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2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87" r:id="rId3"/>
    <p:sldId id="472" r:id="rId4"/>
    <p:sldId id="272" r:id="rId5"/>
    <p:sldId id="261" r:id="rId6"/>
    <p:sldId id="388" r:id="rId7"/>
    <p:sldId id="470" r:id="rId8"/>
    <p:sldId id="473" r:id="rId9"/>
    <p:sldId id="474" r:id="rId10"/>
    <p:sldId id="475" r:id="rId11"/>
    <p:sldId id="464" r:id="rId12"/>
    <p:sldId id="465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72"/>
            <p14:sldId id="272"/>
            <p14:sldId id="261"/>
            <p14:sldId id="388"/>
            <p14:sldId id="470"/>
            <p14:sldId id="473"/>
            <p14:sldId id="474"/>
            <p14:sldId id="475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3:48:23.9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21636 4968 728 0,'0'0'20'0,"-7"8"5"0,3 4-25 0,4 0 0 0,-3-6 0 0,3 6 0 16,0-7 11-16,0 4-3 0,-4 3-8 0,4-6 12 15,0-6 8-15,0 6 2 0,0 0 0 0,0 0-250 16,0-6-51-16</inkml:trace>
  <inkml:trace contextRef="#ctx0" brushRef="#br0" timeOffset="626.903">21636 5088 432 0,'0'0'12'0,"0"0"4"0,0 0-16 0,0 0 0 0,0 0 0 0,0 0 0 15,0 0 23-15,0 0 1 0,0 0 1 0,0 0 0 0,0 0 35 0,0 0 6 16,0 0 2-16,0 0 0 15,0 0-43-15,0 0-8 0,-4 6-1 0,4-6-1 16,0 0 49-16,0 0 11 0,-3 6 1 0,3 0 1 0,-4 0-21 0,1 5-4 16,3 1 0-16,-4-6-1 0,1 6-23 15,3 3-4-15,-4 2 0 0,1 1-1 0,-1-6 14 0,1 8 3 16,-1 4 1-16,1-4 0 0,3-2-1 0,-4 5-1 16,0-2 0-16,1 2 0 0,-1-5-11 0,1 3-3 15,-1 8 0-15,1-11 0 0,-1 2-25 0,1-2 0 0,-1 0 0 16,1-4 0-16,-1 10 0 0,4-7 0 15,-3-11 0-15,-1 6 0 0,4-9 0 0,0-3 0 0,-3 9 0 0,3-9 0 16,0 0 31-16,0 0 1 16,0 0 0-16,0 0 0 0,0 0-24 0,3-6-8 15,1 0 0-15,-1-6 0 16,1 1-21-16,3-7-11 0,-4 0-1 0,1 4-1 16,3-4-24-16,-4-3-5 0,1-2-1 0,-1-1 0 15,5-2 0-15,-5 2 0 0,1-2 0 0,-1 2 0 0,-3-5 51 0,4-3 13 16,-4 14 0-16,0-11 0 0,0 8 0 0,-4-8 0 0,1 14 0 0,-1-3 0 15,1 7 0-15,-1-7 9 0,0 3-1 0,1 3-8 16,-1-5 13-16,1 5-4 16,3 0-1-16,0-2 0 0,-4 2-8 0,4 6 8 0,4-6-8 0,-4-2 8 15,7 2-8-15,-4 0 0 0,5 6 0 0,-5-6-11 16,4 1-3-16,0 2-1 0,4 3 0 0,-1 0 0 16,-3 6 15-16,4 0 0 0,0 0 0 0,-1 0 0 0,1 0 0 15,-4 6 0-15,3-3 0 0,1 9 0 0,0-7-9 16,-4 13 9-16,0-6-8 0,-4 0 8 0,4 8 0 0,-7 4 0 15,4-4 9-15,-4 4-9 0,0 5 33 16,0-2 0-16,0 8 0 0,-4-3 0 16,4-2 19-16,-3 2 3 0,3 0 1 0,0-2 0 0,0 2-8 15,0-3 0-15,0 1-1 0,0-4 0 16,3 4-27-16,-3-4-4 0,4 4-2 0,-1-10 0 16,1 4-14-16,-1-7 9 0,1-2-9 0,-1 9 8 0,1-13-8 0,3 1 0 15,-4-6-10-15,1-6 10 16,3 0-62-16,-3 0-6 0,3-6-2 0,-4 6-423 15,4-6-85-15</inkml:trace>
  <inkml:trace contextRef="#ctx0" brushRef="#br0" timeOffset="1407.067">21960 5335 1004 0,'0'0'28'0,"0"0"7"0,0 0-35 0,-7 3 0 16,7-3 0-16,-7 6 0 0,7-6 87 0,0 0 10 16,0 0 3-16,0 0 0 0,0 0-15 0,0 0-2 15,0 0-1-15,0 0 0 0,0 0-38 0,0 0-7 16,0 0-1-16,0 0-1 0,0 0-35 0,0 0 0 0,0 0 0 0,0 0 0 15,0 0 0-15,0 0 0 0,0 0 0 16,4 3 0-16,3 0 0 0,3 0 0 0,-2 3 0 0,2-1 0 16,-3-5 0-16,0 0-9 0,4 0 9 0,-4 6 0 15,3 0 0-15,1-6 0 0,0 0 0 0,-4-6 0 16,3 6 0-16,-3-6 0 16,4-5 0-16,-4 2 0 0,0 3 0 0,0 0 0 15,0 0 0-15,-3 0 0 0,3-5 0 0,-4-1 9 16,4 0 0-16,-3 0 0 0,-1 4-21 0,-3-4-5 0,0 0-1 0,0 6 0 31,0-6-30-31,0 1-5 0,-3 2-2 0,-1-3 0 0,1 0 44 0,-1 1 11 0,-3-4 0 0,0 3 0 16,0 0 0-16,-4-5 0 0,1-4 0 0,-1 3 0 15,-3 7 0-15,4-7 0 0,-1 6 0 0,0-2 0 16,1 8 0-16,-1 0 0 0,4 0 0 0,0 0 0 16,7 6 0-16,-7 6 16 0,0-6-4 0,0 6-1 0,3 6-11 15,1 2-16-15,-4 4 4 0,3 5 1 0,1-2 11 16,-1 3 0-16,4-1-9 0,-3 9 9 0,3-2 0 15,-4 2 0-15,4-8 10 0,0 8-10 0,0-3 13 16,0 1-4-16,0 2-1 0,0-5 0 0,0 2 8 0,0-3 0 16,0-2 1-16,0-1 0 0,0-8 17 15,0 3 3-15,0-1 1 0,0 1 0 0,0-6 9 0,0 8 1 16,7-14 1-16,-3 6 0 0,-1 0-25 16,1-3-6-16,3-1-1 0,0 1 0 0,0 9-6 0,0-6-2 15,4-6 0-15,-1-3 0 0,1-6-9 0,-1 6 10 16,1 11-10-16,0-5 10 0,3-9-22 0,0-12-5 15,-4 1-1-15,5 2 0 16,-5-3-88-16,4 6-18 0,4 0-3 0,-4-6-376 16,0 1-75-16</inkml:trace>
  <inkml:trace contextRef="#ctx0" brushRef="#br0" timeOffset="1926.272">22296 5309 1036 0,'0'0'23'0,"0"0"5"0,0 0 0 0,0 0 1 0,0 0-29 0,0 0 0 0,0 0 0 0,0 0 0 16,0 0 88-16,0 0 11 0,0 0 2 0,0 0 1 15,0 0-43-15,0 0-9 0,0 0-2 0,0 0 0 16,0 0-4-16,0 0-2 0,0 6 0 0,-4 5 0 16,4-5-55-16,0 3-11 0,0 3-3 0,4 5 0 0,-4-5 27 0,0 3 0 15,3 2 0-15,1 1 0 0,-4 0 0 0,3-1 0 16,-3-2 0-16,4 9 0 0,-1-13 14 0,-3 7 2 16,4-3 0-16,-4 2 0 0,3-5 23 0,-3 0 5 15,4 3 0-15,-4-4 1 0,3 1-13 0,-3-6-4 16,4 0 0-16,-1 0 0 0,-3 0-28 0,7-3 0 15,-7-3 0-15,4 2 0 0,-4-2 36 0,0 0 2 16,3-2 0-16,5-1 0 0,-1 3-24 0,0-3-5 0,0-3-1 16,3-3 0-16,-3-3-8 0,4 0 12 15,-4 7-12-15,0-13 12 0,0 3-12 0,0 3 10 0,0-5-10 16,0-1 10-16,0 3-10 0,-3-2 12 16,-1-4-12-16,1-2 12 0,3 5-12 0,-4-5 0 15,-3 2 0-15,4 3 0 0,-4-5 0 0,-4 8 0 0,4-8 0 16,0 5 0-16,-3 3-8 0,-1-2-8 0,1 5 0 0,-1-6-1 31,1-2-35-31,-4 8-6 0,3-6-2 0,-3-2 0 16,0 8-116-16,4-6-24 0,-1-26-5 0,1 9-1 0</inkml:trace>
  <inkml:trace contextRef="#ctx0" brushRef="#br0" timeOffset="2448.916">22899 4600 900 0,'-4'-15'20'0,"4"-2"4"0,-3-7 0 0,-4-2 1 0,3-4-25 0,1-2 0 0,-1 3 0 16,1 2 0-16,-1-8 75 0,1 9 9 15,-1 2 3-15,0 6 0 0,1-2-9 0,-4 8-2 16,3 0 0-16,-3 6 0 0,0 0 0 0,0 1 0 0,0 5 0 0,-3 0 0 16,2 0-33-16,-2 5-7 0,-1 1-2 0,1 6 0 15,-1 6-21-15,1-4-4 0,-1 10-1 0,-3 0 0 16,7 2-8-16,0 3 8 0,0-2-8 0,0 2 8 15,3 9-8-15,1-2 0 0,3-4 0 0,0 9 0 16,-4-3 0-16,8 1 0 0,-1 5 0 0,1 3 0 16,-1-3 0-16,4-3 0 0,0 3 0 0,0-6 0 15,-3 1 0-15,-1 2 0 0,1-3 0 0,-1 0 0 16,5-3 0-16,-1-2 8 0,-4 2-8 0,1-3 0 16,-1-2 8-16,1-1-8 0,-1 4 8 0,1-7-8 15,-4 3 8-15,3-11-8 0,-3 6 0 0,0-4 8 16,0-2-8-16,0-6 0 0,0 2 9 0,0 4-9 15,0-6 8-15,0-1-8 0,0-2 8 0,-3 0-8 16,3-9 0-16,0 9 0 0,0-3 0 0,0-6-12 16,0 6-18-16,0-6-4 0,0 0-1 0,0 0 0 15,0 0-38-15,3 0-8 0,4-12-2 0,-3 3-413 16,3 0-84-16</inkml:trace>
  <inkml:trace contextRef="#ctx0" brushRef="#br0" timeOffset="2804.428">22606 5135 996 0,'0'0'28'0,"-7"0"7"0,0 6-35 0,7-6 0 0,0 0 0 0,-7-6 0 16,0 6 55-16,3-6 4 15,1 0 1-15,3 6 0 0,0 0 0 0,-7-5 0 16,3-1 0-16,1 0 0 0,3 6-4 0,-4-9 0 0,1 6 0 0,3 3 0 15,0-6-22-15,0 6-5 0,-4-3-1 0,4 3 0 16,0-6 5-16,0 6 1 0,0 0 0 0,0 0 0 16,0 0 1-16,0 0 0 0,0 0 0 0,0 0 0 15,0 0-10-15,0 0-1 0,0 0-1 0,0 0 0 16,0 0-23-16,0 0 0 0,0 0 0 0,0 0 0 16,0 0 0-16,7 6 0 0,0-3 0 0,0 0 0 15,4 0 0-15,-4-3 0 0,3 3 0 0,1-3 0 16,3 3 0-16,0 3 0 0,4-6-10 0,0 6 10 15,-1 0 0-15,4-6 0 0,0 5 0 0,1 1 0 16,-1 0 0-16,0 0 0 0,0 0 0 0,0 0 9 16,-3 3-38-1,3-3-8-15,-3 5-2 0,-1-5-537 0,-2-6-107 0</inkml:trace>
  <inkml:trace contextRef="#ctx0" brushRef="#br0" timeOffset="4027.512">23795 5050 644 0,'0'0'14'0,"0"0"3"0,0 0 1 0,0 0 0 0,0 0-18 0,0 0 0 16,0 0 0-16,0 0 0 0,0 0 55 0,0 12 7 15,0-6 2-15,-4-1 0 0,4-5 6 0,0 12 2 16,0-12 0-16,0 6 0 0,-3 0-7 0,-1 3-1 16,4 3 0-16,-3-1 0 0,3-5-6 0,-4 0-2 15,1 6 0-15,-1 3 0 0,1-4-19 0,-1 7-4 0,1-6-1 16,3 8 0-16,-4-2-15 0,4 8-3 16,0-2-1-16,-3-1 0 0,3-2-13 0,0 8 0 15,0-11 0-15,0 6 0 0,0-4 0 0,0-2 0 16,0-1 0-16,0-2 0 0,0-3 54 0,0 5 8 0,0-8 2 0,0 3 0 15,0 0-52-15,0-6-12 0,0-6 0 0,0 0 0 16,0 0 0-16,0 0 0 0,0 0 0 0,0 0 0 16,0 0 0-16,0 0 0 0,0 0 0 0,3-6 0 15,-3-9 0-15,0 6 0 0,4-5 0 0,-4 2 0 16,0-9 0-16,3 4 0 0,-3-7 0 0,0 6 0 16,4-2 0-16,-4 2 0 0,3 6 0 0,-3-11 0 15,4 2 0-15,-1 4 0 0,-3-4 0 0,4 4 0 16,-1-1 0-16,1 0 0 0,-1-2 0 0,1 8 0 15,-1 0 17-15,1-5 1 0,-4 2 0 0,3 3 0 16,1 0-18-16,-1 1 0 0,1-1 0 0,0 3 0 16,-1 3 0-16,1 3 0 0,-1 0 0 0,-3 3 0 15,4-6 0-15,-4 6 0 0,7 0 0 0,-4 0 0 16,4 0-20-16,0 6-12 0,0-6-1 0,0 3-1 16,4 3 34-16,-4 0 0 0,4 0 0 0,-4 0 0 15,0 5 0-15,0 1-10 0,0 0 10 0,0 0-12 16,0 2 12-16,0 4 0 0,0-6 0 0,-3 5-8 0,3 4 8 0,-4-9 0 15,1 11 0-15,-1-2 0 16,-3 2 0-16,0-2 11 0,0 2-3 0,-3-5 0 0,3 0 4 0,-4 2 0 16,4-2 0-16,-3-6 0 0,3 0 6 0,-4-4 2 15,4-8 0-15,0 0 0 0,0 0-10 0,0 0-2 16,0 0 0-16,0 0 0 0,0 0 4 0,0 0 0 0,0 0 0 16,0 0 0-16,0 0-12 15,0 0 0-15,0 0 0 0,4-6 0 0,-4-8 0 0,0 8-12 0,3-6 2 0,-3 0 1 31,4 1-21-31,-4-4-4 0,3-3-1 0,1 1 0 16,-1-4 6-16,1 3 1 0,-4 1 0 0,3-7 0 0,-3 4 18 0,4 2 10 0,-1-8-10 0,1 8 10 16,0 0-15-16,-1 1 3 0,4 2 1 0,-3-3 0 15,-1 7 11-15,4-1 0 16,-3-3 8-16,-1 9-8 0,4-6 0 0,-3 7 0 16,-4 5 0-16,0 0 0 0,3-6 0 0,-3 6 0 0,0 0 0 0,0 0 0 15,7 6 0-15,0-6 0 0,1 5 0 0,-1 7 0 16,-4-9 0-16,4 6 0 0,0 6 0 0,0 2-8 15,0-5 8-15,0 0 0 0,0 3 8 0,1 2-8 16,-1 1 8-16,0-6-8 0,0 8 8 0,-4-2-8 16,4 5 0-16,-3-2 9 0,-1-3-9 0,1-1 0 15,-1-5 8-15,1 3-8 0,-4-4 0 0,3 1 0 0,-3 0 0 16,0-3 10-16,0 2-10 0,0 1 8 0,-3 0-8 0,-1-6 0 16,4 9 9-16,-3-7-9 0,-1 1 0 0,4 3 0 15,0-12 0-15,0 0 0 16,0 0-28-16,0 0-6 0,4 6-2 15,-4-6 0-15,0 0-46 0,3-6-10 0,1 0-1 0,3 0-359 16,0 0-72-16</inkml:trace>
  <inkml:trace contextRef="#ctx0" brushRef="#br0" timeOffset="4590.052">24430 5241 921 0,'0'0'20'0,"0"0"4"0,0 0 0 0,0 0 4 0,0 0-28 0,0 0 0 0,0 0 0 0,0 0 0 16,0 0 104-16,0 0 15 0,0 0 3 0,0 0 1 16,-7 0-47-16,7 0-8 0,-7 6-3 0,-4-6 0 15,4 6-4-15,0-6-1 0,-4 6 0 0,4 5 0 16,0-8-38-16,0 6-8 0,4 6-2 0,-4-3 0 15,0-1-12-15,3 1 0 0,1 0 0 0,-4 3 0 16,3 2 8-16,0-5-8 0,4-3 0 0,-3 8 0 16,3-5 0-16,0-6 0 0,0 6 0 0,3-6 0 15,1 3 21-15,-4-1-1 0,0-2-1 0,4 3 0 0,-1-3 11 16,4 0 2-16,-3 6 1 0,3-7 0 0,-4 1-17 16,4-3-3-16,0 3-1 0,0-3 0 15,0-3 1-15,4 3 0 0,0-3 0 0,-4-3 0 16,7 0-13-16,-4-3 0 0,1 3 0 0,-4-8 0 0,4 5 19 15,-1 0 10-15,1-6 3 0,-1 3 0 0,-3 0-32 16,0-5 8-16,1 2-8 0,-1 0 0 0,0 6 0 0,0-11 0 16,-4 8 0-16,1-3 0 15,-1 0-21-15,1-8-11 0,-1 2-1 0,-3 6-1 0,0-5 9 16,0-1 1-16,0 3 1 0,-3-2 0 16,3 11-9-16,-4-6-3 0,1 0 0 0,-4-2 0 0,0 2 14 0,-4 0 2 0,4 0 1 15,-4 1 0-15,1 5 0 0,3 0 0 0,-4 3 0 0,1 3 0 31,3 3-11-31,-4 6-3 0,4 0 0 0,-4 8 0 0,4-5 8 0,-3 6 0 16,-1 2 1-16,-3 4 0 0,7-1 23 16,-4 4 0-16,4-4 0 0,-3-2 0 0,6 2-16 0,-3-2 2 0,4 2 0 0,3-11 0 31,-4 6-36-31,4-6-7 0,0-4-2 0,4-2 0 16,3 0-105-16,-4 0-22 0,8 0-4 0</inkml:trace>
  <inkml:trace contextRef="#ctx0" brushRef="#br0" timeOffset="4932.591">24659 5203 828 0,'0'0'23'0,"0"0"6"0,0 0-29 0,0 0 0 16,0 0 0-16,0 0 0 0,0 0 100 0,0 0 13 16,0 0 3-16,0 0 1 0,0 0-9 0,0 0-3 15,-7 0 0-15,0 6 0 0,7-6-61 0,-3 3-12 16,-1 5-2-16,0 1-1 0,1-3-1 0,3 6-1 16,-4-6 0-16,1 11 0 0,3-5-9 0,-4 3-2 15,4 8 0-15,-3-8 0 0,3 9-6 0,-4-1-2 16,4-5 0-16,-3 8 0 0,-1-2-8 0,1-1 0 15,3-2 0-15,-4 2 8 0,4-5-8 0,0 3 8 0,0-4-8 16,0-5 8-16,0 3-8 0,4-4 0 0,-1-5 0 0,-3-6 0 31,4 0-56-31,-4 0-6 0,0 0-2 0</inkml:trace>
  <inkml:trace contextRef="#ctx0" brushRef="#br0" timeOffset="5125.782">24546 4900 1134 0,'-14'0'24'15,"7"3"6"-15,0 0 1 0,-4 0 1 0,4 0-32 0,0 0 0 16,0 3 0-16,7-6 0 0,0 0 52 0,0 0 3 0,0 0 1 0,0 0 0 16,0 0-45-16,0 0-11 0,0 5 0 0,0-5 0 0,0 0 8 15,4 6 0-15,-1 6 0 0,1-12 0 16,-1 6-65-16,4 0-14 0,8 3-2 15,-5-3-1-15</inkml:trace>
  <inkml:trace contextRef="#ctx0" brushRef="#br0" timeOffset="5789.996">24913 5191 1465 0,'0'-6'32'0,"0"0"6"0,0-11 2 0,0 5 2 0,4-3-34 0,-4-2-8 0,0 5 0 0,-4-3 0 16,4-3 100-16,0 7 17 0,0-1 4 0,-3 0 1 15,3-3-53-15,-4 10-10 0,1-7-3 0,3 12 0 16,0 0-11-16,0 0-2 0,0 0-1 0,-11-6 0 16,11 6-19-16,-7 6-4 0,0-6-1 0,0 12 0 15,0-4-18-15,0 10 0 0,-4-6-11 0,4 5 11 16,0 1-16-16,-4 3 3 0,4 2 1 0,-3 1 0 16,3 2 12-16,0-8 0 0,0 8 0 0,3-2 0 15,-3 5-28-15,0-2-4 0,3-4 0 16,-3-2 0-16,4 2 32 0,-1-11 0 0,1 3 0 0,-1-4 0 0,4 1 0 0,0-12 0 15,0 0 0-15,0 6 0 0,0 0 0 0,0-6 0 16,0 0 0-16,7 6 0 0,-3-6 0 0,3 0 0 16,0 0 0-16,4 0 0 0,-1-6 0 0,-3 6 0 15,4 0 0-15,-1-6 0 0,1 0 0 16,0 6 0-16,-1-6 0 0,-3 6 0 16,4-6 0-16,-4 1 0 0,0-1 0 0,0 3 0 0,0 0 0 0,0 3 0 15,0 0 0-15,0 0 0 0,-3 0 0 0,-4 0 13 16,7 3-1-16,-4 0 0 0,4 3-12 0,0-1-16 15,-3 1 3-15,3 0 1 0,-3-6 12 0,-1 6 0 0,1 0 0 16,-4 0 0-16,3 0 0 0,-3 6 0 0,0-7 0 16,0 4 0-16,-3 3 0 0,3 0 0 0,0-1 0 0,-4-2 0 15,1 6 0-15,-1 0 16 0,-3-4-3 0,3 1-1 16,1 3-12-16,-4 3-16 0,3-1 3 0,-3-5 1 16,0 0 12-16,-3-1 0 0,3 4 0 0,-1-3 0 15,1 0 23-15,0-1 7 0,0 1 2 16,0-3 0-16,4 9-32 0,-4-12 0 0,3-1 0 0,4-5 0 15,0 0-20-15,0 0-9 16,0 0-3-16,0 0 0 0,0 0-102 0,-7 0-21 16,7 0-4-16,-7-5-633 0</inkml:trace>
  <inkml:trace contextRef="#ctx0" brushRef="#br0" timeOffset="10194.08">20193 11885 836 0,'0'0'24'0,"0"0"4"0,0 0-28 0,0 0 0 0,0 0 0 0,0 0 0 0,0 0 50 0,0 0 4 16,0 0 1-16,0 0 0 0,-4-6 4 0,4 6 1 16,0 0 0-16,0 0 0 0,-3-6 35 0,3 6 7 0,0 0 2 0,0 0 0 15,0 0-41-15,0 0-8 0,0 0-2 0,0 0 0 16,0 0-40-16,0 0-13 0,0 0 8 0,0 0-8 31,0 0-19-31,0 0-7 0,0 0-2 0,7 6 0 0,0 0 10 0,0 3 2 0,4-3 0 0,-1 5 0 16,1-5-4-16,3 3-1 0,0 3 0 0,0 0 0 15,4-1-3-15,-1-5 0 0,-2 3 0 0,2-3 0 16,-3 3 10-16,0-3 2 0,1-6 0 0,-5 3 0 16,1 0 12-16,-1-3 0 0,4 3 0 0,-3-1 0 15,-4-2 0-15,4 0 10 0,-4 0-2 0,0 3 0 16,0-3 6-16,0 0 1 0,0 6 0 0,0-6 0 15,0 0-6-15,0 0-1 0,0 6 0 0,0-6 0 16,4 0-8-16,-1 0 8 0,-3 0-8 0,4 0 8 16,-4 0-8-16,4 0 0 0,-4-6 0 0,3 6 8 15,-3 0-22-15,0-6-5 0,4 6-1 0,-7-3 0 16,3 1 9-16,-4 2 2 0,1-3 0 0,-4 3 0 16,0 0 9-16,0 0-10 0,0 0 10 0,0 0-10 0,0 0 10 15,0 0 0-15,0 0 0 0,-7 8 0 0,0-2 0 0,-8 6-12 16,5-3 12-16,-4 3-12 0,-4-4-1 0,0-2-1 15,1 3 0-15,-4-3 0 0,-4 6 45 0,4-6 9 16,0-6 1-16,-1 0 1 0,-2 0 31 0,-1 0 7 16,4-6 0-16,0 6 1 0,-4-6-40 0,7 0-8 15,1 0-1-15,-1 0-1 0,0 3-13 0,4-3-2 0,4 4-1 16,3-1 0-16,-4 0-15 0,8 0 0 0,3 3 8 16,0 0-8-16,-7 0 0 0,7 0 0 0,0 0 0 0,0 0 0 15,0 0 12-15,0 0-1 0,0 0 0 0,0 0 0 31,0 0-44-31,0 0-9 0,0 0-2 0,0 3 0 0,7 3 20 0,0-1 3 0,3-2 1 16,4 3 0 0,4 3-18-16,3-9-3 0,0 6-1 0,4-6 0 15,0 0 5-15,-1 0 1 0,1-6 0 0,3 6 0 0,-3-6 13 0,0-3 3 0,3 1 1 0,-3-1 0 16,-1 0 19-16,-3 0-10 16,4-3 10-16,0 3-8 0,0-2 8 0,-4 5 0 0,-4-3 0 0,5 3 0 15,-5 3 0-15,-3-3 0 0,0 6 0 0,0-6 0 16,1 6 0-16,-5-5 8 0,1 5-8 0,-1-9 11 15,1 6-11-15,0-3 8 0,-1 3-8 0,-3-3 8 16,0 3-8-16,-3 0 0 0,3 0 0 0,-7 3 0 0,3-3 0 0,-3 3 0 16,0 0 0-16,0 0 0 0,0 0 8 15,0 0-8-15,0 0 12 0,0 0-4 0,0 0 5 16,-7 0 1-16,-3 3 0 0,-1 0 0 0,1 3-14 0,-5 0 11 16,1 6-11-16,0 2 10 0,0-2-10 15,0-3 0-15,-4 6 0 0,4-1 8 0,0-2 3 0,-4 3 0 16,8-3 0-16,-4-1 0 0,7-2-11 15,0 0 0-15,0 3 0 0,3-6 0 0,4-6-14 0,0 0 2 16,0 0 0-16,0 0 0 16,0 3-34-16,0-3-6 0,7 3-2 0,0-3 0 15,4-3-5-15,3 0-1 0,-4 3 0 0,5-6 0 16,2-6-7-16,-3 3-1 0,7 3-1 0</inkml:trace>
  <inkml:trace contextRef="#ctx0" brushRef="#br0" timeOffset="14859.325">24620 11362 1176 0,'0'0'33'0,"0"0"7"0,-10-3-32 0,3 3-8 15,-4-3 0-15,4 3 0 0,0 0 66 0,-4 0 11 0,4 0 3 16,0 0 0-16,0 0-16 0,0 0-4 16,0 0 0-16,0 3 0 0,-3-3-28 0,10 0-7 15,-8 6-1-15,-2-3 0 0,3 2-3 0,0 4-1 0,0-3 0 0,0 0 0 16,0 6-12-16,0-6-8 0,0 3 10 0,-1 2-10 15,5 1 8-15,-4 6-8 0,-4-7 0 0,4-2 0 16,0 3 0-16,0 0 0 16,0 5 0-16,-4 1 0 0,4-6 0 0,-3 5 0 0,3-2 0 0,3 3 0 15,-3-6 0-15,4-1 0 0,3-5 0 0,-4 3 0 16,1-3 8-16,3 0 9 0,0 0 2 0,3 0 0 16,-3-6 18-16,4 2 4 0,-4-2 1 0,3 0 0 15,-3 0-27-15,11 0-6 0,-4 0-1 0,3-2 0 16,5 2-8-16,-1-6-17 0,3 0 4 0,-3 0 1 15,1-6-20 1,2 3-3-16,-3 0-1 0,4-5 0 16,-4 8-17-16,4-6-4 0,-4-5-1 0,0-1 0 0,-4 9 32 0,-3-9 6 0,4 7 2 0,0-4 0 15,-4 6 18-15,0 0 0 0,0-2 0 0,0-1 0 16,-4 3 0-16,1 3 0 0,-1 0 0 0,-3 6 0 0,4-6-8 0,-4 6 8 16,0 0 0-16,4-3 0 0,-4 3 0 0,0 0 0 15,0 0 0-15,0 0 0 0,0 0 18 0,0 0 1 16,0 0 0-16,0 0 0 0,0 0-10 0,0 0-1 15,-8 3-8-15,5 6 12 0,3 0-12 0,-4 6 0 16,-3-9 0-16,4 8 0 0,-1 1 0 0,1-3 0 16,3 8 0-16,-4-8 0 0,8 0 0 0,-4 3-10 15,3-4 10-15,-3 1-8 0,4 0-12 0,-1 0-1 16,1-1-1-16,3 4 0 16,0-9-37-16,-3 0-7 0,3 6-2 0,0-7 0 15,-4 1-84-15,4 0-16 0,-7-6-4 0</inkml:trace>
  <inkml:trace contextRef="#ctx0" brushRef="#br0" timeOffset="15515.693">24804 11300 1041 0,'0'0'29'0,"0"0"7"16,0 0-28-16,0 0-8 0,0 0 0 0,0 0 0 0,0 0 67 0,-4 6 12 15,4 3 2-15,-3-3 1 0,-1 5-38 0,1 1-7 16,-1 0-1-16,1-3-1 0,3 5-8 0,-4 1-2 15,1-3 0-15,-1 0 0 0,4-1 10 0,0-2 1 16,0-3 1-16,0 6 0 16,0-12 31-16,-3 6 5 0,3 0 2 0,0-6 0 0,3 11-21 0,-3-11-4 15,0 6-1-15,0 0 0 0,4 0-25 0,-4-6-6 16,0 6-1-16,3 3 0 0,-3 2-17 0,0-11 0 16,4 6 8-16,-4 0-8 0,3 0 0 0,-3-6 0 0,4 6 8 0,-4 0-8 15,3 0 0-15,-3-6 0 0,4 9 0 16,-1-4 0-16,1 7 0 0,-4-6-11 0,3 0 11 15,-3-6-10-15,4 6 1 0,-4-6 0 0,3 0 0 0,-3 0 0 16,0 0 9-16,0 0-10 0,0 0 10 0,4 6-10 16,-4-6 10-16,0 0 0 0,0 0 0 0,0 0 8 15,0 0-8-15,0 0 11 16,7 0-11-16,-7 0 12 0,3-3-4 0,1 0 0 0,-4 3 0 16,4-6 0-16,-1 0 0 0,-3 0 0 0,0-6 0 15,0 7 0-15,4-7-8 0,-4 3 0 0,0 3 9 0,3 0-9 16,-3-6 0-16,4 1 0 0,-4 2 0 0,3-3 0 15,1 0 16-15,-1 1 0 0,1 5-1 0,-1-6 0 16,1 0-30-16,-1 0-5 0,1-2-2 0,3 2 0 16,0 0 22-16,0-3-11 0,0 4 11 0,-3-1-8 15,3 0 8-15,0 0 0 16,0 1 0-16,-4-1 0 0,4 3-17 0,-3-9 1 0,3 13 1 0,0-10 0 16,-3 3-4-16,3 0-1 0,0 6 0 0,0-5 0 15,-4 5-31-15,1-3-6 0,3 3-2 0,-4-3 0 16,1 3 2-16,-1 4 0 0,1-4 0 0,-4 6 0 15,3 0-106-15,-3 0-21 0,0 0-4 0,0 0 0 0</inkml:trace>
  <inkml:trace contextRef="#ctx0" brushRef="#br0" timeOffset="16184.568">25146 11294 1267 0,'0'0'28'0,"0"0"5"0,0 0 2 0,0 0 1 0,0 0-36 0,0 0 0 0,0 0 0 0,0 0 0 15,0 0 58-15,0 0 5 0,0 0 1 0,0 0 0 16,0 0-8-16,-4 3 0 0,4 3-1 0,-3 0 0 16,-1 0-7-16,4 0-2 0,-3 5 0 0,3-5 0 15,-4 6-13-15,1-6-2 0,3 3-1 0,-4 5 0 0,1 1-16 0,-1-3-3 16,4 0-1-16,0 2 0 0,-3 1-18 0,3 0-4 16,0 2-1-16,0-5 0 0,-4 3 13 15,4 2 0-15,0-5 0 0,0-6 0 0,-3 3 0 16,3-3 0-16,0 6 0 0,0-12 0 0,0 5 26 0,0-5 8 15,0 0 2-15,0 0 0 16,0 0-20-16,0 0-4 0,0 0-1 0,0 0 0 0,0 0 5 16,0 0 0-16,0 0 1 0,0 0 0 0,0 0-17 15,0 0 0-15,0-5 0 0,0-7 0 0,0 3 0 0,0-3 0 16,0 0-8-16,0-5 8 0,0 2-16 0,0 3 4 16,0-5 0-16,0-1 0 0,3 3 12 0,-3-2 0 15,-3 5 0-15,3-6 0 0,0 4 0 0,0 2 0 16,0 6 0-16,0-6 0 0,-4 0 16 0,4 4-1 0,0 2 0 15,-3 0 0-15,3 6-26 0,0 0-5 0,0-6 0 0,0 6-1 16,3-6 17-16,-3 6 0 0,0-6 0 16,4 6 0-16,3-12-12 0,-4 7 4 0,4-1 8 0,-3 0-13 15,3 3 13-15,0-3 0 0,4 0-10 0,-4 0 10 16,0-6 0-16,0 12 0 0,0-5-9 16,0-1 9-16,-4 0 0 0,4 6 0 0,-7 0 0 15,0 0 0-15,0 0-18 0,7 0 3 0,1 0 1 0,-5 6 0 16,4 0-18-1,-3-1-4-15,3 1-1 0,-4 3 0 0,4 0-19 16,-3 3-3-16,-1-3-1 0,1 2 0 16,3 1-18-16,-4-3-4 0,4 0-1 0,1 0 0 15,-1 2-103-15,0-5-21 0,7 6-4 0,0-12-1 0</inkml:trace>
  <inkml:trace contextRef="#ctx0" brushRef="#br0" timeOffset="16565.243">25449 11294 1429 0,'0'0'31'0,"0"0"6"0,0 0 2 0,0 0 2 0,0 0-33 0,0 0-8 0,0 0 0 0,0 0 0 16,0 0 68-16,0 0 12 0,0 0 3 0,0 0 0 16,0 0-15-16,0 0-4 15,0 0 0-15,0 0 0 0,0 0-51 0,0 0-13 0,0 0 0 0,0 0 0 16,0 0 32-16,-3 6 4 0,3-6 1 0,-4 6 0 16,1 3-15-16,-1-3-3 0,1 5-1 0,-1 1 0 15,1 0-18-15,-1 3 0 0,1 2 8 0,-1 1-8 16,1-3 0-16,-1 5 0 0,4 1 8 0,0-4-8 15,-3-2 0-15,3 0 0 0,0 5 0 0,-4-8 0 16,4-6-14-16,0 3 0 0,0 3 0 0,0-12 0 16,0 0-28-16,0 0-6 15,0 0 0-15,0 0-1 0,0 0-110 0,0 0-21 16,0 0-5-16,0 0-1 0</inkml:trace>
  <inkml:trace contextRef="#ctx0" brushRef="#br0" timeOffset="16835.529">25442 10665 1220 0,'0'0'27'0,"0"0"5"0,0 0 2 0,0 0 0 0,-3 9-34 0,-4-6 0 0,3 3 0 0,-3 0 0 16,7-1 47-16,-3 1 2 0,-1 3 1 16,1-3 0-16,3-6-3 0,-4 6-1 0,4-6 0 0,0 0 0 15,0 0-30-15,0 0-5 0,0 0-2 0,-3 6 0 16,3-6-9-16,0 0 0 0,0 0 0 0,0 0-468 16,3 9-101-16</inkml:trace>
  <inkml:trace contextRef="#ctx0" brushRef="#br0" timeOffset="17420.317">25633 10818 1335 0,'0'0'29'0,"0"0"7"0,0 0 0 0,0 0 2 0,0 0-30 16,0 0-8-16,0 0 0 0,0 0 0 0,0 0 52 0,0 0 10 16,0 0 2-16,0 0 0 0,0 0-36 0,0 0-6 0,0 0-2 15,0 0 0-15,0 0-7 0,0 0-1 16,0 6-1-16,0 8 0 0,0-2 0 0,0 0 0 15,0 0 0-15,-4-1 0 0,4 4 9 16,-3 3 1-16,3-6 1 0,-4 5 0 0,4 4-33 0,0-7-6 16,4-2-2-16,-4 12 0 0,3-7 55 0,-3 4 12 15,4-9 1-15,-1 5 1 0,1 1-18 0,-4-3-3 16,3-4-1-16,-3 7 0 0,0-6-15 16,4 0-3-16,-4-4-1 0,3 10 0 0,-3 0-9 0,0-7 0 0,0 7 9 0,-3 0-9 15,-1 2 0-15,4-2 9 0,-3-3-9 0,3 2 0 16,-4 1 8-16,1-9-8 0,-1 5 0 0,1 7 0 15,-1-3 8-15,4-4-8 0,-3 4 0 0,-1-6 0 16,1 0 8-16,3 2-8 0,-4-2 0 0,4 0 0 16,0-6 0-16,0 5 0 0,0-5 8 0,0-6-8 15,0 0 10-15,0 0-2 0,0 0 0 0,0 0 0 16,0 0 15-16,0 0 2 0,0 0 1 0,0 0 0 16,0 0-12-16,0 0-2 0,0 0-1 0,0 0 0 0,0 0-11 0,0 0 0 15,0 0 0-15,0 0-11 0,0 0-7 0,0 0-2 16,0 0 0-16,0 0 0 15,0 0-30-15,0 0-6 0,0 0-2 0,-3 6 0 16,3 0-55-16,-4-3-11 0,4 3-3 16,-3 0 0-16,-1 0-52 0,0 2-10 0,-3 7-3 0,4-3 0 15</inkml:trace>
  <inkml:trace contextRef="#ctx0" brushRef="#br0" timeOffset="28519.284">24776 12085 597 0,'0'0'16'0,"0"0"5"0,0 0-21 16,0 0 0-16,-7 6 0 0,7-6 0 0,-8 6 83 0,5-6 12 15,-4 6 2-15,0-4 1 0,0 4-7 0,3 0-2 16,-3 3 0-16,4 6 0 0,-4-9-24 0,3 0-5 16,1 5 0-16,-4-2-1 0,3 6-16 0,0 0-3 15,1-4-1-15,3 4 0 0,-4 3-25 0,4-1-5 16,0 7-1-16,0-10 0 0,4 10-8 0,-1-6 0 16,-3 5 0-16,4 4 8 0,-4-7-8 0,4 1 0 15,-4-1 0 1,0 4 8-16,3-4-8 0,-6-2 0 0,3-6 0 0,0-3 0 0,0-1 20 15,-4-5 0-15,4-3-1 0,0 0 0 0,-7-3 25 0,0 1 6 16,-4-7 1-16,1-3 0 0,3 0-14 0,-4-5-2 16,0 2-1-16,1 3 0 0,3-6-34 0,0 4 0 0,3 2 0 0,1-6 0 15,-4 7 0-15,7-4 0 0,-4 3 0 0,4-3-9 16,-3 7 9-16,3 2 8 0,3 0-8 0,-3-6 11 16,0 12-11-16,4-9 0 0,-4 9 0 0,3-6 0 15,1 1-12-15,3-1 1 0,-4 0 1 0,8 0 0 16,-1 0 1-16,5-12 0 0,-1 10 0 0,0-7 0 15,0 0-2-15,4-2 0 0,-4-1 0 0,3 0 0 16,-3 4 11-16,4-7 0 0,0 0 0 0,-1 7 0 16,-3 2 0-16,1-6 0 0,-5 9 0 0,1 1 0 15,-1 2-12-15,-3 3 4 0,4-3 0 0,-8 0 0 16,5 6 8-16,-5 0 0 0,4 6 0 0,-3 0 0 16,-1 0 0-16,1 0 0 0,-1 5-12 0,-3-2 4 15,4 9 8-15,-4-6 0 0,0 5 0 0,0 4 0 0,0-4 0 16,0 4 0-16,0-3 0 0,-4 5 0 0,4-5 0 15,0-1 0-15,0 4 0 0,-3-3 0 0,3-4 0 16,0 4 0-16,0-6 0 0,0-1 0 16,0-5 0-16,0 6 0 0,0-3 0 0,3-3 0 0,-3-6-15 0,0 0 3 15,0 0 0-15,0 6 0 0,4 0 4 16,-4-6 8-16,0 0-13 0,0 0 5 0,0 0 8 0,0 0 0 16,0 0 0-16,0 0 0 0,0 0 0 0,3 0 0 15,4 0 0-15,-3-6 0 16,-1 0-33-16,4 0-8 0,-3-3-2 0,3-3 0 15,0 6-23-15,-3-5-5 0,3-7-1 0,0 3 0 16,-4 1 23-16,4-1 4 0,-3-3 1 0,-1 1 0 0,1-4 67 16,3 4 13-16,-4 2 4 0,1-6 0 0,0 7 11 0,-1-4 2 0,1 0 1 0,-1 9 0 15,1 4-34-15,-1-1-8 16,1 0 0-16,-4-6-1 0,0 12-11 0,0 0 0 0,0 0 0 0,0 0 0 16,0 0-9-16,0 0 9 0,0 0-12 0,7 12 12 15,0-12 0-15,0 9 0 0,-4-4 0 0,4 1 0 16,-3 3 0-16,-1-3 0 0,1 9 0 15,3-9 0-15,-3 8 0 0,-1-5 0 0,1 9 0 0,-1-3 0 16,1-4 8-16,-1 7-8 0,1 0 0 0,-1 2 0 16,1 1 0-16,-1-1 0 0,1 7 0 0,-4-7 0 15,3 4 8-15,-3-7-8 0,4 7 0 0,-4 0 0 16,0-4 0-16,0 1 8 16,3-1-8-16,-3-5 0 0,8 0 0 0,-5 2 0 0,1-5 0 0,-1 0 0 15,1-6 0-15,-1 0 0 0,1-1 8 0,-4-5-8 0,3 0-13 0,4 0-6 16,0-5-1-16,-3-1 0 15,3-6-88-15,0 3-19 0,0-9-3 0</inkml:trace>
  <inkml:trace contextRef="#ctx0" brushRef="#br0" timeOffset="29122.041">25658 12141 558 0,'0'0'12'0,"0"0"2"0,0 0 1 0,0 0 1 0,0 0-16 0,0 0 0 15,0 0 0-15,0 0 0 0,-4 0 108 0,4 0 19 16,-11-6 3-16,4 6 1 0,0 0-43 0,-3 0-9 0,3 0-2 0,-4 0 0 16,0 6 3-16,1-6 0 0,-1 6 0 0,-3-6 0 15,4 6-20-15,-4-1-3 0,-1-2-1 0,5 6 0 16,-4 0-39-16,3 0-8 0,1 0-1 0,-1 2-8 15,0-5 0-15,4 9 0 0,-3-3-10 0,6-1 10 16,-3 7 0-16,0 0 0 0,4-4 0 0,-4 10 0 16,3-6-8-16,-3-4 8 0,3 7 0 0,1-1 0 15,-1 4 0-15,1-6 0 0,3 8 0 0,-4-14 0 16,4 3-24-16,0-1-1 0,-3-5 0 0,6-3 0 16,-3-6 17-16,0 0 8 0,0 0-8 0,0 0 8 15,0 0 0-15,7 0 0 16,4 0 0-16,0-6 0 0,-1 0 0 0,1-3-15 0,-4 3 4 0,3-2 1 15,1-1-3-15,0 3-1 0,-1 0 0 0,1-6 0 0,-1-2 14 16,1 2 0-16,-4-3-10 0,0 0 10 0,0 1 0 16,-3 2 0-16,3-6 0 0,-4 7 0 15,1-1 0-15,-1 0 0 0,1 0 0 0,-4 4 0 16,0-1 0-16,0 6 0 0,0-3 0 0,0 0 0 0,0 0 0 0,0 0 0 16,-4 6 0-16,1-9 0 0,3 9 0 0,0 0 0 15,-4-3 0-15,1 1 0 0,-1 2 13 0,1 0 4 16,-1 0 1-16,4 0 0 0,0 0-18 0,0 0-9 15,-7 2 1-15,3 1 0 0,4-3 8 0,-3 9 0 0,-1-3 0 16,1 6 0-16,-1-6 0 0,1 6 0 0,-1-4 0 0,1 10-8 16,3-6 0-16,0-1 0 0,0 1 0 0,0 6 0 15,0-3 8-15,0-4 0 0,0 1 0 0,3 6 0 16,-3-4 0-16,4 4 0 0,-4 0 0 0,3-4 0 16,1 10 0-1,-1-12 0-15,1-3 0 0,-1 2 0 0,4 1-12 0,1 0 0 0,-1-6 0 0,0 0 0 16,3 5-115-1,1-5-23-15,3-3-5 0</inkml:trace>
  <inkml:trace contextRef="#ctx0" brushRef="#br0" timeOffset="29505.453">25979 12158 612 0,'0'0'17'0,"-7"6"4"0,3 0-21 0,-3 3 0 0,3-3 0 0,-3 3 0 0,4 0 45 0,-1-4 5 16,1 1 1-16,-4 6 0 0,3-3 30 0,1 0 7 15,-1-1 0-15,-3 4 1 0,4 0-11 16,-1 0-2-16,0 0-1 0,1 2 0 0,-4 4-8 0,3-1-2 16,1-5 0-16,-4 9 0 0,3-4-10 0,1 1-3 15,-4-3 0-15,3 2 0 0,-3 7-35 0,4-6-7 16,-5 2-2-16,5-2 0 0,-4-3-8 0,3-1 0 16,1 1 0-16,3-3 8 0,-4-6-8 0,4 5 0 15,-3-5 0-15,3-6 0 16,0 0-56-16,0 0-14 0,0 0-2 0,0 0-424 0,7-3-85 0</inkml:trace>
  <inkml:trace contextRef="#ctx0" brushRef="#br0" timeOffset="29767.879">25972 11756 1497 0,'0'0'32'0,"-8"3"8"0,5 0 0 0,-4 5 4 16,3-2-36-16,-3 0-8 0,4 0 0 0,-1-3 0 0,-3 9 23 0,4-6 2 15,-1-1 1-15,1 1 0 0,3-6-10 0,-4 12-3 16,4-12 0-16,0 0 0 15,0 0-61-15,0 6-12 0,0-6-2 0</inkml:trace>
  <inkml:trace contextRef="#ctx0" brushRef="#br0" timeOffset="61204.712">3154 1613 648 0,'0'0'14'0,"-7"6"3"0,7-6 1 0,-7 6 0 0,7-6-18 0,-4 0 0 0,4 0 0 0,-10 6 0 0,10-6 53 0,-7-6 7 16,0 6 2-16,3-6 0 0,-3 0-37 0,0 3-7 15,3-8-2-15,1 5 0 0,-1-6 26 0,1 6 5 16,-1-6 1-16,-3 6 0 0,0-5-25 0,4 2-5 15,-1 3-1-15,4 6 0 0,0 0 1 0,-3-6 0 16,-1 0 0-16,4 6 0 0,0 0-3 0,0 0-1 16,0 0 0-16,0 0 0 0,0 0-14 0,0 0 9 15,-4 6-9-15,-3 0 8 0,7-6-8 0,-3 6 0 16,-1 0 0-16,4-6 8 0,-3 14 5 0,3-14 1 16,0 0 0-16,0 0 0 0,0 0-1 0,0 0 0 15,0 0 0-15,0 6 0 0,0-6 13 0,0 0 2 0,0 0 1 0,0 0 0 16,0 0 6-16,0 0 1 0,0 0 0 0,0 0 0 15,0 0-18-15,0 0-3 0,0 0-1 0,3 0 0 16,-3 0 2-16,4 6 1 0,3 0 0 0,0 0 0 16,-7-6-4-16,4 6-1 0,-4-6 0 0,7 6 0 15,0 0-4-15,-4-1-8 0,4 1 11 0,-7-6-11 16,7 0 8-16,0 3-8 0,-3 3 0 0,3 0 0 16,0-6 0-16,0 6 0 0,0-6 0 15,7 6 0-15,-7-6 0 0,4 6 8 0,-4-6-8 0,3 6 0 16,-6-6 0-16,3 5 0 0,4-5 0 0,-4 6 0 15,0-6 0-15,0 6 0 0,0 0 0 0,0-6 0 16,0 9 0-16,0-3 0 0,-3-6 0 0,3 12 10 16,3-7 0-16,-3 1 0 0,-3 0 0 0,-1 0 0 0,1 6-1 15,-1-3 0-15,1-3 0 0,-1 5 0 16,1-5-9-16,-4 6 10 0,3-6-10 0,-3 0 10 16,0 5-10-16,0-2 10 0,0-3-10 0,0 0 10 0,0-6-10 0,-3 6-11 15,-1 12 3-15,4-13 0 0,-3 4 32 0,-1 3 8 16,1 6 0-16,-4-7 1 0,3-5-33 15,1 6-16-15,-8 3 2 0,4-9 0 0,4-1 23 0,-1 7 5 16,-3-6 1-16,3 0 0 0,4-6-15 0,0 0-12 16,0 0 3-16,-10 0 0 0,3 6 9 0,7-6 14 15,0 0-3-15,-7-6-1 0,-4 6 1 0,4-6 0 16,0 6 0-16,4-6 0 0,-1 0-11 0,4 0 0 16,-4 1 0-16,4-1 0 0,0 6-8 0,-3-12 8 0,3 9-10 15,0 3 10-15,0 0-9 0,0-6 9 0,0-6-8 16,0 7 8-16,0 5-9 0,0-6 9 15,0 0-10-15,0 6 10 0,0 0-8 0,3-6 8 16,-3 0 0-16,0 6-9 0,0 0 9 0,0 0 0 16,0 0 0-16,0 0-8 0,0 0 8 0,0 0-12 0,0 0 12 0,4 0-12 15,-4 0 12-15,4 12-10 0,3-12 10 0,0 6-10 16,3 0 10-16,-3-1-12 0,0 1 12 0,0 6-12 16,0-9 12-16,0 9 0 0,4-6 0 0,-4 5 0 15,7-5 0-15,-7 0-8 0,0 0 8 0,4 6 0 16,-8-6 0-16,8 2 0 0,0-2 0 0,-1 0 0 15,1 0 0-15,-1 0 0 0,1 0 0 0,0 6 0 16,-4-6 0-16,7 2 0 0,-4 4 0 0,-3 0 0 16,4 0 0-16,-4-1 0 0,0 10 0 0,0-9 0 15,0 5 0-15,-3 1 0 0,3-9 0 0,-4 8 0 16,1-5 0-16,-1 6 8 0,-3 2-8 0,4-2 0 0,-8-6 8 16,1 5-8-16,-1-8 10 0,1 9-10 15,-1-6 10-15,-3 5-10 0,0-8 10 0,0 3-10 0,0-6 21 0,0 6-1 16,-4-7-1-16,-3 1 0 15,-3-6 3-15,3 6 1 0,-1-6 0 0,1 6 0 0,-3-6-10 0,-1 0-1 16,4-6-1-16,0 6 0 0,-4-6-11 0,4 6 0 16,0-6 0-16,0 1 8 0,0-1-20 0,3 0-5 15,1 0-1-15,6-3 0 16,-3-3-58-16,0 6-11 0,3-5-2 0,1-1-481 16,3-6-96-16</inkml:trace>
  <inkml:trace contextRef="#ctx0" brushRef="#br0" timeOffset="62496.038">3746 2063 655 0,'0'0'14'0,"0"0"3"0,0 0 1 0,0 12 1 0,0-12-19 0,4 12 0 0,-4-1 0 0,4 1 0 0,-4-12 64 0,0 0 10 16,0 0 2-16,0 9 0 0,0-9-11 0,0 0-1 15,0 0-1-15,0 12 0 16,0-12-9-16,0 0-2 0,0 0 0 0,-4 6 0 0,4-6-9 0,-4 5-3 15,4-5 0-15,0 0 0 0,0 0-18 0,-3 0-4 16,3 0-1-16,0 0 0 0,-4 6-5 0,4-6-2 16,0 0 0-16,0 0 0 0,0 12-10 0,0-12 0 15,-3 6 0-15,3 0 0 0,0-6 0 0,0 9 0 16,0-9 0-16,0 6 8 0,0-6-8 0,0 5-11 16,0 1 3-16,0-6 0 0,3 6 8 0,-3 6 14 15,4 0-3-15,-1-6-1 0,-3 2 10 0,0-8 1 16,0 0 1-16,4 6 0 0,3-6-10 0,-7 0-3 15,0 0 0-15,7 12 0 0,0-6 11 0,0 0 3 16,-7-6 0-16,4 0 0 0,3 6-14 0,0-6-9 0,-4 0 12 16,1 0-12-16,3 0 8 0,0 0-8 15,0 0 0-15,4 0 0 0,-4 0 8 0,3-6-8 16,1 6 0-16,0-6 0 0,-4 6 0 0,7 0 0 0,-4-6 0 0,1 0 0 16,-4 0 0-16,3 0 0 0,-2-5 0 0,2 8 0 15,1 3-12-15,-4 0 0 0,0 0 0 0,0-6 0 31,-4 6-12-31,4 0-1 0,-3 0-1 0,-1-6 0 0,1 0 5 0,-4 0 1 0,0 6 0 16,0 0 0-16,0-6 12 0,-4 0 8 0,1 1-10 0,-4-1 10 16,3 0 0-16,-3 0-9 0,0 3 9 0,0-9 0 15,0 6 0-15,0 0 0 0,-3 1 0 0,2-1 0 16,-2 0 0-16,6 6 0 0,-6 0 0 0,3-6 8 16,0 6-8-16,-4 0 0 0,4-9 0 15,7 9 0-15,0 0 0 0,0 0 0 0,0 0 0 0,0 0 0 0,0 0-8 16,-3 9 0-16,-5-3 0 0,5-6 0 15,-1 6-24 1,1 0-4-16,3-1 0 0,-4 7-1 0,1-6 3 16,-1 3 1-16,4-9 0 0,-3 6 0 0,-1 6 15 0,4-7 3 0,-3 1 1 0,-1 0 0 0,1 0 14 15,-1 0 0-15,-3 0 0 0,4 0 0 0,3-6 0 0,-4 3 0 16,0 3 0-16,1-1 10 0,-1 1-10 0,1 6 0 16,3-6 0-16,0-6 0 0,0 0 0 0,0 0 0 15,0 6 0-15,0-6 8 0,0 6 5 0,0-6 1 16,0 0 0-16,0 0 0 0,0 6-14 0,0-6 0 15,3 5 0-15,4-2-10 0,1 3 10 0,-5 0 0 16,4 0 8-16,0-6-8 0,4 6 0 0,-4-6 0 0,0 6 0 16,3-6 0-16,1 6 0 0,3-6-12 0,-3-6 2 0,-1 6 0 15,-3 0 10-15,0 6 0 0,4-6 0 0,3 0 0 16,0 0 0-16,0 0 0 0,0 0 0 0,1 0 0 16,2 0 0-16,-6 0-12 0,-1 0 12 0,8 0-12 31,0 0-28-31,-4 6-5 0,0-6-2 0,-4 5-303 0,5-5-61 0</inkml:trace>
  <inkml:trace contextRef="#ctx0" brushRef="#br0" timeOffset="63513.753">4286 2142 410 0,'0'0'8'0,"0"0"3"0,0-5 0 0,0 5 1 0,4-6-12 0,-4 6 0 0,0-6 0 0,0 0 0 16,0 6 28-16,0 0 2 0,0 0 1 15,0 0 0-15,0 0 28 0,0 0 5 0,0 0 2 0,0 0 0 16,0 0-3-16,0 0-1 0,-4 0 0 0,4 0 0 15,0 0 0-15,0 0 0 0,0 0 0 0,-7-9 0 16,7 9-18-16,0 0-3 0,0 0-1 0,0 0 0 16,0 0-13-16,0 0-3 0,0 0-1 0,0 0 0 15,0 0-11-15,0 0-3 0,-3 15 0 0,-1-9 0 16,1 5-1-16,3 1 0 0,0 0 0 0,0 3 0 16,3-4 0-16,-3 1 0 0,4 0 0 0,-1 3 0 15,1-4 12-15,-1 7 3 0,1-12 0 0,-1 0 0 16,-3 6-5-16,0-7-1 0,4 10 0 0,-1-9 0 15,1 0-9-15,-4-6-8 0,0 6 12 0,0-6-12 0,0 0 24 16,0 0-1-16,0 0-1 0,0 0 0 0,0 0-3 0,3-6-1 16,-3 6 0-16,0-6 0 0,4-9-10 0,-4 9-8 15,0-5 9-15,3 5-9 16,-3-6 0-16,0 0 0 0,0-2 0 0,4 2 0 16,-4 0-16-16,0-6 3 0,0 7 1 0,4-1 0 0,-4-3-7 0,3 9-1 15,1-5 0-15,-1 5 0 0,-3 0 11 0,0 0 9 16,0 6-13-16,0-12 5 0,4 9 8 0,-4 3 0 15,0 0 0-15,7 0 0 0,0 0-12 0,-4 0 4 16,4 0 0-16,0 0 0 0,0 0-1 0,1 3 0 0,6 9 0 16,-7-12 0-16,3 12 9 0,-3-6 0 0,0-1 0 15,0 7-8-15,0 0 8 0,-3-3 0 0,7 3 0 16,-4-7 0-16,-4 7 8 0,1 0-8 0,-1-6 8 0,4 0-8 16,-3-3 0-16,-1 3 0 0,1-1 0 0,-1 1 8 15,-3 6-8-15,0-12 0 0,0 0 0 16,0 0 8-16,4 0-8 0,-4 0 11 0,0-6-11 0,3 0 12 15,-3 0-12-15,4 1 10 0,-1 2-10 0,5-3 10 16,-5 0-10-16,-3 6 0 0,0-6 0 16,4-6 8-16,-1 6-8 0,1-5 0 15,-4 5 0-15,3 0 0 0,1 0 0 0,-4-3 0 0,3 3 0 0,-3-6 0 16,4 7-8-16,-4-7 8 0,0 6-10 0,0-3 10 16,3 3 0-16,1 0 0 0,-4 0 0 0,0 1 0 15,0 5 0-15,0 0 0 0,0 0-10 0,3-6 10 16,4 0-9-16,-7 6 9 0,4 0-12 0,-1 6 12 0,5 0-12 15,-1-6 4-15,-4 5 8 0,4 1-13 16,-3 0 13-16,-1 0 0 0,1 9 0 0,3-3 0 0,-4-7 0 0,4 7 0 16,-3 3 0-16,-1 3 0 0,1-7 9 15,0 7-1-15,3-6-8 0,-4-3 12 0,1 2 3 0,3 1 0 16,-4-6 0-16,1 6 0 0,-1-6-15 0,1-6 11 16,3 5-11-16,0-2 10 0,0 0-10 0,0 0 0 15,0 9 0-15,4-12 0 0,-4 6 0 0,3 0 0 16,1-6 0-16,-4 6 0 15,3 0-61-15,8-1-5 0,-7 1-1 0,-4 3-401 0,0 3-81 16</inkml:trace>
  <inkml:trace contextRef="#ctx0" brushRef="#br0" timeOffset="64274.019">4914 2125 1508 0,'-10'6'33'0,"6"0"7"0,-3-1 2 0,-4 1 0 0,11-6-34 0,0 0-8 0,0 0 0 0,-3 6 0 0,3-6 54 0,0 0 9 16,0 0 1-16,0 0 1 15,0 0-37-15,-4-6-8 0,1 0-2 0,3 1 0 0,0-7-18 0,0 6-14 16,0-6 2-16,3 3 1 0,1 3-7 0,-4-5-2 16,3 5 0-16,8 6 0 15,-11 0-7-15,0 0-1 0,0 0-1 0,0 0 0 16,7-6 29-16,-7 6 0 0,0 0 0 0,0 0 0 16,7 6 12-16,0 0 9 0,-3 0 2 0,-4 5 0 0,7-5 17 0,0-3 4 15,-4 9 1-15,1 0 0 0,-1-6-6 0,4 5-2 16,-7-11 0-16,4 6 0 0,0 6-13 0,-4-12-2 15,7 3-1-15,-7-3 0 0,0 0-9 0,10 6-3 16,1 0 0-16,-1-6 0 0,-10 0-9 0,7 0 12 16,-7 0-12-16,11-6 12 0,3 0-12 0,-7 3 0 15,0-9 9-15,-3 0-9 0,3 7 0 0,0-1 0 16,-4 0 0-16,1-9 0 0,-1 9-8 16,1 0-4-16,-1-5 0 0,-3 5 0 0,0 0 12 0,0 6 0 15,0 0 0-15,0 0 0 0,0-12 0 0,-3 12 0 0,-1-6 0 0,-3 6 0 16,4-6 8-16,-4 6-8 0,0 0 10 0,3 0-10 15,-3 0 8-15,0-3-8 0,-7 0 0 0,7 3 9 16,-4 0-9-16,4-2 0 16,-3 2 0-16,3 0 8 0,-4-6-8 0,0 6-9 0,4 0 9 0,-3 0-13 15,3 0-5-15,0 0-1 0,7-6 0 0,-7 6 0 32,3 0-7-32,1 0-2 0,3 0 0 0,0 0 0 0,0 0 13 0,0 0 3 0,0 0 0 0,0 0 0 15,0 0-1-15,0 0 0 0,0 0 0 0,3 6 0 16,1 2 5-16,-1 4 8 0,1-6-13 0,-1 6 5 15,4-6 8-15,-3 5 0 0,-1 1 0 0,1 3 0 16,-1 3-12-16,1-7-1 0,-4 7 0 0,7 3 0 16,-3-4 13-16,-1 1 0 0,1-3 0 0,-1 2 0 0,1 1 0 15,-1-6 0-15,4 2 0 0,-3 4 0 0,-1 0 0 0,4-7 0 16,0 1 0-16,4-3 0 0,3 3 0 0,-3-6 0 16,-4-6 0-16,3 5 0 0,4 7 0 0,4-12 0 15,-4 6 0-15,4-12-9 0,-1 6-2 0,8 0 0 16,-11-6 0-16,7 0 0 15,1 1-168-15,-1-7-33 0</inkml:trace>
  <inkml:trace contextRef="#ctx0" brushRef="#br0" timeOffset="65116.135">3814 1734 458 0,'0'0'12'0,"0"0"5"0,0 0-17 0,0 0 0 0,0 0 0 0,0 0 0 16,0 0 23-16,0 0 1 0,0 0 0 0,0 0 0 16,0 0 10-16,0 0 2 0,0 0 1 0,0 0 0 0,0 0-5 0,0 0 0 15,0 0-1-15,0 0 0 0,0 0 7 0,0 0 2 16,0 0 0-16,0 0 0 0,0 0-24 0,0 0-5 16,0 0-1-16,0 0 0 15,0 0 0-15,-4 9 0 0,4-9 0 0,-4 6 0 0,1-1 11 0,3-5 3 16,0 0 0-16,0 0 0 0,0 6-4 0,0 0 0 15,3 0 0-15,-3-6 0 0,0 0 4 0,0 12 0 16,4-6 0-16,0 0 0 0,3-3-24 0,0-1 0 16,0 1 0-16,0 3-8 0,3 0 32 0,1 0 6 15,-4 0 2-15,4 12 0 0,-1-13-32 0,1 4-16 16,-4 3 1-16,3 0 1 0,-6 0 14 0,6-7 0 16,-2 7 0-16,-1-6 0 0,3 3-14 0,-3-3-6 15,4 0-2-15,-8-1-530 0</inkml:trace>
  <inkml:trace contextRef="#ctx0" brushRef="#br0" timeOffset="67325.234">7408 1951 231 0,'0'0'0'0,"0"0"13"0,0 0-13 0,0 0 0 16,-3 0 0-16,-8 0 0 0,4 6 68 0,7-6 12 15,0 0 1-15,0 0 1 0,0 0-18 0,-7 0-3 0,7 0-1 16,0 0 0-16,0 0-27 0,-7-6-5 0,7 6-2 16,0 0 0-16,0 0 3 15,0 0 1-15,-7 0 0 0,7 0 0 0,0 0 22 0,0 0 4 16,0 0 0-16,0 0 1 0,0 0-12 0,0 0-2 15,-7 6-1-15,7-6 0 0,-4 6-1 0,1 0 0 16,-1 6 0-16,1-3 0 0,-1 2-17 0,4 1-4 0,-3 6-1 0,3-6 0 16,0 2-7-16,0 4 0 0,0-6-1 0,-4 5 0 15,4-2 6-15,0 3 2 0,0-1 0 0,0-2 0 16,0 3-8-16,0-1-2 0,-3-5 0 0,3 0 0 16,0 2-9-16,0-8 12 0,0 6-12 15,-4-6 12-15,4 0-12 0,0-6 10 0,0 0-10 0,0 0 10 16,0 0 6-16,0 0 0 0,0 0 1 0,0 0 0 15,0 0-1-15,0 0 0 0,0 0 0 0,0 0 0 16,0 0-8-16,0 0-8 0,0 0 9 0,0 0-9 16,0 0 8-16,-3 0-8 0,-1-6 0 15,1 0 0-15,-4-6 0 0,3 6 0 0,0-2-11 0,4 2 11 16,0-6-32 0,0 0 0-16,0-5 1 0,4-1 0 15,-4 3 0-15,0 3 0 0,4-5 0 0,-1-1 0 0,1 3 10 0,3 4 1 0,-4-13 1 0,4 10 0 16,0 2 19-16,-3-6 16 0,3 6-4 0,0 1 0 15,-4 2-24-15,5 3-4 0,-1-6-2 0,0 6 0 0,0 0 18 0,-4 6-8 16,-3 0 8-16,11 0 0 0,-8-6-10 0,-3 6 10 16,0 0-8-16,4 6 8 0,3 0 0 0,-7-6 0 15,3 6 0-15,1 0 11 0,3 6 7 0,-3-6 2 16,-1 2 0-16,-3-2 0 0,0-6-20 0,4 12 0 16,-1 0 0-16,1-6 0 0,-1 6 12 0,1-10-12 15,-4 10 12-15,3-6-12 0,1 6 10 0,-4 0-10 0,0-1 8 0,0-2-8 16,0 3 0-16,0 0 0 0,0-6 8 0,0 5-8 15,0-5 0-15,-4 6 0 0,4-6 0 0,0-6 8 16,0 0-8 0,-3 9 0-16,3-9 0 0,0 0 8 0,0 0-8 0,0 0 0 0,0 0 0 0,0 0 0 15,0 0 9-15,0 0 0 0,0 0 0 0,0 0 0 16,0-9-9-16,0 3 8 16,-4-6-8-16,4 0 8 0,0 1-8 0,0-1 0 0,0-9 0 0,0 4 0 15,0-1 0-15,0 6 0 0,4-2-9 0,-4 2 9 16,0 0-14-16,0 0 1 0,3-2 0 0,-3 8 0 15,4-6-3-15,-1 6 0 0,-3 0 0 0,4 0 0 16,-4 6 0-16,0 0 0 0,0 0 0 0,3 0 0 16,-3 0 3-16,7 0 0 0,0 0 0 0,1 0 0 15,-5 6 13-15,4 0-12 0,-3 0 12 0,3 0-12 16,3 0 12-16,-6 0 0 0,3 8 0 0,0-2 0 16,-4 6 8-16,1-6-8 0,-1 2 12 0,5 4-12 0,-5-6 22 15,1-1-2-15,-1 1-1 0,-3 3 0 0,4-3-9 16,-1-1-2-16,4 7 0 0,-7-3 0 0,4-4-8 0,-1 7 10 15,4 0-10-15,-3-9 10 0,3 2-10 16,0 7 12-16,-3-6-12 0,3-6 12 0,-4 2-12 0,4 4 0 16,-3-6 0-16,6 0 0 0,-6-6 0 0,-1 6 0 15,-3-6-10-15,7 0 10 16,0-6-57-16,-7 6-6 0,4 0-1 0,3-6-568 16</inkml:trace>
  <inkml:trace contextRef="#ctx0" brushRef="#br0" timeOffset="68007.517">7948 2031 1146 0,'0'0'32'0,"0"0"8"0,0 0-32 0,0 0-8 0,-7 0 0 0,7 0 0 16,0 0 17-16,-7 0 3 0,-4 0 0 0,4 6 0 0,0-6 38 0,4-6 8 16,-8 6 2-16,4 0 0 0,0 0-48 0,-4-6-10 15,4 6-2-15,0 0 0 0,7 0 20 0,-10 0 3 16,10 0 1-16,-7 0 0 0,7 0-32 0,-11 6 0 15,8-6 0-15,-4 12 0 0,-1-4 0 0,5 4 0 16,-1 0 0-16,4 0 0 0,-3-1 0 0,3 1 0 16,-4 3 0-16,4 2 0 0,4-5 12 0,-4 6-3 15,0-3-1-15,0-4 0 0,0 7 4 0,-4-6 0 16,4-3 0-16,0 2 0 0,4 1 3 0,-4-12 1 16,0 0 0-16,3 6 0 0,-3 0 8 0,0-6 3 15,0 0 0-15,7 0 0 0,-3 0-27 0,3 0 0 16,0 0 8-16,0 0-8 0,0-6 8 0,0 0 0 0,0 6 0 15,-3-12 0-15,-1 6-8 0,4 1 8 0,-3-1-8 0,0-3 8 16,-4 3-8-16,3-6 12 16,-3 6-12-16,0 0 12 0,0-5-12 0,0 2 12 15,0 3-12-15,0 6 12 0,0 0-12 0,-3-6 0 0,-1 0 0 16,0 0 8-16,1-5-8 0,3 5 8 0,0 6-8 16,0 0 8-16,0 0-8 0,0 0 0 15,0 0 0-15,0 0 0 0,0 0 0 0,0-6-11 0,0 6 11 0,0 0-8 16,0 0 8-16,0 0-12 0,3-6 12 0,1-3-12 15,3 6 12-15,-7 3 0 0,0 0 0 0,4-3 0 16,-1 3 0-16,-3 0-8 0,0 0 0 0,7 0 0 16,4 0 8-16,-11 0 0 0,0 0 0 0,7 3 0 15,0 9 0-15,0-6-8 0,-4 0 8 0,1 0-8 16,0 5 8-16,3-5 0 0,-4 6 8 0,1-3-8 16,-1 3 0-16,-3-7 0 0,0-5 0 0,0 0 0 15,0 0 0-15,7 0-15 0,-7 0 3 0,11 0 0 16,-4 0-154-16,3 0-30 0,1-5-7 15,0-1-1-15</inkml:trace>
  <inkml:trace contextRef="#ctx0" brushRef="#br0" timeOffset="68622.72">8146 2137 608 0,'0'0'17'0,"0"0"4"0,0 0-21 0,0 0 0 0,0 0 0 0,0 0 0 15,0 0 52-15,0 0 5 0,0 0 2 0,0 0 0 16,0 0 21-16,0 0 4 0,0-6 0 0,0 6 1 15,0-6-23-15,0 6-5 0,0 0-1 0,0 0 0 16,0 0-15-16,0 0-3 0,0 0-1 0,0 0 0 16,0 0-3-16,0 0-1 0,0 0 0 0,0 0 0 15,3 6-25-15,4-6-8 0,-3 6 0 0,-1-6 0 16,1 5 16-16,-1 1-1 0,1 6 0 0,-1-3 0 16,-3 3-6-16,4-6-1 0,-4 5 0 0,3-5 0 15,-3 0-8-15,0-6 0 0,0 0 0 0,4 6 0 0,-4-6 22 0,0 0-1 16,0 6 0-16,0-6 0 0,0 6-9 15,0-6-1-15,0 0-1 0,0 0 0 0,0 0 12 16,0 0 2-16,0 0 1 0,0 0 0 16,0 0 0-16,0 0 0 0,0 0 0 0,0 0 0 0,0 0-17 0,0 0-8 15,3-6 8-15,-3 6-8 0,0-6 8 0,0-6-8 16,0 6 8-16,0 0-8 0,0-5 8 0,0 2-8 16,-3 3 8-16,-1-6-8 0,1 6 8 0,-1-5-8 15,1-7 8-15,-1 3-8 0,-3 9 8 0,0-5-8 16,0 5 8-16,0 0-8 0,4-6 0 0,-1 6 0 0,-3-3 0 15,3 4 0-15,1-1 0 0,-1 0 8 0,1 0-8 0,-1-6 8 16,1 6-8-16,3-6 0 0,0 7 0 16,0-1 0-16,0 3 0 0,3-3 0 0,1-6 0 0,-1 6-11 15,1 0 11-15,3 0-8 0,-3 1 8 0,3-1-8 16,3-9-3-16,1 9 0 0,-1 0 0 0,1 6 0 31,-1-6-21-31,1 1-4 0,0 5 0 0,-1 0-1 16,1 0-114-16,-1 5-22 0,5 1-5 0,-1-6-453 0</inkml:trace>
  <inkml:trace contextRef="#ctx0" brushRef="#br0" timeOffset="69200.437">8530 1810 1080 0,'0'0'24'0,"0"0"4"0,-3 6 2 0,-4 6 0 0,3-6-30 0,-3 0 0 16,7-6 0-16,-7 6 0 0,7-6 74 0,-7 5 9 15,0-5 1-15,0 6 1 0,7-6-32 0,-11 0-6 16,4 3-2-16,0-3 0 0,7 0-19 0,-7 0-4 15,7 0-1-15,0 0 0 0,0 0-21 0,0 0 0 16,0 0 0-16,0 0 0 0,0 0 0 0,-7 6 0 16,3 0-12-16,1 6 4 0,3-6 8 0,-4 5-8 0,1 1 8 0,3-6-8 15,0 9 8-15,0-9-8 0,3 5 8 0,-3 1-8 16,0 6 8-16,0-4 8 0,0-2-8 16,0 6 11-16,0-6 7 0,0-4 2 0,0 4 0 15,0 0 0-15,0 0 3 0,4-6 1 0,-4-1 0 0,0-5 0 16,0 0 3-16,0 0 1 0,0 0 0 0,0 0 0 15,0 0 6-15,0 0 2 0,0 0 0 0,0 0 0 16,0 0-12-16,0 0-1 0,0 0-1 0,0 0 0 16,0 0-14-16,0 0-8 0,3 0 10 0,1-5-10 15,3-1 0-15,-3 6 0 0,-4 0 0 0,0 0 0 16,7-6 0-16,-4 6 0 0,4-12 0 0,-3 6 0 16,-4 6 0-16,7 6 0 0,-4 0 0 0,4 0-10 15,-3 0 1-15,3 0 0 0,-7 5 0 0,3-5 0 16,1 9 9-16,0-3 0 0,-1-1-9 0,1 13 9 15,-4-3-24-15,0-4-1 0,0 7 0 0,-4-4 0 0,4-2 11 16,-3 5 2-16,-1-2 1 0,4-3 0 16,-4-1 11-16,1-5 0 0,-1 3 0 0,1-9 0 0,-1 5-16 0,1 1 0 15,3-12-1-15,0 0 0 16,0 0-118-16,0 0-23 0</inkml:trace>
  <inkml:trace contextRef="#ctx0" brushRef="#br0" timeOffset="72709.028">3207 2839 780 0,'0'0'22'0,"0"0"5"0,0 0-27 0,-4 6 0 16,1 0 0-16,3-6 0 0,-4 9 10 0,1 3-10 15,3-7 12-15,0-5-12 0,-4 12 27 0,4-12-2 0,4 6 0 16,-4-6 0-16,0 0-17 0,0 0-8 16,0 0 0-16,0 0 8 0,0 0 21 0,0 0 4 15,0 0 1-15,0 0 0 0,0 0-2 0,0 0-1 16,0 0 0-16,0 0 0 0,0 0-15 0,0 0-2 0,0 0-1 15,0 0 0-15,0 0-13 0,0 0 0 0,0 0 0 0,0 0 0 16,0 0 0-16,0 0 0 0,0 0 0 0,0 0 0 16,0 0 0-16,0 0-10 0,0 6 10 0,7 0-8 15,-7 3 8-15,3 2 11 0,1 1-3 0,-4-6 0 16,0 6 16-16,0 0 4 0,0-4 0 0,0 4 0 16,0 0 15-16,0 0 3 0,0-1 1 0,0 1 0 15,0 3-3-15,3-3 0 0,-3-1 0 0,0 1 0 16,0 0-33-16,0-3-11 0,0 2 0 15,0-5 0-15,0 0 12 0,0-6-4 0,0 0 0 0,0 0-8 16,0 0 17-16,0 0-3 0,0 0-1 0,0 0 0 16,0 0 6-16,0 0 1 0,0 0 0 0,0 0 0 15,0 0-1-15,0 0 0 0,0 0 0 0,0 0 0 16,0 0-19-16,0 0 0 0,0 0 8 0,0 0-8 16,0 0 0-16,0 0 0 0,0 0 0 0,0 0 0 0,0 0-12 15,0 0 12-15,4 6-13 0,-1 6 5 0,1-6 8 16,3 3 0-16,-4 2 0 0,4 1 0 0,1-6 0 0,-1 6-13 15,-4-1 1-15,8-5 1 0,-4 0 11 16,0 3 0-16,0 3 0 0,0-6 0 0,0 0 8 0,0-6 3 16,4 5 1-16,-4 1 0 0,3-6-25 0,-3 0-5 15,0 0-1-15,0 0 0 16,4 0-56-16,0 0-11 16,-1 0-2-16,1 0-590 0</inkml:trace>
  <inkml:trace contextRef="#ctx0" brushRef="#br0" timeOffset="73161.298">3404 2883 990 0,'0'0'21'0,"0"0"5"0,0 0 1 0,0 6 1 0,0-6-28 0,-3 6 0 0,3 0 0 0,0 6 0 0,0-12 0 0,3 6 0 16,-3-6 0-16,0 8 0 0,4-2 27 0,-4 6 5 15,3-6 2-15,1 0 0 0,-4 6-21 0,3-7-4 16,1 10-1-16,-4-3 0 0,3 0 12 0,1-1 1 16,0 4 1-16,-1 3 0 0,1-1 10 0,-1 1 1 15,-3 3 1-15,4 2 0 0,-1 1-24 0,1 2-10 16,-1-2 8-16,-3-1-8 0,0 9 8 0,0-5-8 16,0 2 8-16,0 1-8 0,4-4 11 0,-4 4-3 15,3-10-8-15,1 4 12 0,-4-4 5 0,7 4 1 16,-4-7 0-16,1 1 0 0,3-9-18 0,-4 3 0 0,5-1 8 15,-5-5-8-15,8 6 0 0,-8-6-9 0,4-6 1 16,0 6-420-16,0-12-84 16</inkml:trace>
  <inkml:trace contextRef="#ctx0" brushRef="#br0" timeOffset="74284.578">3429 3912 968 0,'0'0'21'0,"0"0"5"0,-7 0 1 0,7 0 0 0,0 0-27 0,0 0 0 0,0 0 0 0,0 0 0 16,-4 0 55-16,4 0 5 0,0 0 2 0,-3 0 0 16,3 0-18-16,-7 0-3 0,7 0-1 0,-7 0 0 15,7 0-22-15,-7 0-5 0,3-3-1 0,4 3 0 16,-10-3-12-16,3 3 0 0,7 0 0 0,-7 0 0 15,7 0 16-15,-8 0 1 0,-2 0 0 0,3 0 0 16,0 0-4-16,-4 0-1 0,1 0 0 0,-1 3 0 16,4-3 8-16,-4 3 0 0,1-3 1 0,-1 0 0 15,-3 0-11-15,3 0-2 0,4 3-8 16,-3-3 12-16,10 0-12 0,-7 0 0 0,7 0 8 16,0 0-8-16,0 0 0 0,-7 3 0 0,7-3 0 0,-11 3 0 0,11-3 0 15,-7 6-10-15,7-6 10 0,-7 6-8 16,7-6 8-16,-7 6-8 0,7-6 8 0,0 0-8 15,0 6 8-15,-4 5 0 0,4-11 0 0,-3 6 0 0,3-6 0 16,0 6 0-16,0-6-8 0,-4 6 8 16,4 0 0-16,0 3-8 0,4 2 8 0,-4-5 0 0,3 6 0 0,-3-12-8 15,0-961 8-15,0 1928 0 0,0-961 0 0,4-3 0 16,-4-3 0-16,0 6 0 0,0-6 0 0,0 0 0 16,0 0 0-16,0 0 0 0,0 0 0 0,0 11-8 15,0-5 8-15,0-6 0 0,0 0 0 0,0 0 0 16,4 6 0-16,-4-6 0 0,0 0 0 0,0 0 0 15,3 6 0-15,-3-6 0 0,0 0 0 0,0 0 0 16,0 0 0-16,0 0 0 0,0 0 0 0,0 0 0 0,0 0 0 16,0 0 0-16,0 0 0 0,0 0 0 0,4 0 0 0,-4 0 8 15,0 0-8-15,0 0 0 0,0 0 8 16,0 0-8-16,0 0 11 0,3 6-3 0,-3-6 0 0,4 6 0 16,-4-6-8-16,0 0 0 0,0 0 0 0,7 6 0 15,-4 0 0-15,4-4 0 0,-3 1 0 0,-4-3 0 16,3 6 0-16,-3-6 0 0,7 3 0 0,-3 3 0 15,-1-6 0-15,-3 0 0 0,7 6 0 0,-3-6 0 16,3 6 0-16,0 0 8 0,4-6-8 0,-8 12 0 16,4-7 0-16,0 1 0 0,0-3 0 0,-3 3 0 15,-1 0 0-15,5 0 0 0,-1 6 0 0,0-1 12 16,0-5-12-16,0 0 0 0,0 0 0 0,0 3-11 16,0 3 11-16,0-7 0 0,0 7 8 0,0-6-8 15,4 6 0-15,-4 0 0 0,-4 2 0 0,4-8 0 0,-3 6 0 16,-1 6-10-16,4-12 10 0,-3 2-10 0,-1 4 10 15,1 0 0-15,0 0 0 0,-4-7 0 16,3 7 0-16,-3-9 8 0,4 3-8 0,-4 6 0 0,0-6 8 0,0 0-8 16,0-1 10-16,-4 1-10 0,4-6 14 0,0 0-3 15,0 0-1-15,-3 6 0 0,-5 0 8 0,5 0 2 16,3-6 0-16,-7 0 0 0,0 6 2 0,0-6 1 16,-4 0 0-16,-3 0 0 15,4-6-40-15,2 6-8 0,-2 0-2 0,-1 0 0 16,4 0-9-16,0 0-1 0,7 0-1 0,0 0 0 15,0 0-19-15,0 0-4 0,-7-6-1 0,7 6 0 16,0 0-18-16,0 0-4 0,0 0-1 0,0 0-260 16,0 0-52-16</inkml:trace>
  <inkml:trace contextRef="#ctx0" brushRef="#br0" timeOffset="75417.356">3246 4850 1044 0,'0'0'23'0,"0"0"5"0,0 0 0 0,0 0 1 0,0 0-29 0,0 0 0 0,0 0 0 0,0 0 0 15,0 0 42-15,0 0 2 0,0 0 1 0,-8-3 0 16,8 3-13-16,0 0-4 0,0 0 0 0,0 0 0 0,0 0-12 0,-7 3-4 16,0 0 0-16,0 3 0 0,7-6-12 0,-7 6 9 15,0 5-9-15,4 1 8 0,-4 0 1 0,0-3 0 16,3 3 0-16,-3-1 0 0,7 7 3 0,-4-6 0 16,-3 2 0-16,4 4 0 0,-1 0 17 0,1 2 4 15,-1-2 1-15,1 5 0 0,-1-5-8 0,1 3-2 16,-1 2 0-16,-3-2 0 0,4 2 2 0,-1-5 0 15,4-3 0-15,0 8 0 0,-3-11-6 16,3 11-2-16,-4-11 0 0,4 3 0 0,0-3-5 0,-3-1-1 16,3 1 0-16,-4 0 0 0,4-3-12 0,0 8 8 15,0-11-8-15,0 6 0 0,4-3 8 0,-1 6-8 16,1-7 0-16,-1 4 0 0,1 0 0 0,6-6 0 0,-6 8 0 16,3-5 0-16,0 0 0 0,0 3 0 0,0-6-12 0,0 0 12 15,0-1-14-15,4 1 4 0,-1-3 1 0,1 3 0 16,-1-3 9-16,1 0-13 0,-4 0 5 0,4-3 8 15,3 3-15-15,-7-3 5 0,0 0 1 0,0 0 0 16,0-3-10-16,-4 0-1 0,-3 3-1 0,0 0 0 16,4-6 21-16,-4 6 13 0,0 0-1 0,4-3-1 15,3-3-11-15,-4 0-17 0,-3 1 4 0,4-1 1 16,-4 0 23-16,0 0 5 0,0 0 0 0,0-3 1 16,0 3-17-16,0 1 10 0,0-7-10 0,-4 6 8 15,4 0-18-15,-3 0-4 0,-1 0-1 0,1-6 0 16,-1 1-17-16,0 2-4 0,1-3-1 15,-1 0 0-15,-3-5-7 0,0 8-2 16,4 0 0-16,-4 0 0 0,-4 3 14 16,8-5 2-16,-4 5 1 0,3 0 0 0,0 0 13 0,-3 6 4 0,7 0 0 0,0 0 0 15,0 0 12-15,0 0-9 0,-3-6 9 0,3 6-8 16,0 0 8-16,0 0 0 0,-7 6 8 0,7-6-8 0,-7 6 8 0,0 0-8 16,3 0 8-16,1 5-8 0,-1-5 0 15,4 3 0-15,0 0 0 0,0 0 0 0,4 8 0 0,-1-5-8 16,-3 0 8-16,4-3-8 0,-1 2 8 0,4 1 0 15,-3 0 0-15,3-6-8 0,-4 6 8 0,4-6 0 16,1-1 0-16,-1-2-8 0,-4 0-4 0,8 0 0 16,-4-3 0-16,0 0-344 0,0-6-70 0</inkml:trace>
  <inkml:trace contextRef="#ctx0" brushRef="#br0" timeOffset="77201.068">3002 6029 493 0,'11'-18'10'0,"-8"18"2"0,1-12 1 0,3 7 3 0,3-7-16 0,1-6 0 0,0 4 0 16,3 2 0-16,-4-6 0 0,1 3 0 0,-1 4-9 0,1-1 9 15,0-6-16-15,-8 7 2 0,8-1 1 0,-8 3 0 31,1 3-35-31,-1 0-8 0,-3-6 0 0,0 12-1 16,0 0 19-16,0 0 4 0,0 0 1 0,0 0 0 0,0 0 24 0,0 0 9 16,-7 0 0-16,0 6-9 0,-3 6 9 0,3-3 8 0,0 0-8 15,3 0 11-15,-3 2 0 0,0 1 0 0,3-6 0 0,1 6 0 16,3-9-11-16,0-3-16 0,-4 8 4 0,4-8 1 16,-3 9 11-16,3-9 0 0,0 0 0 0,0 0 0 15,0 0 9-15,0 0 4 0,0 0 1 0,0 0 0 16,0 0-14-16,0 0 0 0,0 0 8 0,0 0-8 15,0 0 26-15,-11 0 2 0,11 0 1 0,0 0 0 16,-10 0 43-16,3 6 9 0,7-6 2 0,0 0 0 16,0 0-15-16,-8 0-4 0,8 0 0 0,-7 0 0 15,7 0 0-15,0 0 0 0,0 0 0 0,0 0 0 16,0 0 0-16,0 0 0 0,0 0 0 0,0 0 0 0,0 0-51 0,0 0-13 16,0 0 0-16,0 0 0 0,0 0 0 0,0 0 0 15,0 0 0-15,0 0 0 0,0 0 0 0,0 0 0 16,0 0 9-16,4-6-9 15,3 6 10-15,-3-6-10 0,3 6 12 0,0-3-12 16,3 3 10-16,1-3-10 0,-1 3 8 0,1 0-8 0,0 0 0 0,6 0 0 16,-6 0 0-16,3 0 0 0,-4 0 0 0,1 0-16 15,0 0 3-15,3 3 0 0,-4-3 22 0,4 3 5 16,-3-6 1-16,0 3 0 0,3 0-15 0,-4 0 0 16,1 0 0-16,-1 3 0 0,-2-3-14 0,-1 6 1 15,3-6 0-15,-3 0 0 0,0 0 13 0,0 0 0 16,0-6 0-16,-7 6 0 0,0 0 0 0,0 0 0 0,7-3 0 15,-7 3 0-15,0 0-13 0,0 0 0 0,0 0 0 0,0 0 0 32,4-5-31-32,-4 5-5 0,0 0-2 0,0 0 0 0,0 0 34 0,0 0 6 15,0 0 2-15,-4 5 0 0,4 4 9 0,-3 3 12 0,-1 0-2 0,1 0-1 16,-1-4-9-16,1 10-12 0,-1 0 2 0,1-7 1 16,3 10 9-16,-4-3 12 0,1-1-2 0,-1 1-1 15,4 0 21-15,-3 2 4 0,3-2 1 0,-4-7 0 16,4 10-5-16,-3-3-1 0,3-1 0 0,0-2 0 15,-4 3-29-15,4 5 0 0,-3-11 0 0,-1 3 0 16,4 2 0-16,-4 1 0 0,4-3 0 0,-3 2 0 16,-1 1 24-16,1 0 0 0,-1-7-1 0,1 4 0 15,-1-3-37-15,1-6-7 0,-1 0-2 0,1 5 0 16,-1-5-109-16,-3-3-21 0</inkml:trace>
  <inkml:trace contextRef="#ctx0" brushRef="#br0" timeOffset="78256.399">3147 7031 612 0,'0'0'17'0,"0"0"4"0,0 0-21 0,0 0 0 0,-7-6 0 0,7 6 0 0,0-2 59 16,0 2 7-16,0 0 2 0,0 0 0 0,0-6 10 0,0 6 2 16,0 0 1-16,0 0 0 0,0 0-34 0,0 0-7 15,0 0-2-15,0 0 0 0,0 0-26 0,0 0-4 16,3 6-8-16,-3-6 11 0,4-3 14 0,3-3 3 15,-7 6 1-15,0 0 0 0,3-3 1 0,-3 3 0 32,7 0 0-32,-7 0 0 0,7 0-2 0,-3 0 0 15,-4 0 0-15,7 0 0 0,0-6-44 0,-7 6-10 0,7 6-2 0,0-6 0 0,-7 0 52 0,7 3 11 16,-3 6 1-16,-1-4 1 16,1 4-21-16,-4-3-4 0,0 6 0 0,0 6-1 0,0-7-3 0,0 4-8 15,0 3 12-15,-4-7-4 0,4-2-8 0,-7 6 12 16,4 0-12-16,-4-4 12 0,0 1-12 0,0 3 0 0,3 2 9 15,-3-5-9-15,0 6 0 0,0-6 0 0,0 8 0 16,-4-2 0-16,4-12 0 0,-7 5 0 0,4-2 0 16,2 9 0-16,1-12 0 0,0 6 0 0,0 8 0 0,0-5 0 15,4 0 0-15,-1-10 9 16,1 7-9-16,-1 0 0 0,1-3 0 0,-1 0 0 16,1 5 0-16,3-2 0 0,0 0 0 0,-4 0 0 15,4 2 0-15,0 4 0 0,0-6 0 0,0-1 0 0,0 7 0 0,0-9 0 16,0-3 0-16,0 6-9 0,0-12 9 15,0 11 0-15,0-5 0 0,0 3 0 0,0 0 0 0,4 5 0 16,-4-2 0-16,3 0 0 0,-3-6-8 0,4 3 8 16,-1 0 0-16,-3-1 0 0,4-2 0 0,3 0 0 15,-4 0 0-15,1 0-8 0,-1-6 8 0,4 0 0 16,-3 0-8-16,3-6 8 0,0 12-8 0,0-6 8 16,0 0 0-16,0 0 0 0,0-6 0 0,0 0 0 15,0 0 0-15,-3-3 11 0,-1-2-11 0,1 5 12 16,-1 6-12-16,1-6 0 0,-1 0 9 0,1-12-9 0,-4 4 0 0,0 5 0 15,4 3 0-15,-4 3 0 0,3-3 17 0,-3 0-1 16,4 0 0-16,-4-5 0 0,0-1-25 0,0-3-6 16,0 3-1-16,0-5 0 0,-4 5 16 0,4-6 0 15,-3 7 0-15,3 2 0 0,-4-9 15 0,4 3 5 16,0 1 2-16,0 5 0 0,-4-9-35 0,1 12-7 16,3 1-2-16,-4-7 0 0,1 6 14 0,-1-3 8 0,1-3-10 15,-4 6 10-15,3-5-24 0,-3 5 2 16,-3 0 0-16,6 0 0 15,1-6-5-15,-1 6-1 0,1-2 0 0,-1 2 0 16,-3 0 1-16,0-6 0 0,0 0 0 0,3 3 0 0,4 4 3 0,-3-1 1 16,3 0 0-16,0-6 0 15,0 0-10-15,0 6-3 0,0-2 0 0,3 2 0 16,-3-3-12-16,4 0-2 0,-1-9-1 0,1 7 0 0,3-1 32 0,-4 0 7 0,5 3 0 0,-5 4 1 16,4-7 11-16,-3 6 0 15,-1 0 0-15,-3 6 0 0,0 0 0 0,7-6 0 0,-3 0 0 0,3 3 0 16,-4-6-22-16,1 1-2 0,3 2-1 0</inkml:trace>
  <inkml:trace contextRef="#ctx0" brushRef="#br0" timeOffset="79194.797">3129 8146 1198 0,'0'0'26'0,"0"0"6"0,0 0 0 0,-7 0 3 0,0-3-35 0,7 3 0 0,-7-3 0 0,0 0 0 16,0-6 84-16,7 9 9 0,0 0 3 0,0 0 0 16,-7 0-24-16,7 0-5 0,0 0-1 0,0 0 0 15,0 0-36-15,0 0-7 16,0 0-2-16,-7 0 0 0,-4 0-21 0,11 0 0 0,-7 0 0 0,0 9 8 0,0-3-8 0,0 2 0 15,7-8-11-15,-7 9 11 16,-4 3-32-16,4 0 0 0,-7 2 0 0,4-2 0 0,-1 0 32 16,4 0 0-16,-4 0 0 0,4 2 0 0,-3 1 0 0,3 0 0 15,0-4-8-15,0 4 8 0,7 0-9 16,-4-1 1-16,4-2 0 0,-4 0 0 0,4 0 8 0,-3-3 12 16,3-1-2-16,-4 1-1 0,1 3-9 15,3 0-12-15,3-6 2 0,-3 2 1 0,4-2 9 0,-1 0 0 16,-3-6 0-16,8 12 0 0,-1-6 0 0,3 0 12 15,1-6-2-15,-1 6-1 0,4-12-18 0,1 6-4 16,-1 0-1-16,3-6 0 0,-3 0 14 0,-3 0 0 16,3-9 0-16,0 7 0 0,0-1 12 0,-3-3-12 0,0 0 12 15,-4-5-12-15,0 5 12 0,3-3-4 0,-3-3 0 16,0 7-8-16,0 2 0 0,-3-3 0 0,-1-6 0 16,1 7 0-16,-4-4 0 0,3 6 0 0,-3 0-15 0,0 4 5 15,0-7 1-15,0 0 0 0,-3 6 0 0,3 0 0 16,0 6 20-16,0 0 4 0,-4-3 1 0,1 0 0 15,3 0-28-15,0 3-4 0,-4 6-2 0,4-6 0 16,0 0 9-16,0 3 9 0,-3 3-13 0,-1 12 5 16,4-6 8-16,-3-1-8 0,3 7 8 0,0 2-8 15,0-2 22-15,-4 6 5 0,4-4 1 0,-3 1 0 16,-1-1-9-16,4 7-2 0,-7-10 0 0,4 10 0 16,-1-9 11-16,1-1 3 0,-1 4 0 0,1-4 0 15,-1 4-8-15,4-3-2 0,-4-1 0 0,4 7 0 16,-3-9-13-16,-1 2 8 0,4-5-8 0,-3 0 0 0,3-1 8 15,0 1-8-15,0 3 0 0,0-9 0 0,3 0 0 16,-3 5-16-16,0-5 1 0,0 3 1 16,4 0-37-16,-1 0-7 0,5 3-2 0,-5-1 0 15,1-5-41-15,-1 0-9 0,1 3-2 0,-1 0-491 16</inkml:trace>
  <inkml:trace contextRef="#ctx0" brushRef="#br0" timeOffset="79786.391">2769 9172 576 0,'0'0'12'0,"0"0"4"0,0 0 0 0,0 0 0 0,0 0-16 0,0 0 0 15,-3 5 0-15,3-5 0 0,-4 6 8 0,-3 0-8 16,7-6 11-16,0 9-11 0,-3 0 58 0,3 6 5 15,0-10 1-15,0 7 0 0,0-3-5 0,0 6-1 16,0-1 0-16,0-8 0 0,0 6-22 0,0 3-4 16,0-6 0-16,0 2-1 0,0 4 7 0,3 3 2 15,-3-10 0-15,0 10 0 0,0 6-18 0,-3-13-3 16,3 1-1-16,0 9 0 0,-4-4-6 0,4 1 0 16,-3 3-1-16,3-4 0 0,0 10 2 0,-4-1 1 0,1-5 0 0,-1-4 0 15,0 7 10-15,1-4 3 0,3 1 0 16,-4-3 0-16,1-7-9 0,-1-5-2 15,1 6 0-15,3-6 0 16,0-6-36-16,0 0-7 0,0 0-1 0,0 0-1 0,0 0-63 16,0 0-13-16</inkml:trace>
  <inkml:trace contextRef="#ctx0" brushRef="#br0" timeOffset="80446.855">3108 9319 662 0,'0'0'14'0,"0"0"3"0,0 0 1 0,0 0 2 0,0 0-20 0,0 0 0 15,0 0 0-15,0 0 0 0,0 0 48 0,0 0 5 0,0 0 2 0,-7 8 0 16,0-2-41-16,0 0-14 0,0 0 9 0,0 0-9 16,0-6 24-16,3 12 0 0,-3-12 0 0,4 8 0 15,-1-2 9-15,0 3 2 0,1 0 0 0,-4 3 0 16,3 0 24-16,1-1 5 15,-1-2 0-15,-3 9 1 0,4-7-13 0,-4 7-2 0,3 0-1 0,1 2 0 16,-1-2-8-16,1-3-1 0,3 2-1 0,-4 1 0 16,0 0-11-16,4-4-3 0,-3 4 0 0,-1 0 0 15,4-7-25-15,0 4 0 0,-3-6 0 0,3 3 0 16,3 2 35-16,-3-8 1 0,0 6 1 0,4-3 0 16,3-3-26-16,-3 2-11 0,-1-5 8 0,4 3-8 15,7 0 0-15,-7 0 8 0,7 0-8 0,-3 0 0 16,0-12 0-16,6 6 0 0,-3-6 8 0,4 6-8 15,0 6 0-15,-1-6 0 0,1-6 0 0,-4 0 8 16,-3 0-43 0,6 0-9-16,-3-2-1 0,-3-1-1 0,3-6 37 0,-3 3 9 0,3-8 0 0,-7-1 0 15,3 1 0-15,-3 2 0 0,0-6 0 0,-7 4 0 0,4-1 0 16,0 1 0-16,-4 5-9 0,3-3 9 0,-3 4 0 0,0-4 0 16,0 6 0-16,-3-5 0 0,-1 5 0 0,0 0 0 15,4 3 0-15,-7-2 0 0,0 5-8 0,0 0-1 16,-3 0 0-16,-4 0 0 15,-1 3-39-15,1 3-7 0,4 3-1 0,-8 3-1 16,4 0-16-16,0 0-3 0,0 0-1 0,0 5 0 16,-4-2 27-16,8 15 6 0,-5-7 0 0,5 4 1 0,3 2 31 15,0 1 12-15,-4-7-8 0,4 4-302 16,0-3-60-16</inkml:trace>
  <inkml:trace contextRef="#ctx0" brushRef="#br0" timeOffset="81040.457">2716 10221 788 0,'0'0'17'0,"0"0"4"0,0 0 1 0,0 0 0 0,0 0-22 0,-7 6 0 0,7-6 0 0,0 0 0 16,-7 12 80-16,4-9 11 0,-1 8 2 0,1 1 1 15,-1 0-42-15,1 0-8 0,3 5-1 0,0-5-1 16,3 3-26-16,-3 2-4 0,0-5-2 0,0 0 0 15,4 0 3-15,-1 8 1 0,1-8 0 0,-1 3 0 16,-3 2 4-16,0 1 1 0,0-6 0 0,0 8 0 16,0-5 8-16,0 6 1 0,0-7 1 0,0 4 0 15,0 5-13-15,0-11-2 0,-3 6-1 0,-1 0 0 16,4 2-13-16,-3-2 11 0,-1-4-11 0,1 4 10 16,3 0-10-16,-4-7 8 0,1 4-8 0,3 3 8 15,-4-6-8-15,4-7 0 0,0 4 0 0,-3 3 0 16,3-3-17-16,-4-3-6 0,8 3-1 0,-4-4 0 15,0 1-19-15,0-6-4 0,0 0-1 0,3 6 0 16,-3-6-31-16,4 6-6 0,-1 0-2 16,1-3-263-16,-1 0-53 0</inkml:trace>
  <inkml:trace contextRef="#ctx0" brushRef="#br0" timeOffset="81526.334">3073 10221 968 0,'-4'12'21'0,"1"-12"5"0,-1 9 1 0,-3-1 0 0,4 4-27 0,-1-3 0 0,0 3 0 0,-3 5 0 16,0-8 104-16,0 3 15 0,4 0 3 0,-4 5 1 0,-4-5-37 15,4 0-7-15,4 0-2 0,-5 8 0 16,5-8-27-16,-4 3-6 0,3 2 0 0,1 1-1 0,-1-6-23 0,4 5-5 16,-3-5-1-16,-1 3 0 15,4-3-6-15,0-1 0 0,0 1-8 0,-3 0 12 16,3 3-12-16,0-10 0 0,0 1 8 0,0-6-8 0,3 12 0 0,-3-3 0 16,0 3 0-16,0-3 0 0,0-9 0 15,4 14 0-15,-1-2-13 0,-3 0 4 16,4-3-31-16,-4-1-7 0,0 7-1 0,0-9 0 15,0 12-24-15,0-13-4 0,0 7-2 0,0-12 0 16,0 9-19-16,0-9-4 0</inkml:trace>
  <inkml:trace contextRef="#ctx0" brushRef="#br0" timeOffset="82060.728">2783 11288 754 0,'0'0'21'0,"-3"-6"5"0,3 0-26 0,-4 1 0 15,4 5 0-15,0 0 0 0,0 0 52 0,0 0 4 16,0 0 2-16,0 0 0 0,0 0-26 0,0 0-4 16,0 0-2-16,0 0 0 0,-3 5-10 0,3 7-1 15,-4-3-1-15,4 3 0 0,0 0 17 0,-3 5 3 16,3 1 1-16,0-3 0 0,-4 8 16 0,4-5 3 16,0-1 1-16,0 1 0 0,0 3-7 0,0-1-2 15,0 1 0-15,4 5 0 0,-4-11-13 0,3 8-2 16,-3 1-1-16,4-4 0 0,-4 4-14 0,0 0-4 0,0-10 0 15,0 7 0-15,0-1-4 0,0-8-8 0,0 3 11 0,0-3-11 16,0-1 9-16,0-5-9 16,0 0 0-16,0-6 9 0,0 0-9 0,0 0-9 15,0 0 9-15,0 0-13 0,0 0-152 0,0 0-31 16,0 0-5-16</inkml:trace>
  <inkml:trace contextRef="#ctx0" brushRef="#br0" timeOffset="82743.372">2963 11271 1074 0,'0'0'30'0,"0"0"8"0,0 0-30 0,0 0-8 16,0 0 0-16,0 0 0 0,0 0 52 0,0 0 8 15,0 0 3-15,0 0 0 0,0 0 1 0,0 0 1 16,0 0 0-16,0 0 0 0,0 0-21 0,0 0-4 0,0 0 0 0,0 0-1 16,0 0-26-16,0 0-5 0,0 0 0 0,0 0-8 15,0 0 20-15,0-9-2 0,7 3-1 16,-3 0 0-16,-1 0-8 0,1 0-1 0,-1 0-8 15,5 0 12-15,-5 1-12 0,4-1 0 16,4 0-12-16,-8 6 12 0,4 0 0 0,0 0 0 0,-3-6 0 0,3 6 0 16,-7 0-8-16,7 0 8 0,-3 6 0 0,3-6 0 15,-4 6 0-15,4 0 8 0,0-1 0 0,0 1 1 16,-3 3 5-16,-1 0 1 0,4 0 0 0,-3 3 0 16,-1-1-7-16,1 1 0 0,-4 0-8 0,4 0 12 15,-1 2-12-15,1 4 8 0,-4-3-8 0,3 2 0 16,-3 1 9-16,0 0-9 0,0-1 8 0,0 4-8 15,-3-4 0-15,3 1 0 0,0 0 8 0,-4 2-8 16,1-5 0-16,3 0 12 0,-4-1-12 0,0-2 12 16,1 0-12-16,-1-3 10 0,1 0-10 0,3-1 10 0,0-8-10 0,0 0 0 15,0 0 9-15,-4 6-9 0,4-6 8 0,0 0-8 16,-3 6 10-16,3-6-10 0,0 0 8 0,0 0-8 16,0 0 0-16,0 6 0 0,-4 0 0 0,4-6 0 15,0 0 0-15,0 6 0 0,0 6 0 0,0-12-8 16,4 5 8-16,-4-5-10 0,0 6 10 0,0-6 0 15,3 6-9-15,1 0 9 0,-1 0 0 0,1 0-11 16,-1 3 11-16,5-4-8 0,-5-5 8 16,4 6 0-16,0-6-9 0,7 0 9 15,-3 0 0-15,3 0 0 0,-7 0 0 0,7 0 0 0,0 0 0 0,-3 0 0 16,-1 0-9-16,1 0 9 0,0 0 0 0,-4 0 0 16,7-6 0-16,-7 6 0 0,0 0-8 0,-4 0-5 15,4-5-1-15,0 5 0 16,-7 0-44-16,8-6-9 0,-5 0-1 0,1 0-675 0</inkml:trace>
  <inkml:trace contextRef="#ctx0" brushRef="#br0" timeOffset="84981.767">4353 4030 518 0,'0'0'11'0,"0"0"2"0,-7-6 1 0,0 6 2 0,0-6-16 0,0 6 0 15,7 0 0-15,0 0 0 0,-7-6 28 0,0 0 2 16,0 6 1-16,7 0 0 0,0 0-14 0,0 0-2 16,0 0-1-16,0 0 0 0,0 0-14 0,0 0 0 15,0 0 0-15,0 0-199 16,0 0-42-16</inkml:trace>
  <inkml:trace contextRef="#ctx0" brushRef="#br0" timeOffset="85610.85">4286 5050 982 0,'0'0'21'0,"-7"6"5"0,-3-6 1 0,-1 0 1 0,4 6-28 0,0-6 0 0,0 6 0 0,7-6 0 16,0 0 43-16,-7 0 2 0,7 0 1 0,0 0 0 16,0 0-37-16,0 0-9 0,0 0 0 0,0 0 0 15,0 0-33-15,0 0-9 0,0 0-2 0,0 0 0 16,0 0 10-16,0 0 2 0,0 0 0 16,0 0 0-16,0 0-18 0,0 0-3 0,0 0-1 15,0 0 0-15,0 0 2 16,0 0 0-16,0 0 0 0</inkml:trace>
  <inkml:trace contextRef="#ctx0" brushRef="#br0" timeOffset="86169.567">4329 6123 694 0,'0'0'20'0,"0"0"4"0,0 0-24 16,0 0 0-16,0 0 0 0,0 0 0 0,0 0 54 0,0 0 6 15,0 0 2-15,0 0 0 0,0 0-48 0,-7-6-14 16,7 6 0-16,-4-6 8 0,0-6-8 0,1 4 0 0,-1-1-11 0,-3 6 11 15,7 3 0-15,-3-6-9 0,-1-6 9 0,4 6 0 16,0 6-21-16,0 0 1 0,0-6 0 16,0 6-349-16</inkml:trace>
  <inkml:trace contextRef="#ctx0" brushRef="#br0" timeOffset="86993.597">4071 7155 882 0,'0'0'19'0,"-7"-3"4"0,3 0 1 0,4 3 1 0,0 0-25 0,0 0 0 0,0 0 0 0,-7-9 0 31,7 9-22-31,0 0-10 0,0 0-1 0,0 0-1 0,0 0 7 0,0-3 2 0,0 3 0 0,0 0 0 16,0 0 25-16,0 0-8 0,0 0 8 0,0 0 0 31,0 0-28-31,0 0-1 0,0 0 0 0,4 3-150 0,-1 6-29 0</inkml:trace>
  <inkml:trace contextRef="#ctx0" brushRef="#br0" timeOffset="88119.748">4036 8128 604 0,'0'0'16'0,"0"0"6"0,0 0-22 0,0 0 0 0,0 0 0 0,0 0 0 16,0 0 15-16,0 0-2 16,0 0 0-16,0 0 0 0,0 0-13 0,0 0 0 0,0 0 0 15,0 0 0 1,0 0-24-16,0 0-2 0,0 0 0 0,0 0-143 0,0 0-29 0</inkml:trace>
  <inkml:trace contextRef="#ctx0" brushRef="#br0" timeOffset="93764.799">3810 11306 705 0,'0'0'14'0,"0"0"6"15,0 0-20-15,-7-3 0 0,0 3 0 0,3-3 0 0,-3 0 75 0,7 3 11 16,-7-3 2-16,0 3 1 0,7 0-21 0,-7 0-5 16,-3 0-1-16,10 0 0 0,0 0-30 0,-8 3-7 15,8-3-1-15,-3 6 0 0,3-6-24 0,0 0-17 16,-7 3 2-16,7-3 1 0,0 0-3 0,0 6-1 0,0 3 0 0,0-4 0 16,0 7-6-16,0-12 0 0,0 0-1 0,3 6 0 15,-3-6 12-15,0 0 2 0,0 0 1 0,0 0 0 16,0 0 10-16,0 0-12 15,0 0 12-15,0 0-12 0,0 0 51 0,0 0 9 0,0 0 3 16,0 0 0-16,0 0-31 0,0 0-5 0,0-6-2 0,0 6 0 16,0 0 17-16,0 0 3 0,0 0 1 0,0 0 0 15,0 0-24-15,0 0-10 0,0 0 8 0,0 0-8 16,0 0 0-16,0 0 0 0,4 0 0 0,3 6 0 16,-3 0 0-16,-1-6 0 0,-3 0 0 0,7 6 0 15,-3 0 0-15,-1 0 0 0,1-1-8 0,-4-5 8 16,0 0 0-16,0 0 0 0,0 0-9 0,0 0 9 15,7 0-10-15,-7 0 2 0,0 0 0 0,3 0 0 16,-3 0-12-16,0 0-3 0,7 0 0 0,-7 0 0 16,4-2 23-16,-4 2 0 0,3 0 0 0,4 0 0 0,-3 0 9 0,3 0 7 15,-7 0 0-15,7 0 1 16,0-3-17-16,-3 3 10 0,3-3-10 0,-4 0 8 16,4 0-8-16,0 3 0 0,-3 0 0 0,3 0 0 15,0 0-20-15,-3-3 1 0,6 3 0 0,-10 0 0 16,7 0-36-16,0 0-7 0,0 0-2 0,0 0 0 15,4 0-102-15,-4 0-21 0</inkml:trace>
  <inkml:trace contextRef="#ctx0" brushRef="#br0" timeOffset="95011.136">3803 11318 702 0,'0'0'15'0,"0"0"3"0,0 0 1 0,0 0 1 0,0 0-20 0,0 0 0 16,0 0 0-16,0 0 0 0,0 0 32 0,0 0 3 15,0 0 0-15,0 0 0 0,0 0-12 0,0 0-3 16,0 0 0-16,0 0 0 0,0 0 9 0,0 0 2 0,0 0 0 0,3 6 0 16,5-4-19-16,-5 4-4 0,-3-6-8 0,7 6 12 15,-7-6 28-15,7 0 6 0,-3 6 1 0,3-6 0 16,0 0-6-16,0 0-1 0,-4 0 0 0,4-6 0 16,1 6-2-16,-1-6-1 0,3 0 0 0,-3 1 0 15,0-1-26-15,4 3-11 0,-8-3 8 0,4 0-8 16,-3 0 0-16,3 0 0 0,0 6 0 0,4-12 0 15,-4 12 16-15,0-5-1 0,3 5-1 0,-3 0 0 16,0 0-14-16,0-6 0 0,1 12 0 0,6-6 0 16,-4 0 0-16,1 0 0 15,-4 5 0-15,3 1 0 0,1 0-8 0,0 0-5 16,-1-3-1-16,4 3 0 0,-3-3 24 0,-4 0 5 0,4 0 1 0,3 0 0 16,-7 0-16-16,3 0 0 0,-10-3 0 0,4 0 0 15,6 0 0-15,-10 0-12 0,0 0 12 0,0 0-10 0,7 0 1 16,-7 0 0-16,0 0 0 0,11-3 0 0,-11 3 9 0,0 0 0 15,0 0 0-15,0 0 0 16,0 0 0-16,0 0 0 0,0 0 10 0,0 0-10 0,0 0 0 0,0 0 0 16,0 0 0-16,0 0-10 0,11 0 10 0,-11 0 0 15,0 0-9-15,0 0 9 0,7 6 0 0,-4 2 0 16,1-2 0-16,-4 0 0 0,0-6 0 0,0 0 0 16,0 0 0-16,0 0 0 0,0 0 0 0,3 6 0 15,-3 3 0-15,0-9 8 0,0 0-8 0,0-3 0 16,-3 3 0-16,-4-6 0 0,3 6 21 0,1-6 6 15,-1-6 1-15,-3 4 0 0,0-1-28 0,0 0 0 16,0-3 8-16,0 6-8 0,3-6 0 0,-3 7 0 16,-3-7 0-16,-4 3 0 0,3-3 0 0,0 0-14 15,-3 7 5-15,4-1 1 0,3-6-4 0,-4 6-1 16,0 0 0-16,-3-3 0 0,11 6 0 0,-8 3 0 0,1-2 0 0,3-1 0 16,-4 3 4-16,4 3 1 0,0-3 0 15,0 2 0-15,3-2 8 0,1 3-12 0,-4 0 12 0,3 3-12 16,4-6 12-16,0 0 0 0,-3 6 0 0,-1 0 0 15,4-6 0-15,0 6 0 0,0 0 0 0,0-6 0 16,0 0 0-16,0 0 0 0,4 6 0 0,-1-1 0 16,-3-5 0-16,7 6-8 0,0 6 8 0,0-6-8 15,0-3 8-15,4-3 0 0,0 6 0 0,-4-6 0 16,3 0 0-16,1 0 0 0,-8-3 0 0,4 0 0 16,4 0 0-16,3 0-8 0,-7 0 8 0,4-3-8 15,-4 6-3-15,0-6 0 0,0 0 0 0,0 1 0 0,0-1-4 16,4 0-1-16,-4 6 0 0,-7 0 0 0,7 0 4 0,-7 0 0 15,0 0 0-15,7 0 0 0,-4 0 12 0,-3 0-9 16,4 0 9-16,3 6-8 0,0 0 8 0,0-1 0 16,-7-5 0-16,4 6 0 0,-1 3 17 0,1-3-1 15,-1 0 0-15,1 0 0 0,-1 6 30 0,-3-7 6 16,0 7 0-16,0-12 1 0,4 6-53 0,-4-3-21 16,0 6 1-16,0-3 0 0,0-6 20 0,0 6-11 15,0 2 11-15,0-8-8 16,0 0-16-16,0 12-2 0,-4-6-1 0,4 0 0 15,-3 0-5-15,3-6-2 0,-4 6 0 0,4-6-335 16,0 0-67-16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4:30:16.1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8939 12399 1123 0,'0'0'23'0,"-3"6"7"0,3-6-30 0,-4 6 0 0,4-6 0 0,-3 6 0 16,3-6 92-16,0 0 13 0,-7 6 3 0,7-6 0 16,-4 0-32-16,4 0-5 0,-7 3-2 0,7-3 0 15,-7 0-31-15,0 0-6 0,0-3-2 0,0 0 0 16,0 0 8-16,0 3 2 0,0-3 0 0,0 0 0 16,-4 3 1-16,1 0 1 0,2 0 0 0,-2 0 0 15,3 3-12-15,-4 0-2 0,1 3-1 0,-1 0 0 16,1 0-3-16,-1 3-1 0,0 2 0 0,-3 7 0 15,4-6 11-15,-4 2 2 0,-1 4 1 0,5 0 0 16,-1-4-37-16,1 4 0 0,3 0 0 0,-4 2-8 0,4-5 8 16,3 0 0-16,-3 2 0 0,4-5 0 0,3-3 0 0,-4 0 0 15,4-3 0-15,-3 2 0 0,3-8 0 0,0 0 0 0,0 0 0 16,0 0 0-16,0 0 0 0,0 0 0 0,0 0 0 0,0 0 0 16,0 0 0-16,0 0 0 0,0 0 0 0,0 0 0 15,3 6 0-15,-3-6 0 0,7 0 0 0,0 6 0 16,1-6 0-16,2-6 0 0,-3 6 0 15,4 0 8-15,-1-6-8 16,-3 1 0-16,4 2 0 0,0-3 8 0,-1 0-16 16,4-3-4-16,-3 0 0 0,-1-3 0 0,1-2-1 0,0-1-1 0,-4 0 0 0,3 4 0 15,-3-10 5-15,4 6 1 0,-4-5 0 0,0 8 0 16,0-9-18-16,-3 7-3 16,3-1-1-16,0-3 0 0,-4 7 48 0,1 2 10 0,-1-3 1 0,1 6 1 15,-4 0-30-15,0 6 0 0,0 0 0 0,0 0 0 16,0 0 0-16,0 0-10 0,0 0 2 0,0 0 0 15,0 0-10-15,0 0-2 0,0 0 0 0,0 0 0 16,0 0 8-16,0 0 2 0,0 0 0 0,0 0 0 16,0 0 10-16,0 0 0 0,0 0-9 0,0 0 9 15,0 0 0-15,0 9 0 0,3-3 0 0,-3 3 0 16,0-3 0-16,0 2 0 0,0 4 0 0,0 0 0 16,0 0 13-16,0-3-2 0,0 5-1 0,0 1 0 15,4 0 2-15,-4 2 0 0,0 1 0 0,3 0 0 16,-3 2 3-16,0-5 1 0,0 5 0 0,0-5 0 15,0 0-1-15,0 0 0 0,0 2 0 0,0-5 0 16,0-3-5-16,4 0-1 0,-4 2 0 0,0-2 0 16,3-3-9-16,-3-6 0 0,0 12 0 0,0-12 8 15,4 6-8-15,-4-6 0 0,0 0 0 0,0 0 0 16,3 0-46-16,-3 0-2 0,8 3 0 0,-5 2 0 16,4-5-149-16,-3 0-31 0,3-5-5 0</inkml:trace>
  <inkml:trace contextRef="#ctx0" brushRef="#br0" timeOffset="615.352">9080 12444 1241 0,'0'0'25'0,"0"0"8"16,-3 5-33-16,3-5 0 0,0 0 0 0,0 0 0 15,0 0 48-15,0 0 4 0,0 0 0 0,0 0 0 16,0 0 12-16,0 0 2 0,0 0 1 0,0 0 0 15,0 0-27-15,0 0-6 0,0 0-1 0,0 0 0 16,0 0-13-16,0 0-4 0,0 0 0 0,0 0 0 16,0 0 0-16,0 0 0 0,0 0 0 0,-4 6 0 0,1 6 14 0,-1-6 2 0,4 6 1 0,-3-3 0 15,3 5 23-15,0 1 4 0,0-3 0 16,0 2 1-16,0 4-46 0,0 0-15 16,0-7 8-16,0 7-8 0,3-6 41 15,-3 3 5-15,0 2 1 0,4-8 0 0,-4 0-33 0,3 0-6 0,1 2-8 16,-1-5 11-16,1 6 0 15,0-12 0-15,3 6 0 0,-4 0 0 16,1-3-11-16,3 0 0 0,-4-3 0 0,4 3 0 0,0 0 0 0,0-3 0 16,0 5 0-16,1-5 0 0,-1 3 0 0,0-3 0 0,0 0 0 15,0 0 0-15,0 0 0 0,0 0 0 0,0-3 0 0,0 3 0 16,4-5 0-16,-4 2 0 0,3 0 0 0,-3 0 0 16,0-3 0-16,0 3 0 0,0-3 0 0,0 0 0 15,1 0 0-15,-1-11 0 0,0 8 0 16,0-6 0-16,-4 0 0 0,4-2 0 0,-3-1 0 15,-1 3 0-15,1-2 0 0,-1-4 0 16,1 4 0-16,-4-1 0 0,3 3 14 0,-3-5 1 0,0 5 0 0,0-3 0 16,-3 4-24-16,3 2-5 0,0 0-1 0,-4 0 0 15,4 6 15-15,-3-5-9 0,-1 5 9 0,4 0-8 16,-3 3-93-16,3 3-19 16,0 0-3-16</inkml:trace>
  <inkml:trace contextRef="#ctx0" brushRef="#br0" timeOffset="1979.544">9931 12361 1029 0,'0'0'44'0,"0"0"-36"15,0 0 64-15,0 0 13 0,0 0 3 0,0 0 0 16,0 0-6-16,0 0-1 0,0 0 0 0,0 0 0 15,0 0-38-15,0 12-8 0,-4-3-2 0,4 3 0 16,0-1-17-16,-3 4-4 0,3 0-1 0,-4-1 0 16,4 4 0-16,-3-3 0 0,-1-1 0 0,4 1 0 15,-3-3 3-15,-1 0 1 0,4-6 0 0,-4-1 0 16,4-5 20-16,0 0 4 0,0 0 1 0,0 0 0 16,0 0-12-16,0 0-3 0,0 0 0 0,0 0 0 15,0 0-17-15,0 0-8 0,0 0 8 0,0 0-8 16,0 0 0-16,0 0 0 0,0 0 0 0,0 0 0 15,0 0-10-15,4-2 10 0,-4-4 0 0,4 3-9 16,-4-3 9-16,3 0 0 0,-3 0 0 0,0-9 8 16,0 9-8-16,4-2 0 0,-4-4 0 0,0 3 0 15,3-3 0-15,-3 1 8 0,0-1-8 0,4 0 8 16,-4-3-8-16,3 9 0 0,1-5-8 0,-4 2 8 16,3-3 0-16,1 3 0 0,3 0 0 0,-4 4 0 15,1-1 0-15,-1 6-10 0,1-6 10 0,-1 0 0 0,5 6-11 16,-5-6 11-16,4 6-10 0,-7 0 10 0,4 0-9 15,3 0 9-15,-7 0-8 0,7 0 8 0,-4 6 0 16,-3-6 0-16,7 6 0 0,-3 0-8 0,3-6-8 16,-4 11-2-16,1-8 0 0,-1 6 0 0,1 3 33 15,-4 0 6-15,4-3 2 0,-1 2 0 16,1 4-37-16,-4-3-7 0,3 0-2 0,-3-1 0 0,4 7 50 0,-1-12 9 16,-3 3 3-16,4 2 0 0,-1 1-25 0,-3 0-5 15,4-6-1-15,-1 0 0 0,-3-6-8 0,4 9 0 0,-4-9 0 16,0 0 0-16,0 0 8 0,0 0 0 0,0 0 0 0,0 0 0 15,0 0 1-15,0 0 0 0,0 0 0 0,0 0 0 16,-4-6-9-16,1-3 0 0,3 3 0 0,-7 0 0 16,7-9 0-16,-4 7 0 0,1-4 0 0,3 3 0 15,-4-3 0-15,1-5-12 0,3 5 2 0,0 0 1 16,-4-3 1-16,4 9 0 0,0-5 0 0,0 2 0 16,0 0 0-16,0-3 0 0,4 6 0 0,-4 3 0 15,0-2 8-15,0 5-8 0,3-6 8 0,-3 6-8 16,0 0-22-16,0 0-4 0,4 0-1 0,-4 0 0 15,7 0 35-15,0-6 0 0,-7 6 0 0,7 6 0 16,0-6 0-16,0 0 0 0,3 6 0 0,-2-6 0 16,-1 5 0-16,0 1 0 0,3 0 0 0,-3 3 0 15,0-3 0-15,0 0 0 0,0 0 0 0,-3 0 0 16,3-1 0-16,-3 1 0 0,-1 6 0 0,4-6 0 16,-3 3 20-16,-1 0 12 0,1-1 1 0,3 4 1 15,-4 0-23-15,1-6-11 0,3 3 10 0,-4 2-10 16,5 1 8-16,-1 0-8 0,-4 0 0 0,4-3 0 15,0 5 0-15,-3-5 0 0,3 3 0 0,-4 0 0 0,4-7 0 16,-3 10 8-16,-1-6-8 0,-3 0 0 0,4-3 0 16,-4 5 9-16,3-5-9 0,-3-6 8 0,0 6-8 0,0-6-14 15,0 3 3-15,0-3 1 16,0 0-72-16,0 0-14 0,0 0-4 0</inkml:trace>
  <inkml:trace contextRef="#ctx0" brushRef="#br0" timeOffset="2630.344">10386 12367 1520 0,'0'0'32'0,"0"0"6"15,-7 0-30-15,7 0-8 0,-7 0 0 0,7 0 0 16,-7 6 84-16,7-6 15 0,0 0 3 0,0 0 1 16,-4 6-51-16,4-6-9 0,0 6-3 0,0 3 0 15,0-4-24-15,4 1-4 0,-4 6-2 0,3-3 0 16,4-3-2-16,0 3-8 0,0-3 12 0,4 2-4 16,-4-2-8-16,0 0 0 0,4 0 9 0,-4 0-9 15,0-6 8-15,0 3-8 0,0 0 10 0,-4-3-10 0,4 0 20 0,0-3-3 16,1 0 0-16,-5 0 0 0,1 0-2 15,-1-3-1-15,1-6 0 0,-1 6 0 0,1-2 0 0,-4-1 0 16,3 0 0-16,1-3 0 0,-4 0-14 0,3 7 0 0,1-10 8 0,-4 6-8 16,0-3 0-1,3 3-12-15,-3 4 3 0,0-1 0 16,0-6-11-16,0 6-3 0,0 0 0 0,0 6 0 16,0 0-9-16,0 0-1 0,0 0-1 0,0 0 0 0,0 0 11 0,0 0 3 0,0 0 0 15,0 0 0-15,0 0 4 0,-7 6 0 0,0 0 1 16,0 0 0-16,4 0 15 0,-4 0 0 0,0-1 9 0,-4-2-9 15,4 6 20-15,0 0-1 0,-4-3-1 0,4 0 0 16,-3 0 10-16,3 0 1 0,-1-1 1 0,-2-5 0 16,3 6-10-16,0 0-1 0,0-3-1 0,0 0 0 15,7-3-10-15,-7 3-8 0,7-3 9 0,-4 6-9 16,1 0 0-16,3 3 0 0,0-3-11 0,3 2 11 16,1 10-12-16,-1-12 12 0,4 6-12 0,0-1 12 15,0 4-9-15,0 3 9 0,4-9 0 0,-4 8 0 16,4 1-8-16,-1-6 8 0,1 5 0 0,-4-2 0 15,3 3 0-15,1-7 0 0,-4-2 0 0,0 3 0 16,0-3 0-16,0-3 0 0,0 8 0 0,4-8 0 16,-4 0-9-16,3 0 9 0,-2-6 0 0,-1 3-9 15,3-3-9-15,-3 3-2 0,4-3 0 0,-4-3 0 16,7 3-40-16,-3-3-8 0,-1-3-1 0,4 0-1 16,0-6-98-16,0-2-19 0</inkml:trace>
  <inkml:trace contextRef="#ctx0" brushRef="#br0" timeOffset="3178.913">10347 12111 1755 0,'0'0'36'15,"0"0"9"-15,0 0-36 0,-11 3-9 0,11-3 0 0,0 0 0 16,0 0 98-16,0 0 18 0,0 0 3 0,0 0 1 15,0 0-59-15,0 0-11 0,0 0-2 0,0 0-1 16,0 0-31-16,0 0-5 0,0 0-2 0,11 0 0 16,-4-3-9-16,4 0 0 0,-1 3 0 0,1-5-11 15,-1 2 11-15,1 0 0 0,3 3 0 0,-3-6 0 16,-1-6 0-16,4 6 0 0,-7 0 0 0,4 0 0 16,-4 1 0-16,0-1 0 0,0 0 0 0,0 0 0 15,-3-3 0-15,3 3 0 0,-4 6 0 0,1-6 0 16,-1 0 0-16,1 1 0 0,-4 2 8 0,0 3-8 0,3-6 8 0,-3 6-8 0,0 0 8 15,0 0-8-15,0 0 0 0,0 0 0 0,0 0 0 0,0 0 8 16,0 0-19-16,0 0-3 0,0 0-1 0,0 0 0 31,0 0-11-31,0 0-2 0,0 0-1 0,0 0 0 0,0 9 10 0,0 2 3 0,4-5 0 0,-4 6 0 16,3 0 16-16,1-1-10 0,0 1 10 0,-1 3-8 16,1-3 8-16,-1-1-12 0,1 1 12 15,-1 0-12-15,1-3-13 16,-1 3-3-16,1-7-1 0,-1-2 0 0,-3-3 51 0,0 0 10 0,0 0 3 0,4 0 0 15,3 3-56-15,0-3-11 16,0 0-3-16</inkml:trace>
  <inkml:trace contextRef="#ctx0" brushRef="#br0" timeOffset="4145.712">10866 12394 1592 0,'-11'0'33'0,"11"0"7"0,0 0-32 15,0 0-8-15,0 0 0 0,0 0 0 0,-7 0 100 0,7 0 19 16,0 0 3-16,0 0 1 0,0 0-62 0,0 0-12 0,0 0-2 0,0 0-1 16,0 0-34-16,0 0-12 0,0 0 0 0,-7 5 9 15,7 1-9-15,-4 6 0 0,4 0-10 0,4 0 10 16,-4 2 0-16,0 4 0 0,0-3 11 0,3-1-3 15,-3 7 1-15,0-3 1 0,4 2 0 16,-4-2 0-16,3-1-10 0,-3 4 8 16,4-6-8-16,-4-1 8 0,0-2-8 0,3-3 8 0,-3 0-8 15,0-6 8-15,0-3-8 0,0 0 8 0,0 0-8 0,0 0 8 16,0 0 4-16,0 0 1 0,0 0 0 0,0 0 0 16,0 0-13-16,4-6 0 0,-4 0 0 0,0-3 0 15,0-3-11-15,0-2 2 0,0-1 0 0,0 0 0 16,0-2 9-16,-4-1 0 0,1-3 0 0,-1 4 0 15,1-4 0-15,-1-2 0 0,1 5 0 0,-1-5 0 16,1 2 0-16,-1 3 0 0,1-2 0 0,3 5 8 16,-4 0 0-16,4 4 0 0,0 5 0 0,0 0 0 15,0 0 3-15,0 6 1 0,0 0 0 0,0 0 0 16,0 0-12-16,7 0-11 0,4 0 3 0,-4 6 0 16,3 0 8-16,-2 5-8 0,2-5 8 0,1 9-8 15,-4 0 8-15,3-1 0 0,-3 4 0 0,4 0-8 16,-4-4 8-16,0 10 0 0,0-9 0 0,0-1 0 0,-3 7-12 15,3-9-6-15,-4-1-2 0,4 7 0 16,-3-9 40-16,-1 3 8 0,-3-6 2 0,0-1 0 0,0-5-21 16,0 0-9-16,0 0 8 0,0 0-8 15,0 0 11-15,0 0-3 0,0 0-8 0,0 0 12 16,0-5-12-16,0-1-16 0,0-6 3 0,-3 3 1 16,3 0-14-16,0-5-2 0,-4 2-1 0,1 0 0 0,3-3 16 0,-4 7 3 15,4-4 1-15,0 3 0 16,-3-3 9-16,3 0 0 0,0 4 0 0,0-1 0 0,0 3 0 0,0 0 0 0,0 0 0 0,0 6 0 15,0-3 0-15,0 3 0 0,0 0 0 0,0 0 0 16,0 0 0-16,0 0 0 0,0 0 0 0,0 0 0 16,0 0 0-16,7-6 0 0,0 6 0 0,-4 0-8 15,5 0 8-15,-5 0 0 0,4 0 0 0,-3 0 0 16,3 0 0-16,0 0 0 0,-4 0 0 0,-3 0 0 16,7 0 0-16,-7 0 0 0,7 0 0 0,-7 0 0 15,7 0 0-15,-3 6 0 0,3-3 0 0,-3 3 0 16,3 0 11-16,0 3-3 15,-4 3 0-15,4 2 0 0,-3 1-8 0,-1 3 0 0,1-1 0 0,-1 1 0 16,1-1 0-16,-4 4 0 0,3 3 0 0,1-7 0 16,-4-2 0-16,0 3 0 0,3-1 0 0,-3-5 0 15,0 3 0-15,4-4 0 0,-4 1 0 0,3-6 0 16,-3 0 0-16,4 0 0 0,-4-6 0 0,0 0 0 16,7 3-46-16,-3 0-14 0,-4-3-4 0,7 0 0 15,0-3-153-15,0-3-31 0</inkml:trace>
  <inkml:trace contextRef="#ctx0" brushRef="#br0" timeOffset="4718.44">11183 12455 1824 0,'0'0'38'0,"0"0"8"0,0 0-37 0,0 0-9 0,0 0 0 0,0 0 0 15,0 0 53-15,0 0 9 0,0 0 2 0,0 0 0 16,0 0-14-16,0 0-2 0,0 0-1 0,7 6 0 16,0-6-31-16,4 6-7 0,-1-6-1 0,1 6 0 15,0-6-8-15,-4 3 8 0,3-3-8 0,1 3 8 16,-4-3-8-16,3 3 10 0,1-3-10 0,0 0 10 15,-4 3-10-15,3-3 0 0,1-3 0 0,-4 3-11 16,3-3 11-16,-3 3 0 0,4-3 0 0,-4 0 0 16,0-3 0-16,-3 0 0 0,3 0 0 0,-4 0 0 15,1-2 0-15,-1 2-12 0,-3-3 12 0,4 3-12 16,-4-3-33-16,3-3-7 0,-3 7-2 0,0-1 0 16,0-3 43-16,-3 3 11 0,3 0 0 0,-4-6 0 15,1 6-9-15,-4 1 0 0,3-1 0 0,-3 0 0 16,0-6-17-16,-4 3-3 0,4 3-1 0,-3 1 0 15,-1-1 20-15,1 3 10 0,-4 0-10 0,3-3 10 16,-3 6 12-16,0 0 9 0,0 0 2 0,0 0 0 16,3 6-3-16,0-3 0 0,-3 3 0 0,7 2 0 15,0 7-20-15,0-3 0 0,0 5 0 0,4 1-12 16,-1 0 12-16,4 2 8 0,0-2-8 0,0 3 11 0,0 2-11 16,4-5 0-16,-1 5 0 0,1-2 0 15,3-6 0-15,-4 2 0 0,4 1 0 0,0-6 0 0,0 2 0 0,4-5 0 16,-4 3 0-16,4-6 0 0,-1 3 39 0,1 2 5 15,-1-5 2-15,1 0 0 0,3 0-30 0,0 0-7 0,-3 0-1 0,3-3 0 16,0 3-8-16,0-1 0 0,0 1 0 0,0-6 0 16,-3 6-24-1,3-6-9-15,0 0-3 0</inkml:trace>
  <inkml:trace contextRef="#ctx0" brushRef="#br0" timeOffset="5548.882">12083 11744 1094 0,'0'0'46'16,"0"0"-37"-16,0 0 95 0,0 0 20 0,0 0 3 16,0 0 1-16,0 0-78 0,0 0-15 15,0 0-3-15,0 0-1 0,0 0 1 0,0 0 1 0,0 6 0 0,0 6 0 16,0 2-33 0,0 1 0-16,3 3 0 0,-3 5 0 15,4 4 0-15,-1 2 0 0,1 6 0 0,-1 3 0 16,4 4 0-16,-3-4 0 0,-1 0 0 0,4 3 0 0,-3 0 0 0,-1 1 0 15,1-1 0-15,-4 3 0 0,4 0 52 0,-4-6 3 0,0 6 1 16,-4-3 0-16,4 0-12 0,-4-2-3 0,1-4 0 16,-4 3 0-16,3-11-8 0,-3 2-1 15,0-5-1-15,0 2 0 0,0-8-31 0,4 2 0 0,-1-2 0 16,1-12 0-16,-1 3 0 0,1-1 0 0,3-8 0 0,0 0 0 16,0 0 57-16,0 0 6 15,0 0 1-15,0-11 0 0,0 5-103 0,0-6-20 16,3 0-4-16,1-2-1 0,-1 2-102 0,4 0-21 15,0 0-4-15</inkml:trace>
  <inkml:trace contextRef="#ctx0" brushRef="#br0" timeOffset="5950.405">11913 12250 1149 0,'0'0'32'0,"0"0"8"0,0 0-32 0,0 0-8 15,0 0 0-15,0 0 0 0,-3-6 82 0,3 6 14 0,-4-3 4 0,4 3 0 16,0 0-1-16,0 0 0 0,0 0 0 0,0 0 0 15,0 0-25-15,0 0-5 0,0 0-1 0,0 0 0 16,0 0-11-16,0 0-2 0,0 0-1 0,0 0 0 16,0 0-32-16,0 0-6 0,0 0-2 0,0 0 0 15,4-3-14-15,3 3 0 0,3 0 0 0,1 0 0 32,0 3 0-32,3-3 0 0,0 0 0 0,3 3 0 15,1-3-28-15,3 3-4 0,0-3-2 0,4 3 0 0,0-3 53 0,-1 2 10 0,1-2 3 16,0 0 0-16,0 0-32 0,-1 0 0 0,1 0-8 0,-4 0 8 15,-3-2-44-15,-1 2-1 16,1-6-1-16,-4 3 0 0,0 0-82 0,0 0-16 0,-3-3-3 16</inkml:trace>
  <inkml:trace contextRef="#ctx0" brushRef="#br0" timeOffset="6562.035">12301 12399 1280 0,'0'0'36'0,"0"0"8"0,-3 6-35 15,3-6-9-15,0 0 0 0,0 0 0 0,0 0 75 0,0 0 13 0,0 0 2 0,0 0 1 16,0 0-35-16,0 0-6 0,0 0-2 0,0 0 0 16,0 0-5-16,7 0-2 0,0 0 0 0,-4 0 0 15,5 0-5-15,2 0 0 0,-3-6-1 0,4 6 0 16,-1 0-25-16,1 0-10 0,3 0 8 0,-3-5-8 16,-1 5 0-16,4 0 0 0,-3 0 0 0,3 0 0 15,-3 0 0-15,-1-6 0 0,1 3 8 0,-1 0-8 16,-3 0-13-16,0-3-5 0,1 3-1 0,-1-6 0 15,-4 3 19-15,1 3 0 0,-1 0 0 0,1-2 0 16,-1-1 24-16,-3 0 9 0,0 0 2 0,0 0 0 16,0-3-56-16,-3 6-11 0,-1-3-3 0,1 4 0 15,-1-4 35-15,1 3 0 0,-4 0 0 0,3-3 0 16,-3 6 0-16,0-6 0 0,-4 6 0 0,4-6 0 16,-3 6-20-16,-1 0 4 0,4-6 0 0,-4 6 0 15,1 0 16-15,-1 0 0 0,4 6-8 0,-3-6 8 16,3 6 0-16,-1-6-8 0,1 6 8 0,0 0 0 15,4 0-16-15,-4 2 4 0,3 1 1 0,4 6 0 16,-3-3 11-16,-1-6 0 0,4 5-9 0,0 7 9 16,0-6 0-16,0 2 0 0,4-2 0 0,-1 3 0 15,1-6 16-15,-1 3 4 0,1 2 0 0,-1-2 1 16,1-6 5-16,-1 3 1 0,4-1 0 0,-3 4 0 0,0-3-6 16,3-3-1-16,-4 0 0 0,4 0 0 0,0 0 8 0,0-1 2 15,0 4 0-15,4-3 0 0,-4-3-30 0,4 3-8 0,-1-3-1 16,4 3 0-16,-3-6 9 0,3 0 0 0,0 0 0 15,0 0 0 1,0 0-46-16,0 0-7 0,4 0-2 0</inkml:trace>
  <inkml:trace contextRef="#ctx0" brushRef="#br0" timeOffset="7295.73">12742 12241 1496 0,'-7'14'31'0,"4"-5"8"0,3 3-31 0,0 0-8 0,0 0 0 0,0 2 0 16,0 10 90-16,0-10 17 0,0 7 3 0,3 0 1 16,-3-4-29-16,0 4-6 0,4-6 0 0,-4 5-1 15,0-8-31-15,3 3-5 0,1 2-2 0,-4-5 0 16,3 0-22-16,-3-6-5 0,0-1-1 0,0-5 0 15,0 0 0-15,0 0 0 0,0 0 0 0,0 0 0 16,0 0 4-16,0 0 1 0,0 0 0 0,4-8 0 16,-1-1-14-16,-3 3-12 0,4-15 3 0,0 10 0 15,-1-4-20-15,1 0-4 0,-1-2-1 0,1 2 0 16,-1 3 1-16,1-6 0 0,-1 13 0 0,1-7 0 16,-1 3 10-16,1 3 3 0,-1-3 0 0,-3 9 0 15,0 0 4-15,0 0 0 0,0 0 1 0,0 0 0 16,0 0 7-16,0 0 8 0,4 3-13 0,3 3 5 15,-4 0 16-15,1 3 3 0,-1 3 1 0,-3-1 0 0,4 7 17 0,-4-3 4 16,0 2 1-16,4 1 0 0,-4-6-5 0,3 2-1 0,-3 4 0 16,0-6 0-16,0-6-9 0,0 3-3 0,0-4 0 0,0-5 0 15,0 0 0-15,0 0 0 0,0 0 0 0,0 0 0 16,0 0-4-16,0 0 0 0,0 0-1 0,4-3 0 16,-1 1-11-16,4-4 12 0,-3 3-12 0,-1-9 12 15,1 6-12-15,-1 0-12 0,1-6 2 0,-1 7 1 16,1-1-2-16,-1 3 0 0,1-3 0 0,-4 6 0 15,0 0 11-15,0 0-10 0,0 0 10 0,0 0-10 16,0 0-1-16,0 0 0 0,0 0 0 0,0 0 0 16,0 0 1-16,0 0 0 0,0 0 0 0,0 0 0 15,0 0 10-15,0 0 0 0,0 0 0 0,3-3 0 16,-3 0 15-16,0 3 5 0,4-6 0 0,-4 0 1 16,0 0-21-16,0 6 0 0,3-6 0 0,-3 6 0 15,0 0 0-15,0 0 0 0,4-2 0 0,-4 2 0 16,0 0-20-16,4 0 2 0,3 2 0 0,-4 4 0 15,4 0 28-15,0 0 6 0,-3 3 0 0,3 0 1 16,-4 0-17-16,4-1 8 0,-3 7-8 0,3-9 0 16,-3 6-9-16,-1-6-9 0,1-1-2 0,-1 7 0 15,4-6 68-15,-3 0 12 0,3 3 4 0,0-3 0 16,0 0-52-16,0-6-12 0,0 5 0 0,0-5 0 0,4 0 0 16,-1 0 0-16,-3 0 0 0,4 0 0 0,3-5 0 15,-3-1 0-15,3 0 0 0,0-6 0 16,0 0-35-16,3-2-9 0,-2 2-3 0,-1-6 0 15,0 1-94-15,0-1-19 0,-3-3-4 0</inkml:trace>
  <inkml:trace contextRef="#ctx0" brushRef="#br0" timeOffset="7933.638">13212 12220 1337 0,'0'0'28'0,"0"0"6"0,0 0-34 0,-8 6 0 0,8-6 0 0,-3 6 0 16,-1 0 125-16,1 0 19 0,3 2 3 0,0 4 1 15,0 0-63-15,3 0-12 0,1 0-2 0,-1 8-1 16,1-2-20-16,0-1-4 0,3 7-1 0,-4-4 0 16,4 4-16-16,0-3-3 0,0 8-1 0,-3-11 0 15,3 8-9-15,0-5-1 0,-4-1-1 0,5 1 0 16,-5-4-4-16,1 4-1 0,3-3 0 0,-4-1 0 16,1-2-9-16,-1 0 10 0,1 5-10 0,-1-8 10 15,1 0-10-15,-1 5 0 0,1-2 0 0,-4-3 8 16,0 3-8-16,3-1 0 0,-3 1 9 0,0-3-9 15,0 5 8-15,4-5-8 0,-4-3 8 0,0 3-8 16,0-1 0-16,0-5 0 0,0-6 0 0,0 0-12 16,0 0 12-16,0 0 0 0,0 0 0 0,0 0 0 15,0 0 10-15,0 0 4 0,-4-6 1 0,-3-8 0 16,0-1-15-16,0 0 0 0,0-8 0 0,0 2 0 16,-3-2 0-16,2 2 0 0,-2-5 0 0,-1 5-10 15,1-11 10-15,-4 8 0 0,3-8 0 0,0 3 0 16,1 2 0-16,-1-2 0 0,4-7 0 0,0 10 8 0,0-6-18 15,4 5-3-15,-5 1-1 0,8-1 0 0,-3 10 14 16,3-1 0-16,3-6 0 0,-3 10 0 0,4 2 0 0,-4 0 0 16,4-2 0-16,-1 8 0 0,1-3 0 0,3 6 8 15,0 0 0-15,0 0-8 0,3 3 0 0,-3 0 0 0,4 0-12 16,3 3 3-16,-3 0 9 0,3 0 0 0,-4 3 0 16,5 3 0-16,-5-4 0 0,1 4 0 0,3-3 0 15,-4 6 8-15,1-6-8 0,-4-3 0 16,0 0 0-16,0 3 0 0,-3-4 0 0,3 4 0 15,-4-3 12-15,1 6-4 0,-1-3-8 0,1 0 8 0,-1 0-8 0,-3 5 8 16,4-8-8-16,-4 6-16 0,0 6 4 16,0-3 0-16,-4-1 22 0,1 1 4 0,-1 3 1 15,1 0 0-15,-1-1-15 0,-3-2 0 0,0-3 0 0,-3 3-10 16,2-1-1-16,-2 1 0 0,-1 0 0 0,1-6 0 16,-4 0 11-16,0 0 0 0,-1-3 0 0,-2-1 0 15,-1-2-27-15,0-2-6 0,1-4-2 0,-4-3 0 16,3-3-14-16,-3-6-3 0,-4 1-1 0,4-4 0 15,7 1-42-15,0 2-8 0,3 0-1 0</inkml:trace>
  <inkml:trace contextRef="#ctx0" brushRef="#br0" timeOffset="8558.006">13600 12158 1579 0,'-11'9'32'0,"11"-9"10"0,-4 6-34 0,-3 0-8 0,0 0 0 0,4-3 0 16,-4 3 97-16,7-6 18 0,-4 9 3 0,-3-9 1 15,4 5-37-15,3-5-7 0,-7 6-2 0,7-6 0 16,-7 6-7-16,3-6-2 0,4 0 0 0,-7 6 0 16,7-6-51-16,0 0-13 0,0 0 0 0,-7 3 0 15,7-3 0-15,-7 3 0 0,7-3 0 0,0 0 0 16,-7 6 0-16,3 0 0 0,4-6 0 0,-3 8 0 15,-1-2 0-15,1 0 0 0,-1 6 0 0,1-6-10 16,3 0 10-16,0-6 0 0,3 9 0 0,-3-4 8 16,0-5-8-16,4 9 0 0,-4-9 0 0,0 15 0 15,0-15 0-15,3 6 12 0,-3-6-2 0,0 0-1 16,7 6-9-16,-7-6-9 0,7 0 9 0,-3 0-13 16,3 0 13-16,0 0 0 0,0 0 0 0,0 0 0 15,0-6 0-15,4 6 0 0,-4 0 0 0,0 0 0 16,3 0 0-16,-3 0 0 0,1 0 0 0,-1 0 0 15,3 0 0-15,-3 6 0 0,0-6 0 0,-3 6 0 16,3-6 0-16,-4 5 0 0,4-2 0 0,-3 3 0 0,-4 3 0 0,3 0 0 16,1-3 0-16,-4 6 0 0,0-7 0 0,0 7 0 15,0 0 0-15,-4 0 0 0,4 2 30 0,-3 4 9 0,-1-9 1 16,1 3 1-16,-1-1-14 0,1 7-3 0,-1-12-1 0,1 6 0 16,-4-6-23-16,3-1 0 0,-3 7 0 0,0-6 0 15,4 0 0-15,-4-3 0 0,-1 3 0 0,1-6 0 16,0 0-57-16,7 0-16 0,-7 6-3 15,0-6-1-15,0 0-184 0,0-6-37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4:01:49.1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3605 3871 468 0,'0'0'10'0,"0"0"2"0,0 0 1 0,-7 0 0 0,0-6-13 0,4 6 0 0,3 0 0 0,-7 0 0 15,0-6 17-15,0 6 1 0,0-11 0 0,3 8 0 16,-3-3-5-16,3 0-1 0,1 0 0 0,-4 0 0 16,0 0 7-16,3 6 1 0,1-12 0 0,-1 7 0 0,4 5 10 0,0 0 2 15,0 0 1-15,-3-6 0 0,3 6 2 0,0 0 0 16,0 0 0-16,0 0 0 0,-11 6-11 0,8-1-3 15,-1 7 0-15,0 0 0 0,1-6 7 0,3 6 0 16,0 2 1-16,0 4 0 0,3-6 16 0,1 8 3 16,0-2 1-16,-1 0 0 0,8 5-9 15,-4 4-1-15,-4-4-1 0,4 9 0 0,0-2-5 0,0 8-1 16,-3 3 0-16,3 3 0 0,0-6-7 16,0 1-1-16,0-4-1 0,-3 3 0 0,-1-3 1 0,1-2 0 15,-4 2 0-15,0-3 0 0,0 4 4 0,-4-4 0 16,4 6 1-16,-7-2 0 0,4-1-29 0,-4-9-15 15,3 1 2-15,-3-4 0 0,0-5 53 0,3-6 10 16,1-6 2-16,-1 2 1 0,1 4-14 0,-1-6-3 0,4-6-1 16,0 0 0-16,0 0-23 0,0 0-4 0,0 0 0 15,0 0-8-15,0 0 8 0,0 0-8 0,0 0 0 0,-3-6 0 16,3-6 0-16,0 4 0 0,0-10 0 0,3 0 0 16,1-5-12-16,-1 2-2 0,1-2-1 0,-1-10 0 15,1 10-7-15,-1-4-2 0,5 4 0 0,-1-1 0 16,0 4 12-16,0-4 1 0,0 7 1 0,0-4 0 15,-4 3 10-15,4 7 0 0,0-7 0 0,1 9-8 16,-5 3 8-16,4-6 0 0,-3 12 0 0,-4 0 0 16,7-5-10-16,0 5 10 0,0 0-12 15,0 5 12-15,3 1-9 0,-3 0 9 0,4 3 0 0,0 9-9 16,-1-7 9-16,1 1 0 0,-1 0 0 0,1 3 0 16,-4-4 0-16,7 1 0 0,-7 0 0 0,0 0 0 15,0-3 0-15,-3 2 0 0,3 1 0 0,-7 6 0 0,7-7 0 16,-4 1 0-16,1 3 0 0,-4 3 0 15,4-7 0-15,-4 4 0 0,0-3 0 0,0 0 8 16,0-1-8-16,-4 1 8 0,4-3-8 0,-4 0 8 0,1-1-8 16,-1-2 0-16,1 0 0 0,3 6 8 0,-4-6-8 0,1 0 0 15,3-6 8-15,-7 6-8 0,0 0 0 0,0-6 0 16,-4 5 0-16,4-2 0 0,0-3 0 0,0 3-15 16,-4-3 3-16,1 0 0 15,-1 3-20-15,1-6-3 0,-5-3-1 0,8 1 0 16,-7-1-23-16,0-6-5 0,-3-6 0 0,2 4-1 15,5-4-54-15,-1 0-10 0,1 1-3 16</inkml:trace>
  <inkml:trace contextRef="#ctx0" brushRef="#br0" timeOffset="659.584">4173 4488 1242 0,'0'0'27'0,"0"0"5"0,0 0 2 16,-3 0 2-16,3 0-36 0,-7 6 0 0,0-6 0 0,0 0 0 0,0 6 63 0,-4-6 5 16,4 0 2-16,3 0 0 0,4 0-38 0,-7 6-7 15,0-6-1-15,0 0-1 0,7 0-23 0,0 0 8 16,-3 6-8-16,3-6 0 0,-7 6 0 16,3 0 0-16,-3-6 0 0,4 9-8 0,-1-4 8 15,4 7-12-15,-3 0 12 0,3 0-12 0,0-1 12 0,-4 7-10 16,4 3 10-16,0-4-10 0,0 4 10 0,-4-3 0 15,1-1 0-15,3 1 0 0,0-4 0 0,-4-2 0 16,4 0 8-16,0 0-8 0,0 0 27 0,0-12 1 16,0 0 0-16,0 0 0 0,0 0-15 0,0 0-2 15,0 0-1-15,0 0 0 0,0 0 2 0,0 0 1 16,7-6 0-16,1 0 0 0,2-6-5 0,1-6-8 0,-4-2 11 0,3 2-11 16,1 1 9-16,-4-1-9 0,0 3 0 0,7-2 9 15,-3 5-9-15,-4-6 0 0,0 6 0 0,0 4 0 16,0 2-12-16,0 0 3 0,-3 0 0 15,-1 0 0-15,-3 6-7 0,0 0 0 0,0 0-1 0,0 0 0 16,0 0-2-16,0 0 0 0,0 0 0 0,0 0 0 16,0 0-5-1,0 0-2-15,0 12 0 0,0-6 0 0,0-6 54 0,0 6 10 0,-3-1 2 16,3 4 1-16,0 0-27 0,0 0-6 0,0 3 0 0,0-6-8 16,0 5 9-16,-4-5-9 0,4 6 0 0,0-3 9 15,4 3-9-15,-4-7 0 0,3 7 0 0,1 0 0 16,-4-3 0-16,3 0 0 0,1-1 0 0,-1 4 8 15,1 0-8-15,-1-6 0 0,1 0 0 0,-1 0 0 16,1-1 0-16,3 1-16 0,-4-6 4 0,4 0 1 16,0 0-112-16,-3-3-22 0,7 3-5 0,-11 0-1 0</inkml:trace>
  <inkml:trace contextRef="#ctx0" brushRef="#br0" timeOffset="1157.007">4618 4462 882 0,'0'0'19'0,"0"0"4"0,0 0 1 0,0 0 1 0,0 0-25 0,0 0 0 0,-7 0 0 0,3 9 0 15,-3-3 91-15,0 0 13 0,4-1 2 0,-1 1 1 16,1 6-35-16,-4-6-6 0,3 6-2 0,0-6 0 16,1-1-51-16,3 4-13 0,-4 3 0 0,1-6 0 15,3-6 18-15,0 0 1 0,0 0 0 0,0 0 0 16,0 0 7-16,0 0 2 0,0 0 0 0,0 0 0 16,0 0-4-16,0 0 0 0,0 0 0 0,-4-6 0 15,1 6-24-15,-1-6 0 0,1 0-12 0,3 6 12 16,-4-6 0-16,4 6 0 0,-3-3 9 0,-1 1-1 0,4 2-8 0,-7-3 0 15,0 3 0-15,-4 3 0 0,4-1 0 0,0 1-12 16,4 3 4-16,-4 0 0 0,0 6 0 0,0 0 0 16,3-1 0-16,-3 4 0 0,4 3 8 0,-1-1 0 15,4 4 0-15,-3-3 0 0,-1 5 0 0,4-8 12 16,4 2-2-16,-1 1-1 0,1-6-9 16,-1 0-12-16,1-6 2 0,3 2 1 15,3-2 9-15,-3 0 0 0,4 0 0 0,7-6 0 0,-4 0 0 0,0 0 12 16,-4 0-2-16,8 0-1 0,0 0-9 0,-1-6-12 15,4-6 2-15,1 6 1 0,-5-2-12 0,1-4-3 16,3-6 0-16,-3 1 0 16,-4-4-32-16,3-2-6 0,5-1-2 0,-8-2-374 15,3-1-75-15</inkml:trace>
  <inkml:trace contextRef="#ctx0" brushRef="#br0" timeOffset="1472.487">4918 4000 583 0,'0'0'12'0,"0"0"4"0,0 0 0 0,-4 0 0 0,4 0-16 0,-7 12 0 0,4-6 0 0,-1 6 0 16,1-3 60-16,-8 8 8 0,11-5 1 0,-4 0 1 15,1 8-11-15,3-2-3 0,-4 6 0 0,4-1 0 16,0 9 7-16,0-8 1 0,0 8 0 0,4-5 0 15,-4 2 0-15,0 1 0 0,3-4 0 0,-3 9 0 16,4-8-2-16,3 2 0 0,-3 3 0 0,-4 4 0 16,0-4-30-16,3 6-5 0,-3-2-2 0,0-1 0 0,4-3-14 15,-4 0-3-15,3-8-8 0,-3 0 12 0,0-10-12 0,4 4 9 16,-4-6-9-16,0-6 8 16,0-6-56-16,0 0-12 0,7-6-3 0,-7-6-447 15,7-6-90-15</inkml:trace>
  <inkml:trace contextRef="#ctx0" brushRef="#br0" timeOffset="1921.908">5211 4333 925 0,'0'0'26'0,"0"0"6"0,0 0-32 0,-4 6 0 0,-3-4 0 0,3 7 0 16,1 0 78-16,-1-3 9 15,1-6 1-15,-1 12 1 0,-3-6-11 0,4-1-2 0,-4 1-1 0,7 0 0 16,-7 0-34-16,0 0-6 0,0 3-2 0,-4-3 0 16,7 0-18-16,-3-1-4 0,0 1-1 0,-3 0 0 15,3 0-10-15,0 0 0 0,0 0 0 0,-4-3 0 16,7 0 17-16,-3 0 8 0,0-3 2 0,7 0 0 16,-7 6-45-16,4-6-9 0,3 0-1 0,-4 0-1 15,1 0-5-15,3 0-1 0,-7 5 0 0,7-5 0 16,-7 0 35-16,7 0 0 0,0 0 0 0,0 0 0 15,0 0 0-15,-4 0 0 0,4 0 0 0,0 0 0 0,0 0 0 0,-11 6 0 16,8-6 0-16,3 0 0 0,0 0 11 0,0 0 9 16,0 0 1-16,-4 6 1 0,4-6-22 0,-3 6 0 15,3-6 0-15,0 12 0 0,0-6 0 0,3 0 0 16,1 2 0-16,-1 4 0 0,1-6 0 0,7 12 8 16,-4-12-8-16,0 5 11 0,-4 1-11 15,4 9 0-15,4-10 9 0,-4 4-9 0,7 0 8 16,-3 0-8-16,-1-4 8 0,-3 1-8 0,4 0 0 0,3-6 8 15,0 0-8-15,-3 2 0 16,-4-8-21-16,3 6-9 0,-3-6-2 0,4 0 0 16,-1 6-22-16,1 0-5 0,0-6-1 0,-1 6 0 15,1-6-8-15,-1 6-3 0,4-6 0 0,1 0-269 16,-8 6-55-16</inkml:trace>
  <inkml:trace contextRef="#ctx0" brushRef="#br0" timeOffset="2541.829">5482 4477 892 0,'0'0'20'0,"0"0"4"0,-7 0 0 0,-3-3 1 0,2 3-25 0,1 0 0 0,-3-3 0 0,3 3 0 15,0 0 48-15,-4-3 4 0,8 3 0 0,-8 0 1 16,4-6-1-16,-7 6-1 0,7 6 0 0,-4-3 0 16,4-3-41-16,-3 6-10 0,3 0 0 0,-1-1 0 15,-2 1 0-15,6 0 0 0,-3 6 0 0,0 0 0 0,4-1 0 0,-4 4 0 16,7 9 0-16,0-10 0 0,-4 10 53 0,4-6 9 16,0 8 2-16,0-8 0 0,4 5-52 15,-4-5-12-15,3-4 0 0,1 4 0 0,3 0 54 0,0-6 8 16,0-7 2-16,3 4 0 0,1-3-52 0,0 0-12 15,-4-6 0-15,7 0 0 0,-4 0 17 0,5-6 1 16,-1-3 0-16,-7 0 0 0,7 1-4 0,-4-4-1 16,4-6 0-16,-3-2 0 0,0-4-13 0,-1 7 0 15,-3 2 0-15,4-3 0 0,-4 1 0 0,3 5-16 16,-6-6 1-16,3 9 1 16,-3 3-10-16,-4 1-3 0,3-1 0 0,-3 6 0 0,0 0 9 0,0 0 2 15,0 0 0-15,4 6 0 0,-4 2 6 0,3 4 2 0,-3 12 0 16,0-7 0-16,4 10 16 0,-1 2 4 0,1-2 1 15,-1 8 0-15,1-9 4 0,-1 10 1 0,1-4 0 16,-1 3 0-16,4-2-4 0,-3 2-1 0,0 3 0 0,-4 0 0 16,7 3-5-16,-4-2 0 0,1 2-8 0,-4 3 12 15,3-6-12-15,-3-3 11 0,0 4-11 0,0-4 10 16,0-3-10-16,0 1 12 0,-3-4-12 0,-1 0 12 16,1-2-12-16,-1-1 0 15,1-2 9-15,-1-1-9 0,0-8 8 0,-3 3-8 0,4-1 8 0,-4-11-8 16,3 6-24-16,-3-12-10 15,0 6-2-15,0-12 0 0,0 0 15 0,-7 0 2 0,0-6 1 0,0-11 0 16,-4 8-46-16,4-14-10 16,-4 2-2-16,-3-8 0 0,7 3 3 0,-7-6 0 15,0-4 0-15,3-8 0 0,4 0-36 16,-4-5-7-16</inkml:trace>
  <inkml:trace contextRef="#ctx0" brushRef="#br0" timeOffset="3583.839">5761 4450 1198 0,'0'0'26'0,"0"0"6"0,0 0 0 0,-4 12 3 0,4-12-35 0,-3 6 0 0,-1 0 0 0,4 3 0 16,-3-4 45-16,3 7 3 0,0-6 0 0,0 12 0 16,0-9-5-16,0 8-1 0,0 1 0 0,3-1 0 15,-3 1 12-15,0 9 2 0,4-10 1 0,-4 4 0 16,3 2-46-16,-3-5-11 0,0-3 0 0,4-4 0 15,-4 7 0-15,0-12 11 0,0 0-3 0,0-6-8 16,0 0 20-16,0 0-4 0,0 0 0 0,0 0 0 16,0 0 12-16,-4-6 3 0,1-6 0 0,-1 0 0 0,1 1-22 15,3 2-9-15,0 3 8 0,0-12-8 0,0 12 0 0,0-5 0 16,0-1 0-16,3 0 0 0,-3 3 0 0,4-2 0 16,-1-1 0-16,-3 6 0 0,4-6-9 15,-1 3 9-15,-3 3 0 0,7 1 0 0,-3-1 0 0,-4 0 0 16,3 0 0-16,-3 0 0 0,4-6 0 0,0 3 0 15,-1 1 0-15,-3-1 0 0,7-3-10 0,-3 6 10 16,-1 0-8-16,4 0 8 0,-3 1-17 0,3 5 1 16,-4-6 1-16,4 0 0 0,0 6 4 15,1-3 1-15,-1-3 0 0,3 6 0 0,1 0-10 0,3 0-1 16,4 9-1-16,-8-6 0 0,8 0-2 0,-1 3-1 16,5-1 0-16,-5 1 0 15,4 0-14-15,0 0-2 0,-3 6-1 0,0-6 0 0,-1-6 17 0,1 6 3 16,0-6 1-16,-1 3 0 0,1-3 8 0,-11 0 1 0,7 0 1 15,-3 0 0-15,-4-3 3 0,3 3 0 0,1-3 0 16,-4 0 0-16,0 3-11 0,0-6-1 0,-3 6-1 0,3-12 0 31,-4 12-29-31,4-6-6 0,-3 0 0 0,-4 6-1 16,3 0-11-16,-3 0-3 0,7-6 0 0,-7 6 0 0,0 0 108 0,0 0 22 0,0 0 4 0,0 0 1 16,0 0 0-16,0 0 0 0,0 0 0 0,0 0 0 15,-10 0 0-15,10 0 0 0,-7 0 0 0,0 0 0 16,0 6-15-16,0-6-2 0,0 6-1 0,-1 0 0 15,1-6-22-15,0 12-5 0,0-6-1 0,0-3 0 16,0 3 14-16,0 5 4 0,0-5 0 0,0 6 0 16,7 0-25-16,-7-6-11 0,3 5 10 0,-6 10-10 15,6-9 0-15,-3-1 0 0,4 4 0 0,-4 3 0 16,3-1 0-16,1-5 0 0,3 6 0 0,-4-4 0 16,4-2 0-16,-3 6 0 0,3-6 0 0,0-6 0 15,3 2 12-15,-3 4-4 0,4-6-8 0,-1 0 12 16,1 0 4-16,-4-6 0 0,3 6 0 0,4-6 0 0,-3 6-16 15,-4-6 0-15,7-6 0 0,3 6 0 0,-2 0 0 0,-5-6 0 16,4 0 0-16,4 0 0 0,-4-6 32 0,3-2 4 16,1 2 1-16,-1-6 0 0,1 0-28 0,0 1-9 15,-1-4 0-15,-3 4 0 0,7-1 0 0,-7 3 0 16,0-2 0-16,-3 5 0 0,3-3 0 0,-3 6 0 16,-1 1-12-16,1 2 3 15,-1 0-18-15,-3-6-3 0,0 6-1 0,0 0 0 16,0 6 31-16,-3-6 0 0,3 6 0 0,-4-3 0 0,1 1 0 0,-4 2 0 0,-1 0 8 0,5 0-8 15,-4 0 0-15,-4 0 0 0,4 2 0 0,-3 1-12 16,3 3 12-16,0-6 0 0,-4 6 0 0,4-6 0 16,3 6 0-16,-3-6 0 0,7 0 0 0,-7 12-9 15,4-6 0-15,-1 0 0 0,4-6 0 0,-3 8 0 32,3-2-23-32,0 0-5 0,3 6-1 0,-3-6 0 0,7 6-135 15,-3-7-27-15,3 1-6 0,-4 0-1 0</inkml:trace>
  <inkml:trace contextRef="#ctx0" brushRef="#br0" timeOffset="3988.861">6523 4544 1036 0,'0'0'23'0,"0"0"5"0,0 0 0 0,0 0 1 0,0 0-29 0,-11 0 0 16,4 6 0-16,0 0 0 0,0 0 57 0,4 0 6 15,-4 0 1-15,-1 5 0 0,1-5 0 0,4 3 0 16,-4 9 0-16,0-6 0 0,3 5 0 0,-3-2 0 16,4 3 0-16,-1-7 0 0,-3 7-52 0,4-3-12 15,3 2 0-15,-4 1 0 0,4-6 54 0,0 2 8 16,0 4 2-16,4-6 0 0,-1 0-52 0,1-1-12 15,-1-2 0-15,4 3 0 0,-3-6 0 0,3 0 0 16,0-1 0-16,0-5 0 0,3 0 0 0,-2 6 0 0,-1-6 0 0,3-6 0 16,1 6 0-16,-4 0 0 0,7-5 0 15,-7 5 0-15,4-6 54 0,-1-6 8 0,1-3 2 0,-4 9 0 16,3-5-52-16,-3 5-12 0,0-6 0 0,1 6 0 31,-1-6-48-31,-4 4-13 0,1 2-3 0,-1 0 0 0,1 0 0 16,-1-6 0-16,1 6 0 0,3-6 0 0,0 7-96 0,0 2-20 15,-4-3-4-15,-3 6-1 0</inkml:trace>
  <inkml:trace contextRef="#ctx0" brushRef="#br0" timeOffset="4429.912">6798 4618 1105 0,'0'0'24'0,"0"0"4"0,0 0 2 16,0 0 2-16,0 0-32 0,0 0 0 0,0 0 0 0,0 0 0 0,0 0 58 0,-4 6 5 16,8 0 1-16,-4-1 0 0,0 7-26 0,0 0-5 15,0 3-1-15,0 2 0 0,0 1 36 0,0 2 8 16,0 4 0-16,-4 0 1 0,1-4-10 0,3-2-3 16,0-6 0-16,-4 5 0 0,4-2-34 0,0-3-7 15,0-1-2-15,0 1 0 0,0-6-9 0,0 0-1 0,0-6-1 0,0 0 0 16,0 0 6-16,0 0 2 0,0-6 0 0,0 0 0 15,4-12-2-15,-1 1-1 0,1-4 0 16,3 4 0 0,0-7-33-16,-3 4-6 0,3-4-2 0,0 0 0 0,-4 7 10 0,1 2 1 15,-1-2 1-15,4 5 0 0,0 3-1 0,-3 0 0 16,3 6 0-16,-3-3 0 16,3 6-12-16,-4 0-2 0,4 6-1 0,-3-3 0 0,-1 9 11 0,4 0 3 0,-3-6 0 0,-1 11 0 15,1-2 16-15,-1 0-10 0,5 5 10 0,-5-2-8 16,4-1 8-16,0 4 0 0,0-3 0 0,-3-1 0 15,-1 4 0-15,4-9-10 0,-3-1 10 0,-1 1-10 16,-3-6 18-16,4-3 4 0,-1 0 1 0,1 0 0 16,3-3 6-16,-3 0 1 0,3-3 0 0,-4 0 0 15,8 0-20-15,-4-15 0 0,7 12 0 0,-7-11-566 16,7 2-112-16</inkml:trace>
  <inkml:trace contextRef="#ctx0" brushRef="#br0" timeOffset="4944.874">7299 4585 1605 0,'0'0'35'16,"0"0"7"-16,-7 0 2 0,3-5 2 0,4 5-37 0,-7 0-9 0,4-6 0 0,-4 0 0 0,0 6 70 0,3-6 12 16,-3 0 2-16,7 6 1 0,-3 0-23 0,-4-6-5 15,7 6-1-15,-8 0 0 0,8 0-36 0,-7 0-8 16,7 0-2-16,-7 6 0 15,0-6-29-15,-3 12-5 0,6 0-2 0,-3 2 0 16,0 4-8-16,0 5-2 0,4 1 0 0,-1 2 0 0,0 4 24 0,1-4 4 16,-1 4 8-16,1-4-13 0,-1-2 13 0,1-7 0 0,3 10 0 15,0-16 0-15,0 7 19 0,0-9 6 0,0-3 2 0,0-6 0 16,0 0 1-16,0 0 0 0,3 0 0 0,1-3 0 16,3-3-10-16,0-6-2 0,4 0 0 0,-1-5 0 15,1-10-8-15,3 4-8 0,0-15 12 0,0-4-12 16,0 4 0-16,4-3 0 0,-11 9 0 0,7-6 0 15,-3 2-9-15,-1 10-3 0,-3-9 0 0,7 2 0 16,-7 4 12-16,4-4 0 0,-8 4 0 0,5 3 0 16,-5-4 0-16,-3 4-8 0,0 2 8 0,-3 7 0 15,3-4-9-15,-4 9 9 0,0 1-10 0,-3-7 10 16,0 9 0-16,4 3 0 0,-4 0-8 0,-4 0 8 16,8 6 0-16,3 0-9 0,-7 0 9 0,3 6-8 15,4-6-4-15,-7 6-1 0,3 3 0 0,-3 3 0 16,4 5 13-16,-4 4 0 0,3 8 0 0,4-5-9 15,-3 2 9-15,-4 10 0 0,3-4 0 0,1-3 0 0,-1 10 0 0,4 2 0 16,0 9 0-16,0 0 0 0,4 0-20 0,-1 0 2 16,1-6 0-16,3 3 0 0,-4-15 18 0,1 3 0 15,3-8 0-15,0-4 0 0,0 1 0 0,4-4 14 16,-1-8-2-16,1 0-1 16,3 0-113-16,4-12-22 0</inkml:trace>
  <inkml:trace contextRef="#ctx0" brushRef="#br0" timeOffset="5642.135">8357 4533 1142 0,'-17'2'32'0,"10"1"8"0,-4-3-32 0,-3 6-8 15,3 0 0-15,4-6 0 0,-3 6 53 0,3-6 10 16,0 6 1-16,-4 0 1 0,4-6-1 0,0 6 0 16,0-6 0-16,7 0 0 0,0 0-25 0,-4 6-6 15,-3-1-1-15,4 1 0 0,3 0-32 0,-4 9 0 16,4-9 0-16,4 6 0 0,-4-1 0 0,3-2 0 15,1 6 0-15,-1 0 0 0,4-10 12 0,0 7 3 16,4 0 0-16,-4-6 0 0,-3 3-15 0,3-6-8 0,3-1 8 16,1-2-13-16,-1 0 13 0,1-2 12 15,0-4-3-15,-1 0 0 0,1 0 7 0,-1-6 2 0,1 0 0 16,-4 1 0-16,4-1 10 0,-8 0 1 0,4 9 1 0,-3-9 0 16,-1 1-18-16,1-1-3 0,-1-6-1 0,1 9 0 15,-4-8-8-15,3-1 0 0,1 6 0 0,-1 1 8 16,-3 2-8-16,-3-3-9 0,3 0 9 0,-4 6-13 15,4 1-5-15,-3-1-1 0,-1 0 0 0,4 6 0 16,-3-3 7-16,-1-3 0 0,-3 6 1 16,7 0 0-16,0 0-2 0,-7 0-1 0,-4 0 0 0,4 9 0 15,-3-3-3-15,3 5-1 0,0 1 0 0,-4 6 0 16,4-6 6-16,0 8 0 0,-4 4 1 0,4-7 0 16,4 10 11-16,-1-4-10 0,1-5 10 0,-1-3-10 15,1 2-6-15,3 1 0 0,3-6-1 0,1-4 0 16,-1 4-32-16,4-12-7 0,0 0 0 15,4 0-1-15,0 0-24 0,3 0-5 0,3-6-1 0,1 0-267 16,0 1-54-16</inkml:trace>
  <inkml:trace contextRef="#ctx0" brushRef="#br0" timeOffset="6053.808">9105 4050 836 0,'0'0'24'0,"-3"-5"4"0,-1-4-28 0,1 3 0 0,-1 0 0 0,1-6 0 15,-1 6 124-15,-3-5 18 0,0-4 4 0,-4 6 1 16,4 0-54-16,-3-8-10 0,-4 5-3 0,-1 0 0 16,1 3-43-16,0-3-9 15,-3 1-1-15,-5-1-1 0,-2 6-26 0,3-6 0 16,-4-2 0-16,4 8 0 0,0 0 0 0,3 6 0 0,0 0 0 0,4 0 0 15,0 0 0-15,0 6-11 0,0 3 1 0,3 8 0 16,1-5 1-16,-4 11 0 0,3-2 0 0,4 8 0 16,0-2 9-16,0 8-10 0,3 3 10 0,1 6-10 15,-1 9 10-15,4-3 0 0,0 0 0 0,4 0 0 16,3-3 0-16,-4-8 16 0,1-1-4 0,3 3-1 16,-4 3-11-16,1-6 0 0,0 3 9 0,-1-2-9 15,4-7 15-15,-3 9-2 0,-1 3 0 0,1-8 0 16,-1-4 24-16,-3-3 5 0,0-2 1 0,0-4 0 0,-3-5-27 15,-1 2-4-15,4-8-2 0,-3 0 0 0,-1-6-10 16,4-6 0-16,0 0 0 0,0 0 0 16,0 0-45-16,0 0-5 0,0-6-1 0,0 0 0 15,0-12-61-15,4 7-13 16,-1-4-3-16,1-3 0 0</inkml:trace>
  <inkml:trace contextRef="#ctx0" brushRef="#br0" timeOffset="6324.262">8558 4383 1051 0,'0'0'23'0,"-3"5"5"0,-1 1 0 0,1 3 2 0,-1 0-30 0,1 6 0 0,3-9 0 0,0 5 0 15,0-5 63-15,0 6 6 0,3-6 2 0,1 3 0 16,-4-9 9-16,3 6 1 0,1-1 1 0,3-5 0 15,0 6-25-15,0 0-5 0,0-6 0 0,4 6-1 16,-1-6-19-16,1 0-3 0,-1 0-1 0,5 0 0 16,2-6-8-16,-3 6-1 0,4-6-1 0,3 0 0 15,4 6-18-15,-4-5 0 0,4-7 0 0,-4 3 0 32,0 3-84-32,7 0-23 0,-3 0-5 0,0 0-399 0,3 1-80 0</inkml:trace>
  <inkml:trace contextRef="#ctx0" brushRef="#br0" timeOffset="6856.17">9955 4421 921 0,'0'0'20'0,"-3"-9"4"0,-1 0 0 0,1 6 4 0,-1-9-28 0,1 1 0 0,-1-1 0 0,-3 6 0 16,4-6 36-16,-4 4 1 16,0 2 1-16,-1-6 0 0,-2 12-4 0,3-6-1 15,-4 0 0-15,1 6 0 0,-1 6-15 0,0-6-3 0,1 6-1 16,-4 6 0-16,3-4-14 0,-3 10 0 0,0-6 8 0,3 5-8 15,1-2 25-15,-1 3 3 0,1-1 0 0,-1 1 0 16,1-3 2-16,2-3 1 0,1-1 0 0,4 1 0 16,-4-6 11-16,3 0 2 0,4-6 1 0,0 0 0 15,0 0 5-15,0 0 1 0,0 0 0 0,0 0 0 16,0 0-19-16,0 0-3 0,0 0-1 0,0 0 0 16,0 0-8-16,0 0-3 0,7 6 0 0,0-6 0 15,-7 0-17-15,0 0 0 0,7 3 8 0,1 0-8 16,-1-3 0-16,0 3 0 0,0-1 0 0,0 1 0 15,3 3 0-15,1 0 0 0,-4 0 0 0,4 6 0 0,-4 0-13 16,0-4 3-16,3 7 1 0,-3 6 0 16,0-4-4-16,-3-2-1 0,-4 3 0 0,3 5 0 0,-6-5 6 15,3-4 8-15,-4 10-13 0,-3-6 5 0,4-7 8 0,-4 10 0 16,0-9 0-16,0 0 0 16,-4-1 0-16,4 1-10 0,-4-3 10 0,4-3-10 15,0 0-25-15,0-6-5 0,0 0 0 0,0 0-731 16</inkml:trace>
  <inkml:trace contextRef="#ctx0" brushRef="#br0" timeOffset="7329.323">10164 3686 910 0,'0'0'20'15,"0"0"4"-15,0 0 0 0,0 0 3 0,0 0-27 0,0 0 0 0,0 0 0 0,0 0 0 16,-4 6 74-16,-3 0 10 0,0 0 1 0,0-1 1 16,0 10-25-16,0-3-5 0,0 5 0 0,0 7-1 15,0 2 3-15,-4 4 1 0,4 2 0 0,0 3 0 0,3-2-11 0,-3 5-1 16,4 3-1-16,3 3 0 0,0-6-23 0,0 10-5 16,0-10-1-16,0 18 0 0,0-9 0 15,0 3 0-15,3 0 0 0,-3-6 0 0,4 6 2 16,-4-3 0-16,0-3 0 0,0 0 0 15,0-6 0-15,-4 9 0 0,4-9 0 0,-3 4 0 0,3-4-19 16,-4-3 10-16,1-3-10 0,-1-2 8 16,4 2-8-16,-3-14 0 0,-1 8 0 0,4-8 0 0,-3-6 0 0,-1 2 0 15,4-2 0-15,-3-6 0 16,3-6-24-16,0 0-8 0,0 0 0 0,0 0-1 16,3 0-139-16,1-6-28 0,3-6-6 0,-4 3-1 0</inkml:trace>
  <inkml:trace contextRef="#ctx0" brushRef="#br0" timeOffset="8087.5">9980 4500 882 0,'0'0'19'0,"0"0"4"0,-7 0 1 0,7 0 1 0,-7 0-25 0,7 0 0 0,0 0 0 0,0 0 0 16,-4-6 72-16,4 6 10 0,0 0 2 0,0 0 0 0,0 0-3 0,0 0 0 16,0 0 0-16,0 0 0 0,0 0-16 0,0 0-3 15,0 0-1-15,0 0 0 0,0 0-34 0,0 0-7 16,0 0-2-16,0 0 0 0,8 0-18 0,-1 6 0 16,3 0 8-16,1-6-8 0,3 6 0 15,0 0 0-15,0-6 0 0,4 6 0 16,-1-6 0-16,1 0 0 0,3 0 0 0,0 0 0 0,0 0 10 0,1-6-2 15,2 6 0-15,-2 0 0 16,2 0-32-16,-3 0-6 0,4 0-2 0,-4 0 0 16,0 0-44-16,1 6-10 0,-5-6-2 0,1 3 0 15,-4 0-40-15,4 0-8 0,-4-1-1 0,-4 7-1 16,1-9 10-16,-4 6 3 0,0 0 0 0,0-6 0 16,-7 0 41-16,0 0 9 0,0 0 2 0,0 0 0 0,0 0 169 0,0 0 35 0,0 0 6 15,0 0 2-15,0 0 35 0,0 0 7 0,0 0 2 0,0 0 0 16,-3 0-91-16,-1-6-17 0,-3 0-4 0,3-3-1 15,4 4-49-15,-3-1-9 0,-1 6-3 16,1-6 0-16,3 6 0 0,-4-12 0 0,1 12 0 0,3 0 0 16,0 0-9-16,0 0 10 0,-7-6-10 15,7 6 10-15,-7 0-10 0,0 6 12 0,0-6-12 16,-1 12 12-16,-2-6-12 0,3 3 0 0,-4 2-12 0,4 7 12 16,-3 0 0-16,3-4 0 0,-4 10 0 0,0-1 12 15,1 1 10-15,-1 2 2 0,4-2 1 0,0 2 0 16,0-2 18-16,4-7 3 0,-1 4 1 0,0-3 0 15,1-1-17-15,3 4-3 0,0-9-1 0,3-1 0 16,-3 1-8-16,4-6-2 0,0-3 0 0,-4-3 0 16,3 6-2-16,4-3-1 0,4 0 0 0,-1-3 0 15,-3 0-2-15,4 0-1 0,3-6 0 0,0 3 0 16,0-3-10-16,-3 0 0 0,3-6 0 0,0 6 8 0,0 1-20 16,-3-7-4-16,-1 0 0 0,1 3-1 0,0-2 3 0,-4-1 1 15,0 6 0-15,0-6 0 0,-4 3-2 0,1 3 0 16,-1 1 0-16,1-7 0 15,-1 6 15-15,-3 0-12 0,4-6 12 0,-4 0-12 16,0 1 12-16,0 2 0 0,-4-9 0 0,4 7 0 16,-3 5 0-16,-4-6 0 0,3 0 0 0,-3 3 0 15,0 3 0-15,4 1-16 0,-4 5 5 0,-4-6 1 16,4 6-21-16,0-6-4 0,-4 6-1 0,4 0 0 16,-3 0-3-16,-1 0-1 0,0 0 0 0,1 6 0 15,-4 0-152-15,3-1-30 0,1 7-6 0</inkml:trace>
  <inkml:trace contextRef="#ctx0" brushRef="#br0" timeOffset="8618.906">10679 4527 1026 0,'0'0'28'0,"0"0"8"0,0 0-28 0,0 6-8 0,-4 5 0 0,-3-5 0 0,3 6 78 0,1 0 14 16,-1-1 4-16,1 1 0 0,-1 3-19 0,1 3-3 16,-1-1-1-16,1 1 0 0,3 8-31 15,-4-5-6-15,4 2-2 0,-3 1 0 0,3-4-12 0,-4 4-2 16,4 0-1-16,-3-7 0 0,3 4-10 0,0-10-1 15,0 7-8-15,0-6 12 0,0 3-12 0,0-10 0 16,0 1 8-16,0-6-8 0,0 0 9 0,0 0-1 16,0 0 0-16,0 0 0 0,0 0 33 0,3-6 7 15,-3-5 0-15,4-1 1 0,-1 3-33 0,1-9-6 16,-4 1-2-16,3 2 0 0,1-2-8 0,-4-1 0 0,3 0 0 16,-3 4 0-16,0 2 0 15,4-6 0-15,-4 6 0 0,3-5 0 16,-3-4 0-16,-3 9 0 0,3-5 0 0,-4-1 0 0,4 3-11 15,0 4-4-15,0-10-1 0,0 9 0 16,0 1-7-16,0-1-1 0,4-6-1 0,-1 3 0 16,1 4-6-16,-1-7-1 0,5 12 0 0,-1-6 0 15,0 1-10-15,0 5-2 0,0-3-1 0,0 9 0 16,-7 0 29-16,10-6 5 0,1 6 2 0,-11 0 0 0,11 0-1 0,-1 6 0 0,-3-6 0 16,4 6 0-16,3 0 10 0,-4 3 0 0,5-4 0 0,-5 1 0 31,1 0-55-31,-1 0-5 0,1 0-2 0</inkml:trace>
  <inkml:trace contextRef="#ctx0" brushRef="#br0" timeOffset="8932.633">10968 4512 1328 0,'-7'6'29'0,"0"0"7"0,3 0 0 0,-3-1 1 0,4 4-29 0,3-3-8 0,0-6 0 16,-4 6 0-16,4-6 88 0,-3 12 16 15,6-6 3-15,-3 0 1 0,4-1-40 0,-1-5-7 16,1 6-1-16,3 0-1 0,-4 0-27 0,4 3-6 0,7-3-1 15,-3 6 0-15,0-7-12 0,-4 1-2 0,3 0-1 0,1 3 0 16,-1 0-10-16,5 0 0 0,-5-3 0 0,4 5 0 31,0 1-48-31,0 0-8 0,-3 0-1 0,0 2-1 16,-1-2-57-16,1-6-11 0,-1 6-2 0,-3-6-563 0</inkml:trace>
  <inkml:trace contextRef="#ctx0" brushRef="#br0" timeOffset="9342.253">11285 4203 1034 0,'-3'18'29'0,"-4"8"7"0,0-2-36 0,0 8 0 16,0-2 0-16,-4 2 0 16,4 3 92-16,0 9 11 0,-4-5 2 0,4 8 1 0,0 3-37 15,4 0-7-15,-4 0-2 0,3 5 0 0,1-2-36 16,3 6-7-16,-4-3-1 0,1 3-1 15,-1-3-2-15,0-6 0 0,-3 0 0 0,0 0 0 0,4-3 11 0,-1-3 1 16,1 0 1-16,-4-3 0 0,0-3 2 0,3 0 1 16,-3-8 0-16,4 2 0 0,-1-3 7 0,-3-2 0 15,0 2 1-15,3-8 0 0,1 2-23 0,3-5-5 0,-4-3-1 0,4-3 0 16,0 5-8-16,0-5-11 0,0 0 3 0,0-6 0 31,4 2-46-31,-4 1-9 0,3 0-1 0,1 3-498 0,3-6-99 0</inkml:trace>
  <inkml:trace contextRef="#ctx0" brushRef="#br0" timeOffset="17990.286">3715 5629 968 0,'-11'6'21'0,"8"3"5"0,-4-3 1 0,3 5 0 0,1 1-27 0,-1 0 0 15,0 0 0-15,1-6 0 0,3-1 0 0,0-5 0 16,0 0 0-16,0 0 0 0,0 0 38 0,0 0 2 16,0 0 1-16,0 0 0 0,0 0 7 0,0 0 0 0,0 0 1 0,0 0 0 15,0 0-49-15,0 0 0 0,-4-5 0 0,4 5-12 16,0 0 12-16,-7-6 0 0,4 0 0 0,3 6 0 15,-7-6 20-15,3 0 8 0,-3 6 0 0,-3-6 1 16,3 6-14-16,0-6-3 0,-4 6-1 0,4 0 0 16,0 0 10-16,0 6 3 0,0-6 0 0,-4 0 0 15,4 0-24-15,0 0 0 0,0 0-10 0,0 0 10 16,0 0 0-16,-4 0 0 0,4 0 0 0,-7-6 9 16,7 6-9-16,-4 0 0 0,4 0 0 0,0 0 0 15,7 0 0-15,-7 0 0 0,0 6 0 0,0 0 0 16,7-6 0-16,-7 6 0 0,4 6 0 0,-4-3 0 15,3 2 0-15,0 1 0 0,1 12 0 0,3-13 0 0,0 10 0 16,-4-3 0-16,4-1 0 0,-3 4 0 16,3-4 0-16,0 1 0 0,3 0 0 0,-3-7 0 15,4 4 0-15,-4-3 0 0,7 0 0 0,-3-6 0 0,-1 2 0 16,1-2 0-16,3 6 0 0,0-12 0 0,3 6 11 0,-3-6-3 16,4 0-8-16,-1 0 12 0,1 0-12 0,7 0-8 15,-8-6 8-15,4-3-13 0,1 3-3 0,2 0 0 16,1-5 0-16,3 5-633 0</inkml:trace>
  <inkml:trace contextRef="#ctx0" brushRef="#br0" timeOffset="18522.818">3930 5729 1074 0,'0'0'30'0,"-7"6"8"0,3 0-30 0,-6-6-8 0,3 6 0 0,-4 0 0 15,1-1 52-15,-1 1 10 0,4 0 2 0,0 3 0 16,-4 3-3-16,4 0 0 0,0-7 0 0,-3 7 0 15,3 3-27-15,-1 3-6 0,1-7 0 0,4 7-1 0,3-3-11 16,-4 2-3-16,1 1 0 0,-1-12 0 0,4 6-13 16,-3-4 0-16,3 1 0 0,0 6 0 0,0-9 0 15,3 5 0-15,-3-5 8 0,4 0-8 0,-1 6 0 16,1-6 0-16,-4-3 8 0,7-3-8 0,0-3 11 0,0 0-1 16,0 0 0-16,4-9 0 0,-1 6 2 15,1-5 1-15,3-1 0 0,0-6 0 16,4 4-13-16,-4-4 9 0,0-9-9 0,0 10 8 15,4-7-8-15,-8 4 0 0,1-4 0 0,-1 7-11 0,1-7 11 16,0 9 0-16,-4 4 8 0,0-1-8 0,-4 0 0 0,-3-3 0 16,4 9-12-16,-4 1 4 0,0 5-2 0,0 0 0 15,0 0 0-15,0-6 0 0,0 0-2 0,0 6 0 16,0 0 0-16,-7-6 0 16,0 6-21-16,0 0-5 0,-8 0-1 15,8 0 0-15,0 0 39 0,0 0 0 0,-3 0 0 0,3 12 0 0,-4-6 0 16,4 2 0-16,0 1 0 0,0 12 0 0,0-9 0 0,3 5 0 15,1 4 0-15,-1-4 0 0,1 1 0 0,3 3 13 0,-4-4 0 16,4 7 0-16,0-7-13 0,0 4-18 16,0-3 4-16,4-7-436 0,-1-5-87 0</inkml:trace>
  <inkml:trace contextRef="#ctx0" brushRef="#br0" timeOffset="18931.149">4205 5747 928 0,'-3'6'20'15,"-4"-1"5"-15,3 1 1 0,-3 3 0 0,3 9-26 0,-3-6 0 0,4-1 0 0,-1 1 0 16,-3 3 80-16,4-3 12 0,-4 5 1 0,3-5 1 16,1 3-29-16,-4-4-5 0,3 1-2 0,1 0 0 0,3 0-18 0,-4-1-4 15,4-5-1-15,0 0 0 0,0-6-7 0,0 9-2 16,0-9 0-16,0 0 0 0,0 6-9 0,0-6-1 15,0 0-1-15,0 0 0 0,0 0 3 0,0 0 1 16,4 0 0-16,-1-6 0 0,1-6-3 0,6 3 0 16,-6-2 0-16,3-7 0 0,-4 6 6 0,4-5 1 15,-3 8 0-15,-4-9 0 0,3 12-37 0,1-5-7 16,-1-1-2-16,1 6 0 0,-4-3 23 0,0 9-11 16,0 0 11-16,0 0-8 15,7 0-24-15,-7 0-4 0,4 6 0 0,3 0-1 0,-4 0 37 0,4 3 0 16,0 2 0-16,-3-5 0 0,3 12 0 0,0-6 0 0,0 2 14 15,0 10-4-15,0-7-10 0,4 4-12 16,-4-9 2-16,-4 5 1 0,4-5 9 0,0 0 0 0,-3-3 0 0,3 2 0 16,0-5 0-16,0 0 12 0,4 0-2 0,-4 0-1 31,-4-6-30-31,4 0-7 0,0 0 0 0,0-12-726 0</inkml:trace>
  <inkml:trace contextRef="#ctx0" brushRef="#br0" timeOffset="19234.369">4508 5303 1101 0,'0'0'24'0,"0"0"4"0,0 0 2 0,0 0 2 0,0 0-32 0,0 0 0 15,0 0 0-15,0 0 0 0,0 6 44 0,0 5 1 16,8 1 1-16,-5 3 0 0,1 8 12 0,-4-5 2 15,3 8 1-15,-3 4 0 0,4-7-18 16,-1 16-4-16,-3-10-1 0,0 15 0 0,0-6-7 0,0 6-2 16,0 3 0-16,0-2 0 0,0-1-10 0,0-6-3 15,0-3 0-15,0-5 0 0,0 2-16 0,0-14 10 16,0-1-10-16,0 4 8 0,0-4 0 0,0-2-8 16,0-6 12-16,4 0-4 0,-4 2-8 0,0-5 0 15,0-6 0-15,0 0 8 16,0 0-45-16,0 0-10 0,0 0-1 0,0 0-466 0,7 0-93 0</inkml:trace>
  <inkml:trace contextRef="#ctx0" brushRef="#br0" timeOffset="19496.169">4445 5741 874 0,'0'0'19'0,"-4"-6"4"0,4 6 1 0,-7-6 1 0,0 6-25 0,7 0 0 0,0 0 0 0,0 0 0 16,-3-9 41-16,3 9 3 0,-4-6 1 0,4 6 0 16,0 0 15-16,0 0 4 0,7-3 0 0,-7 3 0 0,4 0-10 15,3 0-2-15,4 0 0 0,-1 3 0 16,4 0-34-16,-3 3-7 0,3 0-2 0,-4 6 0 16,8-6-9-16,-4 0 0 0,-3-1 9 0,6 1-9 0,-2 0 13 0,2-3-1 15,-3 0-1-15,0 0 0 0,8-3-11 16,-5-3-16-16,-3 3 4 0,0-3-660 15</inkml:trace>
  <inkml:trace contextRef="#ctx0" brushRef="#br0" timeOffset="19713.254">4897 5773 1155 0,'0'0'25'0,"-4"6"6"0,-7 6 1 0,8 0 0 0,-1-7-32 0,-3 7 0 16,4 0 0-16,-1 3 0 0,1 2 73 0,-1 1 8 16,4-6 2-16,-3 8 0 0,-1 4-27 0,1-7-6 0,3 10-1 0,0-10 0 15,-4 4-23-15,4-3-5 0,0-1-1 0,0 1 0 16,0-3-12-16,0-6-8 0,4-1 10 0,-4-8-10 16,0 0 8-16,0 0-8 0,0 0 0 0,3-8-507 15,1-10-105-15</inkml:trace>
  <inkml:trace contextRef="#ctx0" brushRef="#br0" timeOffset="19894.731">4897 5606 1357 0,'0'0'29'0,"-11"5"7"0,4 1 0 0,3 0 4 16,-3-6-32-16,4 6-8 0,3-6 0 0,0 0 0 0,0 0 14 0,0 6 2 15,0-6 0-15,0 0 0 16,3 6-58-16,4-3-11 0,0-6-3 0,11-3 0 0</inkml:trace>
  <inkml:trace contextRef="#ctx0" brushRef="#br0" timeOffset="20335.537">5080 5617 954 0,'0'0'20'0,"-4"0"5"0,1 12 1 0,3-6 2 0,0 3-28 0,0 3 0 0,-4-1 0 0,4 7 0 15,4 0 58-15,-1-4 6 0,1 10 2 0,0-7 0 16,-1 10-11-16,1-4-3 0,-1-5 0 0,1 9 0 16,-1-10-18-16,-3 7-4 0,0-4-1 15,0-2 0-15,4 0 3 0,-4-10 0 0,0 10 0 0,0-12 0 16,0 6 3-16,0-12 1 0,0 5 0 15,0 1 0-15,0-6-19 0,0 0-3 0,0 0-1 0,0 0 0 16,0 0 19-16,0 0 4 0,0 0 1 0,3-6 0 16,1 1-16-16,-1-7-3 0,-3-3-1 0,4 3 0 15,-1 1-17-15,-3-1 0 0,4-6 0 0,-4 6 0 16,3-2-16-16,-3 2-1 0,0 0 0 0,4 1 0 16,-4-4 1-16,0 9 0 0,3 0 0 0,-3 6 0 15,0 0-13-15,0 0-3 0,0 0 0 0,0 0 0 0,0 0 20 0,0 0 12 16,8 0-13-16,-5 9 5 0,4 0-8 0,-3 0-2 15,3-4 0-15,-4 7 0 0,1 0 18 0,3-6 0 16,0 3-8-16,0-1 8 0,0 1 0 16,0 9 0-16,0-6 0 0,0 2 0 0,0 4 20 0,0 0 2 15,0-7 0-15,-3 7 0 0,3-3-22 0,0-4 9 16,-4 1-9-16,8 6 0 0,-7-6 31 16,-1 2-1-16,1-2 0 0,-1-6 0 0,1 0-30 15,-4 0 0-15,0-6 0 0</inkml:trace>
  <inkml:trace contextRef="#ctx0" brushRef="#br0" timeOffset="21042.319">5567 5847 914 0,'0'0'20'0,"0"0"4"0,-4 6 0 0,4-6 3 0,0 0-27 0,-7 5 0 15,7-5 0-15,-3 0 0 0,-1 6 68 0,4-6 9 0,0 0 2 16,-3 6 0-16,3 6-10 0,-4-6-1 0,4-6-1 0,0 6 0 15,0 0-20-15,4-1-4 0,-4 4-1 0,0-3 0 16,3 6-14-16,-3-6-4 0,0 6 0 0,4-7 0 16,-1 4-6-16,4 3-2 0,-3 0 0 0,3-1 0 15,0 1-8-15,0-3-8 0,4 3 9 0,-4 0-9 16,3-7 20-16,-3 7-3 0,4 0 0 0,3-6 0 16,-7-3 11-16,4-3 3 0,-4 3 0 0,3-3 0 15,1-3 13-15,-1 0 4 0,1-3 0 0,0-6 0 0,-1 0-17 16,1-2-3-16,3-1-1 0,0-6 0 0,-7 10-3 0,0-16-1 15,4 10 0-15,-4-7 0 0,0 1-23 0,0-4 0 16,0 4 0-16,0 2-12 16,-4-2-15-16,1-7-3 0,0 10-1 0,-1-4 0 15,-3 12-207-15,4-2-42 0,3-10-8 0,-4 3-1 0</inkml:trace>
  <inkml:trace contextRef="#ctx0" brushRef="#br0" timeOffset="21608.302">6184 5870 954 0,'0'0'20'0,"0"0"5"0,0 0 1 0,0 0 2 0,0 0-28 0,0 0 0 0,0 0 0 0,0 0 0 16,0 0 107-16,0 0 16 0,0 0 3 0,0 0 1 16,0 0-19-16,0 0-3 0,0 0-1 0,0 0 0 0,0 0-37 15,-7 0-8-15,0 0-2 0,0-6 0 16,4 6-33-16,-5 0-8 0,-2 0 0 0,-1 0-1 0,4 0-15 0,-3 0 9 16,-1 6-9-16,0-6 8 0,1 0-8 0,-4 12 0 15,7-6 0-15,-4 0 0 0,4 5 0 0,0 4-12 16,0 3 2-16,-7-6 1 0,10 5 9 15,-3 4 0-15,4-4-9 0,3 4 9 16,0-3 0-16,0-1 0 0,3 1-9 0,4 0 9 16,4 2 0-16,-4-8 0 0,0-6 8 0,0 3-8 15,7-1 18-15,-3 1-2 0,3-3-1 0,0 0 0 0,0 0 1 0,0-6 1 16,4-6 0-16,0 6 0 0,-4-6-6 0,0 0-2 16,0-3 0-16,0 3 0 0,0-5 2 0,-3 5 0 15,-4-6 0-15,3 0 0 0,-3-2 1 0,4 5 0 16,-4 0 0-16,-4-3 0 0,-3 0-12 0,0 7 0 15,0-4 0-15,0 3 0 0,-3 0 0 0,3 6 0 0,-4-6 0 16,1 0 0 0,-8 0-20-16,4 0-7 0,7 6-1 0,-7 0 0 0,-3 0 10 0,3 0 2 0,-4 0 0 0,4 6 0 15,0 0 6-15,-4-6 2 0,4 9 0 16,-3 0 0-16,6 6-2 0,-3-4 0 0,0 7 0 0,4-9 0 16,-5 6 10-16,5-1-13 0,-8-2 5 15,8 0 8-15,3-1-24 0,-4 4 4 0,4-3 0 16,0-6 0-1,7 0-120-15,-3 5-23 0,6-5-5 0</inkml:trace>
  <inkml:trace contextRef="#ctx0" brushRef="#br0" timeOffset="22005.7">6537 6020 961 0,'0'0'20'0,"0"0"5"0,0 0 1 0,0 0 2 16,0 0-28-16,0 0 0 0,0 0 0 0,0 9 0 0,0-3 39 0,0 3 1 16,0 2 1-16,0-5 0 0,0 6 26 0,0-3 5 15,0 0 0-15,0 5 1 0,0-2-16 0,0 0-3 16,3-6-1-16,-3 0 0 0,4 5 2 0,0 4 0 16,-4-3 0-16,0 0 0 0,3-1-11 0,1-5-3 15,-4 0 0-15,3 3 0 0,1-3 10 0,-4-6 1 16,3 6 1-16,-3-6 0 0,4 6-24 0,-4-6-5 15,7 0 0-15,-4 5-1 0,-3-5-3 0,7 0 0 16,0 0 0-16,0 0 0 0,1-5 4 0,-1-1 1 16,0 0 0-16,0 0 0 0,0 0-10 0,0 0-3 15,3-3 0-15,-3-2 0 0,-3 5-12 0,0 0 9 16,3 0-9-16,-4-6 8 0,4-3-8 0,-3 4 0 0,3 5 0 16,-4-6 0-16,4-8 0 0,-3 8 0 0,3 0-12 0,0-6 12 31,-4 1-30-31,5 2 2 0,-5-3 0 0,4 1 0 15,-3-7-51-15,-1 4-9 0,4-4-3 0,0 4 0 0,0 2-127 16,-3 0-26-16,-1 1-4 0,-3 5-369 0</inkml:trace>
  <inkml:trace contextRef="#ctx0" brushRef="#br0" timeOffset="22580.037">7034 5950 1170 0,'0'0'25'0,"0"0"6"0,0 0 1 0,0 0 1 0,0 0-33 0,0 0 0 0,0 0 0 0,0 0 0 0,0 0 84 0,0 0 9 16,0 0 3-16,0 0 0 0,0 0-44 0,0-6-9 15,4 6-2-15,-4 0 0 0,0-6-6 0,3 0-2 16,-3 6 0-16,0 0 0 0,0 0-5 0,0 0-2 15,0 0 0-15,0 0 0 0,0 0 2 0,0 0 1 16,0 0 0-16,-7 0 0 0,4 6-19 0,-11 0-10 0,7-6 10 0,0 6-10 16,0-1 8-16,-4 4-8 0,0 3 0 0,1 0 0 15,-1-1 8-15,4-5-8 0,0 0 0 0,0 6 9 16,-3-6 5-16,6 0 1 16,4-6 0-16,-7 9 0 0,7-9-7 0,0 0 0 0,0 0-8 15,0 0 12-15,0 5-12 0,0-5 0 16,0 0 0-16,0 0 0 0,0 0 0 0,3 6 0 15,-3-6 0-15,4 6 0 0,3-6 0 0,0 12 0 0,4-12 0 0,-4 6 0 16,3-3 0-16,1 3 0 0,-1-3 0 0,1 0 0 16,0 0 0-16,-1-1 0 0,4 4 0 0,-3 0 0 15,-1 0 0-15,5-6 0 0,-5 6-8 0,4-6 8 16,-3 6 0-16,-4 0 0 0,4-6 0 0,-1 6 0 16,-3-1 0-16,0-2 0 0,4-3 0 0,-11 0 0 15,3 3 0-15,1 6 0 0,-4-9 0 0,3 6 0 16,1 0 8-16,-4 0 0 0,0 0-8 0,-4 5 12 0,4-5 0 15,-3 6 0-15,3 3 0 0,-7-3 0 0,0-7-12 16,-4 13 11-16,4-9-11 0,-3 0 10 0,-1 5-10 0,4-2 12 16,-4-6-12-16,1 0 12 0,-1 0-12 15,-3 0-17-15,3-3 4 0,1 3 1 16,-8-6-200-16,4-3-39 0</inkml:trace>
  <inkml:trace contextRef="#ctx0" brushRef="#br0" timeOffset="23313.65">8280 5920 406 0,'0'0'11'0,"-11"0"4"0,4 0-15 0,0 0 0 15,0 6 0-15,-4-6 0 0,1 0 104 0,-1 6 17 16,-3-6 4-16,0 0 1 15,3 0-70-15,-3 0-15 0,7 0-2 0,-7-6-1 0,7 6-7 0,-4-6-2 16,1 0 0-16,-1 6 0 0,4-9-6 0,0 6-2 0,-3 1 0 0,3-1 0 16,3 3 1-16,-3 0 0 0,0 0 0 0,7 0 0 15,-4 0-5-15,1 3-1 16,-4-1 0-16,3 4 0 0,-3 0-1 0,7 6-1 0,-7 0 0 0,7-6 0 16,-3 5 10-16,-1 1 3 0,1 3 0 15,3-3 0-15,0-7 12 0,0-5 2 16,0 0 1-16,0 0 0 0,7 6 8 0,-7-6 2 15,0 0 0-15,10 6 0 0,1-12-26 0,-1 0-5 0,1 1-1 16,3-7 0-16,0-3-4 0,-3 3-2 0,3 1 0 0,0-7 0 16,-3 0-14-16,6 4 0 0,-10 2 0 0,0-6 0 15,4 1 0-15,-4 5 0 0,0 3 0 0,-3 3-10 16,-1 0-6-16,4 0 0 0,-3 1-1 0,-4 5 0 16,0 0 5-16,0 0 0 0,0 0 1 0,0 0 0 15,0 0-17-15,3 17-3 0,1-2-1 16,-4 3 0-16,0-1 52 0,0 1 9 0,-4-1 3 0,4 4 0 15,0-3-12-15,0-1-1 0,0 4-1 0,0-9 0 16,0 5 6-16,0-2 2 0,0-3 0 0,0-1 0 0,4 1-4 16,-4-12-1-16,0 0 0 0,0 0 0 15,0 0-21-15,0 0 0 0,10 12 0 0,1-12 0 16,-1 0-41-16,5 0-10 0,-1-12-1 16,3 0-516-16,1 7-102 0</inkml:trace>
  <inkml:trace contextRef="#ctx0" brushRef="#br0" timeOffset="23726.264">8622 5820 1104 0,'0'0'31'0,"0"0"8"0,-7 0-31 0,3 6-8 0,1 3 0 16,-4-3 0-16,3 0 66 0,1 0 12 0,-4-1 2 0,3 7 1 15,4 0-16-15,-3-6-3 0,-1 0-1 0,4 0 0 16,0-6-13-16,-4 5-4 0,4-5 0 0,-3 9 0 15,3-3-11-15,0-6-2 0,0 0-1 0,0 0 0 16,0 0 14-16,0 0 4 0,0-6 0 0,3-6 0 16,-3 4-18-16,0 2-3 0,0-12-1 0,0 6 0 15,0 1-26-15,-3 2 8 0,3-3-8 0,0 0 0 16,0 6 0-16,-4 1 0 16,4-7 0-16,-3 6 0 0,3 6-8 0,-7-6 8 0,3 3-10 0,4 3 10 15,-7 3-20-15,0 9 3 0,0-6 0 0,-3 5 0 16,3-5 5-16,-1 6 0 0,-2 6 1 0,-1 2 0 15,4 4 11-15,0-7-10 0,-3 10 10 0,3-4-10 16,0 4 10-16,3 2-8 0,-3-5 8 0,7 2-8 16,-4-5 8-16,4-4 0 0,0 1 0 0,4 0 0 15,-1-7 0-15,5 4 0 0,-5-3 0 0,4-6 0 16,4 0 0-16,3 5 14 0,-4-5-3 0,4-6-1 0,1 0-2 16,-1 0-8-16,0 0 12 0,7-6-4 0,0-5-8 0,0-1 0 15,4-6 0-15,0 4 0 16,-1-4-140-16,-2-8-34 0,2 2-6 0</inkml:trace>
  <inkml:trace contextRef="#ctx0" brushRef="#br0" timeOffset="24022.632">8943 5370 1011 0,'0'0'22'0,"-4"6"5"0,-3 0 1 0,4 0 0 0,-1 3-28 0,1 6 0 0,-1-1 0 0,1 4 0 16,-1-6 83-16,1 2 10 0,-4 4 3 0,3 5 0 16,1-8-12-16,-1 9-3 0,0 5 0 0,1 3 0 15,3-2-20-15,0 8-4 0,0-6-1 0,0 10 0 16,3-4-16-16,1-3-3 0,-4 3-1 0,4-2 0 16,-4 2-18-16,3-12-4 0,1 9-1 0,-4 4 0 15,3-4-13-15,-3-3 9 0,4-2-9 0,-4-10 8 16,3 10-8-16,-3-4 0 0,4-2 9 0,-4-1-9 15,0-8 0-15,0-6 0 0,0 0 0 0,0-9 0 16,0 0-36-16,0 0-12 0,0 0-3 0,7-6-810 16</inkml:trace>
  <inkml:trace contextRef="#ctx0" brushRef="#br0" timeOffset="24271.233">8689 5944 1602 0,'0'0'35'0,"0"0"7"0,0 0 2 0,0 0 1 0,0 0-36 0,0 0-9 16,0 0 0-16,0 0 0 0,0 0 96 0,0 0 16 16,0 0 4-16,7 0 1 0,4-6-64 0,-1 0-13 15,1 0-2-15,3 0-1 0,0 0-23 0,4-3-5 0,3 6-1 0,0-2 0 16,4-4-8-16,-1 3 0 0,1-6 0 0,-7 6-11 15,3-5 11-15,-4 2-13 0,5 0 5 0,-1 0 8 32,-4-3-139-32,5 6-20 0,-1-5-4 0</inkml:trace>
  <inkml:trace contextRef="#ctx0" brushRef="#br0" timeOffset="24815.835">9320 5864 990 0,'0'0'21'0,"0"0"5"0,0 6 1 0,-3 6 1 0,-1 0-28 0,1-6 0 0,-1 8 0 0,1-8 0 16,-1 12 92-16,1-6 13 0,-4-4 3 0,3 10 0 15,1-6-37-15,-1-1-7 0,1 1-2 0,-1 3 0 16,0 3-26-16,1-7-4 0,-4 1-2 0,3 0 0 0,4 0-6 16,0-4 0-16,0 4-1 0,0-6 0 0,0 6-37 0,0-6-7 15,0 0-2-15,0-6 0 16,0 0-100-16,0 0-20 0,0 0-4 0</inkml:trace>
  <inkml:trace contextRef="#ctx0" brushRef="#br0" timeOffset="24996.468">9377 5611 1335 0,'0'0'29'0,"0"0"7"0,0 0 0 0,0 0 2 0,0 0-30 0,0 0-8 0,0 0 0 0,0 0 0 16,0 0 8-16,0 0 0 0,0 0 0 0,0 0-610 15</inkml:trace>
  <inkml:trace contextRef="#ctx0" brushRef="#br0" timeOffset="25493.282">9677 5844 1026 0,'0'0'28'0,"0"0"8"0,0 0-28 0,0 0-8 0,0 0 0 0,-7 3 0 16,0 3 76-16,0-1 15 0,3 1 2 0,-3-6 1 16,0 6-49-16,0 6-9 0,0-6-3 0,0 3 0 0,0-1 7 0,0 1 2 15,-4 3 0-15,4 0 0 0,0 0-26 0,0-4-6 16,0 1-1-16,0 12 0 0,0-10-9 0,0 1 0 15,3 0 0-15,1 0 0 0,-1 2 0 0,1-2 0 16,-1 0 0-16,4-6 8 16,-4 3 10-16,4 0 2 0,0-1 0 0,0 4 0 15,4-6 0-15,-4 0 0 0,0-6 0 0,7 6 0 16,-7-6 0-16,7 6 1 0,0-6 0 0,0 0 0 16,0 0-7-16,4-6-2 0,-1 6 0 0,5-6 0 15,-5 0-12-15,1-6 11 0,-1 0-11 0,1 1 10 16,-1 2-10-16,1-9-9 0,0 1 9 0,-4 2-13 15,-4-3 5-15,4 6 8 0,-3 1-13 0,-4-10 5 0,3 9 8 16,-3 1 0-16,0-1 0 0,0 0 0 0,0 0 0 16,-3 4 9-16,-1 2-9 0,1 0 0 0,-4 0 16 0,3-6-3 0,1 12-1 15,-1 0 0-15,-3-6 10 0,4 6 2 0,-5 0 0 0,1 0 0 16,0 6-24-16,0-6-15 16,0 12 3-16,-3-12 0 0,3 6-4 0,0 0-1 0,-4 2 0 15,4-2 0-15,0 0-13 16,-4 6-2-16,4 0-1 0,0 0 0 0,0-4-32 0,4 1-7 15,3 12 0-15</inkml:trace>
  <inkml:trace contextRef="#ctx0" brushRef="#br0" timeOffset="25953.299">9913 5994 1177 0,'0'0'25'0,"-3"5"6"0,-5 7 1 0,1-3 2 0,0 3-34 16,0 0 0-16,0-1 0 0,0 7 0 0,0-6 75 0,4 0 8 15,-1 2 1-15,1-2 1 16,-1 0-10-16,-3-6-3 0,3-1 0 0,4-5 0 0,0 0-24 0,0 0-4 0,0 0-2 0,0 0 0 15,0 0 22-15,0 0 5 0,4-5 1 16,-1-1 0-16,5-6-38 0,-1-6-8 0,0-2-2 0,3 2 0 16,1 0-22-16,-4 4 0 0,3-1 0 0,-2 0 0 15,-1 9 0-15,0-5 0 0,0 5 0 16,0 0 0-16,-4-6 0 16,-3 12-10-16,0 0 10 0,0 0 0 0,7-3-21 0,-7 3 2 15,0 0 1-15,0 0 0 0,0 0-5 16,0 0-1-16,0 0 0 0,11 6 0 0,-4 3 16 0,0 3 8 15,-3-6-10-15,-1 5 10 0,4-5-8 0,-3 9 8 0,3-6 0 0,-4 5-9 16,4-2 9-16,-3 0 8 0,-1-3-8 0,1 3 11 16,-1-1-11-16,1 1 0 0,-1 0-12 0,1-6 12 15,0 3 0-15,-1-4 0 0,1 1 0 0,-4-6 0 16,3 12 0-16,-3-12 0 0,0 0 0 0,0 0 0 16,0 0-160-16,11 0-25 0</inkml:trace>
  <inkml:trace contextRef="#ctx0" brushRef="#br0" timeOffset="26544.308">10866 5876 860 0,'0'0'19'0,"0"0"4"0,0 0 1 0,0 0 0 0,0 0-24 0,0 0 0 16,-8 0 0-16,1 0 0 0,7 0 76 0,-10 6 12 16,3-6 1-16,0 6 1 0,0 0-17 0,0-3-3 15,0 5-1-15,-4 1 0 0,7 9-30 0,-3-6-7 0,4-6 0 16,-1 5-1-16,1 4-15 0,-1-3-2 0,1-1-1 0,-1 1 0 15,1 0-13-15,3 0 0 0,0-3-12 0,0 2 12 16,0-5 0-16,0-6 0 16,0 0 8-16,0 0-8 0,0 0 12 0,0 0-4 0,0 0-8 0</inkml:trace>
  <inkml:trace contextRef="#ctx0" brushRef="#br0" timeOffset="26748.786">10894 5582 1314 0,'0'0'28'0,"-7"0"7"0,0 0 1 0,7 0 1 0,-7 0-29 0,0 0-8 0,7 0 0 0,-8 3 0 0,8-3 52 16,0 0 10-16,0 0 2 0,-7 3 0 0,7-3-46 15,0 0-9-15,0 0-1 0,0 0-470 16,4 9-94-16</inkml:trace>
  <inkml:trace contextRef="#ctx0" brushRef="#br0" timeOffset="27159.058">11102 5797 1191 0,'-7'17'26'0,"3"-11"6"0,1 9 0 0,-1 3 2 0,1-1-34 0,-4 7 0 16,0 2 0-16,0-2 0 0,3-1 72 0,1 4 8 15,-1-1 2-15,-3 3 0 0,0-5-12 0,3-6-2 16,1 8-1-16,-1-14 0 0,4 0-39 0,-3-4-8 0,3-2-2 16,0-6 0-16,0 0-2 0,0 0 0 0,3-6 0 0,4-2 0 15,0-4 0-15,0-12 0 0,1 4 0 0,-1 2 0 16,0-5-16-16,0 5 0 0,0-9 0 0,-4 10-9 15,4-10 9-15,-3 10 0 0,6-7-9 0,-6-2 9 16,3 2 0-16,0 7 0 16,-3 5 0-16,-1-3 0 0,-3 3 0 15,4 7-11-15,-1-1 11 0,-3 6-8 0,0 0-11 0,0 0-1 0,0 0-1 0,4 6 0 16,-1 5 5-16,-3 1 0 0,0 9 1 0,0-4 0 16,0 7 15-16,0-10-9 0,0 4 9 0,0 6-8 15,0-10 8-15,4 10 0 0,-4-12 0 0,3 5 0 16,-3 7 0-16,4-4 0 0,-1-2 0 0,1-3 0 15,3 2 14-15,-4 1 5 0,5-6 1 0,-1-6 0 16,0 2-20-16,0-2 0 0,-7-6 0 0,10 6 0 16,4 0-12-16,1-6-7 0,-1-6-1 0</inkml:trace>
  <inkml:trace contextRef="#ctx0" brushRef="#br0" timeOffset="27963.514">12256 5753 850 0,'-15'0'24'0,"15"0"6"0,-7 5-30 0,-3-5 0 0,3 0 0 0,0 6 0 0,7-6 88 0,-4 3 12 15,-3 0 3-15,0 3 0 0,3 3-39 0,1-3-8 16,3-6-2-16,-4 6 0 0,1 5 6 0,-1-5 0 16,4 6 1-16,0 0 0 0,0-3-6 0,0 8-2 15,0 1 0-15,4-3 0 0,3 2-13 0,-4 7-4 16,1-4 0-16,-4 4 0 0,4 5-12 0,-4 4-4 16,3-4 0-16,-3 3 0 15,0 7-3-15,0 2-1 0,0-3 0 0,0 15 0 0,-3-3-4 0,-1-6-2 16,-3-6 0-16,0 3 0 0,3-8-10 0,-3-1 0 15,0-3 0-15,4-5 8 0,-1-6-8 0,1-4 0 16,-1 4 0-16,1-12 8 0,-1 5-8 0,4-11 12 16,-3 3-12-16,3-3 12 0,-4-3-4 0,4 3 0 15,0-11 0-15,0 5 0 0,-4-6-19 0,4 0-4 16,4-5-1-16,0-4 0 0,-1-2 7 0,4 2 1 0,-3-8 0 16,3-4 0-16,-4 4-9 0,1-9-2 0,-1-1 0 15,1 4 0 1,3 0-8-16,-4-3-1 0,4-1-1 0,1 4 0 0,-5 3 17 0,1-6 3 0,3 2 1 15,-4 7 0-15,4-3 8 0,0 2 0 0,0 4 0 16,-3 2 0-16,3 4 0 0,-4-4 14 16,1 12-3-16,0-2-1 0,-1 5 3 0,1-6 1 15,-1 9 0-15,1 0 0 0,-1 1-2 0,-3 5 0 16,0 0 0-16,0 0 0 0,0 0-12 16,0 0 0-16,7-6 0 0,-7 6 0 0,7 0 0 0,4 0 12 0,-1 6-1 0,-3-6-1 15,4 11-30-15,0-5-5 16,-1 6-2-16,1 0 0 0,-1 2 8 0,-3-2 2 0,0 6 0 0,1-6 0 15,-5 2 6-15,1 4 2 0,-4 0 0 0,-4-7 0 16,1 10 9-16,-5-9 9 0,-2 5-1 0,-1-2-8 16,-3-3 37-16,4-1 1 0,-4 1 0 0,-4 6 0 15,4-12-4-15,-4 0-1 0,4 2 0 0,0-2 0 16,0-6-5-16,3 6-2 0,1 0 0 0,-1-6 0 16,4 0-26-16,0 0 0 0,0 0 8 0,0-6-8 15,3 0-108-15,1 0-23 0,3 1-5 0</inkml:trace>
  <inkml:trace contextRef="#ctx0" brushRef="#br0" timeOffset="28474.109">12584 5938 1486 0,'0'0'32'0,"0"0"8"0,0 0 0 0,0 0 3 0,0 0-35 0,0 0-8 15,0-6 0-15,-4 0 0 0,4 6 75 0,-3-6 13 0,3 0 2 0,-4-6 1 16,4 7-26-16,0 2-5 0,-4-3 0 0,4 6-1 16,0 0-48-16,0 0-11 0,0 0 0 0,0 0 0 15,0 0 0-15,0 0 14 0,0 0-4 0,-7 0-1 16,0 6-9-16,0 2-11 0,4 4 3 0,-4-6 0 15,0 12 8-15,0-1 0 0,3 4 0 0,-3-3 0 16,4-1 0-16,-1-2 0 0,-3 3 0 16,3-1 0-16,1-5 0 0,3-3 0 0,-4-3 0 0,4 0 0 15,0-6 0-15,0 0 11 0,0 0-1 0,0 0 0 16,11 0 10-16,0 0 3 0,-1-3 0 0,4-3 0 16,-3 0-23-16,3 0 0 0,0-6 0 0,-7 6 0 15,4 0 11-15,-1-5-3 0,1 2 0 0,-4 3 0 16,3-6-8-16,-3 6-9 0,-3 0 9 0,3 1-13 0,-7 5-3 0,0 0 0 15,0 0 0-15,0 0 0 0,0 0-7 0,0 0-1 16,0 0-1-16,0 0 0 0,0 0 2 0,0 0 1 16,0 0 0-16,0 0 0 0,0 0 22 0,0 0-9 15,0 11 9-15,0-5 0 0,0 3 0 0,0 0 0 0,0 0 0 16,0 2 0-16,0 1 0 0,0 0 0 0,0-3 0 0,0 0 0 16,4-1 0-16,-4-2 0 0,3 6 8 0,-3-12-8 15,0 0 0-15,0 0 0 0,0 0-9 0,14 0-559 16,-3 0-112-16</inkml:trace>
  <inkml:trace contextRef="#ctx0" brushRef="#br0" timeOffset="28929.799">13060 5741 1335 0,'0'0'29'0,"0"0"7"0,0 0 0 0,-7 0 2 0,-4 6-30 0,4 0-8 15,-3-6 0-15,-1 5 0 0,4-5 80 0,-4 6 14 16,1-6 3-16,-1 6 1 0,1-3-18 0,-1 3-3 16,0 6-1-16,1-6 0 0,3 0-40 0,0-1-9 15,0 7-2-15,3-6 0 0,-3 9-25 0,4-3 8 16,-1-7-8-16,0 1 0 0,1 0 13 0,3-6-2 15,0 0-1-15,0 0 0 16,0 0-1-16,0 0 0 0,3 12 0 0,1-12 0 16,0 6-9-16,-1-6 12 0,1 6-12 0,3-6 12 15,0 0-2-15,-4 0 0 0,4 0 0 0,0 0 0 16,0 0-19-16,0 0-4 0,-7 0-1 0,8 0 0 16,-1 3 22-16,0 0 5 0,0-1 1 0,0 4 0 15,0 0-14-15,-4 6-16 0,1 0 3 0,3-6 1 0,-7 5 12 16,3 1 0-16,-3 9 0 0,0-10 10 0,0 1-10 15,0 9 0-15,0-4 0 0,-3 7 0 0,-1-12 0 0,-3 8 0 0,4-2 0 16,-4 0 0-16,-4-7 0 0,4 10 0 0,0-9 0 16,0-1 0-16,0-5-12 0,0 3-4 0,0-9 0 0,0 3-1 15,0-6-95 1,3 0-18-16,-3-3-4 0</inkml:trace>
  <inkml:trace contextRef="#ctx0" brushRef="#br0" timeOffset="29368.117">13363 5141 1270 0,'0'0'28'0,"0"0"5"0,0 0 2 0,0 0 1 0,-3-6-28 16,3 6-8-16,0 0 0 0,0 0 0 0,-7 6 74 16,3 0 14-16,1-6 2 0,-1 6 1 0,-3 0-51 0,0 3-11 0,0 8-1 0,0-5-1 15,-4 6 0-15,1 14 0 0,-1-6 0 0,1 10 0 16,2-7 12-16,-2 9 2 0,-1-2 1 0,4 2 0 15,-3 0-7-15,3 3-2 0,0 3 0 0,3-6 0 16,4 4-12-16,0 2-2 16,4 0-1-16,-4 0 0 15,0-9-10-15,3 3-8 0,1-2 9 0,-1-4-9 16,-3 0 8-16,4 4-8 0,-1-10 0 0,1 3 9 0,-4 1-9 0,3-12 8 0,-3 8-8 16,0-8 8-16,0 2-8 0,0-2 0 0,0-1 0 15,0-2 0 1,0-3-24-16,0 0-9 0,0-6-3 0,-3-1 0 0,3 7-119 0,0-12-24 15,0 0-5-15</inkml:trace>
  <inkml:trace contextRef="#ctx0" brushRef="#br0" timeOffset="29681.505">13035 5729 1384 0,'0'0'39'0,"4"-6"9"0,-4-3-38 0,3 3-10 0,4 1 0 0,-3-1 0 16,6-6 52-16,-3 0 8 16,4 6 1-16,0-3 1 0,-1 1 9 0,4 2 1 15,0-3 1-15,4 3 0 0,0 0-37 0,3 0-7 0,0 0-1 0,0 1-1 16,0-1-18-16,1 3-9 15,-1-6 10-15,-4 6-10 0,4 0 8 0,-3 0-8 0,-4 3 0 0,0-6 0 32,4 6-24-32,0-6-10 0,-1 0-2 0,-3 1-1 15,4-1-51-15,3-6-11 0,0 6-1 0,-3 0-1 16,-4 0 5-16,0 3 0 0,4-3 1 0</inkml:trace>
  <inkml:trace contextRef="#ctx0" brushRef="#br0" timeOffset="53606.343">3743 7214 1094 0,'0'-6'23'0,"0"6"5"0,-4-9-28 0,4 9 0 0,-7-3 0 0,0-3 0 15,0 0 68-15,0 6 9 0,0-6 2 0,0 0 0 16,0 6-24-16,0 0-5 0,-4 0-1 0,8 0 0 16,-8 0 37-16,1 6 7 0,3-6 2 0,-7 0 0 15,3 0-55-15,0 6-10 0,1-6-2 0,-1 6-1 16,1 0-19-16,-1 0-8 0,0 3 8 0,4 2-8 16,0 1 0-16,0 0 0 0,-3 3 0 0,3-1 0 15,0 7-12-15,0-3 12 0,3-1-10 0,0 4 10 16,4 2-8-16,0-2 8 0,0 2 0 0,0 1-9 15,0-6 9-15,0 8 0 0,-3-5 0 0,6 2 0 16,-3-5 0-16,0-1 0 0,4-2 0 0,-4 3-8 16,4-6 8-16,-1 5 0 0,1-8 0 0,3 0-8 15,-4-3 8-15,4-6-13 0,-3 0 5 0,3-3 8 16,0-6-15-16,-4 0 5 0,8 0 1 0,0-8 0 16,3-10 9-16,-4 4 0 0,4-13 0 0,1 4 0 15,-1-6 0-15,3 3 0 0,-3-10-12 0,-7 1 4 16,8 3-14-16,-5-3-2 0,1-6-1 0,-1 0 0 15,1 9 33-15,-4-3 6 0,0 0 2 0,0 0 0 16,0 3-26-16,4 2-5 0,-8-5-1 0,4 3 0 0,-3 6 16 0,-1 8 0 16,1-8 0-16,-4 9 0 0,0 2 18 0,0 3 6 0,0 4 2 15,-4 5 0-15,4-3-16 0,-3 1-10 0,3 5 12 0,-4 3-12 16,4 0 14-16,0 6-4 0,0 0-1 0,0 0 0 16,0 0-1-16,-7 0-8 0,0 6 12 0,0 0-4 15,4 0-8-15,-1 0-9 0,0 5 9 0,1 4-13 16,-1 3 5-16,1 8 8 0,-1 9-13 0,4-5 5 15,-3 8 8-15,3 0 0 0,0 1 0 0,0 8-8 16,3-3 8-16,-3 12 0 0,4-7 0 0,3 7-8 16,-4 0-18-16,5-3-3 0,2 9-1 15,-3-6 0-15,0-6 30 0,0 0 0 0,-3-3 0 0,-1 3 0 16,1-12 20-16,-1-15 9 0,1 4 3 0,-1-4 0 16,1-5-22-16,-4-6-10 0,4 2 10 0,-4-2-10 15,0-12-24-15,0 0-10 0,0 0-2 0,3-6-1 16,4-5-73-16,-3 2-14 0,-1 0-4 0</inkml:trace>
  <inkml:trace contextRef="#ctx0" brushRef="#br0" timeOffset="54161.108">3877 7284 1337 0,'-3'12'28'0,"-5"-6"6"0,8-6-34 0,0 0 0 0,0 0 0 0,0 6 0 16,0-6 58-16,0 0 5 0,0 0 1 0,0 0 0 15,0 0 0-15,4 6 0 0,0-6 0 0,3 5 0 16,3-5-17-16,-3 0-3 0,0-5-1 0,0 5 0 16,0 0-28-16,0 0-6 0,0 5-1 0,1-5 0 15,2 0-8-15,-3 0 0 0,0 0 0 0,0 0 8 16,0-5-8-16,0 5 0 0,0 0 0 0,-3-6 0 16,-1 6-46-16,5 0-2 0,-1-6 0 0,-4 6 0 15,1-6-7-15,-1-6-1 0,1 3-1 0,-4 1 0 16,3-1 42-16,-3-3 15 0,0 0-9 0,0 0 9 15,-3 1 0-15,3-1 0 0,-4 3 0 0,1-3 0 16,-1 6 0-16,1 1 16 0,3 5-3 0,-7-6 0 16,-1-3 18-16,1 6 3 0,7 3 1 0,-7-6 0 15,7 6-3-15,-7 6-1 0,-3-3 0 0,3 6 0 16,-4-3-41-16,1 5-8 0,2 7-2 0,-2 0 0 16,6 2 20-16,-3 4 0 0,0-7 0 0,-3 10 0 0,6-4 0 0,-3 4 0 15,4-4 0-15,-1 4 0 0,4-4 0 0,0-2 0 16,-3-1 0-16,3 1 0 0,3-9 0 0,-3 3 0 15,0-4 0-15,4 1 0 16,-1-6 0-16,4 0 0 0,-3 6 0 0,3-7 0 16,0 4 0-16,0-6 0 0,0 3 0 0,7 0 0 0,0-3 9 0,0-3 6 15,4 6 1-15</inkml:trace>
  <inkml:trace contextRef="#ctx0" brushRef="#br0" timeOffset="54720.469">4346 7105 1143 0,'0'0'48'16,"0"0"-38"-1,-7 0 84-15,-3 0 17 0,3 0 3 0,-4 0 1 16,4 0-10-16,0 6-1 0,0-6-1 0,0 6 0 16,-4-6-50-16,-3 6-9 0,0-6-3 0,3 5 0 15,1 1-21-15,-1 0-4 0,1 9 0 0,-5-3-1 16,8 5-15-16,-3-5 0 0,6 0 0 0,-3 2 0 16,0-2-22-16,0 0-7 0,4 0-2 0,-4-3 0 0,7-1 31 0,-4 1 0 15,4-9 0-15,0 6 0 0,0 6 15 0,0-6 9 0,0-6 1 0,4 0 1 16,3 6-26-16,-4-1 0 0,-3-5 0 0,4 0 0 15,3 3-23-15,-4-3 0 0,1 3 0 0,3 0 0 16,-7-3 23-16,3 0 0 0,4 3 0 0,-3-3 0 16,3 6 0-16,4-3 0 0,-8-3 0 0,4 6 0 15,-3-6 0-15,3 0 0 0,-4 6 0 0,4-6 0 16,0 6 0-16,0-6 0 0,0 6 0 16,4-6 0-16,-4 5 0 0,0 1 0 0,0-6 0 0,-3 9 0 15,-1-6 0-15,1 3 0 0,3 0 0 16,-4 3 0-16,4-3 0 0,-3-1 0 0,-4 1 0 0,4 0 0 15,-4 6 0-15,0-6 0 0,0 3 0 0,0 2 0 16,-4 7 0-16,0-6 0 0,1 3 0 0,-8 8 0 16,4-11 0-16,4 5 0 0,-8-2 0 0,1-3 0 15,-5 6 20-15,5-7 9 0,-1-5 2 0,1-6 0 16,3 3-19-16,-4-3-3 0,1 0-1 0,-1 0 0 16,4-3-37-16,0 3-8 0,3-6-2 0,-3-5 0 15,4-1-102-15,-1 0-21 0,4 0-4 0</inkml:trace>
  <inkml:trace contextRef="#ctx0" brushRef="#br0" timeOffset="55322.565">4572 7190 1094 0,'0'0'23'0,"0"0"5"0,0 0-28 0,0 0 0 0,0 0 0 0,0 0 0 16,0 0 56-16,0 0 7 0,0 0 1 0,0 0 0 15,0 0 0-15,0 0 0 0,-4 6 0 0,4 0 0 16,0 3 0-16,0 2 0 0,0-5 0 0,0 0 0 16,0 6-52-16,0-12-12 0,0 6 0 0,0-6 0 15,0 0 0-15,0 0 0 16,0 0 0-16,0 0 0 0,0 0 54 0,0 0 8 0,0 0 2 0,0 0 0 16,0 0-52-16,0 0-12 0,0 0 0 0,0 0 0 15,0 0 0-15,-3-6 0 0,3 0 0 0,0 6 0 16,-4-6 0-16,4 6 0 0,-7 0 0 0,7 0 0 15,0 0 0-15,0 0 0 0,0 0 0 0,-7 0 0 16,7 0-48-16,-3 0-13 0,-4 12-3 0,0-979 0 16,0 1940 52-16,0-964 12 0,-4-3 0 0,4 2 0 15,0 1 8-15,0 3 4 0,0 0 0 0,0-1 1 16,3-2-13-16,-3 9 0 0,4-6 0 0,-4 5 0 16,3-5-12-16,0 3 0 0,4 2 1 0,-3-5 0 15,3 3 11-15,0-6 0 0,0 2 0 0,3 4 0 16,-3-3 49-16,0-6 12 0,4 3 3 0,0 2 0 15,-1 1-52-15,1 0-12 0,3-6 0 0,-4 0 0 0,4 0 13 16,0-1 0-16,0 1 0 0,4 0 0 0,-4-3-1 0,7 0-1 16,-3 0 0-16,-1-3 0 0,1 0-11 0,-1 0 10 15,1-3-10-15,3 0 10 16,0-3-36-16,-3-3-7 0,3 4-2 0,4-7 0 16,-4 0-164-16,-4-9-33 0</inkml:trace>
  <inkml:trace contextRef="#ctx0" brushRef="#br0" timeOffset="55788.658">4738 7269 1314 0,'0'0'37'0,"0"0"8"15,0 0-36-15,0 0-9 0,-4 3 0 0,4-3 0 16,-3 12 53-16,3-6 9 0,0 6 2 0,0-6 0 15,0 5 0-15,3-2 0 0,1 3 0 0,-1 0 0 16,1 0-15-16,-1 5-2 0,1-5-1 0,-1 3 0 16,1 2-22-16,-1 1-5 0,5-3-1 0,-8 2 0 15,3 1-18-15,1 0 0 0,-1 2 0 0,1-8 0 16,-4 6 0-16,3-13 0 0,-3 7 0 0,0-6 0 16,0 0 0-16,0-6 0 0,0 0 0 0,0 0 0 15,0 0 0-15,0 0 0 0,0 0 0 0,-7-6 0 16,4-6 0-16,3-5 0 0,-4-1 0 0,1-3 0 15,3 4 0-15,-8-1 0 0,5-2 0 0,-1 5 0 16,1-6 0-16,-1 10 0 0,4-7 0 0,-3 6 0 16,3-3 0-16,-4-2-11 0,4 5 2 0,0-3 0 15,0 4 9-15,0 5 12 0,0-6-2 0,4 0-1 16,-4 6-58-16,0 0-12 0,3 1-3 0,1-1 0 0,-4 3 52 0,3-3 12 0,1 0 0 16,-1-6 0-16,5 6 0 0,-5-5 0 0,1 2 0 0,3 0 0 15,0 0 0-15,-4-3 0 0,8 1 0 0,-1 5 0 16,1 0 0-16,0 0 0 0,3-3 0 0,-4 6 0 15,1 0-12-15,3 3 1 0,0-6 0 0,-3 6 0 16,-4 0 11-16,7 0 0 0,-4-5 8 0,5 5-8 16,-5 5 0-16,4-5-20 0,-3 6 4 15</inkml:trace>
  <inkml:trace contextRef="#ctx0" brushRef="#br0" timeOffset="56087.007">5154 7264 1337 0,'-3'5'28'0,"-1"4"6"15,1 3-34-15,-8 0 0 0,7 0 0 0,1 2 0 16,-1 4 107-16,1-6 14 0,-1 5 3 0,1-2 1 0,3 3-46 16,0-1-10-16,-4 1-1 0,4 0-1 0,0 2-54 0,4-2-13 0,-4-9 0 0,0 8 0 15,3-5 33-15,-3 0 4 0,4-6 1 0,-1 0 0 16,-3-6-28-16,0 0-10 0,0 0 0 16,0 0 9-1,0 0-47-15,4 0-10 0,-1-6-1 0</inkml:trace>
  <inkml:trace contextRef="#ctx0" brushRef="#br0" timeOffset="56237.67">5087 6970 1241 0,'0'0'25'0,"0"0"8"0,-3 6-33 0,-5-1 0 0,1 1 0 0,4 0 0 16,3-6 20-16,0 0-4 0,0 0 0 0</inkml:trace>
  <inkml:trace contextRef="#ctx0" brushRef="#br0" timeOffset="56836.635">5376 7143 1393 0,'-3'12'28'0,"-4"0"9"0,3-7-29 16,1 7-8-16,3-6 0 0,-4 12 0 0,4-4 91 0,-3 4 17 0,3 0 3 0,0 2 1 16,0 4-23-16,0-4-4 0,3 10-1 0,-3-7 0 15,4 10-48-15,-1 2-9 0,1-9-3 0,3 10 0 16,0 2-4-16,0-9 0 0,4 4-1 0,-4-1 0 15,0 3-19-15,-4-5 0 0,4 2 8 0,-3 0-8 16,3-2 0-16,-4-4 0 0,1 4 0 0,-4-4 0 16,3 3 0-16,-3-11 0 0,0 0 0 0,4-1 0 15,-4-2 0-15,-4-3 0 0,4-6 0 0,0-6 0 16,0 0 0-16,0 0 0 0,0 0 0 0,0 0 0 16,0 0 55-16,-7-6 7 0,0 0 2 0,-3 0 0 15,6-9-52-15,-3 4-12 0,0-7 0 0,0 0 0 16,-4-8 0-16,4 2 0 0,0-8 0 0,-3 3 0 15,3-1-48-15,-4-2-13 0,4-3-3 16,0 2 0-16,0-2 64 0,0 3 18 0,0-7 1 0,3 4 0 16,1 3-19-16,-1-1 0 0,1 10 0 0,3-6 0 15,0 2-22-15,0 4-8 0,3 5-2 0,4-3 0 16,-3 10 20-16,3-1 3 0,0-6 1 0,3 9 0 16,-2-2-4-16,2 5 0 0,1-6 0 0,-1 0 0 15,4 12 12-15,1-6-10 0,-5 0 10 0,-3 6-10 16,4 0 10-16,3 0-13 0,-4 6 5 0,1 0 8 15,0-6-9-15,-4 12 9 0,0-6 0 0,3 3 0 16,-3-1-31-16,-3 7 1 0,3-3 0 0,-7 6 0 16,7-7 30-16,-7 10 0 0,-7-3 0 0,3 2 0 0,1-2 0 15,-8 5 0-15,4-5 0 0,-3 0 0 0,-1 2 0 16,-3-8-9-16,0 0 9 0,0-3 0 16,3 2 0-16,4-5 0 0,-7-6 9 0,-4 0-9 0,4 0 0 15,4-6 0-15,-8-5-12 0</inkml:trace>
  <inkml:trace contextRef="#ctx0" brushRef="#br0" timeOffset="57479.1">5800 6764 1089 0,'0'0'22'0,"0"0"7"0,0 0-29 0,-4 9 0 0,1-1 0 0,-1 1 0 16,4-3 96-16,-7 6 14 0,3-6 2 0,1 6 1 15,-1 2-30-15,-3-2-7 0,7 6 0 0,0-1-1 16,-3 1-35-16,3 8-8 0,0-8 0 0,3 9-1 15,-3-10-16-15,7 7-3 0,-7 2-1 0,4-2 0 16,-1 2 1-16,1 4 1 0,0 2 0 0,-1-3 0 16,-3-2-4-16,0 2-1 0,0-5 0 0,0 2 0 15,0-2-8-15,0-1 8 0,0-2-8 0,-3 2 8 16,-1-5-8-16,0 2-16 0,1-2 4 0,-1-6 1 16,-3 0-13-16,4 2-2 0,-1-2-1 0,1 0 0 15,3-6-35-15,-4 3-7 0,8-4-2 0,-4 7 0 16,0 0-138-16,0-6-28 0</inkml:trace>
  <inkml:trace contextRef="#ctx0" brushRef="#br0" timeOffset="57809.599">5606 7246 1060 0,'0'0'22'0,"0"0"5"0,0 0-27 0,0 0 0 0,0 0 0 0,0 0 0 16,0 0 84-16,0 0 11 0,0 0 2 0,0 0 1 15,0 0-40-15,0 0-8 0,0 0-2 0,0 0 0 16,0 0-7-16,3-12-1 0,4 12-1 0,0-6 0 15,4 0-4-15,3 1-1 0,-3 2 0 0,-1-3 0 16,1 3-34-16,3-3 0 0,3 3 0 0,-2-3 0 16,2 6 0-16,-3-6 0 0,7 6 0 0,-6 0 0 15,-1 0-34-15,0 0-7 0,0 0-2 0,4 6 0 16,-4-6-114 0,3 9-23-16,5-6-5 0</inkml:trace>
  <inkml:trace contextRef="#ctx0" brushRef="#br0" timeOffset="58054.776">6092 7190 741 0,'0'0'31'0,"0"0"-31"31,0 0 84-31,-3 9 10 0,-4-6 2 0,3 6 1 0,-3 2-17 0,4 1-4 0,-1 6-1 0,1-1 0 16,-1 4-6-16,4 3-1 0,-3-1 0 0,-1 4 0 15,1-4-15-15,3 4-3 0,-4 2-1 0,4-8 0 16,-3 8-18-16,3-11-4 0,0 2-1 0,0-2 0 16,3-1-15-16,-3-8-3 0,4 0-8 0,-4-3 12 15,0-6-21-15,0 0-5 0,3-3-1 0</inkml:trace>
  <inkml:trace contextRef="#ctx0" brushRef="#br0" timeOffset="58233.964">6047 7105 1379 0,'0'0'58'16,"0"0"-46"-1,0 0 22-15,0 0 5 0,0 0 1 0,0 0 0 16,0 0-28-16,0 0-12 0,7 0 10 0</inkml:trace>
  <inkml:trace contextRef="#ctx0" brushRef="#br0" timeOffset="58727.203">6375 7296 1196 0,'-4'12'24'0,"1"-12"8"0,-1 6-32 0,4-6 0 0,-3 0 0 0,-4 5 0 15,3-5 110-15,0 3 16 0,-3 3 3 0,4-3 1 16,-8 6-10-16,4-3-1 0,0 0-1 0,0-6 0 16,0 6-72-16,-4 0-14 0,8-1-4 0,-8-5 0 15,1 6-16-15,3 3-3 0,-4-3-1 0,8 3 0 16,-4 0-8-16,3 8 10 0,1 1-10 0,-1-6 10 15,0 2-10-15,4 4 0 0,0 0 0 0,0-7 0 16,4 4 0-16,0-3 0 0,-1 0 8 0,1-1-8 16,3-2 0-16,-4-6 0 0,4 0 0 0,0 0 0 15,0-3 20-15,7 0-2 0,-7-3 0 0,4 0 0 16,0-3-18-16,-1 0 0 0,4-5 8 0,0 5-8 16,1-6 0-16,-5 0 0 0,8-2 0 0,-4 2 0 15,-7 6 0-15,4-6 0 0,-4 0 0 0,0 4 0 16,-4 2 10-16,1-3-10 0,-4 0 8 0,0 3-8 15,0-6 0-15,-4 7-12 0,1-1 0 0,-4-6 1 16,0 3 11-16,-4-3 0 0,4 6 0 0,-7-5 0 16,0 5 0-16,3 0 9 0,-3-3-9 0,0 0 0 15,0 6 0-15,0-3-12 0,0 6 0 0,6-5 0 16,-6 5 4-16,0 0 8 0,4 0-13 0,-1 5 5 16,4-2-20-16,0 3-3 0,3 6-1 0,-3 0 0 15,7-6-16-15,-3 5-3 0,3-5-1 0,0 6 0 16,0-6-118-16,3 3-24 0,-3-3-5 0</inkml:trace>
  <inkml:trace contextRef="#ctx0" brushRef="#br0" timeOffset="59178.028">6555 7278 824 0,'0'18'35'0,"-4"0"-35"15,4-1 111-15,-3 4 15 0,-1-4 3 0,0 4 1 16,1 3-21-16,3-7-4 0,-4 4-1 0,1 2 0 16,-1 1-13-16,1-9-3 0,-8 8-1 0,8-11 0 15,-1 5-35-15,1-8-6 0,-1 0-2 0,4-9 0 16,0 0 4-16,0 0 1 0,0 0 0 0,0 0 0 15,0-6-3-15,0-6-1 0,4 1 0 0,-1-7 0 16,1-3-35-16,3 4-10 0,3-7 0 0,-3 1 0 16,-3 2 0-16,7 4-18 0,-4-4 3 0,3 3 1 15,-3 1-5-15,0 5-1 0,0-3 0 0,0 6 0 16,-3 1 2-16,3 2 0 0,0 6 0 0,-3-6 0 16,-4 6-6-16,0 0-2 0,0 0 0 0,7 0 0 15,-4 6-9-15,1 5-1 0,3-5-1 0,-4 6 0 16,8 3 4-16,-8-9 1 0,1 11 0 0,-1-5 0 15,-3 3 24-15,4 2 8 0,0-5 0 0,-1 3 0 16,1-3 0-16,-1-1 0 0,1 1 12 0,-4-6-3 0,3 6 14 0,1-6 2 16,-1-3 1-16,-3 5 0 0,4-5-26 0,-4-3 0 0,0 0-14 0,3 9 5 31,1-6-77-31,3 3-15 0,-4-6-3 0</inkml:trace>
  <inkml:trace contextRef="#ctx0" brushRef="#br0" timeOffset="59731.805">6967 7331 1571 0,'0'0'44'0,"0"0"11"15,0 0-44-15,0 0-11 0,-7-3 0 0,0 3 0 16,7 0 113-16,-7-3 21 0,7 3 4 0,-10-3 1 16,3 3-59-16,0 0-11 0,-1-3-2 0,8 3-1 15,-3 0-33-15,3 0-6 0,-7 0-2 0,-4 0 0 16,11 0-12-16,0 0-2 0,-7 0-1 0,7 0 0 16,-7 0-10-16,7 0 0 0,-7 0 0 0,7 0 8 15,-7 6-8-15,4-3 0 0,-1 6-10 0,0 0 10 0,4-3-8 0,0 0 8 0,4 0 0 0,-4 5-9 16,0-5 9-16,0 0 0 0,0-6 0 0,0 6 0 15,0-6 0-15,0 0-8 0,0 6 8 0,0-6-8 16,4 9-3-16,-1-3 0 16,-3-6 0-16,7 0 0 0,-3 5 11 0,3-5-12 0,0 6 12 0,3 0-12 15,-6-6 12-15,3 6 0 0,-4-6-9 16,5 0 9-16,-5 6 0 0,4-6 0 0,0 3 0 16,-3 3 0-16,3-3 0 15,0 6 0-15,0-4 0 0,0 7-11 0,0 0 11 0,-4-6 0 0,5 3 0 0,-5 2 0 16,4 1 0-16,-3 0 0 0,-1 0 0 0,-3-1 0 15,4-2 0-15,-1-3-8 0,-3 0 8 0,4 0 0 16,-4 6-10-16,0-6 10 0,0 5-12 0,0-5 12 16,0 3-8-16,-4 0 8 0,1 0 0 0,-1 2 0 15,1 1 0-15,-4-6 0 0,0 0 0 0,-1 0 0 16,1 0 0-16,0 0 0 0,0 8 0 0,-3-8 9 16,-1 0-9-16,1-6 10 0,-1 6-10 0,0-6 10 15,-3 0-10-15,7-6 0 0,-3 6-10 0,3-6 10 16,-4 0-54-16,4-3-5 0,-4-2-1 0</inkml:trace>
  <inkml:trace contextRef="#ctx0" brushRef="#br0" timeOffset="60691.077">8188 7172 961 0,'0'0'40'0,"0"0"-32"16,0 0 72-16,0 0 15 15,-7 0 2-15,0 6 1 0,0 0-51 0,0 0-11 0,3 0-1 0,-6 3-1 16,3 0-22-16,0-1-12 0,-1 4 12 0,1 0-12 15,0 0 10-15,4-6-10 0,-4 2 8 0,3 4-8 16,4 0 0-16,-3-6 0 0,3 6 0 0,0-4 0 16,0 7 0-16,0 0 0 0,0-3 0 0,0-1 0 15,0 1-8-15,0 0 8 0,3-3 0 0,1 2 0 16,-1 1 0-16,1 0 16 0,-1-3-2 0,4 3-1 16,0-1 25-16,1 1 5 0,-1-6 1 0,3 6 0 15,-3-6-20-15,0-1-3 0,4 7-1 0,-4-3 0 16,0-9 9-16,0 6 2 0,0-6 0 0,0 0 0 15,0 0-5-15,0 0-1 0,0-6 0 0,0 0 0 16,0 0-7-16,-3-3-2 0,3 1 0 0,0-1 0 16,-3 3 7-16,-1-6 1 0,8-5 0 0,-11 5 0 15,3 3-24-15,1-3 0 0,-4 0 0 0,3 1 0 16,-3 5 10-16,0-3-2 0,0 0-8 0,-3 0 12 16,-1 3-12-16,1 1 0 0,3-1 0 0,-7 0 0 15,3 0 0-15,1-3 0 0,3 0-13 0,-4 3 4 16,-3 3-15-16,0-8-4 0,0 5 0 0,0-6 0 15,-4-3 0-15,4 4 0 0,0 5 0 0,0-6 0 16,-4 0 16-16,8 0 2 0,-4 4 1 0,3-1 0 16,1 3-15-16,-1-3-2 0,1 9-1 0,3 0 0 0,0 0 7 0,0 0 2 15,0 0 0-15,0 0 0 16,0 0-23-16,-4 6-5 0,1 3-1 0,-1 0 0 16,4 5 7-16,0-2 0 0,0 0 1 0</inkml:trace>
  <inkml:trace contextRef="#ctx0" brushRef="#br0" timeOffset="61125.913">8830 6920 1196 0,'-14'-24'24'0,"7"15"8"15,-4 3-32-15,4-5 0 0,-3-1 0 0,-4 0 0 16,-1 3 76-16,1 3 10 0,-3-2 2 0,-4-1 0 16,3 3 5-16,0-6 2 0,-3 6 0 0,3-3 0 15,4 7-62-15,0-1-12 0,0 3-2 0,0 3-1 16,3-1-18-16,1 1 8 0,-1 3-8 0,4 6 0 15,4 0 0-15,-4 0 0 0,3 2-10 0,1 4 10 0,-1 5-8 0,0-5 8 16,4 9 0-16,-3-4 0 0,3 4 0 0,0-4-11 16,3 9 11-16,-3-2-8 0,4-1 8 0,0 4 0 15,-1-1 0-15,1 3 0 0,-4-3 0 16,3 4 0-16,1 2 8 0,-1-3-8 0,1 3 11 16,-1-5-3-16,1 2 0 0,-4-6 0 15,3 4-8-15,-3-16 0 0,0 4 0 0,0-3 0 16,0-7 0-16,0-5 0 0,0-6 0 0,0 0 0 0,0 0-25 15,0 0-1-15,0 0 0 0,0 0 0 16,0 0-40-16,0 0-8 0,0 0-2 0</inkml:trace>
  <inkml:trace contextRef="#ctx0" brushRef="#br0" timeOffset="61412.121">8326 7246 1414 0,'0'0'40'0,"0"0"9"16,0 0-39-16,0 0-10 0,0 0 0 0,0 0 0 16,0 0 55-16,0 0 9 0,0 0 1 0,0 0 1 15,0 0-3-15,0 6-1 0,7 0 0 0,0-3 0 16,0 0-30-16,3 2-7 0,1-5-1 0,3 6 0 15,0-3-24-15,0 3 0 0,0-6 0 0,0 6 0 16,4 0 0-16,0 0 0 0,-4 0 0 0,3-6 0 16,1 6 0-16,-4-6 0 0,4 0-14 0,-4 0 5 15,4 0-63-15,-1 0-13 0,1-6-3 0</inkml:trace>
  <inkml:trace contextRef="#ctx0" brushRef="#br0" timeOffset="62613.041">9394 7308 1102 0,'0'0'23'15,"0"0"5"-15,0 0-28 0,0 0 0 0,0 0 0 0,0 0 0 16,0 0 82-16,0 0 11 0,0 0 3 0,0 0 0 16,0 0-4-16,0 0 0 0,0 0 0 0,0 0 0 15,0 0-54-15,0 0-11 0,0 0-3 0,0 0 0 16,0 0-24-16,0 0 0 0,0 0 8 0,0 0-8 15,0 0 0-15,0 0 0 0,-3 0-10 0,-1 11 10 16,1-8-10-16,3 6 10 0,-4 6-10 0,4-9 10 16,0 6 0-16,0-7 10 0,4 10 0 0,-4-6 0 15,3 6 5-15,1-4 1 0,-4-5 0 0,3 12 0 0,1-9 0 16,0 0 1-16,-1 5 0 0,1-2 0 0,-4-6-2 0,3 6-1 0,1-9 0 16,-1 3 0-16,-3-6-14 0,4 2 11 0,3 7-11 0,-4-6 10 15,1 6-10-15,3-9 0 0,-4 6 9 0,1 0-9 16,3-6 0-16,-3 0 0 0,3 0 0 15,0 0-12-15,-4 0-10 0,4-6-2 0,0 6-1 0,-3-6 0 16,3 6 13-16,-4-6 2 0,4 3 1 16,-3-6 0-16,3 6 9 0,-3-2 0 0,-1-1 0 15,1 6 0-15,-4 0 0 16,0 0 8-16,0 0-8 0,0 0 0 0,3-6 0 0,-3 6 0 0,0 0 0 0,4-6 8 16,-4 6-8-16,3 0 0 0,-3-6 0 0,0 6 8 15,0 0-8-15,0 0 0 0,0 0 0 0,0 0 0 16,0 0 0-16,0 0 0 0,0 0 0 0,7 0-8 15,0 6 8-15,-3-6-13 0,3 6 5 0,-4 0 8 16,4-3 0-16,-3 0 0 0,3 2 0 0,-3 4 0 16,3-3 0-16,-4 0-9 0,1 0 9 0,-1 0-13 15,-3-6 22-15,0 0 5 0,0 0 1 0,0 0 0 16,0 0 6-16,0 0 2 0,7 0 0 0,-3 6 0 16,3-6 1-16,0 0 1 0,0 0 0 0,0 6 0 15,0-6-17-15,0 0-8 0,0-6 8 0,0 6-8 16,4 0 0-16,-4-6 0 0,3 0 0 0,5 0 0 15,-5 0 0-15,1-6 10 0,-4 4-10 0,3-4 10 16,-3 6-2-16,0-6-8 0,1-3 12 0,-1 7-4 16,-4-4 0-16,1 3 0 0,-1-9 0 0,-3 7 0 15,4-7-8-15,-4 3 0 0,0-2 9 0,0-1-9 16,-4-3 0-16,4 4 0 0,-3-1 0 0,-1 1 0 16,1 2-12-16,-1-3-8 0,1 6 0 0,-1-5-1 15,-3 2-19-15,3 3-4 0,-3 1-1 0,4 5 0 16,-1-6 8-16,1 3 1 0,3 9 1 0,0 0 0 15,0 0-94-15,0 0-19 0,0 0-4 0</inkml:trace>
  <inkml:trace contextRef="#ctx0" brushRef="#br0" timeOffset="63189.168">9941 7269 1196 0,'0'0'24'0,"0"0"8"16,0 0-32-16,0 0 0 0,0 0 0 0,0 0 0 16,0 0 103-16,0 0 14 0,0 0 3 0,0 0 1 15,0 0-25-15,0 0-4 0,0 0-2 0,0 0 0 16,0 0-49-16,0 0-9 0,0 0-3 0,-3 9 0 15,3-3-21-15,3 6-8 0,-3-6 0 0,4 0 0 16,3 0 9-16,-4 2-9 0,4-2 8 0,4 3-8 16,-4 0 0-16,4-3 8 0,3-6-8 0,-4 6 0 15,1-6 0-15,-4 0 0 0,4 0 0 0,-1 0 0 16,-3-6 0-16,4 6 0 0,-1-6 0 0,-3-3 0 0,4 0 0 0,-4 3 0 0,0-2 0 16,0 2 0-16,-3 0 11 0,-1-6-3 0,1 6-8 15,-1-6 12-15,-3 4-12 0,4 2 11 0,-4 0-11 16,0 0 10-16,-4-6-10 0,4 6 0 0,-3 0 0 0,-4 1 0 15,3 2 0-15,-3 0-17 0,-3 3 4 16,-1 0 1 0,4 0-34-16,-4 3-6 0,4 0-2 0,-3 2 0 0,3 7 35 0,0 0 7 15,-4-6 2-15,4 6 0 0,-4 2-8 0,4 10-2 0,0-12 0 16,0 11 0-16,0-2 8 0,-3 5 2 0,3-2 0 16,-1-1 0-16,1 1 10 0,0-4 0 0,4 4 0 0,-1-9 0 15,1 2 0-15,-1 1 12 0,1-6-2 0,-1-1-1 16,1-5 22-16,3-6 4 0,0 0 1 0,0 0 0 15,0 6-3-15,3 0 0 0,-3-6 0 0,4 9 0 16,-1-3-14-16,4 0-3 0,4-6-1 0,-1 5 0 16,1-5-15-16,3 0 11 0,0 0-11 0,0 0 10 15,4-5-37-15,0 5-7 0,-1 0-2 0,1-6 0 16,0 6-121-16,3-6-25 0</inkml:trace>
  <inkml:trace contextRef="#ctx0" brushRef="#br0" timeOffset="63621.358">10361 7302 1178 0,'-11'0'24'0,"1"0"6"0,-1 0-30 0,4 0 0 0,-3 0 0 0,3 0 0 31,-4 0 116-31,4 0 16 0,-4 0 4 0,1 0 1 16,3 0-53-16,-4 6-12 0,4-6-1 0,-3 6-1 0,3-1-45 0,-1 4-9 15,5 9-1-15,-1-6-1 0,1-1-2 0,-1 4-1 0,1 3 0 16,-1-1 0-16,4 1 8 0,-3 0 1 0,3-4 1 0,0 10 0 16,0-12-7-16,3-3-2 0,1 5 0 0,-1-5 0 15,1-3 1-15,-1 0 0 0,-3-6 0 0,4 6 0 16,3-6 21-16,0 0 4 0,0-6 1 0,0 0 0 16,0 0-15-16,0-12-2 0,4 7-1 0,-4-4 0 15,3 3-12-15,1-8-9 0,-4 2 12 0,4 6-12 16,-4-5 8-16,0 5-8 15,0 0 0-15,-4 3 0 0,1 3 0 0,-1 0 0 16,-3 6 0-16,0 0 0 0,0 0 0 0,0 0 0 0,0 0-13 0,0 0 5 16,0 0-12-16,7 6-3 0,-3 6 0 0,0-3 0 15,-1 3 12-15,-3 5 3 0,0 1 0 0,4-6 0 16,-4 8 8-16,3-2 0 0,1-3 0 0,-1 8-8 16,4-5 8-16,-3-6 0 0,-1 5 0 0,4-2 0 15,-3 3 0-15,3-7 0 0,0 4 0 0,0-3 0 16,0-1-44-16,4-5-4 0,-4 0-1 0,3 0 0 15,1-12-137-15,0 6-27 0</inkml:trace>
  <inkml:trace contextRef="#ctx0" brushRef="#br0" timeOffset="63964.967">10573 6761 1037 0,'-4'18'44'0,"-3"-1"-36"16,4-5 72-16,-1 6 15 0,-3-1 2 0,4 4 1 15,3-4-4-15,-4 1-1 0,4 9 0 0,-4-10 0 16,4 7-15-16,4 2-3 0,-4-2-1 0,4 2 0 15,-1 4-22-15,1-4-4 0,3 3 0 0,-4 4-1 16,1-4-19-16,-1 3-3 0,1 4-1 0,-4-4 0 16,3 0-8-16,1 4-1 0,-1-1-1 0,1-3 0 15,-1 4-6-15,1-4-8 0,-1-6 11 0,1 4-11 16,-4-7 9-16,3-5-9 0,-3 3 0 0,0-10 9 16,0-2-9-16,4-3 0 0,0 0 0 0,-4-6 0 15,0 0-124-15,3-3-21 0,1-6-4 0</inkml:trace>
  <inkml:trace contextRef="#ctx0" brushRef="#br0" timeOffset="64610.69">10481 7172 1379 0,'0'0'58'16,"0"0"-46"-1,0 0 65-15,0 6 14 0,0-6 2 0,4 6 1 0,3 0-7 0,-4 6-2 0,8-6 0 16,-4 0 0-16,0 2-38 0,3-2-8 0,-3 0-2 0,4 0 0 16,0 0-26-16,-1 0-11 0,4-6 8 0,-3 6-8 15,3-12 15-15,0 6-3 0,-3-6 0 0,3-6 0 16,-4 0-12-16,5-2 0 0,-5-4 0 0,1 0 0 16,3 7-15-16,0-13-9 0,0 10-1 0,0-4-1 15,-3-6 15-15,-1 10 11 0,-3-10-13 0,4 4 5 16,-8 2 8-16,5 0 0 0,-5-5-9 15,4 8 9-15,-3-3 0 0,3 1 0 16,-4 2 0-16,1 3 0 0,-1 1 0 0,1 5 0 0,-4-6-9 0,3 6 9 16,-3 0 10-16,0 6 6 0,0 0 0 0,0 0 1 15,0 0-4-15,0 0-1 0,4 6 0 0,-1 0 0 16,1 6-12-16,-1-1 0 0,-3 1 0 0,4 3-10 16,-1 8 10-16,-3-5 0 0,4 3 0 0,0 2 0 15,-1 1 0-15,1 2 0 0,-1 4 0 0,1-4 0 16,-4 3 0-16,3 4 0 0,1-4 0 0,-1 9 0 15,-3-8 0-15,0-4 0 0,4-2 8 0,-4-1-8 16,-4-2 11-16,4-4-3 0,-3 1 0 0,3-6 0 16,0-3 19-16,0-9 3 0,0 0 1 0,0 0 0 15,0 0-11-15,0 0-3 0,0 0 0 0,0 0 0 16,0 0-1-16,0-6 0 0,0 0 0 0,3 0 0 16,1-3-8-16,-4 3-8 0,3-5 9 0,1-1-9 0,-4 6 0 15,3-9 0-15,1 6 0 0,-1 1 0 0,4 2 0 0,-3 0-10 16,0-6 2-16,-1 6 0 0,1-3-4 0,-1 3 0 15,-3 1 0-15,0 5 0 0,0 0 12 16,7-3-12-16,-7 3 12 0,4 0-12 0,3 3 0 16,0-3 0-16,-4 5 0 0,4 1 0 15,0-3-4-15,4 9-2 0,-4 0 0 0,0 0 0 16,0-4 29-16,0 16 5 0,-3-12 2 0,-1 11 0 16,1-5-18-16,-1 2 0 0,-3 4 0 0,4-9 0 0,-4 8 0 0,0-5 0 0,0-3 0 15,0 2 0-15,0 1 8 0,0-6-8 0,0-7 0 0,0 7 0 31,0-6-28-31,0-6-10 0,0 0-2 0</inkml:trace>
  <inkml:trace contextRef="#ctx0" brushRef="#br0" timeOffset="65172.636">11130 7272 1364 0,'0'0'28'0,"0"6"7"15,0 6-35-15,-3 0 0 0,3-6 0 0,0 0 0 16,-4-1 103-16,4 4 13 0,4 0 4 0,-4-9 0 16,0 9-29-16,0-9-6 0,0 6-1 0,0-6 0 15,3 6-32-15,-3-6-6 0,4 0-2 0,3 6 0 16,-4-6-12-16,1 5-4 0,3-5 0 0,0 0 0 15,0 0-28-15,0 0 0 0,4-5 0 0,-4 5 0 16,0-6 9-16,3 6-9 0,-6-6 8 0,6 0-8 0,-6 0 0 0,3-3-16 0,0 3 3 16,0 0 0-1,0 1-21-15,-3-1-4 0,3 0-1 0,-4 0 0 0,1-6 39 0,-1 6 0 0,1 0 0 0,-4 1 0 16,3 2 0-16,-3 3 0 0,0 0 0 0,0 0 0 16,0 0-8-16,0 0-8 0,0 0 0 0,0 0-1 15,0 0 5-15,0 0 0 0,-7-6 1 0,4 6 0 16,-4-6-26-16,0 0-6 15,3 6-1-15,4 0 0 0,-7-12 20 16,0 12 3-16,7 0 1 0,-7 0 0 0,7 0-10 16,0 0-2-16,-11-6 0 0,11 6 0 0,-7 6 23 0,-3-6 9 0,3 12-8 0,0-6 8 15,0 3 0-15,0-1 8 0,-1 7 0 0,5-3 0 16,-1 0 22-16,-3 2 5 0,7 1 1 0,-3 0 0 16,-1 2-11-16,1-5-1 0,3 3-1 0,-4 3 0 15,4-7 8-15,0 7 1 0,4-6 1 0,-1 8 0 16,1-2-17-16,3-6-3 0,-4 2-1 0,4 4 0 15,1 0 4-15,-1-7 0 0,0-2 0 0,0 3 0 16,3-6-16-16,-3 0 0 0,7 0 0 0,-3 0 0 16,0-6-11-16,-1 5 11 0,1 1-10 0,-1-6 10 15,4 0-116-15,1-6-16 0,-1 1-4 0</inkml:trace>
  <inkml:trace contextRef="#ctx0" brushRef="#br0" timeOffset="65731.346">11465 7328 1041 0,'0'0'29'0,"0"0"7"0,-3-6-28 15,3 6-8-15,0 0 0 0,0 0 0 0,0 0 80 0,0 0 14 0,0 0 3 0,-4 9 1 16,1 6-21-16,3-9-4 0,-4 6-1 0,4-1 0 15,0 7 4-15,-3-3 1 0,3-4 0 0,0 13 0 16,0-12-21-16,-4 2-4 0,4 4 0 0,0-6-1 16,-3 3-13-16,3 2-2 0,0-5-1 0,0 6 0 15,0-13-11-15,0 4-1 0,0-9-1 0,3 9 0 16,-3-9-13-16,0 6-9 0,0-6 12 0,0 0-12 16,0 0 9-16,0 0-9 0,0 9 0 0,0-9 9 15,0 0-1-15,0 0 0 0,0 0 0 0,0 0 0 16,0 0 6-16,0 0 1 0,0 0 0 0,0 0 0 15,0 0-4-15,0-12-1 0,4 3 0 0,-4-3 0 16,0 7-10-16,-4-7 0 0,4 0 9 0,0-9-9 16,-3 10 12-16,3-1-3 0,0-6 0 0,-4 1 0 15,4 2-9-15,0-3 0 0,0 1 9 0,0-4-9 16,0 3 0-16,0 7-15 0,0-7 3 0,0 0 0 16,0 4 12-16,0 2 0 0,4 0 0 0,-4 0 0 15,3 1 0-15,-3 2 0 0,0-3 0 0,4 0 0 16,-4 6 0-16,0-2 10 0,3 2-10 0,-3-3 12 15,4 0-12-15,-4 9 0 0,3-6 0 0,1 0 0 0,-4 6 0 16,7-6 0-16,0 1 0 0,0 5 0 16,0 0-15-16,0 0 5 0,4 0 1 0,-1 0 0 0,4 0-7 15,4 5 0-15,-4 7-1 0,7-6 0 0,-3 9-1 0,3-3 0 16,-3 5 0-16,3 1 0 16,0-6-40-16,-3 2-8 0,3 4-2 0,0 0 0 15,-3-10-34-15,-1 1-7 0,1 0-2 0,-4-3 0 16,4 0-14-16,-4-6-3 0,0 0-1 0</inkml:trace>
  <inkml:trace contextRef="#ctx0" brushRef="#br0" timeOffset="66869.623">9504 8269 1337 0,'0'0'28'0,"0"0"6"0,0 0-34 0,0 0 0 0,0 0 0 0,0 0 0 15,0 0 47-15,0 0 2 0,0 0 1 0,0 0 0 16,0 0 8-16,0 0 2 0,0 0 0 0,0 0 0 15,0 0-36-15,0 0-6 0,0 0-2 0,0 0 0 32,0 0-16-32,3 0 0 0,4 0 0 0,0 0 0 0,1 0 0 15,2 6-9-15,-3-6 9 0,0 3 0 0,4 3 0 0,-1-6 0 0,1 6 0 0,0-1 0 16,-1-5 0-16,1 0 8 0,-1 0-8 0,1 0 8 16,-4 0-8-16,4 0 0 0,-4-5 0 0,0-7 0 15,0 3 0-15,-4 0 0 0,1 0 0 16,-1-2 0-16,1-1 0 0,3-3 0 0,-4 0 0 0,1 7 0 15,-1-10 0-15,-3 6 0 0,0 1 0 0,0 2 0 16,0-3 0-16,0 6-10 0,0 6 1 0,0 0 0 16,0 0-14-16,-7-6-2 0,0 0-1 0,7 6 0 15,-7 0 13-15,0-6 2 0,4 6 1 0,-8 0 0 16,4 0-14-16,-4 6-4 0,4-6 0 0,-3 6 0 16,-1 0 20-16,4 0 8 0,0 3-8 0,-3 3 8 15,2-1 0-15,1 1 0 0,0 0 0 0,0 0-8 16,4-1 17-16,-4-2 4 0,3 9 1 0,1-6 0 15,-1-1 25-15,1 1 5 0,-1 9 0 0,1-10 1 16,-1 10-28-16,1-6-5 0,3 5-2 0,-4-2 0 16,4-6-10-16,-4 8 8 0,4-8-8 0,0 6 8 15,0-7-8-15,0 4 0 0,0-3 9 0,4 0-9 16,-4-7 0-16,4 4 8 0,3-6-8 0,-4 6 0 0,4-6 8 16,4 3-8-16,-4-6 8 0,3 3-8 0,4-6 0 0,1 3 0 15,2-6 0-15,-3 3-12 16,4-6-40-16,0 3-9 0,3-5-2 0,0-1 0 15,0-6-41-15,4 6-8 0,-4-2-1 0</inkml:trace>
  <inkml:trace contextRef="#ctx0" brushRef="#br0" timeOffset="67648.752">9927 8178 1102 0,'0'0'46'16,"-3"12"-37"0,-1-9 69-16,4 2 14 0,-3 1 2 0,-1 3 1 15,1 0-20-15,3 3-4 0,-4 0-1 0,4-1 0 16,-4 1-30-16,4 3-7 0,0 2-1 0,0-5 0 15,-3 6 8-15,3-4 0 0,0 4 1 0,-4 0 0 16,4-4-11-16,-3-2-2 0,3 0-1 0,0 0 0 16,-4-6-7-16,4-6-2 0,0 0 0 0,0 0 0 0,0 0 2 15,0 0 1-15,0 0 0 0,0 0 0 0,0 0-1 0,0 0 0 16,0 0 0-16,0 0 0 16,0 0-20-16,0 0-16 0,0 0 2 0,0 0 1 0,0 0-5 15,7 0-1-15,-3-6 0 0,-1 0 0 0,1 0 19 0,0-12 0 0,-1 7-8 16,1-1 8-16,-1-3 0 15,1 3 0-15,-1-5 0 0,1-1 0 0,-1 9 0 0,-3-3 0 16,4 1 0-16,-4-7 0 0,0 9 8 0,3 3-8 16,-3-5 0-16,-3 5 0 0,3-6 8 0,0 6-8 0,0 3 0 15,0 3 0-15,0-6 0 0,0 6 0 0,0 0 0 16,0 0 0-16,0 0 0 0,0 0 0 0,0 0 0 0,0 0-10 16,0 0-2-16,7 6 0 0,-4 3 0 0,1 3 0 15,3 0 12-15,-4-1 0 0,1 1 0 0,3 9 0 16,-7-4 0-16,4-2 0 0,-1 3 8 0,-3-1-8 15,0 1 11-15,4-9-3 0,-4 5 0 0,0-5 0 16,0 3 1-16,0-6 0 0,0-6 0 16,0 0 0-16,0 0 3 0,0 0 0 0,0 0 0 0,0 0 0 15,0 0-12-15,0 0 10 0,0-6-10 0,0-6 10 16,0 3 6-16,3-2 0 0,4-1 1 0,-3-6 0 16,-1 6-28-16,4-2-5 0,-3-4-2 0,3 6 0 15,-4 1 3-15,4 5 1 0,-3-12 0 0,0 12 0 16,-1-3 14-16,1 9-9 0,-1-5 9 0,-3 5-8 15,0 0 8-15,0 0 0 0,0 0 0 0,0 0-8 16,0 0-28-16,0 0-6 0,0 0-1 0,4 0 0 16,3 5 53-16,-4-2 10 0,1 3 3 0,3 0 0 15,-4-3-37-15,1 6-7 0,3 3-2 0,-4-7 0 16,4 1 56-16,-3 6 11 0,3-3 3 0,-3 3 0 16,3-1-27-16,-4 1-4 0,4-6-2 0,-3 6 0 0,-1-3-14 0,1 0 8 15,-1-1-8-15,1-2 0 0,-1 6 0 16,-3-12 0-16,0 0 0 0,4 0 0 0,-4 0 0 0,0 0 0 15,3 6 0-15,-3-6 0 0,8 0 0 0,-5 6-12 0,4-6 1 16,0 0 0-16,0 0-136 16,0-6-27-16,0 6-6 0</inkml:trace>
  <inkml:trace contextRef="#ctx0" brushRef="#br0" timeOffset="68131.827">10432 8166 908 0,'0'0'19'0,"0"0"4"15,0 0-23-15,0 0 0 0,-4 6 0 0,1 0 0 16,-4 6 94-16,3-9 14 0,0 2 4 0,-3 1 0 16,0-3-3-16,4 3 0 0,-4-3 0 0,0 3 0 15,0 6-21-15,-4-6-5 0,4 5-1 0,-4-5 0 16,1 6-29-16,-1 3-5 0,1-4-2 0,-1 1 0 15,1-3-21-15,2 9-4 0,1-7-1 0,0 7 0 16,4-6-20-16,-1 3 0 0,1-4 0 0,3 7 0 16,0-6 34-16,0-6 2 0,3 2 1 0,1 1 0 15,-1 0-21-15,4-3-5 0,0 0-1 0,1 0 0 0,-1-6 6 16,0 6 0-16,3-6 1 0,1 0 0 16,-1-6-17-16,4 0 0 0,-3-6 0 0,3 0-9 0,0-2 9 15,0 2 0-15,1-6 0 0,-5-2 0 16,1 8 0-16,-1-6 0 0,-3-2 0 0,0 5-8 0,0 0-8 0,-3 3-2 15,-4 1 0-15,4-4 0 16,-4 6-18-16,-4 3-3 0,0-2-1 0,1 2 0 0,-4 0 40 0,0 0 13 16,0 0 0-16,0 6 0 0,-4-6-13 0,-3 12-12 15,3-6 3-15,-3 6 0 0,4-6 9 16,-4 6-10-16,-1 0 10 0,1-6-10 0,4 6 10 0,-1-1 0 0,1-2 0 0,-1 3 0 16,0 0 0-16,4 3 0 0,4 0 0 0,-4-3 0 15,3-1-11-15,1 7-3 0,-1-6-1 0,4-3 0 16,4 6-33-16,-1-3-8 0,1 0 0 15,6-3-1-15,1 2-125 0,7 1-25 0</inkml:trace>
  <inkml:trace contextRef="#ctx0" brushRef="#br0" timeOffset="68575.307">10763 7778 1642 0,'-7'-6'46'0,"0"0"11"0,0 0-45 0,0-2-12 0,0 2 0 15,-4 0 0-15,11 6 84 0,0 0 16 0,-7 0 2 0,7 0 1 16,-7 0-45-16,0 6-9 0,7-6-1 0,-7 6-1 15,0 2-26-15,0 1-5 0,4 6 0 0,-1-3-1 16,0 5 4-16,4 1 1 0,-3-3 0 0,3 8 0 16,-4-2-4-16,4 2-1 0,0 1 0 0,0-1 0 15,0 4 6-15,0-7 2 0,0 4 0 0,4-1 0 16,-4-2-23-16,0 8 0 0,0-5-12 0,3 2 4 16,-3-2 8-16,4 2 0 0,-4 4 0 0,0-10 8 15,0 10-8-15,0-7 0 0,-4 1 0 16,4 2-8-16,0-2 18 0,0 2 4 15,0-8 1-15,0 5 0 0,0-2 3 0,-3-3 1 0,-1-1 0 0,1 1 0 16,-1-9-30-16,4 2-5 0,0-11-2 0,0 6 0 16,0 0 1-16,0 0 0 0,0 0 0 0,0-6 0 15,0 0-30-15,0 0-5 0,0 0-2 0,0 0 0 16,0 0-2-16,0-6-1 0,4-6 0 0,-1 6 0 16,1-5-125-16,-1 5-25 0,1-3-5 0</inkml:trace>
  <inkml:trace contextRef="#ctx0" brushRef="#br0" timeOffset="68921.901">10520 8137 1123 0,'-7'6'32'0,"0"2"7"0,0 1-31 15,3-3-8-15,1 0 0 0,-1 0 0 0,1 6 40 0,-1-6 6 16,4-6 2-16,-3 5 0 0,3-5 20 0,0 0 5 0,0 0 1 0,0 0 0 16,-4 6-8-16,4-6-2 0,0 6 0 0,0-6 0 15,0 0 16-15,0 0 4 0,7-3 0 0,0 0 0 16,4 0-45-16,-4-3-9 0,3 4-2 0,1-4 0 16,3 0-1-16,-3 0-1 0,-1 0 0 0,4 6 0 15,0-6-6-15,0 6-2 0,-3-6 0 0,3 6 0 16,0-6-18-16,-3 6 8 0,-1 0-8 0,1 0 0 15,3 0 8-15,-3 0-8 0,-1 6 0 0,4 0 0 16,1-6 0-16,-1 6 0 0,0-6-12 16,3 6 3-16,-6 0-28 0,3 0-6 0,0 0-1 15,-3-1 0-15,3 1-111 0,0-3-22 0,-3 3-5 16</inkml:trace>
  <inkml:trace contextRef="#ctx0" brushRef="#br0" timeOffset="69214.896">10968 8246 1132 0,'-11'14'24'0,"4"-5"4"0,4 0-28 16,-1 3 0-16,4-7 0 0,-3 1 0 0,-1 6 128 0,-3-3 20 0,4 3 4 15,-5-1 1-15,5 1-17 0,-4 6-4 0,0-6-1 0,0 8 0 16,3-8-57-16,-3 6-11 0,0-4-3 0,4 10 0 16,-1-12-37-16,1 5-8 0,3 1-2 0,-4-3 0 15,4-4-13-15,0 1 11 0,0-12-11 0,0 0 10 16,0 0-10-16,0 0 0 0,0 0 0 0,0 0 0 31,0 0-96-31,7 0-14 0,-3-6-3 0</inkml:trace>
  <inkml:trace contextRef="#ctx0" brushRef="#br0" timeOffset="69420.51">10887 7937 1326 0,'0'0'56'16,"-4"6"-45"-1,4-6 41-15,0 9 9 0,-3-1 2 0,-1 1 0 16,4-3 16-16,0 0 3 0,0-6 1 0,-3 6 0 16,3 6-46-16,0-12-9 0,0 0-1 0,3 5-1 15,-3-5-90-15,0 3-17 0,0-3-4 0</inkml:trace>
  <inkml:trace contextRef="#ctx0" brushRef="#br0" timeOffset="70083.545">11197 8263 1220 0,'0'0'34'0,"0"0"9"16,-7-3-35-16,7 3-8 0,-7 0 0 0,0 0 0 15,0 3 53-15,0-3 9 0,0 3 2 0,0 0 0 16,0 3-44-16,3 3-8 0,1-3-1 0,-4-1-1 16,0 1 24-16,3 0 5 0,-3 3 1 0,0 3 0 15,0 0-12-15,0-1-1 0,-4 1-1 0,8 3 0 16,-4 0 24-16,3-1 5 0,-3 4 1 0,4-3 0 16,-1-1-15-16,0 7-2 0,1-9-1 0,-1 2 0 15,4 1-8-15,0 0-2 0,-3-4 0 0,6-5 0 16,-3 6-4-16,0-6 0 0,0-6-1 0,0 0 0 15,7 6-5-15,-7-6-1 0,4 3 0 0,-4-3 0 0,11 0 21 16,-1 0 4-16,-3 0 1 0,4-3 0 0,-4 0-52 0,7 0-11 16,-3-3-1-16,-1 0-1 0,1-6 22 0,3 7 0 15,-4-7 0-15,5 0 0 0,-5-3 0 16,1 4 0-16,-1-1 0 0,1 0 0 0,-1-6-21 0,-2 4-3 16,-1 2-1-16,0-6 0 0,0 7 7 0,-4-1 2 15,-3-3 0-15,4 9 0 0,-4-6-5 0,-4 1-1 0,1 2 0 16,-1 0 0-1,-3 0-6-15,4 3-2 0,-4 0 0 0,-4 1 0 0,4-1 30 0,-4 6 0 0,4-9 0 0,-7 3 10 16,4 6-10-16,-1 6-11 0,-3 3 3 0,3-3 0 16,-3-1 8-16,4 1 0 0,2 0 0 0,-2 3 0 15,-1 3 0-15,4 0-8 0,0-1 8 0,0 1-8 16,4 0-4-16,-1-3 0 0,4 0 0 0,-3-4 0 16,6 4-99-16,-3-9-20 0,4 6-4 0</inkml:trace>
  <inkml:trace contextRef="#ctx0" brushRef="#br0" timeOffset="70575.76">11423 8269 1302 0,'0'0'27'0,"-4"15"7"0,1-9-34 16,-1-1 0-16,1 7 0 0,-1-3 0 0,-3 6 99 0,4-1 13 0,-4-2 2 0,3 6 1 31,-3 0-28-31,4-4-6 0,-1 10-1 0,-3-10 0 0,0 4-36 0,3 0-8 16,-3-7-2-16,0 1 0 0,4 3-16 0,-1-3-3 0,4-12-1 0,0 0 0 15,0 0 8-15,0 0 2 0,0 0 0 0,0 0 0 16,0 0 12-16,0 0 2 0,0-9 1 0,0 0 0 15,4-3-25-15,-1 3-5 0,1 4-1 0,-1-7 0 16,4-6-8-16,-3 9 0 0,3-2 0 0,-4-1 0 16,5 6-12-16,-5-6 12 0,1-2-12 15,-1 8 12-15,1-3-12 16,3 6 12-16,-4-9-12 0,4 6 12 0,-3 0-13 0,-1 0 5 0,1 1 8 0,-1-1-13 16,-3 6 13-16,4-6 0 0,-4 6-10 0,0 0 10 15,0 0-16-15,7 0 2 0,0 3 0 0,-3 0 0 16,-1 0-4-16,1 0-1 0,-1 2 0 0,1 7 0 15,-1-6 19-15,1 6 0 0,-1 0 0 0,1 2 9 16,-1 4 0-16,-3-6 0 0,0 5 0 0,0 4 0 16,-3-9-1-16,3 5 0 0,-4 1 0 0,4-3 0 15,0-4 6-15,-3 1 1 0,3-3 0 0,0-3 0 16,0-6-15-16,0 6 8 0,0-6-8 0,0 0 0 16,0 0-88-16,0 0-23 0,7-3-5 0</inkml:trace>
  <inkml:trace contextRef="#ctx0" brushRef="#br0" timeOffset="71205.148">11815 8254 1862 0,'0'0'52'0,"0"0"13"0,0 0-52 0,0 0-13 0,0 0 0 0,0 0 0 15,-8-3 93-15,1 3 16 0,4 0 3 0,3 0 1 16,-7-5-44-16,0 5-9 0,0-6-1 0,-4 6-1 16,4 0-20-16,-3 0-4 0,2 6-1 0,-2-6 0 15,-1 5-33-15,4-5 0 0,0 6 0 0,-3-3 0 16,3 3 0-16,3 3 0 0,-3 0 0 0,0-3 0 15,3-1-12-15,-3 1 3 0,4 6 1 0,-4-9 0 16,3 9 8-16,4-6 0 0,0 0 0 0,0-6-8 16,0 0 8-16,0 0 0 0,0 0 0 0,0 5 0 15,0-5-24-15,0 0-5 0,0 0-2 0,0 0 0 16,0 6 23-16,0-6 8 0,0 0 0 0,0 0-9 16,4 6 9-16,-4-6 0 0,0 0 0 0,0 0 0 15,7 0 0-15,-4 0 0 0,1 6 0 0,3-6 0 0,-4 0 0 0,1 0 0 16,3 0 0-16,0 6 0 0,-3-6 0 0,3 0 0 0,-4 0 0 15,4 0 0-15,-7 0 8 16,4 6 3-16,3-6 1 0,0 0 0 16,0 3-12-16,-4 0 0 0,5 0 0 0,-1 0 0 15,-4 0 0-15,4 2-17 0,0-2 4 0,-3 6 1 16,-1-3 12-16,4 0 16 0,-3 0-3 0,-1 0-1 0,-3 3-12 0,4-1 8 16,-4 1-8-16,3 9 0 0,-3-6 12 0,0-1-3 0,-3 1-1 0,3 0 0 15,-4 3 10-15,1-4 2 0,-1 1 0 0,1-6 0 16,-1 3-20-16,1 3 0 0,-4-1 0 0,3 1 0 15,-3 0 0-15,4 0 10 0,-4-4-10 0,3 4 8 16,-3 0-8-16,3-6 0 0,4-6 0 0,0 0 0 16,-7 0-23-16,7 0-6 0,-7 6-2 0,7-6 0 15,-7 0 3-15,0 0 1 0,7 0 0 0,-7 0 0 16,0 0-89-16,0 0-19 0,7 0-3 0,-7-6-1 16,0 6-83-16,0 0-17 0</inkml:trace>
  <inkml:trace contextRef="#ctx0" brushRef="#br0" timeOffset="75153.216">3754 9501 741 0,'0'0'31'0,"0"0"-31"15,0 0 80-15,0 0 11 0,0 0 1 16,0 0 1-16,0 0-41 0,-4-9-9 0,4 9-2 0,0 0 0 16,0 0-14-16,0 0-3 15,0 0-1-15,-7 6 0 0,7-6-23 0,0 0 0 0,0 0 0 0,0 0 0 16,-4 6 0-16,1 0 0 0,-1 0 9 0,1 2-9 16,3-2 0-16,-4 0 0 0,1 6 0 0,3-6 0 15,0-3 9-15,-4 5 5 0,4-2 1 0,0 3 0 16,0 3 17-16,0 0 4 0,0-6 1 0,0 8 0 15,4 1 3-15,-4 0 1 0,0-4 0 0,0 10 0 16,0-3-5 0,0 5 0-16,0 1-1 0,0 2 0 0,0-2-10 0,0 5-1 0,-4-2-1 15,4-4 0-15,-3 4-3 0,-1-4 0 0,1-2 0 0,-4 8 0 16,0-8-6-16,0 2-2 0,-1 1 0 0,5-1 0 16,-1-2 1-16,-3 2 0 0,4-8 0 0,-4 3 0 15,3-7-13-15,4 1 0 0,0-6 0 0,0-3-10 16,0-3 18-16,0 0 4 0,0 6 1 0,0-6 0 15,0 0-37-15,0 0-7 0,0 0-1 0,4 0-1 16,3-3-29-16,0 0-6 0,-4 0 0 0,4-3-1 16,1 0-137-16,-1 0-27 0</inkml:trace>
  <inkml:trace contextRef="#ctx0" brushRef="#br0" timeOffset="75597.058">3507 9715 850 0,'-4'0'17'0,"1"6"6"0,-1-6-23 0,4 6 0 0,-4 0 0 0,1 0 0 15,-1-6 107-15,1 6 17 0,-1-3 3 0,1 3 1 16,3-3-103-16,-4 2-25 0,4-2 0 0,0 0 0 16,0 0 49-16,-3-3 5 0,3-3 1 0,0 3 0 15,0 0-37-15,0 0-7 0,0 0-2 0,0 0 0 16,0 0-9-16,0 0 0 0,0 0 0 0,0 0 0 16,0 0 28-16,0 0 4 0,0 0 1 0,0 0 0 0,0 0-25 0,14 3-8 15,-4 3 0-15,5 0 0 0,2-6 20 0,1 6-4 16,-8-6 0-16,5 6 0 0,2-6-8 0,1 6-8 15,-4-6 12-15,4 0-12 0,3 3 12 16,-4 0-4-16,-2-3 0 0,2 2-8 0,-3-2 10 0,0 3-10 16,4-3 8-16,0 0-8 0,-8 0 0 0,-10 0 0 15,14 0 0-15,-3 3 0 0,-11-3 0 16,0 0 0-16,14-3 0 0,0 3 0 0,-3 0-18 0,-11 0 4 16,14-3 1-16,-14 3 0 15,14 0-31-15,-3 0-5 0,3 0-2 0,-14 0 0 16,14 0-164-16,-14 0-33 0</inkml:trace>
  <inkml:trace contextRef="#ctx0" brushRef="#br0" timeOffset="76431.775">4015 9974 1267 0,'0'-6'28'0,"-7"0"5"0,3 0 2 0,4 6 1 16,0-5-36-16,0 5 0 0,-4-3 0 0,4 3 0 0,0 0 58 16,0 0 5-16,0 0 1 0,0 0 0 0,0 0 17 0,0 0 4 15,0 0 1-15,0 0 0 0,0 0-52 0,-7 0-10 16,7 0-3-16,0 0 0 0,-7 6-11 0,7-6-2 16,0 0-8-16,0 0 12 0,0 0-12 0,-3 2 0 0,3-2 0 15,0 0 0-15,0 0 0 0,0 0 0 16,-7 6 0-16,3 6 0 0,1-6 0 0,3 0 0 0,-4 0 0 0,4 0 0 15,0 0 0-15,0-1 0 0,0 10 0 0,0-9 0 16,0 6 16-16,-3-6-4 0,3 2 0 0,0 4 0 16,3 0 10-16,-3 6 2 0,4-13 0 0,-4 10 0 15,3-6-10-15,-3 0-2 0,4 3 0 0,-1-7 0 16,-3-5 0-16,0 0 0 0,4 6 0 0,-4-6 0 16,7 6-4-16,0-6 0 0,-4-6-8 0,5 6 12 15,-1-11-3-15,0 2-1 0,0-3 0 0,0 0 0 16,3-5-8-16,-3-1 0 0,4 9 0 0,-4-6 0 15,4 1-15-15,-4 2 5 0,0-3 1 0,0 4 0 16,-4 2 9-16,4 3-12 0,-3 3 12 0,-4 3-12 16,0 0 1-16,0 0 0 0,0 0 0 0,0 0 0 15,0 0-6-15,0 0-2 0,0 0 0 0,0 0 0 16,0 0 19-16,0 0-12 0,0 0 12 0,0 0-10 16,0 6 10-16,0 0 0 0,0-6 0 0,0 0 0 0,0 0 10 15,0 8-2-15,0 4-8 0,0 0 12 0,0-6-12 0,3 6 8 16,-3-4-8-16,4 7 0 0,3-9 8 0,-3 3-8 15,6-3 0-15,-3 0 0 0,0-1 10 0,4 1-10 16,-8 0 10-16,8 0-10 0,0-3 0 0,-4-3 8 16,3 6-8-16,-3-6 0 15,0 0-20-15,4 0-8 0,-4 0 0 0,0-3-1 16,0 3 29-16,4-3 0 0,-8 0 0 0,4 0 0 0,0 0 0 0,-3-3 0 16,-1 0 0-16,1 1 0 0,3-1 24 0,-4 0 12 15,1-3 1-15,-1 0 1 0,1-3-10 0,0 7-3 16,-4-4 0-16,3 3 0 0,1 0-25 0,-4 0 0 15,-4-9 8-15,4 10-8 0,0-4 19 0,0 0 1 16,0-3 1-16,0 0 0 0,-3 1-21 0,3-1-10 16,0 3 1-16,-4-9 0 15,0 7-29-15,4-4-6 0,-3 3 0 0,-1-5-1 16,4 5-115-16,0-3-22 0,-3 0-5 0,3 1-545 0</inkml:trace>
  <inkml:trace contextRef="#ctx0" brushRef="#br0" timeOffset="77005.448">4600 9857 940 0,'0'0'26'0,"-7"0"7"0,7 0-33 0,-7-6 0 16,4 6 0-16,-4-6 0 0,-1 6 73 0,1-6 8 15,0 6 2-15,0 0 0 0,7 0-53 0,-3 0-10 16,-4 6-3-16,0 0 0 0,0 0 23 0,-8 5 5 0,8 7 1 15,0-3 0-15,0 8-23 0,0-8-5 0,0 2-1 16,0 7 0-16,4-12 23 0,-1 5 5 0,1 4 1 0,-1-3 0 16,1 2-22-16,-1-2-4 0,4-6 0 0,4-1-1 15,-1 1 10-15,1-6 3 0,-1 0 0 0,1 0 0 16,-1-3-5-16,-3-3-1 0,4 6 0 0,-4-6 0 16,7 0-16-16,0 5-10 0,0-5 12 0,0 0-12 15,0 0 0-15,7 0 0 16,-7 0 0-16,0-5 0 0,4 5 37 0,-8-6 1 0,4 6 0 0,4-6 0 15,-4 0-27-15,4 0-11 0,-4-3 8 0,3 3-8 16,-6-5 0-16,3 5 0 0,0 0 0 0,0-6 0 16,0 3 0-16,-3-5-17 0,3 5 4 0,-4-3 1 15,1-9-1-15,-1 4 0 0,-3-1 0 0,0-8 0 16,4 2-4-16,-8 1-1 0,4 2 0 0,-3-2 0 16,-4 5 5-16,0-9 1 0,-1 10 0 0,-2-1 0 15,3 3-7-15,-4 4-1 0,4 2 0 0,-3 0 0 16,-1 3-18-16,0 6-4 0,1 0-1 0,3 0 0 15,-4 12-19-15,1-3-4 0,-5 0-1 0</inkml:trace>
  <inkml:trace contextRef="#ctx0" brushRef="#br0" timeOffset="78653.681">5747 10001 325 0,'0'0'0'0,"0"0"15"0,0 0-15 16,0 0 0-16,-4-6 0 0</inkml:trace>
  <inkml:trace contextRef="#ctx0" brushRef="#br0" timeOffset="79538.119">5920 9877 597 0,'0'0'16'0,"0"0"5"0,0 0-21 0,0 0 0 0,0 0 0 0,0 0 0 16,0 0 66-16,0 0 9 0,0-9 1 0,0 9 1 15,-4-3-5-15,4 3 0 0,0-3-1 0,0 3 0 16,0-5 1-16,0 5 1 0,-3-6 0 0,3 6 0 16,0 0-7-16,0 0-2 0,0 0 0 0,0 0 0 15,0 0-21-15,0 0-5 0,0-6-1 0,0 6 0 16,-4-6-7-16,4 6-2 0,-3-6 0 0,3 6 0 15,0 0 0-15,0 0 0 0,-4-6 0 0,4 6 0 16,0 0-17-16,0 0-11 0,-4-6 12 0,4 6-12 16,-7-6 28-16,7 6 0 0,-7-3-1 0,0 0 0 15,7 3-19-15,-3 0-8 0,-4 0 8 0,0 0-8 16,0 0 18-16,-4-2-2 0,4-1 0 0,-4 0 0 0,4 3-16 16,0 0 10-16,-3-6-10 0,3 6 8 15,3 0 4-15,-3 0 1 0,0 0 0 0,-4 0 0 16,4 0-13-16,0 0-15 0,0 6 3 0,0-6 1 15,0 6 11-15,4 2 0 0,-4-2 0 0,-1 6 0 16,1 0 0-16,4-6 0 0,-1 0 0 0,-3-1 0 0,7-2 0 0,0-3 0 0,0 0 0 0,-3 9 0 16,3-9 0-16,-4 6 0 0,4-6 0 15,0 0 0-15,0 0 0 0,0 0 0 0,0 0 0 0,0 0-8 16,0 0 16-16,0 0 4 0,0 0 1 0,0 0 0 16,0 0-24-16,0 0-5 0,0 0 0 0,0 0-1 15,0 0 17-15,7 0 0 0,-7 0 0 0,7 3 0 16,-7-3 0-16,7 0 0 0,0 3 0 0,1-3 0 15,-1 3 0-15,-7-3 0 0,7 0 0 16,0 6 0-16,0 0 0 0,0-6 0 0,0 6-8 0,3-1 8 16,-3 1 0-16,1 0 0 0,-5-6 0 0,4 6 0 15,0-3 0-15,0 3 0 0,0 0 0 0,0 0 0 16,4-1 0 0,-4 1 0-16,0 0 0 0,0 0 0 0,0 0 0 0,0 0 0 0,4 3 0 15,-4-3 0-15,3-1 0 0,1 4 0 0,-7 0 0 16,3-9 0-16,0 6 0 0,0 0 0 0,-4 0 0 15,4-6 0-15,-7 0 0 0,0 0 0 0,0 6 0 16,0-6 0-16,4 6 0 0,-4-6 0 0,0 0 9 16,0 0-9-16,0 0 12 0,0 0-12 0,0 0 12 15,-7 8-4-15,0-5-8 0,7-3 12 0,-7 6-4 16,7-6 3-16,-7 0 0 0,0 0 0 0,0 0 0 0,-8 0 1 16,5-3 0-16,3 3 0 0,-4-3 0 0,4 3-27 0,-3 0-5 15,2 3 0-15,1-3-1 0,-3 0 21 0,3 0 0 16,0 0 0-16,7 0 0 0,0 0 0 15,0 0 0-15,0 0 0 0,-4 0 0 0,4 0-15 0,-7 0 2 16,7 0 0-16,-7 0 0 16,7 0-82-16,0 0-16 0,0 0-3 0,0 0-1 0,0 0-73 15,0 0-16-15,0 0-2 0</inkml:trace>
  <inkml:trace contextRef="#ctx0" brushRef="#br0" timeOffset="79859.14">6188 9901 1526 0,'-4'6'43'0,"1"-1"10"16,-1 1-42-16,1 0-11 0,-1 3 0 0,1 0 0 15,-1-3 39-15,4 2 5 0,0 4 2 0,0 0 0 16,0-6-26-16,-3 0-4 0,3-6-2 0,0 6 0 16,0 2-6-16,0-5-8 0,0 6 11 0,0-9-11 15,0 0 0-15,0 0 0 0,0 0-15 0,0 0 5 16,0 0-126-16,3-3-24 0</inkml:trace>
  <inkml:trace contextRef="#ctx0" brushRef="#br0" timeOffset="80014.768">6124 9677 1022 0,'0'0'43'0,"0"0"-35"16,0 0-48-16,4 0-9 0</inkml:trace>
  <inkml:trace contextRef="#ctx0" brushRef="#br0" timeOffset="80739.177">6417 9851 1337 0,'0'11'28'0,"-3"1"6"15,-1-3-34-15,4 3 0 0,-4 0 0 0,1 5 0 16,-8-8 107-16,8 6 14 0,-1-7 3 0,-3 10 1 0,4-6-53 0,-1-6-10 0,-3 0-2 0,4 2-1 15,-1 1-41-15,4-9-8 0,0 9-2 0,0-9 0 16,0 0-8-16,0 0 0 0,0 0 0 0,0 0 0 16,0 0 53-16,0 0 9 0,-3-9 2 0,3 0 0 15,0 1-64-15,0-1 0 0,3 0 0 0,-3 3-10 16,0-6 10-16,0 4 9 0,4-1-1 0,-4 3-8 16,0 6 0-16,3-6 0 0,-3 6 0 15,0-6-9-15,0 6 9 0,0 0 0 16,4-3 0-16,-4 3 8 0,0 0-8 0,3-6 0 0,4 0 0 0,-7 6 0 15,7 0-10-15,-3 12 10 0,-1-12-12 0,8 6 12 16,-8 0 0-16,1 0 9 0,0 3 1 0,3 2 0 16,-4 1-26-16,1 0-6 0,3-3-1 0,-4 2 0 15,1 7 23-15,-1-6 0 0,4-6 0 0,-3 3 0 16,-1 2 0-16,-3-11 0 0,0 0 0 0,0 0 0 16,0 0 14-16,4 3-2 0,-1 3-1 0,-3-6 0 15,0 0 3-15,0 0 1 0,0 0 0 0,0 0 0 16,4-3-7-16,-1 0-8 0,1-6 11 0,-4 9-11 15,0 0 8-15,7-2-8 0,-7 2 0 0,0 0 0 16,0 0 0-16,0 0 0 0,0 0 0 0,0 0 0 16,0 0-18-16,0 0 2 0,4-3 1 0,-4 3 0 15,0 0 2-15,7 0 0 0,-7 0 0 0,0 0 0 16,0 0 13-16,0 0 0 0,0 0 0 0,7 0 0 16,-7 0 0-16,3 0 0 0,4-3 12 0,4 3-12 15,-4 0 13-15,0 0-4 0,-4 0-1 0,5 0 0 16,-1 0-8-16,0 0 0 0,0 0 0 0,0 0 8 15,-4 3-8-15,-3-3 0 0,11 0 0 0,-4 3 0 16,-4 5 0-16,5-5 0 0,-5 0 0 0,4 3 0 16,-3 0 0-16,-1 0 0 0,4 0-10 0,-3 0 10 0,-1-1-20 0,8 7 1 15,-8-6 1-15,1 3 0 16,-1 0-17-16,1 0-3 0,0-4-1 0,-1 1 0 16,-3-6 7-16,7 0 2 0,0 0 0 0,4-11 0 0,-4 5-3 15,0 0-1-15,0-3 0 0,0 0 0 0,4-6 34 0,-1 4 0 0,1-4 0 0,6 3 0 16,-6 1-58-16,-8-1-5 15,8 6-1-15</inkml:trace>
  <inkml:trace contextRef="#ctx0" brushRef="#br0" timeOffset="81098.636">6879 9954 1497 0,'0'0'32'0,"0"0"8"0,0 0 0 0,0 0 4 16,0 0-36-16,-7 0-8 0,7 0 0 0,0 0 0 0,0 0 53 0,0 0 9 15,0 0 2-15,-7 2 0 0,7-2-15 0,-3 6-2 16,-1 6-1-16,0-6 0 0,1 0-22 0,-1-3-5 16,4 6-1-16,0-9 0 0,0 0-18 0,0 8 0 15,4 4 0-15,-4 0 0 0,3-6 0 0,-3 6 0 16,4 2 0-16,0-5 0 0,-1 0 35 0,1 3 3 16,3-6 1-16,-4 5 0 0,4-5-12 0,-3-3-3 0,-4-3 0 15,0 0 0-15,10 3 4 0,-3-3 1 0,-3 3 0 16,-1-3 0-16,5 0-16 15,-8 0-3-15,3-3-1 0,4 3 0 0,-3-6 3 0,3 6 0 16,0-12 0-16,-4 7 0 0,4-1-4 16,-3-6-8-16,3 6 12 0,-4-3-4 0,1-2-8 15,-1 5 0-15,1 0 0 0,0 0 0 0,-4-6 0 16,0 3 0-16,3-2 0 0,-3 2 0 0,0 0-22 16,-3 3 3-16,3 0 1 0,0-6 0 15,0 6-31-15,0 1-7 0,3-1 0 0,-3 6-1 16,0-6-103-16,0 6-21 0,0 0-4 0</inkml:trace>
  <inkml:trace contextRef="#ctx0" brushRef="#br0" timeOffset="81571.38">7087 9492 1311 0,'0'0'55'15,"0"0"-44"-15,0 0 97 16,0 0 20-16,0 0 4 0,0 0 1 16,-7 9-53-16,4-6-12 0,-1 3-1 0,-3 2-1 15,4 4-26-15,3 0-6 0,-4 0-1 0,4-1 0 0,0 7-9 0,0 3-3 0,0-4 0 0,4 4 0 16,-4 2-9-16,3 1-1 0,-3-3-1 0,4 8 0 16,-1-3-10-16,1 4 0 0,-1-4 0 0,-3 4 0 15,7-1 24-15,-7-2 2 0,4 2 1 0,-1-3 0 16,-3 4-19-16,4 2-8 0,-1-8 0 15,-3 5 8-15,4-8-8 16,-4 5 0-16,0-2 0 0,0-1 8 0,0-5-8 16,0 2 0-16,0-2 0 0,0-6 8 0,0 2-8 0,0-5-9 0,0 0 9 0,0 3-13 15,0-12-32-15,0 0-7 16,3 6 0-16,-3-6-1 16,0 0-160-16,0 0-32 0,0 0-7 0,0 0 0 0</inkml:trace>
  <inkml:trace contextRef="#ctx0" brushRef="#br0" timeOffset="82358.179">7401 9492 836 0,'0'0'24'0,"0"0"4"0,0 0-28 0,-10 6 0 0,10 0 0 0,-4 3 0 16,4 2 79-16,0 1 9 0,0 6 3 0,4-1 0 15,-4-2-43-15,0 9-9 0,0-7-2 0,0 10 0 16,0-4-3-16,3 4-1 0,-3-4 0 0,7 7 0 15,-7-4-2-15,-7-5-1 0,7 2 0 0,0 1 0 16,0-7-30-16,-3 7 8 0,-1-4-8 0,4 4 0 16,-3-6 0-16,-1 2 0 0,1-2 0 0,-1-1 0 15,1 4 0-15,3-9 0 0,-4 0 0 0,-3 5 0 16,3-2 0-16,4-3 0 0,-3 5 0 0,-1-5 0 16,1-3 0-16,-1 3 0 0,1-7 0 0,-1 1 0 15,1 0 0-15,3-6 0 0,0 0 0 0,0 0 0 16,0 0-149-16,0-6-33 0</inkml:trace>
  <inkml:trace contextRef="#ctx0" brushRef="#br0" timeOffset="82647.012">7214 9698 1337 0,'0'0'28'0,"0"0"6"0,0 0-34 0,0-6 0 0,0 6 0 0,0 0 0 16,0 0 88-16,0 0 10 0,0 0 2 0,0 0 1 16,0 0-59-16,7 6-12 0,-3-3-2 0,3 6-1 15,4-4-27-15,-1 7 0 0,1 0 0 0,6-3 0 16,-3 3 24-1,4-1-1-15,3 7 0 0,0-6 0 0,1-9-37 0,2 2-7 0,-6-2-2 0,7 0 0 16,-4-3 8-16,0 0 2 0,0 0 0 0</inkml:trace>
  <inkml:trace contextRef="#ctx0" brushRef="#br0" timeOffset="83170.309">7768 9765 1337 0,'-14'0'28'0,"14"0"6"15,-7 0-34-15,0 3 0 0,-4 0 0 0,4 3 0 16,-3 0 58-16,-1 0 5 0,1 0 1 0,3 0 0 0,-4 0-52 15,4 5-12-15,0 4 0 0,3-3 0 0,-6 0 36 16,3 5 5-16,0-2 1 0,3 3 0 0,-3 2-25 0,3-5-5 16,1 5 0-16,-1-2-1 0,1-9 0 0,3 3 0 0,-4 5 0 0,4 1 0 15,4-6 42-15,-4-4 9 0,3 7 2 0,-3 0 0 16,4-9-64-16,3 0-8 0,0-6-4 0,0 0-1 16,0 0 21-16,7 0 4 0,-7 0 0 0,4 0 1 15,0-6-13-15,-1 0 0 0,4 0 0 0,-3-3 0 16,-1 0 0-16,1-2 0 0,0 2 0 0,-1-3 0 15,-3-3 0-15,7 1-18 0,-10 5 4 0,6-3 1 16,-6 0-26-16,3-2-5 16,-4-1 0-16,1 3-1 0,0-3 25 0,-1 10 6 0,-3-1 1 0,0-3 0 15,0 9 13-15,0 0 0 0,0 0 9 0,0 0-9 16,0 0 29-16,0 0 0 0,0 0 0 0,0 0 0 16,-3 9-16-16,-1 2-3 0,0 1-1 15,1-3 0-15,-1 0-9 0,1 3 10 0,3 2-10 0,-4-2 10 16,4-6-10-16,4 6 0 0,-4-1 9 0,3 4-9 15,-3-3 0-15,4-6 8 0,-1 0-8 0,1 0 0 16,0 2 0-16,3-2 8 0,-4 3-8 0,4 0 0 16,0-9 0-16,0 6 0 0,0 0-12 0,0-6 4 15,4 5-130-15,0-5-26 0,-1 0-4 0</inkml:trace>
  <inkml:trace contextRef="#ctx0" brushRef="#br0" timeOffset="83605.186">8142 9924 1418 0,'-3'0'31'0,"3"0"6"0,0 0 2 0,-7 6 1 0,-1 3-32 0,1-3-8 0,4 3 0 0,-4-1 0 16,3 4 55-16,1-6 9 0,3 0 1 0,-4 3 1 15,4 2-37-15,-3 7-7 0,3-6-2 0,0 0 0 16,0-4 21-16,-4 7 4 15,4 0 1-15,0-9 0 0,0-6-30 0,0 0-5 0,0 0-2 0,0 0 0 16,0 0 0-16,0 0 0 0,0 0 0 0,0 0 0 16,4 0 16-16,-1-12 3 0,4 3 1 0,-3-6 0 15,-1 1-46-15,1 2-10 0,3-9-1 0,-4 4-1 16,5-1 29-16,-5-5 0 0,1 5 0 0,-1 3 0 16,1-2 0-16,-1 5 0 0,4 3 0 0,-3-3 0 15,-4 6 0-15,0 6 0 0,0 0 0 0,0 0 0 16,0 0 0-16,0 0 0 0,0 0 0 0,0 0 0 0,7 6 0 15,-4 6 0-15,1 3 0 0,-1-3 0 0,1 5 0 0,-1-2 0 16,1 0 0-16,-4 5 0 0,0-2 0 0,0-1 0 16,0 10 0-16,3-9 0 0,-3 5 0 0,0-2 0 15,4 2 0-15,0-2 0 0,-4 2 0 0,3-8 0 16,-3 3 0-16,4-1 0 0,-1-5 0 16,4 0 0-16,-3 2 0 0,3-5 0 0,0 0 0 0,-4-3 0 15,-3-6 0-15,7 12 0 16,4-6-160-16,-4-1-25 0,-7-5-6 0,0 0-1 0</inkml:trace>
  <inkml:trace contextRef="#ctx0" brushRef="#br0" timeOffset="84421.566">8530 10030 1198 0,'0'0'34'0,"0"0"7"0,0 0-33 0,0 0-8 0,0 0 0 0,0 0 0 15,0 0 27-15,0 0 3 16,0 0 1-16,0 0 0 0,0 0 25 0,4 6 6 0,-4-6 1 0,3 0 0 15,4 6-50-15,0 0-13 0,0-6 0 0,0 3 0 16,0 0 39-16,4-1 2 0,0 7 1 0,-1-9 0 16,1 0-30-16,-1-3-12 0,1-5 8 0,3 2-8 15,-3 0 12-15,3 0-2 0,0-6-1 0,-3 3 0 16,-4-5-21-16,3 2-5 0,-6-3-1 0,3-3 0 16,-4 1-18-16,-3 2-3 15,0-8-1-15,-3 2 0 0,-1 3-11 16,-3 1-2-16,0 5-1 0,0-3 0 0,0 4 30 0,-4 5 7 0,4 0 1 15,-3 0 0-15,3 6 16 0,-4 0 11 0,1 0-2 0,-1 6 0 0,0 0 30 16,1 0 5-16,-1 2 2 0,1 10 0 0,-1-6-3 16,0 5-1-16,4 1 0 0,-3 3 0 15,3 2-2-15,0-5 0 0,0 2 0 0,0 4 0 16,7-6-32-16,0 2-8 0,0-8 0 0,0 3 0 0,0 2 29 16,3-5 4-16,1 6 1 0,-1-7 0 0,1 4-14 0,3-6-4 15,0 0 0-15,0 2 0 0,0-5-2 0,0 0-1 16,0 0 0-16,0 0 0 0,4 0-2 0,-1-3-1 15,1 3 0-15,-1-3 0 0,1 0-10 0,3 2 0 16,0-5-12-16,0 0 12 16,4-5-61-16,3 5-5 0,-3-6-1 0,-1 0 0 15,5 0-136-15,-1-3-27 0</inkml:trace>
  <inkml:trace contextRef="#ctx0" brushRef="#br0" timeOffset="84885.707">9080 9912 1126 0,'0'0'24'0,"-7"-5"6"0,0 5 1 0,0 0 1 0,0 5-32 0,0-5 0 0,-3 0 0 0,3 0 0 16,-4 0 75-16,4 6 8 0,-4 0 1 0,4 0 1 15,-3 3-13-15,-1-3-2 0,1 5-1 0,-1 1 0 16,0 0-21-16,1 0-4 0,3 2 0 0,0 10-1 15,0-6-7-15,0-1 0 0,0 4-1 0,3-4 0 0,0 4-26 0,1-3-9 16,3 5 0-16,3-11 9 16,1 0-9-16,0 2 0 0,-1-2 0 0,4-6 0 15,0-6 0-15,0 6 0 0,0 0 0 0,0-6 0 0,4-6 10 0,0 6 0 16,3-6 0-16,-4-6 0 0,4-2-1 16,0-1 0-16,-3 0 0 0,3-2 0 0,4-4-18 0,-4-3-4 15,0 1-1-15,4-3 0 0,-4 2 3 0,0-8 1 16,-4 8 0-16,1-8 0 0,-4 14-6 0,0-11 0 15,-3 11-1-15,-1-2 0 0,-3 8 1 0,0 0 0 16,-3 0 0-16,-1 0 0 16,1 4-30-16,-4 2-6 0,-1 0 0 0,1 6-1 15,-3 0 3-15,-4 6 1 0,3 0 0 0,-3 5 0 0,0-2 29 0,0 9 7 16,0 0 1-16,0 2 0 0,3 4 12 0,0-1-9 0,1-8 9 16,-1 8-8-16,4 4 8 0,0-1 0 15,0-5 0-15,0 5 0 0,4-2 0 0,-1-1 0 16,0-2 0-16,1-3-8 0,3-7 8 0,0 1 0 0,0 0 0 0,3-6-8 31,-3-6-19-31,0 0-3 0,8 3-1 0,-1 3-559 0</inkml:trace>
  <inkml:trace contextRef="#ctx0" brushRef="#br0" timeOffset="85287.388">9278 9956 1036 0,'0'0'23'0,"0"0"5"0,0 0 0 16,0 0 1-16,0 0-29 0,0 0 0 0,0 0 0 0,0 0 0 0,4 12 88 0,-4 0 12 16,0-6 3-16,0-6 0 0,0 0-11 0,0 9-3 15,0 2 0-15,0 13 0 0,0-6-20 0,-4-4-4 16,4-5-1-16,-3 6 0 0,-1 2-2 0,4 1-1 15,0-6 0-15,0 3 0 0,-4-4-35 0,4 1-7 16,0 0-2-16,4-3 0 0,-4 2-17 0,4 1-19 16,-4-12 4-16,0 0 1 0,3 0 49 0,-3 0 9 15,7 0 3-15,0 0 0 0,4-6-24 0,-4-5-5 0,0 2-1 16,3-3 0-16,1 6 3 0,3-6 1 0,-3-8 0 0,3 5 0 16,-4-6-21-16,1 10 8 0,3-4-8 15,-3 0 0-15,-4-5-13 0,3 2-7 0,-3-5-2 16,0 8 0-1,1-9-9-15,-1 10-1 0,-4 2-1 0,-3 0 0 16,4-5-5-16,-4 5-1 0,0-3 0 0,3 3 0 16,-3 6-31-16,0 1-6 0,-3-7-2 0,3 6 0 15,-4-6-177-15,4 6-35 0</inkml:trace>
  <inkml:trace contextRef="#ctx0" brushRef="#br0" timeOffset="85859.205">9751 9804 1314 0,'0'0'37'0,"0"0"8"0,0 0-36 0,0 0-9 16,0 0 0-16,-7 5 0 0,0-2 52 0,3 3 9 16,-3 3 2-16,0-3 0 0,0 6 1 0,-4-6 1 15,4-6 0-15,0 6 0 0,0 2-36 0,0 1-7 16,4-6-2-16,-8 3 0 0,4 0 11 0,0 0 1 0,0 6 1 16,0-1 0-16,0-2-21 0,0 0-4 0,3-3 0 0,-3 6-8 15,4-4 0-15,-1 4 0 0,4-12 0 16,0 0 0-16,0 6 12 0,-3 0-4 15,3-6 0-15,-4 6-8 0,4-6 23 0,0 0-3 0,0 0 0 16,0 0 0-16,4 6-9 0,-4-6-3 0,0 0 0 0,7 0 0 16,0 3-8-16,-4 0 8 0,4-6-8 0,0 3 8 15,0 3-8-15,0-1 0 0,0 1 0 0,1 3 0 16,-1-3 0-16,0-3 0 0,0-3 0 0,0-3 0 16,0 12 0-16,-4-3 0 0,4 3 0 0,0-6 0 15,-3 6 0-15,3 0 8 0,0 0-8 0,-3 3 8 16,3 2 0-16,-4 1 0 0,1 0 0 0,3 0 0 15,-4 5 0-15,-3-2 0 0,4-3 0 0,-4 5 0 16,0-5 0-16,0 0 0 0,0-3 0 0,3 2 0 0,-3 1-8 16,0 0 12-16,4 0-12 0,-4 2 12 0,-4-5-12 15,1 6 0-15,-4-3-10 0,0-1 10 0,0-2 0 16,0-3 0-16,-4 3 0 0,-3-3 0 16,3 3 0-16,1-9 0 0,-1 6 0 0,-3-1 0 15,3-5-29-15,-3-5 0 0,0-1 0 16,0 6 0-16,4-9-107 0,-5 3-22 0,1 3-4 0</inkml:trace>
  <inkml:trace contextRef="#ctx0" brushRef="#br0" timeOffset="86755.923">10689 10009 1094 0,'0'0'23'0,"0"0"5"0,0 0-28 16,-3-3 0-16,3 3 0 0,-7-2 0 16,7 2 56-16,-7-3 7 0,7 3 1 0,-11 0 0 0,4-3 0 0,-4 3 0 0,1 0 0 0,-4-3 0 15,3 3-6-15,0-3-1 0,-3 3 0 0,4 0 0 16,-4 0-40-16,3 0-8 0,0 3-1 0,-3 0-8 16,4 0 34-16,-1-3 0 0,1 3 0 0,-1-1 0 15,4 1-34-15,-4 6 0 0,4-3 0 0,0 0 0 16,4 0-20-16,-1 0-12 15,1 0-1-15,3 0-1 0,0 2 51 0,-4-2 11 16,4 0 1-16,0 0 1 0,0-6-30 0,4 6 0 0,-4 0 0 0,0-6 0 16,7 6 8-16,-4-6 0 0,1 5-8 0,3-5 12 15,0 0-1-15,4 0-1 0,-4 0 0 0,3-5 0 16,1-1 6-16,-4 0 0 0,3 0 1 0,1-3 0 16,0 0-5-16,-4-5 0 0,0 2-1 0,0 0 0 15,-4 3-11-15,4 0-14 0,-3 4 3 0,-1-1 1 16,1 0 10-16,-1-3 0 0,1 3 0 0,-1 0 8 15,-3 0-8-15,0 6 0 0,0 0-11 0,0 0 11 16,0 0-12-16,0 0 12 0,0 0-13 0,0 0 5 16,0 0-4-16,4 12 0 0,-1-6 0 0,1 0 0 15,-4 6 12-15,0-6 0 0,0 5 0 0,0-2-8 16,4 3 8-16,-4 0 0 0,3-4 8 0,-3 7-8 16,4 0 9-16,-1-3-9 0,1-7 12 0,-1 10-12 15,1-6 0-15,-1-3 0 0,4 3 0 0,-3-3 0 0,6 5 0 0,1-5 0 16,0 0 0-16,-1 0-9 15,4-6-18-15,-3 3-3 0,3 0-1 0,0-3 0 16,0 0-117-16,0-3-24 0,0 0-5 0</inkml:trace>
  <inkml:trace contextRef="#ctx0" brushRef="#br0" timeOffset="87192.604">11010 9839 1337 0,'-3'12'28'0,"-1"2"6"15,1 1-34-15,-1 0 0 0,1-3 0 0,-1-7 0 16,1 7 98-16,-1-12 13 0,4 0 2 0,0 0 1 16,0 0-40-16,0 0-8 0,0 0-2 0,0 0 0 15,0 0-20-15,0 0-5 0,0-6-1 0,0 0 0 16,-4-5-38-16,4-1 0 0,0 0 0 0,0 0-12 15,-3 4-15-15,-1-4-3 0,1-3-1 0,-1 3 0 16,1 6-11-16,-1 1-2 0,4 5-1 0,0 0 0 16,-7 0 11-16,0 0 2 0,-3 0 1 0,-1 5 0 15,4 1 31-15,-4 3-9 0,4 3 9 0,-3 0 0 16,3 2 0-16,-4 7 0 0,4 0 0 0,-4 2 0 16,4-2 12-16,-3 2 2 0,3-5 0 0,3-1 0 15,-3 4 10-15,4-3 3 0,3-1 0 0,-4 4 0 0,4-9 0 16,-3 5 0-16,3-8 0 0,0 0 0 15,3 0-1-15,1 2 0 0,3 1 0 0,-4-6 0 16,4 0-26-16,4-6 0 0,-4 6 0 0,3-3-11 16,1-3 51-16,3 0 11 0,0 0 1 0,0 0 1 0,1-3-36 15,-1-3-7-15,0 0-2 0,0-6 0 16,4 1-68-16,-1-1-15 0,1 0-2 0,-1-3-1 16,1-2-78-16,0-7-15 0,3-2-3 0</inkml:trace>
  <inkml:trace contextRef="#ctx0" brushRef="#br0" timeOffset="87521.371">11215 9380 1176 0,'0'0'33'0,"0"0"7"15,0 0-32-15,-7-3-8 0,7 3 0 0,0 0 0 16,-4 3 64-16,4-3 12 0,-7 3 1 0,0 6 1 15,4 6-13-15,3-3-2 0,-4 2-1 0,4 7 0 16,0-1 15-16,0-2 3 0,0 3 1 0,0 2 0 16,4 4-8-16,-4 2-1 0,0 0-1 0,0 4 0 0,0 2-5 0,-4-3-1 15,4 4 0-15,0 2 0 0,0-3-52 0,0 0-13 16,-3 7 0-16,-1-10 0 0,0 3 0 0,1-8 0 16,-1 8 0-16,4-6 0 0,0 4 0 0,0-10 0 15,0 4 0-15,-3-4 0 0,3-8 0 0,0 8 0 16,0-11 0-16,3 6 0 0,1-4 0 0,-1-5 0 0,1-3 0 0,0 3 0 31,-1-9-60-31,-3 0-14 0,0 0-3 0,7 6-1 16,0-6-131-16,0-6-27 0,0 0-4 0</inkml:trace>
  <inkml:trace contextRef="#ctx0" brushRef="#br0" timeOffset="87793.141">11081 9839 1497 0,'0'0'32'0,"0"0"8"0,0 0 0 0,-7 6 4 16,3 0-36-16,4-6-8 0,-3 6 0 0,3-6 0 16,-4 5 46-16,4-5 7 0,0 0 2 0,0 3 0 0,0-3 17 15,4 9 3-15,-4-3 1 0,0-6 0 0,7 3-26 0,0 0-5 16,0-3-1-16,7 3 0 0,-4-3-25 0,1 0-6 15,3-3-1-15,-3 3 0 0,3-6-12 0,0 3 9 16,0 0-9-16,4-3 8 16,-1 0-28-16,5 1-5 0,-1 5-2 0,-4-6 0 15,5 6-114-15,-1 0-23 0,-4 0-5 0,4 0-589 0</inkml:trace>
  <inkml:trace contextRef="#ctx0" brushRef="#br0" timeOffset="88256.265">11568 9865 1172 0,'-7'15'33'0,"3"-6"7"0,0 3-32 0,1-1-8 16,-1 7 0-16,1 0 0 0,-1 2 72 0,1-2 13 15,-1-3 3-15,1 2 0 0,3 1-16 0,-4-3-2 16,4 5-1-16,0 1 0 0,4-10-22 0,-4 7-5 16,0-3-1-16,0 2 0 15,0-5-12-15,3 0-2 0,-3 0-1 0,4 2 0 16,-4-2-16-16,0-6-10 0,0 6 12 0,0-6-12 0,0 0 0 0,0-6 0 0,0 0 0 0,0 0 0 31,0 8-44-31,0-8-16 0,0 0-4 0</inkml:trace>
  <inkml:trace contextRef="#ctx0" brushRef="#br0" timeOffset="88487.292">11455 9739 980 0,'0'0'41'0,"0"0"-33"16,0 0 65-16,0 0 13 0,0 0 2 0,0 0 1 15,0 0-42-15,0 0-9 0,0 0-2 0,0 0 0 16,0 0-57-16,0 0-12 0,0 0-3 0</inkml:trace>
  <inkml:trace contextRef="#ctx0" brushRef="#br0" timeOffset="89000.588">11896 10001 1584 0,'0'0'35'0,"0"0"7"0,-4 3 2 0,4-3 0 0,-7 2-36 16,7-2-8-16,-7 9 0 0,3-6 0 0,-3 3 61 0,0 0 11 0,4-6 1 0,3 0 1 15,-7-6-8-15,0 6-2 0,0-6 0 0,7 6 0 16,0 0-45-16,-7 6-10 0,3 0-1 0,-3 0-8 15,4 0 0-15,-5 0 0 0,5 0 0 0,-1 5 0 16,1-2 0-16,-1 3 0 0,1 5 0 0,-1 1-9 16,4-3 9-16,-3 2 0 0,3 1 0 0,-4-9-8 15,4 3 8-15,0-1 0 0,4 1 0 0,-1-6 0 16,-3 0 13-16,0-6-1 0,7 6-1 0,-3 0 0 16,3-3-1-16,0-3 0 0,0 3 0 0,4-3 0 15,-4-3-10-15,3 3 10 0,1-3-10 0,-4-3 10 16,3 0-10-16,-2 0 0 0,-1-6 0 0,0-2 0 15,3 2-10-15,-3 0-4 0,0-6-1 0,0-2 0 16,-3 8-14-16,-1-6-3 0,1 7-1 0,-4-4 0 16,0 3 2-16,-4 3 1 0,4 4 0 0,0 2 0 0,0-3 10 0,-3 6 1 15,-1-6 1-15,1 0 0 0,-1 0 5 0,-3 0 1 16,-3 6 0-16,3 0 0 0,0 6 12 0,-4-12 0 16,4 3 0-16,0-3 0 0,0 12 0 0,0 3 0 15,0-3 0-15,0 6 0 0,3-3 0 0,-3 2 0 16,4 1-10-16,-1 0 10 0,4 0-9 0,-3-7 9 0,3 7-12 15,-4-9 12 1,4-3-143-16,4 6-21 0</inkml:trace>
  <inkml:trace contextRef="#ctx0" brushRef="#br0" timeOffset="89498.673">12097 10006 1267 0,'0'0'28'0,"0"0"5"0,0 0 2 0,0 0 1 0,0 0-36 0,0 0 0 0,0 0 0 0,0 0 0 15,0 0 76-15,0 0 9 0,-4 9 2 0,1 0 0 16,3 9-37-16,-4-9-7 0,4 8-2 0,-3-5 0 16,3 6-33-16,-4-7-8 0,4 1 0 0,-3-3 0 15,3 3 20-15,0-1 1 0,0-5 1 0,-4 0 0 0,4 6-12 16,0-12-2-16,0 0-8 0,0 0 12 15,0 0 14-15,0 0 2 0,0 0 1 0,4-6 0 0,-1 0-10 16,1 0-3-16,-1-5 0 0,-3-1 0 0,4 3-8 16,3 0-8-16,0 0 9 0,-4-2-9 0,4 5 16 0,0 0-4 15,-3-6 0-15,-1 3 0 16,1 6-3-16,0-5-1 0,-1 5 0 0,-3 3 0 0,0 0 4 0,0 0 0 16,7-3 0-16,-7 3 0 0,0 0 3 0,0 0 1 15,0 0 0-15,0 0 0 0,0 0-16 0,0 0 0 16,4 3 0-16,-1 0 0 0,4-3 0 0,0 0 0 15,0 0 0-15,0-3 0 0,0 3 0 0,4 0 0 16,0-3 0-16,-4 3 0 0,7 0 0 0,-4 0-8 16,1 0 8-16,0 6-10 15,-1 5-15-15,1-2-3 0,-1-3-1 0,-3 6 0 0,0-1 12 16,0 4 2-16,-3-3 1 0,0 6 0 0,-1-1 14 0,-3 1 0 0,0-3-10 16,0 8 10-16,0-5 0 0,0-4 0 0,0-2-9 15,-3 0 9-15,3 0 0 0,0-1-8 0,0-5 8 16,0-6 0-1,3 3-61-15,-3-3-6 0,0 0-1 0,4 0 0 16,3-3-111-16,0-3-22 0</inkml:trace>
  <inkml:trace contextRef="#ctx0" brushRef="#br0" timeOffset="90042.585">12601 9986 1292 0,'0'0'28'0,"0"0"7"0,0 0 1 0,0 0 0 16,0 0-36-16,0 0 0 0,0 0 0 0,0 0 0 0,0 0 90 0,0 0 11 16,0 0 3-16,0 0 0 0,-3 6-19 0,-4 3-3 15,3-4-1-15,-3 4 0 16,0 0-27-16,3-9-6 0,-3 6 0 0,0 0-1 15,0 0-38-15,0 0-9 0,0 8 0 0,0-5 0 16,4 6 0-16,-4-3 0 0,3-1 0 0,-3 4 0 16,0-3 0-16,3 0 0 0,1-1 0 0,-4 1 0 0,7-3 0 0,-4-3 0 15,4 0 0-15,0 0 0 0,0 5 0 0,-3-5 0 16,3-6 0-16,0 0-11 0,0 0 26 0,0 0 5 16,0 0 0-16,0 0 1 0,0 0-35 0,0 0-7 15,0 0-2-15,0 0 0 0,0 0 23 0,0 0 0 0,0 0 10 0,0 0-10 16,0 0 12-16,0 0-12 0,10 0 12 0,-10 0-12 15,14 0 8-15,-6 0-8 0,-8 0 0 0,10 0 0 16,-10 0 0-16,0 0 0 0,11 0 0 0,-11 0 0 16,10 6 9-16,-10-6 2 0,0 0 0 0,11 0 0 15,-4 6-19-15,-7-6-4 0,7 12-1 0,-7-12 0 16,7 3 13-16,-3 8 0 0,-1-2 0 0,1 0 0 16,-1 3 0-16,-3 5 0 0,4-11 8 0,-4 3-8 15,0 0 8-15,0 6-8 0,-4-4 9 0,-3 1-9 16,4-6 8-16,-1 3-8 0,0 0 0 0,1 5 9 15,-4-8-9-15,3 0 0 0,-3 0 0 0,4 0 0 16,-4 0 0-16,0 3 0 0,3-9 0 0,-3 3-11 16,0-3-89-16,-4 0-19 0,4-3-3 0,0-3-447 15,0 0-90-15</inkml:trace>
  <inkml:trace contextRef="#ctx0" brushRef="#br0" timeOffset="90725.779">13441 10133 1212 0,'0'0'25'0,"0"0"6"0,0 0-31 0,-4 9 0 0,1 2 0 0,3-5 0 16,-4 6 57-16,1-6 6 0,-1 3 1 0,-3 0 0 16,4 5-25-16,-1-8-5 0,-3 6-1 0,3 0 0 15,1-6 18-15,-4 5 3 0,3-5 1 0,1 3 0 16,-1-3-41-16,4-6-14 0,-3 12 9 0,-1-6-9 16,4-6 0-16,-3 8 0 0,3-8 0 0,0 6 0 15,0-6-60-15,3 9-4 0,1-6 0 0</inkml:trace>
  <inkml:trace contextRef="#ctx0" brushRef="#br0" timeOffset="90938.225">13353 9986 940 0,'0'0'26'0,"0"0"7"16,0 0-33-16,0 0 0 0,0 0 0 0</inkml:trace>
  <inkml:trace contextRef="#ctx0" brushRef="#br0" timeOffset="91460.974">13660 10071 1440 0,'3'6'40'0,"-3"-3"11"0,0 9-41 0,0-6-10 0,-3 5 0 0,-1 1 0 16,4-3 76-16,-4 3 12 0,1-1 4 0,-4 1 0 15,3 0-44-15,1-6-8 0,-1 3-1 0,-3 2-1 16,7-11-11-16,0 0-3 0,0 0 0 0,-3 6 0 16,3-6-7-16,0 0-1 0,0 0-1 0,0 0 0 15,0 0-7-15,0 0 0 0,0 0-8 0,0 0 12 16,0 0-25-16,0 0-6 0,0 0-1 0,0 0 0 16,0 0-24-16,0 0-6 0,0 6-1 0,-4 6 0 15,4-6 14-15,0 0 2 0,4 0 1 0,-4-6 0 0,0 0 21 0,0 0 4 16,0 8 1-16,0-8 0 15,0 0 22-15,0 0 5 0,0 0 1 0,0 0 0 16,0 0 39-16,0 0 8 0,0-3 1 0,0-5 1 16,0 5-37-16,3-9-8 0,-3 6-2 0,4 0 0 15,-4-6-22-15,3 1 9 0,1 2-9 0,-1 3 0 16,-3 0 0-16,4 0 0 0,-1 0 0 0,1 0 0 16,-4 6 0-16,0 0 0 0,0 0-8 0,0 0 8 15,3 0-28-15,5 6 0 0,-5-6 0 0,1 6 0 16,-1 0-1-16,1 0 0 0,-1 0 0 0,1 3 0 0,-1-3 16 0,1 5 3 15,-1 1 1-15,1 0 0 16,-1-6 9-16,1 5 0 0,-1-5 0 0,-3 3 0 0,4 3 0 0,-1-6 0 0,1 0 0 0,3 5 0 16,-3-5 0-16,3 3 0 0,0 3 0 0,0 0 0 15,0-1 0-15,0 1 0 0,0-3 0 0,-4 3 0 16,5 0 0-16,-1-7 0 0,-4 1 0 0,4 0 0 16,-7-6-108-1,7 0-27-15,4-6-5 0,-1-5-508 0</inkml:trace>
  <inkml:trace contextRef="#ctx0" brushRef="#br0" timeOffset="92355.498">14559 9851 1178 0,'0'0'24'0,"0"0"6"0,0 0-30 0,0 0 0 0,0 0 0 0,-7 11 0 16,4-5 55-16,-1 3 5 0,1 0 0 0,-1 6 1 15,0-4 3-15,1 10 1 0,-1 0 0 0,1 5 0 16,3-5-9-16,0 2-3 0,0 1 0 0,0 5 0 16,0-3-28-16,0 4-5 0,3 8-2 0,-3-6 0 0,4 4-5 0,-1-4-1 15,1 0 0-15,3 4 0 0,-3-7-12 0,3 3 0 16,0-8 8-16,-4 5-8 0,4-2 0 0,-3-4 0 15,3-2 8-15,-4 2-8 0,-3-8 0 0,4-3 8 16,-1 5-8-16,-3-11 0 0,0-6 10 0,0 0-10 16,0 0 10-16,0 0-10 0,0 0 16 0,-3-11-4 15,3-4 0-15,-4 0 0 0,1 1-12 0,3-4 0 16,0-6 0-16,-4-2 0 16,4-1-21-16,0-2-11 0,0 3-1 0,0-4-1 0,0-2 19 0,0 2 4 0,-3-2 1 15,-1 3 0 1,1-1-5-16,-1 1-1 0,4 2 0 0,0-2 0 15,-3 3 16-15,3 5 0 0,0-2 0 0,-4 5 0 16,4 0 0-16,0-2 0 0,-3 8 0 0,3-6 0 0,0 4 0 16,0 2 8-16,3 0 0 0,-3 6-8 0,4-6 11 0,-1 1-11 0,-3 2 10 0,4 3-10 15,-1 0 9-15,1 0-9 0,-1 0 8 0,4 3-8 16,0 0 0-16,0-2 8 0,8 5-8 0,-5 0 0 16,4-6 9-16,0 6-9 0,0 0 10 0,1 0-10 15,-1 6 12-15,3-6-4 0,1 5-8 0,-4 1 12 16,0 3-12-16,0 0 0 0,0 0 0 0,-3 3-10 15,-4 5-3-15,0-8-1 0,0 3 0 0,-3 5 0 16,-4-5 14-16,0 3 0 0,0 0 0 0,-7 5 0 16,3-8 0-16,-3 0 0 0,-3 2 0 15,-1 1 0-15,0 0 0 0,-3-4 0 0,4 1 0 0,-4-3 0 16,-1-3 11-16,1-3-2 0,4-3 0 0,-4 0 0 16,3-6-9-16,-3-3 0 0,0-6 9 0,0 4-9 15,0-4-35-15,-1 0-11 0,5 1-2 0,3-4-1 16,0 3-30-16,7-2-5 0,0 5-2 0</inkml:trace>
  <inkml:trace contextRef="#ctx0" brushRef="#br0" timeOffset="92886.508">15085 9939 1437 0,'-4'-6'40'0,"4"0"10"0,-3 3-40 0,-1-9-10 0,4 7 0 15,-3-1 0-15,-1 0 98 0,4 6 18 0,-7-3 3 0,0 3 1 16,0 0-44-16,0 0-8 0,0 3-1 0,-4 3-1 15,1 0-48-15,3-1-10 0,-4 7-8 0,0-6 12 16,4 6-12-16,0 2 0 0,0 4 0 0,4-6 8 16,-1-3-8-16,1 2 0 0,-1 1 0 0,1 0-11 15,3 0-16-15,-4-3-3 0,4 2-1 0,0 4 0 16,0-6 31-16,0 3 0 0,0-7 0 0,4 1 0 16,-4-6 0-16,0 0 0 0,0 0 0 0,0 0 0 15,7 0 25-15,-7 0 11 0,7-6 3 0,0 1 0 16,3-1-25-16,-3 0-5 0,4-9-1 0,0 6 0 15,-4-2-8-15,0 8 0 0,3-9 0 0,-3 6 0 16,0 0 0-16,-3-3 0 0,0 0-8 0,-1 4 8 16,-3 5 0-16,0 0-11 0,0 0 11 0,0 0-8 15,0 0-3-15,0 0 0 0,0 0 0 0,0 0 0 16,0 0 11-16,0 0-13 0,0 5 5 0,4 7 8 16,-4 0 0-16,0-6 0 0,0 6 0 0,0 2 0 15,3 1 0-15,-3 0 0 0,4-4 0 0,-1 4 0 16,1-3-9-16,-4-3 9 0,3 5 0 0,1-2 0 15,-1-6-9-15,1 0 9 0,-1 0 0 0,-3-6-9 16,4 0-32-16,3 0-7 0,0-3 0 0</inkml:trace>
  <inkml:trace contextRef="#ctx0" brushRef="#br0" timeOffset="93346.876">15356 9807 1485 0,'-7'0'31'0,"0"0"7"0,0 0-30 0,0 0-8 0,-3 0 0 0,3 2 0 15,-4 4 71-15,0 0 13 0,4 3 2 0,-3 0 1 16,-1-3-24-16,1 6-5 0,-1-4-1 0,0 7 0 15,1 0-25-15,3-3-6 0,0 5-1 0,3-2 0 16,-3 0-12-16,4-1-2 0,3-2-1 0,-4-6 0 16,4 3-1-16,-3-3 0 0,3-6 0 0,0 0 0 15,0 8-9-15,0-8 0 0,0 0 9 0,0 0-9 16,7 6 0-16,-7-6 0 0,3 3 0 0,4-3-8 16,-3 0 8-16,3 0 0 0,0 0-9 0,-4-3 9 15,4 3-11-15,0-6 3 0,1 6 0 0,-5 0 0 16,4 0 8-16,0 0-8 0,-3 6 8 0,3-6-8 15,0 0-3-15,-4 0 0 0,4 0 0 0,-7 0 0 0,7 3 11 16,-3 3 0-16,0 0 0 0,-1 0-8 0,1 0 8 0,-4 0 0 16,0 0 0-16,0 5 0 0,0 1 8 15,0-3-8-15,0 3 10 0,-4 5-10 0,1-8 10 0,-5 0-10 16,5 0 10-16,-4 8-10 0,0-11 0 16,0 6 0-16,0 0 0 0,0-3 0 15,0 2-16-15,0 1-8 0,-4-6-3 0,4 0 0 16,-4-6-161-16,4 0-32 0</inkml:trace>
  <inkml:trace contextRef="#ctx0" brushRef="#br0" timeOffset="93739.632">15430 9369 1333 0,'0'0'28'0,"0"0"6"15,0 0-34-15,0 0 0 0,0 0 0 0,0 0 0 16,0 5 59-16,4 1 5 0,-4 3 0 0,4 3 1 15,-1 6-17-15,4-7-4 0,-3 4-1 0,-1 8 0 16,-3-5-3-16,4 0 0 0,-1 2 0 0,-3 10 0 16,0 2-18-16,4 3-4 0,-1 9-1 0,-3 1 0 0,4-1-7 0,-8 3-2 0,4 3 0 0,0-6 0 15,-3 3 4-15,3-3 0 0,3 0 0 0,-6-3 0 16,3-3-12-16,0-5 12 16,-4 2-12-16,4-3 12 0,0-2-12 0,-3-7 0 0,3 4 0 0,0-10 8 15,0-2-8-15,3-3 0 0,-3 5 0 0,0-5 0 31,4-12-52-31,-1 3-8 0,1 0-3 0</inkml:trace>
  <inkml:trace contextRef="#ctx0" brushRef="#br0" timeOffset="94074.991">15325 9868 1690 0,'0'0'48'0,"0"0"11"16,0 0-47-16,0 0-12 0,0 0 0 0,0 0 0 16,0 0 64-16,0 0 12 0,0 0 1 0,0 0 1 15,0 0-21-15,0 0-4 0,0 0-1 0,0 0 0 16,7 9-28-16,0-6-7 0,0 3-1 0,3-6 0 15,1 3-6-15,3-3-2 0,-3 0 0 0,3 0 0 16,-4-3-8-16,4 3 0 0,-3 0 0 0,3 0 0 16,0-3-21-16,-3 0-7 0,7 0 0 0,-8 3-1 15,4-3-40-15,0 3-8 0,-3-6-2 0,0 6 0 16,-1 0-25-16,1 0-6 0,-1 0-1 0,-3 0 0 16,0 0-76-16,4 0-15 0,3 0-3 0,-14 0-1 0</inkml:trace>
  <inkml:trace contextRef="#ctx0" brushRef="#br0" timeOffset="96972.668">6812 2730 794 0,'0'0'33'0,"0"0"-33"31,0 0 76-31,0 0 9 0,0 0 2 0,0 0 0 16,0 0-19-16,0 0-4 0,0 0-1 0,-3 12 0 0,3-12-19 0,0 0-4 0,0 0-1 0,0 0 0 15,0 0-18-15,0 0-3 0,0 0-1 0,0 0 0 16,0 0 3-16,0 0 0 0,0 0 0 0,0 0 0 15,0 0-8-15,0 0 0 0,0 0-1 0,0 0 0 16,0 0 7-16,0 0 2 0,0 0 0 0,0 0 0 16,0 0-20-16,0 0 0 0,0 0 0 0,0 0 0 15,0 0 0-15,0 0 0 0,0 0 0 0,0 0 0 16,0 0 0-16,0 0 0 0,0 0 0 0,0 0 0 16,0 0 0-16,0 0 0 0,0 0 0 0,0 0 0 15,0 0 0-15,0 0 0 0,0 0 0 0,0 0 0 16,0 0 0-16,0 0 0 0,0 0 0 0,0 0 0 15,0 0 0-15,0 0 0 0,0 0 0 0,0 0 0 16,0 0 0-16,0 0 0 0,0 0 0 0,0 0 0 16,0 0-8-16,3 6-6 0,1 0-1 0,-4-6 0 15,3 6-27-15,-3-6-6 0,0 0 0 0,0 0-1 16,7 0-13-16,-3 6-2 0,3-6-1 0,-4 6 0 16,1-6-44-16,-4 0-9 0,3 0-2 0,1 0 0 15,-4 0-18-15,3-6-4 0</inkml:trace>
  <inkml:trace contextRef="#ctx0" brushRef="#br0" timeOffset="98153.757">6893 2742 828 0,'0'0'36'0,"0"0"8"16,0 0-35-16,0 0-9 0,-7 6 0 0,7-6 0 0,0 0 60 15,-3 6 9-15,3-6 3 0,0 0 0 0,-4 6-36 16,4-6-8-16,0 0 0 0,0 0-1 0,0 0 1 0,0 0 0 0,0 0 0 0,0 0 0 16,0 0-8-16,0 0-2 0,0 0 0 0,0 0 0 15,0 0-10-15,0 0-8 0,0 0 12 0,0 0-12 16,0 0 11-16,0 0-11 0,0 0 10 0,0 0-10 15,0 0 14-15,0 0-3 0,0 0-1 0,0 0 0 16,0 0 6-16,0 0 0 0,0 0 1 0,0 0 0 16,0 0 5-16,0 0 1 0,0 0 0 0,0 0 0 15,0 0-5-15,0 0-1 0,0 0 0 0,0 0 0 16,0 0-3-16,0 0-1 0,0 0 0 0,0 0 0 16,0 0-1-16,0 0 0 0,0 0 0 0,0 0 0 15,0 0-2-15,0 0-1 0,0 6 0 0,0-6 0 16,4 11 0-16,-4-11 0 0,3 0 0 0,4 6 0 15,0-6-9-15,0 0 8 0,-3 0-8 0,7 0 8 16,-4 0-8-16,3 6 0 0,1-6 9 0,3 0-9 16,-7 0 0-16,3 0 8 0,1 0-8 0,0 0 0 15,3 0 0-15,0 0 0 0,-4 0 0 0,1 0 0 16,3 0 0-16,0 0 0 0,0 3 0 0,0-3 0 16,1 0 0-16,2 3 0 0,1 0 0 0,-4-3 0 15,0 6 0-15,4 0 0 0,-4-6 0 0,0 6 0 16,0-6 8-16,0 0-8 0,4 0 8 0,-8 6-8 15,4-1 0-15,1-5 9 0,2 0-9 0,-3 0 0 16,0 0 11-16,1 0-11 0,-1 0 10 0,3 0-10 0,-6 6 12 0,0-6-4 16,3 0-8-16,0 0 12 15,0 0-4-15,0 0 0 0,0 0-8 0,4 0 12 16,-4 0-12-16,3 0 0 0,-2 6 8 0,2-6-8 16,4 0 0-16,1 6 0 0,-5-6 8 0,4 0-8 0,1 6 0 0,-5-6 0 0,1 3 0 15,-1 0 0-15,1 0 0 16,-4 3 0-16,4 0 0 0,-1-6 0 0,1 5 0 0,0-5 0 0,-4 6 0 0,-4 0 0 15,5 0 8-15,-5-6-8 16,4 6 0-16,-3-6 0 0,-1 0 8 0,-3 6-8 16,1-6 0-16,-1 0 0 0,0 0 14 15,-4 0-3-15,4 6-1 0,0-6 0 0,4 3 8 0,-1-3 2 0,-3 0 0 0,4 3 0 16,0-3-10 0,-1 3-2-16,4-3 0 0,0 0 0 0,1 0 0 0,-1-3-8 15,0 0 12-15,3 0-4 0,-2-3-8 0,-1 6 0 0,3-6 9 16,-3 0-9-16,0 0 0 0,1 0 9 0,2 0-9 0,-6 1 0 15,-1 5 8-15,-3-12-8 0,-3 9 0 0,3 0 0 16,-3 0 0-16,-4 3 0 0,0 0 0 0,0 0 0 16,0 0 0-16,0 0 0 0,0 0 0 0,0 0 0 15,0 0 0-15,0 0 12 0,0 0-4 0,0 0-8 16,0 0 20-16,0 0-4 0,0 0 0 0,0 0 0 0,0 0 3 0,0 0 0 16,0 0 0-16,0 0 0 15,0 0-19-15,0 0 0 0,0 0-8 0,-7-6 8 16,7 6 0-16,-8 0 0 0,8 0 13 0,-3-6-4 15,-4 0-9-15,3 0 0 0,-3-5 9 0,0 11-9 0,0-12 0 0,0 6-8 16,-3 3 0-16,2 0 0 16,-2 0-8-16,-1-3 0 0,4-5-1 0,0-1 0 0,-7 6-3 0,0 0 0 15,3 0 0-15,-3-3 0 16,4 3 20-16,-4 1-10 0,-1-1 10 0,1 0-8 0,4 0 8 0,-1 6 11 16,4-6-3-16,-3 6 0 15,3-6-8-15,-1 0 10 0,1 6-10 0,7 0 10 0,0 0-10 0,0 0 0 16,0 0 9-16,0 0-9 15,0 0 0-15,0 0 0 0,0 0 0 0,0 0 0 0,0 0-8 0,0 0 0 0,0 0 0 16,0 0 0 0,7-6-2-16,1 6 0 0,6-5 0 0,-4 5 0 0,4 0 10 0,-3 5 0 0,-1-5 0 0,1 6 0 15,3-6 0-15,-3 0 0 0,-1 0 0 16,1 0 0-16,0 0 0 0,-1 0 0 0,-3 6 0 0,0-6 0 16,0 6 0-16,0-6 8 0,4 0-8 0,-4 0 8 15,4 0-8-15,-4 6 0 0,3-6 0 0,1 0 0 16,-4 6 0-16,3-6-8 0,-3 0 8 0,1 6 0 15,-1-6 0-15,0 0 0 0,0 6 0 0,-7-6 0 16,3 0 0-16,1 5 0 16,-1-2 0-16,-3-3 0 0,0 0 0 0,7 3 0 0,-7-3 0 0,4 3-8 15,-1 3 8-15,1 0-8 0,-1 0 8 0,-3 0-8 16,4 6-6-16,-4-1-1 0,0-5 0 0,0 3 0 16,-4 3 5-16,1 5 1 0,-1-5 0 0,1 3 0 0,-1 3 9 0,-3-1 0 15,4-5 10-15,-4 0-10 16,7 2 0-16,-7-2 0 0,3 0 0 0,1-6 0 15,-4 6 0-15,3-4 0 0,0-2 0 0,-3 0 0 16,7-6 0-16,-3 6 0 0,3-6 0 0,-11 6 0 16,4-6-81-16,0 6-10 0,0-6-1 0</inkml:trace>
  <inkml:trace contextRef="#ctx0" brushRef="#br0" timeOffset="101290.031">9327 2783 1702 0</inkml:trace>
  <inkml:trace contextRef="#ctx0" brushRef="#br0" timeOffset="102127.97">9253 2648 1212 0,'0'12'25'0,"0"-6"6"0,0 8-31 0,0-2 0 0,0 0 0 0,0 0 0 16,4 2 76-16,-1-2 8 0,1 0 3 0,-1 0 0 0,1-1-31 15,0-5-5-15,-1 3-2 0,1-3 0 16,-1 6-19-16,-3-6-4 0,4 5-1 0,-1 1 0 15,1-6-8-15,-1 3-1 0,1-3-1 0,-1 6 0 16,-3-1-15-16,4-5 8 0,-4 0-8 0,3 6 0 0,-3-6 0 16,4 0 0-16,-4-6 0 0,0 8 0 0,0-8 8 0,3 6-8 15,-3-6 0-15,0 6 0 0,0-6 8 16,0 0-8-16,0 0 0 0,0 0 0 0,0 0 17 0,0 0-2 16,0 0-1-16,0 0 0 0,0 0 22 0,-3-12 5 0,-1 4 1 15,1-4 0 1,-1 0-18-16,1-6-3 0,-1 1-1 0,1 2 0 0,-1 3-20 0,4-5 0 0,4 5 0 0,-4-3 0 15,3-2 0-15,-3 5-10 0,4-6 10 16,-1 6-13-16,1-2 1 0,-1 8 0 0,1-6 0 0,3 6 0 16,-4 0 2-16,1-5 1 0,3 8 0 0,-7 3 0 15,11 0-21 1,-4 0-4-16,0 0-1 0,0 3 0 0,0 8 15 0,0-5 4 0,3 0 0 0,1 6 0 16,3 0 16-16,-3 2 0 0,-1-2-8 0,1 0 8 15,0 5 0-15,-1-5 11 0,1 9-2 0,-4-4 0 16,0 1 0-16,3-3 0 0,-3 2 0 0,0-5 0 15,1 0-1-15,-5 0-8 0,1-3 12 0,-1-4-4 16,-3-5-8-16,0 0 0 0,0 0 9 0,0 0-9 16,0 0 12-16,0 0-3 0,4-5 0 0,-4-1 0 0,0-9-9 0,0 3-9 15,-4-5 9-15,4-4-13 16,-3 3-6-16,-1 1-1 0,-3-7 0 0,3 9 0 16,1-8-15-16,-1 11-3 0,1-3-1 0,3 4 0 15,0-1 3-15,0 6 1 0,0 0 0 0,0 6 0 16,0 0 13-16,7 0 2 0,4 0 1 0,-1 6 0 15,1 0 19-15,-1 0 0 0,1 6 0 0,-1-1 0 0,5 4 0 0,-1-3 0 16,0 5 0-16,-4-11 0 16,1 9 12-16,3-3 7 0,-3 5 1 0,-1-5 0 0,1 3-12 0,-1 3-8 15,1-1 9-15,0-5-9 0,-1 3 31 0,-3 2 0 16,4-5 0-16,-4 0 0 0,0 0 7 0,0-7 2 0,0 1 0 0,0-3 0 16,-3 3-21-16,3 0-4 15,0 0-1-15,0-6 0 0,-4 0-14 0,4 6 11 0,-3-6-11 0,3 0 10 16,-4 0-19-16,1 0-4 0,3-6-1 15,-3 6 0 1,-1 0-135-16,1 0-27 0</inkml:trace>
  <inkml:trace contextRef="#ctx0" brushRef="#br0" timeOffset="102690.789">10001 2839 1371 0,'0'0'28'0,"0"0"8"0,0 0-36 0,-3-6 0 0,-4 0 0 0,3 1 0 16,-3-1 55-16,0 0 4 0,0 0 1 0,0-3 0 0,0 3-29 0,0-6-6 15,0 7-1-15,0-1 0 16,0 0-12-16,0 0-4 0,0 0 0 0,-1 6 0 0,-2 0 4 0,3 0 1 15,-4 0 0-15,4 0 0 16,0 6-1-16,0 0-1 0,4 0 0 0,-1 0 0 16,-3 5-11-16,3-5 0 0,4-6 0 0,-3 6 0 15,3 3 10-15,-4 3-10 0,4-1 12 0,4 1-12 16,-4-6 14-16,0 3-4 0,3 3-1 0,-3-1 0 16,4-5-9-16,-1 6 0 0,1-6 0 0,0 0 8 15,3 3-8-15,-4-3 10 0,4-1-10 0,0 1 10 0,0-6-10 16,0 6 10-16,0 0-10 0,0-6 10 0,-3 0-2 0,-4 0-8 0,7 0 12 0,-3-6-4 15,-1 0 11-15,1 0 1 16,-1 1 1-16,1-4 0 0,-1-3 11 0,-3 0 1 0,4 0 1 16,-4-5 0-16,0 8-22 0,0-3-12 0,0 0 12 15,0 1-12-15,3-1 10 0,-3-3-10 0,0 9 8 0,-3-5-8 16,3-1 0-16,-4 6 0 16,1 0 8-16,3 6-8 0,-4-6-8 0,4 6-4 15,0 0-1-15,-7 0 0 0,0 0-25 16,0 0-5-16,0 6-1 0,0-6 0 0,-4 6 6 15,4 0 1-15,-3 0 0 0,3 5 0 0,-4-5 22 0,0 0 5 0,4-3 1 0,0 3 0 16,0 6 9-16,0-6 0 0,0 5 0 0,4-5-8 16,-1 0 8-16,4-6 0 0,0 0 0 0,0 6-8 15,0 0-3-15,4 0 0 0,-1-3 0 0,1 3 0 16,3 0-31-16,3-6-6 0,-3 0-2 0</inkml:trace>
  <inkml:trace contextRef="#ctx0" brushRef="#br0" timeOffset="103406.109">10287 2760 1497 0,'0'0'63'15,"0"0"-51"-15,0 0 75 0,0 0 14 0,-7 0 3 0,0-6 1 16,-4 6-26-16,4-6-6 0,0 6-1 0,-3-6 0 15,-1 6-48-15,0-6-9 0,1 3-3 0,-1 3 0 16,1 0-12-16,-4 0 0 0,3 0 0 0,0 3 0 16,1 3 0-16,-1 0-12 0,1 0 3 0,-1 6 0 15,4-1 9-15,-4 1-8 0,4-6 8 0,4 9-8 16,-1-3 8-16,4-1-13 0,-3 1 5 0,3 0 8 16,-4 3 0-16,4-4 0 0,0 1 0 0,0 0 0 15,0-3 0-15,0 2 0 0,0-5 0 0,0 0 0 16,0 0 0-16,0-6 0 0,4 12 9 0,-1-6-1 15,-3-6-8-15,0 0 9 0,7 6-9 0,0-6 10 16,0 0-2-16,1-6 0 0,-1 0 0 0,0 0 0 16,3 0 7-16,-3-6 1 0,4 1 0 0,-4-4 0 15,4-3-16-15,-4 1 0 16,3-4 0-16,-3-3-10 0,4 1 34 0,-4 2 6 0,0-8 2 0,0 5 0 16,0-2-32-16,-3 8 0 0,3-8 0 0,-4 2 0 0,1 1 0 15,-1 8 0-15,-3-8-13 0,4 5 4 16,-4-3 9-16,0 4 11 0,0-7-3 0,0 4 0 0,0 2-8 0,-4 0 0 15,1-5 0-15,3 8 0 16,-4-8 0-16,1 5 0 0,-4-3 0 0,3 10 0 16,-3-1 8-16,0 0 0 0,0-3 0 0,3 10 0 15,-3-7-8-15,0 0 0 0,0 0 0 0,0 6 0 0,4 6 0 0,-4-8 0 16,3 5 0-16,-3 0 0 16,3 3 0-16,-3 0 0 0,4 0 0 0,3 0 8 0,0 0-8 0,0 0 0 15,-4 3 0-15,-3 3 8 0,4-1-8 16,-1 1 0-16,1 6 0 0,3-6-11 0,-4 6 2 0,4-1 0 0,0-2 0 0,0 9 0 15,0 0 9-15,4 14 0 16,-1 3 0-16,-3-2 0 0,4 2 0 0,-1 3 0 0,1-3 0 16,-1 3 0-16,-3 1 0 0,4 2 0 0,-1-3 0 15,1 0 0-15,-1-2 0 0,1-4 0 0,-4 3 0 16,3-2 0-16,1-4 0 0,-4 3 0 16,4-8 0-16,-1 2 0 0,1 4 0 0,-1-13 0 0,1 4 0 0,-1-3 0 15,1-7 0-15,-1 7 0 0,1-9 0 0,-1 2 0 16,1-5 0-16,-4-6 0 0,0 0 0 0,0 0 0 15,0 0 0-15,0 0 0 16,0 0 0-16,3 0 0 0,1-6-21 16,-1 1-6-16,4-10-1 0,-3 3 0 15,3-5-163-15,-3-1-33 0</inkml:trace>
  <inkml:trace contextRef="#ctx0" brushRef="#br0" timeOffset="103914.229">10322 2901 1602 0,'0'0'35'0,"0"0"7"0,0 0 2 0,0 0 1 16,0 0-36-16,-7 6-9 0,7-6 0 0,-3 6 0 0,3-6 55 16,0 0 9-16,0 0 1 0,0 0 1 0,0 0-19 0,0 0-4 0,0 0-1 0,0 0 0 15,0 0-28-15,0 0-6 0,0 0 0 0,7-6-8 16,3 6 0-16,1 0 0 0,3-6-15 15,0 6 5-15,0-6 18 0,0 6 3 0,0-12 1 0,-3 6 0 16,3 1-12-16,-3-13 0 0,-1 9 0 0,1-3 0 16,0 1-14-16,-4-1-5 0,0 6-1 0,0 0 0 15,-4 0 32-15,1 3 7 16,-4-3 1-16,3 0 0 0,-3 1-20 0,0 5 0 16,0-6 0-16,0 6 0 0,0 0 0 0,0 0 0 0,0 0 0 0,-3-6 0 15,-1 0 10-15,4 6-2 0,-3 0 0 0,-4 0 0 16,0 0-8-16,0 0 8 0,-4 0-8 0,4 0 8 15,-4 0-8-15,4 0 0 0,-3 0 0 0,3 6 0 16,-4 0 0-16,0 0 0 0,4-1 0 0,-3 1 0 16,3-6 0-16,0 6 0 0,0-3 0 0,3 9 0 15,1-6 0-15,-1 6 0 0,4-1 0 0,0-5-11 0,0 6 11 16,0 9 0-16,4-10 0 0,-1 1 0 16,1 6 0-16,3-4 0 0,0 4 0 0,3-6 0 0,-3 5 0 15,4-8 0-15,3 3 0 0,-3 6 0 16,3-12-8-16,0 5 0 0,0-2 0 0,0 3 0 0,-3-6 8 0,3 0 11 15,0 0-3-15,0-6 0 16,-3 0-8-16,3 0-12 0,-4 0 2 0,1-6 1 16,3 6-38-16,0-12-7 0,4 6-2 15,-4-3 0-15,0-3-156 0,-3-5-31 0</inkml:trace>
  <inkml:trace contextRef="#ctx0" brushRef="#br0" timeOffset="104689.272">11381 2766 1431 0,'-22'17'29'0,"15"-17"9"16,-3 6-30-16,-1 3-8 0,4-3 0 0,-3 6 0 0,3-1 13 15,-1-5 2-15,5 0 0 0,-4 6 0 0,3-9 2 0,1 9 1 0,-1-6 0 0,4-1 0 16,0 7-6-16,0-6 0 0,0 0-1 15,0 0 0-15,4 3-11 0,-1-3 0 0,1 5 0 0,3-5 0 16,0 0 0-16,0 6 0 0,0 0 0 0,4-7 0 16,-4 4 0-16,0-3 0 0,3 0 0 0,-3 0 0 31,0 6 12-31,1-12 1 0,-1 6 0 0,0-1 0 16,0-5 3-16,0 0 1 0,-7 0 0 0,7 0 0 0,-7 0 9 0,0 0 2 0,0 0 0 0,7 0 0 15,0-5 5-15,-7 5 2 0,3 0 0 0,1-6 0 16,0-6 3-16,-4 6 1 0,0 0 0 15,3-6 0-15,-3 9-10 0,0-14-1 0,-3 11-1 0,3-6 0 16,-4 0-7-16,0-2-2 0,-3 2 0 0,4 6 0 16,-4-6-6-16,3 6 0 0,-3 1-1 0,0-7 0 15,4 6-11-15,-1 3 0 0,-3-3 9 16,4 0-9-16,-1 0 0 0,-3 0 0 0,0 6 0 0,3-11 0 16,-3 11-18-16,0-6-2 0,0 6 0 15,7 0 0-15,-10 0-10 0,3 0-2 16,0 0-1-16,-4 0 0 0,11 0 5 0,-7 6 2 0,0-6 0 15,-4 11 0-15,4-11 10 0,0 6 1 0,7-6 1 0,-7 12 0 16,0-6 14-16,0-3 0 0,3 3 0 0,-3 6 0 16,7-7-11-16,0 7 11 0,0-6-12 0,4 0 12 15,-4 0-15-15,3 0 4 0,1 0 1 0,3 2 0 16,4-2-58-16,-4 0-12 0,3 0-3 0</inkml:trace>
  <inkml:trace contextRef="#ctx0" brushRef="#br0" timeOffset="105119.268">11920 2569 782 0,'0'-18'33'0,"-3"3"-33"15,3-2 38-15,-4-1 1 0,-3-5 0 0,4 8 0 16,-1-9 3-16,-3 7 1 0,-3 2 0 0,2-8 0 16,-2 11 3-16,-1-6 1 0,1 3 0 0,-1 4 0 15,-3 5-30-15,0 0-5 0,0 0-2 0,-4 6 0 16,4 0 13-16,-4 0 2 0,4 0 1 0,-3 6 0 0,3 0 30 16,-1 0 7-16,5 0 1 0,-1 5 0 15,1-2-26-15,6 3-5 0,-3-6-1 0,4 6 0 16,-1 5 6-16,1-2 1 0,-5 3 0 0,8-1 0 15,-3 1-28-15,-1-4-11 0,1 10 8 0,3 0-8 0,-4-4 22 0,4 4-1 16,-3-1 0-16,3 4 0 16,0 2-10-16,0-8-3 0,-4 8 0 0,4-3 0 0,4 4-8 0,-4-1 0 15,0 4 0-15,0-4 0 16,0 3 11-16,3-8-3 0,-3 2-8 0,4-2 12 0,-4-1-12 0,3-2 9 16,1-3-9-16,-1-7 8 15,1 1-8-15,0 3 0 0,-1-3 0 0,1-7 0 0,-1 1-11 0,-3-6-4 16,0 0-1-16,0 0 0 15,7 0-112-15,-3 0-22 0,-1-6-5 0</inkml:trace>
  <inkml:trace contextRef="#ctx0" brushRef="#br0" timeOffset="105419.296">11430 2810 1425 0,'0'0'31'0,"0"0"6"0,-7 6 2 0,7-6 2 0,-7 0-33 0,7 0-8 0,0 0 0 0,-11 0 0 16,11 0 53-16,0 0 9 0,0 0 2 0,0 0 0 15,0 0-12-15,0 0-3 0,0 0 0 0,0 0 0 16,0 0-38-16,0 0-11 0,0 0 0 0,0 0 0 16,7 0 0-16,4-6-8 0,3 6 0 0,0 0 0 0,4 0 8 0,-1-6 0 15,5 6 0-15,-1-6 0 16,-4 3 0-16,5-3 0 0,-5 6 0 0,4-6 0 0,-3 6 0 15,0 0 0-15,3 0-9 0,0 0 9 16,-3 0-48-16,-1 0-6 0,1 0-1 16,0 0 0-16,-1 0-25 0,1 0-6 0,-1 0-1 15,-2 6 0-15,2-6-113 0,1 0-24 0</inkml:trace>
  <inkml:trace contextRef="#ctx0" brushRef="#br0" timeOffset="106410.184">12732 2833 770 0,'0'0'16'0,"0"0"4"15,-7 0-20-15,0-6 0 0,0 6 0 0,0 0 0 0,-1-5 78 0,8 5 11 0,-7-6 3 0,0 6 0 16,7 0-39-16,0 0-7 0,-7 11-2 0,7-11 0 16,-7 0 7-16,0 6 1 0,7-6 0 0,-3 12 0 15,-1-6-32-15,1 15-7 0,3-10-1 0,0 1 0 16,0 6 16-16,3-4 4 0,-3 4 0 16,4 6 0-16,-1-10-16 0,1 10-4 0,3-1 0 0,0-2 0 15,0 2 7-15,-4 1 1 0,4 2 0 0,1-2 0 16,-5-4 9-16,1 4 3 0,3-1 0 15,-4-5 0-15,1 3-16 0,-1 2-4 0,1-5 0 0,-4 2 0 16,0-8 8-16,3 6 2 16,-3-9 0-16,0 2 0 0,0 1 6 0,0-6 2 0,0-6 0 15,0 0 0-15,0 0-14 0,0 0-4 0,0 0 0 0,0 0 0 16,0 0 16-16,-10 0 2 0,10 0 1 16,-7-6 0-16,0 6-3 0,-4-12-1 0,4 7 0 15,0-4 0-15,-4-3-12 0,4 0-3 0,0 0 0 0,0 1 0 16,-3-7-12-16,2 9 0 0,1-3 8 15,0-5-8-15,0-7 0 0,0 4 0 0,-3-4 0 0,3 4 0 16,0-4-15-16,3 1 1 0,1-4 0 0,-5 4 0 16,5-10 14-16,-1 10-11 0,1-7 11 0,-1 4-10 15,4 2 10-15,0-2 0 0,0 2-9 0,4-2 9 16,-4 14 0-16,3-5 0 0,1 5-9 0,-1-3 9 16,5 9 0-16,-1 0-10 0,0 0 10 0,0 1-8 0,7-1 8 0,-4 6 0 15,1-6 0-15,3 6-8 16,-3 0 8-16,3-6 0 0,0 6 0 0,-4 6 0 0,1-6 0 15,0 0 0-15,-1 6 0 0,1-6 0 16,-4 6 0-16,3-1 0 0,-2-5-9 0,-1 6 9 0,0 0-9 0,0 0 9 16,0 3-12-16,-4 3 12 0,4-1-12 15,-3 1 4-15,-1 0 8 0,1 3-13 0,-1-4 1 0,1 7 1 0,-4-6 0 16,0 3 0-16,-4-4 11 0,1 1-12 0,-1 0 12 16,-3 5-12-16,0-8 12 0,0 3 0 0,-3-6 0 0,-1 6 0 15,0-6 0-15,1-1 12 16,-1 1-4-16,-3 0 0 0,0-6-8 0,-4 0 11 15,1 0-11-15,-1 0 12 0,4-6-12 16,-4 0 0-16,1 1 9 0,-1-1-9 16,4-6-24-16,3 6-10 0,-3-6-2 0,7 3 0 15,0 4-68-15,0-13-13 0,4 6-3 0</inkml:trace>
  <inkml:trace contextRef="#ctx0" brushRef="#br0" timeOffset="106986.29">13102 2895 1148 0,'0'0'25'0,"0"0"6"0,0 0 1 0,0 0 0 15,0-6-32-15,0-6 0 0,0 7 0 0,0-10 0 0,-3 9 64 0,3-6 6 16,-4 6 2-16,1-5 0 0,-1-1-23 0,1 6-4 0,3 6-1 15,-4-9 0-15,0 3-14 0,1 6-3 0,-4-6-1 16,0 6 0-16,7 0 19 0,-7 0 4 16,0 0 1-16,0 0 0 0,7 0-18 0,-7 0-4 0,0 0-1 0,0 6 0 15,-1-3-27-15,1 3 0 0,0 0 0 0,0 6 0 16,0-1 0-16,0 1 0 0,0 0 0 0,0-3 0 16,0 8 0-1,0 1 0-15,0 0 0 0,3 2 0 0,-3-2 0 0,7 0 0 0,-3-4 0 0,-1 4 0 16,4-6 0-16,0-1 8 0,-3 1 0 0,3-3 0 15,0-3 4-15,0-6 0 0,0 0 0 16,0 0 0-16,0 0-4 0,0 0 0 0,0 0 0 0,7 6 0 16,3-6-8-16,-10 0 8 0,11-6-8 0,-4 0 8 15,7 0-8-15,-3 3 0 0,-1-3 0 0,-3 0 0 16,4 1 0-16,0-7 8 0,-4 6-8 0,0-6 0 16,0 6 0-16,-4 3 0 0,1-3 8 15,-4 6-8-15,0 0 0 0,0 0 0 0,0 0 0 0,0 0 0 16,0 0 0-16,0 0 0 0,3-5 0 0,-3 5 0 15,0 0 10-15,0 0-10 0,0 0 12 0,0 0-12 16,0 0 13-16,0 0-4 0,0 0-1 0,0 0 0 0,0 0-8 16,0 0 8-16,0 0-8 0,0 0 8 15,0 0-8-15,0 0 0 0,7 5-10 0,-3-5 10 16,3 3-10-16,0 0 10 0,-7-3-10 0,7 9 10 0,0-3 0 0,0-6-9 16,-3 6 9-16,-4-6 0 15,3 6-30-15,1 0-1 0,3-6 0 0,-4 6 0 16,1-6-193-16,-4 0-38 0</inkml:trace>
  <inkml:trace contextRef="#ctx0" brushRef="#br0" timeOffset="107464.173">13331 2760 1698 0,'-7'12'72'0,"0"-1"-58"16,0-5 30-16,0 0 5 0,0 3 2 0,4-3 0 15,3-6-15-15,-7 6-4 0,7-6 0 0,0 0 0 16,-11 0-19-16,11 0-4 0,-7 0-1 0,7 0 0 15,0 0-8-15,0 0-17 0,0 0 4 0,0 0 1 16,0 0-9-16,-7 11-2 0,7-11 0 0,0 0 0 0,-4 6 23 0,1 0-11 16,-1 0 11-16,1 3-8 15,3-3 8-15,0-6-8 0,0 12 8 0,3-7-8 0,-3 1 8 0,0-6 14 16,4 6-3-16,-1 0-1 16,1 0-1-16,3 0 0 0,-3 0 0 0,3-3 0 0,0 3-1 0,0-1-8 15,0 1 12-15,0-6-4 16,3 6-8-16,-3-6 0 0,0 0 9 0,1 6-9 0,-1-6 0 0,0 0 8 15,0 6-8-15,0-6 0 16,0 6 0-16,-7-6 0 0,7 6 0 0,-4 0 0 0,4-1 0 0,-3 1 8 16,-1 3-8-16,1-3 0 15,-4 0 0-15,4 6 0 0,-4-1 0 0,0-5-8 16,-4 6-16-16,4-3-4 0,-4 3 0 0,1-6 0 16,-1 5-13-16,-3-5-3 0,0 0-1 0,-3 0 0 15,3 0-110-15,-7-3-21 0,3-3-5 0</inkml:trace>
  <inkml:trace contextRef="#ctx0" brushRef="#br0" timeOffset="107915.45">13448 2228 1242 0,'-7'20'52'16,"7"-2"-41"0,-4 5 76-16,4-2 15 0,-3 8 3 0,3-2 1 0,0 8-18 0,0-8-3 0,0 2-1 0,0 0 0 15,0 4-30-15,3 5-6 0,-3 3-2 0,4-3 0 16,-1-2-31-16,-3 2-7 0,4 0 0 0,-1-3-8 16,-3 4 12-16,4-4-4 15,-1 3 0-15,1 0-8 0,0-8 8 0,-1 2-8 0,1 3 0 16,-1-2 0-16,4-10 0 0,-3 4 10 15,-1-4-10-15,1 1 8 0,3-10-8 16,-4-2 0-16,4-6-10 0,-3 0 10 16,-4-6-49-16,0 0-4 0,0 0-1 0,3-6 0 15,1-6-38-15,0 0-8 0,-1-2-2 0</inkml:trace>
  <inkml:trace contextRef="#ctx0" brushRef="#br0" timeOffset="108202.775">13159 2710 1257 0,'-11'0'53'16,"7"6"-42"-1,-3-6 63-15,4 6 13 0,-1-6 2 0,4 0 1 16,0 0-5-16,0 0-1 0,0 0 0 0,0 0 0 0,0 0-47 0,0 0-9 15,7 5-3-15,8 1 0 16,2-3-25-16,8 3 0 0,3-6-9 0,0 6 9 0,4-6 0 0,0 6-8 16,3 0 8-16,-3 0 0 0,0-6-14 15,-4 11 1-15,0-11 0 0,0 6 0 16,-3-6-49-16,0 0-10 0,-1 0-1 0,1 0-1 16,0-6-128-16,-4 1-26 0</inkml:trace>
  <inkml:trace contextRef="#ctx0" brushRef="#br0" timeOffset="108899.653">14637 2228 1558 0,'-4'9'32'0,"1"-4"8"0,-1 13-32 0,4-12-8 0,0 6 0 0,0 2 0 16,4 10 16-16,-4-6 3 0,3 2 0 0,1 4 0 0,3 5-3 16,-4-2-1-16,1 2 0 0,3-6 0 15,-4 10-15-15,4-7 8 0,1 4-8 0,-1-1 0 16,-4 3 8-16,4-2-8 0,0 2 0 0,-3-3 0 16,-1-2 13-16,1 8-3 0,-1-8-1 0,-3 8 0 0,4-9 26 15,-4 4 5-15,3 2 0 0,-3-2 1 16,0-10-21-16,4 4-4 0,-4-1 0 0,0 4-1 0,0-10-15 15,3 1 0-15,-3-3 8 0,0-4-8 16,0 1-14-16,0 0-6 0,0 0 0 0,0-12-1 16,0 3-135-16,0-3-26 0,0 0-6 0</inkml:trace>
  <inkml:trace contextRef="#ctx0" brushRef="#br0" timeOffset="109203.042">14397 2636 1773 0,'0'0'50'0,"0"0"11"0,0 0-49 0,0 0-12 0,0 0 0 0,0 0 0 15,0 0 0-15,0 0 8 0,7 6-8 0,0-6 0 16,4 6 22-16,3 0-2 0,0 0 0 0,0-6 0 16,4 6-20-16,3-3-10 0,3 0 1 0,-2-3 0 15,-1 3 9-15,0 2 0 0,4 1 0 0,-8-6 0 16,4 0-11-16,1 6 0 0,-1-6 0 0,0 6 0 16,0-6-61-16,-3 6-13 0,3 0-3 0</inkml:trace>
  <inkml:trace contextRef="#ctx0" brushRef="#br0" timeOffset="109757.462">14922 2839 1652 0,'-3'12'34'0,"3"-6"9"0,0 9-35 16,0-10-8-16,3 1 0 0,1 6 0 0,0-6 28 0,-1 0 3 0,-3-6 1 0,4 6 0 16,3-3 25-16,3 0 6 0,1 0 1 0,-1 2 0 15,1-5-23-15,3 0-4 0,0-5-1 0,0 2 0 16,0 0-14-16,1 0-3 0,-1-3-1 0,0 6 0 15,0-6-10-15,0 0-8 0,-3 6 9 0,-4-6-9 16,3 0 12-16,-3 0-4 0,0 1-8 0,-3-10 12 16,-1 9-21-16,1 0-5 0,-4 0-1 0,3 0 0 15,-6 0 15-15,3 1-11 0,-4-1 11 0,1 0-10 16,-1 0 10-16,4 6 0 0,-10-6 0 0,3 0-8 16,-4 6 8-16,1 0-13 0,-5 0 5 0,5 6 8 0,-4 0-12 0,0 0 12 15,3 0-12-15,-3 5 12 16,3-5-12-16,1 6 12 0,3 0-10 0,0 3 10 0,3-4-12 15,1 1 12-15,-1 0-13 0,4-3 5 16,0 2 8-16,4 1 0 0,-4-6-9 0,3 6 9 0,1 0 0 16,-4-7-11-16,7 1 11 0,-4 3-8 15,1-3 8-15,-1 0 0 0,1 6 0 0,-1-6 0 0,4-6 0 0,0 5 0 16,1 7-9-16,2-9 9 16,1 9-8-16,-1-6 8 0,4 0-10 0,4 0 10 0,-4-1-9 0,0-5 9 15,0 6-8-15,0-6 8 16,1 6-26-16,2-6 0 0,-3 0 0 0,4 0 0 15,0-6-34-15,-1 6-8 0,-3-6 0 0,0 6-1 16,4-5-29-16,-4-1-6 0,-3-6 0 0</inkml:trace>
  <inkml:trace contextRef="#ctx0" brushRef="#br0" timeOffset="110178.545">15388 2860 1165 0,'0'0'24'0,"0"0"7"0,0 0-31 0,0 0 0 16,0 0 0-16,0 0 0 0,0 0 64 0,0 0 6 0,0 0 2 0,-3 12 0 15,-1-1-41-15,1 1-8 0,3 0-2 0,0 0 0 16,0 2 20-16,-4-2 4 0,1 6 1 0,3-4 0 16,-4 4-15-16,4 0-3 0,0-7-1 0,-4 1 0 15,4 3-2-15,-3 3 0 0,3-7 0 0,0-5 0 16,0 6 1-16,0-3 0 0,0-3 0 0,0-6 0 16,0 0-6-16,0 0 0 0,0 0-1 0,0 0 0 15,0 0 10-15,0-6 3 0,0-3 0 0,0-3 0 0,0-5-32 0,0-1 0 16,0 3 0-16,0-2 0 15,0-7 0-15,3 3-15 0,1-2 2 0,0 5 0 16,-1 1 1-16,1 2 1 0,-1-3 0 0,1 7 0 16,-1-4 11-16,1 9-8 0,-1-6 8 0,1 6-8 0,-1 0 8 0,1-5-13 15,-4 11 5-15,0 0 8 16,0 0-13-16,7 11 5 0,0-5 8 0,0 0-13 16,0 6 13-16,0-6 0 0,4 9 0 0,-1-4 0 15,-3 7 0-15,4-6 0 0,-4 2 0 0,4-2 0 0,-1 6 16 16,-3-1-3-16,0-8-1 0,0 3 0 15,0 6 0-15,0-7 0 0,0-5 0 0,1 3 0 0,-5 3-12 0,1-6 0 16,-1 0 8-16,1 0-8 16,-1-1-13-16,1 1-6 0,-4-6-1 0,3 0 0 15,-3 0-42-15,0 0-9 0,4 0-1 0,-4 0-1 16,3 6-20-16,-3-6-4 0,4 0-1 0</inkml:trace>
  <inkml:trace contextRef="#ctx0" brushRef="#br0" timeOffset="110699.827">15808 2827 1885 0,'-11'0'53'0,"4"6"12"16,-3 0-52-16,3 0-13 0,0-6 0 0,-4 6 0 0,4-3 44 0,0 3 7 16,-4 6 1-16,4-12 0 15,0 5-12-15,4 1-3 0,-4 0 0 0,7-6 0 0,-7 6-29 0,7-6-8 16,-4 6 0-16,4-6 0 16,-3 6 0-16,-1 0 0 0,4-6 0 0,-4 9 8 0,1-4-8 0,3-5 0 15,0 6 0-15,0-6 0 16,0 6-8-16,0-6 8 0,0 6-8 0,3 0 8 15,-3 0-8-15,4 6 8 0,0-7-8 0,-1-2 8 0,1 0 0 0,-1 0 0 0,4 3 0 0,0-6 0 16,0 6 0-16,0 0 0 0,0 0 0 0,0 0 0 16,4 0 0-16,-4-1 11 0,4 1-11 0,-4 0 12 15,3-3-12-15,1 3 10 0,-4 0-10 0,4 6 10 16,-4-12-10-16,0 6 10 0,0-1-10 16,0 1 10-16,-4 0-10 0,4 0 0 0,-3 0 0 0,3 3 8 15,-4-3-8 1,1-1 0-16,0 1 9 0,-4 0-9 0,3 6 8 0,-3-6-8 0,0 0 10 15,0 0-10-15,0 2 0 0,-3-2 8 0,3-6-8 0,0 6 0 16,-4 0 0-16,4-6 8 0,-7 6-8 0,0-6 0 16,-4 12 0-16,4-12-12 0,-3 0 1 0,-1 0 0 31,1 0-29-31,-5 0-7 0,-2-6-1 0,-1 0 0 0,4 6-96 0,-4-6-20 16,8-6-4-16</inkml:trace>
  <inkml:trace contextRef="#ctx0" brushRef="#br0" timeOffset="111412.542">15857 2945 1155 0,'0'0'48'0,"0"0"-38"16,0 0 50-16,0 0 11 0,0 0 1 0,4 0 1 15,3-6 1-15,0 6 0 0,0 0 0 0,-3-6 0 16,3 6-16-16,0 0-3 0,3 0-1 0,-3 0 0 16,0 0-22-16,0 0-5 0,0 0-1 0,1 0 0 15,-5 0-2-15,4 0 0 0,-3 0 0 0,-1 0 0 16,4 0-6-16,-7 0-2 0,4 0 0 0,-4 0 0 15,7 0-16-15,-7 0 0 0,0 0 0 0,0 0-9 16,3-6 9-16,-3 6 14 0,4 0-3 0,-4 0-1 16,0 0 11-16,0 0 3 0,0 0 0 0,0 0 0 15,0 0-16-15,0 0-8 0,0 0 10 0,0 0-10 16,0 0 13-16,0 0-3 0,3-5-1 0,-3 5 0 16,0-6-21-16,0 3-4 0,0-3 0 0,-3 0-1 0,-1 0-3 0,-3 0-1 15,4 0 0-15,-4 0 0 16,0 1 5-16,3 5 2 0,-3-12 0 0,7 12 0 0,0 0-9 0,-7-3-1 15,0 0-1-15,0 0 0 16,-4 3 14-16,4 0 11 0,-3 0-13 0,3 0 5 0,0 0 8 0,-4 0 0 16,4 0 0-16,-4 0 0 15,4 3 0-15,4 0 16 0,3-3-4 0,-7 3-1 0,0 3 1 16,0 0 1-16,0-1 0 0,0 1 0 16,-1 0-1-16,5 0 0 0,-1-6 0 0,1 6 0 15,3-6-3-15,-7 6-1 0,3 3 0 0,4-9 0 16,0 6-8-16,-3 5 0 0,3-5 0 0,0 6 8 0,0-6-8 0,3 6 0 15,-3-4 0-15,4 4 0 16,-1-6 0-16,4 0 0 0,0 6 8 0,1-1-8 0,-1-5 0 16,3 0 0-16,1 3 0 0,-1-3 0 0,1 6 0 0,-1-6 0 0,1-1 0 15,3-5 8-15,-3 6-8 0,3-6 0 0,0 0 0 0,-3 0 8 16,3 0-8-16,-4 0 0 0,4 0 0 0,-3 6 0 16,0-6 0-16,-1 0 0 0,1 6 0 0,-4-6 0 15,0 0 0-15,0 6 0 0,-4-6 0 0,4 6 0 16,1-3-12-16,-1 3-5 0,-4-1-1 0,4-5 0 15,0 6-24 1,0-6-5-16,-3 0-1 0,3 6 0 0,3-6-9 16,-3 0-3-16,1 0 0 0,-1 0 0 0,0-6-28 0,0 0-7 15,0 1-1-15</inkml:trace>
  <inkml:trace contextRef="#ctx0" brushRef="#br0" timeOffset="111857.358">16450 3186 519 0,'0'0'10'0</inkml:trace>
  <inkml:trace contextRef="#ctx0" brushRef="#br0" timeOffset="115439.643">3764 11412 1082 0,'0'-6'30'0,"-7"-6"8"16,4 3-30-16,3-3-8 0,-4 7 0 0,4-4 0 0,-4 6 77 0,1-3 15 16,3 6 2-16,-7 0 1 0,0-6-20 0,0 6-4 0,0 0-1 15,0 0 0-15,-4 6-36 16,1-6-7-16,2 6-2 0,1 0 0 0,-3 3-25 0,3 2 0 15,-4 1 0-15,-3 6 0 16,4-9 28-16,2 8 1 0,-2 1 0 0,-1-1 0 16,4-2 5-16,-3 0 1 0,3 5 0 0,0-8 0 15,-1-6-52-15,5 3-11 0,-1-6-1 0,4 3-1 0,0-6 30 0,0 11-9 0,0-2 9 0,0-3 0 16,4 6 0-16,-1-6 0 0,1-6 0 16,3 6 0-16,-3 0 0 0,6-1 14 0,1-2-2 15,-1 0 0-15,1 0-12 0,3 3 0 0,4 0 8 16,-4 0-8-16,-4 0 0 0,1 6 0 0,0 2 0 15,3-5 0-15,0 0 0 16,0-6-12-16,-4-3 3 0,5 0 0 0,-1-3-23 16,0-3-4-16,-4 3 0 0,-3-3-1 0,0-3 37 15,4 1 0-15,-4-10 0 0,0 3 0 0,-3 0 0 0,-1 1 0 0,1-10 0 16,-4 1 0-16,0 2 0 0,0-5 0 0,0 2 9 0,-4 1-1 16,1-1-8-16,3 4 8 0,-7 2-8 0,3 0 8 15,-3-2-17-15,4 8-3 0,-5 0-1 0,1-5 0 16,4 8-6-16,-4 0-1 0,0 0 0 0,-4 3 0 15,-6-6-17-15,6 7-4 0,-3-4-1 0,0 3 0 16,0 3 56-16,0 0 11 0,3-3 3 0,4 6 0 16,-4-3-28-16,4 6 0 0,0-3-14 0,-3 3 5 15,3 3-23-15,3 0-5 0,1 0-1 0,-1 0 0 16,4 5-18-16,-4 1-4 0,4-3-1 0</inkml:trace>
  <inkml:trace contextRef="#ctx0" brushRef="#br0" timeOffset="115944.936">4022 11365 1267 0,'0'0'28'0,"0"0"5"0,0 0 2 0,-7 3 1 0,-4 0-36 0,7-1 0 0,4-2 0 0,-7 6 0 16,0-3 58-16,7-3 5 0,-3 0 1 0,-4 0 0 16,3 12 0-16,1 0 0 0,-4 8 0 0,3 1 0 15,1 5-52-15,-1-2-12 0,-3 8 0 0,4-14 0 16,-1-3 31-16,0 2 3 0,1-5 1 0,3-6 0 0,-4 3-5 0,4 2-1 15,-3-2 0-15,3-3 0 0,0-6-29 0,0 9 0 16,0 3 0-16,0 0 0 0,0-12 0 0,0 0 0 16,3-6 0-16,-3-6 0 0,4-3 0 0,-1-2 0 15,1-1 0-15,0 0 0 0,3-11 0 0,-4 8 0 16,4-5 0-16,-3 2 0 0,3 1 0 16,-4 5 0-16,4 6 0 0,-3-2 0 15,3 2-28-15,-4 6 2 0,1 0 0 0,-4 6 0 16,0 0-18-16,0 0-3 0,18 12-1 0,-4 0 0 0,-7-3 28 0,3 8 6 15,-3 7 1-15,0-7 0 0,4 7 13 0,0 2 0 16,-1-5 0-16,-3 8 0 0,4-11 0 0,-4 8 10 16,0-2-2-16,0-1 0 0,4-5 4 0,-8-3 0 0,-3-15 0 0,7 17 0 15,-3-2-4-15,-1 0-8 0,4-3 12 16,-3-4-4-16,-4-8-8 0,0 0 12 0,0 0-12 0,0 0-510 16,7 0-109-16</inkml:trace>
  <inkml:trace contextRef="#ctx0" brushRef="#br0" timeOffset="116603.47">4473 11294 1272 0,'0'0'36'0,"-7"0"8"0,7 0-35 0,-7 0-9 15,0-6 0-15,-4 12 0 0,11-6 62 0,-7 0 10 16,0 3 3-16,0 0 0 16,4-6-9-16,-1 6-2 0,-3 0 0 0,-3 6 0 15,6 0-51-15,-6 8-13 0,6 1 0 0,-3 5 0 16,3 4 0-16,1 5 0 0,-1 3 0 0,1-2 0 16,3 2 0-16,0-14 0 0,0 8 0 0,0-17 0 15,0 0 0-15,3-7 0 0,-3-5 0 0,0 0 0 0,0 0 45 0,0 0 7 16,0 0 0-16,0 0 1 0,11 0-33 0,-11 0-8 15,14 0 0-15,0-3-1 0,-7 1-11 0,4-7 0 0,-8 6 0 0,4-3 0 16,0-6 0-16,0 6 0 0,-3-11 0 0,3 5 0 16,0 3 0-16,-3-3 0 15,-1-8 0-15,1 8 0 0,-1 0 0 0,1 6 0 16,3-5 0-16,-7-1 0 0,3 3 0 0,-3 6 0 16,0-3 0-16,0 3 0 15,0 3-49-15,0 0-12 0,0 3-3 0,0-3 0 0,0 9 52 0,4 6 12 0,-4-4 0 16,3 7 0-16,-3 3 0 0,0 8 0 0,4-8 0 0,-4 8 0 15,0-3-16-15,3 4 0 0,-3-7 0 0,0 7 0 16,4-1 16-16,-4 4 0 0,0-4 0 0,0 12 0 16,0-9 15-16,0 10-1 0,3-4 0 0,-3-3 0 15,0 3-4-15,8-2-1 0,-8 2 0 0,0 3 0 16,0-6-9-16,0 6-12 0,-8 1 2 0,8 2 1 16,0 0 25-16,-3-3 6 0,3-3 1 0,0 0 0 15,-4-2-7-15,1-4-2 0,3-6 0 0,-4 4 0 16,1-7-4-16,-4-2-1 0,3-3 0 0,-3-1 0 0,0-8-9 0,0 0 10 15,-3-3-10-15,-1-3 10 0,0-3-1 0,1-6 0 16,-4-3 0-16,-7-3 0 0,6-11-9 16,-2 2 8-16,-1-2-8 0,-3-10 8 0,3 4-8 0,4-6-11 15,-7 8 3-15,3-8 0 0,4 2 8 16,0 4 0-16,-3 3-9 0,2-7 9 0,5 10-16 16,-4-1 2-16,0 1 0 0,0 2 0 15,3 4-20-15,4-1-4 0,7 0-1 0,-4 9 0 16,8-2-128-16,-1 5-25 0</inkml:trace>
  <inkml:trace contextRef="#ctx0" brushRef="#br0" timeOffset="117140.532">4815 11479 1364 0,'0'0'30'0,"0"0"6"0,-7 0 2 0,4-6 0 15,3 6-30-15,-7 0-8 0,7 0 0 0,-7 6 0 0,3 3 38 0,-3 0 6 16,0 3 2-16,-4 8 0 0,8-5-31 0,-1 3-7 16,1 5 0-16,-1-5-8 0,4 8 12 0,-3-2-12 15,3-1 12-15,0-2-12 0,3 2 16 0,-3-8-4 16,4 6-1-16,-1-7 0 0,1 4 16 0,-4-12 3 16,3 6 1-16,-3-9 0 0,0-3 5 0,0 0 0 15,0 0 1-15,0 0 0 16,0 0-8-16,8 0-1 0,-1 0-1 0,0-3 0 15,0-9-27-15,-7 6 0 0,7-6 0 0,0-2 0 0,0-4 0 16,0 0 0-16,-4 1 0 0,8-7 0 0,-7 9 0 16,3-2 0-16,-4-1 0 0,1 3 0 15,-1 1-48-15,-3 5-12 0,4 3-3 0,-4 0 0 0,0 0 51 0,0 6 12 16,-4 0 0-16,1 0 0 0,-1 0 0 0,-3 0 0 16,4 0 0-16,-4 0 0 0,-4 6 0 15,7 0 0-15,-6 0 0 0,3 0 0 16,0 6 0-16,0-1 0 0,-4 4 0 0,0-9 0 15,1 12 0-15,3-10 0 0,3 1 0 0,-3 0 0 0,4 3 0 0,-4-1 0 0,3-5 0 16,1 0 0 0,3-6-105-16,0 0-19 0,0 0-3 0</inkml:trace>
  <inkml:trace contextRef="#ctx0" brushRef="#br0" timeOffset="117404.764">5073 11597 1157 0,'0'0'32'0,"-4"6"8"0,4-3-32 0,0 6-8 16,-3-1 0-16,3-2 0 0,0 6 66 0,0-6 11 15,0 6 3-15,0-4 0 0,0 1 5 0,0 0 2 16,0 3 0-16,0 5 0 0,0-5-47 0,0-6-10 15,0 6-2-15,-4 0 0 16,4 2-13-16,-3-8-3 0,3 0-1 0,0 3 0 16,0-6-11-16,0-3 0 0,0 0 0 0</inkml:trace>
  <inkml:trace contextRef="#ctx0" brushRef="#br0" timeOffset="117617.518">4960 11344 1337 0,'0'0'56'0,"-3"6"-44"16,3-6-36-16,0 0-8 0,3 6 0 0</inkml:trace>
  <inkml:trace contextRef="#ctx0" brushRef="#br0" timeOffset="118015.089">5235 11435 1150 0,'7'21'24'0,"-3"-4"6"16,-1 1-30-16,1 3 0 0,-1 2 0 0,1-2 0 0,-4 2 76 0,0-5 8 16,0 2 3-16,0 4 0 0,0-12 2 15,3 8 1-15,-3-5 0 0,0 0 0 0,0 2-21 0,0-11-4 0,0 0-1 0,0-6 0 16,0 0-51 0,0 0-13-16,0 0 0 0,-3-6 0 0,-1-6 54 0,1 1 8 0,3-4 2 0,0-3 0 15,0-5-52-15,3-1-12 0,1-2 0 0,-1-3 0 16,8 2 0-1,-7 9 0-15,3-8 0 0,0 8 0 0,-7 1 0 0,3-1 0 0,1 3 0 0,-1 4 0 16,-3 5 0-16,0 6 0 0,0 0 0 16,0 0 0-16,0 0 0 0,7 6 9 0,0-3-9 0,0 5 8 15,0 1-8-15,1 3 0 0,-5 6 0 0,4-4-11 16,0 4 11-16,0 0 0 0,0 5 0 0,-3-8-8 16,3 8 8-16,-4-5 0 0,8-6 0 0,-7 8-8 15,-1-2 8-15,1 0 0 0,-4-1 0 0,3-2 0 16,1-3 0-16,-1-1 0 15,-3-2 0-15,0-3 8 0,4 0-8 0,-4-6-12 16,7 3 4-16,-4 0 0 0,4-3-140 16,0 3-28-16,0-3-6 0</inkml:trace>
  <inkml:trace contextRef="#ctx0" brushRef="#br0" timeOffset="118638.06">5726 11497 1094 0,'-4'9'23'0,"1"3"5"0,-1-7-28 16,0 7 0-16,1-6 0 0,-4 0 0 0,3 3 100 0,-3-3 14 16,4 5 3-16,-4 1 1 0,3-6-23 0,-3 0-5 0,4-6-1 0,-4 6 0 15,3 0-9-15,-3 2-3 0,-4-2 0 0,4 0 0 16,4 0-41-16,-4 0-8 0,3 0-1 0,1 0-1 15,3-6-26-15,0 12 0 0,0-12 0 0,-4 5 0 16,4 4-8-16,4 0 8 0,-4-3 0 0,3 3 0 16,1-3 0-16,-1-1 0 0,1 1 0 0,3 0 8 15,3-6-8-15,-6 0 0 0,3 3 0 0,4-3 8 16,-8 0-8-16,8 0-12 0,-4-3 2 16,3 3 1-16,1-6-23 15,0 0-4-15,-4-5 0 0,3-1-1 16,-3 3 2-16,0-3 1 0,4 1 0 0,-1-1 0 0,1 0 18 0,-4 0 3 0,-3-2 1 0,-1 8 0 15,1-6 12-15,-1 6 0 0,-3 6 0 0,0 0 10 16,0 0 16-16,0 0 3 0,0 0 1 0,0 0 0 16,0 0 10-16,0 0 1 0,0 0 1 0,0 0 0 15,0 0-34-15,-7 12-8 0,4-6 0 0,-1 6 0 16,4-1 0-16,-3 4 0 0,3-3 0 0,0 5 0 16,0 1 0-16,0-3 0 0,0 8 0 0,0-5 0 15,3 8 0-15,-3-2 0 0,0 5 0 0,0-8 0 16,0 8 8-16,4 4 0 0,-1-7 0 0,1 3 0 0,-1 4-8 0,1 2 0 15,-1 6 0-15,1 12 0 0,-1-12 0 0,-3 3 12 16,4 3-12-16,-4 0 12 0,0 0-12 0,0-8 0 16,0-1 0-16,0 3 8 0,-4-14-8 0,4 2 0 15,-3-8 0-15,3 2 0 0,-4-5 0 16,1-7 12-16,-1 4-2 0,4-6 0 0,-3-3-10 0,3-6 0 16,-4 3 0-16,4-3 0 15,-7-3-26-15,4 0-4 0,-5-3-1 0,-6-3 0 16,0-3-1-16,4 1-1 0,-4-10 0 0,-1 1 0 15,1 5 5-15,0-12 2 0,-3 10 0 0,6-1 0 16,-7-8-59-16,8 5-12 0,-4-5-3 0,0 2-390 0,-1 3-78 0</inkml:trace>
  <inkml:trace contextRef="#ctx0" brushRef="#br0" timeOffset="119440.425">7412 11462 892 0,'0'0'20'0,"-4"0"4"0,-3 0 0 0,-3 6 1 0,3-6-25 0,0 0 0 0,0 0 0 0,-1 0 0 16,-2-6 140-16,-1 6 22 0,-3-6 5 0,0 0 1 15,3 0-84-15,-3 3-16 0,4 0-3 0,-8 0-1 16,4 0-11-16,0 0-2 0,0 3-1 0,0-3 0 16,3 3-22-16,1 0-5 0,-1 0-1 0,-3 3 0 15,7 6-9-15,-4 9-1 0,1-6-1 0,-1 11 0 16,4-5-11-16,3 2 0 0,1-8 0 0,-1 6 0 16,4 2-17-16,0-2 4 0,0-6 1 0,0 8 0 15,4-8 12-15,-1 0 0 0,1-6-10 16,-4-6 10-16,0 0-8 0,4 8 8 0,-4-8-10 0,0 0 10 15,0 0 0-15,0 0 0 0,0 0 13 0,0 0-4 16,10-2 30-16,-3-10 5 0,0 0 2 0,4 0 0 16,-8-2-15-16,1-4-3 0,-1 0-1 0,1-2 0 15,-1 5-27-15,1 6 8 0,-4 3-8 0,0-5 0 16,4-4 0-16,-4 0 0 0,0 0 0 0,0-2 0 16,0 8 0-16,0 0-12 0,0 9 0 0,0 0 1 15,0 0-14-15,3 12-3 0,1 0-1 0,-1 5 0 16,1-5 7-16,-1 0 2 0,1 3 0 0,3-4 0 15,-4 1 20-15,4 3 0 0,-3-1 0 0,-1 1 0 0,1 3 0 0,-1-1 0 16,1 4 0-16,-1-9 0 0,-3 2 0 0,4-2 15 16,-4 0-3-16,0 0 0 0,0 5 0 0,0-8 0 15,0 3 0-15,0 3 0 0,4-7-12 0,-4-8 9 16,0 0-9-16,0 0 8 0,7-2-38 16,0-1-8-16,3-6-2 0</inkml:trace>
  <inkml:trace contextRef="#ctx0" brushRef="#br0" timeOffset="119875.421">7528 11406 1614 0,'-10'6'33'0,"6"0"9"16,-3-3-34-16,4 2-8 0,3-5 0 0,0 9 0 15,-4 0 46-15,4 3 7 0,-3-6 2 0,3 5 0 16,0-2-3-16,0-9-1 0,0 0 0 0,0 0 0 16,0 0-31-16,0 0-5 0,0 0-2 0,0 0 0 15,0 0 7-15,-4-9 0 0,4-2 1 0,0 5 0 16,-4-9-11-16,4 3-2 0,0 1-8 0,0-1 12 16,-3 6-12-16,3-6 0 0,-4 6 0 0,1-3 0 0,3 9-9 15,0 0 9-15,0 0-13 0,-7-2 5 0,7 2 8 16,-7 0-12-16,0 2 12 0,0 10-12 0,0 3 0 15,0 3-1-15,0-1 0 0,3 10 0 0,-3-10 13 0,0 4 0 16,3 2 0-16,4-5 0 0,-3 3 0 16,3 2 0-16,0-2 0 0,-4-1 0 15,4 1 0-15,0-1 0 0,4-5 0 0,-4 3 0 16,3 2 0-16,-3-11 0 0,4 0-8 0,-1 3 8 0,4 0 0 0,-3 2 0 16,3-8 12-16,0 3-12 0,0 3 20 0,0-9-2 15,0 0-1-15,4 0 0 0,-4-6-17 0,3 0 8 16,5-6-8-16,-1 3 0 0,0-3-20 15,0-3-10-15,0 4-2 0,4-10-1 0,-1 0-129 0,1-8-26 16</inkml:trace>
  <inkml:trace contextRef="#ctx0" brushRef="#br0" timeOffset="120159.836">7835 10912 1267 0,'0'0'28'0,"0"0"5"0,-7 6 2 0,4 0 1 0,-4 0-36 0,3-1 0 16,4-5 0-16,-4 9 0 0,1 3 109 0,-1 0 15 15,1 0 4-15,-1 5 0 0,1 4-24 0,3 2-4 16,0 4 0-16,0 2-1 16,0 1-56-16,0 2-11 0,-4-6-3 0,4 10 0 0,0-4-29 15,0 3 0-15,0-8 0 0,0 8 0 0,0 0 38 0,-3-2 2 0,3 5 0 16,-4-6 0-16,4 3-27 0,0-8-5 0,0 8 0 0,0-14-8 15,0 2 0-15,0-5 0 16,4 0-10-16,-4-7 10 16,3 1-41-16,-3 0-1 0,0 2 0 0,4-8 0 15,-4-6-118-15,0 0-24 0,3-6-5 0</inkml:trace>
  <inkml:trace contextRef="#ctx0" brushRef="#br0" timeOffset="120450.833">7556 11344 1773 0,'-14'6'36'0,"4"0"11"0,6 0-38 0,-6 0-9 0,3-3 0 0,7-3 0 16,0 0 53-16,0 0 9 0,0 0 2 0,0 0 0 15,0 0-16-15,0 0-4 0,0 0 0 0,3 11 0 16,1-8-23-16,6 0-5 0,-3 3 0 0,4-6-1 15,3 6-15-15,0-6 0 0,4 6 0 0,-1 0 0 16,1-6 0-16,0 0 0 0,-1 0 0 0,1-6 0 16,0 6 0-16,-1-6 0 0,-3 0 0 0,4-3 0 15,0 3 0-15,-1-2-12 0,1 2 1 0,0 3 0 16,-1-3-26-16,1 6-6 0,-4-6-1 0,0 6 0 16,0 0-108-16,0 0-21 0,0 0-5 0</inkml:trace>
  <inkml:trace contextRef="#ctx0" brushRef="#br0" timeOffset="121053.379">8206 11394 836 0,'0'0'24'0,"0"0"4"0,-4 12-28 0,1-6 0 0,-1 8 0 0,0 1 0 16,-3 0 108-16,4-3 15 0,-4 5 3 0,0 1 1 15,0 2-15-15,3 4-2 0,-10-1-1 0,7-2 0 16,0 3-27-16,0-7-6 0,0-2 0 0,0 3-1 15,0-4-53-15,0-2-10 0,0 6-3 0,3-7 0 16,1-5 10-16,3 3 1 0,0-3 1 16,0-6 0-16,0 0-45 15,0 0-8-15,3 6-3 0,-3-6 0 16,0 0-148-16,0 0-29 0</inkml:trace>
  <inkml:trace contextRef="#ctx0" brushRef="#br0" timeOffset="121255.369">8163 11132 1411 0,'0'0'31'0,"-7"6"6"0,-3 9 2 0,3-9 1 0,-4 0-32 0,4 0-8 0,0 0 0 0,0-4 0 16,7-2 20-16,0 0 4 15,0 0 0-15,0 0-457 0,0 0-91 0</inkml:trace>
  <inkml:trace contextRef="#ctx0" brushRef="#br0" timeOffset="121708.101">8322 11250 1094 0,'-7'9'46'0,"3"3"-37"15,1-7 44-15,-1 7 9 0,1-3 2 0,-1 3 0 16,1 3 45-16,3 5 10 0,0-8 1 0,0 5 1 15,0 10-64-15,0-9-13 0,0 5-2 0,3 4-1 16,1-7-12-16,-1 1-2 0,1 5-1 0,3-5 0 16,0 8-14-16,-3-11-4 0,3 8 0 0,0-8 0 15,-4 5 5-15,1-8 1 0,-1-3 0 0,1 5 0 16,-1-5-3-16,-3-3-1 0,4 3 0 0,-4 0 0 16,0-12 10-16,0 0 1 0,0 0 1 0,0 0 0 15,0 0 19-15,0 0 4 0,0 0 1 0,0 0 0 16,0 0-6-16,0-9 0 0,0 0-1 0,0-3 0 15,-4-3-15-15,4-5-4 0,4-1 0 0,-4 1 0 16,3-4-20-16,-3 1 9 0,4 2-9 0,-1-8 0 16,1 8 0-16,-1-11 0 0,1 2 0 0,0-2 0 0,-1 9 0 15,1-7 0-15,-1 4-12 0,1 8 12 16,3-5-38-16,-4 5-2 0,1 3 0 0,3-2 0 16,-4 5-34-16,1 3-7 0,-1-3-2 0,4 6 0 15,-3 0-99-15,0 1-20 0,3 5-4 0</inkml:trace>
  <inkml:trace contextRef="#ctx0" brushRef="#br0" timeOffset="122011.899">8597 11438 1067 0,'0'24'45'16,"-3"-7"-36"-1,3-2 82-15,-7 3 16 0,3-1 3 0,1 1 1 16,-1 3 3-16,0-4 1 0,1 4 0 0,-1-1 0 16,1-5-63-16,3-3-13 0,0 5-3 0,-4-5 0 15,4 0-25-15,-3 3-11 0,3 2 8 0,0-11-8 16,0 3 0-16,0-9 0 0,0 0 0 0,0 0-11 15,0 0-37-15,0 0-8 0,3-3-2 0,1-6 0 16,-1 0-112-16,4-14-22 0</inkml:trace>
  <inkml:trace contextRef="#ctx0" brushRef="#br0" timeOffset="122238.823">8580 11171 1773 0,'-11'0'36'0,"4"0"11"0,0 3-38 0,7-3-9 0,-4 5 0 0,4-5 0 16,-7 3 24-16,7-3 4 0,0 0 0 0,0 0 0 15,0 0-28-15,0 0-20 0,0 0 3 0</inkml:trace>
  <inkml:trace contextRef="#ctx0" brushRef="#br0" timeOffset="122509.718">8862 11165 1337 0,'0'0'56'16,"0"6"-44"-16,0 2-12 0,-4 4 0 15,4-3 53-15,0 6 9 0,0-4 2 0,0 1 0 16,0 3 0-16,0 3 0 0,0-1 0 0,0-2 0 0,0 3 20 16,0 5 5-16,-3-2 1 0,3 8 0 0,-4-2-42 15,4 8-9-15,-3-3-2 0,-1 3 0 0,-3-5-8 0,4 2-1 0,3-8-1 0,-4 8 0 16,4-6-27-16,-4 1 0 0,1-1 8 0,-1 1-8 31,1-4-20-31,3-2-5 0,0 2-2 0,0-5 0 0,0-6 35 0,3 3 8 0,-3-10 0 0,0-5 1 31,0 0-60-31,0 0-12 0,0 0-2 0,0 0-1 16,11-3-126-16,-4-5-24 0</inkml:trace>
  <inkml:trace contextRef="#ctx0" brushRef="#br0" timeOffset="122775.857">8685 11541 1526 0,'-7'0'43'0,"7"0"10"16,-3 6-42-16,3-3-11 0,0-3 0 0,-4 9 0 15,4-9 59-15,0 0 9 0,0 0 3 0,0 0 0 16,0 0-3-16,0 0-1 0,4 9 0 0,-1-7 0 16,4 1-12-16,0 3-3 0,1-6 0 0,6 6 0 15,-4-12-34-15,4 6-7 0,0-9-2 0,4 1 0 16,-4 5-9-16,4 0 0 0,-1-3 0 0,1 6 8 15,0 0-28-15,-1 0-7 0,1 3-1 0,-4 0 0 16,0 0-44-16,-3 8-10 0,3-2-2 0,-3-3 0 16,-1 0-52-16,1 0-10 0,-1 0-2 0</inkml:trace>
  <inkml:trace contextRef="#ctx0" brushRef="#br0" timeOffset="123122.158">9077 11585 1302 0,'-11'6'27'0,"11"-6"7"0,0 0-34 0,-7 6 0 0,7-6 0 0,-3 0 0 16,3 0 105-16,-7 6 15 0,7-6 2 0,0 0 1 16,-4 3-36-16,4-3-7 0,0 0-2 0,0 0 0 15,-3 9-11-15,3-9-3 0,0 0 0 0,-4 5 0 16,4-5-4-16,0 6 0 0,0 3-1 0,0-3 0 15,0-6-24-15,4 6-5 0,-1 0-1 0,1 6 0 16,-1-4-15-16,4 7-3 0,-3 0-1 0,3 2 0 16,-4-2-10-16,1 0 0 0,3-1 9 0,-3 4-9 15,3-9 0-15,-4 9 8 0,4-7-8 0,-3 7 0 16,-1-6 0-16,1 2 0 0,-1-2-12 0,1 6 4 16,-1-1-16-16,1-5-2 0,3 3-1 0,-4 3 0 15,1-7-33-15,0-2-8 0,3 6 0 0,-4-3-1 16,1 2 41-16,-4-2 9 0,3 3 2 0,-3-1 0 15,4-5-142-15,-1 3-28 0,-3 0-5 0</inkml:trace>
  <inkml:trace contextRef="#ctx0" brushRef="#br0" timeOffset="123641.828">9239 11688 619 0,'0'0'17'0,"0"0"5"0,0 0-22 0,0 0 0 0,0 0 0 0,0 0 0 0,0 6 102 0,4 0 16 16,-4 3 3-16,3 2 1 0,-3-11 5 0,-3 6 1 15,3 0 0-15,-4 3 0 0,1-3-52 0,3 6-9 16,-4 5-3-16,1-5 0 15,3 9 0-15,-4-7 0 0,1 7 0 0,-1 2 0 16,1-2 0-16,-4 8 0 0,-1 1 0 0,1-1 0 16,0 3-12-16,0 1-2 0,-3-1-1 0,-1 3 0 15,4 4-36-15,0-1-13 0,-4 3 9 0,4-12-9 16,0 4 0-16,4-1 8 0,-4-3-8 0,3 7 0 0,1-4 0 0,-1 0 0 0,1-2 0 16,-4 14 0-16,7-12 0 0,0-2 0 15,-4 2 0-15,4-3 0 0,0-2-20 0,4-4 0 0,-4 1 0 0,0-6 0 31,3-1-13-31,1-2-3 0,-1 0 0 0,-3-1 0 16,0-5-19-16,4 0-4 0,-4 0-1 0,0-3 0 16,0-6-135-16,0 0-27 0</inkml:trace>
  <inkml:trace contextRef="#ctx0" brushRef="#br0" timeOffset="124522.213">9973 11626 996 0,'0'0'28'0,"0"0"7"0,-3-6-35 0,-1 1 0 0,0-4 0 0,4 9 0 15,0 0 45-15,0 0 3 0,0 0 0 0,0 0 0 0,-3-3-28 0,-4 3-4 16,7 0-2-16,-7 0 0 0,0 3-3 0,0 6-1 16,0-4 0-16,0 1 0 0,0 3-10 0,-1 3 12 15,-2-6-12-15,3 8 12 0,0-2 19 0,-4 0 4 16,-3 0 1-16,3 5 0 0,1-8 15 0,-1 3 3 15,4 3 1-15,-3-1 0 16,3-2-18-16,3 0-3 0,-3 0-1 0,4-1 0 16,-1-2-17-16,0 3-4 0,4 6-1 0,0-10 0 15,4 1 0-15,0 0 0 0,6-3 0 0,-3 6 0 16,4-12 1-16,3 6 0 0,0-12 0 0,7 6 0 16,-7 0-12-16,4-6 12 0,3-3-12 0,-3 3 12 15,-4-6-12-15,3 1 0 0,1-7 0 0,-4-3 0 16,0-2-26-16,-3 5-1 0,-1-11 0 0,1 8 0 0,0-5 16 0,-4 2 11 15,-4 1-13-15,1-7 5 0,-4-2-8 0,0 0-2 16,-4 2 0-16,1-8 0 0,-4 9 18 0,0 5-10 16,-4 4 10-16,4 2-8 0,-4 3 29 0,1 1 7 15,-1 5 0-15,1 3 1 0,-1 6 8 0,-3-6 2 16,0 12 0-16,3-6 0 0,1 6-28 0,-1 5-11 16,4 4 8-16,-4 3-8 0,4 5 0 0,4 4 0 0,-1 2-9 15,1 4 9-15,3-7-9 0,0 3 9 0,0 1 0 16,3-4-9-16,-3-2 9 0,7-1-10 0,-3 1 10 15,3 2-10-15,0-14-37 16,0 0-7-16,4 2-2 0,-1-2 0 0,-3-12-46 16,4 6-10-16,-1-6-1 0</inkml:trace>
  <inkml:trace contextRef="#ctx0" brushRef="#br0" timeOffset="125105.547">10386 11597 1332 0,'0'0'37'0,"0"0"10"0,0 0-38 0,0 0-9 0,0 0 0 0,0 0 0 16,7 0 0-16,-7 0 0 0,3 6 0 0,1 0-11 15,3 0 30-15,-7-6 5 0,0 0 2 0,0 5 0 16,3 1-4-16,-3-6-1 0,0 0 0 0,0 0 0 15,0 0-9-15,0 0-1 0,0 0-1 0,0 0 0 16,-7-6-30-16,4 1-5 0,-1-4-2 0,-3 6 0 16,0-9-3-16,4 6-1 0,-4-9 0 0,0 4 0 15,0 5 11-15,3-3 3 0,-3 6 0 0,0-3 0 16,3 0 17-16,-3 0-10 0,4 1 10 0,-4-1-8 16,3 12 20-16,-3-1 5 0,0 1 1 0,4 6 0 15,-4-3 0-15,-1 3 0 0,1 5 0 0,0 1 0 16,0 2 2-16,0 4 1 0,0 0 0 0,0-7 0 15,0 10 6-15,0-10 1 0,0 4 0 0,0 2 0 16,0-5 14-16,3 3 3 0,-3-4 1 0,4 1 0 16,3 2-25-16,3-5-5 0,-3 6 0 0,0-10-1 15,4-2-15-15,3 0 8 0,-4-3-8 0,4 3 0 0,1-6 54 0,-1 6 5 16,3-9 1-16,4 5 0 0,0-5-32 0,0 0-7 16,1-5-1-16,-1-4 0 0,0 0-8 0,0 0-1 15,0-3-1-15,0 1 0 16,0-10-82-16,-3 3-16 0,3 1-3 0,-3-1-729 0</inkml:trace>
  <inkml:trace contextRef="#ctx0" brushRef="#br0" timeOffset="125573.059">10573 11479 1580 0,'0'0'67'0,"-4"9"-54"16,4 0 41-16,-3 0 8 0,3 8 2 0,-4-5 0 15,4 0-17-15,0 9-3 0,0-4-1 0,0 1 0 16,0-4-18-16,0 4-3 0,0-6-1 0,0 6 0 16,0-10-21-16,0-2 0 0,0-6 0 0,0 0 0 15,0 6 32-15,0-6 3 0,0 0 0 0,0 0 0 16,0 0-12-16,0 0-3 0,-3-9 0 0,-1 0 0 15,4 1-20-15,-3-4-10 0,3 6 1 0,-4-3 0 16,1 3-30-16,-1-3-5 0,0 1-2 0,1 2 0 16,3 6 35-16,0 0 11 0,0 0 0 0,-4 0 0 15,4 0-56-15,-7-6-5 0,0 6-1 0,7 0 0 16,-3 6 47-16,-4-3 15 0,3 8 0 0,1 1-10 16,-1 0 10-16,1 0 0 0,-4 0 0 0,3-1 8 0,1 1-8 0,-1 0 0 15,-3 2 0-15,3-2 0 0,1 0 32 0,3 0 6 0,-4 0 1 16,1 2 0-1,3 1-11-15,0 0-3 0,0-1 0 0,0 4 0 0,3-6-25 0,1-1 0 16,-1 1 0-16,-3-3 0 0,4 3 42 0,3 0 3 0,-3-7 1 16,3 1 0-16,-4 3-36 0,4-3-10 0,0 6 0 15,0-6 0-15,4 0 0 0,-4-6 0 0,3 0-10 0,5 0 10 16,-1 0-91 0,3-9-11-16,1 6-2 0,0-9-457 0,-1 3-91 15</inkml:trace>
  <inkml:trace contextRef="#ctx0" brushRef="#br0" timeOffset="125946.112">10823 11629 1494 0,'0'0'32'0,"0"0"8"0,-7 12 0 0,4-6 3 15,-1 6-35-15,1 2-8 0,-1 1 0 0,1 0 0 16,-1 2 70-16,4-5 12 0,0 3 2 0,0 0 1 16,0-1-33-16,0-2-6 0,0-3-2 0,0 6 0 15,0-4 9-15,0 4 2 0,0-3 0 0,4-3 0 16,-4-1-23-16,0-8-5 0,0 0-1 0,0 0 0 16,0 0 1-16,0 0 0 0,0 0 0 0,0 0 0 0,7 6-7 0,-7-6-2 15,7 6 0-15,-7-6 0 0,7 6-10 0,-7-6-8 0,0 0 12 0,7 3-12 31,-7-3 10-31,10 0-10 0,-3-6 8 0,-7 6-8 16,11 0 10-16,-11 0-10 0,11-3 12 0,-1 0-12 0,-3-3 9 16,0 0-9-16,0-5 0 0,0-4 9 0,-3 9-9 15,3-12 0-15,-4 7 0 0,-3-4 0 16,4 3-31-16,0-2-1 0,-1-1-1 0,-3 3 0 0,4 3-227 16,-4 3-46-16</inkml:trace>
  <inkml:trace contextRef="#ctx0" brushRef="#br0" timeOffset="126704.96">11112 11714 642 0,'0'0'27'0,"0"0"-27"16,0 0 152-16,0 0 24 0,0 0 6 0,0 0 1 15,0 0-95-15,4 6-20 0,-4 0-3 0,0 3-1 16,0 3 0-16,-4 0 0 0,4-1 0 0,-3 1 0 16,-1 3 0-16,1 2 0 0,-4 1 0 0,3 0 0 15,1-4-13-15,-1 1-3 0,1 0-1 0,-1-3 0 16,4-7-20-16,-3 1-4 0,3-6-1 0,0 0 0 15,0 0-10-15,0 0-3 0,0 0 0 0,0 0 0 16,0 0-18-16,0-6-4 0,0-5-1 0,0-7 0 16,3 0 27-16,-3-2 6 0,4-1 1 0,-1 4 0 15,1-7-20-15,-1 4-9 0,1-1 1 0,-1 6 0 16,1-8-4-16,-1 5 0 0,1 3 0 0,-1-2 0 16,-3 5 12-16,4-3 0 0,-4 4 0 0,4-1 0 15,-4 6-25-15,0 6-3 0,0 0-1 0,0 0 0 16,0 0-5-16,0 0-1 0,0 0 0 0,0 0 0 15,0 0 35-15,0 0 0 0,0 0 0 0,0 0 0 16,0 0-19-16,7 6 3 0,-7-6 1 0,7 0 0 0,-4 0 15 0,4 0 0 16,0 0 0-16,-3 3 0 0,3-3 0 0,0 3 0 15,0 3 0-15,0-4-9 0,4 1 21 0,-4-3 4 0,3 3 0 0,1 0 1 32,-1-3-73-32,1 0-16 0,-4 0-2 0,4-3-1 0,-1 0-119 15,1 3-24-15</inkml:trace>
  <inkml:trace contextRef="#ctx0" brushRef="#br0" timeOffset="126986.804">11497 11653 1250 0,'0'12'35'0,"-3"-7"9"0,-1 4-36 0,0 0-8 16,1 0 0-16,-1 3 0 0,1-1 84 0,-4 1 16 16,3 3 2-16,-3 2 1 15,4-5-8-15,-1 3-2 0,1 0 0 0,-4-1 0 16,3-2-26-16,-3 0-6 0,3 3-1 0,1-7 0 16,-1 1-38-16,4-3-8 0,0-6-2 0,0 0 0 15,0 0-25-15,0 0-6 0,0 0-1 0,0 0 0 16,4-6-75-16,3-3-15 0,0 1-3 0</inkml:trace>
  <inkml:trace contextRef="#ctx0" brushRef="#br0" timeOffset="127218.958">11426 11426 1036 0,'0'0'23'0,"0"0"5"0,0 0 0 0,0 0 1 0,0 0-29 0,0 0 0 0,0 0 0 0,0 0 0 16,0 0 12-16,0 0-3 0,0 0-1 0,8 3 0 16,2-3-8-16,-3 6 0 0,4 3-12 0,-1 3-457 15</inkml:trace>
  <inkml:trace contextRef="#ctx0" brushRef="#br0" timeOffset="127617.684">11663 11597 1497 0,'0'0'32'0,"-4"6"8"0,1 0 0 0,-1 5 4 0,1-2-36 0,3 3-8 16,-4 0 0-16,1 2 0 0,-1 1 53 0,1 0 9 16,-1 2 2-16,1-5 0 15,-1 3 0-15,0 0 0 0,1-1 0 0,-1-2 0 16,4-3 0-16,0 6 0 0,0-4 0 0,0 4 0 0,0-9-52 15,0 6-12-15,4-6 0 0,-4-6 0 16,0 0-20-16,3 3-8 0,-3-3 0 0,0 0-1 16,0 0-5-16,8-3-1 0,-1 0 0 0,0-6 0 0,-4 3 35 15,1-6 0-15,3 3 0 0,-4 1 0 0,-3-7 0 0,0 3 0 0,0 0 0 16,4 1 0-16,-8-1 0 0,4 3 0 0,0-3 0 0,0 6 0 16,0-5 24-16,0-1 12 0,0 3 3 0,0 3 0 15,0 3-31-15,0-3-8 0,4 0 0 0,-4 6 0 16,0 0 0-16,0 0 0 0,0-2 0 0,0 2 0 15,0 0 0-15,0 0 0 0,0 0 0 0,0 0-8 16,7 2 8-16,0 7 0 0,-4 0 0 0,5 3 0 16,-5 5 0-16,4-5 0 0,0 6 10 0,-3 0-10 15,-1-4 12-15,1-2-3 16,-1-6-1-16,-3 6 0 0,4-4 0 0,-4-2 0 0,3 6 0 0,-3-12 0 16,0 6-8-16,0-6 0 0,0 0 0 0,0 0 8 15,0 0-34-15,7 0-7 0,4 0-2 0,-4 0 0 16,0-6-183-16,4 0-37 0</inkml:trace>
  <inkml:trace contextRef="#ctx0" brushRef="#br0" timeOffset="128252.505">11991 11623 1659 0,'0'0'36'0,"0"0"8"0,0 0 2 0,0 0 1 0,0 0-38 0,0 0-9 0,0 0 0 16,0 0 0-16,0 0 64 0,-7 3 10 0,-4-3 2 0,4 6 1 16,4 3-57-16,-4-3-11 0,0 0-9 0,0 6 12 15,3-7 20-15,-3 4 5 0,3 3 1 0,-3 0 0 16,4 5-30-16,-1-5-8 0,1 3 0 0,-1 0 0 16,1-1 0-16,-1 1 9 0,1 0-9 0,3-1 0 15,0-2 16-15,0 0-4 0,0-3-1 0,0-3 0 16,0-6 17-16,0 0 3 0,0 0 1 0,0 0 0 15,10 0-5-15,-3 0-1 0,4-6 0 0,-1-3 0 16,-2 3-12-16,-1 0-2 0,0 0-1 0,0 0 0 16,0 0-11-16,0 1 0 0,-4-1 0 0,4-3 8 15,-3 3-8-15,-1 0 0 0,1 0 0 0,0 0 0 16,-1 0 0-16,-3 6 0 0,0 0-11 0,0 0 11 16,0 0-10-16,0 0 10 0,0 0-12 0,0 0 12 15,0 0-14-15,0 0 4 0,0 0 1 0,0 0 0 16,0 0 9-16,-3 6-10 0,3 0 10 0,0 6-10 15,-4-9 10-15,4 3 0 0,-4 3 0 0,4-1 0 16,0-2 0-16,0 6-8 0,0-6 8 0,-3 9 0 16,3-4 0-16,0 4 0 0,0 6 0 0,0-4 0 15,0 4 0-15,0 2-8 0,0 1 8 0,-4 2 0 16,4 4-29-16,0-1-1 0,-3 4 0 0,3 5 0 16,0-9 48-16,0 9 10 0,0-2 1 0,0-4 1 15,-4 0-30-15,4 4 0 0,0-1 0 0,-3 3 0 0,-1 0 10 0,4 1-10 16,-3 2 10-16,3 9-10 0,-4-12 20 0,1 3-1 15,3 3-1-15,-4-9 0 0,-3 4-2 0,4-1 0 16,-1-3 0-16,1 3 0 0,-1-11-2 0,-3 2-1 0,3-5 0 16,1-7 0-16,-1-5-13 0,1-3 8 0,-1-3-8 15,-3 0 0-15,4 0 0 0,-4-6 0 0,0-12 0 0,0 6 0 16,-1-12-12-16,-2-5 2 0,-1-4 0 0,1-2 0 16,-4 2 1-16,0-14 0 0,-1-3 0 0,1 6 0 31,0 6-16-31,0 8-3 0,4-8-1 0,-1 8 0 15,0-8-39-15,1 8-7 0,-1 1-1 0,1-4-1 16,-1 4-51-16,0-4-9 0</inkml:trace>
  <inkml:trace contextRef="#ctx0" brushRef="#br0" timeOffset="129369.216">12756 11570 989 0,'0'0'28'0,"0"0"6"16,0 0-34-16,0 0 0 0,-7 9 0 0,-3-3 0 0,3 6 56 0,-4-3 5 16,4 2 1-16,-3 1 0 0,2 0-18 0,-2-6-3 15,-1 6-1-15,4-6 0 0,0-1 8 0,0 1 0 16,7-6 1-16,0 0 0 0,0 0 12 0,-3 3 3 15,3-3 0-15,0 0 0 0,0 0-20 0,0 0-4 16,0 0-1-16,0 0 0 0,3-6-24 0,1 3-5 16,-1-2-1-16,1-1 0 0,-1 0 6 0,4 0 1 15,-3 0 0-15,-1 0 0 0,4 3-16 0,-7 3 8 0,0 0-8 0,0 0 0 16,0 0 0-16,4 3 0 0,3-3 0 0,-7 0 0 16,4 6 0-16,-1 0 0 0,1 6 0 0,-4-4 0 15,3-2 0-15,-3 3 0 0,0 3 0 0,0-3 0 16,-3 2 29-16,3 1 10 0,0-3 1 0,-4 3 1 15,1 0-14-15,3-1-3 0,0-5-1 0,0 0 0 16,0-6-23-16,0 0 0 0,0 0 0 0,0 9 0 16,0-9 30-16,0 3 2 0,0-3 0 15,3 9 0-15,-3-9-52 16,7 6-9-16,-7-6-3 0,7 3 0 0,-7-3 52 0,7 0 9 0,0-3 3 0,0 0 0 16,0 3-24-16,0-3-8 0,1-3 0 0,-5 3 0 15,4-3 0-15,-3 6 0 0,3-6 0 0,0 0 0 16,-4 0 0-16,1 0 0 0,-4 6-11 0,0 0 11 15,0 0-29-15,7-2 1 0,-4-4 1 0,-3 6 0 16,4-9 40-16,-4 9 8 0,0 0 2 0,0 0 0 16,0 0-37-16,0 0-7 0,0 0-2 0,7 12 0 15,-4-7 23-15,1 7 0 0,0-6 0 0,-1 3 0 16,1-3 12-16,-4-6 6 0,0 0 2 0,0 0 0 16,0 9-32-16,3-1-7 0,1-2-1 0,-4-6 0 15,0 0 20-15,0 0 0 0,0 0 0 0,0 0 0 16,0 0 32-16,0 0 11 0,0 0 1 0,0 0 1 15,0 0-21-15,0 0-4 0,0 0 0 0,10-3-1 16,-10 3-19-16,7-3 0 0,-7 3 0 0,7-2 0 16,0-4 0-16,0 3 0 0,0-6 0 0,-7 9 0 15,8-6 0-15,-1 0 0 0,0 0 0 0,-4 0 0 16,4 6 0-16,-3-8 0 0,3-4 0 0,-4 6 0 16,1-3 0-16,3 0 0 0,-4-3 0 0,-3-8 0 15,4 5-50-15,0 1-10 0,-1-4-3 0,1-3 0 16,-1 4-1-16,1-1 0 0,-1 0 0 0,1 1-546 15,-1 2-110-15</inkml:trace>
  <inkml:trace contextRef="#ctx0" brushRef="#br0" timeOffset="129876.968">12965 11085 1314 0,'3'21'37'0,"1"0"8"16,-1 5-36-16,4-5-9 0,-3 5 0 0,-1 6 0 0,1-2 113 0,-1 5 21 16,-3 0 4-16,4 6 1 0,-1 4-69 0,-3-7-14 15,0 3-2-15,0-3-1 0,-3 0 9 0,3-2 2 16,-4 2 0-16,1-6 0 15,3 3 0-15,-4-11 0 0,4 2 0 0,-3-2 0 16,3-6-52-16,0-7-12 0,0-2 0 0,-4 3 0 16,4-12 0-16,0 0 0 0,0 0 0 0,0 0 0 15,4-6 0-15,-4-9 0 0,3 4 0 0,-3-7 0 16,4-6-48-16,-1 1-13 0,1 8-3 0,-1-11 0 0,4 5 52 0,-3 1 12 0,0 2 0 0,3-3 0 16,0 4 0-16,-4 11 0 0,1 0 0 0,-1 0 0 15,1 0 0-15,-4 0 0 0,3 3 0 0,1 3 0 16,-1 3 0-16,1 3 0 0,-1 0 0 0,1 0-9 15,-1 6 9-15,1-6 0 0,3 2 0 0,-3 1 0 16,3-3 0-16,0 3 8 0,0 3-8 0,0 0 0 16,0-7 0-16,0 4 0 0,0 3 0 0,0 6 0 15,0-7 0-15,0 4 8 0,-3 0-8 0,3 5 0 32,-4-2 0-32,4-3 0 0,-7 2 0 0,4 1-8 0,-4 0 27 0,3-4 5 0,-3 1 2 0,0 0 0 15,0-4-16-15,0-2-10 0,0-3 12 0,0-6-12 16,0 0 0-16,-3 6 0 0,3-6-12 0,0 0 3 15,0 0-166-15,3-3-33 0</inkml:trace>
  <inkml:trace contextRef="#ctx0" brushRef="#br0" timeOffset="130312.038">13282 11641 1750 0,'0'0'49'0,"0"0"12"16,0 0-49-16,-7 0-12 0,7 0 0 0,-3 6 0 0,3-6 62 0,-4 12 10 16,4-12 1-16,0 0 1 0,0 0-19 0,0 8-4 15,4 1-1-15,-1-3 0 0,4 0-27 0,-3 0-6 0,6 0-1 16,-3 3 0-16,4-4-8 0,3-5-8 0,-3 0 9 0,-1 0-9 16,4 0 0-16,-3 0 0 0,-1 0 0 0,1-11 0 15,0 5-9-15,-4-3 9 0,3 3 0 0,-3-3-9 16,0-5 9-16,0 2 9 0,-3-3-1 0,-4 3-8 15,3-5 0-15,-3 5 0 0,0 6 0 0,0-9-12 16,-3 1 12-16,-1 5 16 0,1 3-3 0,-1 0-1 16,-3 0-12-16,0 0 11 0,0 1-11 0,0-1 10 15,4 6-10-15,-5 0 0 0,-2 0 0 0,3 6 0 16,0-1-16-16,-4 7 0 0,4-3 1 0,-3 3 0 16,3 11 15-16,-1-5 0 0,1 0 0 0,0 8 0 15,4-2 0-15,-4-4 0 16,3 9 0-16,4-8 0 0,-3 6 0 15,3-1 0-15,0-2-8 0,0-4 8 0,0 1 0 0,3-7 0 0,-3 1 0 16,4 3 0-16,-1-7 9 0,1-2 5 0,-1 3 1 0,1 3 0 16,-1-6-1-16,1-4 0 0,3-5 0 0,-3 0 0 15,3 0-5-15,0 0-1 0,3-5 0 0,-3-4 0 16,7-3-34-16,-3 0-7 0,0 0-2 16</inkml:trace>
  <inkml:trace contextRef="#ctx0" brushRef="#br0" timeOffset="130760.327">13610 11688 1497 0,'0'0'32'0,"0"0"8"0,0 0 0 0,0 0 4 0,0 0-36 16,0 0-8-16,-7-3 0 0,7 3 0 0,0 0 53 0,0 0 9 0,0 0 2 0,0 0 0 15,0 0 0-15,-7 3 0 0,4 3 0 0,-5 3 0 16,5 2-4-16,3 1-1 0,-4-3 0 0,1 6 0 15,3 5 8-15,-4-8 1 0,1 9 1 0,-1-7 0 16,4 1-55-16,-3 3-14 0,-1-4 0 0,1-2 0 16,-1-3 30-16,4 0 3 0,0-9 1 0,0 0 0 15,0 0-4-15,0 0-1 0,0 0 0 0,0 0 0 16,0 0-29-16,0-9 8 0,4-3-8 0,-4 0 0 16,3 1 0-16,1-7 0 0,-1 0 0 0,1 7 0 15,-1-4 0-15,1-3 0 0,-4 7 0 0,3-1 0 16,1 3-9-16,-1 3-2 0,-3 6 0 0,0 0 0 15,4-6 2-15,-4 6 0 0,0 0 0 0,0 0 0 16,0 0-2-16,0 0 0 0,0 0 0 0,0 0 0 16,0 0 11-16,7 9 0 0,-3 0 0 0,-1 3-8 15,1 2 8-15,-1-8 0 0,1 6 0 0,-1 3 0 16,-3-1 0-16,4 1 0 0,-4-3 0 0,3 5 0 0,-3-2 9 0,4 3-9 16,-4-6 12-16,0-4-12 15,3 1 9-15,-3 3-9 0,4 9 0 0,-1-10 9 16,1-2-9-16,-4 0 0 0,3 3 0 0,-3-12 0 15,0 0-40-15,0 0 0 0,11 0 0 0,-4-3 0 16,4 0-131-16,-4-6-26 0,3 3-6 16</inkml:trace>
  <inkml:trace contextRef="#ctx0" brushRef="#br0" timeOffset="132455.824">14517 11550 326 0,'0'0'14'16,"0"0"-14"-1,3 6 11-15,-3 0-1 0,4 2 0 0,-4-8 0 16,0 0 43-16,0 9 9 0,0-9 2 0,0 0 0 16,0 0 0-16,0 0 0 0,0 0 0 0,0 0 0 15,0 0 51-15,0 0 10 0,0 0 3 0,0 0 0 16,0 0 0-16,-4-6 0 0,1 1 0 0,-4-4 0 0,0 0-77 0,3 0-15 0,-3 3-4 0,-3 0 0 15,2 0-4-15,1-5 0 0,-3 8-1 16,3 0 0-16,0 3-19 0,-4 0-8 0,4-3 8 0,0 3-8 16,-4 3 0-16,1-3 0 0,3 6 0 0,-4 0 0 15,1-1 0-15,-1 1 0 16,4 0 0-16,-4 0 0 16,4 3 0-16,0 3-11 0,4 5 11 0,-4-5-8 15,3 0 8-15,1 0-12 0,3-1 12 0,-4 4-12 0,4-9 12 0,0 6-8 16,0-6 8-16,0 2-8 0,0-8 8 0,4 6 0 0,-4-6 0 0,0 0-8 15,3 6 22-15,-3-6 5 0,4 6 1 0,-4-6 0 16,7 3-32-16,-7-3-7 0,7 6-1 0,-4 3 0 16,4-4 20-16,-7-5 0 0,0 0 0 0,7 6 0 15,1-6 0-15,-8 0 0 0,10 0 8 0,-3 6-8 0,0-3 0 16,-7-3 0-16,7 3 0 0,-7-3 0 0,7 3 0 0,0 0 0 16,-7-3 8-16,7 3-8 0,0-3 0 0,-7 0 0 15,8 0 0-15,-8 0 0 0,7 3 0 0,-7-3 0 16,7 3 0-16,0 0 0 0,0 6 0 0,-7-9 0 15,7 3 0-15,-7-3 0 0,0 0 14 0,7 8 0 16,-7-8 0-16,7 6 0 0,-4 0-14 0,1 0-12 16,0 3 3-16,-1 0 0 0,-3-1 9 0,4 1 0 15,-4 0 10-15,0 3-10 0,-4 3 8 0,1-7-8 16,3 4 0-16,-4-6 9 0,4-6-9 0,-4 9 0 16,1 3 0-16,-4-7 0 0,3 1 17 0,-3-3-1 15,4 0-1-15,-8 0 0 16,4 0-24-16,-3 0-5 0,-1 0-1 0,0-3 0 0,1 3 27 0,-4-3 6 15,3 0 1-15,-3 0 0 0,0 0-19 0,0-3 0 16,3 0 8-16,1-3-8 0,-1 3 0 0,4-3 0 0,-4 0 0 0,4 6 0 16,0-5-9-16,4-1 1 0,-1 0 0 0,-3 0 0 15,7 6-14-15,-3-6-2 0,3 6-1 0,0-6 0 32,-4-3-20-32,4 1-4 0,4 5-1 0,-1-3 0 0,1 0-182 15,-1 0-37-15</inkml:trace>
  <inkml:trace contextRef="#ctx0" brushRef="#br0" timeOffset="133003.957">14834 11735 1074 0,'0'0'30'0,"0"0"8"0,0 0-30 0,0 0-8 0,-3-9 0 0,-1 9 0 0,1-6 104 0,3 6 19 16,-4-6 4-16,-3 1 1 0,4-4-24 0,-1 3-5 15,1-3-1-15,3 9 0 0,0 0-42 0,-7 3-8 16,-1-3-1-16,1 3-1 0,0 3-27 0,0 0-6 16,0 5-1-16,-3-5 0 15,3 0-12-15,-4 3 11 0,4 3-11 0,-4 3 10 16,4-1-10-16,0-2 0 0,0 3 0 0,0-1 0 0,4 1 0 0,-1-3 0 0,-3 3 0 0,7-4 0 15,-4 1 0-15,4 0 0 16,0 0-9-16,4-7 9 0,-4-5 0 0,4 6 0 0,-4-6 0 0,0 0 0 16,10 3 8-16,-10-3 0 0,7 3-8 0,4-3 12 15,-1 0 4-15,-3-3 1 0,0 0 0 0,1 0 0 16,2-5-2-16,-6 2-1 0,3-6 0 0,0 6 0 16,-4-6-3-16,4-2-1 0,-3-4 0 0,-1 3 0 15,1 1-10-15,-4-4 12 0,0 3-12 0,0 3 12 16,0 4-27-16,0-7-5 0,-4 9 0 0,1 0-1 15,-1 3 21-15,1-3 0 0,-4 0 12 0,3-5-4 16,-3 5-19-16,0 6-4 0,4-3-1 0,-8 3 0 16,4 0 3-16,0 3 0 0,0-3 0 0,-4 0 0 15,1 3 4-15,-1 0 1 0,0 3 0 0,1-1 0 16,-1-5 8-16,1 6 0 16,-1 0-9-16,1-3 9 0,-1 3-8 15,4 0 8-15,0 0-10 0,3 3 10 0,1-3-12 0,3-6 3 0,0 0 1 0,0 8 0 16,3-2-20-1,1 0-3-15,3 0-1 0,4 0 0 0,3 3-101 0,0 2-21 16,3-2-4-16</inkml:trace>
  <inkml:trace contextRef="#ctx0" brushRef="#br0" timeOffset="133783.036">14986 11691 1094 0,'0'0'23'0,"0"0"5"0,0 0-28 0,0 0 0 0,0 0 0 0,0 0 0 16,0 0 107-16,0 0 16 0,0 0 3 0,0 0 1 15,0 0-50-15,0 0-9 0,0 0-3 0,0 0 0 16,0 0-1-16,0 0 0 0,0 0 0 0,-4 6 0 15,4 0-20-15,-3 5-5 0,-1-5-1 0,1 3 0 16,3 0-17-16,0 3-3 0,0 0-1 0,-4-4 0 16,4 4-7-16,-3 0-2 0,3 0 0 0,-4-1 0 15,1-5-8-15,3-6 0 0,0 0 0 0,0 0 0 16,0 9 0-16,0-9 0 0,0 0 0 0,0 0 0 16,0 0 56-16,0 0 7 0,0 0 1 0,0 0 0 0,0-9-52 0,0 0-12 15,3 1 0-15,-3-7 0 0,0 6 0 16,0-3 0-16,4 4 0 0,-4-4 0 0,0 6 0 0,3-3 0 15,-3 3 0-15,4 3 0 0,-4 3 0 0,0 0 0 16,0-6 0-16,0 6 0 0,0 0 0 0,0 0 0 16,0 0 0-16,0 0 0 0,0 0 0 0,3 6 0 15,1 0 0-15,-1 3 0 0,1-3 0 0,0 6-12 16,-1-1 3-16,-3-5 0 0,0-6 9 0,0 12 0 16,4-3 0-16,-4 3 0 0,0-12 0 0,0 5 0 15,3 1 0-15,-3-6 0 0,0 0 0 0,0 0 0 16,0 0 0-16,0 0 0 0,0 0 0 0,0 0 12 15,0 0-2-15,0 0-1 0,0 0-9 0,0 0 0 16,0 0-10-16,0 0 10 0,0 0 0 0,0 0 0 0,0 0 0 16,0 0 0-16,7-3 0 0,-3 0 0 0,3 1 8 0,-7 2-8 15,3-6 0-15,1 3-11 16,3-3 2-16,-4 3 0 0,-3 3 9 0,0 0 12 0,0 0-2 0,0 0-1 16,0 0-9-16,0 0 0 0,0 0 0 0,0 0 0 15,0 0-17-15,0 0-6 0,0 0-1 0,7 9 0 16,-7-9 24-16,4 3 0 0,-4-3 0 0,0 0 0 15,0 0 0-15,0 0 0 0,4 8 0 0,-1-2 0 16,-3-6 0-16,0 6 0 0,4 6 0 0,-4-12 0 16,0 0 0-16,0 6 0 0,0-6 0 0,3 6 0 15,1 0 0-15,-4-6 0 0,3 5 0 0,-3-5 0 16,4 6 0-16,3 0 0 0,-4 0 0 0,1 0 0 16,-1 3 0-16,-3-9 0 0,0 6 0 0,0-6 0 15,4 6 22-15,3-1-1 0,-4 1 0 0,1 0 0 16,3 0-33-16,-7-6-8 0,7 3 0 0,-3 0-1 31,3 6-18-31,0-6-3 0,-4-3-1 0,4 0 0 0,0 0 18 0,0 0 3 0,0-3 1 0,4-3 0 16,0 0-147-16,-1 3-28 0,4-3-7 0,-3 3-532 15</inkml:trace>
  <inkml:trace contextRef="#ctx0" brushRef="#br0" timeOffset="134273.413">15275 11744 1429 0,'-7'15'40'0,"4"-4"10"0,-4-5-40 0,3 6-10 0,1-6 0 0,-1 3 0 16,4-3 60-16,0-6 9 0,0 0 3 0,0 5 0 15,0-5-14-15,0 0-2 0,0 6-1 0,0-6 0 16,7 6-7-16,-3 0 0 0,3 0-1 0,0-6 0 15,0 0-23-15,3 0-5 0,-3 0-1 0,4 0 0 16,0-6-8-16,-1 6-2 0,1-9 0 0,-1 6 0 16,1 0-8-16,3 0 8 0,-3 1-8 0,-4-4 8 15,3-6-8-15,-3 6-11 0,0 0 3 0,0 0 0 16,-3-6-23-16,3 4-4 0,0-4-1 0,-3 3 0 16,-1 0-21-16,1-3-5 0,-4 1-1 15,0 2 0-15,-4 0 51 0,4 3 12 0,-3-3 0 0,-4 4 0 16,-1-1 0-16,1 0 0 0,7 6 0 0,-7 0 0 15,-3 0 15-15,-1 0 5 0,1 0 2 0,-4 6 0 16,3 0-5-16,0-1-1 0,1-2 0 0,-1 6 0 16,1 0-3-16,3 3-1 0,3 5 0 15,-3-5 0-15,3 3-12 0,1 8 0 0,3-5 0 16,-4 0 0-16,4-1 0 0,-3 4 0 0,6-1 0 0,-3-5 0 0,7 6 14 0,-3-10 0 16,0 1 0-16,3 0 0 0,3 3-14 0,-3-4 0 15,4-11 0-15,-4 6 0 0,7-6 15 0,-3 0 0 16,3 0 0-16,-4 0 0 0,8-6-24 15,-4 1-5-15,0 5-1 0,0-9 0 16,0-3-9-16,0 3-3 0,1 0 0 0,-1 3 0 16,0-11-110-16,0 2-23 0,0 3-4 0</inkml:trace>
  <inkml:trace contextRef="#ctx0" brushRef="#br0" timeOffset="134596.747">15674 11359 1571 0,'-7'-3'44'0,"0"-3"11"0,7 6-44 0,-4 0-11 0,4 0 0 0,0 0 0 16,-7 0 73-16,7 0 13 0,-7 6 2 0,4-3 1 15,-1 3-21-15,4 2-5 0,-3 4-1 0,3 3 0 16,0-3-14-16,3 2-2 0,-3 1-1 0,0 6 0 15,4-4-13-15,-4 1-2 0,0 3-1 0,3 2 0 16,-3-8-6-16,0 8-2 0,0-5 0 0,4 5 0 0,-4-2-4 0,0 3-1 16,0-7 0-16,-4 10 0 0,4-10-4 0,-3 7-2 15,3 2 0-15,-4-8 0 0,1 5-10 0,3-2 0 16,-4 0 9-16,1-1-9 0,3 1 0 0,0-7 0 16,-4-2 0-16,4 0 8 15,0-3-33-15,0-9-7 0,0 0 0 0,0 0-1 16,0 0-156-16,7-3-31 0,-3-9-7 0</inkml:trace>
  <inkml:trace contextRef="#ctx0" brushRef="#br0" timeOffset="134862.776">15480 11703 1758 0,'-4'6'50'0,"4"-6"10"0,0 5-48 0,0-5-12 0,-3 6 0 0,3-6 0 16,0 0 58-16,0 0 9 0,3 6 1 0,4-3 1 16,0 3-12-16,1-3-2 0,2 0-1 0,1 0 0 15,3 0-20-15,-4-3-4 0,5 3-1 0,-1-3 0 16,0-3-29-16,0 3-18 0,3 0 2 0,-2-3 1 16,-1 0 39-16,0 0 8 0,0 0 2 0,-4 0 0 15,5-3-34-15,-5 0 0 0,-3 6-12 0,4-6 3 16,-4 1-26-16,0-1-5 0,0 0 0 0,4 0-612 15,-4 3-121-15</inkml:trace>
  <inkml:trace contextRef="#ctx0" brushRef="#br0" timeOffset="135392.789">15797 11388 1531 0,'0'0'64'0,"0"0"-51"15,0 0 83-15,0 0 16 16,-7 6 3-16,4 6 1 0,3-6-22 0,-4 8-4 0,4-2-1 16,-3 6 0-16,3-6-71 0,3 5-18 0,-3 1 0 0,0 2 0 15,4-2 41-15,-4 3 5 16,3 2 1-16,-3-2 0 0,4 2-24 0,-1 1-5 0,-3-4-1 0,0-2 0 15,4 5-17-15,-4-5 0 0,0 6 0 0,0-4 0 16,0-5 29-16,-4 3 3 0,4-7 0 0,0 7 0 16,0-12-21-16,0 3-11 0,0-9 12 0,0 0-12 15,0 0 11-15,0 0-11 0,0 0 10 0,0 0-10 16,0 0 22-16,4-9-2 0,-1 3 0 0,1-6 0 16,0 3-20-16,-1-2 0 0,1-1 0 0,-1 0 0 15,1 6 0-15,-1-6 0 0,1 4 0 0,-1-1 0 16,-3 3 0-16,4 0 0 0,-1 0 0 0,1 3 0 15,-4 3 0-15,0 0-8 0,3 0 0 0,4 6 0 16,-3-3 0-16,6 6 0 0,-2-3 0 0,-5 6 0 0,1-4 8 0,3-2 0 16,-4 6 0-16,4 3 0 15,-3-4 0-15,3 1 0 0,-4 6 0 0,4-3 0 16,-3-1 0-16,-4 1 0 0,3 3 0 0,-3-10 0 0,0 1 0 16,4 3 11-16,-1 0-3 0,-3 2 0 0,0-8-8 15,0 0 0-15,4 0 0 0,-4 0 0 0,0-6 0 0,0 0 0 16,0 0 0-16,0 0 0 0,4 0-12 0,3-3-4 15,0 0 0-15,0 0-1 16,3-6-95-16,1-2-18 0,-1-1-4 0,1-6-867 0</inkml:trace>
  <inkml:trace contextRef="#ctx0" brushRef="#br0" timeOffset="135648.415">16129 11697 1663 0,'-4'6'73'0,"1"5"16"0,-4 1-71 0,3-9-18 0,-3 6 0 0,4 0 0 16,3 6 86-16,-4-7 14 0,1 4 2 0,3-3 1 15,0 3-55-15,0-1-12 0,0 1-1 0,0 0-1 16,3 0-22-16,-3-3-12 0,0-4 12 0,0 4-12 16,4 0 13-16,-4-6-4 0,3 0-1 0,-3-3 0 15,4 12-17-15,-4-12-4 0,3 0-1 0,-3 0 0 16,7 0-186-16,-3 0-38 0,7 0-7 15,-11 0-2-15</inkml:trace>
  <inkml:trace contextRef="#ctx0" brushRef="#br0" timeOffset="135945.316">16030 11550 1792 0,'0'0'51'0,"0"0"10"16,0 0-49-16,-3 3-12 0,-4 3 0 0,3-3 0 16,1 5 54-16,-1 1 8 0,4-3 2 0,0 0 0 15,0-6-103-15,4 0-20 0,-1 6-4 0,4 0-1 16,4-6-51-16,-4 0-10 0</inkml:trace>
  <inkml:trace contextRef="#ctx0" brushRef="#br0" timeOffset="136339.019">16252 11750 1447 0,'0'0'30'0,"0"0"7"0,0 0-29 0,0 0-8 0,0 0 0 0,0 9 0 16,0 2 99-16,0-5 18 0,0 6 4 0,0-6 1 16,0 6-35-16,0-6-7 0,0 2-2 0,4 4 0 0,-4 0-41 0,0-3-8 15,0-1-1-15,-4 1-1 0,4 0-7 0,0 0-2 16,0-9 0-16,0 0 0 0,0 0-29 0,0 0-5 16,0 0-2-16,0 0 0 15,0 0 38-15,0 0 7 0,0 0 1 0,0 0 1 0,0 0-12 0,0 0-2 16,4-9-1-16,0 0 0 15,-4-2-14-15,3 2 0 0,1-3-9 0,-1-3 9 16,1 6-36-16,-4-2-2 0,3-1 0 0,1 3 0 16,-1 3 38-16,1 0 0 0,-1-5 0 0,1 2 0 15,-4 3 19-15,0 6 11 0,0 0 2 0,0 0 1 16,0 0-20-16,0 0-4 0,0 0-1 0,0 0 0 0,7 3-8 0,-4 0 12 16,1 9-12-16,-1-4 12 0,1 4-1 15,-1-3 0-15,1 6 0 0,0-4 0 0,-1 4-11 0,1-3 0 16,-1 3 0-16,1-1 8 0,-1 1-8 0,1-3 8 0,-1-1-8 0,1-5 8 15,-1 3-8-15,-3 0-16 0,4 0 4 0,-1-3 1 32,-3-6-36-32,4 0-7 0,3-3-2 0,0-6 0 15,0 3-157-15,4-3-32 0,-4 0-7 0</inkml:trace>
  <inkml:trace contextRef="#ctx0" brushRef="#br0" timeOffset="136917.925">16602 11714 1326 0,'0'0'28'0,"0"0"5"0,0 0-33 0,0 0 0 0,0 0 0 0,0 0 0 16,-4 6 97-16,4-6 13 0,0 0 2 0,-10 0 1 0,3 6-21 0,3-6-5 16,-3 3-1-16,0 0 0 15,0 0-29-15,0 0-5 0,0-3-2 0,0 3 0 16,0 3-18-16,0-3-3 0,0 6-1 0,-1-4 0 0,5 1-15 0,-1 0-3 15,-3 0-1-15,4 3 0 16,-1 6-29-16,1-7-5 0,3 1-2 0,0 6 0 0,0-3 50 0,0-3 9 16,-4-4 3-16,4-5 0 0,0 0-17 0,0 0-3 15,0 0-1-15,0 0 0 0,0 0 1 0,0 0 0 16,0 0 0-16,7 3 0 0,0-3-1 0,0-3 0 0,0-2 0 0,1 2 0 16,-1-9-14-16,-4 6-12 0,4 0 3 0,-3-6 0 15,-1 4-11-15,1 2-3 16,-1-3 0-16,-3 3 0 0,4-3 5 0,-4 3 1 0,0 6 0 0,0 0 0 15,0 0 17-15,0 0 0 0,0 0-8 16,0 0 8-16,3 0 0 0,-3 0 0 0,0 0 0 0,0 0 0 16,0 0 9-16,0 0-1 0,0 0 0 0,0 6 0 15,0 0 0-15,4 0-8 0,-4 6 12 0,0-4-4 16,0 10-8-16,0-6 12 0,0 0-12 0,0-1 12 16,0 4-12-16,3 9 0 0,-3-7 9 0,4 7-9 15,-4 2 0-15,3 4 0 0,-3-4 0 0,0 9 0 16,0-2 0-16,0 2 0 0,0-6 0 0,0 13 0 15,-3-10 0-15,-1 3-8 0,4 3 8 0,-3 3-12 16,-1-8 12-16,1-4-12 0,-1 1 12 0,1 5-12 16,-1 6 12-16,1-9 0 0,-1 4 0 0,1-4 0 0,-4 3 0 15,3 15 0-15,-3-9 0 0,3 6 0 16,-3-11 0-16,0-1 0 0,4-3 0 0,-4-2 0 16,3-4 0-16,-3-8 0 0,0-1 0 0,0-2 0 0,0-3 20 0,3 0 2 15,-3-6 1-15,4-3 0 0,-4-1-23 0,0 1 0 16,0-6 0-16,0 1 0 0,-4-1 0 0,1-9 0 15,-1 0 0-15,-7-3 0 0,4-2 0 0,0-1 0 16,0-5 0-16,-4-4 0 0,4 1 10 0,0 2-2 16,-4-5-8-16,4 5 12 15,0-2-52-15,0 5-12 0,4-5-1 0,2 11-979 0</inkml:trace>
  <inkml:trace contextRef="#ctx0" brushRef="#br0" timeOffset="137843.859">17191 11832 752 0,'-7'0'16'0,"7"0"3"0,-7 6-19 0,7-6 0 0,-7 0 0 0,7 0 0 16,-7 0 76-16,7 0 11 0,-7 6 2 0,7-6 1 15,-7 0-46-15,7 0-8 0,0 0-3 0,0 0 0 16,-4 6 22-16,4-6 4 0,0 0 1 0,0 0 0 16,0 0-8-16,0 0 0 0,0 0-1 0,0 0 0 15,0 0-17-15,0 0-3 0,0 6-1 0,0-1 0 16,7 1-21-16,0 0-9 0,0 0 8 0,4-3-8 16,-1 0 9-16,1 0-9 0,-1-3 10 0,5 6-10 15,-1-6 13-15,0-6-3 0,0 6-1 0,-3-3 0 16,-1 0-9-16,1 0 0 0,-4 0 0 0,-4 0 0 15,4-3 0-15,-3-2-12 0,-4-1 2 0,3-3 1 16,-3 6-37-16,0-12-7 0,-3 7-2 0,3-4 0 16,-7 3 44-16,3-2 11 0,-3-1 0 0,0 3 0 15,-3 3 0-15,3-3 0 0,-4 1 0 0,0 2 0 16,1 3 32-16,-1 0 8 0,1 3 1 0,-1 0 1 16,0 3-18-16,1 0-3 0,3 3-1 0,-4 0 0 15,4 6-20-15,0 0 0 0,0 5 0 0,0-2 0 16,3 0 0-16,1 6-8 0,3-4 8 0,-4 4-12 0,4-3 12 15,0 2 0-15,0 1 0 0,0 3-8 0,4-4 8 0,-1 7 0 16,1-7 0-16,3 1 0 0,0 3 0 16,-3-10 0-16,3 1 0 0,0 3 0 15,-4-6 0-15,4-4 0 0,0 4 0 0,4-3-8 0,-4-6 8 0,4 0 0 16,3 0 0-16,0-6 0 0,0 0 0 0,0-5 0 16,0-4 0-16,4 3 0 15,-1 0-45-15,1-5-7 0,0-1-2 0</inkml:trace>
  <inkml:trace contextRef="#ctx0" brushRef="#br0" timeOffset="138182.81">17498 11294 657 0,'0'0'28'16,"0"0"-28"0,0 0 110-16,0 0 17 0,0 0 3 0,0 0 1 15,0 0-33-15,0 0-6 0,-7 0-2 0,3 9 0 16,1 0-18-16,-1 3-3 0,1 8-1 0,-1-5 0 16,4 8 0-16,-3 1 0 0,3-1 0 0,0 4 0 15,0 5-5-15,0 3-2 0,0-5 0 0,0 8 0 16,0-3-11-16,0 4-2 0,0-7-1 0,0 6 0 0,3-3-27 0,-3 1-4 0,4 2-2 15,-4-6 0-15,3 3-14 0,1 1 0 16,-4-7 8-16,3 3-8 0,1-5 0 0,-4-4 0 16,3-2 0-16,-3-3 0 0,4-10-16 0,-4 1-5 0,0-9-2 15,0 0 0 1,3-3-46-16,4-3-10 0,-3-2-1 0</inkml:trace>
  <inkml:trace contextRef="#ctx0" brushRef="#br0" timeOffset="138717.016">17748 11665 1811 0,'0'0'37'0,"0"0"11"0,0 0-39 0,0 0-9 0,0 0 0 0,0 0 0 16,-10 0 56-16,3 2 8 0,0 1 3 0,-4-3 0 16,4 3-11-16,0 0-3 0,7-3 0 0,-7 3 0 15,-4 0-41-15,4 3-12 0,0-3 0 0,-3 3 8 16,2 6-8-16,5-7 0 0,-4 7 0 0,0-6-8 16,3 3 8-16,1 0 0 0,-4 0-9 0,3 2 9 15,1-5 0-15,3 6-9 0,-4-6 9 0,1 6 0 16,3-1 0-16,-4-2 0 0,4 3 0 0,0 0 0 15,0-6-8-15,4 2 8 0,-4-2 0 0,3 0 0 0,-3-6 0 16,0 6 0-16,0-6 0 0,0 0 0 0,0 0 0 16,0 0 0-16,7 0 0 0,0 0 0 15,0-3 0-15,0 0 11 0,4-6 0 0,-4 3 0 16,0-2-11-16,0-1 8 0,0-3-8 0,0 0 8 16,-3 4-8-16,3 2 0 0,0-6 0 0,-4 6 8 0,1 0-8 15,-4 6 0-15,0 0 0 0,0 0 0 0,0 0 0 0,0 0 0 16,0 0 0-16,0 0 0 0,3 6 0 0,-3 3 0 0,0 3 0 0,0-1 0 15,0 1 0-15,-3 0 0 0,-1 3 0 0,1 2 8 16,-4 1-8-16,3-1 0 0,-3 1 0 0,0 3 0 16,0-4 29-16,0 7 1 0,0-7 0 0,-4 4 0 15,4-6-18-15,0-3-3 0,0-1-1 0,0 1 0 16,4-6-8-16,3-6 0 0,0 0 0 0,0 0 8 16,0 0-16-16,0 0-4 0,-7 0-1 0,7 0 0 15,-4-6-39-15,1 0-7 0,3 0-1 0</inkml:trace>
  <inkml:trace contextRef="#ctx0" brushRef="#br0" timeOffset="139212.442">17787 11803 1552 0,'0'9'44'0,"-3"-4"10"0,3-5-43 16,0 0-11-16,0 0 0 0,3 6 0 0,1 3 53 0,-1-3 9 0,1 0 2 0,-1-6 0 15,4 6 0-15,0-6 0 0,0 0 0 0,0 3 0 16,4-3-52-16,0 0-12 0,3 0 0 0,0-3 0 16,0-3 26-16,0 0 2 0,4 0 1 0,-4-6 0 15,3 6-20-15,-3-2-9 0,4-4 8 0,0 6-8 16,-8 0 0-16,1-6 0 0,0 6 8 0,-4-2-8 15,0-1 8-15,-4 3-8 0,1-3 12 0,-4 3-4 16,3 0-8-16,-3 0 12 0,0 1-12 0,-3-1 12 16,-1 0-12-16,1 0 0 0,-4 0 0 0,0 3 0 15,-1 0 0-15,1 0-11 0,0 0 3 16,0 3 0-16,-3 0 8 0,-1 0 0 0,1 3 0 0,-1 0 0 16,0 0 13-16,1 3-1 0,-4 0-1 0,3 9 0 15,-3-4-11-15,3 1 0 0,1 0 0 0,-4 6 0 16,7 2 0-16,-4-5-9 0,4 8 9 0,0-5 0 15,0 5 0-15,3-2 0 0,-3 3 12 0,7-4-3 16,-3-2 0-16,6-1 0 0,-3-5 0 0,7 6 0 16,0-6-9-16,1-4 0 0,-1 4 0 0,3-6 0 15,1 0 0-15,-1 0 0 0,4-3 0 0,-3 0 0 16,3-3 9-16,0 0 0 0,4 0 0 0,-1 0 0 16,1-3-25-16,3 0-6 0,-3-3-1 0,3 0 0 15,-3 0-145-15,-1 0-28 0,1 0-7 0</inkml:trace>
  <inkml:trace contextRef="#ctx0" brushRef="#br0" timeOffset="140182.195">18814 11338 680 0,'0'-26'28'0,"0"2"-28"16,0 1 0-16,0 2 0 0,0 3 0 0,0 1 0 15,-4-1 81-15,1 6 11 0,-1 4 1 0,1 2 1 16,-1 0 29-16,4 6 5 0,-7 0 2 0,0 6 0 15,0 0-50-15,0 2-9 0,0 7-3 0,-4 0 0 16,1 2-22-16,2 4-5 0,1 3-1 0,4 2 0 16,-4-2 16-16,7 11 4 0,-4-6 0 0,4 4 0 15,4 5-32-15,-4-9-7 0,3 9-1 0,1-8 0 16,3 8-2-16,-4-9-1 0,1 4 0 0,0-4 0 16,-4 3-17-16,3-5 0 0,1 2 0 0,-1-5 0 15,1 2 0-15,-1-2 0 0,-3 2 0 0,4-2 0 16,-4-7 0-16,0 1 0 0,-4 0 0 0,4-4 0 15,0-2 0-15,0-9 0 0,0-3 0 0,0 0 0 16,0 0 34-16,0 0 3 0,0 0 1 0,0 0 0 16,0 0-19-16,0 0-4 0,0 0-1 0,-7-3 0 15,4-3-2-15,-4 0 0 0,3-8 0 0,0 2 0 16,1 0-12-16,3 0 0 0,-4 1 0 0,4-7 0 16,0 3 0-16,0 4 0 0,4-7 0 0,-4 0 0 15,3 7 0-15,5-4 0 0,-5 3 0 0,4 0 0 16,0 4 0-16,-3-4 0 0,3 3 0 0,0 0 0 15,0 3 0-15,0 0 0 0,4 0 0 0,-4 6 0 16,0-5 0-16,0-1 0 0,3 6 0 0,-3-3 0 16,0 3-12-16,4 3-4 0,-4-3-2 0,0 6 0 15,4-1 18-15,-4 1-8 0,0-6 8 0,0 6 0 16,0 0 0-16,0 0 0 0,0 3 0 0,-3 3 0 0,3-7 0 16,-4 7 0-16,1 0 0 0,-4-6 0 0,0 6 0 15,0-1 0-15,0 4 0 0,-4-3 0 0,-3 0 0 0,0-1 0 16,-4 4 0-16,1 3 0 0,-1-7 0 0,1-2 0 0,-4 3-12 15,-1 0 12-15,5 0-39 16,-4-7-1-16,3 1 0 0,4 0 0 0,-3-3 40 0,-1 0 0 16,4-3 0-16,0-3 0 0,0 0 0 15,0 3 0-15,0-6 0 0,0-5 0 0,3 2-66 16,1-6-6-16,-1 3 0 0</inkml:trace>
  <inkml:trace contextRef="#ctx0" brushRef="#br0" timeOffset="140733.493">19025 11714 1364 0,'0'0'57'15,"0"0"-45"1,0 0 71-16,0 6 14 0,0 0 3 0,0 3 1 0,0 0-9 16,0-9-1-16,0 0-1 0,0 0 0 15,0 0-46-15,4 6-10 0,-4-6-2 0,3 9 0 0,1-6-5 16,3-1-2-16,0 4 0 0,0-6 0 0,4 0-16 0,-4 0-9 16,3 0 10-16,1 0-10 0,-4 0 0 0,4 0 0 0,-1-6 0 15,1 4 0-15,-4-4-16 0,0-3 4 0,0 3 1 0,0 0 0 16,-4-3 11-16,1 3-12 15,3 0 12-15,-7-5-12 16,4 2-28-16,-4 0-5 0,0 3-2 0,0 0 0 0,-4 0 38 0,4 4 9 0,0 2 0 0,-4-12 0 16,-3 6 0-16,4 6 0 0,-1-6 0 0,-3 0 0 15,0 6 25-15,-3-3 7 0,3 3 2 0,-4 3 0 16,0 3-34-16,1-6 0 0,-1 6 0 0,-3-6 0 16,4 6 0-16,-1 6 0 0,0-7 0 15,4 1 0-15,-3 3 0 0,3 3 0 0,3 0 0 0,-3 5 0 16,0-5 0-16,0 6 0 0,3-4-10 0,1 4 10 15,-1-3-27-15,4-1-1 0,0 1 0 16,-3-3 0-16,3 3 48 0,0-1 8 0,3-2 3 16,-3 3 0-16,4-4-19 0,-1-5-3 15,1 3-1-15,0 0 0 0,3 0 4 0,0-3 1 0,0 0 0 0,3-1 0 16,1-5-5-16,-4 0 0 0,4 0-8 0,3 0 12 16,-4 0-12-16,4-5 0 0,-3 5 0 0,3 0 0 15,0-6-24-15,0 3-7 0,-3 0-1 0,3 3-1 16,0-6-69-16,-3 3-14 0,3 3-2 0</inkml:trace>
  <inkml:trace contextRef="#ctx0" brushRef="#br0" timeOffset="141406.769">19463 11726 1558 0,'0'0'32'0,"0"0"8"0,-7-6-32 16,0 6-8-16,7 0 0 0,-11 0 0 0,4-6 96 0,0 12 17 0,-4-6 4 0,4 0 1 15,-3 6-50-15,3-6-11 0,0 6-1 0,-4 0-1 16,0 0-27-16,1 0-6 0,3 3-1 0,-4 2 0 16,4-5-21-16,-3 0 8 0,3 0-8 0,-1 3 0 15,5 3 0-15,-4-4 0 0,3 7 0 0,-3-9 0 16,4 9 0-16,3-7 0 0,-4 1 0 0,4 0 8 15,0 0-8-15,0 3 0 0,4-6 0 0,-1-1 0 16,1-2 0-16,-1 3 0 0,1 0 0 0,-1-3 0 16,4 0 0-16,1 0 0 0,-1 0 0 0,0 3 0 15,0-12 0-15,3 3 0 0,1 0 0 0,-1-3 0 16,1 0 15-16,0-3-2 0,-1-2 0 0,1-7 0 16,-1 3-13-16,-3 4-12 0,0-7 3 0,1 12 0 15,-5-9-7-15,1 7-2 0,-1-4 0 0,-3 6 0 16,0 3 18-16,0 3-10 0,0 0 10 0,0 0-8 15,0 0 8-15,0 0 0 0,0 0 0 0,0 0 0 16,0 0 0-16,0 0 0 0,0 0 0 0,-3 3-8 16,-4 9 8-16,3-3 0 0,0 2 0 0,1 4 0 15,-1 3 12-15,4 2-3 0,0 4 0 0,0-1 0 16,0 1 2-16,0 2 0 0,4 4 0 0,-1-4 0 16,1 3-11-16,-4 4 0 0,4-7 0 0,-1 4 0 0,-3-4 0 0,4 4 0 0,-4 2 0 15,-4 3 8-15,4-5-8 0,0 2 0 0,-3-12 0 16,-1 10 0-16,0-1 0 0,1-5 0 0,-1 8 0 0,1-8 0 15,-1 8 0-15,1-9 0 0,-4 4 0 0,0 2 0 16,0-2 0-16,3 2 0 0,-3-8 0 16,-3 8 0-16,2-8 0 0,1-1 0 15,-3 1 0-15,3-9 0 0,0 2 0 0,0-5 0 0,0-3 0 0,0 0-11 16,-4-3 11-16,4 3 0 0,0-6 0 0,-4 0 0 16,1-9 26-16,-4 3 7 0,-1-6 2 0,1-5 0 15,0-1-8-15,0 0-2 0,0-5 0 0,0 2 0 16,0-5-15-16,0 2-10 0,0-8 12 0,3 3-12 15,-3 5 0-15,3-5 0 0,-3 8 0 0,4-11 0 16,3 2-18-16,-1 7-1 0,1-4 0 0,4-2 0 16,-1 2-34-16,4 4-7 0,-3-1-2 0</inkml:trace>
  <inkml:trace contextRef="#ctx0" brushRef="#br0" timeOffset="141858.127">19597 11720 1136 0,'0'0'48'0,"0"0"-39"15,-7 0 116-15,7 0 23 0,-4 6 5 0,4-6 1 16,-3 3-45-16,3-3-9 0,0 0-1 0,-4 6-1 16,1 3-40-16,-1-3-8 0,4 3-2 0,-3-4 0 15,3 7-9-15,0 0-3 0,0-3 0 0,0 6 0 16,0-1-27-16,0 4-9 0,-4-1 0 0,4 1 0 16,0 3 0-16,0-7 0 0,0 4 0 0,0 6 0 15,0-13-16-15,4 1-11 0,-4 6-1 0,0-9-1 16,3 2-48-16,1-5-10 0,-4 0-1 0</inkml:trace>
  <inkml:trace contextRef="#ctx0" brushRef="#br0" timeOffset="142093.619">19523 11529 1679 0,'-7'-11'35'0,"0"-1"8"0,0 3-35 16,-1 3-8-16,5 0 0 0,-4 3 0 0,7 3 73 0,0 0 13 0,0 0 2 0,0 0 1 15,0 0-60-15,0 0-12 0,0 0-2 0,0 0-1 32,0 0-99-32,0 0-20 0,10 0-4 0</inkml:trace>
  <inkml:trace contextRef="#ctx0" brushRef="#br0" timeOffset="142650.354">19766 11770 1333 0,'0'0'28'0,"0"0"6"16,-3 0-34-16,3 0 0 0,0 0 0 0,0 0 0 15,-4 6 44-15,4-6 3 0,0 0 0 0,-3 12 0 16,3-9 43-16,-4 3 9 0,4 3 1 0,-4-1 1 0,4 1-24 16,0 0-5-16,0 3 0 0,0 3-1 0,0-1-11 0,0 1-3 15,0 8 0-15,0-8 0 0,0 3-57 0,0-1-19 0,0-2 0 16,0 3 0-16,0-4 67 0,-3 1 12 0,3-9 4 0,-4 9 0 15,4-9-64-15,0-6 0 0,0 0-12 0,0 0 2 16,0 0 10-16,0 0 14 0,0 0-3 0,0-3-1 16,0-3-10-16,4-6 0 0,-4 0-12 0,0 1 12 15,3-4 0-15,-3 0 0 0,0 0 0 0,4-8 12 16,-4 5-20-16,0 4-4 0,0-10-1 0,4 3 0 16,-4 4 13-16,0-4 0 0,3 10 0 0,1-7 0 15,-4 6-14 1,3 0 3-16,1-8 1 0,-1 11 0 0,4 0 10 0,-3 3 0 15,-1-6 0-15,1 7 8 0,-4 5-8 0,3-6 0 0,-3 6 0 16,0 0 0-16,0 0-12 0,7 0 2 0,0 0 1 0,1 6 0 16,-5-1 9-16,4 1-10 0,0 0 10 0,0-3-10 15,-3 3-3-15,3 6-1 0,0 0 0 0,0-1 0 16,-4 1 14-16,5 0 0 0,-1 6 0 0,-4 2 0 16,1-2 0-16,-1-1 0 0,1 1 0 0,-4 3 0 15,0-4 8-15,0-2-8 0,0 3 9 0,0-1-9 16,0-8 0-16,3 6 8 0,-3-4-8 0,0-2 0 15,0-3-11-15,0-6-5 0,0 0 0 0,0 0-1 16,0 0-26-16,0 6-5 0,0-6 0 0,0 0-1 16,7 6-35-16,0-3-6 0,-3-6-2 0</inkml:trace>
  <inkml:trace contextRef="#ctx0" brushRef="#br0" timeOffset="143342.268">20147 11726 1265 0,'0'0'53'0,"0"0"-42"16,0 0 124-16,0 0 25 0,0 0 4 0,0 0 2 15,0 0-54-15,0 0-10 0,0 0-2 0,0 0-1 16,0 0-27-16,0 0-6 0,0 0-1 0,-7 0 0 16,7 0-30-16,-7 0-7 0,0 0 0 0,0-6-1 15,7 6-27-15,-7 0 0 0,-4 0 0 0,4 0 0 16,0 0 12-16,-3-6-4 0,3 6 0 0,-1 0 0 16,1 0-8-16,0 6-17 0,0 0 4 0,0 0 1 0,4 0 4 15,-1 3 8-15,1 3-13 0,-1-1 5 16,1 1 8-16,-1-3-10 0,4 3 10 0,-3-3-10 15,3-1 10-15,0 4 0 0,-4-6 0 0,4 6 0 16,0-3 0-16,-4-1 0 0,4 1 0 0,-3-3 0 16,3 0 0-16,0-6 0 0,0 0 0 0,0 0 0 15,0 0 0-15,0 0 0 0,0 0 0 0,0 0 0 16,0 0 14-16,0 0-2 0,0 0 0 0,0 0 0 16,0 0-12-16,0 0 0 0,0 0 8 0,0 0-8 15,0 0 10-15,3 12-1 0,1-12 0 0,-4 0 0 0,0 0-9 0,0 0 10 16,7 6-10-16,-3-6 10 0,-4 0-10 15,7 5 0-15,-4-5 0 0,4 0 8 0,0 0-8 0,-3 0 8 0,3 0-8 16,-4 0 8-16,4 0-8 0,-7 0 0 16,4 0 0-16,0 0 0 0,3 0 0 0,-4 3 0 0,4-3 0 15,-3 3 0-15,3 3 0 0,-4-3 0 16,1 3 0-16,-1 6 0 0,-3-9 0 0,4 6 0 0,-1-4 0 16,-3 7 0-16,4-9 0 0,-4 3 0 0,0 6 0 15,0-3 0-15,0-1 0 0,-4 4 0 0,1 0 11 0,-1 0-11 16,1-1 16-16,-1 1-4 0,1 3 0 0,-4 0 0 15,0-4-1-15,0 1-1 0,0 6 0 0,3-12 0 16,-3 5 2-16,0-2 0 0,0 3 0 0,-4-6 0 16,4 0-3-16,7-6 0 0,-7 0 0 0,0 0 0 15,0-3-20-15,0 3-4 0,0-6-1 0,0 3 0 16,3-9-18-16,-3 3-4 0,0 4-1 0,0-7 0 16,4-3-22-16,-1 6-5 0,1 3-1 0,3-2 0 15,0 2-56-15,0 0-11 0,0-6-2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4:04:32.5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9003 2439 923 0,'0'0'39'16,"0"0"-31"0,0 0 48-16,0 0 9 0,0 0 3 0,0 0 0 15,0 0 8-15,0 0 3 0,0 0 0 0,0 0 0 16,-4 0-31-16,-3-5-5 0,4-1-2 0,3 6 0 15,-4-9-26-15,4 9-6 0,0 0-1 0,0 0 0 16,0 0-8-16,0 0 12 0,0 0-12 0,0 0 12 0,0 0-2 0,0 0 0 0,0 0 0 16,0 0 0-16,0 0 5 0,0 0 1 15,0 0 0-15,0 0 0 0,7 3 4 0,0 3 2 0,0 0 0 0,4-6 0 16,-4 5 3-16,0-5 1 0,4 0 0 0,-1 0 0 16,1 6-12-16,-1-6-2 0,1 6-1 15,3-6 0 1,-3 0-11-16,3 6 10 0,0-6-10 0,0 0 10 15,4 6-10-15,-1-6 0 0,1 0 9 0,3 6-9 0,0-6 0 0,4 6 8 0,0-6-8 16,-4 6 0-16,4-4 0 0,-1 1 0 0,1 6 0 0,-4-9 0 16,0 6 0-16,0 0 0 0,1-6 0 0,-5 6 0 15,1-6 0-15,0 6 8 0,-1-6-8 0,1 0 0 16,-1 6 0-16,5-6 0 0,-5-6 0 0,1 6 8 16,0 0-8-16,-4 0 0 0,0 0 0 0,3 0 0 15,-2 0 17-15,2 0 3 0,1-6 0 0,-1 6 0 16,1 0-31-16,-4 0-5 0,0 0-2 0,4 0 0 15,-4 0 18-15,0 0 0 0,0 0-8 0,-3 0 8 16,-1 0 0-16,1 0-8 0,0 0 8 0,-4-6 0 16,-4 6 0-16,4 0 0 0,0 0 0 0,-7 0 0 15,0 0 0-15,0 0 0 0,4 0 0 0,-4 0 0 16,0 0 15-16,0 0 3 0,0 0 1 0,0 0 0 16,0 0-19-16,0 0 0 0,0 0 0 0,0 0-9 15,0 0 23-15,0 0 5 0,0 0 1 0,0 0 0 16,0 0-9-16,0 0-2 0,0 0 0 0,0 0 0 15,0 0-9-15,-7 6 0 0,7-6 0 0,-11 0 0 16,1 0 0-16,-1 0 0 0,4-6 0 0,-4 6 0 16,1-6 0-16,-1 0-9 0,1-3 9 0,-5 4-10 15,5-1 0-15,-4-6 0 0,3 6 0 0,1-6 0 16,-4 1 10-16,3 5-10 0,0-6 10 0,1 3-10 0,-1 3 10 16,4-6 0-16,0 1 10 0,0 5-10 0,4 0 0 0,-5-3 8 0,5 3-8 15,3 6 0-15,0 0 0 0,0 0 0 0,0 0 0 0,0 0 0 16,0 0 0-16,0 0 0 0,0 0 0 0,0 0 0 15,0 0 0-15,0 0 0 0,0 0 0 0,0 0 0 16,0 0 0-16,0 0 0 0,0 0 0 0,3-6 0 16,-3 6 0-16,0 0 0 0,4-6 0 0,-4 6 0 15,11 0 0-15,-4-5-10 0,0 5 2 16,0 0 0-16,3 0 8 16,-3 0 0-16,4 0 0 0,0 0 0 0,-4 0-10 15,3 5 0-15,1-5 0 0,-1 6 0 0,1 0 10 0,3 3 0 0,-3 3 0 0,-4-6 0 16,3 5 0-16,1 1-8 0,-4 0 8 0,0-6 0 15,4 3 0-15,-4 2 0 0,0 7 0 0,0-6 0 16,0-6 0-16,-4 5 0 0,4 4 0 0,-3-3 8 16,-1-6-8-16,1 6 0 0,-1-7 8 0,1 4-8 15,-4-9 12-15,0 6-1 0,0-6-1 0,0 12 0 16,0-12 1-16,0 0 0 0,0 0 0 0,0 0 0 16,-4 6 1-16,4-6 1 0,-7 6 0 0,0-1 0 15,-3-5-5-15,-1 12 0 0,4-12-8 0,-7 6 12 16,0-6-12-16,3 0 0 0,-3 3 0 0,0 0 0 15,-4-3 0-15,4 3 0 0,0-3 0 0,-3 0 0 16,6 3-24-16,-3-3 0 0,3 0-1 0,1 3 0 16,-1 3-124-16,4-6-25 0,-3 6-5 0</inkml:trace>
  <inkml:trace contextRef="#ctx0" brushRef="#br0" timeOffset="1049.97">10830 2345 665 0,'0'12'28'0,"0"-3"-28"16,0 3 43-16,0-6 3 0,0 5 1 0,0 1 0 16,0-12 15-16,-3 6 3 0,3-6 1 0,0 0 0 15,0 0 6-15,0 0 0 0,0 0 1 0,0 0 0 16,0 0-9-16,-4 3-1 0,4-3-1 0,-7 6 0 15,0-6-4-15,4 0-1 0,3 0 0 0,-7-3 0 16,3 0-5-16,0-6 0 0,1 3-1 0,-1-6 0 16,4 7-37-16,0-7-14 0,0 0 11 0,4-3-11 15,-4 9 0-15,3-5 0 0,-3 5 0 0,4 0 0 16,0 0 0-16,-4-6 0 0,3 9 0 0,-3 3 0 16,0 0 0-16,7-3-12 0,-3 0 12 0,-4 3-10 15,7 3 1-15,0 0 0 0,-4 6 0 0,4-3 0 16,-3 6 0-16,3-6 0 0,-4 5 0 0,1 4 0 15,-1 3 9-15,1-6 0 0,0 11 0 0,-1-11 0 16,1 3-28-16,-4 2-1 0,0-11 0 0,3 0 0 16,-3-6 50-16,0 0 11 0,0 0 1 0,0 0 1 15,0 0-12-15,0 0-2 0,0 0-1 0,0 0 0 16,4 0-6-16,-1-12-1 0,4 0 0 0,-3 7 0 0,3-7 4 16,-4 3 0-16,4 3 0 0,0 0 0 0,-3 0-28 15,0 0-4-15,-1 1-2 0,-3 5 0 16,0 0 18-16,0 0-12 0,0 0 12 0,0 0-10 15,7 0-6-15,0 5 0 0,-7-5-1 0,7 6 0 16,-3 0 8-16,-4 0 9 0,0 0-13 0,3 3 5 0,-3-9 8 0,0 6 0 16,0-6 0-16,0 0 0 0,0 0 0 0,0 0 0 0,0 0 0 0,0 0 0 15,0 0 8-15,0 0 3 0,0 0 1 0,0 0 0 16,0 0-2-16,0 0 0 0,7-6 0 0,-3 3 0 16,3 0-10-16,-7 3 12 0,3-3-12 0,-3 3 12 15,0 0-12-15,0 0 0 0,0 0-12 0,0 0 12 16,8 0-12-16,-1 3 12 0,0-3-10 0,-4 6 10 15,4 6-9-15,0-7 9 0,0 7-8 0,0 0 8 16,-3-6-8-16,-1 0 8 0,-3-6-8 0,7 6 8 16,-3-1 0-16,-4-5 0 0,7 9 0 0,-3-9 0 15,3 6 12-15,0-6 7 0,0 0 1 0,3 0 1 16,1-6-38-16,-1-3-8 0,1 6-2 16,3-2 0-16,0 2-59 0,0-3-12 0,1-6-2 0</inkml:trace>
  <inkml:trace contextRef="#ctx0" brushRef="#br0" timeOffset="1516.487">11384 2334 1029 0,'0'0'44'15,"-7"-6"-36"-15,0 6 80 0,3 0 16 0,4 0 4 16,-10 0 0-16,3 0-33 0,-4 0-7 0,1 6 0 0,3-6-1 15,-4 5-35-15,0 1-8 0,4 3 0 0,-3 3-1 16,3-6-7-16,-4 6 0 0,4 5-1 0,0-5 0 16,0-3 0-16,0 8 0 0,0-5 0 0,0 0 0 15,3 0-15-15,4-4 0 0,0 10 0 0,0-6 0 16,4-6 12-16,-1 6 0 0,-3-7 0 0,4 4 0 16,3-3 11-16,-3 0 1 0,3-6 1 15,3 6 0-15,1-6-6 0,-1 6-2 0,4-6 0 16,-3 0 0-16,3 0-5 0,-3 0-2 0,-1 0 0 0,4 0 0 15,-3 0-2-15,3-6-8 0,-3 6 12 0,3-6-4 16,-4-3-8-16,1 3 0 0,0 0 0 0,-4-5 8 16,0 5-20-16,-4-6-4 0,1 6 0 0,-1-9-1 15,1 7-19-15,-4-1-3 0,0 3-1 0,0 0 0 16,0-6 10-16,-4 6 2 0,1 1 0 0,-1-1 0 16,1-3 28-16,-4 3 0 0,0 6-8 0,-4-6 8 15,4 0 11-15,-4 6 5 0,1-6 0 0,3 0 1 16,-4 6-1-16,4 0 0 0,0 0 0 0,-4 6 0 15,4 0-16-15,0 0 0 0,0 0 0 0,4 3 0 16,-4 3 0-16,3-1-16 0,4 1 4 0,-3 0 0 16,3-3-13-16,0 8-3 0,3-11 0 0,-3 0 0 15,4 6-112-15,3-12-22 0,0 6-5 0</inkml:trace>
  <inkml:trace contextRef="#ctx0" brushRef="#br0" timeOffset="2101.27">11811 2434 1668 0,'0'0'47'0,"-7"0"11"0,0 0-46 0,0-6-12 0,3 6 0 0,-3-6 0 16,0 6 72-16,0-3 13 0,0 3 3 0,0 0 0 15,0-3-48-15,0 0-10 0,3-3-2 0,-3 6 0 16,0 0-28-16,0-6 0 0,0 6 0 0,0 6 0 16,0-6-10-16,0 9-8 0,3-3-2 0,-3 6 0 15,0 5 4-15,4-5 0 0,-1 0 0 0,1-1 0 16,-1 10 6-16,4-9 2 0,0 5 0 0,0-2 0 16,4-3 8-16,-4 0 0 0,3 5 0 0,-3-11 0 15,4-3 8-15,-4-3 3 0,7 6 1 0,-7-6 0 16,7 0 22-16,0 0 5 0,0-3 1 0,4-3 0 15,-1 0-24-15,1-11-4 0,3-1 0 0,4-3-1 16,-4-2-3-16,3-9 0 0,1 2 0 0,3-5 0 16,-3 3-8-16,3-7 0 0,-3-8 0 0,-1 9 0 15,-3 0 0-15,4-3 0 0,-4 2 0 0,0-5 0 16,-3 9 0-16,-1 3 8 0,1-9-8 0,-4 8 0 16,-3-2 0-16,-1 9 8 0,1 2-8 0,-4-2 0 0,-4 2 8 15,1 3-8-15,-1 4 8 0,-3-1-8 0,0 1 0 16,0 2-20-16,0 9 3 0,-4 0 1 0,4 0-4 0,-3 0-1 0,2 6 0 15,-2 6 0-15,-1 0 3 0,4 6 1 16,-7 8 0-16,7-2 0 0,-4 6 2 0,4 2 1 16,0 9 0-16,4-2 0 0,-1 5 14 0,1-3 0 15,-1 9-10-15,4 0 10 0,4 3 0 0,3-3 0 16,-4 1 0-16,8 5 0 0,-4-3 0 16,7-3 8-16,-3 6-8 0,3-6 0 15,-4-3 9-15,5-3-9 0,-5-8 10 0,1 2-10 0,-1-3 10 0,1-11-10 0,-4 2 10 16,4-2-10-16,-4-6 22 0,-4-3-2 0,4 2 0 0,-3-5 0 15,-1 0-51-15,-3-6-10 16,0 0-3-16</inkml:trace>
  <inkml:trace contextRef="#ctx0" brushRef="#br0" timeOffset="2555.479">12076 2416 1789 0,'-4'12'76'16,"4"-6"-61"0,4 5-6-16,-1 1-1 0,1-6 0 0,3 6 0 15,-4-6 39-15,8-1 7 0,-4 4 2 0,3-3 0 16,-3 0-16-16,4-6-4 0,0 0 0 0,3 0 0 15,-4-6-23-15,1 6-5 0,0-6 0 0,-1-6-8 16,1 4 12-16,-1-4-4 0,1 0 0 0,-1-5-8 16,-6 5 0-16,3-3-20 0,-3-3 2 0,-1 7 1 0,-3-1 0 0,4 0 0 0,-4-3 0 0,0 10 0 15,-4-1 5-15,1-6 0 0,-1 6 1 0,4 6 0 16,-3 0 11-16,3 0-13 0,0 0 5 0,-15 0 8 16,5 0-9-16,-1 0 9 0,1 0 0 0,-1 6 0 15,0 0-9-15,1 0 9 0,-1 5 0 0,4 7-9 16,0-3 9-16,0 2 0 0,4 7 0 0,-4-3 0 15,7 2-8-15,-4-5 8 0,4 2-8 0,0 4 8 16,4-7 0-16,-4 4 14 0,3-3-2 0,1 5 0 16,3-11 13-16,0 3 3 0,0 2 0 15,0-5 0-15,3 0-16 0,1-3-4 0,0 2 0 0,3 1 0 16,3-6-8-16,-3 0 0 0,4 0 0 0,0 0-11 16,-4-6-37-1,3 0-7-15,1 0-1 0</inkml:trace>
  <inkml:trace contextRef="#ctx0" brushRef="#br0" timeOffset="3513.024">13296 2345 1067 0,'-14'9'45'16,"4"3"-36"-16,-5-6 35 0,5-6 6 0,3 6 2 0,-4 0 0 15,4-6 22-15,0 0 5 0,7 0 1 0,0 0 0 16,0 0-36-16,0 0-6 0,-7 5-2 0,7-5 0 15,0 0-18-15,0 0-4 0,0 0-1 0,0 0 0 16,0 0-5-16,-7 6 0 0,7-6-8 0,-4 12 12 16,1-6-12-16,3 3 0 0,-4 3 0 0,4-1 0 15,4 1 0-15,-4 6 0 0,3-10 0 0,-3 10 0 16,4-6 0-16,-4-6 0 0,3 6 0 0,-3-4 0 16,4-2 0-16,-4-6 12 0,0 0-1 0,0 0-1 15,7-3 18-15,0 0 4 0,-3 0 1 0,3-8 0 16,0 5-6-16,0-6-2 0,-4-9 0 0,4 10 0 15,-3-7-13-15,3 0-4 0,-3 1 0 0,3 2 0 16,-4 3-8-16,1-5 0 0,-4 5 0 0,3 3 8 16,-3-3 2-16,4 6 0 0,-4 1 0 0,0 5 0 15,0 0-10-15,0 0 0 0,0 0 9 0,0 0-9 16,0 0 8-16,0 0-8 0,0 0 8 0,0 0-8 16,0 0 0-16,0 0 0 0,0 0 0 0,-7 0 0 15,0 5 0-15,3 1 0 0,-3 3 0 0,3-3 0 16,-3 6 0-16,0 0 0 0,0-1-9 0,0 1 9 0,4 0 0 15,-4 3 0-15,3-10 0 0,1 13 0 0,-1-12 0 16,4-6 0-16,0 0 0 0,0 0 0 0,0 0 0 0,0 0-11 16,0 0 11-16,0 0-8 15,4 0-52-15,6 0-11 0,1 0-1 0</inkml:trace>
  <inkml:trace contextRef="#ctx0" brushRef="#br0" timeOffset="3949.599">13839 2142 1303 0,'4'-11'55'0,"-4"5"-44"15,0-12 72-15,4 9 14 0,-4-2 3 0,0-1 1 16,0 0-5-16,0-6 0 0,0 10-1 0,-4-10 0 15,4 6-24-15,-4 0-5 0,-3 1-1 0,4 2 0 16,-4-3-28-16,0 6-5 0,3 0-2 0,-3-5 0 16,-3 5-30-16,3 0 0 0,-4-3 0 0,0 3-10 15,1 0 10-15,-4 6 0 0,0 0-9 0,-1 0 9 16,1 6 0-16,0 0 0 0,0-3-9 0,0 9 9 16,0-6 0-16,-4 5 0 0,4-5 0 0,0 6 0 15,0 3-17-15,3 2 0 0,-3-5 0 0,4 12 0 16,-1-10 17-16,4 10 0 0,-4-7 0 0,4 1 0 15,0 9-12-15,4 2 0 0,3-3 1 0,-4 4 0 16,4-4 11-16,0 4 0 0,4-4 0 0,-1 4 0 16,-3 2 0-16,7-3 0 0,-3 4 0 0,-1 2 8 0,5-3 0 15,-5-2 0-15,-3 2 0 0,4-3 0 16,-1-2-8-16,-3-4 0 0,4 1 0 0,-1-4 0 0,-3-2 0 0,4 0 0 16,-4-7 0-16,0-2 0 0,0-3-16 0,0-6-7 0,0 0-1 0,0 0-1 31,3-9-165-31,-3-2-33 0</inkml:trace>
  <inkml:trace contextRef="#ctx0" brushRef="#br0" timeOffset="4219.362">13360 2328 1364 0,'0'0'28'0,"0"0"7"15,0 0-35-15,0 0 0 0,0 0 0 0,0 0 0 16,0 0 95-16,0 0 12 0,0 0 2 0,0 0 1 16,0 0-45-16,0 0-9 0,0 0-1 0,0 0-1 15,0 0-26-15,0 0-6 0,0 0-1 0,7 0 0 16,0 0 8-16,0-6 2 0,3 6 0 0,-3-6 0 16,4 0-14-16,3 0-2 0,-3 0-1 0,3 3 0 15,0 0-14-15,0 3 0 0,4 0 8 0,-1 0-8 16,-2 0 0-16,2-3-10 0,1 3 2 0,-1 0 0 15,5-5-138-15,-1 5-27 0,0 0-6 0</inkml:trace>
  <inkml:trace contextRef="#ctx0" brushRef="#br0" timeOffset="4804.787">14302 1922 1044 0,'0'0'21'0,"0"0"7"16,0 0-28-16,0 0 0 0,0 0 0 0,0 0 0 16,-4 12 47-16,4-12 4 0,0 0 1 0,0 6 0 0,0-1 25 0,-3-969 6 0,3 1946 1 0,0-976 0 15,-4 6-32-15,4-6-7 0,0 2-1 0,-3 4 0 16,3 0-22-16,0 0-5 0,0 0-1 0,0 2 0 16,0 4-6-16,3-6-2 0,-3 5 0 0,4 4 0 15,-1-4 10-15,1 7 2 0,-1-3 0 16,1-4 0-16,-1 10-4 0,1 2-1 15,-1-5 0-15,1 2 0 16,-4-2 5-16,0 8 0 0,0-9 1 0,0 4 0 0,0-4-21 0,-4 1 0 0,4-4 0 0,0-2 0 16,0 0 8-16,0-6-8 0,0-1 10 0,-3-2-10 15,3 3 8-15,0-12-8 0,0 0 0 0,0 0 9 16,0 0-9-16,0 0-11 0,0 0 3 0,0 0 0 16,-4-6-119-16,4-3-23 0,-3 0-5 0</inkml:trace>
  <inkml:trace contextRef="#ctx0" brushRef="#br0" timeOffset="5437.239">14203 2278 1288 0,'-7'-6'27'0,"0"0"5"15,0 6-32-15,3-6 0 0,-3 0 0 0,4 0 0 16,-1 0 84-16,4 6 9 0,0-5 3 0,-4-1 0 15,4 3-48-15,0-3-10 0,0 0-2 0,0 6 0 16,0 0 0-16,4-6-1 0,0 0 0 0,3 6 0 16,0 0-27-16,3 0-8 0,1 0 0 0,-1 0 0 15,1 0 0-15,3 6 0 0,0 0 0 0,0 0 0 16,0-6 8-16,1 6-8 0,-1-6 9 0,0 0-9 16,-4 0 16-16,4-6-2 0,-3 6-1 0,0-6 0 0,3-6 20 0,-4 6 4 15,1-5 1-15,-1-1 0 0,1 3-30 0,0-3-8 0,-4 0 0 0,3 1 0 16,-3-1 0-16,-3 3 0 0,3 3 0 0,-4 0 0 15,1 0 0-15,-4 6 0 0,0 0 0 0,0 0 0 16,0 0 0-16,0 0 0 0,0 0 0 0,0 0 0 16,0 0 0-16,4 6 0 0,3 0 0 0,-4 9 0 15,1-9 0-15,-4 11 0 0,3-5 0 0,-3 3 0 16,4 3 17-16,-4-1 3 0,0 7 0 0,0-4 0 16,0 4-8-16,0-7-2 0,-4 10 0 15,1-9 0-15,3 2 19 0,-4-2 4 0,4-6 1 0,4 5 0 16,-8-5-21-16,4-6-4 0,0 3-1 0,0-3 0 15,0-6-8-15,0 0 8 0,0 0-8 0,0 0 8 16,0 0 10-16,0 0 2 0,0 0 0 0,0 0 0 16,0 0 9-16,0 0 3 0,4 0 0 0,-1-6 0 15,1 0-32-15,-1 0 0 0,1 3 0 0,-1-3 0 16,1 0-20-16,-1 0-9 0,4 0-3 0,-3 6 0 16,-1-5 32-16,-3 5 0 0,4 0 11 0,-4 0-3 15,0 0-8-15,0 0-12 0,0 0 4 0,0 0 0 16,4 0 8-16,3 0-13 0,-4 5 5 0,4-5 8 15,-3 6-12-15,-4-6 12 0,3 6-12 0,-3 0 12 16,4 0-9-16,-1 3 9 0,-3-3 0 0,4 5 0 16,-4-5 0-16,3 0 0 0,-3 6 8 0,4-6-8 0,-4 0 0 15,0-6 8-15,0 0-8 0,0 6 0 0,0-6 12 0,0 0-1 16,0 0 0-16,0 0 0 16,7 0-30-16,3 0-5 0,1 0-2 0,0-3 0 15,-1 0-55-15,1 3-11 0,-1 0-3 0</inkml:trace>
  <inkml:trace contextRef="#ctx0" brushRef="#br0" timeOffset="5871.534">14799 2328 1349 0,'0'0'56'0,"0"0"-44"15,0 0 55-15,0 0 11 0,0 0 2 0,-3 6 1 16,3-6-12-16,-8 5-2 0,5 1-1 0,3-6 0 15,0 9-26-15,-4 3-6 0,4-6-1 0,4 6 0 16,-4-7-20-16,0 7-4 0,3-6-1 0,-3-6 0 16,4 6 10-16,-4-6 2 0,7 0 0 0,0 3 0 15,0 0-10-15,0 0-2 0,0 3 0 0,0 0 0 16,4-6-8-16,-4 0 8 0,4-6-8 0,-1-3 8 16,-3-3 0-16,0 6 0 0,0-11 0 0,0 5 0 15,-3-6-8-15,-1 3 8 0,1 10-8 0,-1-7 8 16,-3 0-8-16,0 6-17 0,0-6 4 0,0 9 1 15,0 3 12-15,0 0-9 0,-3-5 9 0,3 5-8 16,0 0-1-16,0 0 0 0,0 0 0 0,-7 0 0 16,0 0-16-16,3 5-3 0,-3-2-1 0,4 9 0 15,-4 0 17-15,0 0 3 0,3 5 1 0,-3-2 0 16,0 3 8-16,3-1 14 0,1 1-3 0,-1 3-1 16,1-4 11-16,-1-5 3 0,1 0 0 0,3 8 0 15,0-14 0-15,0 6 0 0,0 0 0 0,3-1 0 0,1-5-11 0,-1 3-1 0,4-3-1 16,0 0 0-16,4 0 24 0,-4 0 5 0,4-1 0 0,3-5 1 15,0 6-33-15,4-6-8 0,-1 6 0 0,4-12 0 32,4 0-49-32,0 1-12 0,-1-1-3 0</inkml:trace>
  <inkml:trace contextRef="#ctx0" brushRef="#br0" timeOffset="6863.471">15617 2481 995 0,'0'0'42'0,"0"0"-34"16,0 0 60-16,0 0 12 0,0 0 3 0,0 0 0 16,0 0-19-16,0 0-4 0,0 0-1 0,0 0 0 15,0 0-7-15,0 0 0 0,0 0-1 0,0 0 0 16,0 0-23-16,-3 14-5 0,3-2-1 0,0 6 0 16,-4 2 5-16,4 4 1 0,-3 5 0 0,-1 3 0 15,1-2-3-15,-1 8 0 0,1-6 0 0,-1 4 0 16,1-7 7-16,-4 3 0 0,0-2 1 0,3 2 0 15,-3-8 9-15,4 2 2 0,-5-8 0 0,5 5 0 16,-1-8-19-16,1 3-3 0,-1-7-1 0,1 1 0 16,3-6-11-16,-4 3-2 0,4-9-8 0,0 0 12 15,0 0-3-15,0 0-1 0,0 0 0 0,0 0 0 16,0 0 0-16,0 0 0 0,0 0 0 0,0 0 0 16,0 0-8-16,0 0 0 0,0 0 0 0,0 0 0 15,0 0-16-15,0 0 5 0,0 0 1 0,0 0 0 0,0-12-2 0,0 3 0 16,-3-2 0-16,3-7 0 0,0 6 3 0,0-8 0 0,0-4 0 15,0 6 0-15,0-8 9 0,0-3-10 0,3-4 10 16,-3-2-10-16,4 3 1 0,-1-10 0 16,1 4 0-16,-1-6 0 0,4 3 9 0,-3-3-13 0,3 0 5 0,-3 3 8 15,3 2-8-15,3 13 8 16,-3-9 0-16,0 11 0 0,4 4 0 0,-4 2-11 0,0-3 11 16,0 10-8-16,0-1 8 0,0 6 0 15,0 0-9-15,0 0 9 0,0 6-9 0,4 6 9 16,-4-6-12-16,0 6 12 0,4 0-12 0,-4 0 4 0,3 5 8 0,-3-5-13 15,0 9 13-15,4-9 0 0,-4 6 0 0,-3-1 0 16,3 7 0-16,-4-3 0 0,1 2 12 0,-4 7-12 16,0-9 13-16,0-4-4 0,-4 13-1 0,1-12 0 15,-4-1 2-15,3 10 0 0,-3-9 0 0,0 0 0 16,-4-7 1-16,1 4 0 0,-1-3 0 0,-3 0 0 16,0 0-11-16,0-6 0 0,0 0 0 0,0-6-11 15,-1 6-13-15,1-9-4 0,0 0 0 0,0 1 0 16,-3-4-17-16,-1 0-4 0,4-9-1 0,-4 10 0 15,4-7-70-15,0-5-15 0,3 5-2 0,4 3-1 16,0-2 44-16,0 5 9 0,7 6 1 0</inkml:trace>
  <inkml:trace contextRef="#ctx0" brushRef="#br0" timeOffset="7358.745">16020 2451 1288 0,'-4'-12'27'0,"1"1"5"0,3 2-32 16,-4 3 0-16,1 0 0 0,-1 0 0 0,-3 0 102 0,3 0 14 0,-3-5 2 0,4 11 1 16,3 0-27-16,-7-6-6 0,7 6-1 0,-7 0 0 15,-4 0-31-15,1 0-6 0,2 0-2 0,-2 0 0 16,-1 6-37-16,1 0-9 0,3 5 0 0,-4 1 0 15,4-3 0-15,-4 9-11 0,1-1 3 0,3-5 0 16,0 0 8-16,3 8-12 0,1-8 12 0,-1 6-12 16,1-4 12-16,3-2 0 0,0 0 0 0,0 0 0 15,0-7 0-15,0-5 11 0,0 0-3 0,0 0 0 16,0 0 7-16,0 0 1 0,0 0 0 0,7 0 0 16,3-5 7-16,1-1 1 0,-1 0 1 0,5 0 0 15,-5-6-17-15,4 3-8 0,-3-2 0 0,-1 5 8 16,1 0-8-16,-4-6 0 0,4 6 0 0,-4-6 0 15,-4 4-20-15,4 2-7 0,-3 0-1 0,-1 0 0 16,-3 6 9-16,0 0 2 0,0 0 0 0,0 0 0 16,0 0 5-16,0 0 0 0,0 0 1 0,0 0 0 15,0 0 3-15,0 6 0 0,-3 6 0 0,-1-1 0 16,4 10 8-16,-3-9 11 0,3 5-3 0,-4-2 0 16,4 3-8-16,0 5 8 0,0-11-8 0,0 9 8 15,0-10 5-15,4 1 1 0,-1-6 0 0,1 0 0 16,-1 0 0-16,1-3 0 0,3 0 0 0,0-3 0 0,0 0 8 0,4-6 2 0,-1 0 0 15,1 0 0 1,3-12-199-16,0 1-39 0</inkml:trace>
  <inkml:trace contextRef="#ctx0" brushRef="#br0" timeOffset="7776.156">16263 2360 1592 0,'-7'-3'33'0,"3"0"7"16,-3-6-32-16,4 3-8 0,-4 1 0 0,7 5 0 15,-7-6 74-15,7 6 13 0,-4 0 2 0,-3-6 1 16,7 6-35-16,-7 0-7 0,0 0-2 0,0 0 0 16,0 0-25-16,0 6-5 0,0-6 0 0,0 11-1 15,0-5-15-15,3 3-8 0,-3 3 8 0,4-6-13 16,-4 0 13-16,3 5 0 0,1-5 0 0,3 6 0 15,0-12 0-15,0 0 0 0,0 0 0 0,0 0 0 16,0 0 0-16,0 0 0 0,0 0 0 0,0 0 0 16,0 0 0-16,3 0 10 0,8 0-2 0,-4 0 0 15,0 0-8-15,0 0 0 0,3 0 0 0,-3-6 8 16,0 6-8-16,1 0 12 0,-1-6-12 0,0 6 12 16,-4 6-12-16,4-6 0 0,0 0 0 0,-3 6 0 15,-4-6 0-15,7 6 0 0,-4-3-9 0,-3 3 9 0,4 6 0 16,-4-1 9-16,0 1-1 0,-4 0 0 15,1 0 6-15,-1 8 1 0,1-8 0 0,-4 6 0 16,0-4-5-16,0-2-1 0,-4 6 0 0,0-7 0 16,4 1 9-16,-3-6 2 0,3 3 0 0,0-3 0 0,0 0-20 15,0-1 0-15,7-5 0 0,0 0 0 16,0 0-93-16,0 0-19 0,0 0-4 0</inkml:trace>
  <inkml:trace contextRef="#ctx0" brushRef="#br0" timeOffset="8138.049">16422 1822 1697 0,'0'0'35'0,"-7"6"9"16,3 6-35-16,-3-6-9 0,0-1 0 0,4 4 0 15,-4 3 65-15,3 6 11 0,0-1 3 0,1-5 0 16,-1 14-24-16,4-8-5 0,4 6-1 0,-4 2 0 16,3 4-23-16,5 2-5 0,-5-3-1 0,4 4 0 15,0 5 10-15,0-3 2 0,-3 3 0 0,3-2 0 16,0 2-32-16,0-3 0 0,-4 3 0 0,1 1 0 0,3-10 0 0,-3 3 0 15,-1-2 0-15,1 2 0 0,-1-9 0 0,1 1 0 0,-4-3 0 16,3 2 0-16,-3-11-10 0,0 3-8 0,0 2-2 16,0-11 0-1,0 0-96-15,0-6-20 0,0 0-4 0</inkml:trace>
  <inkml:trace contextRef="#ctx0" brushRef="#br0" timeOffset="8408.369">16242 2284 1424 0,'0'0'29'0,"0"0"8"0,0 0-29 0,0 0-8 0,0 0 0 0,0 0 0 15,-4-6 88-15,4 0 16 0,4 0 3 0,-4 0 1 16,3 0-48-16,4 0-10 0,-3 0-2 0,3 1 0 15,4 2-14-15,-1 0-3 0,4 3-1 0,0-3 0 16,4 3-38-16,-4 0-8 0,4-6-2 0,3 6 0 16,-3 0 18-16,-1 0-10 0,1 6 10 0,-4 0-8 15,4 2-13-15,-4-2-3 0,0-6 0 0,0 12 0 16,0-12-179-16,0 6-36 0</inkml:trace>
  <inkml:trace contextRef="#ctx0" brushRef="#br0" timeOffset="9158.304">17191 1760 908 0,'0'0'38'0,"0"0"-30"16,0 0 19-16,0 0 4 15,0 0 1-15,0 0 0 0,0 0 36 0,0 0 8 0,0 0 2 0,0 0 0 16,0 0-18-16,0 0-4 0,0 0-1 0,0 0 0 16,0 0-27-16,-4 6-6 0,1 6-1 0,-1 0 0 15,4-1 10-15,0 10 1 0,-3-3 1 0,3 2 0 16,-4 4 3-16,1 5 1 0,3-2 0 0,-7 8 0 16,3-3-13-16,1 4-2 0,-4 2-1 0,-1 0 0 15,1-3-3-15,-3 9-1 0,-1-8 0 0,1 8 0 16,-1-6 6-16,1-3 1 0,2 3 0 0,1-5 0 15,0 2-8-15,4-11 0 0,-4 8-1 0,3-9 0 16,4 4-15-16,-3-10 8 0,3 7-8 0,0-3 0 16,0-4 8-16,3-5-8 0,-3 0 0 0,4-3 0 15,-4 8 0-15,0-11-21 0,3 6 3 0,-3-6 1 16,0-6-40-16,0 0-8 0,0 0-2 0</inkml:trace>
  <inkml:trace contextRef="#ctx0" brushRef="#br0" timeOffset="9504.62">16856 2260 1241 0,'0'0'25'0,"0"-6"8"0,0 6-33 0,0-6 0 0,3 0 0 0,1-2 0 15,-1 2 60-15,1 0 4 0,-1 0 2 0,4-6 0 16,0 6-1-16,1 0 0 0,2 1 0 0,1 5 0 16,-1-6-19-16,4 6-4 0,0-6-1 0,1 6 0 15,2 0-32-15,1 0-9 0,0 0 0 0,-1 6 0 16,1-6 0-16,-1 6 8 0,1-1-8 0,0 1 0 15,3 0 0-15,-3 0 0 0,3 0 0 0,-4 0 0 16,4 0-24-16,-3-3-10 0,0 0-2 0,3 0 0 16,-3-3-125-16,-1 0-26 0,1 0-5 0</inkml:trace>
  <inkml:trace contextRef="#ctx0" brushRef="#br0" timeOffset="10030.483">17268 2316 972 0,'0'0'41'0,"0"6"-33"15,0-6 59-15,0 6 11 0,0 5 2 0,0-5 1 16,0 3-19-16,4-3-4 0,0 6-1 0,-1-6 0 16,4 0 2-16,-3 5 0 0,3-5 0 0,-4 0 0 15,4 0-5-15,0-3-1 0,0 3 0 0,-3 0 0 16,3 0-29-16,0-6-5 0,-3 5-2 0,3-5 0 16,0 0 3-16,-4 0 0 0,8 0 0 0,-8-5 0 15,4-1 6-15,0-3 2 0,0-3 0 0,-3 6 0 16,3-11-20-16,-3 5-8 0,-1-6 8 0,1 3-8 15,-1 4 0-15,1 5-14 0,-4-6 2 0,0 0 0 16,3 6-32-16,-6-2-7 0,-1 8-1 0,1-6 0 16,-1 0 7-16,1 0 1 0,-1 6 0 0,4 0 0 15,-7 0 19-15,0 6 4 0,0 0 1 0,0 0 0 16,0 2 12-16,-4 4 8 0,8 0-10 0,-4 0 10 16,0-1 0-16,0 1 0 0,-1 3 0 0,1-3 0 15,0-1 16-15,0 7 4 0,4-6 0 0,-4 3 0 16,3-4 12-16,4 1 2 0,-3-6 1 0,3 6 0 15,0-6-11-15,0 8-1 0,0-8-1 0,3 6 0 16,1-6-1-16,-1 0 0 0,4 5 0 0,0-2 0 16,0-3-9-16,8 6-3 0,-5-12 0 0,4 12 0 15,7-7-20-15,-3 1-4 0,3 6-1 0,-3-9 0 16,3 3-67-16,0-3-13 0,-3 0-4 0</inkml:trace>
  <inkml:trace contextRef="#ctx0" brushRef="#br0" timeOffset="10465.263">17685 2298 1212 0,'0'0'25'0,"-4"12"6"0,1-6-31 0,-1 0 0 0,1 0 0 0,-1 5 0 16,1 1 61-16,-1-3 7 0,1 3 0 0,-1 0 1 15,4-1 1-15,-4 1 0 0,4 0 0 0,-3 3 0 16,3 2-23-16,0-5-5 0,-4 0-1 0,4-4 0 15,-3 10-13-15,3-12-4 0,-4 6 0 0,4-6 0 16,0-6 11-16,0 0 1 0,0 0 1 0,0 0 0 16,0 0-19-16,0 0-4 0,0 0-1 0,0 0 0 15,0 0 14-15,0 0 2 0,0 0 1 0,0 0 0 16,0 0-17-16,4-6-3 0,-1 0-1 0,1 0 0 16,-1-6-9-16,1 0 0 0,0 4-12 0,-1 2 12 15,1 0-9-15,-1-6 9 0,1 12 0 0,-1-12 0 16,1 12-9-16,-1-5 9 0,-3 5 0 0,4 0-9 15,-4 0 9-15,7 0-8 0,-4 0 8 0,4 5-8 16,-3 1 8-16,3 0-12 0,-4 0 12 0,5 0-12 16,-5 0 12-16,4 3 0 0,-3-4 0 0,-1 13 0 15,1-12 0-15,-1 6 11 0,1 0-3 0,-4-1 0 0,3-2 16 0,-3 3 4 16,0 0 0-16,0-1 0 0,0 1-28 16,0 0 0-16,-3 3 0 0,3-4 0 15,0-5 0-15,0 6 0 0,0-6 0 0,0-6 0 16,0 0-13-16,3 6-5 0,-3-6-1 0,0 0 0 15,4 0-154-15,-1 3-31 0,4-3-7 0</inkml:trace>
  <inkml:trace contextRef="#ctx0" brushRef="#br0" timeOffset="10977.572">18016 2401 999 0,'0'0'42'16,"0"0"-34"-1,0 0 106-15,0 0 21 0,0 0 4 0,0 0 1 16,0 0-36-16,0 0-6 0,-3-6-2 0,3 6 0 16,0 0-67-16,0 0-13 0,-4-6-4 0,-3 1 0 15,0 5 3-15,0 0 0 0,0-6 0 0,-4 6 0 16,4 0-15-16,0 0 0 0,0 0 0 0,0 0 0 15,0 0 0-15,0 6 0 0,-3-1 0 0,3 1 0 16,-1 0-10-16,1 6 10 0,0-9-8 0,0 9 8 16,4-6 0-16,-1-1-8 0,4 7 8 0,-3-6 0 15,3 0 0-15,0 6 0 0,0-9 0 0,0-3 0 16,3 5 9-16,-3-5 7 0,0 0 2 0,7 12 0 16,0-12 8-16,0 6 2 0,0 0 0 0,4 0 0 0,-4-6-16 0,0 6-4 15,4-6 0-15,-4 6 0 0,-4-6-8 0,4 0 8 16,-3 0-8-16,-4 0 8 0,7-965-8 0,-7 1936 0 0,3-971 0 0,5 8-11 15,-8-8 11-15,3 3 0 0,1 0 8 0,-4-3-8 16,3 12 0-16,-3-12 8 0,4 6-8 0,-4 0 0 16,3 0 17-16,-3-1-1 0,0 7 0 0,-3-6 0 15,3 3-4-15,-4-3-2 0,1 6 0 16,-1-1 0-16,1-5 11 0,-1 6 3 16,-3-6 0-16,0 3 0 0,0-3-24 0,0 5 0 0,0-5 0 0,-4 0 0 15,4 0 0-15,0 0 0 0,0 0 0 0,0 0 0 16,0-6 0-16,0 0 0 0,7 0 0 0,-7 0 0 31,-4-6-54-31,4 0-6 0,0 0 0 0</inkml:trace>
  <inkml:trace contextRef="#ctx0" brushRef="#br0" timeOffset="11589.646">18101 2463 1440 0,'0'0'30'0,"0"0"6"0,0 0-28 16,0 0-8-16,0 0 0 0,0 0 0 15,0 0 80-15,0 0 14 0,0 0 3 0,0 0 1 0,0 0-26 0,0 0-4 0,0 0-2 0,0 0 0 16,0 0-34-16,0 6-6 0,4 0-2 0,-1-3 0 16,4 0 7-16,-3-1 1 0,6 10 0 0,-3-12 0 15,0 0-6-15,0 0-1 0,4 0 0 0,0 0 0 16,-1 0-25-16,1 0 0 0,-1-12 0 0,4 10 0 16,-3-4 0-16,3 0 15 0,0 0-1 0,0 0 0 15,-3 0-14-15,0-6 0 0,-1 7 0 0,1-7 0 16,-4 6 0-16,0 3 0 0,0 3 0 0,-4-6 0 15,-3 6 0-15,4-6 0 0,-4 6 0 0,0 0 0 16,3-6 0-16,-3 6 0 0,0-6 0 0,0 6 0 16,0 0-17-16,0 0-10 0,0 0-1 0,0 0-1 15,-10-5-5-15,-1 5-1 0,-3-6 0 0,4 6 0 16,-5-6-7-16,1 0-2 0,0 0 0 0,-3 3 0 16,2 0 23-16,1 3 4 0,0 0 1 0,0 3 0 15,4 6 16-15,-5-3-10 0,5 6 10 0,-1-1-8 16,4 1 8-16,-3 3 0 0,-1-3 0 0,4 5 0 15,0 1 0-15,3-4 11 0,-3 10-3 0,4-6 0 16,3-1 4-16,0 4 0 0,0-4 0 0,3 1 0 16,1-3 17-16,-1-3 4 0,5 5 1 0,-1-5 0 15,-4 0-11-15,4-3-3 0,4 2 0 0,-4 1 0 16,0 0-8-16,3-6-1 0,1 0-1 0,0 2 0 0,-1-2 2 16,4 0 0-16,-3 0 0 0,3 0 0 0,0 0-12 0,0-6 0 15,4 6 9-15,-4 0-9 16,0-1-24-16,0-5-8 0,0 0-3 0,0 0 0 15,1 0-183-15,-1-5-37 0</inkml:trace>
  <inkml:trace contextRef="#ctx0" brushRef="#br0" timeOffset="11894.256">18694 2754 1762 0,'0'0'36'0,"0"0"10"15,0 0-37-15,-4 6-9 0,4-6 0 0,-7 6 0 16,7-6 56-16,0 0 8 0,-3 6 3 0,3-6 0 16,0 0-48-16,0 0-10 0,0 0-1 0,0 0-8 15,0 0-21-15,0 0-11 0,0 0-3 0</inkml:trace>
  <inkml:trace contextRef="#ctx0" brushRef="#br0" timeOffset="14793.353">2801 3551 535 0,'0'0'23'15,"0"0"-23"1,0 0 53-16,0 0 7 0,0 0 0 0,-7 6 1 16,7-6-12-16,0 0-2 0,0 0-1 0,0 0 0 15,0 0 13-15,0 0 2 0,-7-6 1 0,7 6 0 16,0 0-22-16,0 0-4 0,-4 0 0 0,4 0-1 0,0 0-19 15,0 0-3-15,0 0-1 0,0 0 0 0,0 0-12 16,0 0 9-16,0 0-9 0,0 0 8 16,0 0 2-16,0 0 0 0,0 0 0 0,-3 6 0 15,-1-6 2-15,1 5 0 0,3-5 0 0,-4 12 0 16,1-6 0-16,3 6 1 0,-4-6 0 0,-3 2 0 16,7 4 3-16,-3 0 1 0,-1 6 0 0,4-7 0 0,0 10 8 0,0-3 2 0,0 5 0 0,4 4 0 15,-4 2-3-15,3 9 0 0,4-5 0 0,-3 8 0 16,-1 3 3-16,1-9 0 0,-1 9 0 15,1-6 0-15,-4-2-7 0,0 2 0 0,0 0-1 0,0 3 0 16,-4-8 11-16,4-4 2 0,0 3 1 0,-3-8 0 16,3-4-14-16,0-2-3 0,0-6-1 0,0 0 0 15,0-7-23-15,0-5-5 0,0 0-1 0,0 0 0 16,0 0-164-16,3-5-33 0</inkml:trace>
  <inkml:trace contextRef="#ctx0" brushRef="#br0" timeOffset="17729.869">2858 3648 526 0,'-4'-6'15'0,"-3"0"3"0,3-6-18 0,1 0 0 0,-1 1 0 0,-3 2 0 16,4-3 22-16,-1 6 1 0,-3 0 0 0,4-5 0 15,-1 5-13-15,1-3-2 0,-1 0-8 0,4 0 12 16,-3 3-4-16,-1 0 0 0,0 1-8 0,1-1 12 15,3 6 28-15,0 0 4 0,0 0 2 0,0 0 0 16,0 0 14-16,0 0 4 0,0 0 0 0,0 0 0 16,0 0-52-16,0 0-12 0,0 0 0 0,0 0 0 15,0 0-9-15,0 0-5 0,0 0-1 0,0 11 0 16,3-5 15-16,-3-6 0 0,0 12 0 0,4-9 0 16,3 6 0-16,-7 0 0 0,7-3 0 0,0 5 0 15,4 1 0-15,-4 0 0 0,3 0 0 0,-3 2 0 16,4 4 44-16,0 0 11 0,-4 2 2 0,7-2 1 15,-4 11-14-15,-3-2-4 0,0 2 0 0,1-3 0 16,-5 4 2-16,4 2 0 0,0-8 0 0,0 8 0 16,0 3-19-16,-3-11-4 0,3 8-1 0,-4-8 0 15,1 8 3-15,-1-3 1 0,1-2 0 0,-1 5 0 16,-3 4-22-16,4-10 8 0,-4 9-8 0,0-8 0 16,4 2 0-16,-4 1 9 0,0-10-9 0,3 4 0 15,-6-7 8-15,3 4-8 0,0-9 0 0,0-1 0 0,3 1 0 16,-3-6 0-16,0 3 0 0,0-3 0 15,0-6-28-15,0 0-13 0,4 6-3 0,-4-6 0 16,0 0 9-16,0 0 2 0,0 0 0 0</inkml:trace>
  <inkml:trace contextRef="#ctx0" brushRef="#br0" timeOffset="18047.321">2783 4050 1364 0,'-7'0'57'16,"7"0"-45"-1,0 0 35-15,0 0 7 0,0 0 2 0,0 0 0 16,0 0-15-16,0 0-2 0,0 0-1 0,0 0 0 15,0 0-29-15,0 0-9 0,0 0 0 0,7 6 0 16,0-6 8-16,4 0-8 0,-7 6 0 0,6 0 0 16,4-6 0-16,-3 6 0 0,3-6 0 0,-3 6 0 15,3-6 0-15,3 0 0 0,-6 0 0 0,3 0 0 16,-3 0 10-16,3 0-10 0,0 0 8 0,3-6-8 16,-2 0-45-16,9 6-15 0,-6-6-2 0</inkml:trace>
  <inkml:trace contextRef="#ctx0" brushRef="#br0" timeOffset="18481.254">3281 4000 1337 0,'-7'18'56'0,"3"-6"-44"16,1-6 64-16,-1 8 12 0,-3-8 4 0,7 6 0 15,-3-6-40-15,3 0-8 0,0 6-2 0,-4-7 0 16,4-5-42-16,0 0 0 0,0 0 0 0,0 0-11 16,0 0 39-16,0 0 7 0,0 0 1 0,4-5 1 15,-4-1-37-15,3-6-8 0,4 0-2 0,-7-5 0 16,0 5-42-16,0 3-8 0,4-3-1 0,-4 6-1 16,0 0 7-16,-4-5 2 0,4 2 0 0,0 9 0 15,0 0 25-15,0 0 6 0,0 0 1 0,-10 3 0 16,-1 3 1-16,4 0 1 0,-4 5 0 0,1 1 0 15,3 0 27-15,-4 3 6 0,1 2 1 0,-1 7 0 16,7-4 8-16,-6 4 1 0,-1-1 1 0,4-2 0 16,0 2 11-16,-3-5 1 0,6 3 1 0,1-4 0 15,-1 1 2-15,1 0 1 0,-1-4 0 0,4-2 0 16,0 0-1-16,0 0-1 0,4-10 0 0,-4 4 0 16,7 0-11-16,-4 0-1 0,4-6-1 0,4 6 0 15,-1-6-8-15,1 6-2 0,-1 0 0 0,1-6 0 16,3 0-6-16,4 6-2 0,-4-6 0 0,4 0 0 0,3 0-8 0,0-12 10 15,-3 0-10-15,3-3 10 16,0 4-127-16,4-13-26 0,-1 4-5 0</inkml:trace>
  <inkml:trace contextRef="#ctx0" brushRef="#br0" timeOffset="18811.755">3552 3518 801 0,'0'0'34'16,"0"12"-34"0,-3-6 90-16,3 9 11 0,0 2 3 0,0 1 0 15,0 0-20-15,0 8-3 0,3-2-1 0,-3 2 0 16,4 3-7-16,0-2-1 0,-1 2-1 0,1 4 0 15,-1-4-16-15,4 9-3 0,-3-3-1 0,-1-2 0 16,1 2-11-16,-1 3-1 0,1-8-1 0,-4 8 0 16,3-9-18-16,1 4-4 0,-1-4-1 0,-3 3 0 15,4 7-3-15,-4-16 0 0,0 9 0 0,3-2 0 16,-3-10-3-16,0-2-1 0,4 0 0 0,-4-7 0 16,0-5-8-16,0-6 0 0,0 0 0 0,0 0 0 15,0 0-44-15,0 0-10 0,0 0-2 0</inkml:trace>
  <inkml:trace contextRef="#ctx0" brushRef="#br0" timeOffset="19100.228">3380 4000 1337 0,'0'0'56'0,"0"0"-44"16,0 0 27-16,0 0 5 0,0 0 2 0,0 0 0 16,0 0-37-16,0 0-9 0,10 0 0 0,-3 0 0 15,0 6 13-15,7-6 1 0,-3 6 0 0,3 0 0 16,4 0-14-16,-1 0 8 0,1 0-8 0,7 8 0 16,-8-8 0-16,-3 0 0 0,4 6 0 0,-4-6 0 15,4 0 0-15,-4-6 0 0,4 6 0 0,-1-4 0 16,1 1-17-16,-8 0-3 0,5 0-1 0,-1-3 0 15,0-3-89-15,-4 0-18 0,4-2-3 0</inkml:trace>
  <inkml:trace contextRef="#ctx0" brushRef="#br0" timeOffset="19330.781">3859 4068 1094 0,'0'0'23'0,"0"0"5"0,0 0-28 0,0 0 0 15,0 0 0-15,0 0 0 0,-3 6 87 0,-1 0 12 0,1 0 2 0,-1 5 1 16,4-2-20-16,-3 3-4 0,-1 0-1 0,4 0 0 16,-3-7-9-16,-1 7-1 0,4 3-1 0,-3 3 0 15,-1-7-22-15,4 4-4 0,0 3 0 0,-3-1-1 16,3-5-19-16,0 3-4 0,0-4-1 0,3-5 0 16,-3 0-15-16,0-6 0 0,0 0 0 0,7 6 0 15,0-6-134 1,0-6-30-16,4 6-5 0</inkml:trace>
  <inkml:trace contextRef="#ctx0" brushRef="#br0" timeOffset="19504.729">3849 3912 1713 0,'-7'9'36'0,"-4"-3"8"15,4 0-36-15,-3 0-8 0,6 0 0 0,4-6 0 16,0 0 25-16,0 0 3 0,0 0 1 0,0 0 0 16,0 0-69-16,4-6-13 0,3 0-3 0</inkml:trace>
  <inkml:trace contextRef="#ctx0" brushRef="#br0" timeOffset="19998.747">4173 4112 1558 0,'-10'0'32'0,"10"0"8"0,-4 0-32 0,4 0-8 0,-7 0 0 0,0 0 0 16,-3 0 75-16,-1 0 13 0,4 0 4 0,0 0 0 15,-4 0-51-15,4 0-9 0,0 0-3 0,0 6 0 16,0-6-21-16,7 0-8 0,-7 6 0 0,3 0 0 15,-3 0 0-15,0 0 0 0,7-1 0 0,-3 4 0 16,-1 0 0-16,1 6-12 0,-1-3 12 0,4-1-10 16,0 1 10-16,0-6 8 0,0-6-8 0,0 6 11 15,4 8 1-15,-1-2 1 0,1 0 0 0,-1 0 0 16,1 0 5-16,3-4 1 0,-4 4 0 0,5-6 0 16,2 0-7-16,1 6 0 0,-1-6-1 0,1-4 0 15,-1 4-11-15,1 0 0 0,3 0 0 0,-3-6 0 16,-1 0 11-16,-6 0-3 0,6 0-8 0,1-9 12 15,-4 0-40-15,0-5-8 0,4-4-1 0,-4 0-1 16,-4 4 22-16,4-4 4 0,-7 0 0 0,4-2 1 16,-4 8-10-16,0-5-3 0,0-1 0 0,-4 3 0 15,4 3 12-15,-3 1 3 0,-1-1 0 0,-3 0 0 16,4 12-4-16,-4-9-1 0,0 9 0 0,-4 0 0 16,4 0 5-16,0 0 1 0,0 3 0 0,0 3 0 15,-4 0 8-15,1 6-13 0,-1 0 5 0,0-7 8 16,1 4-11-16,3 0 11 0,-4 0-8 0,4 9 8 15,0-7 0-15,4 1 0 0,-1 14 0 0,1-14 0 0,3 6 0 0,0-3 0 16,0-4 0-16,0-5-8 16,3 0-34-16,-3-6-6 0,7 0-2 0</inkml:trace>
  <inkml:trace contextRef="#ctx0" brushRef="#br0" timeOffset="20448.015">4364 4156 1337 0,'3'18'56'0,"1"-6"-44"16,-1-1 41-16,1 1 9 0,0-3 2 0,-1 0 0 15,4 5 0-15,-3-8 0 0,-1 0 0 0,1 6 0 16,-1-6-4-16,1 0-1 0,-1 0 0 0,-3 0 0 15,0-6-43-15,0 0-16 0,0 0 11 0,0 0-11 16,0 0 37-16,0 0 2 0,0 0 0 0,0 0 0 16,0-9-14-16,0 0-2 0,-3-3-1 0,3 6 0 15,-4-6-22-15,4 7 9 0,-3-7-9 0,3 3 0 16,-4 3 0-16,4 0 0 0,-3 0 0 0,3 6 0 16,0-5 0-16,0 5 0 0,0 0-15 0,0 0 5 15,0 0 10-15,0 0 0 0,0 0 0 0,0 0-8 16,0 0-5-16,3 0-1 0,4 11 0 0,-3-5 0 15,3 0 14-15,-4-3-9 0,4 3 9 0,0 6-8 16,0-12 8-16,4 0-8 0,-4 0 8 0,0 0-8 16,0 0-19-16,0 5-3 0,4 7-1 0,-4-6 0 15,0 6 31-15,-4 0 0 0,8 2 0 0,-4-2 0 0,0 0 0 0,-3 6 20 16,-1-4-4-16,1 4 0 0,-1-1-16 0,1-5 8 16,-1 3-8-16,-3 3 0 0,4-7 11 0,-1 1-11 0,-3 3 10 15,4-3-10 1,-1-1-64-16,5-5-20 0,-1 0-3 0</inkml:trace>
  <inkml:trace contextRef="#ctx0" brushRef="#br0" timeOffset="21483.02">5510 4162 756 0,'-7'12'32'16,"4"-6"-32"-1,-1 6 99-15,1-7 13 0,3 1 4 0,0-6 0 16,0 0-48-16,0 0-10 0,0 0-2 0,0 0 0 15,0 0-3-15,0 0-1 0,0 0 0 0,0 0 0 16,0 0-24-16,0 0-6 0,0 0-1 0,0 0 0 16,0 0-13-16,0 0-8 0,0 0 10 0,0 0-10 15,0 6 12-15,3 3-3 0,1-3-1 0,-4 6 0 0,3-1 7 0,1 1 1 0,-4 0 0 0,3-3 0 16,-3-3 4-16,0-6 2 0,0 0 0 0,0 0 0 16,0 0 38-16,0 0 8 0,0 0 2 0,0 0 0 15,4-9-30-15,3-3-5 0,0 6-2 0,-3-6 0 16,-1 6-22-16,-3 6-11 0,4-5 10 0,-1-7-10 15,1 6 0-15,3-3 0 0,-4 3-13 0,4 0 4 16,-3 1 9-16,-1 5 0 0,-3 0 0 0,7-6-8 16,-7 6 8-16,7-6 0 0,1 6-9 0,-1 6 9 15,-4 0-20-15,4-1 0 0,-3 1 0 0,-1 0 0 16,-3-6 9-16,7 0 3 0,-3 6 0 16,-4-6 0-16,0 0-8 0,0 0-2 0,0 0 0 0,3 3 0 15,-3-3 27-15,7 6 6 0,-7-6 1 0,7 12 0 16,-3-7-26-16,0 1-5 0,3-6-1 0,-4 6 0 15,1 0 41-15,-1 6 8 0,1-3 2 0,3 0 0 16,-4 5-25-16,4-2-10 0,0-6 8 0,0 6-8 16,0-4 8-16,1-2-8 0,-5 0 8 0,4 0-8 15,-7-6 8-15,0 0-8 0,0 0 0 0,7 0 8 16,-7 0 5-16,7-6 1 0,0 0 0 0,-3-2 0 16,3-4 2-16,-4-6 1 0,4 6 0 0,-3-8 0 15,-1-4-9-15,1 7-8 0,0-4 9 0,-4-2-9 16,0-1 0-16,0 3 0 0,0-2-8 0,-4 5 8 15,4-2-38-15,0 2-1 0,-4 6 0 0,1-8 0 16,3 8-129-16,-11 0-25 0,8 0-6 0</inkml:trace>
  <inkml:trace contextRef="#ctx0" brushRef="#br0" timeOffset="22028.569">5881 3624 1288 0,'-7'12'54'0,"3"0"-43"15,1-1 68-15,-1 10 13 0,1-9 4 0,3 5 0 16,0 4-60-16,0-3-11 0,3-1-2 0,1 4-1 16,-1 8 22-16,1 1 4 0,3 8 0 0,-4-6 1 15,11 3 7-15,-6-5 0 0,-1 8 1 0,0-6 0 16,3-2-37-16,-3-4-7 0,0 4-1 0,0-4-1 16,0-8-11-16,-3-1 12 0,-1-5-12 0,1-3 12 15,0-3-4-15,-1 6 0 0,1-7 0 0,-4-5 0 16,0 0 7-16,0 0 1 0,0-14 0 0,0 2 0 15,0-6 4-15,0-5 0 0,0 2 1 0,0-8 0 16,3 2-49-16,-3 4-9 0,0-1-3 0,4-2 0 16,-1 8 13-16,1-5 3 0,3 8 0 0,-4 3 0 15,1 1-15-15,3 5-2 0,0 0-1 0,-7 6 0 16,3 0-8-16,4 6-2 0,-3 0 0 0,-4 5 0 0,7-5 24 16,0 6 5-16,-3 3 1 0,3 8 0 0,0-5 22 0,0 8 0 0,0-2 0 15,0-1 0-15,-4 4 0 0,5-1 13 16,-1 4-3-16,-4-1-1 0,1 3 13 0,-1-8 2 0,1 2 1 0,-1-2 0 15,-3-1 31-15,0-8 5 0,4 3 2 16,-4-7 0-16,3-5-21 0,-3-6-4 0,0 0-1 0,0 0 0 16,0 0-14-16,4 0-3 0,3 0-1 0,7-11 0 15,-7 5-163-15,0-12-32 16</inkml:trace>
  <inkml:trace contextRef="#ctx0" brushRef="#br0" timeOffset="22237.538">6301 4156 1811 0,'-4'12'37'0,"-3"6"11"16,3-7-39-16,4 1-9 0,0-6 0 0,-3 3 0 15,3 8 32-15,0-5 4 0,0 0 0 0,0 0 1 16,0-3-14-16,3-4-3 0,-3 1-1 0,4 0 0 15,0 0-19-15,-1 6 0 0,4-6 0 0,-3 0 0 16,-1 0-95-16,-3-6-16 0</inkml:trace>
  <inkml:trace contextRef="#ctx0" brushRef="#br0" timeOffset="22386.248">6216 4050 1424 0,'-11'-26'29'0,"8"14"8"0,-1 6-29 0,4 0-8 0,0 1 0 0,0 5 0 16,0-6 0-16,0 6 0 0,4-6-8 0</inkml:trace>
  <inkml:trace contextRef="#ctx0" brushRef="#br0" timeOffset="22762.888">6629 4156 1530 0,'-11'-3'43'0,"1"3"10"15,2 0-42-15,-2 0-11 0,-1 0 0 0,4 0 0 16,-3 3 68-16,-1-3 12 0,4 6 3 0,0-3 0 16,0 6-43-16,0-3-8 0,-7 6-1 0,7-1-1 15,0-5-18-15,3 3-3 0,-3 0-1 0,0 5 0 16,3-2 4-16,1 0 0 0,-1 0 0 0,4 2 0 16,0-2 15-16,0 0 3 0,4 6 1 0,-1-12 0 0,1 2 3 0,0 4 1 15,3-6 0-15,-4 0 0 0,4 0-35 0,4 0 0 0,-4-1 0 0,7-5 0 16,-7 0 41-16,4 0 5 0,3 0 1 0,0 0 0 15,0-5-38-15,0 5-9 0,0-6 0 0,0 6 0 16,4-12 0-16,-8 12-14 0,5-6 3 0,-1 0 1 31,-4 0-203-31,4-2-41 0</inkml:trace>
  <inkml:trace contextRef="#ctx0" brushRef="#br0" timeOffset="23751.763">6604 3551 775 0,'-7'0'32'16,"3"6"-32"0,1-1 32-16,3-5-1 0,-4 12 0 0,1-6 0 15,-1 6-1-15,4-6 0 0,4 0 0 0,-1 8 0 16,-3-2 10-16,4 0 3 0,3 2 0 0,-4 4 0 16,1 0-8-16,3-1-2 0,0 4 0 0,-3 2 0 15,3 1 1-15,0-3 0 0,-4 8 0 0,8 3 0 0,-8-8-2 0,-3 5-1 0,4 4 0 0,-4-4 0 16,0 3 2-16,0-8 1 0,0 8 0 0,-4-8 0 15,1 2 4-15,3-2 1 0,-7-4 0 0,3 4 0 16,4-7-31-16,-3-5-8 0,3 0 0 0,0 3 0 16,-4-10 56-16,4 1 6 0,0-6 2 0,0 0 0 15,0 0-52-15,0 0-12 0,0 0 0 0,0 0 0 16,0 0 0-16,0 0 0 0,0 0 0 0,7-6 0 16,-3 1 30-16,3-10 3 0,0 9 1 15,-4-6 0-15,-3 1-34 16,4-1 0-16,0-3 0 0,-1 3 0 0,4 1 0 0,-3-1 0 0,-1 0-12 0,1 6 3 15,-1-3 9-15,1 0-13 0,-1 1 5 0,1 2 8 16,-1-6-24-16,4 12 4 0,-3-6 0 0,-1 0 0 16,4 0 20-16,-3 1 0 0,3-1 0 0,-3 3 0 15,3 3-18-15,3 0 4 0,-3 0 1 0,4 3 0 16,-4 3 4-16,7-1 1 0,-3 7 0 0,6-6 0 16,1 12 8-16,3-1-13 0,4 4 5 0,-4-3 8 15,0 2-9-15,-3-2 9 0,3 5 0 0,-7-5 0 16,0 8 0-16,0-2 0 0,4 2 0 0,-15-2 0 15,8-4 12-15,-8 4-4 0,5-1-8 0,-5-2 12 16,1-3-4-16,-4-7 0 0,0 1-8 0,3-6 12 16,-3-6-49-16,0 0-11 0,0 0-1 0</inkml:trace>
  <inkml:trace contextRef="#ctx0" brushRef="#br0" timeOffset="24488.979">7952 3601 1485 0,'-4'-6'31'0,"4"6"7"15,0 0-30-15,0 0-8 0,0 0 0 0,0 0 0 16,-7 6 51-16,7-6 9 0,-7 3 1 0,3 5 1 16,1 10-15-16,-1-6-3 0,1 2-1 0,-1 10 0 15,1 0 9-15,3-1 1 0,-4 3 1 0,1 7 0 0,3-4-5 16,0 4-1-16,-4 2 0 0,-3 3 0 0,4-3-14 0,-4 4-3 0,3-4-1 0,-3-3 0 15,3 0-7-15,-3-2-2 0,4-1 0 0,-4-2 0 16,3-4 2-16,1 1 0 0,-1 2 0 0,1-8 0 16,3 0-23-16,-4-4 0 0,4-2 0 0,0-6 0 15,0 6 0-15,0-12 0 0,0 0 0 0,0 0 0 16,0 0 0-16,4-12 0 0,-1 0 0 0,1 0 0 16,3-8 0-16,0 2 0 15,3 0 0-15,-2-2 0 0,2 2-9 0,-3-5-7 0,4 5 0 16,-4 3-1-16,0-8-1 0,0 11 0 0,0-6 0 15,0 4 0-15,-3 8 10 0,-1 0 8 0,1 0-12 0,-1 0 12 16,4 6-15-16,-7 0 4 0,7 0 1 0,-3 0 0 16,3 6-2-16,0 0 0 0,0 0 0 0,-4 6 0 15,5 2 12-15,-1 4 0 0,0 0-9 0,3-1 9 16,-10 4 0-16,4-3 0 0,-1-1 0 0,-3-5 0 16,4 8 15-16,-4-2-3 0,0 3 0 0,3-4 0 15,-3 1 0-15,0 0-1 0,4-4 0 0,-4 4 0 16,0-6-11-16,3-6 12 0,-3-1-12 0,4 1 12 15,-4-6-12-15,3 6-12 0,-3-6 2 0,7 0 1 16,4-6-147-16,0-5-30 0,3-1-6 0</inkml:trace>
  <inkml:trace contextRef="#ctx0" brushRef="#br0" timeOffset="24912.995">8311 4124 1549 0,'-3'-6'44'0,"-1"0"9"0,1 0-42 0,3 6-11 0,-4-6 0 0,4 6 0 15,0 0 73-15,0 0 13 0,0 0 2 0,0 0 1 16,-10 0-46-16,3 3-10 0,-4 0-1 0,1 3-1 16,2 6-21-16,1-6-10 0,0 11 10 0,4-2-10 15,-4-3 8-15,3 6-8 0,1-1 0 0,3-5 0 16,-4 3 8-16,1 2-8 0,3-5 0 0,0 0 0 15,0-3 0-15,0-6 0 0,0-3 0 0,0 0 0 16,0 0 57-16,0 0 6 0,7-3 1 0,0-3 0 16,3-3 0-16,-3 3 0 0,0 0 0 0,1 0 0 15,2-6-64-15,1 7-8 0,-8-16-4 0,4 9-1 16,0 1 13-16,0-1 0 0,0 6 0 0,0-6 10 16,-3 9-10-16,-4 3-16 0,0 0 4 0,0 0 1 15,0 0-14 1,0 0-3-16,0 0-1 0,0 0 0 0,0 6 4 0,0 9 1 0,4 2 0 0,-4-5 0 15,0 3 14-15,3 2 10 0,-3 1-12 0,4-6 12 16,-4 6-8-16,7-4 8 0,-4 4 0 0,1 0 0 16,-1-4 0-16,-3-2 0 0,4 6 0 0,-1-13 0 15,1 7 0-15,-1-9 0 0,4 0 0 0,0 0 9 16,1-3-9-16,2-3 0 0,1-3 0 0</inkml:trace>
  <inkml:trace contextRef="#ctx0" brushRef="#br0" timeOffset="25329.377">8636 4062 1558 0,'0'0'65'0,"0"0"-52"15,0 0 61-15,0 0 12 0,0 0 2 16,-7 6 1-16,0-6-41 0,0 0-9 0,0 6-2 0,0-6 0 15,0 6-10-15,0 0-3 0,0-6 0 0,-1 11 0 16,1-5-24-16,0 9-14 0,0-3 2 0,0 0 0 16,-3-1 12-16,3 1 0 0,0 3 0 0,0 2 0 15,-1-5 0-15,5-6 0 0,-1-3 0 0,1 3 0 16,3-6 0-16,0 0 0 0,0 0 9 0,0 0-9 16,0 0 18-16,0 0-2 0,0 0-1 0,0 0 0 15,0 0-4-15,0 0-1 0,0 0 0 0,7-3 0 16,0 3-10-16,4 0 0 0,-4 0 0 0,0 3 0 15,0-3 0-15,0 3 0 0,0 6 0 0,0-4 0 16,0-5 0-16,0 6 0 0,0-6-11 0,-3 6 11 16,3 0-28-16,-4 0-1 0,1 0 0 0,-1 0 0 15,1 3 54-15,-4 2 11 0,3-5 3 0,-3 6 0 16,0 0-21-16,-3 2-4 0,-1 4-1 0,1 0 0 16,-1-7 0-16,1 1 0 0,-4-6 0 0,3 3 0 15,1 3-4-15,-5-6-1 0,1 5 0 0,4-5 0 16,-4-6-25-16,0 6-6 0,3 0-1 0</inkml:trace>
  <inkml:trace contextRef="#ctx0" brushRef="#br0" timeOffset="26230.325">9165 3557 946 0,'0'0'20'0,"0"0"4"0,0-6-24 16,-3 0 0-16,3 0 0 0,0 6 0 0,0-3 57 15,0 3 7-15,0 0 2 0,0 0 0 16,0 0 8-16,0 0 2 0,0 0 0 0,0 0 0 0,0 0-22 0,0 0-4 0,0 0-1 0,0 0 0 15,0 0-32-15,-7 9-6 0,3 3-2 0,1 11 0 16,3-5 7-16,0 14 2 0,3-6 0 0,1 10 0 16,-1-1 29-16,1 3 5 0,-1 0 2 0,-3 4 0 15,4 2-10-15,-1 0-1 0,1-6-1 0,-1 3 0 16,-3-3-11-16,4-2-3 0,-1-4 0 0,-3 3 0 16,0-14-11-16,4 2-2 0,-4-5-1 0,0 3 0 15,3-10-14-15,-3 1 8 0,0-6-8 0,0 0 0 16,0-6 0-16,0 0 0 0,0 0 0 0,0 0 0 15,0 0 0-15,0 0 0 0,0 0 0 0,0 0 0 16,4-6 25-16,-4-6-1 0,0 6 0 0,0-5 0 16,0-4-24-16,0 3 0 0,0-5-9 0,0 5 9 15,0-6-22-15,3 9 2 0,-3-2 1 0,4-1 0 16,-4 0-4-16,4 6-1 0,3-6 0 0,-4 6 0 16,4-2 4-16,0 2 0 0,0 6 0 0,4-976 0 15,3 1946 20-15,0-970 0 0,0 0 0 0,4 0 0 16,-1 6-24-16,5-6-1 0,-1 6 0 0,0-6 0 15,-3 8 25-15,-1 4-8 0,-3 0 8 0,0 0 0 16,-3 5 0-16,0-8 0 0,-1 9 0 0,-3-6 0 16,-3-1 0-16,3-5 0 0,-4 0 9 0,1 0-9 0,-4 3 20 0,0 3-4 15,-4-7 0-15,1 7 0 0,-4-6-16 0,0 6-19 16,-4 3 4-16,1-4 1 0,-5-5 47 0,-2-6 10 16,3 6 1-16,-4-6 1 0,0 0-45 0,-3 0 0 0,0-6-12 0,3 0 2 31,1 0-15-31,-1-2-3 0,1-4-1 0,2 0 0 0,-2 6-34 15,3 0-6-15,0 0-2 0,-1 1 0 0,5-4-5 0,3 0 0 16,0 0-1-16</inkml:trace>
  <inkml:trace contextRef="#ctx0" brushRef="#br0" timeOffset="26771.829">9645 4112 1220 0,'0'0'34'0,"0"0"9"16,-7 0-35-16,7 0-8 0,-7 0 0 0,7 0 0 15,-7 6 96-15,0-6 18 0,7 0 3 0,-4 6 1 16,4-6-41-16,-3 6-8 0,-1 0-1 0,4 5-1 15,0-11-31-15,0 6-7 0,4-3-1 0,-1 6 0 16,1 0 3-16,3-9 0 0,0 6 0 0,0 0 0 0,3 0-15 0,-2-6-4 0,2 0 0 16,1 5 0-16,-4-5 4 0,3 0 0 0,1 0 0 0,-4 0 0 15,4-5-8-15,-1 5-8 0,1-12 11 0,-1 6-11 16,-3-3 8-16,0 3-8 0,0 0 0 16,1 0 0-16,-5 1 0 15,4-1 0-15,-3 0 0 0,-1 0 0 16,-3 0-14-16,0 6 0 0,0-6 0 0,0 6 0 0,0 0-1 0,-7-6 0 0,7 6 0 15,-3-3 0-15,-8 0 15 0,4 0-9 0,-4 0 9 0,1 1-8 16,3-4 0-16,-4 12 0 0,1-4 0 0,-5 1 0 16,5 0 8-16,-1 0 11 0,1 6-3 0,-1-3 0 15,1 0-8-15,-5 0 8 0,5 6-8 0,-1-7 8 16,1 1-8-16,3 6 0 0,0 3 0 0,-1-3 0 16,5-1 0-16,-1-5 0 0,4 0 0 0,0 3 0 15,0 3-25-15,4-1-4 0,-1 1-1 0,5-6 0 16,-1 0 49-16,0 3 9 0,0-3 3 0,3 5 0 15,1-11-22-15,3 6-9 0,0 0 8 0,0 0-8 16,0-6 8-16,0 0-8 0,1-6 8 0,2 6-8 16,1 0 0-16,-1 0 0 0,5 0 0 0,-5-6-11 15,4 6-121-15,1 6-24 16,-1-6-4-16</inkml:trace>
  <inkml:trace contextRef="#ctx0" brushRef="#br0" timeOffset="27219.338">9998 4106 1250 0,'0'0'52'15,"0"0"-41"1,0 0 90-16,-4 6 19 0,4-6 3 0,-7 0 1 0,7 0-68 0,-3 6-12 0,-1 0-4 0,1 0 0 16,3 6-26-16,0-7-6 0,3 4 0 0,1 0-8 15,-1 0 18-15,1-3-3 0,3 6-1 0,0-7 0 16,0-5 2-16,0 6 1 0,0-6 0 0,4 6 0 15,-1-6 2-15,1 0 0 0,-1 0 0 0,1-6 0 16,-1 6-5-16,1-11-1 0,3 5 0 0,-3-6 0 16,-1 3-4-16,-3 3-1 0,4 0 0 0,-4 0 0 15,0 1-8-15,-3-7 8 0,-4 6-8 0,0 0 8 16,0 6 0-16,0-6 0 0,0 6 0 0,-4 0 0 16,-3-9 0-16,0 6 0 0,-4 0 0 0,4 0 0 15,-3 1-19-15,-1 2-4 0,4-6-1 0,-4 6 0 16,1 6 16-16,-1-4-11 0,1 1 11 0,-1 0-10 15,1 3 2-15,-1 0 0 0,0 0 0 0,4 0 0 16,0 0 8-16,0 6 0 0,4-1 0 0,-1-2 0 16,1 3 0-16,-1-6-13 0,1 6 5 0,3-1 8 15,0 1-9-15,0-6 9 0,0 9 0 0,3-10 0 16,1 7 0-16,-1-6 8 0,4 6 0 0,0-3 1 16,-3-3 0-16,3-3 0 0,0-1 0 0,0 4 0 15,0-6-9-15,4 6 8 0,-1 0-8 0,1 0 8 16,-1-6-31-16,4 0-6 0,-3 0-2 0,0 0 0 15,3-6 8-15,3 0 2 0,-2 0 0 0</inkml:trace>
  <inkml:trace contextRef="#ctx0" brushRef="#br0" timeOffset="27613.768">10312 4124 1045 0,'0'0'44'15,"0"0"-36"-15,0 0 87 0,0 0 17 0,-4 6 3 16,4 6 1-16,-3-7-40 0,3 4-7 0,0 0-1 15,-4 6-1-15,4-3-15 0,0-7-2 0,0-5-1 0,0 12 0 16,0-3-18-16,0 9-4 0,0-7-1 0,0-5 0 16,0 6-12-16,0-6-2 0,0 3-1 0,0-9 0 15,0 6-11-15,0-6 0 0,0 0 0 0,0 0 0 16,0 0 40-16,0 0 5 0,0 0 2 0,0 0 0 16,4-6-35-16,-1-3-12 0,1-3 0 0,-1 6 9 15,1 0-22-15,-1 0-5 0,1 1-1 0,-1-4 0 16,1 6-1-16,-4 3 0 0,7-6 0 0,-7 6 0 15,3 0 20-15,-3 0 9 0,7-3-1 0,-7 3 0 16,4 3-26-16,-4-3-6 0,4 6 0 0,3-3-1 16,-7-3 25-16,3 9-8 0,4-9 8 0,-3 5 0 15,3 1 0-15,0 0 9 0,0 6 0 0,0 0 0 16,0-3 13-16,0 2 2 0,0 1 1 0,0 0 0 16,0 6-4-16,0-7-1 0,0 4 0 0,0-3 0 15,0-1-5-15,-3 1-2 0,0 0 0 0,-1 3 0 16,4-9-13-16,-3 5 8 0,-1-5-8 0,1 0 0 15,3-6 0-15,-7 0 0 0,7 6 0 0,0-6 0 16,0 0-48-16,0 0-10 0,0 0-2 0</inkml:trace>
  <inkml:trace contextRef="#ctx0" brushRef="#br0" timeOffset="28513.805">11462 4112 1176 0,'0'0'33'0,"0"0"7"0,0 0-32 0,0 0-8 0,0 0 0 0,0 0 0 16,0 0 60-16,0 0 9 0,0 0 3 0,0 0 0 15,0 0-21-15,0 0-4 0,0 0-1 0,0 0 0 16,0 0-28-16,0 0-6 0,0 0 0 0,0 0-1 16,0 0-2-16,0 0 0 0,0 0 0 0,0 0 0 15,0 0-58-15,0 0-12 0,0 0-3 0,-4 0 0 16,1-9-6-16,-4 6-2 0,3-3 0 0,-3-2 0 16,0 8 56-16,-4-6 16 0,4 0 0 0,-3 6 0 15,-1-6 20-15,1 6 11 0,-5-6 2 0,5 6 1 16,-1-6 26-16,1 6 4 0,-1 0 2 0,4 0 0 15,-3 6-42-15,6-6-8 0,-3 6-1 0,0 6-1 16,0-6-14-16,0 2 11 0,3 4-11 0,-3 0 10 16,4 0 1-16,-1 5 0 0,1-5 0 0,-1 3 0 15,4 3-11-15,0-13 0 0,4 7-10 0,-1-3 10 16,1 0 0-16,-1 5 0 0,1-8 0 0,-1 6 0 16,1-6 17-16,-1 0 10 0,1 3 1 0,-1-3 1 0,1-3 7 0,-1-1 0 15,4 4 1-15,1 0 0 0,-1-6-16 0,0 6-3 0,-4-6-1 16,8 6 0-16,-4-6-8 0,7 6-1 0,-4-6-8 0,5 6 12 15,-5 0-12-15,1 0 0 0,3-4 0 0,-4 4 0 16,1-6-9-16,3 3-8 0,-3 0-2 0,6-3 0 16,-2-3-123-16,2 0-25 15,1 0-5-15</inkml:trace>
  <inkml:trace contextRef="#ctx0" brushRef="#br0" timeOffset="28992.82">11765 4165 1165 0,'-17'0'24'0,"6"0"7"0,4 0-31 0,-4 3 0 0,4-3 0 0,-3 6 0 16,3-6 81-16,-4 0 11 0,4 0 1 0,-4 0 1 16,1 6 3-16,-1-6 1 0,1 0 0 0,-1 12 0 15,4-12-43-15,-4 5-9 0,4 1-2 0,0-6 0 16,0 6-20-16,7-6-4 0,-3 6 0 0,-1 0-1 15,1 0-19-15,3 3 0 0,0 2 0 0,0-5 0 16,3 6 0-16,1 0-19 0,-4-3 3 0,7 2 0 16,-4-5 25-16,4 6 6 0,0-6 1 0,4 6 0 15,-4-12-16-15,0 6 0 0,0-4 0 0,4-2 0 16,-1 0 0-16,1-2 14 0,-1-4-4 0,1-6-1 16,3 6-9-16,-3-6 8 0,3 0-8 0,-4 1 8 15,-2 2 0-15,-1-3 0 0,0 6 0 0,0 0 0 16,-4 0-8-16,1 1 0 0,-1-10 9 0,-3 9-9 15,0 0 0-15,0 0 8 0,-3 0-8 0,3 6 0 0,0 0 0 0,0 0 0 16,-4-5 0-16,4 5 0 0,-3 0 0 0,3 0-16 0,-11-6 2 0,4 6 1 16,0 6-2-16,0-6 0 0,0 0 0 0,-4 0 0 15,4 5 7-15,7-5 8 0,-7 0-13 0,0 6 5 16,-3-6 8-16,2 6 12 0,-2-6-2 0,-1 6-1 16,1-3-9-16,-4 0 0 0,3 0 0 0,0 9 0 15,1-12 0-15,3 0 0 0,0 0 0 0,-4 0 0 16,8 5 0-16,3-5 0 0,-7 0 0 0,7 6 0 15,-4 0-36-15,8 6-12 0,3-6-2 0,0 6-1 16,3 2-21-16,1-8-4 0,3 6 0 16</inkml:trace>
  <inkml:trace contextRef="#ctx0" brushRef="#br0" timeOffset="29742.359">11927 4224 1500 0,'0'0'42'0,"0"0"10"0,0 0-41 16,0 0-11-16,-7 3 0 0,0 6 0 15,7-9 72-15,-10 0 12 0,3 0 2 0,7 0 1 0,-7 0-29 0,0 5-6 0,3 1 0 0,-3 0-1 16,3 0-27-16,1 0-6 0,3-6-1 0,-4 6 0 15,4 0-9-15,0-6-8 0,-3 9 12 0,3-9-12 16,0 0 12-16,0 0-4 0,0 0 0 0,0 0-8 16,0 0 23-16,0 0-3 0,3-9 0 0,4-3 0 31,-3 6-2-31,3-6-1 0,-3 6 0 0,3-11 0 0,0 8-17 16,-4-3 0-16,1 1 0 0,3-1 0 0,-4 6 0 0,1-3-11 0,-1 6 11 0,-3 3-13 15,4-6 13-15,-4 6-9 0,3 0 9 0,-3 0-8 16,0 0-7-16,0 0-1 0,4 6 0 0,-1 6 0 15,1 6 7-15,0-7 1 0,-1 1 0 0,1-3 0 16,-4 14 8-16,3-11-8 0,-3 9 8 0,0-4-8 16,4 1 8-16,-4 6 0 0,0-4 0 0,3-2 0 15,-3-7 0-15,0 1 11 0,0 0-3 0,0 3 0 16,0-15 7-16,0 0 1 0,0 0 0 0,0 0 0 16,0 0 5-16,7 0 2 0,-3-6 0 0,3 0 0 15,0-3-4-15,0 3-1 0,4-6 0 0,-4 1 0 16,0-1-34-16,0-3-8 0,0 6 0 0,0 1-1 15,-4 2-15-15,1 0-4 0,-4 6 0 0,0 0 0 16,0 0-16-16,0 0-4 0,0 0-1 0,0 0 0 16,0 0 8-16,0 0 1 0,0 0 1 0,3 12 0 15,-3-12 43-15,0 6 12 0,0-6 0 0,0 5 0 16,0-5 0-16,-3 6 0 0,3-6 0 0,0 0 0 16,0 0 48-16,0 0 5 0,0 0 1 0,0 0 0 15,0 0 8-15,0 0 2 0,0 0 0 0,0 0 0 16,0 0-42-16,0 0-8 0,0 0-2 0,0 0 0 15,0 0 0-15,0 0 0 0,0 0 0 0,0 0 0 16,0 0-12-16,0 0 0 0,0-6 0 0,0 6 0 0,0 0 0 0,0 0 0 16,0 0 0-16,0 0-10 0,0 0 2 0,0 0 0 0,0 0 0 0,7 6 0 15,-4 3 8-15,1-3-8 0,3-6 8 0,-3 12-8 16,-1-12 8-16,-3 0 0 0,7 6 0 0,0-6 0 16,0 0 0-16,4 0 0 0,-1-6 8 0,1 6-8 15,0 0 0-15,6-6 8 0,-3 0-8 0,4 6 0 16,0-6 0-16,-1 6 0 0,1-6 0 0,0 3 8 15,-4-3-25-15,3 3-5 0,1 1-1 0,0-4 0 16,-4-6-151-16,3 0-30 0,-3 6-7 16</inkml:trace>
  <inkml:trace contextRef="#ctx0" brushRef="#br0" timeOffset="30266.106">12453 4024 1197 0,'0'0'50'16,"0"0"-40"0,0 0 86-16,0 0 18 0,-7 0 3 0,0 6 1 15,0 3-77-15,3 8-15 0,1-5-3 0,-4 6-1 16,3-4 15-16,1 4 3 0,-1 6 1 0,1-4 0 16,3 10 12-16,0-7 3 0,0 3 0 0,0-2 0 0,0 8-14 0,0-8-2 0,0 8-1 15,0 3 0 1,0-8-19-16,0 8-4 0,0-2-1 0,0-10 0 0,0 6 6 0,0-2 2 0,3-4 0 0,-3 4 0 15,0-9-8-15,0-7-2 0,0 7 0 16,0-3 0-16,0-4-5 0,0-5-8 16,0-6 11-16,0 0-11 0,0 0 12 0,0 6-12 0,0-6 12 15,0 0-12-15,0 0 12 0,0 0-4 0,0 0 0 16,4-6-8-16,-4 0 0 0,3-5 0 16,-3-4 0-16,0-3-9 0,0 7 19 15,0-16 4-15,0 9 1 0,-3-5 0 0,-1-4-15 0,4 4-18 0,-3-6 4 0,-1 2 1 16,4-2 0-16,-3-4 0 0,-1-2 0 0,1 3 0 15,-1 2 1-15,4 4 1 0,0 8 0 0,-4-8 0 16,4 8 3-16,4 1 0 0,-4 5 0 0,4-3 0 16,-1 9 0-16,1 0 0 0,3 0 0 0,-4 6 0 15,4 0-3-15,0 0 0 0,0 6 0 0,0-6 0 16,4 6 3-16,0 0 0 0,-1 3 0 0,-3 3 0 16,4-1 0-16,-1-5 0 0,-3 0 0 0,1 3 0 15,-1 0 8-15,0 5 0 0,-4-8 0 0,1 6 0 16,-1 0 0-16,-3 3 8 0,0-4-8 0,0 1 11 15,-3 0-11-15,-1 0 0 0,1-6 0 0,-4 2 8 16,0 4-8-16,-1-6-11 0,1 0 3 0,-3 0 0 16,-4 0-2-16,3-6 0 0,-3 0 0 0,0 0 0 15,0-6-6-15,-4 0-2 0,0 0 0 0</inkml:trace>
  <inkml:trace contextRef="#ctx0" brushRef="#br0" timeOffset="30931.253">12707 3777 653 0,'0'0'18'0,"0"0"5"0,0 0-23 16,0 0 0-16,0 0 0 0,0 0 0 0,0 0 59 0,0-970 7 15,0 1940 2-15,0-970 0 0,0 0-4 0,0 0 0 0,0 0 0 0,0 0 0 16,0 0 0-16,0 0 0 0,0 0 0 0,0 0 0 16,0 0-35-16,0 0-7 0,0 0-2 0,-3 6 0 15,-1 0 25-15,0 8 5 0,4-2 1 0,-3 0 0 16,-1 6 11-16,4 2 2 0,0-2 1 0,0-1 0 31,0 4-1-31,4-3-1 0,-4 5 0 0,0-5 0 0,0 2-27 0,0 4-6 0,0-9-1 16,0 8 0-16,0-5-1 0,0 2 0 0,0-2 0 0,0 6 0 15,0-13-12-15,-4 4-4 0,4 3 0 0,0-1 0 16,-3-5-12-16,-1 9 0 0,4-10 8 0,-3 1-8 16,3 6 8-16,-4-6-8 0,4 2 11 0,0-2-11 15,0 6 0-15,0-12 0 0,0-1 0 0,0-5-9 16,0 6-33-16,7-3-6 0,-3 3-2 0,3-6 0 16,4-6-162-16,-1 0-33 0</inkml:trace>
  <inkml:trace contextRef="#ctx0" brushRef="#br0" timeOffset="31398.514">12806 4103 1652 0,'0'0'34'0,"0"0"9"15,0-3-35-15,0 3-8 0,-4-6 0 0,4 6 0 16,0 0 80-16,0 0 15 0,0 0 2 0,0 0 1 0,0 0-33 16,0 0-6-16,0 0-2 0,0 0 0 0,0 0-35 0,4 3-7 15,3 0-2-15,0 0 0 0,-4 0 8 0,5 3 2 0,-1-6 0 0,0 0 0 16,0 0-13-16,3 0-2 0,-3 0-8 0,4 0 12 16,-4-6-12-16,0 3 0 0,4 0 0 0,-4-3 0 15,0-2 10-15,-4 2-10 0,4 0 10 0,-3 0-10 16,-4 0 0-16,0 6 0 0,3-6 0 0,-3 6 0 15,0 0-38-15,-3-6-1 0,-1 1 0 0,-3 5 0 16,4-6 4-16,-4 6 1 0,0 0 0 0,-4 6 0 16,4-6 12-16,0 5 2 0,-4-5 1 0,1 6 0 15,-1-6 19-15,4 6 0 0,-3 0 0 0,-1 6 0 16,0-6-8-16,4 2 8 0,0 1-12 0,0 6 12 16,0-9-10-16,0 12 10 0,4-13-8 0,-1 7 8 15,1-3 0-15,3 3 0 0,-4 0 0 0,4-1 0 16,4-5 0-16,-1 3 0 0,4-3-8 0,0 6 8 15,4-1 20-15,-1-5 10 0,4 0 2 0,1 6 0 16,-1-3-32-16,3-3 0 0,1-3 0 0,0 5 0 16,3-8 0-16,-4 6 0 0,1 0 0 0,3-6 0 15,0 0-27-15,-3 0-8 0,0 0-1 0</inkml:trace>
  <inkml:trace contextRef="#ctx0" brushRef="#br0" timeOffset="31752.555">13204 3636 1679 0,'0'0'71'0,"0"0"-57"16,-10 6 9-16,10-6 1 0,-7 6 1 0,3 0 0 15,-3-1 11-15,4 10 3 0,-1-9 0 0,4 6 0 16,0 5-18-16,4 1-3 0,-1 3-1 0,4 2 0 16,-3 4 19-16,-1 2 3 0,4 9 1 0,-3-8 0 15,3 2-16-15,-3-3-4 0,-1-2 0 0,-3 8 0 16,4-8-8-16,-1 2-1 0,-3 0-1 0,4-2 0 16,-4-1 18-16,0-2 4 0,0-1 1 0,0-5 0 15,-4 2-25-15,4-2-8 0,-3-6 0 0,3 6 0 16,-4-10 10-16,4 4-2 0,-3-6 0 0,3 6 0 15,0-6-8-15,0-6-11 0,0 0 3 0,0 0 0 16,0 6-36-16,0-6-6 0,7 0-2 0,-7 0 0 16,0 0-102-16,0 0-21 0,3 0-4 0</inkml:trace>
  <inkml:trace contextRef="#ctx0" brushRef="#br0" timeOffset="32009.937">13035 4012 1500 0,'0'0'42'0,"0"0"10"0,0 0-41 0,0 0-11 0,0 0 0 0,0 0 0 16,0 0 44-16,0 0 8 0,0 0 0 0,0 0 1 16,4 6-39-16,-1 6-14 0,8-9 9 0,-1 3-9 15,1 5 12-15,3-5-4 0,0 0 0 0,4-6 0 16,-1 6 20-16,1-6 3 0,3 0 1 0,0 0 0 15,-3 0-20-15,3 0-3 0,0 0-1 0,1-6 0 16,-5 0-8-16,1 6 0 0,-1-6 0 0,-2 1 0 16,2-1-123-16,-3 6-26 0,4-3-6 0</inkml:trace>
  <inkml:trace contextRef="#ctx0" brushRef="#br0" timeOffset="32446.42">13395 4112 1550 0,'0'0'32'0,"0"0"8"15,0 0-32-15,0 0-8 0,0 0 0 0,0 0 0 16,0 0 44-16,0 0 7 0,0 0 1 0,0 0 1 16,0 0-9-16,0 0-3 0,0 0 0 0,0 0 0 15,0 0-29-15,0 0-12 0,3 12 11 0,1-6-11 16,3 6 13-16,0-1-3 0,0-2-1 0,0 3 0 15,0 0-9-15,4-6 0 0,-4 5 9 0,4-5-9 0,-1-6 12 16,1 0-3-16,-4 0 0 0,3 0 0 0,-3 0-1 0,0-6-8 0,1 6 12 0,-5-6-4 16,1 1 0-16,-1-13-8 0,-3 6 12 0,0 3-4 15,0-2 1 1,-3-1 0-16,-1 0 0 0,1 6 0 0,-5-9 3 0,1 4 0 16,0 5 0-16,-3-6 0 15,3 6-20-15,-4 0-4 0,4 6-1 0,-4-6 0 16,4 6 13-16,0-5 0 0,-3 5-10 0,3 5 10 0,0-5-8 0,0 6 8 0,0 0-10 15,-1 6 10-15,1 0-11 0,4 2 11 0,-4-2-12 0,3 6 12 16,4-1 0-16,-3-2 0 0,3 3 0 0,3-1 0 16,-3 1 0-16,4 3 0 0,-1-10 8 0,1 7-8 15,3-6 16-15,0-3-2 0,0 2-1 0,4-5 0 16,3 0 2-16,0-6 0 0,4 6 0 0,-1-6 0 16,1 0-15-16,-1-6 0 0,1 0 0 0,0 0 0 15,3-2-154-15,-3 2-37 0,3-6-7 0</inkml:trace>
  <inkml:trace contextRef="#ctx0" brushRef="#br0" timeOffset="33063.815">13832 4118 1679 0,'4'-15'71'16,"-1"-2"-57"-1,-3 5 86-15,4 0 16 0,0-5 4 0,-1 2 1 16,-3 3-56-16,0 0-11 0,0 6-2 0,0-11-1 15,0 8-7-15,-3 3 0 0,3 0-1 0,-4 0 0 16,0 0-33-16,4 6-10 0,-3-5 0 0,3 5 0 16,-11 0 0-16,4 0 0 0,0 5-10 0,-3 1 10 15,-1 6-26-15,1-3 2 0,-1 3 1 0,0 11 0 0,1-5 23 0,-1 8 0 0,1 4-9 0,-1 2 9 16,0-3 0-16,4-2 0 0,0 8 0 16,0-3 0-16,4-8 0 0,-1 8 0 0,4-8 0 15,0 2 0-15,0-8 0 0,4 5 0 0,-1-11 0 0,1 0 0 16,3 3 0-16,0-9 16 0,3-1-4 15,1-5 0-15,0 0-12 0,-1-5 9 0,4-1-9 0,-3-6 8 16,0 3-8-16,3-3-11 0,-4-5 3 16,4-1 0-16,0-2-28 15,1-4-4-15,-1 6-2 0,3-8 0 0,-6 2-22 16,3-8-4-16,-3 9 0 0,-4-7-1 0,0-2 41 0,0 5 9 0,-4-2 2 0,1-6 0 16,-4 2 17-16,0 1 0 0,-4-3 0 0,1 2 0 15,-4-2-12-15,-4-3 4 0,0 3 8 0,1 2-13 16,-1-5 1-16,-3 3 0 0,0-3 0 0,0 8 0 15,0-8 12-15,0 9 16 0,3-4-3 0,-3 4-1 16,4 2-12-16,-1 4 0 0,0-7 0 0,1 10 0 16,3 2-29-16,0 1-9 0,0 2-2 0,0 3 0 15,3 0 19-15,0 6 3 0,4 6 1 0,0 0 0 16,0 0-18-16,0 0-3 0,0 0-1 0,-7 12 0 16,4 6 39-16,-1-3 0 0,1 2 0 0,3 13 0 15,0 2 28-15,0-3 12 0,3 4 4 0,1 5 0 16,-4 3 20-16,3 3 5 0,1 0 1 0,-1 9 0 15,1-3 3-15,3 0 1 0,-3 0 0 0,-1 6 0 16,1-12-24-16,-1 9-5 0,-3-9-1 0,4 0 0 16,-1-3-21-16,1-2-5 0,-1-13-1 0,1 9 0 0,-1-8-9 0,1-4-8 15,3 7 12-15,-4-10-12 16,5 4 8-16,-5-13-8 0,1 1 0 0,-1 3 0 0,1-3 0 16,3-1-20-16,-4 1 2 0,4-6 1 15,0 6-43-15,0-3-8 0,0-3-1 0</inkml:trace>
  <inkml:trace contextRef="#ctx0" brushRef="#br0" timeOffset="46901.021">2836 5341 623 0,'0'0'26'16,"-7"6"-26"-16,4 0 62 16,-1 5 7-16,1-5 2 0,-1 0 0 0,1 0-13 0,-1 6-2 0,1-6-1 15,-1 8 0 1,4-2-2-16,-3-6 0 0,3 6 0 0,-4 3 0 0,0-4-6 0,1 7-2 15,-1 0 0-15,1 2 0 0,3-2-1 16,-4-1-1-16,1 1 0 0,3 3 0 0,0-4-11 0,0 7-1 16,0-4-1-16,0 4 0 15,0-3-9-15,3 2-1 0,-3 6-1 0,0-2 0 16,4-4-3-16,-4 4-1 0,0-4 0 0,0 1 0 0,0-9-24 0,0 2-5 0,0 1-1 16,0 0 0-16,0-10 63 0,0 10 13 0,-4-12 3 0,4 6 0 15,0-12-52-15,0 0-12 0,0 0 0 0,0 0 0 16,0 0 0-16,-7-6 0 0,0 6 0 0,-3-6 0 15,6-9 0-15,-3 6 0 0,4 1 0 0,-1-10 0 16,0 0 0-16,1 6 0 0,-1-2 0 0,1-4 0 16,3 1-48-16,0-1-13 0,0 3-3 0,3-2 0 15,-3-1 36-15,4 0 8 0,-1 4 0 0,-3 2 1 16,4-9 3-16,0 4 0 0,-1-1 0 0,1 0 0 16,-1 1 16-16,1-4 0 0,-4 3 0 0,3-5 0 15,4 2 0-15,-7-2 0 0,4-4 0 0,-4 4 0 16,3-4-22-16,-3-2-7 0,0 3-2 0,4-4 0 15,-4 7 48-15,3-4 10 0,1 4 1 0,-1 5 1 16,1-3-46-16,-1 4-10 0,5 5-1 0,-5 0-1 16,-3-2 46-16,4 8 10 0,3 0 1 0,-7 6 1 15,7 0-29-15,0 6 0 0,3-3-11 0,-3 8 11 16,4 7-25-16,0 0 2 0,-4 5 1 0,7 4 0 16,-4 2 22-16,-3 3 0 0,0-2 0 0,4 8 0 15,-7-3 47-15,3 3 13 0,0 1 4 0,0-1 0 16,-4 3-52-16,4-9-12 0,-3 4 0 0,-1-4 0 15,-3 3 54-15,4-2 8 0,-1-4 2 0,1 3 0 0,-1-8-52 16,-3-1-12-16,4 4 0 0,-1-9 0 0,-3-1 0 0,4 4-18 16,-4-4 4-16,4-2 1 0,-4-3 13 0,3 0 0 0,1-1 0 15,-1-5 0 1,-3-6-54-16,0 0-14 0,0 0-4 0</inkml:trace>
  <inkml:trace contextRef="#ctx0" brushRef="#br0" timeOffset="47203.788">2723 5706 1094 0,'0'0'23'0,"4"-3"5"16,3-3-28-16,0 6 0 0,0-6 0 0,0 0 0 15,7 6 28-15,-3 0 1 0,-1 0 0 0,1 0 0 16,-4 0 5-16,4 6 1 0,-1 0 0 0,4 0 0 16,-3-6-35-16,0 5 0 0,-1-2 0 0,4 0 0 15,-3-3 0-15,-1 0 0 0,5-3 0 0,-8-2 0 16,7 5-96-16,0-3-25 0</inkml:trace>
  <inkml:trace contextRef="#ctx0" brushRef="#br0" timeOffset="47700.156">3207 5582 1176 0,'0'0'33'0,"-4"9"7"0,-3 6-32 0,4-10-8 0,-4 1 0 0,3 6 0 16,1-6 70-16,-1 6 12 0,4-3 2 0,-4 2 1 16,1-5-30-16,3 6-7 0,-4-6 0 0,4-6-1 15,0 0-14-15,0 0-2 0,0 0-1 0,0 0 0 16,0 0 17-16,0 0 3 0,0 0 1 0,0 0 0 15,0-6-7-15,0-6-2 0,4-3 0 0,-4 7 0 16,0-7-31-16,0 9-11 0,0-6 0 0,0 6 9 16,0 1-9-16,-4-1 0 0,4 6 0 0,0 0 0 15,0 0-24-15,0 0-4 0,0 0-1 0,-7 0 0 16,4 0-27-16,-4 6-6 0,0-1-1 0,-4 1 0 16,4 0 51-16,0 6 12 0,0 3 0 0,0 2 0 15,3-5 0-15,1 12-11 0,-1-10 11 0,1 10-10 16,-1-7 10-16,1-5 16 0,3 9-4 0,0-4-1 15,0-5 21-15,-4 3 4 0,4-6 0 0,0 0 1 0,0 2 0 16,0-5 0-16,4 0 0 0,-1 0 0 0,1 0-14 0,3 0-3 0,-4 0-1 16,4-1 0-16,4-2-6 0,-4 3-1 15,7-6 0-15,-3 6 0 0,-1-6-3 0,1 0-1 0,-4 0 0 16,4 0 0-16,3-6-8 0,-4 6 8 0,4-9-8 0,0 4 8 31,-3-1-96-31,7 0-19 0,-4 0-4 0,0-12-1 0,-3 7-100 16,3-4-20-16</inkml:trace>
  <inkml:trace contextRef="#ctx0" brushRef="#br0" timeOffset="48044.583">3309 5247 1029 0,'-3'29'21'0,"-1"-14"6"15,4 3-27-15,4-1 0 0,-4 4 0 0,3 2 0 16,1 1 70-16,-1 2 9 0,4-2 1 0,-3-1 1 16,-1 4 38-16,4-4 7 0,0 4 2 0,-3 2 0 15,3-5-53-15,0 2-11 0,0 4-1 0,0 2-1 16,-3-6-48-16,6 4-14 0,-6-7 0 0,3 10 8 0,-4-10 34 0,1 1 7 15,-4 2 2-15,3-2 0 0,1-10-31 0,-1 4-7 16,1-6-1-16,-4-968 0 0,0 1932-12 16,3-967 0-16,-3 6 0 0,0-9 0 0,0 0 0 15,0 5 0-15,0-5 0 0,0-6 0 16,0 0-56-16,0 0-15 0,0 0-2 0,0 0-1 16,0 0-86-16,4-6-18 0,-4-5-3 0</inkml:trace>
  <inkml:trace contextRef="#ctx0" brushRef="#br0" timeOffset="48345.404">3291 5764 1402 0,'-21'-11'29'0,"18"5"7"16,-8 6-36-16,4-6 0 0,4 6 0 0,3 0 0 15,-4-6 52-15,4 6 3 0,0-6 1 0,-4 0 0 16,4 0-12-16,4 0-3 0,-4 1 0 0,4 2 0 16,3-3-29-16,3 6-12 0,-3 0 11 0,4-6-11 15,-1 6 0-15,-3 0 0 0,4 0 0 0,3 6-10 16,0-6 10-16,0 6-12 0,-3-3 12 0,7 2-12 16,-1 1 12-16,-3 0 0 0,0 0 0 0,1 0 0 15,2 0 0-15,-3-6 0 0,0 0 0 0,1 0 0 16,2 0-37-16,-3 0-6 0,0 0-1 0,-3 0 0 15,7-6-29-15,-4 0-7 0,3-9 0 0</inkml:trace>
  <inkml:trace contextRef="#ctx0" brushRef="#br0" timeOffset="48635.478">3708 5679 1378 0,'0'0'28'0,"0"0"8"0,-7 6-28 0,0-6-8 0,3 12 0 0,-3-12 0 15,3 6 80-15,-3-1 14 0,7 1 3 0,-3 3 1 16,-1 3-40-16,1 0-8 0,-1-6-2 0,4 5 0 16,-3-5-37-16,3 3-11 0,0 3 0 0,0 0 0 15,0-1 0-15,3 1 0 0,1 0 0 0,-1 8 8 16,1-8-8-16,-1 12 0 0,-3-13-8 0,4 10 8 15,-1-3-27-15,1-7 0 0,3-2 0 0,-3 3 0 16,-1-6 40-16,-3-6 8 0,0 0 2 0,7 0 0 16,-3 0-167-16,3 0-34 0</inkml:trace>
  <inkml:trace contextRef="#ctx0" brushRef="#br0" timeOffset="48797.528">3605 5450 1265 0,'0'0'53'16,"0"0"-42"0,0 0-75-16,0 0-16 0</inkml:trace>
  <inkml:trace contextRef="#ctx0" brushRef="#br0" timeOffset="49368.68">4018 5747 1337 0,'-3'-6'28'0,"-4"-6"6"16,7 12-34-16,0 0 0 0,0 0 0 0,-11-9 0 16,11 9 95-16,-7-3 12 0,7 3 2 0,-7-3 1 15,-4 3-37-15,1 0-7 0,-1 3-2 0,1 0 0 16,-1 6-36-16,0 3-8 0,8 0-2 0,-8-1 0 15,1-5-18-15,-1 3 0 0,4-3 0 0,0 0 0 16,0 0 0-16,3 0 0 0,1 5 0 0,-1 1 0 16,4-3 0-16,0 9 0 0,4-7 0 0,-1 7 0 0,1-6 0 0,-1-4 0 0,1-2 0 15,3 6 0-15,0-6 0 16,4 0 0-16,-1 0 0 0,-3 0 0 0,0 0 55 0,0-6 7 16,0 5 2-16,1-5 0 0,2 3-52 0,-3-3-12 0,-3 3 0 15,3-3 0-15,0 0 19 0,0-3 1 0,0 0 0 0,0-2 0 16,0-1-7-1,7-6-1-15,-7 0 0 0,0-3 0 16,-3 4-35-16,3-1-7 0,-4-6-2 0,-3-2 0 0,4 2 32 0,-4 6 0 0,3-5 0 16,-3-1 0-1,0 9-35-15,0-3-1 0,0 7 0 0,-3-1 0 0,-1 0 18 0,4-6 3 0,0 12 1 0,0 0 0 16,-10-6 2-16,3 3 1 0,-4 3 0 0,-3 0 0 16,3 0 2-16,4-3 0 0,-3 0 0 0,3 3 0 15,-4 3 9-15,4 3 8 0,-3 0-8 0,-1 6 11 16,4 0-11-16,3-7 0 0,1 7 0 0,-1-3 0 15,1 3-20-15,3-6-7 0,0 5-1 0,3-5 0 16,4 6-6-16,-7-3-2 0,7 0 0 0</inkml:trace>
  <inkml:trace contextRef="#ctx0" brushRef="#br0" timeOffset="49860.363">4209 5679 1272 0,'0'0'26'0,"-4"6"7"0,1 6-33 16,3-12 0-16,-4 6 0 0,4-6 0 0,0 0 72 0,0 0 7 0,0 0 1 0,0 0 1 16,-3 5-15-16,-1 4-3 0,4 3-1 0,-4 0 0 15,4-6-18-15,-3 5-4 0,3-5-1 0,0 0 0 16,0 0-3-16,0-6-1 0,0 0 0 0,0 15 0 15,0-9-8-15,-4 5-2 0,4 1 0 0,0 0 0 16,0-6-13-16,0-6-2 0,0 0-1 0,0 0 0 16,4 6-9-16,-4-6 10 0,0 9-10 0,0-9 10 15,0 0 4-15,0 0 1 0,0 0 0 0,3-9 0 16,1 3-3-16,3 3 0 0,-3-6 0 0,-1 3 0 16,1-6-12-16,-1 7 0 0,1-13 8 0,-1 3-8 15,1 3 0-15,-1 7 0 0,1-7 0 0,-4 6 0 16,3 0-14-16,1-3 4 0,-4 3 1 0,3 0 0 15,1 1 9-15,-1-1 0 0,1 0 0 0,-1 0 0 16,1 6 0-16,3-6-13 0,-7 6 5 0,4 0 8 16,3 6-9-16,-4 6 9 0,4-3 0 0,0-1 0 15,-7 1-8-15,7-3 8 0,0 6 0 0,-3-6 0 16,3 0 0-16,-3 5 0 0,3-2 8 0,-4 9-8 16,1-6 12-16,-1 5-3 0,1 1-1 0,-1-3 0 15,1-4-8-15,-1-5 0 0,-3-6 0 0,4 0 0 16,-4 0 0-16,0 12 12 0,0-12 0 0,3 6 0 15,1 0-20-15,3-6-4 0,-4 3-1 0,5 0 0 16,2-1-150-16,-3 4-29 0,0 0-7 0</inkml:trace>
  <inkml:trace contextRef="#ctx0" brushRef="#br0" timeOffset="55642.358">5295 5579 1018 0,'0'0'28'0,"0"0"8"16,0 0-28-16,0 0-8 0,0 0 0 0,-3 3 0 0,3 3 64 0,0-6 12 15,-4 9 3-15,1 0 0 0,3-9-12 0,0 5-3 0,-4 7 0 16,1-6 0-16,3-6-51 0,0 6-13 16,0-6 0-16,0 9 0 0,0-9 0 0,-4 9 0 0,4-9 0 0,0 5 0 15,0-5 0-15,0 9 0 0,0-9 0 0,4 12 0 16,-4-6 25-1,0 6 3-15,3-6 0 0,-3-1 0 16,0 1-45-16,4 0-9 0,-4-6-2 0,0 9 0 0,0-9 54 0,0 0 10 0,0 0 3 0,0 0 0 16,0 0-31-16,0 0-8 15,0 0 0-15,0 0 0 0,3 0 0 0,-3 0 12 0,4 12-4 0,-4-12 0 16,0 0 8-16,0 0 1 0,0 0 1 0,3 0 0 16,4 0-18-16,-7 0-14 0,7 0 2 0,-3 0 1 15,-4 0 11-15,7 6 0 0,-7-6 0 0,7 0 0 16,0 0 0-16,-7 0 0 0,4 6 0 0,3-6 0 15,-4 5 0-15,4 1 0 0,0-3 0 0,-3 3 0 16,3 0 12-16,-4 0-3 0,4 0 0 0,-3 0 0 16,3 0 43-16,0-1 9 0,-3 1 2 0,-1 0 0 15,4-6-19-15,-7 6-3 0,7-6-1 0,0 0 0 16,-3 0-17-16,3 0-4 0,0 0-1 0,-4 0 0 16,8-6-2-16,-4 6 0 0,0-6 0 0,0 0 0 15,4 1-3-15,-4-7-1 0,0 6 0 0,0-3 0 16,3 3-12-16,-2 0 0 0,-1 6 0 0,-4-6 0 15,4 1 0-15,-3 5 0 0,3-6 0 0,-4 0 0 16,1 6 0-16,3-12 0 0,0 3 0 0,-4 3 0 16,1-5-14-16,0-1-6 0,-4-6 0 0,3 1-1 15,1-4 21-15,-4 3 0 0,0 1 0 0</inkml:trace>
  <inkml:trace contextRef="#ctx0" brushRef="#br0" timeOffset="56194.825">5652 4906 1250 0,'-4'9'52'15,"4"2"-41"1,0 7 41-16,-4-6 9 0,4 0 2 0,0 8 0 16,0 4 7-16,0 8 2 0,0-3 0 0,0 16 0 15,0-7-11-15,4 9-1 0,0 3-1 0,-1 0 0 16,1-3-15-16,-1-3-4 0,1 0 0 0,-1 0 0 16,1-6-6-16,3 3-2 0,0-2 0 0,-4-4 0 15,4-3-15-15,-3-2-3 0,3-7-1 0,-4 4 0 16,5-16-1-16,-5 4 0 0,-3-3 0 0,4-6 0 15,-4 0-12-15,0-6-16 0,0 0 3 0,0 0 1 16,0 0 42-16,0 0 9 0,-4-6 1 0,1-12 1 16,-1 9-41-16,0-2-19 0,4-1 2 0,-3-6 0 15,3 3-6-15,0 4-1 0,0-7 0 0,0 0 0 16,0 7-32-16,0-4-6 0,0 3-2 0,3 6 0 0,-3-5 64 16,4-4 0-16,-4 6 0 0,4 6 0 0,-1-3 0 0,4 0 0 15,-3 0 0-15,3 6-12 0,-4-5 12 0,4 5 0 16,4 5 0-16,-1-5 0 0,1 0-9 0,-4 6 1 15,0 0 0-15,4-6 0 0,3 9 8 0,-4-3 9 16,1 6-1-16,-4-1-8 16,4-5 8-16,-4 6-8 0,-4 0 0 0,4 0 0 15,-3 2 14-15,3-2-1 0,-4 6 0 0,4-9 0 0,-3 5-13 0,0 7-18 16,-1-4 4-16,1-5 1 0,-4 3 35 0,0-3 7 0,0-6 2 16,0 5 0-16,0-11-23 0,0 0-8 0,0 0 0 0,0 0 0 15,7-6-134-15,3 1-33 0</inkml:trace>
  <inkml:trace contextRef="#ctx0" brushRef="#br0" timeOffset="56408.875">6057 5482 1455 0,'-7'12'61'16,"4"0"-49"-1,-4-1 68-15,3 1 12 0,4 3 4 0,-4-3 0 16,4 5-40-16,-3-8-8 0,3 9-2 0,-4-7 0 16,4 1-13-16,0 0-2 0,4 3-1 0,-4-7 0 15,3 1-30-15,-3 3-12 0,4-6 1 0,-4 6 0 16,0-12 11-16,4 0 0 0,-4 0 0 0</inkml:trace>
  <inkml:trace contextRef="#ctx0" brushRef="#br0" timeOffset="56592.621">6100 5344 1333 0,'0'0'28'0,"0"0"6"0,0 0-34 0,0 0 0 0,0 9 0 0,3 2 0 16,-3 1 0-16,4-6 0 0,3 6-12 0</inkml:trace>
  <inkml:trace contextRef="#ctx0" brushRef="#br0" timeOffset="56902.409">6350 5511 1094 0,'0'0'23'0,"0"0"5"16,-7-5-28-16,0 5 0 0,0 0 0 0,0 0 0 16,0-6 94-16,0 6 14 0,0 0 2 0,0 0 1 15,-1 6-75-15,5-6-16 0,-4 5-2 0,-4 1-1 0,4-3 35 16,0 6 8-16,0 0 0 0,0 9 1 16,4-7-46-16,-4 1-15 0,3 6 8 0,0 2-8 0,1-8 53 15,-1 6 7-15,4-4 2 0,0 4 0 0,0 0-20 0,4-7-4 0,-4 1-1 16,3 3 0-16,5-3-13 0,-5-6-4 0,4-1 0 15,0 1 0-15,0-3-8 0,0 0-3 16,0 0 0-16,7-3 0 0,-3-3-9 0,0 0 0 16,3 0 0-16,0-8 0 15,3-1 0-15,1 0 0 0,-4-6 0 0,7 4 0 16,-6-10-84-16,2 4-20 0,4-4-3 0</inkml:trace>
  <inkml:trace contextRef="#ctx0" brushRef="#br0" timeOffset="57410.452">6498 4932 1212 0,'0'0'51'16,"4"12"-41"-1,-1 0 59-15,1 0 12 0,-1 8 3 0,1-8 0 16,3 6 32-16,-4 8 6 0,-3-2 2 0,4 8 0 16,-1 3-35-16,-3-2-6 0,0 2-2 0,4 3 0 15,-4-3-13-15,0-2-4 0,-4 2 0 0,4-3 0 16,0-5-51-16,0 2-13 0,0-2 0 0,4-4 0 16,-4 1 0-16,0-4 0 0,0 4 0 0,0-1 0 15,0-11 0-15,3 9 0 0,-3-10 0 0,4 7 0 16,0-9 0-16,-4-3 0 0,0-6 0 0,0 0 0 0,0 0 54 0,0 0 8 15,0 0 2-15,7 0 0 16,0-3-103-16,-4-3-20 0,4-6-4 0,0 6-1 0,0-6 52 0,-3 1 12 0,3-4 0 0,-4 3 0 31,5 0-54-31,-5-5-8 0,4 8-2 0,-3-3 0 0,-1 0 52 0,1 7 12 0,-1-7 0 0,1 6 0 16,-4 6 0-16,0 0 0 0,3 0 0 0,-3 0 0 16,0 0-54-16,4 0-8 15,6 0-2-15,-6 6 0 0,-1 6 52 0,5-7 12 0,-1 4 0 16,-4 6 0-16,4 6 48 0,0-4 13 0,-3 7 3 15,3 2 0-15,-4-2-52 16,4 2-12-16,-3 4 0 0,3-4 0 0,-4-2 0 0,5-4 0 0,-5 4 0 0,4-7 0 16,-3 4 0-16,3-9 0 0,0-1 0 0,-4 1 0 15,8-6 0-15,-4 0 0 0,-7-6 0 0,7 0 0 16,4 0 0-16,-1 0 0 0,1 0 0 0</inkml:trace>
  <inkml:trace contextRef="#ctx0" brushRef="#br0" timeOffset="58390.665">7659 4882 858 0,'-4'12'36'15,"-6"-6"-28"-15,3-3 46 0,3 3 10 0,-3 6 1 0,4-7 1 16,-1 1-26-16,4 6-6 0,-4 0-1 0,4-6 0 16,0 6 27-16,4 8 6 0,0-8 1 0,-1 5 0 15,1 10-35-15,3-4-6 0,-4 10-2 0,1 8 0 16,3-9 21-16,-4 9 4 0,-3-2 1 0,4 5 0 15,-1-12-29-15,-3 3-5 16,0-8-2-16,0 2 0 0,0-5 14 0,0-4 4 0,0-2 0 0,0 0 0 16,0-7-7-16,0-2-1 0,0 0 0 0,-3 0 0 15,3-9-12-15,0 0-4 0,0 0 0 0,0 0 0 16,0 0 45-16,0 0 9 0,0 0 2 0,0 0 0 16,0 0-52-16,0 0-12 0,0-9 0 0,0 0 0 15,0 3 0-15,0 6 0 0,0-3 0 0,0 3 0 16,0-6 0-16,0 6 0 0,0-5 0 0,3-7 0 15,-3 12-17-15,0 0-7 0,4 0 0 0,-4-6-1 16,0 6-11-16,3-6-3 0,1 0 0 0,-1 3 0 16,5 0 39-16,-5 0 0 0,4-2 0 0,0 5 0 15,0-3 0-15,4 0 0 0,-4-3 0 0,3 6 0 16,1 0 0-16,0 0 0 0,-1 6 0 0,4-3 0 16,-7 0 0-16,4 2 0 0,-1-2 0 0,1 3 0 15,0 0 8-15,-1 0 8 0,1 0 3 0,-4 6 0 0,3-7-31 0,-2 1-5 16,-1-3-2-16,-4 6 0 0,4-3 32 15,0 3 7-15,-3-3 0 0,-1 0 1 0,1-1-33 16,-1 1-8-16,-3 0 0 0,4 0-1 0,3-3 32 16,-4 3 6-16,5-6 2 0,-1 3 0 15,0-3-82-15,7 0-16 0,-4-3-3 0</inkml:trace>
  <inkml:trace contextRef="#ctx0" brushRef="#br0" timeOffset="58868.187">8347 5265 1337 0,'-7'-6'56'0,"0"6"-44"16,0 0 71-16,-1 0 14 0,1 0 3 0,-3 6 1 16,3-1-24-16,0-5-5 0,0 3 0 0,-7 3-1 15,7 0-41-15,-4 6-8 0,0-6-2 0,1 6 0 16,-1-1-20-16,-3-2 0 0,7 3 0 0,-4 5 0 15,4-5 0-15,0 0 0 0,4-3 0 0,-1 6 0 16,-3-7 0-16,7 4 0 0,-7-6 0 0,7 6 0 16,-3-6 36-16,3 0 2 0,3-1 1 0,-3-5 0 15,0 3-11-15,7 3-3 0,-7-6 0 0,0 6 0 16,7-6-25-16,0 6 0 0,0-6 0 0,0 0 0 16,0 0 0-16,4 0 0 0,-4 0 0 0,4-6 0 15,-1 6 0-15,1-6 0 0,-1 0 0 0,1 3 0 16,-4-2 20-16,4-1-2 0,-1 0 0 0,-3 0 0 15,0 0-18-15,0 6-9 0,0-6 1 0,-3 0 0 0,-4 6 8 0,0 0 0 16,0 0 0-16,0 0 0 0,0 0 0 0,0 0 0 0,0 0 0 0,0 0 0 16,0 0-12-16,0 0 2 0,0 0 1 0,0 0 0 15,0 0 9-15,0 0 0 0,0 0 0 0,0 0 0 16,0 0 0-16,0 0 0 16,-4 6-10-16,1 6 10 0,-1-6 0 0,1 3 0 0,3-1 0 15,-4 1 0-15,1 3 0 0,3-6 0 16,3 11 0-16,-3-8 0 0,0 0 0 0,4-3 0 15,-4-6 0-15,3 9 0 16,1-3 11-16,3-6-11 0,4 0 12 0,-1 0-12 0,4-6-73 16,0 0-22-16,4 0-4 0</inkml:trace>
  <inkml:trace contextRef="#ctx0" brushRef="#br0" timeOffset="59393.665">8551 5459 1454 0,'0'0'30'0,"0"0"8"15,-3 5-30-15,-1 4-8 0,4 0 0 0,0 3 0 16,0 5 56-16,4-2 9 0,3 3 3 0,-4 11 0 16,4-5-14-16,0 2-2 0,1 9-1 0,-1 4 0 15,0-13-11-15,-4 4-1 0,4-4-1 0,-3 3 0 16,3-2-12-16,-4-4-2 0,-3 1-1 0,4-4 0 0,-4-2 4 15,3 0 1-15,-3-1 0 0,0 4 0 0,-3-9-12 0,3-1-3 16,0 1 0-16,-4 0 0 0,1-6-13 0,3-6 9 16,0 0-9-16,0 0 8 15,-4 3-8-15,4-3 0 0,0 0 0 0,-10 0 0 16,3-3 53-16,0-6 9 0,0 0 2 0,-1-3 0 16,1 1-52-16,0-1-12 0,4-9 0 0,-4 10 0 0,0-13 0 0,3-2 0 0,1 2 0 0,-4-5 0 31,3 2-19-31,1-2-6 0,-1-3-2 0,1-1 0 0,3 4 8 0,0-4 2 0,0 4 0 0,3 6 0 15,1-10 5-15,3 16 2 0,0-10 0 0,0 9 0 16,3-5 10-16,1 5 0 0,3 4-9 0,0-4 9 16,4 6-10-16,-1-2 10 0,1 2-13 0,3 6 5 15,-3 0 8-15,-4 0 0 0,4 6 0 0,-4-6 0 16,0 12-12-16,0-6 4 0,0 6 0 0,0 0 0 16,-7-3 8-16,0 9-12 0,0-1 12 0,-3-5-12 15,-1 6 12-15,-3-6 0 0,-3 0 0 0,-1 6 0 16,1-1 12-16,-8-2 2 0,4 3 0 0,-7 0 0 15,3-1-2-15,-6-5 0 0,3 3 0 0,-4 3 0 16,0-6-12-16,4 0-16 0,0-1 3 0,-3 1 1 16,2-6 30-16,1 0 6 0,0-6 2 0,4 1 0 15,-4-1-47-15,3-6-10 0,0 3-1 0</inkml:trace>
  <inkml:trace contextRef="#ctx0" brushRef="#br0" timeOffset="60100.973">8946 5506 1121 0,'0'0'47'16,"0"0"-38"-16,0 0 39 0,0 0 7 0,0 0 1 0,0 0 1 15,0 0 71-15,0 0 15 16,0 0 2-16,0 0 1 0,0 0-73 0,0 0-14 0,0 0-3 0,0 0-1 16,0 0-35-16,0 0-6 0,4 5-2 0,0 1 0 15,-4 3 12-15,3 3 1 0,1 0 1 0,3 5 0 16,-7-5 5-16,3 9 1 0,1-4 0 0,-4 1 0 16,0 5-2-16,0-2 0 0,-4 3 0 0,4-7 0 15,-3 4-9-15,-1-4-1 0,1 4-1 0,-1-3 0 16,1-1-19-16,-1-5 0 0,0 6 0 0,1-4 0 15,-1-2 0-15,4 6 0 0,-3-9 0 0,3-1 0 16,-4 1 30-16,4-3 2 0,-3 6 1 0,3-12 0 16,0 6-24-16,0-6-9 0,0 0 0 0,0 0 9 15,0 0-9-15,0 0 0 0,0 0 9 0,0 0-9 16,0 0 11-16,0 0-3 0,0 0 0 0,0 0 0 16,0 0 0-16,0 0 0 0,0 0 0 0,0 0 0 15,-4-6-8-15,1-6 0 0,3 6 0 0,-4-8 0 16,1 2 0-16,3-12-11 0,-4 4 3 0,1-4 0 15,-1 1 8-15,4-7-8 0,0 4 8 0,-3-4-8 16,3 4 8-16,0-3 0 0,0 2 0 0,0 4-8 16,0-1 8-16,0 9 0 0,3-8-9 0,-3 8 9 0,0 3 0 15,4 1 0-15,-4-7 0 0,3 6 0 16,1 3-9-16,-4 1 9 0,3-1 0 0,1-3 0 16,-1 6-9-16,1 0 9 0,-1-6 0 0,1 7-9 0,3-7 9 0,0 9-8 0,0-3 8 15,4 0-8-15,-1 0 8 0,-3 0-10 0,4 6 10 16,-1-6-10-16,-3 6 10 0,4 0 0 0,-4-5-9 0,0 5 9 15,4 0-20-15,-4 0 0 0,0-6 0 0,0 12 0 16,0-6 20-16,0 5 0 0,-7-5 0 0,4 0 0 16,-1 6 0-16,1 0 15 0,-1 0-3 0,1 0 0 15,-4 0-12-15,3 0-16 0,-3 6 3 0,-3 2 1 16,-1-8 12-16,1 6 16 0,-4 0-3 0,-1-1-1 16,-2 4-12-16,3-3 0 0,-4 0 8 0,1-1-8 15,-1-8 0-15,1 6 8 0,-1-3-8 0,0-3 0 16,-3 3 0-16,4-6 8 0,-8 0-8 0,4-6 0 15,0 3-87-15,-4-3-20 16,4-3-4-16</inkml:trace>
  <inkml:trace contextRef="#ctx0" brushRef="#br0" timeOffset="60880.563">9303 5462 850 0,'-25'8'17'0,"14"-5"6"16,4 0-23-16,4 3 0 0,3-6 0 0,-7 0 0 16,7 0 107-16,-7 6 17 0,7-6 3 0,0 0 1 15,0 0-54-15,0 0-10 0,0 0-3 0,0 0 0 16,0 0-15-16,0 0-3 0,0 0-1 0,0 0 0 15,0 0-21-15,0 0-4 0,0 0-1 0,0 0 0 16,3 0-5-16,4 6-2 0,4-6 0 0,0 12 0 16,-1-12 9-16,1 5 2 0,3-5 0 0,-4 6 0 15,4-6 3-15,-3 0 1 0,0 0 0 0,-1 0 0 16,1-6 5-16,-1 6 2 0,-3-5 0 0,1 5 0 0,-1-12-7 0,0 6 0 16,-4 0-1-16,1-3 0 0,-1 3-15 0,1-2-8 15,-4-1 8-15,0 3-8 0,-4-6-15 0,1 0-7 0,-1 4-2 16,-3-7 0-1,0 6-24-15,0 3-6 0,0 0-1 0,0-6 0 16,-4 12-5-16,1-5 0 0,-1-1-1 0,-3 6 0 16,3 0 28-16,-3 6 5 0,4-1 2 0,-1 1 0 0,1 0 26 0,-1 0 0 0,0 0 0 0,4 3-8 15,0 6 8-15,0-7 0 0,0 4 0 0,4 0 0 16,-1 0 0-16,1-1 0 0,3 4 0 0,3-3 0 16,1 0 37-16,-1-1 7 0,4 1 0 0,0-3 1 15,4 3-21-15,3-1-4 0,0-5 0 0,0 0-1 16,4 0 21-16,-1-6 5 0,1 3 1 0,3 0 0 15,-3 0-26-15,0-3-4 0,3-3-2 0,-4 0 0 16,1 0-14-16,0 3 0 0,3-6 8 0,-4 0-8 16,1-5-149-16,-4-1-33 0,0 3-6 0</inkml:trace>
  <inkml:trace contextRef="#ctx0" brushRef="#br0" timeOffset="61286.579">9673 5438 722 0,'0'-6'15'0,"-3"0"3"16,3 0-18-16,0-2 0 0,0-1 0 0,0 9 0 16,0 0 82-16,0 0 13 0,0 0 2 0,0 0 1 15,0 0 21-15,0 0 4 0,0 0 1 0,0 0 0 0,0 0-46 0,-4 11-9 0,4 1-1 0,-3-6-1 16,-1 6-26-16,-3 3-5 0,3-7 0 0,-3 7-1 16,4-3-4-16,-1 0-1 0,1-1 0 0,-1-5 0 15,1 3-30-15,-1 3 0 0,4-12 0 0,0 0 0 16,0 0 34-16,0 0 1 0,0 0 0 0,0 0 0 15,0 0-12-15,7-9-3 0,0 0 0 16,0 0 0-16,0 3-20 0,4-5 0 0,-4-1 0 16,4 6-8-1,-4-6 8-15,0 6-8 0,0 1 8 0,0-4-8 0,0 9 8 0,-3-6-8 0,3 6 8 0,-7 0-8 16,7 0 0-16,-4 0 0 0,-3 0 0 0,7 0 0 16,-7 0-22-16,7 6-4 15,-7-6-1-15,4 9 0 0,-4-4 35 0,3 1 0 0,-3 0 0 0,0 6 0 16,-3-6 22-16,3 6 11 0,0-1 3 0,-4-5 0 15,1 3-20-15,3 3-4 0,0 0-1 0,-4-7 0 16,1 7 5-16,3-6 0 0,0-6 1 0,0 0 0 16,0 6-17-16,0-6 0 0,0 0 0 0,3 6 0 15,4 3-20-15,0-3-8 0,0-1-2 0,0-5 0 16,8 0-106-16,-5 0-20 0,4 6-5 0</inkml:trace>
  <inkml:trace contextRef="#ctx0" brushRef="#br0" timeOffset="61679.275">9941 5467 1522 0,'0'0'43'0,"0"6"10"16,0 3-42-16,0-3-11 0,0 0 0 0,4 6 0 0,-1-7 60 15,4 1 9-15,0-3 3 0,1 3 0 0,2-3-8 0,-3 3 0 0,4-3-1 0,3 3 0 16,-4-6-50-16,5-6-13 0,-5 3 0 0,4 0 0 15,0-3 41-15,-3 0 3 0,7-3 1 0,-8 4 0 16,4-7-34-16,-3 0-11 0,-1 0 0 0,-3 1 0 16,1-4 0-16,-1 3 0 0,0 6-12 0,-7-8 3 15,0-1-24-15,0 6-5 0,-4-3-1 16,-3 6 0-16,0 0 27 0,0-5 12 0,0 8-12 0,-4 0 12 16,1 3-10-16,-1 0 10 0,-3 0 0 0,-4 6-9 15,4 5 9-15,0-5 0 0,0 0 0 0,0 6 8 16,0-3-8-16,3 6 11 0,1-1-11 0,3-2 12 15,0 0-12-15,0 0 0 0,3 2 0 0,0 4 0 16,4-1 28-16,4-5 4 0,0 3 1 0,-1 3 0 16,1-7-11-16,3 1-2 0,0-3-1 0,0 3 0 15,0-6-3-15,0-1 0 0,3 1 0 0,-3-6 0 16,4 0 1-16,3-6 0 0,0 1 0 0,0-4 0 16,0-3-37-16,4 0-8 0,-4 0-2 0</inkml:trace>
  <inkml:trace contextRef="#ctx0" brushRef="#br0" timeOffset="62199.699">10439 5550 1579 0,'0'0'32'0,"0"0"10"0,0 0-34 16,0 0-8-16,0 0 0 0,0 0 0 0,0-6 62 0,0-3 10 15,-4 3 3-15,4 0 0 0,-3 0-6 0,-1 0-1 0,4 1 0 0,-3-7 0 16,-1 12-22-16,4 0-5 0,-3-6-1 15,-5 0 0-15,1 6-20 0,-3-6-4 0,3 6 0 0,-4 0-1 32,1 0-15-32,-1 0-8 0,0 6 8 0,-3 0-13 15,4 0 13-15,-1 0 0 0,1 5 0 0,-1-2 0 0,0 6-9 0,4 6 1 0,4-4 0 0,-4 1 0 16,7 8 0-16,-4-8 0 0,4 3 0 0,0 2 0 16,4-5 8-16,-1-4 11 0,1 4-3 0,-1 0 0 15,1-12 1-15,3 5 0 0,0-5 0 0,0-3 0 16,0 0-9-16,0-3 0 0,4-3 0 0,3 0 0 15,0-9 53-15,0-5 9 0,0-4 2 0,4-2 0 16,-1-7-64-16,1-8-16 0,3 0-2 0,0 3 0 16,-3-4-23-16,3-5-5 0,-3 3-1 0,0-3 0 15,-4 0-13-15,0 3-2 0,0-3-1 0,-4 8 0 16,-3 4 40-16,1-3 8 0,-8 8 2 0,0 4 0 16,-4 2 13-16,0 4 0 0,-3-1 0 0,-3 6 0 15,-4 0 27-15,0 9 1 0,0-2 1 0,-1-1 0 16,1 6-13-16,0 6-4 0,0-1 0 0,4 4 0 15,-5 3-12-15,5 6 0 0,-1-1 0 0,1 10 0 16,3 2 32-16,0-2 1 0,3 14 0 0,4-3 0 16,-4-3-33-16,8 4 0 0,-4-7-15 0,4 3 5 15,-1 3 10-15,1-14 12 0,-1 5-2 0,4 4-1 16,0-10-9-16,4 4 0 0,3-1 0 0,0 3 0 16,0-5 0-16,0-3 0 0,0 2 0 0,4 1 0 15,-4-10 0-15,0 10 0 0,4-12 0 0,-1 2 0 16,-2-2-140-16,2 0-29 0</inkml:trace>
  <inkml:trace contextRef="#ctx0" brushRef="#br0" timeOffset="63224.826">11285 5414 642 0,'0'0'27'16,"-3"6"-27"-1,-1 0 92-15,1 0 12 0,-4 0 4 0,3 6 0 16,1-6-28-16,-1 0-4 0,1 2-2 0,-1-2 0 15,4 6-6-15,0-6-2 0,0 6 0 0,0-12 0 16,0 5-17-16,0-5-3 0,4 6-1 0,-4-6 0 16,0 0 6-16,0 0 1 0,0 0 0 0,0 0 0 15,3 6-8-15,4 0 0 0,-7-6-1 0,7 3 0 16,0 0-23-16,0-3-4 0,0 0 0 0,-3 0-1 16,-4 0-15-16,7 0 11 0,0 0-11 0,-7 0 10 15,4-3-10-15,3 0 10 0,-4 3-10 0,-3 0 10 16,4-3-10-16,-4 3 0 0,7-3 0 0,-7 3 0 0,0 0 0 0,0 0 0 15,0 0-9-15,0 0 9 0,0 0 0 0,3-3-8 0,-3 3 8 0,0 0 0 32,7 0-32-32,0 3 1 0,-3 0 0 0,3 0 0 0,0 3 31 0,-3-3 0 0,3 3 0 0,0 6 0 15,-4-7 0-15,4 7 0 0,0-6 0 0,0 0 0 16,4 6 0-16,-4-3 0 0,4-4 0 0,-4 1 0 16,0 6 0-16,0-6 0 0,0-6 0 0,0 9 0 15,-4-6 0-15,4 0 0 0,-3 0 0 16,-4-3 0-16,4 0 22 0,-4 0 10 0,7 0 3 15,-7 0 0-15,3-3-17 0,1-3-3 0,-1 3-1 0,-3-3 0 16,0 0 1-16,4-6 0 0,-4 6 0 0,0 1 0 16,3-13-15-16,-3 9 0 0,0-3 0 0,0 1 0 15,4-1 0-15,-4-3 0 0,3 3 0 0,-3 1 0 16,4-1 0-16,-1 0 0 0,1 0 0 0,-1 4 0 16,1-4 30-16,-1 6 3 0,1-6 1 0,-1 6 0 15,5-6-26-15,-5 7-8 0,1-7 0 0,3 3 0 16,-4 3-24-16,1-6-9 0,-1 1-2 0,1-7 0 15,-1 3-192-15,1-2-38 0</inkml:trace>
  <inkml:trace contextRef="#ctx0" brushRef="#br0" timeOffset="63750.004">11522 4871 1116 0,'0'0'23'0,"0"0"6"0,0 0-29 0,0 5 0 0,3 7 0 15,1 0 0-15,-1-3 68 0,4 8 7 0,0 1 1 16,0-6 1-16,4 8-1 0,0 4 0 0,-1-1 0 0,4 10 0 16,-3 2-34-16,-1 3-7 0,-2 6-2 0,-1-2 0 15,3 2 76-15,-3-6 15 0,0 0 4 0,0 3 0 16,0-8-128-16,0-4-24 0,-3 3-6 15,0-2-1-15,-1-4 31 0,1-2 0 0,-1-1 13 0,1-5-4 16,-1 2-9-16,-3-8 12 0,0 0-12 0,4 0 12 16,-4-6-12-16,0-6 10 0,0 0-10 0,0 0 10 15,0 0 7-15,0 0 2 0,3-3 0 0,-3-6 0 16,4-3-3-16,-1 0 0 0,1-5 0 0,-1-4 0 16,4 9-16-16,-3-5 0 0,3-1 0 0,-3 6 0 15,3-2 0-15,-4 2-12 0,4 0 0 0,-3 3 0 16,3 3-2-16,0-2 0 0,0-1 0 0,0 9 0 15,-4-6 6-15,4 0 8 0,-3 6-13 0,0 0 5 16,3 0 8-16,-4 0-10 0,1 0 10 0,3 0-10 16,-4 0 10-16,4 6-12 0,-3-6 12 0,3 6-12 15,-4 3 12-15,4-4 0 0,0 1 0 0,1 6-8 16,-1 0 8-16,-4 0 11 0,1 2-3 0,-1-2 0 16,-3 6 11-16,4-7 1 0,-4 1 1 0,3 3 0 15,-3 3-4-15,0-7-1 0,0-5 0 16,0 6 0-16,0 0-16 0,0-6 0 0,0 2 0 0,4-2 0 0,-4-6 0 15,3 6 0-15,1 0 0 0,-1 0 0 16,4 0-44-16,0 0-7 0,4-6-1 0,0 6 0 16,-1-6-140-16,1-6-29 0</inkml:trace>
  <inkml:trace contextRef="#ctx0" brushRef="#br0" timeOffset="63947.414">12132 5432 1578 0,'-7'12'44'0,"0"3"12"0,-4-1-45 0,4 7-11 0,0-4 0 0,0 1 0 15,0 3 62-15,4-4 10 0,3 4 3 0,-4 2 0 16,4-11-27-16,0 0-6 0,0 3-1 0,0-4 0 16,4-5-29-16,-1 0-12 0,4 0 11 0,-3-12-11 15,3 6-148-15,3-12-35 0,-3 1-7 0</inkml:trace>
  <inkml:trace contextRef="#ctx0" brushRef="#br0" timeOffset="64110.143">12051 5073 1465 0,'-14'-5'30'0,"0"5"9"16,3 0-31-16,1-6-8 0,2 6 0 0,1 0 0 15,7 0 11-15,0 0 1 0,0 0 0 0,0 0 0 16,0 0-136-16,0 0-26 0</inkml:trace>
  <inkml:trace contextRef="#ctx0" brushRef="#br0" timeOffset="64408.861">12340 4838 1045 0,'-3'15'44'0,"-1"-3"-36"15,1-1 71-15,-1 7 13 0,1-6 4 0,-1 3 0 16,0 8-4-16,4-5 0 0,0-4 0 0,0 16 0 16,4-4-22-16,0 10-5 0,-1-4-1 0,1 9 0 15,-1-3-37-15,1-2-8 0,3 8-2 0,-4 0 0 16,1-12 31-16,-1 3 5 0,1-8 2 0,-4 8 0 15,3-8-37-15,1-4-7 0,-4 6-2 0,3-8 0 16,1 3-9-16,-4-1 0 0,3-2 0 0,1-4 0 16,-4 1 0-16,0 0 0 0,3-4 0 0,-3-2 0 15,4 6 0-15,-4-12 0 0,0-3 0 0,0-3 0 16,0 0-100-16,0 0-23 0,0 0-4 0</inkml:trace>
  <inkml:trace contextRef="#ctx0" brushRef="#br0" timeOffset="64963.341">12446 5459 1337 0,'0'0'28'0,"0"0"6"0,0 0-34 0,0 0 0 0,0 0 0 0,0 0 0 16,0 0 76-16,0 0 8 0,0 0 1 0,0 0 1 16,0 0-11-16,0 0-3 0,0 0 0 0,0 0 0 15,4 8-17-15,-1-2-4 0,1 3-1 0,3-3 0 16,0-6 2-16,0 6 1 0,3-6 0 0,-3 12 0 16,4-12-23-16,0 0-5 0,-1 0-1 0,1 0 0 15,-1 0-4-15,1-6-2 0,-1 0 0 0,1 6 0 16,-4-6-8-16,4 0-2 0,-1 0 0 0,1 3 0 15,-4-3-8-15,3 1 0 0,-2-1 0 0,-1 0-11 16,-4 0-7-16,1 6-2 0,-4-6 0 0,0 6 0 16,0-6-12-16,0 6-2 0,0-6-1 0,-7 0 0 15,3 6 2-15,-3-8 0 0,0 5 0 0,-4-3 0 16,4 3 0-16,-3 3 0 0,-1-3 0 0,4 3 0 16,-3 0 24-16,-1-3 9 0,0 3 0 0,1 0-9 15,-1 0 9-15,1 0-10 0,-1 3 10 0,4 0-10 16,-4 0 10-16,4-3 0 0,-3 6 0 0,3-1-8 15,3 1 8-15,1 0-13 0,3 0 5 0,0 0 8 16,0 6 0-16,3-3 0 0,1 2 0 0,-1 1 0 16,4 0 0-16,0 5 20 0,0-2-3 0,0 3 0 15,1-1-9-15,-1 1-8 0,3-6 12 0,-3 8-12 16,0-8 0-16,0 0 0 0,0 6 0 0,-3-4 0 0,3-2 58 0,-4-6 5 16,5 6 1-16,-5-3 0 0,1-4-52 0,-1-2-12 15,-3-3 0-15,4 6 0 0,-4-6 0 0,7 0 0 0,-4 3 0 0,4-3 0 16,-7 0-100-1,7-3-22-15,-3 3-5 0</inkml:trace>
  <inkml:trace contextRef="#ctx0" brushRef="#br0" timeOffset="66840.035">13462 5382 566 0,'0'0'12'0,"0"0"2"16,0 0-14-16,0 0 0 0,0 0 0 0,0 0 0 16,-7 0 0-16,7 0-10 0,-7 0 2 0,7 0 0 15,0 0 8-15,-7 6 0 0,7-6 0 0,-4 6-8 16,4-6 8-16,-3 3 0 0,-1 9 0 0,1-7 0 15,3-5 24-15,0 6 0 0,0-6 0 0,0 6 0 16,0 0 16-16,0-6 3 0,0 12 1 0,0-12 0 16,0 0-3-16,0 0 0 0,0 0 0 0,0 0 0 15,0 0 35-15,0 0 8 0,0 0 0 0,0 0 1 16,0 0-24-16,0 0-5 0,0 0 0 0,0 0-1 0,0 0-2 16,0 0 0-16,0-6 0 0,0 0 0 0,0 6-34 0,-4-6-7 15,4 6-2-15,-7-6 0 0,4 0-1 0,-4 1 0 0,-1-1 0 0,1 6 0 16,0-3-9-16,-3 0 0 0,3 3 0 0,-4 0 0 15,1 0 0-15,-1 0 0 0,0 3-9 0,1 0 9 16,-1 3 0-16,1-3 0 0,-1-1 0 16,1 4 0-16,2-6-8 0,1 6 8 0,0-6 0 15,0 6 0-15,4 0-10 0,-1-6 10 0,4 0-8 16,-7 6 8-16,7-6-8 0,-3 6 8 16,3-6-8-16,-4 9 8 0,4-9 0 0,0 5-10 0,-3 1 10 0,3-6 0 15,0 0 0-15,3 12 11 0,-3-12 0 0,0 0 0 16,4 6 9-16,-4-6 3 0,3 6 0 0,-3-6 0 15,0 0-4-15,4 12-1 0,-4-12 0 0,7 0 0 16,-7 0-6-16,7 5 0 0,0-5-1 0,-4 0 0 16,4 6-3-16,1-6-8 0,-1 0 12 0,0 0-4 15,3 0-8-15,-3 0 0 0,4-6 9 0,-4 12-9 16,3-6 0-16,1 0 0 0,0 3 0 0,-1 0 0 16,1 0 0-16,-1 3 0 0,1 0-8 0,-4 6 8 15,4-6 0-15,-4 5 0 0,0-5 0 0,0 3 0 16,0 6-26-16,0-1-6 0,0-8-2 0,0 12 0 15,-3-6 62-15,-1-1 12 0,1 4 2 0,-1-3 1 16,-3 0-17-16,-3-1-3 0,3-2-1 0,-4 3 0 16,1 0-22-16,-1-6 0 0,-3 0 0 0,3-1 0 0,-3-5 29 15,0 6 5-15,0-6 1 0,0 3 0 16,-3-3-19-16,-1-3-4 0,0 3-1 0,1-6 0 0,-1 6-11 16,-3-5 0-16,4-1 0 0,-1 0 0 15,0-6-40-15,1 0-3 0,-1 3-1 0,1 4 0 16,3-1-14-16,-4-6-3 0,4 6-1 0,3 0 0 15,1 0-91-15,3 6-19 0,0 0-3 0</inkml:trace>
  <inkml:trace contextRef="#ctx0" brushRef="#br0" timeOffset="67398.504">13818 5488 1349 0,'-10'-6'56'16,"3"6"-44"-1,-4 0 70-15,4 0 14 0,-4 0 4 0,1 6 0 16,-1-6-39-16,1 0-7 0,-1 6-2 0,-3-6 0 16,0 6 2-16,3 0 0 0,1-1 0 0,-1 1 0 15,1-3-42-15,2 3-12 0,1 3 0 0,0 0 8 16,4 3-8-16,-1 5 0 0,1-8 0 0,-1 6 0 16,4-1-14-16,0-2-4 0,0 6-1 0,0-6 0 0,4 2 19 0,3-8 0 0,-4 6 0 0,4 0 0 15,4-6 0-15,-4-6 0 0,4 3 0 0,-4-3 0 16,3 2 39-16,1-2 11 0,-1-2 2 0,5 2 1 15,-5-3-33 1,1 3-8-16,-1-6 0 0,4-6-1 0,-3 6-11 0,0 0 0 0,-1-6 0 16,-3 4 0-16,0-1 0 0,-3 0 0 15,-1 3 0-15,1 0 0 0,-4 0-15 0,0 0-5 16,0-5 0-16,0 2-1 0,-4 6-3 0,1-3 0 16,-1 3 0-16,4 3 0 15,-7-6-4-15,0 6-2 0,-3-6 0 0,3 6 0 0,-4 0 10 0,0 0 1 0,1-6 1 0,-4 6 0 16,3 6 10-16,-3-6 8 0,3 0-12 0,1 6 12 15,-1-6 0-15,1 0 0 0,-4-6 0 0,3 6 0 16,-3 0 0-16,3 0 0 0,1 0 0 0,-1 6 0 16,1-6 0-16,2 6 0 0,5 0-10 0,-1 0 10 15,4-6-28-15,0 15 0 0,4-10 0 0</inkml:trace>
  <inkml:trace contextRef="#ctx0" brushRef="#br0" timeOffset="68013.833">14030 5482 1504 0,'0'0'43'0,"0"0"9"0,-4 6-42 15,4 0-10-15,-3 6 0 0,-1-1 0 0,1-2 28 0,3 0 3 0,-4 6 1 0,1 2 0 16,3-5 0-16,-4 0 0 0,1 3 0 0,3-4 0 16,-4 1-16-16,4-6-2 0,0-6-1 0,0 0 0 15,0 0-13-15,0 0 0 0,0 0 0 0,4 0 0 16,-1-12 44-16,1 6 5 0,-1-11 2 0,1-1 0 16,3 9-51-16,-4-8-24 0,5-1 3 0,-1 6 0 15,-4 3 8-15,4 3 1 0,-3-5 1 0,-1 5 0 16,-3 6-17-16,0 0-4 0,0 0-1 0,4 6 0 15,-4 0 33-15,3-1 0 0,1 1 0 0,-1 3 0 16,1 0 0-16,-1 6 0 0,1 2 0 0,-1-2 0 16,1 3 22-16,3-1 8 0,-3 1 2 0,3-3 0 15,-4 2-7-15,4 1-1 0,-3 3 0 0,-1-4 0 16,1 1-2-16,-1-6-1 0,-3-1 0 0,4-2 0 16,-4-3 35-16,0-6 6 0,0 0 2 0,0 0 0 15,0 0-52-15,0 0-12 0,7-3 0 0,-4-6 0 16,4 0 0-16,0-8 0 0,1-4 0 0,-5 7 0 15,4-1-37-15,0-3-11 0,0 3-1 0,0 7-1 16,0-7-25-16,-3 9-5 0,-1-6 0 0,1 12-1 16,-4 0 5-16,0 0 0 0,0 0 1 0,0 0 0 15,0 0 35-15,0 0 8 0,0 0 0 0,0 0 1 16,0 6 61-16,-4 6 12 0,4-3 2 0,0 3 1 0,-3-1-36 16,3 1-9-16,0-6 0 0,0 6 0 0,0-3 53 0,0-4 9 15,0-5 2-15,0 9 0 0,0-9-3 0,0 0 0 0,0 0 0 0,0 0 0 16,0 0 5-16,3 3 1 0,1 3 0 0,-1-6 0 15,5 0-54-15,-1 0-13 0,0 0 0 0,0 0 0 16,3 0 0-16,-3-6 0 0,4 3 0 0,0-3 0 31,3 3-133-31,-4 3-20 0,4-5-4 0</inkml:trace>
  <inkml:trace contextRef="#ctx0" brushRef="#br0" timeOffset="68450.317">14446 5582 1644 0,'0'0'34'0,"-7"-3"9"0,0 3-35 0,7 0-8 0,0 0 0 0,-7 0 0 16,7 0 64-16,0 0 10 0,0 0 2 0,0 0 1 15,0 0-32-15,0 0-6 0,0 0-2 0,0 0 0 16,0 0-13-16,0 0-4 0,4 3 0 0,3 0 0 15,0 0 7-15,3-3 1 0,1-3 0 0,-1 0 0 16,1 0 3-16,0 3 1 0,-1-6 0 0,1 6 0 16,-1-12-32-16,1 7 0 0,-4-1 0 0,4 0 0 15,-4-3 0-15,3 0 0 0,-3 3 0 0,-3-3 0 16,-1 4-10-16,1-1-8 0,-1 0-2 0,-3 6 0 16,0-6-19-16,-3 6-4 0,-1-6-1 0,-3 0 0 15,0 6-10-15,-3-3-2 0,-1 3-1 0,1 0 0 16,-1 3 30-16,0-3 7 0,1 6 0 0,-1-6 1 15,1 6 19-15,-1 0 0 0,4 6 0 0,0-7 0 16,0 4 0-16,0 0 0 0,3 6 0 0,1-3 0 0,-1-1 12 0,4 4 7 0,0 0 1 0,0-1 0 16,4-2 6-16,-1 0 2 0,1 3 0 0,3-4 0 15,0 1-16-15,0-6-2 0,4 6-1 0,3-6 0 16,0 0 44-16,0-3 9 0,0-3 2 0,4 2 0 16,-1-2-44-16,1-2-8 0,3-1-1 0,4-3-1 15,-4 0-30-15,4-6-7 0,-1 0-1 16</inkml:trace>
  <inkml:trace contextRef="#ctx0" brushRef="#br0" timeOffset="68796.353">14764 5050 1527 0,'-4'-6'32'0,"1"-3"7"16,3 9-31-16,0 0-8 0,0 0 0 0,0 0 0 16,0 0 30-16,0 0 5 0,0 0 1 0,0 9 0 15,0-3 17-15,3 6 4 0,-3 5 1 0,4-2 0 16,-1 9-2-16,1-1 0 0,-1 4 0 0,1 2 0 16,-1 3 0-16,4 4-1 0,-3-4 0 0,0 6 0 15,-1-3-12-15,1-8-3 0,-1 8 0 0,1-5 0 0,-4 2-12 0,0-3-4 0,3 4 0 0,-3-1 0 16,4-3-1-1,-4 1-1-15,0-4 0 0,0 4 0 0,0-10-10 0,0 4-1 16,0-7-1-16,3-2 0 0,-3 3 18 0,4-7 4 0,-4-5 1 16,3 6 0-1,1-3-53-15,-1-6-10 0,-3-3-2 0,0 0-1 16,0 0-9-16,4 3-2 0,-4-3 0 0,0 0 0 16,3-3-108-16,1-3-21 0,3 0-5 0</inkml:trace>
  <inkml:trace contextRef="#ctx0" brushRef="#br0" timeOffset="69033.342">14640 5432 1409 0,'0'0'29'0,"0"0"7"0,0 0-28 0,0 0-8 0,0 0 0 0,0 0 0 16,0 0 59-16,0 0 10 0,0 0 3 0,0 0 0 15,0 0-16-15,0 0-2 0,0 0-1 0,0 0 0 16,7 6 3-16,0 0 1 0,4 0 0 0,3 0 0 15,0-3-21-15,0 0-5 0,4-1-1 0,0 1 0 16,-1-3-11-16,1 0-3 0,0 0 0 0,-1-3 0 16,1 1-6-16,-1 2-2 0,1-3 0 0,-4 0 0 15,4-3 10-15,-8 6 2 0,4 0 0 0,-3-6 0 16,3 6-39-16,-3-6-7 0,-1 0-2 0</inkml:trace>
  <inkml:trace contextRef="#ctx0" brushRef="#br0" timeOffset="69874.611">14919 5220 874 0,'-7'9'18'0,"3"-3"4"0,-3 0-22 15,4 0 0-15,3-6 0 0,0 0 0 0,0 0 76 0,-4 6 10 0,4-6 2 16,0 0 1 0,0 0-23-16,0 0-5 0,0 0-1 0,0 0 0 0,0 6-36 0,0-6-7 0,0 11-1 0,0-8-1 15,4 6 21-15,-1 0 4 16,1-3 0-16,-1 0 1 0,1 6-18 0,-1-1-4 0,1-2-1 0,-1 6 0 16,1-1 28-16,-4-2 6 0,4 0 0 0,-4 3 1 15,3 2 3-15,-3-5 1 0,0 0 0 0,0 3 0 16,0-4-23-16,0 1-5 0,0 0-1 0,0 0 0 15,0-1 6-15,0-2 1 0,0-3 0 0,0-6 0 16,0 0-27-16,0 0-8 0,0 0 0 0,0 0 0 16,0 0 13-16,0 0-1 0,0 0 0 0,0 0 0 15,4 0-3-15,3-3-1 0,-4-3 0 0,1 0 0 16,-1 0-22-16,4 1-5 0,0-7-1 16,-3 6 0-16,-1 0-11 0,1-3-2 0,-4 3-1 15,3 1 0-15,-3-1 16 0,4 0 3 0,0 0 1 0,-4-6 0 16,3 6 14-16,-3 0 0 0,0 0 0 0,0 1 0 15,0-7 0-15,0 12 0 0,0-3 0 0,0 3 10 16,0 0 5-16,0 0 1 0,0 0 0 0,0 0 0 16,0 0-7-16,0 0-1 0,4 0 0 0,3 0 0 15,0 6-8-15,0 3 0 0,3 2 0 0,-3-5 0 16,0 6 18-16,4 0 2 0,-4 5 0 0,0-2 0 16,0-3-20-16,0 5 0 0,-3-5 0 0,3 3 0 15,-4 3 0-15,1-7 10 0,3-5-10 0,-4 6 12 16,5-6-12-16,-5 3 0 0,1-3 9 0,3-1-9 0,-7-5 0 15,3 0 8-15,4 0-8 0,0-5 0 0,0-1-13 0,0-3-7 16,0 0-2-16,0 6 0 16,1-9-37-16,-5 6-7 0,4-5-2 0</inkml:trace>
  <inkml:trace contextRef="#ctx0" brushRef="#br0" timeOffset="70103.583">15342 5506 1956 0,'-17'17'40'0,"10"-8"11"0,0 3-41 0,3 5-10 0,-3-5 0 0,0 3 0 16,3 3 25-16,1-7 3 0,-1 1 1 0,1 3 0 15,-1-6-29-15,4-1 0 0,-3 4 0 0,3-12 0 16,0 0 33-16,0 0 1 0,0 0 0 0,0 0 0 15,3-6-171-15,4-8-35 0</inkml:trace>
  <inkml:trace contextRef="#ctx0" brushRef="#br0" timeOffset="70254.552">15296 5162 1150 0,'-3'6'24'0,"-4"5"6"0,3 1-30 16,1-6 0-16,3 6 0 0,-4-6 0 16,4 8-16-16,4-8-10 0</inkml:trace>
  <inkml:trace contextRef="#ctx0" brushRef="#br0" timeOffset="70625.424">15466 5482 1743 0,'-4'18'49'0,"1"-1"11"0,3-5-48 0,-4 3-12 0,4 2 0 0,0-5 0 16,0 0 51-16,0 3 7 0,0-4 2 0,0-5 0 15,0-6-35-15,0 6-6 0,0-6-2 0,0 0 0 16,0 0 38-16,7-6 7 0,0 0 2 0,4-5 0 15,-1-7-64-15,-2 9-21 0,2-8 0 0,1-7 0 16,-4 9 21-16,0 4-11 0,0-7 11 0,0 3-8 16,-4 6 8-16,5-5-12 0,-5 8 12 0,1 0-12 15,-1 0 12-15,-3 6 0 0,0 0 0 0,0 0-8 16,0 0 8-16,0 0 0 0,0 0 0 0,0 0 0 16,0 0 0-16,0 0-8 0,0 0 8 0,0 6-8 15,0 6 8-15,0 0 0 0,0 2 0 0,0-2 0 16,0 6 0-16,0-4 0 0,0 4 8 0,4 5-8 15,-4-5 10-15,3-6-2 0,-3 8-8 0,4-2 12 0,-1-6-3 16,1 0-1-16,3-4 0 0,-4-2 0 0,4 0-8 0,0 0 0 16,4 0 0-16</inkml:trace>
  <inkml:trace contextRef="#ctx0" brushRef="#br0" timeOffset="71195.137">15829 5506 1482 0,'-14'0'62'0,"3"0"-50"16,1 0 64-16,-1 5 13 0,1-5 3 0,3 6 0 16,-4-6-36-16,4 3-6 0,-4 3-2 0,4 0 0 15,0 0-24-15,0 6-4 0,4-6-2 0,-4 5 0 16,7 1-18-16,-4-3 0 0,4 3 8 0,-3 5-8 15,3-11 13-15,0 6-1 0,0 0 0 0,0-3 0 16,3-4 7-16,-3-5 1 0,0 0 0 0,0 0 0 16,7 0 16-16,0-3 4 0,0-2 1 0,0-1 0 15,4-6-41-15,-4 0-16 0,4 0 1 0,-4-2 0 16,0-1 31-16,-4 6 5 0,4-3 2 0,-3 1 0 16,3-1-23-16,-4 3 0 0,1 6-12 0,-4 3 4 15,0 0-12-15,0 0-3 0,0 0 0 0,0 0 0 16,0 0 6-16,0 0 1 0,0 0 0 0,0 0 0 15,3 3 16-15,1 3 0 0,-4 3 0 0,4 3 0 16,-1-1 0-16,-3 1 0 0,4-3 11 0,-1 9-11 16,-3-1 0-16,4 4 0 0,-1 2 0 0,-3 1 0 15,0-1 12-15,4 4-12 0,-4 2 12 0,0 4-12 16,0-10 24-16,0 9-3 0,-4-2 0 0,1 2 0 0,-1-2 6 16,1 8 1-16,-1-6 0 0,-3 3 0 0,0 1-4 0,3 2 0 15,-3 0 0-15,4-3 0 0,-4-2-24 0,0-1 8 0,3-3-8 16,-3 1 0-16,4-13 20 0,-1 10-2 0,1-9 0 15,-1-1 0-15,0-2-29 0,1-3-5 0,-4-1-2 0,3-2 0 16,-3-3 18-16,4 0 0 0,-1 0 0 0,1 0 0 16,-4-6 0-16,0 0-10 0,3 0 10 0,-7 0-8 15,4-9-24-15,-7 3-4 16,4-3 0-16,-8 0-1 0,0-8-23 0,1 5-5 16,-4-6-1-16,0-2 0 0,-1-4 36 0,1 1 7 0,0-4 2 0,-4-2 0 15,4 2-30-15,0-5-5 16,0-3-2-16</inkml:trace>
  <inkml:trace contextRef="#ctx0" brushRef="#br0" timeOffset="71919.79">16387 5506 1288 0,'-15'5'27'0,"15"-5"5"0,-3 6-32 0,3-6 0 0,-7 3 0 0,7-3 0 16,0 0 23-16,-4 6-3 0,4-6 0 0,0 0 0 16,0 0 44-16,0 0 8 0,0 6 1 0,4 0 1 15,3 0-36-15,0 6-7 0,4-12-2 0,-1 5 0 16,1 1-9-16,-1-6-3 0,4 6 0 0,0-6 0 16,1 0 3-16,2 0 0 0,1 0 0 0,0 0 0 15,-4 0-12-15,0 0-8 0,0 0 9 0,-4-6-9 16,1 0 0-16,0 1 0 0,-4-1 0 0,0 0 0 15,-4-3 8-15,1 3-8 0,-4-3 11 0,0 6-11 16,0-8 0-16,-4-1 0 0,1 0 0 0,-4 3 0 16,0 0-19-16,0 1-1 0,-4 2 0 0,0 0 0 15,1 0 9-15,-1 0 2 0,-3 0 0 0,0 0 0 16,3 6 9-16,-3 0-12 0,0 0 12 0,0 0-12 0,3 6 12 16,4-6 0-16,-3 6-9 0,3 0 9 0,0 6-16 0,0-3 0 15,0-1 1-15,3 7 0 0,-3-3 15 0,4 5 0 0,3-2 0 16,0 3 0-16,0 5 0 0,3-8 0 0,4 9 0 0,0-1 0 15,0-5 0-15,0 2 12 0,0-2-3 0,0 0 0 16,4-7 7-16,0 4 0 0,-1-3 1 0,4-6 0 16,0 0-1-16,0-1 0 0,1-5 0 0,2 0 0 15,-3 0-3-15,4-5-1 0,0-1 0 0,-1 0 0 16,1-6-12-16,0-6-12 0,-1 4 3 16</inkml:trace>
  <inkml:trace contextRef="#ctx0" brushRef="#br0" timeOffset="72218.046">16870 5018 1440 0,'-18'-6'30'0,"18"6"6"15,-7 6-28-15,0-6-8 0,0 5 0 0,4 4 0 16,-5 3 20-16,5 0 2 0,-1 5 1 0,1 1 0 15,-1 9 17-15,1 2 4 0,3 3 1 0,-4-2 0 16,4 8 6-16,0-3 1 0,4 3 0 0,-4-5 0 16,3 2-16-16,1 3-4 0,3-5 0 0,-4 2 0 0,5-3 0 15,-1 9 0-15,0-8 0 0,-4 2 0 0,4-3-9 16,-3-2-3-16,3-10 0 0,-4 4 0 0,1-7-11 0,-1-5-9 16,-3 3 12-16,4-3-12 0,-4-6 13 15,3-1-4-15,-3-5-1 0,0 0 0 16,0 0-48-16,4 0-11 0,3-5-1 0,-3 5-1 15,3-12-163-15,0-3-32 0</inkml:trace>
  <inkml:trace contextRef="#ctx0" brushRef="#br0" timeOffset="72638.837">17138 5426 1409 0,'0'0'29'0,"0"0"7"15,0 0-28-15,0 0-8 0,0 0 0 0,0 0 0 16,-7 0 61-16,7 0 11 0,-7 0 3 0,-4 0 0 16,1 6-43-16,-1-6-9 0,4 6-2 0,-4 0 0 15,1 0 19-15,-4 0 3 0,3 0 1 0,1-1 0 16,-1 4-10-16,0 3-2 0,1-6 0 0,-4 6 0 16,7-7-9-16,0 7-3 0,0-3 0 0,3 3 0 15,-3 0-9-15,3-7-3 0,4-5 0 0,0 0 0 16,0 0-8-16,0 0 8 0,0 0-8 0,0 0 8 15,0 0 0-15,0 0 0 0,0 0 0 0,0 0 0 16,0 0 7-16,0 0 1 0,7 6 0 0,-7-6 0 16,8 0-7-16,-5 0-1 0,4 0 0 0,0 0 0 15,0 0-8-15,4 0 0 0,-4 0 0 0,0 6 0 16,0-6 0-16,0 6-9 0,0-6 9 0,-3 9-10 0,3 0 10 16,-4 0-13-16,-3 2 5 0,4 1 8 0,-4 0-8 0,0 3 8 15,0 2 0-15,0-5 0 0,-4 6 0 0,-3-1 13 0,4 4-1 16,-8-4-1-16,4-2-11 0,-4 3 8 0,1-1-8 0,-4-5 8 15,3 0-8-15,1-3 0 0,-1 3 0 0,4-7 0 16,-4 1 0-16,4-6 0 0,0 0 0 0,7 0 0 16,0 0-100-1,-3-6-23-15,-4 1-4 0</inkml:trace>
  <inkml:trace contextRef="#ctx0" brushRef="#br0" timeOffset="73086.732">17163 5488 1698 0,'0'0'48'0,"0"0"11"15,3 6-47-15,1 6-12 0,3-12 0 0,0 5 0 16,-4 1 76-16,4-3 12 0,0 0 4 0,4 0 0 15,-4-3-28-15,4 3-4 0,3-3-2 0,-4-3 0 16,4 0-36-16,-3 0-7 0,0 0-2 0,3-3 0 16,0 1 2-16,-4-1 0 0,5-6 0 0,-1 6 0 15,-4-6-15-15,1 4 0 0,-1-4-12 0,-3 0 12 16,-3 6-52-16,0-6-3 0,-4 4-1 0,0-4 0 16,0 6 1-16,-4 0 0 0,0 0 0 0,1 0 0 15,-4 0 1-15,0 0 0 0,0 6 0 0,-4 0 0 0,1 0 30 16,-4 0 5-16,3 6 2 0,-3 0 0 0,3 0 25 15,1 6 6-15,-1-3 1 0,-3 8 0 16,3-5 19-16,4 0 4 0,-3 3 1 0,-1 2 0 0,4 1-11 0,4-1-3 0,-5-2 0 16,5 3 0-16,3-1-5 0,0 1-2 0,0 0 0 15,3-4 0-15,5 4-18 0,-1-3 0 0,3-3 8 0,1-1-8 16,-1 1 0-16,4-6 0 0,1 6 0 0,2-6 0 16,-3-1 32-16,4-2 2 0,0 0 1 0,-1 3 0 15,1-3-81-15,0 3-16 0,3-6-3 16,-7 12-1-16,3-12-76 0,-2 0-15 0,-1 0-3 0</inkml:trace>
  <inkml:trace contextRef="#ctx0" brushRef="#br0" timeOffset="74104.693">18076 5567 1332 0,'-7'6'37'0,"0"-6"10"15,4 6-38-15,3-6-9 0,-4 6 0 0,4-6 0 16,0 0 64-16,0 0 10 0,-3 6 2 0,3-6 1 15,0 0-20-15,0 0-4 0,0 0-1 0,0 0 0 16,0 0-19-16,0 9-4 0,0-9-1 0,0 0 0 16,0 0-8-16,0 6-3 0,0-6 0 0,0 0 0 15,0 0-8-15,0 0-1 0,0 0-8 0,0 0 12 16,0 0 6-16,0 0 1 0,0 0 0 0,0 0 0 16,0 0-9-16,0 0-2 0,0 0 0 0,0 0 0 15,3 5-8-15,-3-5 0 0,0 0 0 0,4 6 0 0,-1-6 0 16,1 6 0-16,-1 0 0 0,1 6 0 15,-1-3-12-15,4-1 12 0,-3 1-10 0,-1 3 10 16,5 6 0-16,-1-4 0 0,0 4 0 0,0 0 0 16,0-7 0-16,0 4 13 0,0 3-1 0,0-6 0 0,-4-1-4 0,4 1-8 15,1-3 11-15,-5-3-11 0,4-3 21 0,0-3-2 0,0 0-1 16,4-6 0-16,-1-6 17 0,1 6 3 0,0-6 1 0,-1 1 0 16,4-10-23-16,-3 3-4 0,-1 1 0 0,1-4-1 15,0 7-11-15,-4-1 8 0,3 3-8 0,-3-6 8 16,4 7-8-16,-4-4 0 0,0 9 0 0,-3 0 0 15,-1 0 0-15,-3 6 0 0,0 0 0 0,0 0 0 16,0 0-16-16,0 0-4 0,0 0-2 0,0 0 0 16,0 0 2-16,0 6 0 0,0-6 0 15,-3 6 0-15,3 0 11 0,0 9 9 0,0-7-12 0,-4 1 12 16,4 3 0-16,0 0 0 0,0 0 0 0,0-4 0 16,0 4 0-16,0 0 0 0,0 0 0 0,4-6 0 15,-1 5 0-15,1-5 0 0,3 0 0 0,0 9 0 16,0-9 14-16,3 0 10 0,1-1 1 0,-1 1 1 15,1 0-26-15,0 0 0 0,-1-6 0 0,4 0 0 16,-3 0 0-16,-1 0 0 0,1 0 10 0,0-6-10 16,-1 0 15-16,1 0-4 0,-1 1-1 0,-3-7 0 15,1 0 0-15,-5 3 0 0,4-3 0 0,-3-5 0 16,3-4-10-16,-4 4 12 0,1-7-12 0,-1-2 12 16,1-4-12-16,-4 4 0 0,3-4 9 0,-3 7-9 15,-3-4 0-15,3 4 8 0,-4-1-8 0,1 4 0 0,-1-4 0 0,1 1 0 16,-4 2-12-16,0 3 4 15,0-5-36-15,-4 8-8 0,0-2 0 0,4-1-1 16,-3 9-89-16,3 0-18 0,0 6-3 0</inkml:trace>
  <inkml:trace contextRef="#ctx0" brushRef="#br0" timeOffset="74621.482">18884 5567 1744 0,'-14'-23'36'0,"11"17"8"16,-4 0-35-16,3-3-9 0,-3 3 0 0,0 0 0 15,0 1 85-15,0-7 15 0,0 6 4 0,0 6 0 16,-4-6-58-16,4 0-11 0,-4 3-3 0,1 3 0 15,-1 0-32-15,4 3 0 0,-3 3 0 0,-1 0 0 16,4 0 0-16,0 6 0 0,0-1 0 0,0 1 0 16,0 3 0-16,3 2-9 0,-3 1 9 0,4 9-12 15,-1-10 12-15,4 1 0 0,0 2 0 0,0-2 0 16,0 0 0-16,4-9 0 0,-1-1 8 0,1 1-8 16,-1-3 0-16,1 0 8 0,3 0-8 0,-4-6 0 15,4 0 38-15,4-6 3 0,0 0 1 0,-1-3 0 0,1 0-27 16,-1 1-6-16,1-10-1 0,-1 6 0 15,-2 0-8-15,-1 1 8 0,3-4-8 0,-3 3 8 16,0 0-8-16,-3 7 0 0,3-4 0 0,-4 0 0 16,1 3 0-16,-4 6 0 0,0 0 0 0,0 0 0 0,0 0-14 0,0 0-5 0,0 0-1 15,0 0 0 1,0 0-6-16,0 0-2 0,-4 9 0 0,1 6 0 0,-1-4 28 0,4 7 0 0,-3-3 0 0,3 2 0 16,0-5 17-16,0 12 9 0,0-10 2 0,3 10 0 15,-3-12-16-15,4 2-4 0,3-2 0 0,-4 6 0 16,1-12-8-16,3-1 8 0,-3 1-8 0,3 0 8 15,0-6 3-15,3-6 0 0,1 6 0 0,-1-6 0 16,5-5-130-16,-1-10-25 0</inkml:trace>
  <inkml:trace contextRef="#ctx0" brushRef="#br0" timeOffset="75114.371">19138 5476 1220 0,'0'-6'34'0,"0"0"9"15,0 1-35-15,4-4-8 0,-4 3 0 0,0 6 0 16,0-6 62-16,0 0 10 0,-4 0 3 0,4 6 0 16,0-6-5-16,0 6-1 0,-3-6 0 0,3 6 0 15,0 0-25-15,-7-2-4 0,7 2-2 0,-11 0 0 0,4 2-38 16,0-2 0-16,0 6 0 0,0 0 0 0,0-6 10 0,-4 6 1 0,4 6 0 0,0-6 0 15,0 3 26-15,-4-1 6 0,4-2 1 0,0 3 0 16,0 3 16-16,4-6 4 0,-1 5 1 0,1-5 0 16,-1 0-41-16,4-6-8 0,0 6-1 0,0-6-1 15,0 0-3-15,0 9-1 0,0-9 0 0,0 0 0 16,0 0 2-16,0 0 0 0,7 6 0 0,-7-6 0 16,7 6 12-16,-7-6 4 15,4 6 0-15,-4-6 0 0,0 0-28 16,0 0 0-16,7 0 0 0,-7 0 0 0,7 0 0 0,-4 5 0 0,4-5 0 0,1 6 0 15,-5-6 0-15,4 6-14 0,0-6 2 0,-3 6 0 16,3-3 12-16,0 3 0 0,-4 3 0 0,4 0 0 16,-3-4 0-16,-1 1 15 0,5 0-3 0,-5 6-1 15,1-3-11-15,-1 3 0 0,1-1 0 0,-1 1 0 16,-3 0 12-16,4 0-4 0,-4-1 0 0,0 4 0 16,0-3-8-16,0 0 0 0,-4-1 9 0,4-2-9 15,-3 3 10-15,-1 0-2 0,1-6-8 0,-1-1 12 16,1 1-3-16,3-6-1 0,-8 6 0 0,1-6 0 15,0-6-8-15,-3 0 0 0,-1 1 0 0,1-7-11 16,-8-6-125-16,4 3-26 0,-7-2-5 0</inkml:trace>
  <inkml:trace contextRef="#ctx0" brushRef="#br0" timeOffset="75922.459">20066 5544 1026 0,'0'0'28'0,"0"0"8"0,0 0-28 15,0 0-8-15,0 0 0 0,-7 0 0 0,7 0 84 0,-4-6 16 16,4 6 4-16,-7 0 0 0,7 0-30 0,-7-3-6 0,0 0 0 0,0 3-1 16,0-3-31-16,0 3-5 0,0 0-2 15,-4 3 0-15,4-3-4 0,-3 3-1 0,3 0 0 0,-4 3 0 16,4 0-12-16,-3 0-4 0,2-1 0 0,1 7 0 16,-3-6-8-16,3 6 10 0,3 3-10 0,-3-4 10 15,4 7 6-15,3-6 2 0,0 2 0 16,0 4 0-1,3 0-5-15,1-9-1 0,3 5 0 0,3 1 0 0,-3-3 4 0,4-1 0 0,3-2 0 0,-3-3 0 16,3 0-2-16,0 0 0 0,0 0 0 0,0-6 0 16,0 0 0-16,0-12 0 0,0 6 0 0,1-3 0 15,-1 3-1-15,0-11 0 0,0 5 0 0,0-6 0 16,-3 4-4-16,-1-4-1 0,1-3 0 0,-4 7 0 16,0-7-8-16,-4 9 0 0,1-8 0 0,-1 8 0 15,-3-6 0-15,-3 7-14 0,-1-4 3 0,-3 6 1 16,0 0-19-16,0-2-4 0,-3-1-1 0,-4 6 0 15,-1 6 1-15,1-6 0 0,0 6 0 0,-3-6 0 16,-1 6 19-16,0 0 4 0,1 0 1 0,-1 0 0 16,0 0 9-16,1 6-8 0,3-6 8 0,0 6-8 15,-1 0 0-15,5 0 0 0,-1 5 0 0,4-5 0 16,4 3-32-16,-1 3-5 0,4 6-2 0,4-1 0 16,6-5-90-16,4 9-19 0,0-10-3 0</inkml:trace>
  <inkml:trace contextRef="#ctx0" brushRef="#br0" timeOffset="76375.218">20394 5511 1241 0,'0'0'25'0,"0"0"8"0,-7 6-33 0,0 0 0 0,0 0 0 0,3 3 0 16,-3 3 66-16,4-1 6 0,-1 1 2 0,1 3 0 15,-1 3-16-15,1-1-3 0,-1 4-1 0,1-7 0 16,-1 7-8-16,1-3-2 0,-1-9 0 0,1 2 0 16,3 1-19-16,-4 0-4 0,4-6-1 0,0-6 0 15,0 0 29-15,0 0 6 0,0 0 1 0,0-6 0 16,4-12-4-16,-1 1 0 0,1-4 0 0,-1 3 0 15,4-5-42-15,-3 2-10 0,3-2 0 0,0 2 0 16,0 3 0-16,-4 1 0 0,4 2 0 0,1 3 0 16,-5 1-14-16,1-1-6 0,-1 6 0 0,1 0-1 15,-1 0 21-15,-3 6 0 0,0 0-9 0,0 0 9 16,0 0-10-16,0 0 2 0,0 0 0 0,4 6 0 16,-1 6-2-16,-3 0 0 0,4-1 0 0,-4 1 0 15,0 9 10-15,3-4 0 0,1 1 0 0,-4 3 0 16,3 2 0-16,-3-2 0 0,0 2 0 0,4 1 0 15,-4-10 0-15,3 4 8 0,1 0-8 0,-1-1 0 0,1-11 0 16,3 3 9-16,-3 3-9 0,3-6 0 16,3 0-14-16,-3-6-10 0,7-6-1 0</inkml:trace>
  <inkml:trace contextRef="#ctx0" brushRef="#br0" timeOffset="77055.165">20810 5488 1925 0,'-14'-6'40'0,"0"-3"10"0,4 6-40 0,-1 0-10 0,-3 0 0 0,3 3 0 16,-3 0 53-16,4 0 9 0,-1 3 2 0,0-3 0 15,1 3-45-15,3 3-9 0,0 0-2 0,0-6 0 16,0 6-8-16,3 0 8 0,-3 6-8 0,4-7 8 15,-1 4-8-15,4 0 0 0,0 0 0 0,0 9 0 16,0-7 0-16,0 1 8 0,0-3-8 0,4 3 8 16,-4-1 4-16,3 1 0 0,4 0 0 0,-3-3 0 15,3-3 3-15,0-3 1 0,0 2 0 0,0-5 0 16,0 0 12-16,3-2 4 0,1-4 0 0,0 0 0 16,-1-3-16-16,1-3-4 0,-1 0 0 0,1 1 0 15,-4-4-12-15,4 3 0 0,-4 6 0 0,0-5 0 16,0-1 0-16,-4 3-16 0,1 0 3 0,-1 3 1 15,-3 6 3-15,0 0 1 0,0 0 0 0,0 0 0 16,0 0-4-16,0 0-1 0,0 0 0 0,0 0 0 16,0 0-16-16,-7 3-3 0,4 3-1 0,-4 3 0 15,3 3 33-15,-3-1 12 0,4 1 0 0,-1 3 0 0,1 3-12 16,-1 5 0-16,0-2 0 0,1 2 0 0,3 7 0 0,-4-10 0 16,4 10 8-16,0-7-8 0,0 9 19 0,0-5 1 0,4 2 0 0,-4 1 0 15,0-4-10-15,3 4-2 0,-3 8 0 0,0-3 0 16,0 3 24-16,0 0 4 0,0 7 0 0,0-4 1 15,0-3-29-15,-3 3-8 0,-1-9 0 0,1-2 0 16,-1 2 0-16,1-2 0 0,-1-4 0 0,-3-2 0 16,4 5 0-16,-4-3 0 0,3 4 0 0,-3 2 0 15,4-11 0-15,-4 8 0 0,-1-5 0 0,1-4 0 16,0 4 0-16,0-7 0 0,0 1 0 16,-3-6 0-16,3 2 0 0,-4-2 8 0,0-6-8 0,1 0 8 15,-1-3-8-15,-3-3 0 0,0 0 0 0,0-3 0 16,-4-3 0-16,4-6-8 0,-3-8 8 0,-5 5-12 15,5-6 3-15,-4-8 0 0,3 3 0 0,-3-4 0 16,3-2-3-16,4 2-1 0,-4 4 0 0,1-9 0 16,3 8-22-16,3-2-4 0,-3-3-1 0,3 2 0 15,1 1 40-15,3 2 0 0,0-2 0 0,3 2 0 16,1 4-8-16,3 2 8 0,0 4 0 0,3-1 0 16,1-3-137-16,6 10-23 0,-3-1-5 0</inkml:trace>
  <inkml:trace contextRef="#ctx0" brushRef="#br0" timeOffset="77693.642">21068 5476 1288 0,'-11'12'54'16,"1"-6"-43"0,-1 0 33-16,1 0 6 0,-1 5 2 0,-3-8 0 15,3 6 9-15,4 0 3 0,-3 3 0 0,-1-1 0 16,4 1-10-16,-4-3-2 0,1 6 0 0,-1-1 0 16,4 4-41-16,0-3-11 0,0-1 0 0,0 7 0 15,4-3 12-15,-5-7 0 0,5 10 0 0,-1-9 0 16,4 5 25-16,0-5 6 0,0 3 1 0,4-3 0 15,-1-1-24-15,1 1-4 0,3 0 0 0,0-6-1 16,0 0 27-16,0-3 6 0,0 3 0 0,4-6 1 16,-4 0-29-16,3-6-5 0,1 0-2 0,0 0 0 15,3-3 2-15,-4-3 0 0,4 6 0 0,-3-5 0 0,0-7-7 16,-4 6-8-16,3-2 11 0,-3 2-11 0,0-9 9 0,0 7-9 16,0-1 0-16,-3-3 9 0,-4 6-9 0,0-2 0 0,0 2 0 15,-4-6 0-15,4 12 0 0,-3-8-14 0,-4-1 5 0,3 6 1 16,-3-3 8-16,-3 7-13 0,3-7 5 0,-4 6 8 15,0 0-16-15,1 3 4 0,-4 0 0 0,3-3 1 16,1 6-5-16,-4 0 0 0,3 3-1 0,0 0 0 16,-3 3-15-1,4 0-2-15,-1 6-1 0,1-1 0 0,-1 1 11 0,0-3 1 0,1 9 1 16,-1-1 0-16,4 1-14 0,0-3-4 16,0 2 0-16,0 1 0 0,7 0 20 0,0-10 3 0,0 4 1 0,7 6 0 15,0-12-141 1,7 5-28-16,-3-5-6 0</inkml:trace>
  <inkml:trace contextRef="#ctx0" brushRef="#br0" timeOffset="77985.153">21294 5567 1257 0,'-7'6'53'15,"0"0"-42"1,3-3 90-16,-3 6 19 0,3 0 3 0,1 2 1 0,-4-5-58 16,7 0-11-16,-4 0-3 0,4 0 0 15,-3 6-16-15,3-6-3 0,0 2-1 0,0 4 0 0,0 0-22 16,0 0-10-16,3-6 8 0,-3-1-8 15,4 1 0-15,-4 0 0 0,3 3 0 0,-3-9 0 16,0 0-107-16,0 0-26 0,0 0-6 0</inkml:trace>
  <inkml:trace contextRef="#ctx0" brushRef="#br0" timeOffset="78161.578">21181 5315 964 0,'0'0'20'0,"0"0"5"16,-4 5-25-16,4 1 0 0,0 0 0 0</inkml:trace>
  <inkml:trace contextRef="#ctx0" brushRef="#br0" timeOffset="78806.834">21442 5535 1531 0,'0'0'64'0,"3"9"-51"16,-3-3 31-1,4 0 7-15,-4-1 1 0,3 1 0 0,1 0 8 0,-1 0 1 0,1-3 1 0,0 3 0 16,-1 3-13-16,1 0-2 0,-1-4-1 0,1 1 0 16,-4 0-37-16,3 6-9 0,-3-6 0 0,0 3 0 15,0-3 16-15,0-1 0 0,-3 1 1 0,3 0 0 16,0-6-5-16,0 0 0 0,0 0-1 0,0 0 0 15,0 0 1-15,0 0 1 0,0 0 0 0,0 0 0 16,0 0 3-16,0 0 1 0,-4-6 0 0,1-3 0 16,-1 1-17-16,1-1 0 0,3-3 8 0,0 6-8 15,-4-6 0-15,4 7 10 0,0-10-10 0,-4 6 8 16,4 0-24-16,0 3-6 0,-3-5-1 0,3-1 0 16,0 6 15-16,-4-3 8 0,4 6-10 0,0-3 10 15,0 6-10-15,0-3 10 0,0 3-10 0,0-11 10 16,0 11-10-16,0-6 10 0,4 0-10 0,3 0 10 15,-3 0-15-15,-1 6 3 0,4-9 1 0,0 6 0 16,-3 0 11-16,3 0-12 0,0 1 12 0,0 2-12 16,0 0 12-16,3 2 0 0,-2 1 0 0,-1 0-8 15,3 0 8-15,-3 6 0 0,4-9 0 0,-4 6 0 0,0 0 20 16,0 6-1-16,0-7 0 0,0 1 0 0,-3 3 11 16,3-3 2-16,-4 0 1 0,1 6 0 15,-1-1-17-15,1-5-4 0,-1 6-1 0,-3-6 0 16,4 6-3-16,-4-3 0 0,0 2 0 0,3-5 0 15,-3 6-8-15,0-6 10 0,4 0-10 0,-4 0 10 0,0-1-1 0,0-5 0 16,3 9 0-16,-3-3 0 0,4 0-9 0,0 0 0 0,-1 0 0 16,1 0 0-16,-1 0 0 0,1 2 0 0,-1-2-12 0,1 0 12 15,-1 0-20-15,1 6 3 0,-1-12 1 0,4 6 0 16,-3 0-23 0,-1-1-4-16,4-5-1 0,-3 6 0 0,-4-6-123 0,0 0-25 0,3 0-4 0</inkml:trace>
  <inkml:trace contextRef="#ctx0" brushRef="#br0" timeOffset="79795.426">21967 5494 1485 0,'0'0'63'0,"0"0"-51"16,0 0 36-16,0 0 6 0,0 0 2 0,0 0 0 15,0 0-4-15,0 0 0 0,0 0 0 0,0 0 0 16,0 0-28-16,0 0-5 0,0 0-2 0,0 0 0 15,0 0-17-15,-7-6 0 0,7 6 0 0,-7 0 0 16,0 0 0-16,0 6 8 0,0-6-8 0,0 0 0 16,0 12 0-16,0-7 0 0,0 1 0 0,-4-3 0 15,4 6 42-15,-3-3 2 0,3 3 0 0,0 3 0 16,0-1 0-16,0 1 0 0,-1-3 0 0,1 9 0 16,4-7 0-16,-4 1 0 0,3 0 0 0,4 0 0 15,-3-4-4-15,6 4 0 0,-3 0 0 0,4 0 0 16,3-6-32-16,-4-1-8 0,8 1 0 0,-4 0 0 15,0-3 8-15,4 3 0 0,-4-6 0 0,3 6 0 16,1-6-8-16,0-6 0 0,-4 6 0 0,3 0 0 16,-3-6 0-16,4 3-11 0,-4 0 3 0,-4 0 0 15,4 0 8-15,-3-2 0 0,3 2 0 0,-7 3 0 16,4 0 0-16,-4 0 11 0,0 0-3 0,0 0 0 16,0 0-8-16,3-6 0 0,-3 6 0 0,0 0 0 0,0 0 0 15,0 0 0-15,0-6 0 0,0 6 0 16,0 0 0-16,0 0 8 0,0 0-8 0,0 0 8 15,0 0-8-15,0 0 0 0,0 0 0 0,0 0-11 16,0 0 11-16,0 0 0 0,0 0 0 0,0 0 0 0,0 0-8 0,0 0 0 16,4 6 0-16,-4 0 0 0,0 2 8 0,0 1 0 0,0 0 0 0,0 9 0 15,0-7 0-15,-4 1 0 0,4 9 0 0,0-9 0 16,0 11 0-16,0-5 0 0,4 2 0 0,-4 4 0 16,0 2 0-16,-4-2 0 0,4-1 0 0,-3 10 0 15,-1-1 0-15,0 3 0 0,1 1 0 0,-4 8 0 16,3 0 0-16,-3-6 0 0,4 9 0 0,-4-3 0 15,0 0 8-15,0 0 3 16,0 3 1-16,-4-3 0 0,4-5 16 0,0 8 4 16,-4-3 1-16,1 6 0 0,3-9-33 15,0 3 0-15,0-6 0 0,3 0 0 0,-3-2 0 0,0-7 0 0,0 3 0 0,0-2 0 16,0-4 0-16,3 1 0 0,1-4 0 0,-4 1 0 16,3-10 0-16,1 4 0 0,3 0 0 0,-4-6 0 15,0-1 0-15,1-5 0 0,3 3 0 0,-4-3 0 16,4-6 0-16,0 0 0 0,0 0 0 0,0 0 0 15,0 0 0-15,-3-6 0 0,-4-6 0 0,-4 3 0 16,1-8 0-16,-1-10 0 0,-3 4 0 0,0-7 0 16,-4-2 0-16,1 0 0 0,-1-4 0 0,0 1 0 15,1-3-26-15,-1 0-12 0,-3-6-2 0,3 2-1 16,4 4-7-16,0-3-2 0,-4 3 0 0,4 6 0 16,4 2-30-16,3 12-7 0,0-2-1 0</inkml:trace>
  <inkml:trace contextRef="#ctx0" brushRef="#br0" timeOffset="80279.467">22169 5820 1546 0,'-7'6'65'16,"-1"3"-52"-16,1-3 22 16,0 0 4-16,0 0 1 0,4-1 0 0,3-5-40 0,0 0 0 0,0 0 0 0,0 0 0 31,0 0-152-31,0 0-29 0</inkml:trace>
  <inkml:trace contextRef="#ctx0" brushRef="#br0" timeOffset="89392.81">14549 4000 802 0,'0'0'22'0,"0"0"6"16,-7 0-28-16,7 0 0 0,-8 0 0 0,8 0 0 15,0 0 57-15,0 0 6 0,0 0 1 0,0 0 0 16,-7 0-30-16,7 0-6 0,0 0 0 0,-3 6-1 15,3-6-5-15,-4 6-1 0,4-6 0 0,0 12 0 0,0-6 19 16,0-3 3-16,4 3 1 0,-1 5 0 16,4 1-16-16,1-6-4 0,-1 0 0 0,3 0 0 15,1 0-12-15,-1 2-4 0,4 1 0 0,1 0 0 16,-1-9 20-16,0 6 3 0,0-6 1 0,3 6 0 16,-2-12 0-16,6 6 0 0,-4 0 0 0,5-6 0 15,-1 0 5-15,0 3 2 0,4-3 0 0,-4 1 0 16,3-1-25-16,1 0-5 0,0 0-1 0,0 0 0 0,-1 0-8 0,1 6 10 0,3-6-10 15,-3 6 10-15,-4 0-10 0,4 0 0 0,-1 0 0 0,-2 6 0 16,-1-6 0-16,0 6 0 0,-3 0 0 0,-1 0 0 16,1 0 0-16,-1-6 0 0,1 8 0 0,0 1 0 15,-4 0 0-15,4-3 0 0,3 0 0 0,-4 6 0 16,1-6 0-16,-4-1 0 0,4 1 0 0,-4-6 0 16,0 3 8-16,-4 0 0 0,5 0 0 0,-1-3 0 15,-4 0-8-15,4-3 0 0,4 0 0 0,-4 0 0 16,-3 3 0-16,3-6 8 0,0 6-8 0,0-5 8 15,-3-1-8-15,-1 0 0 0,1 6 0 0,-1-6 0 16,-3 6 0-16,1-6 0 0,-1 0 0 0,0 6 0 16,-4 0 0-16,4 0 0 0,-7 0 0 0,0 0 0 15,0 0 0-15,0 0 0 0,0 0 0 0,0 0 8 16,0 0-8-16,0 0 0 0,0 0 9 0,0 0-9 16,0 0 10-16,0 0-2 0,0 0-8 0,0 0 12 15,0 0-12-15,0 0 9 0,0 0-9 0,0 0 8 16,0 0-8-16,0 0 0 0,0 0 0 0,0 0 0 15,0 0-12-15,0 0 1 0,0 0 1 0,0 0 0 16,-10-9 10-16,-1 3 0 0,0 1 0 0,-3-1 0 16,0-6 0-16,0 6-10 0,-3 0 10 0,-1-6-10 0,0 1 10 15,1 2 0-15,-1 3 0 0,0-6 0 0,1 0 0 16,-1-5 0-16,0 5 0 0,1 3 0 0,3-8 0 0,0 5 0 16,-1 0 0-16,5 3 0 0,-1-3 0 0,4 1 0 15,0 5 0-15,0 0 8 0,4 0-8 0,-1 0 0 16,4 6 0-16,0 0 8 0,0 0-8 0,0 0 0 15,0 0-8-15,0 0 8 0,0 0-17 16,0 0 1-16,0 0 1 0,0 0 0 0,4 6 3 16,3 0 1-16,0 0 0 0,0 0 0 0,0 0 11 0,0 5 0 0,3-11 0 15,1 6 0-15,0-3 0 0,-4 3 0 0,3 0 0 16,1 0 0-16,-1 0 0 0,1-6 0 0,0 6 0 0,-1-6 0 16,1 5 0-16,-1 1 8 0,1-6-8 0,-1 6 0 15,1-6 0-15,0 6 8 0,-4-6-8 0,3 3 0 16,-3 3 0-16,0-3 0 0,4 0 0 0,-4 3 0 15,0-6 0-15,4 11 0 0,-4-11 0 0,0 6 0 16,0 0 0-16,-4 0 0 0,4 0 0 0,-3 3 0 16,-1 3 11-16,1-1-3 0,0-5 0 0,-4 6 0 15,0 0 11-15,0 2 1 0,-4-2 1 0,0 0 0 16,1 6 2-16,-1-7 0 0,-3-2 0 0,0 9 0 16,4-6-23-16,-4-1 0 0,3-5 0 0,-3 6 0 15,0 3 0-15,4-10 0 0,-1 7 0 0,-3-6 0 16,3 0 11-16,1 0-3 0,3-6 0 0,0 0 0 15,-4 6-8-15,1-3-11 0,3-3 3 0,-4 6 0 16,4-6-33-16,-3 5-7 0,3-5 0 0,-4 6-1 16,1 0-15-16,3 0-2 0,-4 0-1 0,4 0 0 15,-3 6-109-15,-1-6-23 0,4 2-4 0</inkml:trace>
  <inkml:trace contextRef="#ctx0" brushRef="#br0" timeOffset="94497.919">16566 3648 1022 0,'0'0'21'0,"-7"0"5"0,4 6-26 0,-4-4 0 0,3 10 0 0,1 0 0 16,3 0 38-16,0 0 2 15,0 8 1-15,0 4 0 16,3-1-6-16,-3 4-2 0,0 8 0 0,0-3 0 0,4 3-4 0,-4 4-1 0,0-7 0 0,0 9 0 15,0-8-10-15,0 2-2 0,3-3-1 0,-3 9 0 16,0-14-3-16,0 8 0 0,4 3 0 0,-4-8 0 16,0-4 5-16,-4-2 1 0,4-10 0 0,0 4 0 15,0-6-18-15,0-6 0 0,0-6 0 0,0 0 0 16,0 0 91-16,0 0 14 0,0 0 3 0,-7-6 1 16,0-6-49-16,0 0-11 0,4-2-1 0,-4 2-1 15,3-6-39-15,-3 6-8 0,3-2 0 0,1-4 0 16,-1 0-22-16,1-8-1 0,3 2 0 0,-4-8 0 15,4 9-13-15,4-7-4 0,-4-2 0 0,3 2 0 16,1-2-23-16,-1-6-5 0,1 3 0 16,3-1-1-16,0 4-5 0,0-6-1 0,4 2 0 15,-4 4 0-15,0-3 13 0,0-3 2 16,0-1 1-16,0 10 0 0,0-3 36 0,0 2 7 0,0 7 2 0,0 2 0 16,-3 4 31-16,3-1 7 0,-4 0 0 0,1 9 1 15,-4 4-4-15,3-7-1 0,-3 12 0 0,0 0 0 16,0 0-12-16,0 0-8 0,0 0 8 0,4 6-8 15,3 0 8-15,0 5-8 0,0 4 8 0,0 3-8 16,0-1 24-16,4 7 0 0,-1 2 0 0,1 4 0 16,0 2 5-16,-1 0 2 0,4 4 0 0,-3 2 0 15,-1 3 12-15,1 3 2 0,-4 0 1 0,0 3 0 16,0-3-12-16,0 0-2 0,-3-5-1 0,-1 2 0 0,1-3-7 0,-1 0 0 0,-3-2-1 16,4-7 0-16,-4 3-33 0,3-8-6 0,-3 2-2 0,0-8 0 15,4 5 18-15,-4-2 0 16,3-3 0-16,1-7 0 0,0-2 0 0,-1-3 0 0,1 0 0 0,-4-6 0 15,0 0-12-15,0 0 0 0,0 0 1 0,0 0 0 32,3 0-54-32,4-3-11 0,-3 0-3 0</inkml:trace>
  <inkml:trace contextRef="#ctx0" brushRef="#br0" timeOffset="94768.088">16619 3927 1429 0,'0'0'40'0,"0"0"10"16,0 0-40-16,0 0-10 0,0 0 0 0,0 0 0 15,0 0 28-15,0 0 3 0,4 6 1 0,-1-6 0 16,4 6-9-16,1-6-2 0,-1 6 0 0,0-1 0 15,0 1-9-15,0 0-3 0,3 0 0 0,1-3 0 16,-4 3-9-16,4 0 0 0,-1 0 0 0,1 0 8 16,-1-1-8-16,4-5 12 0,1 0-12 0,2 0 12 15,1 0-120-15,-1-11-24 0</inkml:trace>
  <inkml:trace contextRef="#ctx0" brushRef="#br0" timeOffset="95416.606">17907 3962 1459 0,'-11'-6'41'0,"8"0"10"0,-1 1-41 0,-3-1-10 16,0 0 0-16,-3 0 0 0,-1-3 62 0,4 0 10 15,-4 6 3-15,1-8 0 16,-1 5 16-16,1 0 3 0,-1 6 1 0,-3-6 0 0,3 6-75 0,1 0-20 15,-4 0 0-15,3 0 0 0,-3 6 0 0,3 0 0 16,1 0-11-16,3-1 11 0,-4 1-13 0,4 0 5 16,0 3 8-16,0 3-13 15,0 0-3-15,3-1-1 0,-3 1 0 0,0 3 0 16,4 2 17-16,-4-5 0 0,3 6 0 0,1-9 0 0,3 2 0 16,-4 1 0-16,4-6 0 0,0-6 0 0,0 6 0 15,0-6 0-15,0 6 0 0,0-6 0 0,0 0 0 0,0 0 0 16,0 0 0-16,0 0 0 0,0 0 0 0,0 0 0 0,11 6 0 15,-11-6 0-15,7 0 8 0,3 0 0 0,-3 0-8 0,1 0 12 16,-8 0-12-16,10 6 0 0,-3-6 8 16,4 2-8-16,-11-2 0 15,7 0 0-15,3 3 0 0,-10-3 0 0,7 3 0 16,0 3-10-16,-7-6 10 0,8 6-8 0,-1 6 8 0,-4 0-10 0,1-1 10 16,-1 1-10-16,1 3 10 0,-1 3 9 15,-3-13-1-15,0 7-8 0,0 3 12 0,-3 2-12 0,-1 1 12 0,1-6-12 16,-4 3 0-16,3-4 0 0,1 1 0 0,-5 0 0 15,5 0 0-15,-4-6 0 0,3-4 0 0,-3 4 0 16,0 0 0-16,4 0 0 0,-4-6 0 0,-4 6 0 16,4-6 41-16,0 0 2 0,-4 0 0 0,4-6 0 15,-3 6-54-15,-1-9-10 0,4 3-3 0,-3 1 0 16,-1-1-136-16,4-6-27 0</inkml:trace>
  <inkml:trace contextRef="#ctx0" brushRef="#br0" timeOffset="95967.718">17942 4024 1523 0,'0'0'64'0,"-3"6"-51"16,3-6 27-16,-4 6 4 0,4 3 2 0,-3 2 0 15,3-11-21-15,3 6-4 0,-3 0-1 0,4 0 0 16,-1 0 26-16,1 0 5 0,-1 2 1 0,4-2 0 16,-7-6-27-16,7 3-5 0,0-3 0 0,1 3-1 15,-1-3-3-15,3 0-1 0,-3 0 0 0,4-3 0 16,-4 0-4-16,0 0-1 0,4-2 0 0,-4-1 0 15,-4 0-10-15,4 6 0 0,-3-6 0 0,-4 6 0 16,3 0-13-16,-3 0-2 0,0 0 0 0,0 0 0 16,0 0-5-16,0 0 0 0,0 0-1 0,0 0 0 15,0 0-7-15,0 0-2 16,0 0 0-16,0 0 0 0,-7 0 14 0,0 0 4 0,0 0 0 0,0 0 0 16,-4 0 12-16,4 6-9 0,-3-6 9 0,3 0-8 15,-4 0 20-15,1 0 5 0,-1 0 1 0,4 0 0 16,-4 0-18-16,1 0 0 0,3-6 0 0,-4 6 0 15,4 0 0-15,7 0 0 0,-11 0 0 0,8 6 0 16,-4 0-12-16,7-6-5 0,-7 6-2 0,3 2 0 16,1 4 8-16,-1 0 2 0,4 6 0 0,0-4 0 15,4 4 1-15,-4 0 0 0,3-1 0 0,1-5 0 16,-1 8 8-16,1-2 12 0,-1 3-2 0,1-4-1 16,-1-5 0-16,5 0 0 0,-5 6 0 0,4-10 0 0,-3 4 30 15,3-6 5-15,0 6 2 0,0-12 0 0,0 6-20 0,3-6-4 0,1-6-1 16,3 6 0-1,0-12-76-15,4 6-15 0,0-6-3 0</inkml:trace>
  <inkml:trace contextRef="#ctx0" brushRef="#br0" timeOffset="96401.094">18217 4156 1512 0,'-7'6'32'0,"0"-3"6"0,7-3-30 0,-3 9-8 0,-1-3 0 0,1 0 0 16,-1 0 45-16,4 5 8 0,-3-5 2 0,3 0 0 15,0-6 4-15,0 0 1 0,0 0 0 0,3 9 0 16,-3 3-24-16,4-12-4 0,-1 5 0 0,1 1-1 16,-1 0-31-16,1 0 0 0,-1-6 0 0,-3 6 0 15,4 0 0-15,-1 3 0 0,-3-6 0 0,0-3 0 16,0 0 0-16,0 0 0 0,0 0 0 0,0 0 0 15,0 0 42-15,0 0 2 0,0 0 1 0,0 0 0 16,0 0-21-16,0 0-4 0,-3 3 0 0,3-3-1 16,-7 0-19-16,7 0 0 0,0 0 0 0,-7-3 0 15,0-3 0-15,0 0 0 0,0 0 0 0,3 0 0 16,4 6 0-16,-7 0 0 0,7 0 0 0,-3-6 0 16,3-6 0-16,-4 7 0 0,4-4 0 0,0 3 0 15,4 0-28-15,-4 0-7 0,3-6-1 0,-3 7 0 16,4-7 22-16,-1-3 4 0,1 6 1 0,-4 0 0 15,3 4 9-15,1-7 0 0,-4 12 0 0,3-6 0 0,-3 6-16 0,0 0-4 16,4 0 0-16,-4 0-1 0,7 0 5 0,-4 0 2 16,4 0 0-16,0 6 0 0,0-6-3 0,1 12-1 0,-1-7 0 0,3 1 0 31,-3 0-31-31,4 0-7 0,-1 3 0 0</inkml:trace>
  <inkml:trace contextRef="#ctx0" brushRef="#br0" timeOffset="96666.239">18443 4180 1466 0,'0'0'41'0,"0"0"11"16,-3 0-42-16,3 0-10 0,0 0 0 0,-7 12 0 15,7-7 54-15,-4 1 9 0,4 0 1 0,-3 0 1 16,3-6-19-16,0 6-4 0,0-6-1 0,3 15 0 16,-3-10-41-16,4 1-22 0,-4 0 2 0,3 0 1 15,1 0 19-15,-4-6 0 0,3 6 0 0,-3 0 0 16,0-6-55-16,4 6-7 0,-1-3-2 0</inkml:trace>
  <inkml:trace contextRef="#ctx0" brushRef="#br0" timeOffset="96888.82">18376 3915 1440 0,'0'0'30'0,"0"0"6"0,-7 6-28 0,4 0-8 0,-1 6 0 0,1-6 0 16,3 5 0-16,0-5 0 0,0 3 0 0,3 0 0 16,1 6-56-16,3-4-13 0</inkml:trace>
  <inkml:trace contextRef="#ctx0" brushRef="#br0" timeOffset="97367.959">18584 4112 1534 0,'-7'12'32'0,"7"-12"8"15,0 6-32-15,0 6-8 0,0-7 0 0,0 4 0 16,0 0 71-16,0 0 13 0,0-3 2 0,4 0 1 15,-4-6-29-15,3 6-6 0,1-1 0 0,-1 1-1 0,4 0-11 0,-3-6-3 16,3 6 0-16,0-6 0 0,-3 0-21 16,3 0-4-16,0-6 0 0,-4 6-1 0,1-6 5 0,3 0 0 15,0 1 1-15,-4-1 0 0,1 0-9 0,-1 0-8 0,-3-6 12 0,4 6-12 16,-4 6 0-16,0-3 0 0,0 3 0 0,0 0-12 16,-4-6-4-16,4 6 0 0,-3 0 0 0,-4-5 0 15,0 5-18-15,0 0-4 16,0 0-1-16,-4 0 0 0,1 0 11 0,-5 0 1 15,5 5 1-15,-1-5 0 0,1 6 26 0,-1-3-10 0,1 3 10 16,-1 0 0-16,0 0 0 0,1 0 0 0,3 6 0 16,-4-7 0-16,4 1 0 0,0 0 11 0,3 0-11 0,1-3 10 15,3-3 5-15,-4 6 1 0,4-6 0 0,-3 12 0 16,3-7-1-16,0 1 0 0,3 0 0 0,1 6 0 16,-1 0 1-16,5-3 0 0,-1 2 0 0,0 1 0 15,3-6-3-15,-3 6 0 0,4-6 0 0,-1 2 0 16,1-2-5-16,0 0 0 0,-1 0-8 0,1 0 12 15,-1-6-12-15,1 6 11 0,0 0-11 0,-4-6 10 16,3 0-29-16,1 0-5 0,-1 0-2 0</inkml:trace>
  <inkml:trace contextRef="#ctx0" brushRef="#br0" timeOffset="98036.326">18994 4106 1288 0,'0'0'27'0,"0"0"5"16,-8-3-32-16,1 3 0 0,7 0 0 0,-7 0 0 16,0 0 93-16,-3 0 12 0,10 0 3 0,-11 0 0 15,4 3-29-15,-3 3-6 0,-1-6-1 0,0 6 0 16,1 0-22-16,-1 0-5 0,4-6-1 0,-3 12 0 16,3-7-25-16,-4 1-6 0,4-3-1 0,3 3 0 15,-3 6-12-15,4-6 0 0,3 0 0 0,-4 0 0 16,4-6 0-16,0 11 0 0,0-5 0 0,0-6 0 15,0 0 9-15,0 6-1 0,0-6 0 0,4 6 0 16,-4-6-8-16,3 3 0 0,1 9 0 0,-1-12 0 0,4 5 0 16,-3-5 0-16,3 0 0 0,0 0 0 0,0 0 0 0,-3 0 0 0,3-5 0 15,-4 5 0-15,1 0 0 0,3 0-11 0,0 0 3 0,-7 0 0 16,3 0 8-16,-3 0-8 0,7 0 8 0,-7 0-8 16,7 5 8-16,-3-5 0 0,0 6 0 0,3 0 0 15,-4 0 0-15,1 6 0 0,-4-3 0 0,3 0 0 16,1-1 0-16,-4 4 0 0,0 0 8 0,3 0-8 15,-3-4 17-15,0 1-1 16,0 0 0-16,0 3 0 0,-3 0-16 0,3-7 10 0,-4 1-10 0,4 3 8 16,-3-3-8-16,-1 6 0 15,1-6 0-15,3-6 0 0,-4 6 0 0,4-6 8 0,0 0-8 0,-7 5 8 32,0-5-28-32,0 0-7 0,0 0-1 0</inkml:trace>
  <inkml:trace contextRef="#ctx0" brushRef="#br0" timeOffset="99068.623">20059 4136 1148 0,'0'0'25'0,"-7"0"6"0,0 0 1 0,0 0 0 0,0 0-32 0,0 0 0 0,-4 6 0 0,4-6 0 16,0 0 12-16,-4 5-3 0,4-5-1 0,-3 6 0 16,-1 3-8-16,-3 3 8 0,3-6-8 0,1 11 8 15,-4 1-8-15,3 3 0 0,4-10 0 0,-3 7 0 16,3 3 0-16,-1-4 0 0,1 1 0 0,0 2 0 15,0 4 0-15,0-1 0 0,4-8 0 0,-4 9 0 16,7-13 34-16,-4 1 5 0,4-6 1 0,0 6 0 16,0-12-7-16,0 0-1 0,0 0 0 0,11 3 0 15,-4-6 26-15,3-3 5 0,4-6 1 0,1 0 0 16,2 1-34-16,1-16-6 0,3 4-2 0,-3-1 0 16,-1 4-22-16,1-4 8 0,-4 1-8 0,0 2 0 15,-3 3-15-15,-1-5-7 0,-6 8-2 0,-1 3 0 16,1-5-26-16,-4 11-6 0,-4-3 0 0,1 6-1 15,-4 0 17-15,0 3 4 0,0 0 1 0,-7 0 0 16,3 6 19-16,-3 3 3 0,-4-3 1 0,1 6 0 16,-1-1 12-16,0-5 10 0,1 6-2 0,3 3 0 15,-4 2-8-15,4-5 0 0,0 3 0 0,0-4 0 16,7 7 8-16,-4-6 0 0,7 0 0 0,1-4 0 16,-1 1-8-16,1 0 0 0,3-9 0 0,0 0 0 0,0 0 0 15,10 0 0-15,1 0 0 0</inkml:trace>
  <inkml:trace contextRef="#ctx0" brushRef="#br0" timeOffset="99469.833">20585 3815 1743 0,'0'-23'49'0,"-4"17"11"0,4-3-48 16,-3-3-12-16,3 0 0 0,-4 1 0 0,0-4 44 0,1 3 7 16,-1 1 1-16,1-1 0 0,-4 0-32 0,3 6-7 15,-3-9-1-15,0 10 0 0,0-7-12 0,0 6 0 16,-4 0 0-16,1 0 0 16,-1 6 0-16,1-12-16 0,-4 12 3 0,3-8 1 15,-7 8 0-15,1-3 0 0,-1 3 0 0,-3 3 0 16,3 5 2-16,1-2 1 0,3 6 0 0,-1 0 0 15,1 2-15-15,0 10-2 0,4-6-1 0,3 8 0 16,-4 3 9-16,4 1 2 0,0 8 0 0,3 0 0 16,-3-2 4-16,7 2 2 0,0 6 0 0,0 3 0 0,4-9 10 15,-4 3 11-15,3 3-3 0,-3-5 0 0,0-4 5 0,4 3 1 16,-8 0 0-16,8-2 0 0,-4-10 24 0,0 3 5 16,0-8 1-16,0 3 0 0,-4-13-20 0,1 7-3 0,3-6-1 15,-4-3 0-15,1-4-6 0,3 1-2 0,0-6 0 0,-4 0 0 31,1 0-39-31,-4 0-8 0,3-6-1 0</inkml:trace>
  <inkml:trace contextRef="#ctx0" brushRef="#br0" timeOffset="99706.728">20017 3989 1530 0,'0'0'32'0,"0"0"8"16,0 0-32-16,0 0-8 0,0 0 0 0,7 0 0 15,3 11 27-15,1-11 4 0,3 6 1 0,0 0 0 16,0-6 0-16,7 6 0 0,-3 0 0 0,7-6 0 16,-4 6 16-16,4-3 3 0,-4 0 1 0,3 0 0 15,1 3-39-15,0-1-13 0,3-5 9 0,-3 0-9 16,-1 0-60-16,1 0-16 0,0 0-4 0</inkml:trace>
  <inkml:trace contextRef="#ctx0" brushRef="#br0" timeOffset="100483.892">21304 4006 1220 0,'0'0'34'0,"0"0"9"0,0 0-35 0,0 0-8 0,0 0 0 0,-3 6 0 15,-1 0 0-15,1 0-11 0,3 3 3 0,0-3 0 16,0 5 22-16,3-5 5 16,1 0 1-16,-1 0 0 0,1 6 19 0,-1-6 4 15,1-6 1-15,-1 8 0 0,-3-8-10 0,7 0-2 0,-7 0 0 0,0 0 0 16,4 3 8-16,-4-3 2 0,0 0 0 0,0 0 0 16,7-3-42-16,-7 3 0 0,4-2 0 0,-4 2 0 15,0 0-56-15,0-6-12 0,-4 0-4 16,-3 6 0-16,0-6-80 0,-4 0-16 15,1 6-3-15,-1 0-1 0,-3 0 82 0,-4 0 16 0,1 0 3 0,-1 6 1 16,-3 0 89-16,3 0 17 0,-3 0 4 0,4 2 1 16,-1 4 45-16,4-6 9 0,0 0 1 0,0 6 1 15,-1-1-42-15,5 4-9 0,-1 3-2 0,4-1 0 16,0-5-12-16,0 3-4 0,4 2 0 0,-5 1 0 16,8-6-6-16,0 3-2 0,4-4 0 0,0 1 0 15,-1 0 8-15,1 0 0 0,3-6 1 0,-4-1 0 16,-3-5 19-16,11 3 4 0,-1 0 1 0,1 0 0 15,0-6-5-15,-1 0-2 0,4-3 0 0,0 4 0 16,0-10-31-16,4 0-7 0,-4 0 0 0</inkml:trace>
  <inkml:trace contextRef="#ctx0" brushRef="#br0" timeOffset="100949.26">21498 4062 816 0,'-14'12'16'15,"0"-6"6"-15,0 8-22 0,0-2 0 0,0 0 0 0,0 6 0 16,0-1 78-16,3-5 11 0,-3 3 3 0,3 2 0 15,4-5-48-15,0 3-10 0,0-3-2 0,4 5 0 16,-1-11 18-16,4 12 3 0,4-6 1 0,-4 2 0 16,3-2-10-16,4-6-1 0,-3 6-1 0,3-6 0 15,3-1-5-15,-3 1-1 0,4-3 0 0,0 3 0 16,-1-6 6-16,4 0 1 0,0 0 0 0,0-6 0 16,1 0-19-16,-1 0-4 0,0-2-1 0,0 2 0 15,-4-6-8-15,5 0-2 0,-5 6 0 0,-3-5 0 16,0 2-9-16,0-3 0 0,0 6 0 0,-3 0 0 15,-4-6-33-15,3-2-9 0,-3 5-2 0,-3 0 0 16,-1-3-41-16,1 7-9 0,-4-7-2 0,0 0 0 16,-4 6 69-16,1 0 14 0,-1 3 2 0,0-3 1 15,-3 6 25-15,0-5 5 0,0 5 0 0,0 0 1 0,0 0 5 16,0 0 1-16,0 5 0 0,0-5 0 0,3 0-11 16,0 6-3-16,1-6 0 0,3 3 0 0,0 3-13 0,3 0 0 0,1 0 8 15,3 6-8-15,3-6-13 0,1-1-6 0,-1 1-1 16</inkml:trace>
  <inkml:trace contextRef="#ctx0" brushRef="#br0" timeOffset="102184.704">21802 4062 1220 0,'0'0'34'0,"0"0"9"0,0 0-35 0,0 0-8 0,0 0 0 0,0 0 0 15,0 0 12-15,0 0 0 0,0 0 0 0,0 0 0 0,0 0-12 0,0 0 0 16,0 0 0-16,3 6 0 0,-3 0 34 0,0 6 5 16,0-4 1-16,0 4 0 15,0 0-13-15,0 0-3 0,0 5 0 0,-3-2 0 16,3 3 23-16,-4-1 4 0,1-5 1 0,-1 0 0 15,4 3-7-15,-3-10-1 0,3-5 0 0,0 0 0 16,0 0-19-16,-4 6-4 0,4-6-1 0,0 0 0 16,0 0-6-16,0 0-2 0,0 0 0 0,0 0 0 15,0 0-12-15,0 0 0 0,0 0 0 0,0 0 0 16,0 0 0-16,0 0 0 0,0 0 0 0,0 0 0 16,0 0-13-16,0 0-6 0,0 0-1 0,0 0 0 15,0 0 7-15,0 0 1 0,0 0 0 0,0 0 0 16,0 0 12-16,0 0 0 0,0 0 0 0,0 0 0 0,0 0 0 15,0 0 0-15,7 0 0 0,-7 0 0 0,0 0 0 0,0 0 0 0,0 0 0 0,7 0 0 16,-7 0 10-16,0 0 5 0,11 6 1 0,-11-6 0 16,7 0 0-16,-7 0 0 0,0 0 0 0,10 6 0 15,-10-6 12-15,0 0 4 0,7 6 0 0,-7-6 0 16,7 0-32-16,-7 0 0 0,8 12 0 0,-8-12 0 16,7 3 0-16,-7-3 0 0,0 0 0 0,0 0 0 15,3 9 0-15,-3-9 0 0,0 0 0 0,7 8 0 16,-7-8 12-16,0 0-3 0,0 0-1 0,0 0 0 15,0 0-8-15,0 0 0 0,0 0 0 0,0 0 0 16,0 0 0-16,7 0 8 0,-7 0-8 0,0 0 8 16,0 0 0-16,11 0 0 0,-11 0 0 0,0 0 0 15,10 6-8-15,-10-6 0 0,0 0 0 0,0 0 0 16,11 0 0-16,-11 0 0 0,0 0 0 0,0 0 0 16,0 0 0-16,7 0 0 0,-7 0 0 0,0 0 0 15,11 0 0-15,-11 0 0 0,0 0 0 0,10 6 0 16,-10-6 0-16,0 0 0 0,7 0-12 0,-7 0 12 15,11 6-9-15,-11-6 9 0,10 0 0 0,-10 0 0 16,11 6 0-16,-11-6 0 0,7 6 0 0,4 0 0 16,-11-6 0-16,7 6 0 0,-7-6 0 0,10 0 0 15,-10 0 0-15,11 0 0 0,-11 0 0 0,10 2 0 16,-3-4 9-16,4 2 3 0,-4-6 0 0,0 6 0 16,0-12-2-16,0 6 0 0,0 0 0 0,0-6 0 0,0 6-10 15,4 1 0-15,-4-4 0 0,0 3 8 0,0 0-8 16,-7 6 0-16,7-6 0 0,-7 6 0 0,11 0-11 15,-11 0 3-15,7-6 0 0,-7 6 0 16,3-6 0-16,-3 6 0 0,8 0 0 0,-8 0 0 16,0 0 8-16,0 0 0 0,0 0 0 0,0 0-8 15,0 0 8-15,0 0 0 0,0 0 0 0,0 0 0 0,0 0 9 0,0 0-9 0,0 0 12 16,0 0-12-16,0 0 8 0,0 0-8 0,0 0 0 16,0 0 0-16,0 0 0 0,7 0 0 0,-7 0 0 0,3 6 0 15,4 0 0-15,-3 6 0 0,3 0 0 0,-4 2 0 16,1 4 12-16,-1 0-12 0,1-4 12 0,-1 4-12 15,1 5 29-15,-4-5-1 0,3 3 0 0,-3 2 0 16,0-5-28-16,4 2 8 0,-4 4-8 0,0-3 0 16,0-4 10-16,0 7-1 0,0-13 0 0,0 7 0 15,-4 3-9-15,4-4 8 0,0-2-8 0,-3 3 8 16,3-7-8-16,0 1 0 0,-4-6 0 0,4 3 0 16,0-9-23-16,0 6-6 0,0-6-2 0,0 0 0 15,0 0 76-15,0 0 15 0,0 0 4 0,0 0 0 16,0 0-52-16,0 0-12 0,0 0 0 0,-3-3 0 15,3-9 17-15,0-6 1 0,0 7 0 0,-4-16 0 16,4 4-18-16,-3-4 0 0,3-2 0 0,-4-4 0 16,4 4-21-16,-3-6-8 0,3-3-2 0,0 5 0 15,0-2 19-15,0 3 3 0,3 2 1 0,1 4 0 16,3 2-4-16,-4-5 0 0,4 8 0 0,0-2 0 16,1 8 12-16,-1 3-8 0,0 1 8 0,0-1-8 15,0 6-2-15,3 6 0 0,-3 0 0 0,4 6 0 16,0 6-11-16,-4-7-3 0,3 1 0 0,1 6 0 0,-1 3 24 15,-3-3 0-15,4 5 0 0,-4-2 0 0,4 8 0 0,-4-5 10 16,-4 0-1-16,4 2 0 0,-3-2 5 0,-1 0 1 16,1-7 0-16,-4 4 0 0,0-3-15 0,0-6 8 0,0-6-8 0,0 0 0 15,-7 5 14-15,0 1-3 0,-4-6-1 0,-3 0 0 16,0-6-34 0,0 1-6-16,-7-1-2 0,3-6 0 0,-3-3-136 0,-4 4-28 15,4-7-6-15</inkml:trace>
  <inkml:trace contextRef="#ctx0" brushRef="#br0" timeOffset="102845.624">22475 3748 367 0,'0'0'8'0,"0"0"1"0,0 0 1 0,-3 5 1 15,6 7-11-15,-3-6 0 0,0 0 0 0,4 0 0 0,-4 3 61 0,4 2 11 16,-1 7 1-16,1-6 1 0,-1 3 14 0,4 2 2 15,-3 1 1-15,-1 5 0 16,4-2 17-16,0 2 3 0,0 4 1 0,0 2 0 16,-3-5-29-16,3 14-6 0,-3 0-1 0,-4-2 0 15,3-4-13-15,-3-3-3 0,0 4-1 0,-3-10 0 16,3 1-11-16,-4 2-1 0,-3-2-1 0,3-10 0 16,-3 4-22-16,4 0-4 0,-1-7 0 0,1-2-1 15,-1-3-6-15,-3 0-1 0,4-6 0 0,-1 6 0 16,4-6-12-16,-3-6 0 0,-1 6 0 0,4-3 0 15,-3 0-36-15,3 3-9 0,3-6-3 0</inkml:trace>
  <inkml:trace contextRef="#ctx0" brushRef="#br0" timeOffset="103353.144">22687 4142 1436 0,'0'0'32'0,"-3"5"6"0,-1 1 2 0,1-3 0 15,3 6-32-15,0 0-8 0,0-3 0 0,3 6 0 16,1-7 35-16,-1 1 5 0,4 0 2 0,0 0 0 0,4 0 19 0,-4-3 4 15,3 9 1-15,5-12 0 0,-1 5-25 0,3-5-5 16,-3 0 0-16,1-5-1 0,2 5-15 0,1-12-4 16,-4 6 0-16,-3 3 0 0,3-3-2 0,0 6-1 15,-4-12 0-15,1 7 0 16,-4-7-43-16,0 6-9 0,-3-3-1 0,3-3-1 16,-4 1 14-16,1-1 3 0,-1 0 1 0,-3 0 0 15,-3 3 0-15,-4-2 0 0,0 5 0 0,0 0 0 16,-4 0 14-16,0 0 9 0,1 6-12 0,-8-6 12 0,8 6 0 15,-8 0 17-15,4 6-1 0,-4 0-1 0,4-6 2 16,-4 12 1-16,4-6 0 0,-3 8 0 0,3-2-18 16,3 6 0-16,0-6 0 0,4 2 0 15,0 4 0-15,4-6 0 0,3-1 0 0,-4 1 0 16,8 0 10-16,-1 8-2 0,1-8 0 0,3 6 0 0,3-6-8 0,1 2 8 16,3-8-8-16,0 6 8 0,0-6 0 0,0 6-8 0,4-6 12 15,-4-4-4-15,4 4 0 0,-4-3 0 0,0 0 0 0,4-3 0 16,-1 6-17-16,1-6-4 0,-4-6-1 0,4 3 0 15,-1-3-126 1,1 1-24-16,0-1-6 0</inkml:trace>
  <inkml:trace contextRef="#ctx0" brushRef="#br0" timeOffset="103671.828">23156 3604 1220 0,'0'0'27'0,"-3"8"5"0,3 4 2 0,3 0 0 0,-3 6-34 0,0 8 0 16,4-2 0-16,-4 14 0 0,0-3 98 0,3 3 13 15,-3-3 2-15,4 4 1 0,-4-1-35 0,3-3-7 16,1-8-2-16,0 2 0 0,-4 3-18 0,3-2-3 15,-3-4-1-15,0-2 0 0,4 5-25 16,-1-8-6-16,1 8-1 0,-1-2 0 0,1-4-6 0,-1-2-2 16,-3 2 0-16,4-5 0 0,-1 0-8 0,1-4 0 0,-4-2 0 15,3 0 0-15,-3-1 21 0,0-5 9 0,0 0 2 0,0-6 0 32,0 0-66-32,0 6-13 0,0-6-2 0</inkml:trace>
  <inkml:trace contextRef="#ctx0" brushRef="#br0" timeOffset="103930.337">23068 4094 1624 0,'0'0'46'0,"0"0"10"0,0 0-45 16,-7 0-11-16,7 0 0 0,0 0 0 0,0 0 43 0,0 0 6 15,0 0 2-15,0 0 0 0,0 0-7 0,0 0-2 16,0 0 0-16,0 0 0 0,7 0-12 0,4 0-2 16,3 0-1-16,0-2 0 0,0-4-9 0,4 6-2 15,6-6 0-15,-2 6 0 0,2-6-16 0,1 0-9 16,0 6 1-16,-4 0 0 16,0 0-45-16,0-6-9 0,-3 6-2 0,-4 0-498 15,0 0-100-15</inkml:trace>
  <inkml:trace contextRef="#ctx0" brushRef="#br0" timeOffset="104360.77">23347 4236 1728 0,'0'0'36'0,"0"0"8"0,0 0-35 0,0 0-9 0,0 0 0 0,0 0 0 15,0 0 37-15,0 0 6 0,7 0 1 0,0 0 0 16,0 0-26-16,4 0-5 0,-4 0-1 0,3-9 0 16,-3 9-12-16,4 0 0 0,-1 9 0 0,-2-9 0 15,-1 0 0-15,0 0 0 0,0 0 0 0,-7 0 0 16,7 0 0-16,-4-9 0 0,4 9 0 0,-7 0 0 16,0 0 0-16,0 0 0 0,4-3 0 0,-1 0-10 15,1-3-10-15,-4 0-3 0,0 0 0 0,0 0 0 16,0 1-13-16,-4-1-2 0,1 0-1 0,-1-6 0 15,-3 6 14-15,4 0 2 0,-4 3 1 0,0-3 0 16,0 6 22-16,0-5 15 0,-4 5-3 0,4 0 0 16,0 0-12-16,0 5 0 0,0 1 0 0,-4-3 0 15,8 6 0-15,-4 6 0 0,3-3 0 0,0-1 0 16,-3 1 12-16,4 0 0 0,-1 8 0 0,4-8 0 16,-3 6 15-16,3-4 2 0,0-2 1 0,0 6 0 15,0-6 3-15,0-1 1 0,3-2 0 0,1 3 0 16,-1-6-10-16,4 0-1 0,1 0-1 0,2-1 0 15,4-5-6-15,-3 0-2 0,6-5 0 0,-2 5 0 16,2-6-134-16,4-6-26 0,-3 12-6 0</inkml:trace>
  <inkml:trace contextRef="#ctx0" brushRef="#br0" timeOffset="105017.258">23735 4215 1196 0,'0'0'24'0,"0"0"8"0,0 0-32 0,0 0 0 0,-7 0 0 0,7 0 0 16,-7 3 76-16,3-3 10 0,-3 0 2 0,0 0 0 16,4 3 6-16,-4-3 2 0,0 3 0 0,-1 9 0 15,1-12-61-15,0 5-12 0,0-5-3 0,0 6 0 16,0 0 4-16,0 6 0 0,0-6 0 0,0 6 0 15,3 2 3-15,1-2 1 0,-1 0 0 0,1 6 0 16,-1-10-13-16,4 4-3 0,-3 0 0 0,3 0 0 16,0-1 2-16,0-5 0 0,3-3 0 0,-3-3 0 15,0 0 11-15,0 0 3 0,0 0 0 0,4 3 0 16,3-3-15-16,0 0-2 0,4-3-1 0,-1 0 0 16,-3 3-10-16,4-12 8 0,-1 7-8 0,-3-1 8 15,4-6-33-15,0-3-7 0,-4 4-2 0,3-7 0 16,1 6-32-16,-4 0-6 0,3-5-2 0,-2 2 0 15,2 3 40-15,-3-5 8 0,0-1 2 0,0 3 0 16,0-2 12-16,-3-4 4 0,3 3 0 0,0-5 0 16,-4 2 8-16,5-2 0 0,-5-1 0 0,-3-8 0 15,4 8 0-15,-4-8 0 0,-4 3 0 0,1-1 0 16,-1-2-28-16,-3 0-3 0,0 2-1 0,0-2 0 16,-4-3 0-16,4 8 0 0,-3-8 0 0,-1 5 0 15,-3 4-51-15,3 0-10 0,1 8-3 0,-4-6 0 16,3 13 52-16,4-4 9 0,0 9 3 0,0-6 0 0,0 12 32 0,7 0 0 0,-7 0 0 0,0 12 0 15,3-6 0-15,1 9 0 0,-1-4 12 0,1 13-3 16,-1-6 12-16,4 8 3 0,0-2 0 0,0 8 0 16,4-9 25-16,-1 4 6 0,4 8 1 0,-3-8 0 15,3 2 6-15,0 3 2 0,0-8 0 0,0 8 0 16,0-2 0-16,-3-4 0 0,3 3 0 0,-4 1 0 16,4-4-13-16,-3-2-3 0,-4 8 0 0,3-14 0 15,1 8-22-15,-4-8-5 0,0 5-1 0,3-5 0 16,-3-6-12-16,0 2-8 0,0-2 8 0,0 6-8 15,4-9 11-15,-4-3-3 0,0 5 0 0,0-11 0 16,0 0-8-16,0 0 0 0,0 0 0 0,0 0-11 16,0 0-20-16,3 6-4 0,1 0-1 0,-1 0 0 15,-3-6-57-15,4 6-12 0,3-6-3 0</inkml:trace>
  <inkml:trace contextRef="#ctx0" brushRef="#br0" timeOffset="106104.967">25210 4327 716 0,'0'0'16'0,"-8"6"3"16,5-6 1-16,-8 6 0 0,4-1-20 16,0-2 0-16,-3 0 0 0,-1 0 0 0,-3 3 90 0,3-6 14 0,4 6 4 0,-7-6 0 15,7 0-16-15,-3 0-4 0,2 6 0 0,-2-6 0 16,3 6-33-16,0-6-7 0,-4 0-2 0,4 6 0 16,-3-6-34-16,3 5-12 0,-1-5 9 0,1 6-9 15,0-6 16-15,4 6-3 0,-1-6 0 0,1 6 0 16,3-6 0-16,0 6 0 0,0-6 0 0,-4 9 0 15,8 3-13-15,-4-7 9 0,0 1-9 0,3 6 8 16,-3-12-8-16,4 6 0 0,-4-6 0 0,3 6 0 16,-3-6 0-16,7 6 0 0,-7-6 9 0,0 0-9 15,7 3 21-15,-7-3 0 0,11 0 0 0,-11 0 0 16,11 0-21-16,-4-6 0 0,0-3 0 0,0 9 0 0,0-6 0 0,0 0 0 0,-4 0 0 16,1 0 0-16,-1 1 11 0,5-1-3 0,-5-6 0 0,1 6 0 15,-4 6-8-15,0 0 0 0,3-6 0 0,-3 6 0 16,0 0 0-16,0 0 0 15,0 0 0-15,0 0 0 0,0 0 0 0,0 0-12 0,0 0 4 0,0 0 8 16,0 0 0-16,0 0 0 0,0 0 0 0,0 0 0 16,0 0-8-16,0 0 8 0,7 6 0 15,0-3 0-15,-7-3 0 0,7 9 0 0,0-3 0 0,-7-6 0 16,7 6 0-16,-3-1 0 0,-1 1 0 0,-3-6 0 16,8 0-10-16,-8 0 10 0,7 6-13 0,-7-6 5 15,7 0 8-15,-7 0 0 0,7 6 10 0,0-6-10 16,3 0 15-16,-3 0-3 0,4 0-1 0,0 6 0 15,3-6-118-15,-4 0-23 0,8 0-5 0,0 6-1 16</inkml:trace>
  <inkml:trace contextRef="#ctx0" brushRef="#br0" timeOffset="106575.166">25598 4253 1134 0,'0'0'24'0,"0"0"6"0,-4 6 1 0,0 6 1 0,-3-3-32 0,4 0 0 0,-1-1 0 0,-3 10 0 16,4-6 61-16,-1 2 6 0,1-2 1 0,-4 0 0 31,3 0 9-31,1-1 3 0,-1-5 0 0,1 0 0 0,-1 0-29 15,4-6-6-15,0 0-1 0,0 0 0 0,0 0 10 0,0 0 2 0,0 0 0 0,0 0 0 16,-3-6-20-16,-1 0-3 0,-3 0-1 0,3-5 0 16,1-1-32-16,3 6 0 0,-4-6-12 0,1 4 3 15,-4 2-13-15,3-6-2 0,1 12-1 0,-4-6 0 16,0 0-31-16,0 6-7 0,0-6-1 0,-4 6 0 16,4 6 11-16,-4-6 1 0,4 6 1 0,-3 6 0 15,3-6 38-15,-4 2 13 0,0 4-9 16,4 0 9-16,0 0-12 15,-3-1 2-15,3 1 1 0,-4 3 0 0,4-3 9 0,0-1 14 0,3 1-3 16,-3 0-1-16,4-6 34 0,3 3 6 0,0-9 2 0,-4 11 0 16,4-11-18-16,0 0-3 0,0 0-1 0,11 6 0 15,3 0 11-15,0-6 3 0,4 6 0 0,-1-6 0 16,8 12-32-16,-4-12-12 0,8 0 11 0,-1 6-11 16,0-6 0-16,4 3 0 0,-4 0 0 0,-3-3 0 15,-1 0-81-15,1 0-23 0,0-3-4 0,-4 0-703 16</inkml:trace>
  <inkml:trace contextRef="#ctx0" brushRef="#br0" timeOffset="106942.928">25714 3771 1584 0,'-7'12'67'0,"3"-6"-54"16,1 8 12-16,-1 4 3 0,4-6 0 0,0 14 0 15,0-8 20-15,4 11 4 0,-1-2 0 0,4 2 1 16,1 4-6-16,-1 2-2 0,3 3 0 0,1 6 0 15,-4-9-21-15,3 10-4 0,1-1 0 0,0-3-1 16,-4 3-7-16,3-6 0 0,-3 3-1 0,0-8 0 16,0 2-1-16,0-3 0 0,-3-5 0 0,-1 2 0 0,1-5 2 0,-1-10 1 15,1 4 0-15,0 0 0 0,-4-13-4 0,3 7-1 16,-3-12 0-16,0 0 0 0,0 0 10 0,0 0 2 16,0 0 0-16,4-6 0 15,-4 0-196-15,0 1-38 0,0-28-8 0,-4 10-2 0</inkml:trace>
  <inkml:trace contextRef="#ctx0" brushRef="#br0" timeOffset="107209.799">25590 4241 1265 0,'0'0'36'0,"0"0"8"0,0 0-36 0,0 0-8 0,0 0 0 0,0 0 0 15,0 0 79-15,-3 6 13 0,3-6 4 0,0 6 0 16,0-6-52-16,3 12-9 0,1-6-3 0,3 0 0 16,4-3 16-16,3 3 4 0,0-3 0 0,4-3 0 15,-1 0-23-15,4 2-4 0,1-2-1 0,2 0 0 16,-3-5-3-16,4 2-1 0,-4-3 0 0,4 0 0 16,-4 0-20-16,0 0 0 0,0 6 0 0,1 0 0 15,-5-6-146-15,1 0-34 0,0 6-6 16,-4-6-2-16</inkml:trace>
  <inkml:trace contextRef="#ctx0" brushRef="#br0" timeOffset="107543.837">26113 4309 1450 0,'0'0'32'0,"0"0"6"0,-4 6 2 0,1 0 1 0,-1 6-33 0,0-4-8 0,1 1 0 0,-1 6 0 16,1-3 52-16,3-1 9 0,-4 1 2 0,4-3 0 15,-3 3-8-15,3 0-2 0,0-1 0 0,-4 1 0 16,4-6-7-16,0 0-2 0,0 3 0 0,0-3 0 16,0-1-28-16,0 1-7 15,0-6-1-15,4 6 0 0,-4-6-8 0,0 0 0 0,0 0 0 0,0 0 0 32,0 0-134-32,0 0-29 0,0 0-5 0,0 0-2 0</inkml:trace>
  <inkml:trace contextRef="#ctx0" brushRef="#br0" timeOffset="107724.206">26021 4018 1148 0,'0'0'25'0,"0"0"6"0,0 0 1 0,0 0 0 0,-4 6-32 0,4 0 0 16,-3 0 0-16,-1 3 0 0,4 2 0 0,0 1 0 15,-3-6 0-15,3 0-340 16,3 0-65-16</inkml:trace>
  <inkml:trace contextRef="#ctx0" brushRef="#br0" timeOffset="108329.351">26381 4203 1220 0,'0'0'34'0,"0"0"9"0,0 0-35 0,0 0-8 0,0 0 0 0,0 0 0 15,0 0 63-15,-7 0 10 0,0 6 3 0,3 0 0 16,-3-6 16-16,0 6 3 0,3 9 1 0,-3-10 0 16,0 1-50-16,0 6-10 0,0 0-1 0,0 0-1 0,0 2-3 0,4-2-1 15,-4 0 0-15,-1 6 0 0,5-7-14 0,-1 4-4 16,1-3 0-16,-1-1 0 15,1 1 4-15,-1-6 0 0,4 9 0 0,-3-3 0 0,3-7-16 0,0 7 9 16,0 0-9-16,0-3 8 0,0-9-8 0,0 0 0 16,7 12 0-16,-7-12 0 0,3 5 28 0,-3-5 3 15,11 0 1-15,-4 0 0 0,4 0-20 0,-4 0-3 16,3 0-1-16,-3-5 0 0,0-1-8 0,0 0 0 16,0 3 0-16,0-3 0 0,1 0 0 0,-5 0-11 15,4 0 3-15,-3 0 0 0,3-5 8 0,-4-1 0 0,1 3 0 16,-1 3 0-16,1-6 0 0,3 1 0 0,-4-1 0 15,-3 0 0-15,4-2 0 0,-4 8 0 0,0-12 0 16,-4 6 0-16,1 0-18 16,-1 4-2-16,1-4 0 0,-4 6 0 0,0 0-3 0,0 0-1 15,0 6 0-15,-4-6 0 16,0 6-12-16,1 0-4 0,3-6 0 0,-4 12 0 16,1-6 7-16,3 6 1 0,-4 0 0 0,4 6 0 15,0 0-30-15,0 2-6 0,0-2 0 0,3 12-1 16,-3-7 8-16,4 4 1 0,-1-4 1 0,1 1-589 0</inkml:trace>
  <inkml:trace contextRef="#ctx0" brushRef="#br0" timeOffset="108817.692">26525 4339 1265 0,'0'0'36'0,"0"0"8"0,0 0-36 0,0 0-8 15,0 0 0-15,0 0 0 0,0 0 47 0,0 0 7 16,0 0 2-16,0 0 0 0,0 0-4 0,0 5 0 16,0 1 0-16,4 3 0 0,-4-3-16 0,0 6-4 15,0-12-1-15,0 11 0 0,0-5-8 0,0 0-2 16,0 0 0-16,0 3 0 0,-4 3 6 0,1-6 1 15,-1 5 0-15,4-5 0 0,0-6-15 0,0 0-2 0,0 0-1 0,0 0 0 16,0 0 13-16,0 0 2 0,0 0 1 0,0 0 0 16,0 0-15-16,0 0-3 0,4-6-8 0,-1 0 12 15,1 1-12-15,3-1-8 0,-4-12 8 0,5 9-13 16,-1 3 13-16,-4 0 0 0,1-5 0 0,3 5 0 16,-4 0-19-16,1 0-1 0,-1-3 0 0,1 3 0 15,-1 1 20-15,1-1 0 0,-4 6 0 0,0 0 0 16,3 0-13-16,-3 0 1 0,4-12 0 0,-4 12 0 15,0 0 35-15,0 0 7 0,0 0 2 0,0 0 0 16,0 0-32-16,3 12 0 0,1-12 0 0,-1 8 0 16,-3-2 0-16,4 6 0 0,0-6 0 0,-4 6 0 15,3-6 0-15,-3 5 0 0,4-5 0 0,-1 6 0 16,1 3 0-16,-1-9 0 0,1 5 0 0,-1-5 0 16,1 6 0-16,-1-3 0 0,4-3 0 0,0 0 0 15,-3-1-45-15,-4-5-15 0,7 6-4 0,0 0-772 16</inkml:trace>
  <inkml:trace contextRef="#ctx0" brushRef="#br0" timeOffset="109439.68">26853 4209 1648 0,'0'0'36'0,"0"0"8"0,0 0 2 0,0 0 0 0,0 0-37 0,0 0-9 0,-7 0 0 0,7 0 0 16,0 0 74-16,-3-6 13 0,-4 6 2 0,7 0 1 15,0 0-26-15,-11 0-4 0,4 0-2 0,0 0 0 16,7 0-30-16,-7 6-5 0,0-6-2 0,0 6 0 15,0 0-21-15,3 0 0 0,-3 3 0 0,0 2 0 16,4 1-12-16,-4 0-8 0,3 0 0 0,1 2-1 16,-4-2 21-16,3 0 0 0,4 0 0 0,-3 2 0 15,3-2 0-15,-4-6 0 0,4 6 0 0,0-6 0 16,0-6 12-16,0 0 8 0,0 5 0 0,0-5 1 16,0 0-21-16,0 0 0 0,7 6 0 15,-7-6 0-15,7 6 0 0,-7-6 0 0,0 0-11 0,0 0 11 16,7 3 0-16,-7-3 0 0,0 0 8 0,0 0-8 15,7 3 0-15,-7-3 0 0,0 0 0 0,0 0 0 0,7 3 0 0,-7-3 0 16,0 0-12-16,7 0 12 0,4 3 0 16,-11-3 0-16,7 3 8 0,-7-3-8 15,0 0 0-15,7 0 0 0,4 6 0 0,-11-6 0 16,7 0 0-16,-7 0 0 0,7 6 8 0,-7-6-8 0,0 0 0 0,0 0 0 16,10 6 0-16,-10-6 0 0,7 0 0 0,-7 0 0 15,4 5 0-15,-4-5 0 16,7 6 0-16,-7-6 0 0,0 0 0 0,7 6 0 15,-7-6 0-15,3 12 0 0,1-6 0 0,-4-6 0 0,4 9 0 16,-4-9 0-16,0 11 0 0,0-5 0 0,0-6 0 0,0 12 0 0,0-6 0 0,-4 6 0 16,0-6 0-16,1-1 0 0,-1 4 0 0,1-3 0 15,3-6 8-15,-4 0-8 0,-3 6 12 0,4 6-12 16,-4-12 8-16,0 6-8 0,0 0 0 0,-4-6 0 31,4 5-84-31,0-5-24 0,0 0-5 0,-4-5-789 0</inkml:trace>
  <inkml:trace contextRef="#ctx0" brushRef="#br0" timeOffset="109840.312">27002 4568 1335 0,'0'0'29'0,"0"0"7"0,0 0 0 0,0 0 2 0,0 0-30 0,0 0-8 0,0 0 0 16,0 0 0-16,0 0 78 0,-4 0 14 0,4 0 4 15,0 0 0-15,0 0 0 0,-7 6 0 0,7-6 0 0,0 0 0 16,0 0-61-16,0 0-12 0,0 0-3 0,0 0 0 16,0 0-20-16,0 0 0 0,0 0 0 0,0 0 0 15,0 0-12-15,0 0-6 0,0 0-2 0,0 0 0 31,0 0-182-31,0 0-37 0</inkml:trace>
  <inkml:trace contextRef="#ctx0" brushRef="#br0" timeOffset="149219.184">2960 7863 1121 0,'0'0'47'16,"0"0"-38"-1,0 0 41-15,0 0 8 0,0 0 2 0,0 0 0 16,0 0-29-16,0 0-6 0,0 0-1 0,-7 6 0 16,7-6-3-16,-7 6-1 0,0-6 0 0,3 6 0 15,1 0-2-15,3 0-1 0,-4 3 0 0,1 2 0 16,3-5 28-16,0 6 6 0,0 0 1 0,0-1 0 16,0 10-32-16,0-3-7 0,0 2-1 0,0 4 0 15,0 5 35-15,0 4 6 0,3-4 2 0,-3 3 0 16,0-2-37-16,4-4-7 0,-4 4-2 0,0 2 0 15,0-3-9-15,0-2 0 0,0-4 0 0,0 4 0 16,-4-4 0-16,4 7 0 0,0-10 0 0,-3 4 0 16,3-7 0-16,-4-5 0 0,4-6 0 0,0-6 0 15,0 0 53-15,0 0 9 0,-7-3 2 0,0-6 0 0,3 3-52 0,1-5-12 0,-1-7 0 16,1-3 0-16,-1 4 0 0,1-1 0 0,3-5 0 16,0 2 0-16,0-3 0 0,0-8 0 0,0 9 0 0,0-10 0 15,3 4-14-15,1-1-6 0,-1-2 0 0,1 3-1 16,-1-4-18-1,1-2-3-15,3 3-1 0,0 2 0 0,-3-2 35 0,3 6 8 0,0-4 0 0,-4 1 0 16,4 8-24-16,0-8-4 0,0 2 0 16,-3 4 0-16,3-4 17 0,-4 4 11 0,4 5-13 15,-3-8 5-15,3 8 8 16,-3 0-8-16,3 4 8 0,0 5-8 0,-4 0 8 0,4 3 0 0,-3 0-9 0,-1 6 9 16,4 6-13-16,-3-6 1 0,3 9 1 0,-3 3 0 15,6 0 11-15,-3 5-13 0,4 1 5 0,-1 8 8 16,1-2-9-16,0-1 9 0,-1 4 0 0,8 2 0 15,-4-2-8-15,0 5 8 0,-3 3 0 0,6 4 0 16,1-4 0-16,-4 9 0 0,4 0 0 0,-1 9 0 16,-6-9 0-16,-1-3 0 0,1 3 0 0,-8 0 0 15,5-5 10-15,-5 2-10 0,1-3 10 0,-1 0-10 16,1-3 0-16,-1 4-8 0,-3-7-1 0,4-3 0 16,-4 1 9-16,0-7 0 0,0 4 0 0,0-7 0 15,0 4 49-15,0-12 12 0,0-1 3 0,0 1 0 16,-4-6-64-16,4-6-16 0,0 0-2 0,0 0 0 15,0 0-22-15,-3-6-5 0,-1 0-1 0</inkml:trace>
  <inkml:trace contextRef="#ctx0" brushRef="#br0" timeOffset="149581.948">2868 8049 1121 0,'-7'5'47'15,"4"1"-38"1,-1 0 54-16,-3 3 10 0,3-3 3 0,4-6 0 15,0 3-25-15,0-3-5 0,0 0-1 0,0 0 0 16,0 0 3-16,0 0 0 0,0 0 0 0,0 0 0 16,4 9-30-16,3-3-6 0,4-1 0 0,-1-5-1 15,8 0-11-15,-4 6 0 0,4-6 0 0,6 6 0 16,-3-6 0-16,8 6 0 0,2 0 0 0,-6 3 0 16,3 0 0-16,1-1-16 0,6 4 4 0,-11-6 1 15,-2 6-25-15,-1-6-6 0,0 2-1 0,-3-2 0 16,-1-3-21-16,-6 3-5 0,3-6-1 0</inkml:trace>
  <inkml:trace contextRef="#ctx0" brushRef="#br0" timeOffset="149967.741">3605 7655 1094 0,'-7'17'23'0,"4"-5"5"0,-4-3-28 16,3 6 0-16,1 5 0 0,-1-2 0 0,1-1 56 0,3 4 7 0,0-3 1 0,0 8 0 15,3 3 0-15,1-5 0 0,-1 8 0 0,4-2 0 16,0 2 0-16,0 6 0 0,4 3 0 0,-4 4 0 16,4-7-52-16,3-3-12 0,-7 6 0 0,3-3 0 15,-3 1 0-15,-3-7 0 0,-1 3 0 0,5-2 0 16,-5-4 0-16,1-3 0 0,-4 4 0 0,3-7 0 16,-3-5 54-16,0 3 8 0,0-10 2 0,0 7 0 15,-3-9-52-15,3 0-12 0,0-1 0 0,0-8 0 16,0 0 0-16,0 0 0 0,0 0 0 0,0 0 0 15,0 0-151-15,-7-11-33 0</inkml:trace>
  <inkml:trace contextRef="#ctx0" brushRef="#br0" timeOffset="150299.135">3507 8184 1364 0,'-18'6'28'0,"11"-6"7"0,0 0-35 0,0 3 0 0,7-3 0 0,-7 3 0 16,3-1 52-16,4-2 4 0,0 0 1 0,-7 0 0 16,7 0 6-16,-7 0 1 0,7 0 0 0,0 0 0 15,0 0-6-15,0 0-1 0,0 0 0 0,0 0 0 16,0 0-40-16,0 0-8 0,0 0-1 0,0 0-8 15,0 0 0-15,0 0 0 0,0 0 0 0,0 0 0 16,7 3 0-16,4-3 0 0,-1 3 0 0,4-3 0 16,1 3 0-16,6-3 0 0,0 0 0 0,-3 3 0 15,6 0 0-15,-3 0 0 0,1 3 0 0,6-6 0 16,-11 6 0-16,8 0 0 0,0-6 0 0,-1 0 0 16,1 6-120-16,0-6-30 0</inkml:trace>
  <inkml:trace contextRef="#ctx0" brushRef="#br0" timeOffset="151169.842">4801 8122 1067 0,'-7'-6'22'0,"7"6"6"0,0 0-28 15,0 0 0-15,0 0 0 0,0 0 0 0,0 0 62 16,0 0 7-16,0 0 2 0,-3 6 0 15,3 0-57-15,0 12-14 0,0-4 0 0,0 4 0 0,0 0 54 0,0-1 8 0,0 10 2 0,0-10 0 16,-4 4-52-16,4-4-12 0,0-5 0 0,0 3 0 16,-3-3 13-16,3-6 0 0,0-6 0 0,0 0 0 15,0 0 18-15,0 0 3 0,0 0 1 0,0 0 0 16,0 0-15-16,0 0-4 0,0 0 0 0,0 0 0 16,0 0 17-16,0 0 3 0,0 0 1 0,0 0 0 15,0 0-37-15,0 0 0 0,0 0 0 0,0 0 0 16,0 0-29-16,0 0-4 0,0-3-1 0,0-3 0 15,3 0 34-15,-3-3 0 0,0 0 0 0,4 3 0 16,-4 0 0-16,0-5 0 0,3-7 10 0,1 6-2 16,-4 4-8-16,3-10-12 0,1 0 4 0,-1 4 0 15,1-4 8-15,-1 6 0 0,1-3 0 0,-1 1 0 16,5-1 0-16,-1-3 0 0,0 13 0 0,0-13 0 16,3 12 0-16,1-3 0 0,-1 9 0 0,5-6 0 15,-8 6-14-15,7 6-4 0,-7-6-1 0,3 9 0 16,4 0 19-16,-3 6-10 0,3-4 10 0,-3 7-8 15,-1-6 17-15,-3 8 4 0,4-8 1 0,0 6 0 16,-8-4 5-16,4 4 1 0,-3 0 0 0,-1-1 0 16,-3-5 4-16,4 9 2 0,-4-10 0 0,-4 1 0 15,4-3-5-15,0 0-1 0,-3 0 0 0,3-4 0 16,0-5-11-16,0 0-9 0,0 0 12 0,0 0-12 16,0 0-52-16,0 0-18 0,0 0-3 0</inkml:trace>
  <inkml:trace contextRef="#ctx0" brushRef="#br0" timeOffset="151729.963">5260 8151 1337 0,'0'0'56'0,"0"0"-44"16,0 0 41-16,0 0 9 0,0 0 2 0,0 0 0 16,0 0 51-16,-7 0 10 0,7 0 3 0,0 0 0 15,-7-2-103-15,7 2-25 0,0 0 0 0,0 0 0 16,-7 2 46-16,7-2 4 0,0 0 1 0,-7 3 0 16,7-3-39-16,-7 6-12 0,3 0 8 0,-3 0-8 15,4 0 0-15,-1 6 8 0,0-4-8 0,1 1 0 16,-1 0 8-16,1 3-8 0,3 0 0 0,-4-1 0 15,4-5 0-15,4 6 0 0,-4 3 0 0,3-4 0 16,1-5 0-16,-1 0-9 0,5 0 9 0,-5-3 0 16,4-3 0-16,4 6 0 0,-4-6 0 0,3 0 0 15,1-6 0-15,7 6 0 0,-8-3 0 0,-3 3 0 16,7-6 0-16,-3 6 8 0,3-6-8 0,-3 0 8 16,-1 1-8-16,1-1 0 0,-4 0 0 0,0-3 0 15,0 3 0-15,0 0 0 0,-3 0 12 0,-1 1-4 16,-3-1-8-16,0 0 0 0,0-6 0 0,0 6 0 15,-3 0-21-15,-8 0-6 0,4 0-1 0,0 1 0 16,0 2-6-16,0-3-2 0,-4 0 0 0,1 0 0 0,-1 6 36 0,0-6 0 0,1 0 0 16,-1 0 0-16,8 6 0 0,-4-3 0 0,0 3 0 0,-1 0 0 15,8 0 0-15,-10 0 0 0,10 0 0 0,-7 9 0 16,7-9 0-16,-7 6 0 0,3 0 0 0,1 0 0 16,-1 6 0-16,4-4 0 0,0 1 0 0,4 0 0 15,-4 9 0-15,0-12 0 0,3 5 0 0,1-2 0 16,-1 0-58-16,1 6-5 15,-1-9-1-15,1-1 0 0,6 1-90 0,-2-6-18 16</inkml:trace>
  <inkml:trace contextRef="#ctx0" brushRef="#br0" timeOffset="152194.994">5690 8140 1503 0,'-7'-3'31'0,"0"-3"9"15,0 3-32-15,4 3-8 0,-4-6 0 0,-4 0 0 16,0 6 86-16,4-6 16 0,-3 6 3 0,3-6 1 0,-4 6-51 0,1 0-11 0,2 0-1 16,-2 0-1-16,-1 0 6 0,1 6 2 0,3 0 0 0,0 0 0 15,0 0-38-15,-1 3-12 0,-2 3 0 0,3-1 0 16,3 1 0-16,1 6 0 0,-1-10 0 0,1 7-12 15,3 6 12-15,3-4-11 0,1-5 11 0,-1 9-10 16,4-4 10-16,7-5 0 0,-3 3-9 0,-4 2 9 16,4-5 0-16,-1 0 0 15,1-3 0-15,3 0 0 0,-3-3 8 0,3-1 2 16,-4 4 1-16,4-9 0 0,1 6-1 0,-5 0 0 16,-6-6 0-16,6-6 0 15,-3 0 1-15,0-3 0 0,4 1 0 0,-4-1 0 0,0-3 0 0,-3 0 0 0,3-5 0 0,-4-1 0 16,-3 3-11-16,4-2 0 0,-4-7 0 0,0 9 0 15,0-2 0-15,-4-4 0 0,1 6 0 0,-1 7 0 16,1-10 0-16,-5 12-9 0,1-6 9 0,0 4-10 16,-3 5-22-16,3 0-5 0,-4 3-1 0,4 0 0 15,-3 6-33-15,-5 2-6 0,1 4-2 0,0 0 0 16,4 0-4-16,-1 5-1 0,-3 4 0 0,7-3 0 16,-4-1 18-16,4 10 3 0,4-10 1 0,-4 4 0 15,7-4-4-15,0 1-1 0,0 3 0 0</inkml:trace>
  <inkml:trace contextRef="#ctx0" brushRef="#br0" timeOffset="152655.231">5891 8031 1579 0,'-3'12'32'0,"-4"-1"10"0,7 4-34 15,-4 0-8-15,4 5 0 0,4-2 0 0,-4-3 0 0,0-1 0 0,3 1 0 0,-3 3 0 16,4-6 39-16,-4-1 5 0,0 4 2 0,3-3 0 16,-3 0-24-16,0-7-5 0,7 1-1 0,-7-6 0 15,0 0-5-15,0 0-2 0,0 0 0 0,0 0 0 16,0 0 26-16,0 0 5 0,0 0 0 0,0-6 1 15,4 1-25-15,0-7-4 0,-4 0-2 0,3 3 0 16,1 0-10-16,-4 1 0 0,0 2-10 0,3-6 10 16,-3 6-8-16,4 6 8 0,-1-6 0 0,-3 6-9 15,0 0 9-15,0-6-12 0,0 6 12 0,0 0-12 16,0 0 12-16,0 0-10 0,0 0 10 0,0 0-10 16,0 0 0-16,0 0 0 0,7 0 0 0,0 0 0 15,-3 6 10-15,3-6-8 0,-4 6 8 0,4 0-8 16,0-6 8-16,1 12 0 0,2-12 0 0,-3 8-8 15,0-2 8-15,4 3 0 0,-4 6 8 0,7-3-8 16,-7-1 14-16,-3-2-2 0,-1 6 0 0,4 0 0 16,0-10-4-16,-3 7 0 0,-1-6-8 0,1 3 12 15,3-3-12-15,-4 0 0 0,4 0 0 0,-3-1 0 16,3 1-59-16,-3 0-14 0,-1 0-3 0</inkml:trace>
  <inkml:trace contextRef="#ctx0" brushRef="#br0" timeOffset="153317.499">6999 7999 922 0,'0'0'19'0,"-3"5"5"0,-1-2-24 16,4 3 0-16,-3 0 0 0,3 6 0 0,-4-6 92 0,4 0 12 0,0 5 4 0,4-5 0 15,-4 0-41-15,3 3-8 0,4 0-2 0,-3 6 0 16,3-10-39-16,0 7-8 0,7 0-2 0,-11 3 0 15,8-4 47-15,3 7 9 0,-3-6 1 0,-1 2 1 16,4 1-54-16,-3 6-12 0,3-4 0 0,-3-2 0 16,-1 3 28-16,4-1 9 0,-7-2 2 0,0 0 0 15,4-1-26-15,-4-2-5 0,0-6 0 0,0 6-8 16,-3-3 11-16,3-3-11 0,0 2 10 0,-4 1-10 16,4-9-35-16,-3 6-13 15,3-6-2-15,0 0-1 0,-3-6-163 0,3 6-33 0</inkml:trace>
  <inkml:trace contextRef="#ctx0" brushRef="#br0" timeOffset="153647.215">7310 7875 1489 0,'-8'15'42'0,"1"8"10"0,-3-5-42 16,6 8-10-16,-6-2 0 0,-1 8 0 0,4 4 67 0,0-4 11 0,-4 9 2 0,4-3 1 31,0 3-13-31,-3 4-4 0,3-1 0 0,-4-3 0 0,4 6 0 0,-3 0 0 0,2 3 0 0,1-6 0 16,4 0-40-16,-1 3-8 0,1-12-1 15,-8 6-1-15,8 1-2 0,-1-13 0 0,1 3 0 0,3-2 0 31,-4-4-30-31,4 1-6 0,-3-1-2 0,3-5 0 0,0 2 49 0,0-2 9 0,0 2 3 0,0-8 0 16,0-3-35-16,0 5 0 0,0-5 0 0,0 0-9 16,0-3-24-16,0-3-5 0,0-6-1 15,0 0 0-15,0 0-185 0,0 0-36 0</inkml:trace>
  <inkml:trace contextRef="#ctx0" brushRef="#br0" timeOffset="154217.612">7408 8128 1189 0,'0'0'50'0,"0"0"-40"16,0 0 57-1,0 0 11-15,0 0 2 0,0 9 1 0,0-9-1 0,0 6-1 0,0-6 0 0,0 6 0 16,4-1-28-16,-1 1-6 0,1 0-1 0,-1 0 0 16,5-6-26-16,-1 6-6 0,0 0 0 0,0 0-1 15,0-3-11-15,0 0 0 0,0-1 9 0,0-2-9 16,0 3 8-16,0-3-8 0,0 3 10 0,0-3-10 15,0 0 11-15,-3 0-11 0,6 0 12 0,-6-3-12 16,3 3 13-16,-4-3-4 0,1 3-1 0,-1-2 0 16,-3 2-8-16,4-6-14 0,-1 6 3 0,-3-12 1 15,4 6-13-15,-4 0-2 0,0 0-1 16,-4-3 0 0,4-2-21-16,-3-1-4 0,-1 6-1 0,1-6 0 0,-1 6 24 0,1-5 5 0,-4-1 1 0,7 6 0 15,-11 0 22-15,4 3-11 0,-3-3 11 0,3 6-8 16,-1 0 8-16,1 0 0 0,0 0 0 0,0 6 0 15,0 0 0-15,0 3 0 0,4 3-10 0,-4-1 10 16,3-5-8-16,-3 6 8 0,4 3 0 0,-1-1 0 16,0-5 8-16,1 3 9 0,-1 6 2 0,1-10 0 15,3 1 2-15,0 6 1 0,0-3 0 0,0 0 0 16,0-4 0-16,3 4 0 0,1 0 0 0,-1 0 0 16,1-7-1-16,0 7 0 0,3-6 0 0,0 6 0 15,0-6-13-15,3 3-8 0,1 2 10 0,-1-5-10 0,1 0 8 16,3 6-8-16,0-3 0 0,0-3 0 15,0-1-27-15,1 1-11 0,-1 0-2 0</inkml:trace>
  <inkml:trace contextRef="#ctx0" brushRef="#br0" timeOffset="154681.658">7878 7925 1792 0,'-8'0'51'0,"1"0"10"0,7 0-49 0,-7 6-12 0,0-6 0 0,0 0 0 16,-3 6 54-16,3-6 8 0,0 0 2 0,-1 6 0 16,1 0 0-16,0-1 0 0,0 1 0 0,0 3 0 15,4 3-84-15,-8-6-17 0,4 6-3 0,0-1-1 16,0 1 14-16,3 3 3 0,-3-3 1 0,4-1 0 15,-1 4 34-15,1 3 6 0,3-7 2 0,-4 1 0 16,4-6-31-16,0 0-5 0,0 6-2 0,0-6 0 16,0-6 19-16,0 0 0 0,0 0 0 0,0 0 0 15,0 5 0-15,0-5 0 0,0 0 0 0,4 9 0 16,-4-9 0-16,7 0 0 0,-4 6 0 0,-3-6 0 16,7 6 0-16,-3-6 0 0,-4 0 0 0,7 6 0 15,-3-6 0-15,3 6 0 0,-4 0 0 0,8-6 0 16,-11 0 0-16,3 6 0 0,1-4 0 0,-1 4 0 15,1-3 48-15,-1 3 12 0,1-3 4 0,-1 3 0 16,1 6-103-16,-1-6-20 0,1 0-4 0,0 2-1 16,-4 1 91-16,3 3 17 0,-3 3 4 0,0-10 1 0,0 7-33 0,0 3-6 15,0-6-2-15,0 5 0 0,-3-2-8 0,3-6 0 0,-4 9 0 16,0-6 8-16,4 2-16 0,-3-2-4 0,-1 3-1 16,1 0 0-1,-1-6-78-15,1-1-15 0,3-5-3 0</inkml:trace>
  <inkml:trace contextRef="#ctx0" brushRef="#br0" timeOffset="155373.582">8100 7516 581 0,'-4'-2'24'0,"1"-4"-24"16,3 6 113-16,0 0 18 0,0 0 3 0,-11 0 1 15,4 3 0-15,0 0 0 0,3 2 0 0,-3 13 0 16,0-6-67-16,0 5-12 0,4 4-4 0,-4 3 0 16,3 5-2-16,-3 9-1 0,4-8 0 0,-1 14 0 15,4-6-13-15,-3-3-2 0,3 3-1 0,0 6 0 16,0-8-13-16,0 8-4 0,3 0 0 0,-3 0 0 16,4-3-5-16,-1-3-2 0,4 1 0 0,-7-4 0 15,4-6-9-15,-4-2 0 0,3-4 9 0,1 1-9 16,-4-4 8-16,3-8-8 0,-3 6 10 0,0-9-10 15,4 2 11-15,-4-5-11 0,0-6 12 0,0 0-12 16,0 0-35-16,0 0-13 0,0 0-4 0,0 0 0 16,0 0-112-16,0 0-24 0</inkml:trace>
  <inkml:trace contextRef="#ctx0" brushRef="#br0" timeOffset="155675.645">7849 7890 608 0,'-3'-6'25'0,"3"6"-25"15,0 0 108-15,0 0 16 0,-4-3 3 0,4 3 1 16,0 0-52-16,0 0-9 0,4-6-3 0,-1 6 0 15,4-6-16-15,4 6-4 0,0 0-1 0,-1 0 0 16,8 0-18-16,-11 6-3 0,7-6-1 0,0 0 0 16,0 3 10-16,4 0 1 0,-1 3 1 0,1 0 0 15,3 3 3-15,-10-4 1 0,3 1 0 0,0 0 0 16,-3 0-21-16,3-6-5 0,-4 6-1 0,4 0 0 16,1-6-10-16,-1 6 0 0,0-6 0 0</inkml:trace>
  <inkml:trace contextRef="#ctx0" brushRef="#br0" timeOffset="156188.169">8209 8075 1337 0,'0'0'56'16,"0"0"-44"-16,0 0-12 0,0 0 0 0,0 0 0 0,0 0 0 16,0 0 53-16,0 0 9 0,0 0 2 0,7 3 0 15,-3 0 0-15,3-3 0 0,3 3 0 0,-3 6 0 16,4-9-52-16,-4 6-12 0,4-6 0 0,-1 0 0 16,-3 5 0-16,4-5 0 0,-1 0 0 0,-3 6 0 15,1-6 0-15,2-6 0 0,-3 6 0 0,4 0 0 16,-4-5 17-16,0-1 1 0,0-6 0 0,-4 6 0 15,5-3-6-15,-5 3 0 0,1 0-1 0,-1-5 0 16,1-1-20-16,-4 6-4 0,3-3-1 0,1 3 0 16,-4 0-33-16,0 6-6 0,-4-5-2 0,4 5 0 15,0 0-9-15,0 0-3 0,-7 0 0 0,7 0 0 16,-7 0 37-16,0 0 7 0,-4 5 2 0,4-2 0 16,0 3 21-16,-3 0 0 0,3 6 0 0,-4-6 0 15,4 6 0-15,0-1 0 0,0-2 0 0,0 3 0 16,3 6 0-16,-3-7 0 0,4 7 0 0,-1-6 0 15,4 2 47-15,0 4 13 0,0 0 4 0,0-4 0 16,4 4-52-16,-1 0-12 0,1-7 0 0,3 4 0 16,-4 3 38-16,4-7 5 0,0-5 1 0,1 6 0 15,-1-3-4-15,3-3 0 0,1 0 0 0,-4 0 0 0,3-1-15 16,1 1-3-16,0 0-1 0,-4-6 0 0,3 6-13 0,1-6-8 16,3 0 10-16,-3 0-10 15,3 0-129-15,0-6-32 0,3 6-7 0</inkml:trace>
  <inkml:trace contextRef="#ctx0" brushRef="#br0" timeOffset="156621.348">8597 8122 1576 0,'0'0'32'0,"0"0"9"0,0 0-33 0,0 0-8 0,0 0 0 0,-3 6 0 16,-4-3 54-16,3 3 9 0,1 0 1 0,-1 2 1 15,4 1-11-15,0-3-2 0,0 6-1 0,4 3 0 16,-4-4-28-16,3 1-6 0,1 6-1 0,-1-6 0 16,1-4-6-16,-4 4-2 0,3 6 0 0,1-12 0 15,-1 5-8-15,-3-5 10 0,0 3-10 0,4 0 10 16,-4-6-2-16,0-3-8 0,0 0 12 0,0 0-4 16,0 0 3-16,0 0 0 0,0 0 0 0,0 0 0 15,0 0-2-15,0 0 0 0,-4-6 0 0,1-3 0 16,3-3-9-16,-4 6-11 0,4-5 3 0,-3-4 0 15,3 3 8-15,0 1 0 0,-4-1 0 0,1 0 0 16,3 0 0-16,-4 0-8 0,4 4 8 0,0-10-8 16,-3 12 8-16,3-6-10 0,0 4 10 0,0-1-10 15,3 0-13-15,-3 3-2 0,0 0-1 0,4 0 0 16,-4 0 26-16,3 1-8 0,1 5 8 0,-1-6 0 16,1-6-10-16,-1 6 10 0,4 0-12 0,0 3 12 0,0-3-19 0,0 0 3 15,8 1 1-15,-5-1 0 16,4 0-21-16,0 0-4 0,1-3 0 0,2 3-1 15,1 3-19-15,-4-3-3 0,4 3-1 0,-1 3 0 16,-3 0 0-16,4 0 0 0,-4 3 0 0,0 3 0 16,0-3-20-16,0 3-5 0,0 3-1 0</inkml:trace>
  <inkml:trace contextRef="#ctx0" brushRef="#br0" timeOffset="157221.35">9066 8049 1124 0,'0'0'48'0,"0"0"-39"16,0 0 90-16,0 0 17 0,-7 0 4 0,0 0 1 16,0 0-13-16,0 0-4 0,0 0 0 0,0 0 0 15,-4 5-29-15,1-5-7 0,-1 6 0 0,1-6-1 16,-4 6-31-16,0-3-5 0,-1 3-2 0,1 0 0 16,0 6-21-16,0-1-8 0,-4-5 0 0,4 6 9 15,0-3-9-15,-3 6 0 0,2-1 0 0,5-2 0 16,-1 6-15-16,1-7 5 0,3 4 1 0,-4 3 0 15,8-1 9-15,-5-8 0 0,5 9 0 0,3-1 0 16,-4-5 0-16,4 3 0 0,0-6 0 0,0 0 0 16,4-4 0-16,-4-5 0 0,3 6 0 0,1 0 0 15,3-6 0-15,4 0 0 0,-4 0 0 0,3 0 0 0,4-6 12 16,0 0 5-16,1 1 1 0,2-4 0 0,-3-6-10 0,4 0-8 16,-4 4 12-16,4-16-12 15,-1 10 0-15,-2-13-16 0,2 7 2 0,-3-4 0 0,0 1-8 16,0-4-2-16,-3 1 0 0,-4 2 0 15,0 4 12-15,0-4 3 0,0-2 0 0,-3 8 0 16,-1 4 9-16,-3-1 0 0,4-5 0 0,-4 8 0 16,-4 3 0-16,4-5 0 0,-3-1 10 0,-4 3-10 0,3-2 0 0,-3 5 8 0,0-3-8 15,0 3 0-15,0 1 0 0,-4-1 0 0,1 0 0 0,-1 0 0 16,1 1 0-16,3 2 0 0,-4 3-9 0,4 0 9 16,3 0-15-16,1 6 3 0,3 0 1 0,0 0 0 15,0 0-7-15,0 0-2 0,0 0 0 0,0 12 0 16,0 0 8-16,3 8 0 0,5-2 1 0,-5 8 0 15,1-2-8-15,3 5-1 0,-4-2-1 0,4 2 0 16,-3 9 21-16,-4-8 16 0,3 8-2 0,-3 0-1 16,4 3-4-16,-4-8-1 0,0 2 0 0,-4 3 0 15,4-8 36-15,-3-4 6 0,-1 3 2 0,1-5 0 16,3-4-32-16,-4-2-7 0,1 0-1 0,3-4 0 16,0-2-12-16,-4-6 0 0,4 6 0 0,0-12 0 15,0 0 15-15,0 0 0 0,0 0 0 0,7 0 0 16,0 0-75-16,4 0-16 0,-1-6-2 15,1 0-1-15,3 0-140 0,-3 0-28 0</inkml:trace>
  <inkml:trace contextRef="#ctx0" brushRef="#br0" timeOffset="157687.905">9222 8201 1337 0,'0'0'28'0,"-7"-3"6"0,7 3-34 0,0 0 0 0,0 0 0 0,-7 0 0 16,7 0 109-16,-8 0 15 0,8 0 4 0,-7 3 0 16,0 0-103-16,7-3-25 0,-7 3 0 0,0 0 0 15,7-3 17-15,-7 6-1 0,0 6-1 0,0-6 0 16,0 6-24-16,0-7-5 0,0 4-1 0,0 6 0 16,0 0 47-16,3-4 10 15,-3 1 2-15,4 0 0 0,-1 0-27 0,1 2-5 0,-1-2 0 0,1 0-1 16,3-6 3-16,-4 3 1 0,4-4 0 0,0-5 0 15,0 0-3-15,0 0 0 0,0 0 0 0,0 0 0 16,4 3 0-16,3-3-1 0,0-3 0 0,0 1 0 16,0-4-2-16,3-3 0 0,1 0 0 0,0-3 0 15,-1 0-19-15,1 1-4 0,-1-1-1 0,-3-3 0 16,4 3-13-16,-4 7-4 0,-3-7 0 0,3 0 0 16,-4 3-18-16,1 3-4 0,-4 1-1 0,0 5 0 15,0 0 44-15,3-6 11 0,-3 6 0 0,0 0 0 16,0 0 0-16,0 0 0 0,0 0 0 0,0 0 0 15,0 0 0-15,0 0 0 0,0 0 0 0,0 0 0 16,0 0 0-16,-3 11 0 0,3-8 0 0,0 6 0 16,0-3 49-16,3 9 12 0,1-4 3 0,-1-5 0 15,1 0-56-15,3 0-8 0,-4 3 0 0,4-3-10 16,0 0 10-16,-3-3 0 0,3 5 10 0,-3-8-10 16,3 6 0-16,-4-6 0 0,4 6 0 0,-7-6 0 15,4 0-45-15,3 6-15 0,0-6-4 0</inkml:trace>
  <inkml:trace contextRef="#ctx0" brushRef="#br0" timeOffset="157991.32">9391 8122 1579 0,'0'0'32'0,"0"0"10"0,0 0-34 0,-4 6-8 0,4 3 0 0,0 0 0 16,0-1 53-16,0 4 9 0,4-6 2 0,-1 6 0 15,1 0 30-15,0-4 6 0,3 4 2 0,0 6 0 16,-4-6-62-16,4-1-12 0,0 7-2 0,-3-3-1 16,3-4-14-16,0 4-3 0,-4-3-8 0,5 0 12 15,-1-1-12-15,0 1 9 0,-4 0-9 0,4-3 8 16,-3 0-8-16,-1-4-12 0,4 4 2 0,-3-9 1 15,3 12-39-15,-4-12-7 0,1 0-1 0,3 6-1 16,-3-6-166-16,3-6-33 0</inkml:trace>
  <inkml:trace contextRef="#ctx0" brushRef="#br0" timeOffset="158319.979">9532 8037 1683 0,'0'0'48'0,"-3"6"10"0,-1 0-46 0,0 5-12 0,1-5 0 0,-1 6 0 15,4 3 68-15,0 2 11 0,0-5 2 0,0 12 1 16,0-4-24-16,4 4-5 0,-4-1-1 0,3 4 0 16,1-1-26-16,-4-2-6 0,4-1 0 0,-4 4-1 15,3-4 6-15,-3 1 2 0,0 2 0 0,4-2 0 16,-4 2-13-16,0 3-2 0,3-5-1 0,-3 2 0 15,0 1-11-15,0-4 0 0,4 7 9 0,-4-10-9 16,0 10 0-16,0-10 0 0,0 4 0 0,0-1 8 16,0-2-8-16,0-3 0 0,0 5 8 0,0-11-8 15,0 6-28-15,0 2-11 0,0-8-1 16,0 6-1-16,3 2 25 0,-3-2 6 0,0-1 1 0,4 4 0 16,-4-3-51-16,3-1-11 0,1-2-1 0,-4 0-1 15,3-1-38-15,1-2-7 0,-1-6-2 0</inkml:trace>
  <inkml:trace contextRef="#ctx0" brushRef="#br0" timeOffset="158636.516">9832 8369 1579 0,'0'0'32'0,"0"0"10"0,0 0-34 16,0 0-8-16,0 0 0 0,0 0 0 0,0 0 53 0,-4 6 9 0,1 0 2 0,-4 3 0 15,3-1-52-15,1 1-12 0,-4 9 0 0,0-6 0 16,3 2 54-16,-3 10 8 0,0-7 2 0,0 7 0 15,0 2-52-15,3-2-12 0,-3 2 0 0,0-2 0 16,4-1 0-16,3 4 0 0,-4-9 0 0,4 2 0 16,4-2 0-16,-4-6 0 0,3 5-9 0</inkml:trace>
  <inkml:trace contextRef="#ctx0" brushRef="#br0" timeOffset="159728.592">11321 7561 1337 0,'-4'-6'28'0,"-3"0"6"0,4 0-34 0,-1 0 0 0,-3 0 0 0,7 6 0 15,-4-3 0-15,4 3 0 0,0 0 0 0,-7-3 0 16,7 3 58-16,-7 0 5 0,4 0 1 0,-4 3 0 16,3 0-52-16,-3 3-12 0,4 0 0 0,-1 0 0 15,1 0 0-15,3 5 0 0,0-2 0 0,0 0 0 16,3 6 0-16,1-3 0 0,-1 5 0 0,4-2 0 16,0 2 0-16,0 7 0 0,4-6 0 0,-1 8 0 15,5-2 54-15,-5-1 8 0,4 4 2 0,0 2 0 0,-3 3-52 16,3-5-12-16,-3 2 0 0,-1 4 0 15,-3-4 54-15,0 3 8 0,0 4 2 0,-3-10 0 0,-1 3-52 16,1 4-12-16,-4-10 0 0,0 7 0 0,0-10 0 16,-4 4 0-16,1-7 0 0,-1-5 0 15,1 3 0-15,-1-3 0 0,1-7 0 0,-4 1 0 16,0-6 0-16,0 6 0 0,0-12 0 0,-4 6 0 0,0-6 0 0,1 1 0 16,-4-1 0-16,3 0 0 0,-3-6 0 0,3 0 0 0,-3 4 0 15,0-10 0-15,4 0 0 0,-1 4 0 0,1-4 0 0,-1 0 0 31,-3-2-48-31,7 2-13 0,0 0-3 0,-4-8 0 0,4 8-102 0,0 1-21 16,0-4-4-16</inkml:trace>
  <inkml:trace contextRef="#ctx0" brushRef="#br0" timeOffset="160121.298">10841 7358 823 0,'3'0'16'0,"4"-6"7"15,0 6-23-15,1-6 0 0,2 6 0 0,1-6 0 16,-4 3 61-16,3-3 8 0,1 6 2 0,0-3 0 0,-1 3 19 0,1 3 4 0,3-3 1 0,-4 9 0 16,1-3-44-16,0 0-9 0,-1-6-2 0,4 12 0 15,-3-7 14-15,3 1 2 0,0 3 1 0,0-3 0 16,0 3-45-16,4 0-12 0,-4-3 0 0,4 5 0 16,-4-5 0-16,3 0 0 0,1 0 0 0,0 0 0 15,-1-3 36-15,5 0 6 16,-1 0 1-16,3 0 0 0,-2-3-11 15,2 0-1-15,4 0-1 0,-3-3 0 16,3 0-30-16,-3-3-8 0,3 0-1 0,1 0 0 16,2 0-95-16,1 0-20 0,0 0-3 0</inkml:trace>
  <inkml:trace contextRef="#ctx0" brushRef="#br0" timeOffset="160600.392">11779 7931 1552 0,'-7'0'44'0,"0"-6"10"15,4 6-43-15,-4 0-11 0,7 0 0 0,-7 0 0 16,-4 0 53-16,4 0 9 0,-4 0 2 0,4 0 0 16,-3 0-8-16,3 6 0 0,0-6-1 0,-1 6 0 15,1 0-38-15,0 0-7 0,0 2-2 0,0 4 0 16,0-6-8-16,4 6 0 0,-1 5-12 0,1-5 12 0,-1 3 0 0,4 3 0 16,-3-7 9-16,3 4-1 0,0 3-17 0,3-7-3 0,-3 1-1 0,4 0 0 15,-1 0 13-15,4-1 0 0,-3-2 0 0,3 3 0 16,0 0 0-16,0-3 0 0,3-4 0 0,1 4 0 15,0-3 0-15,-1 3 0 0,4-3 0 0,0 0 0 16,1 0 0-16,-1-6 0 0,3 0 0 0,-3 0 10 16,1-6-10-16,-5 6 0 0,4-12 0 0,-3 3 0 15,-1-6 11-15,-3 1-3 0,4-4-8 0,-7-2 12 16,3-4-12-16,-4 6 0 0,1-14-9 16,-4 9 9-16,0-4-24 0,-4 9 2 0,1-5 0 0,-1-1 0 15,-3 4-18-15,0 2-4 16,-4 6-1-16,4-8 0 0,-7 8-36 0,0 0-7 15,0 1-2-15,0-1 0 16,0 3-2-16,-4 6-1 0,1-3 0 0</inkml:trace>
  <inkml:trace contextRef="#ctx0" brushRef="#br0" timeOffset="161168.682">12044 7475 1512 0,'-4'41'64'0,"1"4"-52"16,-1-7 5-16,4 3 1 0,4-3 0 0,-4 0 0 16,0-2 68-16,0-4 14 0,3-3 2 0,-3-5 1 15,0 2-63-15,0-2-12 0,4 2-2 0,-4-2-1 16,0-4 11-16,3 4 3 0,-3-6 0 0,0-4 0 16,4 4-28-16,-4-6-11 0,0-1 8 0,3 1-8 15,-3-6 8-15,4-3-8 0,-4-3 8 0,0 0-8 16,0 0 19-16,0 0-2 0,0 0 0 0,0 0 0 15,0 0-17-15,0 0 0 0,0-9 0 0,3 3 0 16,-3-5 0-16,4-7 0 0,0 3 0 0,-1-2 0 16,1-1 0-16,3 6 0 0,-4-5-8 0,4 2 8 15,0-3-19-15,0 6 3 0,0 1 0 0,-3 2 0 16,3 3 16-16,0 3-12 0,-3 0 12 0,3 3-10 16,0 0-22-16,0 0-5 0,0 0-1 0,0 6 0 15,3-3 46-15,-3 6 8 0,1 5 3 0,-1-2 0 16,0 0-6-16,0 0-1 0,-4 5 0 0,1 4 0 15,-1 2 0-15,1-5-1 0,-1 3 0 0,-3 2 0 16,0-5-3-16,0 2-8 0,0 4 12 0,-3-9-4 0,3 2-8 16,0-5 12-16,-4 0-12 0,4 0 12 15,-3-4-12-15,3-2 8 0,0 0-8 0,0-6 8 16,0 6-53-16,0-6-11 0,0 12-3 0,0-6 0 16,3 0-157-16,-3-1-32 0</inkml:trace>
  <inkml:trace contextRef="#ctx0" brushRef="#br0" timeOffset="161877.671">12358 8093 1051 0,'0'0'21'0,"0"0"7"0,0 0-28 15,0 0 0-15,0 0 0 0,0 0 0 16,0 0 44-16,0 0 4 0,0 0 0 0,0 0 0 15,0 0 45-15,3-12 10 0,-3 12 1 0,0 0 1 0,0 0-22 0,0 0-5 0,0 0-1 16,0 0 0 0,0 0-41-16,0 0-8 0,-3 12-1 0,3-1-1 0,0-5-1 0,-4 6 0 0,1 3 0 0,-1-1 0 15,4 1-8-15,-3-3-1 0,-1 3-1 0,4-4 0 16,-3-2-3-16,-1 0 0 0,4-3 0 0,0-6 0 16,0 0 2-16,0 0 0 0,0 0 0 0,0 0 0 15,4-6-5-15,3-3-1 0,-4-3 0 0,8 1 0 16,-4-13-36-16,0 7-7 0,3-4-1 0,-2-3-1 15,-1 4-6-15,3 2-1 0,-3 1 0 0,0-1 0 16,0 3 8-16,0 3 0 0,0 1 1 0,1-1 0 16,-5 6 12-16,1 0 3 0,-1 0 0 0,-3 6 0 15,0 0 9-15,0 0 3 0,7 0 0 0,-7 0 0 16,4 6 19-16,3 0 4 0,-4 0 1 0,1 12 0 16,-1-10 25-16,1 7 6 0,-1 6 1 0,-3-4 0 15,4 4 0-15,-4 2 0 0,0 1 0 0,3-1 0 16,-3-2-16-16,0 3-2 0,4-7-1 0,-4 10 0 15,0-16-10-15,4 7-3 0,-1-3 0 0,1 2 0 16,-1-5-16-16,1-3 0 0,3 0 0 0,0 0 0 16,0-4-24-16,0 1-11 0,3 0-2 0</inkml:trace>
  <inkml:trace contextRef="#ctx0" brushRef="#br0" timeOffset="162881.888">13275 8043 672 0,'0'0'19'0,"0"0"4"0,0 0-23 16,0 0 0-16,-7-6 0 0,3 0 0 0,1 0 88 0,-1 0 12 16,1 0 4-16,3-3 0 0,-4 4-36 0,4-7-8 0,-3 6 0 0,3 0-1 15,0 0-3-15,0 6-1 0,0 0 0 0,0 0 0 16,0 0 7-16,0 0 2 0,0 0 0 0,0 0 0 16,0 0-19-16,0 0-3 0,0 0-1 0,0 0 0 15,-7 0-14-15,3 6-3 0,1 6-1 0,-1-6 0 16,1 5-2-16,3-5 0 0,0 3 0 0,0 3 0 15,0 0-6-15,0-1-2 0,0 1 0 0,3 0 0 16,1 3-5-16,-4-4 0 0,3-5-8 0,1 6 12 16,-4-6-12-16,3 6 11 0,1-6-11 0,3-1 10 15,-4 4-10-15,1-9 0 0,3 6 9 0,0 0-9 16,-3-6 0-16,3 0 0 0,0 6 0 0,-4-6 0 16,1 0 0-16,-4 0 0 0,7 0 0 0,-7 0-12 15,3 0 1-15,-3 0 0 0,0 0 0 0,0 0 0 16,7 0 11-16,-7 0-13 0,0 0 5 0,0 0 8 15,0 0 0-15,0 0 0 0,0 0 0 0,0 0 8 16,0 0-8-16,0 0 10 0,0 0-10 0,0 0 10 16,4 6-22-16,-4-6-5 0,3 6-1 0,4-6 0 15,-3 6 35-15,0-1 7 0,3 1 2 0,-4 3 0 16,4-3-14-16,-3 6-2 0,3 0-1 0,-4-7 0 16,4 4-9-16,-3-3 8 0,3 6-8 0,-4-6 8 15,1 0-8-15,3-1 8 0,-7-5-8 0,4 0 8 0,-1 0 4 0,4-5 0 0,0 5 0 16,-3-12 0-16,3 0-3 0,0 3 0 0,3-2 0 0,-3-7 0 15,4-3-9-15,0 4 0 0,-1-7 0 0,1 4 0 16,-1 2 0-16,-3-6 0 0,4 4 0 16,-4 2 0-16,4 6 0 0,-4-5 0 0,0 5 0 0,-4 3 0 15,4 3 0-15,-3 0 0 0,-4 6 0 0,0 0 0 16,0 0 0-16,0 0 0 0,0 0 0 0,0 0 0 16,0 0 0-16,0 0 0 0,0 0 0 15,0 0 0-15,0 0 0 0,0 0 0 16,-4-5 0-16,4-7 0 0,-3 12 0 0,3-12 0 0,-4 6 0 0,1-3 0 15,3 1 0-15,-4-1 0 0,1-3 0 0,3 0 0 16,-4 6-18-16,4-5-6 0,-3-1 0 0,3 6-1 16,0 0-165-16,0 6-33 0,0-3-6 15</inkml:trace>
  <inkml:trace contextRef="#ctx0" brushRef="#br0" timeOffset="163362.046">13857 7981 1469 0,'0'-6'30'0,"-3"-6"9"0,3 6-31 0,-4 1-8 0,4 5 0 0,-3-9 0 15,3 9 79-15,-8 0 14 16,1 0 3-16,0 0 1 0,-3 6-40 0,-1-3-8 0,-3 2-1 15,0 7-1-15,0-6-35 0,0 6-12 0,0 0 9 0,-4 2-9 16,4-2 17-16,0 6-1 0,0-1-1 0,0-2 0 16,3 3 5-16,0-1 2 0,1 1 0 0,3 0 0 15,0-4-13-15,0-2-9 0,3 6 12 0,1-10-12 16,3 4 8-16,0-6-8 0,0 6 0 0,0-12 0 16,3 6 16-16,-3-6-4 0,11 0-1 0,-4 0 0 15,3-6 9-15,4 0 3 0,-3-3 0 0,3 0 0 16,0 1-13-16,4-10-2 0,-4 6-8 0,4-5 12 15,-4-1-12-15,0 9-12 0,-4-9 3 0,1 13 0 16,-4-13-16-16,0 12-3 0,-3-3-1 0,-1 3 0 16,1 6 1-16,-4 0 0 0,0 0 0 0,0 0 0 15,0 0 8-15,0 0 3 0,0 0 0 0,0 0 0 16,0 6 17-16,-4 0 0 0,1 6-8 0,-1 3 8 16,-3-4 10-16,4 7 6 0,-4 0 0 0,3 2 1 15,-3-2 2-15,3 2 0 0,1-2 0 0,3 6 0 16,-4-13-11-16,4 1-8 0,4 9 9 0,-1-16-9 15,-3 7 0-15,4-6 0 0,3 3 0 0,-3-6 0 16,3 0-56-16,0-3-4 0,3 0 0 0</inkml:trace>
  <inkml:trace contextRef="#ctx0" brushRef="#br0" timeOffset="163810.874">14097 7969 1337 0,'0'0'28'0,"0"-6"6"0,0 6-34 16,-4-6 0-16,4 6 0 0,0-5 0 0,0 5 58 0,0 0 5 0,0 0 1 0,0 0 0 16,-7-3 37-16,0-3 8 0,7 6 2 0,-10 0 0 15,3 0-75-15,-4 6-16 0,4-3-2 0,-3 2-1 16,-1 1 29-16,4 6 6 0,0-6 0 0,-4 6 1 15,4-1-34-15,0-2-7 0,0 0-2 0,4 6 0 16,-5-3-10-16,5-7 0 0,-1 1 0 0,1 3 0 16,3-3 0-16,0-6 0 0,0 0 0 0,-4 9 0 15,4-9 10-15,0 0-10 0,4 9 12 0,-4-9-12 16,0 0 0-16,0 0 0 0,0 6 0 0,3-1-12 16,-3-5 12-16,4 6 0 0,-1-6 0 0,5 6 0 15,-5 0 0-15,1 0 0 0,-1-6 0 0,1 9-9 16,-1-3 9-16,1-3 0 0,-1 2 0 0,1 4 0 15,-1-3 0-15,1 0 0 0,-1 0 0 0,1 0-8 16,-4 3 8-16,0-1 0 0,3-2 8 0,-3 9-8 16,0-3 0-16,-3 0 0 0,3-4 0 0,-4 4 0 15,4 6 0-15,-3-7 0 0,-1 1 0 0,-3 3 0 16,4 0 0-16,-4-7 0 0,3 4 0 0,-3 6 0 16,0-12 0-16,0 6-10 0,0-4 1 0,0 4 0 15,0-6-139-15,3 0-28 0,-3-6-6 0</inkml:trace>
  <inkml:trace contextRef="#ctx0" brushRef="#br0" timeOffset="164727.577">14651 8146 1552 0,'0'0'44'0,"0"0"10"0,0 0-43 0,0 0-11 0,-7-3 0 0,7 3 0 15,0 0 65-15,-4 0 11 0,4 0 3 0,0 0 0 16,0 0-25-16,0 0-5 0,-7 6-1 0,7-6 0 16,0 0-32-16,0 0-6 0,0 5-2 0,0-5 0 15,0 6-8-15,0-6 0 0,7 6 0 0,0 0 0 16,0-6 0-16,0 6 8 0,4-6 0 0,0 0 0 16,-1-6 2-16,1 6 0 0,-1 0 0 0,-3-6 0 15,4 0 2-15,0 6 0 0,-1-6 0 0,1 3 0 16,-4-2-38-16,0 2-7 0,0-3-2 0,-4 0 0 15,5 3 79-15,-5 3 16 0,4-6 4 0,-3 0 0 16,-4 6-103-16,0 0-20 0,3-6-4 0,-3 0-1 16,0 6 49-16,0-5 15 0,0-1 0 0,0-3-10 15,0 3-41-15,-3 0-8 0,3 0-1 0,0 0-1 16,-4 6 29-16,1-6 5 0,3 1 2 0,-4-1 0 16,1 0 11-16,-1 0 2 0,0-3 1 0,-3 3 0 15,4 3 1-15,-4 0 0 0,0 0 0 0,0 0 0 16,-4 3-10-16,1 0-1 0,-1-5-1 0,-3 10 0 15,3-5 13-15,1 3 9 0,-4 0-12 0,3 3 12 0,0 3 0 16,1 3 0-16,-1 5 10 0,1-5-2 16,3 3-8-16,0 3 0 0,3-1 8 0,0 4-8 15,4-4 0-15,0 1 0 0,4 0 0 0,0-4 0 0,3 4 36 0,3 0 2 16,1-7 1-16,-1 1 0 0,4 3-11 0,1-3-3 0,-1-1 0 0,3 1 0 16,-3-3-25-16,1 0 0 0,-1-3 0 0,0 2 0 15,-4-2 0-15,4-6 0 0,-3 6 0 0,0-6 0 16,-1 6 0-16,1-6 0 0,-1 0 0 0,1-6 0 15,0 6-143-15,-4 0-33 0</inkml:trace>
  <inkml:trace contextRef="#ctx0" brushRef="#br0" timeOffset="165194.613">15067 8128 1337 0,'-7'0'56'16,"0"0"-44"-1,-4 0 41-15,4-6 9 0,-3 6 2 0,3 0 0 16,-4 6 5-16,1-6 2 0,3 0 0 0,-4 9 0 16,0-6-63-16,1 3-8 0,3-1-9 0,-4 4 9 15,4 3 0-15,-4-6 0 0,4 6 0 0,4-1 0 0,-4 1 24 16,3-3 12-16,4 9 2 0,-3-7 1 15,3 1-11-15,3 3-3 0,-3-3 0 0,4-1 0 0,3-5-25 0,-4 3 0 0,4 0 0 0,-3-3 0 16,3 0 0-16,0-6 0 0,0 3 0 0,0-3 0 16,4-3 55-16,-4 3 5 0,3-6 2 0,1 3 0 15,-4-3-48-15,4-3-14 0,-1-3 0 0,1 6 8 16,-1-5-8-16,-2-7 0 0,2 6 0 0,-3 4 0 16,-3-4 0-16,3 0 0 0,-4 3 0 15,1 0 0-15,-1 3-12 0,-3 6 0 0,0 0 0 16,0 0 0-1,0 0-31-15,0 0-6 0,0 0-2 0,0 0 0 0,0 0 41 0,-3 9 10 0,3-3 0 16,0 9 0-16,-4-3 0 0,4-1 0 0,4 1 0 0,-4 9 0 16,3-10 36-16,1 1 8 0,-1 3 3 0,4-3 0 15,-3-1-32-15,3 1-7 0,0-6 0 0,0 6-8 16,0-6 15-16,-3 3-4 0,3-6-1 0,-4 2 0 16,4 4-10-16,-3-9 0 0,3 0 0 0,-4-6 0 15,8 3-134-15,-4-2-29 0,7-1-5 0</inkml:trace>
  <inkml:trace contextRef="#ctx0" brushRef="#br0" timeOffset="165596.728">15212 7493 1197 0,'0'0'50'0,"-4"0"-40"15,4 0 62-15,0 0 13 0,-7 0 3 0,7 0 0 16,-7 6-9-16,4 3-2 0,-1 2 0 0,1 7 0 16,-1 6-32-16,4-4-6 0,0 10-2 0,4-4 0 15,-1 3 17-15,1 4 3 0,3 2 1 0,-4-3 0 16,8-2-14-16,-4-1-4 0,0 3 0 0,-4-5 0 15,4 8-7-15,1-11-1 0,-5 8-1 0,4 0 0 16,-3-2-4-16,-1-1-1 0,1 4 0 0,3-10 0 16,-4 6-26-16,-3-8 0 0,4 3 0 0,-1-4 0 15,-3 4 0-15,4-10 0 0,-4-2 0 0,0 6 0 16,0-7 0-16,0 1 0 0,0-6 0 0,0 3 0 16,0-9 0-16,3 3 0 0,-3-3 0 0,0 0 0 15,0 0-46-15,0 0-14 16,0 0-4-16,0 0 0 0,0 0 15 0,0 0 2 0,0 0 1 15,0 0 0-15,0-9-182 0,0 0-37 0</inkml:trace>
  <inkml:trace contextRef="#ctx0" brushRef="#br0" timeOffset="165858.588">15138 8004 1523 0,'0'0'32'0,"0"0"7"0,-7 0-31 16,7 0-8-16,0 0 0 0,0 0 0 0,0 0 80 0,0 0 14 0,-7 3 3 0,7-3 1 16,0 0-53-16,0 0-10 0,0 6-3 0,3 0 0 15,1 6-15-15,3-6-3 0,3 0-1 0,-3 5 0 16,4-5 41-16,-1 0 8 0,-2-3 2 0,2 3 0 16,1-3-52-16,-1 0-12 0,-3 0 0 0,4 6 0 15,0-9 0-15,-1-9 0 16,1 9 0-16,-1-3 0 15,4-3-48-15,-3 0-13 0,7-3-3 0,-4 3 0 16,0 1-77-16,0-7-16 0,0 0-3 0</inkml:trace>
  <inkml:trace contextRef="#ctx0" brushRef="#br0" timeOffset="166065.305">15448 8149 1337 0,'0'5'56'15,"0"7"-44"1,-3-6 92-16,3 0 20 0,0 0 3 0,0 3 1 16,0-4-103-16,0 1-25 0,0 0 0 0,0 0 0 15,0 0 56-15,0 6 7 0,0-6 1 0,0 0 0 16,3-1-64-16,-3-5 0 0,0 0-9 0,0 0 0 16,0 9-6-16,0-9-1 0,0 0 0 0,0 0 0 15,0 0-172-15,7-3-34 0</inkml:trace>
  <inkml:trace contextRef="#ctx0" brushRef="#br0" timeOffset="166246.467">15406 7875 1470 0,'0'0'62'0,"0"0"-50"15,0 0 32-15,-7 0 7 0,7 0 1 0,0 0 0 16,0 0-37-16,0 0-7 0,0 0-8 0,0 0 11 31,0 0-164-31,0 0-33 0</inkml:trace>
  <inkml:trace contextRef="#ctx0" brushRef="#br0" timeOffset="166727.184">15667 7943 1409 0,'-4'6'29'0,"1"-1"7"16,-1 4-28-16,4 3-8 0,-3 0 0 0,3 5 0 16,-4-2 71-16,4 3 13 0,0 5 2 0,-3-8 1 15,3 9-6-15,-4-7-1 0,4 4 0 0,0-4 0 16,0 1-34-16,0 0-7 0,0-10-2 0,0 7 0 15,0-6-3-15,0 3-1 0,0 0 0 0,0-7 0 16,0-5-33-16,0 0 0 0,0 0-15 0,0 0 5 0,0 0 10 0,0 0 0 16,0 0 8-16,0 0-8 0,0 0 0 0,0 0 0 0,0 0 0 15,0 0 0-15,0 0 0 0,0 0-12 0,4-5 2 16,-1-7 0-16,1 6 10 0,-4-6 0 0,3 3-9 0,1-2 9 16,-4 5 0-16,3-12 0 0,1 6 0 0,-4 3 0 15,3-5 0-15,1-1 0 16,-1 3 0-16,1 1 0 0,-1-4 0 15,1 3 0-15,0 0 0 0,-1 6 0 16,1-5 0-16,-1-1 0 0,1 3 0 0,-1 3 0 0,1 0 0 0,-4 6 0 0,3-3 0 0,-3 3 0 16,0 0 0-16,0 0 0 0,7 0-9 0,-7 0 9 15,4 3 0-15,-1 3 11 0,1 0-2 0,-1 3 0 16,1 3-9-16,-1-1 0 0,-3 1 0 0,4 3 8 16,-4 3-8-16,4-7 10 0,-4 1-10 0,3 6 10 15,-3-7-10-15,0 4 10 0,4-3-10 0,-1 3 10 16,-3-4-10-16,4-2 0 0,-1 6 0 0,1-3 0 15,3-6-76-15,-4-1-16 0,4 1-4 0</inkml:trace>
  <inkml:trace contextRef="#ctx0" brushRef="#br0" timeOffset="167357.722">15935 8099 1579 0,'0'0'32'0,"-7"5"10"0,3-5-34 15,-3 6-8-15,4 0 0 0,-1 0 0 0,-3 0 53 0,4 6 9 16,-4-6 2-16,0 2 0 0,3-2-8 0,-3 6 0 0,3-6-1 0,-3 6 0 16,4-6-32-16,-4 2-7 0,3 1 0 0,1 0-1 15,-1-3 7-15,1 6 2 0,-1-6 0 0,1-1 0 16,3 1-12-16,0 0-3 0,0 0 0 0,0 3 0 15,0-9-9-15,0 0 0 0,3 6 0 0,-3-6 0 16,4 0 15-16,3 0 1 0,0 0 0 0,3 0 0 16,1-9-8-16,0 0-8 0,-1 0 11 0,1 3-11 15,-1-5 0-15,1-1-16 0,-1 0 2 0,1 0 0 16,-4 4-26-16,0 2-6 0,0 0-1 16,-3 0 0-16,-4 6 38 0,0 0 9 0,0 0 0 15,0 0 0-15,0 0 29 0,0 0 8 0,0 0 2 0,0 0 0 16,0 0-11-16,0 0-3 0,0 12 0 0,-4-4 0 15,1 1-25-15,-1 6 0 0,1 3 0 0,3-4 0 16,-4 1 0-16,4 11 0 0,0-8 0 0,0 3 0 16,0 2 0-16,0 1 0 0,4 2 0 0,-4 4 0 15,0 2 0-15,0-3 0 0,0 10 0 0,-4-7 0 16,4-3 0-16,0 4 0 0,-3 2 0 0,3-12 0 16,-4 10 0-16,1-7 0 0,3 4 0 0,-4-1 0 15,0-5 56-15,1 8 7 0,-1-6 1 0,1 4 0 16,-4-1-75-16,3-2-14 0,1 5-3 0,-4 3-1 15,3-14 29-15,-3 8 0 0,4-11 0 0,-4 5 0 16,3-2 17-16,-3-3 10 0,0-7 1 0,0-5 1 16,3 3-29-16,-3-3 0 0,0 0 0 0,0 0 0 0,0 0 0 15,-3-6-12-15,3 0 1 0,-4-12 0 0,0 6 11 16,1-6 0-16,-1 3 0 0,-3-14 0 0,0 5 0 0,-4-8-18 16,1 2 3-16,-1-8 1 15,4-6-17-15,-4 8-3 0,4-8-1 0,-3 3 0 16,-1-3-11-16,4 8-2 0,0-8-1 0,0 3 0 15,-1 2-29-15,5 4-6 0,-1-3 0 0,4 2-1 16,4-2-86-16,3 2-17 0</inkml:trace>
  <inkml:trace contextRef="#ctx0" brushRef="#br0" timeOffset="168108.449">16598 7396 1219 0,'0'0'25'0,"0"0"7"16,0 0-32-16,0 0 0 0,-3 6 0 0,-1 0 0 16,-3 5 69-16,4-5 8 0,-4 6 2 0,3 3 0 15,-3 2 2-15,3 7 1 0,1-1 0 0,-1 10 0 16,1 2-13-16,3 3-2 0,3 0-1 0,-3 1 0 15,4 2-23-15,-1-6-5 0,1 3-1 0,3 6 0 16,-3-11-13-16,-1 8-2 0,4-3-1 0,-3 0 0 16,-1-2-21-16,1-4 8 0,-1-3-8 0,1 4 0 15,-4-4 0-15,3-5 0 0,-3-10 0 0,4 4 0 16,-4 0 0-16,0-7 0 0,0 1 0 0,0 0 0 0,0-3 34 0,0-3 2 16,0-6 1-16,0 0 0 0,0 0-22 15,0 0-5-15,0 0-1 0,0 0 0 16,0 0-9-16,0 0-16 0,0 0 4 0,0 0 1 15,0 0-47-15,-7-12-10 0,7 0-1 0,-4 3-1 16,8 3-169-16,-4-5-33 0</inkml:trace>
  <inkml:trace contextRef="#ctx0" brushRef="#br0" timeOffset="168512.869">16792 7975 1288 0,'0'0'27'16,"-3"12"5"-16,-1 0-32 0,1-7 0 0,3 4 0 0,-4 3 0 15,4 0 92-15,-3 5 11 0,3-5 2 0,-4-3 1 16,4 9-6-16,-3-7-2 0,3 1 0 0,0 0 0 15,0 0-34-15,0-1-8 0,0-2 0 0,0 3-1 16,3-6-36-16,1 6-7 0,-4-6-2 0,3-1 0 16,1 1 8-16,-1-3 2 0,1 0 0 0,-1 0 0 15,4 3 0-15,-3-6 1 0,3 0 0 0,-4 0 0 16,4 0 2-16,4 0 0 0,-4 0 0 0,0-6 0 16,4 3-23-16,-1 0 0 0,1 0 0 0,-4 0 0 15,0-3 0-15,0 4 0 0,0-4 0 0,0 0 0 0,0 0 0 0,-3 0 0 16,-1 0 0-16,1-6 0 15,-4 7-47-15,3-4-13 0,1-3-4 0,-4 0 0 0,0 0 52 0,0 7 12 0,0-16 0 0,0 9 0 16,0 0-23-16,0-5-1 0,-4 2-1 0,4 3 0 31,0 1-150-31,-3-7-29 0,3 0-7 0</inkml:trace>
  <inkml:trace contextRef="#ctx0" brushRef="#br0" timeOffset="168963.586">17180 7887 1641 0,'0'0'34'0,"0"0"8"15,-3 6-34-15,3 8-8 0,0-8 0 0,-4 6 0 16,4 0 70-16,-3 3 12 0,3-4 2 0,-4 7 1 15,4 0-17-15,0-7-4 0,-3 10-1 0,3-3 0 16,0-7-31-16,-4 1-7 0,4 0-1 0,0 3 0 16,-3-4-4-16,3-5 0 0,0-6-1 0,0 6 0 15,0-6-9-15,0 0-2 0,0 0 0 0,0 0 0 16,0 0 3-16,0 0 0 0,0 0 0 0,3-6 0 0,-3 0-22 16,0-5-4-16,4-4-1 0,-4 3 0 15,3 0-7-15,-3 1-1 0,4-7-1 0,-1 6 0 0,-3 0 12 16,4 4 2-16,-1-4 1 0,-3 6 0 15,4 0 10-15,-4 0 0 0,0 6 0 0,0 0 0 16,0 0 0-16,0 0 0 0,0 0 0 0,0 0 0 16,7 6 0-16,-4-6 0 0,1 6 0 0,3 0-8 0,-4-6 8 0,1 12 14 15,0-7-3-15,-1 4-1 0,1 0-2 0,-1 0-8 0,4 9 12 0,-3-7-4 16,-1 1-8-16,1 9 0 0,-1-10 0 0,1 7 8 16,3-9 0-16,-4 6-8 0,1-7 12 0,3 4-4 15,-3-6-25-15,-1 6-6 0,4-6-1 0,0-3 0 16,-3 0-172-1,3-1-34-15</inkml:trace>
  <inkml:trace contextRef="#ctx0" brushRef="#br0" timeOffset="169279.342">17515 7963 1682 0,'0'0'35'0,"-7"0"9"16,0 0-36-16,4 6-8 0,3-6 0 0,-11 0 0 15,4 0 56-15,0 6 10 0,7-6 2 0,-7 0 0 16,0 6-13-16,0 0-3 0,0-6 0 0,0 6 0 16,0 0-35-16,3-1-7 0,1 1-2 0,-4 3 0 0,3 3 4 0,1-6 0 0,-1 6 0 15,1-1 0-15,-1-2-4 0,0 3 0 0,4 0 0 16,-3-1 0-16,3 1 5 0,0-6 1 0,0 3 0 0,0 0 0 15,3-3-3-15,-3-6-1 0,4 5 0 0,3-2 0 16,0 3-10-16,0-6-9 0,4 0 9 0,-1 0-13 16,4-6 13-16,1 3 0 0,-1-2 0 0,0-1 0 31,0-3-67-31,0 6-10 0,0-3-3 0</inkml:trace>
  <inkml:trace contextRef="#ctx0" brushRef="#br0" timeOffset="169847.586">17702 7384 1489 0,'-10'15'31'0,"3"-6"7"16,0 2-30-16,3 1-8 0,-3 3 0 0,0 0 0 16,0 5 118-16,0 4 22 0,3-1 5 0,-3 4 1 15,4-1-60-15,-1 4-12 0,1-1-2 0,3 3-1 16,0-8-25-16,0 8-5 0,0-8-1 0,0 8 0 16,3-9-9-16,-3-2-3 0,4 3 0 0,-4-7 0 15,3 1-12-15,1 2-4 0,-1-8 0 0,1 6 0 16,-4-1-12-16,3-2 8 0,1-3-8 0,0 6 0 15,-1-13 12-15,-3 4-4 0,4 0-8 0,-1 0 12 16,-3-9-12-16,0 0 0 0,0 0 0 0,0 0 0 16,0 0 0-16,0 0 0 0,0 0 0 0,0 0 0 0,7 0 0 0,-7 0 0 0,4 0 0 15,3-9 0 1,-4 6-28-16,1-3-1 0,-4 0-1 0,3 3 0 0,1-2 17 0,-4 5 3 0,0-6 1 0,0 6 0 16,0 0 9-16,0 0 0 0,0 0 0 0,0 0 0 15,3-6 0-15,-3 6 0 0,0 0 0 0,0 0 0 16,0 0 0-16,0 0 9 0,0 0-9 0,4-6 0 15,-4 6 11-15,3 0-11 0,4 0 10 0,-7 0-10 16,4 6 8-16,3-6-8 0,-3 0 0 0,-4 0 9 16,7 12 7-16,-4-12 2 0,8 5 0 15,-8 1 0-15,1 0-18 0,3 9 0 0,0-9 0 0,-4 11 0 16,5-11 0-16,-5 9-22 0,4 3 3 0,-3-7 1 16,-1 1 18-16,4 3 0 0,-3 0 0 0,-1-1 0 15,4-8-11-15,-3 6 2 0,3-6 0 0,-4 0 0 16,1 0-44-16,3-4-9 0,-3 1-2 0,3-3 0 15,-4-3-146-15,4 3-30 0</inkml:trace>
  <inkml:trace contextRef="#ctx0" brushRef="#br0" timeOffset="170795.301">18817 7931 1045 0,'0'0'44'0,"0"0"-36"16,0 0 87-16,0 0 17 0,0 0 3 0,0 0 1 16,0 0-29-16,-7 6-6 0,0-6-1 0,-4 6 0 15,4-6-35-15,0 9-7 0,-3-4-2 0,3 1 0 16,0 0 0-16,-4 6 0 0,4-6 0 0,0 0 0 15,3 0-16-15,-3 2-3 0,4-2-1 0,-4 0 0 16,3 0-16-16,-3 0 10 0,7-6-10 0,-3 12 8 16,-1-6-8-16,1 5-11 0,-1-5 3 0,4-3 0 15,0-3 8-15,-3 9 0 0,3-3 0 0,0-6-8 16,0 9 8-16,0-9 11 0,-4 11-3 0,4-11 0 16,0 6-8-16,0-6 0 0,0 0-12 0,0 0 12 15,0 6-9-15,0-6 9 0,0 0 0 0,0 0 0 16,0 0 0-16,0 0 0 0,0 0 0 0,0 0 0 15,0 0 9-15,0 0 3 0,7 0 0 0,0-6 0 16,0 0-4-16,-3 6 0 0,3-11 0 0,0 2 0 16,0 0-8-16,-4 3 8 0,1-3-8 0,3 3 8 15,-3 1-8-15,-1 5 0 0,1-12 0 0,-4 12 0 16,3 0 0-16,-3 0 0 0,7-6 0 0,-7 6-11 16,0 0 11-16,0 0-10 0,4 0 10 0,3 6-10 15,-4 0 10-15,4 0 0 0,-3-1 0 0,-1 1 0 16,1 0 0-16,-1 0 8 0,-3 3-8 0,4 3 8 15,0-6 6-15,-4-1 2 0,3 7 0 0,-3-6 0 0,4 0-7 16,-4-6-1-16,0 0 0 0,0 3 0 0,3 3-8 0,-3-6 8 0,4 6-8 16,-4-6 8-16,7 3-20 0,-4 0-4 0,4-1 0 0,0-2-1 31,0 3-42-31,4-3-8 0,0 0-1 0,3 0-1 16,-4 0-97-16,4 0-19 0,4 0-4 0</inkml:trace>
  <inkml:trace contextRef="#ctx0" brushRef="#br0" timeOffset="171213.625">19103 7943 1558 0,'-4'9'32'0,"1"-4"8"0,-1 1-32 0,1 0-8 0,-1 6 0 0,1-6 0 16,3 0 43-16,-4 5 7 0,4-8 2 0,-3 6 0 15,3-3 9-15,-4 3 3 0,4-3 0 0,0-6 0 16,-3 12-31-16,3-12-5 0,0 0-2 0,0 0 0 16,0 0 0-16,0 0 0 0,0 0 0 0,0 0 0 15,0 0-6-15,0 0-2 0,0 0 0 0,0 0 0 16,0 0 3-16,0 0 1 0,0 0 0 0,0 0 0 16,0-12-6-16,-4 6-2 0,4-9 0 0,0 6 0 15,4 1-14-15,-4-4 0 0,3 0 0 0,1 6 0 16,-1-3 0-16,1 1 0 0,-1-1 0 0,1 9 0 15,-1-6-10-15,1 0 10 0,-1 6-8 0,-3 0 8 16,7-6-11-16,1 12 11 0,-5-6-13 0,4 6 5 16,0 0 8-16,0 0 8 0,0 2-8 0,-3 4 11 15,3-6-2-15,0 6 0 0,0 5 0 0,-4-5 0 0,1 3-9 0,0-3 8 16,-1-1-8-16,1 1 8 0,-1 0-8 0,-3 3 12 0,4-9-12 0,-4-1 12 16,0-5-12-16,0 0 10 0,0 0-10 0,0 0 10 31,7 0-47-31,0 0-10 0,3-5-1 0,-3-1-1 15,4-6-169-15,0 3-34 0</inkml:trace>
  <inkml:trace contextRef="#ctx0" brushRef="#br0" timeOffset="171830.97">19487 7999 1416 0,'0'0'29'0,"0"0"8"0,0 0-29 0,0 0-8 0,0 0 0 0,0 0 0 16,0 0 105-16,0 0 20 0,0 0 4 0,0 0 1 15,-7 0-13-15,7 0-2 0,-7 0-1 0,0-6 0 16,0 0-69-16,4 6-13 0,-4-6-4 0,3 0 0 16,1 0-28-16,3 6 8 0,-7-6-8 0,3 3 0 15,4 3 0-15,0 0 0 0,0 0 0 0,-7 3 0 16,0-3-10-16,0 6 10 0,0 0-8 0,0 6 8 0,3 0-16 15,1 2 3-15,-4 4 0 0,3 5 0 0,4-5 13 16,-3 3 0-16,3-4 0 0,-4 1 0 0,4 0 0 0,4-4 8 16,-4-2 1-16,3-6 0 0,1 0 7 0,-1 0 2 15,4-6 0-15,0 0 0 0,0 0 17 0,0-12 3 16,4 6 1-16,0-6 0 0,-1-2-22 0,1-4-4 16,-1-6-1-16,1 4 0 0,-1-4-12 0,1 1 0 15,3-1 0-15,-3 4 0 0,-1-4-8 16,1-2-2-16,-1 8 0 0,-2 0 0 15,-1-8-6-15,0 8-2 0,0-5 0 0,-4 2 0 0,-3-2 6 0,4 5 2 0,-4 0 0 0,-4-2 0 16,4 2 10-16,-3-2 0 0,-1 2 0 0,1-6 0 16,-1 4 0-16,-3 2 0 0,0 1 0 0,0-4 0 15,0 3-12-15,0 1 2 0,0 5 1 0,0-9 0 16,0 10 0-16,0-1 0 0,0 0 0 0,-1 0 0 16,5 7 9-16,-1 2-13 0,4 3 5 0,0 0 8 15,0 0-16-15,0 0 5 0,-7 0 1 0,7 0 0 16,-7 5-2-16,4 10-1 0,-4-3 0 0,3 3 0 15,1 8 4-15,-1 1 1 0,4 2 0 0,0 4 0 16,0 5 22-16,4-3 5 0,-4 3 1 0,3 4 0 16,1-7-20-16,-1-3 0 0,1-2-13 0,-1 8 5 15,1-3 16-15,-1-8 3 0,-3 8 1 0,4-2 0 16,-1-4-4-16,4 4 0 0,-3-10 0 0,7 10 0 16,-4-7-8-16,0-2 0 0,0 2 0 0,3-5 8 15,-3-4-34-15,4-2-7 0,0 0-2 0,-1 0 0 16,-3-6-117-16,4 0-24 0,-1-1-5 0</inkml:trace>
  <inkml:trace contextRef="#ctx0" brushRef="#br0" timeOffset="173079.128">20320 7640 877 0,'-7'20'24'16,"0"-2"7"-16,3 0-31 0,-3 2 0 0,4-2 0 0,-1 3 0 15,1-1 73-15,-1 1 9 0,1-1 2 0,-1 1 0 16,4-1-10-16,-3-2-2 0,3 3 0 0,0 2 0 16,-4 1-14-16,4 2-3 0,0-8-1 0,0 8 0 15,0-2-1-15,0-1 0 0,0 1 0 0,0 2 0 16,0-8-37-16,0-3-7 0,0-4-1 0,-3 1-8 16,3 0 14-16,-4-6-4 0,4-6-1 0,0 0 0 15,0 0 11-15,0 0 1 0,0 0 1 0,0 0 0 16,-7-6 4-16,3 0 1 0,-3-12 0 0,4 7 0 15,-1-10-27-15,4 3 0 0,-3-11 0 0,3 8 0 16,0-8-13-16,0 8-5 0,0-8-1 0,3 8 0 16,-3-2-6-16,0 5-2 0,4-5 0 0,-4 2 0 15,3 4 14-15,-3-7 2 0,0 9 1 0,4-8 0 0,-4 5 10 16,0-2 0-16,-4 8 0 0,4-6-8 0,0 1 8 16,-3 5 11-16,-1 3-3 0,4-3 0 0,-3-5 5 0,3 8 1 0,-4-3 0 0,4 6 0 15,0-6-14-15,-3 7 0 0,3-7 8 0,0 6-8 16,0 0 0-16,3 0 0 0,-3 0 0 0,0 6 0 15,0 0 0-15,0 0 0 0,0 0 8 0,7 3-8 16,-3 0 0-16,3 6 0 0,3 0 0 16,-2 8 0-16,2-2 0 0,1 0 8 15,-1 5-8-15,1 4 12 0,-1-9-12 0,1 8 0 16,3-5 8-16,-3 5-8 0,-1-8 8 16,1 3-8-16,0-7 11 0,-1-2-11 0,-3 0 21 0,4-3-2 0,-4 3-1 0,3-9 0 15,-3 6-6-15,4-1-2 0,3-5 0 0,-3 0 0 16,-1 0 2-16,1 0 0 0,-1 0 0 0,1-5 0 15,0-1 3-15,-1 0 1 0,1-3 0 0,-1 3 0 16,-3-3-16-16,0-5 0 0,4 2 0 0,-4 0-10 16,0 0 10-16,-3-2 0 0,3 2 0 0,-4 0 0 15,4 0 0-15,-3 1-18 0,-1 2 3 0,1 3 1 16,-4 0 14-16,0 6 0 0,0 0 0 0,0 0 0 16,0 0-12-16,0 0 0 0,0 0 0 0,0 0 0 15,0 0 12-15,3 9 0 0,1 0 0 0,-4 5 0 16,4-2 0-16,-4 6 0 0,3-4 0 0,1 1 10 15,-4 0-2-15,3 2 0 0,1-2 0 0,-4 3 0 16,0-1 0-16,3 1 0 0,-3-3 0 0,0 2 0 16,0 1 23-16,0 6 4 0,0-4 1 0,0 4 0 0,-3-4-44 0,3 4-9 15,0-1-2-15,0 1 0 0,0 2 19 16,0-8 0-16,0 3 0 0,3-4 0 16,-3 1 0-16,4-4 0 0,-1-2 0 0,-3 0 0 0,4 0 0 0,-1 0 0 15,1-7 0-15,-1-2 0 16,1 0-57-16,-4-3-5 0,3 3-1 0</inkml:trace>
  <inkml:trace contextRef="#ctx0" brushRef="#br0" timeOffset="173603.03">20959 7963 1550 0,'-8'-6'32'0,"5"1"8"0,-4-4-32 0,3 3-8 0,1 0 0 0,-4 0 0 15,3 0 71-15,-3 0 13 0,4 0 2 0,-1 6 1 16,-3-5-19-16,4-4-4 0,3 9-1 0,-7 0 0 16,-1 0-27-16,1 0-4 0,0 0-2 0,0 3 0 15,-3 8-30-15,3-5 0 0,-4 0 0 0,4 6 0 16,-4 0-9-16,4 5 9 0,0 4-13 0,-3-3 5 15,3 2 8-15,0 4 0 0,0-1 10 0,-1-5-10 16,5 2 0-16,-1-2 0 0,4 0 0 0,0-4 0 16,0-2 19-16,4 0-3 0,-1 0 0 0,1-6 0 15,3-4-5-15,4 1-2 0,-1 0 0 0,1-3 0 16,6-3 26-16,-2-2 5 0,6-1 0 0,-4 0 1 0,1-6-30 0,0 6-11 16,-1-6 0-16,1 4 9 15,-4-1-28-15,-3 0-5 0,3-3-2 0,-4 0 0 0,-3 1 1 0,0-1 0 16,0 3 0-16,1-3 0 15,-5 6-7-15,1 1 0 0,-4-7-1 0,3 6 0 0,-3 6 11 0,0 0 2 0,0 0 1 0,0 0 0 16,0 0 19-16,-7 6 14 0,0-6-2 0,0 6-1 16,-4 0 7-16,4 5 2 15,0-5 0-15,-3 3 0 0,3 9-1 0,0-7 0 16,3 1 0-16,-3 0 0 0,3 0-11 0,1-3-8 16,-1 2 9-16,4-5-9 0,0 6 10 0,0-6-10 15,4 0 10-15,-4 2-10 0,3-2 10 0,1-3-10 0,3 3 10 0,-3-3-10 16,3 3 0-16,3-6 0 0,1 6-13 0,-1 0 4 15,1-6-39-15,3 0-8 16,0 0-2-16</inkml:trace>
  <inkml:trace contextRef="#ctx0" brushRef="#br0" timeOffset="174037.652">21265 7949 961 0,'0'0'40'16,"0"0"-32"-1,-3 5 47-15,-1 1 9 0,1 3 1 0,-1-3 1 0,1 6 5 16,-1 0 1-16,4-7 0 0,-3 7 0 0,-1 3 3 0,1 3 1 16,3-1 0-16,-4-5 0 0,1 9-10 0,3-4-2 0,-4-5 0 0,4 6 0 15,0-4-3-15,0-2-1 0,0 6 0 0,0-12 0 16,0 2-34-16,0-2-7 0,0-6-2 0,0 0 0 15,0 0 27-15,0 0 6 0,0 0 1 0,0 0 0 16,0 0-15-16,0 0-4 0,0 0 0 0,0 0 0 16,0 0-32-16,0-6 0 0,4-2 0 0,-4 2 0 31,0-6-20-31,3 0-10 0,-3 0-2 0,0 1-1 0,4-4 11 0,-4 3 2 0,0 0 1 0,0 1 0 16,0-7 19-16,-4 9-10 0,4-3 10 0,0 1-8 15,0-1 8-15,0-3 0 0,0 6 0 0,0 1 0 16,0-4 0-16,0 0 0 0,0 0 0 0,0 6 0 15,4-2-12-15,-4 2 2 0,3 0 1 0,1 0 0 16,-1 0 9-16,4 0 0 0,0 0 0 0,0 0 0 16,4 1-17-16,0-1-2 0,-1 3 0 0,4 0 0 15,4 3-21-15,-4 0-5 0,4 0-1 16,3 3 0-16,0 0-86 0,-3 3-18 0,3-1-3 16</inkml:trace>
  <inkml:trace contextRef="#ctx0" brushRef="#br0" timeOffset="174325.455">21491 7954 1527 0,'-7'6'64'16,"4"3"-51"-16,-4-3 37 0,3 0 7 0,1 0 2 0,-1 6 0 15,4-12 9-15,0 5 1 0,0-5 1 0,0 3 0 16,4 6-13-16,-1 0-2 0,1-3-1 0,-1 6 0 16,4-1-30-16,0 1-7 0,0-6-1 0,0 6 0 15,0 3-16 1,0-4 0-16,-3 1 8 0,3-6-8 0,0 9 0 0,-3-7 0 0,-1 1 8 16,4-3-8-16,-3 0 0 15,-1 0-16-15,1 0 4 0,-1 0 0 16,4-3-145-16,-3 0-29 0,-4-3-6 0</inkml:trace>
  <inkml:trace contextRef="#ctx0" brushRef="#br0" timeOffset="174681.522">21650 7728 1653 0,'0'0'47'0,"0"0"10"16,0 0-45-16,0 0-12 0,0 0 0 0,0 0 0 16,-4 6 47-16,1 6 7 0,-1-6 2 0,1 11 0 15,3-2 12-15,-4 3 4 0,1-1 0 0,-1 1 0 16,1 2 0-16,-1 1 0 0,1 3 0 0,-1-1 0 16,1 6-20-16,-4 4-3 0,3-7-1 0,-3 10 0 0,0-7-25 0,3 3-6 0,-3 4-1 0,0-4 0 31,4-6-2-31,-4 4-1 0,3-7 0 0,-3 10 0 15,4-16-13-15,-4 7 0 0,3 2 8 0,0-8-8 16,1 2 0-16,-1 4 8 0,4-3-8 0,0 2 0 0,-3 1 0 0,3-7 0 16,0 10 0-16,0-10 0 0,3 7 0 0,-3-4-18 0,4 4 4 0,-4-6 1 31,3 2-28-31,1-2-6 0,-4-4-1 0,4 7 0 16,-1-6-28-16,-3-3-7 0,4 2-1 0,-4-2 0 0,3-6-38 0,-3 0-8 15,0-6-2-15</inkml:trace>
  <inkml:trace contextRef="#ctx0" brushRef="#br0" timeOffset="176887.199">22200 7957 1288 0,'0'0'54'16,"-7"0"-43"-1,0 3 41-15,7-3 8 0,-10 0 1 0,3 3 1 16,3 3-6-16,-3 0 0 0,3 0-1 0,-3 0 0 15,4 6-32-15,-1-7-7 0,1 4 0 0,-1 0-1 16,4 0-6-16,-3 3-1 0,3-1 0 0,3-5 0 16,-3 3-8-16,7 0 0 0,-3 6 0 0,3-9 0 15,0 5 16-15,-3 1 4 0,3-3 0 0,-4 6 1 16,4-1-11-16,-3-2-2 0,3 0-8 0,-4 0 12 0,4-4-12 0,-3 1 0 16,-1 0 0-16,4-3 0 0,-3 0 23 0,-4 0-2 0,0-6 0 0,0 0 0 15,7 0 7-15,-3 6 0 0,-1-6 1 0,4-6 0 16,0 6-2-16,0-6-1 0,4-6 0 15,-4 3 0-15,0-3-15 0,3 1-3 0,1-1-8 0,-4 0 12 16,4-3-12-16,-4 1-8 0,3-1 8 0,-3 3-13 16,0 6-3-16,1-5 0 0,-5 2 0 0,-3 9 0 15,0 0 5-15,0 0 1 0,7 0 0 0,-3 9 0 16,-1-3-3-16,1 5-1 0,-4 1 0 16,3-3 0-16,-3 6 14 0,-3-1 0 0,3-2 0 0,-7 6 0 15,3-10 18-15,1 1 0 0,-1 0 0 0,1 3 0 16,3-6 14-16,0 0 2 0,0 0 1 0,0-6 0 15,0 0 1-15,0 0 0 0,0 0 0 0,0 0 0 16,3-6-16-16,4 6-2 0,4-6-1 0,-4 0 0 16,3 0-17-16,4-3 0 0,1 0 0 0,-1 3 0 15,0-2 0-15,0 2 0 0,4 0-10 0,-4 0 10 16,0-6-22-16,0 6 3 0,0 1 1 0,0 2 0 16,-3-3-18-16,-4 6-3 0,3 0-1 0,-6 0 0 15,-4 0 20-15,0 0 3 0,0 0 1 0,0 0 0 16,0 0 5-16,7 0 2 0,-7 0 0 0,0 0 0 15,0 0 17-15,0 0 4 0,0 0 1 0,0-12 0 0,3 6-4 16,-6-6-1-16,3 1 0 0,-7-4 0 0,3 3-22 16,-3 0-5-16,0-5-1 0,4-4 0 15,-4 6-172-15,3 1-36 0</inkml:trace>
  <inkml:trace contextRef="#ctx0" brushRef="#br0" timeOffset="177432.437">22888 7987 1134 0,'0'0'32'0,"0"0"8"0,0 0-32 0,0 0-8 16,-3-6 0-16,-4 0 0 0,7 6 112 0,-7 0 22 16,0-6 4-16,-4 6 1 0,11 0-63 0,-7 0-13 15,-4 6-3-15,1-6 0 0,-1 6-29 0,1 0-7 16,-1 6 0-16,4-7-1 0,0 7-11 0,-4 3-3 16,1 3 0-16,3-1 0 15,0-8-1-15,0 9 0 0,-1-12 0 0,1 5 0 16,4 7 7-16,-1-6 1 0,1-1 0 0,3 4 0 15,0-9 0-15,0 6 0 0,0-6 0 0,0-6 0 16,7 8-4-16,-7-8 0 0,3 3 0 0,-3-3 0 16,11 3 4-16,-4-3 1 0,0 0 0 0,4-3 0 15,-1 0-7-15,-3 1-2 0,4-4 0 0,-4 6 0 0,0-12-8 0,4 6 0 0,-4 0-10 16,-4 0 10-16,4-3-23 0,-3 4 2 16,-4 5 0-16,3-6 0 0,-3 6-2 0,0-9 0 0,0 6 0 0,0 3 0 15,0 0 12-15,0 0 3 0,0 0 0 0,-3 0 0 16,-1 9 0-16,1-6 0 0,-1 3 0 0,-3-1 0 15,4 4 8-15,-1 3 11 0,4-6-3 0,-7 9 0 16,3-4-8-16,4-2 10 0,0 0-10 0,0 9 10 16,0-12-10-16,0 2 0 0,4-2 0 0,0 3 8 15,-4-9-8-15,3 9 0 0,4-3 0 0,-7-6 0 16,7 6 0-16,-7-6 0 0,14 0 0 0,-3 0-11 16,3 0-117-16,-3 0-24 0</inkml:trace>
  <inkml:trace contextRef="#ctx0" brushRef="#br0" timeOffset="177924.419">23287 7975 1384 0,'0'0'39'0,"-7"-6"9"0,3 0-38 0,-3 3-10 15,0 0 0-15,0 0 0 0,0 3 62 0,-4 0 10 16,1 0 3-16,-1 0 0 0,1 0-18 0,-1 3-3 0,4 0-1 0,-3 6 0 16,-5-9-29-16,1 12-7 0,0-6-1 0,4 6 0 15,-5-7-3-15,5 4-1 0,-1 3 0 0,4 0 0 16,-3 0 4-16,3-1 0 0,3-5 0 0,1 3 0 16,-1 0 0-16,0 0 0 0,4-3 0 0,-3-1 0 15,3-5-1-15,0 0 0 0,0 0 0 0,0 0 0 16,0 0 6-16,0 0 2 15,0 0 0-15,0 0 0 0,7 0 1 0,-7 0 1 0,7 6 0 0,0-6 0 16,0 0-13-16,-7 0-4 0,0 0 0 0,7 0 0 16,0-6-8-16,-7 6 0 0,0 0 0 0,0 0 0 15,7 0 8-15,0 0-8 0,-7 0 8 0,7 6-8 16,1 0 0-16,-1-6 0 0,0 6-14 0,-7-6 5 16,-4 6 9-16,8 6-12 0,-1 2 12 0,8 4-12 15,-8-6 12-15,1 2 8 0,-1-2-8 0,-3 0 11 16,-3 6-3-16,3-7 0 0,3-2 0 0,-3 6 0 15,0 0 4-15,-3-10 0 0,3 7 0 0,-4-6 0 0,1 3-12 0,-1 0 8 16,1-3-8-16,-1-3 8 0,4-3-8 0,-3 5 12 16,-1 1-12-16,1-6 12 15,-4 0-12-15,-1 0-14 0,1 0 3 0,0 0 1 16,0-6-24-16,-3 6-5 0,-1-8-1 0,1 2 0 16,-1-3-138-16,0 0-28 0,-3-3-6 0</inkml:trace>
  <inkml:trace contextRef="#ctx0" brushRef="#br0" timeOffset="178946.523">23985 8166 860 0,'0'0'19'0,"0"0"4"0,-7 0 1 0,0 0 0 0,0-6-24 0,7 6 0 0,-7 0 0 0,0 0 0 15,7 0 64-15,-7 0 9 0,0 0 2 0,7 0 0 16,-7 0-7-16,0 0 0 0,7 0-1 0,-7 0 0 15,7 0-8-15,0 0-2 0,0 0 0 0,-7 0 0 16,7 0-32-16,0 0-6 0,0 0-2 0,0 0 0 16,0 0-17-16,0 0 0 0,-4 6 0 0,4 6 0 15,0-6 0-15,0 3 0 0,0 2 0 0,0 1 0 16,4 6 15-16,-1-1-1 0,1 1 0 0,3 8 0 16,-4 4 3-16,4 8 1 0,1 0 0 0,-1 3 0 15,0-2 6-15,0-4 0 0,-4 9 1 0,1-12 0 16,-1 7 14-16,-3-4 2 0,0-12 1 0,0 10 0 15,-3-16-9-15,-1 7-1 0,4-3-1 0,-3-4 0 16,3-11-8-16,0 3-2 0,-4-3 0 0,4-6 0 16,0 0 2-16,0 0 0 0,0 0 0 0,0 0 0 15,-3-3-6-15,-4 0-1 0,3 0 0 0,-3-3 0 0,3-6-16 16,-3 1-17-16,4-7 3 0,-1 0 1 0,4-2-8 16,-3-4-2-16,3 4 0 0,-4-4 0 0,4 3 6 15,0 4 1-15,0-7 0 0,0 4 0 0,0 2 1 16,0-5 1-16,0-4 0 0,0 4 0 0,0-7 14 0,0 10-9 15,0-10 9-15,0-2-8 0,4 2 8 0,-1-2 0 16,1 3-9-16,-1-4 9 0,4-2 0 0,1 9 0 16,-1-4-9-16,0-2 9 15,3 8 0-15,1-2-8 0,3 2 8 0,-7 1 0 16,4 2 0-16,-4 10 0 0,3-13 0 0,-6 12 0 16,3 3 0-16,0 7 0 0,-7 2-13 0,7 0 4 15,3 5-3-15,1 7 0 0,-4 0 0 0,4 0 0 0,-4 2 20 0,-4 4 3 16,1 6 1-16,-1-7 0 0,-3 10-12 0,4 2 0 0,-4-5 0 0,0 8 0 15,0-6 0-15,-4 4 0 0,4-10 0 0,-3 4 0 16,-1-7 12-16,-3 1 0 0,4-6 0 0,-4 0 0 16,0-4 9-16,-1-2 3 0,-2-6 0 0,3-6 0 15,-4 6 3-15,1-8 1 0,-4-4 0 0,-1 0 0 16,1-6-40-16,0 1-8 0,0-4-2 0,4-2 0 16,-5-1-46-16,5 4-10 0,-4-4-2 15,3 1 0-15,1 2-184 0,6 3-36 16</inkml:trace>
  <inkml:trace contextRef="#ctx0" brushRef="#br0" timeOffset="179427.927">24359 7449 1134 0,'0'0'24'0,"0"0"6"0,0 0 1 0,-3 6 1 0,3 3-32 0,0 2 0 0,-4 1 0 0,1 0 0 16,3-3 70-16,-4 8 7 16,4 1 2-16,0 0 0 0,0-1-5 0,4 4-1 0,-4 2 0 0,0 1 0 15,0 8-7-15,3-11-2 0,-3 8 0 0,0 3 0 16,4-2-9-16,-4 2-3 0,3-2 0 0,-3-4 0 16,0 3-6-16,0 1-2 0,-3-4 0 0,3-2 0 15,-4 2-16-15,4 4-3 0,-3-4-1 0,-1 9 0 16,1-11-12-16,-4 8-4 0,3-2 0 0,-3 8 0 15,0-9 20-15,3 4 3 0,-3-10 1 0,0 1 0 16,4-4-32-16,-4 1 0 0,3-6 0 0,1-1 0 16,-1 4 0-16,1-6 0 0,3-9 0 0,0-3 0 0,0 0 0 15,0 0 0-15,0 0 0 0,0 0 0 16,0 0-20-16,7-3-9 0,0-3-3 0,3-6 0 16,-3 0-83-16,4 0-17 0,0 1-3 0,3 2-486 15,-4-9-98-15</inkml:trace>
  <inkml:trace contextRef="#ctx0" brushRef="#br0" timeOffset="179969.927">24620 8178 1062 0,'0'0'23'0,"0"0"5"0,0 0 0 0,0 0 3 0,0 0-31 0,0 0 0 0,0 0 0 0,0 0 0 15,0 0 41-15,0 0 3 0,0 0 0 0,0 0 0 16,0-6 48-16,0 0 9 0,0 0 3 0,0-5 0 16,-3 2-20-16,3-3-3 0,-4 6-1 0,4-6 0 15,0 6-9-15,-3 1-3 0,3 5 0 0,0 0 0 16,-4-6-25-16,4 6-6 0,0 0-1 0,0 0 0 16,0 0-22-16,-7 6-5 15,0-6-1-15,4 5 0 0,-1 1-8 0,1 0 0 0,-1 6 0 0,0-9 0 16,1 9 0-16,-1-4-12 0,1 1 2 0,-4 3 1 15,3 6 9-15,1-4 0 0,3-5 0 0,-4 6 0 16,4-3 0-16,-3-1 0 0,3-8 0 0,0 6 0 16,0-3 0-16,0 9 0 0,3-9 0 0,-3-1 0 15,4 1 0-15,-4-6 0 0,3 6 0 0,1-6 0 16,-1 6 0-16,4-3 0 0,-7-3 0 0,0 0 0 16,4 6-21-16,3-3-6 0,0-3-1 0,-3 0 0 0,3-3 13 0,-4-3 3 15,4 3 0-15,-3 3 0 0,-1-6 12 0,-3 6-9 16,4-6 9-16,-1 0-8 0,-3 1 8 0,0 5-8 15,4-6 8-15,-4 6-8 0,0 0 8 0,0 0 0 16,0 0 8-16,0 0-8 0,0 0 0 0,0 0 0 16,0 0 0-16,0 0 0 0,0 0 0 0,0 0 0 15,0 0 0-15,0 0 0 0,0 0 0 0,0 6 0 16,3-1 0-16,1 7 0 0,-4-6 0 0,3 3 0 16,5 0 0-16,-5 0-8 0,4 2 8 0,-3-5-8 0,6 0 8 15,-3 6-8-15,0-9 8 0,4 0 0 16,-4 0 0-16,4 0 0 15,-1-3-82-15,1 0-14 0,-1 0-4 0,4-3-720 0</inkml:trace>
  <inkml:trace contextRef="#ctx0" brushRef="#br0" timeOffset="180253.408">24846 8146 1026 0,'0'0'28'0,"0"0"8"16,0 0-28-16,0 0-8 0,0 0 0 0,0 0 0 16,0 0 78-16,0 0 14 0,0 0 4 0,-7 5 0 15,7-5-26-15,-3 9-5 0,3-3-1 0,0 6 0 0,0 3-12 16,3-1-2-16,1 1-1 0,-1 3 0 0,4-7-9 0,0 4-3 16,0 3 0-16,0-1 0 0,0-2-9 0,4 0-1 15,-4-1-1-15,4-2 0 0,-4 6-17 0,0-12-9 16,0 3 10-16,-4-1-10 0,4 1 8 0,0-9-8 15,-3 6 0-15,3 0 0 16,0-6-32-16,-7 0-13 0,4 0-3 0,3-6 0 16,0 0-115-16,-4 6-23 0,4-12-5 0,0 7-1 0</inkml:trace>
  <inkml:trace contextRef="#ctx0" brushRef="#br0" timeOffset="180520.348">25054 8066 1026 0,'0'0'28'0,"0"0"8"0,0 0-28 0,0 0-8 0,0 0 0 0,-7 3 0 16,4 6 112-16,-1 6 20 0,1-4 5 0,-1 7 1 15,-3 0-35-15,4 8-7 0,-5-2-2 0,5 2 0 16,-1 4-24-16,1 2-5 0,-1-3-1 0,1 4 0 16,-1 2-33-16,1-9-7 0,-4 10-2 0,3 2 0 15,1-9-6-15,-1 9 0 0,1-2-1 0,-1 2 0 16,1-9-15-16,-1 4 0 0,4-4 0 0,-3-8 0 15,3 2 0-15,0-5 0 0,0 8 0 0,0-11 0 16,0 0 0-16,-4 5 0 0,4-8 0 0,0-6 0 16,0 3 0-16,0 0 0 0,0-1 0 0,4 1 0 15,-4-9-156-15,0 0-27 0,0 0-5 0</inkml:trace>
  <inkml:trace contextRef="#ctx0" brushRef="#br0" timeOffset="181323.749">25238 8198 971 0,'0'-2'20'0,"0"2"6"0,0-6-26 0,0 6 0 0,0-6 0 15,0 6 0-15,0 0 60 0,0 0 8 0,0 0 0 0,0 0 1 16,0 0-34-16,0 12-7 0,0-1-2 0,0 4 0 16,0 3 5-16,0-4 1 0,-4 1 0 0,4 6 0 15,-3-4 4-15,-1-2 2 0,1 0 0 0,-1-1 0 16,4-2-17-16,-3 0-3 0,-1 0-1 0,4-4 0 16,-3-2-6-16,3-6-2 0,0 0 0 0,0 0 0 15,0 0-9-15,0 0-9 0,3-3 9 0</inkml:trace>
  <inkml:trace contextRef="#ctx0" brushRef="#br0" timeOffset="181549.011">25305 7890 1161 0,'-7'0'24'0,"0"3"7"0,7-3-31 16,0 0 0-16,0 0 0 0</inkml:trace>
  <inkml:trace contextRef="#ctx0" brushRef="#br0" timeOffset="181964.172">25534 8190 1652 0,'0'0'34'0,"0"0"9"16,0 0-35-16,0 0-8 0,-7 3 0 0,0 2 0 15,0 4 20-15,3 0 3 0,-3 3 0 0,0 0 0 16,0-1 18-16,0-2 4 0,4 6 1 0,-4 0 0 16,0-4-25-16,3-5-5 0,0 9 0 0,1-6-1 15,-1-3-15-15,1 2 8 0,3-8-8 0,0 0 0 16,0 0 23-16,0 0-2 0,0 0 0 0,0 0 0 16,0 0-1-16,0 0 0 0,0-8 0 0,0 2 0 15,3-3-20-15,1 0 0 0,-1-9 0 0,1 13 0 16,0-10 0-16,-1 0 0 0,1 6 0 0,3-8 0 15,-4 5 0-15,1-3 0 0,3 4 0 0,-4-1 0 0,1 0 0 0,-1 6 0 16,1-6 0-16,-1 9 0 0,-3-2 0 0,0 5 0 0,0 0 0 16,0 0 0-16,0 0 0 0,0 0 0 15,0 0 0-15,4 8 0 0,-1 4-8 0,1-6-7 0,3 12-1 0,-3-10 0 16,-1 7 16-16,1 0 0 16,3 3 0-16,-4-4 10 0,1 4 2 0,3-1 0 0,-4-5 0 0,4 3 0 31,-3 0-12-31,3-7 0 0,-4 4 0 0,4 0 0 15,1-6-33-15,-1-3-9 0,0 0-2 0</inkml:trace>
  <inkml:trace contextRef="#ctx0" brushRef="#br0" timeOffset="182564.127">25933 8060 1804 0,'-14'0'37'0,"-1"9"10"16,5-3-38-16,-4 3-9 0,3 6 0 0,1-4 0 15,-5 1 37-15,5 3 6 0,-1-1 1 0,1 1 0 16,3-3-28-16,-4 6-4 0,1-4-2 0,2 4 0 16,1-6 19-16,4-1 4 0,-1 4 1 0,1-3 0 15,3 0-34-15,0-7 0 0,0 1 0 0,3 0 0 16,-3-6 13-16,4 6-4 0,-1-6-1 0,4 3 0 15,1-3-8-15,2 0 8 0,1 0-8 0,-1-3 8 16,1 3-8-16,3-6 0 0,0 0 0 0,-3 6 0 16,3-6 0-16,-4 1 0 0,1-1 0 0,-4-3 0 0,0 0 0 15,0 6 0-15,0-3 0 0,-3 3-11 0,-4 3 11 0,3-3 0 0,-3 3 0 0,0 0 0 16,4-5 0-16,-4 5 0 0,0 0 8 16,0 0-8-16,0 0 0 0,0 0 0 0,0 0 0 0,0 0 0 15,0 0 11-15,-7 0-3 0,0 0 0 0,0 0 0 16,0 5-8-16,3 1-11 0,-3 0 3 0,3 6 0 15,1-3 8-15,-1 2 0 0,1 1 0 0,-1 3 0 16,4 0 0-16,0-1 0 0,0 10 0 0,0-6 0 16,0 8 11-16,0 0 4 0,-3 10 1 0,3-7 0 15,0 3-8-15,-4 1-8 0,4 2 11 0,-3-6-11 16,-1 4 0-16,1-4 0 0,-1-2 0 16,1 2 0-16,-1-2 0 0,1-10 0 0,-1 1 0 0,-3 2 0 15,3-2 10-15,-3-3 2 0,4 2 0 0,-4-5 0 16,0 0-12-16,0 0 0 0,-4-1 0 0,4-5 0 15,0 0-22-15,-4-3 0 0,4 0 0 0,-3-3 0 16,-1-3 2-16,1 0 0 0,-1-3 0 0,0 0 0 16,1-5-2-16,-1 5 0 0,1-6 0 0,-4 0 0 15,3-2-10-15,0 2-1 0,1-6-1 0,3-5 0 16,0 5 21-16,0-8 4 0,0 2 1 0,0-2 0 16,3-4-26-16,0-2-5 0,1-6-1 0,-1 2 0 15,4 7-64-15,0-3-12 0,0 5-4 0</inkml:trace>
  <inkml:trace contextRef="#ctx0" brushRef="#br0" timeOffset="183341.012">26525 7519 1212 0,'0'0'25'0,"0"0"6"0,-3 0-31 0,3 0 0 0,0 0 0 0,0 0 0 16,0 0 12-16,0 0-3 0,0 0-1 0,0 0 0 15,-4 12-8-15,4 0 8 0,0 0-8 0,4 5 8 16,-1 1 26-16,4 3 5 0,4 5 1 0,-4 3 0 15,4 1-16-15,3 2-4 0,-4 0 0 0,4 4 0 16,-3 2-8-16,-4 3-1 0,4-3-1 0,-8 1 0 16,4 2 18-16,-7 3 3 0,4-3 1 0,-4 3 0 15,0-6-15-15,-4-2-2 0,1-4-1 0,-1-3 0 16,-3-2 8-16,0-10 2 0,0 7 0 0,-4-9 0 16,4 2 2-16,0 1 1 0,0-9 0 0,0 2 0 15,4 1-27-15,-4 0 0 0,3-6 8 0,4-6-8 16,0 0-24-16,0 0-6 0,0 0-2 0,0 0 0 15,0 0-134-15,0 0-27 0,0 0-6 0</inkml:trace>
  <inkml:trace contextRef="#ctx0" brushRef="#br0" timeOffset="184020.764">26363 8037 801 0,'0'0'16'0,"0"12"5"0,0-7-21 0,4 1 0 0,-1 0 0 0,4 3 0 16,0 0 100-16,4 0 16 0,3-3 4 0,-3 5 0 16,3-5-13-16,0 0-3 0,-4-6 0 0,4 6 0 15,1-6-25-15,2 0-6 0,-3 0-1 0,4-6 0 16,-4 0-14-16,4 0-3 0,-4 0-1 0,0 1 0 15,0-10-34-15,0 3-6 0,0 0-2 0,0 1 0 16,0-7-12-16,-3 3-13 0,3 3 2 0,-3-5 1 16,3 5-89-16,-7-6-17 0,4 4-4 0,-8-4-1 15,4 0 5-15,-3 1 0 0,-4 2 1 16,3 3 0-16,-3-5 47 0,-3 5 10 0,3 0 2 16,-4 3 0-16,4-2 70 0,-3 5 14 0,3 0 4 0,0 6 0 15,0 0 19-15,0 0 4 0,0 0 1 0,0 0 0 16,0 0-22-16,0 0-4 0,0 0-1 0,0 0 0 15,-4 6-21-15,1-6-8 0,3 0 0 0,-4 11 0 16,4-5 0-16,-4 0 0 0,4 0 0 0,0 3 0 16,0-3 20-16,0 6-3 0,0-1 0 0,4 1 0 15,0 3 7-15,-1 8 2 0,4-5 0 0,-3 5 0 0,-1 4-5 0,-3 2-1 16,4-2 0-16,-4 8 0 0,0-3 20 0,0-8 3 16,0 8 1-16,-4-2 0 0,1-7-1 0,3 4 0 0,-4-13 0 0,1 7 0 15,-1-6-11-15,4-4-1 0,0-5-1 0,-3 0 0 16,3-6-7-16,0 0-2 0,0 0 0 0,0 0 0 15,0 0-4-15,0 0-1 0,0 0 0 0,7 0 0 16,0-12-16-16,0 6 0 0,0-5-11 0,0 2 11 16,0-3-18-16,0 3 3 0,0 1 1 0,0 2 0 15,0 0 2 1,-3-6 0-16,3 12 0 0,-4-6 0 0,1 6 12 0,3 0-9 0,-4 0 9 0,4 6-8 16,-3 6 0-16,-1-6 0 0,4 0 0 0,-3 5 0 15,-4 1 8-15,3 9 0 0,-3-10 0 0,4 4 0 16,-4 0 0-16,0-1 9 0,0 4 0 0,0-6 0 15,-4 0 3-15,4-1 0 0,-3 4 0 0,3-3 0 16,-4-6-4-16,4-6 0 0,0 0 0 0,0 0 0 16,0 0-8-16,0 0 0 0,0 0 0 0,7 0-11 15,4 0-135-15,3-12-27 0</inkml:trace>
  <inkml:trace contextRef="#ctx0" brushRef="#br0" timeOffset="184456.121">26977 8284 1440 0,'0'0'60'0,"0"0"-48"16,0 0 40-16,0 0 8 0,0 0 2 0,0 0 0 16,0 0-4-16,0 0-1 0,7 6 0 0,0-6 0 15,0 0-45-15,0 5-12 0,0-5 0 0,0 0 0 16,4 0 12-16,-4 0-4 0,3 0 0 0,-2 0 0 15,2 0-8-15,-3-5 0 0,4-1 0 0,-4 0 0 16,0-3 0-16,0 0 0 0,0 0 0 0,0 4 0 16,-3-13-9-16,3 3 9 0,-4 0-12 0,1-5 12 15,-4 8 0-15,3-8 12 0,-3 2 0 0,-3 0 0 16,3 7 32-16,-4-7 5 0,1 3 2 0,-1 3 0 16,-3 7-16-16,0-7-3 0,0 6-1 0,0 6 0 15,-4-6 2-15,4 6 1 0,-3 6 0 0,3 0 0 16,-4 6-34-16,0-1 0 0,4 4 0 0,-3 9 0 15,-1-7-19-15,4 4-10 0,0 2-3 0,0 1 0 16,0-1 32-16,3 4 0 0,1-10 0 0,-1 7 0 16,1-4 0-16,3-2 0 0,0-3 0 0,3 2 0 15,1-5 0-15,3 6 0 0,4-12 0 0,-1 6 0 16,4 2 0-16,4-2 0 0,-4 0 0 0,4-1 0 16,-1-2-22-16,1-3 2 0,0 6 0 0,-1-6 0 15,1 0-20-15,3-6-3 0,-3-6-1 0,3 0 0 16,0 0-134-16,-3-9-27 0</inkml:trace>
  <inkml:trace contextRef="#ctx0" brushRef="#br0" timeOffset="185595.744">27975 8140 938 0,'0'0'40'0,"0"0"-32"15,0 0 51-15,0 0 10 0,0 0 3 0,0 0 0 16,-7 3 12-16,0 0 4 0,4 2 0 0,-4-2 0 16,0 3 3-16,-1-6 1 0,1 6 0 0,0 0 0 15,0 0-58-15,0 6-11 0,0-4-3 0,0 1 0 16,0 0-20-16,0 9 9 0,3-6-9 0,1-4 0 16,-1 4 40-16,4 6 0 0,-3-7 1 0,3-5 0 15,0 6-26-15,0-3-6 0,3-6-1 0,1 0 0 16,-1 0 4-16,1 0 0 0,3 0 0 0,0-3 0 15,0-3 0-15,0 0 0 0,4 0 0 0,-1-3 0 16,-3-3-12-16,4-3 0 0,0 6 0 0,-4-5 0 16,0-4 27-16,0 3 3 0,-4 6 1 0,1-5 0 15,-1-1-43-15,-3 6-8 0,-3-3-1 0,3 3-1 0,0 6 3 16,0 0 1-16,0 0 0 0,-7 0 0 16,7 0 2-16,-7 0 1 0,0 0 0 0,7 0 0 0,-7 6 15 0,0-3 0 15,3 9 0-15,1-6 0 0,-1 6 0 0,0-7 0 0,1 4 0 16,3 0 0-16,-4 6 0 0,4-4 0 15,0 1 0-15,0 3 0 0,0 0 0 0,0-1 10 0,4 4-2 0,-4 0 0 16,3 2-8-16,1 4 8 0,-4-4-8 16,4 4 8-16,-4-7-8 0,0 7 0 15,0 2 9-15,0 1-9 0,-4 2 8 0,4 4-8 16,-4 2 10-16,1 6-10 0,-1 0 9 16,-3-5-9-16,0-1 8 0,0 9-8 0,0-9-46 15,0 6-14-15,-3 0-4 0,2 1 0 0,1-1 103 0,-3 0 20 16,-1-3 4-16,1 3 1 0,3-8-52 0,-4-4-12 0,4-2 0 0,0 2 0 15,-4-6 11-15,4 4-1 0,0-4 0 0,-3 4 0 16,3-9-10-16,0-1 0 0,3 1 0 0,-3-4 0 16,0-2 15-16,0-6 4 0,0 0 1 0,3-6 0 15,4 0-20-15,-7 0 10 0,0 0-10 0,-3 0 8 16,3-12 5-16,-4 0 1 0,0 7 0 0,1-16 0 16,-1 3-14-16,1 1-8 0,-1-10 8 0,0-2-13 15,-3 2-19-15,4-8-4 0,-4 0-1 0,0 3 0 16,-1-7-34-16,5-8-6 0,3 9-2 0,-4-6 0 15,8 6-100-15,-1 8-20 0,4 1-4 0</inkml:trace>
  <inkml:trace contextRef="#ctx0" brushRef="#br0" timeOffset="186230.505">28159 8275 1279 0,'0'0'26'0,"-7"0"8"16,7 0-34-16,-7 3 0 0,7-3 0 0,-7 0 0 16,3 6 21-16,-3 0-2 0,0-6-1 0,0 5 0 15,7-5 12-15,-4 6 2 0,4-6 1 0,-7 6 0 16,7-6 10-16,0 0 1 0,0 0 1 0,-3 6 0 16,3-6-29-16,-4 9-5 0,8 0-2 0,-4-3 0 15,3 2-9-15,-3 4 0 0,4-6 0 0,-1 6 8 0,1-3 1 0,-1 0 0 16,1-1 0-16,-1 4 0 0,1-6-1 0,-1 6-8 0,1-6 12 0,0-1-4 15,-1 1 24-15,-3-6 5 0,4 9 1 0,-4-9 0 16,0 0-4-16,7 6-1 0,-4 0 0 0,-3-6 0 16,7 6 6-16,-3-6 1 0,-4 0 0 0,3 0 0 15,-3 0-16-15,7 0-4 0,-3 0 0 16,-1-6 0-16,4 6-20 0,-3-6 8 16,0 0-8-16,3 0 0 0,-4 3 0 15,4-5 8-15,-3 5-8 0,3-9 0 0,-4-6-15 0,4 4-7 0,0-4-2 0,4 0 0 31,-4 1-38-31,0-1-8 0,4-3-2 0,-1 4 0 16,-3-4-23-16,0 4-5 0,0-1 0 0</inkml:trace>
  <inkml:trace contextRef="#ctx0" brushRef="#br0" timeOffset="186574.292">28452 8322 664 0,'0'0'13'0,"0"0"5"0,0 0-18 16,-4 6 0-16,4-6 0 0,-4 9 0 0,4-9 77 0,-3 8 12 0,3-2 3 0,-4 0 0 15,4-6 16-15,0 6 3 0,0-6 1 0,-3 12 0 16,3-6-71-16,0 0-13 0,-4 0-4 0,4-6 0 16,0 8-24-16,0-8 0 0,0 6 0 0,0-6 0 15,0 12-20-15,4-6-10 16,-4-6-2-16</inkml:trace>
  <inkml:trace contextRef="#ctx0" brushRef="#br0" timeOffset="187247.746">28607 7605 1459 0,'0'0'41'0,"0"0"10"15,-4 6-41-15,1 5-10 0,-1-5 0 0,1-3 0 16,-1 6 15-16,4 0 1 0,-3 2 0 0,3 1 0 15,0 6 8-15,3-6 1 0,-3 8 1 0,4-2 0 16,-1 5-26-16,4-2 8 0,-3 2-8 0,3 1 0 16,-4 8 15-16,4-8-3 0,0 8 0 0,0-2 0 15,-3-4 0-15,0 3-1 0,3-2 0 0,-4 2 0 16,1 4-2-16,-1-10 0 0,1 7 0 0,-1-4 0 16,1 0 19-16,-4 4 3 0,3-7 1 0,-3-5 0 15,0 8-20-15,0-8-3 0,4 3-1 0,-4-4 0 16,0 1-8-16,0-3 0 0,3-1 0 0,-3 7 8 15,0-9-8-15,4-1 0 0,-4-2 0 0,3 9 0 16,-3-12-60-16,0 0-5 0,4 5-1 0,-4-5 0 16,0-6-86-16,0 0-16 0</inkml:trace>
  <inkml:trace contextRef="#ctx0" brushRef="#br0" timeOffset="187548.872">28455 8122 771 0,'0'0'32'16,"0"0"-32"-1,0 0 64-15,4-6 7 0,-4 6 1 0,0-6 0 16,3 0 35-16,1 1 7 0,-1-1 2 0,-3-3 0 15,4 6-42-15,-1-3-8 0,1 0-2 0,-1 3 0 16,1-3-16-16,-1 6-3 0,1-6-1 0,3 6 0 16,0-5-25-16,0 5-6 0,0-6-1 0,4 6 0 15,-1 0-12-15,4 0 0 0,0 0 0 0,4 0 0 16,0 0-12-16,3 0 2 0,0 6 0 0,4-6 0 16,-4 0-69-16,4 0-13 0,-1-6-4 0</inkml:trace>
  <inkml:trace contextRef="#ctx0" brushRef="#br0" timeOffset="188073.106">29030 8137 1364 0,'0'0'28'0,"0"0"7"0,0 0-35 0,-7 0 0 0,-4 0 0 0,4 3 0 15,-3 0 60-15,-4 0 4 0,3 2 2 0,-3 4 0 16,0-3-29-16,3 0-5 0,-3 0-2 0,0 9 0 16,3-7-15-16,-3 1-3 0,4 3-1 0,-1 0 0 15,4 0 16-15,-3-1 3 0,3 1 1 0,-1 3 0 0,1-4-4 0,4 1-1 16,-1 3 0-16,1-3 0 0,3-1 11 0,0 1 3 15,3 6 0-15,-3-12 0 0,4 6-40 0,3-4 0 16,-4-2-12-16,1 6 4 16,3-6 8-16,-7-6 11 0,11 0-3 0,-4 0 0 15,3 0 4-15,1 0 0 0,3-6 0 0,-3 0 0 16,3 0-12-16,-4-3-11 0,1 1 3 0,-1-1 0 16,1 3-13-16,-4-6-3 0,0 0 0 0,0 6 0 15,-3-2-7-15,-1-1-1 0,-3-3-1 0,4 3 0 16,-4 3 21-16,-4 0 4 0,4 1 8 0,-3-1-13 0,3 6 23 0,-4-6 5 15,1-3 1-15,3 9 0 16,0 0 0-16,0 0 1 0,0 0 0 0,0 0 0 0,-7 6-17 0,7-6 0 0,-4 3 0 16,-3 3 0-16,3 0-12 0,4-1 12 15,-3 7-13-15,3-6 5 0,3 6 8 0,-3-3 0 0,4-3 0 0,0 5-8 16,-1-5 8-16,1 0-10 0,-1 6 10 0,4-9-10 31,0 3-34-31,0 0-8 0,0-3 0 0,0-1-1 16,0 4-45-16,4 0-9 0,-4 0-1 0</inkml:trace>
  <inkml:trace contextRef="#ctx0" brushRef="#br0" timeOffset="188616.255">29154 8201 1350 0,'0'0'29'0,"0"0"7"0,0 0 0 0,0 0 3 16,0 0-31-16,0 0-8 0,-4 6 0 0,0 3 0 0,1 3 18 0,-1 0 2 15,1-6 1-15,-1 2 0 16,1 4 32-16,-1 0 7 0,1 0 0 0,-1-1 1 0,4 1-6 0,-3 3-2 16,3-3 0-16,0 5 0 15,0-5-26-15,0 0-6 0,0-3-1 0,0 2 0 0,3 7-8 0,-3-12-3 16,0 6 0-16,4-9 0 15,-4 5-1-15,0-5 0 0,0-3 0 0,0 0 0 0,3 6 4 0,-3-6 0 0,0 0 0 0,0 0 0 16,0 0-1-16,0 0 0 0,0 0 0 0,0 0 0 16,0 0 1-16,0 0 1 0,4 0 0 0,-4 0 0 15,7 0 1-15,-4-6 0 0,1 3 0 0,-4 3 0 16,0 0-14-16,0-6 0 0,3 1 0 0,-3-1 0 31,0 0-8-31,0-6-5 0,0 0-1 0,0 4 0 0,0-1-3 0,0 0-1 16,0-3 0-16,0 0 0 0,0 1 4 0,0-1 1 0,0-3 0 0,0 3 0 15,-3 1 5-15,3-1 8 0,0-3-13 0,0 3 5 16,-4 1 8-16,4 5 0 0,0-6 0 0,-3-3 0 16,3 6 0-16,0 1 0 0,0-4 0 0,0 6-8 15,0-6 8-15,0 3 0 0,0 1 0 0,3 2-8 16,1-3 8-16,-4 9 0 0,3-6 0 0,-3 6 0 16,4-6-11-16,3 6 11 0,0-6-13 0,0 6 5 15,4 0-2-15,-4 0 0 0,3 0 0 0,-3 0 0 16,4 6-2-16,0-6 0 0,-1 6 0 0,1-6 0 15,-1 6-38-15,1-3-8 0,0 6-2 0,-1-3 0 16,1-3-27-16,-1-1-5 0,1 1-2 0</inkml:trace>
  <inkml:trace contextRef="#ctx0" brushRef="#br0" timeOffset="189024.628">29464 8481 1694 0,'-11'6'72'0,"4"-1"-58"16,0 1 47-16,4-3 10 0,-4 6 1 0,3-3 1 15,4-6-49-15,0 0-11 0,0 0-1 0,0 0-1 0,0 0 53 0,0 0 10 16,0 0 2-16,0 0 1 16,0 0-113-16,0 0-24 0,0 0-4 0,0 0 0 15,0 0-9-15,7-3-2 0,0 0 0 0</inkml:trace>
  <inkml:trace contextRef="#ctx0" brushRef="#br0" timeOffset="20941.133">3598 9524 358 0,'0'0'10'0,"0"0"2"0,0 0-12 0,0 0 0 0,0 0 0 0,0 0 0 16,0 0 54-16,0 0 8 0,0 0 2 0,0 0 0 16,0 0 66-16,-3 0 14 0,-4 6 2 0,0 0 1 15,7-6-50-15,-4 6-9 0,4-6-3 0,-10 6 0 16,6 0-24-16,-3-3-5 0,0 3 0 0,3 2-1 15,1-2-9-15,-1 3-2 0,1 3 0 0,-1-6 0 16,1 0-18-16,-4 5-4 0,3-2-1 0,-6 6 0 16,6-6 4-16,1 2 1 0,-1 1 0 0,0 3 0 15,1-3-26-15,3 5 8 0,0 4-8 0,-4-6 0 16,4 5 8-16,-3-2-8 0,-1-6 0 0,1 8 8 16,-1-2-8-16,1-1 0 0,-4 4 0 0,3 3 0 15,-3-7 0-15,0-2 0 0,4 2 0 0,-1 1 0 16,1-6 0-16,-1-3 0 0,0 2 0 0,1-2 0 15,3 0 0-15,-4-3 0 0,4-6 0 0,0 0 0 16,0 0 33-16,-3 0 2 0,3 0 0 0,-4 0 0 16,4 0-22-16,0 0-4 0,-3 0-1 0,3 0 0 15,0 0-8-15,0 0 0 0,0 0 0 0,-4 0-11 16,4 0 11-16,-3 0 0 0,3 0 0 0,-7 0 0 16,7 0 0-16,-4-6 8 0,1 6-8 0,-8-15 11 15,8 7 6-15,-1-7 2 0,1 3 0 0,-1-11 0 0,4 2-3 16,-4 3-1-16,4-5 0 0,4-4 0 0,0 4-24 0,-1-12-5 15,4 2-1-15,-3 1 0 0,6-3 15 0,-3-4 0 16,0-2 0-16,0 3 0 0,4 0 0 0,-4-3 0 16,4 2 0-16,-1-5 0 0,-3 0-14 15,4 3 0-15,-4 3 0 0,0 0 0 0,3 2 22 16,-2 1 5-16,6 3 1 0,-4 5 0 0,1-2-26 0,-1 5-4 16,-3-2-2-16,4 8 0 0,0-8 29 0,-4 14 5 0,0 0 2 15,0-5 0-15,3 8-39 0,-3 0-8 16,1 3-2-16,2 0 0 0,1 0 11 0,-4 6 3 0,3-3 0 0,1-2 0 15,-4 5 1-15,4 0 0 0,3 0 0 0,0 0 0 16,0 0 16-16,0 5 0 0,0-2 0 0,4 6 0 16,-1-3 0-16,-6 3 0 0,3 3 0 0,4-6 0 15,-4 11 0-15,3-8 0 0,-2 6 0 0,-1 5 0 16,0 4-15-16,-4 2 1 0,-3 4 0 0,0 8 0 16,4-3 22-16,-4 9 5 0,4 0 1 0,-4 3 0 15,-4-2-14-15,1-1-18 0,-1 0 4 0,1 0 1 16,-4 3 13-16,3-3 12 0,-3-3-3 0,4 6 0 15,-4-6 1-15,0-5 0 0,0 2 0 0,0-3 0 16,-4-3-2-16,4-8-8 0,-3 2 12 0,3 1-4 16,0-10-8-16,0 7 10 0,0-6-10 0,0 2 10 15,0-2-10-15,0-6 0 0,0 5 9 0,0-2-9 16,0-3 0-16,0-1 0 0,0 1 0 0,0-3-12 16,0 0-28-16,0-3-7 0,0-6-1 0,0 0 0 15,0 0-29-15,0 0-7 0,0 0 0 0</inkml:trace>
  <inkml:trace contextRef="#ctx0" brushRef="#br0" timeOffset="21319.561">3369 9639 725 0,'-7'-18'31'16,"0"7"-31"0,3-1 32-16,1-9 1 0,-1 9 0 0,4 1 0 15,0 5 15-15,0-6 2 0,4 0 1 0,-1 1 0 16,1 2 7-16,-1-3 2 0,1 6 0 0,3 0 0 16,-3 0-35-16,-1 0-6 0,8 6-2 0,-8 0 0 15,4 0 23-15,0 6 5 0,-3 0 1 0,3 0 0 16,0 0-23-16,0 3-5 0,0-3-1 0,4 3 0 15,-4-1-4-15,3-2-1 0,-3 0 0 0,0 6 0 16,4-6-12-16,0 0-15 0,-4 2 3 0,10 1 1 16,-6-3 27-16,-1-3 4 0,-3 3 2 0,8 0 0 15,-5 0-6-15,4-6 0 0,0 0-1 0,1 6 0 16,-5-6-3-16,8 5-1 0,-4-5 0 0,-4 3 0 16,5 0-11-16,2-3 10 0,1-3-10 0,-4 3 10 0,0 0-10 15,4 0-9-15,-4 3 9 0</inkml:trace>
  <inkml:trace contextRef="#ctx0" brushRef="#br0" timeOffset="21822.696">4036 8745 1416 0,'0'0'29'0,"0"0"8"0,0 0-29 16,0 0-8-16,0 0 0 0,0 0 0 0,0 0 31 0,0 0 5 15,0 0 0-15,0 0 1 0,0 6-37 0,0 0 0 0,3 3 0 0,1 3-12 16,-4-6 12-16,3 5 12 0,1 1-2 0,-1-6-1 15,4 9 4-15,-3 2 1 0,3 1 0 0,0-6 0 16,0 5-6-16,-3-2 0 0,-1 3-8 0,1-4 12 16,3 4-3-16,-4 0-1 0,-3-1 0 0,4 1 0 15,-1 2-8-15,1-2 0 0,-1 0 9 0,1 8-9 16,0-8 8-16,-1 8-8 0,1-2 8 16,3 5-8-1,-4-8-22-15,4 2-9 0,-3-2-1 0,3 2-1 0,-4-5 49 0,1 0 9 0,3-4 3 0</inkml:trace>
  <inkml:trace contextRef="#ctx0" brushRef="#br0" timeOffset="23100.749">4960 9695 892 0,'0'0'25'0,"0"0"6"0,0 0-31 0,0 0 0 0,0 0 0 0,0 0 0 15,0 0 91-15,0 0 12 0,-3-3 2 0,3 3 1 16,0 0-17-16,0 0-3 0,0 0-1 0,0 0 0 16,0 0-28-16,0 0-5 0,0 0-2 0,0 0 0 15,-8 6 11-15,5 0 3 0,-4 0 0 0,3-1 0 16,4 7-52-16,-3 0-12 0,-1-3 0 0,4 5 0 16,-3 7-14-16,3-9-6 0,-4 2 0 0,4 7-1 15,0-6 21-15,-3-3 0 0,3-4 12 0,0 7-4 16,0-6 2-1,0-3 0-15,0 6 0 0,0-12 0 0,0 0-2 16,0 0-8-16,0 0 12 0,0 0-4 0,0 0 0 0,0 0 0 0,0 0 0 0,0 0 0 16,0 0-8-16,0 0-16 0,0 0 4 0,0 0 1 15,0 0 31-15,0 0 7 0,0-6 1 0,0-6 0 16,-4 6-28-16,4-3-9 0,-3-3 0 0,3 1 0 16,0 5 1-16,0-6 0 0,0 0 0 0,3 0 0 15,-3 4-3-15,4-4 0 0,-4-6 0 0,0 4 0 16,0 2 11-16,0-6 0 0,0 1 0 0,0 5 0 15,0 0 0-15,3-3 0 0,1 9 0 0,-4 1 0 16,3-7 0-16,1 6-10 0,-1-6 10 16,1 6 0-16,-4 3-8 0,0 3 8 0,3-6 0 0,4 6 0 15,-3-5-9-15,3 5 9 0,0-6 0 0,0 6-9 16,0 0 9-16,0 0 12 0,0 6-2 0,4-6-1 16,-4 5-18-16,4-5-4 0,-1 3-1 0,-3 0 0 0,-3 3 14 15,-1 0-9-15,4 3 9 0,-3 3-8 0,-1-6 8 16,1 5 0-16,-1-5-9 0,-3 9 9 0,0-6 0 15,0 5 0-15,0-2 0 0,-3 0 0 0,3-3 14 16,-4 0 4-16,1-1 1 0,3 4 0 16,-4-6 4-16,4-6 1 0,0 6 0 0,0-6 0 15,0 0-12-15,0 0-1 0,0 0-1 0,0 0 0 16,0 0-10-16,0 0 12 0,0 0-12 0,0 0 12 0,4 0-12 0,3-6 0 0,0 0 9 16,0-6-9-16,0 4-11 0,4-1-6 15,-1 0-2-15,-3-9 0 16,4 7-16-16,-4-1-3 0,4 0-1 0,-4 3 0 0,0-3-7 0,-4 7-2 15,1 5 0-15,-4 0 0 0,0 0 48 0,0 0 8 0,0 0 3 0,3 5 0 16,1 7-11-16,-1-9-9 0,-3 9 9 0,4 0-13 16,-4-1 29-16,0 7 5 0,-4-3 2 0,4 2 0 15,0 7 6-15,0-9 2 0,0 2 0 16,0 7 0-16,0-7-5 0,-3 1-1 0,3 3 0 16,3-4 0-16,-3-2-2 0,0-3-1 0,0-1 0 15,0 1 0-15,0 0-13 0,4-6-9 0,-4-3 12 0,0-3-12 16,0 0 0-16,7 3 0 0,-4-3 0 0,4-3-12 15,0-6-126-15,4-3-25 0</inkml:trace>
  <inkml:trace contextRef="#ctx0" brushRef="#br0" timeOffset="23511.924">5465 9704 1326 0,'-18'23'28'0,"14"-11"5"0,1-3-33 0,-4 0 0 0,3 5 0 0,1 4 0 15,-1-6 60-15,1-4 6 0,-1 4 1 0,4 6 0 16,0-6-3-16,0-6 0 0,0 2 0 0,0 4 0 16,0-12-51-16,0 0-13 0,0 0 0 0,0 0 0 15,0 0 27-15,0 3 2 0,0-3 1 0,0 0 0 16,4 0-180-16,3-6-36 0</inkml:trace>
  <inkml:trace contextRef="#ctx0" brushRef="#br0" timeOffset="23747.941">5309 9430 1721 0,'0'0'72'16,"0"0"-57"-1,4-6 8-15,-1 1 1 0,-3 5 1 0,4-6 0 0,-4 6-25 0,7 0-20 0,0-6 3 16</inkml:trace>
  <inkml:trace contextRef="#ctx0" brushRef="#br0" timeOffset="24303.815">5821 9689 2030 0,'-7'3'57'0,"-4"0"14"0,4-3-57 0,0 0-14 0,4 0 0 0,-5-3 0 15,-6 3 55-15,7 0 8 0,0 0 1 0,-3 0 1 16,-1-3-31-16,4 0-6 0,0-3-2 0,-4 3 0 15,4 3-18-15,0 0-8 0,0 0 0 0,0 3 8 16,0 3-8-16,7-6 0 0,-3 3 0 0,-1 6-11 16,1 0-2-16,-1 5-1 0,1 4 0 0,-1-6 0 15,4 2 2-15,0 10 1 0,-4-6 0 0,4 5 0 16,0-2 11-16,0-7-10 0,0 7 10 0,4 0-10 16,-4-4 10-16,0-5 0 0,4 0 0 0,-1 2 0 15,-3-2 0-15,4 0 0 0,-4-9 0 0,0-3 0 0,3 6 0 0,-3-6 0 16,0 0 0-16,0 0 0 0,4 0 11 0,3-3-3 0,0-3 0 15,3 0 0-15,-3-6-8 0,7-2 8 0,-3-4-8 0,3-6 8 32,-3 4-8-32,3-10-14 0,3 7 3 0,-6-15 1 0,3 2 10 0,0-2 0 0,0 3 0 15,-3-3 0-15,0-1 0 0,-1-2-13 0,-6 3 5 16,3-6 8-16,0 9-23 0,0-3 3 0,-4-1 1 0,4 4 0 16,-3-3 2-16,-4 3 0 0,0 2 0 0,-4-2 0 15,-3 8 17-15,0-5-8 0,4 3 8 0,-4 5 0 16,0-2 0-16,-4 8 8 0,1-8 0 0,-1 8 1 15,0 6-1-15,1-5 0 0,3 5 0 0,0 6 0 16,0 0-8-16,3 6 0 0,4 0-10 0,0 0 10 16,0 0-21-16,0 9 1 0,0-9 1 0,-3 9 0 15,3 8 5-15,0 1 1 0,0 0 0 0,-4 8 0 16,8-5 5-16,-4 2 8 0,0 1-13 0,3 5 5 16,-3 3 8-16,0-5-8 0,4 8 8 0,-1 3-8 15,-3-5 16-15,0-4 4 0,4 9 1 0,-4-2 0 16,0-4-13-16,3 3 0 0,1 1 0 0,-4 2 0 15,0-9 47-15,0 3 6 0,0 7 2 0,0-13 0 16,0 4-37-16,0-1-7 0,0-6-2 0,3 4 0 16,1-7-9-16,-1 4 0 0,4 0 0 0,0-4 0 15,0-2 0-15,-3-1 0 0,3 4 0 0,0-6 0 16,0-1-16-16,4 4-4 0,-4-6-2 0,3-3 0 16,1-1-151-16,-4 7-31 0</inkml:trace>
  <inkml:trace contextRef="#ctx0" brushRef="#br0" timeOffset="24683.539">6114 9727 1824 0,'0'0'38'0,"0"0"8"0,-4 0-37 0,-3 6-9 0,4 0 0 0,-5 0 0 15,5 0 70-15,-1 3 12 0,1-1 2 0,-4 7 1 16,3-3-30-16,1 0-7 0,-1 2 0 0,4 4-1 16,-3-6-47-16,3 5 0 0,0 1 0 0,0-3 0 15,0 2 0-15,0-5 16 0,0-3-4 0,3 0 0 16,-3-1-31-16,4 4-6 0,-1 0-2 0,4-6 0 15,0-6-178-15,-3 0-36 0</inkml:trace>
  <inkml:trace contextRef="#ctx0" brushRef="#br0" timeOffset="24918.361">6050 9419 1310 0,'0'0'37'0,"0"0"8"0,0 0-36 0,-7 5-9 0,7-5 0 0,-3 6 0 31,-1 6-40-31,4 9-11 0,0-10-1 0</inkml:trace>
  <inkml:trace contextRef="#ctx0" brushRef="#br0" timeOffset="25781.021">6978 9133 1074 0,'0'0'30'0,"-11"0"8"0,11 0-30 0,-7 3-8 0,0 0 0 0,7-3 0 16,-7 3 0-16,7-3 0 0,-10 3 0 0,10-3 0 15,0 0 52-15,0 0 10 0,0 0 2 0,0 0 0 16,0 0 0-16,-7 0 0 0,0 3 0 0,3 3 0 16,-3 0-18-16,7 6-3 0,-4-1-1 0,1 1 0 15,-1 3-11-15,4 2-3 0,0 1 0 0,-7 14 0 16,7-8-4-16,-3 8 0 0,-1 6-1 0,1 4 0 16,3-1 2-16,-4-3 1 0,4 6 0 0,-3-3 0 15,3 0-9-15,0 6-1 0,0-2-1 0,0-1 0 16,0 3-7-16,0-9 0 0,0 0-8 0,0-3 12 15,-4-8-12-15,4-4 8 0,-3 1-8 0,-1-9 0 16,4-1 20-16,0 1-1 0,-3-9-1 0,3 0 0 16,0-6 26-16,0 0 6 0,0 0 1 0,0 0 0 0,0 0-11 15,-4-6-3-15,-3 0 0 0,3 0 0 0,4-9-29 0,-3 4-8 16,3-1 0-16,-4 6 0 0,4-6 0 0,0 0 0 0,0 4 0 0,0-1 0 16,0 3-12-16,4-3 2 0,-4-3 1 0,0 7 0 15,3-1-5-15,1-6-1 0,-1 6 0 0,1-3 0 16,0 0-4-16,3 1-1 0,0 2 0 0,0-6 0 15,0 3 4-15,3-3 0 0,1 3 0 0,-8 1 0 16,8-4 16-16,-4 0-8 0,4 0 8 0,-4 4 0 16,3-1-8-16,-3 6 8 0,0 0 0 0,0 0 0 15,1 3-11-15,-8 0 11 0,7 0-10 0,-7 0 10 16,7 3 0-16,0 3 0 0,0 0-8 0,-4 2 8 16,4 1 0-16,-3 3 0 0,-4 0 0 0,3 0 0 15,-3 2 11-15,0 4-11 0,0 0 10 0,-3-1-10 16,3-2 8-16,0 3-8 0,-4-1 0 0,4-2 9 15,0-6-9-15,0-1 0 0,0-8 0 0,0 0 8 16,0 0-8-16,0 0 0 0,0 0 9 0,0 0-9 16,7 0-23-16,-3 0-9 0,3-2-1 0,4-1-1 15,-1-6-100-15,1 0-20 0,-1 0-4 0</inkml:trace>
  <inkml:trace contextRef="#ctx0" brushRef="#br0" timeOffset="26103.725">7239 9768 1250 0,'0'15'35'0,"0"3"9"0,0-10-36 0,0 10-8 0,0 0 0 0,0-6 0 15,0 8 111-15,-4-5 20 0,4 5 4 0,-3-2 1 16,-1 0-51-16,4-4-9 0,-3 4-3 0,-1-9 0 15,4 0-14-15,-3-1-3 0,3 4-1 0,-4 0 0 16,4-12-37-16,0 0-7 0,0 0-2 0,0 0 0 16,0-12-19-16,0 0-4 0,4-2-1 0,-4 2 0 15,3-12-221-15,1 4-45 0</inkml:trace>
  <inkml:trace contextRef="#ctx0" brushRef="#br0" timeOffset="26396.699">7204 9504 1579 0,'-7'-3'32'0,"7"3"10"15,0 0-34-15,0 0-8 0,0 0 0 0,0 0 0 16,0 0 0-16,0 0 0 0,0 0 0 0,0 0 0 16,0 0 0-16,0-9 0 0,3 3 9 0</inkml:trace>
  <inkml:trace contextRef="#ctx0" brushRef="#br0" timeOffset="26879.173">7458 9742 1074 0,'0'0'30'0,"0"0"8"0,-4 6-30 0,4 0-8 0,-3 2 0 0,-1-2 0 16,4-6 100-16,0 0 20 0,0 0 3 0,0 0 1 15,0 0-4-15,-3 9-1 0,3-9 0 0,0 0 0 16,0 6-52-16,0-6-11 0,0 0-1 0,0 0-1 16,0 6-23-16,0-6-5 0,0 0-1 0,3 6 0 15,4 0-9-15,-3-3-3 0,3 0 0 0,0-1 0 16,0 1-13-16,0-3 8 0,4 3-8 0,-4-3 0 15,3 0 10-15,4 0-10 0,-10-3 10 0,6 0-10 16,1 1-12-16,-4-4-9 0,0 6-2 0,0-6 0 16,0 0 23-16,0 0 0 0,-3 6-9 0,-1-6 9 15,-3 6 0-15,4-6 0 0,-1 0 0 0,-3 6 0 16,0 0 0-16,0 0 0 0,0 0 0 0,0 0 0 16,-3-3 0-16,-1-2 0 0,1 2 0 0,-1-3 0 15,-3 0-39-15,4 3-4 0,-1-9-1 0,1 6 0 16,-1 6-3-16,4 0-1 0,-7-6 0 0,0 6 0 15,0-5 24-15,0 5 4 0,0 5 0 0,-4-5 1 16,4 0 19-16,0 0 0 0,0 0 0 0,0 6 0 16,0-6 0-16,0 6-10 0,0 0 10 0,0 0-8 15,0 3 8-15,0 0 0 0,0-1 0 0,0 10 0 16,0-6 14-16,-1-3 5 0,1 2 1 0,4 1 0 0,-1 0 13 16,4 0 3-16,0-1 1 0,0-5 0 0,0 12-16 15,4-3-3-15,-1-4-1 0,1 1 0 0,3 0-3 16,0-3-1-16,0-3 0 0,4 5 0 0,-1-5 0 0,1 0 0 15,-1 6 0-15,1-9 0 0,0 3-13 0,-1 0 0 16,4-3 8-16,-7-1-8 16,4-2-43-16,3 0-11 0,0-5-2 0</inkml:trace>
  <inkml:trace contextRef="#ctx0" brushRef="#br0" timeOffset="27321.405">7740 9804 1242 0,'0'0'52'15,"0"0"-41"1,0 0 47-16,0 0 10 0,0 0 1 0,-4 5 1 16,4 1-41-16,-3 6-8 0,3 0-1 0,3-6-1 15,-3 6 35-15,4-1 7 0,3 4 2 0,-3-3 0 16,-1 5-10-16,1-5-1 0,-1 3-1 0,4-3 0 15,-3 5-30-15,3-5-5 0,-4 3-2 0,-3-4 0 16,4 1 33-16,-1 0 6 0,4-6 2 0,-3 6 0 16,-1-9-37-16,-3 0-7 0,0-3-2 0,0 0 0 15,4 8 25-15,-4-8 5 0,0 0 1 0,0 0 0 16,0 0-13-16,0 0-3 0,0 0 0 0,0 0 0 0,-4-11 32 16,1 8 7-16,-1-9 1 0,-3 0 0 0,4-3-52 0,3 4-12 0,-4-1 0 15,4-6 0-15,0 1 0 0,-3-1 0 16,-4-3 0-16,0 4 0 0,3-1 0 0,1 3 0 15,-1-2 0-15,1 5 0 16,3-6-30-16,-4 10-9 0,4-4-1 0,-4 6-1 0,4-6 14 0,0 3 3 0,0 3 1 16,0 1 0-16,0-1 23 0,0 6 0 0,0 0 0 0,4-6 0 15,0 0 0-15,-1 6 0 0,4-12 0 0,-3 6 0 16,3 6-21-16,3 0 3 0,-6-6 1 0,6 6 0 16,-3 0-2-16,4-5 0 0,0 5 0 0,3-3 0 15,-4 3-14-15,4 3-3 16,-3 2-1-16,3-5 0 0,4 6-31 0,-11-6-5 15,7 6-2-15,0 0 0 0,-3 0-92 0,3-3-18 0,0 3-4 16</inkml:trace>
  <inkml:trace contextRef="#ctx0" brushRef="#br0" timeOffset="27700.465">8142 10071 1579 0,'0'0'32'0,"0"0"10"0,0 0-34 16,0 0-8-16,0 0 0 0,0 0 0 0,0 0 53 0,0 0 9 0,-3-3 2 0,3-3 0 15,0 6-47-15,0-6-9 0,0 6-8 0,0 0 12 16,0-5-12-16,0 5 0 0,0-3 0 0,0 3 0 31,0 0-42-31,0 0-10 0,0 0-3 0,0 0 0 0,0 0-19 16,0 0-4-16,0 0-1 0,-4 6 0 0,1 2 12 16,-1-2 3-16,0 3 0 0,1 0 0 0,3 3 51 0,-4-7 13 0,1 10 0 0,3-3 0 15,-4 0 48-15,1 5 13 0,-1-5 3 0,1 0 0 16,3-3-3-16,-4 2 0 0,1 1 0 0,-1-6 0 15,4 6 17-15,-7-3 3 0,7-1 1 0,-3 1 0 16,-1-3-22-16,4-6-4 0,0 0 0 0,-7 6-1 16,3 6-24-16,1-6-5 0,-1 5-1 0,1-2 0 15,-1 3-25-15,1 0 8 0,-1 5-8 0,1-5 0 16,-1-9-94-16,4-3-24 0,-3 6-5 0</inkml:trace>
  <inkml:trace contextRef="#ctx0" brushRef="#br0" timeOffset="41932.213">9500 9277 850 0,'0'0'17'0,"0"0"6"0,0 0-23 16,0 0 0-16,0 0 0 0,0 0 0 0,0 0 42 0,0 0 4 16,-3-5 1-16,3 5 0 0,0 0 1 15,0 0 0-15,0 0 0 0,0 0 0 16,0 0-26-16,0 0-5 0,-7 5-1 0,3 1 0 16,4-6 1-16,-3 6 0 0,3-6 0 0,-4 6 0 0,1 0-17 0,3 6 0 0,-4-1 0 0,4-2 0 15,-3 3 8-15,3 6 8 0,0-7 2 0,0 4 0 16,3 9 6-16,-3-7 0 0,0 10 1 15,4-4 0-15,-4 7 0 0,3 8 0 16,1-9 0-16,-1 9 0 0,4 1-5 0,-3-1 0 0,-1 3-1 16,1-3 0-16,3 3-9 0,-4 4-2 15,1-7 0-15,-1 0 0 0,-3-9 3 0,4 1 0 16,-4-4 0-16,0-8 0 0,-4-3 11 0,4-1 2 0,0-2 1 0,-3-3 0 16,3-9 46-16,0 0 9 0,-7 0 1 0,0 0 1 15,-4-6-37-15,1 3-7 0,-1-6-2 0,-7-3 0 16,4 4-22-16,0 2-5 0,0-6-1 0,0 0 0 15,0 0-20-15,3 4-5 0,-3-1-1 0,0 6 0 16,3-9-21-16,1 0-4 0,-1 4-1 0,4 2 0 16,0-3-16-16,-3 3-3 0,3-3-1 0,0 3 0 15,3 0 36-15,0 1 8 0,4 5 0 0,-3-6 1 16,-1 0-27-16,1 0-6 0,3 0 0 0,0 0-1 16,-4-6-10-16,1 9-1 0,3-8-1 0</inkml:trace>
  <inkml:trace contextRef="#ctx0" brushRef="#br0" timeOffset="42396.633">9162 9189 608 0,'-18'-6'12'0,"11"6"4"0,0 0-16 0,0-6 0 0,0 6 0 0,0 6 0 15,7-6 54-15,-4 0 8 0,4 0 2 0,-7 3 0 16,4 0 12-16,3-3 2 0,-7 3 1 0,3 0 0 16,0 3-24-16,1-3-5 0,3-3-1 0,-7 12 0 15,7-6-2-15,0-1-1 0,0-5 0 0,0 0 0 16,0 6-23-16,0-6-5 0,0 0-1 0,0 0 0 15,0 0-17-15,3 6 0 0,-3-6 0 0,7 0 0 16,4 0 58-16,0 0 5 0,-1-6 1 0,1 6 0 16,-1-6-52-16,5 1-12 0,-1-1 0 0,0 0 0 15,3 0 0-15,-2 6 0 0,6 0 0 0,-4 0 0 16,4 3 17-16,1 0 1 0,2 3 0 0,-3 0 0 16,1-1-18-16,2 1 0 0,-2 0 0 0,-1 6 0 15,-4 0 0-15,5-3 0 0,-5 2 0 0,1-5 0 16,-4 6 0-16,4-3 0 0,-4 0 0 0,0-1 0 15,0-2-18-15,0 6 2 0,0-12 1 0,0 6 0 16,-3 6 15-16,-1-6 0 0,1-4 0 0,0 7 0 0,3-6-8 16,0 0 8-16,3-3-13 0,5 0 5 15,-5-3-52-15,4 3-11 0,1-3-1 0</inkml:trace>
  <inkml:trace contextRef="#ctx0" brushRef="#br0" timeOffset="43073.755">9768 9789 1097 0,'0'0'31'0,"-7"0"7"16,4 0-30-16,3 0-8 0,-7 0 0 0,7 0 0 16,0 0 71-16,-7-6 13 0,7 6 2 0,-7 6 1 15,7-6-26-15,0 0-5 0,-4-6 0 0,-3 12-1 16,7-6-38-16,-7 6-7 0,4 0-2 0,-5 0 0 15,5-1-8-15,3 1 0 0,-4 3 0 0,4 3-11 16,0-6 11-16,0 0 0 0,4 5 0 0,-4-5 0 16,0 6 0-16,-4-3 0 0,4 3 0 0,-3-6 0 0,3 5 0 15,0-5 0-15,0 3 0 0,0-3 0 0,0 3 0 16,0-3 0-16,3 2 0 0,-3 4 0 0,4-6 0 16,-4-6 0-16,3 6 0 0,1-3 0 0,3 0 0 0,0 3 0 15,4-6 0-15,-4 3 0 0,3-3 10 0,1 0-2 16,-1 0-8-16,1-3 12 0,0 0-4 15,-1 0-8-15,1 0 11 0,-1 0-11 0,1-3 11 0,3 6-11 16,-7-6 10-16,4 0-10 0,-4 0 11 0,0 0-11 16,0-2 12-16,0-1-12 0,-4 3 9 0,5-3-9 0,-5-3 0 0,1 7 9 15,-1-10-9-15,-3 6 8 0,0-6-8 0,0 4 8 16,-3-1-8-16,-1 6 0 0,4-12 0 0,-7 6 0 16,3 4 8-16,-3 2-8 0,-3-6 12 0,3-6-4 15,-4 10-8-15,1-1 0 0,-5 0 0 0,1 3 0 16,4-6 0-16,-4 12 0 0,0-6 0 0,-1-2 0 15,1 5 0-15,4 3 0 0,3 0 0 0,-4 3 0 16,4 0 0-16,0 2 0 16,0 1 0-16,3 6 0 0,1-3 0 0,-1 3 0 0,1 2 0 0,3 7 0 15,0-9 0-15,3-1 0 0,1 4 0 0,-1 3 0 16,5-6-49-16,-1-4-12 0,0 7-3 0,3-6 0 16,-3-3 0-16,0 0 0 0,4-6 0 0,-4 0 0 15,4 0 0-15,-1 0-1 0,4-6 0 0</inkml:trace>
  <inkml:trace contextRef="#ctx0" brushRef="#br0" timeOffset="43719.219">10044 9301 760 0,'0'0'16'0,"0"0"3"0,0 0-19 0,0 0 0 0,0 0 0 0,0 0 0 16,0 0 29-16,-4 9 3 0,4-3 0 0,-3 2 0 15,-1 1 8-15,4 3 3 0,-4 0 0 0,4 0 0 16,0 5 13-16,0 4 4 0,0-4 0 0,0 10 0 16,4-4-4-16,-4 7-1 0,4-4 0 0,-4 7 0 15,3-4-23-15,1 0-5 0,3 4-1 0,-4-1 0 16,1-3 30-16,3 1 7 0,-4-4 1 0,1 4 0 16,-1-10-23-16,-3 4-4 0,0-7-1 0,4-2 0 15,-4-3-6-15,0 0-2 0,0-1 0 0,0 1 0 16,0-9-28-16,0-3 0 0,0 0 0 0,0 0 0 15,0 0 57-15,0 0 6 0,0 0 1 0,-4-3 0 16,1-9-52-16,-1 1-12 0,4-1 0 0,0 0 0 16,0-3 0-16,4-2 0 0,-4-1 0 0,3 0 0 15,4 10 0-15,-3-4 0 0,3-6 0 0,0 7 0 16,0 2-48-16,0 0-13 0,0 0-3 0,-3 3 0 16,3 0 28-16,0 6 4 0,-4-6 2 0,4 6 0 15,0 0-3-15,-7 0-1 0,8-5 0 0,-5 5 0 0,4 0 34 16,-3 0 0-16,3 5 0 0,-4-5 0 15,4 6 0-15,-3-6 0 0,-1 6-10 0,1 6 10 0,-1-9 0 0,4 3 8 16,1 3 0-16,-1-1 0 0,-4 4-8 0,4 0-8 0,-3 0 8 16,-1-4-12-16,1 10 37 0,-1 0 7 0,-3-6 2 0,4 5 0 15,-4-2-16-15,0 3-3 0,3-1-1 16,-3-2 0-16,0-3-6 0,0-1 0 0,0 7-8 0,0-12 12 16,0 3-12-16,4-3 8 0,-4-6-8 0,3 5 0 15,-3-5-40-15,7 0-15 0,-3 3-2 0,-1-3-1 16,5-3-114-16,-1-2-24 0,0-1-4 0</inkml:trace>
  <inkml:trace contextRef="#ctx0" brushRef="#br0" timeOffset="44649.095">10488 9760 1354 0,'0'0'38'0,"0"0"10"0,-7 2-39 0,7-2-9 0,-3 6 0 0,3-6 0 16,-8 3 78-16,8-3 14 15,-7 0 2-15,7 0 1 0,0 0-35 0,-7 6-6 0,7-6-2 0,0 0 0 16,0 0-25-16,0 0-6 0,0 0-1 0,0 0 0 15,0 0-20-15,0 0 0 0,0 0 0 0,0 0 0 16,0 0 0-16,-7 6 0 0,7-6 0 0,-3 6-8 16,3 6 8-16,0-6 0 0,0 2 0 0,0 4-8 15,0 0 8-15,0-6 0 0,0 6 0 0,0-4 0 16,0 4 0-16,0-3 0 0,3 0 0 0,-3 3 0 16,0-7 0-16,-3 7 0 0,3-3 0 0,0-3 0 15,0 3 0-15,0-3 8 0,0-6-8 0,0 0 11 16,0 0-3-16,0 0 0 0,0 0 0 0,0 0 0 15,0 0 24-15,0 0 4 0,0 0 0 0,0 0 1 16,0 0-5-16,-4-6 0 0,4-3-1 0,-3 0 0 16,3 3-23-16,0-11-8 0,-4 5 0 0,4 3 9 15,0 3-9-15,0-6 0 0,0 9 0 0,0 3 0 16,0 0-9-16,0 0 9 0,4-3-12 0,-4 3 12 16,0 0-24-16,0 0 3 0,0 0 0 0,0 0 0 15,0 0-23-15,0 0-4 0,0 0 0 0,0 0-1 16,0 0 10-16,0 0 3 0,3 6 0 0,-3 3 0 15,0 0 6-15,4-3 2 0,-4 3 0 0,0-9 0 16,0 0 2-16,3 6 1 0,-3-6 0 0,0 0 0 16,0 0-1-16,0 0 0 0,0 0 0 15,0 0 0-15,0 0 26 0,0 0 0 0,0 0 12 0,0 0-4 16,0 0-8-16,0 0-10 0,0 0 10 0,0 0-13 16,0 0 45-16,0 0 10 0,0 0 2 0,0 0 0 15,-3-6-24-15,3 6-4 0,0-9 0 0,0 9-1 16,0 0-15-16,0 0 0 0,0 0 8 0,0 0-8 15,0 0 0-15,0 0 0 0,0 0 0 0,0 0 0 16,0 0 0-16,0 0 0 0,0 0 0 0,0 0 0 0,0 0-8 0,0 0 8 0,0 0-12 16,0 0 12-16,0 0-8 0,0 0 8 0,0 0 0 15,0 0 0-15,0 0 0 0,0 0 14 0,0 0-1 0,0 0 0 16,0 0-13-16,0 0-18 0,0 0 4 0,3-6 1 16,1 0 13-16,-1 0 13 0,1-6-2 0,-1 7-1 15,4-1-10-15,-3 0 10 0,0 0-10 16,-1 6 10-16,-3-9-10 0,4 0 0 0,-1 3 0 0,-3 6 8 15,0 0-8-15,0 0 0 0,0 0 0 16,0 0 0-16,0 0 0 0,4-3 0 0,-4 3 0 0,0 0 8 16,0 0 1-16,0 0 0 0,3 3 0 0,1 3 0 15,-4 6-19-15,3-6-4 0,-3 6-1 0,0-6 0 16,0 2 45-16,-3 4 9 0,3 0 1 0,0 0 1 16,0-1-9-16,0 1-3 0,3-6 0 0,-3 3 0 15,4 0-29-15,-1-3 0 0,1 2-8 0,-1-2 8 16,1 6 15-16,-1-6 9 0,4 3 3 0,-3-3 0 15,-1 2-19-15,1-2-8 0,0 3 8 0,-4-9-8 16,3 0 0-16,1 6 0 0,-4-6 0 0,3 6 0 16,1 0 8-16,-4-6-8 0,7 0 8 0,-7 0-8 15,0 0-74-15,0 0-20 0,0 0-4 0</inkml:trace>
  <inkml:trace contextRef="#ctx0" brushRef="#br0" timeOffset="45866.526">11275 9777 492 0,'0'0'13'16,"0"0"5"-16,0 0-18 0,0-6 0 0,-4 0 0 0,4 1 0 15,0-1 82-15,0 0 13 0,0 0 2 0,0 3 1 16,0-9-18-16,0 6-3 0,0 6-1 0,0 0 0 16,0 0 10-16,0 0 2 0,0 0 0 0,0 0 0 15,0 0-6-15,0 0-1 0,0 0 0 0,-3 6 0 16,-1 0-55-16,4 6-11 0,-3-3-3 0,3 2 0 15,-4 7-2-15,4-6-1 0,4 2 0 0,-4 4 0 16,0 0 2-16,0-1 0 0,3-2 0 0,-3-3 0 16,0 0-3-16,0-1-8 0,0 1 12 0,0-9-4 15,0-3 4-15,0 0 0 0,0 0 0 0,0 0 0 16,0 0 37-16,0 0 8 0,0 0 2 0,0 0 0 16,0 0-39-16,0 0-7 0,0-3-1 0,0-9-1 15,4 12-11-15,-4-5 0 0,0-1-12 0,3 0 12 0,-3 0-15 16,0 0 5-16,4 0 1 0,-4-3 0 0,3 3 9 15,-3 1-8-15,4-1 8 0,-4 0-8 0,0 0 8 16,3-6 0-16,-3 3 0 0,0 0-8 16,0 1-19-16,4-4-3 0,-4 0-1 0,0-3 0 0,3 7 47 15,1-4 10-15,-1-3 2 0,5 9 0 0,-5-5-28 16,4 5 0-16,-3 0 0 0,3 3 0 16,0-3-27-16,-4-3 3 0,4 6 0 0,0-3 0 0,-3 0 24 0,3 6 0 15,0 0 0-15,4 6 0 0,-4-6 0 0,0 0 0 0,0 6 0 0,0-3 0 16,0 12-8-16,-4-3 8 0,4 8-8 0,-3-2 8 15,0-3 0-15,-4 2 0 0,3 1 0 0,-3-6 0 16,0 2 0-16,0-2 0 0,-3 0 0 0,-1-6 0 16,4-6 0-16,0 0 0 0,0 0 0 0,0 0 8 15,0 0 44-15,0 0 10 0,0 0 2 0,0 0 0 16,0-6-52-16,0 0-12 0,0-12 0 0,0 4 0 16,0 2 0-16,4-6 0 0,3-2 0 15,-4 2 0-15,1 0-23 0,3 1-4 0,0 2-1 16,-4 3 0-16,1 0-5 0,3 1-2 0,-7 2 0 15,0 9 0-15,0 0 12 0,0 0 3 0,0 0 0 0,0 0 0 16,3 3-20-16,4 3-3 0,-3 0-1 0,-4 5 0 16,4 4 25-16,-4-3 5 0,0 5 1 0,0-5 0 15,0 9 21-15,0-1 4 0,0 7 0 0,0-7 1 16,0 4-13-16,-4-6 0 0,0 5 0 0,4-2 0 16,0-10 47-16,0 10 6 0,4-6 2 0,0-1 0 15,-1-2-38-15,1-6-7 0,-1 0-2 0,1-3 0 16,-1 3-8-16,1 0 0 0,3 2 0 0,-4 1 0 15,1-3 0-15,3-6 0 0,-4 0 0 0,4 0 0 16,0 0-46-16,1-9-14 0,-1 0-4 0</inkml:trace>
  <inkml:trace contextRef="#ctx0" brushRef="#br0" timeOffset="46498.488">11860 9739 851 0,'0'0'36'15,"0"0"-36"1,0 0 112-16,-7 0 15 0,7 0 3 0,-7-6 1 15,-3 0-30-15,3 6-5 0,0-6-2 0,-4 6 0 16,0-6 6-16,4 1 0 0,-3-1 1 0,-1 0 0 16,1 3-34-16,-1-3-7 0,4 6-2 0,-4 0 0 15,-3-3-46-15,4 3-12 0,-1 0 0 0,4 3 0 16,-4 0 0-16,4 3 0 0,0 0 0 0,0 0 0 16,0 5 0-16,0-5 0 0,4 6 0 0,-1 3 0 15,1-4 0-15,-1 7 0 0,1 0 0 0,-1-7 0 16,4 4 0-16,0 3 0 0,0-6 0 0,4-4 0 0,-1 7 0 15,1-3 0-15,3-3 0 0,0 2 8 0,0 1-8 16,3-9 0-16,1 3 0 0,0-3 0 0,3 0 0 16,0-3 0-16,0 0 0 0,0 0 0 0,0 0 0 0,-3 0 0 15,-1-3 0-15,1 0 0 0,-1-3 0 0,1 3 0 0,-4-9 0 16,0 7 0-16,0-1 0 0,0-6 0 16,-3 0 0-16,3 0 0 0,-4 4 0 0,1-4 0 0,-4 6 0 15,0-12 0-15,0 9 0 0,-4 1 0 0,4-1 0 16,-3 3 0-16,-1-6-8 0,1 0 8 0,-4 7-10 0,3 2 10 15,1 0-9-15,-4 0 9 0,0 0-8 0,7 3 8 16,-4 0 0-16,4 0 0 0,-7 0 0 0,7 0 0 16,-7 6-10-16,3-3 10 0,1 2-12 0,3 1 12 15,-4 3 0-15,8 3 17 0,-4-6-1 0,3 0-1 16,4 2-35-16,-3 4-6 0,3 0-2 0,0 0 0 16,4 0 28-16,-4-7 0 0,3 1 0 0,1 6 0 15,-4-3 0-15,3 3 0 0,1-6 0 0,-4-1 0 16,4 7 0-16,-4-9 0 0,3 3 0 0,-3 0 0 15,4 0-28-15,-4 0-9 0,0-1-3 0,-3 1 0 16,3-6-147-16,0 0-29 0,-4 0-7 0</inkml:trace>
  <inkml:trace contextRef="#ctx0" brushRef="#br0" timeOffset="47078.562">12037 9701 1337 0,'0'0'28'0,"-7"6"6"0,3-3-34 0,1 2 0 0,-1 1 0 0,1 6 0 16,-1-3 58-16,1 0 5 0,3 0 1 0,0-1 0 16,0 7 18-16,3-3 4 0,1 0 1 0,-1-1 0 15,1 4-39-15,3-3-7 0,0 0-1 0,-4-1-1 16,4 1-30-16,0-3-9 0,0 3 0 0,-3-6 0 16,3-1 38-16,-3 7 1 0,-1-12 0 0,1 6 0 15,-4-6-23-15,0 0-5 0,0 0-1 0,0 0 0 16,3-6 12-16,-3 0 2 0,0 0 1 0,0-5 0 15,-3-1-25-15,3 0-11 0,0-3 1 0,-4 4 0 16,4-7 10-16,-3 0 0 0,3 4 0 0,-4-4 0 16,1 0 0-16,3 7 0 0,3-4 0 0,-3 3 0 15,0 0 0-15,4-2 0 0,-4 2 0 0,3 0 0 16,-3 6 0-16,0-5 0 0,4 5 0 0,-4 0 0 16,0 6 0-16,0 0 0 0,7 0 0 0,0 6 0 15,0-6-9-15,0 6 0 0,0-6 0 0,3 5 0 16,1 7-3-16,0-3-1 0,-1 3 0 0,1 0 0 15,-1-1 13-15,1 7-9 0,3-6 9 0,-3 2-8 0,-1 4 8 16,1-6 0-16,-1-6 0 0,-2 2-8 16,-1 4 8-16,0 0 0 0,0 0 0 0,-4-6 0 0,4 0 8 15,-3-1-8-15,-1 1 8 0,1 3-8 0,-1-3 10 0,-3-6-2 16,4 3-8-16,-4-3 12 16,0 0-12-16,0 0 11 0,0 0-11 0,0 0 10 0,0 0-10 0,0 0-9 0,0 0 9 15,0 0-13 1,0 0-138-16,0 0-27 0,0 0-6 0</inkml:trace>
  <inkml:trace contextRef="#ctx0" brushRef="#br0" timeOffset="48747.295">12686 9754 1326 0,'-14'0'28'0,"14"0"5"15,-7 0-33-15,0 0 0 0,0-3 0 0,0 0 0 16,-1 3 83-16,1-3 9 0,0-3 3 0,-3 6 0 0,3-6-27 0,7 6-6 0,-7-6-1 16,7 6 0-1,-7-6-26-15,7 6-6 0,-7 0-1 0,7 0 0 0,0 0-15 0,0 0-3 0,0 0-1 0,0 0 0 16,0 0-9-16,0 0 0 0,0 0 0 0,0 0-11 16,-4 0-8-1,1 12-1-15,-1-6-1 0,4 6 0 16,-4-1-13-16,4-2-2 0,0 9-1 0,0-6 0 0,0-1 28 0,0 4 9 15,0-3 0-15,0-6 0 0,0 6 0 0,0-4 0 0,0 1 0 16,0-3 0-16,0-6 0 0,0 0 0 0,0 0 0 16,0 0 0-16,0 0 0 0,0 0 0 0,0 0 0 0,0 0 0 15,0 0 0-15,0 0 0 0,0 0 0 0,0 0 0 16,0 0 40-16,0 0 8 0,0 0 1 0,0 0 1 16,0 0-26-16,0 0-6 0,4-3-1 0,3 0 0 15,-3-6-9-15,-1 6-8 16,1-2 12-16,-1 5-12 0,-3-6 8 0,4 0-8 0,-1-6 0 0,1 6 0 15,-1-3 8-15,1 3-8 0,-4 1 0 0,3-1 0 16,-3 6 0-16,0-6 0 0,4 0 0 0,-4 6 0 16,0 0 8-16,0 0-8 0,0 0 0 0,0 0 0 15,0-6 0-15,0 6 0 0,0 0 0 0,0 0 0 16,0 0 0-16,0 0 0 0,0 0 0 0,0 0 0 16,0 0 0-16,0 0 0 0,0 0 0 0,0 0 0 15,0 0 0-15,0 0 0 0,-4 12-9 0,1-6 9 16,-1 2 0-16,4 4-10 0,-3 6 10 0,3 0 0 15,-4 2 0-15,4 4 0 0,4-1 0 0,-4 4 0 16,3 2 0-16,1-3 0 0,-4 4 0 0,3 2 0 16,1-2 0-16,3 2-12 0,-4 3 3 0,4-11 0 15,-3 8 25-15,0-14 6 0,3 5 1 0,-4 4 0 16,1-7-15-16,-1 1-8 0,1 5 10 0,-4-5-10 0,3 2 0 16,-3 1 8-16,4-6-8 0,-4 2 0 0,0-2 0 15,0-1 9-15,0 1-9 0,-4 3 8 0,4-7-8 16,-3 4 10-16,3 5-10 0,-7-5 10 0,3-6-10 15,1 3 0-15,-1-4 9 0,-3-5-9 16,3 6 16-16,-3-12-2 0,4 9 0 0,-1-6 0 0,1 0 10 0,-4 0 3 0,7-3 0 0,-7-3 0 16,0 0 1-16,0 0 0 15,0-6 0-15,-4 3 0 0,4 0-8 0,-4-8-2 0,1 2 0 16,-1-6 0-16,1 0-18 0,-1-14 0 0,-3 9 0 16,3-10 0-16,1 4 0 0,-1 8 0 0,1 1 0 0,-1 5 0 15,4-3-34-15,3 4-10 16,-3 5-3-16,4 3 0 0,3-3-27 0,-4 3-6 0,4 0 0 15,0 6-1-15,0 0 13 0,0 0 4 0,-3-5 0 0,3 5 0 16,0-6 0-16,0 6 0 0,3-9 0 0</inkml:trace>
  <inkml:trace contextRef="#ctx0" brushRef="#br0" timeOffset="49393.333">12802 9754 1337 0,'0'0'28'0,"0"0"6"0,0 0-34 0,0 0 0 0,0 0 0 0,0 0 0 16,0 0 83-16,0 0 9 0,0 0 3 0,0 0 0 15,0 0-15-15,0 0-4 0,0 0 0 0,0 0 0 16,0 0-21-16,0 0-5 0,0 0-1 0,0 0 0 16,0 0-25-16,0 0-4 0,0 0-2 0,0 0 0 15,0 0-18-15,7 3 0 0,-3 0 0 0,3 2 0 16,4-2 0-16,-4 0 0 0,3 9 0 0,4-6-9 15,-7-6 9-15,4 6 0 0,-1 0 0 0,1-6 0 16,0 0 0-16,-4 3 0 0,0-3 0 0,0 0 0 16,0 0 0-16,0-3 8 0,-4 3-8 0,1-6 8 15,0 0 0-15,-1 0 0 0,-3-6 0 0,0 3 0 16,0 1-16-16,0 2-4 0,0-3 0 0,-3 3 0 16,-1-6-24-16,0 6-6 0,1 1-1 0,-4-1 0 15,0-3 43-15,0 3 0 0,0 3 13 0,0-6-3 16,-4 3-20-16,4 6-4 0,-4-6-1 0,1 6 0 15,-4 6 6-15,3 0 1 0,1 3 0 0,-1 0 0 16,4 0-3-16,-4 8 0 0,1 1 0 0,3-6 0 16,-4 2 11-16,4 10-13 0,0-12 5 0,0 5 8 15,3 4-9-15,-3-9 9 0,4 2 0 0,3 4 0 16,0-6 0-16,-4 5 0 0,4-5 0 0,0-3 0 0,0 0 0 16,4-3 8-16,-1 2 0 0,1-2 1 0,-1 0 10 0,5 0 1 15,-1 0 1-15,0 0 0 0,0-6-13 16,3 3-8-16,1 0 8 0,-1 3-8 0,1-6 24 0,0 0 0 0,3 0 0 15,-4 0 0-15,4 0-15 0,-3 3-9 16,3-3 12-16,-3 3-12 0,3-3 0 16,-4-3-20-16,4 3 2 0,1 0 1 15,-5 0-63-15,4 3-12 0,0-1-2 0</inkml:trace>
  <inkml:trace contextRef="#ctx0" brushRef="#br0" timeOffset="50206.924">13416 9677 1314 0,'0'0'37'0,"-7"0"8"0,0 9-36 16,0-3-9-16,7-6 0 0,-7 6 0 0,0 0 112 0,0 0 20 0,0-1 4 0,0 1 0 16,-4 0-44-16,4-6-8 0,-4 6-3 0,4 0 0 15,0-3-48-15,0 3-9 0,0 0-3 0,7-6 0 16,-7 6-21-16,0-4 8 0,7-2-8 0,-7 6 0 16,7-6 0-16,-7 3 0 0,7-3 0 0,-7 12 8 15,-4-6-8-15,4 0 0 0,0 0 0 0,0 2 0 16,-3 1 0-16,3 3 0 0,0-3 0 0,-1 3-8 15,5-1 8-15,-4 1 0 0,3 0 0 0,1 3 0 16,-1-4 0-16,1 1 0 0,-1-6 0 0,4 3 0 16,0-9 0-16,-3 6 0 0,3-6 0 0,0 6 0 15,3-1 0-15,-3 1-8 0,4 6 8 0,-1-12 0 16,-3 0 0-16,7 6 0 0,0-6 0 0,0 0 0 16,1-6 8-16,-1 6 1 0,0-12 0 0,0 6 0 15,0 1-9-15,0-4 10 0,0 3-10 0,0-3 10 16,0 0-10-16,-3-2 10 0,3-1-10 0,-4 3 10 15,1 0-10-15,-1 0 0 0,1 3 0 0,-1 1 8 16,1 5-8-16,-4 0 0 0,0-6 0 0,0 6 0 16,3-6 0-16,-3 0 0 0,0 0 0 0,0 6 0 15,0 0 0-15,0 0 0 0,0 0 0 0,0 0 0 16,0 0 0-16,0 0 0 0,0 0 0 0,0 0 0 16,0 0 0-16,0 0 0 0,0 0 0 0,0 0 0 0,0 0-10 15,0 0 10-15,0 0 0 0,0 0-9 0,0 0 9 0,0 0-8 16,4 6 8-16,3 0-8 0,-4-6 8 0,1 6 0 15,-1 0 0-15,1 2-8 0,-4-5 8 16,3 9 0-16,1-6 0 0,-4 0 0 16,4 3 0-16,-4 2 0 0,3-5 0 0,1 3 0 15,-4-3 0-15,3 3 8 0,1-3-8 0,-1 2 0 0,1-2 0 0,-1 6 8 16,1-6-8-16,-1 0 0 0,4 0 0 16,-3 3-12-16,3-1 2 0,0 7 0 15,0-3-42-15,0-6-8 0,4 0-1 0,-1-3-1 16,-3 0-95-16,4 5-19 0,-1-8-4 0</inkml:trace>
  <inkml:trace contextRef="#ctx0" brushRef="#br0" timeOffset="50534.224">13571 9862 1552 0,'0'0'44'0,"-3"3"10"16,-1 0-43-16,1 6-11 0,3-9 0 0,-4 9 0 15,4-3 103-15,-3 3 18 0,3-3 4 0,0-6 1 16,0 5-49-16,0-5-9 0,0 12-3 0,0-12 0 0,0 6-51 16,-4 0-14-16,4 0 0 0,0-6 0 0,-3 6 0 0,3 0 0 0,0 2 0 0,0-8 0 15,3 6 0-15,-3-6 0 16,0 12 0-16,0-6 0 0,4-3 0 0,-4 3 0 0,3 0 0 0,-3-6 0 31,0 0-105-31,0 0-27 0,0 0-4 0</inkml:trace>
  <inkml:trace contextRef="#ctx0" brushRef="#br0" timeOffset="50930.226">13423 9510 1337 0,'0'0'56'0,"-7"6"-44"16,7-6 53-16,-7 0 11 0,0 0 3 0,7 0 0 16,-7 0-28-16,7 0-6 0,0 0-1 0,0 0 0 15,0 0-29-15,0 0-7 0,-7 8 0 0,7-8-8 16,0 0-57-16,0 0-19 0,0 0-3 0</inkml:trace>
  <inkml:trace contextRef="#ctx0" brushRef="#br0" timeOffset="51348.232">13836 9239 706 0,'0'0'30'0,"0"0"-30"15,0 0 22-15,0 0-2 0,0 0 0 0,0 0 0 16,0 0 71-16,0 0 13 0,0 0 4 0,0 0 0 16,0 0-26-16,0 0-5 0,0 0-1 0,0 0 0 15,0 0-8-15,0 0-3 0,0 0 0 0,0 0 0 16,-4 6-2-16,4-6-1 0,0 0 0 0,0 0 0 16,-3 6-17-16,3 0-3 0,0 3-1 0,-4-3 0 15,4 5-19-15,0-5-4 0,4 0-1 0,-4 0 0 16,3 9-5-16,-3-1 0 0,4 7-1 0,-1-3 0 15,1 2 6-15,3 10 2 0,-3-10 0 0,-1 9 0 16,1 1-19-16,-1 2 8 0,1-2-8 0,-4 8 0 16,3-12 30-16,1 10-1 0,-4-1 0 0,3-3 0 15,1 1-9-15,-4 2-1 0,3-12-1 0,1 10 0 16,-4-7-2-16,3 4-1 0,4-7 0 0,-3 3 0 16,-1 4-15-16,1-10 0 0,3 10 8 0,-3-10-8 15,-1 4 0-15,4-6 0 0,0 2 0 0,0-5 0 0,0 5 0 16,0-8 0-16,0 3 0 0,-3-3 0 0,3-1 0 0,0 1 0 15,0-6 0-15,0 0 0 0,-3 0 0 0,3-6 0 0,-4 6 0 16,-3-6 0 0,4 0-151-16,3 0-33 0,-4-6-6 0</inkml:trace>
  <inkml:trace contextRef="#ctx0" brushRef="#br0" timeOffset="51747.188">13737 9677 874 0,'0'0'18'0,"0"0"4"15,0 0-22-15,0 0 0 0,0 0 0 0,0 0 0 16,0 0 108-16,0 0 16 0,0 0 4 0,-3 0 1 16,3 0-25-16,0 0-4 0,0 0-2 0,0 0 0 0,0 0-20 15,0 0-4-15,0 0-1 0,0 0 0 0,0 0-47 16,0 0-10-16,0 0-1 0,0 0-1 0,7-6-14 0,3 0 0 0,1 6 0 15,-1-5 0-15,5 5 45 0,-1 0 7 0,3 0 0 0,1 0 1 16,3 0-33-16,0 0-8 16,4-6 0-16,0 6-1 0,-4 0-11 0,4 0 0 0,-1 0 0 0,-3 0 0 15,1-6 0-15,-1 6 0 0,-4-3 0 0,1 3 0 16,0-3 0-16,-4 3 0 16,0 0 0-16,-4 0 0 0,1 3 0 0,0-3 0 0,-1 0 0 0,-3 3 0 15,0 3-22 1,0-6-6-16,0 6-2 0,-3-1 0 0,3 1-54 15,-3 0-12-15,-1 3-1 0,4-6-1 0,-7-3-66 16,4 6-14-16</inkml:trace>
  <inkml:trace contextRef="#ctx0" brushRef="#br0" timeOffset="55425.533">15109 9615 1337 0,'0'0'28'0,"0"0"6"16,8 0-34-16,-1-5 0 0,3 5 0 0,-3-6 0 16,0 0-110-16,0 6-29 0,-3-12-5 0,-1 3-2 15,-3 9 80-15,0-6 16 0,0 6 3 0,-3-6 1 16,3-2 72-16,-4 5 14 0,-3-9 4 0,4 6 0 16,3 6-27-16,-4-6-5 0,4 6 0 0</inkml:trace>
  <inkml:trace contextRef="#ctx0" brushRef="#br0" timeOffset="55919.582">15035 9563 725 0,'-3'-27'15'0,"3"21"4"0,0 0-19 0,0 0 0 0,0-2 0 0,-4 5 0 16,4 3 60-16,0 0 9 0,0 0 2 0,0 0 0 15,0 0-15-15,0 0-2 0,0 0-1 0,0 0 0 16,0 0-13-16,-3 6-2 0,-1-1-1 0,1 7 0 16,-1-6-37-16,1 0-20 0,-1 0 3 0,1 0 0 15,3 0 27-15,0 2 6 0,0 1 0 0,0 0 1 16,0 3-17-16,3 0 0 0,-3-7 0 0,4 7 0 0,-4 3 55 16,3 3 7-16,-3-1 2 0,4 7 0 15,-4-4 0-15,3 7 0 0,-3 2 0 0,4-2 0 16,-4 2-64-16,0 0-10 0,0 4-3 0,-4 2-1 0,1-3 14 0,-1 4 8 0,1 2 0 15,-1-9-8-15,-3 4 11 0,4-7-11 16,-4-2 10-16,-1 5-10 0,5-17 8 0,-1 8-8 0,1-14 0 0,-1 0 0 16,4-6 0-16,0 0 0 0,0 0 0 0,0 0 0 15,-3 0 0-15,-1-12 0 0,4 1 0 0,-3-4 0 16,6 3-148-16,-3-6-35 16</inkml:trace>
  <inkml:trace contextRef="#ctx0" brushRef="#br0" timeOffset="56510.806">15109 9912 1132 0,'-7'12'48'16,"4"-6"-39"0,-4 3 47-16,3-3 8 0,1 0 3 0,-1-1 0 15,4-5-12-15,0 0-3 0,0 12 0 0,0-12 0 16,0 0-7-16,0 0-1 0,0 0-1 0,0 0 0 0,0 6 5 16,7 0 2-16,-3 0 0 0,3-6 0 0,0 0-16 0,4 0-3 0,-4 0-1 0,3 0 0 15,-3-6-18-15,4 6-3 0,-1-6-1 0,-3 6 0 16,4-6-8-16,-4 0 0 0,0 0 0 0,0 4 8 15,0 2-8-15,0-3 0 0,-3 0-12 0,-4 3 12 32,0 0-32-32,0 0 2 0,0 0 0 0,7 0 0 15,-7 0 2-15,0 0 1 0,0-6 0 0,0 6 0 0,0-6 16 16,-4 0 11-16,1 0-13 0,-1 6 5 0,1-12 8 0,-4 12 0 0,0-5 0 0,0-1 0 16,0 0 31-16,-1 3 8 0,1 0 1 0,-3 0 1 15,-1 0-7-15,4 0-2 0,-3 0 0 0,-1 3 0 16,-3-3-10-16,7-3-2 0,-4 3-1 0,1 3 0 15,10 0-19-15,-7 0 0 0,7 0 0 0,-7 9 0 16,3-3 0-16,-3 0 0 0,4 3 0 0,-1 3-12 16,4-7 2-16,4 10 1 0,-1 0 0 0,1-1 0 15,3 10 9-15,-4-6-10 0,8 8 10 0,-4-2-10 16,0-4 10-16,3 4 0 0,-3-7-9 0,1 1 9 16,-1 3 0-16,0-4 0 0,0-5 0 0,0 3 0 15,-4-4 0-15,4 1 0 0,-3-6 0 0,3 0 0 16,-7-6 0-16,3 0 0 0,4 6 0 0,1-6 0 15,-1 0 9-15,0 6-9 0,0-6 10 0,0 0-10 16,3 0-12-16,1 0-8 0,3 0-1 0,0-6-1 16,4 0-130-16,-4 0-25 0,4 0-6 0</inkml:trace>
  <inkml:trace contextRef="#ctx0" brushRef="#br0" timeOffset="57459.211">16256 10024 1545 0,'0'0'32'0,"-7"-6"8"0,0 6-32 0,-4-3-8 0,4-3 0 0,0 1 0 16,-3 2 112-16,-1-3 20 0,0-3 4 0,1 3 0 16,-1 0-57-16,1 0-12 0,3-6-3 0,-7 7 0 15,3-1-64-15,0 0 0 0,1 3-8 0,3 0-1 16,0 3 9-16,-4 0 12 0,11 0-2 0,-7 0-1 16,-4 3-21-16,4 3-4 0,0 0 0 0,0 2-1 15,0 4-24 1,4 6-5-16,-4-9-1 0,3 5 0 0,-3 7 38 0,4-3 9 0,-1-4 0 0,-3 4 0 15,7 0 0-15,-4-7 0 0,4 4 0 0,0-3 0 16,0 0 0-16,4-1 0 0,-4-5 0 16,3 0 0-16,5 0 0 15,-1-6 0-15,3 3 0 0,-3-3 0 0,4 0 49 0,3 0 12 0,-3-3 3 0,3 3 0 16,-4-6-52-16,4 0-12 0,0 0 0 16,-3-5 0-16,3-4 0 0,-3 3 0 0,3-6 0 0,0 1 0 15,-4-4 0-15,5-2 0 0,-1-10 0 0,0 10 0 16,0-12 0-16,-3 8 0 0,-1-11 0 0,1 3 0 15,-1-7 0-15,-3 10 0 0,0-6 0 0,0 0 0 16,0 2 0-16,-3 4 0 0,0 3 0 0,-4-7 0 16,0 10 0-16,-4-3 0 0,0-4 0 0,-3 10 0 15,0-4-48-15,0 10-13 0,-3-7-3 0,-1 9 0 16,4 4 52-16,-3-1 12 0,2 6 0 0,1 0 0 16,0 6-23-16,7 0-1 0,-7 0-1 0,0 6 0 15,4 6-11-15,-4 2-3 0,3 4 0 0,1 12 0 16,-4-10 39-16,3 9 0 0,0 4 0 0,1 2 0 15,-1 0 0-15,4 4 0 0,0-4 0 0,-3 6 0 0,3-6 0 16,0 6 0-16,3-2 0 0,-3 5 0 0,4-12 20 16,-4 3 12-16,3-2 3 0,1 2 0 0,-4-9-5 15,4 10-1-15,-1-10 0 0,-3-2 0 0,4-1-29 0,-1-14-15 16,-3 0 2-16,4 0 0 0,-1 2 13 0,-3-5 0 16,0-6 0-16,4 6 10 0,-4-6-10 0,3 6 0 15,4 0 0-15,-3-6 0 0,3 3-47 16,-4 0-5-16,4 0 0 0</inkml:trace>
  <inkml:trace contextRef="#ctx0" brushRef="#br0" timeOffset="58028.009">16425 9868 1512 0,'-7'12'32'0,"4"-6"6"15,-4 3-30-15,3 3-8 0,-3-7 0 0,4 7 0 16,-4-9 16-16,3 3 1 0,0 3 1 0,4 0 0 16,-3-4 37-16,3 1 7 0,0 6 2 0,0-12 0 15,0 0-11-15,0 0-1 0,7 0-1 0,4-6 0 16,-1 0-31-16,1 6-5 0,3-6-2 0,0 1 0 15,0-4 20-15,0 3 4 0,4 0 1 0,-4 0 0 0,4-6-30 0,-4 7-8 0,-4-7 0 16,4 3 0-16,-3 3 0 0,3 0 8 0,-3-3-8 16,-4 6 0-16,3-2 9 0,-3-1-9 15,0 6 12-15,-7 0-12 0,0 0 20 0,0 0-2 0,0 0-1 16,0 0 0 0,0 0-65-16,0 0-12 0,0 0-4 0,0 0 0 0,-7 0 46 0,-3 0 9 0,-1 6 9 15,4-6-13-15,-3 5-4 0,-1-2-1 0,0 0 0 0,-3-3 0 16,4 6 18-16,-1-6 0 0,1 0 0 15,-5 0 0-15,5 0 16 0,-4 0 8 0,3-6 0 0,1 6 1 16,2 0-37-16,8 0-7 0,0 0-1 0,0 0-1 16,0 0 21-16,0 0-11 0,0 0 11 0,0 0-8 15,-7 9 8-15,0-6-8 0,7-3 8 0,-3 9-8 16,-1-3-22-16,4 6-4 16,0-7-1-16,0 10 0 0,0-6 35 0,4 0 0 0,-4 0 0 0,3-1 0 15,1 4 0-15,-1 0 0 0,4-3 0 0,1 2 0 16,-1 7 0-16,0-6 0 0,0 0 0 0,0-6 0 15,3 11 44-15,1-2 16 0,0-3 4 0,-1-1 0 16,4-2-52-16,-3 0-12 0,-1 0 0 0,1-3 0 16,0 0 0-16,-1 5 0 0,1-11 0 0,-1 0 0 15,1 0-48-15,3 0-13 0,-3-11-3 0</inkml:trace>
  <inkml:trace contextRef="#ctx0" brushRef="#br0" timeOffset="58520.671">16962 9801 1579 0,'0'0'32'0,"-8"6"10"0,8 2-34 0,-3 4-8 0,3 0 0 0,-4 0 0 16,8-1 53-16,-4 4 9 0,3-3 2 0,5 6 0 15,-5 5-20-15,4 1-4 0,0 2-1 0,0 0 0 16,4 4-11-16,-4-10-3 0,0 10 0 0,0-7 0 16,0 1-25-16,-3 8 0 0,3-11 0 0,-4 8 0 15,4-5 0-15,-3-4 0 0,-1 4 0 0,-3-7 0 16,4 1 0-16,-4 3 0 0,3-4 0 0,-3-5 0 15,-3 6 0-15,3 2 0 0,0-2 0 0,-4-3 0 16,1-1 56-16,-1 1 7 0,1-9 1 0,-1 9 0 16,1-4-52-16,-4 1-12 0,3 0 0 0,-3 6 0 15,0-13 0-15,0-2 0 0,0-3 0 0,-4 0 0 16,1 0 0-16,-1-3 0 0,0 3 0 0,1-5 0 16,-1-1 54-16,-3 0 8 0,4-6 2 0,-4 0 0 15,-1-2-53-15,-2-4-11 0,3-3 0 0,0-2 0 16,3-1-10-16,0-2 1 0,1 2 0 0,3-5 0 15,0 5 0-15,3-2 0 0,1 2 0 0,-1 4 0 16,1 2-28-16,3-8-6 0,3 8-1 0,-3 6 0 16,4-8-16-16,-1 5-3 0,1 6-1 0,-1-8 0 15,1 11-84-15,-1-6-16 0,4 3-4 0</inkml:trace>
  <inkml:trace contextRef="#ctx0" brushRef="#br0" timeOffset="59885.137">17180 10042 950 0,'0'0'20'0,"0"0"4"0,0 0-24 0,0 0 0 0,0 0 0 0,0 0 0 16,0 0 80-16,0 0 12 0,0 0 3 0,0 0 0 16,0 0-37-16,0 0-7 0,0 0-2 0,0-6 0 15,4 6-29-15,-4 0-7 0,3-6-1 0,4 0 0 16,-3 0-12-16,3 3 0 0,4-3 8 0,-4 3-8 15,0 3 0-15,3-2 0 0,1-1 0 0,-1 0 0 16,-3 3 0-16,1-3 11 0,-1 0-11 0,0-3 10 16,0 6-10-16,0-6 0 0,-4 6 9 0,1-6-9 0,-4 6 0 0,3-6 0 0,1 0 0 15,-4 0 0-15,3 4 56 0,-3-4 6 0,0-3 2 0,-3 3 0 16,3 0-52-16,-4-3-12 0,4 3 0 0,-3-5 0 16,-1 2 0-16,-3 3 0 0,4-3 0 0,-4 0 0 15,3 6 0-15,4 3 0 0,-7 0 0 0,0 0 0 16,0-3-48-1,0 3-13-15,0 0-3 0,0 0 0 0,7 0 52 0,-7 3 12 0,0 0 0 16,0 6 0-16,3 0 0 0,1 0 0 0,-1 3 9 0,0-1-9 16,1 1 0-16,-1 0 0 0,4 0 0 15,0 8-10-15,0-8 10 0,-3 3 0 0,3 2 0 0,0 1 0 16,0-6 17-16,0 2 6 0,3-2 1 0,1 6 0 16,-4-12 2-16,3 11 1 0,1-11 0 0,-4 3 0 15,4-3-11-15,-1 0-3 0,1 0 0 0,-1 5 0 16,4-11 43-16,-3 6 9 0,3 0 2 0,0-6 0 15,0 6-47-15,0-6-10 0,0 0-2 0,0 0 0 16,4 0-8-16,-1 0-16 0,1 0 4 0,-1 0 1 16,1-6-93-16,0 0-20 0,3 0-3 0</inkml:trace>
  <inkml:trace contextRef="#ctx0" brushRef="#br0" timeOffset="60286.494">17519 9924 1302 0,'0'0'36'0,"0"0"10"0,0 0-37 0,0 0-9 0,0 0 0 16,0 0 0-16,0 0 41 0,-4 9 7 0,4-3 0 0,-3 0 1 15,3 3-12-15,-4-1-2 0,4 4-1 0,0-6 0 16,-3 0 4-16,3 0 1 0,0-6 0 0,0 9 0 15,0-1 3-15,3 7 1 0,-3-9 0 0,0 6 0 16,4-3-7-16,-4 5-2 0,3-5 0 0,1 3 0 16,-1-6-3-16,1 0-1 0,0-1 0 0,-1 7 0 15,4-12 1-15,-3 6 0 0,3-3 0 0,-4-3 0 16,4 3 0-16,0-6 0 0,0 3 0 0,0-3 0 16,1 0-18-16,-1 0-3 0,0-3-1 0,3 0 0 15,-3 1 0-15,0-1 0 0,0-9 0 0,0 6 0 16,0-3-9-16,-3 7 12 0,0-4-12 0,-1 3 12 15,1-6-12-15,-1 3 0 0,1-5 0 0,-4 2 8 16,0 3-8-16,0-3 0 0,0-2 0 0,0 2 0 16,0 3 0-16,-4 0 8 0,1-3 0 0,3 7 0 15,-4-1-61-15,1-3-13 0,-1 3-2 0,0 3-1 16,1-3-119-16,3 6-23 0</inkml:trace>
  <inkml:trace contextRef="#ctx0" brushRef="#br0" timeOffset="60783.907">17791 9954 1094 0,'0'0'23'0,"0"8"5"0,0 4-28 0,0-6 0 0,0 0 0 0,0 0 0 16,0 3 88-16,3-4 12 0,1 4 2 0,-1 0 1 16,1-3-19-16,-1 6-3 0,1-6-1 0,-1 0 0 15,1 5-20-15,-1-5-5 0,4-3-1 0,-7 3 0 16,4 0-28-16,-1 0-6 0,-3 0 0 0,0-6-1 16,0 0-19-16,0 0 0 0,0 0 0 0,0 0 0 15,4-6 0-15,0 6 0 0,3-12 0 0,-4 6 0 16,1-3-48-16,-1-2-12 0,-3 5-4 0,4-6 0 15,-4 0 33-15,3-3 7 0,-3 7 0 0,4-4 1 16,-4 3-14-16,3 3-3 0,-3-6-1 0,-3 6 0 16,3 1 33-16,-4 2 8 0,4 3 0 0,0 0 0 15,0 0 41-15,0 0 11 0,4-6 1 0,-4 6 1 16,0 0-35-16,0 0-7 0,0 0-2 0,0 0 0 16,7 3-10-16,-4 0 0 0,1 3 0 0,3-4 0 15,0 4 0-15,0 6 0 0,0-12 0 0,0 6 0 16,0 0 28-16,0 0 3 0,0 0 1 0,4 2 0 15,-4 4-22-15,0-6-10 0,0 6 10 0,0-6-10 16,0 0 12-16,0 0-4 0,0 2-8 0,-3-5 12 16,-1 6-12-16,1 3 9 0,-1 0-9 0,1-1 8 15,-4-2 0-15,3 0 0 0,-3-9 0 0,0 0 0 16,0 6-29-16,0-6-7 0,0 0 0 0</inkml:trace>
  <inkml:trace contextRef="#ctx0" brushRef="#br0" timeOffset="61271.849">18115 9968 1333 0,'-10'18'28'0,"10"-18"6"0,-4 0-34 0,1 6 0 0,-1 0 0 0,4 2 0 16,-4 4 75-16,4 0 8 0,0 0 1 0,0-6 1 15,4 0-21-15,-4-6-4 0,0 0 0 0,7 0-1 16,0 2-11-16,0 4-3 0,0-6 0 0,0 3 0 16,0-3-13-16,0 3-4 0,0-3 0 0,4-3 0 15,-4 0-11-15,4-8-2 0,-4 2-1 0,3 3 0 16,1-6-4-16,-4 3-1 0,0-2 0 0,0 2 0 16,0 0-1-16,0 3 0 0,-3-6 0 0,-1 0 0 15,1 4 1-15,-4 2 0 0,0 0 0 0,0 6 0 16,-4-3-24-16,1-3-5 0,3 6 0 0,-7-3-1 15,0 3-24-15,-1 0-5 0,-2 0-1 0,3 0 0 16,-4 0 18-16,1 0 3 0,-1 0 1 0,1 3 0 16,-1 3 19-16,4 0 10 0,-4 0-10 0,1 0 10 15,3 5 0-15,-4 1 0 0,4 0 0 0,0-6 0 16,0 3 9-16,0 5-1 0,3-5-8 0,1 3 12 16,-1 0 8-16,1-6 0 0,3 5 1 0,0-2 0 0,0 3-1 15,3-6 0-15,1 0 0 0,-1-1 0 0,1 1 4 0,3 0 1 16,0-3 0-16,0 0 0 0,4 0-5 15,-1-3-2-15,1 3 0 0,-1-3 0 16,4 0-7-16,-3 3-2 0,3-3 0 0,-3 0 0 16,3 0-56-16,-4-3-11 0,1 0-2 0,0 0-1 15,3 0-105-15,-7 0-21 0,3-9-4 0</inkml:trace>
  <inkml:trace contextRef="#ctx0" brushRef="#br0" timeOffset="61760.38">18394 9912 1579 0,'-7'27'32'0,"3"-18"10"15,1-1-34-15,3 4-8 0,-4 0 0 0,1-3 0 16,3 3 98-16,0 2 18 0,0 1 3 0,3-3 1 15,-3-3-39-15,4 2-7 0,-1-2-2 0,1 0 0 16,-4 3-6-16,3-6-2 0,-3-1 0 0,0-5 0 16,4 6-51-16,-4-6-13 0,0 0 0 0,0 0 0 15,0 0 54-15,0 0 8 0,0 0 2 0,0 0 0 16,0 0-52-16,0 0-12 0,0 0 0 0,0 0 0 0,0 0 0 16,0 0 0-16,0 0 0 0,0 0 0 0,0-6 0 0,3 1 0 0,1-1 0 0,-4-6 0 15,-4 0 0-15,1 0 0 0,-1 4 0 0,-3-4 0 16,4 0 0-16,-1-6 0 0,1 7 0 0,-1 2 0 31,1-3-48-31,3 0-13 0,0-2-3 0,-4 5 0 0,4 0 52 0,0 3 12 0,0-6 0 0,0 1 0 16,0 2 0-16,0 0 0 0,4 0 0 0,-4-3 0 15,3 7 0-15,4-1 0 0,-3 6 0 0,3-6 0 16,0 6 0-16,0-6 0 0,0 6 0 0,4 0 0 16,-4-6 0-16,3 3 0 0,4 0 0 0,-3 3 0 15,3 0 0-15,-3-6 0 0,6 6 0 0,-6 0 0 16,3 0-17-16,0 0-1 0,0 0 0 0,0 6 0 15,-3-3 29-15,3 0 5 0,0 3 2 16,-3-6 0-16,-1 6-66 16,1-6-12-16,-1-6-4 0,-3 6 0 0,0 0 38 0,1 0 7 0,-1 0 2 0</inkml:trace>
  <inkml:trace contextRef="#ctx0" brushRef="#br0" timeOffset="62860.583">19219 10024 1074 0,'-3'6'30'0,"-4"-6"8"0,7 0-30 0,0 0-8 0,-7 6 0 0,7-6 0 16,0 0 52-16,0 0 10 0,0 0 2 0,0 0 0 16,0 0 0-16,0 0 0 0,0 0 0 0,0 0 0 15,0 0-52-15,0 0-12 0,0 0 0 0,0 0 0 16,0 0 35-16,0 0 4 0,0 0 1 0,0 0 0 16,7 0-24-16,-4-6-4 0,4 6 0 0,0 0-1 15,0 0-11-15,4 0 0 0,-4 0 0 0,4 0 0 16,-4 0 0-16,3 0 0 0,1 0 0 0,-4 0 0 15,4 0 0-15,-4-6 0 0,3 0 0 0,1 3 0 16,-4-3 10-16,-4 3 0 0,4 1 0 0,-3-4 0 16,-1 3 10-16,1 0 1 0,-4-3 1 0,4 0 0 15,-4 0-22-15,-4 0 0 0,4-6 0 0,-7 7 0 16,3-4-20-16,-3 0-8 0,0 0-1 0,0-3-1 16,0 7 13-16,-3-1 2 0,-1-3 1 0,4 3 0 15,-4 3 5-15,4 0 1 0,-3 3 0 0,-1 0 0 16,1 0-19-16,-1 3-3 0,4 0-1 0,-4 0 0 15,4 3 31-15,-3 0 0 0,3 0 0 0,0 5 0 16,3 1 0-16,-3 0 0 0,3 0 0 0,1 8 0 16,3-8 18-16,0 0 10 0,0-1 1 0,3 10 1 15,1-9-48-15,0-3-10 0,-1 2-1 0,1-5-1 16,3 0 75-16,0-3 15 0,0 0 4 0,0 3 0 16,3-6-11-16,1 0-1 0,3 0-1 0,0 6 0 0,0-6-31 0,0 0-5 15,1 0-2-15,2 6 0 0,-3-6-3 0,4 0-1 16,0 0 0-16,-4 0 0 0,3 0-9 0,-3 0-12 0,1 0 2 15,-1-6 1-15,0 0-162 16,-4 0-32-16</inkml:trace>
  <inkml:trace contextRef="#ctx0" brushRef="#br0" timeOffset="63280.625">19576 9345 1234 0,'0'0'25'0,"0"0"7"0,0 0-32 0,0 0 0 16,-4 6 0-16,4-6 0 0,0 6 69 0,0 0 7 0,0-6 2 0,0 8 0 15,0 4-11-15,0 0-3 0,4 6 0 0,-4-7 0 16,3 7-6-16,1 8-2 0,-1-8 0 0,1 12 0 16,-1 2-6-16,1 0-2 0,-1 6 0 0,1 4 0 15,-1-4-19-15,1 3-4 0,-1-3-1 0,1 0 0 16,-4 4 7-16,4-7 1 16,-4 3 0-16,0-6 0 0,0-2-41 0,0 2-8 0,0-8-2 0,0 5 0 15,0-8 67-15,-4-4 12 0,4 1 4 0,0-3 0 16,0-4-52-16,-4 1-12 0,4-6 0 0,0 3 0 15,0-9-11-15,0 0-5 0,0 0 0 0,0 0-1 16,0 0 27-16,0 0 6 0,0 0 0 0,0 0 1 16,0 0-78-16,0 0-16 0,0 0-3 15,0 0-1-15,4-6-140 0,0-3-28 0</inkml:trace>
  <inkml:trace contextRef="#ctx0" brushRef="#br0" timeOffset="63733.416">19442 9818 1337 0,'0'0'28'0,"0"0"6"0,0 0-34 0,0 0 0 0,0 0 0 15,0 0 0-15,0 0 109 16,0 0 15-16,0 0 4 0,0 0 0 0,0 0-62 0,0 0-12 16,0 0-2-16,0 0-1 0,0 0-6 0,0 0-1 0,0 0 0 0,0 0 0 15,0 0-20-15,0 0-5 0,0 0-1 0,0 9 0 16,7-6-18-16,0 0 0 0,0 3 8 0,3-6-8 16,1 0 29-16,-1 0 3 0,5 0 0 0,-5 6 0 15,4-6-32-15,0 0 0 0,1 0 0 0,-1 6 0 16,0-6 0-16,0 0 0 0,0 0 0 0,0 0 0 15,0 0-20-15,0 0-9 0,0 0-3 16,1 0 0-16,-1-6-105 0,-4 0-22 16,1 0-4-16</inkml:trace>
  <inkml:trace contextRef="#ctx0" brushRef="#br0" timeOffset="65127.418">20465 9548 801 0,'-7'-6'16'0,"0"0"5"0,-1 6-21 0,1 0 0 0,7 0 0 0,-7 0 0 15,0 6 56-15,0 0 6 0,0-6 2 0,0 0 0 16,7 0 10-16,-7 0 2 0,7 0 1 0,0 0 0 16,0 0-61-16,-7 6-16 0,7-6 0 0,-3 3 0 15,3-3 0-15,0 0 0 0,0 0 0 0,-4 8 0 16,4 4 54-16,0 3 8 0,0 3 2 0,0-4 0 16,4 7-4-16,-1-1-1 0,1 4 0 0,-4 2 0 15,3 4-27-15,-3 2-6 0,4 0-1 0,-4 10 0 16,-4-7-3-16,4 3-1 0,-3-6 0 15,-4 7 0-15,3-4-7 0,-3-3-2 0,0-2 0 0,0-1 0 16,0-8 4-16,3 2 1 0,-3-5 0 0,4-3 0 16,-1 2 4-16,1-11 1 0,-1 0 0 0,4-6 0 15,0 0 13-15,0 0 2 0,0 0 1 0,0 0 0 16,-3-6-5-16,-1-6-1 0,0-2 0 0,1-1 0 16,-1 0-32-16,4-8 0 0,0 2 0 0,0-2 0 15,4-4-18-15,-1 4-4 0,1-7-1 0,0 4 0 16,-1-4-2-16,1 1-1 0,3 3 0 0,-4-7 0 15,4 4 2-15,-3-1 1 0,-1 4 0 0,-3-3 0 16,4 8 12-16,-4-8 3 0,-4 8 0 0,4-3 0 16,-3 4 8-16,3-1 0 0,-4 7 0 0,1-4 0 0,3 3 0 0,-4 6 0 15,1 1 0-15,-1 2 0 0,4 6 12 0,0 0-1 0,0 0-1 16,0 0 0-16,0 0 1 0,0 0 0 0,0 0 0 16,0 0 0-16,0 0-11 0,0 0 12 0,0 0-12 0,0 0 12 15,0 0-12-15,0 0-11 0,0 0 3 0,0 0 0 16,4 9 0-16,3-1 0 0,3 1 0 0,-3 9 0 15,0-6 8-15,4 2 0 0,0 7 0 0,-4-6 0 16,3 2 0-16,-3 1 0 0,4-3 0 0,-1 2 0 16,-3-5 0-16,1-3 11 0,-1 0-3 15,0-4 0-15,-4 1 13 0,4-3 3 0,0 9 0 16,-3-12 0-16,3 0 0 0,0 0 0 0,3 0 0 0,-2-6 0 16,-1-3-5-16,3 3-1 0,1 1 0 0,-1-1 0 15,1 0-8-15,0 0-2 0,-1-6 0 0,1 6 0 16,-4-5-8-16,3 2 0 0,-3-6 0 0,0 6 0 15,1-3 16-15,-5 1 0 0,4-1 1 0,-3 0 0 16,-1 3-17-16,1-2 0 0,-1 5 0 0,1-6 0 16,-4 0-10-16,0 6-6 0,0 6 0 0,0 0-1 15,0 0 27-15,0 0 6 0,3-6 0 0,-3 6 1 16,0 0-17-16,0 0 0 0,0 0 0 0,0 0 0 16,0 0-48-16,0 0-12 0,0 0-4 0,0 0 0 15,0 0 52-15,0 0 12 0,0 0 0 0,0 0 0 16,7 3 0-16,-7-3 0 0,4 3 0 0,-1 3 0 15,1 12 0-15,-1-6 0 0,1 2 0 0,-1 4 0 16,-3 0 0-16,-3 2 0 0,3 4 0 0,-4-1 0 16,1 1 0-16,3-4 0 0,0 10 0 0,-4-4 0 15,4-2 0-15,0 2 0 0,-3-2 0 0,3 2 0 16,-4-5 27-16,4 5 8 0,-3-11 1 0,-1 2 1 0,1 7-8 0,-1-12-1 16,4 0-1-16,-3 5 0 0,3-2-27 0,-4-3 0 15,4-1 0-15,0 1 0 0,0 0 0 0,0-3 0 0,4 2 0 16,-4-5 0-16,3 0 0 0,-3 0 0 0,0-6 0 15,0 0 0 1,0 0-46-16,7 6-14 0,-3-6-4 0,3 0 0 16,-4-6-102-16,4 0-21 0,0 0-4 0</inkml:trace>
  <inkml:trace contextRef="#ctx0" brushRef="#br0" timeOffset="65625.481">20920 9968 1094 0,'0'0'23'0,"0"0"5"15,0 0-28-15,0 0 0 0,0 0 0 0,0 0 0 16,0 0 56-16,0 0 7 0,0 0 1 0,0 0 0 16,0 0 0-16,0 0 0 0,0 0 0 0,0 0 0 15,-7 6 23-15,7-6 5 0,-7 0 0 0,0 0 1 16,3 6-29-16,-3-6-7 0,0 6-1 0,0-6 0 15,0 3-24-15,7-3-4 0,-7 3-2 0,-4 0 0 16,4 0-14-16,0 3-4 0,4-1 0 0,-5 4 0 16,5-3 0-16,3-6 0 0,-4 6 0 0,4-6 0 0,-3 6-8 15,3 0 0-15,0 0 0 0,0-6 0 0,0 0 0 16,0 0 0-16,0 0 0 0,0 0 0 0,3 3 0 0,4-3 0 16,4 0 0-16,-4 0 0 0,0 0 43 15,0 0 3-15,0-3 1 0,0 3 0 0,0-6-33 0,4 6-6 0,-4 0-8 16,-3-6 11-16,3 6-11 0,0 0 0 0,-7 0 0 0,3 0 0 15,-3 0 0-15,0 0 0 0,0 0 0 0,0 0-11 16,0 0 11-16,0 0 0 0,0 0 0 0,0 0 0 16,0 0 0-16,0 0 0 0,0 0 0 0,0 0 0 15,0 0 0-15,0 0 0 0,0 0 8 0,0 0-8 16,0 0 0-16,0 0 0 0,0 0 0 0,0 0 0 16,0 0 0-16,0 0 0 0,0 0 0 0,0 0 0 15,7 6 0-15,-3 0 0 0,-1-3 0 0,4 0 0 16,0 5 0-16,0-8 0 0,1 3 0 0,-1-3 0 15,0-3 0-15,3 3 0 0,1-6-11 0,-1 4 11 16,1-4-117-16,0 0-18 0,-1 0-3 0</inkml:trace>
  <inkml:trace contextRef="#ctx0" brushRef="#br0" timeOffset="66132.132">21167 9933 1576 0,'0'0'32'0,"-4"-6"9"0,4 6-33 0,-3-3-8 0,3-9 0 15,0 12 0-15,0 0 54 0,0 0 9 0,0 0 1 0,0 0 1 16,0 0-5-16,0 0-2 0,0 0 0 0,-4 12 0 16,1-3-42-16,-1 0-8 0,1 3-8 0,-1 2 12 15,0-2 34-15,4-3 7 0,-3 0 2 0,-1-1 0 16,1 10-19-16,3-6-3 0,0-6-1 0,-4 6 0 15,4 2-8-15,0-2-3 0,0 0 0 0,0-1 0 16,0 1-1-16,0-6 0 0,0 0 0 0,4 0 0 16,-4 0-20-16,0-6 0 0,0 0 0 0,0 0 0 15,0 0 0-15,0 0 0 0,0 0 0 0,0 0 0 16,0 0 56-16,0 0 6 0,0 0 2 0,0 0 0 16,0 0-52-16,0 0-12 0,0-3 0 0,3-3 0 15,-3-3 0-15,0 3 0 0,0-6 0 0,0 7 0 16,0-7 0-16,0 3 0 0,0-3 0 0,0 1 0 15,-3 5 0-15,3-6 0 0,0 0 0 0,0-3 0 16,0 7 0-16,-4-4 0 0,4 3 0 0,0-3 0 16,-3 0 0-16,3 4 0 0,0-1 0 0,-4 3 0 15,4-3 0-15,0-3 0 0,4 7 0 0,-4-7 0 16,3 3 0-16,-3 3 0 0,4-6 0 0,-1 9 0 16,4 0-48-16,-3-2-13 0,3 5-3 0,4-6 0 15,-4 6 0-15,3-6 0 0,1 6 0 0,3 0 0 16,-3 0 52-16,3-6 12 0,3 6 0 0,1 0 0 15,-4 0-11-15,0 0 1 0,4 0 0 0,-4 6 0 16,-4-6-40-16,1 0-8 0,0 0-2 0,-1 0 0 16,-3 0-49-16,4 0-11 0,-4 0-1 0</inkml:trace>
  <inkml:trace contextRef="#ctx0" brushRef="#br0" timeOffset="66573.165">21378 9886 1580 0,'0'0'67'0,"-7"6"-54"15,4 3 41-15,-1-3 8 0,1-1 2 0,3-5 0 16,-4 6 28-16,4-6 7 0,0 6 1 0,0 0 0 16,0 3-57-16,4-3-11 0,3 0-3 0,-4 5 0 15,4-5-9-15,0 6-3 0,4-6 0 0,-4 3 0 16,4 0-9-16,-1 2-8 0,4 4 12 0,-3-9-12 15,-1 0 8-15,1 3-8 0,-4-4 0 0,0 4 0 16,0-3 0-16,0 0 0 0,0 3 0 0,0-3 0 16,-3-6-86-16,-4 0-18 0,7 6-3 0</inkml:trace>
  <inkml:trace contextRef="#ctx0" brushRef="#br0" timeOffset="67081.648">21551 9754 1348 0,'-7'6'28'0,"4"-1"7"0,-4 7-35 15,3 0 0-15,0-6 0 0,1 6 0 0,-1-1 52 0,1 4 4 16,-1-3 1-16,1 5 0 0,-1-2 9 0,4 0 2 0,0 5 0 0,-3-2 0 15,3 0 36-15,0 2 7 0,0-2 1 0,0 2 1 16,0 10-50-16,-4-10-11 0,4 10-1 0,0-1-1 16,0-5-17-16,0 2-3 0,4-5-1 0,-4 2 0 15,0-5-29-15,3 5 0 0,1-5 0 0,-4 3 0 16,3-4 57-16,-3-2 6 0,0 3 1 0,4-1 0 16,-4-2-103-16,3 0-20 0,1 5-4 15,-1-8-1-15,1-3 52 0,-4 6 12 0,4-4 0 0,-1 4 0 16,1-3 0-16,-1-3 0 0,-3 2 0 0,4-2 0 15,-4 6-24-15,0-3-3 0,3-1 0 16,-3-5 0-16,0 3-59 0,0-3-12 0,0 6-2 16,0-12-1-16,0 6 19 0,0-6 4 0,0 0 1 0,0 0 0 15,0 0-94-15,0 0-18 0</inkml:trace>
  <inkml:trace contextRef="#ctx0" brushRef="#br0" timeOffset="76148.765">22479 9768 676 0,'0'0'14'0,"0"0"3"0,0 0-17 0,0 0 0 0,0 0 0 0,0 0 0 16,0 0 56-16,-7 3 7 0,7-3 1 0,0 0 1 16,0 0-25-16,0 0-4 0,0 0-2 0,-7-3 0 15,7 3 18-15,-7 0 3 0,7 0 1 0,-7 0 0 16,7 0-12-16,0 0-1 0,-7 0-1 0,7 0 0 15,0 0-6-15,0 0 0 0,0 0-1 0,0 0 0 16,0 0-8-16,0 0-2 0,0 0 0 0,-7 9 0 16,3 3-25-16,1 0 0 0,3-1-14 0,-4 10 5 15,4-3 35-15,0-1 7 0,4 10 2 0,-4 2 0 16,0-8-2-16,3 8 0 0,-3-2 0 0,0 8 0 16,4-6-14-16,-4 4-3 0,3 2-1 0,-3 3 0 15,0-11 4-15,-3 8 1 0,3-6 0 0,-4-2 0 16,4 2 2-16,-3 3 1 0,-1-5 0 0,4 2 0 15,-3-8 1-15,3 5 1 0,-4-5 0 0,1 2 0 16,3-2-5-16,-4 3-2 0,0-7 0 0,1 10 0 16,3-10-5-16,-4-5-1 0,4 6 0 0,-3-4 0 15,-1-2-12-15,1 3 0 0,-1-6 0 0,1-1 0 16,-1 1 0-16,4-9 0 0,0 9 0 0,0-9 0 16,0 0 22-16,0 0 2 0,0 0 0 0,0 0 0 15,0 0-9-15,-7-6-2 0,0-3 0 0,0 1 0 16,0-1-40-16,0-9-8 0,0 6-1 0,0-8-1 15,0-4 37-15,0 1 0 0,0-7 0 0,0 4 0 16,-4-4-16-16,4-2 4 0,0 0 0 0,-4 8 1 16,4-8-49-16,-3 3-11 0,3-1-1 0,0 4-1 15,0-1-111-15,-1-2-21 0,1 5-5 0</inkml:trace>
  <inkml:trace contextRef="#ctx0" brushRef="#br0" timeOffset="76507.272">22317 9474 1657 0,'-7'-6'47'0,"7"6"10"15,-4 0-45-15,4 0-12 0,0 0 0 0,0 0 0 16,0 0 25-16,0 0 3 0,-3-5 1 0,6-1 0 16,1 0-41-16,3 0-8 0,3 0-1 0</inkml:trace>
  <inkml:trace contextRef="#ctx0" brushRef="#br0" timeOffset="77031.313">22701 9895 1652 0,'-10'0'34'0,"-1"0"9"0,4 0-35 0,0 6-8 0,0-6 0 0,7 0 0 16,-7 0 28-16,0 0 3 0,0 0 1 0,0 0 0 15,0 0 0-15,3 0 0 0,-3 6 0 0,0-1 0 16,0 1-20-16,0 0-4 0,3 3-8 0,-3 0 12 15,0 3-12-15,4 8-8 0,-1-8 8 0,1 6-13 16,-1 2-5-16,1-2-1 0,-1 2 0 0,1 4 0 16,3-7 19-16,0 7 0 0,0-3 0 0,0 2 0 15,0-11 0-15,0 0 0 0,0 2 0 0,0-2 0 16,0-6 47-16,3 0 13 0,-3-6 2 0,0 0 1 16,7 6-12-16,0-6-3 0,0 0 0 0,4-6 0 15,-1 0-24-15,1 0-4 0,0-6-2 0,-1-2 0 16,4-1-18-16,-3 0 0 0,3-11 0 0,0 5 0 15,-3 1 0-15,3-4 0 0,0-2 0 0,-4 8 0 16,1-11-10-16,-4 8-2 0,0-5-1 0,0 5 0 16,-3 0-19-16,-4 10-3 0,0-7-1 0,0 3 0 15,-4 9-29-15,1-5-7 0,-4 5 0 0,3 0-1 16,-3-3 23-16,0 6 5 0,-4-3 1 0,1 12 0 0,-1-6 29 16,-3 6 7-16,-3 0 8 0,2 6-13 0,1-1 13 15,-3 1 0-15,3 3 0 0,-1 3 0 0,1-1 0 0,0-5 8 16,0 3 0-16,0 2-8 0,3-5 8 0,1 0-8 15,3-3 0-15,0-1 0 0,3 1 9 0,1-3-9 16,3-6 0-16,0 0 9 0,0 0 12 0,0 0 3 0,0 0 0 16,0 0 0-1,0 0-45-15,10-6-9 0,1-3-2 0</inkml:trace>
  <inkml:trace contextRef="#ctx0" brushRef="#br0" timeOffset="77695.579">22835 9962 1198 0,'0'0'34'0,"0"0"7"0,0 0-33 16,0 0-8-16,0 0 0 0,0 0 0 0,0 0 92 0,0 0 17 16,0 0 3-16,0 0 1 0,0 0-37 0,0 0-8 0,0 0-2 0,0 0 0 15,0 0-19-15,0 0-4 0,0 0-1 0,0 0 0 16,0 0-9-16,0 0-1 0,-3 12-1 0,-4-12 0 15,3 6-11-15,1 0-1 0,-1 0-1 0,4 3 0 16,-3-1-10-16,3 7-8 0,0-3 9 0,-4 3-9 16,4 2 0-16,0 1 0 0,0-1 0 0,0 1 0 15,4-3 0-15,-1-3 0 0,1 5 0 0,3-5 0 16,-4-3 8-16,4 0-8 0,0 5 0 0,0-8 0 16,0 0 15-16,4-6-3 0,-4 6-1 0,4 0 0 15,3-6 5-15,-4 0 0 0,1 0 1 0,0 0 0 16,3-6-28-16,0 0-5 0,0 0-2 0,-4 0 0 15,5-8 66-15,-5 2 12 0,1 0 4 0,-1-6 0 16,-3 1-64-16,0-1-18 0,4-2-1 0,-4 2 0 16,-3 0 19-16,3-2 0 0,-4 2-8 0,-3-5 8 15,0 8 0-15,0-3 0 0,-3-2-8 0,-1 5 8 16,1 0-12-16,3 4 0 0,-4-7 1 0,1 9 0 16,-1-3-25-16,-3 6-6 0,3 1-1 0,-3-1 0 15,0 6 15-15,0 0 4 0,4 0 0 0,3 0 0 16,-7 0-20-16,7 0-3 0,0 0-1 0,0 0 0 15,0 0-19-15,0 0-4 0,0 0-1 0,0 0 0 16,0 0-35-16,0 0-7 0,0 0-2 0</inkml:trace>
  <inkml:trace contextRef="#ctx0" brushRef="#br0" timeOffset="78259.848">23453 9907 1414 0,'0'0'40'0,"0"0"9"0,0 0-39 0,0 0-10 0,0 0 0 0,-4-6 0 16,4 6 92-16,-3-6 16 0,-4 3 3 0,7 3 1 16,-7 0-36-16,-1 3-6 0,1 3-2 0,0 0 0 15,-3-1-39-15,3 7-8 0,-7-6-1 0,3 3-1 16,0 0 1-16,4 5 1 0,-3-2 0 0,-1 0 0 16,4 0-13-16,0-4-8 0,-4 10 10 0,4-6-10 15,0 0 11-15,0-4-11 0,4 10 12 0,-4 0-12 16,3-7 12-16,1 1-4 0,-1-3 0 0,4 0-8 15,0-3 13-15,0 3-4 0,0-9-1 0,0 0 0 16,0 5 8-16,0-5 0 0,7 6 1 0,-3 0 0 16,-4-6-1-16,7 0 0 0,0 0 0 0,0 0 0 15,0-6 2-15,0 0 0 0,0 1 0 0,0-4 0 0,0 0-8 16,0 0-2-16,0 3 0 0,0-11 0 0,0 11-8 16,0-6 0-16,-3 0 0 0,3 0 8 0,-3 7-17 15,-1 2-4-15,1-3-1 0,-4 6 0 0,0 0 14 0,0 0 0 0,0 0 0 16,0 0 10-16,0 0-10 15,0 0 0-15,0 0 0 0,0 0 0 16,0 0-12-16,0 0 12 0,0 0-12 0,0 0 12 0,0 0-12 16,0 0 12-16,0 0-12 0,0 0 12 0,0 0-10 0,0 0 10 0,0 0 0 0,0 0-9 15,0 0 9-15,0 0 0 0,0 0-9 16,3 0 9-16,1 6 0 0,-4 2 0 0,0 4 0 0,0-3 0 16,0 0 0-16,0 3 0 0,0-7 0 0,-4 7 0 15,4-3 10-15,0 0-10 0,0 6 12 0,0-4-12 16,0-5 10-16,0 6-10 0,0-6 8 0,0 0-8 15,0-6 0-15,4 6 8 0,-1 2-8 0,4-2 0 16,-3-6-10-16,3 0-7 0,0 6-2 0,4-6 0 16,-4 0-173-16,3-6-34 0,4 6-7 0</inkml:trace>
  <inkml:trace contextRef="#ctx0" brushRef="#br0" timeOffset="78605.721">23650 9998 1288 0,'-7'11'27'0,"0"-2"5"0,7-3-32 0,-3 0 0 0,-1 0 0 15,1 0 0 1,3 3 109-16,-4 5 15 0,0-2 4 0,1 3 0 0,-1-4-20 0,1 1-3 0,-1 3-1 0,4-3 0 15,0-1-53-15,-3 1-11 0,3-6-3 0,0 0 0 16,0-3-18-16,0-3-4 0,0 0-1 0,0 0 0 16,0 0-6-16,0 0 0 0,7-3-8 0</inkml:trace>
  <inkml:trace contextRef="#ctx0" brushRef="#br0" timeOffset="78897.131">23604 9660 1720 0,'-7'5'48'0,"0"7"12"15,0-3-48-15,0 0-12 0,0 0 0 0,4 2 0 16,-1-5 0-16,0 6 11 0,4-3-11 0,0-3 10 16,0-6-10-16,4 9 0 0,-4-9 0 0</inkml:trace>
  <inkml:trace contextRef="#ctx0" brushRef="#br0" timeOffset="79216.343">23869 9542 1482 0,'0'0'62'16,"0"0"-50"-16,0 0 24 0,0 0 4 0,0 0 0 0,0 6 1 16,0 3 11-16,3-3 3 0,-3 2 0 0,0 4 0 15,0 3-3-15,4-3 0 0,-4-1 0 0,0 7 0 16,0 3-14-16,0-4-3 0,0 1-1 0,0 2 0 16,-4 7 7-16,4-4 2 0,-3 7 0 0,-1-4 0 15,4 10-12-15,-3-7-3 0,-1 9 0 0,1-6 0 16,-1 1-8-16,4 2-3 0,-3-8 0 0,3 2 0 15,-4 0-8-15,4-5-1 0,0 2-8 0,-3-5 12 16,3 2-12-16,0-5 9 0,0 0-9 0,0-1 8 16,0-5 9-16,3 3 2 0,-3-9 0 0,0 8 0 15,4-5-28-15,-1-3-6 0,-3 3-1 0,4-3 0 16,-1 0-9-16,-3-6-3 0,4 6 0 0,-4-6 0 16,3 5-128-16,4-5-27 0,-3-5-5 0</inkml:trace>
  <inkml:trace contextRef="#ctx0" brushRef="#br0" timeOffset="79528.052">23710 9865 1530 0,'0'-3'32'0,"0"3"8"0,0-5-32 0,0-1-8 0,0 6 0 0,0-6 0 15,4 0 109-15,-4 6 21 0,3-6 4 0,1 3 1 16,3 0-54-16,0 3-10 0,0-6-3 0,4 6 0 16,-1 0-28-16,4 0-7 0,0 0-1 0,0 6 0 15,4-6-15-15,-4 0-3 0,4 0-1 0,-4 3 0 16,4-3-13-16,-1 3 9 0,1-3-9 0,0 6 8 15,-4-6-8-15,3 0 0 0,1 6 0 0,-4-6-11 16,0 0-21-16,0 0-5 0,-3 6-1 0,-1-6 0 16,1 0-47-16,-4 0-10 0,0 0-1 0</inkml:trace>
  <inkml:trace contextRef="#ctx0" brushRef="#br0" timeOffset="80768.017">24878 10092 1174 0,'0'0'24'0,"0"0"6"0,0 0-30 0,0 0 0 0,0 0 0 0,0 0 0 15,-7-6 85-15,-4 6 11 0,4 0 3 0,-3 0 0 0,-1 0-32 0,-3 0-7 16,3 0 0-16,-6 0-1 16,3 0-32-16,-4 6-7 0,0-6 0 0,1 0-1 15,-1 6 1-15,0-6 1 0,1 5 0 0,3 1 0 0,0 0-13 0,-1 3-8 0,5-3 8 0,3 3-8 16,0 0 0-16,0 2 0 0,0 1 0 16,3 0 0-16,4 0 0 0,0 2 0 0,0-2 0 0,0-6 0 15,4 0 0-15,-1 0 0 0,4 0 0 0,4 5 0 16,-1-5 24-16,1-3 0 0,3-3 0 0,0 0 0 15,4 0-13-15,-4 0-3 0,4-3 0 0,-1-3 0 16,1 0 9-16,3-2 2 0,-3-1 0 0,3-3 0 16,-4 0 8-16,1-11 1 0,-4 8 1 0,4-14 0 15,-4 5 0-15,0-2 0 0,0-1 0 0,-3-2 0 16,-1-1-16-16,1 4-3 0,-4-12-1 0,0 8 0 16,0-5-9-16,-3 3 0 0,-1-9 0 0,-3 2-11 15,0 7-13-15,-3-3-4 0,3 2 0 16,-7 1 0-16,3 9-11 0,-3-4-2 15,3 9-1-15,-3 1 0 0,0-1 20 0,4 6 4 0,-4 4 1 0,3 2 0 16,4 6-2-16,0 0 0 0,0 0 0 0,-7 6 0 16,4 0-1-16,-1 8-1 0,1-2 0 0,-1 6 0 15,-3 2-10-15,7 10-1 0,-4 2-1 0,4 3 0 16,-3-2 51-16,3 5 10 0,-4 3 3 0,4 0 0 16,0-3-31-16,0 6 8 0,0-2-8 0,0 2 0 0,0 0 16 0,0-6 1 15,0 0 0-15,0-3 0 0,0-5 9 0,-3 2 2 16,3-8 0-16,0-7 0 0,0 4-7 0,3-9-1 15,-3 5 0-15,0-5 0 0,4-3-8 0,-1 3-3 0,1-1 0 0,3-5 0 16,-3 0-9-16,3 0 0 0,-4-6 0 0,4 0 0 31,4 0-104-31,-4-3-20 0,3-6-4 0,5 3-1 0</inkml:trace>
  <inkml:trace contextRef="#ctx0" brushRef="#br0" timeOffset="81343.194">25086 10068 1566 0,'0'0'34'16,"0"0"7"-16,0 0 2 0,0 0 1 0,0 0-35 0,0 0-9 0,0 0 0 0,0 0 0 15,0 0 28-15,0 0 3 0,0 0 1 0,0 0 0 0,0 0 25 16,0 0 6-16,0 0 1 0,0 0 0 0,7 0-27 0,-3-3-5 15,3 3 0-15,0 0-1 0,-4 0-18 0,4 3-3 16,0-3-1-16,0 0 0 0,0 0-9 0,1-3 0 16,-1 3 0-16,0-3 8 0,-4-5 4 0,4 5 0 15,0 3 0-15,0-3 0 16,-3-3-4-16,-1 0 0 0,1-6 0 0,-1-6 0 16,-3 7-8-16,0 2 0 0,4-3 0 0,-4 0 0 15,-4-2 0-15,4 5 0 0,0 0 0 0,-3 3 0 16,-1-6-20-16,1 1 4 0,-1 2 1 0,-3 3 0 15,4 3-8-15,-4 0-1 0,3 0-1 0,-3 3 0 16,0 3-11-16,0 0-1 0,0 3-1 0,0-3 0 16,0 0 26-16,0 3 12 0,0 0-10 0,0 5 10 0,3-2 0 15,1 3 0-15,-4 0-8 0,3 5 8 0,0-5 0 16,1 0 0-16,3 2 0 0,-4 4 0 0,4 0 8 0,0-9 0 0,0 8 1 0,0 1 0 16,4-6 12-16,-1 5 3 0,1-5 0 0,3 0 0 15,0 2-1-15,0-2 0 0,0 0 0 0,0-3 0 16,0 0-7-16,4 5 0 0,0-8-1 0,-4 0 0 15,3 0-15-15,1 0 11 0,-11-6-11 0,10 6 10 16,1 0-46 0,-11-6-8-16,14 5-3 0,-3-2 0 0,3-3-101 0,0-3-20 15,-4-2-4-15</inkml:trace>
  <inkml:trace contextRef="#ctx0" brushRef="#br0" timeOffset="82024.758">25869 9571 988 0,'0'0'41'0,"0"0"-33"16,-10 3 48-16,10-3 8 0,-7 3 3 0,7-3 0 16,0 0-7-16,0 0 0 0,0 0-1 0,0 0 0 15,0 0-8-15,0 0-2 0,0 0 0 0,0 0 0 16,0 0-17-16,0 0-4 0,0 0-1 0,0 0 0 16,0 0 12-16,0 0 2 0,0 0 1 0,0 0 0 15,0 0 13-15,0 0 2 0,-4 3 1 0,4-3 0 16,-7 12-34-16,0-6-6 0,3 6-2 0,-3-7 0 15,4 4 1-15,-1 6 0 0,1 0 0 0,-1-4 0 16,-3 4 2-16,4 6 0 0,-1-7 0 0,1 10 0 0,-1-6-4 16,1 8-1-16,-1-5 0 0,0 5 0 15,1 1-4-15,-1-4-1 0,1 4 0 0,3 2 0 16,-4-3-9-16,4 4 0 0,4 2 9 0,-4-2-9 0,0 8 0 0,3-9 0 0,-3-2 0 16,4 2 0-16,-4 3 0 0,3-8 8 0,-3-1-8 0,0-2 0 15,4 2 0-15,-4-8 9 0,4 3-9 0,-4-1 0 16,0-5 9-16,3-3-9 0,-3-3 0 0,0-6 9 15,0 9-9-15,0-9 0 0,0 0 9 16,0 0-9-16,0 0 0 0,0 0 0 0,0 0 0 0,0 0 0 16,0 0-27-1,0 0-9-15,0-9-3 0,4 3 0 16,-4-3-112-16,3 3-22 0,-3 0-5 0</inkml:trace>
  <inkml:trace contextRef="#ctx0" brushRef="#br0" timeOffset="82648.701">26063 10109 1220 0,'0'0'27'0,"0"0"5"0,0 0 2 0,-3-6 0 0,-1 1-34 0,1-1 0 0,-1 0 0 0,1 6 0 15,3 0 135-15,-7-6 20 0,7 6 4 0,-8 0 1 16,-2 6-90-16,-1-6-18 0,1 0-3 0,3 6-1 16,-4 0-20-16,4-1-4 0,-4 1 0 0,1 6-1 15,3-3-15-15,0 0-8 0,0 5 8 0,0-2-8 16,3 0 8-16,1 3-8 0,-1 2 8 0,1-5-8 15,3 0 12-15,-4-3-1 0,8 8-1 0,-4-5 0 16,0 0-1-16,3-6 0 0,1 5 0 0,-1-5 0 16,1 0 1-16,-1-3 0 0,-3-3 0 0,7 3 0 15,-3-3 12-15,3 0 2 0,0-3 1 0,-4 0 0 16,4 0-7-16,1-6-2 0,-1 4 0 0,0-7 0 16,0 0-16-16,0 3 0 0,0-8 0 0,0 5 0 15,-4 0 0-15,1 0-16 0,3-2 2 0,-4 2 0 16,1 6 5-16,-4-6 1 0,4 6 0 0,-4-5 0 15,0 11 8-15,0 0 0 0,0 0 0 0,0 0 0 16,0 0-20-16,0 0-1 0,0 0-1 0,0 11 0 0,3 1 22 16,-3-6 0-16,4 0 0 0,-1 3 0 0,1 8 0 15,-4-5 0-15,3 0 0 0,1 5 0 0,-1-5 0 0,1 3 0 16,-1-3 0-16,1-1 0 0,3-2 16 16,-4 0 2-16,1-3 0 0,-1 0 0 0,1 3-18 0,3-9 0 15,-3 0 8-15,3 0-8 16,3 0-100-16,-3 0-23 0,4 0-5 0,-1 0-463 15,1-6-93-15</inkml:trace>
  <inkml:trace contextRef="#ctx0" brushRef="#br0" timeOffset="84928.963">27023 10118 984 0,'-4'-15'41'0,"1"10"-33"16,-1-7 112-16,4 3 23 0,-3 0 4 0,-1 3 1 16,1-2-68-16,3 8-14 0,-7-3-2 0,-4 0-1 15,4 3-27-15,0 3-6 0,-4 0-1 0,4 5 0 16,-3-5-29-16,-1 3 0 0,0 0 0 0,4 3 0 16,-7-3 0-16,4 5 0 0,3 1 0 0,-4 3 0 15,0-3 0-15,4 5 0 0,-3-5 0 0,3 3 0 16,3-3 0-16,-3 5 0 0,4 1 0 0,-1-6 0 15,1-1 0-15,3 1 0 0,0-3 0 0,0 3 0 16,0-12 0-16,0 6 0 0,3-1 0 0,4 1 0 16,-3-3 0-16,3 3 0 0,0-3 0 0,0-3 0 15,3 0 14-15,-2-3 10 0,2-3 1 0,4 3 1 16,-3-3 48-16,3 1 10 0,-3-7 1 0,-1 6 1 16,1-3-104-16,-1 0-21 0,-3 3-4 0,0-5-1 0,0 8 44 15,-3-3 0-15,0 0 11 0,-4 6-3 16,0 0-8-16,3-6 0 0,-3 6 0 0,0 0 0 0,0 0 0 0,0 0 0 15,0 0 0-15,0 0 0 0,0 0 0 16,0 0-12-16,0 0 2 0,0 0 1 0,0 0 9 16,0 0 0-16,0 0 0 0,0 0 0 0,-3 6 0 0,3-6 0 0,0 0 0 15,0 0 0-15,0 0 0 0,0 0 0 0,0 0 0 0,-4 12 0 16,4-12 0-16,0 3 0 0,0 8 0 0,4-2 0 16,-4 0-20-16,0 3 0 0,0 0 1 0,0-1 0 15,0 4 6-15,0 3 1 0,0 5 0 0,0-8 0 16,-4 8 12-16,0 1 0 0,1-1 0 0,-1 4 0 15,1-1 0-15,-1 10 0 0,1-10 0 0,-4 15 0 16,0-11 0-16,-4 2 0 0,4 0 0 0,-4 4 0 16,4 2 24-16,-7-6 7 0,4 3 1 0,-1 4 1 0,4-4-33 0,-4-9 0 15,1 4 0-15,3-4 0 0,0 4-16 16,0-10 0-16,-4 4 0 0,4-7 0 0,4 1 16 0,-1-6 0 16,-3 0 0-16,3-7 0 0,4-5 0 0,0 0 0 15,0 0 0-15,0 0 0 0,0 0 0 0,-3-5 0 16,-1-7 0-16,4 0 0 0,-3-6-10 0,-1-5 1 15,4 2 0-15,-3-5 0 16,-1-7-22-16,1 7-4 0,-4-3-1 0,0 2 0 16,0 1 0-16,0-4-1 0,0 10 0 0,-1-7 0 0,1 13 21 0,-3-10 4 15,3 6 0-15,-4 10 1 0,4-10-5 0,0 12-2 16,0-9 0-16,0 7 0 16,3-1-37-16,1 3-7 0,3 0-2 0,0 6-359 15,3 0-72-15</inkml:trace>
  <inkml:trace contextRef="#ctx0" brushRef="#br0" timeOffset="85464.136">27164 10139 1265 0,'-4'9'36'0,"1"-4"8"15,3 7-36-15,-7-6-8 0,3 3 0 0,1 0 0 16,-1 0 52-16,1 2 9 0,-1-5 2 0,-3 6 0 16,4-6-20-16,-1 3-4 0,4 5-1 0,-4-2 0 15,1 3-17-15,3-9-3 0,0 5-1 0,-4 1 0 16,4-3 20-16,4 0 4 0,-4 0 1 0,3 2 0 16,-3-5-18-16,4 0-4 0,0 3-1 0,-1-3 0 0,1 0 21 15,3 3 4-15,-4-6 0 0,-3-3 1 0,7 5-26 0,-3-5-6 0,3 0-1 0,0 0 0 16,0 0 0-16,-4 0 0 0,5-5 0 0,-1-4 0 15,0 0-3-15,0 3-1 0,0-3 0 0,0 3 0 16,0-5-8-16,-4-1 0 0,1 3 0 16,3 0 0-16,-3 0 0 0,-4 3 8 0,3-5 0 15,-3 5 0-15,4-6-25 16,-4 3-6-16,0 3-1 0,0-5 0 0,0 5 14 16,0 0 10-16,-4-6-13 0,1 6 5 15,3-6-28-15,-4 7-4 0,4-1-2 0,-4 0 0 16,4 6 10-16,0 0 3 0,0-3 0 0,0 3 0 0,0 0-125 0,0 0-25 0</inkml:trace>
  <inkml:trace contextRef="#ctx0" brushRef="#br0" timeOffset="85850.033">27478 10177 1257 0,'0'0'26'0,"0"0"6"0,0 0-32 0,0 0 0 16,0 0 0-16,0 0 0 15,-4 6 88-15,-3 0 12 0,4 3 1 0,-4 2 1 0,3 1-48 0,1 0-10 0,-4-3-1 0,3 5-1 16,1-2-8-16,-5 3-2 0,5 2 0 0,-4-8 0 16,3 6-14-16,1 0-3 0,-1-4-1 0,-3 1 0 15,4-3-14-15,3 0 0 0,0-3 0 0,0-6 0 16,0 0 0-16,0 0 0 0,0 0 0 0</inkml:trace>
  <inkml:trace contextRef="#ctx0" brushRef="#br0" timeOffset="86295.195">27393 9889 1454 0,'-10'-9'30'0,"6"6"8"0,4-6-30 0,-3 6-8 0,3 0 0 0,0 3 0 16,0 0 19-16,0 0 2 0,0 0 1 0</inkml:trace>
  <inkml:trace contextRef="#ctx0" brushRef="#br0" timeOffset="86725.25">27788 9715 899 0,'0'0'25'0,"0"0"7"0,0 0-32 0,0 0 0 0,-3 6 0 0,-1 0 0 16,1 6 24-16,-1-6-2 0,4 3 0 0,-3-1 0 15,-1 1 69-15,1 9 13 0,3-6 4 0,-4-4 0 16,1 10-32-16,3-6-5 0,-4 6-2 0,4 2 0 16,-3 4-24-16,3-1-5 0,0-2 0 0,0 8-1 15,-4-5-6-15,4 14-1 0,-4-6 0 0,1 3 0 16,-1-5 0-16,1 2 0 0,-1-5 0 0,-3 2 0 15,4-5-12-15,-1 2-2 0,1 3-1 0,-4-11 0 16,3 3-5-16,1 2-2 0,-1-11 0 0,1 6 0 16,3-4-10-16,0-2 10 0,-4-6-10 0,4 0 10 15,0-6-10-15,0 0 0 0,0 0-10 0,0 0 10 16,0 0-57-16,0 0-6 0,0 0-1 0,0 0 0 16,7-3-101-16,0-6-21 0,0 3-4 0</inkml:trace>
  <inkml:trace contextRef="#ctx0" brushRef="#br0" timeOffset="87115.312">27570 10080 1176 0,'0'0'33'0,"0"0"7"0,0 0-32 0,0 0-8 0,0 0 0 0,0 0 0 16,7 0 104-16,-4 0 20 0,4 0 3 0,-3 6 1 15,-1-6-32-15,4 0-7 0,0 6-1 0,0-6 0 16,0 0-25-16,4 6-6 0,0-6-1 0,-1 0 0 16,4-6-12-16,-3 6-4 0,0 0 0 0,-1-6 0 15,1 6-25-15,-1-6-6 0,-3 0-1 0,4 0 0 16,0 3-8-16,-1-6-11 0,1 7 3 0,-4-1 0 15,7 0-39-15,-4 3-7 0,1-6-2 0,3 6 0 16,-3 0-124-16,3-6-26 0,-4 6-5 0</inkml:trace>
  <inkml:trace contextRef="#ctx0" brushRef="#br0" timeOffset="87977.946">28042 10186 806 0,'0'0'17'0,"0"0"4"0,0 0 1 0,0 0 2 0,0 0-24 0,0 0 0 0,0 0 0 0,0 0 0 0,0 0 69 0,0 0 10 16,0 0 1-16,0 0 1 16,0 0-37-16,-3-3-8 0,-4 3-2 0,3 0 0 15,-3 3 24-15,4-3 5 0,3 0 1 0,0 0 0 0,0 0-16 16,-7 3-4-16,7-3 0 0,-4 3 0 16,4-3-16-16,0 0-4 0,0 0-1 0,0 0 0 15,0 0-23-15,-7 3 0 0,7-3 0 0,0 0 8 0,0 0 0 0,-7 0 0 16,0 0 0-16,3 3 0 15,-3-3-8-15,4 5 0 0,-4 1-8 0,3-6 8 16,-3 6-8-16,0 0 8 0,4-6-8 0,-5 6 8 16,1 0 0-16,0 0 0 0,0-3 0 0,0 8 8 0,-3-5 12 0,3 0 4 15,0 0 0-15,-1 0 0 0,1 0-4 0,0 0-1 0,4 5 0 0,-4-8 0 16,3 3-7-16,1-3 0 0,3 0-1 0,0-3 0 16,0 0-11-16,0 0 12 0,0 0-12 0,0 9 12 15,0-9-12-15,3 9 0 0,-3-9-10 0,4 6 10 16,-4-6 20-16,7 11 11 0,-7-11 1 0,7 6 1 15,-7-6-33-15,10 0 0 0,1 0 0 0,0-6 0 16,-1 6 13-16,1-5-4 0,-4-1-1 0,3-3 0 16,1-3 0-16,-4 3 0 0,4 0 0 0,-4-2 0 15,0 5-8-15,0-9 0 0,0 6 9 0,-4 0-9 16,5-2 0-16,-5 5 0 0,-3 0 0 0,4 0 8 16,-1 0-8-16,-3 0 0 0,0 6 0 0,0-6 8 15,0 6-8-15,0 0 0 0,0 0 0 0,0 0 0 16,0 0-12-16,0 0 4 0,0 0 0 0,0 0 0 15,0 0 8-15,0 0-8 0,0 0 8 0,0 0-8 16,0 0 8-16,0 0 0 0,0 6 0 0,0 0 0 16,0 6 0-16,0-6 0 0,-3 0 0 0,3 0 0 0,-4 2 0 15,1-2 0-15,3 0 0 0,-4 0 0 0,4 0 0 0,0 6 0 16,0-6 8-16,0-1-8 0,0-5 0 0,0 0 0 16,4 9 0-16,-4-9 0 0,0 0 0 0,7 6 0 15,-7-6 0-15,10 6 0 16,-10-6-32-1,11 3-12-15,-1-3-1 0,1 0-1 0,-4 0-122 0,0 0-24 0,0-3-4 0,0 0-2 16</inkml:trace>
  <inkml:trace contextRef="#ctx0" brushRef="#br0" timeOffset="88514.136">28212 10209 1357 0,'0'0'29'0,"0"0"7"0,0 0 0 0,0 0 4 0,0 0-32 0,0 0-8 0,0 0 0 0,0 0 0 15,-4 6 64-15,4 6 11 0,-3 0 2 0,-1-6 1 16,4 8-22-16,-3-2-4 0,-1 0 0 0,4 5-1 16,0-11 5-16,0 6 0 0,0 0 1 0,0-3 0 15,0 8-37-15,0-11-8 0,0 6-2 0,0-6 0 16,0 0-10-16,0-6 12 0,0 0-12 0,0 0 12 15,0 0 5-15,0 0 2 0,0 0 0 0,0 0 0 0,0 0 6 0,0 0 2 16,4 0 0-16,-1-3 0 0,1-3-19 0,-4 0-8 16,3-3 8-16,-3 3-8 0,4-5 8 0,-4-4-8 15,0 3 8-15,3 0-8 0,-3 1 0 0,0-1 0 16,0-3 0-16,0 6 0 16,0 0 0-16,0-2 0 0,-3 5 0 0,3 0 0 15,0 0-8-15,0 6 8 0,0-6 0 0,0 6 0 0,0 0 0 0,3-6 0 16,-3 6-9-16,0 0 9 0,0-6 0 0,4-2-12 15,3 2 12-15,-4 0-10 16,4 0 10-16,-3 0 0 0,3 0 0 0,0 0 0 0,0-5 0 16,4 2 0-16,-1 3-9 0,1-3 9 0,-1 6 0 0,4-3-9 0,-3-6 9 0,0 7 0 15,-1 5-11-15,-3-6 11 0,4 6-10 0,-4 0 10 32,-4-6-31-32,4 6 0 0,1 0 0 0,-1 0 0 15,0 0-117-15,0 6-24 0,0-6-5 0,3 6-571 0</inkml:trace>
  <inkml:trace contextRef="#ctx0" brushRef="#br0" timeOffset="88966.462">28409 10233 1134 0,'0'0'24'0,"0"0"6"0,0 0 1 0,0 0 1 0,0 0-32 0,0 0 0 0,0 0 0 0,0 0 0 0,0 0 108 0,0 0 16 15,0 0 2-15,7 6 1 0,0-6-31 0,0 0-5 16,0 3-2-16,4-3 0 0,-4 0-36 0,4 0-7 16,-1 0-2-16,1 0 0 0,-1 0-19 0,1 0-4 15,3 0-1-15,-3 0 0 0,3 0-11 0,-4 0-9 16,-3 0 12-16,4-3-12 0,0 3 0 0,-4 0 0 15,0-6-12-15,0 6 3 0,0-6 9 0,0 6 0 16,0-6 0-16,-4 0 0 16,1 0-20-16,-1-5-4 0,1 5-2 0,-4 0 0 15,0-3-11-15,0 9-3 0,0-6 0 0,-4 0 0 0,1 0 25 0,-1-5 5 0,1 5 1 0,-4 0 0 16,0 0 9-16,0 3 0 0,-4 0 0 0,1 3-8 16,-1-3 8-16,0 6 0 0,1 3 0 0,-1-3 0 15,4 3 0-15,-7 3 0 0,4 2 0 0,-1-5 0 16,0 6 0-16,1-3 0 0,-1 0 0 0,4 5 0 15,-3-2 0-15,2 0 0 0,5-3 0 0,-4 2 0 16,3 1 0-16,1 0 9 0,3 0-9 0,0-1 10 16,3-5 50-16,1 3 9 0,3 0 3 0,4 0 0 15,-4 3-80 1,3-1-16-16,1-5-4 0,-1-3 0 0,1 3 36 0,3 0 6 0,0 0 2 0,0 6 0 16,0-7-16-16,0 1 0 0,1 0 8 0,-1 0-8 15,3 0-40-15,-3 0-12 0,-3-3-1 16,3 3-1-16,-3-6-14 0,-1-6-4 0,1 3 0 15,-4 3-451-15,0-3-90 0</inkml:trace>
  <inkml:trace contextRef="#ctx0" brushRef="#br0" timeOffset="91082.956">28861 10383 1728 0,'-18'0'36'0,"15"0"8"0,-4 3-35 0,7-3-9 0,-4 6 0 0,-3 2 0 15,3-8 0-15,4 0 0 0,-7 6 0 0,7-6 0 16,-3 6 0-16,3-6 0 0,0 0 0 0,0 0 0 16,0 0 0-16,0 0-11 0,0 0 3 0,0 0 0 15,0 0 8-15,0 0 0 0,0 0 0 0,7 0 0 0,0 0 0 0,0-6 9 0,0 6 0 16</inkml:trace>
  <inkml:trace contextRef="#ctx0" brushRef="#br0" timeOffset="98414.236">11543 10509 988 0,'0'0'20'0,"0"0"5"0,0 0-25 0,0 0 0 0,-7-3 0 0,7 3 0 15,-4-3 72 1,4 3 8-16,-3-3 3 0,3 3 0 0,0 0-59 0,0 0-12 0,0 0-3 0,0 0 0 15,0 6 41-15,0 3 8 0,0 0 2 0,0 3 0 16,3-1-8-16,-3-5-2 0,4 3 0 0,-4 0 0 16,0 6-27-16,3-10-6 0,-3 7-1 0,0-6 0 15,4 3-16-15,-4 0 0 0,3-3 8 0,-3 2-8 16,4 4 0-16,-4 0 0 0,3 6 0 0,-3-4 0 16,0 4 33-16,0 0 3 0,4-7 1 0,-4 4 0 15,0 9-19-15,0-10-4 0,0 10-1 0,-4-1 0 16,4 1 1-16,-3 2 0 0,3-2 0 0,-4-9 0 15,4-7-14-15,-3 7 0 0,3 3 0 0,-4-1 0 16,1 4 0-16,-1-3 0 0,1-7 0 0,-1 7 0 16,8-6 47-16,-8 2 6 0,4-2 2 0,-3 3 0 0,3-6-37 15,0 2-7-15,0 4-2 0,-4-3 0 0,4-6-9 16,0 0 0-16,0-6 0 0,-3 3 0 0,3 5 0 0,0-8 0 16,0 0 0-16,0 0 0 0,0 0 0 0,0 0 0 15,0 0 0-15,0 0 0 0,-4-3 46 0,-3-2 7 16,0 2 2-16,0-3 0 0,0 0-46 0,0 0-9 15,0-9 0-15,-4 6 0 16,1 1-45-16,3-1-7 0,-4 0 0 0,0-9-1 16,4 7-9-16,0-1-2 0,0 0 0 0,0-3 0 15,0-5-4-15,0 8 0 0,4 3-1 0,-1 3 0 16,4-2-107-16,0-4-20 0,0-6-5 0</inkml:trace>
  <inkml:trace contextRef="#ctx0" brushRef="#br0" timeOffset="99033.496">11261 10356 900 0,'0'0'38'16,"0"0"-30"-1,0 0 99-15,0 0 20 0,0 0 4 0,0 0 1 16,0 0-42-16,0 0-8 0,0 0-2 0,0 0 0 16,0 0-18-16,0 0-4 0,0 0-1 0,0 0 0 15,0 0-41-15,0 0-8 0,0 0-8 0,7 0 12 16,3 6 0-16,1-6 0 0,3 6 0 0,0 0 0 15,4 0-12-15,-1 0 0 0,5 8 0 0,-1-8 0 16,-4 0 0-16,1 6 0 0,0-6 0 0,3 3 0 16,0-1 0-16,0 1 0 0,0-3 0 0,-3 6-11 0,0-12 11 15,-4 12 8-15,0-9-8 0,0 0 11 16,0-1-11-16,0-2 0 0,4 0 0 0,-4-2 0 0,0 2-15 16,-3 0-5-16,3-3 0 0,-4 0-1 15,4-3-39-15,-3 6-7 0,0 0-1 0</inkml:trace>
  <inkml:trace contextRef="#ctx0" brushRef="#br0" timeOffset="99661.897">11786 10894 1094 0,'0'0'23'0,"0"0"5"15,-7-6-28-15,0 3 0 0,0 1 0 0,0-4 0 16,0 3 108-16,0-3 16 0,3 0 3 0,-3 0 1 15,0 6-52-15,0-6-9 0,0 6-3 0,0 0 0 16,0 0 0-16,4-6 0 0,-4 6 0 0,-1 6 0 16,8-6-51-16,-7 0-13 0,4 6 0 0,-4 0 0 15,3 0 0-15,-3 3 0 0,4-3 0 0,-1 5 0 16,1-5 0-16,-1 12 0 0,1-12 0 0,-1 5 0 0,4 1 0 0,0 3 0 0,-3-3 0 16,3 2 0-16,0 1 0 0,0-3 0 15,3-3 0-15,-3 2 0 0,0-5 0 0,0-3 0 16,0-3 0-16,0 0 0 0,4 9 40 0,-4-6 6 15,3 0 1-15,4 0 0 0,-3 0-24 0,3-3-5 16,-4 0-1-16,4-3 0 0,0 3-3 0,-3-3-1 0,3-3 0 16,0 3 0-16,0-6-1 0,0 3-1 0,0-5 0 0,0 2 0 15,0 0-11-15,0 0 12 0,0 3-12 0,-3-3 12 16,3 1-12-16,-7-4 0 0,4-6 0 0,-1 7-11 16,-3-1-9-16,0 3-1 0,4-9-1 0,-4 9 0 15,0 1-4-15,0-1-1 16,0-3 0-16,-4 6 0 0,1 0 14 0,3 6 2 0,-4 0 1 0,1-6 0 15,-1 6 10-15,-3-5 0 0,3 5-9 0,-3 0 9 16,0 5 0-16,0-5 0 0,0 6-9 0,0 0 9 16,-3-6 0-16,2 6-8 0,-2 3 8 0,3 0 0 15,0-3-25-15,0 2 1 0,3 4 1 0,-3-6 0 16,4 6 23-16,-1-3 0 0,1-1 0 0,3-2 0 16,0-6 0-16,0 0 0 0,0 0 0 0,0 0 0 15,0 0-28-15,0 0-2 0,0 0 0 0,0 6 0 16,7 3-205-16,0 3-41 0</inkml:trace>
  <inkml:trace contextRef="#ctx0" brushRef="#br0" timeOffset="100118.446">11903 10568 1355 0,'0'0'28'0,"0"0"8"0,0 0-36 0,-7 0 0 0,7 0 0 0,-7 0 0 15,0 3 89-15,-1 0 11 0,8-3 3 0,-7 6 0 16,0 0-43-16,4-1-8 0,-4 1-1 0,3 6-1 15,1-9-31-15,3 6-7 0,0 3 0 0,0-4-1 16,0 4 1-16,3 0 0 0,-3 6 0 0,4-7 0 16,-1 4 13-16,-3 3 3 0,4-4 1 0,-1 1 0 0,-3 6-3 0,0-4-1 15,4-5 0-15,-4 6 0 0,0-4-9 0,0 4-1 16,0-3-1-16,0-1 0 0,0 1 2 0,0-3 1 16,-4-3 0-16,4 0 0 15,0-1-17-15,-3-2-12 0,3 6 1 0,0-12 1 0,0 0 35 0,0 0 7 16,0 0 2-16,0 0 0 15,0 0-22-15,0 0-4 0,0 0 0 0,0 0-8 16,0 0 14-16,0 0-4 0,0 0-1 0,0 0 0 16,0 0-9-16,0 0 12 0,0 0-12 0,0 0 12 0,0-9-12 0,0 0 0 15,-4 4-12-15,4-1 12 16,0-3-18-16,0 3 4 0,0-6 1 0,4 6 0 0,-4-3 4 16,0 1 1-16,3 2 0 0,-3 0 0 0,0 3 8 0,0 3 0 15,0 0-9-15,0 0 9 0,4-6 0 0,-4 6 0 16,3-6-9-16,-3 6 9 0,0 0 0 0,0 0 0 15,4 0 0-15,-1 0 0 0,5 0 0 0,-5 0 0 0,4 0 8 0,0 6-8 16,0 6 11-16,4-6-11 0,-4 3 12 0,0 2-12 16,0-5 12-16,0 12-12 0,-3-9 12 0,3-1-12 15,0-2 11-15,-4 3-11 0,4-3 10 0,-3 0-10 16,3 6 8-16,-4-6-8 0,1-1 0 0,-1 4 9 16,1 3-9-16,0-3 0 0,-4-6 0 0,3 3 0 15,-3-6 0-15,4 6 0 0,-1-6-9 16,-3 0 9-16,4 0-48 0,-4 0-2 0,0 0-1 15</inkml:trace>
  <inkml:trace contextRef="#ctx0" brushRef="#br0" timeOffset="102784.185">12174 10941 850 0,'-10'6'17'0,"6"3"6"0,1-3-23 0,-1 6 0 0,1-4 0 0,3 4 0 16,-4 0 56-16,1 0 6 0,-1-6 2 0,1 5 0 15,-1-5-6-15,4 3-1 0,-4-3 0 0,4 3 0 16,0-3 11-16,0-3 3 0,0 2 0 0,0 1 0 16,0-6-57-16,0 0-14 0,0 0 0 0,0 0 0 15,0 0 0-15,0 0 0 0,0 0 0 0,0 0 0 16,0 0 0-16,0 0 0 0,0 0 0 0,0 0 0 16,0 0 41-16,0-11 6 0,0-1 1 0,4 3 0 15,-4-3-36-15,0 1-12 0,4-4 0 0,-4 3 9 16,3 0-9-16,1 3 8 0,-1 7-8 0,1-4 8 15,-1-6-8-15,1-3 0 0,-1 1 0 0,1-1 0 16,-1-3 0-16,1 6 0 0,-1 1 0 0,1 2 0 16,3-3 0-16,-4 6 0 0,5 0 0 0,-5 6 0 0,4-6-8 0,0 6 8 15,0 0-10-15,0 0 10 0,0 0 0 0,0 6-9 16,0 0 9-16,1 0 0 0,-1 9 0 16,-4-3 0-16,4 5 0 0,-3-5 0 0,-1 3 0 0,1-7 0 15,-1 1 0-15,-3 9 8 0,0-6-8 0,4-4 0 16,-4 4 0-16,0 3 0 0,0-6 0 0,3 3 0 0,-3-12 0 15,0 0 0-15,0 5 8 0,0-5-8 0,0 0 8 16,0 0-8-16,0 0 0 0,7 6-18 16,-3-6 3-16,-4 0 1 15,7 0-22-15,0 0-4 0,0 0 0 0,-7 0-1 16,7 0-88-16,-3 0-18 0,3 0-3 0</inkml:trace>
  <inkml:trace contextRef="#ctx0" brushRef="#br0" timeOffset="103638.391">13123 10980 1579 0,'-7'-6'32'0,"0"0"10"16,0 0-34-16,0 0-8 0,4 0 0 0,-4 3 0 16,7 3 84-16,-4-3 14 0,4 3 3 0,0 0 1 15,-7-6-65-15,3 3-13 0,4 3-2 0,-7-2-1 16,7 2-13-16,0 0-8 0,-7 0 10 0,4 0-10 15,-4 2 0-15,0 1 0 0,3 3 0 0,-3 0 0 16,0 0 0-16,0-6 0 0,0 6-9 0,0-6 9 0,0 6 0 16,0-6-9-16,-4 6 9 0,4 2 0 15,4 1 0-15,-4 3 0 0,-1-3 0 0,5 3-8 0,-1-6 8 16,4 5 0-16,-3-8 0 0,3 6-8 0,0 0 8 16,0-3 0-16,0 3 0 0,0-1 0 0,0-8 0 0,0 0 0 0,0 0 0 15,7 0 0-15,0 0 0 0,0 0 0 0,0 6 0 16,0-6 0-16,4-6 0 0,-4 6 0 0,-4-8 0 15,8 2 0-15,-4-3 0 0,0 0 0 0,4 0 0 0,-8 0 0 16,1 4 0-16,-1-1 0 0,-3 6 0 0,4-12-12 16,-1 3 12-16,-3 0 0 0,4 0 0 0,-4 9 0 15,0 0 12-15,0 0 0 0,0 0 1 0,0 0 0 16,0 0-13-16,0 0 0 0,0 0 0 0,0 0 0 16,0 0 0-16,3 6 0 0,1 0 0 0,-1 6 0 15,1-6 0-15,-1 3 0 0,4 2 0 0,-3 4 0 16,0-3 0-16,3 3 0 0,0-1 0 0,0 1 0 15,0-3 21-15,-4-3 2 0,4-1 0 0,0-5 0 16,0 6-23-16,0-3 9 16,1 0-9-16,2-6 0 0,-3 0-27 0,0-6-12 0,0 0-2 0</inkml:trace>
  <inkml:trace contextRef="#ctx0" brushRef="#br0" timeOffset="104194.434">13314 10462 1655 0,'-7'6'34'0,"0"0"10"0,3 6-36 0,1-1-8 0,-1-2 0 0,1 3 0 15,3 6 26-15,-4-1 3 0,4 1 1 0,0 8 0 16,0-11-13-16,0 3-2 0,0-1-1 0,0 1 0 16,0 3 47-16,4 2 10 0,-4 1 1 0,3-4 1 15,1 10-39-15,-4-10-8 0,3 10-2 0,-3-13 0 16,4 10-6-16,-1-10-2 0,-3 1 0 0,4 0 0 15,-4-1-6-15,0 10-2 0,0-7 0 0,0 1 0 16,0-1-8-16,0-2 10 0,0-3-10 0,3-4 10 16,-3 1-10-16,0 3 0 0,4-6 0 0,-4 3 0 15,0-1 0-15,3 4 0 0,-3-3 0 0,4-3 0 16,-4-1-38-16,3 4-3 0,1-6-1 0,-4 3 0 16,0-9-39-16,0 0-8 0,0 0-2 0</inkml:trace>
  <inkml:trace contextRef="#ctx0" brushRef="#br0" timeOffset="104489.611">13123 10883 1552 0,'0'0'44'0,"0"0"10"0,0 0-43 15,-7-6-11-15,4 0 0 0,3-3 0 0,-4 3 90 0,4 0 16 0,4-6 3 0,-4 7 1 16,3-1-43-16,4 0-9 0,-3 0-2 0,3 0 0 16,3 3-37-16,1 0-8 0,0-3-2 0,3 6 0 15,0 0-9-15,0 0 0 0,4 6 0 0,-1-3 0 16,1 6 0-16,0-6 0 0,-1 3 0 0,1 3 0 16,-4-9 0-16,4 11-16 0,-4-5 4 0,3 0 1 15,1 0-34-15,-4 0-7 0,4-3-2 0,-1 0 0 16,-3 0-161-16,4-3-32 0,-4 0-6 0</inkml:trace>
  <inkml:trace contextRef="#ctx0" brushRef="#br0" timeOffset="104841.309">13547 10871 1580 0,'0'0'67'15,"0"0"-54"1,0 0 41-16,0 0 8 0,0 6 2 0,0 2 0 16,0 1-1-16,3-3 0 0,-3 0 0 0,0 6 0 0,4-9-15 0,-4 3-4 0,3 2 0 0,1-2 0 31,3 0-24-31,-4 3-4 0,4-3-2 0,0 0 0 0,1-6-6 0,-1 6 0 16,0-6-8-16,0 0 12 0,0 0-4 0,0-6-8 0,-4 0 11 0,4-9-11 15,-3 6 0-15,-1 1-19 0,1-4 3 0,-1 0 0 16,-3 0-4-16,4 1 0 0,-4 2 0 0,0-3 0 15,-4 0 6-15,4 6 1 0,-3 0 0 0,-4 1 0 16,3-1 2-16,-3 3 1 0,0 0 0 0,-3 3 0 16,-1 0-1-16,4 3 0 0,-4 6 0 0,1-4 0 15,-1 1 11-15,1 6 0 0,3 0 0 0,-4-3 0 16,4 2 0-16,-4 7 0 0,4-6 0 0,0 3 0 16,0-1 26-16,0 7 7 0,0-1 2 0,0 4 0 15,4-1-25-15,-1-5-10 0,1 0 8 0,3-4-8 16,0 4 8-16,0-3-8 0,3-6 8 0,1 2-8 15,3 4 15-15,0-9-3 0,0 0 0 0,3 0 0 0,-3-6-2 16,4 0-1-16,0 0 0 0,3 3 0 0,-4-6-9 16,4-3 0-16,4 6 0 0,-4-6 0 15,4 0-16-15,-1 6-4 0,5-6-2 0</inkml:trace>
  <inkml:trace contextRef="#ctx0" brushRef="#br0" timeOffset="105723.468">14309 10550 1004 0,'-4'9'28'0,"4"3"7"16,-3 3-35-16,3-4 0 0,0 1 0 0,-4-3 0 16,4 3 61-16,-3-1 6 0,3 1 1 0,-4 0 0 15,1 3 8-15,3-4 3 0,0 7 0 0,-4-6 0 16,4 0-25-16,0 2-5 0,0 1-1 0,0 6 0 15,0-7-25-15,0 7-6 0,0-1-1 0,0-2 0 16,0 3 34-16,-4-4 6 0,4 7 2 0,-3-9 0 16,3 2-30-16,-4 1-7 0,4-4-1 0,-3 7 0 15,-1-6-8-15,4 2-1 0,-3-2-1 0,-1 0 0 16,1-1-2-16,-1-2-8 0,4 3 12 0,-3-6-4 16,3 0-31-16,-4-4-6 0,4 1-2 0,0-6 0 15,0 12 51-15,0-12 11 0,0 0 1 0,0 0 1 0,0 0-45 16,0 0-10-16,0 0-2 0,0 0 0 15,4 6-141-15,-1 0-29 0,1 0-6 0</inkml:trace>
  <inkml:trace contextRef="#ctx0" brushRef="#br0" timeOffset="106190.956">14439 10933 1337 0,'0'0'56'16,"0"0"-44"0,0 0 92-16,0 0 20 0,0 0 3 0,0 0 1 15,0 0-52-15,0 0-9 0,0 0-3 0,0 0 0 16,0 0-51-16,-3 5-13 0,3 4 0 0,0 0 0 15,0-9 0-15,0 0 0 0,0 0 0 0,0 0 0 16,0 0 0-16,3 6 0 0,1 0 0 0,-1 0 0 16,1-6 32-16,-1 6 4 0,1-1 1 0,-1 1 0 15,1 0-23-15,3 0-5 0,0-3-1 0,-3 3 0 16,3-3 7-16,0 0 1 0,-4 3 0 0,4 0 0 0,-3-6-16 16,3 5 8-16,0-5-8 0,0 6 0 15,0-6 0-15,0 0 0 0,0 0 0 0,0 0 0 0,0-6 0 0,0 6 0 16,0-5 0-16,0-1 0 0,0 0 39 0,4 3 1 15,-4-3 1-15,0-6 0 0,-3 6-26 0,3-5-6 0,0 5-1 16,-4-6 0-16,1-3-8 0,-1 6 0 0,-3-2 0 16,4 2 0-16,-4 3 16 0,-4-6-1 0,4 6-1 15,0-3 0 1,-3 1-62-16,-1 5-13 0,4-3-3 0,-3-6 0 16,-1 6-51-16,-3 6-10 0,4-12-3 0,-1 7 0 0,1-1-51 15,-4 0-10-15</inkml:trace>
  <inkml:trace contextRef="#ctx0" brushRef="#br0" timeOffset="106712.001">14718 10900 782 0,'0'0'33'16,"0"0"-33"-1,0 0 72-15,0 0 8 0,0 0 2 0,0 0 0 16,0 12 9-16,0-12 1 0,0 6 1 0,0-3 0 16,0-3-20-16,3 9-4 0,1-4-1 0,-4 4 0 15,3-3 4-15,1 0 0 0,3 0 0 0,-7 0 0 0,4 0-21 16,-1 2-4-16,-3-2-1 0,4 3 0 16,-4-3-18-16,0-6-4 0,0 0-1 0,3 6 0 0,-3 0-6 0,4-3-1 15,-4 3 0-15,0-6 0 0,0 0-4 0,0 0 0 0,0 0-1 0,0 0 0 16,0-6 8-16,3 0 1 0,-3 0 1 0,0-3 0 15,4 0-21-15,-4 3 0 0,0 4 0 0,0 2-8 16,3-6 8-16,-3 6 0 0,0 0 0 0,0 0 0 16,4-6 0-16,-4 6 0 0,0-6-12 0,0 6 4 15,3-6 8-15,-3 6 0 0,0 0 0 0,0 0 0 16,4-9-14-16,-4 9-7 0,0 0-2 0,0 0 0 16,0 0 33-16,0-3 6 0,0 3 2 0,0 0 0 15,0 0-18-15,0 0 0 0,0 0 0 0,3-6 0 16,-3 6 0-16,0 0 0 0,4-3 0 0,-4 3 0 15,7-2 0-15,0 2 10 0,0 0-10 0,0 2 12 16,0-2-12-16,0 6 0 0,4-3 0 0,-4 3 0 16,0 6-16-16,4-6-6 0,-4 0-1 0,0 0 0 15,-4-4 23-15,4 7 0 0,0-3 0 0,0 6 0 16,-3-6 0-16,-1 3 0 0,1-3 0 0,-1-1 0 16,1 1 0-16,-1-6 0 0,-3 0 0 15,0 9 0-15,0-9 0 0,0 0 0 0,0 0 0 0,8 0 0 16,-5 6-209-16,1 0-38 0</inkml:trace>
  <inkml:trace contextRef="#ctx0" brushRef="#br0" timeOffset="107117.486">15127 10888 1552 0,'0'0'44'0,"0"0"10"0,0 0-43 0,0 0-11 0,0 0 0 0,0 0 0 15,0 0 76-15,0 0 14 0,0 0 2 0,0 0 1 16,0 0-23-16,0 0-5 0,0 0-1 0,0 0 0 16,0 0-24-16,0 0-4 0,0 0-2 0,0 0 0 15,0 0-26-15,-7 6-8 0,0-6 0 0,0 6 0 16,7-6 9-16,-7 6-1 0,7-6-8 0,-7 6 12 15,0-6-12-15,0 6 0 0,0 0 0 0,0 3 0 16,0-1 0-16,0 1-10 0,-1 9 10 0,1-6-12 16,4-1 12-16,-4 7 0 0,0 3 0 0,3-7 0 15,1 4 0-15,-1-3 0 0,1-7 0 0,-4 4 0 16,7-12 0-16,0 0 0 0,0 0 0 0,0 0 0 16,3 9 0-16,1 3 0 0,3 2 0 0,0 1 0 15,0-3 49-15,0-6 12 0,0-6 3 0,4 0 0 16,-1 0-52-16,4-6-12 0,-3 6 0 0,3-6 0 15,4 0-12-15,-4-6-6 0,0 4-1 0,0-4 0 16,0-6-174-16,0-8-35 0</inkml:trace>
  <inkml:trace contextRef="#ctx0" brushRef="#br0" timeOffset="107722.739">15293 10609 1337 0,'0'0'56'0,"0"0"-44"16,0 0 41-16,0 0 9 0,-4 6 2 0,1 6 0 15,3-6 17-15,0 2 4 0,-4 4 1 0,4 0 0 16,0-3-17-16,0 0-3 0,4 2-1 0,-4 4 0 15,0 3-13-15,3-7-4 0,-3 10 0 0,0 3 0 16,0-13-16-16,0 10-3 0,0-3-1 0,0-7 0 16,0 7-2-16,0 0-1 0,0 2 0 0,0 1 0 15,0-4-17-15,0 13-8 0,4-10 8 0,-4 1-8 16,0-6 24-16,0-15-1 0,0 0 0 0,0 0 0 16,0 0 14-16,0 0 3 0,0 0 1 0,0 0 0 15,0 6-33-15,3 5-8 0,-3-2 0 0,0 0 0 16,0-9-49-16,0 0-12 0,0 0-3 0,0 0 0 15,0 0 52-15,0 0 12 0,0 0 0 0,4-3 0 16,0-3 0-16,-1-9 0 0,1 4 0 0,-1-7 0 16,1 3 0-16,-4 4 0 0,3-1 0 0,1-6 0 15,-4 9 0-15,3 1-11 0,-3-1 11 0,0 3-10 16,0 0 10-16,0 6 0 0,0 0 10 0,0 0-10 16,0 0 0-16,0 0-8 0,0 0-1 0,0 0 0 15,0 0 9-15,0 0 0 0,7 0 0 0,-3-6 0 16,-1 6 0-16,4 6-8 0,-3-6 8 0,3 6-8 15,0-6 8-15,0 3-8 0,4 3 8 0,-4 2-8 0,0-2 8 16,0 3 0-16,0 3 0 0,0 0 0 0,0 2 12 0,-4 7 4 0,5 5 0 16,-1-5 1-16,-4-3-17 0,4-1 0 0,-3-5 0 15,-1 0 0-15,1 0 0 0,-1-1 0 0,1 4 0 16,-1-3 0-16,-3-3 0 0,4-1 0 16,-1 10 0-16,-3-3 0 0,4-4 0 0,-1-5 0 15,1 6 0-15,-4-12 0 0,0 0-48 16,0 0-12-16,0 0-4 0,0-12 0 15,4 6-153-15,-4-5-31 0</inkml:trace>
  <inkml:trace contextRef="#ctx0" brushRef="#br0" timeOffset="109250.688">16185 10974 1067 0,'0'0'30'0,"0"0"7"0,0 0-29 0,0 0-8 0,0 0 0 0,0 0 0 16,0 0 54-16,0 0 10 0,0 0 1 0,0 0 1 15,0 0-2-15,0 0 0 0,0 0 0 0,0 0 0 16,0 0-26-16,0 0-6 0,0 0 0 0,0 0-1 16,0 0 13-16,0 0 4 0,-7 0 0 0,7 0 0 15,-7 6-12-15,-3-6-3 0,10 0 0 0,-7 0 0 16,-4 2-21-16,4 4-4 0,0 0 0 0,-4-3-8 16,11-3 8-16,-10 6-8 0,3-3 0 0,-4 0 0 15,4 3 8-15,0 3-8 0,0-3 12 0,4 5-12 16,-1-2 12-16,-3 0-12 0,3 0 12 0,4-3-12 15,0-6 8-15,-3 11-8 0,3-11 0 0,3 6 0 16,-3-6 11-16,0 0-11 0,4 0 10 0,3 6-10 16,-3-6 16-16,3 0-2 0,0 0-1 0,0 0 0 15,3-6-5-15,1 6 0 0,3 0-8 0,-3-6 12 16,3 6-12-16,0 0 0 0,-4-8 8 0,1 5-8 16,3 0 0-16,-3 0 0 0,-4-3 0 0,3 3 0 15,-3 0-24-15,0-3-7 0,0-3-1 0,-3 9-1 16,-1-6 33-16,1 1 0 0,0-1 0 0,-4 6 0 15,0-6 0-15,0 6 11 0,3-6 0 0,-3 6 0 16,0 0-11-16,0 0-11 0,-3-3 3 0,3 3 0 16,-8-3 8-16,8 3 0 0,-7-3-9 0,7 3 9 15,-7 3 0-15,0 3 0 0,4 0 0 0,-4 6 0 0,3-1 0 16,-3 1 0-16,4 0 0 0,-1 0 0 0,4 2 8 0,-3-2-8 16,3-3 0-16,0 3 8 0,0-1-8 0,0 1 0 15,0 0 0-15,0-6 0 0,0-6 0 16,3 6 0-16,-3 2 0 0,0-8 0 15,0 0 0-15,7 3 10 0,-3 6-10 0,3-6 10 0,0-6-10 16,0 3-16-16,3-9 4 0,1 6 1 16,0 1-153-16,6-1-32 0</inkml:trace>
  <inkml:trace contextRef="#ctx0" brushRef="#br0" timeOffset="109718.086">16485 11003 1580 0,'-3'9'67'16,"-1"3"-54"0,-3-6-13-16,4 5 0 0,-1 1 0 0,1-3 0 15,-1 0 54-15,1 5 8 0,-1-8 2 0,4 6 0 16,-4-3-52-16,4 3-12 0,0-4 0 0,-3 7 0 15,3-15 0-15,0 0 0 0,0 0 0 0,0 0 0 0,0 0 52 16,0 0 7-16,0 0 1 0,0 0 1 0,7-9-46 16,-3 3-15-16,3 1 8 0,0-1-8 0,0-3 0 0,0 0 0 0,0-3 0 0,0-2 0 15,-4 5 0-15,1-3 0 0,3 0 0 0,-3 9 0 16,-1-3 0-16,4 1 0 0,-7 5 0 0,4-6 0 16,-4 6 0-16,7 0 0 0,-7 0 0 0,7 0 0 15,-7 0 0-15,7 6 0 0,-4-6 0 0,1 5 0 16,3 1 0-16,-4 6 0 0,1-3 0 0,0 0 0 15,-1 5 55-15,1-8 7 0,-4 6 2 16,3-6 0-16,-3 3-52 0,4 0-12 0,-4-4 0 0,0-5 0 16,0 6 0-16,0-6 0 0,0 0 0 0,0 0 0 15,0 0 0-15,0 0 0 0,7 9 0 0,0-3 0 16,0-6-113-16,3 0-26 16,4 0-5-16</inkml:trace>
  <inkml:trace contextRef="#ctx0" brushRef="#br0" timeOffset="110206.113">16870 11006 1792 0,'-11'0'51'0,"4"0"10"16,-3 3-49-16,3 0-12 0,0 0 0 0,-4-3 0 15,4 3 54-15,0-3 8 0,0-3 2 0,-4 3 0 16,4-3-20-16,0 3-4 0,7 0-1 0,-11 3 0 0,4-3-11 0,7 0-3 16,-7 3 0-16,7-3 0 0,-10 6-40 0,10-6-8 15,-7 6-1-15,3 5-1 16,1-2-11-16,3 0-3 0,-4 3 0 0,4 2 0 0,0-8 63 0,0 9 12 0,0-6 2 0,4 3 1 16,-4-4-19-16,3 4-3 0,4-6-1 0,-3 0 0 15,-4-6-5-15,3 6-2 0,4-6 0 0,0 0 0 16,-3 0 41-16,3 0 8 0,4-6 2 0,-4-6 0 15,3-3-45-15,1 1-15 0,-1-1 9 0,1-9-9 16,-4 7 0-16,4-4 0 0,-4 4 0 0,0-4 0 16,0-2 0-16,0-7 0 0,0 7 0 0,0-4 0 15,-4 1-13-15,-3 2-2 0,4 7 0 0,-4-10 0 16,0 9-25-16,-4 1-6 0,4-10-1 16,-7 10 0-16,4-1 38 0,-1 0 9 0,-6 1 0 0,3 2 0 15,0 9 0-15,3-6 0 0,-3 4 0 0,0 5 0 16,7 3 0-16,0 0 0 0,0 0 0 0,-7 3 0 15,3 5-15-15,-3 4 3 0,4 0 0 0,-1 9 0 16,1-4 12-16,3 7-9 0,-4-1 9 0,4 4-8 16,4-4 20-16,-4 10 4 0,3-10 0 0,1 4 1 15,3 2-17-15,-4-11 0 0,5 2-8 0,-5 4 8 16,1-10 0-16,3 7 0 0,-4 0 0 0,1-7 10 16,3 4-10-16,-4-3 0 0,4-1 0 0,0-2 0 15,0-3 0-15,0 0 0 0,1-1 0 0,-1-2 0 16,3-3-69-16,1 6-16 0,-1-3-3 0</inkml:trace>
  <inkml:trace contextRef="#ctx0" brushRef="#br0" timeOffset="111034.858">17388 10727 52 0,'0'0'0'0,"0"0"0"0,0 0 0 0,0 0 0 0,0 0 0 0,0 6 0 16,0-1 17-16,0 4 1 0,-3-3 0 0,3 0 0 16,0-6 88-16,0 0 18 0,0 0 3 0,-4 12 1 15,4-12-52-15,0 0-9 0,0 0-3 0,-3 6 0 16,3-6 0-16,0 0-1 0,0 0 0 0,0 0 0 16,0 0 1-16,0 0 0 0,0 0 0 0,0 0 0 15,0 0-51-15,0 0-13 0,0 0 0 0,0 0 0 16,3-6 56-16,-3-6 7 0,4 3 1 0,-4 3 0 15,0 6-52-15,0 0-12 0,3-6 0 0,-3 6 0 16,0 0 54-16,0 0 8 0,0 0 2 0,0 0 0 16,0 9-52-16,0 0-12 0,4 6 0 0,-8 2 0 15,4-8 0-15,0 12 0 0,0-1 0 0,0-2 0 16,0 3 44-16,-3 2 5 0,3-5 2 0,-4-1 0 16,4-2-31-16,0 3-5 0,0-12-2 0,0 2 0 15,0 4-13-15,0 0 0 0,0 0 0 0,0 0 0 16,0-1 34-16,0-2 4 0,4 0 1 0,-4-3 0 15,3 0-26-15,-3 2-5 0,4-2 0 0,-1 0-8 16,1 6 8-16,0-3-8 0,-1 0 0 0,1-1 0 16,-4-2 0-16,3 6 0 0,-3-12 8 0,0 0-8 15,4 0 0-15,-4 0-12 0,0 0 1 0,0 0 1 16,0 0-126-16,0 0-26 0,0 0-5 0</inkml:trace>
  <inkml:trace contextRef="#ctx0" brushRef="#br0" timeOffset="111681.641">17276 10833 1478 0,'0'0'42'0,"0"0"9"0,0 0-41 0,0 0-10 0,0 0 0 0,0 0 0 16,-8 5 18-16,8-5 2 0,0 0 0 0,-3 6 0 15,-1 0 35-15,4 0 7 0,0 0 2 0,0 6 0 16,4-6-16-16,-1 2-4 0,1-2 0 0,3 6 0 16,4-6-24-16,-1 0-4 0,1 0-2 0,3-3 0 15,-3 0-6-15,3-3-8 0,0 0 11 0,0-3-11 16,0 0 29-16,4-3-1 0,3 0 0 0,-4 0 0 16,1-6-14-16,0 3-3 0,3-2-1 0,-7-1 0 15,4 0-2-15,-4 0 0 0,-4-5 0 0,4 2 0 16,-3 3-8-16,0 6 0 0,-4-5 9 0,3 5-9 15,-6-6 0-15,6 3 0 0,-6 3 0 0,-1 0 8 16,1 4-8-16,-4 2 9 0,0 0-9 0,0 0 10 16,0 0 2-16,0 0 1 0,0 0 0 0,0 0 0 15,0 0-13-15,0 0 0 0,-7 8 0 0,3 4-10 16,1 3 27-16,-1-3 6 0,1 2 1 0,3 4 0 16,-4 0-7-16,4-1-1 0,0 7 0 0,0-4 0 0,0-2 3 15,4-3 0-15,-4-1 0 0,0 7 0 0,3-9-8 16,-3 2-2-16,4 4 0 0,-4 0 0 0,3-7-9 0,-3-2 0 15,0 3 0-15,0-3-11 0,4-6 11 0,-4-3 0 0,0 0 0 16,0 0 0-16,0 0 49 0,3-6 12 16,1-6 3-16,-1 3 0 0,1-8-52 0,-1 2-12 0,1 0 0 0,0 3 0 15,-1 4-48 1,-3 8-13-16,0 0-3 0,0 0 0 0,0 0 64 0,0 0 24 0,4 0 0 0,-4 0-1 16,0 0-23-16,7-6 0 0,-7 6-10 0,0 0 10 15,3 0-20-15,-3 0 2 0,4 0 1 0,-4 0 0 16,7 6 17-16,-7 0 0 0,3 2 0 0,-3 1 0 15,4 0 0-15,-4 0 0 0,3 0 0 0,-3 2 9 16,4-5-9-16,-4 9 0 0,0 0 9 0,0-1-9 16,0-8 0-16,0 6 9 0,0-9-9 0,0 6 0 15,0-9 0-15,0 6 0 16,0-6 0-16,3 6 0 0,1-4-57 16,3 1-12-16,0 0-3 0,0-3 0 0,4 0-112 0,-1-6-24 15,1 6-4-15</inkml:trace>
  <inkml:trace contextRef="#ctx0" brushRef="#br0" timeOffset="112179.25">17907 10918 1580 0,'-11'6'67'0,"1"0"-54"15,3 2 41-15,3-2 8 0,4-6 2 0,0 0 0 16,0 0-2-16,0 0 0 0,0 0 0 0,0 0 0 15,0 0-48-15,0 0-14 0,0 0 0 0,0 0 8 16,7 6 37-16,0 0 8 0,0 0 2 0,4-6 0 16,0 6-37-16,-4-6-7 0,3 0-2 0,1 0 0 15,-4 0-9-15,3-6 0 0,1 6 0 0,0-6 8 16,-4 6-8-16,3 0 8 0,1 6-8 0,-1-6 8 16,-3 0-8-16,4-6 0 0,-4-3 0 0,0 0-11 15,0 4-6-15,-3-1-2 0,-1-3 0 0,-3 3 0 16,0-6-31-16,0 6-6 0,0-5-2 0,-3 5 0 15,-1 0 2-15,1 0 0 0,-1-3 0 0,-3 9 0 16,0-6 24-16,-4 6 4 0,4 0 2 0,-3 0 0 16,-1 0 26-16,1 6 0 0,-4 0 12 0,3 0-4 15,-3 3 11-15,3 2 2 0,-3 7 1 0,4-6 0 16,-1 0 21-16,0-4 4 0,4 4 1 0,0 0 0 16,4 0-26-16,-1-4-5 0,4 4-1 0,0 3 0 15,0 0 18-15,4-4 3 0,-1-2 1 0,1 3 0 16,3-3-15-16,0 0-3 0,4 2-1 0,-1-11 0 15,4 6 0-15,0 6 0 0,0-12 0 0,1 3 0 16,2 3-8-16,1-3-2 0,-4 3 0 0,4-3 0 16,-4 0-24-16,0-1-5 0,-4 1 0 0,5 0-1 15,-5 0-91-15,1 6-19 0,-1-9-3 0</inkml:trace>
  <inkml:trace contextRef="#ctx0" brushRef="#br0" timeOffset="113737.364">18281 10894 1094 0,'-7'6'23'0,"0"6"5"0,3-3-28 0,-3 3 0 16,4-4 0-16,-1 1 0 0,-3 3 56 0,4-6 7 16,-1 0 1-16,1 2 0 0,3-2-8 0,-4 0 0 0,4 6-1 0,-4-6 0 15,4 0-7-15,0 0-2 0,4 5 0 0,-4-5 0 16,0-6-6-16,0 9-2 0,4 0 0 0,-4-6 0 15,3 3-6-15,-3-6-2 0,0 6 0 0,0-6 0 16,0 0-13-16,0 0-2 0,0 0-1 0,0 0 0 16,0 0-14-16,0 0 11 0,0 0-11 0,0 0 10 15,0-968-10-15,0 1936-9 0,7-977 9 0,-3 0-13 32,-1-3-32-32,-3 3-7 0,0-2 0 0,0-1-1 0,0 6 35 0,0 6 7 0,0 0 2 0,0-12 0 15,-3 3-37-15,-1 4-7 0,4-7-2 0,0 0 0 16,-3 0 67-16,3 3 14 0,0 1 2 0,0 2 1 15,0 3-15-15,0-3-3 0,0 6-1 0,0 0 0 16,0 0 8-16,0 0 2 0,0 0 0 0,0 0 0 16,0 0-12-16,7 0-8 0,-4 6 9 0,4-3-9 15,-3 6 0-15,-1-1 0 0,4 1 0 0,0 6 0 16,-3-9 0-16,3 6 0 0,0-10 0 0,0 4 0 16,-3 3 36-16,-1 3 0 0,1-3 1 0,-1 3 0 15,1-1-21-15,3 1-4 0,-4-3 0 0,1-3-1 16,3 3-3-16,0-7-8 0,-3 4 12 0,6-6-4 15,1 6-8-15,3-6 0 0,0 6 9 0,4 0-9 16,3-6-24-16,-4 0-10 0,8 3-2 0</inkml:trace>
  <inkml:trace contextRef="#ctx0" brushRef="#br0" timeOffset="114803.519">18965 10803 1314 0,'0'0'37'0,"0"0"8"0,0 0-36 0,-3 3-9 0,-1 6 0 0,-3 0 0 16,4 0 53-16,-1 8 9 0,-3-5 2 0,4 3 0 15,-1 2-52-15,1-5-12 0,-1 0 0 0,0 0 0 16,1 2 54-16,-4 10 8 0,3-12 2 0,1 5 0 15,-1 4-20-15,-3-4-4 0,7-2-1 0,-3-3 0 16,-1 3-11-16,1-7-3 0,3 4 0 0,0-6 0 16,-4-3 16-16,4-3 3 0,0 0 1 0,0 0 0 15,0 0-21-15,4-9-4 0,-1-3 0 0,1-2-1 16,3-1-19-16,0 0 0 0,3-2 0 0,-3 2 0 16,4-6 0-16,-4 7 0 0,4-10 0 0,-4 7 0 15,0 2-48-15,0-9-12 0,0 10-4 0,0 2 0 16,-4 0 52-16,1 6 12 0,0 0 0 0,-1 0 0 15,-3 6-26-15,0 0-2 0,0 0-1 0,0 0 0 16,0 0-5-16,0 0-1 0,0 12 0 0,-3 0 0 16,-1 0 59-16,-3-1 12 0,3 4 3 0,-3 3 0 15,4-9-11-15,-1-1-3 0,-3-5 0 0,7-3 0 16,0 0 31-16,0 0 7 0,0 0 1 0,-3 9 0 0,3 0-25 16,0-3-5-16,3 0-1 0,4-6 0 15,0 0-10-15,4-18-3 0,3 3 0 0,4-2 0 0,-1-1-7 0,1-2-1 16,3 2-1-16,0-6 0 15,1 10-60-15,-1-7-12 0,0 6-3 0,-4 4 0 0,-2-4 51 0,-1 6 13 0,-4-3 0 0,1 7 0 16,-4 2-24-16,0-3 0 0,-7 6 0 0,0 0 0 16,0 0 3-16,0 0 1 0,0 0 0 0,0 0 0 15,0 0 0-15,-4 6 1 0,-3 2 0 0,4 4 0 16,-4-3 56-16,0 6 11 0,0-4 3 0,0 1 0 16,0 3-31-16,3 3-5 0,1-7-2 0,-1 7 0 15,4-3 17-15,0-4 3 0,0 1 1 0,0 0 0 16,4-3-22-16,-1 0-12 15,1-4 12-15,-1 4-12 0,1 3 26 0,-1 0-2 0,1-6 0 0,3 5 0 16,-4 1-33-16,1 6-7 0,3-3-2 0,-4-4 0 16,1 4 29-16,-1-6 5 0,1 0 2 0,-1 2 0 15,-3-5-66-15,0-6-12 0,0 0-4 0,0 6 0 16,0 0 0-16,0-3 0 0,0 3 0 0,0-6 0 16,0 0-102-16,0 0-21 0</inkml:trace>
  <inkml:trace contextRef="#ctx0" brushRef="#br0" timeOffset="115316.535">19466 10962 1074 0,'0'0'30'0,"0"0"8"0,0 0-30 0,0 0-8 0,0 0 0 0,0 0 0 16,-7 0 135-16,7 0 25 0,-7-6 6 0,0 6 1 16,7 0-77-16,-7 0-15 0,0 0-3 0,0 6-1 15,3 6-32-15,-3-6-7 0,0 8 0 0,4 1-1 16,-4-6-2-16,0-3 0 0,0 0 0 0,3-6 0 16,-3 5-7-16,4 1-2 0,-1 3 0 0,0-3 0 15,4 0-9-15,-3 3-3 0,3-3 0 0,0 2 0 16,0-2-8-16,0-6 0 0,3 0 9 0,-3 0-9 15,4 6 11-15,3 0-3 0,0-6 0 0,4 0 0 16,-4 0 1-16,3 0 0 0,4 0 0 0,-3 0 0 16,0 0-9-16,-1-6 8 0,1 0-8 0,-4 0 8 15,3 0-8-15,-3 4 0 0,-3-1 0 0,3 0 0 16,-7 3-22-16,4-6-6 0,-4 6-2 0,3-6 0 16,-3 0 41-16,0 3 8 0,0-6 1 0,0 9 1 15,0 0-33-15,0 0-8 0,0 0 0 0,0 0-1 16,0 0 21-16,0 0 0 0,0 0 0 0,0 0 0 15,0 0 0-15,0 0 0 0,-7 3 0 0,7-3 0 16,-4 9 0-16,4-3 0 0,0 0 0 0,0-6 0 16,0 6 0-16,0-6 0 0,0 6 0 0,4 2 0 15,0-2 0-15,-1 0 0 0,4 0 0 0,-3-3 0 0,3 0 0 16,3 0 0-16,-3-3 0 0,4 0 0 16,0-3-209-16,-1 0-38 0</inkml:trace>
  <inkml:trace contextRef="#ctx0" brushRef="#br0" timeOffset="115904.621">19692 10997 1792 0,'-3'-9'51'0,"3"9"10"0,0 0-49 0,0 0-12 0,0 0 0 0,0 0 0 15,0 0 38-15,0 0 5 0,0 0 1 0,0 0 0 16,0 0-24-16,0 0-5 0,0 0-1 0,0 0 0 15,3 6-6-15,-3 6-8 0,0-3 11 0,0 6-11 16,4-4 0-16,-4 4 0 0,3 0 0 0,1 5 0 16,-4-5 38-16,0-3 1 0,3-1 0 0,-3-2 0 15,0 0-19-15,0-9-3 0,0 0-1 0,0 0 0 16,0 0-5-16,0 0-2 0,0 0 0 0,0 0 0 16,0 0-9-16,0 0 0 0,0 0 0 0,0 0 0 15,0 0 41-15,0 0 7 0,0 0 0 0,0-9 1 16,0 6-39-16,0-3-10 0,0 4 0 0,0 2 0 15,0-6 0-15,0 3 0 0,0 0 0 0,0-3 8 16,0 0-8-16,0 0 0 0,0-6 0 0,4 4 0 16,-4-4 0-16,-4 0 0 0,4 0 0 0,0 1 0 15,-3-1 8-15,3 0-8 0,0 0 0 0,0 0 8 16,-4 4-8-16,8-10 0 0,-4 0 0 0,0 4 0 0,0 2-14 16,0-6 5-16,0 4 1 0,3 2 0 15,-3 0-29-15,4 6-6 0,3 0-1 0,0 0 0 0,0 6 36 0,0 0 8 0,3 6 0 16,1-6 0-1,3 12-53-15,0-3-9 0,0 3-2 0,4-1 0 16,-4 7 0-16,4-3 0 0,-1-1 0 0,1-5 0 16,-4 3-51-16,0 0-10 0,-3-6-3 0</inkml:trace>
  <inkml:trace contextRef="#ctx0" brushRef="#br0" timeOffset="116622.216">19964 10918 1728 0,'-4'6'36'0,"1"0"8"0,3-1-35 0,0 4-9 0,0-3 0 0,0-6 0 16,0 0 86-16,0 0 15 0,0 0 3 0,0 0 1 16,0 0-37-16,3 12-8 0,1-6-2 0,3 0 0 15,-4 0-26-15,1-1-6 0,3 1-1 0,0-3 0 16,-4 6-13-16,4-6-4 0,1 0 0 0,-1 3 0 15,0 3-8-15,0-3 0 0,0-1 9 0,0 1-9 16,0 3 19-16,-4-6-1 0,1 3 0 0,-1-3 0 16,-3-3-34-16,8 0-6 0,-5 0-2 0,1 0 0 15,3 0-64-15,0 0-12 0,-4 0-4 0,4 0 0 16,-3-3-80-16,3-3-17 0,-4-6-3 0</inkml:trace>
  <inkml:trace contextRef="#ctx0" brushRef="#br0" timeOffset="117333.35">20168 10824 1333 0,'0'0'28'0,"0"0"6"0,0 0-34 0,0 0 0 15,0 0 0-15,-3 9 0 0,-4-9 59 0,0 5 5 0,3 7 0 0,-3 0 1 16,4 0 46-16,-4-1 9 0,3 4 1 0,-3 3 1 16,3-3-42-16,1-1-9 0,-1 1-2 0,1 3 0 15,-1-1-25-15,1 4-4 0,3 2-2 0,-4 1 0 16,1-4-12-16,-1 7-2 0,4-1-1 0,-3 1 0 15,3-1-7-15,-4-8-2 0,4-1 0 0,0 7 0 16,0-3-14-16,0-4-13 0,0 1 2 0,0 2 1 16,0-2 20-16,0-3 4 0,0-3 1 0,0 2 0 15,0 1-15-15,4-9 0 0,-4 0 0 0,0-6 0 16,0 0-18-16,0 0-6 0,0 0-2 0,0 6 0 16,0 2-90-16,3 4-17 0,-3 6-4 0</inkml:trace>
  <inkml:trace contextRef="#ctx0" brushRef="#br0" timeOffset="118154.069">20740 11006 850 0,'0'0'17'0,"0"0"6"0,0 0-23 0,0 0 0 0,0 0 0 0,0 0 0 16,0 0 107-16,0 0 17 0,0 0 3 0,-11 0 1 15,11 0-103-15,-7 0-25 0,7 0 0 0,0 0 0 16,0 0 49-16,0 0 5 0,-3 3 1 0,3-3 0 15,-7 3-44-15,7-3-11 0,-4 3 0 0,4-3 0 16,-7 9 9-16,3-9 0 0,4 0 0 0,-3 6 0 16,3-6-9-16,0 0 0 0,0 0 0 0,-4 11 0 15,1-2 0-15,3-3 0 0,-4 3 0 0,1 0 0 16,-1 2 0-16,4-5 0 0,-3 6 0 0,-1-9 0 16,4-3 42-16,0 6 6 0,0-6 2 0,-3 9 0 15,3-9-29-15,-4 6-5 0,4-1-2 0,0-5 0 0,-3 6 26 16,-1 3 6-16,4-9 1 0,-3 12 0 15,3-6-24-15,0 0-5 0,-4 2-1 0,4 7 0 0,-3 0-17 16,3-3 0-16,0 5 0 0,0 1 0 0,0 2 0 0,0 10 0 16,0 2 0-16,0-5 0 0,0 8 55 0,-4-3 7 15,1-2 2-15,-1 5 0 0,0-3-52 0,1-5-12 0,-1 2 0 16,-3-8 0-16,4-1 30 0,-1-5 3 0,1-3 1 16,3 2 0-16,-4-8-20 0,4-6-4 0,0 0-1 15,0 0 0-15,0 0-9 0,0 0 12 0,0 0-12 0,0 0 12 16,0 0 1-16,0 0 1 0,-3-3 0 0,-1-2 0 15,4-1-14-15,-3-6 0 0,-1 6 0 0,1-6 0 16,3 6-19-16,-4-2-9 16,4-4-3-16,-3 6 0 0,3-6-1 0,-4 12-1 0,4-6 0 15,0-3 0-15,-4 1 22 0,4 8 11 0,0 0-10 0,0-3 10 16,0-3-11-16,0 0 11 0,0 0-12 0,0-6 12 16,0-5-15-16,0 5 4 0,0-6 1 0,0 4 0 15,0 2-26-15,0-6-6 0,0 6-1 0,4-2 0 16,0-4 35-16,-1-5 8 0,1 2 0 0,-1-3 0 15,1 4 0-15,-1-4 0 0,1 1 0 0,-1 2 0 16,1-2 0-16,3-10 0 0,-4 10 0 0,1-7 0 16,-1 7 29-16,1 2 8 0,-1-5 2 0,1 2 0 15,-4 13-25-15,4-4-5 0,-1 3-1 0,-3 3 0 16,4 1-8-16,-1 2 0 0,-3-6 0 0,4 6-11 16,-4-3 11-16,0 9 0 0,0 0 0 0,0 0 0 15,0 0 0-15,7 0 0 0,0 0 0 0,3 3 0 16,-3 3 0-16,4 0 0 0,0 0 0 0,-1-6 0 0,1 6 0 15,3-6-8-15,0 6 8 0,0-6-8 0,-3 0 8 16,3 2 0-16,-4 1 0 0,1 3 0 0,-4-3 0 16,0 0 0-16,0 6 0 0,0-3 0 0,-3 0 0 0,-4 6 0 15,3-1 0-15,-3 1 8 0,-3-3-8 0,-1 6 8 0,1-1-8 16,-8 1 8-16,4-3-8 0,-4 2 0 0,-3 7 0 16,0-9 0-16,0-3 0 0,-4-1 0 0,1 4 0 15,-1-3 0-15,4-3 0 0,0-6 0 0,0 6 8 0,3-6-8 16,1 0 9-16,-1 0-9 0,0 0 12 0,4 0-12 15,0-6 8-15,4 0-8 0,-4 0 0 0,7 0 0 16,-4-6 0-16,4 4-12 0,4 2 0 0,-4-6 0 16,3-6-28-16,1 10-6 15,3-7-1-15,0 6 0 0,0-3-114 0,0-2-23 16</inkml:trace>
  <inkml:trace contextRef="#ctx0" brushRef="#br0" timeOffset="118830.237">20969 10715 782 0,'-7'0'33'16,"4"-6"-33"0,-1-3 97-16,4 9 13 0,0-6 2 0,-4 3 1 15,1-2-27-15,3-1-6 0,0 0 0 0,0 6-1 0,0 0-21 16,0 0-4-16,0 0-1 0,0 0 0 0,0 0-6 0,0 0-2 0,0 0 0 15,0 0 0-15,0 0-45 0,0 0-13 0,-7 3-1 0,3 0 0 16,4-3 14-16,-7 6 0 0,4 2 0 0,-1-2-9 16,1 3 9-16,3-3 9 0,-4 6-1 0,1-3-8 15,3-4 16-15,-4 4-3 0,4-3-1 0,0 0 0 16,0-6-12-16,0 0 11 0,0 0-11 0,0 0 10 16,0 0-10-16,0 0 12 0,0 0-12 0,0 0 12 15,0 0-12-15,0 0 0 0,4-3 0 0</inkml:trace>
  <inkml:trace contextRef="#ctx0" brushRef="#br0" timeOffset="119591.168">20966 10665 1085 0,'0'0'22'16,"0"0"7"-16,0 0-29 0,0 0 0 0,0 0 0 0,0 0 0 16,0 0 85-16,0 0 11 0,0 0 3 0,0 0 0 15,0 0-43-15,-4 9-9 0,1 0-2 0,3-3 0 16,-4 2-7-16,4 4-2 0,-4-6 0 0,4 6 0 0,-3-1-4 15,3 4 0-15,0 3-1 0,-4-1 0 0,4 4-7 0,-3 3-2 16,3-1 0-16,0 4 0 0,-4-4-6 0,4 1-2 0,0 2 0 0,-3-2 0 16,3 5-3-16,0-3-1 0,-4 1 0 0,4 2 0 15,-3-5-10-15,3-1 0 0,0 4 0 16,-4-1 0-16,4-8 16 0,0-1-3 16,0 1 0-16,0-3 0 0,0-3-13 0,0-7 8 0,0 7-8 0,0-12 0 15,0 0 8-15,0 0-8 0,0 0 0 0,0 0 9 16,0 0-38-1,0 0-8-15,0-6-2 0</inkml:trace>
  <inkml:trace contextRef="#ctx0" brushRef="#br0" timeOffset="120146.287">21167 11035 1579 0,'-7'0'32'0,"-4"6"10"16,11-6-34-16,-7 0-8 0,-4 0 0 0,4 0 0 15,7 0 53-15,-10 0 9 0,3 0 2 0,7 0 0 0,0 0-7 0,0 0-1 0,0 0 0 16,-7 9 0-16,7-9-36 0,-7 3-7 0,0 3-1 16,3 3-1-16,0 0-11 0,4-1 0 0,-3 10 0 0,-1-9 0 15,4 0 0-15,0-1 0 0,0-8 0 0,0 6 0 16,0-6 0-16,0 0 0 0,0 12 10 0,0-12-10 16,0 6 12-16,0-6-4 0,4 6 0 0,-4-6-8 15,0 0 27-15,0 0-2 0,3 6 0 0,5-6 0 16,-5 0-10-16,4 0-3 0,-3-6 0 0,3 0 0 15,0 6-12-15,-4-6 8 0,4-3-8 0,-3 6 0 16,3 0 0-16,-4 0 8 0,-3 3-8 0,0 0 0 16,4-2 0-16,-4 2 0 0,4-6 0 0,-4 6 0 15,0 0 0-15,0 0 0 0,0 0 0 0,0 0 0 16,0 0 0-16,0 0 0 0,0 0 0 0,0 0 0 16,0 0 0-16,0 0 0 0,0 0 0 0,0 0 0 15,0 0 0-15,0 0 0 0,7 3 0 0,-7-3 0 16,3 5 0-16,1 1 0 0,-1 6 0 0,-3-6 0 15,4 0 0-15,-1 0 14 0,1 3-4 0,-1-1-1 16,1 1-9-16,-1-3 12 0,4 0-12 0,-3 0 12 16,3 0-12-16,0-6 0 0,4 6-10 0,-1-6 10 15,-3 0 0-15,4 0 0 0,-1-6 0 0</inkml:trace>
  <inkml:trace contextRef="#ctx0" brushRef="#br0" timeOffset="120531.905">21272 11030 1579 0,'0'0'32'0,"-3"11"10"0,3-8-34 16,-4 9-8-16,1-6 0 0,3 3 0 0,0-1 53 0,3-2 9 0,1 6 2 0,-1-3 0 15,1 0-52-15,3 0-12 0,-3-4 0 0,-1 4 0 16,4 6 20-16,-3-9 2 0,3 0 0 0,-4 3 0 15,4-4-22-15,-3 1 9 0,3 3-9 0,-7-9 0 16,3 6 10-16,5-3-10 0,-1 3 8 0,-7-6-8 16,3 0-20-16,4 0-10 0,0 0-2 0</inkml:trace>
  <inkml:trace contextRef="#ctx0" brushRef="#br0" timeOffset="121157.997">21442 10930 1579 0,'-11'17'32'0,"4"-8"10"16,0 3-34-16,4-6-8 0,-4 2 0 0,-4 7 0 16,4 3 69-16,0 2 12 0,-4 4 3 0,4-4 0 15,0 4-10-15,0 0-2 0,0 2 0 0,0-2 0 16,3 2-32-16,-3-3-6 0,0 7-2 0,4-4 0 15,-1-2-22-15,1 2-10 0,3-2 8 0,-4-7-8 16,4 4 0-16,4 3 0 0,-4-7 0 0,3-2 0 16,-3 3 0-16,4-1 0 0,-1 1 0 0,1-3 0 15,-1 2 0-15,1-11 0 0,-4-3 0 0,3 3 0 0,5 0 0 16,-8-6 0-16,3 3 0 0,-3-3 0 16,0 0-125-16,4 3-18 0,-4-3-3 0</inkml:trace>
  <inkml:trace contextRef="#ctx0" brushRef="#br0" timeOffset="121832.531">21548 11097 1094 0,'0'0'23'0,"0"0"5"16,0 0-28-16,0 0 0 0,0 0 0 0,0 0 0 15,0 0 100-15,0 0 14 0,0 0 3 0,-7 6 1 16,7-6-37-16,0 0-7 0,0 0-2 0,0 0 0 0,0 3-32 0,0-3-8 0,0 0 0 16,0 6-1-16,0-6-8 15,3 3-2-15,4 3 0 0,-3-3 0 0,3 0-5 0,0-3-2 0,3 2 0 16,-3-2 0-16,1 0-14 0,2 0 0 16,-3 0 0-16,0 0 0 0,4 0 0 0,-1-2 0 0,-3-4 0 0,4 0 0 15,0 3 0-15,-4-6 0 0,3 3 0 0,1-6 0 16,-4 1 0-16,0-1 0 0,0 0 0 0,0-3 0 15,0 4 0-15,-3 2 0 0,-4 0 0 0,3-3 0 16,-3 0-17-16,0 4-7 0,-3-4 0 0,-1-3-1 16,1 6-29-1,-1-2-6-15,-3 5 0 0,0 3-1 0,0-3 35 0,0 0 7 0,0 0 2 16,0 6 0-16,0 6 9 0,-4-6 8 0,1 6-12 0,2 3 12 16,-2 0-8-16,-1-1 8 0,4 4 0 0,0 6 0 15,-3-6 0-15,3 5 19 0,-4 4-3 0,4 2 0 16,-4-2 12-16,4 2 3 0,0-2 0 0,0 0 0 15,4-1 26-15,-1-2 6 0,1-6 1 0,3 2 0 16,0-2-11-16,0 0-1 0,3-6-1 0,1-1 0 16,-1 1-31-16,1 0-5 0,3-3-2 0,0 0 0 15,0-3 17-15,3 3 3 0,1-3 1 0,0 0 0 16,3-3-25-16,0 3-9 0,0-3 0 0,4 0 9 16,-4-3-89-16,3 0-17 0,-3 6-4 0</inkml:trace>
  <inkml:trace contextRef="#ctx0" brushRef="#br0" timeOffset="122557.871">22045 10974 1542 0,'-11'0'65'16,"4"6"-52"-16,0-6 54 0,-3 2 10 0,-1 1 3 0,4 0 0 16,-3 3-3-16,-1-3 0 0,0 6 0 0,1-3 0 15,3 0-43-15,-4 6-9 0,4-7-1 0,0 10-1 16,-3-6-23-16,2 0 8 0,1 2-8 0,0 1 0 16,0 0 0-16,0-3 0 0,4 0 0 0,-1-1 0 15,1 1 0-15,-1 6 0 0,4-9 0 0,-3 0 0 16,3-6 0-16,0 0 0 0,0 0 0 0,3 9 0 15,-3-9 11-15,4 5-3 0,3 1 0 0,-4 0 0 16,4-3 2-16,4-6 0 0,-1-3 0 0,1 3 0 16,0 0-10-16,-1-2 12 0,1-4-12 0,-4 3 12 15,3 0-12-15,1 0-9 0,0-6 9 0,-4 4-13 16,3-4-8-16,-3 3-2 0,0-6 0 0,0 1 0 16,-3-1-12-16,-1-3-2 0,1 4-1 0,-1-7 0 15,-3 0 46-15,4 7 8 0,-4-10 3 0,0 4 0 16,-4 2-9-16,4-9-2 0,-3 10 0 0,-1-7 0 15,1 7 0-15,-4-4 0 0,3 9 0 0,-3-5 0 16,0-1 1-16,0 3 0 0,0 4 0 0,0 5 0 16,4-6-1-16,-5 0 0 0,5 9 0 0,-1-3 0 15,4 6-8-15,0 0 0 0,0 0 0 0,-7 6 8 16,0 3-8-16,4 3-9 0,-1 3 9 0,1 2-13 0,-1 7 13 16,4-7 0-16,0 10-10 0,0-4 10 15,0 4 0-15,4-4-9 0,-1 4 9 0,1-4 0 0,-1 7 0 16,4-7 0-16,0 4 0 0,-3 2 0 0,3-8 0 0,0 2 0 15,-3-2 0-15,-1-1 0 0,4 1 0 0,-3-6 0 0,-1 2 0 0,4 1 9 16,-3-6-9-16,3-1 10 0,0 4-10 0,-4-3 10 16,4 0-10-16,-3-7-17 0,3 7 4 15,-3-6 1-15,-1-3-106 16,4 0-21-16,-3 0-4 0</inkml:trace>
  <inkml:trace contextRef="#ctx0" brushRef="#br0" timeOffset="123695.665">22472 10833 912 0,'0'0'19'0,"0"0"4"15,0 0-23-15,0 0 0 0,0 0 0 0,0 0 0 16,0 0 30-16,0 0 2 0,0 0 0 0,0 0 0 16,0 0 1-16,0 0 1 0,0 0 0 0,0 0 0 0,0 0-34 0,0 0 0 0,0 0 0 0,0 0 0 15,0 0 0-15,0 0 0 16,0 0 0-16,0 0 0 0,-7 0-14 0,7 0-3 0,0 0-1 0,0 0 0 15,0 0 18-15,0 0 0 0,0 0 0 0,0 0 0 16,0 0 0-16,0 0 14 0,0 0-2 0,0 0-1 16,0 0 12-16,0 0 2 0,0 0 1 0,0 0 0 15,0 0-10-15,0 0-1 0,-4-6-1 0,4 6 0 16,0 0-2-16,0 0 0 0,0 0 0 0,0 0 0 16,0 0 20-16,0 0 3 0,0 0 1 0,0 0 0 15,0 0-5-15,0 0-1 0,0 0 0 0,-7 0 0 16,7 0-10-16,-7 0-1 0,7 0-1 0,-7 6 0 15,0-6-5-15,7 0-1 0,-7 0 0 0,4 5 0 16,3-5 6-16,-7 0 1 0,7 0 0 0,-8 6 0 16,5 0 11-16,-4 0 2 0,0 0 1 0,3 0 0 15,1 0-16-15,-1 3-3 0,1-4-1 0,-1 1 0 16,4 6 7-16,0 0 0 0,-3-6 1 0,3 3 0 16,0-4-4-16,0 1-1 0,0-6 0 0,0 6 0 15,0 6-16-15,3-6 0 0,-3 0 0 0,0 0 0 16,0-4 0-16,0 4 20 0,0-6-4 0,0 0 0 15,0 0-16-15,0 0 8 0,0 0-8 0,0 0 0 16,0 0-8-16,0 0-9 0,0 0-2 0,0 0 0 16,0 0 44-16,0 0 9 0,0 0 2 0,0 0 0 15,0 0-24-15,0 0-12 0,0 0 12 0,0 0-12 16,0 0 0-16,0 0 0 0,0 0 0 0,0 0 0 16,0 0 0-16,0 0 0 0,0 0 0 0,0 0 0 0,0 0 0 15,0 0 0-15,0 0-10 0,0 0 10 16,0 0-10-16,0 0 10 0,0 0-13 0,0 0 5 0,0 0 8 15,0 0-12-15,0 0 12 0,0 0-12 0,0 0 12 16,0 0 0-16,0 0 0 0,0 0-8 0,0 0 8 16,0 6 0-16,0-3 0 0,-3 6 0 0,3-3 0 0,0 0 0 15,-4 0 0-15,4 0 0 0,0-1 0 16,-3 1 0-16,3 3 0 0,0 0-8 16,0 0 8-16,-4-3 14 0,1 5-3 0,3-5-1 0,-4 0 2 0,4 3 1 0,0-3 0 15,0 0 0-15,0-6 0 0,0 0 0 16,-4 6 0-16,4-6 0 0,0 0-2 0,0 0-1 0,-3 5 0 15,3-5 0-15,0 0-10 0,-4 6 12 0,4-6-12 0,0 0 12 16,0 0-4-16,0 0-8 0,0 0 12 0,0 0-4 16,0 0-8-16,0 0 8 0,0 0-8 0,0 0 8 15,0 0-8-15,0 0 0 0,0 12 0 0,0-12 0 16,0 6 0-16,0-6 0 0,0 0 0 0,0 6 0 16,0 0 0-16,4 3 0 0,-4-4 0 0,0 1 0 15,0 3 0-15,0-9 0 0,0 9 0 0,0-3 0 16,-4 0 0-16,4-6 0 0,0 11 0 0,0-5 0 15,0-6 0-15,-3 6 0 0,3-6 0 0,0 0 0 16,0 0 0-16,0 0 0 0,0 0 0 0,0 0 0 16,0 0 0-16,0 0 0 0,0 0 8 0,0 0-8 15,0 0 12-15,0 0-2 0,0 0-1 0,0 0 0 16,0 0-9-16,0 0 0 0,0 0-12 0,0 0 12 16,0 0-37-16,0 0 0 0,0 0 0 0,0 0 0 15,0 0-114-15,3 6-22 0,1 0-5 0</inkml:trace>
  <inkml:trace contextRef="#ctx0" brushRef="#br0" timeOffset="124431.633">22267 11003 1579 0,'0'0'32'0,"0"0"10"0,0 0-34 0,0 0-8 0,0 0 0 0,0 0 0 16,7 6 40-16,4-3 7 0,0 0 1 0,-1 0 0 16,4 3 16-16,0-6 4 0,4 0 1 0,-4 6 0 15,4-6-20-15,-1 5-4 0,5-5-1 0,-5 0 0 16,1 0-17-16,-1-5-4 0,-2-1-1 0,2 0 0 16,1 0-11-16,-4 3-3 0,0-3 0 0,0-3 0 15,0 3 10-15,-3-2 2 0,-1-10 0 0,1 0 0 16,-4 4-20-16,0 2 0 0,0-6 0 0,0 6 0 15,0 1 0-15,-3 2 0 0,-4-3 0 0,3 6 0 16,-3 0 0-16,-3 6 0 0,3-6 0 0,0 6 0 16,0 0 0-16,0 0 0 0,0 0 0 0,0 0 0 15,-7 12 0-15,0-6 0 0,0 9 0 0,0-1 0 16,3 1 0-16,1 3 0 0,-1-3 0 0,1-1 0 16,-1 7-12-16,0-9-5 0,1-1-2 0,-1 7 0 15,4-3 19-15,0 2 0 0,0 4 0 0,0-4 0 16,4 1 27-16,-4-3 9 0,-4-3 1 0,4-1 1 15,0 1-23-15,0 0-5 0,0-6-1 0,0 0 0 16,0-6-1-16,0 0 0 0,0 0 0 0,0 0 0 0,0 0 0 0,0 0 0 16,0 0 0-16,0 0 0 0,0 0-8 15,0 0 0-15,0 0 0 0,0 0 0 0,0 0 0 0,4-6-9 16,3 0 9-16,-3 0-13 0,-1 0 13 0,-3-3 0 0,4 3 0 16,-4 1 0-16,0 5-12 0,0-6 3 0,0 6 1 15,3-6 0-15,-3 6 20 0,4-6 4 0,-4 3 0 16,0 3 1-16,0 0-17 0,0 0 0 0,0 0 0 0,0 0 0 15,0 0-10-15,0 0-6 0,3 6 0 0,-3 0-1 16,4 0 17-16,-1-1 9 0,1 1-1 0,-1 6 0 16,1-6 0-16,-1-6 0 0,-3 0 0 0,0 6 0 15,4 0-8-15,-4 0 0 0,0-6 0 0,3 6 0 16,-3-1 0-16,4-2 0 0,-1 3 0 0,1-3 0 16,0 3 0-16,3-6 0 0,-7 0 0 0,3 9 0 15,1-9-48-15,3 0-12 0,-4 0-3 0,1 0 0 16,3 0-52-16,0 0-10 0,0-9-3 0,0 3 0 15,-4 3-83-15,5-3-17 0</inkml:trace>
  <inkml:trace contextRef="#ctx0" brushRef="#br0" timeOffset="124874.502">22814 11074 1579 0,'-3'-6'32'0,"-1"0"10"16,4 6-34-16,0 0-8 0,0-6 0 0,0 6 0 15,-3-6 59-15,3 6 9 0,0 0 3 0,0 0 0 16,0 0 4-16,0 0 1 0,0 0 0 0,0 0 0 0,0 0-18 0,0 0-3 0,0 0-1 15,-8 3 0 1,8-3-27-16,0 0-6 0,-3 6-1 0,3-3 0 0,0-3-6 0,3 6-2 0,-3-6 0 0,4 6 0 16,3-1 0-16,0 1 0 0,0 0 0 0,0 0 0 15,4-6-1-15,-4 0-1 0,0-6 0 0,4 0 0 16,-4 6 1-16,0-11 0 0,0 5 0 0,3-3 0 16,-6 3-11-16,3-3 10 0,-4 6-10 0,1-3 10 15,-1 1-10-15,1-7-11 0,-4 3 3 0,0 6 0 16,0 3-18-16,-4-9-3 0,4 9-1 15,-3-3 0-15,-1 0 2 16,-3 0 0-16,0 0 0 0,0 0 0 0,0 3 12 0,-3 3 4 0,3 0 0 0,-4 3 0 16,0-3 12-16,4 6-12 0,-3-3 12 0,3 6-12 15,-4-6 12-15,4 5 0 0,0 1 0 0,0 0 0 16,0 0 0-16,3 2 0 0,1 1 10 0,-1-3-10 16,4-1 0-16,0-2 0 0,4 6 0 0,-1-9 0 15,1 0 42-15,3 3 3 0,3-4 1 0,-2-2 0 16,2 6-22-16,1-6-5 0,-1 3-1 0,4-3 0 15,-3 3-6-15,3 0 0 0,0-6-1 0,0 6 0 16,0-6-11-16,1 5 0 0,-1-5 0 0,0 0 0 16,0 0-31-16,0-5-8 0,0 5-1 0,0-6-1 15,-3 0-97-15,-1-3-19 0,1 0-4 0</inkml:trace>
  <inkml:trace contextRef="#ctx0" brushRef="#br0" timeOffset="126876.377">23763 11085 1314 0,'0'0'37'0,"0"0"8"16,0 0-36-16,0 0-9 0,0 0 0 0,0 0 0 16,0 0 104-16,0 0 20 0,0 0 3 0,0 0 1 15,-7-6-47-15,0 4-9 0,0-1-1 0,0 0-1 16,-4 3-34-16,1 0-8 0,3 0 0 0,-4-3-1 16,1 3-11-16,-1 0-3 0,-3-3 0 0,3 3 0 15,1 3 4-15,-1-3 1 0,0 6 0 0,1-3 0 16,-1 5-28-16,4-2-6 0,0 0 0 0,-3 0-1 15,3 3 17-15,3-3-10 0,-3 3 10 0,3-1-8 16,1 4 8-16,-1 0-8 0,1-6 8 0,-1 3-8 16,4-4 8-16,0 1 0 0,0-6 0 0,0 12 0 15,4-6 0-15,-1 0 0 0,-3 6 0 0,4-7 0 16,-1 7 0-16,4 0 0 0,-3 0 0 0,3-3 0 0,0-4 0 16,0-10 11-16,0-4-3 0,0 0 0 0,4 3 8 15,-1 0 0-15,5 3 1 0,-5-3 0 0,1 0-17 16,-1 6 0-16,1-5-8 0,0-1 8 0,-1 0 0 15,-3-3 0-15,0 0 0 0,0 0 0 0,0 4 8 0,0-1-8 0,-3 0 0 16,3 0 0-16,-4 0 0 0,1 0 0 0,-4-6 0 0,4 9 0 16,-4 3 0-16,0 0-11 0,0 0 2 0,0 0 0 15,0 0 9-15,-4-5 0 16,4 5 0-16,0 0 0 0,0 0-11 0,-4-6 11 0,4 6-13 0,0 0 5 16,0 0 8-16,-7 3-10 0,7-3 10 0,-7 5-10 15,4 1 10-15,-1 6 0 0,1-6-9 0,3 0 9 16,0 6 0-16,0-4 0 0,3 4 0 0,1 6 0 15,-4-6 0-15,3-1 0 0,1 7 0 0,-1-3 0 16,1 8 0-16,-1-5 0 0,1 2 0 0,0 10 0 16,-1 2 0-16,-3 1 0 0,4 2 0 0,-1 6 0 15,-3-3 0-15,4 0 0 0,-4-2 0 0,3 2 0 16,-3-3 0-16,0 3 0 0,0-11 0 0,0 8 0 16,0-3 0-16,0-2 0 0,0-4 0 15,-3 4 0-15,-1-7 0 0,1 1 8 0,3-4-8 0,-4-5 0 16,1 3 0-16,-1-1 8 0,0-5-8 0,-3-3 0 15,4-3 18-15,-1 0-2 0,-3-6 0 0,0 0 0 16,0-3 24-16,0-3 5 0,-3-6 1 0,3 0 0 16,-4-5-21-16,-3-7-4 0,3-2-1 0,-3-4 0 15,0 4-20-15,0-1 0 0,0-2 0 0,0 5 0 16,-4-2 0-16,4 8 0 0,-4-11 0 0,-3 8 0 16,7-2-31-16,0 5-10 0,0-2-3 0,0 2 0 15,3 3-8-15,1-2-3 0,2 5 0 0,-2 6 0 16,6 0-5-16,1-6 0 0,-1 9-1 0,4 3 0 15,0 0-28-15,0 0-6 0,0 0-1 0,0 0 0 16,0 0 1-16,0 0 0 0,4 9 0 0,-1-3 0 16,1 0 24-16,-1 0 5 0,-3-6 1 0</inkml:trace>
  <inkml:trace contextRef="#ctx0" brushRef="#br0" timeOffset="127461.476">23865 11159 1337 0,'-17'6'28'0,"17"-6"6"16,0 0-34-16,-7 6 0 0,7-6 0 0,-7 0 0 16,7 0 58-16,0 0 5 0,0 0 1 0,0 0 0 15,0 0-52-15,0 0-12 0,0 0 0 0,0 0 0 0,0 3 40 0,0 2 4 0,3 1 2 16,1 3 0-16,-1-3-19 0,4 3-4 0,0-3-1 16,0 5 0-16,0-5 12 0,1 3 2 0,-1 0 1 0,0 0 0 15,0-3 14-15,-4 0 2 0,1-1 1 16,3 1 0-16,-4 0-10 0,1 0-1 0,-1-6-1 0,-3 0 0 15,0 0-3-15,4 0-1 0,3 0 0 0,-3-6 0 16,-1 6 0-16,4-12 0 0,-3 7 0 0,3-4 0 16,-4 0-17-16,1-3-3 0,-1-3-1 0,1 4 0 15,-4-1-9-15,3 0-8 0,-3-5 9 0,4 8-9 16,-4-9 23-16,0 6-2 0,0 1 0 0,0 2 0 16,-4 3-68-16,4 6-13 15,0-6-4-15,0 6 0 0,0 0 0 0,0-12 0 16,0 12 0-16,0 0 0 0,0 0-102 0,0 0-21 0,0 0-4 15</inkml:trace>
  <inkml:trace contextRef="#ctx0" brushRef="#br0" timeOffset="128071.927">24155 11135 1337 0,'0'0'28'0,"0"0"6"0,0 0-34 15,0 0 0-15,0 0 0 0,0 0 0 16,0 0 109-16,0 0 15 0,0 0 4 0,0 0 0 0,0 0-52 0,-4 12-9 0,4-12-3 0,0 6 0 16,-3 6-20-16,3-6-5 0,0 2-1 0,0 4 0 15,0-3-17-15,3 0-3 0,-3 3-1 0,4-7 0 16,-4 7-8-16,0 0-1 0,0 0-8 0,0-3 12 15,0 2-12 1,0 1 0-16,0-6 8 0,0-6-8 0,3 6 0 0,-3-6 0 0,0 0 0 0,0 0 0 31,4 6-48-31,-4-6-13 0,0 0-3 0</inkml:trace>
  <inkml:trace contextRef="#ctx0" brushRef="#br0" timeOffset="128601.481">24169 10803 1624 0,'0'0'46'0,"-7"0"10"16,0 0-45-16,7 0-11 0,-7 3 0 0,0 0 0 15,0 3 0-15,-1 0 0 0,5-3 0 0,3-3 0 16,-4 9-140-16,4-9-24 0</inkml:trace>
  <inkml:trace contextRef="#ctx0" brushRef="#br0" timeOffset="128976.622">24426 10771 1650 0,'0'0'47'0,"0"0"9"0,0 0-44 0,0 0-12 0,0 0 0 0,0 0 0 15,0 0 63-15,0 0 10 0,0 0 3 0,0 0 0 16,0 0-25-16,-3 12-5 0,3-7-1 0,-4 7 0 15,4 6-29-15,4-3-7 0,-4 2-1 0,0 1 0 16,3-1-8-16,1 4 0 0,-1-6 0 0,1 2 0 16,-1 7 0-16,1-4 18 0,0 4-3 0,-1 0-1 15,-3-1 9-15,4-2 1 0,-4 8 1 0,0-11 0 16,3-1-25-16,-3 10-9 0,4-15 0 0,-4 5 0 16,3-2 9-16,-3 2 12 0,0-5-2 0,0 0-1 15,-3 0-9-15,3 2 0 0,0-2-10 0,0-3 10 16,0 6 0-16,0-3 0 0,0 2 0 0,0-2 10 15,0 0-10-15,-4-1 0 0,4 1 0 0,0-3 0 16,0-9-15-16,0 0-5 0,0 0 0 0,0 0-1 16,0 0-18-16,7-6-3 0,-3 0-1 0,-1-5 0 15,4-1-68-15,-3 3-13 0,-1-9-4 0</inkml:trace>
  <inkml:trace contextRef="#ctx0" brushRef="#br0" timeOffset="129307.778">24261 11053 1690 0,'0'0'48'0,"0"0"11"0,0 0-47 0,0 0-12 16,0 0 0-16,0 0 0 0,0 0 72 0,0 0 12 0,0 0 2 0,0 0 1 16,0 0-15-16,0 0-4 0,-4-9 0 0,4 6 0 15,0-8-22-15,4 5-5 0,3 0-1 0,0 0 0 16,3 0-21-16,1-3-5 0,3 3-1 0,0 0 0 15,0 6-1-15,0 0-1 0,4 3 0 0,0-3 0 16,-1 3-19-16,4 0-4 0,-3-3-1 0,0 0 0 16,-1-3 13-16,1 0 0 0,-4-3-10 0,4 4 10 15,-4-4-43-15,0 6-4 0,0 0-1 0,0 6 0 16,-3-6-12-16,3 0-4 0,-4 0 0 0,1 0 0 16,-4-6-102-16,0 6-21 0,0 0-4 0</inkml:trace>
  <inkml:trace contextRef="#ctx0" brushRef="#br0" timeOffset="129573.615">24751 11030 851 0,'0'0'36'16,"0"0"-36"0,0 0 81-16,0 0 10 0,0 0 1 0,0 0 1 0,0 0 5 15,0 0 1-15,0 0 0 0,-11 0 0 0,8 0-28 0,3 0-6 0,-7 0-1 16,-4 0 0-16,4 0 0 0,4 0 0 0,-4 5 0 0,-4-5 0 15,4 0-16-15,-4 6-3 0,4-6-1 16,-3 3 0-16,-1 6-19 0,4 0-4 0,-4-3-1 0,1 3 0 16,3-1-20-16,0 4 0 0,3-3 0 0,1 0 0 15,-1 3 0-15,1-1 0 0,3 4 0 0,-4-3 0 16,4-3 0-16,4-1 0 0,-4 4 0 0,3-3 0 16,1 3 0-16,-1-6 0 0,1-1 0 0,-4-5 0 15,7 0 56-15,-4 6 6 0,4-6 2 0,-3 0 0 16,3 0-52-16,0-6-12 0,4 1 0 0,-4-1 0 15,0-6 0-15,0 0 0 0,0-2 0 0,-4 2 0 16,4 0 0-16,-3-3 0 0,-1 4 0 0,1-1 0 16,0 3 0-16,-4 0 0 0,0 3 0 0,0-6 0 15,-4 4 0-15,4 2-8 0,0 0 8 0,-4 0 0 16,4 6-9-16,0 0 9 0,0 0 0 0,0 0-9 16,0 0 9-16,0 0 0 0,0 0 0 0,0 0 0 15,-3 3 0-15,-1 0-8 0,1 3 8 0,3 0 0 16,0 2 0-16,0 4 0 0,0 0 0 0,0-3 0 15,3 0 0-15,1-1 0 0,-1 1 0 0,1 6 11 16,-4-3-11-16,7-6 12 0,-3 2-12 0,-1-2 12 16,1 3-12-16,-4-9 0 0,0 0 0 0,7 6 0 15,-7-6 0-15,7 0 0 0,0 3-9 0,0-3 9 16,3 6-103-16,-3-6-17 0,4-6-3 0</inkml:trace>
  <inkml:trace contextRef="#ctx0" brushRef="#br0" timeOffset="129845.287">24874 11079 1579 0,'0'0'32'0,"0"0"10"0,0 0-34 0,0 0-8 0,0 0 0 0,0 0 0 15,0 0 53-15,0 0 9 0,0 0 2 0,0 0 0 16,0 6 0-16,0-6 0 0,-3 6 0 0,3 6 0 15,0-6-52-15,3 0-12 0,-3 0 0 0,4 2 0 16,-4 1 54-16,3 0 8 0,1-3 2 0,-4 6 0 16,3-6-52-16,1 2-12 0,0 4 0 0,-1-3 0 15,1 0 0-15,-1 3 0 0,1-7 0 0,-1 7 0 16,1 0 0-16,-1-3 0 0,1 3 0 0,-4-1 0 16,3 1 0-16,1-6 0 0,-4 0 0 0,3 0 0 15,-3-6 0-15,0 0 0 0,0 0 0 0,0 0 0 16,0 0 54-16,0 0 8 0,0 0 2 0,0 0 0 15,0-3-55-15,4-3-9 0,-4-3 0 0,0 3 0 16,0-6 0-16,-4 7 0 0,1-4 0 0,-1 0 0 16,1 0 0-16,-4 3 0 0,3-6 0 0,1 7 0 15,-4-7-46-15,0 0-14 0,-1-3-4 0,1 7 0 16,0-1 52-16,0-3 12 0,0-3 0 0,4 6 0 16,-4 1 0-16,3 2 0 0,1 0 0 0,-1 0 0 0,4 6 0 0,0 0 0 15,-3-6 0-15,3 0 0 0,-4 0 0 16,4-5 0-16,0 2 0 0,0 0 0 0,4 3 0 0,-1-3 0 0,4-2 0 15,-3 5 0-15,3-3 0 0,3 0 0 0,-3 0 0 0,4 3 0 16,0 0 0-16,-1 3 0 0,1 1 0 0,-4 2 0 16,3-6-13-16,1 6 0 0,0-6 0 0,-1 0 0 31,1 6-16-31,-1-6-3 0,1 0-1 0,-1 3 0 16,-3 0-50-16,4 6-9 0,-4 0-3 0,4-3 0 0,-4 6-1 0,0 0 0 15,3 0 0-15</inkml:trace>
  <inkml:trace contextRef="#ctx0" brushRef="#br0" timeOffset="130857.813">25255 11276 1579 0,'0'0'32'0,"0"0"10"0,0 0-34 0,0 0-8 0,0 0 0 0,0 0 0 16,0 0 104-16,0 0 20 0,0 0 3 0,0 0 1 16,0 0-16-16,0 0-4 0,0 0 0 0,-3 6 0 15,3-6-70-15,0 0-14 0,0 0-4 0,0 0 0 16,0 0-20-16,0 0 0 0,0 0 0 0,0 0 0 16,0 0 0-16,0 0 0 0,0 0 0 0,0 0 0 15,0 0 0-15,0 0 0 0,0 0 0 0,0 0 0 16,0 0-47-16,0 0-13 0,0 0-4 0,0 0 0 15,0 0-153-15,0 0-31 0</inkml:trace>
  <inkml:trace contextRef="#ctx0" brushRef="#br0" timeOffset="150528.426">13363 11750 843 0,'-7'-18'17'0,"4"15"5"15,-1 0-22-15,1-3 0 0,-1 0 0 0,1 6 0 16,-1-11 57-16,0 5 7 0,1 0 2 0,-4 3 0 16,3-3-2-16,-3 0 0 0,4 3 0 0,-4 0 0 0,0-2 0 0,3 5 0 15,-3-6 0-15,0 0 0 0,0 6 0 0,0-6 0 0,0 6 0 16,0-6 0-16,-4 6-51 0,4-6-13 16,0 3 0-16,0 3 0 0,7 0 0 0,-7 3 0 0,0 3 0 0,0 0 0 15,3 0 21-15,-3 6 2 0,0-1 0 0,0 1 0 16,0 3-23-16,0 2 0 15,4-5 0-15,-5 3 0 16,5 0 0-16,-4 5 0 0,7-8 0 0,-4 8 0 16,1-8 0-16,-1 0 0 0,1 0 0 0,3-3 0 0,-4-1 0 0,4-2 0 0,0-6 8 15,0 9-8-15,0-3 10 0,0 6-2 0,0-6-8 16,4-1 12-16,-4-5-12 0,3 3 9 0,1-3-9 16,3 0 8-16,0 0-8 0,-4-3 10 0,8 3-10 0,-4-5 10 15,0-1-10-15,4-9 10 0,-1 3-10 0,1 0 10 16,0-5-10-16,-4 5 10 0,3-6-10 0,-3 7 10 15,4-4-10-15,-4 3 0 0,0 6 0 0,-4-5 0 16,5-1-16-16,-5 3 4 0,1 3 0 0,-4 0 1 16,0 6 11-16,0 0-13 0,3-6 5 0,-3 6 8 15,0 0-32-15,0 0 2 0,0 0 0 0,0 0 0 16,0 0 44-16,0 0 9 0,0 0 1 0,0 0 1 16,0 0-25-16,0 0 0 0,-3 6 0 0,-1 3 0 15,1 3 8-15,-1 0 2 0,4-1 1 0,-4 7 0 16,1-3 1-16,3-4 0 0,0 7 0 0,-4-6 0 0,4 8-2 15,0-5 0-15,-3 6 0 0,3-7 0 0,3 7-2 16,-3 0-8-16,4-4 12 0,-4 1-4 0,3-1-8 0,1-2 0 16,3 6 0-16,-3-9 8 0,3-1-8 0,0 1 0 15,0 0 0-15,0-3 0 16,3-6-125-16,1-1-21 0,-4-2-4 0</inkml:trace>
  <inkml:trace contextRef="#ctx0" brushRef="#br0" timeOffset="151930.161">13744 11911 740 0,'0'0'15'0,"0"-5"5"0,0-1-20 0,0-6 0 16,0 12 0-16,0-6 0 15,0 0 78-15,0-3 12 0,0 3 2 0,0-2 1 0,0-1-49 0,-3 3-11 0,3 6-1 0,0 0-1 16,0 0 1-16,0 0 1 0,0 0 0 0,0 0 0 15,0 0 27-15,0 0 6 0,0 0 1 0,0 6 0 16,0 6-56-16,0-1-11 0,0 4 0 0,0 9 0 16,0-7 46-16,0 7 14 15,3 2 4-15,-3 1 0 16,0-4-12-16,0 1-1 0,0-7-1 0,0 10 0 0,0-13-14 0,0 4-2 16,0 6-1-16,0-13 0 0,0-2-8 0,0 3-1 0,0-12-1 0,0 0 0 15,0 0 7-15,0 0 2 0,0 0 0 0,0 0 0 16,0 0 0-16,0-12 1 0,0 3 0 0,0-8 0 15,0-4-61-15,0 4-12 16,-3-7-2-16,6 3-1 0,-3-2 43 0,0-1 0 0,4 4 0 0,-1-4 11 16,-3 4-36-16,4-1-7 15,-1 6-2-15,1 4 0 0,-4-7-1 0,3 6 0 16,1 3 0-16,-4 1 0 0,3-1 15 0,1 3 2 0,-4 6 1 0,0 0 0 16,4 0 4-16,-4 0 1 0,0 0 0 0,0 0 0 15,3 0 12-15,4 6-12 0,-3 0 12 0,-1 3-12 16,1 2 12-16,3 1 8 0,-4 6 0 0,1-4-8 15,-1 1 16-15,1 3-4 0,-1-4-1 0,1-2 0 16,-4 0 4-16,3 3 1 0,1-4 0 0,-4 1 0 16,3 0-16-16,-3-3 0 0,0-9 0 0,0 0 0 15,0 0 0-15,0 0 0 0,0 0 0 0,0 0 0 0,0 0 26 16,0 0 2-16,4 6 1 0,-4-6 0 16,0 0-18-16,0 0-11 0,4 0 12 0,3 0-12 15,-4-6 0-15,1 0 0 0,3-3-15 0,-4 3 5 16,1-6-12-16,-1 7-2 0,1-4-1 0,-4 3 0 15,3-3-32-15,1 3-7 0,-4 3 0 0,3-3-1 16,-3 0 49-16,4-5 16 0,-1-1 0 0,-3 6-10 0,4 0 10 0,-4 6 0 16,0 0 0-16,0 0 8 0,0 0-8 0,0 0-13 0,0 0 3 0,0 0 1 15,0 0 9-15,0 0 12 0,0 0-2 0,3 3-1 16,1 3-9-16,3 3 0 0,-3 3 0 0,-1-7 0 16,4 1 29-16,-3 0 4 0,-1-3 1 0,1 3 0 15,-1-3-18-15,-3-3-4 0,4 9-1 0,-1-3 0 16,4 0 1-16,-3 5 0 0,3-5 0 0,-3 6 0 15,-1-3-12-15,4 0 12 0,-3-1-12 0,-1 4 12 16,1 0-12-16,-1 3 0 0,1-4 0 0,-1 1 0 16,1 6 0-16,-1-6 0 0,1-4 0 0,-1 1 0 15,1 6 0-15,-1-3 0 0,1-1 0 0,0-5 0 32,3 6-23-32,-4-3-9 0,4 0-3 0,0-6 0 0,0-3-141 0,0-3-28 15,0-6-5-15</inkml:trace>
  <inkml:trace contextRef="#ctx0" brushRef="#br0" timeOffset="152906.375">14259 11991 1384 0,'0'0'39'0,"-3"-6"9"0,-1 0-38 0,1 3-10 0,3 0 0 0,0 3 0 15,-4-6 89-15,4 6 16 0,-3-6 3 0,3 6 1 16,-7 0-69-16,7 0-13 0,-7-5-3 0,7 5-1 16,-8 0 4-16,8 0 1 0,-7 0 0 0,7 0 0 15,-7 0-12-15,0 0-3 0,0 5 0 0,0-5 0 16,0 6-13-16,7-6 8 0,-7 6-8 0,0-3 0 15,3 3 0-15,-3 3 0 0,0 0 0 0,4-1 0 16,-4 7 0-16,3-9 0 0,1 9 0 0,-1-6 0 16,4-1 20-16,0-2 8 0,0 0 2 0,0 6 0 15,0-12 3-15,0 6 1 0,4 0 0 0,-4-6 0 16,3 6-34-16,-3-6 0 0,4 2 0 0,3 1 0 16,-4 0 0-16,4 0 0 0,0 0 0 0,1-3-9 15,-1 0 9-15,0-3 9 0,0 0-1 0,0 0-8 16,0-2 11-16,0 2-11 0,0 0 10 0,-4 3-10 15,5-6 8-15,-8 6-8 0,0 0 0 0,0 0 0 16,3 0 0-16,-3 0 0 0,0 0 0 0,0 0 0 16,0 0 0-16,0 0 0 0,0 0 0 0,0 0 0 15,0 0 0-15,0-12 0 0,4 3 0 0,-4 9 0 16,-4-6 0-16,4 6 8 0,0 0-8 0,0 0 0 16,0 0 0-16,0 0 8 0,0 0-8 0,0 0 0 15,0 0 0-15,0 0 0 0,0 0 0 0,0 0 0 16,0 0 0-16,0 0 0 0,0 0-9 0,0 0 9 15,0 0 0-15,0 0 0 0,0 0-8 0,0 0 8 16,0 0 0-16,0 0-12 0,0 0 12 0,0 0-12 0,7 6 12 16,-3 3 0-16,-1-3 9 0,-3-6-9 0,0 0 0 15,0 0 0-15,0 0 0 0,0 0-10 0,0 0 18 0,0 0 4 16,0 0 1-16,0 0 0 0,0 0-5 0,0 0 0 0,0 0-8 16,0 0 12-16,0 0-2 0,0 0-1 0,0 0 0 15,0 0 0-15,-7-6-9 0,7 6 10 0,-7 0-10 16,7 0 10-16,-7 0-10 0,7 0 0 0,0 0 0 0,0 0 0 15,-4-6 8-15,4 6-8 0,-7-3 0 0,7 3 8 16,0 0-8-16,0 0 0 0,0 0 0 0,0 0 0 16,0 0-24-16,0 0 0 0,0 0 0 0,0 0 0 15,0 0-11-15,0 0-2 16,0-3-1-16,0 3 0 0,0 0-4 0,0 0-1 0,0 0 0 0,0 0 0 16,0 0-15-16,0 0-3 0,0 0-1 0,7-3 0 15,-3 0 5-15,0-2 1 0,-1-4 0 0,-3 6 0 16,0 3 26-16,0 0 6 0,0 0 0 0,0 0 1 15,0 0 14-15,0 0 9 0,0 0-12 0,0 0 12 16,0 0 10-16,0 0 9 0,0 0 1 0,0 0 1 16,0 0 23-16,0 0 4 0,0 0 0 0,-3 6 1 15,3-6-10-15,0 0-3 0,0 0 0 0,-4 6 0 16,-3-1 5-16,7-5 1 0,-4 6 0 0,1 0 0 16,3 6-19-16,-4-6-4 0,4 0-1 0,0 0 0 15,0 2-10-15,0-2-8 0,0 0 9 0,0 6-9 16,4 0 8-16,-1 2-8 0,1 4 0 0,-1-6 0 15,5 5 8-15,-1-5-8 0,0-3 0 0,-4 3 0 16,4-3 0-16,0 5 0 0,-3-2 0 0,3 0 0 0,-4-9 8 16,1 0-8-16,-4-3 0 0,0 0 9 15,3 3-9-15,-3-3-14 0,0 0 3 0,0 0 1 16,0 0-107-16,0 0-22 0,4-3-4 0</inkml:trace>
  <inkml:trace contextRef="#ctx0" brushRef="#br0" timeOffset="153690.292">14422 12058 850 0,'0'0'17'0,"0"0"6"0,0 0-23 0,0 0 0 16,0 0 0-16,-4-2 0 0,4-4 112 0,-4 0 19 0,4-3 3 0,0 9 1 15,0 0-12-15,0 0-3 0,0 0 0 0,0 0 0 16,0 0-44-16,0 0-8 0,0 0-3 0,0 0 0 16,-3 9-52-16,-1 0-13 0,4-1 0 0,-3 1 0 15,-1 0 12-15,4 3-1 0,-3-6 0 0,-1-3 0 16,4 5-11-16,0-2-16 0,0-6 4 0,0 0 1 16,0 0 34-16,0 0 6 0,0 0 2 0,0 0 0 15,0 0 1-15,0 0 0 0,0 0 0 0,0 0 0 16,4-3-20-16,3 0-3 0,-4 3-1 0,1-5 0 15,-1 2-8-15,1-6-9 0,0-3 9 0,-4 3-13 16,3 0 13-16,1-2 0 0,-1 2 0 0,-3-3 0 16,4 6 0-16,-4 0 0 0,3-3 0 0,-3 9 0 15,0 0 0-15,0-5 0 0,0 5 0 0,0 0 0 16,0 0 0-16,0 0 0 0,0 0 0 0,0 0 0 16,0 0 0-16,7 5 0 0,-3 4 0 0,-1-3 0 15,1 6-9-15,-1-6 9 0,1 0-8 0,-1 3 8 16,1-7 0-16,-1 1 0 0,1 0 0 0,3 0 11 15,-3-3 18-15,3 3 4 0,0-3 1 0,0 0 0 16,-4-3-12-16,4 3-2 0,0 0-1 0,0 3 0 0,1 0-19 0,-5 3 8 0,4-12-8 0,0 6 0 16,0 6 0-16,-3-6 0 0,-4 0 0 0,0 0 0 15,3 12 0 1,1-12-9-16,-1 9-1 0,1-1 0 16,-1-2-32-16,-3-6-6 0,4 6-2 0,-4-6 0 15,3 6-110-15,-3-6-23 0,0 0-4 0</inkml:trace>
  <inkml:trace contextRef="#ctx0" brushRef="#br0" timeOffset="154430.141">14863 11997 1337 0,'0'-18'28'0,"0"18"6"16,0 0-34-16,-4-6 0 0,0 0 0 0,1 0 0 15,3 6 121-15,-4-5 18 0,4 5 3 0,-3-9 1 16,3 9-63-16,-7-3-12 0,7 3-2 0,-7-6-1 16,0 3-33-16,0 3-8 0,7 0 0 0,-7 3-1 15,0 3-23-15,0-3 0 0,-1 6 0 0,5-4 0 16,-4 1 0-16,0 0 0 0,3 0 0 0,-3 9 0 15,4-3 0-15,-1-1 0 0,1 1 0 0,3 0 0 0,0-3 0 0,0-1 0 0,0 1-8 0,0-3 8 16,0-6 0-16,3 6 0 0,-3-6 0 0,4 12 11 16,3-6 4-16,-4-6 1 0,4 3 0 0,0 0 0 15,0 2-7-15,1-5-1 0,-1 0 0 0,0 0 0 16,3 3-8-16,-3-3 0 0,0 3 0 0,0 0 8 16,-7-3-8-16,4 3 8 0,-4-3-8 0,0 0 8 15,7-3-8-15,-7 3 0 0,0 0-10 0,0 0 10 16,0 0 0-16,0 0 0 0,0 0 11 0,0 0-3 15,0 0-8-15,0 0-10 0,0 0 10 0,0 0-13 16,0 0 21-16,0 0 4 0,0 0 0 0,0 0 1 16,-7 0-13-16,7 0-18 0,0 0 4 15,-7 3 1-15,7-3 24 0,0 0 5 0,-4 6 0 0,1 0 1 16,3-6-17-16,-4 9 0 0,1-9 0 0,-1 6 0 16,1 5 0-16,-1-8 0 0,4 3 0 0,0 6 0 15,0 0 0-15,4 0 0 0,-4-1 0 0,3 1 0 16,-3 0-15-16,4 2 0 0,-1 4 0 0,1 0 0 15,-1-6 29-15,1 2 6 0,-1 10 0 0,1-7 1 16,-1 16-11-16,-3-4-2 0,4-5-8 0,-1 8 12 16,-3-6-12-16,4 10 0 0,-4-10 0 0,4 4 0 0,-4-13 14 0,0 4-3 15,3 2-1-15,-3 1 0 0,4 8-10 16,-4-11 12-16,0-1-12 0,0 1 12 0,-4-6-12 0,4 2 10 16,0-2-10-16,0 6 10 0,-3-7-1 15,3-2 0-15,0-6 0 0,0-6 0 0,-4 6-1 0,4-6 0 16,0 0 0-16,0 0 0 0,0 0-8 0,-7 0 0 15,7 0 0-15,-7-6 0 0,-4-3 9 16,1-6 10-16,-1 1 1 0,1-7 1 0,-1 3-29 0,0-5-7 16,1 2-1-16,-1-2 0 15,1 5-20-15,-1-11-5 0,0 2-1 0,-3 1 0 16,7 2-6-16,-3 1 0 0,-1 2-1 0,1 1 0 16,2-1-97-16,1 0-19 0,4 4-4 0</inkml:trace>
  <inkml:trace contextRef="#ctx0" brushRef="#br0" timeOffset="155118.909">14901 12058 995 0,'0'0'42'16,"0"12"-34"0,0-12 65-16,0 0 13 0,0 0 2 0,7 9 1 0,-3 3-19 15,3-6-4-15,4-3-1 0,-1 0 0 0,1 2-1 16,3-2 0-16,3-3 0 0,1 3 0 0,-4 0 7 0,4-3 1 0,0 0 0 0,-4 0 0 16,3 0-29-16,-3 0-6 0,0-6-1 0,-3 6 0 15,0 3-20-15,-1-3-4 0,1-3 0 0,-4 3-1 16,0 0-3-16,0-3-8 0,-4-5 12 0,1 5-4 15,0-3-8-15,-1-6 0 0,-3 3 0 0,0-3 0 16,0 4-17-16,-3-7-6 0,-1 3-1 0,0-5 0 31,-3 5-11-31,0-6-2 0,-3 3-1 0,-1 4 0 0,-3-7-26 16,4 9-6-16,-8 0-1 0,4 1 0 0,0 2 63 0,0 0 8 0,3-3 9 0,-3 9-1 16,3 0-8-16,4 0 0 0,7 0 0 0,-7 9 0 15,4 3 0-15,-1-7 0 0,1 4 0 0,-1 3 0 16,4 3 0-16,0-1 0 0,0 1 0 0,0 6 0 15,4-7 0-15,-4 4 0 0,3 3 0 0,1-4 0 16,3 7 0-16,-4-12 0 0,1 5 0 0,3 4 0 16,-4-9 0-16,4 2 0 0,0 4 0 0,-3 0 0 15,3-7 36-15,0 1 7 0,-3-3 1 0,3 3 0 16,-4-4-20-16,1 1-3 0,3-3-1 0,-4 0 0 16,1 0 9-16,3 3 2 0,-4-3 0 0,8-3 0 15,-4-1-13-15,0-4-2 0,0-4-1 0,4 3 0 16,-4 0-5-16,0 3-1 0,3-6 0 0,-3 6 0 15,4 0 0-15,-4 0 0 0,4-6 0 0,-4 6 0 16,3 0-71-16,-3-6-14 0,4 0-4 0</inkml:trace>
  <inkml:trace contextRef="#ctx0" brushRef="#br0" timeOffset="155791.241">15173 11817 1337 0,'0'0'28'0,"0"0"6"0,0 0-34 16,0 0 0-16,-7 0 0 0,7 0 0 0,0 0 58 0,-4-3 5 0,4 3 1 0,-7-2 0 16,7 2-8-16,0 0-2 0,0 0 0 0,0 0 0 15,0 0-42-15,0 0-12 0,4-6 0 0,-4 6 0 16,0 0 0-16,0 0 0 0,0-9 0 0,0 9 0 16,3-3 10-16,-3 3-2 0,4-6-8 0,-4 6 12 15,3-6-12-15,-3 6 0 0,4-6 8 0,-1 0-8 16,1 6 52-16,0-8 8 0,-1 2 2 0,4-3 0 15,0-3-48-15,0 3-14 0,0-3 0 0,0-8 8 16,0 5-8-16,4 1 0 0,0-4 0 0,-1 3 0 16,1 0 0-16,-1 1 0 0,1-4 0 0,0 6 0 15,3-2 0-15,-4 2 8 0,1 6-8 0,-1-6 8 16,4 6-164-16,-3-8-32 0,-4 8-6 0</inkml:trace>
  <inkml:trace contextRef="#ctx0" brushRef="#br0" timeOffset="157553.025">16143 12023 816 0,'-10'6'16'0,"10"-6"6"15,0 0-22-15,0 0 0 0,-4 6 0 0,4-6 0 16,-4 6 40-16,1 0 4 0,3-6 1 0,0 0 0 16,0 0-7-16,0 0-2 0,0 0 0 0,0 0 0 15,0 0 14-15,0 0 2 0,0 0 1 0,0 0 0 16,0 0 9-16,0 0 2 0,0 0 0 0,0 0 0 0,0 0-23 0,0 0-4 0,0 0-1 0,0 0 0 31,0 0-14-31,0 0-3 0,0 0-1 0,7 3 0 16,-3-3-6-16,3 3 0 0,0 0-1 0,-4-1 0 0,1 1-2 15,3 0 0-15,-4-3 0 0,-3 0 0 16,7 3-1-16,-7-3 0 0,4 0 0 0,-4 0 0 0,7-3 8 0,-7 3 0 0,3-3 1 0,-3 3 0 16,7-3 11-16,-7 3 3 0,4-5 0 15,0-1 0-15,-4-6-14 0,3 0-2 0,-3 0-1 16,-3 1 0-16,3-4-14 0,0 3 11 0,-4 0-11 0,4 7 10 16,0-7-22-16,-4 0-5 0,4 6-1 0,0 6 0 15,-3-9 18-15,3 9 9 0,0 0-1 16,0 0 0-16,0 0-44 15,0-6-8-15,0 6-3 0,-4-5 0 0,4 5-7 16,0 0-2-16,0 0 0 0,0 0 0 0,0 0 20 16,0 0 3-16,0 0 1 0,0 0 0 0,-3-6 13 0,3 6 3 0,0 0 1 0,-7 0 0 15,7 0 15-15,-7 0-12 0,0 0 12 0,0 6-12 16,0-6 12-16,3 5 0 0,-3-5 12 0,0 0-12 16,3 3 18-16,-3 0-3 0,4 3-1 0,-4 0 0 15,3 0 27-15,1 3 6 0,-4-6 1 0,3 6 0 16,4-9-26-16,-3 5-5 0,3-5-1 0,-7 0 0 15,7 0 5-15,0 0 1 0,-7 6 0 0,7-6 0 16,0 0-22-16,0 0 0 0,0 0 0 0,0 0 8 16,0 0-8-16,0 0 0 0,0 0 0 0,0 6 0 15,0-6 0-15,0 0 0 0,0 3 0 0,0-3 0 16,0 0 0-16,0 0 0 0,0 0 0 0,0 0 0 16,0 0 0-16,0 0 0 0,3 6 0 0,-3-6 0 15,0 0 0-15,0 0 0 0,0 0 0 0,0 0 0 0,0 0 0 16,0 0 0-16,0 0 0 0,0 0 0 15,0 0 10-15,0 0 1 0,0 0 0 0,0 0 0 0,0 0 1 0,0 9 0 16,0-9 0-16,0 0 0 16,0 0-12-16,0 0 0 0,0 9 0 0,0-9 8 15,0 0-8-15,0 0-9 0,0 0 9 0,0 0-13 16,4 6-33-16,-4-6-6 0,7 5-2 0,-4 7 0 16,4-6-40-16,0 3-8 0,-3 0-2 0</inkml:trace>
  <inkml:trace contextRef="#ctx0" brushRef="#br0" timeOffset="158302.89">16027 12017 546 0,'-4'12'11'15,"4"0"4"-15,0-6-15 0,0-6 0 0,0 0 0 0,0 0 0 16,0 0 73-16,0 0 12 0,0 0 3 0,0 0 0 16,0 0 15-16,0 0 3 0,0 0 1 0,0 0 0 15,0 0-40-15,-3-6-8 0,-1 0-2 0,4 6 0 16,0 0-9-16,0 0-1 0,0 0-1 0,0 0 0 16,0 0-2-16,0 0 0 0,0 0 0 0,-3 6 0 15,3 3-25-15,-4-1-6 0,4 1-1 0,-3 3 0 16,3 6 2-16,0-4 0 0,3 1 0 0,-3 6 0 15,0-7 0-15,4 4 0 0,-4-3 0 0,3-1 0 16,1 4-3-16,-1-6-1 0,1 0 0 0,3-4 0 16,-4-2 3-16,4 6 1 0,0-12 0 0,0 0 0 15,4 0-14-15,0 0 0 0,-1 0-12 0,4-6 12 0,0 0 0 16,4-6 0-16,0 4 0 0,-1-4 0 16,4-6-55-16,1 1-4 0,2-1-1 0</inkml:trace>
  <inkml:trace contextRef="#ctx0" brushRef="#br0" timeOffset="158886.277">16372 11597 1074 0,'0'0'30'0,"-3"6"8"16,-1 6-30-16,1-4-8 0,-1 1 0 0,1 0 0 16,-1 3 96-16,1 2 17 0,3-2 4 0,-4 0 1 15,4 11-35-15,0-8-7 0,0 6-2 0,4 5 0 0,-4 4-8 16,3 2-2-16,1-3 0 0,3 15 0 0,0-8-7 0,0 2-1 15,0 6-1-15,0 0 0 0,0-3-37 16,-3-2-7-16,-1-1-2 0,1 3 0 0,-1-9-9 0,-3 1 0 16,4 2 0-16,-4-12 0 0,0 1 0 0,3-9 0 15,-3-10 0-15,0-5 0 0,0 0 0 0,0 0 0 0,0 0 0 16,0 0 0-16,0 0 0 0,0 0 0 0,0 0 0 16,0 0 0-1,-3-5-100-15,3-10-23 0,0-3-4 0</inkml:trace>
  <inkml:trace contextRef="#ctx0" brushRef="#br0" timeOffset="159650.16">16249 12050 1579 0,'-7'3'32'0,"0"0"10"0,7-3-34 0,0 0-8 0,0 0 0 0,0 0 0 15,0 0 82-15,0 0 14 0,0 0 4 0,0 0 0 16,-4 5-60-16,4-5-11 0,0 6-2 0,0-6-1 16,4 6-7-16,3 0-2 0,-4 6 0 0,4-12 0 15,4 6-25-15,-4-6-6 0,4 0-1 0,-1 0 0 16,4 0 15-16,0 6 0 0,1-1 0 0,2 4 0 16,1-6 0-16,-4 0 0 0,4 0 0 0,-1-3 0 15,-3 0 0-15,0 0 0 0,4 0 0 0,-4-3 0 16,4 0 20-16,-4 0 6 0,-3-3 2 0,3 0 0 15,-4 4-144-15,1-4-28 0,-1 0-5 0</inkml:trace>
  <inkml:trace contextRef="#ctx0" brushRef="#br0" timeOffset="160758.09">17124 11979 908 0,'0'0'38'0,"0"0"-30"15,-7 3 56-15,3 0 11 0,4-3 2 0,-7 9 1 16,7-9 9-16,0 0 1 0,-3 3 1 0,3-3 0 16,0 0-29-16,-4 9-7 0,4-4-1 0,0 1 0 15,0 6-36-15,0-3-8 0,0 0-8 0,4 2 11 16,-4 4-2-16,3 9 0 0,1-10 0 0,-1 16 0 16,4-10 7-16,-3 7 2 0,-1-1 0 0,1 1 0 15,-4 2 2-15,3-2 1 0,-3 2 0 0,4-6 0 16,-4 4-1-16,0-4-1 0,0 4 0 0,0-6 0 15,-4 5 2-15,4-14 1 0,-3 5 0 0,3-2 0 16,-4-3-22-16,4-3-10 0,0-3 1 0,-3-1 0 16,3-5 61-16,0 0 13 0,0 0 3 0,0 0 0 15,0 0-44-15,-4-5-8 0,-3-1-1 0,0 3-1 16,4-3-14-16,3 6 11 0,-4-6-11 0,-3 6 10 16,4-6-10-16,-1-3 0 0,1-3 0 0,-1 4 0 15,0-1-16-15,4-3 4 0,-3 0 0 0,-1-2 1 16,1 2 11-16,3 3 0 0,0-6-9 0,-4 9 9 15,4-8 0-15,0-1 0 0,0-3 0 0,0 4 0 16,0-13 0-16,0 10 0 0,4-1 0 0,-4-11 0 16,3 2 0-16,1 4 0 0,-1-7 0 0,1 4 0 15,0-4 0-15,-1 10 0 0,4-13 0 0,-3 10 0 16,3-4 0-16,0 4 0 0,-4 5 0 0,4-2 0 16,0-1 0-16,-3 9 0 0,-1 4-8 0,4-4 8 0,-3 3-8 0,3 3 8 15,-3 6-10-15,3 0 10 0,0 0-13 0,-4 3 3 0,4 0 1 16,-3 6 0-16,3-3-2 0,-4 5 0 0,4-8 0 15,0 6 0-15,-3 3 3 0,0 3 0 0,-1-4 0 0,1 4 0 16,-1 3 8-16,-3-4 0 0,0 1 0 16,-3 3 0-16,3-3 0 0,-4-1 0 0,1 1 0 0,-5 0 0 15,1-4 0-15,4 4 0 0,-4 0 0 0,0-3 0 16,0-1-28-16,3-2-6 0,1 0-2 16,-4 0 0-16,3-3 60 0,4-6 12 0,0 0 3 0,0 0 0 15,-3 6-26-15,3-6-5 0,0 0 0 0,0 0-8 16,0 0 10-16,-7 5-10 0,-1-5 8 15,8 0-8-15,-7 0 0 0,7 0 8 0,-3 0-8 0,-4 0 0 16,3-5-30 0,-3-1-11-16,4 0-3 0,-4 3 0 15,3-3-143-15,1 3-29 0,-4-6-5 0</inkml:trace>
  <inkml:trace contextRef="#ctx0" brushRef="#br0" timeOffset="161365.998">17364 12017 1120 0,'0'0'23'0,"0"0"6"0,0 0-29 0,-4-6 0 0,4 3 0 0,-3-2 0 15,3 2 96-15,-4-3 12 0,4-3 4 0,0 3 0 16,0 6-32-16,0 0-5 0,0 0-2 0,0 0 0 16,0 0-7-16,0 0-2 0,0 0 0 0,0 0 0 15,0 0-51-15,0 0-13 0,0 0 0 0,-7 6 0 16,7-6 0-16,-7 12 0 0,4-3 0 0,-1 2 0 15,0-5 31-15,1 6 3 0,-1 0 1 0,1-3 0 16,3 2-25-16,0 7-10 0,3-6 8 0,-3 2-8 16,4-2 25-16,-1 6 0 0,1-6 0 0,0-4 0 15,-1 1-25-15,1 0 0 0,-1-3 0 0,1-3 0 16,-1 0 0-16,4 3 0 0,-3-6 0 0,3 6 0 16,0-6 48-16,-4 0 5 0,4 0 1 0,0-6 0 15,1 6-35-15,-1-6-7 0,0 3-2 0,0-3 0 16,-4-3-10-16,4 3 0 0,0-3 0 0,0 4 0 15,-3-7 0-15,3 3 0 0,0-3 0 0,-3 0 0 16,-1 1 14-16,4-1 1 0,-3-6 0 0,-1 7 0 16,1-1-15-16,-1-3 0 0,-3 9 0 0,0-6 0 15,0 1-10-15,-3 2 10 0,3-3-8 0,-4 6 8 16,1-6-12-16,3 7 2 0,-4-4 1 0,1 6 0 16,-1-6-16-16,1 3-3 0,3 6-1 0,-8-3 0 15,8 3-29-15,0 0-6 0,0 0 0 0,0 0-1 16,0 0-128-16,0 0-26 0,0 0-5 0</inkml:trace>
  <inkml:trace contextRef="#ctx0" brushRef="#br0" timeOffset="161934.803">17685 11938 1784 0,'0'0'51'0,"0"0"10"16,0 0-49-16,0 0-12 0,-7-3 0 0,0 0 0 15,3 6 86-15,-3 0 14 0,0 6 4 0,3 0 0 16,-3-4-48-16,4 7-10 0,-1-6-2 0,1 6 0 16,-1 0-17-16,1 2-4 0,-1-2-1 0,1 3 0 15,3-3-12-15,0-1-2 0,0 1-8 0,3 6 12 16,-3-12-12-16,4 5 8 0,-4-2-8 0,0 9 0 0,3-12 8 0,-3 0-8 16,0-6 0-16,0 0 0 15,0 5 0-15,0-5 8 0,0 0-8 0,0 0 0 16,0 6-19-16,0-6-6 0,0 0-2 0,4 6 0 15,-4-6-159-15,0 0-32 0,0 0-6 0</inkml:trace>
  <inkml:trace contextRef="#ctx0" brushRef="#br0" timeOffset="162431.965">17604 11667 1530 0,'-7'9'43'0,"3"0"10"0,-3 0-42 0,3 0-11 0,1 2 0 0,-1-5 0 16,1 3 30-16,3-3 4 0,0 3 1 0,0-3 0 16,0 3-23-16,0-4-12 0,0-5 12 0,0 0-12 15,7 6-28-15,0-6-12 0,0-6-2 0</inkml:trace>
  <inkml:trace contextRef="#ctx0" brushRef="#br0" timeOffset="163269.134">17999 11879 1364 0,'-4'-3'28'0,"4"-3"7"0,0 0-35 0,-3 1 0 0,-1-1 0 0,4-3 0 16,-3 3 127-16,-1 6 18 0,4-6 4 0,-3-3 1 15,-1 6-62-15,4 3-12 0,-7-6-2 0,0 6-1 16,7 0-25-16,-7-2-6 0,0 2-1 0,0 0 0 15,0 2-41-15,-4-2-16 0,4 0 1 0,-4 3 0 16,1 0 15-16,-1-3 0 0,1 3 0 0,-1 6 0 16,1-9 0-16,3 6 0 0,-4 0 0 0,0 3 0 15,4-3 0-15,0 2 0 0,0 4 0 0,0 3 0 16,4-3 0-16,-1-1 0 0,1 4 0 0,-1 0 0 16,0-1 0-16,1-8 0 0,-1 0 0 0,4-6 0 15,0 6 0-15,0-6 0 0,0 0 0 0,4 6 0 16,-4-6 12-16,0 0 6 0,0 0 1 0,0 0 0 15,3 9-31-15,-3-9-5 0,4 6-2 0,-4-6 0 16,4 0 19-16,3 0 0 0,-4-3 0 0,1 0 0 16,3 3 27-16,-4 0 9 0,1-3 1 0,3 3 1 15,-4 0-10-15,4 0-1 0,-7 0-1 0,0 0 0 16,7 3-26-16,1-3 0 0,-5 0 0 0,4 3 0 16,-7-3 0-16,11 3 0 0,-4 0 0 0,0 2 0 15,0 4-20-15,0-3-10 0,-4 6-2 0,1-3 0 16,-1 0 0-16,1-1 0 0,0 1 0 0,-1 0 0 0,-3 3 52 0,0-3 9 15,4-1 3-15,-4-2 0 0,-4 3-21 0,4 3-11 0,0-6 12 0,-3 0-12 16,-1 5 13-16,0-8-4 16,1 6-1-16,-1 0 0 0,1-3 8 0,-1-3 2 0,4-3 0 15,-3 6 0-15,-1 3-18 0,-3-9 0 16,0 5 0-16,0-5 0 0,-3 0 0 0,3 0 0 0,-4-5 0 16,0 5 0-16,1-6 0 0,-1 0 0 0,1 3 0 0,3-6 0 15,-1 0-48 1,1 3-12-16,4 0-4 0,-1 1 0 0,4 5-51 0,0 0-10 15,0 0-3-15</inkml:trace>
  <inkml:trace contextRef="#ctx0" brushRef="#br0" timeOffset="165518.404">18224 12355 718 0,'0'0'30'0,"-7"3"-30"16,7-3 85-16,-7 3 11 0,7-3 3 0,-7 0 0 15,0 0-28-15,7 0-6 0,-3 0-1 0,-4-3 0 16,3 0-2-16,-3 0-1 0,4 0 0 0,3 3 0 15,-4-5-41-15,1-1-8 0,-1 0-1 0,4 6-1 16,0 0-10-16,0 0-9 0,0 0 9 0,0 0-13 16,0 0 13-16,0 0 0 0,0 0 0 0,0 0 0 15,0 0-8-15,0 0 8 0,4 6-13 0,-4 0 5 16,0-1 8-16,0 1-10 0,0 6 10 0,0 0-10 16,0-3 18-16,0 2 4 0,-4 4 1 0,4 0 0 15,-4-3 22-15,1 2 4 0,-1 4 1 0,1-3 0 16,-4-1-5-16,-4 7-1 0,1-9 0 0,-1 2 0 15,1 7-16-15,-1 0-3 0,0-7-1 0,-3 1 0 16,0 0-2-16,4-4-1 0,-5 1 0 0,-2-6 0 16,3-3-3-16,-4-3 0 0,4 0 0 0,-4-3 0 15,1-3-31-15,-1-6-6 0,0-2-2 0</inkml:trace>
  <inkml:trace contextRef="#ctx0" brushRef="#br0" timeOffset="166827.354">19039 11688 1044 0,'-3'12'21'0,"-1"2"7"15,1 1-28-15,-1 0 0 0,1 5 0 0,-4 4 0 16,0 0 92-16,3 2 12 0,-6 3 4 0,2 4 0 15,1-4-16-15,0 3-4 0,0-2 0 0,0 2 0 16,0-8-12-16,0 2-4 0,0 1 0 0,4-7 0 16,-4 7-20-16,3-13-4 0,0 4 0 0,1-6-1 0,3 0-24 15,-4-1-5-15,4-5-1 0,0-6 0 0,0 0-5 0,0 0-2 16,0 0 0-16,0 0 0 16,0 0-10-16,0 0-12 0,0 0 2 0,-7-6 1 15,4 0 9-15,3 1 8 0,-4-7-8 0,1 3 11 16,3-6-42-16,-4 6-8 0,4-8-1 0,0-1-1 15,0 3-7-15,0-2-2 0,0-7 0 0,0 4 0 16,4-4 2-16,-4 4 0 0,3-4 0 0,1 1 0 0,-1-1 26 0,1 6 6 0,-1-2 0 16,4 2 1-16,-3 3 15 0,0 4 0 0,-1-1 0 0,1 0-9 15,-4 6 9-15,0 6 16 0,0 0-4 0,0 0-1 16,0 0 10-16,0 0 3 0,0 0 0 0,0 0 0 16,7 3-3-16,-4 6 0 0,1 3 0 0,-1 3 0 15,1-7 6-15,-1 7 1 0,-3 3 0 16,4-7 0-16,-1-5-3 0,1 3 0 0,-1 0 0 15,4 0 0-15,-3-6-1 0,-4-3-1 0,7 0 0 0,-3 0 0 16,3-3 5-16,0-3 2 0,0 3 0 0,-4-3 0 16,4 0-13-16,0-3-2 0,0 1-1 0,4-4 0 15,-4 0-14-15,0 3 9 0,0 0-9 0,-3 1 8 16,3 2-8-16,0-6 0 0,-4 6 0 0,4-3 0 16,-3 3-22-16,-1 1-6 0,5-1-2 0,-5 3 0 15,-3 3 48-15,0 0 10 0,0 0 1 0,0 0 1 16,4-6-30-16,-4 6 0 0,3-3 0 0,-3 3 0 15,4-3 0-15,-4 3 0 0,0 0 0 0,3-3 0 16,-3 3 0-16,0-6 0 0,0 6 0 0,4-6 0 16,-4 6-28-16,0 0 2 0,0 0 0 0,0 0 0 15,3-6 42-15,-3 6 8 0,0-6 1 0,0 6 1 0,0 0-26 0,0 0 0 16,0 0 8-16,0 0-8 0,0 0 0 0,0 0-11 16,0 0 3-16,4 6 0 0,-1 0 8 0,1 0 0 15,-1 3 0-15,-3 3 0 0,4-1 0 0,-4 7 0 0,0-6 0 16,3 5 0-16,-3 1-20 0,0 3 2 0,0-4 0 15,-3 4 0-15,3 2 66 16,0-5 12-16,-4 9 4 0,1-4 0 0,3-2-52 16,-4-4-12-16,1 7 0 0,3-7 0 0,-4-2 14 15,4 3 3-15,-3-1 1 0,3-2 0 0,0 0-28 0,0 0-6 0,0-4 0 16,3 4-1-16,-3-3 32 0,4-6 6 0,-4 2 2 0,3 1 0 16,-3-9-23-16,0 0 0 0,0 0 0 0,4 0-12 31,3 0-107-31,0 0-21 0,0-9-5 0</inkml:trace>
  <inkml:trace contextRef="#ctx0" brushRef="#br0" timeOffset="167408.797">19403 12056 1337 0,'0'0'28'0,"0"0"6"0,0 0-34 16,0 0 0-16,0 0 0 0,0 0 0 0,0 0 58 16,0 0 5-16,0 0 1 0,0 0 0 0,-7-3 0 0,3 0 0 0,4 3 0 0,-7-3 0 15,0-3 0-15,0 6 0 0,4-3 0 0,-5 0 0 16,1-3 0-16,0 6 0 0,-3 0 0 0,3 0 0 15,0 0-52-15,0 0-12 0,0 0 0 0,-1 0 0 16,1 0 0-16,0 6 0 0,0-3 0 0,0 3 0 16,4 0 0-16,-1 2 0 0,4 1 0 0,0 3 0 15,0 0 0-15,0 0 0 0,0 2 0 0,4 1 0 16,-1 0 0-16,1-9 0 0,-1 5 0 0,1-2 0 16,-1 0 0-16,4-3 0 0,-3 0 0 0,3-3 0 15,0 3 32-15,-3-6 4 0,3-6 1 0,-4 3 0 16,4 0-11-16,0 0-2 0,-3 0-1 0,3 0 0 15,-4-9-9-15,1 6-2 0,-1 0 0 0,1-5 0 16,0-1-12-16,-1-3 8 0,-3 3-8 0,4 4 0 16,-8-1 0-16,4-3 0 0,0 3-8 0,-3 0 8 15,-1 4-11-15,0-1 11 0,4 3-10 0,0 3 10 16,0 0-9-16,0 0 9 0,0 0-8 0,0 0 8 16,0 0-12-16,0 0 4 0,0 0 0 0,-3 9 0 15,-1-4 8-15,1 7-12 0,3 0 12 0,0 0-12 16,-4-1 12-16,8 1 0 0,-4 3 0 0,3-3 0 15,1-1 0-15,-1-2 0 0,1 3 0 0,3-3 0 16,-3 0 0-16,3-3 0 0,-4-1 0 0,4 1 0 16,0-6 0-16,-3 6 0 0,3-6 8 0,0 6-8 15,0-6 0-15,-4 3 0 0,5-3 0 0,-1 0-8 16,-4 0-133-16,4 0-27 0,0 3-4 0</inkml:trace>
  <inkml:trace contextRef="#ctx0" brushRef="#br0" timeOffset="167917.556">19544 12067 1044 0,'0'0'21'0,"-7"6"7"0,7-6-28 0,-4 6 0 0,1 6 0 0,-1-6 0 15,1-3 118-15,3-3 18 0,-4 5 4 0,1 1 1 16,3-6-10-16,0 0-3 0,0 0 0 0,0 9 0 16,-4-3-62-16,4 9-13 0,0-9-2 0,0 5-1 15,0-5-7-15,4 3-2 0,-4 3 0 0,3-3 0 16,1 0-15-16,-1-4-3 0,1 1-1 0,-1 0 0 16,1 0-4-16,-1 0-1 0,4 0 0 0,-7-6 0 15,4 3-5-15,-4-3-2 0,7 3 0 0,-7-3 0 16,0 0-1-16,4 0 0 0,-4 0 0 0,0 0 0 15,3 0 27-15,1-6 6 0,-1 0 1 0,-3-6 0 16,0 6-59-16,4-5-11 0,-4-1-2 0,0 0-1 16,-4-3 48-16,4 4 10 0,0-1 1 0,-3-3 1 15,-1 6-59-15,4 0-12 0,-3-2-3 0,-1 5 0 16,4-6 32-16,-4 0 12 0,4 6-11 0,-3-2 11 16,3 2-8-16,0 0 8 0,0 0 0 0,0 6-9 0,0 0-6 0,0 0-1 0,0 0 0 15,0 0 0-15,0 0-5 0,3-6-2 16,-3 6 0-16,4-6 0 15,3 6-11-15,-3 0-2 0,3 0-1 0,0 0 0 0,0 0 28 0,0 0 9 16,0 0 0-16,0 0 0 0,0 0 0 0,0 0 0 0,0 0 0 0,0 0 0 16,0 0 0-16,0 0-12 0,4 0 12 0,-4 0-13 31,3 0-35-31,-2 0-8 0,2-6 0 0,1 6-1 0,-1 6-6 16,-3-6-1-16,4 0 0 0</inkml:trace>
  <inkml:trace contextRef="#ctx0" brushRef="#br0" timeOffset="168254.081">19819 12000 1579 0,'-7'3'32'0,"0"-3"10"0,7 0-34 0,-7 3-8 0,3 2 0 0,-3 1 0 16,4 0 53-16,-4-6 9 0,3 6 2 0,4-6 0 15,0 12 0-15,-3-3 0 0,3-3 0 0,-4 2 0 16,4 1-36-16,0-3-8 0,0 6 0 0,0-6-1 15,4 2 7-15,-1-2 2 0,1 0 0 0,3 3 0 16,0 6-9-16,0-9-2 0,0 5 0 0,0-5 0 16,4 3-17-16,-4 0 0 0,0 0 0 0,0-3 0 15,3 5-23-15,-3-5-8 0,0 6-1 0,1-3-1 16,-1-3 1-16,0 0 1 0,-4-1 0 0,1 1 0 16,3 0-26-16,-7-6-6 0,3 6-1 0,1 0 0 15,-4-6 0-15,7 0 0 0,-4 0 0 0,-3 0 0 16,4-6-153-16,3 0-31 0</inkml:trace>
  <inkml:trace contextRef="#ctx0" brushRef="#br0" timeOffset="168568.04">19921 11900 1044 0,'-3'6'21'0,"-1"-1"7"0,4 4-28 0,-3 0 0 0,-1 0 0 16,1 9 0-16,-1-7 118 0,1 1 18 0,-1 9 4 0,1-4 1 15,-1 7-61-15,1-4-13 0,3 10-3 0,-7-10 0 16,7 10 52-16,-4-4 9 0,0 1 3 0,1-1 0 16,3 4-103-16,-4 2-25 0,1-6 0 0,3 4 0 15,0-7 56-15,-4 4 7 0,4-4 1 0,0-2 0 16,0-4-52-16,0 1-12 0,0 0 0 0,0-4 0 16,0 10 0-16,0-12 0 0,0 2 0 0,0 4 0 15,0-6 0-15,0 0 0 0,4-1 0 0,-4-2 0 16,3-3 0-16,-3-6 0 0,0 0 0 0,0 0 0 15,0 0-48-15,0 0-13 0,0 0-3 0,0 0 0 16,0 0-153-16,0 0-31 0</inkml:trace>
  <inkml:trace contextRef="#ctx0" brushRef="#br0" timeOffset="169846.324">21026 12120 1792 0,'-4'-3'51'0,"4"3"10"0,-7-3-49 0,0 0-12 0,7 3 0 0,-7-3 0 16,0 3 85-16,0-3 15 0,0 1 2 0,-4-1 1 15,4 3-52-15,0 0-11 0,-4 0-1 0,1 0-1 16,3 3-38-16,-4-3-13 0,4 2 0 0,-3 1 0 15,3-3 13-15,-1 3 0 0,-2-3 0 0,3 3 0 16,0 0 0-16,0 3 0 0,3 3 0 0,-3 0 0 16,4-3 0-16,-1 0 0 0,4 2 0 0,-3 1 0 15,3 0 0-15,-4 0 0 0,4-3 0 0,0 3 0 16,0-4 8-16,4 1 4 0,-1 0 0 0,1 3 1 16,-1-3-13-16,1 0 0 0,-1 0 0 0,4-3 0 15,0 2 0-15,0-2-8 0,0 3 8 0,0-6 0 16,1 6 0-16,-1-6 0 0,0-6 0 0,0 6 0 15,0-6-8-15,0 0-2 0,-4 1 0 0,4-1 0 16,-3-3 20-16,-1 3 4 0,1 0 1 0,-1 0 0 16,1 0-15-16,-4 1 0 0,4-1 8 0,-1 0-8 15,-3 0-11-15,0 0-5 0,4-3 0 0,-4 6-1 16,0 3 17-16,0-6 0 0,0 6 0 0,0 0 0 16,0 0 0-16,0 0 0 0,0 0 0 0,0 0 0 15,0 0 0-15,0 0 0 0,0 0 0 0,0 0 0 0,0 0 0 16,0 0 0-16,3-3 0 0,-3 3 0 15,0 0 0-15,0 0 17 0,0 0-3 0,0 0-1 16,0 0-13-16,4 3 0 0,-1 3 0 0,1 0 0 0,-1 3-15 16,1 0 4-16,-4-3 1 0,0 5 0 15,3-5 10-15,-3 6 14 0,0-3-3 0,0 0-1 16,0-1 1-16,0 4 0 0,0-6 0 0,0 6 0 0,4-6-3 0,-4-6 0 16,3 3 0-16,1 0 0 15,3 0-29-15,0 0-7 0,0-1 0 0,0 4-1 0,4-6 29 0,-1 3 0 0,1 0 0 16,3-3 0-1,-3 0-57-15,-1-3-6 0,4 0-1 0</inkml:trace>
  <inkml:trace contextRef="#ctx0" brushRef="#br0" timeOffset="170837.163">21756 12100 1074 0,'0'0'30'0,"0"0"8"0,0 0-30 15,-7 0-8-15,7 0 0 0,0 0 0 0,0 0 96 16,0 0 19-16,0 0 3 0,0 0 1 0,0 0-57 16,0 0-11-16,0 0-3 0,0 0 0 0,0 0-29 0,0 0-7 15,0 0 0-15,0 0-1 0,-4 8 2 0,4-8 1 0,0 6 0 0,0 3 0 16,-3 3 22-16,3 0 4 0,0-6 0 0,-4 2 1 16,4 4-4-16,0 0-1 0,0-3 0 0,-3 0 0 15,3 2-6-15,-4 1-2 0,4-3 0 0,-3 3 0 16,-1-1-4-16,4 7 0 0,-3-6-1 0,-1 2 0 15,0 10-23-15,1-6 0 0,-1-1 0 0,1 10 0 16,3-10 47-16,0 10 5 0,-4-4 0 0,4-2 1 16,0 2-33-16,0 7-8 0,0-13 0 0,0 10-1 15,0-4 42-15,4-2 9 0,-4 3 2 16,0-4 0-16,0-5-52 0,0 0-12 0,0 2 0 16,0-5 0-16,-4-6 0 0,4 0 0 15,0 5 0-15,-3-5 0 0,3 0 0 0,0 3 0 0,0-3 0 0,0 0 0 16,0-6 0-16,0 0 0 0,0 0 0 0,-7-6 0 15,0 0 0-15,0-6 0 0,-4 3 0 0,4-5 0 16,-4 5 0-16,1-3 0 0,-1 0 0 0,-3-2 0 16,4 2 0-16,-1 0 0 0,-3-5 0 0,3-4 0 15,1 6-48-15,-4 1-13 0,3-4-3 0,0 6 0 16,1-3 30-16,3 4 6 0,0-1 0 0,-4 0 1 16,8-3-23-16,-4 4-5 0,3-1-1 0,1 0 0 15,3-2-12-15,-4 5-4 0,4 0 0 0,0 0 0 16,4 0-105-16,-1-3-22 0</inkml:trace>
  <inkml:trace contextRef="#ctx0" brushRef="#br0" timeOffset="171465.199">21682 11803 1454 0,'-7'-15'30'0,"3"15"8"0,1-6-30 0,3 6-8 0,0 0 0 0,-7 0 0 16,7 0 72-16,0 0 12 0,-4-6 4 0,4 6 0 16,0 0-44-16,0 0-9 0,0 0-2 0,0 0 0 15,0 0-126-15,0 0-26 0,0 0-5 0</inkml:trace>
  <inkml:trace contextRef="#ctx0" brushRef="#br0" timeOffset="172131.862">22056 12079 931 0,'0'0'39'15,"0"0"-31"-15,-7 12 108 0,7-12 23 0,-7 6 4 16,7-6 1-16,-4 3-43 0,4-3-8 0,0 0-1 0,-11 5-1 16,4-2 5-16,7-3 2 0,-7 3 0 0,7-3 0 15,-7 6-51-15,0-6-11 0,0 6-1 0,4-3-1 16,3-3-22-16,-7 6-12 0,0 3 12 0,-1-3-12 15,5-6 0-15,-1 6-9 0,1 2-1 0,-4-2 0 16,3 6 10-16,1-6 12 0,3 3-2 0,-4 0-1 16,1 2-9-16,-1 1 0 0,1-3 0 0,-1 3 0 15,1-4 0-15,-1 7 0 0,4-3 0 0,-3-3 0 16,3 0 0-16,0-4-11 0,0 4 1 0,0 3 0 16,0-6 42-16,0-6 9 0,3 6 2 0,-3-6 0 15,4 6-25-15,-4-6-5 0,7 0-1 0,-4 0 0 16,-3 0 0-16,7 5-1 0,0-5 0 0,-3 0 0 15,3-5-2-15,0 5 0 0,0 0 0 0,0-6 0 16,0 6-9-16,0-6-16 0,4-6 4 0,-4 3 1 16,0-2 26-16,-4 2 5 0,4 0 0 0,-3-9 1 15,3 9-33-15,-3-5-8 0,-1 5 0 0,1-3-1 16,-1 0 29-16,1 7 5 0,-1-10 2 0,1 6 0 16,-1-3-27-16,1 6-6 0,-1-2-1 0,-3 2 0 15,4 0 2-15,-4 0 0 0,3 3 0 0,-3 3 0 16,0 0-21-16,-3-6-4 0,3 6-1 0,0 0 0 15,0 0 15-15,-7-3 2 0,0 3 1 0,-4 3 0 16,4-3-11-16,-4 6-3 0,1-3 0 0,3-3 0 16,-4 6 39-16,1-6 0 0,-4 0 0 0,3 0 0 15,4 6 30-15,-4-6 14 0,1 6 2 0,3-6 1 16,0 5-25-16,0-5-5 0,0 0-1 0,-4 3 0 0,11-3-8 16,-4 0-8-16,4 0 9 0,0 0-9 0,0 0 0 0,0 0 0 15,0 0 0-15,0 0 0 16,0 0-26-16,4 6-11 0,3 0-3 0,0 3 0 15,4 0-128-15,3-3-27 0,0 5-5 0</inkml:trace>
  <inkml:trace contextRef="#ctx0" brushRef="#br0" timeOffset="172549.874">22281 12179 1094 0,'0'0'23'0,"0"0"5"0,0 0-28 0,0 0 0 0,0 0 0 0,0 0 0 15,0 0 56-15,0 0 7 0,0 0 1 0,0 0 0 16,0 0 20-16,0 0 5 0,0 0 1 0,0 0 0 15,0 0-38-15,0 0-8 0,0 0-2 0,0 0 0 16,0 0-14-16,0 0-2 0,0 0-1 0,0 0 0 16,0 0 5-16,-3 3 1 0,3-3 0 0,-7 9 0 15,3-3-3-15,1 5-1 0,-1-5 0 0,1 0 0 16,-1 3-3-16,1-3 0 0,3 3 0 0,-4-3 0 16,4 2 0-16,4-2 0 0,-4 0 0 0,3 0 0 15,-3 0-5-15,4 0-2 0,-4 0 0 0,3 0 0 16,1-1-3-16,-1 1-1 0,1 3 0 0,-1-3 0 15,1 0-13-15,-1 0 9 0,4-6-9 0,-3 6 8 16,0-1-8-16,3-2 0 0,0 0 0 0,-4 3 8 16,4 3 11-16,0-6 1 0,-3 3 1 0,-1-3 0 15,4 3-21-15,0 0-18 0,-3-6 3 0,3 0 1 16,0 0 14-16,0 0 0 0,0 0 12 0,0-6-12 16,0 0 17-16,0 3-3 0,0-3-1 0,4 3 0 15,-4-6-5-15,0 3-8 0,4 0 11 0,-4 1-11 16,3-7 9-16,-3 6-9 0,0-12 0 0,1 10 9 15,-5-4-9-15,4 0 0 0,-3-6 0 0,-1 4 0 16,1 2 0-16,-1 0-19 0,1 0 3 0,-4 1 1 16,3-1 15-16,-3 0 0 0,0 0 0 0,-3 4 0 15,-1 2-36-15,1 0-7 0,3-3-1 0,-4 0-1 16,-3 3-16-16,4 0-3 0,-4 3-1 0,3 3 0 16,4 0-15-16,0 0-2 0,0 0-1 0,0 0 0 15,0 0 15-15,0 0 4 0,-7 3 0 0</inkml:trace>
  <inkml:trace contextRef="#ctx0" brushRef="#br0" timeOffset="173010.075">22617 12197 1337 0,'0'0'28'0,"0"0"6"0,0 0-34 0,0 0 0 0,0 0 0 0,0 0 0 16,0 0 58-16,0 0 5 0,0 0 1 0,3 6 0 16,1-1 37-16,3-5 8 0,0 0 2 0,3 0 0 15,1 0-44-15,0 0-9 0,-1 0-2 0,1 0 0 16,3-5-42-16,-4 5-14 0,1 0 8 0,0 0-8 15,-1 5 0-15,1-5 0 0,-1 0 8 0,-3 0-8 16,0 6 0-16,0-6 0 0,0 0 0 0,-7 0 0 16,4 0 0-16,-4 0 0 0,0 0 8 0,0 0-8 15,0 0 0-15,0 0 8 0,0 0-8 0,0 0 0 16,0-6 8-16,0 6-8 0,0-5 0 0,-7-4 0 0,3 3 0 16,1 0 0-16,-4-3 0 0,-4 3 0 0,4 0 0 0,-3 3 0 15,3-2 0-15,0-1 0 0,-4 6 0 0,4-6 0 0,0 6 0 0,0 0 0 16,0 0-12-16,0 0 3 0,0 0 1 0,0 6 0 31,0 0-25-31,-1-1-5 0,5-2-1 0,-1 3 0 0,1 6 39 0,-1 0 0 0,1 0 0 0,-1-1 0 16,1 1 0-16,-1-3 0 0,1 3 0 0,-1-1 0 15,4 7 0-15,0-12 0 0,4 6 0 0,-1-4 0 16,-3-2 0-16,4 0 0 0,-4-6 0 0,3 12 0 16,1-6 40-16,3 0 16 0,3-6 4 0,1 6 0 15,-4-1-45-15,4-5-15 0,-4 3 9 0,3 0-9 16,1-3 0-16,-1 0 0 0,1 0 0 0,0 0 0 15,3-3 0-15,-4 3 0 0,4 0 0 0,-3-3 0 16,0 3-97-16,-1 0-25 0,1 0-5 16,-1 0-1-16,-3 0-51 15,0 0-10-15</inkml:trace>
  <inkml:trace contextRef="#ctx0" brushRef="#br0" timeOffset="174012.523">22733 11932 1500 0,'0'0'31'0,"0"0"8"16,0 0-31-16,0 0-8 0,0 0 0 0,0 0 0 15,0 0 49-15,0 0 9 0,0 0 2 0,0 0 0 16,0 0-7-16,0 0-1 0,4-3 0 0,-1 0 0 16,4-3-24-16,-3 3-6 0,-1-3-1 0,1 6 0 15,-1-5 11-15,1-1 3 0,-1-6 0 0,4 6 0 0,-3 0-22 0,-1-3-4 0,4 3-1 16,0 1 0-1,-3-7-8-15,0 6 8 0,3-6-8 0,-4 3 8 16,4 1-8-16,-3-7 0 0,3 9 0 0,0-6 0 0,0 6-8 0,-4-5-4 0,1-1-1 16,3 6 0-1,-3 0-56-15,-1 0-11 0,4 3-3 0</inkml:trace>
  <inkml:trace contextRef="#ctx0" brushRef="#br0" timeOffset="176669.462">23774 12420 752 0,'0'0'32'15,"0"0"-32"1,0 0 71-16,0 0 8 0,0 0 1 0,0 0 1 15,0 0 27-15,0 0 6 0,0 0 1 0,0 0 0 16,0 0-23-16,-7-3-5 0,0-3-1 0,3 0 0 0,4 6-69 0,-7 0-17 0,3-6 0 0,-3 6 0 16,7 0 44-16,-7-5 4 0,4 5 2 0,-4-6 0 15,7 6-32-15,-7 0-6 0,7 0-2 0,-7 0 0 16,0 6-10-16,0-1 0 16,0 1 0-16,-1 0-11 0,1 0 11 0,0-3-10 15,4 3 10-15,-4 0-10 16,0 0 10-16,3 0 0 0,1 5 0 0,-1 1 0 0,1-6 0 0,3 0 0 0,0 3 0 0,0-3 0 15,0-6 0-15,0 0 0 0,0 0 0 0,3 2 0 16,1 1 0-16,3 0-8 0,-4 3 8 0,4-6 0 16,4 0 0-16,-1-6 0 0,1 3 0 0,3 0 0 15,0-2 0-15,0-1 0 0,4-3 0 0,-4 0 0 16,4-3 0-16,-1-2-12 0,1-1 2 0,-4-6 0 16,4 4-25-16,-4-4-5 0,4-2 0 0,-4-7-1 15,0 7 33-15,-4-4 8 0,1-2 0 0,-4-3 0 16,4 2 0-16,-8 4 0 0,1-7 0 0,-1 10 0 15,-3-7 0-15,0 4 0 0,0 2 0 0,-7-2 0 16,4 8 19-16,-1-2 5 0,-3-1 2 0,0 9 0 16,0-2-26-16,0 2 0 0,0 3 0 0,0 0 0 15,0 6 0-15,0 0 0 0,0 3 0 0,7 0 0 16,-8 3 0-16,1 0-12 0,4 3 2 0,-1 3 1 16,1 6 0-16,-1-4 0 0,4 4 0 0,-3 3 0 15,-1-1 9-15,4 4 0 0,4 3-9 0,-4-1 9 16,0 1 0-16,3 2-11 0,1-2 11 0,-1-4-8 15,1 10 8-15,-1-13 0 0,1 10 0 0,-4-4 0 16,3-2 0-16,1 2 0 0,0 1 0 0,-4-10 0 16,3 10 24-16,1-6 6 0,-4-7 2 0,3 7 0 15,1-6-23-15,-1 2-9 0,1-8 8 0,-1 6-8 0,-3-3-11 0,0-9-7 16,0 0-2-16,4 6 0 16,-4-6-125-16,3 3-26 0,-3-3-5 0</inkml:trace>
  <inkml:trace contextRef="#ctx0" brushRef="#br0" timeOffset="177216.466">24010 12311 1579 0,'0'0'32'0,"0"0"10"16,0 0-34-16,0 0-8 0,0 0 0 0,0 0 0 16,0 0 53-16,0 0 9 0,0 0 2 0,4 9 0 15,3-3 0-15,0-6 0 0,-4 6 0 0,8-6 0 16,-4 6-52-16,0-6-12 0,0 0 0 0,0 0 0 15,0-6 0-15,0 6 0 0,0 0 0 0,0 0 0 16,-3-6 0-16,3 6 0 0,-4-6 0 0,-3 6 0 16,4-6-20-16,-4 6-3 0,3-6-1 0,-3 6 0 15,0-6-12-15,0 6-2 0,0-5-1 0,0 5 0 16,-3-3 39-16,3 3 0 0,-7-6 0 0,0 6 0 0,0-6 0 0,0 6 0 16,0 0 0-16,0 0 0 0,-1 0 0 0,1 0 0 15,0 0 0-15,7 0 0 0,-7 0 0 0,0 0 0 0,7 0 0 0,-10 6 0 16,10-6 0-16,-7 0 0 0,7 0 0 0,-7 6 0 15,3 0 0-15,-3-1 0 0,3 1 0 0,1 9 0 16,-1-9 0-16,1 0 0 0,3 5 0 0,0-5 0 16,-4 6 0-16,4 0 0 0,0-3 0 0,0 2 0 15,0-5 0-15,0 3 0 0,4-3 0 0,-1 0 0 16,-3-6 28-16,4 6 12 0,-1-3 4 0,5 3 0 16,-1-3-27-16,0 0-5 0,3-1 0 0,1 4-1 15,-1-6-11-15,4 0 0 0,1-6 0 0,-1 6 8 16,0-2-105-16,0 2-22 0,0-3-4 15</inkml:trace>
  <inkml:trace contextRef="#ctx0" brushRef="#br0" timeOffset="177666.885">24465 12444 1579 0,'0'0'32'0,"0"0"10"0,0 0-34 0,0 0-8 16,0 0 0-16,0 0 0 0,0 0 113 0,0 0 21 0,0 0 4 16,0 0 1-16,0 0-70 0,0 0-13 0,0 0-4 0,0 0 0 15,-3 5-37-15,3-5-15 0,0 0 11 0,0 0-11 16,0 0 0-16,0 0-16 0,0 0 1 0,0 0 1 31,0 0-42-31,0 0-9 0,0 0-2 0</inkml:trace>
  <inkml:trace contextRef="#ctx0" brushRef="#br0" timeOffset="178052.24">24687 12455 1824 0,'0'0'38'0,"0"0"8"15,0 0-37-15,0 0-9 0,0 0 0 0,0 0 0 16,0 0 104-16,0 0 20 0,0 0 3 0,0 0 1 16,0 0-104-16,0 0-24 0,0 0 0 0,0 0 0 15,0 0 0-15,0 0 0 0,0 0 0 0,0 0 0 16,0 0-50-16,0 0-10 0,0 0-1 0,0 0-1 16,0 0-155-16,0 0-31 0</inkml:trace>
  <inkml:trace contextRef="#ctx0" brushRef="#br0" timeOffset="178422.687">24913 12455 2024 0,'0'0'42'0,"-3"12"10"16,3-6-41-16,-4 0-11 0,1 0 0 0,3 0 0 15,-4 2 84-15,4 1 14 0,0-9 3 0,0 0 1 0,0 0-52 0,0 0-10 16,0 0-3-16,-3 9 0 0,3-3-29 0,0-6-8 15,0 0 0-15,0 0 0 16,0 0 0-16,0 0 9 0,0 0-9 0,0 0 0 16,0 0 0-16,0 0 0 0,3 6 0 0,-3-6 0 15,0 0-71-15,0 0-8 0,0 0-1 0,0 0-1 16,0 0-127-16,7 0-24 0,-3-6-6 0</inkml:trace>
  <inkml:trace contextRef="#ctx0" brushRef="#br0" timeOffset="198035.217">11402 13079 1326 0,'0'0'56'0,"0"0"-45"16,0 0-11-16,0 0 12 0,0 0-12 0,0 0 12 16,-4 0 23-16,1 5 5 0,-4 1 0 0,3-3 1 15,4-3-17-15,-3 6-3 0,-1 0-1 0,1-3 0 16,-1 3 28-16,0 3 6 0,1-3 1 0,-1-1 0 16,4-5 1-16,0 0 1 0,0 0 0 0,0 0 0 15,0 0-33-15,0 0-6 0,0 0-2 0,0 0 0 16,0 0 19-16,0 0 3 0,0 0 1 0,0 0 0 15,0 0-17-15,0 0-3 0,0 0-1 0,0 0 0 16,0 0 3-16,-3 6 1 0,-1 0 0 0,4-6 0 16,0 0-22-16,0 0-20 0,0 0 4 0,0 0 1 15,0 0 39-15,0 0 8 0,0 0 2 0,0 0 0 16,0 0-54-16,0 0-12 0,0 0-1 0,0 0-1 16,0 0 34-16,0 0 0 0,-7 6 0 0,4 0 0 15,3 6 0-15,0-3 0 0,0-4 0 0,0 4 0 16,0 0 16-16,0 3 11 0,3-3 1 0,1 2 1 15,-1 1-29-15,-3 6 8 0,4-1-8 0,-4-5 0 16,3 6 0-16,-3-3 9 0,0-4-9 0,4-5 8 0,-4 6-8 16,0-6 0-16,3 3 9 0,-3-1-9 0,-3 7 26 0,3-3 1 0,0 0 0 15,3 2 0-15,-6-2-35 0,3 6-8 0,0-4 0 0,0 7-1 16,0-6 17-16,0 2 0 0,0 1 11 0,-4-3-11 16,4 2 16-16,0-5-4 0,-3 3-1 0,-1-3 0 15,1-7-11-15,-1 1 0 0,1 0 0 0,-1 0 0 16,-3 0 0-16,4 0 0 0,-1-3 0 0,1 3 0 15,-4 0 0-15,3-6 0 0,-3 0 0 16,3 0 0-16,-3 2 0 0,0-2 0 0,0 3 0 0,0-8 0 16,-3-1 16-16,3 3 2 0,-4-3 0 0,0 0 0 15,1 0-29-15,-1 0-5 0,4 0-2 0,-3 0 0 16,-1 3 18-16,0 1 0 0,4-4 0 0,0 0 0 16,0 0 0-16,-3 0 0 0,3-3 0 0,-4 3 0 15,0 0 0-15,4-5 0 0,-3 5 0 0,3-3 0 16,-4-3 0-16,1 6 0 0,-1-5 0 0,0-1 0 0,1-3 0 15,-1 3 0-15,4 1 0 0,0-1 0 16,0-6-55-16,0 6-7 0,4-2-2 16,-4-4 0-16,3 3 0 0,0-2 0 0,1-1 0 0,-1 6 0 15,1-8-51-15,-1-1-10 0,8 1-3 16,-4-4-614-16</inkml:trace>
  <inkml:trace contextRef="#ctx0" brushRef="#br0" timeOffset="198731.28">11010 12999 1074 0,'0'0'30'0,"0"0"8"0,-3-3-30 0,-1 0-8 0,1-6 0 0,-1 4 0 15,4-4 0-15,0 6 0 0,4-3 0 0,-4 0 0 16,3-6 52-16,-3 4 10 0,4-4 2 0,-1 6 0 15,1 0-52-15,-4 6-12 0,7-3 0 0,-7 3 0 16,3-3 54-16,4 3 8 0,0 0 2 0,-3 0 0 16,3 0 0-16,-3 0 0 0,-1 3 0 0,4-3 0 15,-3 3-5-15,3 0-1 0,0-3 0 0,-4 6 0 16,4 6-14-16,4-7-2 0,-4-5-1 0,0 3 0 16,0 6-17-16,-3-3-4 0,-1-6-1 0,4 6 0 15,4 0-7-15,-1-6-2 0,1 3 0 0,0 0 0 16,3 6 4-16,-4-4 1 0,1-2 0 0,6 0 0 15,-2-3-24-15,2 3-5 0,-3 3-1 0,0-3 0 16,1 3 15-16,-1 0 0 0,0 6 0 0,-4-9 0 16,4 2 0-16,-3 1 0 0,0 0 0 0,3 0 0 15,-4-3 0-15,1-3 0 0,-1-3 0 0,-2 0 0 16,2 3-54-16,-3-6-8 0,4 3-2 0,-4 0 0 16,7 0-102-16,-3 0-21 0,3 1-4 0</inkml:trace>
  <inkml:trace contextRef="#ctx0" brushRef="#br0" timeOffset="199480.737">11479 13467 1337 0,'0'0'56'0,"0"0"-44"16,0 0 41-16,0 0 9 0,0 0 2 0,0 0 0 15,0 0 0-15,-7 6 0 0,0-4 0 0,7-2 0 16,-3 6 0-16,3-6 0 0,-7 6 0 0,3 3 0 15,-3 0-28-15,4-3-6 0,3 0-1 0,-4 5 0 16,1-5-46-16,-1 3-10 0,4 0-1 0,-4 3-1 16,4-4 29-16,-3 4 0 0,3 3 0 0,0-3 0 0,0-1 0 0,3 7 0 15,-3-12 0-15,0 3 0 0,0-3 0 0,0 0 0 16,0-6 0-16,0 8 0 0,0 1 22 0,4-6 10 16,-4 6 3-16,0-9 0 0,4 0-19 0,3 6-3 15,-4-6-1-15,4 6 0 0,0-6 4 0,0 0 1 16,4 0 0-16,-1 0 0 0,-2-6-17 0,-1 0 0 15,3-3 0-15,-3-3 0 16,4 1 0-16,-4-1 0 0,3 0 0 0,-3-9 0 0,1 7 27 0,-5-1 1 0,1-3 1 16,-1 4 0-1,1-1-97-15,-1 0-20 0,-3 4-4 0,0-4-1 0,-3 0 73 0,-1 6 20 0,-3 4 0 16,4-1-9-16,-5 0 9 0,8 6 0 0,-7 0 0 0,0 6 0 31,-3-6-23-31,3 3-9 0,0 2-1 0,-4 1-1 0,1 0 34 0,2 3 20 0,-2 0-2 16,3-3-1-16,7-6-1 0,-7 11-1 0,7-11 0 0,-7 6 0 15,7-6-15-15,0 0 0 0,0 0 0 0,0 0 0 16,0 0 0-16,0 0 11 0,0 0-11 0,0 0 10 16,0 0-10-16,0 0 0 0,0 0 9 0,7 0-9 15,0 0-104 1,7-6-24-16,0 1-6 0</inkml:trace>
  <inkml:trace contextRef="#ctx0" brushRef="#br0" timeOffset="200234.673">11719 13129 1542 0,'-3'2'65'16,"3"-2"-52"-16,-7 3 39 0,7-3 7 0,0 0 1 0,-4 6 1 15,4 0 6-15,-3 0 1 0,3 0 0 0,-4 3 0 16,4 0-25-16,0-1-5 0,0-2-1 0,0 6 0 31,0 6-52-31,4-1-10 0,-4 10-3 0,3-7 0 0,-3 4 64 0,4-1 13 0,-4-5 3 0,3 6 0 16,-3-4-36-16,0-2-8 0,4-1 0 0,-4 4-8 15,0-3 10-15,0-7-10 0,0 1 8 0,0 9-8 16,0-15 8-16,0 5-8 0,0-8 0 0,0-3 8 16,0 0-8-16,0 0 8 0,0 0-8 0,0 0 8 15,0 0-8-15,0 0 0 0,0 0 0 0,0 0-11 16,0 0 11-16,0 0-12 0,7-3 12 0,-4-3-12 15,1 6 12-15,3-5 0 0,-7 5 8 0,3-6-8 16,5 0 0-16,-5-3-12 0,1-6 2 0,-1 4 0 16,4 2 10-16,-3 3 0 0,-1 6 0 0,1-12-8 15,-1 6 8-15,1 0 0 0,-4-2 0 0,3-1 0 16,1 3 0-16,-4 3 0 0,0 3 0 0,0 0-8 16,0 0 8-16,0 0 0 0,7 9 8 0,-4 2-8 15,1-2 14-15,-4-3-2 0,3 9 0 0,-3-3 0 16,4-6 0-16,0 5-1 0,-1 4 0 0,1-3 0 15,-1-6 5-15,-3-6 0 0,0 0 1 0,4 11 0 16,-4-5 4-16,0-6 1 0,3 12 0 0,1-3 0 16,-1 0-13-16,1-1-9 0,-1 4 12 0,-3 3-12 15,4-6 0-15,-1 0 0 0,-3-1 0 0,4 1 0 16,-4-9-40-16,0 0-14 0,3 6-3 0,4 0-1 16,0 0-107-16,-3 0-22 0,3 0-4 0</inkml:trace>
  <inkml:trace contextRef="#ctx0" brushRef="#br0" timeOffset="202390.581">12125 13293 1147 0,'0'0'24'0,"0"0"5"0,0 0-29 0,0 0 0 0,0 0 0 0,0 0 0 0,0 0 46 0,0 0 3 0,-7 3 1 0,0 9 0 16,3-3-40-16,1 5-10 0,-1-2 0 0,1 0 0 15,-1 3 53-15,4 2 9 0,0 1 2 0,0-3 0 16,0-4-52-16,0 7-12 0,0 0 0 0,0-7 0 16,0 1 36-16,-3 0 5 0,3-3 1 0,0-3 0 15,0-6-22-15,0 0-4 0,0 0 0 0,0 0-1 16,3 5 12-16,-3-5 2 0,0 0 1 0,0 0 0 15,0 0 6-15,0 0 0 0,0 0 1 0,0 0 0 16,0 0-11-16,0 0-2 0,0 0-1 0,0 0 0 16,0 0-23-16,0 0 0 0,0 0 0 0,0 0-12 15,0 0-1-15,0 0-1 0,0 0 0 0,0 0 0 0,0 0 14 0,0 0-9 16,0 0 9-16,0 0-8 0,0 0 8 16,4 0-8-16,-1-5 8 0,1-1-8 0,-4 6 8 15,0-9-12-15,0-3 12 0,0 3-12 16,-4 1 12-16,4 2 0 0,-3-6 0 0,3-6 0 15,0 6 0-15,-4 1 0 0,4 2 0 0,0-3 0 16,0 0 0-16,0 1-8 0,4 2 8 0,-4-3-8 16,3 6 8-16,1 0 0 0,-4 6 0 0,0-6 0 15,0 6 0-15,3-5 0 0,-3 5 8 0,7-6-8 16,-3 6 0-16,3 6 0 0,0-1 0 0,4 1-8 16,-4 0 8-16,3 6 0 0,-3-3 0 0,0 2-8 15,4 1 8-15,-4 6 0 0,0-9 0 0,4 5 0 16,-4-2 0-16,-4 3 0 0,4-3 0 0,0-1 0 0,-3-2 0 0,-1 6 0 15,-3-6 8-15,0-9-8 0,0 0 0 0,4 6 9 0,3-1-9 16,-7-5 0-16,0 0 0 0,0 0 0 0,0 0 0 16,0 0-9-1,0 0-151-15,0 0-29 0</inkml:trace>
  <inkml:trace contextRef="#ctx0" brushRef="#br0" timeOffset="204543.299">13663 13537 1558 0,'-7'-6'32'0,"0"3"8"16,-4-3-32-16,4 1-8 0,0-1 0 0,-3-3 0 15,-1 3 88-15,1-6 17 0,2 1 3 0,-2 5 1 16,3 0-46-16,-4 6-10 0,4-6-1 0,-3 6-1 15,3 6-24-15,0-6-5 0,-1 0-1 0,1 6 0 16,0-6-21-16,4 6 0 0,-4 2 0 0,3 1 0 16,1 6 0-16,-1-3 0 0,4 2 0 0,-3 1 0 0,-1 0 0 15,4-4 0-15,0 1 0 0,-3 3 0 0,3-6 0 0,0 2 0 16,0 4 0-16,0-3 0 16,0-6 18-16,3 3-1 0,-3-9 0 0,0 0 0 0,0 0-27 15,0 0-6-15,0 0 0 0,0 0-1 0,0 0 27 0,0 0 6 16,0 0 0-16,0 0 1 0,0 0-17 0,0 0 0 15,11-3 0-15,-4 0 0 0,0 0 55 0,-4-3 7 16,4 0 2-16,-3 0 0 0,-1-6-64 0,-3 7-15 16,4 2-1-16,0-3-1 0,-4 6 17 0,0-6 0 0,3 0 0 15,-3 0 0-15,0 0 0 0,0 0 0 16,0 0 0-16,0 6 0 0,0 0 0 0,0 0 0 0,0 0 0 0,0 0 0 16,0 0-11-16,0 0 11 0,0 0-10 0,4 6 10 15,-4-6 12-15,3 6 9 0,-3-6 2 0,0 0 0 16,4 9-70-16,3-6-13 0,-4 0-4 15,-3-3 0-15,0 0 81 0,0 0 16 0,0 0 3 0,4 6 1 16,-1 0-29-16,1 5-8 0,-4 7 0 0,3-6 0 16,1-6 0-16,-1 0 0 0,1-3 0 0,-1-1 0 15,1 1-27-15,3 0-6 0,0 0-2 16,0 3 0-16,4-3-127 0,-4-3-26 0,3 0-4 16</inkml:trace>
  <inkml:trace contextRef="#ctx0" brushRef="#br0" timeOffset="205235.391">13854 13337 1337 0,'-11'0'28'0,"11"0"6"0,0 0-34 16,0 0 0-16,-7 0 0 0,7 0 0 0,-7 6 109 0,0-6 15 0,7 0 4 0,-7 3 0 15,7-3-52-15,-11 9-9 0,4-3-3 0,4-3 0 16,-4 6 0-16,3-4 0 0,1 4 0 0,-5 3 0 16,5 0-51-16,-1 0-13 0,1 2 0 0,-1 4 0 15,1-6 0-15,-1-1 8 0,1-5-8 0,3 6 0 16,0-12 0-16,0 0 0 0,0 0 0 0,0 0 0 16,0 0 0-16,0 0 0 0,0 9 0 0,0-3 0 15,0-6 0-15,0 0 0 0,0 0 0 0,0 0 0 16,0 0 0-16,0 0 0 0,3 0 0 0,-3 0 0 15,0 0 0-15,0 0 8 0,0 0-8 0,0 0 12 16,0 0-12-16,0 0-8 0,0 0 8 0,0 0-13 16,0 0 13-16,7 0 0 0,-3-6 0 0,-4 6 0 15,0 0 0-15,0 0 0 0,7 12 0 0,-7-12 0 16,3 5 0-16,-3-5 0 0,0 0 0 0,8 9 0 16,-5-3 8-16,1 9 5 0,3-6 1 0,-4 2 0 15,-3-11-22-15,0 0-5 0,4 0-1 0,-4 0 0 16,7 6 14-16,-7-6 0 0,3 6 0 0,1 6 0 15,-4-12 12-15,0 0 4 0,0 0 2 0,0 0 0 16,3 9-29-16,-3 3-5 0,0-1-2 0,0 7 0 16,0-12 18-16,0-6 0 0,0 0 0 0,0 0 0 15,0 0 48-15,-3 6 12 0,-4-3 4 0,3 3 0 0,-3-4-64 16,0 1-21-16,0 3 0 0,0 0 0 0,0-6 33 16,3 0 8-16,-3-9 0 0,0 6 1 15,0 3-61-15,0-3-12 0,0 1-2 0,0-1-1 16,-4-3-68-16,4 0-13 0,-3-6-4 0</inkml:trace>
  <inkml:trace contextRef="#ctx0" brushRef="#br0" timeOffset="207073.559">14418 13558 387 0,'0'0'16'0,"4"6"-16"15,-1-3-13-15,-3-3-7 0,4 5 0 0</inkml:trace>
  <inkml:trace contextRef="#ctx0" brushRef="#br0" timeOffset="209615.439">12943 13373 608 0,'0'0'12'0,"0"0"4"0,0 0-16 0,0 0 0 0,0 0 0 0,0 0 0 16,0 0 54-16,0 0 8 0,0 0 2 0,0 0 0 15,0 0 13-15,0 0 3 0,0 0 1 0,0 0 0 16,0 0-27-16,0 0-6 0,0 0 0 0,0 0-1 15,0 0-38-15,4 8-9 0,-4-2 0 0,0 6 0 16,3 0 32-16,-3-3 5 0,0 2 1 0,4 1 0 16,-4 6-18-16,4-6-3 0,-4 2-1 0,3 1 0 15,-3 0-4-15,0-4-2 0,4-2 0 0,-4 6 0 16,0-6-10-16,0 2 0 0,0-5 0 0,0 6 0 16,0-6 25-16,0-6 3 0,0 0 1 0,0 0 0 15,0 0 5-15,0 0 1 0,0 0 0 0,0 0 0 0,0 6-16 0,0-6-3 16,0 0-1-16,0 0 0 0,7-6 3 0,-4-6 1 15,4 6 0-15,0-5 0 0,4 2-19 16,-4 0 0-16,0-3 0 0,4 3 0 0,-4 3 0 16,0-5 0-16,0-1 0 0,0 0 0 0,0 3 0 15,0 1 0-15,3-1-13 0,-2-3 5 16,-1 0-4-16,-4 3 0 0,1 4 0 0,-1-4 0 0,1 3 12 16,-4 6 0-16,0 0 0 0,0 0-8 15,0 0 8-15,0 0 0 0,0 0 0 0,0 0 0 0,0 0 0 0,0 0 0 16,-4-3 0-16,4 3 0 0,0 0 0 0,0 3-8 0,-3 9 8 0,-1-4-8 15,4 1 8-15,0 3 0 0,-3 0 0 0,3-3-8 16,0-1 8-16,3 4 0 0,1 3 0 16,-1 2 0-16,4-8 0 0,-3 6 0 0,3 0 0 0,-4-4 0 15,4 7 0-15,0-9 0 0,4 0 0 0,-4 0 0 16,0-1 0-16,-3 1-13 0,3-3 5 0,-4-6 8 16,1 6 0-16,-4-6 18 0,3 0-2 0,-3 0 0 15,7 0 4-15,-3 0 0 16,3 0 0-16,-4-6 0 0,5 6-7 0,-5-6-1 0,1 0 0 0,3 3 0 0,-7 3-12 15,7-6 8-15,-4 1-8 0,1 2 0 0,3 0 0 16,-7 3 0-16,3-3 0 0,4 0 0 0,-7 3 0 16,4-3 0-16,3-3 0 0,-3-3 0 15,-1 3 8-15,1-5-8 0,-4 2 11 0,3-3-11 16,-3 0 13-16,0 0-4 0,4 1-1 0,-8-4 0 16,4 0 3-16,0 1 0 0,0 2 0 0,0-9 0 15,0 7-11-15,0-1-16 0,0-3 4 0,0 4 1 16,0 2 19-16,-3-6 4 0,3 6 1 0,0-2 0 15,0-1-25-15,0 0-6 0,0 4-1 0,3-1 0 16,-3-3-38-16,0 6-8 0,4 3-2 0</inkml:trace>
  <inkml:trace contextRef="#ctx0" brushRef="#br0" timeOffset="210933.753">14633 13537 1044 0,'0'0'23'0,"0"0"5"0,-3-6 0 0,3 3 1 0,0-3-29 15,3 1 0-15,-3-1 0 0,4-3 0 0,-4 3 56 0,3-3 4 0,-3 9 2 0,4-6 0 16,-4 0-22-16,3-2-5 0,1 2-1 0,-4 6 0 16,0 0-3-16,0 0-1 0,0 0 0 0,0 0 0 15,0 0 18-15,0 0 4 0,0 0 1 0,3 6 0 16,1 2-33-16,3-2-8 0,-7-6 0 0,0 0-1 16,7 9-11-16,-3 0 0 0,-1-3 0 0,-3-6 0 15,0 0 0-15,0 0 0 0,0 0 0 0,0 0 0 16,0 0 40-16,0 0 5 0,0 0 2 0,0 0 0 15,11-3-24-15,-4-3-5 0,0-6-1 0,-4 1 0 16,4 5-17-16,0-6 0 0,-3-3 0 0,-1 6 0 16,1-2 0-16,0-1 0 0,-4-3 0 0,3 0 0 15,-3 4 9-15,4 5-1 0,-4 0-8 0,0 0 12 16,0 0-52-16,0 6-10 0,0-6-2 0,-4 0-1 16,4 6 1-16,-3-5 1 0,-1-1 0 0,0 0 0 15,4 3 16-15,-3 3 3 0,-1 0 1 0,1 0 0 16,-4 0 14-16,0 0 2 0,3 0 1 0,-3 0 0 15,0 0 14-15,0-3 0 0,-4 3 0 0,4-6 0 16,-3 12 16-16,-1-6-1 0,1 3 0 0,-1-3 0 16,4 3 13-16,-4-3 4 0,4 3 0 0,0 0 0 0,4 3-3 15,-4-1 0-15,0 1 0 0,0 6 0 0,3 0-43 16,-3 0-9-16,4 2-1 0,-1 4-1 0,1-6 40 16,3-1 8-16,-4-2 1 0,0 9 1 0,4-6-40 15,0-4-8-15,-3 1-1 0,3 3-1 16,0 3 40-16,3-9 8 0,-3-1 1 0,0 1 1 0,0 0-5 0,0-6-2 0,0 0 0 15,4 12 0-15,0-6 10 0,-1-3 1 0,1 3 1 0,3-3 0 16,3 5-2-16,-3-8-1 0,0 0 0 16,0 0 0-16,4 6-8 0,3-6-2 0,-3 0 0 0,3-967 0 15,-14 1934-17-15,14-967 0 0,0 0 0 0,-3 0 0 16,-1 0-24-16,1 0-1 0,-1 0-1 16,1 0 0-16,-11 0-142 0,14 0-28 0,0 0-5 0</inkml:trace>
  <inkml:trace contextRef="#ctx0" brushRef="#br0" timeOffset="211641.223">14965 13428 1337 0,'-7'3'28'0,"3"3"6"16,1-6-34-16,-1 3 0 0,-3-3 0 0,4 9 0 0,-4-3 76 0,3 0 9 15,-7-6 2-15,4 6 0 16,0-6-23-16,-3 0-4 0,3 0 0 0,0 0-1 16,0-6-31-16,0 6-7 0,-1-6-1 0,1 6 0 15,0 0-20-15,4 6 0 0,-4 0 0 0,3 2-8 16,-3 1 8-16,4 3 0 0,3-3-9 0,-4 3 9 0,1-7-11 16,3 4 3-16,0 3 0 0,-4 0 0 0,4-3 8 0,0-1 0 0,0 4 0 15,0 0 0-15,0-3 0 0,0 0 0 0,4-4 0 16,-4-5 0-16,0 0 9 0,0 0 4 15,0 0 1-15,0 0 0 0,0 0 11 0,0 0 3 0,7 3 0 16,0-3 0-16,-4-3-9 0,4 1-2 0,0-4 0 16,-3 0 0-16,3 0-28 0,0-9-5 0,0 3-2 15,4 1 0-15,-8-4 18 0,4 0 0 0,0 6 0 0,-3-2 0 16,3 5 0-16,-4 0 8 0,-3 6-8 16,4-9 12-16,-4 9-12 0,0-6-8 0,3 3 8 0,-3-3-13 15,0 6-10-15,4 3-1 0,-1 0-1 0,1 3 0 16,0 3 25-16,-1 6 0 0,-3-9 0 0,4 5 0 15,-4-2 0-15,0 3 0 0,0 0 0 0,0-1 0 16,0-5 14-16,0 9 8 0,3-6 2 0,-3 3 0 16,0-4-24-16,4 4 0 0,-1 0 0 0,-3-6 8 15,4 0-8-15,-1-3 0 0,-3 3 0 0,7-1 0 16,-3-2 0-16,6 0 0 0,1 3 0 0,0-3 0 16,-1 0-101-16,1-3-22 0,3-3-4 0</inkml:trace>
  <inkml:trace contextRef="#ctx0" brushRef="#br0" timeOffset="212203.669">15198 12949 1580 0,'-7'0'67'15,"7"0"-54"-15,-4-6 19 0,1 3 4 0,3 3 1 0,0 0 0 16,0 0 43-16,0 0 9 0,0 0 2 0,0 0 0 16,0 0-73-16,-4 9-18 0,0-3 0 0,1 6 0 15,3 3 0-15,0-1 0 0,0 1 0 0,3 6 0 16,1-1 0-16,0 7 0 0,-1-4 0 0,1 6 0 16,-1 7 0-16,4-7 0 0,-3-2 0 0,3 2 0 15,0 3 55-15,-4 4 7 0,1 2 2 0,-1 3 0 16,1-9-52-16,-1 4-12 0,1-13 0 0,-4 9 0 15,0-11 0-15,0 0 0 0,0-7 0 0,0 7 0 16,-4-3 54-16,1-1 8 0,-1 1 2 0,1-3 0 16,3-4-52-16,-4 1-12 0,4 0 0 0,-3-6 0 15,3-6-48-15,0 0-13 0,0 0-3 0,0 0 0 16,0 0-51-16,0 0-10 0,0 0-3 0</inkml:trace>
  <inkml:trace contextRef="#ctx0" brushRef="#br0" timeOffset="212592.111">15102 13420 1094 0,'0'0'46'16,"-7"0"-37"-16,7 0 44 0,0 0 9 0,0 0 2 0,0 0 0 15,0 0 36-15,0 0 7 0,0 0 1 0,0 0 1 16,0 0-21-16,0 0-4 0,0-6 0 0,0 0-1 16,7-3-67-16,0-3-16 0,4 3 0 0,0 1 0 15,3-1 0-15,-4 3 0 0,8 0 0 0,-4 3 0 16,4 0 55-16,-4 6 7 0,3 6 2 0,-2-3 0 16,2-3-52-16,-3 0-12 0,-3 0 0 0,3 5 0 15,0 7 0-15,-3-3 0 0,-1-3 0 0,1-3 0 16,-4 2-48-16,4 1-13 15,-4 9-3-15,0-12 0 0,0 0-102 0,-4-6-21 16</inkml:trace>
  <inkml:trace contextRef="#ctx0" brushRef="#br0" timeOffset="212952.362">15445 13423 1094 0,'-4'8'46'16,"4"1"-37"0,-3 6 95-16,-1-3 20 0,4-6 3 0,-4 2 1 15,1 1-9-15,-1 0-2 0,4-9 0 0,-3 12 0 16,3-1-85-16,-4-2-16 0,1 9-4 0,3-3-1 16,0-7-11-16,0 4 0 0,0-12 0 0,0 0 0 0,0 0 0 0,0 0 0 0,0 0 0 15,0 0 0 1,0 0-69-16,0 0-16 0,3 6-3 0</inkml:trace>
  <inkml:trace contextRef="#ctx0" brushRef="#br0" timeOffset="213327.865">15529 13343 1314 0,'0'0'37'0,"-7"0"8"0,0-6-36 0,4 6-9 0,3 0 0 0,0 0 0 15,-7-6 78-15,7 6 14 0,0 0 2 0,0 0 1 16,0 0-50-16,-4 12-9 0,4-9-3 0,4 6 0 16,-4-9-129-16,0 0-25 0,3 0-6 0</inkml:trace>
  <inkml:trace contextRef="#ctx0" brushRef="#br0" timeOffset="213703.635">15628 13399 1780 0,'-7'18'50'0,"3"-1"12"0,1-2-50 16,-1 3-12-16,1-12 0 0,3 2 0 15,-4-2 38-15,4-6 5 0,0 0 1 0,0 9 0 0,0 0-26 0,0-3-5 0,4 5-1 0,-4-5 0 16,3 0-1-16,-3 6-1 0,0-3 0 0,4-3 0 15,-4 5-10-15,0-5 8 0,3 0-8 0,-3-6 8 16,0 0-8-16,0 0 0 0,0 0 0 0,0 0 0 16,0 0 13-16,0 0-2 0,0 0-1 0,0 0 0 15,0-6-1-15,4 0 0 0,3 1 0 0,-3-4 0 16,3 0-21-16,0-6-4 0,0 3 0 0,0-5-1 16,0-4-19-16,0 7-3 15,0-1-1-15,0-9 0 0,0 10 21 0,4 2 4 0,-4 0 1 0,3 6 0 16,1-8-2-16,-4 8 0 0,0 0 0 0,0 0 0 15,0 0 4-15,0 3 1 0,0 0 0 0,0 6 0 16,0 0 11-16,4 9 0 0,-4-3 0 0,-3 8 0 16,3-5 0-16,0 6 16 0,-4-4-4 0,1 10-1 15,-1-4 32-15,4 7 6 0,-3-1 2 0,-1 1 0 16,1-10 1-16,-1 7 0 0,1-12 0 0,-1-1 0 16,1 4-22-16,-4-3-4 0,3-6-1 0,1-3 0 15,-4-3 31-15,0 0 7 0,0 0 1 0,0 0 0 16,0 0-52-16,0 0-12 0,0 0 0 0,4-3 0 15,3 3-17-15,0-6-7 0,0 0 0 0</inkml:trace>
  <inkml:trace contextRef="#ctx0" brushRef="#br0" timeOffset="214109.982">16009 13475 1580 0,'-3'9'67'15,"-1"3"-54"-15,4-12 41 0,0 0 8 0,0 0 2 0,0 0 0 16,0 0-8-16,0 0 0 0,0 6-1 0,0-6 0 16,0 0-37-16,0 0-7 0,-4-12-2 0,1 6 0 15,3 6-9-15,0 0 0 0,0 0 0 0,0 12 0 16,0-6 0-16,0 3 0 0,-4 2 0 0,4-2 0 15,0 3 0-15,0-3 0 0,0 0 0 0,0-3 0 16,4-1 40-16,-4-5 5 0,0 6 2 0,0-6 0 16,0 0-24-16,0 0-5 0,0 0-1 0,7 6 0 15,0-6-17-15,0 0 0 0,0 0 0 0,-3 0 0 16,3 0 0-16,0 6 0 0,0-6 0 0,-4 3 0 16,4-3 0-16,-3-3 0 0,0-3 0 0,-1 0 0 15,1 6-13-15,-4-6-7 0,3-2 0 0,-3 2-1 16,0 0-18-16,0-9-3 0,0 6-1 0,0-2 0 15,-3 5 35-15,3-6 8 0,0 0 0 0,-4 3 0 16,1-2 0-16,3 5 0 0,-4-12 0 0,0 6 0 16,4 4 0-16,-3-1 0 0,-1 0 0 0,1 3 0 15,3 6 49-15,0 0 12 0,0 0 3 0,0 0 0 16,0 0-103-16,0 0-20 0,0 0-4 0,0 0-1 16,-4 6 52-16,1 6 12 0,-1 2 0 0,4 10 0 15,0-9 0-15,0 5 0 0,0 7 0 0,4-10 0 0,-1 7 21 0,1-4 7 16,3 1 2-16,-4 2 0 15,1 1-48-15,0-9-10 0,-1 8-1 0,1-5-1 0,-1 2 61 0,1 1 12 0,-1 0 2 16,-3-4 1-16,4 1-17 0,-1-1-3 16,-3 7-1-16,4-3 0 0,-4 5-9 0,0-5-3 0,0 2 0 0,0 7 0 15,-4-1 4-15,4 3 1 0,0-11 0 0,0 8 0 16,-3-11-6-16,3 5 0 0,0-8-1 0,-4 3 0 16,4-1-11-16,-3-5 8 0,-1 3-8 0,4-3 8 15,-3-1-8-15,3-11 0 0,0 0 0 0,0 0 8 16,0 0-8-16,0 0-11 0,0 0 3 0,0 0 0 15,0 0-18-15,-7 0-3 0,-4-3-1 16,0 0 0-16,1-8 10 0,-1 2 3 0,-3-3 0 0,3-3 0 16,-6-5 0-16,3 2 0 0,0-2 0 0,-1 2 0 15,1-6 27-15,-3-2 6 0,3 2 0 0,0-5 1 16,-4 3-116-16,0 2-23 0,1-5-5 0,-1 5-717 16</inkml:trace>
  <inkml:trace contextRef="#ctx0" brushRef="#br0" timeOffset="214653.511">16757 13017 746 0,'0'0'20'0,"0"0"7"0,0 0-27 0,0 0 0 0,0 0 0 0,0 0 0 16,0 0 74-16,-4-6 10 0,4 0 1 0,-3 0 1 16,3 6-14-16,0 0-2 0,0 0-1 0,0 0 0 15,0 0-19-15,0 0-4 0,0 0-1 0,-4 6 0 16,4 0-24-16,-3 6-5 0,3-6 0 0,-4 2-1 15,4-2 6-15,-3 3 2 0,-1 0 0 0,1 3 0 0,3-1 8 0,0-2 1 16,0 3 1-16,-4 3 0 0,4-4-19 0,4 4-4 16,-4-3-1-16,0 6 0 0,0 2 16 0,3 4 3 15,-3 2 1-15,4 4 0 16,-4 2-17-16,3 3-3 0,-6-3-1 0,3 7 0 16,3-10-8-16,-3 3 8 0,-3-5-8 0,-1-1 8 15,4-2 0-15,-3-4-8 0,-4 4 12 0,3-6-4 16,-3-4 8-16,4 4 0 0,-1-6 1 0,4-3 0 15,0-4 1-15,-4 1 0 0,1 0 0 0,-1-3 0 16,4 0 7-16,-3 3 2 0,-1-6 0 0,4 0 0 0,-3-6-7 16,3 3-2-16,-4 3 0 0,4-3 0 15,-3 3-35-15,3 0-7 0,0 0-2 0,0 0 0 16,0 0-110-16,0 0-21 0,3-9-5 0</inkml:trace>
  <inkml:trace contextRef="#ctx0" brushRef="#br0" timeOffset="-214361.047">16877 13431 1824 0,'-14'9'38'0,"14"-9"8"0,0 0-37 0,0 0-9 0,0 0 0 0,0 0 0 15,0 0 52-15,0 0 9 0,-4 3 2 0,4-3 0 16,0 0-50-16,-3 6-13 0,3-6 0 0,-4 12 0 16,4-6 0-16,-3 0 0 0,3 2 0 0,0-8 0 15,0 0 0-15,3 9 0 0,1-3 0 0,3 0 0 16,-4 3 32-16,4-3 0 0,-3-1 1 0,-1 1 0 15,4 0-25-15,-3 6-8 0,3-6 0 0,-3 0 0 0,3 0 9 0,-4 2-1 16,4-8-8-16,-3 6 12 0,-4-6 8 16,7 6 0-16,-7-6 1 0,3 0 0 0,4 0 15 0,0 0 4 0,-3 0 0 0,-4 0 0 15,7 0-12-15,0-6-3 0,-3 0 0 0,3 1 0 16,-4-1-25-16,4-3 0 16,-3 3 0-16,3-6 0 0,0 6 0 15,-4 0 0-15,1 1 0 0,-4-1 0 16,3 6 0-16,1-9 0 0,-4 6 0 0,4-6 0 15,-4 0 0-15,0 1 0 0,0 2-12 0,0-6 12 16,0-6-34-16,0 6 1 0,0 1 0 0,0 2 0 0,-4-9-47 16,4 6-8-16,-4-2-3 0,4 2 0 0,-3 6-159 0,3-6-32 15</inkml:trace>
  <inkml:trace contextRef="#ctx0" brushRef="#br0" timeOffset="-213790.717">17191 13373 1326 0,'-14'32'28'0,"10"-23"5"16,1 0-33-16,-1-1 0 0,1 1 0 0,-1 6 0 15,1-9 60-15,3 3 6 0,-4 2 1 0,1-2 0 16,3 3-1-16,-4 3 0 0,4-10 0 0,0 7 0 0,-4 0-26 0,8-3-4 16,-4-3-2-16,0 5 0 0,0-5-10 15,4 0-1-15,-4-6-1 0,0 6 0 0,0 0-13 0,0-6-9 0,3 6 12 16,-3 0-12-16,0-6 38 0,0 0 1 0,0 0 0 0,0 0 0 16,0 0-11-16,0 0-3 0,0 0 0 0,0 0 0 15,4-3 7-15,-4-3 2 0,3 0 0 0,-3-3 0 16,4 3-22-16,-4-5-12 0,3-1 12 0,-3 3-12 15,4 0 8-15,-4 6-8 0,3-3 0 0,1 6 0 16,-4-6 0-16,3 1 0 0,1-7 8 0,-4 6-8 16,0-3 0-16,0 9 0 0,0 0 0 0,0 0 0 15,0 0 0-15,0 0 0 0,0 0 0 0,0 0 0 16,0 0 0-16,0 0 0 0,0 0-10 0,0 0 10 16,0 0 0-16,7 0-9 0,-4 6 9 0,1-6 0 15,3 6 0-15,-4-3-8 0,5 3 8 0,-1-6 0 16,0 0 0-16,-4 0 0 0,4 0 0 0,0-9 0 15,-3 9 0-15,-1-3 0 0,4 3 0 0,-3 0 0 16,3 3-31-16,-3-3-2 0,-1 0-1 0,4 9 0 16,-3-3 34-16,-1-1 0 0,1 4 0 0,-4 3 0 15,3 0 0-15,-3 0 0 0,0-1 0 0,4 1 0 16,-4-6 0-16,0-6 0 0,0 0 0 0,0 0 0 16,0 0 0-16,0 0 0 0,0 0 0 0,0 0 0 15,0 0-58-15,0 0-5 0,0 0-1 0,0 0 0 16,0 0-102-16,0 0-21 0,0 0-4 0</inkml:trace>
  <inkml:trace contextRef="#ctx0" brushRef="#br0" timeOffset="-212754.833">17512 13434 850 0,'-4'6'17'0,"1"9"6"0,-1-9-23 0,1 3 0 0,-1-4 0 15,1 4 0-15,3-9 56 0,0 0 6 0,0 0 2 16,-7 6 0 0,7-6 51-16,-4 6 10 0,4 0 3 0,0-6 0 0,0 0-103 0,0 0-25 0,0 0 0 0,0 0 0 15,0 0 0-15,0 0 0 0,0 0 0 0,0 0 0 16,0 0 36-16,0 0 3 0,0 9 0 0,-3 2 0 15,6-5-17-15,-3 3-3 0,0 3-1 0,4-3 0 16,-4-3 3-16,0 2 1 0,0-8 0 0,0 0 0 16,0 0 0-16,0 0 0 0,0 0 0 15,0 0 0-15,0 0 13 16,0 0 2-16,0 0 1 0,7 0 0 0,0 0 1 0,0 0 0 0,-7 0 0 0,10 0 0 16,1-8-20-16,0 5-4 0,-1-3-1 0,1 3 0 15,-4-3-14-15,3 3 0 0,1-3 0 0,-7 3-10 16,6-3-2-16,-3 0-1 0,0-5 0 0,4 2 0 15,-4-3-35-15,0 6-6 0,0-3-2 0,0 4 0 16,-3-4-102-16,3 3-21 0,-4 0-4 0</inkml:trace>
  <inkml:trace contextRef="#ctx0" brushRef="#br0" timeOffset="-212103.58">17713 13043 1579 0,'0'0'32'0,"0"0"10"0,0 0-34 0,0 0-8 0,-4 6 0 0,1 3 0 15,3 0 60-15,-4 3 11 0,1-1 1 0,3 1 1 16,0 6-14-16,0 2-3 0,0-8-1 0,0 9 0 16,3-4-30-16,-3 1-5 0,0 5-2 0,4 1 0 15,-4-3 9-15,0-4 1 0,3 4 1 0,1 2 0 16,-4-5-9-16,3 2-3 0,1 4 0 0,-4-3 0 16,4-10 5-16,-4 1 1 0,3 0 0 0,-3 0 0 15,0-6-37-15,4 2-7 0,-4 1-2 0,-4 3 0 16,4-3 51-16,0-3 9 0,0-6 3 0,0 0 0 15,0 0-13-15,0 0-3 0,0 0 0 0,0 0 0 16,0 0-24-16,0 0 0 0,0-6 0 0,0 6 0 16,0 0 0-16,0-9 0 0,0 9 0 0,0-6 0 15,0 0 0-15,0 6 0 0,0-6 0 0,0 0 0 16,4 1 0-16,-4-1-9 0,3 0 0 0,1 0 0 16,-4 0 9-16,0-3-10 0,0 3 10 0,0 0-10 15,3 1 19-15,-3-4 4 0,0 0 1 0,0 3 0 16,0 0-23-16,0 6-5 0,0 0-1 0,0 0 0 15,4-6 24-15,-1-3 5 0,-3 4 1 0,0 5 0 16,4 8-27-16,-4 10-4 0,3 0-2 0,-3-1 0 16,4-8 29-16,-4-9 5 0,0 0 2 0,0 0 0 15,7 6-18-15,-4 0 0 0,4 6 0 0,1-6 0 16,-5 2 0-16,1-2 0 0,3 3 0 0,-4 0 0 0,1-3 0 0,-1 5 0 16,1-5 0-16,-1 0 0 0,-3 6 0 15,4-3 0-15,-1-3 0 0,-3 5 0 0,4-11 0 0,-4 0 0 16,0 0 0-16,0 0 0 0,0 12 0 0,3-6 0 0,-3 0 0 15,0-3 0-15,-3 3 0 0,6 0 0 16,-3 0 0-16,0-6 0 16,0 0-48-16,0 0-12 0,0 0-4 0,0 0 0 15,0 0-102-15,7-3-21 0</inkml:trace>
  <inkml:trace contextRef="#ctx0" brushRef="#br0" timeOffset="-210620.371">18489 13420 608 0,'0'0'12'0,"0"0"4"15,-3-6-16-15,3-3 0 0,3-3 0 0,-3 6 0 16,0 6 0-16,0 0 0 0,0 0 0 0,0 0 0 16,0 0 0-16,0 0 0 0,0 0 0 0,0 0 0 15,0 0 24-15,0 0 1 0,0 0 1 0,0 0 0 16,0 0 10-16,0 0 1 0,0 0 1 0,0 0 0 15,0 0-14-15,0 0-2 0,-3 12-1 0,-1-6 0 16,0 3 23-16,4-3 5 0,-3-3 1 0,3-3 0 16,0 8 6-16,0-8 0 0,0 0 1 0,0 0 0 15,0 0 6-15,0 0 1 0,0 0 0 0,0 0 0 16,0 0-2-16,0 0 0 0,0 0 0 0,0 0 0 16,0 0-48-16,0 0-14 0,0 0 0 0,0 0 8 15,0 0 23-15,0 0 5 0,0 6 0 0,0 6 1 16,0-6-59-16,0 6-12 0,0-6-2 0,0 2-1 0,0 7 59 15,3 0 12-15,-3-4 2 0,0-2 1 16,0 3-29-16,0-12-8 0,0 0 0 0,0 0 0 16,0 0 0-16,0 9 0 0,4-3 0 0,-4-6 8 15,0 0 10-15,0 0 2 0,0 0 1 0,0 0 0 0,0 0 38 0,0 0 7 0,0 0 2 16,0 0 0-16,0 0-55 0,4-3-13 16,-1-6 0-16,1 0 0 0,-4 6 0 0,0 3 0 15,0 0 0-15,0 0 0 0,0 0 0 0,7-6 0 0,0 6 0 0,-7 0 0 16,0 0 0-16,0 0 0 0,0 0 0 0,0 0 0 15,0 0-9-15,0 0-5 0,3-6-1 16,-3 6 0-16,4 0 24 0,-4 0 5 0,0-5 1 0,0 5 0 16,0 0-33-16,0 0-6 0,0 0-2 15,0 0 0-15,7 5 15 0,0 1 11 0,0 0-13 16,-4 3 5-16,-3-9 8 0,0 0 0 0,0 0 0 0,8 9 0 16,-1-6 24-16,-4 6 8 0,4-1 0 15,-3-2 1-15,-4-6-33 0,7 6-20 0,-7-6 2 0,7 9 1 16,-7-9 27-16,0 0 6 0,0 6 0 0,0-6 1 15,0 0-17-15,7 6-14 0,-7-6 2 0,0 0 1 16,0 0 23-16,0 0 5 0,0 0 1 0,3-3 0 16,4-3 31-16,-3-6 7 0,3 0 0 0,-7 1 1 15,4 2-45-15,-1-6-12 0,-3 6 0 0,0-8 0 16,4-7 0-16,-1 4 0 0,1-10 0 0,-4 4 0 16,3 2 0-16,-3 10 0 0,0 14 0 0,0 0 0 0,0 0 0 0,-3-18 0 15,-1 6 0-15,1-5 0 16,3 5 0-16,0 12 0 0,-4-18 0 0,1 6 0 15,3 12 0-15,0 0 0 0,0 0-12 0,-4-8 12 16,4 8-56-16,-3-12-4 0,3 12-1 0,0 0 0 16,0-12-105-16,0 12-21 0,7-6-4 0</inkml:trace>
  <inkml:trace contextRef="#ctx0" brushRef="#br0" timeOffset="-209943.589">18789 12967 1552 0,'-4'6'44'0,"-3"3"10"0,4-4-43 0,-1 1-11 0,1 3 0 0,-1 0 0 15,4 9 53-15,0-10 9 0,-3 4 2 0,3 3 0 16,0 5-5-16,-4-5-1 0,4 0 0 0,-3 5 0 16,3-2-42-16,0 6-8 0,3-7-8 0,-3 10 12 15,0-7 28-15,4 10 5 0,-4-7 2 0,0 10 0 0,0-1-24 0,-4 3-5 16,4-5-1-16,0 2 0 16,0-6-17-16,-3-2 0 0,-1-1 0 0,4-2 0 15,-3-3 0-15,3-1 0 0,0 1 0 0,0-3 0 0,0-4 33 16,-4 1 3-16,4-12 1 0,0 0 0 0,0 0-24 0,0 0-5 15,0 0 0-15,0 0-8 0,0 0 0 0,0 0 0 16,0 0 0-16,0 0 0 0,7-12 8 0,-3 6-8 0,3-5 0 16,-4-1 0-1,1-3-32-15,-1-2-11 0,1-1-1 0,-1-3-1 0,-3 10 36 0,4-7 9 16,-4 3 0-16,3 4 0 0,-3-1 0 0,7 6 0 0,-3-9 0 16,0 6-8-16,-1 3-2 0,1 1 0 0,-1-4 0 15,-3 9 0-15,0 0 0 0,4 3 0 16,3 3 0-16,0 2 0 0,-4 1 10 0,1 3 0 0,-1 0 0 0,-3-3 0 15,4 2 8-15,-1 7 3 0,-3 0 1 0,4-4 0 16,-4 7 5-16,0-9 2 0,0 2 0 0,0 1 0 16,0-3 3-16,3-3 1 0,-3-1 0 0,4 4 0 15,-4-6-5-15,0-6-1 0,0 0 0 0,0 0 0 16,0 0-17-16,4 6 10 0,-4 0-10 0,0-6 8 16,0 0-8-16,0 0-17 0,0 0 4 0,0 0 1 15,0 0-36-15,7 0-6 0,0 0-2 0</inkml:trace>
  <inkml:trace contextRef="#ctx0" brushRef="#br0" timeOffset="-209307.926">18955 13431 1910 0,'-11'0'40'0,"11"0"9"0,-3 6-39 15,-4 6-10-15,3 0 0 0,1 0 0 16,-1-4 35-16,4 1 5 0,0 0 0 0,0-9 1 0,0 0 10 0,0 12 1 16,0-12 1-16,0 0 0 0,4 0-33 0,-1 6-8 0,-3-6 0 0,7 5-1 15,-3-5 21-15,3 0 5 0,0-5 1 0,3-1 0 16,-3 6-24-16,0 0-5 0,0-6-1 0,1 0 0 16,2-3 8-16,1-6 0 0,-1 7 1 15,-3-10 0-15,4 0-17 0,-4 7 0 0,0-1 0 0,4-3 0 16,-4 0 0-16,-4 4 0 0,4-1 0 0,-3 0 0 15,-1 6 0-15,1 0 0 0,-4 1 0 0,3-4 0 16,-3 9-16-16,0 0-8 0,0 0 0 0,-3-3-1 16,-4 0-15-16,3 0-2 15,-3 3-1-15,0 0 0 0,0 6 25 0,0 0 5 0,-4-6 1 0,4 6 0 16,-3-1 1-16,3 1 1 0,-4 6 0 0,1 3 0 16,-1-6 10-16,4-1 0 0,0-2 0 0,0 6 0 15,0-3 15-15,3-3-2 0,1 3 0 0,-1-1 0 16,1 1-1-16,3 0 0 0,0 3 0 0,0-6 0 15,0-3-12-15,3 5 0 0,-3-2 0 0,4 6 0 16,-1-6 0-16,4 3 0 0,-3-3 0 0,3-1 0 16,-4 1 0-16,4 0 0 0,4 3 0 0,-4 0 0 15,4-3 0-15,-4 0 0 0,0 2 0 0,3-2 0 16,-3 0 0-16,1 0 0 0,2 3 0 0,-3-3 0 16,0 3 0-16,0-1 0 0,4-2 0 0,-4 0 0 15,0-6-159-15,4-6-34 0,-4 0-7 0</inkml:trace>
  <inkml:trace contextRef="#ctx0" brushRef="#br0" timeOffset="-208798.712">19276 13361 1792 0,'0'0'51'0,"-7"-3"10"0,7 3-49 16,-4 3-12-16,4-3 0 0,-7 6 0 0,4 0 82 0,-1 2 14 0,1-2 2 0,-1 6 1 15,4 0-31-15,-4 0-7 0,4-1-1 0,0 10 0 16,0-9-21-16,-3-4-5 0,6 7-1 0,-3 0 0 16,0-3-33-16,0-1 0 0,4-5 0 0,-4-6 0 15,0 12 0-15,0-3 0 0,0-9 0 0,0 9 0 16,0-9 0-16,0 0 0 0,4 8 0 0,-4-8 0 16,0 0 0-16,0 0 0 0,0 0 0 0,0-8 0 15,3 5 58-15,1-3 5 0,-4 3 1 0,3-6 0 16,-3-6-52-16,4 4-12 0,-4-4 0 0,3-3 0 15,1 1 0-15,-4 5 0 0,3-12 0 0,-3 13 0 16,4-1 0-16,-1 9 0 0,-3-3 0 0,4 0 0 16,-1 0 0-16,-3 6 0 0,4-9 0 0,-4 9 0 15,0 0-48-15,0 0-13 0,0 0-3 0,0 0 0 16,3 9 52-16,1-3 12 0,-1 6 0 0,1-3 0 16,0 2 0-16,-1 4 0 0,1 6 0 0,-1-4 0 15,1 4 0-15,-4-3 0 0,3-1 0 0,1 7 0 16,-4-4 0-16,3 7 0 0,-3-4 0 0,0 1 0 15,4-4 27-15,-4-2 8 0,3 0 1 0,-3-9 1 16,0-1-25-16,4 1-12 0,-4-9 10 0,0 6-10 0,3 0 24 0,1-3-2 16,-4-3 0-16,0 9 0 15,0-9-42-15,7 0-8 0,-4 0-1 0,5 0-1 16,-5-9-112-16,8 6-22 0,-4 0-5 0</inkml:trace>
  <inkml:trace contextRef="#ctx0" brushRef="#br0" timeOffset="-208126.508">20087 13431 1109 0,'-3'-6'23'0,"3"1"5"0,-4-1-28 0,4 6 0 0,0 0 0 0,-3-6 0 15,-1-3 96-15,4-3 12 0,-3 0 4 0,-1 4 0 16,4 2-29-16,0 0-6 0,-4-3-1 0,4 9 0 15,0 0-9-15,0 0-3 0,0 0 0 0,0 0 0 16,0 0-22-16,0 0-5 0,0 0-1 0,-7 0 0 16,0 3-18-16,0 3-4 0,0 0-1 0,0 0 0 15,0 0-13-15,0-1 0 0,0-2 0 0,0 3 0 16,0 6 0-16,3-3 8 0,-3 6-8 0,4-4 0 16,-4 4 8-16,3-3-8 0,1-6 0 0,-1 0 0 15,1-4 11-15,3-2-11 0,0 9 12 0,0-3-12 16,-4 3 8-16,4-3-8 0,4 0 0 0,-4-6 0 15,0 6 0-15,0-6 0 0,0 0 0 0,3 5 0 16,1 1 9-16,-1 0-9 0,1-3 0 0,-4-3 9 16,0 0-9-16,7 6 12 0,0-12-12 0,-7 6 12 0,3 0-12 0,-3 0-9 15,7 6 9-15,-7-6-13 0,0 0 13 0,0 0 12 16,0 0-3-16,0 0 0 0,4 3-9 0,-4-3 0 16,0 0 0-16,0 0 0 0,7 6 0 0,-3 0-12 15,-4 0 2-15,3 2 1 16,-3-2 9-16,0 6 0 0,4-3 0 0,-4 0 0 15,0 2 0-15,0 4 0 0,3-3 0 0,-3-3 0 0,0 0 19 0,0-4 5 0,0-5 2 16,4 9 0 0,-4 0-42-16,0 0-8 0,3 3-1 0,-3-6-1 0,0-1 26 0,0 7 0 0,0-3 0 0,0-9 0 15,0 0 0-15,0 0 0 0,0 0 0 0,0 0 0 16,0 0 23-16,0 0 9 0,0 0 3 0,0 0 0 16,0 0-26-16,0 0-9 0,-10-3 0 0,3 3 9 15,-1 0-9-15,-2-3 0 0,3 0 0 0,-4-3-11 16,1 3-18-16,3-2-4 0,-4 2-1 0,0-3 0 15,4 6-27-15,-3-6-6 0,3 6-1 0,0-6 0 16,3 6-44-16,4 0-8 0,-3-9-3 0</inkml:trace>
  <inkml:trace contextRef="#ctx0" brushRef="#br0" timeOffset="-207542.991">20200 13522 1739 0,'-7'9'49'0,"0"3"11"0,0-6-48 0,7-6-12 0,-7 6 0 0,7-6 0 16,0 0 14-16,0 0 0 0,0 0 0 0,0 0 0 15,0 0 33-15,0 0 6 0,0 0 2 0,-4 6 0 16,4-6-37-16,-3 11-7 0,3-11-2 0,-4 12 0 15,4-12-9-15,0 9 0 0,0-9 0 0,4 9 0 16,-4 0 0-16,0 2 0 0,3 1 0 0,-3 0 0 16,0 0 0-16,0-3 0 0,0-1 0 0,0 4 0 15,4 3 53-15,-4-3 9 0,3-4 2 0,-3 4 0 16,4-6-52-16,-1 0-12 0,-3-6 0 0,4 3 0 16,-1-3 42-16,5 0 6 0,-1-3 0 0,-4 3 1 0,4 0-27 0,-3 0-6 15,3-3 0-15,-4 3-1 0,4 3-15 0,0-3 0 16,0-9 0-16,4-3 0 0,-4 12 0 0,0-6 0 15,0 1 0-15,0-1 0 0,0-6 0 0,-3 0 0 16,-1 0 0-16,1 1 0 16,-4 2 0-16,3-3 0 0,-3-3 0 0,0 4 0 15,0-1 54-15,0 6 8 0,0-6 2 0,0 6 0 16,-3-5-103-16,3 2-20 0,-4-3-4 0,1 0-1 0,3 6 36 16,-4-5 6-16,1 5 2 0,-1 0 0 15,-3-3-36-15,4 0-6 0,-1 3-2 0,1-2 0 16,-1 2-137-16,4 0-28 0</inkml:trace>
  <inkml:trace contextRef="#ctx0" brushRef="#br0" timeOffset="-206686.585">20613 13490 1314 0,'0'0'37'0,"0"0"8"0,0 0-36 0,-4 6-9 0,1 0 0 0,-1 3 0 16,4-9 97-16,-7 0 18 0,4 6 3 0,-4-1 1 15,7-5-49-15,-4 0-10 0,-3 6-1 0,0-6-1 16,0 0-30-16,0 0-7 0,0 3-1 0,0 0 0 16,0-3-8-16,3 3-3 0,-3-3 0 0,0 9 0 15,3-9-1-15,-3 3-8 0,0 0 12 0,-3 0-4 16,3 3-8-16,0 5 0 0,0-5 0 0,0 6 0 16,0-3 0-16,-1 0-9 0,1 0 9 0,4-1 0 15,-1 7 0-15,1-3 0 0,-1-6 0 0,1 5 0 16,3 4 0-16,-4-3 14 0,4 0-1 0,-3-3 0 15,3-4 10-15,0 4 1 0,0-9 1 0,0 0 0 16,0 0-12-16,0 0-2 0,0 0-1 0,0 0 0 16,7-6 14-16,3 3 2 0,1-2 1 0,-4 2 0 15,4 3-11-15,-1-6-1 0,1-6-1 0,-1-6 0 0,1 7-6 16,3-1-8-16,0-3 11 0,-3-8-11 16,-1 5 0-16,4-3 0 0,-3-2 0 0,0-4 0 15,-4 1 0-15,3-3 0 0,-3-1 0 0,0 1 0 0,0-7 20 0,0 4-2 16,1 3-1-16,-5-7 0 0,1 7-27 0,-4 3-6 15,0-4 0-15,0 7-1 0,0 2 27 0,-4 9 6 16,4-8 0-16,-3 5 1 16,-1 3-65-16,0 3-12 0,-3 4-4 0,0 5 0 15,4-6 51-15,3 6 13 0,-7 6 0 0,0-1 0 16,0 4-12-16,0 3 4 0,3 6 0 0,-3-1 0 16,3-2 0-16,1 9 0 0,-1-7 0 0,4 7 0 15,-3-4 8-15,3 10 0 0,3-13 0 0,-3 10 0 16,0-4 0-16,4-5 11 0,-1 0-3 0,-3 2 0 15,4 4 1-15,0-4 0 0,-4 10 0 0,3-10 0 0,-3 10-9 0,4-1 0 16,-1-3 0-16,1 4 0 0,-1-10 0 0,-3 4 0 16,0-12 0-16,4 2 0 0,-4-2 0 0,0 0 0 0,0-12 0 15,0 6 0-15,0-6 0 0,0 6 0 0,0-6 0 0,0 6 0 16,-4-3 0-16,4 5 0 0,0 4 0 16,0-12 0-16,0 0-210 15,4-6-34-15</inkml:trace>
  <inkml:trace contextRef="#ctx0" brushRef="#br0" timeOffset="-205997.489">20786 13552 1552 0,'0'0'44'0,"0"0"10"16,0 0-43-16,0 0-11 0,0 0 0 0,0 0 0 16,0 0 53-16,0 0 9 0,-7-3 2 0,7 3 0 15,0 0 0-15,0 0 0 0,0 0 0 0,0 0 0 16,0 0-8-16,-7 0 0 0,7 0-1 0,-8 0 0 0,1 3-37 16,7-3-7-16,-10 3-2 0,3 3 0 0,0 0-9 0,0 5 0 0,3-5 0 0,-3 6 0 15,0-3 0-15,4-3 0 0,-1 0 0 0,0-1 0 16,1 7 0-16,-1-6 0 0,4 6 0 0,-3-9 0 15,3 3 0-15,0 0 0 0,0-6 0 0,0 8 0 16,0-8 0-16,0 0 0 0,0 0 0 0,0 0 0 16,7 0 53-16,0 3 9 0,0 3 2 0,0-6 0 15,4-6-52-15,-4 3-12 0,3 3 0 0,1-3 0 16,-1-5-14-16,1-4-6 0,3 0 0 0,-3-6-1 16,-4 7-18-16,3 2-3 15,1 0-1-15,-4 0 0 0,0-3 31 0,4 1 12 0,-4-4-8 0,0-3 8 16,3-8-16-16,1-1 1 0,-4 1 1 0,0-3 0 15,0 2-17-15,0-2-3 0,-3 8-1 16,-1-5 0-16,1 2 8 0,-4 7 2 0,0-13 0 0,0 13 0 16,0-4 17-16,-4 6 8 0,4 3-8 0,-3 1 8 15,-1-1 0-15,1 0 0 0,-4 6 0 0,3-5 0 16,-3 5 0-16,4-3 12 0,-5 3-4 0,8 6 0 16,0 0-8-16,-7 3 9 0,7-3-9 0,-10 9 10 15,3-3-10-15,3-1 0 0,4-5 0 0,-7 9-11 16,4 3 11-16,-1 3 0 0,4-1 0 0,-3 1 0 15,3 6 9-15,-4-4-9 0,4 1 12 0,0 6-12 16,0-1 0-16,0 4 0 0,0 5 0 0,0-3 0 16,0-2 48-16,0-4 4 0,0 7 0 0,0-10 0 15,0 10-20-15,0-4-4 0,0 3-1 0,0 1 0 16,0-10-27-16,-3-2-19 0,3-6 3 0,0 0 1 16,0-1 44-16,0 4 9 0,0 3 2 0,0-9 0 15,-4-1-32-15,4-8-8 0,0 0 0 0,0 0 0 0,0 0 0 16,0 0 0-16,0 0 0 0,4 9 0 0,-4-3-9 15,3 3-7-15,1 0 0 0,-4 2-1 16,3-2-108-16,1 0-22 0,3 0-4 0</inkml:trace>
  <inkml:trace contextRef="#ctx0" brushRef="#br0" timeOffset="-205317.361">20948 13605 1094 0,'-7'9'46'0,"3"-4"-37"15,1 4 95-15,-1 3 18 0,4-6 4 0,0 0 1 16,0-6-37-16,0 0-7 0,0 0-2 0,0 0 0 16,0 0-9-16,4-6-3 0,-1 0 0 0,-3-6 0 15,4 6-25-15,3 1-4 0,-4 2-2 0,5 0 0 16,-1 0-16-16,3 3-3 0,-3-3-1 0,0 3 0 15,0-3-18-15,0 0 0 0,4 0 0 0,-4 3 0 16,0 0 0-16,4-3 0 0,-4 3 0 0,0-3 0 16,0 3 0-16,-4 0-17 0,4 0 3 0,-7 0 1 15,0 0 13-15,4 0 0 0,-4 0 0 0,3 0 0 16,1-6 0-16,0 6 8 0,-4 0 0 0,3-6-8 16,-3 0 0-16,0 1 0 0,0-1 0 0,0 0 0 15,-3 0-20-15,-1-6 0 0,0 3-1 0,1 3 0 16,-1-5-21-16,1 5-4 0,-1-3-1 0,1 0 0 0,-4 6 38 15,7 3 9-15,-7-3 0 0,0 0 0 0,0 0 0 16,0 3 0-16,3-5 8 0,4 5-8 0,0 0 0 0,-7 8-8 16,-4 4 0-16,8 0 0 0,-4 3 8 15,3-4-13-15,1-2 5 0,-1 9 8 0,1-1 0 0,-1 1 10 16,1 3 1-16,-1 2 0 0,1-5 14 0,-1-6 3 0,4 2 1 16,-3 4 0-16,3-12-3 0,0 0-1 0,0-6 0 15,0 6 0-15,3-1-7 0,1 7-2 0,-1 0 0 0,1 3 0 16,3-9 4-16,-4-1 0 0,4 4 0 0,0-3 0 15,4-3-12-15,-4 0-8 0,4 0 12 0,-1 0-12 16,-3-3-19-16,4 3-10 0,-1-3-3 16,1 0 0-16,3-3-76 0,-3-3-16 0,-1-3-4 15</inkml:trace>
  <inkml:trace contextRef="#ctx0" brushRef="#br0" timeOffset="-204751.896">21205 13561 1606 0,'-3'11'33'0,"-1"1"9"16,4 0-34-16,-3-3-8 0,3 0 0 0,0-1 0 15,0-2 48-15,0-6 7 0,0 0 1 0,0 12 1 16,0 0 6-16,0-6 1 0,0 8 0 0,0-2 0 16,3 0-52-16,-3 0-12 0,0-6 0 0,0-1 0 0,0-5 0 15,0 0 0-15,0 0 0 0,0 0 0 0,0 0 40 0,0 6 6 0,0 6 1 0,0-12 0 31,0 0-24-31,0 0-5 0,4-6-1 0,-4 6 0 0,0-6-17 0,0 6 0 0,7-6 0 16,-3 4 0-16,-1-1 0 0,4-3 0 0,-3 0 0 0,-1-6 0 16,1-3 0-16,-1 1 0 0,1-1-13 0,-1-3 5 15,-3 9 8-15,4 4 0 0,-4 5 0 0,0 0 0 16,3-3 0-16,-3 3 0 0,4-6 0 0,-4 6-8 16,0 0 8-16,0 0 0 0,3 3 0 0,4 0 0 15,-3 3 0-15,-1 2 12 0,1 7-2 0,0-3-1 16,-1-6-9-16,1 3 0 0,-1-1 0 0,-3 7 0 15,4-3 53-15,-4 5 9 0,0 4 2 0,0-3 0 16,0-7-52-16,0 1-12 0,0-3 0 0,0-3 0 16,0-6 0-16,0 0 0 0,3 6 0 0,-3-6 0 15,0 0 0-15,0 0 0 0,0 0 0 0,4 3 0 16,-1-3-48-16,1-6-13 0,3 0-3 0,-4 0 0 16,1 3-51-16,3 3-10 0,-4 0-3 0</inkml:trace>
  <inkml:trace contextRef="#ctx0" brushRef="#br0" timeOffset="-202498.878">21551 13290 363 0,'0'0'0'0,"0"0"16"16,0 0-16-16,0 0 0 0,0 0 0 0,0 0 0 16,0 0 55-16,0 0 7 0,0 0 2 0,0 0 0 15,0-6 0-15,0 3 0 0,-3-2 0 0,3 5 0 16,0-6 18-16,0 6 4 0,0 0 1 0,0 0 0 16,-4-6-37-16,1-6-7 0,3 12-2 0,-4-6 0 15,4 6-33-15,0 0-8 0,0 0 0 0,0 0 0 16,0 0 53-16,0 0 9 0,0 0 2 0,-3 6 0 15,-5-3-27-15,5 12-5 0,-1-9 0 0,4 5-1 16,-3 1 19-16,3 6 4 0,0 2 1 0,0-2 0 16,0 0 1-16,0 2 1 0,3 1 0 0,-3-4 0 15,4 13-17-15,-4-13-3 0,3 7-1 0,1 2 0 16,-4-5-18-16,0 2-4 0,4-11-1 0,-4 9 0 16,0-4-13-16,0 1 0 0,0-3 0 0,0-1 0 0,3 1 31 15,-3-3 3-15,0 0 1 0,0-6 0 0,0-1-5 16,0-5-1-16,0 0 0 0,0 0 0 15,0 0-44-15,0 0-9 0,0 0-1 0,0 0-1 16,0 0-13-16,-7-5-2 0,7 5-1 0,-4-6 0 0,4 6-168 0,-3-6-34 16,-1 0-6-16</inkml:trace>
  <inkml:trace contextRef="#ctx0" brushRef="#br0" timeOffset="-201959.683">21597 13552 1579 0,'0'0'32'0,"0"-3"10"15,0-3-34-15,0 6-8 0,0-6 0 0,0 6 0 16,0 0 82-16,0 0 14 0,0 0 4 0,0 0 0 16,0 0-14-16,4 9-2 0,-1 0-1 0,4-3 0 15,-3 5-59-15,3-5-12 0,0 6-3 0,3-3 0 16,-3-3 24-16,1 3 5 0,-1-4 1 0,0 1 0 16,0 3-11-16,0 3-3 0,0-6 0 0,0-3 0 0,0 3-37 0,0 0-7 0,0-1-1 0,0 1-1 15,0 3 13-15,-3 0 8 0,-1-9-10 16,1 12 10-1,-1-6-32-15,1-1 0 0,-4 10 0 0,3-6 0 16,1-3-40-16,-4-6-9 0,0 0-2 0</inkml:trace>
  <inkml:trace contextRef="#ctx0" brushRef="#br0" timeOffset="-201539.039">21844 13381 1337 0,'0'0'28'0,"0"0"6"16,0 0-34-16,-7 12 0 0,3 0 0 0,1-3 0 15,-1 0 109-15,1 5 15 0,-1 4 4 0,1-6 0 16,3 5-53-16,-4 10-11 0,1-4-1 0,-1 4-1 15,1-4-4-15,-1 7-1 0,1 2 0 0,-4-9 0 16,3 4-17-16,0-1-4 0,1 1-1 0,-1 2 0 16,1-2-14-16,-4 5-2 0,3-8-1 0,-3 2 0 0,4-8-5 0,-1-1-1 15,-3-2 0-15,4-3 0 0,-1 5-3 0,1 1-1 0,-1 3 0 16,1-1 0-16,3-5-8 16,0-3 0-16,-4 2 0 0,4-2 0 0,4-3 0 0,-4 0 0 15,0 3 0-15,3-7 0 16,-3-5-21-16,0 0-7 0,0 0 0 0,0 0-1 15,0 0-21-15,0 0-4 0,0 0-1 0,7-5 0 16,0-1-93-16,0-3-20 0,0 0-3 0</inkml:trace>
  <inkml:trace contextRef="#ctx0" brushRef="#br0" timeOffset="-200458.655">22363 13411 781 0,'0'0'16'0,"-4"-6"5"16,4 6-21-16,-3-12 0 0,-1 6 0 0,4 6 0 15,0 0 70-15,0 0 10 0,0 0 1 0,-4 0 1 16,1-9-14-16,3 1-4 0,-4 2 0 0,4 6 0 0,0 0-14 0,0 0-3 0,0 6-1 0,0 2 0 16,0 1-22-16,4 9-5 0,-4-12-1 15,-4 8 0-15,4 10 30 0,-3-3 5 0,3 8 2 0,-4 0 0 16,1-5-37-16,-1 2-7 0,1-5-2 0,-1-1 0 15,-3 7-9-15,4-12 0 0,-4 2 0 0,3 7 0 16,1-12 41-16,-1 5 7 0,0-2 0 0,4-3 1 16,-3-6-23-16,3 5-5 0,0-11-1 0,0 0 0 15,0 0 3-15,0 0 0 0,0 0 0 0,0 0 0 16,0 0 3-16,0 0 1 0,0 0 0 0,0-11 0 16,0 5-15-16,3-6-4 15,-3 0 0-15,4-5 0 0,0 2-23 0,-1 0-5 0,4-5 0 0,-3 5-1 16,3-12-17-1,-4 7-3-15,4-7-1 0,-3 4 0 0,-1 2 42 0,4 4 0 0,-3-4 11 0,-1 0-3 16,-3 7-8-16,4-4 0 0,-4 3 0 0,0 4 0 16,0-1 0-16,0-6 0 0,-4 9 0 0,1 1 0 15,3-1 24-15,-4 3 0 0,4 6 0 0,0-6 0 16,0 6 2-16,-3-6 0 0,3 6 0 0,0 0 0 16,0 0-17-16,0 0-9 0,0 0 10 0,0 0-10 15,0 0 0-15,0 0 0 0,0 0 0 0,0 0 0 16,0 6 0-16,3 6 0 0,1-6 0 0,-4 2 0 15,3 4 0-15,1-6 0 0,0 6 0 0,-1-9-10 16,4 6 10-16,-3-3 0 0,-1-4 0 0,1 1 0 16,-4-3 0-16,7 0 0 0,0 0 0 0,0 0 0 15,-4 0 0-15,4 0 11 0,-3 0-11 0,3 0 12 16,0-5 4-16,-3-4 2 0,3 0 0 0,0-9 0 16,0 6-6-16,3 1 0 0,-3-4-1 0,0 3 0 15,4 1-34-15,-4-4-6 0,0-3-2 0,0 6 0 16,0 7 31-16,0-7 0 0,0 0 0 0,0 6 0 15,-3-3 0-15,-1 3 12 0,1 1-1 0,0 2 0 0,-4 3-11 16,0 0-17-16,0 0 4 0,0 0 1 0,0 0 12 16,3 6 0-16,-3-1 0 0,4 4 0 0,-4 0 0 0,0 9 0 0,3-7 0 15,-3-2 0-15,0 9 0 0,0 0 0 0,0-1 0 16,-3 1 0-16,-1 8 0 16,4-2 0-16,-3 5 0 0,-1 1 0 0,0-1 30 0,1 0 6 0,-1-5 0 15,1 2 1-15,-1-2-17 0,1-4-4 0,-1 4-1 16,1-9 0-16,3 2-15 0,-4 1 9 0,4 0-9 15,-3-10 8-15,-1 7 0 16,4-6 0-16,0 3 0 0,-3-6 0 0,3 5-8 0,0-2 0 16,0-3 0-16,0 0 0 0,0-6-12 0,0 0-4 0,0 0 0 0,0 0-1 15,0 0-24 1,0 0-5-16,0 0-1 0,0 0 0 0,3-6-116 16,4-3-23-16,-3-3-5 0</inkml:trace>
  <inkml:trace contextRef="#ctx0" brushRef="#br0" timeOffset="-199771.715">22677 13572 1337 0,'0'0'56'15,"0"0"-44"-15,0 0-12 0,0 0 0 0,0 0 0 16,0 0 0-16,0 0 53 0,0 0 9 0,0 0 2 0,0 0 0 15,0 0 0-15,0 0 0 0,0 0 0 0,-4 0 0 16,-3 6-52-16,3 0-12 16,-3 0 0-16,4 0 0 0,-1 0 37 0,-3-3 5 0,4 3 1 0,-4 0 0 15,0-1-18-15,0 7-3 0,0 0-1 16,3-6 0-16,-3 6-21 0,0-1 0 0,3 1 0 0,-3 3 0 16,4-3 42-16,-1-1 4 0,1 4 1 0,3-6 0 15,-4 0-24-15,4-9-5 0,0 0-1 0,0 6 0 16,0-6-17-16,4 5 0 0,3 4 0 0,-7-9 0 15,0 0 0-15,7 0 0 0,0-9 0 0,3 4 0 16,1 5 32-16,0-6 2 0,3-6 1 0,-4 3 0 16,1-3-35-16,0 1 0 0,-1-1 0 0,-3-3 0 15,0 0-14-15,0 4 0 0,0 2 0 0,-3-3 0 16,3 0 2-16,-4 3 1 0,1 1 0 0,-1-1 0 16,-3 3 11-16,4-6 0 0,-4 6 0 0,-4 0 0 15,4 6 0-15,0 0 0 0,0 0 0 0,0 0 0 16,0 0 0-16,0 0 0 0,0 0 0 0,-7 6 0 15,0 0 0-15,0 0 0 0,4 3 0 0,-1-3 0 16,1 3 0-16,-1-1 0 0,4-2 12 0,-3 6-4 16,3 0 0-16,0-6 0 0,0 5 0 0,0-2 0 15,3 9-8-15,-3-12 0 0,7 6 0 0,-3-4 8 16,-1 4-8-16,1-6 0 0,-1-3 0 0,1 0 0 16,3 0 0-16,0-3 9 0,0-3-9 0,0 3 0 15,0 0-9-15,0 0-9 0,0 3-2 0,4-3 0 16,-4 0-143-16,-4 0-29 0,4-3-5 0</inkml:trace>
  <inkml:trace contextRef="#ctx0" brushRef="#br0" timeOffset="-199178.723">22853 13505 1337 0,'0'6'56'0,"-4"5"-44"15,4-5 41-15,0 0 9 0,-3-3 2 0,3 9 0 16,-4 0 0-16,4-1 0 0,-3 1 0 0,3 3 0 16,-4-3 0-16,4-4 0 0,0 1 0 0,-3 3 0 15,3 0 0-15,3 3 0 0,-3 5 0 0,0 1 0 16,0-10-1-16,0 7 0 0,4-3 0 0,-4-3 0 16,0-1-50-16,0-11-13 0,3 0 0 0,-3 0 0 15,0 0 0-15,0 0 0 0,0 0 0 0,0 3 0 16,4 0 56-16,-4-3 7 0,0 0 1 0,0 0 0 15,0 0-52-15,3 0-12 0,1-6 0 0,-4 0 0 16,3 1 0-16,-3-7 0 0,4 3 0 0,-4 3 0 16,0-6 0-16,0 4 0 0,0-1 0 0,0-3 0 15,0 3 0-15,0-3 0 0,0 1 0 0,0 2 0 16,0 0-24-16,0 3-7 0,0-9-1 0,0 7-1 16,0-1 1-16,0 3 1 0,0 0 0 0,0 3 0 15,0 3 31-15,0-9 0 0,-4 3 0 0,8 0 0 16,-4 6 0-16,4-11 0 0,-1 5 0 0,1 0 0 15,-1 3 0-15,-3 3 0 0,4-9 11 0,-4 9-3 16,0 0-28-16,0 0-4 0,7 6-2 0,0-3 0 16,0 0-15-16,0 3-3 0,3-3-1 0,-2 0 0 15,-1 0-15-15,3-3-4 0,-3 0 0 0,4 0 0 16,-1-3-122-16,1 3-25 0,0-3-5 0</inkml:trace>
  <inkml:trace contextRef="#ctx0" brushRef="#br0" timeOffset="-198828.058">23086 13593 1337 0,'0'0'56'0,"0"0"-44"15,0 0 41-15,-4 6 9 0,1 0 2 0,3 3 0 16,-4-1 34-16,4 4 7 0,0 0 2 0,0-6 0 15,0-6-69-15,0 0-14 0,0 0-2 0,0 0-1 16,0 0 35-16,4 6 6 0,-4 3 2 0,3 2 0 16,1 1-20-16,-1 0-4 0,1-6-1 0,-1 3 0 15,1-4-11-15,-1 7-3 0,1-3 0 0,-1-3 0 16,5 3-25-16,-5-3 0 0,-3-6 0 0,4 0 0 16,-4 0 0-16,0 0 0 0,3 0 0 0,4 0 0 15,-3 0-46-15,-1 0-14 0,4 0-4 0,-3 0 0 16,3 0-51-16,-4 0-10 0,4-6-3 0</inkml:trace>
  <inkml:trace contextRef="#ctx0" brushRef="#br0" timeOffset="-198428.966">23237 13393 1579 0,'-14'27'32'0,"7"-16"10"0,4 7-34 0,-1 0-8 0,-3-1 0 0,4 10 0 15,-1-10 104-15,1 7 20 0,-1-4 3 0,1 7 1 16,-1-4-21-16,1 7-4 0,-5-7-1 0,5 4 0 16,-4-4-61-16,0 1-12 0,0-4-2 0,0 1-1 15,3 0 30-15,1 5 7 0,-1-8 1 0,4 5 0 16,0-2-52-16,0-1-12 0,0-2 0 0,0 6 0 16,0-7 0-16,0-2 0 0,0 8 0 0,0-11 0 15,0 0 0-15,0-3 0 0,0 2 0 0,0-5 0 16,0 0 0-16,0 0 0 0,0-6 0 0,0 9 0 15,0 0 0-15,0-3 0 0,0 5 0 0,0-11 0 16,0 6-104-16,0-6-23 0,0 0-5 0</inkml:trace>
  <inkml:trace contextRef="#ctx0" brushRef="#br0" timeOffset="-197480.559">23918 13687 1220 0,'0'0'34'0,"0"0"9"0,0 0-35 15,0 0-8-15,0 0 0 0,0 0 0 0,0 0 22 0,0 0 2 0,0 0 1 0,0 0 0 16,0 0-1-16,0 0-1 0,0 0 0 16,0 0 0-16,0 0 1 0,0 9 1 0,-3-3 0 0,-1 0 0 15,4-6 2-15,0 9 0 0,-3-1 0 0,-1 4 0 16,4-3 19-16,-3 3 4 0,-1-1 1 0,1 1 0 15,-1 9 5-15,1 2 2 0,-1-5 0 0,1 3 0 16,-1 2-6-16,0 1-2 0,1 2 0 0,-1-2 0 16,1 2-12-16,-4 3-2 0,3-2-1 0,1 2 0 15,-1-14-2-15,1 6 0 0,-1-10 0 0,4 4 0 16,-3-9-6-16,3 0-2 0,0-6 0 0,0 0 0 16,0 0-9-16,0 0-1 0,0 0-1 0,0 0 0 15,0 0-3-15,0 0-1 0,0 0 0 0,0 0 0 0,0 0-10 16,0 0 0-16,0-6 9 0,-4 0-9 0,1-6 0 15,3 6-10-15,0-8 1 0,0 5 0 0,-4 0-3 16,4-9-1-16,0 4 0 0,0-1 0 0,0 0 1 0,0-2 0 16,0-1 0-16,0-3 0 0,0 4 12 15,0-7-9-15,0 1 9 0,0 2-8 0,4-2 8 16,-1 2-10-16,1-8 10 0,-1 8-10 0,1-2 2 0,3-1 0 16,-4 1 0-16,1 2 0 15,3 0 8-15,0 1 0 0,0-1 0 0,0-5 0 0,4 8 0 0,-1 0 0 16,-3-2 0-16,4 5 0 0,3 12 0 0,0-3-8 15,-3 0 8-15,-1 1 0 0,4 5 0 0,-3-6 0 16,0 6 0-16,-1 6 0 0,1-6 18 0,-4 5-1 16,0 1 0-16,0 0 0 0,0 3-17 0,-4 0 0 0,1-3 0 0,-1 3 0 15,-3 2 0-15,4 4 0 0,-8-3 0 16,4-3 0-16,-3-1 0 0,-1 4-11 0,1 0 2 0,-4 0 0 16,0-3 9-16,0-1 0 0,0 1 0 0,0 3 0 15,-4-6 0-15,0 0 0 0,4 0 0 0,-3-3 0 16,3-3 0-16,0-3 11 0,0 3-3 0,0-6 0 15,0 6-56 1,0-6-12-16,-1 6-3 0,1-6 0 0,7 6 31 0,-7 0 5 0,4-12 2 16,-1 0 0-16,4 1-165 15,0 2-33-15,0 9-6 0,4-6-2 0</inkml:trace>
  <inkml:trace contextRef="#ctx0" brushRef="#br0" timeOffset="-196891.668">24246 13208 1314 0,'0'0'37'0,"-7"0"8"0,0 0-36 0,7 0-9 0,-7 0 0 0,0 0 0 16,7 0 96-16,-3 6 16 0,3-6 4 0,-7 0 1 15,3 6-35-15,-3-3-7 0,4 0-2 0,-1 2 0 16,4 7-57-16,-4 9-16 0,4-15 0 0,0 5 8 16,0 4 25-16,4 3 5 0,0-1 1 0,-1 1 0 15,1 6-10-15,-1-4-1 0,4 1-1 0,-3-1 0 16,-1 7-7-16,1-10 0 0,-1 10-1 0,-3 2 0 15,4 9-4-15,-4-2-1 0,0-19 0 0,0 4 0 16,-4-9-2-16,1 2 0 0,3 4 0 0,-4 0 0 16,1-7-2-16,3 1-1 0,0-12 0 0,-4 9 0 15,1-3-1-15,-1 0 0 0,4-6 0 0,0 0 0 16,0 0-8-16,0 12 0 0,-3-7 0 0,3 4 0 16,0-9 0-16,0 0 0 0,0 0 0 0,0 0 0 15,0 0-54-15,0 0-6 0,0 0-2 16,0 0 0-16,0 0-2 0,0 0 0 0,0 0 0 0,0 0 0 15,0 0-153-15,3-9-31 0</inkml:trace>
  <inkml:trace contextRef="#ctx0" brushRef="#br0" timeOffset="-196144.681">24373 13622 1396 0,'0'0'31'0,"0"0"6"0,0 0 2 0,0 0 0 0,0 0-31 0,0 0-8 0,0-5 0 15,0 5 0-15,0-6 24 0,0 6 3 0,0 0 1 0,0 0 0 16,-3-6 28-16,3 0 7 0,0 6 1 0,0 0 0 16,0 0-8-16,-4-6 0 0,4-3-1 0,-3 3 0 15,3 6-37-15,0 0-7 0,0 0-2 0,0 0 0 16,0 0 27-16,0 0 6 0,-7 0 1 0,0 0 0 15,7 0-18-15,-7 6-3 0,0-6-1 0,3 6 0 16,-3 0-21-16,0 3 0 0,3-6 0 0,-3 6 0 16,4-1 0-16,-4 7 0 0,3-3 0 0,-3-3 0 15,4 2 0-15,-4 1 0 0,7-12 0 0,0 0 0 16,0 12 0-16,-4-6 0 0,4 6 0 0,0-7 0 16,0-5 0-16,0 0 0 0,0 0 0 0,4 6 0 15,-1 6 0-15,1-6 0 0,-1-3 0 0,-3-3 0 16,7 0 56-16,0 0 6 0,-7 0 2 0,4-6 0 15,3 0-64-15,0 3-21 0,-4-3 0 0,-3 6 0 16,8 0 21-16,-1 0 0 0,-4-3 0 0,4-5 0 0,-3-10 15 16,-4-3 4-16,3 7 1 0,1 5 0 15,-4 9-68-15,0 0-12 0,0 0-4 0,0 0 0 0,0-6 52 16,0-6 12-16,0 0 0 0,0 7 0 0,0 5 0 0,0 0 0 16,0 0 0-16,0 0 0 0,0 0 0 0,0 0 0 15,0 0 0-15,0 0 0 0,-4 8 0 0,4 7 0 16,0-3 0-16,0-3 0 0,0-1 0 0,0 7 0 15,0-3 0-15,4-6 0 0,-1 0 23 0,1 5 7 16,-1 7 2-16,1-6 0 0,3 3-20 0,-4-15-4 16,5 5-8-16,-1-5 12 15,0 0 11-15,-4 6 1 0,4-6 1 0,0 0 0 16,0 0-69-16,0 0-13 0,0 0-3 0</inkml:trace>
  <inkml:trace contextRef="#ctx0" brushRef="#br0" timeOffset="-195660.88">24529 13608 1400 0,'0'0'40'0,"0"0"8"0,-4 9-39 0,1-1-9 0,3-8 0 0,-4 9 0 15,1-3 35-15,3-6 5 0,0 0 0 0,0 12 1 16,0-12 46-16,0 0 9 0,0 0 1 0,0 0 1 15,0 6-46-15,3 0-8 0,-3-6-3 0,0 8 0 0,4-2-41 16,-4 3-9-16,3 0-2 0,-3-9 0 0,0 0 47 0,0 6 8 16,4 0 3-16,-1 3 0 0,4-1-24 0,-3-2-5 15,-4-6-1-15,7-6 0 0,0 12-17 0,0-6 0 16,0 3 0-16,0 0 0 0,4 0-16 0,-4-3-8 16,3 0 0-16,1 0-1 15,-1 0-114-15,1 0-22 0,3 3-5 0,-3-6-600 0</inkml:trace>
  <inkml:trace contextRef="#ctx0" brushRef="#br0" timeOffset="-195338.435">24716 13528 1267 0,'0'0'28'0,"-4"6"5"0,1 3 2 0,-1 3 1 0,1 5-36 0,-5 1 0 0,8-18 0 0,0 0 0 16,-3 6 109-16,-4 9 15 0,3 14 4 0,1-17 0 16,3-12-52-16,0 6-9 0,0 5-3 0,-4 4 0 15,4-3-16-15,0 6-3 0,0-1-1 0,0 1 0 16,0 2-19-16,0 4-4 0,0-1-1 0,0 4 0 16,0-6 31-16,0 8 5 0,4-11 2 0,-4 8 0 15,0-2-42-15,0-4-8 0,0-2-8 0,0 5 12 16,-4-8-12-16,4 3 0 0,-3-1 0 0,-1-5 0 15,4 0 17-15,0 0 2 0,0-4 0 0,-3-2 0 0,3-6-31 16,0 0-5-16,0 0-2 0,0 0 0 16,0 0-138-16,0 0-28 0,0 0-6 0,0 0-692 15</inkml:trace>
  <inkml:trace contextRef="#ctx0" brushRef="#br0" timeOffset="-194991.853">24828 13634 1314 0,'0'0'37'0,"0"0"8"0,0 0-36 0,0 0-9 0,0 0 0 0,0 0 0 15,0 0 104-15,0 0 18 0,0 0 4 0,0 0 1 16,0 0-37-16,0 0-7 0,0 0-2 0,0 0 0 16,0 0-29-16,0 0-5 0,0 0-2 0,8 6 0 15,-1-6-34-15,0 0-11 0,3 0 0 0,-3 0 0 16,4-6 0-16,-4 6 0 0,0 0 0 0,4-6 0 15,-4 6 0-15,0-3 0 0,0 0 8 0,0-2-8 16,-4 2 9-16,4 8-1 0,-3 22-8 0,-1-15 12 16,5-9-12-16,-5-12-8 0,1-15 8 0,3 4-13 0,-4 8 13 0,-3 0 0 15,4 0 0-15,-4 1 0 0,3 2 0 0,-3 3 0 16,4-6 0-16,-4 6 0 16,0 0-54-16,0 6-8 0,-4 9-2 0,4-9 0 0,-3-9 52 0,-1 4 12 15,1-1 0-15,-1 0 0 0,4 6 0 0,-7-3 0 16,4-3 0-16,-5 6 0 0,1 0-10 0,0 6 1 15,0 14 0-15,0-14 0 0,0-12 9 0,0 6 8 16,0 0-8-16,-4 0 11 0,4 6 1 0,0-6 0 16,0 6 0-16,0 3 0 0,4 0 12 0,-4 0 2 0,0 2 1 15,3 1 0-15,-3 0 2 0,3 3 1 0,1-1 0 0,-1 1 0 16,1-3-4-16,3 3-1 0,-4-7 0 0,4 13 0 16,0 0-4-16,0-7-1 0,0-14 0 0,0 0 0 15,7 0 0-15,-3 6-1 0,7-3 0 0,-4 0 0 16,3 0-19-16,1-3 8 0,3 0-8 0,-4 0 0 15,5 0 0-15,2-6-9 0,-3 3-1 0,4-3 0 32,0-6-90-32,-1 12-19 0,1 6-3 0,3-9-515 0,-3-11-103 0</inkml:trace>
  <inkml:trace contextRef="#ctx0" brushRef="#br0" timeOffset="-194521.383">25269 13567 1728 0,'0'0'38'0,"0"0"8"0,0 0 2 0,0 0 0 16,0 0-39-16,-7 5-9 0,0-5 0 0,0 0 0 0,7 0 53 0,-7 6 9 16,-3-6 2-16,3 6 0 0,-4-6 0 0,0 6 0 15,4-3 0-15,-3 0 0 0,-1 3-52 0,1-3-12 16,3 3 0-16,-4 2 0 0,0 1 0 0,4 3 0 15,-3 0 0-15,3 0 0 0,0-1 0 0,0 10 0 16,0-9 0-16,3 2 0 0,0 4 0 0,1 0 0 16,-1-7 0-16,1 4 0 0,3-3 54 0,-4 0 8 15,4-4 2-15,0 7 0 0,0-9-52 0,0-6-12 0,7 0 0 0,0 3 0 16,1-3 0-16,-1-3 0 0,7-3 0 0,-4-9 0 16,4 4 0-16,1-4 0 15,-1 0 0-15,0-2 0 0,-4-7 0 0,4 4 0 0,-3-7 0 16,0-2 0-16,-1 5 0 0,1-2 0 0,-4 2 0 15,3 1-10-15,-3-4-8 0,1 4-2 0,-1-4 0 16,0 10 0-16,0-13 8 0,-4 7 0 0,4 2 1 0,-3-2 0 16,-1-4 11-16,1 10 0 0,-4-13 0 0,0 10 0 15,-4-7 0-15,4 7 0 0,-7-1 10 0,4 0-10 16,-1 4 11-16,-3-1-11 0,0 6 12 0,0-2-12 16,0-1 0-16,-4 3 0 0,4 3 0 0,0 9 0 15,-3-6 0-15,6 6 0 0,-3 0-12 0,0 6 3 16,4-3 0-16,-1 9 0 0,1 3 0 0,-5-4 0 15,8 10-11-15,-3-3-3 0,3-1 0 0,-4 10 0 16,4-4 32-16,0 10 7 0,0-7 0 0,0 9 1 16,0-8-27-16,4 2-6 0,-1-5 0 0,-3-1-1 15,4 4 17-15,0-7 0 0,-1 4 0 0,1-1 0 16,-1-2 16-16,1 2 6 0,-4-2 2 0,7 0 0 16,-4-1-39-16,1-2-7 0,3-1-2 0,0 1 0 15,-4-3 24-15,1-3 0 0,-1-7 0 0,-3-5 0 16,7 6 0-16,-7-6 0 0,4 12 0 0,-4-12 0 15,0 0-176-15,0 0-30 0,7 6-6 0</inkml:trace>
  <inkml:trace contextRef="#ctx0" brushRef="#br0" timeOffset="-193290.971">26060 13252 851 0,'0'0'36'16,"0"0"-36"-1,0 0-44-15,0 0-16 0,0 0-4 0,-4-6 0 16,4 6 103-16,0 0 20 0,0-3 4 0,0 3 1 16,0 0-52-16,0 0-12 0,0 0 0 0,0 0 0 0,0 0 54 0,0 0 8 0,0 0 2 0,0 9 0 15,0 9 0-15,0-7 0 0,-3 4 0 0,3 9 0 16,-4-1 29-16,1 4 7 0,-1 8 0 0,-3-6 1 15,3 4-22-15,-3 5-5 0,0-6-1 16,0 9 0-16,0-5-6 0,0 2-2 16,0-6 0-16,0-8 0 0,0 2-38 15,0-2-8-15,0-1-2 0,0 1 0 16,3-4 38-16,-3-2 7 0,0 0 2 0,4 8 0 0,-1-14-52 0,1 0-12 16,-1-4 0-16,4-8 0 0,0 0 0 0,0 0 0 0,0 0-12 0,4-8 12 31,3-1-156-31,0-6-24 0,0-8-4 0</inkml:trace>
  <inkml:trace contextRef="#ctx0" brushRef="#br0" timeOffset="-192522.145">25876 13640 1204 0,'0'0'51'16,"0"0"-41"-1,0 0 52-15,0 0 10 0,0 0 3 0,0 0 0 0,0 0 1 0,0 0 1 16,0 0 0-16,0 0 0 0,0 0-1 0,0 0-1 0,4-6 0 0,-1 0 0 15,4 3-60-15,0 0-15 0,4 0 0 0,0 1 0 16,-1-4 31-16,1 0 3 0,6 0 1 0,1-3 0 16,-4-3-35-16,4 6 0 0,-1-2 0 0,1-4 0 31,-4-3-21-31,4 6-11 0,-1-2-3 0,1-10 0 0,-4 3 15 0,0 1 4 0,0-4 0 0,-3 4 0 31,0-1-26-31,-1 0-5 0,-3 4-1 0,0-1 0 0,0 0 39 0,-3 9 9 0,-1-5 0 0,1 2 0 16,-4 3 18-16,0 6 6 0,0 0 0 0,0 0 1 15,0 0 8-15,0 0 2 0,0 0 0 0,-4 6 0 16,-3 3-20-16,0 2-4 0,4-5-1 0,-4 9 0 16,3 0 2-16,1-1 0 0,-4 4 0 0,3 0 0 15,4 2-24-15,-3 4-5 0,3-7-1 0,-4 10 0 16,4-7 58-16,0 7 11 0,-4-1 2 0,4-2 1 16,0-4-30-16,-3 4-7 0,-1-4-1 0,4 4 0 15,-3-3-7-15,-1 2-1 0,1 1-8 0,3-7 12 16,-4-2-12-16,1-3 9 0,-1-4-9 0,1 7 8 15,-1-9-8-15,4 0 0 0,0-6 9 0,0 0-9 16,0 0 0-16,0 0 0 0,0 0 0 0,0 0 8 16,0 0-24-16,0 0-4 0,0-6 0 0,4-6-1 15,-4-2 21-15,3 2 12 0,1-3-2 0,-1 0 0 16,4 4-10-16,-3 2 0 0,-1 0-12 0,1 0 12 16,-1-3-11-16,1 7 11 0,0-1-8 0,-1 0 8 0,-3 6 0 15,0 0 0-15,0 0 0 0,0 0-8 0,0 0 8 16,0 0 0-16,0 0-9 0,0 0 9 0,0 0 0 15,0 0 0-15,4 6 0 0,-1 0 0 16,1-3 0-16,-4 2 0 0,3 4 10 0,-3 0-10 16,0 0 10-16,4 0-10 0,-4 2 8 0,0 1-8 15,0-3 12-15,0 3-2 0,0 0-1 0,-4-1 0 0,4 1 3 16,0-6 0-16,-3 3 0 0,3 0 0 0,0 2-4 0,-4-5-8 16,4 3 12-16,0 3-4 0,0-6-8 15,0 2 0-15,4 1 0 0,-4-3 0 0,0-6 0 0,7 6 0 16,-4-3-14-16,4 0 5 15,-3 0-91-15,3 3-19 0,0-6-3 0</inkml:trace>
  <inkml:trace contextRef="#ctx0" brushRef="#br0" timeOffset="-191862.268">26324 13714 1579 0,'0'0'32'0,"0"0"10"15,0 0-34-15,0 0-8 0,0 0 0 0,0 0 0 16,0 0 94-16,0 0 17 0,0 0 3 0,0 0 1 16,0 0-31-16,0 0-5 0,0 0-2 0,7 0 0 15,0 0-41-15,-3 0-8 0,3 0-1 0,0-6-1 16,-3 6-16-16,-4 0-10 0,7 0 12 0,-4 0-12 15,4 0-19-15,-3 0-10 0,-1 0-3 0,4 6 0 0,-3-6 77 0,3-6 15 16,-4 6 4-16,4-6 0 0,-3 0-52 0,0 6-12 0,-1-12 0 0,1 3 0 16,-1 1 0-16,-3 2 0 0,4 0 0 0,-4 3 0 15,0 3 0-15,-4-6 0 0,4 0 0 0,0 6 0 32,-7-6-48-32,7 6-13 0,-3 0-3 0,-5-6 0 0,1 6 52 0,0-3 12 0,0 3 0 0,0 0 0 15,0 0 9-15,0 3 5 0,0 3 1 0,4 0 0 16,-5 0-15-16,5 0 0 0,-1 3 0 0,1 2 0 15,-1 1-9-15,1-6 9 0,-1 6 0 0,4-6-9 16,-3 3 9-16,3-1 0 0,0 4 0 0,0 0 0 16,0-3 0-16,3 2 0 0,-3 1 0 0,4 0 0 15,-1 0 10-15,1-1 1 0,-1 4 0 0,4-6 0 16,-3-3-26-16,3-3-5 0,4 0 0 0,-4-3-1 16,3 3 21-16,1 0 0 0,-4 0 0 0,7 0 0 15,-3-1 0-15,3 4 0 0,-4-6 0 0,1 0 0 16,0 0-24-16,3-6-1 0,-4 6 0 0,4-5 0 15,0-1-165-15,-3 0-33 0</inkml:trace>
  <inkml:trace contextRef="#ctx0" brushRef="#br0" timeOffset="-189296.907">27284 13572 363 0,'3'6'0'0,"-3"-6"16"15,0 0-16-15,0 0 0 0,4 0 0 0,-4 0 0 16,7 6 0-16,-7-6 0 0,3 0 0 0,5 0 0 16,-8 0 67-16,7 0 9 0,-4 0 3 0,4 6 0 0,-7-6-13 0,7 0-2 0,-3 3-1 15,-4-3 0-15,3 3-39 0,1 3-7 0,-4-6-1 0,0 0-1 16,0 0 16-16,3 6 3 0,-3-6 1 16,0 0 0-16,0 0-35 0,0 0 0 0,0 0 0 0,0 0 0 15,0 0 58 1,0 0 5-16,0 0 1 0,0 0 0 15,0 0 35-15,0 0 7 0,0 0 2 0,0 0 0 0,0 0-71 0,0 0-13 0,-3-6-4 0,-1 0 0 16,-3 3 28-16,4 0 6 0,-4-3 1 0,3 0 0 16,-3 6-37-16,0-6-7 0,3 6-2 0,-3-5 0 15,-3 5-23-15,3 0-5 0,0 5-1 0,0-5 0 16,0 6-19 0,0 6-4-16,0-6-1 0,-4 3 0 0,4 0 36 0,0-1 8 0,0 10 0 15,0-6 0-15,0-3 0 0,3 5 0 0,-3 7 0 16,0-9 0-16,3 5 0 0,-3 1 0 0,4-3 0 15,-1 2 0-15,1-2 49 0,3 0 12 16,-4-1 3-16,4 4 0 0,0-12-19 0,0 3-3 0,4 0-1 0,-4-4 0 16,3 4-13-16,1-3-2 0,3 0-1 0,-4 0 0 15,5-6-5-15,-5 0-2 0,4-6 0 0,0 6 0 16,0-6-7-16,0 0-2 0,0-5 0 0,4 2 0 16,0-3-9-16,-4 0 10 0,3-3-10 0,-3 4 10 15,0 2-10-15,-3-3 0 0,-1-3-10 0,1 10 10 16,-1-10-12-16,-3 9 12 0,0 0-13 0,0-6 5 15,0 6-12-15,0 6-1 0,0 0-1 0,-3-2 0 16,3 2 22-16,0 0-11 0,-4-3 11 0,4 3-8 16,0 0 8-16,0 0-10 0,0 0 10 0,0 0-10 15,0 0 10-15,0 0-12 0,-10 0 12 0,10 0-12 16,-7 0 22-16,7 0 4 0,-4 3 1 0,1 2 0 16,-1 4-28-16,4 0-6 0,0 0-1 0,0 6 0 15,0 5 20-15,4 1 0 0,-4 5 0 0,3 1 0 16,1 2 10-16,-4-3-1 0,3 4 0 0,1-1 0 0,-4 1 1 15,3 2 0-15,1 0 0 0,-1 12 0 0,-3-5-10 0,0 8 0 16,0-6 0-16,0 3 0 0,0 0 8 0,-3-9-8 16,3 4 8-16,-4-13-8 0,1 9 11 0,3-11-3 0,-4 2-8 15,1-2 12-15,-1-7-1 16,4-2-1-16,-3 3 0 0,-1-9 0 16,1-1-10-16,-1 1 12 0,4-9-12 0,0 0 12 0,-3 3-3 0,-5-3 0 15,1 0 0-15,0-3 0 0,0-6 0 0,-3 1 0 0,3-1 0 16,-4-12 0-16,0 6-9 0,1 1 0 0,-1-4 0 0,-3-2 8 15,4-1 6-15,-5 6 1 0,5-2 0 0,-4-10 0 16,3 10-49 0,-3-7-10-16,0 6-1 0,3-2-1 0,-3 8 19 0,4-6 4 15,-1 1 1-15,4 5 0 0,-3 3-9 0,2 3-1 0,1 0-1 0,0-2 0 16,4-1-47-16,-4 6-8 0,7 3-3 0,0 0 0 16,0 0 22-16,0 0 4 0,0-6 1 0,0 6 0 15,7-6-52-15,0 0-9 0,3 0-3 0</inkml:trace>
  <inkml:trace contextRef="#ctx0" brushRef="#br0" timeOffset="-188444.315">27496 13684 851 0,'0'0'36'0,"0"0"-36"16,0 0 109-16,0 0 15 0,0 0 4 0,0 0 0 15,0 0-52-15,0 0-9 0,0 0-3 0,0 0 0 16,-8 3 0-16,5 6 0 0,-1-3 0 0,1 6 0 16,-1-9 0-16,1 5 0 0,-1 4 0 0,1-3 0 15,3 3-51-15,-4-6-13 0,1 8 0 0,3-2 0 16,-4 3 54-16,4-4 8 0,0 10 2 0,-3-9 0 15,3 0-52-15,0-7-12 0,0-5 0 0,0 0 0 16,3 6 54-16,1 3 8 0,-1 3 2 0,4-6 0 16,0 3-52-16,4 2-12 0,-4-5 0 0,4 0 0 15,-4 0 0-15,3-3 0 0,1 6 0 0,-1-9 0 16,1 6 0-16,0-6 0 0,-1-6 0 0,1 6 0 16,-1-6 0-16,1 0 0 0,-1-3 0 0,1 0 0 0,-4-5 0 15,4 8 0-15,-4-6 0 0,0-9 0 16,0 10 0-16,0-1 0 0,-4 0 0 0,1-3 0 0,-4 4 0 15,0-4 9-15,3 3-9 0,-6-2 8 16,-1 2-33-16,4 0-7 0,-3 3-2 0,-1-5 0 16,1 5-12-16,-4 3-2 0,3-6-1 0,-3 6 0 15,0-3-16-15,4 3-3 0,-4 4-1 0,7 2 0 16,0 0-31-16,0 0-7 0,0 0-1 0</inkml:trace>
  <inkml:trace contextRef="#ctx0" brushRef="#br0" timeOffset="-187857.051">27802 13696 1094 0,'0'0'46'16,"0"0"-37"-1,0 0 127-15,0 0 24 0,0 0 6 0,0 6 1 16,0 6-63-16,-3-9-12 0,3 5-2 0,0 4-1 0,0-3-20 16,-4 3-4-16,4-6-1 0,0 8 0 0,0-5-51 0,-3 0-13 0,3 0 0 0,0-3 0 15,0-1 30-15,0-5 3 0,0 0 1 0,0 0 0 16,0 0-26-16,0 9-8 0,0-9 0 0,0 0 0 31,0 0-24-31,0 0-9 0,0 6-2 0,0-6 0 16,0 0-23-16,0 0-5 0,3 6-1 0</inkml:trace>
  <inkml:trace contextRef="#ctx0" brushRef="#br0" timeOffset="-187147.123">27771 13337 1792 0,'-11'9'51'0,"4"6"10"0,-4-6-49 0,4 8-12 0,-3-5 0 0,3 3 0 16,0-1 41-16,0 7 6 0,0-3 1 0,0-7 0 16,3 7-33-16,0-3-7 0,4-9 0 0,0-1-8 15,0 1-88-15,0-6-25 0,8 3-5 0</inkml:trace>
  <inkml:trace contextRef="#ctx0" brushRef="#br0" timeOffset="-186219.765">28060 13029 1257 0,'-7'5'26'0,"3"1"6"0,1 0-32 0,-4 3 0 16,3 0 0-16,-3 6 0 0,4-4 106 0,-1-2 14 0,1 0 4 0,-1 9 0 15,4-4-33-15,-3-2-7 0,3 6 0 0,0-4-1 16,3 4-19-16,1-3-3 0,-1 2-1 0,4 1 0 16,0 6-15-16,0-7-3 0,0 7-1 0,0-4 0 15,0 4-20-15,1 2-4 0,-5-5-1 0,4-1 0 16,-3 7-4-16,3-7 0 0,-4 4-1 0,-3-1 0 16,4 4-11-16,-4-4 12 0,0 7-12 0,0-7 12 15,-4 4-12-15,1-4 0 0,-1 4 0 0,1-4 0 16,-1 1 0-16,1-4 0 0,-1 7 0 0,1-9 0 15,-1 5 0-15,0-11 0 0,4 0 0 0,-3-1 0 16,3 4 0-16,0-9-12 0,0-6 2 0,0 0 1 16,0 0-37-16,0 0-7 0,0 0-2 0,3-6 0 15,1-3 44-15,0 3 11 0,-1-5 0 0,1-1 0 16,-1 0-53-16,1-6-9 0,3 4-2 0</inkml:trace>
  <inkml:trace contextRef="#ctx0" brushRef="#br0" timeOffset="-185546.62">27940 13475 1579 0,'-14'9'32'0,"14"-9"10"0,0 0-34 0,0 0-8 0,0 0 0 15,0 0 0-15,0 0 104 0,0 0 20 0,0 0 3 0,0 0 1 16,0 0-52-16,0 0-9 0,0 0-3 0,0 0 0 15,0 0 0-15,0 0 0 0,0 0 0 0,3-3 0 16,1 3 0-16,3-3 0 0,0 0 0 0,0 3 0 16,0 0-51-16,4 0-13 0,-1 3 0 0,4 0 0 15,-3-3 0-15,3 3 0 0,0 0 0 0,0 0 0 16,0 3 0-16,1-3 0 0,-1 0 0 0,0 0 0 16,-4 3-48-16,1-6-13 0,0 6-3 0,-1-6 0 15,4 5 12-15,-3-5 3 0,-1 0 0 0,1 0 0 16,0-5-75-16,-1 5-16 0,4-6-2 0</inkml:trace>
  <inkml:trace contextRef="#ctx0" brushRef="#br0" timeOffset="-185013.473">28395 13584 1314 0,'-3'-6'37'0,"3"0"8"0,-4-2-36 0,0 5-9 16,1-3 0-16,-1 0 0 0,-3 0 110 0,4-3 20 0,-1 3 4 0,-3 0 1 15,-3 6-57-15,3-5-11 0,-4-1-3 0,0 6 0 16,1 0-5-16,-1 6-2 0,4-6 0 0,-3 11 0 16,-1-5-45-16,4 6-12 0,-4 0 0 0,4 2 0 15,-3 4 0-15,3-3 0 0,0-1 0 0,0 7 0 16,0-3 53-16,3-4 9 0,1 10 2 0,-1-6 0 16,0-1-52-16,1-2-12 0,3 3 0 0,0-4 0 15,0-2 0-15,0 0 0 0,3-3 0 0,-3-1 0 16,4 4 54-16,3-6 8 0,-3-3 2 0,3 0 0 15,0-3-52-15,0 0-12 0,0-3 0 0,0 0 0 16,3-3 0-16,-2 0 0 0,2-3 0 0,-3 1 0 16,4-1 0-16,-4 0 0 0,-4-3 0 0,4-2 0 15,0 8-48-15,-3-12-13 0,3 3-3 0,-3 7 0 16,3-1 52-16,-4-3 12 0,1 0 0 0,-1 0 0 16,1 4 0-16,-4 2 0 0,3 0 0 0,-3 0 0 15,0 6 0-15,0 0 0 0,-3-6 0 0,3 6 0 16,0 0 0-16,0 0 0 0,-4-6 0 0,4 6 0 15,0 0 0-15,0 0 0 0,0 0 0 0,0 0 0 16,0 0 0-16,0 0 0 0,-7 6 0 0,4 0 0 0,-1 0 0 16,4 3 0-16,0-1 0 0,0 1 0 0,0 3 0 15,4 0 0-15,-4 3 0 0,3-1 0 0,-3 1 0 0,0 3 0 16,0-1 0-16,0-2 0 0,0-3 0 0,4-1 0 16,-4 7 0-16,0-12 0 0,3 3 0 0,1-3 0 0,-1 0 0 15,1-4 0 1,-4-2-54-16,7 6-8 0,0-3-2 0,0-3 0 15,0-3-153-15,0-3-31 0</inkml:trace>
  <inkml:trace contextRef="#ctx0" brushRef="#br0" timeOffset="-184704.89">28519 13622 1314 0,'0'0'37'0,"0"0"8"15,0 0-36-15,0 0-9 0,0 0 0 0,0 0 0 16,0 0 104-16,-4 12 20 0,4-6 3 0,0-6 1 16,0 6 0-16,-3 0 0 0,3 0 0 0,0 3 0 15,0-4-52-15,0-2-9 0,0 6-3 0,0 3 0 16,0-12-51-16,0 6-13 0,0-6 0 0,0 12 0 0,0-9 54 15,0 5 8-15,0-2 2 0,0 0 0 0,0-6-52 0,0 9-12 16,0-9 0-16,0 6 0 16,0-6 0-16,0 0 0 0,3 6 0 0,-3-6 0 0,0 0 0 0,0 0 0 0,0 0 0 15,0 0 0-15,0 0 0 0,0 0 0 0,4 6 0 0,-4-6 0 16,0 0 0-16,0 0 0 0,0 0 0 0,0 0 0 16,0 0 0-16,0 0 0 0,0 0 0 0,0 0 0 15,0 0 0-15,0 0 0 0,0 0 0 0,0 0 0 16,0 0 0-16,0 0 0 0,0 0 0 0,0 0 0 15,0 0 0-15,0-6 0 0,-4 0 0 0,4 0 0 16,0 0 0-16,0 0 0 0,-3-3 0 0,3 3 0 16,0 4 0-16,-4-1 0 0,4-3 0 0,-4-6 0 15,4 6 0-15,-3 0 0 0,-1-3 0 0,1 1 0 16,-1 2 0-16,1-3 0 0,-1 3 0 0,1-6 0 16,3 0 0-16,-4 4 0 0,4-4 0 0,0 0 0 15,-3 0 0-15,3 1 0 0,0-1 0 0,3 3 0 16,1-6 0-16,-1 6 0 0,1-2 0 0,3 2 0 15,-4-3 0-15,4 3 0 0,1 1 0 0,-1 2 0 16,0 0 0-16,3 0 0 0,-3-9 0 0,4 9 0 16,-4 3 0-16,3 0 0 0,-2 0 0 0,2 1 0 15,-3 2-48-15,4 0-13 0,-4 0-3 0,3 0 0 16,-3 0 52-16,0 5 12 0,1-2 0 0,-1 3 0 16,0-3-54-16,-4 12-8 0,4-9-2 0,-3 0 0 15,-1-3 0-15,4 2 0 0,-3 1 0 0,3 0 0 16,-4 3-102-16,5-6-21 0,-1 0-4 0</inkml:trace>
  <inkml:trace contextRef="#ctx0" brushRef="#br0" timeOffset="-184446.721">28850 13778 474 0,'0'0'9'0,"0"0"4"0,0 0-13 0,0 0 0 0,0 0 0 0,0 0 0 16,0 0 0-16,0 0-12 0,4-9 3 0,-1 9 0 15,-3 0-47-15,4-5-10 0,-4-1-2 0,-4-3 0 16,4 9 37-16,0 0 7 0,4-3 2 0,-4 3 0 0,0 0 139 0,0 0 28 15,0 0 6-15,0 0 1 0,0 0 32 16,0 0 8-16,0 0 0 0,0 0 1 0,0 0-19 0,0 0-4 0,0 0-1 0,0 0 0 16,0 0-53-16,0 0-10 0,0 0-2 0,0 0-1 15,-4 3-15-15,1 6-4 0,-1-3 0 0,4-1 0 16,-3 7-43-16,-1-6-9 0,1 3-1 0,-1 0-1 16,4 2-22-16,-3 4-8 0,3-9 0 0,0 0 0 15,0-6 0-15,0 0 0 0,0 0 0 0,0 0 0 31,0 0-48-31,7-3-7 0,0 0-1 0,-4-3 0 16,1-6-190-16,-1 7-38 0</inkml:trace>
  <inkml:trace contextRef="#ctx0" brushRef="#br0" timeOffset="-171514.053">14647 14181 622 0,'0'0'12'0,"0"0"5"0,0 0-17 0,0 0 0 0,0 0 0 0,0 0 0 16,-7 6 68-1,7-6 11-15,-3 9 1 0,-1-3 1 0,-3 2-30 0,4-2-7 0,-1 0 0 0,1 0-1 16,-4 3 17-16,3-3 3 0,0 3 1 0,1 2 0 16,3-5-52-16,-4-3-12 0,1 3 0 0,3 3 0 15,0-9 52-15,0 0 7 0,-4 3 1 0,1 6 1 16,3-4-46-16,-4 4-15 0,4-3 8 0,0 0-8 16,4 6 16-16,-4 5-1 0,0-2 0 0,3 9 0 15,-3-10-15-15,0 1 0 0,0 6 0 0,0-4 0 16,0-8 0-16,0 6 0 0,0-3 0 0,0-4 0 15,0 4-14-15,0-6 1 0,0-6 0 0,0 0 0 16,0 0 28-16,0 0 5 0,0 3 2 0,0-3 0 16,0 0 9-16,0 0 1 0,0 9 1 0,0-9 0 15,0 0-19-15,0 0-4 0,0 0-1 0,0 0 0 16,0 0 23-16,-7 0 4 0,7 0 0 0,-7-3 1 16,7 3-29-16,0 0-8 0,0 0 0 0,0 0 0 15,0 0 0-15,-3-9 0 0,3 3 0 0,0-6 0 16,-4 4 0-16,4-1 0 0,0-3 0 0,0 3 8 15,0 3-8-15,0 0 0 0,0 1 0 0,0-1 0 16,0-12 0-16,0 3 0 0,0-2 0 0,0-1 0 16,0 0 0-16,0 4 0 0,4-4 0 0,-4 0 0 15,0 7-35-15,0-4-1 0,3 3-1 0,-3 0 0 16,0 4 59-16,4-1 12 0,-4 3 2 0,0 0 1 16,3 0-37-16,1 0 0 0,-1-3 0 0,-3 9 0 15,0 0-24-15,0 0-10 0,0 0-2 0,0 0 0 16,0 0 51-16,0 0 9 0,7 3 3 0,-3 3 0 15,-1 3-27-15,5 0 0 0,-5 6 0 0,1-1-11 16,3 1 11-16,-4 3 0 0,4-4 0 0,0 7-8 16,-3-3-10-16,3-4-2 0,0 4 0 0,3 5 0 0,-2-2 20 15,-1 3 0-15,0-4 0 0,-4 4 0 0,4-1 12 0,-3-14 7 16,3 6 1-16,-4-4 0 0,1-2-32 0,-4-3-7 16,3 0-1-16,-3-6 0 0,0 0 20 0,0 0 0 0,0 0 0 15,0 0 0-15,0-9 48 0,0 3 12 0,4-3 4 16,-4 4 0-16,0-4-52 0,0-3-12 0,0 0 0 0,0-5 0 15,0-4-14-15,0 3-6 0,0-11 0 16,0 5-1-16,0 10-18 0,0-4-3 16,3 9-1-16,-3 1 0 0,4-1 35 0,-4-3 8 0,4 6 0 0,-1 0 0 15,-3 6 0-15,0 0 0 0,0 0 0 0,0 0 0 16,0 0 0-16,0 0 8 0,4 6-8 0,-1 0 11 16,1 0-11-16,-1 6 0 0,1-4 9 0,-4 1-9 0,0-3 19 0,3 3-1 15,-3 9 0-15,0-13 0 0,0-5-2 0,0 0 0 16,0 0 0-16,0 0 0 0,0 0-3 0,0 0-1 15,0 0 0-15,0 6 0 0,4 6-2 0,-4-6-1 16,0-6 0-16,0 0 0 16,0 0-9-16,0 0 0 0,7 9 0 0,-4 3 0 0,4-7 0 0,0 1 0 15,-3 3 0-15,3 6 0 16,-3-6 0-16,-1 8 0 0,1-5 0 0,3 0 0 0,-4-3 0 0,1 2 0 16,-1-2 0-16,1 0 0 0,-1 3 0 0,-3-12 0 15,0 9 0-15,0-9 0 16,4 5 0-16,-4-5 0 0,0 0 0 0,0 0 0 15,0 0 0-15,0 0 0 0,3-5 0 0,4-1 0 16,-3 3-152-16,-1-3-32 0</inkml:trace>
  <inkml:trace contextRef="#ctx0" brushRef="#br0" timeOffset="-170749.203">15092 14234 850 0,'-7'6'17'0,"0"3"6"0,0-1-23 0,0-2 0 0,3 0 0 0,-3 0 0 16,4 0 112-16,-5 0 19 0,1-3 3 0,0 6 1 15,0-6-63-15,0-1-12 0,7-2-2 0,-10 6-1 16,3-3 6-16,3 3 1 0,-7-6 0 0,4 6 0 15,7-6 0-15,-3 0 0 0,3 0 0 0,-7 6 0 16,0 0-52-16,0-6-12 0,-4 6 0 0,4 3 0 16,4-1 0-16,-5 7 0 0,5 3 0 0,-1-1 0 15,1 1 0-15,-1 3 0 0,4-7 0 0,0 1 0 16,0 0 0-16,0 2 0 0,0-11 0 0,0 9 0 16,4-3 15-16,-4-1 0 0,3 1 0 0,-3 0 0 15,4-6-24-15,-1 0-5 0,-3-6-1 0,0 0 0 16,0 0 15-16,0 0 0 0,0 0 0 0,0 0 0 15,4-3 31-15,3 0 9 0,-3-3 1 0,-1 0 1 0,1-6-28 16,-1 0-6-16,1-5 0 0,-1 2-8 0,1-2 8 16,-1 2-8-16,1-3 0 0,-1 6 0 0,1 1 15 15,-1-7-1-15,1 6 0 0,-1 0 0 0,1-2-14 0,0-1-16 16,-4 3 3-16,3 1 1 0,1-1 12 0,-4 0 0 16,3 6-10-16,-3-3 10 0,0 3 0 0,0 6 0 0,0 0-9 15,0 0 9-15,0 0 0 0,0 0-8 0,0 0 8 0,0 0 0 16,0 0-15-16,0 0 4 0,0 0 1 0,0 9 0 15,0-3 10-15,0 0 0 0,4 6 0 0,-4 0 0 16,-4 5 0-16,4 4-8 0,0 2 8 0,0 4 0 16,0-4 0-16,4-5 0 0,-4 3 0 0,3 2 0 15,1-5 0-15,-4 2 0 0,3 4 0 0,-3-7 0 16,4-5 0-16,-4 0 0 0,0-3 0 0,0-9 0 16,3 6 8-16,1-1-8 0,-4-5 10 0,3 0-10 15,1 0 26-15,3 0-1 0,-4-5 0 0,5 5 0 16,-5-6-122-16,4 6-25 0,0-6-5 15</inkml:trace>
  <inkml:trace contextRef="#ctx0" brushRef="#br0" timeOffset="-170064.208">15127 14325 892 0,'-7'18'25'0,"7"-18"6"0,0 0-31 16,0 0 0-16,-3 6 0 0,-1-1 0 0,0 1 105 0,1 6 15 0,3 3 4 0,-4-3 0 15,4-4-29-15,0 4-6 0,-3 6-1 0,3-1 0 16,0-5-27-16,0 6-5 0,0-3-2 0,0 2 0 16,0-2-13-16,0-3-2 0,-4-1-1 0,4 1 0 15,0 0-11-15,0-3-3 0,0-3 0 0,0-6 0 16,0 0-8-16,0 0-3 0,0 0 0 0,4-6 0 15,-4-9 18-15,3-6 3 0,1 1 1 0,-1-10 0 16,5 1-22-16,-5 0-4 0,4-7-1 0,-3 4 0 16,3 6-8-16,-4 2 0 0,4-11 0 0,0 14 0 15,-3-5-16-15,3 5 5 0,0 6 1 16,-4-2 0-16,1 8 10 0,0 3-10 0,-4 6 10 0,0 0-10 16,0 0-14-16,7 6-2 15,0 3-1-15,-4 3 0 0,1 2 14 0,-1 4 2 0,1 11 1 0,-1-5 0 16,-3 8 10-16,4 3 0 0,-1 4 0 0,-3-4 0 15,4 0 0-15,-1 1 0 0,-3-4 8 0,4-3-8 16,-1-2 12-16,-3-4-1 0,4 7-1 0,-4-16 0 16,4 4-10-16,-4-6 10 0,0-1-10 0,0-5 10 15,0-6-2-15,0 0-8 0,0 0 12 0,0 0-4 16,0 0 1-16,-4-6 0 0,4-8 0 0,0-4 0 16,0 3-157-16,0 1-31 0,0-7-6 0</inkml:trace>
  <inkml:trace contextRef="#ctx0" brushRef="#br0" timeOffset="-168954.7">15420 14366 1608 0,'0'0'45'0,"0"0"11"0,-7 0-44 0,0 3-12 0,7-3 0 0,-7 3 0 16,-4 0 41-16,11-3 7 0,-7 0 0 0,7 0 1 15,-7 6 12-15,7-6 3 0,0 0 0 0,0 0 0 16,-7 0-20-16,-4 12-4 0,8-6-1 0,-4 2 0 16,3-2-31-16,1 6-8 0,-1 0 0 0,1 0 0 15,3-1 0-15,0-2 0 0,0 0 0 0,0 6 0 16,0-4 0-16,3 1 0 0,1 6 0 0,-4-4 0 15,3-5 0-15,-3-9 0 0,0 0 0 0,4 6-8 16,-1 3 8-16,4-9 0 0,-7 0 0 0,7 12 8 16,1-12 0-16,-1 3 0 0,0 0 0 0,0-3 0 15,0-3-8-15,0 3 0 0,0-3 0 0,0-3 0 16,0 0-36-16,0-3-9 0,0 3-2 0,0 3 0 16,0 0 38-16,-7 3 9 0,0 0 0 0,0 0 0 15,4-5 0-15,-1-1 0 0,1 0 0 0,-1-6 0 16,-3 6-53-16,0 0-9 0,0-5-2 0,0 2 0 15,0-6 103-15,-3 3 20 0,-1-2 4 0,1 8 1 16,3-9-64-16,-4 9 0 0,4 6-14 0,0 0 2 16,0 0 12-16,0 0 16 0,0 0-4 0,0 0-1 0,0 0-11 15,-3-3 0-15,3 3 0 0,0 0 0 0,0 0 33 16,0 0 5-16,-4 6 1 0,-3 12 0 16,4-7-63-16,3 4-12 0,-4 6-2 0,4-1-1 0,-4-8 83 0,4 6 16 15,0-7 3-15,0 10 1 16,0 0-72-16,4 2-15 0,-4 9-2 0,0 1-1 0,0-4 42 0,4 4 8 15,-4-1 1-15,3 0 1 0,-3 6-26 0,4-2 0 0,-1 5 0 16,4-3 0-16,-3-3 0 0,-1 1-9 0,1 5 0 0,-4-12 0 16,0-8 9-16,0 2 12 0,0-8-2 0,-4 0-1 15,4-1-9-15,-3-2 0 0,-1-3 0 0,1 3 0 16,3-3 0-16,-4 2 0 0,4 4 0 0,-3-9 0 16,-1 0 0-16,1 0 0 0,3-3 0 0,0-3 0 15,0 0 37-15,-8-3 6 0,1-3 1 0,0 0 0 16,0-6-33-16,0-3-11 0,0-2 0 0,0 2 9 0,0 6 7 15,0-8 0-15,0 2 1 0,0 3 0 16,0 0-65-16,0-8-12 0,0 2-4 0,0-5 0 16,0 2 0-16,0-2 0 0,0 5 0 0,0-11 0 15,3 2-51-15,-3 1-10 0,0 2-3 0,3 1 0 16,1-1-46-16,-1 3-10 0,1-17-1 16,-1 18-295-16</inkml:trace>
  <inkml:trace contextRef="#ctx0" brushRef="#br0" timeOffset="-166196.11">15596 14449 665 0,'0'0'28'16,"0"0"-28"0,-3 0 67-16,-4-6 8 0,3 0 1 0,4 6 1 15,0 0-1-15,0 0-1 0,0 0 0 0,-7 6 0 16,7-6-7-16,0 0 0 0,-3 0-1 0,3 0 0 0,0 0-36 0,0 0-7 0,0 0-2 16,-7 0 0-16,7 0 21 0,-7 6 4 0,7-1 1 15,-4 1 0 1,4-6-40-16,0 0-8 0,0 0 0 0,0 6 0 15,0 0 0-15,0-6 0 0,0 6-8 0,4 3 8 16,-4-9 0-16,3 3 0 0,-3-3 0 0,7 0 9 0,4 0 0 0,-1 0 0 0,1-3 0 16,-1 0 0-16,1-3-1 0,0 3-8 0,-1-3 12 0,-3 3-4 15,0 0-8-15,4 0 0 16,-4-3 0-16,-4 6 0 0,4-5 0 0,-3-7 0 0,3 0 0 16,-3 0 0-16,-1 3 0 0,-3 4 0 0,0-7 0 0,0 6 0 15,0-6 0-15,0 3 0 16,0 1 0-16,-3 2 0 0,-1-3 0 0,4 3 0 15,-3 0 0-15,-5-6 0 0,5 6 0 0,-1 3 0 16,-3-5 0-16,0-1 0 0,0 6 0 0,0 0 0 0,0 0 0 16,0 3 0-16,-3 0-8 0,2 3 8 15,1 3-10-15,-3 3 10 0,3-3-9 0,0-1 9 0,0 7-8 0,3-6 8 16,-3 12 0-16,0-7 0 0,4 4 0 0,-5 9 0 16,5-10 0-16,-1 4 0 0,1 6 0 0,3-13 8 15,-4 7 4-15,4-3 2 0,4 2 0 0,-4-5 0 16,0 0 7-16,3-3 2 0,1-4 0 0,-4 1 0 15,0-6-7-15,3 6-2 0,-3-6 0 0,8 6 0 0,-5 0 0 0,1 6 0 16,3-12 0-16,-4 3 0 0,4-6-6 0,0 6-8 16,-3 0 11-16,3 0-11 0,0-6 0 0,0 3 0 15,4 0 0-15,-4 3 0 0,0 0 0 0,0-1 0 16,0 1 0-16,3 0 0 16,-3 0-173-16,4 0-42 0,0-3-8 0</inkml:trace>
  <inkml:trace contextRef="#ctx0" brushRef="#br0" timeOffset="-165350.036">16023 14325 1267 0,'0'0'28'0,"0"0"5"0,-7 6 2 0,0-6 1 0,0 6-36 0,0 0 0 0,0-6 0 0,-4 3 0 16,4 3 109-16,-3-4 15 0,3 1 4 0,-4 3 0 16,0-3-53-16,1 3-11 0,3 3-1 0,0 3-1 15,0-6-39-15,0 2-8 0,3 4-2 0,-3 6 0 16,4-6-13-16,-1-1-15 0,0 1 3 0,1 3 1 16,3-3 11-16,0 5 0 0,0 1 0 0,0-6 0 0,0-4 0 0,0 1 14 15,3 6-3-15,-3-3-1 0,4-6-10 0,-4-6 0 16,0 0 0-16,0 0 0 0,0 0 0 0,0 0-12 15,4 8 0-15,-4-8 1 16,0 0 43-16,0 0 9 0,0 0 2 0,7-6 0 16,-4-2-12-16,4-4-3 0,-3-3 0 0,-1 0 0 0,1-8-28 0,-1 8 0 15,1-5-11-15,-4-4 11 0,3 1 0 0,-3-1 0 16,4 9 0-16,-1 4 0 0,1-7-8 0,-1 3 8 16,1 7 0-16,-1-1 0 0,1-3-13 0,0 6 1 15,-4 6 1-15,0 0 0 16,0 0-4-16,0 0-1 0,3 6 0 0,1 6 0 15,-1 2-16-15,-3 4-3 0,4 0-1 0,-4-1 0 0,3 10 36 0,-3-4 0 16,-3-5 0-16,-1 5 0 16,4-2 31-16,-3 0 13 0,3-1 2 0,-4 1 1 0,1-4-24 15,3 1-5-15,0 3-1 0,0-10 0 0,0 1-17 16,0 0 0-16,0-12 0 0,0 0 0 0,0 0 29 0,0 0 3 0,0 0 0 16,0 0 0-16,0 0-24 0,0 0-8 0,7-12 0 15,0 3 0 1,0 0-124-16,0-2-30 0,0-7-6 0</inkml:trace>
  <inkml:trace contextRef="#ctx0" brushRef="#br0" timeOffset="-164544.981">16147 14419 1176 0,'0'0'33'0,"0"0"7"0,0 0-32 0,0 0-8 16,-4-3 0-16,4 3 0 0,-3-6 134 0,3 6 25 15,0 0 5-15,0 0 0 0,0 0-73 0,-4 6-15 16,1 3-4-16,-1 3 0 0,0 0-33 0,1-1-7 16,-1 1-2-16,1 3 0 0,-1-3-6 0,1 5 0 15,3-2-1-15,-4 0 0 16,1-4-15-16,3 4-8 0,0-3 8 0,0-3-8 15,0-1 0-15,0 1 0 0,0-3 0 0,0-6 8 16,0 0-8-16,0 0-16 0,0 0 4 0,7-6 0 16,0 0-43-16,0 0-9 0,0 1-1 0</inkml:trace>
  <inkml:trace contextRef="#ctx0" brushRef="#br0" timeOffset="-163359.538">16104 14178 1664 0,'-10'0'35'0,"-1"0"7"0,1-3-34 0,-1 3-8 0,0 0 0 0,1-3 0 15,3 3 33-15,7 0 5 0,0 0 1 0,0 0-530 16,0 0-105-16</inkml:trace>
  <inkml:trace contextRef="#ctx0" brushRef="#br0" timeOffset="-162241.772">16252 13949 1550 0,'0'-9'32'0,"-3"3"8"0,3 0-32 0,0 3-8 0,0 3 0 0,0 0 0 16,0 0 101-16,0 0 19 0,0 0 4 0,0-6 1 15,0 6-40-15,0 0-8 0,0 0-1 0,0 0-1 16,-4 9-29-16,1 3-6 0,3 9 0 0,-4-1-1 16,4 9-19-16,-3-2-4 0,3 2-1 0,0 4 0 15,3 2-5-15,1 6-1 16,-4 0 0-16,0 6 0 0,3 0-9 0,1 3 0 0,-4 0 0 0,3 0 0 15,5-6 0-15,-5 0 0 0,4-5 0 0,0-1 0 16,-3-6 0-16,3 1 0 0,0-4 0 16,-4-5 0-16,1 2 0 0,-1-11 0 0,1-1 0 0,-4 1 0 15,0-15-8-15,0 0-8 0,0 0 0 0,0 0-1 16,0-9-86-16,0 0-17 16,0 1-3-16</inkml:trace>
  <inkml:trace contextRef="#ctx0" brushRef="#br0" timeOffset="-161131.355">16118 14387 1337 0,'0'0'28'0,"0"0"6"0,0 0-34 16,0 0 0-16,0 0 0 0,0 0 0 0,0 0 109 0,-7 0 15 16,7 0 4-16,0 0 0 0,0 0-52 0,0 0-9 0,0 0-3 0,0 0 0 15,0 0 0-15,4-6 0 0,3-3 0 16,-4 6 0-16,8 3-51 0,-4-3-13 0,0-3 0 0,4 3 0 16,-4 0 0-16,0 1 0 0,3 2 0 0,1 0 0 15,0-6 0-15,-4 3 0 0,3-3 0 0,-3 6 0 16,7-6 0-16,-7 0-10 0,4 0 10 0,0 0-12 31,-4 6-36-31,3 0-7 0,1 6-1 0,-4-6-1 0,3 6-21 16,1-6-4-16,-4 0-1 0,4 0-705 0</inkml:trace>
  <inkml:trace contextRef="#ctx0" brushRef="#br0" timeOffset="-160201.156">16461 14060 850 0,'0'0'24'0,"0"0"6"0,0 0-30 0,0 0 0 0,0 0 0 0,0 0 0 16,0 0 60-16,0-8 7 0,0 2 1 0,0 0 0 15,0 6-10-15,0 0-2 0,3-6 0 0,-3 6 0 16,0 0-44-16,0 0-12 0,0-6 0 0,0 6 0 16,0 0 28-16,0 0 4 0,0 0 1 0,0 0 0 15,0 0-23-15,0 0-10 0,0 6 8 0,0 3-8 16,0 0 27-16,0 2 0 0,0-2 0 0,-3 3 0 15,3-3-73-15,0 6-14 0,-4-4-4 0,1 4 0 16,6-3 52-16,-3 2 12 0,4 1 0 0,-4 0 0 16,3 2 0-16,-3 1 0 0,0 0 0 0,4 8 0 15,-4-5 0-15,0 8 0 0,3-2 0 0,-3 2 0 0,0 0 0 0,0 4 0 16,-3-7 0-16,3 7 0 0,0-7 22 16,0 3 7-16,-4-8 2 0,4 0 0 0,-3-1-21 0,-1 7-10 15,1-13 10-15,-1-2-10 0,4 3 29 0,0-9 0 16,-4 2 0-16,1-2 0 0,3-6 19 0,-4 6 3 15,4-6 1-15,-3 3 0 0,-1 0-23 0,4-3-4 16,0 0-1-16,0 6 0 0,0-6-24 0,0 0 0 16,0 0 0-16,0 0 0 15,0 0-44-15,0 0-13 0,0 0-3 0,0 0-1 16,0-6-169-16,4 0-34 0</inkml:trace>
  <inkml:trace contextRef="#ctx0" brushRef="#br0" timeOffset="-159599.63">16245 14425 1065 0,'0'0'23'0,"0"-6"5"0,-3-3 0 0,3 3 4 0,0 1-32 0,-4-1 0 0,4-6 0 0,0 0 0 16,0 0 76-16,0 4 8 0,0-4 3 0,0 0 0 16,0 6-17-16,0-6-3 0,0 4-1 0,0-1 0 15,0 9-19-15,-3-3-4 0,3 3-1 0,0 0 0 16,0 0-19-16,0 0-4 0,0 0-1 0,0 0 0 15,3 9-38-15,1-1-7 0,-1 1-1 0,4-3-1 16,-3 0 29-16,3 6 0 0,-3 0 0 0,3-1 0 16,-4 1 0-16,4-3 0 0,0 3 0 0,-3-6 0 15,3-1 12-15,-7-5 9 0,0 0 2 0,7 3 0 0,3-6-10 16,-2 0-1-16,2 1-1 0,-3-4 0 0,4 0 4 16,-1-6 1-16,1 3 0 0,3-5 0 0,0-1-16 0,0-3-18 15,-3 3 4-15,3-5-544 16,0 5-109-16</inkml:trace>
  <inkml:trace contextRef="#ctx0" brushRef="#br0" timeOffset="-159108.373">17046 13999 1537 0,'0'0'33'0,"0"0"7"0,0 0 2 0,0 0 2 0,0 0-35 15,0 0-9-15,0 0 0 0,0 0 0 0,0 0 53 0,0 0 9 16,-3 6 2-16,-4 5 0 0,7-5-48 0,-4 0-8 16,4 3-8-16,0 6 9 0,0 5 7 0,0-2 2 15,0 8 0-15,0-2 0 0,0 2-2 0,4 15 0 16,-4-5 0-16,0 2 0 0,0 0-4 0,0 0-2 15,-4 4 0-15,1-4 0 0,-1-6 14 0,1-2 4 0,-1-7 0 16,-3 1 0-16,3 2 14 0,-3-5 3 0,4-1 1 0,-8 1 0 16,8-7-46-16,-1-2 0 0,1 3 0 0,-1-6-10 15,1 2 10-15,3-5 0 0,-4 3 0 0,1 0 0 16,3-9 0-16,0 9 0 0,0-3 0 0,0 3 0 16,0-9-16-16,0 0 0 0,0 0-1 0,7 2 0 31,0 10-127-31,0-12-24 0,-7 0-6 0,14 0-597 0</inkml:trace>
  <inkml:trace contextRef="#ctx0" brushRef="#br0" timeOffset="-158594.021">17113 14516 1157 0,'0'0'32'0,"0"0"8"0,-3 6-32 0,-1-3-8 16,1 6 0-16,-1-3 0 0,4-6 41 0,0 0 7 15,0 0 0-15,0 0 1 0,0 0-13 0,0 0-2 0,0 0-1 16,0 0 0-16,0 0-1 0,0 0-1 15,4 6 0-15,3-4 0 0,3 1-11 0,-3-3-3 0,4-3 0 16,-4 3 0-16,4 0 0 0,-1-2 0 0,1-1 0 0,-4-3 0 16,3 3-1-16,-3-6 0 0,0 6 0 0,-3 3 0 15,3-6-2-15,-3 6-1 0,-4 0 0 0,3 0 0 16,1-6-3-16,-4-5-1 0,3 2 0 0,-3-3 0 16,0 3-1-16,-3 0 0 0,-1-2 0 0,1-7 0 15,-1 9-8-15,-3-3 0 0,0 3 0 0,0 1 0 16,0-4 0-16,-4 3-12 0,4 3 4 0,-3-3 8 15,-1 1 0-15,0 2 0 0,1 6 0 0,-1 0 0 16,-3 0 0-16,4 3 10 0,3 0-1 0,-4 0 0 16,4 5 3-16,-4-2 0 0,4 3 0 0,4 9 0 15,-1-7 0-15,1 4 1 0,3 9 0 0,0-1 0 16,0 4-4-16,3-4-1 0,1 4 0 0,-1-4 0 16,4-2 4-16,4-4 0 0,-4-5 0 0,4 6 0 15,-4-7 4-15,0 1 0 0,3-3 1 0,-3 6 0 0,4-12 7 16,-4 8 2-16,0-5 0 0,-3 0 0 0,3-3-7 15,0 0-2-15,-7-3 0 0,3 6 0 0,4 0-17 0,-3-6 0 16,-4 0 0-16,7-3 0 16,0-9-53-16,-4 3-5 0,4 3-1 0,0 1 0 15,1-1-136-15,2-3-27 0,4-15-6 0,0 7 0 0</inkml:trace>
  <inkml:trace contextRef="#ctx0" brushRef="#br0" timeOffset="-156781.672">17893 14560 851 0,'0'0'36'15,"0"0"-36"1,0 0 109-16,0 0 15 0,-7 3 4 0,7-3 0 16,-7 0-52-16,3-3-9 0,1 0-3 0,-1 0 0 15,4 0 0-15,-3-5 0 0,3 2 0 0,-4 0 0 0,4 0-51 16,0 3-13-16,0 3 0 0,4-6 0 16,-4 6-48-16,0-6-13 0,0 6-3 0,0 0 0 0,0 0 51 0,0 0 13 0,0 0 0 0,0 0 0 15,0 0 0-15,0 0 0 0,0 0 0 16,0 0 0-16,0 0 0 0,0 0 0 0,0 0 0 0,0 0 0 15,0 0 0-15,-7 0 0 0,7 0 0 0,-7 6 0 16,7-6 49-16,-7 0 12 0,3 6 3 0,4-6 0 16,0 0-52-1,0 0-12-15,0 0 0 0,0 0 0 0,0 0 0 0,-7 3 0 0,7-3 0 0,-4 6 0 16,4-6 34-16,-7 3 4 0,7-3 1 0,-3 6 0 16,3-6-28-16,-7 3-11 0,7-3 8 0,-4 5-8 15,4-5 10-15,0 0-10 0,-7 3 12 0,7-3-12 16,0 0 19-16,0 0-3 0,0 0-1 0,0 0 0 15,-7 6 24-15,7-6 5 0,-3 3 0 0,3-3 1 16,0 0-28-16,0 0-5 0,0 0-2 0,0 0 0 16,-4 12-10-16,1-6 0 0,3 0 0 0,0 3 0 15,0-1 8-15,0-2 0 0,0 3 0 0,3 9 0 16,-3-7-8-16,0 1 0 0,4 6 0 16,-4 2 0-16,0 7 0 0,3-4 0 0,-3 10 0 0,0-7 0 15,4 7 0-15,-4-4 0 0,3-3 0 0,-3 7 0 16,0-1 0-16,0-5 0 0,0 5 0 0,-3 0 0 15,3-8 0-15,-4 2 0 0,4-5 0 0,-3-1 0 16,-1-2 0-16,4-3 0 0,-3 2 0 0,-1-5 0 0,4 0 0 16,-4 0 0-16,4-1 0 0,-3-5 0 0,3-6 0 0,0 0 0 0,0 0 0 0,0 0 0 15,-7-6 56-15,7 6 7 0,-4-5 1 16,-3-4 0-16,-3 3-52 0,3-3-12 0,0 3 0 0,3 0 0 16,-3-8 0-16,0 5 0 0,3 0 0 0,-3 3 0 15,7 6-13-15,-3-9-6 0,-4 0-1 0,3 4 0 31,4 5-19-31,-3-12-4 0,-1 0-1 0,1 3 0 0,3 9 20 0,0 0 4 0,0 0 1 0,0 0 0 16,0 0 4-16,0 0 1 0,0 0 0 0,0 0 0 16,0-12 14-16,0 12-11 0,0 0 11 0,0 0-10 15,0 0 10-15,0 0 0 0,0 0 0 0,0 0 0 16,0 0 0-16,0 0 0 0,0 0 0 0,0 0 0 16,0 0 0-16,0 0 0 0,0 0 0 0,0 0 8 15,-4-5-33-15,4 5-7 0,0 0 0 0,0 0-1 16,0 0-138-16,0 0-27 0,4-6-6 0,-4 6-248 15,3-6-51-15</inkml:trace>
  <inkml:trace contextRef="#ctx0" brushRef="#br0" timeOffset="-154847.348">17847 14499 850 0,'0'0'17'0,"0"0"6"0,0 0-23 0,-3 0 0 15,3 0 0-15,0 0 0 0,0 0 42 16,0 0 4-16,0 0 1 0,0 0 0 0,0 0-24 0,0 0-5 0,-8-3-1 0,8 3 0 15,-3-3 38-15,-1-3 7 0,1-3 2 0,-1 6 0 16,1 0 0-16,-1 0 0 0,1-3 0 0,-1 3 0 16,1 3-4-16,-1-6-1 0,1 1 0 0,3 5 0 15,0 0-43-15,-7 0-16 0,7 0 11 0,-7 5-11 16,-1-5 39-16,1 6 1 0,0-6 1 0,0 6 0 16,0 0-33-1,0 0-8-15,0 6 0 0,0-3 0 0,0 2 0 0,0 1 0 0,0 0 0 0,0 2 0 16,0-2 0-16,0 0 0 0,0 3-9 0,-4-1 9 15,4 1 0-15,0 9 0 0,0-13 0 0,0 10 0 16,0-6 9-16,0-1 6 0,0-5 1 0,0 6 0 16,0-6-4-16,3 0-1 0,1-4 0 0,-1 4 0 15,1-3 29-15,3-6 5 0,0 0 2 0,0 0 0 16,0 0-31-16,-4 6-7 0,4-6-1 0,0 0 0 16,0 0-8-16,0 0 0 0,0 0 0 0,0 0 8 15,0 0-8-15,4 3 0 0,3-3 0 0,0 0 0 16,0 0 0-16,0-3-9 0,3-3 9 0,-3 0-13 15,0-3 1-15,4 4 0 0,0-4 0 0,-1-3 0 16,-3-3 12-16,4 3 0 0,-4 1-10 0,3-10 10 16,-3 3 0-16,1-11 0 0,-1 3 0 0,0-7 8 15,3-2 4-15,1-9 0 0,-1 3 0 0,1-3 0 16,0 3 0-16,-1-1 1 0,-3 1 0 0,4 0 0 16,-1 3-13-16,-3 5-8 0,4-2 8 0,-4 0-13 15,0 3 13-15,0 5 0 0,4-5 0 0,-8 8 0 16,4 1 0-16,-3-1 0 0,-4 4 0 0,3 8 0 15,-3-3 0-15,0 3 0 0,0 4 12 0,0 8-12 16,0 0-8-16,0 0-9 0,-7 6-2 0,4 5 0 16,-4 1-20-16,0-6-4 0,0 0-1 0,0 6 0 0,-4 5 36 0,0 4 8 0,1 5 0 0,-4 1 0 15,3 2 0-15,1 3 0 0,-1 1 0 0,4 5 0 16,-4-3 0-16,4 6 0 0,4-2 0 0,-1 2 0 16,4 6 24-16,0 3 8 0,0 0 0 0,4-3 1 15,-1-6-23-15,1 0-10 0,-1-3 8 0,1-2-8 16,-1-10 12-16,1 9-4 0,3-8 0 0,-3-4 0 15,-1-2 2-15,1-1 0 0,-1 7 0 0,1-12 0 16,-1 2-10-16,1 1 10 0,-4-6-10 0,3-1 10 16,1-2-10-16,-4 3 0 0,3-3-10 0,-3-3 10 15,4-6-152 1,-1 0-25-16,-3 6-5 0,4-3-1 0</inkml:trace>
  <inkml:trace contextRef="#ctx0" brushRef="#br0" timeOffset="-154254.804">17893 15060 1497 0,'0'0'32'0,"0"0"8"0,-7 0 0 0,7 0 4 0,-7 0-36 0,3-3-8 0,4 3 0 0,0 0 0 16,0 0 84-16,-10 0 16 0,3 0 2 0,0-3 1 16,0 3-39-16,-1 3-8 0,1-3-2 0,0 3 0 15,0 3-35-15,4-6-7 0,-4 6-2 0,3 0 0 16,1 5-10-16,-1 1-11 0,1 0 3 0,-1 3 0 15,-3-4 8-15,3-2 0 0,4 3-9 0,0 0 9 16,-3-3-27-16,3 5-1 0,0-8 0 0,0 0 0 16,0-6 59-16,0 3 11 0,0-3 2 0,3 9 1 15,-3 0-22-15,4 2-5 0,3-5-1 0,-3 6 0 16,-1-6-17-16,1-6 0 0,3 0 8 0,0-6-8 0,0 6 0 16,0-9 0-16,0 3 0 0,0 0 0 0,0-8 55 0,0 5 7 15,-3-3 2-15,-1 6 0 16,1-14-75-16,-1 11-14 0,-3 0-3 0,0 0-1 15,0-5-5-15,0-7-1 0,0 9 0 0,0-5 0 0,-3-1 35 0,-1 6 0 16,1-3 8-16,-1 4-8 0,1-1 0 0,-4 6 0 16,-1 0-8-16,1-6 8 0,4 4 0 0,-4 5 0 15,0 3 0-15,0 0 0 0,0 0 0 0,3 0 0 16,-3 6 0-16,0 2 0 0,3 1 0 0,-3 3 0 16,0-3 0-16,4 5 0 0,-1 4 0 0,1-3 0 15,-1 2 0-15,1 1 0 0,3-3 0 0,0-3-8 16,0-1 8-16,3-2 0 0,-3 3-10 0,4-3 2 15,3-6 0-15,0-3 0 16,3 0-109-16,1-3-22 0,3 0-4 0,0-3-671 0</inkml:trace>
  <inkml:trace contextRef="#ctx0" brushRef="#br0" timeOffset="-153672.167">18048 14584 1267 0,'0'0'28'0,"0"0"5"0,-3 0 2 0,3 0 1 0,-4 3-36 16,-3 3 0-16,7-6 0 0,0 0 0 0,0 0 96 0,0 0 13 16,-4 3 3-16,4-3 0 0,0 0-36 0,0 0-8 15,0 0 0-15,0 0-1 0,0 0-31 0,0 0-5 16,0 0-2-16,0 0 0 0,0 0-29 0,4 5-20 16,3 1 4-16,0 0 0 0,0-3 27 0,0 6 5 15,0-6 2-15,0 3 0 0,4 0-18 0,-4-6 0 0,0 5 0 16,0-5 0-16,0 0 0 15,-3 3 0-15,3-3 0 0,0 0 0 0,-4-3 0 0,4 3 0 16,-7 0 0-16,4-5 0 0,-1-1 0 0,-3-9 0 16,4 6 0-16,-4-5 0 0,-4 2 0 0,4-12-11 0,-3 12 0 0,-1-2 0 15,-3-4 1-15,4 1 0 0,-4-4 0 0,-4 6 0 16,4 1-3-16,0 2-1 0,-4 0 0 0,1 0 0 16,3 6 14-16,-4 0-11 0,4 4 11 0,-3 2-10 15,-1 0 1-15,4 2 0 0,-4 1 0 0,1 6 0 16,-1 3 0-16,1 12 0 0,3-7 0 0,-4 7 0 15,4 2-13-15,0-5-2 0,0 2-1 0,3 1 0 16,-3-4 57-16,4 4 11 0,3-7 2 0,-4 1 1 16,4 0-22-16,4-4-5 0,-1-8-1 0,1 6 0 15,3 0 12-15,0-6 2 0,-7-6 1 0,10 6 0 16,1 0-20-16,3-6-4 0,0 2-1 0,-3-2 0 16,3 0-8-16,0 0 0 15,0-2 0-15,0-1 0 0,-3 0-42 0,3-3-10 16,-3 0-3-16</inkml:trace>
  <inkml:trace contextRef="#ctx0" brushRef="#br0" timeOffset="-152919.369">18390 14449 1314 0,'0'0'37'0,"0"0"8"0,0 0-36 16,0 0-9-16,0 5 0 0,0 1 0 0,0 3 104 0,0 0 20 0,0 6 3 0,4 2 1 16,-4-5-20-16,0 3-4 0,3 2-1 0,1 1 0 15,-4 0-63-15,3-1-12 0,4 4-2 0,-3-1-1 16,0 4 31-16,-4 5 7 0,3-2 1 0,-3 2 0 15,4 1-52-15,-4 8-12 0,0-12 0 0,3 10 0 16,-3-7 0-16,4 3 0 0,-4 9 0 0,0-5 0 16,0-4 0-16,-4-11 0 0,4-1 0 0,-3-2 0 15,-1 0 0-15,1-1 0 0,-1 1 0 0,0 2 0 16,1-8 0-16,-1-6 0 0,1 3 0 0,3-9 0 16,0 0 0-16,0 0 0 0,0 0 0 0,-7-3 0 15,0 0 54-15,-7-3 8 0,3-3 2 0,-3-8 0 16,0-4-52-16,0-2-12 0,0 2 0 0,-4-3 0 15,4 1 0-15,-4-12 0 0,1-4 0 0,-1 4 0 0,4-3 0 0,0 6 0 16,3-7 0-16,1 10 0 16,3 0-53-16,-1 8-14 0,1-8-2 0,4 8-1 15,3 3-53-15,0-2-10 0,0 2-3 0,0 6-492 16,3 1-100-16</inkml:trace>
  <inkml:trace contextRef="#ctx0" brushRef="#br0" timeOffset="-152230.232">18306 14272 1792 0,'0'0'51'0,"-7"3"10"0,0 0-49 0,-1 0-12 0,1 0 0 0,7-3 0 16,0 0 45-16,-3 6 7 0,3-6 0 0,-4 9 1 16,4-9-44-16,0 0-9 0,0 0 0 0,0 5 0 15,0-5-124-15,7 3-23 0,11 3-4 16,-18-6-1-16</inkml:trace>
  <inkml:trace contextRef="#ctx0" brushRef="#br0" timeOffset="-151436.68">18514 14663 1321 0,'0'0'28'0,"0"0"7"0,0 0 1 0,0 0 2 0,0 0-30 0,0 0-8 16,-7 0 0-16,7 0 0 0,0 0 51 0,-4-6 9 0,1 0 1 16,3 0 1-16,0 1-13 0,0-1-2 0,3-9-1 0,-3 9 0 15,4-3-6-15,-4 6 0 0,3-2-1 0,1 2 0 16,-1 3-15-16,4 0-2 0,0 0-1 0,0 0 0 16,4 3-10-16,0-1-3 0,3 1 0 0,-4 6 0 15,1 0 6-15,0 0 1 0,-1-3 0 0,1 0 0 16,-4-1 1-16,0 1 1 0,3-3 0 0,-3 0 0 15,0-3 7-15,-3 0 2 0,3-3 0 0,-3-3 0 16,3 3 10-16,-4-2 1 0,1-7 1 0,-4-3 0 16,0 0-26-16,0 1-4 0,0-10-8 0,-4 7 11 15,4-4-49-15,-3 0-10 0,-4-2-1 16,3-1-1-16,1 1-21 0,-5 5-4 0,5 4-1 0,-4-4 0 16,3 6 35-16,1 6 6 0,-1-3 2 0,1 4 0 15,3 5 1-15,0 0 1 0,0 0 0 16,-7 8 0-16,3 4 10 0,-3 6 1 0,4-4 1 0,-1 4 0 15,-3 6 35-15,4-4 6 0,-1 1 2 0,0-1 0 16,4 1 20-16,-3 2 5 0,3 1 1 0,0-6 0 16,0-4-6-16,0 1 0 0,0 0-1 0,0-4 0 15,3-2 9-15,-3 0 1 0,0-9 1 0,4 12 0 16,-4-12-19-16,7 9-4 0,0-3-1 0,-7-6 0 16,0 0-18-16,11 5-3 0,-1 1-1 0,-10-6 0 15,11 6-8-15,-1-6 0 0,-10 0 0 0,7 3 0 16,4 0-96-16,-11-3-20 0,11 6-5 0</inkml:trace>
  <inkml:trace contextRef="#ctx0" brushRef="#br0" timeOffset="-150745.456">18870 14516 1552 0,'0'0'44'0,"0"0"10"0,0 0-43 0,-7 6-11 0,4-3 0 0,-1 6 0 16,4-3 84-16,-4 2 16 0,4-2 2 0,-3 0 1 15,3 0-31-15,0 6-7 0,0-3-1 0,0-3 0 16,0 2-31-16,0 1-6 0,0-3-2 0,0 3 0 15,3 0-25-15,-3 2 0 0,4-8 0 0,-4 6 0 16,4-3 0-16,-1 6 0 0,1 0 0 0,-1 2 0 16,4-8 36-16,0 6 1 0,0-3 1 0,0-3 0 15,0 3-28-15,0-4-10 0,-3 4 0 0,3-3 9 16,0 0 2-16,-3-6 0 0,-4 0 0 0,7 0 0 16,0 0 0-16,-7 0 0 0,7 0 0 0,0-6 0 15,0 0 4-15,0 0 1 0,0 0 0 0,0-2 0 16,0 2-8-16,-3-3-8 0,-1-6 11 0,1 3-11 15,-4-2 0-15,0-4 0 0,3 0 0 0,-3 1 0 16,0-1-26-16,0 1 1 0,0 2 0 0,-3-3 0 16,3 4 2-16,-4 2 1 0,1 0 0 0,-1 0 0 0,1 1-2 0,-5-1-1 0,5 0 0 15,-1 6 0 1,1 3-39-16,-1 0-7 0,4 3-1 0,0 0-1 16,0 0-27-16,0 0-4 0,0 0-2 0,0 6-410 0,0-6-83 15</inkml:trace>
  <inkml:trace contextRef="#ctx0" brushRef="#br0" timeOffset="-150174.78">19177 14516 1576 0,'0'0'35'15,"0"0"7"-15,-4 6 2 0,1 6 0 0,3-6-36 0,-4 2-8 0,1-2 0 0,3 0 0 16,0 6 64-16,0 0 12 0,0-3 1 0,3 2 1 0,-3-2-33 0,4 3-6 16,-4-3-2-16,0 2 0 0,3-8-2 0,1 6-1 15,-4-3 0-15,0-6 0 0,4 9-11 0,-4-9-3 16,0 0 0-16,0 0 0 0,0 0-7 0,0 0-1 16,0 0-1-16,0 0 0 15,0 0 17-15,0 0 4 0,0 0 1 0,0 0 0 16,0-9-21-16,0 3-4 0,3-3 0 0,-3 1-8 15,0 2 0-15,0-9 0 0,0 3-10 0,4 1 10 16,-4-1-9-16,0 0 9 0,3-3 0 0,-3 6 0 16,0-2 0-16,4-1 0 0,-4 9 0 0,0-3 0 0,0 6 0 0,0 0-8 15,0 0 8-15,0 0 0 0,0 0 0 0,0 0 0 16,0 0-8-16,7 0 8 0,-7 0 17 16,10 9 7-16,-3 0 2 0,0-3 0 0,0 2-38 0,0 1-7 15,1 0-1-15,-1 3-1 0,0-3 21 0,-4 0 10 16,4-1-1-16,-3 1 0 0,-1 3 3 0,-3 3 0 15,4-4 0-15,-1 1 0 0,-3 9-12 0,4-4 0 16,-4 1 0-16,0 0 0 0,0-4 0 0,0-2 0 0,-4 0 0 16,4-3 0-16,-3-3 53 0,3 2 9 0,0-8 2 15,0 0 0 1,0 0-103-16,0 0-20 0,0 0-4 0,0 0-1 0,0 0-58 16,0-6-12-16,3-2-2 0</inkml:trace>
  <inkml:trace contextRef="#ctx0" brushRef="#br0" timeOffset="-149645.568">19494 14619 1954 0,'0'0'43'0,"0"0"9"0,0 0 1 0,-3 6 3 0,3-6-45 15,-4 9-11-15,4-9 0 0,-3 6 0 0,3-6 77 0,0 0 14 16,-4 5 2-16,4-5 1 0,0 0-42 0,0 6-8 0,4 0-1 0,-1 0-1 16,1 3-25-16,-1-6-5 0,1 3 0 0,3-3-1 15,0 3-11-15,-3-1 0 0,6 1 0 0,-3 0 8 16,0-6-8-16,-3 6 0 0,3 3 0 0,0-6 0 15,0 0 0-15,-3 0-11 0,3 0 3 0,0 0 0 16,-4-3-7-16,-3 0-1 0,7 0 0 0,-3 3 0 16,-1-6 16-16,-3 3 0 0,4 0 0 0,-1-6 0 15,-3-6-9-15,0 3 9 0,4 0-8 0,-4 3 8 16,0 1-16-16,0-4 1 0,-4 0 1 0,1 0 0 16,-1 0 3-16,-3 0 1 0,4 4 0 0,-4-10 0 15,0 3 2-15,0 6 0 0,3 0 0 0,-7 3 0 16,8 1-1-16,-4 2 0 0,0-3 0 0,0 3 0 15,0 0-1-15,3 3 0 0,-6-1 0 0,3 4 0 16,-1-3 10-16,1 3-12 0,-3 0 12 0,3 9-12 16,0-9 12-16,-4-1 0 0,4 4 0 0,0 0-8 15,0 3 8-15,0-3 0 0,0 2 0 0,0-5 0 16,3 0 0-16,-3 6 8 0,4-6-8 0,3 0 0 0,-4 0 0 0,4 5 0 16,0-2 0-16,0 6 0 15,0-6 19-15,4 0-1 0,-1-1 0 0,1 7 0 16,3-3-8-16,3-3-2 0,-3 5 0 0,1-8 0 15,2-6-27-15,-3 6-5 0,4 0-2 0,-1-3 0 0,1 3 26 0,-1-6 0 16,5 0 0-16,-1-3 8 16,0 0-112-16,-4 3-23 0,5-3-4 0,-5-3-442 15,1-6-89-15</inkml:trace>
  <inkml:trace contextRef="#ctx0" brushRef="#br0" timeOffset="-149156.922">19745 14584 1497 0,'0'0'32'0,"0"0"8"0,-4 3 0 0,4-3 4 0,-3 6-36 0,-1-1-8 0,1 1 0 0,-1 3 0 16,4-3 107-16,-3 3 19 0,-1 3 4 0,1-7 1 15,3 1-44-15,-4 3-9 0,4 3-2 0,-3 0 0 16,6-1-35-16,-3 1-7 0,0 0-2 0,0-3 0 16,0 3-16-16,4-1-3 0,-4 7-1 0,3-9 0 15,1 3-4-15,-4-1 0 0,0 1-8 0,3 0 12 16,1-6-12-16,-1 5 0 0,1 1 0 0,-4-3 0 15,0-9 0-15,0 0 0 0,0 0 0 0,0 0 0 16,0 0 0-16,0 0 0 0,0 0 0 0,0 0 0 16,0 0 48-16,0 0 12 0,0 0 4 0,0 0 0 15,0 0-52-15,0 0-12 0,3-9 0 0,-3 0 0 0,4 1 0 0,-4 2 0 16,0-6 0-16,0-6 0 0,0 7 0 0,-4-1 0 16,4-3 0-16,-3-3 0 0,-1 7 0 0,1-4 0 15,3 3 0-15,-7-5 0 0,3 5 0 16,1-3 0-16,-1 3 0 0,1 1 0 15,3-1-48-15,-4 0-13 0,4 3-3 0,-3 3 0 0,3 1 64 0,0 5 24 16,0 0 0-16,0 0-1 0,0 0-23 0,0 0 0 16,0 0 0-16,0 0 0 0,0 0 0 0,3-3 0 15,-3 3-10-15,7 0 10 0,4 3-20 0,-4-3 2 16,3 5 1-16,-3-2 0 0,1 0 25 0,-1 3 6 16,0-3 1-16,3 6 0 0,-3-6-24 0,0 3-5 0,4-6-1 0,0 6 0 15,-4-6 15-15,3 0 0 0,1 5 0 0,-4-5 0 16,0 3-23-16,0 0-1 0,-4-3-1 0,5-3 0 31,-1 0-63-31,0-2-12 0,-4 5-2 0,4-12-526 0,0 0-106 0</inkml:trace>
  <inkml:trace contextRef="#ctx0" brushRef="#br0" timeOffset="-148420.716">20779 14681 1292 0,'0'0'28'0,"0"0"7"0,-4-6 1 0,-3-3 0 0,3 3-36 0,-3 0 0 0,0 0 0 0,0 3 0 0,0-2 58 0,0-1 5 16,-3 6 1-16,3-9 0 0,-4 3-20 0,0 3-3 15,4 3-1-15,-3 0 0 0,-1 0-25 0,4 0-6 16,-3 0-1-16,3 3 0 0,-4 6-8 0,4-3-14 15,0 5 3-15,-4-5 1 16,4 6 2-16,0 3 0 0,0-3 0 0,0 5 0 0,3 1 8 0,-3-3 0 16,0 2 0-16,4 1 0 0,-4-1 0 0,3-5 9 15,1 3-9-15,-1-9 0 0,4-6 33 0,0 0 0 16,0 0 0-16,0 0 0 16,0 0 19-16,0 6 3 0,0-6 1 0,0 0 0 0,0 0 14 15,0 0 3-15,7-6 1 0,0-6 0 0,0 0-38 0,0 1-8 0,0-1-2 0,1-3 0 16,-1-3-26-16,0 7 0 0,-4-1 8 0,4 0-8 15,-3 3 21-15,-1 9 3 0,-3 0 0 0,4-6 0 32,-4 6-54-32,0 0-10 0,0 0-3 0,0-5 0 15,3-1 14-15,-3 6 2 0,0 0 1 0,0 6 0 0,0-1 11 0,-3 7 3 0,-1-6 0 0,1 9 0 16,-1 0 12-16,1-1 0 0,-4 7 0 0,3-4 0 16,-3 7 16-16,4-9 5 0,-1 5 2 0,0 1 0 15,1-4 0-15,3 4 0 0,0-6 0 0,-4 5 0 16,4 4-4-16,0-4-1 0,0 4 0 0,0-6 0 15,4 5-8-15,-1-2-2 0,-3-10 0 0,4 10 0 16,-4-9-8-16,4 8 0 0,-4-2 0 0,3 0 0 16,1 5 9-16,-4 1 0 0,0 2 0 0,0-8 0 15,3 2-9-15,-3-8 0 0,0-3-12 0,0 0 12 16,0 5 0-16,-3 1 0 0,3 3 0 0,-4-4 12 16,1-8-12-16,3 0 0 0,0-6 0 0,-4 6-11 15,4 3 11-15,-4-6 0 0,4-3 8 0,0 0-8 0,0 0 25 0,0 0 1 16,0 0 0-16,0 0 0 0,-3 3-2 0,3-3-1 15,-4-6 0-15,4 6 0 0,0 0-7 0,0 0 0 16,0 0-1-16,-7 0 0 16,7 0-15-16,0 0 0 0,0 0 0 0,0 0 0 0,0 0 0 0,0 0 0 15,-3-9 0-15,-1 3 0 0,4 6 0 0,0 0 0 16,0-6 0-16,0 6 0 0,0 0 0 0,0 0 0 16,0 0 0-16,0 0 0 0,0-6 8 0,0-8-8 15,0 14 0-15,0 0 0 0,0-9 10 0,0 3-10 16,0 6 10-16,0 0-10 0,0 0 11 0,4-6-11 15,-1-3 12-15,1-2-12 16,-1-4 14-16,4 0-4 0,1-5-1 0,2 2 0 0,1 3-25 0,-1-5-6 0,4 2-1 16,4 3 0-16,-4-5 23 0,0 5 0 0,0 6 0 0,4-2 0 15,-4-4 0-15,0 0 0 0,4 6 0 0,-4-2 0 16,0 8 0-16,0 0-9 0,-3-3 9 0,-1-6 0 31,1 3-59-31,-4 0-5 0,0 15 0 0,4-6-1 16,-4-6-152-16,0 3-31 0,0 3-5 0</inkml:trace>
  <inkml:trace contextRef="#ctx0" brushRef="#br0" timeOffset="-146726.814">21089 14769 940 0,'0'0'26'0,"0"0"7"16,0 0-33-16,0 0 0 0,0 0 0 0,0 0 0 15,0 0 80-15,0 0 8 0,0 0 3 0,-7 0 0 0,7 0-39 0,0 0-8 0,0 0-2 16,0 0 0-16,0 0-9 0,0 0-1 0,-4-6-1 0,4 6 0 16,0 0-31-16,0 0 0 0,0 0 0 0,0 0 0 15,0 0 0-15,0 0 0 0,-7 6 0 0,4 0 0 16,-1 3 44 0,1 2 2-16,-1 1 1 0,4 6 0 15,-3-6-19-15,-1-1-3 0,4 7-1 0,-3-3 0 0,3-1 13 0,-4 4 3 16,1-3 0-16,3-1 0 0,-4 4 2 0,4-6 1 15,0 0 0-15,0-4 0 0,-3 4-18 0,3-12-3 16,0 0-1-16,0 0 0 0,3 6-6 0,-3-6-2 0,0 0 0 0,0 0 0 16,0 0 3-16,11 6 1 0,-11-6 0 0,10-6 0 15,1 6 3-15,-1-15 1 0,-2 9 0 0,-1-5 0 16,0 2-7-16,0-3-2 0,0-3 0 0,0 1 0 16,0 2-12-16,0-6 0 0,-4 7 0 0,5-7 0 15,-5 3 0-15,1 3 0 0,-1 1-8 0,-3-1 8 16,4-3-40-16,-4 6 0 0,-4 1-1 0,4-1 0 15,-3 0 33-15,3-3 8 0,-4 3 0 0,1 4 0 16,3-4 0-16,-4 0 0 0,4 3 0 0,-4-3 0 16,4 6-16-16,0 3 0 0,-3-6-1 0,3 6 0 15,0 0-75-15,0 0-16 16,0 0-2-16</inkml:trace>
  <inkml:trace contextRef="#ctx0" brushRef="#br0" timeOffset="-146160.208">21417 14872 1102 0,'0'0'46'16,"0"0"-37"-16,0 0-9 0,0 0 0 0,0-6 52 0,4-6 8 0,-1 3 1 0,-3 1 1 15,4 2-6-15,-4-6-2 0,0 0 0 0,0 3 0 16,0 1 9-16,-4-1 1 0,4 3 1 0,-3 0 0 16,-1 0-4-16,1 0-1 0,-1 0 0 0,1 0 0 15,-4 4-37-15,3-1-8 0,-3 6-2 0,-4-1 0 16,4-2 20-16,-3 6 4 0,-1 0 1 0,1 6 0 16,-1-6-26-16,0 0-4 0,1 3-8 0,3 2 11 15,-4 1-3-15,4 0 0 0,0 0 0 0,-4-1 0 16,8 7 0-16,-4-3-8 0,3-4 12 0,-3 4-4 15,4-3-8-15,3 0 0 0,-4-1 0 0,4 1 0 0,0-3 0 16,4-3 8-16,-4 6-8 0,3-6 0 0,-3-6 0 16,7 5 0-16,0 7 8 0,4-6-8 0,-11-6 0 0,11 0 0 15,-1 6 0-15,-10-6 8 0,11-6-8 0,-1 6 0 16,1-6 0-16,-11 6 0 0,7 0 0 0,4-15 0 16,-4 4 0-16,-4-1 0 0,4 6 0 0,-3 0-9 15,-1-6 9-15,-3 4 0 0,4-1 0 0,-4 3 0 16,0 6 0-16,0 0 0 0,0-3 0 0,0 3 0 15,0 0 0-15,0 0 0 0,0 0 11 0,0-3-1 16,0 0 0-16,0 3 0 0,0 3-10 0,-4 3 8 16,4-6-8-16,-3 3 8 0,3-3-8 0,0 6 0 0,0 3 0 0,3-4 8 15,-3-5-8-15,0 0 0 0,4 12 0 0,-1-3 8 16,1-3-8-16,-1 3 0 0,4-3 0 0,-3 2 0 16,-1 4 0-16,-3-6 0 0,0-6 0 0,0 0 0 31,0 0-16-31,0 0-9 0,8 6-2 0,-8-6 0 15,0 0-183-15,0 0-37 0</inkml:trace>
  <inkml:trace contextRef="#ctx0" brushRef="#br0" timeOffset="-145680.11">21555 14757 1134 0,'0'0'24'0,"0"0"6"0,0 0 1 0,0 0 1 16,-4 6-32-16,4-6 0 0,-3 6 0 0,-1 3 0 0,4 3 75 0,-3-4 8 16,-1 1 1-16,1 9 1 0,-1-9 5 0,0 8 1 15,4 4 0-15,-3-6 0 0,3-10-34 0,-4 4-6 16,1 9-2-16,3-12 0 0,0-6-1 0,0 0 0 16,0 9 0-16,-4-1 0 0,4-8-22 0,0 6-5 15,0-6-1-15,0 0 0 0,0 0 24 0,0 0 5 16,0-6 1-16,0 1 0 0,4-1-17 0,-1-6-3 15,-3-12-1-15,7 10 0 0,-3-1-29 0,0-3-18 16,-1 7 2-16,4-1 1 0,-3 6 32 0,-1-9 7 16,1 6 0-16,-1 1 1 0,1 5-40 0,-1 0-8 15,-3-3-1-15,0 6-1 0,0 0 34 0,0 0 7 0,0 0 2 16,0 0 0-16,11 9-29 0,-1 2-5 0,-2 7-2 0,-1 0 0 16,-4-4 18-16,4 7 0 0,0-6 0 0,-3 2 0 15,-1 4 0-15,1-9 0 0,-1-1 0 0,4 1 0 16,-3 0 0-16,-1-3 0 0,-3-9 0 0,0 9 0 15,4 11 0-15,0-14 0 0,-4-6 0 0,0 0 0 16,0 0-13-16,0 0 1 0,0 0 0 0,0 0 0 16,10-6-186-1,-3-9-37-15,0 10-7 0,4-1-2 0</inkml:trace>
  <inkml:trace contextRef="#ctx0" brushRef="#br0" timeOffset="-145090.091">21876 14848 1695 0,'0'0'37'0,"0"0"8"0,0 0 2 15,0 0 1-15,0 0-39 0,0 0-9 0,0 0 0 0,0 0 0 0,0 0 20 0,0 0 1 16,0 0 1-16,0 0 0 0,0 0 5 0,0 0 1 16,0 0 0-16,0 0 0 0,0 0 4 0,0 0 2 15,0 0 0-15,0 0 0 0,0 0-3 0,-4-3-1 16,4 3 0-16,-7-3 0 0,7 3-2 0,-7-2-1 15,0 2 0-15,0 0 0 0,0 5-15 0,0-5-2 16,-4 3-1-16,4 3 0 0,0 12-17 0,0-3-4 16,0-4-1-16,-4 4 0 0,4-3 13 0,4 5 0 15,-4 1 0-15,0 3 0 0,3-7 0 0,1 7 0 0,3-6 0 16,-4 2 0-16,4-5 0 0,0 0 0 0,0-6 0 0,0 0 0 16,4 5 0-16,-4-11 0 0,0 0 0 0,0 0 0 15,3 0 30-15,8-6 9 16,-4 6 1-16,0-5 1 0,4-1-21 0,-4 0-4 0,3 0 0 0,1 0-1 15,-1 6-7-15,4-6-8 0,-3-6 11 0,-4 1-11 16,4 2 8-16,-1-3-8 0,1-9 0 0,-1 1 0 16,1-7 0-16,-4-5 0 0,0-3 0 0,4-3 0 15,-4-1-12-15,0 4-2 0,0-3-1 0,-4 0 0 16,1-1-2-16,-1 4-1 0,1 0 0 0,-8-6 0 16,1 5 18-16,3 4 0 0,-4 6 0 0,-3-4 0 15,4 10 0-15,-1-4 11 0,-3 12-2 0,0 1 0 16,0 2 13-16,0-3 2 0,0 12 1 0,0-6 0 15,0 6-13-15,0 6-4 0,3-6 0 0,-3 12 0 16,4-3-8-16,-1 2 0 0,-3 1-12 0,4 6 12 16,-1-1-10-16,4 4 10 0,-3 3 0 0,6-1-9 15,-3 4 9-15,0-4 0 0,0 3 0 0,4 4 0 0,-1-4 0 0,1 4 0 16,-1-7 0-16,1 10 0 0,-1-4 0 0,1-5 8 16,-1 5-8-16,1-3 11 15,-4 7 0-15,0-1 0 0,3 3 0 0,-3-5 0 0,0-10 1 0,-3 1 1 16,3-3 0-16,0 5 0 15,0-5 1-15,0 5 0 0,0-2 0 0,-4-7 0 16,4 1-14-16,0-15 8 0,0 0-8 0,0 0 0 16,0 0 0-16,0 0 0 0,0 0 0 0,0 0 0 15,0 0-29-15,0 0-3 0,0 0 0 0,0 0 0 16,0 0-114-16,7 3-23 0,0-3-5 0</inkml:trace>
  <inkml:trace contextRef="#ctx0" brushRef="#br0" timeOffset="-108004.031">22892 14734 1034 0,'-7'-6'29'0,"0"3"7"0,3 0-36 0,-3 0 0 0,4-6 0 0,-5 6 0 16,5 3 45-16,-4-6 3 0,3 6 0 0,-3-6 0 15,4 1 12-15,-4 2 2 0,0-3 1 0,0 3 0 16,0 0-2-16,-1 3 0 0,1-3 0 0,0-3 0 16,0 6-24-16,-3 6-5 0,3-6 0 0,-4 3-1 15,4 0 26-15,-4 3 6 0,1-3 1 16,-4 5 0-16,3-2-52 0,1 0-12 0,-4 0 0 0,3 3 0 16,-3 0 0-16,0 0 0 0,3-1 0 0,-3 1 0 15,3 3 32-15,1-6 4 0,3 0 1 0,-4 3 0 16,4-4-8-16,0 1-1 0,0-3-1 0,0 0 0 15,7-3-27-15,0 0 0 0,0 0 0 0,0 0 0 16,0 0 0-16,0 0 0 0,0 0 0 0,0 0 0 16,0 0 0-16,0 0 0 0,0 0 0 0,0 0 0 15,0 0 0-15,0 0 0 0,0 0 0 0,0 0 0 16,0 0 0-16,3 12 0 0,1-6 0 0,0 0 0 16,-1-3 0-16,1 3 0 0,-1-1 0 0,1 1 0 15,-1 3 0-15,1-3 0 0,-1-3 0 0,1 3 0 16,-1 0 0-16,1-6 0 0,-1 6 0 0,4-6 0 15,-3 5 0-15,-1-5 0 0,1 6 0 0,0-3 0 16,-4-3 0-16,0 0 0 0,0 0 0 0,7 0 0 16,-7 0 0-16,3 0 0 0,4-3 0 0,0 3 0 15,0 0 0-15,-3-3 0 0,3 0 0 0,0 3 0 16,0 0 0-16,-7 0 0 0,7 0 0 0,-3 3 0 16,3-3 0-16,0 0 0 0,-4 0 0 0,-3 0 0 15,7 3 0-15,-3 9-11 0,-1-3 3 0,1 0 0 16,-1 5-7-16,-3 1-1 0,4 0 0 0,-1 0 0 0,-6 8 16 0,-1-11-11 15,-3 5 11-15,0 1-10 0,0-3 10 0,4-6 0 0,-4-1 0 16,0 1 0-16,0-3 27 0,-1 0 1 0,1-3 0 16,-3 3 0-16,-1-3 28 0,1 3 7 15,-1-6 1-15,0 0 0 0,4 0-52 0,-3 0-12 0,-1-6 0 0,-3 3 0 16,4 0 0-16,-1 0 0 0,4 0 0 0,-4 0 0 16,4 0 0-16,0-3 0 0,0-3 0 0,0 6 0 15,0-2 16-15,7 5 1 0,-7-3 0 0,7 3 0 16,-7-6-43-16,7 6-9 0,0 0-1 15,0-6-1-15,0 6-108 0,0 0-22 0,0-6-4 16,0 6-1-16,3-3 74 16,1 0 14-16,3 0 4 0</inkml:trace>
  <inkml:trace contextRef="#ctx0" brushRef="#br0" timeOffset="-107189.687">22920 14866 1250 0,'0'0'35'0,"0"0"9"0,0 0-36 0,-4-6-8 0,4-3 0 0,0 3 0 15,0 1 56-15,0-4 8 0,0 3 3 0,0 0 0 16,0 0-5-16,0-3-1 0,0 6 0 0,0 3 0 16,0 0-5-16,0 0 0 0,0-6-1 0,0 6 0 15,0 0-8-15,0 0-2 0,0 0 0 0,0 0 0 16,-10 0-29-16,3 6-5 0,-4 0-2 0,1 6 0 15,-1 0-9-15,0-3 0 0,1 5 0 0,3 1 0 16,-4 3 0-16,4-4 0 0,0 4 0 0,0 0 0 16,0 2 0-16,0-5 0 0,0 2 0 0,-4 10 0 15,4-15 0-15,0 2 12 0,0 4-12 0,4-6 12 16,-1 0 6-16,1-1 2 0,-1-2 0 0,4-3 0 16,0-6-8-16,0 6 0 0,0-6-1 0,0 0 0 15,0 6-2-15,4 0 0 0,-4-6 0 0,7 0 0 16,0 6 6-16,0-6 1 0,-4 0 0 0,4 0 0 15,4-6-4-15,-1 0-1 0,1 3 0 0,0-3 0 16,-1 3-11-16,1-3 0 0,-1 3 9 0,1-3-9 0,0-3 0 16,-1 4 0-16,1 2 0 0,-1-9 0 0,-3 6 0 15,0-3 0-15,1 0 0 0,-1 1 0 0,-4-4-11 16,1 6 11-16,-1-6-13 0,1-5 5 16,-1 5-18-16,-3 0-3 0,0-3-1 0,0 4 0 0,-3-1 30 0,-1 3 0 15,4 0 0-15,-7-3 0 0,4 4 0 0,-1-4 0 16,-3 0 0-16,0-3 0 0,0 7 0 0,0-1 0 15,0 3 8-15,0 0-8 0,0 0 0 0,0-6 0 0,-4 6 0 16,4 1 0-16,0 2-15 0,3-3 3 0,4 6 1 0,0 0 0 16,0 0 2-16,0 0 0 0,-7-3 0 0,7 3 0 15,0 0-30-15,0 0-5 16,0 0-2-16,-3 6 0 0,-1 0-4 16,4 5-1-16,0 1 0 0,0 0 0 0,0 3-45 0,4 5-10 0,-1 1-2 15</inkml:trace>
  <inkml:trace contextRef="#ctx0" brushRef="#br0" timeOffset="-106494.028">23058 14848 1552 0,'-8'-3'44'0,"5"0"10"0,-1 1-43 15,4 2-11-15,-3-6 0 0,-1 3 0 0,4 3 53 0,-3-6 9 0,3 6 2 0,0 0 0 16,-4-6-1-16,4 6 0 0,0 0 0 0,0 0 0 15,0 0-22-15,0 0-4 0,0 0-1 0,0 0 0 16,0 0-19-16,0 0-4 0,0 0-1 0,0 0 0 16,0 0-12-16,4 6 9 0,-4 0-9 0,0 0 8 15,3 2-8-15,-3 1 0 0,0 3 0 0,4-3 0 16,-4 3 0-16,3-1 0 0,-3 4 0 0,4 0 0 16,-1-1 12-16,-3-2 0 0,4-3 0 0,-4 3 0 15,4 0 1-15,-1-4 1 0,-3 7 0 0,4-6 0 16,-1 0 2-16,-3-3 1 0,7 2 0 0,-3 1 0 15,-1-6 3-15,1 0 1 0,-1 0 0 0,-3-3 0 16,7 0-6-16,-3 6-2 0,3-6 0 0,-4 0 0 16,5 0-13-16,-5 6 0 0,4-12 0 0,0 6 0 15,0-6 0-15,-3 3 0 0,3-3 0 0,0-3 0 16,-4 3 0-16,4 1 0 0,-3-4 0 0,3 3 0 16,-3-6 25-16,-1-5 3 0,1 2 0 0,-1 0 0 15,1 0-20-15,-4 1-8 0,3 2 0 0,-3-3 8 16,0 6-8-16,-3-2 0 0,3-1 0 0,-4-3 0 15,4 3 31-15,-3 1 1 0,-1-1 0 0,1-6 0 16,-1 7-77-16,-3-1-15 0,3 3-4 0,-3-3 0 16,4 0 0-16,-1 7 0 0,1-1 0 0,3 6 0 15,0 0-11-15,0 0-2 0,0 0-1 0</inkml:trace>
  <inkml:trace contextRef="#ctx0" brushRef="#br0" timeOffset="-105526.024">23527 14840 1337 0,'0'0'28'0,"0"0"6"0,0 0-34 0,0 0 0 0,0 0 0 0,0 0 0 16,0 0 109-16,-7 0 15 0,0 0 4 0,-4-3 0 16,4 3-1-16,0-3 0 0,0 3 0 0,0 0 0 15,0 0-59-15,-4 0-12 0,4 0-3 0,-3 0 0 16,-1 3-31-16,0-3-6 0,1 3-2 0,-1-3 0 16,-3 2-14-16,4 1 0 0,-1 0 8 0,4 3-8 15,-4 0 0-15,4 0 0 0,0-3 0 0,4 3 0 16,-1 0-11-16,1 5 11 0,3-2-10 0,-4 3 10 15,4 0-9-15,4 0 9 0,-4 5-8 0,0-2 8 16,3-3 0-16,1-4-10 0,-1 7 10 0,1-3 0 16,-1-6 0-16,4 3 0 0,-3-1 0 0,-1 1 0 15,1-3 0-15,3 0 0 0,-4 0 0 0,5-6 0 16,-5 6 16-16,4-6 0 0,-3-6 0 0,3 6 0 16,0-6 5-16,0 0 2 0,0-6 0 0,3 4 0 0,-2-10 8 15,2-3 1-15,-3-2 1 0,0-7 0 16,4 1-48-16,-1-3-9 0,1-12-3 0,0 2 0 15,-4 4-8-15,0-6-1 0,3 6-1 0,-6-3 0 0,3 0 37 0,-4 2 0 16,4 1 0-16,-3-3 0 0,-4 9-16 0,3-4 4 16,-3 4 0-16,-3 6 1 15,3 2-33-15,-4 3-8 0,1 1 0 0,-1 8-1 0,1 3 42 0,-1 3 11 0,4 6 0 16,0 0 0-16,-7 12 0 0,4-3 0 0,-4 12 0 0,0-1 0 16,0 7 0-16,3 2 16 0,-3 9-4 0,0 3-1 15,0-2-11-15,3 2-16 0,-3-3 4 0,4 6 1 16,-1 0 42-16,1-3 8 0,3 3 1 0,0 1 1 15,0-4-21-15,0-3-4 0,0-6 0 0,0 4-1 16,0-4-2-16,3-6 0 0,-3 1 0 0,0-7 0 16,0 4-5-16,4-12 0 0,-4 5-8 0,3-8 12 15,-3-3-12-15,0-6-16 0,0 0 3 0,0 0 1 16,0 0 60-16,0 0 13 0,0 0 3 0,0 0 0 16,0 0-89-16,0 0-18 0,4-3-3 0,-1-3-1 15,-3 3-78-15,4-6-16 0,-4 6-3 0,0-2-1 16,3 2-38-16,-3-9-7 0,4 6-2 0</inkml:trace>
  <inkml:trace contextRef="#ctx0" brushRef="#br0" timeOffset="-104754.487">23823 14807 1580 0,'0'-6'67'0,"-3"0"-54"16,-1 1 41-16,0-1 8 0,1 3 2 0,-1-3 0 16,-3 3 30-16,0 0 6 0,0 3 2 0,0 0 0 15,-3 0-65-15,-1 0-13 0,0 3-2 0,-3 3-1 16,4 0-21-16,3 0 0 0,-4 2 0 0,1 1 0 16,3 3 8-16,-1 0-8 0,5-3 10 0,-4 5-10 15,3 1 0-15,-3 3-8 0,4-7-1 0,3 4 0 16,-4-3 9-16,1-3 0 0,3 5 0 0,-4-2 0 15,4-3 0-15,0 0 11 0,0-3-3 0,0-1 0 16,0 10-8-16,0-15 0 0,0 0 0 0,4 6 0 16,-4-6 56-16,3 6 7 0,4-6 1 0,-3 6 0 15,3-6-52-15,0 3-12 0,-4 0 0 0,5-6 0 16,-5 0 0-16,4-3 0 0,-3 0 0 0,3 0 0 16,0-9 54-16,-4 10 8 0,4-1 2 0,0 0 0 15,-3-3-52-15,3-6-12 0,-4 4 0 0,1 2 0 16,0-6-48-16,-1 0-13 0,1 4-3 0,-1-1 0 0,1 3 44 15,-1-6 9-15,-3 4 2 0,0 2 0 0,4 3 9 16,-4-6 0-16,0 0 0 0,0 3 0 0,0 4 0 0,-4-1 0 16,4 6 8-16,0 0-8 0,0 0 9 0,0 0-9 0,0 0 12 15,0 0-12-15,0 0 12 0,0 0-4 0,0 0 0 16,0 0-8-16,0 0 0 16,0 0 0-16,0 9 0 0,0 5 0 0,0 1 0 0,0 0 0 15,0 2 0-15,0 1 0 0,0 0 0 0,0-4 0 0,4 7 0 16,-4-6 0-16,0 5 0 0,3-5 0 0,-3-3 0 0,4 8 0 15,-4-8 0-15,3-3 0 0,1 0 0 0,-4-1 0 16,3 4 0-16,-3-6 0 0,0 6 0 0,0-12 0 16,0 0-50-16,0 0-4 0,7-6-1 15,-3 0 0-15,-1-3-133 0,4-3-26 0,1 4-6 16</inkml:trace>
  <inkml:trace contextRef="#ctx0" brushRef="#br0" timeOffset="-103887.064">23904 14916 1170 0,'0'0'24'0,"0"0"6"16,0 0-30-16,0 0 0 0,0-6 0 0,0 6 0 16,4-9 41-16,-4 9 3 0,0 0 0 0,0 0 0 0,0 0 35 0,0-3 7 0,0 3 2 0,0 0 0 15,0 0-39 1,0 0-7-16,0 0-2 0,0 0 0 0,0 0 16 15,0 0 4-15,0 9 0 0,0-3 0 0,0 3-14 0,0 0-2 0,0-3-1 16,-4 5 0-16,4 1-4 16,-3 0-1-16,-1 3 0 0,1 2 0 0,3-5-38 0,-4 0-13 0,1-4 0 0,3-2 0 15,0-6 41-15,0 0 8 0,0 0 1 0,0 0 1 16,0 0-38-16,0 0 0 0,0 0 0 0,0 0 0 31,3-3-44-31,1 0-6 0,3-2-2 0</inkml:trace>
  <inkml:trace contextRef="#ctx0" brushRef="#br0" timeOffset="-103004.041">23922 14604 1606 0,'-11'-8'33'15,"4"5"9"-15,7 3-34 0,0 0-8 0,0 0 0 0,0 0 0 16,0 0 37-16,0 0 6 0,0 0 1 0,0 0 0 15,0 0-44-15,0 0 0 0,-3 3 0 0,3-3 0 16,-4 5-44-16,1 4-2 0,3-3 0 0</inkml:trace>
  <inkml:trace contextRef="#ctx0" brushRef="#br0" timeOffset="-102154.563">24042 14898 850 0,'0'0'17'0,"3"-6"6"0,1 1-23 0,-4-7 0 0,3 3 0 0,1-3 0 16,-1 0 56-16,1 1 6 0,-1 5 2 0,1-6 0 15,0 0-46-15,-1 6-9 0,1 1-1 0,-4 5-8 16,0 0 13-16,0 0-4 0,0 0-1 0,0 0 0 16,0 0 7-16,0 0 1 0,0 0 0 0,0 0 0 15,-4 5 13-15,1 4 3 0,3 6 1 0,-4-9 0 16,0 0-8-16,1 0-1 0,-1-1-1 0,4-2 0 16,0-3 26-16,-3 6 6 0,-1-3 1 0,4-3 0 15,-3 9-6-15,-1-3-1 0,4 0 0 0,0-6 0 16,0 0-39-16,0 0-10 0,0 0 0 0,0 0 0 15,0 0 43-15,0 0 6 0,0 0 2 0,0 0 0 16,0 0-31-16,0 0-7 0,0 0-1 0,0 0 0 16,0 0-12-16,0 0 0 0,0 0 0 0,0 0 0 15,0 0 0-15,0 0 0 0,0 0 0 0,0 0-10 16,0 0 10-16,0 0-8 0,0 0 8 0,0 0-8 16,0 0 8-16,0 0-8 0,0 0 8 0,0 0-8 15,0 0 8-15,0 0 0 0,0 0 0 0,0 0 0 16,0 0 0-16,0 0 11 0,0 0-3 0,0 0 0 0,0 0-8 15,0 0 10-15,0 0-10 0,0 0 10 0,0 0-10 16,0 0 0-16,-3-6 0 0,-1 0 0 16,4 6 0-16,-3-3 0 0,3 3 0 0,0 0 0 0,0 0 0 0,0 0 0 0,0 0 0 0,0 0 0 15,-4-12 0-15,1 6 0 16,3-2-10-16,0 8 10 16,0 0-147-16,0 0-23 0,-7 6-5 0</inkml:trace>
  <inkml:trace contextRef="#ctx0" brushRef="#br0" timeOffset="-100674.593">24070 14881 1094 0,'0'0'23'0,"0"0"5"0,0 0-28 0,0 0 0 16,0 0 0-16,0 0 0 0,0 0 0 0,0-6 0 0,0 6 0 15,0 0 0-15,0 0 56 0,0 0 7 0,0-6 1 0,0 6 0 16,0 0-52-16,0 0-12 0,-4-3 0 0,4 3 0 15,0 0 0-15,0 0 0 0,0-6 0 0,0 6 0 16,0 0 0-16,0 0 0 0,0 0 0 0,0 0 0 16,0 0 47-16,0 0 6 0,0 0 2 0,0 0 0 15,0 0-37-15,0 0-7 0,0 0-2 0,0 0 0 16,-3 6 44-16,3 0 9 0,0 3 2 0,0-3 0 16,0 2 5-16,0 4 2 0,0-3 0 0,0 0 0 15,0 3-31-15,0-1-7 0,0 1-1 0,0 0 0 16,0-3-6-16,0 2-2 0,0 1 0 0,-4 0 0 15,4-9-8-15,-3 3-1 0,3-6-1 0,0 6 0 16,0-6-14-16,-4 5-18 0,4-5 4 0,-3 6 1 16,3-6 60-16,0 0 12 0,0 0 2 0,0 0 1 15,0 0-38-15,0 0-7 0,0 0-1 0,0 0-1 16,0 0-15-16,0 0-18 0,0 0 4 0,0 0 1 16,0 0 13-16,0 0 0 0,0 0 0 0,0 0 0 15,0 0 48-15,0 0 13 0,0 0 3 0,0 0 0 16,0 0-52-16,0 0-12 0,0 0 0 0,-4-6 0 15,4 1 0-15,0-4 0 0,0 3 0 0,0-6 0 16,0 0 0-16,0 4 0 0,0 2 0 0,0-3 0 16,0-3 0-16,4-3 0 0,-1-2 0 0,1 2 0 15,-1-3-48-15,1 7-13 0,-1-7-3 0,1 0 0 0,0 7 52 16,-1 2 12-16,1 3 0 0,-1 0 0 0,-3-3 0 0,4 3 0 16,-4 0 0-16,0 1 0 0,0 5 0 15,0 0 0-15,0-6 0 0,0 6 0 16,0 0 0-16,0 0 0 0,0 0 0 0,0 0 0 15,0 0 0-15,0 0 0 0,0 0 0 0,0 0 0 0,0 0 0 0,0 0 0 16,0 0 0-16,0 0 0 0,7 6 0 0,-7-6 0 0,3 3 0 16,1 2 0-16,-4-5 0 0,3 3 0 0,1 3 0 15,-1 3 0-15,1-3 0 0,-1 0 0 0,-3 3 0 0,4-1 0 16,-1 4 0-16,-3 0 0 0,4-3 0 16,0 3 0-16,-4-4 48 0,3 7 13 0,-3 0 3 0,0 2 0 15,4-2-52-15,-4-3-12 0,0 0 0 16,-4-1 0-16,4 1 0 0,0 0 0 0,-3-3 0 15,3 0 0-15,-4-1 0 0,4 7 0 16,-4-6 0-16,4 3 0 0,-3-6 0 0,3 5 0 0,0-2 0 0,0 3 0 16,-4-6 0-16,4 6 0 0,0-7 0 15,0-5 0-15,0 0-20 0,0 0-8 0,0 0 0 16,0 0-1-16,0 0-5 16,0 0-1-16,0 0 0 0,0 0 0 0,0 0-23 0,4-11-5 0,-4 2-1 0,3 3 0 15,1-3-102-15,-4 3-21 0,4-3-4 0</inkml:trace>
  <inkml:trace contextRef="#ctx0" brushRef="#br0" timeOffset="-90620.845">24328 15072 850 0,'0'0'17'0,"0"0"6"0,0 0-23 0,0 0 0 0,0 0 0 0,0 0 0 15,0 0 47-15,0 0 5 0,0 0 0 0,0 0 1 16,0 0-19-16,0 0-4 0,0 0-1 0,0 0 0 15,0 0-14-15,0 0-3 0,0 0-1 0,-4 6 0 16,4-6 5-16,-4 6 2 0,4-6 0 0,0 5 0 16,0 7 21-16,-3-6 4 0,3 0 1 0,-4 0 0 15,1 3-2-15,3-3 0 0,-4 2 0 0,-3-2 0 16,4 3 5-16,-1 3 1 0,-3 0 0 0,0 2 0 16,0-2-30-16,-3 3-6 0,2 2 0 0,-6 1-1 15,4-3 25-15,-1 2 6 0,1 1 1 0,-4 0 0 16,3-4-32-16,0 1-11 0,-3-3 0 0,4 2 9 15,-1-2-9-15,4-9-9 0,0 0 9 0,7-3-13 16,0 0-29-16,0 0-6 0,0 0 0 0,-4-6-1 16,8 0-107-16,-4-8-20 0</inkml:trace>
  <inkml:trace contextRef="#ctx0" brushRef="#br0" timeOffset="-88067.64">24934 14778 691 0,'7'6'14'0,"-7"-6"4"0,4-3-18 0,-1-3 0 0,1 0 0 0,0-6 0 16,-1 3 0-1,1 4 0-15,3-1 0 0,-4-3-9 16,4 3 17-16,-3-6 4 0,3 3 1 0,0-2 0 15,0 5 3-15,-4 0 0 0,1 3 0 0,3-6 0 0,-3 6-16 0,3 3 0 0,-4-3 0 0,-3 3 0 32,0 0-70-32,4 3-14 0,-4-3-2 0,0 0-1 15,0 0 0-15,3 3 0 0,1 6 0 0,-4 0 0 0,0-3 65 0,0 5 13 0,0-5 9 0,-4 6-12 16,-3-3 12-16,4 0 8 0,-4-3-8 0,-1-1 11 16,1 4 113-16,4-3 22 0,3-6 5 0,-7 6 1 15,7-6-39-15,0 0-7 0,0 0-2 0,0 0 0 16,0 0-47-16,0 0-9 0,0 0-3 0,0 0 0 15,-4-12-9-15,4 6-1 0,0-2-1 0,0 2 0 16,0-3-34-16,4 3 0 0,-4-3 0 0,3 3 0 16,1 0-19-16,-4 6-10 0,3 0-3 0,-3 0 0 15,0 0-38-15,0 0-8 0,0 0-2 0,0 0 0 16,0 0-40-16,0 0-8 0,4 6-1 16,-4 0-1-16,0 3 63 0,0-3 13 15</inkml:trace>
  <inkml:trace contextRef="#ctx0" brushRef="#br0" timeOffset="-86943.643">24998 14613 851 0,'-4'-9'36'0,"1"6"-36"16,-1-2 58-16,4 5 5 0,0-6 1 0,0 6 0 16,0 0-46-16,0 0-9 0,0 0-1 0,0 0-8 15,0 0 13-15,0 0-4 0,-3-6-1 0,3 6 0 16,0 0-18-16,0 0-4 0,0 0-1 0,0 0 0 15,0 0 30-15,0 0 5 0,0 0 2 0,0 6 0 16,0 0 9-16,-4 2 1 0,4 1 1 0,-3 3 0 16,3-3-19-16,-4 2-4 0,4-5-1 0,-3 6 0 15,3 0 44-15,-4 0 9 0,1 2 2 0,3-5 0 16,-4 9 0-16,1-6 0 0,-1 5 0 0,0-2 0 16,1 3-14-16,-1-4-2 0,1 7-1 0,-1-1 0 15,1 1-24-15,3 0-5 0,-4-10-1 0,1 10 0 16,3-6-17-16,-4-1 0 0,4-2 0 0,0 0 0 15,-3 0 0-15,3-4 0 0,0 4 0 0,0 0 0 0,-4-9 36 16,4-3 4-16,0 0 1 0,0 0 0 0,0 0-14 0,0 0-3 16,0 0-1-16,0 0 0 0,0 0-23 0,0 0 0 15,0 0 0-15,0 0 0 0,0 0 0 0,0 0 0 16,0 0 0-16,0 0 0 16,0 0-47-16,0 0-13 0,4-3-4 0,-1-9 0 0,4-3 52 0,-3 1 12 0,-1-7 0 15,4 1 0-15,-3-4 0 0,-1 1 0 0,5-4 0 16,-5 1 0-16,1-4 0 0,-1 4 0 0,1-7 0 0,-1 7 0 15,1 2 0-15,-1 4 0 0,1-1 0 0,-1 7 0 16,-3-1 0-16,0-3 0 0,0 7 0 0,0-1 0 16,0 0 0-16,0 3 0 0,0 6 0 0,0 3 0 15,0 0 48-15,0 0 13 0,-3-6 3 0,3 6 0 16,0 0-64-16,0 0-12 0,0 0-2 0,0 0-1 16,0 0 15-16,0 0 0 0,0 0 0 0,0 0-9 15,0 0 9-15,0 9-8 0,-4 0 8 0,4 3-8 16,4-3 8-16,-4-1 0 0,3-2 0 0,1 3 0 15,-1 3 0-15,1 0 0 0,3-4 0 0,-4 7 0 16,1-3 0-16,3 0 0 0,0 2 0 0,0-8 0 16,0 6 9-16,4-6 4 0,-1-3 1 0,4 0 0 15,-3 0-6-15,0 0 0 0,3-3-8 0,-4 0 12 16,4 0-12-16,-3 0 0 0,3-3 0 0,-3 0 0 16,3-3 54-16,-4 0 8 0,5-3 2 0,-1 0 0 15,-4 3-64-15,1-5-20 0,-1-1 0 0,-3-3 0 16,4 6 20-16,-4 1 0 0,0-7 0 0,-3 3 0 15,-1 3-41-15,1 1-2 0,-1 2 0 0,-3 0 0 16,4 0 35-16,-4 0 8 0,0-3 0 0,0 9 0 16,0 0 0-16,0 0 0 0,0 0 0 0,0 0 0 15,0 0 0-15,0 0 0 0,0 0 0 0,0 0 0 0,0 0 0 16,-7 9 0-16,3 3 0 0,-3-3 0 0,4-1 0 16,3 4 0-16,-4 0 0 0,1 3 0 0,3-4 0 0,0 4 0 15,3 3 0-15,-3-1 0 0,0-5 0 0,4 9 0 16,-1-4 0-16,1 4 0 0,-4 2 0 0,0 1 0 15,0 2 0-15,0 1 0 0,0-7 0 0,0 1 0 0,0-3 0 0,-4-1 0 16,4-2 22-16,0 0 6 0,-3-6 2 0,3-1 0 16,0 7-21-16,0-15-9 15,0 0 8-15,0 0-8 0,0 0 0 0,0 0 0 0,0 0 0 0,0 0 0 16,0 0-44-16,0 0-7 0,-4-15-1 0,4 7-1 16,0-4-186-1,0 0-37-15</inkml:trace>
  <inkml:trace contextRef="#ctx0" brushRef="#br0" timeOffset="-85976.764">25481 14804 851 0,'0'-9'36'0,"0"1"-36"16,0 2 158-16,0 0 25 0,0 6 5 15,0 0 0-15,-3-3-45 0,3 3-10 0,-7-3-1 0,0 3-1 16,7 0-54-16,-11 0-10 0,4 6-3 0,0 0 0 16,-4 3-51-16,4-4-13 0,0 1 0 0,-3 6 0 15,2 0 0-15,-2 0 0 0,3 2 0 0,0 4 0 16,3 0 33-16,-3-7 4 0,4 7 1 0,-4-3 0 15,7 2-30-15,-4-2-8 0,4-3 0 0,0 0 0 16,4 5 22-16,-4-11 3 0,3 0 1 0,1 0 0 16,-1 0-26-16,1 0 0 0,-1-4 0 0,-3-2 0 15,7 3 0-15,-3-6 0 0,3 1 0 0,0-1 0 16,0-3 0-16,-3 0 0 0,3 3 0 0,0-3 0 16,-4-9 0-16,1 9 0 0,3-2 0 0,-4-1 0 15,1 0 0-15,-1 0 0 0,1-3 0 0,-1 1 0 16,-3 5 0-16,0-3 0 0,0 0 0 0,0 0 0 15,0 9 0-15,0 0 0 0,0 0 0 0,0 0 0 16,0 0 0-16,-3 9 0 0,-1-3 0 0,4-6 0 16,0 0 0-16,0 0 0 0,0 0 0 0,-3 6 0 15,-4 0 0-15,3 0 0 0,1 0 0 0,3 5 0 16,-4-2 0-16,4-3 0 0,4 0 0 0,-4 0 0 16,3 0 0-16,4 0 0 0,-3-1 0 0,3-2 0 15,-4 6 0-15,4-3 0 0,1-6 0 0,2 6 0 16,-3-6 0-16,4 0 0 0,-4 0 0 0,3 0 0 15,-3-6-46-15,4 6-14 0,-4-6-4 0</inkml:trace>
  <inkml:trace contextRef="#ctx0" brushRef="#br0" timeOffset="-85307.589">25679 14745 1337 0,'0'0'56'0,"0"0"-44"15,0 0 92-15,0 0 20 0,0 0 3 0,-4 6 1 16,1 6-52-16,-1 0-9 0,1 0-3 0,-1-1 0 16,1 10-1-16,-1-9-1 0,0 2 0 0,-3 7 0 15,7 0-48-15,-3-7-14 0,-1 7 0 0,4-6 8 16,-3 2 44-16,3-8 10 0,0 0 2 0,-4 0 0 15,4-3-52-15,0-6-12 0,0 8 0 0,0-8 0 16,0 0 0-16,0 0 0 0,0 0 0 0,0 0 0 16,7 0 54-16,-7 0 8 0,7 0 2 0,0-3 0 15,-3 0-52-15,0 1-12 0,3-4 0 0,-4 3 0 16,1-3 0-16,-1 3 0 0,1-3 0 0,-4 6 0 16,0-6 0-16,0 6 0 0,3-3 0 0,-3 3 0 15,0-6-12-15,0 6-6 0,0-6-1 0,0-2 0 16,0-1 31-16,-3-3 5 0,3-3 2 0,-4 9 0 0,4-5-19 15,-3-1 0-15,3 3 0 0,-4-3 0 0,4 4 0 16,0-1 0-16,0-3 0 0,0-3 0 0,0 6 0 0,4 1 0 16,-4-1 0-16,3 3 0 15,1 3-48-15,-4-9-12 0,3 3-4 0,1 6 0 0,-1 1 52 0,-3 2 12 0,4-3 0 16,3 0 0-16,-4 3 0 0,1-3 0 0,-4 3 0 0,7 0 0 31,0 3-25-31,0 0-9 0,0 0-2 0,0 2 0 16,0 4-11-16,0-3-2 0,0 0-1 0,0 3 0 15,0-6-30-15,4 3-7 0,-4-3-1 0,4 2 0 0,-1 1 4 16,1-3 0-16,3 0 0 0</inkml:trace>
  <inkml:trace contextRef="#ctx0" brushRef="#br0" timeOffset="-84354.799">26021 14819 622 0,'0'0'12'0,"0"0"5"0,0 0-17 0,-4 6 0 0,4-6 0 0,0 0 0 15,0 0 52-15,0 0 6 0,0 0 2 0,-7-6 0 16,0 6 54-16,4-6 11 0,-1-3 3 0,1 3 0 16,-1-2-52-16,1 2-9 0,-1-3-3 0,1 3 0 15,-1-6 0-15,4 6 0 0,-3 0 0 0,3 6 0 16,0 0 0-16,0 0 0 0,0 0 0 0,0 0 0 15,0 0 0-15,0 0-1 0,0 0 0 0,0 0 0 16,0 0-28-16,0 0-6 0,-4 3-1 0,0 6 0 0,1 3-12 16,-1-9-4-16,4 6 0 0,0 0 0 0,0 2-12 0,0 1 11 15,0-6-11-15,4 6 10 0,-4-6 8 0,3 2 2 16,1 1 0-16,0 6 0 0,-1-3-20 0,1-6 0 0,-1 2 0 0,1 4 0 16,-1 0 0-16,1-3 0 15,3 5 0-15,-4-2 0 0,1-3 0 0,-1 3 0 0,1 0 0 16,-1-4 0-16,1 7 0 0,-1-9 0 0,-3-6 0 15,0 0 0-15,0 0 0 0,0 0 0 0,0 0 0 0,0 0 0 32,0 0-48-32,0 0-12 0,0 0-4 0,0 0 0 0,0 0-153 15,4-6-31-15,3 0-7 0</inkml:trace>
  <inkml:trace contextRef="#ctx0" brushRef="#br0" timeOffset="-83362.406">26116 14657 1337 0,'0'0'56'0,"-7"3"-44"15,4 3 92-15,-5 6 20 0,1-3 3 0,4 5 1 16,-4-8-20-16,0 12-4 0,3-6-1 0,-3 8 0 16,4-2-63-16,-4 2-12 0,0 4-2 0,0-1-1 15,-1 4 31-15,1-1 7 0,4 4 1 0,-4 2 0 16,3-2-52-16,-3 5-12 0,0-3 0 0,4-2 0 15,-1-1 0-15,1-3 0 0,3-2 0 0,-4 2 0 0,4-8 0 0,0 0 0 0,0-1 0 16,0-2 9-16,0 0-9 16,0-4 0-16,4-2 0 0,-4 0 0 0,0-9 0 0,0 0 0 15,0 0 0-15,0 0 0 0,0 0 0 0,0 0 0 16,0 0 0-16,0 0 0 16,0 0-50-16,0 0-6 0,0 0 0 0,0 0-1 15,0 0-63-15,0 0-12 0,0 0-2 0</inkml:trace>
  <inkml:trace contextRef="#ctx0" brushRef="#br0" timeOffset="-82612.745">26642 14831 850 0,'0'0'17'0,"0"0"6"0,0 0-23 15,0 0 0-15,0 0 0 0,0 0 0 0,0 0 76 0,0 0 10 0,0 0 2 0,0 0 1 16,0 0-9-16,0 0-3 0,0 0 0 0,-7 0 0 16,3 0-37-16,4 0-7 0,-7 0-1 0,0 0-1 15,7 0-11-15,-7 0-3 0,0 3 0 0,3 0 0 16,4-3 3-16,-7 3 0 0,0-1 0 0,0 1 0 16,4 0 1-16,-4 3 1 0,7-6 0 0,-7 9 0 15,3-3-22-15,-3 6 0 0,4-6 0 0,-5-1 0 16,5 4 0-16,-1 3 0 0,1-3 0 0,-4-3 0 15,3 3 48-15,1 2 4 0,-1-5 2 0,1 3 0 16,-4-3-37-16,3 3-7 0,1 0-2 0,-1-4 0 16,4-5 47-16,0 0 9 0,0 0 1 0,0 0 1 15,0 0-66-15,0 0-27 0,0 0 2 0,0 0 0 16,0 0 40-16,0 0 8 0,0 0 1 0,0 0 1 16,4 3-25-16,3-3 0 0,0-3 0 0,0 0 0 15,0 1 0-15,3 2 0 0,-3-6 0 0,4 3 0 16,-4-3 0-16,0 0 0 0,-3-3 0 0,3 0 0 15,-4 3 17-15,4 6-1 0,-3-5-1 0,-1 2 0 16,-3 3-15-16,0 0 0 0,0 0 0 0,4-6 0 16,-4 6 0-16,3-3 0 0,1-3 0 0,-4 6 0 15,3-6 0-15,-3 3 8 0,0-6-8 0,0 9 0 16,0-9-8-16,0 9-8 0,0-5-2 0,0 5 0 16,0-6 45-16,0 6 9 0,0-12 1 0,0 12 1 0,0-3-29 15,0 3-9-15,0 0 0 0,0 0 0 0,0 0 0 0,0 0 0 16,0 0 0-16,0 0 0 0,0 0 0 0,0 0-11 0,0 0 11 0,0 0-10 31,0 0-18-31,4 9-3 0,0 3-1 0,-4-4 0 0,0 7 44 0,0-3 9 0,0 0 2 0,0 2 0 16,0-2-23-16,0 0 0 15,-4 3 0-15,0-7 8 0,4 7 0 0,-3-6 0 0,3 0 0 0,0-1 0 16,-4-2 2-16,4 3 1 0,0-9 0 0,0 9 0 16,0-3-11-16,0 0 12 0,4 0-12 0,-1-3 12 15,-3-3-12-15,4 3 0 0,3-1 0 0,-3 1 0 16,3-3 0-16,0 0-16 0,0 0 3 0,0-3 0 15,0 1-38-15,0-1-7 0,4 0-2 0</inkml:trace>
  <inkml:trace contextRef="#ctx0" brushRef="#br0" timeOffset="-80959.242">27210 14934 1519 0,'-11'8'43'0,"1"-2"9"0,3 3-41 15,-1 0-11-15,5-3 0 0,-1-3 0 0,1 3 0 0,3-6 10 0,0 0-10 0,0 0 10 16,0 0-10-16,0 0 8 0,0 0-8 0,0 0 8 15,0 0 45-15,0 0 9 0,0 0 2 0,0 0 0 16,0 0 0-16,0 0 0 0,0 0 0 16,0 0 0-16,0 0-52 0,0 0-12 0,0 0 0 0,0 0 0 15,0 0 0-15,0 0 0 0,3 6 0 0,-3 2 0 16,4 7 54-16,-4-6 8 0,0 6 2 0,0 2 0 16,-4-2-52-16,1 3-12 0,-1 5 0 0,-3-2 0 15,4-1 54-15,-4 1 8 0,3-1 2 0,1-2 0 16,-4-3-52-16,3 2-12 0,-3 1 0 0,0-6 0 15,3 8 28-15,-3-2 2 0,4 0 1 0,-4 8 0 16,3-5 1-16,1-1 1 0,-4-5 0 16,3 3 0-16,1-7-33 0,-1 1 0 0,1-6 0 0,3 3 0 15,-4 0 0-15,4-9 0 0,0 8 0 0,0-8 0 16,0 0-14-16,0 0-10 0,0 0-1 0,0 0-1 16,0 0 26-16,0 0 0 0,0 0 0 0,0 0 0 15,0 0 18-15,0 0 6 0,0 0 0 0,0 0 1 16,0 0-25-16,0 0 0 0,-3-5 0 0,-5-4 0 15,1 3-46-15,-3-6-14 0,-1 0-4 0,4 1 0 16,-3-10 0-16,-1 3 0 0,0-5 0 0,1-1 0 16,-1 4 52-16,1-4 12 0,3-2 0 0,-4 5 0 15,4 1-49-15,0-1-7 0,3 3-2 0,-3-5 0 16,7 5-112-16,0-2-22 0,0-1-5 0</inkml:trace>
  <inkml:trace contextRef="#ctx0" brushRef="#br0" timeOffset="-80326.597">27196 14522 1824 0,'-11'-6'38'0,"11"6"8"16,0 0-37-16,-7 6-9 0,0-6 0 0,0 3 0 16,3 6 0-16,-3-6 0 0,0 3 0 0,0-1 0 15,4-2 53-15,3-3 9 0,0 0 2 0,0 9 0 16,0-3-205-16,0 6-41 0,3-6-8 0</inkml:trace>
  <inkml:trace contextRef="#ctx0" brushRef="#br0" timeOffset="-79336.324">27386 14931 1212 0,'4'-15'25'0,"-4"15"6"0,3-6-31 0,-3-3 0 0,0 0 0 0,0 4 0 16,0-1 84-16,0-3 10 0,-3 3 2 0,3-6 1 15,-4 6 25-15,4 0 5 0,-3 1 1 0,3 5 0 16,0 0-52-16,0 0-9 0,0 0-3 0,-7-3 0 16,7 3-51-16,-8 0-13 0,1 0 0 0,0 3 0 15,0 0 0-15,0-1 0 0,0 1 0 0,4 3 0 16,-4 3 0-16,3 0 0 0,1-3 0 0,-1 6 0 15,1-4 0-15,-1 7 0 0,0-3 0 0,1 0 0 16,-1 2 0-16,4-2 0 0,-3 0 0 0,-1 3 0 16,4 2 54-16,-3-5 8 0,3-3 2 0,0 2 0 15,-4 4-52-15,4-6-12 0,0 3 0 0,0-3 0 16,0-1 54-16,4 4 8 0,-4-6 2 0,0 0 0 16,0-6-52-16,0 0-12 0,0 0 0 0,0 0 0 15,7 3 0-15,0-3 0 0,-7 0 0 0,7-3 0 16,0 0 0-16,0 0 0 0,4-3 0 0,-4 0 0 15,3-5 0-15,1 5 0 0,-1-6 0 0,-2-3 0 16,2-2 0-16,-3 5 0 0,0 0 0 0,0-6 0 0,0 7 0 16,-3-1 0-16,-1-3 0 0,1 3 0 15,-1-2 0-15,-3 5 0 0,4 0 0 0,-4-3 0 0,0 6 0 16,0 1 0-16,-4-1 0 0,1 0 0 16,3 6-48-16,-4-3-13 0,-3 0-3 0,0 0 0 0,-3 3 52 0,-1 0 12 0,-3 0 0 15,3 0 0-15,1 3 0 0,-4 0 0 0,3 0 0 0,1 3 0 16,-1 0 0-16,4-1 0 0,0-2 0 15,0 3 0 1,0 6-54-16,0-3-8 0,3 0-2 0,1 2 0 0,-1-5 52 0,4 3 12 0,0-3 0 0,4 3 0 16,-1-3-156-1,1-3-29-15,3 3-6 0</inkml:trace>
  <inkml:trace contextRef="#ctx0" brushRef="#br0" timeOffset="-78464.932">27570 14778 1824 0,'0'0'38'0,"0"0"8"0,-4 3-37 16,1 3-9-16,-5 2 0 0,5 1 0 0,-4 6 78 0,0-3 14 16,-4-3 2-16,4 5 1 0,0 4 1 0,0 2 1 0,0-5 0 0,0 0 0 15,3 0-77-15,-3-4-20 16,4 4 0-16,-1-3 0 0,1 0 0 0,3-4 0 16,0 7 0-16,0-9 0 0,3 0 55 0,1 0 7 0,-1 0 2 0,1-4 0 15,-1 1-52-15,5 6-12 0,-1-6 0 0,0-3 0 16,0 0 0-16,3 0 0 0,1 0 0 0,3-3 0 15,0-3 0-15,-3 3 0 0,-1-2 0 0,1 2 0 16,-1 0 0-16,1 0 0 0,0 0 0 0,-4-3 0 16,0 6 0-16,0 0 0 0,0-6 0 0,-4 6 0 15,4-6 0-15,-3-9 0 0,-1 7 0 0,1-1 0 16,-1-6 0-16,-3 0 0 0,4 1 0 0,-4-1 0 16,0-6 0-16,4 4 0 0,-1-4 0 0,-3 4 0 15,4 5-48-15,-4-12-13 16,0 10-3-16,0-1 0 0,0 0 10 0,0 3 2 0,0 1 0 15,-4 2 0-15,4 3-12 0,0-3-3 0,0 9 0 16,0 0 0-16,0 0-107 0,0 0-22 0,0 0-4 0</inkml:trace>
  <inkml:trace contextRef="#ctx0" brushRef="#br0" timeOffset="-77421.577">27852 14781 2310 0,'-7'6'48'0,"-4"-1"11"0,4 4-47 15,0-3-12-15,0 6 0 0,0-6 0 0,3 0 53 0,1 3 9 0,-1-1 2 0,1-2 0 16,-1 6-64-16,4-6 0 0,0 3-9 0,0-9 0 15,0 6 9-15,4-1 12 0,-1-2-2 0,4 3-1 16,0 0 44-16,1-3 9 0,-1-3 2 0,3 0 0 16,1-3-52-16,-1-6-12 0,4 3 0 0,-3 1 0 15,0-1-19-15,-1-6-6 0,4 3-2 0,-3-3 0 16,-1 1 27-16,1-1 0 0,0 6 0 0,-4-9 0 16,0 6 21-16,-4 1 3 0,1-1 1 0,-1 3 0 15,1-3-25-15,-4-3 0 0,3 6 0 0,-3-2 0 16,4 2-18-16,-4 0-9 15,0 0-1-15,0-6-1 0,0 6 46 0,0 6 10 0,-4-6 1 0,4 6 1 16,0-5-29-16,0 5 0 0,-3-6 0 0,3 6 0 16,-7-3 0-16,7 3 0 0,-7-3 0 0,0 3 0 15,0 0-45-15,0 0-15 0,0 0-4 0,7 0 0 16,-8 3 52-16,8-3 12 0,-7 6 0 0,0 2 0 16,0-2 0-16,0 0 0 0,-3 0 0 0,3 9 0 15,0-6 0-15,-1 5 0 0,1 4 0 0,0-3 0 16,0 2 0-16,0 7 0 0,0-9 0 0,4 5 0 15,-1 1 0-15,1-7 0 0,-1 7 0 0,4-6 0 16,0 2 0-16,0-5 0 0,0 0 0 0,0-3 0 0,4-1 48 16,-1 7 13-16,4-3 3 0,0-6 0 0,-3 3-52 15,3-4-12-15,0 7 0 0,0-6 0 16,-4-3 0-16,5 0 0 0,-1 3 0 0,0-6 0 0,3 6 0 0,-3-6 0 16,4 0 0-16,-4 0 0 15,4 6-56-15,-1-6-13 0,4 0-3 0,-3-6-1 16,-4 6-88-16,3-6-18 0,-2 0-3 0</inkml:trace>
  <inkml:trace contextRef="#ctx0" brushRef="#br0" timeOffset="-76158.377">27944 14604 1577 0,'0'0'66'16,"0"0"-53"0,0 0 76-16,0 0 15 0,0 0 4 0,0 0 0 15,-8-3-32-15,5-2-7 0,3-1-1 0,0 0 0 16,3-6-40-16,5 3-9 0,-1 0-2 0,3-2 0 15,1 2-17-15,-1-3 0 0,1 0 0 0,3-5 0 16,-3 2 0-16,-1 0 0 0,1 6 0 0,-1-2 0 16,1-7 0-16,0 6 0 0,-4 0 0 0,3 4 0 15,-3-4 0-15,0 6 0 0,0-3 0 0,-3 6 0 16,3 0-150-16,-4 0-34 0,1-2-6 0</inkml:trace>
  <inkml:trace contextRef="#ctx0" brushRef="#br0" timeOffset="-58408.024">28321 15060 1258 0,'0'0'36'0,"0"0"7"0,0 0-35 0,0 0-8 0,0 0 0 0,0 0 0 16,0 0 50-16,0 0 8 0,0 0 2 0,-11 0 0 15,11 0-14-15,0 0-2 0,0 0-1 0,-7 6 0 16,7-6-27-16,-7 0-6 0,7 0-1 0,-7 6 0 15,-3-6 32-15,10 0 7 0,-7 6 0 0,7-6 1 16,0 0-13-16,0 0-4 0,-7 3 0 0,7-3 0 16,0 0 26-16,0 0 5 0,0 0 1 0,0 0 0 15,0 0-27-15,0 0-5 0,0 0 0 0,0 0-1 16,0 0-31-16,-4 5 0 0,4-5 0 0,0 9 0 16,0-9 0-16,0 0 0 0,0 0 0 0,0 0 0 15,0 6-24-15,0 0-12 0,4 0-1 0,-4 0-1 16,3 3-93-16,-3-9-18 0,4 6-4 0</inkml:trace>
  <inkml:trace contextRef="#ctx0" brushRef="#br0" timeOffset="-57919.913">28490 15060 1652 0,'0'0'34'0,"0"0"9"0,0 0-35 0,0 0-8 0,0 0 0 0,0 0 0 15,0 0 60-15,0 0 9 0,0 0 3 0,0 0 0 16,-7 6-4-16,0 0 0 0,7-6 0 0,-3 6 0 16,-1 0-46-16,1-1-10 0,-1 1-1 0,4-6-1 15,-3 6-10-15,3-6 0 0,0 0 0 0,0 0 0 16,0 0-42-16,0 0-1 0,0 0 0 0,0 0 0 16,0 0-183-16,0 0-37 0</inkml:trace>
  <inkml:trace contextRef="#ctx0" brushRef="#br0" timeOffset="-55681.909">28730 15201 1086 0,'0'0'31'0,"0"0"6"16,-3-6-29-16,3 6-8 0,-7-6 0 0,7 6 0 15,0 0 41-15,0 0 7 0,-4-6 2 0,4 6 0 16,0 0-29-16,0 0-5 0,-7-2-2 0,7 2 0 16,-3 0-5-16,3 0-1 0,-8-3 0 0,8 3 0 0,-7 0-8 0,7 0 0 15,-3-6 0-15,-1 3 0 0,4 3 12 0,-3-6 0 0,-4 0 0 0,7 6 0 16,-4-3-4-16,4 3 0 15,0-6 0-15,0 6 0 0,-3-3-8 0,3 3 0 0,-4-6 0 0,4 1 8 16,0 5-8-16,-3-6 0 0,3 6 0 16,0 0 0-16,0 0 0 15,0 0 0-15,0 0 0 0,0 0 0 0,0 0-16 0,0 0 2 0,0 0 0 16,0 0 0 0,0 0-21-16,-7 6-4 0,7-6-1 0,-4 5 0 15,1 1-28-15,3-6-7 0,0 0-1 0,-4 6 0 0,4-6 43 0,0 0 8 0,0 0 1 0,0 0 1 16,-4 6 77-16,4-6 15 0,0 0 3 0,0 0 1 15,0 0 56-15,0 0 11 0,-7 0 3 0,7 0 0 16,0 0-43-16,0 0-9 0,0 0-2 0,-3 0 0 16,3 0-42-16,0 0-9 0,-7 0-2 0,7 0 0 15,0 0-28-15,0 0-8 0,0 0 0 0,-7 6 0 16,7-6 0-16,-4 6 0 0,4-6 0 0,-3 6 0 16,-1 0-28-16,4-6-6 0,0 8-2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5T14:20:29.7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9786 1228 1280 0,'0'0'36'0,"-7"6"8"0,7-6-35 0,-4 0-9 0,4 0 0 16,-7 0 0-16,7 0 92 0,-7-6 16 0,7 6 3 0,0 0 1 31,0 0-58-31,0 0-11 0,0 0-3 0,0 0 0 0,0 0-28 0,0 0-12 16,0 0 11-16,-7 6-11 0,4-6 0 0,-1 9 0 0,1-3 0 15,-1 6 0 1,4-1 0-16,0 1 14 0,-3 3-4 0,3-4-1 0,3 7-9 0,-3-6 0 0,4-6 9 0,-4 11-9 16,3-2 0-16,1-3 8 15,-1 11-8-15,1-2 0 0,-1-3 8 0,4 5-8 0,-3 4 8 0,3-4-8 16,-3 9 10-16,-1-8-2 0,4 8-8 0,-3 4 12 16,-1-10-3-16,-3 9-1 0,4 4 0 0,-4-4 0 15,0-3 4-15,0-2 0 0,-4-4 0 0,1-8 0 16,3-1 5-16,-4-5 2 0,1 3 0 0,-1 2 0 15,1-11 21-15,-1 6 5 0,-3 0 1 0,0-9 0 16,3 0-23-16,-3 5-5 0,0-8-1 0,0 0 0 16,0 0-1-16,4 0-1 0,-4 0 0 0,-4-8 0 15,4 2-38-15,-7-12-7 0,3 6-2 16,-3-5 0-16,-4-4 32 0,4 4 0 0,0-1-8 0,0-3 8 16,0 10-53-16,0-13-8 0,0 12-2 15,0-2 0-15,3-4 43 0,1 6 9 0,-1-5 2 0,0 2 0 16,1 3-46-16,6 0-9 0,-3 1-1 0,4-1-1 15,3 0-41-15,-4 3-8 0,4-3-1 0</inkml:trace>
  <inkml:trace contextRef="#ctx0" brushRef="#br0" timeOffset="334.838">9405 1093 1235 0,'-11'6'52'0,"4"0"-42"16,0-6 40-16,0 0 8 0,7 0 2 0,0 0 0 15,0 0 9-15,0 0 3 0,0 0 0 0,0 0 0 16,0 0-21 0,0 0-4-16,0 0-1 0,0 0 0 0,0 0-37 15,0 0-9-15,4 0 0 0,6 0 0 0,-3 0 0 0,1 0 0 0,2 0 0 0,1 6 0 16,-1-6-19-16,1 0-2 0,-1 3-1 0,5-1 0 15,-5 7 22-15,1-3 0 0,3 0 0 0,-4 6 0 16,5-6 0-16,-5 0 0 0,1-1 0 0,3 1 0 16,-4 0 0-16,4 3 0 0,1-9 0 15,-1 6 0-15,0 0 0 0,0-6 0 0,0 6 0 0,4-6 0 16,-4 0 12-16,3 0 6 0,5 0 2 16,-1-6 0-16,3 6-35 0,-2 0-6 15,6-6-2-15</inkml:trace>
  <inkml:trace contextRef="#ctx0" brushRef="#br0" timeOffset="910.937">9987 1681 1267 0,'0'0'28'0,"0"0"5"0,-7 0 2 0,7 0 1 0,-7 0-36 0,7 0 0 0,0 0 0 0,-7 0 0 16,7 0 108-16,0 0 14 0,0 0 3 0,0 0 1 16,0 0-46-16,0 0-8 0,0 0-3 0,0 0 0 15,0 0-57-15,0 0-12 0,0 0 0 0,0 0 0 16,0 0 10-16,0 0 7 0,7 0 2 0,-3 6 0 15,3-6-31-15,3 6-5 0,1 0-2 0,-1-6 0 16,1 0 34-16,3 0 6 0,0 0 2 0,-3 0 0 16,-1 0-37-16,-3 0-7 0,7 0-2 0,-6 0 0 15,2 0 23-15,-3 0 0 0,4 0 0 0,-1 0 0 0,1 0 0 0,-4-6 0 16,-3 0 0-16,-4 6 0 0,3-6 27 0,1 0 9 16,-4 3 3-16,0-3 0 15,0-6-48-15,-4 7-10 0,1-7-1 0,-1 6-1 16,0 0-26-16,-3 0-5 0,0 0 0 15,-3 3-1-15,3-3 17 0,0 1 3 0,0-1 1 0,-4 0 0 16,0 0 17-16,4 6 4 0,-3 0 1 0,3 6 0 16,-4-6 10-16,4 6 14 0,-3 5-3 0,-1-5-1 15,4 3-10-15,0 3 0 0,0 6 9 0,0-7-9 16,3 4 15-16,-3 9-2 0,0-13 0 0,4 7 0 16,-4 3 23-16,3-10 5 0,0 1 1 0,1-6 0 0,3-6-4 0,0 0-1 15,0 6 0-15,0 0 0 0,0 0-18 0,0-1-4 16,0 4-1-16,3-3 0 0,-3-6-14 0,0 0 11 0,11 6-11 0,0 0 10 15,-1 6-10-15,1-6 0 0,-1-1 0 0,4 1 0 16,1-6 0-16,-1 6-11 0,3 3 3 0,1 3 0 16,0-6-148-1,3 0-28-15,3 5-7 0</inkml:trace>
  <inkml:trace contextRef="#ctx0" brushRef="#br0" timeOffset="1755.552">11141 1581 836 0,'0'0'24'0,"0"0"4"0,0 0-28 0,0 0 0 0,0 0 0 0,-4 6 0 16,4-6 57-16,-7 6 6 0,4 5 1 0,-4-11 0 16,3 6 48-16,-3-3 11 0,0 3 1 0,0-6 1 15,0 6-46-15,0-6-10 0,0 0-1 0,0 0-1 16,0 0-3-16,0 0 0 0,-1 0 0 0,-2 0 0 15,3 0-22-15,0 0-5 0,7 0-1 0,-4 0 0 16,-3 0-26-16,0 0-10 0,0 0 0 0,0-6 9 16,0 6-9-16,3 0 0 0,4 0 0 0,0 0 8 15,0 0-8-15,-7 0 0 0,0 6-10 0,4 0 10 16,-1 0-10-16,1 0 10 0,-1 0-10 0,4-6 10 31,0 0-31-31,0 0 0 0,0 0 0 0,-3 5 0 0,3-5 31 0,0 0 0 0,0 0 0 0,0 0 0 16,0 0 25-16,0 0 11 0,0 0 3 0,0 0 0 15,0 0-25-15,0 0-5 0,0 0-1 0,0 0 0 0,3 6-8 0,-3-6 0 16,0 0 9-16,0 0-9 16,0 0 0-16,7 6 8 0,-7-6-8 0,11 0 0 15,-4 6 0-15,4-6 0 0,-4 0 0 0,3 3 8 0,-3 3-8 0,4-6 0 16,-1 6-8-16,1 0 8 16,0 0 0-16,-4-1-8 0,0 1 8 0,0 0 0 0,0 0 0 0,0 0 0 0,-4 0 0 15,4 3 0-15,0-3 8 0,-3-1 8 16,-1 1 0-16,1 0 1 0,-4-6-17 15,0 6 0-15,0-6 0 0,4 12 0 0,-1 0 0 16,-3-7-11-16,0 4 2 0,0-3 0 0,0 6 9 16,0 0 0-16,-3-1 0 0,3-5-8 0,-4 3 8 0,4 9 0 0,-4-12 0 15,4 5 0-15,-3 1 0 0,-1-3 8 0,-3 3-8 0,-3-6 0 16,3-1 10-16,0 1-2 16,0 0-8-16,-4 0 12 0,-3 0-12 0,3 6 0 15,-3-18 0-15,4 6 0 0,-4 0 0 0,-1-6 0 0,5 6 0 16,-1 0 0-16,1 0-11 0,-1-6-5 0,4-6 0 0,-4 6-1 15,4 1-86 1,0-1-17-16,4-6-3 0,-1 9-698 0</inkml:trace>
  <inkml:trace contextRef="#ctx0" brushRef="#br0" timeOffset="2236.613">11370 1666 1357 0,'0'0'29'0,"0"0"7"0,0 0 0 0,-7 6 4 0,-4-6-32 0,4 9-8 15,0-9 0-15,0 6 0 0,0 6 84 0,4-7 15 16,-1 1 3-16,1 6 1 0,-1-6-31 0,4 9-7 16,-3-4-1-16,-1 1 0 0,4 0-44 0,0 0-8 0,-4 2-3 0,8-2 0 15,0 0 5-15,-4 6 1 0,3-7 0 0,-3-5 0 16,4 9-4-16,-1-3-1 0,-3-6 0 0,4 5 0 16,-4-5 2-16,3 0 0 0,-3-6 0 0,7 3 0 15,-3 3 4-15,3 0 0 0,-7-6 1 0,3 0 0 16,4 0-3-16,-3 0-1 0,-1 0 0 0,4 0 0 15,1 0-1-15,-1 0 0 0,-4 0 0 0,4 0 0 16,-3-6 2-16,3-3 0 0,0 3 0 0,-4 0 0 16,4 6-6-16,0-6-8 0,1-5 11 0,-5 11-11 15,4-6 9-15,-3 0-9 0,3-6 0 0,-4 3 9 16,1 3-9-16,-1 1-11 0,1 5 3 0,-1-6 0 16,1 0-26-16,-4 6-5 15,3-6-1-15,-3 0 0 0,0 6 3 0,0-6 0 0,0 0 0 0,0-3 0 16,4 7-90-16,-4-1-17 0,3-9-4 0</inkml:trace>
  <inkml:trace contextRef="#ctx0" brushRef="#br0" timeOffset="2513.819">11628 1734 1267 0,'0'0'28'0,"0"0"5"0,0 0 2 0,0 0 1 0,0 0-36 15,0 0 0-15,-4 9 0 0,0-3 0 0,1-1 109 0,3 1 15 0,-4 0 4 0,4 6 0 16,0 6-52-16,4-4-9 0,-4-2-3 0,3 6 0 16,1-1-51-16,0-2-13 0,-1 3 0 15,1-1 0-15,-1-5 0 0,-3 3 0 0,4-4 0 16,-1 1 0-16,1-6 54 0,-1 0 8 0,-3-6 2 0,4 12 0 15,-4-12-103 1,0 0-20-16,7-6-4 0,-7 6-547 0,0 0-110 0</inkml:trace>
  <inkml:trace contextRef="#ctx0" brushRef="#br0" timeOffset="2687.327">11670 1519 1666 0,'0'0'36'0,"0"0"8"0,0 0 2 0,0 0 2 0,0 0-39 15,0 0-9-15,0 0 0 0,0 0 0 0,0 0 16 0,0 0 0 16,0 0 1-16,0 0-775 0</inkml:trace>
  <inkml:trace contextRef="#ctx0" brushRef="#br0" timeOffset="3241.549">11913 1654 1090 0,'0'0'24'0,"0"0"4"0,0 0 2 0,-3 12 2 0,-1-6-32 0,1-3 0 0,3-3 0 0,-4 6 0 15,4 0 119-15,-3 0 17 0,3-6 4 0,0 0 1 16,-4 6-25-16,4-6-6 0,-7 5-1 0,7-5 0 16,-3 6-43-16,3-6-9 0,-4 6-1 0,4-6-1 15,-4 6-3-15,4-6 0 0,-7 0 0 0,7 0 0 16,0 0-32-16,-3 6-8 0,3-6 0 0,-7 6-1 16,7-6-11-16,0 0 0 0,0 0 0 0,0 0 0 15,-4 9 0-15,4-9 0 0,0 0 0 0,-7 0 0 0,7 0 0 16,0 0 0-16,0 0 0 0,0 0 0 0,0 0-9 15,-3 6 9-15,3 5 0 0,-4-5 0 16,4 0-9-16,4 0 9 0,-4 0 0 0,3 0-9 16,-3 0 9-16,7-1 0 0,-3 4-9 0,-1-9 9 0,1 6 0 0,3-6 0 15,-4 6 0-15,5 0 0 0,-1 6 0 0,-4-6 0 16,4-6 0-16,0 0 0 0,-3 5 0 0,3 1 15 16,-7-6-3-16,3 0 0 0,4 3-12 0,-7-3-12 15,0 0 3-15,4 0 0 0,3 0 9 0,-3 0 0 16,-1 3 0-16,1 0-8 0,-1 3 8 0,1 0 0 0,-1 0 0 0,1 0 0 15,-1 0 0-15,1 5 0 0,-1-5 0 16,-3 3 0-16,0 3 0 0,0-1 0 0,0 1 0 0,-3-6 0 16,3 12 0-16,-4-12 0 0,-3 2 0 0,4-2 0 15,-4 6 11-15,0 0-3 0,-1 0 0 0,1-4 0 16,0 4-8-16,4-6 0 0,-4 6 0 0,0-6 0 16,3-6 0-16,-3 6 0 0,4-1 0 0,-4 1 0 15,-1-6 0-15,5 6 0 0,3-6 0 16,-11 0 0-16,4 0-148 15,0 0-36-15,-3-6-6 0,3 0-693 0</inkml:trace>
  <inkml:trace contextRef="#ctx0" brushRef="#br0" timeOffset="4314.566">12672 1778 361 0,'0'0'15'16,"0"0"-15"-1,0 0 87-15,0 0 14 0,0 0 3 0,0 0 1 16,-4-6-25-16,1 0-6 0,-4 0-1 0,3 0 0 15,-3 1-58-15,4-10-15 0,-1 9 0 0,-3 0 0 16,3 0 15-16,1 0 0 0,-1 0 0 0,1 1 0 16,3 5-15-16,-7-6 0 0,3 0 0 0,4 6 0 0,0 0 105 0,0 0 19 15,0 0 3-15,-3 0 1 16,3 0-52-16,-7 0-9 0,0 12-3 0,3-12 0 0,1 5-1 0,3-5-1 0,0 0 0 16,-4 6 0-16,4-6-48 15,-3 6-14-15,3-6 0 0,-4 6 8 16,4-6 44-16,0 0 10 0,0 0 2 0,0 0 0 0,0 0-52 0,0 0-12 0,7 0 0 0,0 0 0 15,0 0 0-15,4 6 0 0,-1-6 0 0,4 0 0 16,1 0 0-16,-1 6 0 0,0-6 0 0,0 0 0 16,-4 0 0-16,5 9 0 0,-5-9 0 0,4 6 0 15,-7-6 0-15,0-6 0 0,0 6 0 0,1 0 0 16,-8 0 11-16,0 0-11 0,7 0 12 0,-7 0-12 16,0 0 12-16,0 0-12 0,0 0 12 0,0 0-12 15,0 0 0-15,0-15-12 0,-4 9 0 0,1-6 0 16,-1 6-12-16,0 1-3 0,-3-7 0 0,0 6 0 0,-3 0 12 0,3 3 3 15,-4-3 0-15,1 6 0 16,2 0 4-16,-2 0 8 0,-1 0-13 0,1 0 5 0,-1 0 0 16,-3 6 0-16,3-3 0 0,-3 9 0 0,4 0-3 0,-4-1 0 15,0 1 0-15,-1 9 0 0,5-10 11 0,-1 1 0 16,1 0 0-16,-1 6 0 0,1-10 0 16,2 4 0-16,1 0 0 0,0 0 0 0,4-6 0 0,-1-1 0 15,1 1 0-15,3 0 0 0,0 3 26 0,0-3 7 16,3 0 2-16,-3-6 0 0,4 6-5 0,3 0-1 15,3 5 0-15,1-5 0 0,3 0-29 0,0-6 0 16,0 15 0-16,4-9 0 0,0-1 0 0,3 1-16 16,0 6 1-16,-3 0 1 15,-1-6 14-15,4 0 0 0,-3 2-10 0,0-8 10 16,-1 0-47-16,5 0-5 0,-5 0 0 0,1 0-547 0,-1-5-109 0</inkml:trace>
  <inkml:trace contextRef="#ctx0" brushRef="#br0" timeOffset="4972.081">13437 1363 1638 0,'0'0'36'0,"0"0"7"0,0 0 1 0,-3-5 3 0,-4-1-38 0,0 0-9 0,3 6 0 0,-3-6 0 16,0 0 103-16,-4 0 18 0,4 0 4 0,-3-6 1 15,3 4-59-15,-4 2-12 0,1-6-3 16,-5 6 0-16,1-6-41 0,0 1-11 0,0-1 0 0,0 3 0 15,0 3 0-15,0-6 0 0,0 1 0 0,0 5 8 16,-1 6-8-16,5-6 0 0,-1 0 0 0,-3 6 0 16,7 0 0-16,-3 6-12 0,2 0 2 0,-2 0 1 31,3 5-15-31,0 7-2 0,0-3-1 0,-4 14 0 0,4-5 15 0,0 2 4 0,0 4 0 0,0 2 0 16,0-3 8-16,0 4 0 0,3-4 0 0,1 9 0 15,-4-11 12-15,3 20 4 0,1-9 0 0,-1 3 1 16,1-3-17-16,3-5 0 0,-4-10 0 0,4 10 0 15,0-10 0-15,0 6 0 0,0-8 0 0,4-3 0 16,-4-1 0-16,3-5 0 0,-3 9 0 0,4-10 0 0,-1-5 0 16,1 6 0-16,-1 0 0 0,1-3 0 15,3 2 0-15,0-5 0 0,0 0 0 0,0 6 0 16,4-6-68-16,-4 6-16 0,0-7-4 16,0 4-1-16,0 3-11 0,0 0-3 0,-4-1 0 0,4-5 0 15,-3 3 31-15,-1 3 7 0,-3-12 1 0,0 0-538 0</inkml:trace>
  <inkml:trace contextRef="#ctx0" brushRef="#br0" timeOffset="5250.301">12961 1704 1340 0,'0'0'38'0,"0"0"8"0,0 0-37 0,0 0-9 0,0 0 0 0,0 0 0 16,0 0 79-16,0-5 13 0,0 5 4 0,4-6 0 16,-1 0-12-16,-3 6-1 0,4 0-1 0,3-6 0 15,0 6-60-15,3 0-12 0,-3 0-2 0,8 0-8 16,-5 0 0-16,4 0 0 0,4 6 0 0,-4 0 0 16,4 0 0-16,-1-1 0 0,1 1 0 0,3 0 0 15,-3 0 0-15,-1 0 0 0,4 0 0 0,-3-6 0 16,7 9 0-16,-4-18 0 0,0 9 0 0,4-6-9 15,-4 0-124-15,7-6-25 16,-3 6-5-16,0-11-1 0</inkml:trace>
  <inkml:trace contextRef="#ctx0" brushRef="#br0" timeOffset="5614.201">13709 1296 1335 0,'0'0'29'0,"-4"-6"7"0,4 0 0 0,-3 0 2 0,-1 0-30 0,1-5-8 16,3 11 0-16,0 0 0 0,-4-6 64 0,4 6 11 16,-7 0 2-16,0 0 1 0,0 0-14 0,0 0-2 15,0 6-1-15,0-1 0 0,0 1-45 0,0 6-16 0,-4 3 9 16,1 2-9-16,3 7 16 0,-4-6-1 0,4 8-1 16,-4-2 0-16,1 2 20 0,-1-3 4 15,1 1 1-15,-1 2 0 0,4-2-4 0,-4-3-1 16,4 2 0-16,-3-5 0 0,3-1-22 0,3-2-4 15,1 3 0-15,-1-1-8 0,1-2 0 0,-1 9 0 0,4-13 0 0,-3 7 0 16,3 3 35-16,3-10 0 0,-3 7 0 0,0 0 0 16,4-4-25-16,-1 4-10 0,-3 0 8 0,4-4-8 15,-4 4 8-15,0 5-8 0,3-11 8 0,-3 9-8 16,4-10 22-16,-4 7-1 0,0-6 0 0,3 0 0 16,-3 2-21-16,0-8 0 0,0 12 0 0,0-12 0 15,0 6-54-15,0-10-15 0,0-2-3 0,4 12-1 16,-1-6-191-16,1 6-37 0,6 5-8 15,-10-17-2-15</inkml:trace>
  <inkml:trace contextRef="#ctx0" brushRef="#br0" timeOffset="5933.324">13279 1734 1508 0,'-7'-12'43'0,"7"12"9"0,-4 0-42 0,0-6-10 0,1-6 0 0,3 7 0 15,3-1 44-15,-3 0 8 16,4-6 0-16,0 9 1 16,-1-3 11-16,1 0 1 0,3 0 1 0,0 1 0 0,0-1-31 0,3 6-7 15,1-6 0-15,-1 6-1 0,1 0-27 0,7 0 0 0,-4 6 0 0,3-6 0 16,1 6 0-16,0-1 0 0,-1 1 0 0,-3 0 0 15,4 0 0-15,-4-3-9 0,0 9 9 0,0-6 0 16,1 0 0-16,-5-1 0 0,1 7 0 16,-4-12 0-1,3 6-58-15,-3 0-5 0,4 0-1 0,-4 3 0 0,4-9-102 0,-4 0-21 16</inkml:trace>
  <inkml:trace contextRef="#ctx0" brushRef="#br0" timeOffset="6366.805">13702 1654 1337 0,'0'0'28'0,"0"0"6"15,0 0-34-15,-7 6 0 0,3 0 0 0,1 0 0 16,-1 3 104-16,1-3 13 0,-1 6 3 0,1-1 1 16,3 7-40-16,0-3-8 0,3 2-1 0,1 1-1 15,-4 0-18-15,3 2-3 0,1 4-1 0,-1-7 0 16,-3-2-27-16,4 9-6 0,-1-13 0 0,1 1-1 15,-4 3 39-15,3-4 8 0,1-5 2 0,-1 6 0 16,-3-6-52-16,0 0-12 0,0-6 0 0,0 0 0 16,0 0 0-16,0 0 0 0,0 0 0 0,0 0 0 15,0 0 54-15,0 0 8 0,0 0 2 0,0 0 0 16,0-6-64-16,0 0-28 0,-3-6 3 0,3 6 0 16,-4 1 25-16,1-1 0 0,3-9 0 0,-4 9 0 15,1 0 15-15,3 0 8 0,-4 1 1 0,1-1 1 16,3 0-25-16,-4-6 0 0,1 6 0 0,3 0 0 15,-4-3-15-15,1 4-8 0,-1-1-1 0,1-6-1 0,-1 0 40 0,1 6 8 0,3-5 1 16,0 2 1-16,0-3-40 0,0 0-8 0,0 6-1 16,3-5-1-16,1-4 40 0,-1 9 8 0,4-6 1 15,-3 0 1 1,3 7-71-16,0-7-14 0,3 0-4 0,-3 9 0 0,1-9 64 0,2 6 0 0,-3 6 14 0,4-5-2 16,-4 5-70-16,3-6-14 15,1 6-2-15,-4-6-1 0,4 6 4 0,-4 6 1 0,3-6 0 16,1 6 0-16,-4-1-66 0,3-5-12 15,5 6-4-15</inkml:trace>
  <inkml:trace contextRef="#ctx0" brushRef="#br0" timeOffset="6874.941">14072 1728 1579 0,'-10'0'32'0,"-1"0"10"16,4 6-34-16,0 3-8 0,7-9 0 0,-7 0 0 16,3 6 53-16,-3 5 9 0,0-5 2 0,4 0 0 0,-4 0-8 0,3 0 0 0,4-6-1 0,-7 12 0 15,4-9-37-15,3-3-7 0,-4 5-2 0,-3 1 0 16,0 0-9-16,7-6 0 0,-4 6 0 15,-3 0 0-15,4 6 0 0,-4-6 0 0,7-6 0 0,-4 5 0 16,1 1 0 0,-1-3 0-16,1 3 0 0,-1 0 0 15,1 6 20-15,-1-6 1 0,4 0 1 0,-3 5 0 16,3-5-35-16,0-6-7 0,3 6-2 0,-3-3 0 0,0-3 22 0,4 6 0 16,-4-6 0-16,7 6 0 0,0-6 32 0,0 0 10 0,0 0 2 15,0-12 1-15,0 9-26 0,0-3-6 0,4-6-1 16,-4 7 0-16,-4-7-4 0,4 0 0 0,0-3-8 0,-3 4 12 15,-1-7-12-15,1 12 0 0,-1-6-9 0,1 3 9 16,-4 4-16-16,0 5 4 0,0 0 0 0,0 0 0 16,0 0-28-16,0 0-6 0,0 0-1 15,0 0 0-15,0 0 38 0,0 0 9 0,4 5 0 0,-4 10 0 16,3-9 0-16,1 12 0 0,3-7 0 16,-4-2 0-16,4 3 0 0,-3 6 0 0,3-12 0 15,0 5 0-15,0 1 0 0,0-3 0 0,0-3 0 0,0 5 0 16,4-5 25-16,-4-6 7 0,0 6 2 0,0 0 0 15,0-6-34-15,0 0-14 0,3-6 1 0</inkml:trace>
  <inkml:trace contextRef="#ctx0" brushRef="#br0" timeOffset="7134.425">14231 1754 1750 0,'0'0'49'0,"0"0"12"0,0 6-49 15,-3 0-12-15,3 0 0 0,0 6 0 0,0 0 63 0,3-7 9 0,1 4 3 0,3 3 0 16,-4-6-60-16,8 12-15 0,-4-13 0 0,3 7 0 16,1 3 0-16,0-3 0 0,-1-1 0 0,1 1 0 15,-1 3 0-15,4-3 0 0,-3-1 0 0,0-5 0 16,-4 0 0-16,0 6-12 0,3-6 3 0,-3-3 0 15,4 0-124-15,-4-3-25 0,0-3-5 0</inkml:trace>
  <inkml:trace contextRef="#ctx0" brushRef="#br0" timeOffset="7415.488">14485 1643 1094 0,'0'0'46'15,"-7"6"-37"1,0-1 95-16,3 1 20 0,1 0 3 0,-1 0 1 16,1 3-52-16,-1 9-9 0,1-7-3 0,-4 1 0 15,3 9 0-15,4-4 0 0,-3 7 0 0,-1-4 0 16,4 4 6-16,-3 5 1 0,3 4 0 0,-4-10 0 16,4 9-28-16,0-8-6 0,0 8-1 0,0-2 0 15,0-4-16-15,0 4-3 0,0 2-1 0,0-3 0 0,0-2 0 16,0 2-1-16,0 4 0 0,0-4 0 0,0-6-15 15,0-2-13-15,0-3 2 0,0-1 1 0,0-5 10 16,4-3 0-16,-4 3 0 0,0-6 0 16,0-6-19-16,0 0-1 0,0 0-1 0,0 0 0 15,0 0-153-15,0 0-30 0,0 0-7 0</inkml:trace>
  <inkml:trace contextRef="#ctx0" brushRef="#br0" timeOffset="8256.108">14774 1722 1190 0,'-7'0'33'0,"-3"6"9"0,3-6-34 0,-4 0-8 0,4 6 0 0,-4 3 0 15,1-9 59-15,3 6 9 0,-4-6 3 0,1 5 0 16,-1-5-11-16,4 6-3 0,0 0 0 0,0 0 0 16,0-6-23-16,0 6-5 0,0-6-1 0,7 0 0 15,-4 6-18-15,-3 0-10 0,7-6 10 0,-7 6-10 16,0-3 57-16,3 8 6 0,1-5 1 0,-1 6 0 15,1 0-64-15,3-1-20 0,-4 1 0 0,1 9 0 16,-1-9 20-16,4-1 0 0,-3 1 0 0,3 3 0 16,0-4 20-16,3-5-3 0,1 0 0 0,-4 0 0 15,7 0-17-15,-4 0 0 0,4 0 0 0,4-6 0 16,0 0 0-16,-1 0 0 0,1-6 0 0,3 0 0 16,0 0 0-16,0 0 0 0,4-6 0 0,-4 1 0 15,0-4 0-15,0-3 0 0,0 7 0 0,-3-7 0 0,-1 3 0 16,-3 4 0-16,1-7 0 0,-1 6 0 0,-4 0 0 15,4 7 0-15,-3 2 0 0,-4-3 0 0,0 6 0 0,0 0 0 16,0 0 0-16,0 0 0 0,0 0 0 0,0 0 0 0,0 0 0 16,-7 6 0-16,0 8 0 0,0-2 0 0,-1 6 0 15,1-7 0-15,4 10 0 0,-4-3 0 16,3-1 0-16,1-5 0 0,-1 9 0 0,4-10 0 16,-3 1 0-16,3 6 0 15,3-9 0-15,-3 2 0 0,4 1 0 0,-1 0 0 0,1-6 0 0,-1 0 0 16,1-6 0-16,3 0 0 0,0-6 55 0,0 0 7 0,4-6 2 0,-1-6 0 31,4 4-154-31,0-4-30 0,8 0-7 0</inkml:trace>
  <inkml:trace contextRef="#ctx0" brushRef="#br0" timeOffset="8703.631">15014 1687 1849 0,'0'0'38'0,"0"0"10"15,0 0-38-15,0 0-10 0,0 0 0 0,0 0 0 16,0 0 40-16,0 0 7 0,0 0 1 0,-3 6 0 16,-1 5-32-16,1-5-5 0,-1 6-2 0,1 0 0 15,3 8-9-15,-4-8 0 0,1 12 0 0,3-13 0 16,-4 4 0-16,0 3 0 0,4-6 0 0,0-1 0 15,0 4 0-15,-3-9 0 0,3 0 0 0,0-6 0 16,0 0 53-16,0 0 9 0,0 0 2 0,0 0 0 0,0 0-52 16,0 0-12-16,0 0 0 0,0 0 0 15,0 0 0-15,7 0 0 0,0-12 0 0,-3 12 0 0,-1-9 0 0,4 3 0 0,-3 0 0 0,-1 1 0 16,4 5 0-16,-3-6 0 0,-1-6 0 16,1 12 0-16,-1-6 0 0,1 0 0 0,3 0 0 0,-3-3 0 15,-1 7 0-15,1-1 0 0,-1-3 0 0,-3 6 0 16,4 0 0-16,-4 0 0 0,3-6 0 0,4 6 0 15,0 6 0-15,0-6 0 16,0 6 0-16,0-1 0 0,0 4 0 16,4 3 0-16,-4 0 0 0,4 5 0 0,-1-5 0 15,-3 9 0-15,0-4 0 0,0-5 0 0,0 3 0 0,1-3 0 0,-1-1 0 0,0-5 0 16,-4 0 0-16,4-6 0 0,0 6 0 0,0-6 0 16,0 0-11-16,4-6-5 0,0 0 0 0</inkml:trace>
  <inkml:trace contextRef="#ctx0" brushRef="#br0" timeOffset="9370.608">15536 1784 2066 0,'0'0'43'0,"0"0"10"0,0 0-42 16,0 0-11-16,0 0 0 0,0 0 0 0,-7 0 48 0,7 0 7 15,-7 0 1-15,7 0 1 16,-7 0-9-16,7 0-1 0,-7 0-1 0,0 0 0 0,7 0-17 0,-7 0-3 0,-4 0-1 16,4 0 0-16,0 0-40 0,0 6-8 0,0-6-1 0,0 6-1 15,0-6 17-15,-4 5 8 0,1 4-8 0,-1-3 8 16,4 0 0 0,-3 6-8-16,-1 0 8 0,4-1 0 15,-4 4-32-15,4-3 0 0,0 5-1 0,4-5 0 0,-1-3 33 0,1 3 0 16,-1-1 0-16,1-5 0 0,3 0 0 0,0 0 0 0,0-6 0 0,0 6 0 15,3 0 0-15,4 0 0 0,0-6 0 0,4-6 0 16,0 0 31-16,-4 6 13 0,3-12 2 0,4 6 1 16,-3 0-31-16,-1-5-7 0,5-4-1 0,-5-3 0 15,4 7-8-15,0-13-17 0,0 4 4 0,-3-4 1 16,3 1 12-16,0-4-12 0,-3 4 12 0,-1-4-12 16,1 4 12-16,0-1 0 0,-4 3 0 0,0-2-9 15,0 2 9-15,-4-8 0 0,-3 5 0 0,4-2 0 16,-8 2 0-16,1-2 0 0,-1-3 10 0,-3-1-10 15,0-2 8-15,-3 5-8 0,-5-2 0 0,1 0 9 16,0 2-9-16,0 4 0 0,-4-4 0 0,1 4 0 16,3-1 8-16,0 4-8 0,-1 2 0 0,5 6 8 15,-4-5-8-15,3 8-17 0,1-3 4 0,3 0 1 16,0 6-4-16,3 0 0 0,-3 1 0 0,7 5 0 16,0 0-22-16,0 0-5 0,0 0-1 0,0 11 0 15,3 1 4-15,-3 0 0 0,4 0 0 0,0 8 0 16,-1 4 22-16,4-1 5 0,0 4 1 0,0 8 0 15,0 3 20-15,4 6 4 0,-4-3 0 0,3 9 1 16,-2-11 41-16,2-4 8 0,1 3 2 0,-4 0 0 16,0-2-52-16,0 2-12 0,0-3 0 0,0 3 0 0,-3-5 43 15,3 2 5-15,-4-3 2 0,1-2 0 0,3-4-29 16,-4 4-5-16,4-13-2 0,0 4 0 0,0-4-6 0,0 1 0 16,4 0-8-16,0 2 12 0,-1-2-12 15,1-6 0-15,-1-4 0 0,1 10 0 0,0-6 0 16,-1-6-16-16,1 5 1 0,-1-5 1 15,1 0-102-15,-1-3-21 0,-3 0-4 0</inkml:trace>
  <inkml:trace contextRef="#ctx0" brushRef="#br0" timeOffset="11451.996">16521 1801 608 0,'0'0'12'0,"-7"3"4"0,7-3-16 0,-8 6 0 0,8-6 0 0,-3 0 0 16,3 0 105-16,-7 6 19 0,7-6 3 0,-4 6 1 15,-3 0-52-15,4 6-9 0,3-6-3 0,0 5 0 16,-4-2-11-16,4 3-2 0,0 0-1 0,0-1 0 16,0 7-4-16,4-3-1 0,-1 2 0 0,1 1 0 0,-1 8-11 15,1-8-2-15,-1 12-1 0,1-10 0 0,-1 9 0 0,1 4 0 16,-4-10 0-16,4 4 0 0,-1-4-3 16,-3 1-1-16,4-4 0 0,-4 4 0 0,3-6-5 15,-3 2-1-15,0-8 0 0,0 0 0 0,4-1-8 0,-4-5-1 16,0-6-1-16,-4 6 0 0,4-3 1 0,0-3 0 15,0 0 0-15,0 0 0 0,0 0-1 0,0 0 0 16,-7 0 0-16,7 0 0 0,-3-3-3 0,-5-3-8 16,5-5 12-16,-4 5-4 0,3 0-8 15,1-6 0-15,-1-3 0 0,1 4 0 0,-1-7 0 0,1 0 0 16,3 4-14-16,-4-4 5 0,1-6 9 0,-1 7 0 16,4-4 0-16,-3 4 0 0,3-13 0 0,0 10 0 15,0-10 0-15,0 4 0 0,3-4 0 0,-3 10 0 0,-3-10 0 16,6 1 0-16,1 3 0 0,-1 2-8 0,4-2 8 0,-3 2 0 15,6-2 0-15,-3 2-8 0,4 6 8 0,0-2 0 16,-4 8 0-16,3-6 0 0,1 7 0 16,-4-1-8-16,3 6 8 0,-2 3-13 15,2-3 5-15,1 6 8 16,-1 0-35-16,-3 0 1 0,4 6 0 0,-1 3 0 0,-2-3 34 0,-1 6 0 0,0-1 0 0,-4 1 0 16,4 9 0-16,-3-10 0 0,-4 1 0 0,3 12 0 15,-3-10 0-15,-3 4 0 0,-1 0 0 0,-3-7 0 16,0 1 37-16,0 9 15 0,0-9 2 0,-4-1 1 15,1 1-23-15,-1 3-4 0,1-9 0 0,-1 5-1 16,4-5-12-16,0-6-3 0,0 6 0 0,-4-6 0 16,4 0-1-16,0-6-1 0,0 6 0 0,-3-6 0 15,3 0-10-15,-1 1 8 0,1-1-8 0,0-9 8 16,4 3-38-16,-4 6-8 0,3-5-2 0,1-1 0 16,-1 0-113-16,1 3-23 0,-1-2-5 0</inkml:trace>
  <inkml:trace contextRef="#ctx0" brushRef="#br0" timeOffset="11936.103">17014 1743 1074 0,'0'0'30'0,"0"0"8"0,0 0-30 0,0 0-8 0,0 0 0 0,-7-9 0 16,0 9 104-16,-3 0 19 0,-1 0 4 0,1 0 1 16,-5 0-2-16,5 0 0 0,-4 9 0 0,3-3 0 15,-3-1-68-15,-4 1-14 0,4 0-2 0,0 6-1 16,0 0-13-16,4-1-4 0,-5 4 0 0,5 3 0 16,3-1-24-16,-4-5 0 0,4 9 8 0,0-9-8 15,4 5 0-15,-4-2 0 0,3 2 0 0,4-11 0 16,0 6 0-16,0-6 0 0,0 6 8 0,4-6-8 15,-1 2 10-15,1-2 0 0,3 0 0 0,0 0 0 16,3 0-10-16,1 0-17 0,3-6 4 0,0 6 1 16,0-6 12-16,4 0 0 0,-1 0 0 0,1 0 0 15,0-6 0-15,-4-6 0 0,3 6 0 0,-2-6 0 0,-1 4 29 0,0-4 9 16,-4 0 2-16,1 0 0 0,-4 1-40 16,0 5-13-16,-3-6 0 0,-4 3 0 15,0-3-11-15,-4 1-3 0,1-1 0 0,-4 0 0 16,-1 6 11-16,1-3 1 0,-3 4 1 0,-4-1 0 0,3 6 14 0,1 0 0 15,-5 0-10-15,1 0 10 0,0 6 0 0,-3-6 0 16,-1 0 0-16,4 0 0 0,0 5 0 0,3 1 18 16,1-6-3-16,3 6-1 0,-1-3-14 0,5 3 0 15,-1 6-12-15,1-6 12 16,3 5-51-16,0-5-3 0,3 6-1 0,8 3-551 16,0-9-110-16</inkml:trace>
  <inkml:trace contextRef="#ctx0" brushRef="#br0" timeOffset="12301.652">17198 1860 1497 0,'0'0'32'0,"0"0"8"0,-4 0 0 0,-3 3 4 0,7-3-36 0,-7 9-8 0,4-9 0 0,3 0 0 16,0 0 0-16,0 0 0 0,0 0 0 0,0 0 0 15,0 0 46-15,-4 12 7 0,4-6 2 0,-3 0 0 16,6 5-37-16,-3-5-7 0,4 0-2 0,-4 3 0 16,3 3-9-16,1-7 0 0,-1 7 0 0,4-6 0 15,-3 6 53-15,3-6 9 0,0 3 2 0,-3-4 0 16,3 1 0-16,-4 0 0 0,8 0 0 0,-4 0 0 16,3 0-52-16,-3-6-12 0,4 6 0 0,-4-6 0 15,0-6 54-15,0 6 8 0,4-12 2 0,-4 6 0 16,3 0-52-16,-3 0-12 0,4-2 0 0,0 2 0 0,-1-6 0 0,1 0 0 15,-8 0 0-15,4 7 0 0,-3-1-12 0,-1-9-6 16,1 9-1-16,-4 0 0 16,0 0-34-16,0-5-7 0,0 11-2 0,-4 0 0 15,-3-6-118-15,4-6-24 0,-4 3-5 16,0 3-1-16</inkml:trace>
  <inkml:trace contextRef="#ctx0" brushRef="#br0" timeOffset="12735.775">17526 1790 1497 0,'-4'11'32'0,"4"-2"8"0,0 3 0 0,0 6 4 0,0-1-36 0,4-2-8 0,0 9 0 0,-1-7 0 16,4 10 104-16,-3-10 20 0,3 7 3 0,0-4 1 15,-4-2-52-15,4 0-9 0,0-7-3 0,-3 4 0 16,3-3-51-16,-3 0-13 0,-1-7 0 0,1 1 0 16,-4-6 0-16,0 0 0 0,0 0 0 0,0 0 0 15,0 0 54-15,3-6 8 0,1 1 2 0,-4-7 0 16,0-12-52-16,0 10-12 0,0-10 0 0,-4-2 0 16,1-4-51-16,-4 7-9 0,3-4-3 0,0-2 0 15,-3 2-1-15,4 4 0 0,-4 5 0 0,3 4 0 16,-3-10 52-16,4 12 12 0,-1 1 0 0,1 5 0 0,-1-3 0 0,4 9 0 15,0 0 0-15,0 0 0 0,0 0 0 0,0 0 0 16,0 0 0-16,0 0 0 0,0 0 0 0,7 0 0 16,0 9 0-16,-3-3 0 15,3-1 0-15,0 1 0 0,0 0 0 0,0-6 0 0,0 6 0 0,4-6 0 16,-1 0 0-16,4 6 0 0,-3-6 0 0,3 0 0 16,0 0 0-16,0-6 0 0,-3 6-13 0,3 0 0 15,0 0 0-15,0-6 0 16,4 6-82-16,-4-6-16 0,4 6-3 0,-4-6-1 0</inkml:trace>
  <inkml:trace contextRef="#ctx0" brushRef="#br0" timeOffset="13372.915">18337 1211 1272 0,'0'0'26'0,"0"0"7"0,0 0-33 0,0 0 0 0,0 0 0 0,0 0 0 15,-3 5 87-15,-1 7 10 0,1-3 3 0,-4 3 0 16,3 11-18-16,1 1-3 0,-1 2-1 0,1 4 0 15,-1 8-38-15,1-9-7 0,3 4-1 0,-4 2-1 16,4 3 26-16,-3-6 6 0,3 4 1 0,0-4 0 16,0 9 0-16,-4-8 0 0,4 11 0 0,0-15 0 15,0 9-52-15,0-8-12 0,-4-10 0 0,1 10 0 16,3-13 0-16,-4 4 0 0,4-4 0 0,0-5 0 16,0 0 0-16,-3 0 0 0,3-6 0 0,0 2 0 15,0-8 0-15,0 0 0 0,0 0 0 0,0 0 0 16,0 0 0-16,0 0 0 0,0 0 0 0,0-8 0 15,3 2-179-15,1-6-38 0</inkml:trace>
  <inkml:trace contextRef="#ctx0" brushRef="#br0" timeOffset="13838.193">18507 1631 1579 0,'0'0'32'0,"0"0"10"0,0 0-34 0,0 0-8 0,0 0 0 0,-4 12 0 15,4-12 83-15,-3 6 14 0,3-6 3 0,-4 5 1 16,4 7-59-16,4-6-12 0,-1 3-2 0,1-3-1 16,-1 6 16-16,4-7 3 0,-3 7 1 0,3-6 0 15,0 6-33-15,0-3-6 0,0-3-8 16,0-1 11-16,0 1-1 0,0 0 0 0,0-6 0 0,0 0 0 15,-3 0 14-15,3 0 2 0,0-6 1 0,0 6 0 16,-3-6-5-16,3-5-1 0,0 2 0 16,-4-3 0-16,1 6-3 0,-1-6-1 0,1 1 0 0,-4-1 0 31,3 3-54-31,-3 3-11 0,0-6-3 0,-3 7 0 0,3-1 7 0,-4 0 2 16,4 6 0-16,-7-6 0 0,-3 0-9 0,-1 6-1 0,0 0-1 0,1 0 0 15,-4 6 33-15,3-6 6 0,1 6 2 0,-5 6 0 16,5-7 12-16,-1 13-11 0,-3-9 11 0,4 14-10 15,-1-5 10-15,4 3 11 0,0 2-3 0,0 1 0 16,0-4 14-16,3 4 2 0,4-1 1 0,-3-8 0 16,-1 3-3-16,4-7-1 0,0-5 0 0,4 6 0 15,-4-3 5-15,7-3 1 0,-4 5 0 16,4-5 0-16,4-6-5 0,0 0-1 0,3 0 0 0,0 0 0 16,3 0-10-16,-2 0-3 0,-1 0 0 0,3 0 0 15,1-6-99-15,-4 1-20 0,7-1-4 0</inkml:trace>
  <inkml:trace contextRef="#ctx0" brushRef="#br0" timeOffset="14304.343">18994 1581 1579 0,'-8'6'32'0,"-2"0"10"0,-1 0-34 0,1 5-8 0,-4-2 0 0,0-3 0 15,3 6 53-15,0 0 9 0,1-1 2 0,-1 1 0 16,1 3 37-16,-1 2 8 0,0 1 2 0,4-6 0 16,0 3-75-16,0-4-16 0,4 1-2 0,-1 6-1 15,1-12 23-15,-1-1 4 0,4-5 0 0,0 0 1 16,0 0-21-16,0 0-5 0,0 0-1 0,0 0 0 15,0 0-18-15,0 0 0 0,0-5 0 0,0-1 0 16,4-6 0-16,-1 0 0 0,-3 6 0 0,7-5 0 16,-3 5 0-16,3 6 0 0,0-9 0 0,0 3 0 15,0 6 0-15,0 0 0 0,4 0 0 0,-4 6 0 16,3 3 0-16,-3-3 0 0,0-1 0 0,0 1 0 16,1 6 0-16,-1-6 0 0,0 12 0 0,0-10 0 15,-4 4 0-15,1 6 0 0,-4-6 0 0,0 2 0 16,0-2 0-16,-4 6 0 0,4-7 0 0,-3 1 0 15,-1 9 0-15,1-10 0 0,-1 1 0 0,-3 0 0 16,4-6 0-16,-1 3 0 0,4-9 0 0,-4 3 0 0,-3 0 0 16,0 2 0-16,0-5 0 0,0 0 0 15,-3 0-48-15,-1 0-16 0,1 0-3 0,2 0-1 16,-2-8-96-16,-1 5-19 0</inkml:trace>
  <inkml:trace contextRef="#ctx0" brushRef="#br0" timeOffset="15148.024">19720 1161 1082 0,'-3'-6'22'0,"3"6"6"16,-4-6-28-16,4 0 0 0,0 6 0 0,0-6 0 15,0 6 40-15,0 0 1 0,-3-6 1 0,3 6 0 16,0 0-14-16,0 0-4 0,0 0 0 0,0 0 0 16,0 0-24-16,0 0 0 0,0 0-14 0,0 0 5 15,0 0 36-15,-4 6 7 0,1 6 2 0,-1-6 0 16,1-956 20-16,-1 1932 4 0,-3-964 0 0,3 5 1 15,1-2-17-15,-1 8-3 0,1 3-1 0,-1 4 0 16,4-4 12-16,0 3 3 0,-3-2 0 0,3 2 0 16,0-3-37-16,0-2-7 0,0-4-2 0,0 9 0 0,0-8-9 15,0 2 0-15,0-2 0 0,0 2 0 0,-4-2 35 0,4 2 5 0,0 0 0 16,0-2 1-16,-3-4-28 0,3-2-5 0,0 3-8 0,0-7 11 16,0 4-11-16,-4-10 8 0,4 1-8 0,0 6 8 15,0-9-8-15,0 2 0 0,4-5 0 0,-4 0 8 16,0-6-8-16,0 0 8 0,0 0-8 0,0 0 8 15,0 0-17-15,0 0-4 0,0 0-1 0,0-6 0 16,0-5-34 0,3 5-6-16,1-3-2 0</inkml:trace>
  <inkml:trace contextRef="#ctx0" brushRef="#br0" timeOffset="15459.643">19442 1581 1094 0,'-15'-12'23'0,"15"12"5"16,-3 0-28-16,-1-6 0 0,4 0 0 0,-3-5 0 15,3 8 108-15,0-9 16 0,0 6 3 0,3-6 1 16,-3 1-52-16,4-1-9 0,-1 3-3 0,5-3 0 15,-1 0 52-15,0 1 9 0,0 5 3 0,3 0 0 16,4-3-103-16,0 6-25 0,1 0 0 0,2 3 0 16,4 0 0-16,-3 3 0 0,3 3 0 0,4 0 0 15,-4 6 0-15,0-6 0 0,0 5 0 0,1 1 0 16,-1-3 0-16,-4 3 0 0,1-1 0 0,0-5 0 16,-4 0 0-16,0 0 0 0,4 0 0 0,-4-6 0 15,0 6-48-15,-4-6-12 0,4 0-3 0</inkml:trace>
  <inkml:trace contextRef="#ctx0" brushRef="#br0" timeOffset="15738.913">20006 1687 1579 0,'-25'12'32'0,"15"-7"10"0,3 1-34 0,0 0-8 0,0 0 0 0,0 6 0 16,3-3 53-16,0 2 9 0,1 1 2 0,-1 0 0 16,1 6-52-16,3-4-12 0,0-2 0 0,0 6 0 15,0-7 54-15,0 1 8 0,3 3 2 0,-3-3 0 16,4-6-52-16,-1-1-12 0,-3-5 0 0,0 0 0 16,0 0 0-16,8 6 0 0,-8-6 0 0,0 0 0 15,0 0-48-15,0 0-13 0,0 0-3 0,3 0 0 16,4-6-102-16,-3-5-21 0</inkml:trace>
  <inkml:trace contextRef="#ctx0" brushRef="#br0" timeOffset="15883.243">19911 1255 1337 0,'0'0'56'0,"0"0"-44"15,7 0-12-15,0 0 0 0,0 0 0 0</inkml:trace>
  <inkml:trace contextRef="#ctx0" brushRef="#br0" timeOffset="16227.162">20387 1037 1858 0,'0'0'39'0,"-7"6"8"16,0 0-38-16,3 3-9 0,1-3 0 0,-4 5 0 15,3 7 39-15,1 0 5 0,-1 8 2 0,1-8 0 16,3 14-11-16,3 3-3 0,-3 4 0 0,4-1 0 15,-1 3 0-15,1 3-1 0,-1-6 0 0,1 3 0 16,-4-8-7-16,3 2-2 0,1-9 0 0,-4 4 0 16,0-4-6-16,3 4-2 0,-3-7 0 0,0-2 0 15,0 8-6-15,0-11-8 0,-3 2 11 0,3-2-11 16,0 0 11-16,-4-4-11 0,4-2 10 0,-3 0-10 16,3 0 0-16,-4-6 0 0,4-1 0 0,-3 1 0 15,3 0-38-15,-4 3-14 0,4-9-2 0,-3 12-1 16,3-6-146-16,-4 0-30 0,1-1-5 0</inkml:trace>
  <inkml:trace contextRef="#ctx0" brushRef="#br0" timeOffset="16514.54">20161 1537 1552 0,'0'9'44'0,"4"2"10"15,-1-5-43-15,4 0-11 0,0 0 0 0,0-6 0 16,4 6 79-16,0-6 13 0,-1 0 4 0,4 6 0 16,0-6-52-16,1 0-9 0,-1-6-3 0,3 6 0 15,-3 0 18-15,1-6 3 0,2 6 1 0,1-6 0 16,-4 6-37-16,4-6-7 0,-4 0-2 0,0 1 0 15,0-4-8-15,0 3-14 0,-3 0 3 0,3 6 1 16,-4-6-149-16,1 6-29 0,3 0-7 0</inkml:trace>
  <inkml:trace contextRef="#ctx0" brushRef="#br0" timeOffset="16994.562">20620 1563 1219 0,'0'0'52'0,"0"0"-42"15,0 0 68-15,0 0 14 0,0 0 2 0,0 0 1 16,0 0 6-16,0 0 2 0,0 0 0 16,0 0 0-16,0 0-63 0,0 0-12 0,0 0-2 0,0 12-1 15,3-6 11-15,-3 0 3 16,4 6 0-16,3-1 0 0,-3-2-12 0,-1 3-3 0,1 0 0 0,-1 5 0 16,1-5-24-16,-4 3 0 0,3 2 8 0,1 1-8 15,-4 3 0-15,0-4 0 0,3-5 0 0,-3 6 0 16,0-9 0-16,0 2 0 0,-3-5 0 0,3 6 0 15,0-12 53-15,0 0 9 0,0 0 2 0,0 0 0 16,0 0-64-16,0 0-21 0,-4 6 0 0,4-6 0 16,0 0 33-16,0 0 8 0,0 0 0 0,0 0 1 15,0 0-21-15,0 0 0 0,0 0 0 0,0 0 0 16,0 0 0-16,0 0 0 0,0 0 0 0,0 0 0 16,0-6 0-16,-3-6 0 0,3-3 0 0,-4 4 0 15,4-7 56-15,0 0 6 0,0 7 2 0,0-10 0 16,0 3-52-16,0-5-12 0,0 8 0 0,0-2 0 15,0-1 0-15,0 6 0 0,0 3 0 0,4-8 0 16,-4 5 0-16,0 6 0 0,0 0 0 0,0-6 0 16,0 12 0-16,0 0 0 0,3 0 0 0,-3 0 0 15,0 0-48-15,4-5-13 0,3 5-3 0,-4 0 0 16,4 0 52-16,0 5 12 0,0-5 0 0,4 0 0 16,0 0 0-16,-1 6 0 0,4-6 0 0,-3 6 0 15,6-6 0-15,1 6 0 0,0-6 0 0,-1 0 0 16,1 6-105-16,0-6-19 0,-1 6-3 0,1-6-1 15,0 0-24-15,-1 0-6 0,1-6-1 0</inkml:trace>
  <inkml:trace contextRef="#ctx0" brushRef="#br0" timeOffset="17494.328">20983 1619 1149 0,'0'0'32'0,"0"0"8"0,0 0-32 0,0 0-8 0,-7 6 0 0,7-6 0 16,-7 0 86-16,7 0 15 0,0 0 3 0,-7 6 1 15,7-6-21-15,-3 0-5 0,3 0-1 0,0 0 0 16,0 0-9-16,-8 6-1 0,8-6-1 0,0 0 0 16,0 12-13-16,0-12-2 0,0 5-1 0,4 7 0 15,0-6-42-15,3-3-9 0,0 3 0 0,0 0 0 16,0-6 36-16,0 0 8 0,3 6 2 0,1-6 0 15,-4 0-29-15,4 0-5 0,-1 0-2 0,-3-6 0 16,0 6-10-16,0-6 12 0,0 6-12 0,0-9 12 16,-3 9-12-16,0-6 0 0,3 0 0 0,-4 0 8 15,-3 6-8-15,0 0 0 0,4-5 0 0,-4 5 0 16,0-12-24-16,0 12-6 0,0-6-2 0,0 6 0 16,-4-6 0-16,-3 0 0 0,4 0 0 0,-5 3 0 15,-2 3 32-15,3 0 0 0,-4-6 0 0,-3 6 0 16,4 0 0-16,-1 0 0 0,-3 0 0 0,3 0 0 0,1 0-9 15,-1 0 9-15,1 6-8 0,-1-6 8 16,0 9 0-16,1-3-10 0,-1 6 10 0,1 0 0 16,-1-1-8-16,0 4 8 0,1 3 0 0,-1-1 0 0,1 1 0 0,-1 3 8 15,4 2 0-15,0 1 1 0,0-10-9 0,3 4 0 16,4 5 0-16,0-11 0 0,4 9 41 0,-1-9 7 0,5-7 0 16,-1 1 1-16,3 6-28 0,1-9-5 0,3 3-2 0,0 0 0 15,0-6-6-15,4-6-8 0,-1 0 11 0,1 3-11 16,0-9-18-16,3 6-10 15,0-5-3-15</inkml:trace>
  <inkml:trace contextRef="#ctx0" brushRef="#br0" timeOffset="18134.864">21502 1563 1804 0,'0'0'37'0,"0"0"10"0,0 0-38 15,0 0-9-15,0 0 0 0,0 0 0 16,-4 0 88-16,4 0 16 0,-7 0 4 0,0-6 0 0,0 6-32 0,0 0-5 0,0 0-2 0,-4 0 0 15,4 0-39-15,0 0-8 0,-3 0-2 0,3 6 0 16,-4-6-20-16,1 6 0 0,-1-6 0 0,0 6 0 16,1 0 0-16,3 0 0 0,-4 0 0 0,4 0 0 15,0-1 0-15,0 1 0 0,0 3 0 0,3-3 0 16,-3 6 0-16,4-6 0 0,-1 5 0 0,1-5 0 31,-1 0 0-31,4-6 0 0,0 0 0 0,0 6 0 0,0-6 0 16,0 0 0-16,0 0 0 0,0 0 0 0,0 0 0 0,0 0 0 0,4 3 0 0,3-3 0 15,0 6 0-15,-4-6 0 0,4-6 0 0,0 6 0 16,-3 0 0-16,3-3 0 0,0 3 0 0,-3 0 0 16,3-6 0-16,0 6-13 0,-7 0 1 0,7 0 1 15,-4 0 11-15,4 0 0 0,0 0-9 0,-7 0 9 16,8 6 0-16,-5-6-9 0,4 3 9 0,-3 3 0 16,3-6 0-16,-4 6-8 0,1-6 8 0,3 6 0 15,-4 0 0-15,1-6 0 0,3 5 0 0,-4 1 0 16,4 0 0-16,-3-6 0 0,0 6 0 0,3 0 0 15,-4 0 0-15,1-6 0 0,3 9 0 0,-4-3 0 16,1-1 0-16,-4-5 0 0,3 6 0 0,1 0 0 16,-1 0 0-16,-3 0 0 0,0 0 0 0,0 0 0 15,0 0 11-15,-3 2-11 0,-1-2 12 0,1 6-12 16,-1-6 14-16,-3 6-4 0,0-1-1 0,0-2 0 16,-4 3-9-16,1 0 0 0,-1-6 0 0,-3 5 0 15,4-5 0-15,-4 0 0 0,-1 0 0 0,-2 9 0 16,3-15 0-16,-4 6 0 0,4-1 0 0,-4-5 0 15,4 0 0-15,0 0 0 0,0 0 0 0,0 0 0 16,3 0-203-16,4-5-42 0</inkml:trace>
  <inkml:trace contextRef="#ctx0" brushRef="#br0" timeOffset="18568.91">21823 1934 2508 0,'-18'6'52'0,"11"-1"12"0,0 1-52 0,0 0-12 0,-4 0 0 0,4 6 0 16,-3-6 12-16,3 3 0 0,0-4 0 0,3 7 0 15,-3-6-12-15,7-6 0 0,0 0 0 0,0 0 0 16,0 0 0-16,0 0 0 0,7-6 0 0</inkml:trace>
  <inkml:trace contextRef="#ctx0" brushRef="#br0" timeOffset="58161.915">3094 3192 208 0,'0'0'0'0,"-7"12"9"0,7-12-9 16,0 0 0-16,0 0 0 0,0 0 0 15,0 0 35-15,0 0 5 0,0 0 0 0,0 0 1 0,0 0-22 0,0 0-5 0,0 0-1 0,0 0 0 16,0 0-13-16,0 0 0 0,0 0 0 0,0 0 0 16,0 0 0-16,0 0 0 0,0 0 0 0,0 0-10 15,0 0 10-15,0 0 0 0,0 0 0 0,0 0 0 16,0 0 70-16,0 0 10 0,-7-6 1 0,3 0 1 15,1 0 3-15,-4 0 1 0,7-6 0 0,-4 4 0 16,1 2-27-16,-1-6-6 0,1 0-1 0,-1 6 0 16,4-5-32-16,0 2-6 0,-4-3-2 0,4 6 0 15,-3 0-12-15,3 0 0 0,0 1 0 0,-4-1 0 16,4 6 28-16,0 0 4 0,0 0 0 0,0 0 0 16,0 0-10-16,0 0-2 0,0 0 0 0,0 0 0 15,0 0-3-15,0 0-1 0,0 0 0 0,0 0 0 16,0 0-16-16,0 0-17 0,0 0 3 0,0 0 1 15,0 0 13-15,-3 6 12 0,3 5-3 0,-4-5 0 16,4 6 19-16,-3 3 3 0,3-4 1 0,0 7 0 16,0 0-8-16,0 2 0 0,0-2-1 0,0 5 0 15,0-2-1-15,3 2 0 0,-3-5 0 0,4 9 0 16,-1-10 8-16,-3 7 2 0,4 2 0 0,-1-2 0 16,1-7 0-16,-4 4 0 0,4-3 0 0,-1 5 0 15,1-2-23-15,-4-4-9 0,3 7 8 0,-3 2-8 16,0-2 11-16,0-4-3 0,-3 10-8 0,-1-10 12 0,1 10-1 15,-1-7-1-15,4-2 0 0,-7 8 0 16,3-11 4-16,1-3 1 0,-1 2 0 0,-3 1 0 0,4-6 10 16,-1-7 3-16,1 10 0 0,-8-9 0 15,8 0-28-15,-1 0 0 0,4-6 0 0,0 0 0 16,0 0 56-16,-3 0 7 0,3 0 1 0,-8 6 0 16,1-6-52-16,0-6-12 0,0 6 0 0,-3 0 0 0,3-6 0 0,-4 0 0 15,4-6 0-15,0 1 0 0,-4 2 0 0,1-3 0 16,-1 0 0-16,-3 0 0 0,4-5 0 0,-1 8 0 0,4-9 0 15,-4 7 0-15,4-1-100 16,0 0-22-16,0 3-5 0,0-2-1 0,4 5 0 16,-1 0 0-16,4 0 0 0,-3 0 0 0,3-6-86 0,-4 3-18 0</inkml:trace>
  <inkml:trace contextRef="#ctx0" brushRef="#br0" timeOffset="58731.866">2674 2945 676 0,'-3'0'14'0,"-1"-6"3"0,4 0-17 0,0 0 0 0,0-5 0 15,0 2 0-15,0 3 35 0,0 0 3 0,0-6 1 16,0 6 0-16,0 1 27 0,4-7 6 0,-4 9 0 0,0 3 1 16,0 0-3-16,0 0-1 0,0 0 0 0,0 0 0 15,0 0-34-15,0 0-7 0,0 0-2 0,0 15 0 16,3-10 15-16,-3 7 3 0,0-6 1 0,0 6 0 15,0-3-1-15,0 2-1 0,0 1 0 0,0-6 0 16,0 0-9-16,0 0-2 0,4 6 0 0,-4-7 0 16,3-2-7-16,-3-3-1 0,4 6-1 0,-1 0 0 15,-3-6-6 1,7 0-1-16,0 6 0 0,0-6 0 0,0 0 2 0,4 0 0 0,3 0 0 0,0-6 0 16,0 6-29-16,0 0-5 0,1 0-2 0,-1 0 0 15,3-6 18-15,1 3 0 0,3 3 0 0,4-3 0 16,-4 0 0-16,-3 3 0 0,3 0 0 0,0-5 0 15,0 5 0-15,0 5 0 0,-3-5 0 0,-4 0 0 16,0 3 17-16,4 3 7 0,-4 0 2 0,4 0 0 16,-4 0-26-16,3 0 0 0,-3 6 0 0,0-7 0 15,-3 1 0-15,0 3 0 0,3 3 0 0,-4 0 0 16,1-6 0-16,-1-1 0 0,1 1 0 0,-4-6 0 16,4 6-20-16,-4-6 1 0,3 0 0 0,-3 0 0 15,0 6-27-15,1-6-6 0,2 0 0 0,1 0-1 16,-1 0-72-16,-3 0-15 0,0 0-2 15</inkml:trace>
  <inkml:trace contextRef="#ctx0" brushRef="#br0" timeOffset="59674.9">3200 3586 851 0,'-7'-6'36'0,"3"6"-36"16,1-6 71-16,-4 0 7 0,7 6 2 0,-4 0 0 16,4 0-25-16,0 0-5 0,0-6-1 0,0 6 0 15,0 0-6-15,0 0-2 0,0 0 0 0,0 0 0 16,0 0-23 0,0 0-5-16,0 0-1 0,0 0 0 0,0 0-4 0,0 0-8 0,0 0 11 0,0 0-11 15,0 6 10-15,0 6-10 0,4 0 8 0,-1-6-8 16,4 2 38-16,-3-2 2 0,3 6 1 0,0-6 0 15,0 6-18-15,0-6-4 0,0 0-1 0,0-6 0 16,0 2 7-16,4-2 2 0,-1 0 0 0,1 0 0 16,-1-2 12-16,-3-4 2 0,0 0 1 0,4-6 0 15,0 6-34-15,-1-12-8 0,-3 7 0 0,4 2 0 16,-1-9 30-16,-2 7 4 0,-1-1 1 0,0 0 0 16,3-3-56-16,-6 4-11 0,-1 5-3 15,1-6 0-15,-1-3 59 0,-3 9 12 0,4 0 3 0,-4 1 0 16,0-1-63-16,0 6-12 0,0 0-2 0,0 0-1 15,0 0-20-15,0 0-4 0,-11 0-1 0,4 0 0 16,-7 0-3-16,7 6-1 0,-4-6 0 0,1 5 0 16,-1 1 58-16,-3 6 10 0,0-3 0 0,3 3 8 15,-3-6-8-15,0 5-15 0,-3 1 4 0,2 0 1 16,1 3 10-16,4-4 14 0,-1 7-3 0,1-6-1 16,3 2 33-16,0 10 6 0,3-6 2 0,4 2 0 15,0-2-18-15,0-1-3 0,0-2-1 0,7 3 0 0,-3-7-3 16,3 7-1-16,0-6 0 0,3-3 0 0,1 2-1 0,-1 1 0 15,1-6 0-15,3 0 0 0,4 0-24 0,-8 0 0 0,4 0 0 16,-3-6 0-16,3 5 23 0,0 4 2 0,0-3 1 16,4-6 0-1,0 6-42-15,-4 0-8 0,0-6-1 0,-4 0-1 0,5 6 4 0,-1-6 1 0,0 0 0 0</inkml:trace>
  <inkml:trace contextRef="#ctx0" brushRef="#br0" timeOffset="61055.71">4187 3421 960 0,'0'0'20'0,"0"0"5"0,0 0-25 0,0 0 0 0,0 0 0 0,0 0 0 16,0 0 69-16,0 0 9 0,0 0 2 0,-7 6 0 15,4 6-37-15,-1-6-7 0,1 0-2 0,3 5 0 16,-4-2-8-16,4 3-2 0,-3 0 0 0,3 0 0 0,-4 5-10 16,4-2-2-16,-3 3-1 0,-1-1 0 0,4 1-3 0,-3-4 0 0,3 10 0 15,0-6 0-15,0-10 0 0,0 10-8 0,0-12 12 0,0 6-4 16,0-12 14-16,0 0 2 0,0 0 1 0,0 0 0 15,0 0 28-15,0 0 6 0,0 0 1 16,0 0 0-16,0 0-18 0,0 0-3 16,0 0-1-16,0 0 0 15,0 0-22-15,0 0-5 0,0 0-1 0,0 0 0 0,0 0-10 0,0 0 0 0,0 0 0 0,0 0 8 16,0 0-8-16,0 0 0 0,-4-6 0 0,-6 0 0 16,6 0 0-16,4-6 0 0,-3 4 9 0,-1-4-9 15,4-6 8-15,0 6-8 0,0-8 10 0,0 8-10 16,4-11 0-16,-1 5 0 0,1 3 0 0,6-8 0 15,-3 5 0-15,0-3 0 0,0 4 0 0,-3-7 0 16,6 10 0-16,-3-4 0 0,4 0-8 0,-4 7 8 16,4 2-12-16,-4 3 0 0,0-6 1 0,3 12 0 15,-3 0 11-15,0 0 0 0,4 0 0 0,-4 12 0 16,0-6-17-16,-3 8 1 0,3-2 1 0,-4 6 0 16,-3-1 15-16,4 4-11 0,-1 3 11 0,1-7-10 15,-4 10 10-15,3-4 0 0,-3-5 0 0,0 8-8 16,4-8 16-16,-4 0 4 0,3 2 1 0,-3-2 0 15,0-4-2-15,0 4-1 0,0-6 0 0,0 0 0 16,0-6 10-16,0-6 3 0,0 0 0 0,0 0 0 16,0 0-37-16,0 0-7 0,4 5-2 0,-4-5 0 15,0 0 47-15,4-5 8 0,3-1 3 0,-4 0 0 16,1-6-122-16,3 6-24 0,0-12-5 0</inkml:trace>
  <inkml:trace contextRef="#ctx0" brushRef="#br0" timeOffset="61729.611">4480 3401 1337 0,'-10'9'28'0,"-1"2"6"0,1 7-34 0,2-12 0 0,1 6 0 0,0-1 0 16,0 1 58-16,7-3 5 0,-3 3 1 0,-1-6 0 16,1-1 31-16,3-5 6 0,0 0 2 0,0 0 0 15,0 0-63-15,0 6-12 0,0-6-2 0,0 0-1 16,7 6 15-16,-4 0 2 0,4-6 1 0,0 0 0 15,0-6-18-15,4 6-3 0,0-6-1 0,-1 0 0 16,4 6-21-16,-3-5 0 0,7 5 0 0,-8-6 0 16,1 6 0-16,-4 0 8 0,3-6-8 0,-3 6 0 15,4 0 0-15,-4 0 0 0,4 0 0 0,-4 0 0 16,0 0 0-16,-4 6 0 0,4-6 0 0,-3 0-8 16,-4 0-2-16,0 0 0 0,0 0 0 0,0 0 0 0,0 0 18 15,0 0 3-15,0 0 1 0,3-6 0 0,-3 0-28 16,0-9-4-16,0 3-2 0,0 1 0 15,0-1-13-15,0-6-2 0,0 4-1 0,-3 2 0 0,-1 0 13 16,4 0 2-16,-3 6 1 0,-4-5 0 0,3 5 8 16,-3 3 2-16,4-9 0 0,-4 12 0 15,-4-6-18-15,4 6-3 0,0 0-1 0,0 6 0 0,0-6 34 0,0 12 0 16,0 0 0-16,-4-4 0 0,0 4 0 0,4 6 0 16,0-3 0-16,0 2 0 0,0 1 0 0,4-6 0 0,-4 2 0 0,3 4 0 15,1-6 0-15,-1-1 0 0,1 7 0 0,3-12 0 16,-4 3 0-16,4 3 0 0,0-12 0 0,4 5 0 15,-4 1 26-15,0-6 12 0,3 6 2 0,4 0 1 16,-3 0-19-16,3 0-4 0,-4-3-1 0,4 3 0 16,0-1-9-16,4 1-8 0,0 0 12 0,-4 0-12 15,0-6 17-15,0 6-3 0,0 0-1 0,-4 0 0 16,4-6-13-16,0 6-18 0,0 0 4 16,4-4 1-16,-4 1 13 0,0 0 0 0,0 3 0 0,0 0 0 15,0 0 0-15,0-6 0 0,0 6 0 0,8 0 0 16,-8 0-54-16,0 0-8 0,3-6-2 0</inkml:trace>
  <inkml:trace contextRef="#ctx0" brushRef="#br0" timeOffset="62770.601">5503 3389 725 0,'7'-29'15'0,"-3"20"4"0,3-3-19 15,-4 0 0-15,1 0 0 0,0 1 0 0,-1 2 74 0,1-3 11 0,-4 6 3 16,0 0 0-16,0 0-16 0,0 1-4 0,0-1 0 0,0 6 0 16,0 0-5-16,0 0-2 0,0 0 0 0,-4 0 0 15,-3 0-23-15,0 0-5 0,-4 6-1 0,4-1 0 16,-3 1-16-16,-1 0-4 0,1 0-1 0,-1 6 0 15,0-3 13-15,4 2 4 0,-3 1 0 0,-1 0 0 16,4 0-28-16,-3 2 0 0,-1-8 8 0,-3 12-8 16,3-12 52-16,4 0 9 0,-3 0 2 0,3-1 0 15,0 1 1-15,-1 3 1 0,5-9 0 0,-4 12 0 16,7-12-52-16,0 0-13 0,-4 0 0 0,4 0 0 16,-3 6 0-16,-1 0 0 0,1 0 0 0,3-1 0 15,-4 1 0-15,4 0 0 0,0 3 0 0,0-3 0 16,0 0 0-16,0 0-8 0,0 0 8 0,0-6-13 15,0 5 13-15,0-5 8 0,0 0 0 0,0 0-8 16,0 0 0-16,0 0 0 0,0 0 0 0,0 0 0 16,4 0-44-16,3 6-16 0,-4-6-4 0,4 0 0 15,0 0 52-15,4-6 12 0,-4 6 0 0,4-5 0 16,-1-1 25-16,-3 6 8 0,4-6 2 0,3 0 0 16,-7 6-56-16,0-6-11 0,4 3-3 0,-1-3 0 15,-3 3 55-15,0 0 10 0,4 3 2 0,-7 0 1 16,3 0-53-16,-4 0-10 0,4 3-2 0,-7-3-1 15,4 9 33-15,-1-6 0 0,1 3 0 0,-1 6 0 0,-3-6 16 16,0-1 9-16,0 1 3 0,-3 6 0 0,-1 0-28 0,1 3 0 16,-4-4 8-16,3 7-8 0,-3-6 0 15,0 2 0-15,-4 4 0 0,4 0 8 16,0-10-31-16,4 10-6 0,-4-6-2 0,0 0 0 0,3-6 31 16,1-1 0-16,3-5 0 0,-4 12 0 0,4-12 0 0,-7 3 0 15,7-3 0-15,-7 3 0 0,7-3 0 0,-11 0 0 16,4 3 0-16,0-3 0 0,0 0 0 0,-3 0 0 15,3-3 0-15,0 0 0 0,-4 0-11 16,4-3 11-16,-4 0-12 0,4 1 12 0,0-1-126 0,4 0-18 16,-1-6-4-16</inkml:trace>
  <inkml:trace contextRef="#ctx0" brushRef="#br0" timeOffset="63520.048">5775 3483 1311 0,'-11'6'55'0,"8"0"-44"15,3-6 73-15,-7 0 14 0,0 6 3 0,0-6 1 16,0 0 11-16,0 0 3 0,0-6 0 0,-1 0 0 31,1 0-41-31,0-3-8 0,4 3-2 0,-4 0 0 0,0-5-40 0,-4 5-8 0,8-6-1 0,-4 0-1 16,-4 3-15-16,-3 4 8 0,7-1-8 0,-4 0 0 15,4 0 27-15,-3 6-1 0,3-12 0 0,-1 12 0 16,-2 0-49-16,-1 0-9 0,4 6-3 0,0 0 0 16,-3 0 19-16,6 0 3 0,1 3 1 0,-5-1 0 15,-2 7 3-15,6-3 1 0,-3 0 0 0,4 2 0 16,-1 4-1-16,1-6 0 0,3-1 0 0,-4 7 0 16,4-9 9-16,0 3 0 0,0 5 0 15,-3-5 0-15,6 3 0 0,-3-4 0 0,4 1 0 0,-1 0 0 16,1 0 0-16,-1-6 0 0,4 2 0 15,4 4 0-15,-4-6 12 0,0 0 4 0,-3 0 0 0,6-6 1 16,-3 6-9-16,0-6-8 0,4-6 12 0,-4 6-12 16,4-6 12-16,-1 0-12 0,-3 0 12 0,4-6-12 15,-1 4 11-15,-3 2-11 0,8-6 10 0,-8-6-10 16,0 7 8-16,-4 2-8 0,4-3 0 0,-3 0 9 16,-1 1-9-16,1-4 0 0,-1 6 0 0,1 0 0 15,-4-3 0-15,3 1 0 0,-3 5-10 0,4 0 10 16,-4 6-15-16,0-6 3 0,0 6 1 0,0 0 0 15,0 0 3-15,0 0 0 0,0 0 0 0,0 0 0 16,0 0 8-16,0 0-13 0,0 0 5 0,0 0 8 0,0 0-14 16,-7 6 5-16,0-6 1 0,3 6 0 0,4-6 8 0,-3 6 0 15,3 5-9-15,0-5 9 0,-4 0 0 0,4 0 0 16,0-6 8-16,0 6-8 0,0 0 0 0,4 3-9 0,-4-3 0 16,0-1 0-16,3 1 9 0,1 6 8 15,-1-6-8-15,4 0 11 0,-3 3-11 0,3-4 0 16,-4 1 0-16,5 6-11 0,-1-6 11 0,0 0 0 15,0 0 0-15,0 0 0 0,3-6 0 16,-3 0 0-16,7 6 0 0,-3-6 0 0,-4 0-145 0,4 0-34 16</inkml:trace>
  <inkml:trace contextRef="#ctx0" brushRef="#br0" timeOffset="63810.803">5927 3365 1337 0,'-4'6'28'0,"1"6"6"15,-1 0-34-15,1 0 0 0,-1-1 0 0,1 10 0 0,-1-9 109 16,0 5 15-16,4 4 4 0,-7-9 0 0,7 5-65 15,-3 1-13-15,3 3-2 0,0-4-1 0,-4 1-24 0,4-6-5 0,4 8-1 16,-4-8 0-16,0 0 18 0,3-4 3 0,-3 4 1 16,0-12 0-1,0 0-25-15,0 0-5 0,0 0-1 0,0 0 0 16,7-12-8-16,1 4-14 0,-1-4 3 0</inkml:trace>
  <inkml:trace contextRef="#ctx0" brushRef="#br0" timeOffset="63975.461">5828 3069 1824 0,'-7'5'76'0,"0"-5"-60"16,7 0 36-16,0 0 8 0,0 0 2 0,0 0 0 15,0 0-48-15,0 0-14 0,0 0 0 0</inkml:trace>
  <inkml:trace contextRef="#ctx0" brushRef="#br0" timeOffset="64627.983">6290 3160 1333 0,'0'0'28'0,"0"0"6"0,0 0-34 0,0 0 0 0,0 0 0 16,0 0 0-16,0 0 94 0,0 0 12 0,0 0 2 0,-4 0 1 15,-3 0-37-15,0 3-7 0,-7 0-1 0,7 5-1 16,0-8-34-16,0 6-6 0,0 0-2 0,0 0 0 16,0 6 21-16,0-6 4 15,0-1 1-15,0 1 0 0,0-3-25 0,0 3-5 0,0 0-1 0,0 6 0 16,3-6-16-16,-3 0 0 0,3-1 8 0,-6 1-8 16,3-6 0-16,3 6 0 0,-3 3 0 0,4 0 0 15,-1 0 0-15,1 2 0 0,-1-5 0 0,1 6 0 16,-1 3 0-16,1-6 0 0,3 5 0 0,-4-8 0 15,0 12 0-15,1-12 0 0,3 5 0 0,-4-2 0 16,4-3 0-16,0 6 0 0,0-12 0 0,0 6 0 16,0-6 0-16,0 0 0 0,0 0 9 0,4 0-9 15,-4 0 11-15,0 0-11 0,3 6 12 0,-3-6-12 16,8 0 11-16,-5 0-11 0,4 0 10 0,0 0-10 16,-3-6 8-16,3 6-8 0,0 0 0 0,-4 0 0 15,8 0 0-15,-8 0 0 0,5 0 0 0,-5 0 0 16,1 0 0-16,3 0 0 0,-4 0 0 0,-3 0 0 15,4 6 0-15,3 0 0 0,-4-6 0 0,1 5 0 16,-4-5 0-16,3 0 0 0,1 6 0 0,-1-3 0 16,1 6 0-16,-1 0 8 0,-3-3-8 0,4 0 9 15,-4 0 5-15,0-1 1 0,0 7 0 0,-4-6 0 16,4 3-5-16,-3-3-1 0,-1 0 0 0,1 5 0 16,3-5-9-16,-4 6 0 0,1-6 9 0,-1 0-9 0,1-3 0 15,-4 3 9-15,3-3-9 0,-3 5 0 0,4-8 8 0,-1 12-8 0,-3-12 0 16,-7 0 0-1,7 6-23-15,0-6-11 0,-4 0-2 0,4 0-1 16,-3 0-127-16,-1 0-26 0,-3 0-5 0</inkml:trace>
  <inkml:trace contextRef="#ctx0" brushRef="#br0" timeOffset="67355.519">6791 3265 725 0,'0'0'31'16,"0"0"-31"-1,0 0 70-15,0 0 8 0,0 0 2 0,0 0 0 16,0 0-40-16,0 0-7 0,-4 6-1 0,1 0-1 16,3 0-11-16,0 6-3 0,0-3 0 0,0 2 0 15,0 1 13-15,0 6 2 0,3-6 1 0,-3 2 0 16,4 10 11-16,3-9 3 0,-3 2 0 0,3 13 0 16,3-13-24-16,-3 10-5 0,7-4-1 0,-3 10 0 0,0-4 38 15,-1-3 7-15,1 10 2 0,-4 2 0 16,7-3-16-16,-7-3-4 0,-4 4 0 0,1-4 0 15,0-3 2-15,-1 4 0 0,-3-7 0 0,4-2 0 16,-4-1-16-16,-4-8-3 0,4 3-1 0,-3 5 0 0,-1-11-6 16,0-3-2-16,1 8 0 0,3-5 0 0,-4-6-7 0,1 0-2 15,3-6 0-15,0 0 0 0,-11 0 3 0,11 0 0 0,-10 0 0 16,3 0 0-16,0-6-2 0,0 0 0 0,-1 0 0 0,1-5 0 16,0-1-10-16,4 9 0 0,-4-3 0 0,3-6 0 15,1 6-32-15,-1 0-3 16,1-5 0-16,-1 2 0 0,4 0 35 0,0 0 0 0,0-3 0 0,0 1 0 15,0-7 0-15,0 3 0 0,0-2 0 0,0-7 0 16,0-2 0-16,0 2 0 0,4-8 0 0,-4 2 0 16,3-2 0-16,-3-3 0 0,0 3 0 15,4 2 0-15,-4-2 0 0,0-3 0 0,3 8 0 16,-6-8 0-16,3 2 0 0,0-2 0 0,0-3 0 0,0 0 0 16,3 2 0-16,-3 4 0 0,4 3 0 0,-4-4 0 15,3 10 8-15,1-1 9 0,-1 10 2 0,1-4 0 16,3 6-19-16,-4 0 0 0,5 7 0 0,-5-1 0 15,4 3-8-15,0 3-6 0,0 0-1 0,0 3 0 16,4 3 2-16,-4 5 0 0,4-5 0 0,-1 12 0 16,1-3 13-16,-1 2-11 0,1 7 11 0,-1-1-10 15,1 4 10-15,-4-10 0 0,0 7 0 0,0-4 0 16,0 4 0-16,-3-6-8 0,6-4 8 0,-6 10 0 16,-4-12 0-16,3 2 0 0,-3 4 0 0,-3-6 0 0,-1-1 13 15,-3 1 2-15,4 3 0 0,-1-3 0 16,-3-6-15-16,4-1 0 0,-4 1 0 0,3 0 0 0,-3 0 0 15,0-6 0-15,7 0 0 0,-7 3 0 0,0 0 10 0,7-3-1 16,-7 3 0-16,7-3 0 0,-7 0-9 0,0 0 10 16,7 0-10-16,-7 0 10 0,0 0-19 0,-4-3-4 15,4 3-1-15,3-3 0 16,-10 0-40-16,4 3-8 0,3-6-2 0,-4 0 0 0,4 0 0 16,-4 1 0-16,4-1 0 0,-3 0 0 0,3 0-51 15,0-12-10-15,0 9-3 0,0-2 0 0,-1-1 1 16,1 0 0-16</inkml:trace>
  <inkml:trace contextRef="#ctx0" brushRef="#br0" timeOffset="67858.444">7257 3248 1094 0,'-22'-12'23'0,"15"12"5"16,-3 0-28-16,3 6 0 0,0 0 0 0,-4 0 0 0,4 5 62 0,0-5 7 0,0 9 2 15,0 3 0-15,3-1-19 0,1 1-4 16,-4 3-1-16,0-4 0 0,0 7-11 0,3 2-1 0,1-2-1 0,-4-7 0 15,3 10-11-15,4-10-3 0,-3 4 0 0,3-3 0 16,0-7 0-16,0 7 0 0,3-12 0 0,1 3 0 16,-1-3 36-1,-3-6 6-15,4 0 2 0,3-3 0 16,0 0-52-16,3-6-12 0,-3 3 0 0,4-12 0 0,-4 7 54 0,4-7 8 0,-1-3 2 0,4 4 0 16,-7-7-52-16,4 4-12 0,-4-4 0 0,0 7 0 15,0-4 0-15,-3 3 0 0,-1-2 0 16,1 2 0-16,-4 6 0 0,0 6 0 0,0-5 0 0,0 5 0 15,0 6-48-15,0 0-13 16,0 0-3-16,0 0 0 0,-4 12 52 0,1-1 12 0,-4 7 0 16,3 0 0-16,1 2 0 0,-5-2 0 0,5-1 0 15,-1 10 0-15,4-9 0 0,-3-7 0 0,3 4 0 0,0 3 0 16,3-7 0-16,1 1 0 0,-1-6 0 0,1 3 0 16,0-3 0-16,-1 0 0 0,4 0 0 0,-3-6 0 15,3 0 0-15,0 0 0 0,3 0 0 0,-6 0 0 16,3-6-12-16,0 6 1 0,4-9 0 0</inkml:trace>
  <inkml:trace contextRef="#ctx0" brushRef="#br0" timeOffset="68417.485">7645 3192 950 0,'-4'6'40'0,"-3"0"-32"16,0 0 71-16,0-1 14 0,-4 1 3 0,4-3 1 15,0 0 11-15,-3 3 3 0,-1-3 0 0,4 9 0 16,-4-12-27-16,4 6-6 0,0 0-1 0,0-6 0 15,4 5-27-15,-8-5-6 0,8 6 0 0,3-6-1 16,-7 0-12-16,3 6-3 0,4-6 0 0,-3 6 0 16,3-6-17-16,-4 3-11 0,4-3 12 0,-3 9-12 15,3-9 0-15,-4 9 0 0,4-9 0 0,0 6 0 16,0-6 0-16,0 5 0 0,0-5 0 0,0 6 0 16,0-6 0-16,4 6 0 0,-1 0 0 0,1 0 0 15,-1 0 0-15,1-3 0 0,-1 3 0 0,1-3 0 16,-1 5 0-16,4-2 0 0,-3-6 0 0,-4 6 0 15,3 6 0-15,4-12 0 0,-3 6 0 0,3-6 0 16,0 6 0-16,0-6 0 0,-3 6 0 0,3-6 0 16,0 0 0-16,0 3 0 0,0-1 0 0,-4 4 0 15,4-3 0-15,0 3 0 0,-3 0 0 0,3 0-9 16,-3 0 9-16,-1 6 0 0,1-7 0 0,-1 1 0 16,1 0 0-16,-4 9 0 0,7-9 0 0,-7 6 0 15,0-7 0-15,-7 13 0 0,3-12 0 0,1 3 0 16,-4 3 0-16,3-1 8 0,-3 1-8 0,-4 0 8 15,4-3-8-15,-3-4 0 0,-1 1-8 0,1 6 8 16,-1-12 0-16,0 6 16 0,1-6-3 0,3 0 0 0,-7-6-13 16,3 0-18-16,1 0 4 0,-1-5 1 15,0 2-92-15,4-3-19 0,-3 0-3 0</inkml:trace>
  <inkml:trace contextRef="#ctx0" brushRef="#br0" timeOffset="69866.979">8527 2901 801 0,'0'-6'16'0,"-4"0"5"0,4 0-21 0,-3 0 0 0,3 6 0 0,0 0 0 16,0 0 80-16,0 0 12 0,0 0 3 0,-4-5 0 15,4 5-24-15,0 0-5 0,0 0-1 0,0 0 0 16,0 0-9-16,-3 0-1 0,3 0-1 0,-8 5 0 16,1-5-17-16,0 12-3 0,4-6-1 0,-1 6 0 15,-3 3-5-15,4 2-2 0,-1 1 0 0,1 2 0 16,3 4-26-16,-4-1 0 0,1-2 0 0,3 8 0 15,0 1 36-15,0 2 16 0,0 0 2 0,3 10 1 16,1-16-22-16,-4 9-4 0,3-2-1 0,-3-4 0 16,0-2-4-16,4 2 0 0,-4-11-1 0,0 2 0 15,3-2-2-15,-3-1 0 0,0-5 0 0,0 9 0 16,0-15-8-16,0 5-1 0,0 1-1 0,-3-3 0 16,3 0-11-16,0 0 0 0,0-3 9 0,-4-1-9 15,4-5 8-15,0 0-8 0,0 0 8 0,0 0-8 16,0 0-11-16,0 0-6 0,0 0-2 0,0 0 0 15,0 0-154-15,4-5-31 0,3-1-7 0</inkml:trace>
  <inkml:trace contextRef="#ctx0" brushRef="#br0" timeOffset="71103.725">8611 3407 1151 0,'0'0'48'0,"0"0"-38"15,0 0 46-15,0 0 10 0,0 0 2 0,0 0 0 16,0 0-7-16,0 0-1 0,0 0 0 0,0 0 0 15,0 0-17-15,0 0-4 0,0 0-1 0,0 0 0 16,0 0-10-16,0 0-1 0,0 0-1 0,0 0 0 16,0 0-26-16,7 0-19 0,-3 3 3 0,-4-3 1 15,7 5 24-15,-4-2 5 0,-3-3 1 0,4 9 0 16,-4-9-24-16,4 6-5 0,-4-6-1 0,3 6 0 16,-3-6 27-16,0 0 4 0,0 0 2 0,0 0 0 15,0 0-6-15,7 0 0 0,-7 0-1 0,7 0 0 16,-3 0 12-16,3-12 2 0,0 12 1 0,0-9 0 15,3 1-14-15,-2 5-4 0,-1-9 0 0,3 6 0 16,-3-6-8-16,4 6 0 0,-4-5 0 0,0 2 0 0,0 3 0 16,0-6 0-16,-3 6 0 0,-1 0 0 0,1 0 0 0,-4 6 0 15,0 0 0-15,0 0 0 0,0 0 0 16,0 0 0-16,0 0 0 0,0 0 0 0,0 0 0 16,0 0 0-16,0 0 0 0,0 0 0 0,0 0 0 0,0 0 0 15,0 0 0-15,0 0 0 16,-4 0 0-16,-3 0 8 0,0 0-8 0,7 0 8 15,-4 0-8-15,-3-5 0 0,7 5 0 0,-7 0 0 0,4-6 0 0,-1 0 0 0,4 6 9 0,-7-3-1 16,7 3-8-16,0 0-10 0,0 0 10 0,0 0-13 16,0 0 13-16,0 0 0 0,0 0 0 0,0 0 0 15,0 0 0-15,0 0 0 0,0 0 0 0,0 0-9 16,0 0 9-16,0 0-8 0,0 0 8 0,0 9-8 16,0 2 8-16,0-11 0 0,4 6 0 0,-4 0 0 15,0-6 0-15,0 0 0 0,0 6-9 0,0-6 9 16,0 0 0-16,0 0 0 0,0 0 0 0,0 0 0 15,0 0 8-15,0 0-8 0,0 0 8 0,0 0-8 16,0 0 12-16,0 0-4 0,0 0 0 0,-4 0 0 16,1-6-8-16,-1 0 0 0,1 0-12 0,-1 1 12 15,1-1 0-15,-1-3 8 0,1 0 2 0,-1 6 0 16,4 3-10-16,-4-6 0 0,4 6 0 0,0 0 0 16,0 0 0-16,0 0 0 0,0 0 0 0,0 0-11 15,-7 0 11-15,7 0 0 0,-7 6-9 0,0-3 9 16,4 3-8-16,-4 0 8 0,0 0-10 0,3 5 10 15,-3-5-9-15,4 0 9 0,-1 0-8 0,0 6 8 16,1-6 0-16,-1 3-8 0,1-4 8 0,-1 1 0 16,4-6 0-16,0 6 0 0,0-6 0 0,0 6 0 15,0-6 0-15,0 0 0 0,-3 6 0 0,3-6 0 16,0 6 0-16,0-6 0 0,0 0 0 0,0 12 0 16,0-9 0-16,0-3 0 0,3 2 0 0,-3 4 0 0,0 3 0 0,0-9 9 0,0 6-9 15,0 0 10-15,0-6-10 0,4 6 10 0,-4-6-10 0,0 12 10 16,0-12-10-16,0 5 8 0,0 1-8 0,0-6 8 15,0 0-8-15,0 0 0 0,0 0 0 0,0 0 0 16,0 6 8-16,0-6-8 0,0 0 8 0,0 0-8 16,0 0 0-16,3 9 8 0,-3-9-8 0,0 6 0 15,0-6 0-15,4 0 0 0,-1 6 0 0,-3-6 0 16,8 0 0-16,-5 0 8 0,-3 0-8 0,7 0 8 16,-7 0-8-16,7 0 0 0,-3-6 0 0,-4 6 0 15,3 0-22-15,-3 0-6 0,7-6-2 0,-7 6 0 16,4-3-18-16,-4 3-3 0,3-9-1 15,-3 9 0-15,0 0-9 0,0 0-3 0,0 0 0 0,0 0 0 16,0 0 52-16,0 0 12 0,0 0 0 0,0 0 0 16,0 0 0-16,0 0 0 0,0-3 0 0,0 3 0 15,0 0 0-15,0 0 0 0,0 0 0 0,0 0 0 16,0 0 0-16,0 0 0 0,0 0 0 0,0 0 0 16,0 0 0-16,0 0 0 0,-7-6 0 0,7 6 0 15,0 0 48-15,0 0 12 0,0 0 2 0,0 0 1 16,0 0-50-16,0 0-13 0,0 0 0 0,0 0 0 15,0 0 0-15,0 0 0 0,0 0 0 0,0 0 0 16,0 0 0-16,0 0 0 0,0 0 0 0,0 0 0 16,0 0 0-16,0 0 0 0,0 0 0 0,0 0 0 15,0 0 0-15,0 0 0 0,0 0 0 0,0 0 0 16,0 0 0-16,0 0 0 0,0 0 0 0,0 0 0 0,0 0 0 16,0 0 0-16,0 0 0 0,0 0 0 0,0 0 0 15,0 0 0-15,0 0 0 0,0 0 0 16,4-5-51-16,-1-1-15 0,1-6-3 0</inkml:trace>
  <inkml:trace contextRef="#ctx0" brushRef="#br0" timeOffset="71673.944">8819 3230 1552 0,'-7'3'44'0,"0"0"10"16,7-3-43-16,-7 0-11 0,7 0 0 0,-7 6 0 15,7-6 0-15,-7 6 0 0,7-6 0 0,-7 0 0 16,7 0 53-16,-7-6 9 0,4 0 2 0,-5 3 0 16,5 0-52-16,-4 0-12 0,3-3 0 0,-3 6 0 15,4-6 54-15,-1 6 8 0,-3-5 2 0,7 5 0 16,-7 0-103-16,0 5-20 0,0-5-4 0,0 6-1 16,-4-3 52-16,4 6 12 0,-3 6 0 0,-1-3 0 15,4-1 0-15,0 4 0 0,0 3 0 0,0-1 0 16,0 1 48-16,0 0 13 0,0 2 3 0,0-2 0 15,3-3-52-15,-3 2-12 0,4-5 0 0,-1 0 0 16,1-1 0-16,3-2 0 0,-4 0 0 0,4 0 0 16,0-3 40-16,0-6 6 0,0 0 1 0,0 0 0 15,0 0-25-15,0 0-5 0,4 6-1 0,-4-6 0 0,3 0-16 16,4 0 0-16,0-6 0 0,0 6 0 16,0-6 0-16,0-3 0 0,0 0 0 0,0 0 0 0,4-2 36 15,-4-1 1-15,4 0 0 0,-1-8 0 0,-3 8-23 0,4-12-5 16,0 4-1-16,-4 2 0 0,3-5-8 0,-3 5 0 0,0-3 0 15,0-2 0-15,-3 5 0 0,3 3 0 0,-4 4-12 16,-3-1 12 0,4 6-39-16,-4 0 0 0,0 0 0 0,0 6 0 0,0 0 39 0,0 0 0 0,0 0 0 15,0 0 0-15,0 0 0 0,-4 12 0 16,1-6 0-16,-4 12 0 0,3-1 0 16,-3 4 0-16,4 2 0 0,-1 1 0 0,4-4 0 0,-3 10 0 0,3-15 0 0,0 8 0 15,3 1 22-15,-3-13 12 0,4 10 2 0,-1-3 1 16,1-7-8-16,-1 1-1 0,1 3-1 0,-1-9 0 15,1 0-27-15,-1-1-11 0,4 1 1 0,1 0 0 16,-1-6 10-16,0 0 14 0,0 0-3 0,3-6-1 16,1 6-10-16,6-11 0 0,1 5 0 0,0-6 0 15,3 3-100-15,0-9-23 0,0 7-4 16</inkml:trace>
  <inkml:trace contextRef="#ctx0" brushRef="#br0" timeOffset="73493.697">9458 3260 698 0,'0'0'14'0,"0"0"5"0,0 0-19 0,0 0 0 0,0 0 0 0,0 0 0 16,0 0 70-16,0 0 10 0,0 0 3 0,0 0 0 16,0 0 2-16,0 0 1 0,0 0 0 0,0 0 0 15,0 0-13-15,0 0-2 0,0 0-1 0,0 0 0 16,0 0-38-16,0 0-8 0,0 0-2 0,0 0 0 15,0 0-8-15,-4 5-2 0,4-5 0 0,0 0 0 16,0 6 0-16,0-6 0 0,0 6 0 0,0-6 0 16,-3 6-3-16,3-6-1 0,0 0 0 0,0 9 0 15,0-9-8-15,0 0 10 0,0 0-10 0,0 6 10 16,0-6 1-16,0 0 0 0,0 0 0 0,0 0 0 16,0 0 10-16,0 0 3 0,0 0 0 0,0 0 0 0,0 0 3 15,0 0 1-15,0 0 0 0,0 0 0 0,0 0-13 0,0 0-3 0,0 0 0 0,0 12 0 16,-4-7-12-16,4 1 8 0,0 0-8 0,0 0 0 15,0 6 8-15,0-3-8 0,0 2 0 0,0 1 9 16,4 0-9-16,-4 6 0 0,3-7 0 0,-3 10 8 16,0-3-8-16,4-1 0 0,0 10 9 0,-4-10-9 15,3 7 0-15,1 2 8 0,-4-2-8 0,3-4 0 16,-3 10 0-16,0-10 9 0,4 10-9 16,-4-7 0-16,0-2 10 0,0 2-10 0,0 1 8 15,0-4-8-15,0-2 10 16,0-6-10-16,0 3 12 0,-4 2-12 0,4 1 19 0,0-6-3 0,-3-1-1 0,3 1 0 15,0-3-4-15,-4 3-1 0,4-6 0 0,-3 5 0 16,3-5 0-16,0 0 0 0,0-6 0 0,0 0 0 16,0 0-10-16,0 0 10 0,0 0-10 0,0 0 10 15,0 0 7-15,0 0 2 0,0 0 0 0,0 0 0 16,0 0 4-16,0 0 1 0,-4-6 0 0,0-6 0 16,4-5-14-16,-3-4-2 0,-1-2-8 0,4-1 12 15,0-8-12-15,0-3 8 0,0 2-8 0,4-11 0 16,-1 9 0-16,-3-3 0 0,4-4 0 0,0 4 0 15,-4 0 0-15,3-9 0 0,1 3 0 0,-4 0 0 16,0 3-9-16,0 2 9 0,0-5-13 0,0 6 5 16,3 9-4-16,-3-1 0 0,4 4 0 0,-4 2 0 15,3 4 0-15,1-4 0 0,3 13 0 0,-4-7 0 16,1 9 1-16,3 3 0 0,-4 0 0 0,4 0 0 16,0 6 0-16,4 0 0 0,-4 0 0 0,4 0 0 15,-1 6-1-15,1-6 0 0,-1 6 0 0,5 3 0 16,-5-3 12-16,1 6 0 0,-1-1 0 0,-3 1 0 15,4 0 0-15,-4 3 0 0,0-4 0 0,-3 1 0 0,-1 6 0 16,1-4 0-16,-4 4 0 0,0 0 0 0,0-1 0 16,-4 4 0-16,1-3 0 0,-1-1 0 0,-3-2 0 0,0 3 0 0,0-7 0 15,-4 1 0-15,4 0 0 0,0-3 0 0,-3 2 0 16,3-5 0-16,-4-6 0 0,0 6 0 0,1-6 0 16,3 0 0-16,-4 0-14 0,1-6-1 0,3 6 0 0,-4-6 0 15,0 1-27-15,1 2-6 16,-1-3 0-16,1 3-1 0,-1 0-2 15,4-9 0-15,0 12 0 0</inkml:trace>
  <inkml:trace contextRef="#ctx0" brushRef="#br0" timeOffset="74046.965">9853 3045 1641 0,'-3'12'69'16,"-1"0"-55"-16,0-1 50 0,4 1 11 0,-3 9 1 0,3-10 1 15,0 7-7-15,0 0-2 0,0-10 0 0,0 10 0 16,0 0-28-16,3-1-7 0,-3-5-1 0,4 9 0 16,-4-10-8-16,0 1-1 0,4-6-1 0,-4 3 0 15,3-3-13-15,-3-6-9 0,0 0 12 0,0 0-12 16,0 0 12-16,0 0-12 16,0 0 12-16,0 0-12 15,0 0 13-15,0 0-4 0,0 0-1 0,0 0 0 0,0 0-8 0,0 0 0 0,0 0 0 0,0 0 0 16,0 0-9-16,0 0 9 0,0 0-12 0,0 0 12 15,0 0 0-15,-7 0-8 0,-4 0 8 0,4-6 0 16,0-3 0-16,0-3 8 0,0 6-8 0,-3-11 12 16,3-1-12-16,0 3 11 0,3-2-11 0,-3-1 10 15,3 4-10-15,1 2 0 0,3-6 0 0,0 6 0 16,0 1 0-16,3 2 0 0,-3 3-12 16,4-6 12-16,3 6-12 0,-3 0 12 0,3 6-10 15,0-5 10-15,0-1-10 0,0 6 10 0,3 0-10 0,-3-6 10 16,4 6-11-16,3 0 11 0,-3 0-12 0,-1 0 12 15,4 0-16-15,-3 6 3 0,0-6 1 0,3 0 0 16,0 0-8-16,0 0-2 0,0 0 0 0,0 0 0 16,-3-6-44-16,3 6-9 0,-4-6-1 0,1 6-1 15,3 0-131-15,-3 0-25 0</inkml:trace>
  <inkml:trace contextRef="#ctx0" brushRef="#br0" timeOffset="74616.131">10061 3166 965 0,'0'0'40'0,"0"0"-32"16,0 0 75-16,0 0 14 0,0 0 3 0,0 0 1 15,0 0-32-15,0 0-6 0,0 0-2 0,0 0 0 16,0 0 2-16,0 0 0 0,0 0 0 0,0 0 0 16,0 0-50-16,0 0-13 0,0 0 0 0,0 0 0 15,0 0 53-15,0 0 6 0,0 0 1 0,0 0 0 16,4 2-36-16,-1 4-8 0,1 0 0 0,-1 0-1 16,4-6-15-16,0 6-15 0,0-6 3 0,1 6 1 15,-1-6 11-15,0 6 0 0,0-6 0 0,0 0 0 16,3-6 0-16,-3 0 0 0,0 6 0 0,1-6 0 15,-1 0 29-15,0 0 8 0,0-2 2 0,0 2 0 16,0-6-31-16,-4 6-8 0,4-6 0 0,-3 6 0 16,-4 0 21-16,3 1 3 0,-3-1 1 0,0 6 0 15,0-3-71-15,0 3-14 0,0-6-4 0,0 6 0 16,-7-6 0-16,4 0 0 0,-4 6 0 0,0 0 0 16,0 0 52-16,0 0 12 0,-4 0 0 0,0 6 0 15,1 0-11-15,-1 0 1 0,-3 3 0 0,0-4 0 16,3 1 10-16,-3 6 14 0,4 0-3 0,-4 0-1 0,3-6-10 15,4 2 0-15,-4 4 0 0,4 0 0 16,0 0 39-16,4-1 5 0,-4-2 2 0,3 9 0 0,1-6-22 16,-1-1-5-16,4-5-1 0,-3 9 0 15,3-3 1-15,3-1 0 0,-3 1 0 0,4-6 0 16,3 9 0-16,0-6 0 0,0-1 0 0,0 4 0 16,4-6-7-16,3 6 0 0,-4-12-1 0,4 12 0 0,4-12-11 0,0 3 12 15,-1-3-12-15,1 0 12 0,0 0-12 0,-1-3 12 16,1-3-12-16,-4 6 12 15,4-6-161-15,-1-6-32 0,-3 6-7 0</inkml:trace>
  <inkml:trace contextRef="#ctx0" brushRef="#br0" timeOffset="75274.054">10418 3107 1371 0,'0'0'28'0,"0"0"8"16,0 0-36-16,0 0 0 0,0 0 0 0,0 0 0 16,0 0 89-16,0 0 11 0,0 0 3 0,0 0 0 15,0 0-41-15,0 0-8 0,-8 6-2 0,1-1 0 16,0 1-12-16,4 0-2 0,-1 0-1 0,1 6 0 16,3 0-5-16,-4-4-2 0,1 4 0 0,3 0 0 15,0 6-5-15,-4-7-1 0,4 1 0 0,0 3 0 16,0-3-24-16,0-1 0 0,0 1 8 0,0-9-8 15,0-3 10-15,0 0 0 0,0 0 0 0,0 0 0 16,0 0-10-16,0 0-14 0,0 0 3 0,0 0 1 16,0 0 38-16,0 0 8 0,7-3 2 0,-3-979 0 0,-1 1946-26 0,1-969-12 15,-1-7 10-15,1 0-10 0,-1 6 0 0,-3-3 0 0,4 3 0 16,-1 1 0-16,1-1 0 0,-4 6-8 0,0-6 8 0,0 6 0 16,0 0-11-16,0 0 11 15,0 0-10-15,0 0 10 16,0 0-32-16,0 0 0 0,7 0 0 0,-7 0 0 0,7 6 32 0,-3-6 0 15,-1 0 0-15,4 6 0 0,-3-1 0 0,-1 1 0 16,1 0 0-16,-4 3 0 0,3 3 0 0,1-6 0 16,-4 0 0-16,3-1 0 0,1 1 0 0,-4 0 0 0,0 3 0 0,0-9 0 15,0 0 24-15,0 0 12 0,0 0 1 0,0 0 1 16,0 0-10-16,0 0-1 0,0 0-1 0,0 0 0 16,0 0-26-16,0 0-14 0,7 0 2 0,-7 0 0 15,4-3 12-15,3 3 0 0,-4-6 0 0,1 0 0 16,-1 6 14-16,1-6-4 0,3 6-1 0,-7 0 0 15,3-5-58-15,-3 5-12 0,4 0-3 0,-4 0 0 16,0 0 52-16,0 0 12 0,0 0 0 0,0 0 0 16,0 0 0-16,0 0 0 0,0 0 0 0,0 0 0 15,3 5 0-15,1 1 0 0,-4 0 0 0,3 0 0 16,-3 3 0-16,4-3 0 0,-1 0 0 0,-3 5 0 16,7-5 48-16,-3 0 13 0,0 0 3 0,-1 0 0 15,1 0-52-15,-1 0-12 0,1-3 0 0,-1 0 0 16,4 0 0-16,-3 2 0 0,3-5 0 0,0 0 0 0,0 0 0 15,0 0 0-15,4 0 0 0,-4 0 0 0,3-5 0 16,1 2 0-16,-1 0 0 0,1 0 0 16,3 0-151-16,-3 0-33 0,-1-3-6 0</inkml:trace>
  <inkml:trace contextRef="#ctx0" brushRef="#br0" timeOffset="75566.072">10827 3236 1094 0,'-4'12'46'0,"4"-6"-37"15,0-6 95-15,0 6 20 0,-3-1 3 0,3 1 1 16,0 0-52-16,0 0-9 0,3 3-3 0,-3 3 0 15,4-6-4-15,-1-1-2 0,-3 7 0 0,4-6 0 16,-1 6-42-16,-3-3-8 0,4-3-8 0,-1 5 12 16,4-5 27-16,-3 6 5 0,-1-6 2 0,-3 0 0 15,4-6-34-15,-4 0-12 0,4 6 9 0,-4-6-9 16,3 0-20-16,-3 0-8 0,7 0-3 0</inkml:trace>
  <inkml:trace contextRef="#ctx0" brushRef="#br0" timeOffset="75757.541">10739 2974 1729 0,'-7'6'72'0,"-4"9"-57"15,4-9 42-15,0 6 9 0,3-1 2 0,1-5 0 16,3 0-48-16,0 3-8 0,0-3-3 0,3 6 0 15,1-6-113 1,3-6-24-16</inkml:trace>
  <inkml:trace contextRef="#ctx0" brushRef="#br0" timeOffset="76705.144">11169 3248 459 0,'-7'-18'9'0,"7"18"3"0,0 0-12 0,-4-3 0 0,4 3 0 0,-7-6 0 16,7 6 52-16,0 0 7 0,-3 0 1 0,3 0 1 15,-7-6-15-15,7 6-3 0,0 0-1 0,0 0 0 16,-4 0-34-16,4 0-8 0,0 0 0 0,-7 0 0 16,7 0 53-16,-7 0 9 0,7 0 2 0,0 0 0 15,-7 6 0-15,7-6 0 0,0 0 0 0,0 0 0 16,0 0 31-16,0 0 6 0,0 0 2 0,0 0 0 15,0 0-63-15,0 0-12 0,0 0-2 0,0 0-1 16,0 0 27-16,0 0 6 0,0 0 1 0,0 0 0 16,0 0-35-16,0 0-6 0,4-6-2 0,3 6 0 15,0 0-6-15,3-5-2 0,1 5 0 0,-1 0 0 16,1-6-8-16,3 6 0 0,-3 0 0 0,-1 0 0 0,4 0-13 16,-3 0-5-16,-4 0-1 0,4 0 0 0,-4 0 19 15,3 0 17-15,-3-6-3 0,0 0-1 0,-3 0-5 0,3 0-8 16,-4 0 11-16,1-2-11 0,0 2 12 15,-4 0-4-15,0 0 0 0,0-6-8 0,0 6 0 16,0 0 0-16,-4 0 0 0,0 1 0 0,1-4-16 16,-4 3-4-16,0-6-1 0,0 6 0 0,-4 0-3 15,1 6 0-15,-1-5 0 0,0 5 0 16,-3-6-15-16,0 6-3 0,0 0-1 0,0 6 0 0,0-6 35 0,0 5 8 0,0 1 0 16,0 6 0-16,3 0 0 0,-3 2 0 0,3-2 0 0,1 0 0 15,3 6 10-15,3-4 4 0,1 4 1 0,-1 5 0 16,4-5-15-16,0 3 0 0,4-4 0 0,-1 4-10 15,1-3 10-15,3-1 9 0,3-5-1 0,1 3-8 16,3-4 24-16,0-5-3 0,0 6 0 0,0 0 0 16,0-12 6-16,4 6 1 0,-4 0 0 0,4-6 0 15,-1 0-10-15,-2 0-2 0,-1 0 0 0,0 0 0 16,-4 0-5-16,1-6-2 0,0 6 0 0,-4-6 0 16,3-6-45-16,-3 0-10 0,0 1-2 0</inkml:trace>
  <inkml:trace contextRef="#ctx0" brushRef="#br0" timeOffset="77144.248">11529 3063 1580 0,'0'0'67'16,"0"0"-54"-1,0 0 41-15,0 6 8 0,-4-1 2 0,4 1 0 0,0 6-2 0,-3 0 0 0,3 2 0 0,0 4 0 16,0 0-48-16,0-6-14 0,0 8 0 0,0-2 8 16,0-1 34-16,0-2 7 0,0 3 2 0,0-1 0 15,0-5-31-15,0 0-7 0,0-3-1 0,0 2 0 16,0-11-12-16,0 0 0 0,0-967 0 0,0 1934 0 16,0-967 0-16,0 0 0 0,0 0 0 0,0 0 0 15,0 0 39-15,0 0 1 0,0 0 1 0,0 0 0 16,0 0-24-16,0 0-5 0,0 0 0 15,-4 0-1-15,4-11-11 0,-3 5 0 0,3 0 9 0,0-3-9 16,0 3 0-16,0-6 0 0,0 7 0 0,0-7 8 16,0 0-8-16,0 3 8 0,0 3-8 0,0-5 8 15,0-7 9-15,3 6 3 0,-3 0 0 0,4 4 0 16,-1-4-20-16,-3 0 0 0,4 0 0 0,-1 1 0 16,1 2 8-16,-1-3-8 0,4 6 0 0,-3 0 0 15,-1 0 0-15,1 1 0 0,0-1 0 0,3 6 0 16,0-6-29-16,0 0-3 0,0 6-1 0,0 0 0 15,3 0-22-15,1 0-4 0,0 0-1 0,3 0 0 16,-4 0-102-16,4 0-21 0,4 0-4 16</inkml:trace>
  <inkml:trace contextRef="#ctx0" brushRef="#br0" timeOffset="77677.973">11793 3148 1523 0,'-10'6'32'0,"3"0"7"0,0 0-31 0,0 2-8 0,3-2 0 0,-3 0 0 15,4 0 64-15,3-6 12 0,0 12 3 0,0-12 0 16,-4 6-63-16,4-6-16 0,0 0 0 0,4 5 0 15,-4-5 53-15,3 6 8 0,4-3 2 0,-3 0 0 16,3 0-50-16,3-3-13 0,-3 3 0 0,0-3 0 16,4 0 36-16,0 3 1 0,-1-3 1 0,-3 0 0 15,4 0-27-15,3 0-11 0,-4 0 8 0,-3-3-8 16,4 3 12-16,0-6-2 0,-4 3-1 0,3 0 0 16,-3-3 1-16,0 1 0 0,0-1 0 0,-3 0 0 15,0 0-10-15,-1 0-14 0,1 6 3 0,-4 0 1 16,0 0 10-16,0-6 0 0,0 0 0 0,0 6 0 15,0 0-9-15,-4-8 9 0,4 8-10 0,-3-3 10 16,-5 0-24-16,1 3 2 0,0-6 0 0,0 0 0 16,0 6 22-16,0-6 0 0,0 6 0 0,-3 0 8 0,2 0-8 15,1 0-11-15,-3 0 3 0,3 6 0 0,0 0 8 16,0-6 11-16,0 6-3 0,0 0 0 16,3 2-8-16,1 4 0 0,-5-6 0 0,5 12 0 15,3-7 0-15,0-2 12 0,0 9-12 0,3-6 12 16,1-1-3-16,0 4 0 0,-1-3 0 0,4 0 0 15,4-1 10-15,-1 1 1 0,1 3 1 0,3-6 0 0,0 5-21 0,0-8 0 0,0 6 0 0,0 0 8 16,1-3-8-16,2-1 0 0,-3 1 0 0,4 3 0 16,-4-6 0-16,0 0 0 0,0 0 0 0,-3-1 0 15,3-5-155 1,-3-5-29-16,-1 5-5 0</inkml:trace>
  <inkml:trace contextRef="#ctx0" brushRef="#br0" timeOffset="78098.923">11060 2607 1272 0,'0'0'26'0,"0"0"7"0,0 0-33 0,0 0 0 0,0 0 0 0,0 0 0 16,0 0 106-16,0 0 14 0,0 0 4 0,0 0 0 15,0 0-68-15,0 0-12 0,3 12-4 0,4-6 0 16,4 11-25-16,-1-5-6 16,1 6-1-16,3 2 0 0,0 4 4 0,4 2 0 15,-1 4 0-15,1-4 0 16,-4 3 10-16,4-5 2 0,-1 2 1 0,-2-8 0 0,-1 3-25 0,-4-4 0 0,4-5 0 0,-3 0 0 16,3 0 0-16,-3-7 0 0,3 1 0 0,3 3 0 31,1-3-98-31,0-6-25 0,3 6-5 0</inkml:trace>
  <inkml:trace contextRef="#ctx0" brushRef="#br0" timeOffset="79070.149">12742 3086 809 0,'-3'6'34'15,"-1"9"-34"1,1-4 92-16,-1 1 11 0,1 6 2 0,3-3 1 16,-4 2-6-16,4 7-2 0,0-1 0 0,-3 4 0 15,3-4-30-15,0 4-5 0,0-4-2 0,3 7 0 16,-3-4-13-16,4 1-2 0,-4 2-1 0,3-6 0 16,1 10-9-16,-4-10-1 0,3 1-1 0,-3 2 0 15,0 4-7-15,0 2-2 0,0-8 0 0,0 8 0 16,0-9-9-16,0 4-1 0,0-4-1 0,0 1 0 0,0-9-2 15,0-4-1-15,0 1 0 0,0-6 0 16,0-6-11-16,0 0 0 0,0 0 0 0,0 0 8 0,0 0 7 16,0 0 1-16,0 0 0 0,0 0 0 15,0 0-1-15,0-6 0 0,4 0 0 0,-4-11 0 16,0 5-5-16,3 3-1 0,1-3 0 0,-4-11 0 0,3 5-9 16,1-2 0-16,-4-4 9 0,3 0-9 0,-3 4 0 0,4-4 9 0,-4-2-9 15,0-3 0-15,0-4 0 0,0 4 0 0,0-9 0 16,0-4 0-16,0 4 0 0,0-6 0 15,0-3-10-15,4 9 10 0,-4-6-30 16,3 6 2-16,-3 8 0 0,4-2 0 0,3 8 8 0,-4 1 3 0,4 2 0 16,0 4 0-16,0 5 7 0,0 0 2 0,0 6 0 0,0 6 0 15,1 0-4-15,2 0 0 0,-3 6 0 16,4 0 0-16,-1 12 1 0,1-7 0 0,-4 1 0 16,4 9 0-16,-4-4 11 0,0 7 0 0,0-4 0 15,0 10 0-15,-4-4 11 0,1 4-3 0,-1-4 0 0,1 3 0 16,-4-2 12-16,0-4 3 0,0 1 0 0,-4-6 0 15,1 2-11-15,-4-8-1 0,3 0-1 0,-3-6 0 16,-3-6-10-16,3 0-9 0,-4-6 9 0,-3 0-13 16,0-12-18-16,-4 1-3 0,0-4-1 0,1-3 0 15,-1-8-66-15,1 9-14 0,-1-13-2 0,0 10-1 16,4 2-105-16,0 4-21 0</inkml:trace>
  <inkml:trace contextRef="#ctx0" brushRef="#br0" timeOffset="79645.782">13032 2777 1579 0,'0'0'32'0,"0"0"10"0,0 0-34 0,0 0-8 0,0 0 0 0,0 0 0 16,0 0 0-16,0 6 0 0,3 9 0 0,-3 3 0 15,4-1 52-15,3 1 8 0,-4 8 1 0,4-2 1 16,0-3-4-16,-3 2-1 0,3 6 0 0,-4-8 0 15,1 8-38-15,0-8-8 0,-1 8-2 0,-3-5 0 16,4 2 35-16,-4-2 8 0,0-4 0 0,0-2 1 16,0 0-33-16,-4-1-8 0,4-11 0 0,0 3-1 15,0-9 42-15,0 0 9 0,0 0 2 0,0 0 0 16,0 0-52-16,0 0-12 0,0 0 0 0,0 0 0 16,0 0 0-16,0 0 0 0,0 0 0 0,0 0 0 15,4-6 0-15,-1 0 0 0,4-3 0 0,-3 4 0 16,3-1 0-16,0-6 0 0,0 6 0 0,0 0 0 0,0 0 0 15,0 0-16-15,0 4 3 0,0-1 1 16,0 0-4-16,-3 3-1 0,3 0 0 0,0 0 0 16,-4 0 17-16,4 0-10 0,0 0 10 0,-3 0-8 15,3 0 8-15,-3 3 0 0,3-3 0 0,0 3-8 0,-4-1 8 16,1-2 0-16,3 6 0 0,-4-6 0 0,4 6 0 0,-3-6 0 16,-1 6 0-16,1 0 0 0,0-6 0 0,-1 12 0 0,1-12 0 15,-1 6 8-15,1-1-8 0,-4 4 0 0,3-3 0 16,1 0 8-1,-4 6-34-15,0-6-6 0,3 0-2 0,-3-1 0 0,4 1 57 0,-4 6 11 0,3-9 2 0,1 9 1 16,-1-6-65-16,1 0-12 16,-1-6-4-16</inkml:trace>
  <inkml:trace contextRef="#ctx0" brushRef="#br0" timeOffset="80111.988">13462 3092 1333 0,'-4'6'56'15,"1"3"-44"1,-1 2 42-16,4-11 9 0,-3 6 1 0,-1 0 1 16,4-6-1-16,0 12 0 0,0-6 0 0,0 6 0 0,4-9-21 0,-4 8-5 15,3-5-1-15,1 6 0 16,3-6-8-16,-3 6-1 0,3-7-1 0,-4 4 0 15,4 0 25-15,0 6 6 0,-3-9 1 0,-1 5 0 16,1-5-43-16,-1 0-16 0,1 3 11 0,-1 0-11 0,-3 0 0 0,0-9 0 16,0 0 0-16,0 0 0 0,0 0 37 0,0 0 2 0,0 0 0 0,0 0 0 15,0 0-15-15,0 0-4 0,0 0 0 0,0 0 0 16,0 0-12-16,0 0-8 0,-7-6 10 0,4 0-10 16,-4 0 0-16,3 3 0 0,1-3 0 0,-1 0 0 15,4-5 0-15,-3-1 0 0,-1-3 0 0,4 6 0 16,0-5 0-16,-3 2 0 15,3 0 0-15,0-6 0 0,0 10 0 0,3-10 0 16,-3 6 0-16,0 0 0 0,4-2-9 0,-4 2-2 16,3 6 0-16,-3-6 0 0,0 7 11 0,0-1 11 0,4 0-3 15,-4 6 0-15,0-6-8 0,0 6-12 0,7-6 2 0,-4 3 1 16,4 3 9-16,0 0 0 0,4 0 0 0,0 0 0 16,-1 3 0-16,4 3-13 0,-3-6 5 0,3 12 8 15,0-6-56-15,0-1-3 0,4 1-1 16,-4 6 0-16,0-6-60 0,-3 9-13 0,3-4-3 0</inkml:trace>
  <inkml:trace contextRef="#ctx0" brushRef="#br0" timeOffset="80557.699">13854 3124 1402 0,'-7'0'29'0,"-1"6"7"0,1 0-36 16,-3 0 0-16,3 0 0 0,-4 0 0 0,1 0 97 0,-4 0 13 0,3 2 2 0,-3-2 1 16,0 6-34-16,0 0-7 0,3-6-2 0,-3 5 0 31,0-5-13-31,3 3-2 0,1 9-1 0,-1-12 0 16,4 5-42-16,0 1-12 0,0-3 0 0,0 3 8 0,3-1-8 0,4-5 0 0,0 0 0 0,0 0 0 15,0-6 32-15,0 12 4 0,0-12 2 0,7 0 0 16,-3 3-19-16,3-6-4 0,3 3-1 0,-2-6 0 15,2 0-2-15,1-6-1 0,-1 1 0 0,1 5 0 16,-1-12-11-16,1 9 0 0,3-3 9 0,-7 1-9 16,0-7 0-16,0 9 0 0,0 3-12 0,-3-5 4 15,-1 5-11-15,-3 0-1 0,4 0-1 0,-4 6 0 16,0 0 1-16,0 0 0 0,0 0 0 0,0 0 0 16,0 0 4-16,0 0 2 0,0 0 0 0,0 0 0 15,0 12 4-15,0-1 1 0,0-2 0 0,0 3 0 16,0 6 9-16,0-7 0 0,0 1 0 0,4 3 0 15,-4 3 12-15,3-7 4 0,1 1 0 0,-1 0 1 16,1-3-2-16,-1 2-1 0,4-5 0 0,-3 0 0 16,-1 6 0-16,4-12 0 0,-3 6 0 0,3-6 0 15,-4 0-2-15,4 0 0 0,1 0 0 0,-1-6 0 16,0-6-29-16,0 6-7 0,3-5 0 0</inkml:trace>
  <inkml:trace contextRef="#ctx0" brushRef="#br0" timeOffset="81082.041">14104 3039 1698 0,'-11'6'48'0,"1"0"11"0,-1 6-47 0,4-6-12 0,-3-1 0 0,-1 1 0 15,1 0 95-15,2 6 17 0,-2 3 3 0,3-10 1 16,0 7-64-16,0 0-13 0,0 0-3 0,3-3 0 16,1 2-7-16,-1 1-1 0,1-6-1 0,-1 6 0 15,4-12-43-15,0 6-8 0,0-6-1 0,0 5-1 16,0-5 49-16,0 0 9 0,0 0 3 0,0 0 0 15,0 0-5-15,0 0-1 0,0 0 0 0,4 6 0 16,-4-6-29-16,10 0-8 0,-3 0-1 0,0 0 0 16,0 0 9-16,0-6 12 0,0 6-2 0,-3 0-1 15,3-5-17-15,0 5-4 0,0-6-1 0,0 6 0 16,0 0 13-16,0 0 0 0,0 0 0 0,0 0 0 16,0 0 8-16,0 6 4 0,1-1 0 0,-1-5 1 15,0 6-13-15,0 0-16 0,-4 3 3 0,4 3 1 0,-3-6 12 16,3 5 0-16,-4-5 0 0,1 0-9 0,-1 3 9 15,-3 3 0-15,0-6 0 0,0 5 0 0,0-5 0 16,0 6 0-16,-3 0 9 0,-1-6-9 0,1 3 14 0,-1 2-4 0,1-5-1 16,-4 6 0-16,0-6-9 0,-4 0 0 15,4 0 0-15,-4-1 0 0,1-2 0 0,3 0 0 16,-4 6 0-16,1-9 0 0,-1 0 0 16,-3 0 0-16,3 0 0 0,1 0 0 15,-1 0-203-15,1-6-42 0,-1 3-9 0</inkml:trace>
  <inkml:trace contextRef="#ctx0" brushRef="#br0" timeOffset="81742.776">14231 3092 1409 0,'0'0'29'0,"0"0"7"16,0 0-28-16,0 0-8 0,0 0 0 0,0 0 0 15,0 0 86-15,0 0 16 0,0 0 3 0,0 0 1 16,0 0-29-16,0 0-5 0,0 0-2 0,7 6 0 15,0-6-10-15,0 6-1 0,0-6-1 0,0 3 0 16,0-3-23-16,0 0-5 0,1 6-1 0,-5-6 0 16,4 0-18-16,0 0-11 0,0 0 12 0,0 0-12 0,-3 0 0 15,3 0 0-15,0 0 0 0,0 0 0 0,-4 0 0 0,5-6 0 0,-1 6 0 0,-7 0-9 16,3 0-1-16,-3 0 0 0,7-3 0 0,-7 3 0 16,0 0 10-16,0 0 0 0,4-6 0 0,-4 6 0 15,0 0 0-15,0 0 0 0,3 0 0 0,-3 0 0 16,0 0 0-16,0-6 0 0,0 6 0 0,0-6 0 15,0 6 8-15,0 0 1 0,-3-6 0 0,3 6 0 16,0-6-9-16,0 6 0 0,0 0 0 0,-7-5 0 16,3-1-32-16,4 6-1 0,-3-6-1 15,-4 0 0-15,-1 0-43 0,1 3-9 16,0-3-2-16,0 6 0 0,-3 0-10 0,3-6-2 16,-4 6-1-16,1 0 0 15,-1 0 49-15,0 0 11 0,1 0 1 0,3 6 1 0,-4 0 39 0,1 3 0 0,2 3 0 0,-2-6 0 16,3 5 12-16,-4 1 9 0,4 9 3 0,0-10 0 15,0 7 48-15,0 3 11 0,0 2 1 0,0 1 1 16,3-7-17-16,1 10-3 0,3-10-1 0,-4 4 0 16,1-3-13-16,3-1-3 0,0 1-1 0,3-9 0 15,-3 2-24-15,4 1-5 0,-1 0-1 0,1 0 0 16,-1-6-17-16,1-1 0 0,3 1 0 0,0 3 0 16,-3-9 34-16,3 12 3 0,0-12 1 0,0 6 0 15,0 0-10-15,3-6-1 0,5 6-1 0,-5-6 0 16,4 0-72-16,0 5-14 0,0-5-4 0,1 6 0 15,-5-6-42-15,4 0-9 0,0 3-1 0</inkml:trace>
  <inkml:trace contextRef="#ctx0" brushRef="#br0" timeOffset="83293.733">15558 3227 452 0,'0'0'19'15,"0"0"-19"1,0 0 24-16,0 0 0 0,-4-3 1 0,0-6 0 16,4 4 65-16,-3-1 13 0,3-6 2 0,-4 6 1 15,1 0 63-15,-1-6 13 0,1 10 2 0,-1-4 1 16,1 0-83-16,-1 6-17 0,1-12-3 0,-4 12-1 15,3-6-21-15,-3 6-4 0,0 0 0 0,-4 6-1 16,1-6-41-16,-1 12-14 0,-3-6 9 0,4 2-9 16,-5 4-20-16,1 0-8 0,4 6-3 0,-4-1 0 0,0 4 31 15,-1-4 0-15,5-5 0 0,-1 9 0 0,1-4 15 0,3 1 9 16,0-3 1-16,0-3 1 0,3 5-26 0,4-5 0 16,-4 0 0-16,4-1 0 0,4 4 0 0,0-3 0 15,-1 0 0-15,4-6 0 0,4 5-23 0,-1-8 0 0,4 6 0 16,4-6 0-16,-4-3 23 0,4 0 0 15,3-3 0-15,-3-3 0 0,3 0 0 0,0-5 0 16,0 5 0-16,0-6 0 0,-3-12 22 0,0 10 9 16,-1-10 1-16,-3-2 1 15,0-4-53-15,0 1-10 0,1-3-2 0,-5-7-1 0,-3 10 48 0,4-3 9 16,-4-4 3-16,-4-2 0 0,1 9-36 0,-1-9-7 0,-3 2-2 0,-3-2 0 16,-1 0 18-16,1 3 12 0,-4 2-1 15,-4-8-1-15,4 15-36 16,-3-4-7-16,-5 4-2 0,1 2 0 0,4 1 35 0,-4 8 0 0,0-3 0 15,3 7 0-15,0-4 0 0,1 6 0 0,-1 6 0 16,4-3 0-16,4 6-11 0,-4 0 11 16,7 0-10-16,0 0 10 0,-4 0-16 0,1 6 2 0,-1 3 1 0,4 3 0 15,0 11 13-15,0-5 0 0,0 8-10 0,4 4 10 16,-1 2-26-16,4 9-1 0,0-3 0 16,0 7 0-16,0-4 36 0,4-3 7 0,-4 6 2 0,0-3 0 15,0 3-29-15,-3 0-5 0,-1-2-2 0,1 2 0 16,-4-6 44-16,0-9 9 0,0 4 1 0,0-10 1 15,-4-2-8-15,4-4-1 0,0 1-1 0,0-6 0 16,0-3-5-16,0-1-1 0,0 1 0 0,0-9 0 16,0 6-33-16,0-6-8 0,0 0 0 0,7 6-1 15,-3-6 21-15,3 0-11 0,-4 0 11 0</inkml:trace>
  <inkml:trace contextRef="#ctx0" brushRef="#br0" timeOffset="85050.46">15759 3233 851 0,'0'0'36'0,"0"0"-36"16,0 0 109-16,0 0 15 0,-4-3 4 0,4 3 0 16,0 0-78-16,0 0-15 0,0 0-3 0,0 0-1 15,0 0-8-15,0 0-2 0,0 0 0 0,0 0 0 16,0 0-21-16,0 0 8 0,0 6-8 0,-3 6 0 16,3-6 12-16,0 0-3 0,3-1 0 0,-3 1 0 15,0-6 20-15,0 0 4 0,0 6 1 0,0-6 0 16,4 6-2-16,-4-6-1 0,3 3 0 0,-3-3 0 15,7 6 25-15,-3-6 6 0,3 0 1 0,0 0 0 16,3-6-50-16,1 3-13 0,0-3 0 0,-1 0 0 16,1 0 56-16,3 1 7 0,0-7 1 0,-3 0 0 15,3 3-52-15,0 3-12 0,0-5 0 0,-4 5 0 16,1-6 0-16,0 6 0 0,-4 0 0 0,3 0 0 16,-3 0-20-16,-3 4-3 0,3-4-1 0,0 0 0 15,-4 6-22-15,-3 0-5 0,0-12-1 0,0 12 0 0,-3-6 36 16,-1 0 6-16,-3 0 2 0,4 0 0 15,-4 1 8-15,-4 5-8 0,4-6 8 0,-3 3-8 16,-1-3 8-16,0 6 0 0,-3 0 0 0,4 0 0 0,-4 0 0 16,-1 6 9-16,1-3-9 0,-3 8 0 0,3-5 0 15,0 0 0-15,-1 6 0 0,1 0 0 0,4 2 0 16,-4 4 0-16,3 0 0 0,0 2-9 0,1 4 9 0,3-1 0 16,0-2-9-16,3 2 9 0,1-5 0 0,3 6 0 0,0-4-9 15,3 4 9-15,1-13 0 0,3 4 0 0,0 3 8 16,3-6-8-16,1-1 24 0,0-5 0 0,3 0-1 15,0 3 0-15,3-9 11 0,5 0 2 16,-1 0 1-16,3 6 0 0,1-6-20 0,3 0-4 16,-3 6-1-16,0-6 0 0,3 0-12 15,-7 6 0-15,4-6 8 0,-4 0-8 0,0 0-139 16,0 0-30-16</inkml:trace>
  <inkml:trace contextRef="#ctx0" brushRef="#br0" timeOffset="86233.714">16700 3130 851 0,'0'12'36'0,"-3"0"-36"16,3 0 58-16,0 2 5 0,-4-2 1 0,4 6 0 16,-3-4-52-16,3 4-12 0,-4 0 0 0,4-1 0 15,-3 4 72-15,3-4 12 0,0 1 3 0,-4 3 0 16,4-4-38-16,-3 1-7 0,3 0-2 0,-4-4 0 15,1 4 20-15,3-6 4 0,-4-6 1 0,1 5 0 16,3-5-52-16,0 3-13 0,0-3 0 0,0-6 0 16,0 0 34-16,0 0 4 0,0 0 1 0,0 0 0 15,0 0-11-15,0 0-3 0,3-9 0 0,1-3 0 16,-4 1-25-16,3-1 0 0,1-6 0 0,-4 1 0 16,3 2 0-16,1-9 0 0,-1 1 0 0,1 2 0 15,-1 4-34-15,1-1-12 16,-1-3-2-16,1 4-1 0,0-1-19 0,-1 6-3 15,1 3-1-15,-4-2 0 0,3-1 33 0,1 6 7 0,-4 0 0 0,3 0 1 16,-3-2 31-16,0 8-9 0,4-3 9 0,3 0 0 16,-7 3 0-16,3 0 8 0,4 0 0 0,0 0 0 15,0 0 8-15,-7 0 1 0,8 0 1 0,-5 0 0 16,4 3 28-16,0 0 6 0,0-1 0 0,-3 4 1 16,3 0-33-16,-4 0-8 0,4 0 0 0,-3 6-1 15,-1-1-11-15,1-2 0 0,0 3 0 0,-4 12 0 16,3-13 36-16,-3 10 6 0,0 2 1 0,0-5 0 15,0 0-32-15,-3-4-11 0,3 4 0 0,0-6 9 16,0 0-9-16,0-9 8 0,0-3-8 0,0 0 8 0,0 0-8 0,0 0 0 16,0 0 0-16,0 0 0 15,3-9-40-15,1 3-8 0,-1-12 0 0,4 6-1 0,-3-2 39 0,-1-4 10 16,4 0 0-16,-3 1 0 0,3-4 0 0,-4 9 0 0,1-5 0 16,3-4 0-16,-4 9 0 0,1 1 0 15,-4-1 0-15,4 0 0 0,-1 0 0 0,-3 7 0 16,0 2 0-16,4-3 0 0,-4 6 0 0,0 0 0 0,0 0 0 0,0 0 0 15,0 0 0-15,0 0 0 16,0 0 0-16,0 0 0 0,0 9 0 16,3 2-8-16,-3 1 8 0,4 6 0 0,-1-1 0 0,1-5 0 0,-4 9 0 0,3-4 0 15,1 4 34-15,3-3 2 0,-4-1 1 0,1 1 0 16,-1-6-9-16,1 2-3 0,-1-2 0 0,1 0 0 16,-1-6-25-16,1 3 8 0,0-4-8 0,-1 1 0 15,1 0 20-15,-1 6-2 0,1-6 0 0,-1 0 0 16,1-6-18-16,3 6-12 0,0-1 1 0</inkml:trace>
  <inkml:trace contextRef="#ctx0" brushRef="#br0" timeOffset="86763.054">17318 3092 1565 0,'-14'6'32'0,"3"3"8"0,-3 2-32 16,3-5-8-16,1 6 0 0,-1 6 0 0,1-9 56 0,-1 8 10 0,4-5 2 0,-4 6 0 15,4-4-5-15,-3-2-1 0,3 6 0 0,0-1 0 16,3-2-33-16,-3 3-6 0,4-1-2 0,-1-5 0 15,1 3-13-15,3-3-8 0,-4-1 10 0,4 7-10 16,0-12 9-16,0 6-9 0,4-9 8 0,-4 5-8 16,3 1 14-16,1-9-2 0,-1 12-1 0,4-12 0 15,-3 0 5-15,3 0 2 0,0 0 0 0,3-6 0 16,-3 0-9-16,4-3-1 0,0 3-8 0,-1 1 12 16,1-7-12-16,-1 6 0 0,1-12 0 0,0 7 0 15,-1-4 0-15,-3-3 0 0,4 1 0 16,-4-1 0-16,0-3 0 0,0 10 0 0,-3-13 0 0,-1 9 0 15,1-2-48-15,-4 5-13 0,0 0-3 0,-4 0 0 16,1 4 52-16,-1 2 12 0,-7 6 0 0,4-12 0 16,-3 12 0-16,-1 0 0 0,1 0 0 0,-1 6 0 15,-3 0 0-15,3 0 0 0,-3 2 0 0,0 4-9 16,0 0 9-16,3 0-8 0,1 5 8 0,-4-5-8 16,7 9 8-16,-4-4 0 0,4-5 0 0,0 9-8 15,0-10 8-15,3 7 0 0,1-3 0 0,-1-3 0 16,8-1 0-16,-4 7 0 0,7-12 0 0,0 6 0 15,0-9 0-15,4 5-12 0,3 1 12 0,0-9-12 16,0 6-97-16,4-6-20 0,-1-6-4 0</inkml:trace>
  <inkml:trace contextRef="#ctx0" brushRef="#br0" timeOffset="87168.684">17526 3130 1579 0,'-21'50'32'0,"10"-26"10"0,4-4-34 0,0 10-8 0,0-7 0 0,0 10 0 15,3-10 53-15,1-2 9 0,-1-4 2 0,1 7 0 16,-1-12 0-16,4-4 0 0,0 4 0 0,0 0 0 16,0-6-52-16,0-6-12 0,0 0 0 0,0 0 0 15,4-6 0-15,-1-6 0 0,4 0 0 0,1-2 0 16,-1-10 0-16,-4 4 0 0,4-4 0 0,4-5 0 15,-4 2 0-15,0-2-12 0,0-4 3 0,0 4 0 16,0 6-11-16,0-4-3 0,0 9 0 0,0-2 0 16,0 2 23-16,0 7-9 0,-3 5 9 0,3-6 0 15,-4 3 8-15,1 6 9 0,-4 3 2 0,0 0 0 16,7 3-9-16,-3 0-2 0,-1 3 0 0,1 6 0 16,-1-1 15-16,1 1 2 0,3 9 1 0,-7-4 0 15,3 1 2-15,1 6 0 0,-4 2 0 0,3-3 0 16,-3-5 1-16,0 9 1 0,0-10 0 0,4 10 0 15,-4-16-14-15,3 7-4 0,1-6 0 0,-1-3 0 16,1-3-4-16,-1-1-8 0,1 1 11 0,0 0-11 16,3-6 0-16,0 0 0 0,0 0-10 0,0 0 10 15,0 0-180-15,3 6-28 0</inkml:trace>
  <inkml:trace contextRef="#ctx0" brushRef="#br0" timeOffset="88080.79">18207 2580 915 0,'0'0'19'0,"0"0"5"0,0 0-24 0,0 0 0 0,0 0 0 0,0 0 0 15,0 0 64-15,-4 12 8 0,1-6 1 0,-1 0 1 16,1 3-3-16,-1 3-1 0,4 11 0 0,-3-5 0 16,-1 8-8-16,4-2-2 0,-3 8 0 0,3 3 0 15,0-2-20-15,0 2-4 0,0-3 0 0,0 4-1 16,0-4 32-16,0-6 6 0,3 4 2 0,-3-1 0 15,0-2-30-15,0-10-5 0,0 10-2 0,-3-4 0 16,3 7-10-16,0-10-3 0,0 4 0 0,0-7 0 16,0-5-9-16,0 9-1 0,0-10-1 0,0 1 0 15,0-6-5-15,3 3-1 0,-3-9 0 0,0 0 0 16,0 0-8-16,0 0 12 0,0 0-12 0,0 0 12 16,0 0 11-16,0 0 2 0,0 0 1 0,0 0 0 15,4-6-34-15,-1 3-8 0,1-3 0 0,-1 0-1 16,1 0 6-16,-1-5 2 0,-3 5 0 0,4-6 0 15,-4 3-23-15,3 3-5 0,-3-5-1 0,0-1 0 16,4 0 38-16,-4 0 0 0,3 1 0 0,1 2 0 16,-4-3 0-16,3 6 0 0,1 0 0 0,-4 0 0 15,4 0 0-15,-4 6 0 0,3-5 0 0,-3 5 0 0,4 0 0 16,3-6 0-16,-4 3 0 0,4 3 0 16,-3 0 0-16,-4 0 0 0,7 0 0 0,0 0 0 0,0 0 0 0,-4 3 0 15,5 3 0-15,-1-6 0 0,-4 5 0 0,1 1 0 16,3 0 0-16,-4 0 0 0,1 0 0 0,3 12 0 0,-4-12 0 15,1 8 0-15,3-2 0 0,-4 6 0 0,1-4 0 0,3 10 0 16,-3-12 0-16,-1 5 0 0,1 1 0 0,-1-3 0 16,4 2 0-16,-3-5 0 0,-1 0 0 0,4-3 0 15,-3 2 0-15,-1-5 0 0,4 6 9 0,0-12-1 16,-3 6-8-16,3-6-16 0,0 0 4 0,0 0 0 16,0-6-111-16,4 0-22 0,-4 0-5 0</inkml:trace>
  <inkml:trace contextRef="#ctx0" brushRef="#br0" timeOffset="88338.267">18549 3098 1094 0,'0'15'46'15,"-3"-4"-37"1,3 1 44-16,0 6 9 0,0-9 2 0,0 8 0 16,3-5 31-16,-3 6 6 0,4-1 2 0,-4 4 0 0,3-9-44 15,1 5-9-15,-1-2-2 0,-3-3 0 0,4-1-22 0,-1 1-5 16,-3 0-1-16,0-3 0 0,0-9-9 0,0 0-3 0,0 0 0 0,0 0 0 16,0 0-8-16,0 0-17 0,0 0 4 0</inkml:trace>
  <inkml:trace contextRef="#ctx0" brushRef="#br0" timeOffset="88504.398">18584 2922 1580 0,'0'0'67'0,"0"0"-54"16,0 0-13-16,0 0 0 0,0 0 0 0,0 0 0 15,0 0 0-15,0 0 0 0,0 0 0 0</inkml:trace>
  <inkml:trace contextRef="#ctx0" brushRef="#br0" timeOffset="88966.965">18962 3030 1337 0,'-7'0'56'15,"0"0"-44"1,-4 0 41-16,4 0 9 0,0 0 2 0,0 6 0 16,0-6 0-16,0 0 0 0,0 0 0 0,0 3 0 15,0 0-52-15,0 6-12 0,0-9 0 0,0 12 0 0,-1-6 0 0,5-1 0 0,-4 1 0 0,3 0 0 16,-3 6 0-16,4-3 0 0,-1 2 0 0,1 1 0 15,-1-6 8-15,1 6 0 0,3 0-8 0,-4-6 12 16,4-6 3-16,-3 8 0 0,3-8 0 0,0 0 0 16,0 0 1-16,0 0 1 0,0 0 0 0,0 0 0 15,0 0-1-15,0 0 0 0,7 6 0 0,-4 0 0 16,4-6-5-16,0 0-2 0,0 6 0 0,4-6 0 16,-4 0-9-16,0 6 0 0,4-6 0 0,-4 6 0 15,0-6 0-15,0 6 0 0,-4-6 0 0,4 5 0 16,-3 1 0-16,-1-3 0 0,4 0 0 0,-3 3 0 15,0 9 0-15,-4-9 0 0,3 0 0 0,1-1 0 16,-4 7 44-16,0-3 8 0,3 3 0 0,-3 0 1 16,0-1-33-16,0 1-8 0,0 0 0 0,0-3-1 15,-3 2-11-15,-1 1 0 0,4 0 0 0,-3 0 0 16,-1-6 0-16,-3 2 0 0,3 4 0 0,-3-6 0 16,0 0 0-16,0 0 0 0,0 0 0 0,0-6 0 15,-3 0-18-15,3 0-6 0,-4 0 0 0</inkml:trace>
  <inkml:trace contextRef="#ctx0" brushRef="#br0" timeOffset="89763.438">19318 2575 756 0,'-7'0'32'16,"-4"0"-32"-16,4 0 99 0,0 5 13 0,4-5 4 0,-4 0 0 15,7 0-42-15,-7 0-8 0,7 0-2 0,-7 12 0 16,7-12-23-16,-7 0-5 0,7 0 0 0,-4 9-1 16,1-3-7-16,3 6 0 0,-4-1-1 0,4 1 0 15,0 6 7-15,0 8 2 0,0-2 0 0,4 8 0 16,-4-2-27-16,7 2-9 0,-4-3 0 0,1 10 9 15,-1-10 43-15,1-3 9 0,-1 4 2 0,1-7 0 16,-4 4-19-16,3-4-3 0,-3-2-1 0,0 8 0 16,0-5-22-16,0 2-5 0,0 4-1 0,-3-4 0 15,-1-2-3-15,4-1-1 0,-3 4 0 0,-1-4 0 16,1 4-8-16,-1-4 8 0,1-5-8 0,-4 2 8 16,3-2-8-16,0-6 0 0,4 2 0 0,-3-2 0 15,-1 6 0-15,4-6 0 0,-3-7 0 0,3 4 0 16,0 3 0-16,0-6 0 0,0 0 0 0,0 0-11 15,0-6-38-15,0 0-8 0,0 0-2 0,0 0 0 16,7-6-106-16,0 0-22 0,0-3-4 0</inkml:trace>
  <inkml:trace contextRef="#ctx0" brushRef="#br0" timeOffset="90120.165">18983 3166 874 0,'0'0'36'0,"0"0"-28"16,0 0 40-16,3-6 8 0,-3 6 1 0,0-6 1 15,4-6 5-15,0 6 1 0,-1 0 0 0,4 0 0 16,-3 6 0-16,3-6 0 0,0 6 0 0,0-5 0 15,0-1-34-15,3 3-6 0,1-3-2 0,0 6 0 16,3 0 9-16,-4-6 1 0,4 6 1 0,4-6 0 16,0 6-6-16,-1 0-2 0,1 0 0 0,0 0 0 15,-1 0 8-15,1 0 2 0,0 0 0 0,3 0 0 16,-7 0-18-16,0 6-3 0,0-6-1 0,0 0 0 16,0 0-13-16,0 0 0 0,-3 0 0 0,3 0 0 15,0 0 0-15,0 0 0 0,-3 0 0 0,3 0 0 16,0-6 13-16,0 6 0 0,0-6 0 0,0 6 0 15,4 0-123-15,-4-6-25 0,0 6-5 0</inkml:trace>
  <inkml:trace contextRef="#ctx0" brushRef="#br0" timeOffset="90603.2">19625 3142 988 0,'-7'12'41'16,"-4"-6"-33"-16,4-3 68 0,0 2 12 0,0 1 4 0,0 0 0 15,0 0 11-15,-3 0 2 0,2 0 1 0,1 6 0 16,0-7-43-16,0 1-9 0,0 0-2 0,0 3 0 16,0 3-34-16,4 0-7 0,-4-1-2 0,3 1 0 31,0 3-9-31,4-3 0 0,-3-1 0 0,3 1 8 0,0 0 2 0,3-3 0 0,-3 2 0 0,4 1 0 15,0 0 2-15,-1-6 0 0,4 6 0 0,-3-9 0 16,-1 2-12-16,4 1 0 0,-3 0 0 0,3-6 0 16,0 0 28-16,-7 0 0 0,7 0 0 0,-4 0 0 15,5 0-12-15,-5-9-3 0,4 1 0 0,-3 5 0 16,-1-9-1-16,4 0-1 0,-3 0 0 0,-1-2 0 16,-3 2-11-16,4-6 0 0,-1 6 9 0,-3 1-9 15,0-10 0-15,0 9 0 0,0 1 0 0,-3-1 0 16,3-3 0-16,-4 9 0 0,1 0 0 0,-1 0 0 15,1 1 0-15,-1-1-13 0,1 6 3 0,-4 0 1 16,3-6-2-16,4 6 0 0,-7 0 0 0,0 0 0 16,-4 6-1-16,4-6-1 0,0 0 0 0,0 6 0 15,0-1 4-15,0 1 1 0,0-3 0 0,0 3 0 16,0 0 8-16,0 6-8 0,3 0 8 0,-3-7-8 16,4 7-2-16,-1-6 0 0,1 3 0 0,-1-3 0 0,4-6-8 15,0 12-2-15,0-12 0 0,0 5 0 16,0 1-120-16,4 0-25 0</inkml:trace>
  <inkml:trace contextRef="#ctx0" brushRef="#br0" timeOffset="90865.208">19833 3221 1792 0,'-3'12'51'0,"-1"9"10"15,1-4-49-15,3-2-12 0,0 9 0 0,0-7 0 16,3 1 34-16,-3-6 4 0,4 2 1 0,-4 4 0 16,3-6-15-16,1-6-4 0,-1-1 0 0,1 4 0 15,-4-3-12-15,3 6-8 0,-3-12 8 0,0 0-8 16,0 0-97-16,0 0-24 0,7-12-5 0</inkml:trace>
  <inkml:trace contextRef="#ctx0" brushRef="#br0" timeOffset="91062.562">19678 3074 1478 0,'0'0'31'0,"0"0"6"0,0 0-29 0,0 0-8 0,3 6 0 0</inkml:trace>
  <inkml:trace contextRef="#ctx0" brushRef="#br0" timeOffset="91579.389">20013 3248 1337 0,'0'0'56'15,"0"0"-44"1,0 0 41-16,0 0 9 0,0 0 2 0,0 0 0 15,0 0 0-15,0 0 0 0,0 0 0 0,4 6 0 16,-1 0-1-16,1-1 0 0,-1 1 0 0,1 6 0 16,-1-9-50-16,1 9-13 0,-1 0 0 0,1-1 0 15,-1-5 40-15,-3 6 2 0,4-3 1 0,-4 0 0 16,0 5-10-16,0-8-1 0,0 12-1 0,0-12 0 16,0 3-3-16,-4-1-1 0,4 1 0 0,-3 3 0 15,-1-6-10-15,4 0-1 0,-3 0-1 0,3-6 0 16,0 0-6-16,-7 0-1 0,7 0 0 0,0 0 0 15,-4 5-8-15,4-5 8 0,0 0-8 0,0 0 8 16,0 0-8-16,0 0 0 0,0 0 0 0,0 0 0 16,-7-5 0-16,4-1 0 0,-1-6 0 0,4 0 0 0,-3 3 0 0,3-2 0 15,0-1 0-15,0-6 0 0,0 6 0 0,0-5 0 0,3-4 0 0,-3 4 0 16,0-1 0-16,4-3 0 16,-4 4 0-16,3-7 0 0,-3 9 0 0,0 4 0 15,4-7 0-15,-4 0 0 0,0 10-12 0,3-4-2 0,-3 0 0 16,0 6 0-16,4 0-28 0,-4 0-6 15,0 1 0-15,0 5-1 0,0 0 33 0,0 0 8 0,0 0 8 0,0 0-13 16,7 5 1-16,3 1 1 16,-3 0 0-16,4 6 0 0,-4-6 11 0,4 6 0 15,-1-9-9-15,4 2 9 0,-3 1 0 0,7 0-11 0,-4 0 11 0,0-6-8 16,3 6-16-16,1-6-4 16,0 6 0-16,-4 0 0 0,3-6-191 0,1 0-38 15</inkml:trace>
  <inkml:trace contextRef="#ctx0" brushRef="#br0" timeOffset="92137.838">20288 3221 1337 0,'-3'3'56'0,"-1"3"-44"16,1 0 92-16,-1 6 20 0,1-6 3 15,-1 5 1-15,4-11-52 0,0 6-9 0,0 0-3 0,0-6 0 16,0 6-8-16,0-6-3 0,7 0 0 0,-3 3 0 16,6 3-33-16,-3-3-8 0,4 0 0 0,3-3-1 15,-3 6-11-15,3-6 0 0,-4 0 0 16,4 0 0-1,1 0 0-15,-5 0 0 0,4 0 0 0,-3-6 0 0,-4 3 29 0,3 0 4 0,-3-6 1 0,4 9 0 16,-4-6-25-16,-3 0-9 0,3 0 0 0,-4 1 9 16,4-7-9-16,-3 0 0 0,-1 3 0 0,1-3 8 15,-1 7-37-15,1-13-8 0,-1 12-2 0,-3-6 0 16,4 1 39-16,-4 2 0 0,0-3 0 0,-4 6 0 16,1-6 0-16,-1 6 0 0,-3 1 0 0,0-1 0 15,0-3-15-15,-3 9 5 0,3-6 1 0,-8 0 0 16,5 6-37-16,-1 0-7 0,-3 0-2 0,0 0 0 15,4 0-7-15,-5 6-2 0,5 0 0 0,-4 0 0 16,3 3 52-16,1 2 12 0,-1 1 0 0,0 0 0 16,4 0 48-16,-3 2 13 0,3 4 3 0,-4 0 0 15,4-4-52-15,0 4-12 0,0 0 0 0,3-7 0 16,1 1 47-16,-1 3 6 0,4-3 2 0,4-1 0 16,-1-5-37-16,4 6-7 0,4-3-2 0,0 3 0 15,-1-1-9-15,4-5 0 0,0 6 0 0,4 0 0 16,0-6 0-16,3 2 0 0,0 4 0 0,-3 0 0 15,3 0 0-15,0-6 0 0,-3 5 0 0,3-5 0 16,-4 3-100-16,1-3-23 0,-4 0-4 0</inkml:trace>
  <inkml:trace contextRef="#ctx0" brushRef="#br0" timeOffset="92425.49">20782 3427 2153 0,'0'0'44'0,"0"0"12"0,-7 6-44 0,7-6-12 0,0 0 0 0,0 0 0 15,-3 6 42-15,3-6 6 0,0 0 2 0,0 0 0 16,0 0-50-16,0 0 0 0,0 0-12 0,0 0 3 16,0 0 9-16,0 0 0 0,0 0 0 0,0 0 0 15,0 0-53-15,0 0-9 0,7 0-2 0</inkml:trace>
  <inkml:trace contextRef="#ctx0" brushRef="#br0" timeOffset="103261.705">3076 4518 358 0,'0'0'10'0,"0"0"2"0,0 0-12 0,-7 0 0 0,0 6 0 0,7-6 0 15,0 0 0-15,0 0 0 0,0 0 0 0,0 0 0 16,0 0 54-16,-3 3 8 0,-1 3 2 0,4-6 0 16,0 0-52-16,0 0-12 0,0 0 0 0,0 0 0 15,0 0 0-15,0 0 0 0,0-3 0 0,0 3 0 16,4-6 54-16,-4 6 8 0,0 0 2 0,0 0 0 16,3-6-52-16,-3 6-12 0,4-6 0 0,-4 6 0 15,3-6 0-15,-3 6 0 0,4 0 0 0,-4 0 0 16,0 0 0-16,0 0 0 0,0 0 0 0,0 0 0 15,0 0 54-15,0 0 8 0,0 0 2 0,0 0 0 16,0 6-52-16,-4 0-12 0,1 0 0 0,3 0 0 16,0-6 0-16,-4 8 0 0,4-2 0 0,0-6 0 15,0 0 0-15,0 0 0 0,0 0 0 0,0 0 0 16,0 0 28-16,0 0 2 0,0 6 1 0,0-6 0 16,0 0 1-16,0 0 1 0,0 0 0 0,0 0 0 15,0 0 24-15,0 0 5 0,0 0 1 0,0 0 0 16,0 0-50-16,0 0-13 0,0 0 0 0,0 0 0 15,0 0 0-15,0 0 0 0,0 0 0 0,0 0 0 16,0 0 28-16,0 0 1 0,0 0 0 0,0 0 0 16,0 0-46-16,0 0-10 0,0 0-1 0,0 0-1 0,0 0 29 0,-3 12 0 15,3-973 0-15,-4 1940 0 0,4-974 0 0,-3 1 0 16,3 3 0-16,0 3 0 0,0-6 0 0,0 6 0 16,0-12 0-16,0 0 0 0,3 11 0 0,-3-11 0 15,0 0 0-15,0 6 0 0,0-6 0 0,0 3 0 16,4 6 0-16,-4-9 0 15,0 0 0-15,0 0 0 0,0 0 0 0,0 0 0 0,0 0 0 0,0 0 0 0,3 6 0 16,-3-6 0-16,0 0 45 0,0 0 15 0,0 0 4 0,0 0 0 16,0 0-52-16,0 0-12 0,0 0 0 0,0 3 0 15,4 3 0-15,-4 0-13 0,0-1 2 0,0-5 1 16,0 0 10-16,0 0 0 0,0 0 0 0,0 0 0 16,0 0 0-16,0 6 0 0,3 0-11 0,-3 6 11 15,4 0 0-15,-1 2-9 0,-3 4 9 0,4 0 0 16,-1-4 0-16,1 10-8 0,-4-6 8 0,3 2 0 15,1-2 0-15,-1 5-8 0,1-5 8 0,-1 2 0 16,1 4 0-16,0-12 0 0,-4 8 0 0,3-2 0 16,1 0 0-16,-4-1 0 0,3 4 0 0,-3-9 0 15,0 5 0-15,0-2 8 0,0-3-8 0,-3 5 8 16,3-5-8-16,3-3 0 0,-3 0 8 0,4 5-8 16,-4-2 12-16,0-6-3 0,0-6 0 0,0 6 0 15,-4 6-9-15,4 2 0 0,-3 4 0 0,-1-6 8 16,4 5-8-16,-3-11 0 0,-1 9 0 0,0-9 0 15,4-6-54-15,0 0-6 0,0 0-2 0,0 0 0 16,0-12-53-16,0-3-10 0,0-2-3 0</inkml:trace>
  <inkml:trace contextRef="#ctx0" brushRef="#br0" timeOffset="103697.303">2893 4556 850 0,'-7'-18'17'0,"0"7"6"0,3 2-23 0,1-3 0 0,3 12 0 0,0 0 0 15,0 0 56-15,0 0 6 0,0 0 2 0,0 0 0 16,-4 0 51-16,4 0 10 0,0-12 3 0,0 12 0 16,0 0-91-16,0 0-17 0,0 0-4 0,0 0-1 15,0 0 27-15,0 0 6 0,0 0 0 0,0 0 1 16,0 6-30-16,4 0-7 0,-1 6 0 0,1-6-1 16,6-6-11-16,-3 0-16 0,0 0 4 0,4 3 1 15,0 0 40-15,3 2 8 0,7 4 2 0,-4-9 0 16,-2 6-22-16,6-6-4 0,-7 0-1 0,0 6 0 15,-3-6 0-15,6 0-1 0,4 0 0 0,-3 0 0 16,0 0-11-16,-1 0 12 0,-3 0-12 0,4 0 12 0,-7 0-12 16,3-6 10-16,0 6-10 0,0-6 10 0,0 0-10 15,-3 3 0-15,6-2 0 0,-6 2 8 0,3 0-24 16,-7 3-4-16,4 0-2 0,3 0 0 16,-4 0-76-16,1 0-15 0,-1 6-3 0</inkml:trace>
  <inkml:trace contextRef="#ctx0" brushRef="#br0" timeOffset="104112.694">3066 5150 1060 0,'-11'9'22'0,"8"0"5"0,-1 2-27 0,0-5 0 0,-3 6 0 0,4-6 0 16,-1-6 56-16,1 0 7 0,-1 0 1 0,4 0 0 15,0 0 6-15,0 0 2 0,0 0 0 0,0 0 0 16,0 0-26-16,0 0-5 0,0-6-1 0,0 6 0 15,4-6-20-15,-4 6-4 0,7-6 0 0,3 0-1 0,-2-5-15 0,6-1 0 16,3 3 0-16,1-3 0 0,0 6 15 0,3-5-3 16,0 5-1-16,-7 0 0 0,7 6-11 0,0 0 8 0,-3 0-8 15,-4 6 8 1,7-6-8-16,-7 6 0 0,-3-1 0 0,0 1 0 16,-1 0 0-16,1-6 0 0,-4 6 0 0,3-6 0 0,-3 6 0 0,0-3 0 15,-3 3-12-15,3-3 12 0,-3 0-9 0,-4-3 9 16,7 0 0-16,3 0 0 15,-3-3-56-15,0 0-5 0,0-3-1 0</inkml:trace>
  <inkml:trace contextRef="#ctx0" brushRef="#br0" timeOffset="104465.226">3584 4544 1337 0,'-7'24'56'16,"0"-7"-44"-1,4-2 41-15,-1 9 9 0,1-7 2 0,-1 4 0 16,4-3-52-16,0-1-12 0,0 1 0 0,4 2 0 15,-1-2 54-15,4 6 8 0,0-4 2 0,0 4 0 16,0-7-52-16,-3-2-12 0,3-3 0 0,0 5 0 0,-4 1 0 0,5 3 0 16,-5 2 0-16,1-2 0 0,-1 2 8 15,1-5 0-15,3 2-8 0,-4 4 12 0,1-6-4 16,-4-1-8-16,3-2 11 0,1 3-11 0,-1-7 11 0,-3 1-11 16,0-3 10-16,4-3-10 0,-4-6 0 0,3 6-12 15,4 0 1-15</inkml:trace>
  <inkml:trace contextRef="#ctx0" brushRef="#br0" timeOffset="105525.269">4364 4982 850 0,'0'0'17'0,"0"0"6"16,0 0-23-16,0 0 0 0,0 6 0 0,0-6 0 16,0 0 56-16,0 0 6 0,0 0 2 0,0 6 0 15,3 0-14-15,1 0-2 0,-1 0-1 0,1 0 0 0,0-1-24 16,-1-2-5-16,4 3-1 0,-3 0 0 0,3 0 37 16,-4-6 7-16,4 6 2 0,0-6 0 0,-7 6-20 0,7-6-4 15,0 0-1-15,0-6 0 16,1 6-10-16,2-6-1 0,-3 0-1 0,4-6 0 15,-1 9-26-15,-3-8 0 0,4 5 8 0,3-6-8 0,-7 6 0 0,0-6 0 0,0 4 0 0,-3 2 0 16,-1 0 0-16,1-6 12 0,-1 0-12 0,-3 6 12 31,4 1-66-31,-4-1-13 0,0 0-2 0,0 6-1 16,-4-3 9-16,1 0 1 0,3 3 1 0,-7 0 0 0,0 0 43 0,-4 0 16 0,1 0-11 0,-5 3 11 16,5 0 0-16,-1 3 0 0,4 0 0 0,-3-1 0 15,-1 1 38-15,-3 0 14 0,3 0 2 0,4 0 1 16,-3 0-37-16,-1-6-7 0,-3 6-2 0,7 0 0 15,-4-3-9-15,8 2 0 0,-4 7 0 0,3-12 0 16,1 6 0-16,3-6 0 0,-4 6 0 0,1 0 0 16,3 0 0-16,0 0 0 0,0-1 0 15,0 4 0-15,0 3 14 0,3-6 1 0,1 0 0 0,-1 0 0 16,1 0-1-16,-1-1 0 0,4 7 0 0,-3-6 0 16,3 3 2-16,0 3 0 0,4-6 0 0,-4 5 0 15,3-5-16-15,-3 0 0 0,-3 0 8 0,6-3-8 16,-3 6 0-16,4 0 0 0,-4-4 0 0,4 1 0 15,-1 0-17-15,4 0 0 0,0 0 0 0,8-6 0 16,-8 6-31-16,-4 0-7 0,8-6-1 0,0 0 0 16,-4 0-134-16,0-6-27 0</inkml:trace>
  <inkml:trace contextRef="#ctx0" brushRef="#br0" timeOffset="105862.109">4516 4803 1337 0,'0'0'28'0,"-11"0"6"0,11 0-34 0,0 0 0 0,-4-6 0 0,4 6 0 15,-3-9 0-15,-1 3 0 0,-3 3 0 0,4 1 0 16,-1-4 58-16,4 0 5 0,4-6 1 0,-1 6 0 16,1 0 0-16,-1 0 0 0,4-2 0 0,-3 2 0 15,7 0-20-15,-4 0-4 0,0 0-1 0,0 0 0 16,0 0-19-16,-4-5-3 0,4-1-1 0,0 3 0 16,4-3-6-16,0 0-2 0,-4 7 0 0,3-7 0 15,1-6-8-15,3 6 0 0,-3 4 0 0,6-4 8 16,-3-6-38-16,-3 1-8 0,3 2-2 0</inkml:trace>
  <inkml:trace contextRef="#ctx0" brushRef="#br0" timeOffset="106236.979">4971 4347 1094 0,'-4'12'46'0,"1"-6"-37"15,-4 6 44-15,3-1 9 0,0 1 2 0,1 0 0 16,-1 9 0-16,4-4 0 0,-3 4 0 0,3 2 0 15,0 1-52-15,0 2-12 0,3 4 0 0,-3-1 0 16,4 3 54-16,3 7 8 0,-3-4 2 0,-1 3 0 16,4-6-52-16,-3 10-12 0,-1-10 0 0,4 3 0 15,-3-2 0-15,-1-4 0 0,4-8 0 0,-3 8 0 16,-4-11 0-16,0-1 0 0,0-2 0 0,0 3 0 16,-4-7 30-16,4 1 3 0,-3 3 1 0,-1-3 0 15,4-1-54 1,0-11-12-16,-3 6-1 0,3-6-1 0,0 0-75 0,-11-6-15 0,4-5-4 0</inkml:trace>
  <inkml:trace contextRef="#ctx0" brushRef="#br0" timeOffset="106551.08">4791 4832 1302 0,'0'0'27'0,"0"0"7"0,0 0-34 0,0 0 0 0,0 0 0 0,0 0 0 16,0 0 116-16,0 0 17 0,0 0 3 0,7 0 1 15,-4 0-109-15,4 0-28 0,0 0 0 0,4 0 0 16,0 0 42-16,-4 0 3 0,3-5 1 0,1 5 0 15,-1 0-22-15,1 0-5 0,3 0-1 0,-7 0 0 16,4 0-18-16,-1 5-17 0,1-5 3 0,3 0 1 16,-3 0 13-16,-1 0 0 0,4-5 0 0,-3-1 0 15,3 6-148-15,0-12-24 0</inkml:trace>
  <inkml:trace contextRef="#ctx0" brushRef="#br0" timeOffset="107061.83">5323 4777 930 0,'0'0'19'0,"0"0"5"0,-3 0-24 15,-4 2 0-15,0 1 0 0,3 3 0 16,-3 3 42-16,4-3 3 0,-8 6 1 0,4-6 0 0,-4 0 12 0,4 5 2 0,0-2 1 15,0 3 0-15,0-6-49 0,0 5-12 0,0-5 0 0,0 6 0 16,4-3 54 0,-5 0 8-16,1 0 2 0,4 2 0 15,-4 1-13-15,3 0-3 0,1-3 0 0,-1 2 0 0,1 7-7 0,-1-12-1 0,1 6-1 16,3-6 0-16,0 2-15 0,0-8-4 0,-4 9 0 0,4-9 0 16,0 0-2-16,0 0-1 0,0 0 0 0,0 0 0 15,0 0-5-15,0 0 0 0,0 0-1 0,0 0 0 16,4 3 5-16,-1-3 0 0,4 0 1 0,0-3 0 15,0-6-6-15,0 1-2 0,4-4 0 0,-4 0 0 16,0 0-21-16,0-2-4 0,0 2 0 0,0 0-1 16,0 0-13-16,0 1-2 0,0-1-1 0,0 3 0 15,-3 3-11-15,0-6-3 0,-1 6 0 0,-3 1 0 16,0 5 38-16,0 0 9 16,0 0 0-16,0 0 0 0,0 0-30 15,0 0-4-15,0 0-1 0,0 0 0 0,0 0 35 0,-3 11 0 0,3-5 0 0,-4 6 0 16,4-3 21-16,-4-3 11 0,8 5 3 0,-4 1 0 15,0 0-16-15,4 0-3 0,-4-3-1 0,3 8 0 16,1-5 10-16,-1-6 3 0,1 6 0 0,-4-4 0 16,3 4-15-16,1-6-2 0,-1 0-1 0,1 0 0 15,3-6 1-15,-4 6 0 0,4 0 0 0,0-6 0 16,4 5-60-16,-4-5-12 0,4-5-3 0</inkml:trace>
  <inkml:trace contextRef="#ctx0" brushRef="#br0" timeOffset="107331.16">5503 4871 1094 0,'0'0'46'0,"0"0"-37"16,0 0 44-16,0 0 9 0,0 0 2 0,0 5 0 15,4 1 0-15,-1 6 0 0,-3-6 0 0,4 6 0 16,3 2 0-16,-7 4 0 0,3-6 0 0,1 3 0 16,0 2-52-16,-1 1-12 0,1-6 0 0,-1 5 0 15,1-2 0-15,-1-3 0 0,1-1 0 0,-1 4 0 16,1-6 0-16,-1 0 0 0,1-3 0 0,-1 0 0 16,4-1-100-16,-3 1-22 0,3 0-5 0</inkml:trace>
  <inkml:trace contextRef="#ctx0" brushRef="#br0" timeOffset="107522.606">5468 4612 1337 0,'0'0'56'0,"-7"0"-44"15,3 12 41-15,-3-6 9 0,7-1 2 0,-3 1 0 16,3-6-64-16,0 0 0 0,0 0-9 0</inkml:trace>
  <inkml:trace contextRef="#ctx0" brushRef="#br0" timeOffset="107911.837">5821 4406 1552 0,'0'0'44'0,"-4"9"10"16,1 3-43-16,3-1-11 0,-4 1 0 0,4 6 0 15,0 2 53-15,0-2 9 0,0 0 2 0,0 2 0 16,0 4-32-16,4 2-5 0,-1 4-2 0,1-4 0 16,-1 4-10-16,4 2-3 0,0-3 0 0,-3 7 0 15,3 2 12-15,-3-3 1 0,-1 9 1 0,4-12 0 16,-7 4-26-16,4-10 0 0,-1-8 8 0,-3 8-8 15,4-2 0-15,-1-7 0 0,-3 7 0 0,4-3 0 0,-1 8 0 16,-3-3 0-16,4 4 0 0,-1-4 0 0,-3-8 32 0,7-6 4 16,-3-1 0-16,-4-11 1 15,0 0-59-15,0 0-12 0,0 0-2 0</inkml:trace>
  <inkml:trace contextRef="#ctx0" brushRef="#br0" timeOffset="108201.1">5623 4906 1337 0,'0'0'56'15,"0"0"-44"1,0 0 41-16,0 0 9 0,0 0 2 0,4-6 0 15,-1 0 20-15,4-6 4 0,4 6 0 0,-4 1 1 16,4-7-56-16,-4 6-11 0,7-3-2 0,0 3-1 16,4 0-19-16,-1 1 10 0,-3-1-10 0,7 0 8 15,-3 6 7-15,0-6 1 0,-1 6 0 0,5-6 0 16,-8 6-16-16,0 6 0 0,0-6 0 0,0 6 0 16,-3 0-151-16,-1 5-33 0,1 1-6 0</inkml:trace>
  <inkml:trace contextRef="#ctx0" brushRef="#br0" timeOffset="109159.215">6403 4906 512 0,'-4'6'10'0,"-3"3"4"15,7-4-14-15,-3 7 0 0,-1 0 0 0,1 0 0 16,-1-6 74-16,1 2 12 0,-4 10 2 0,3-6 1 16,4 0-20-16,0 2-4 0,0 4-1 0,0-6 0 15,0-1 0-15,0 4 0 0,0-3 0 0,0 0 0 16,4-1-20-16,-1 1-4 0,4-6 0 0,0 3-1 0,-3 0-11 15,6 0-3-15,-3 2 0 0,-3-11 0 0,3 6 11 0,4-12 3 0,-1 6 0 16,1-6 0-16,3 6-15 0,-4 0-4 0,5 0 0 0,-1 0 0 16,0-5-12-16,3 5-8 15,-10-6 10-15,4 3-10 0,0-6 0 0,-1 6 0 0,-3-3 0 16,4-6 0-16,-4 1 41 0,0 5 3 0,0-6 0 16,4 0 0-16,-4-3-32 0,0 4-12 0,0-1 8 0,3-6-8 15,-3 4 0-15,-3 2 0 0,0-6-12 0,-1 4 12 16,1 2 0-16,-4 0 0 0,0-6 0 0,0 1 0 15,0 2-10-15,-4-3-1 0,1 7 0 0,-1-7 0 16,0 3-24 0,4 4-5-16,-3-7 0 0,-4 6-1 0,0-3-21 0,0 10-4 0,0-7-1 15,3 6-620-15</inkml:trace>
  <inkml:trace contextRef="#ctx0" brushRef="#br0" timeOffset="109662.441">6766 4971 657 0,'0'17'28'0,"7"-5"-28"16,-3-6 97-16,-4 6 15 0,3-4 2 15,-3 10 1-15,4-6-41 0,-4 0-8 0,0 5-2 0,3-8 0 16,-3 9-51-16,0-12-13 0,0 5 0 0,0 1 0 16,0-12 54-16,0 0 8 0,0 0 2 0,0 0 0 15,0 0 0-15,0-6 0 0,0-6 0 0,4 1 0 16,-4-10-49-16,3 3-15 0,1-5 8 15,-4-4-8-15,4 10-50 16,-1-13-14-16,-3 10-2 0,4-4-1 0,-1 7 54 0,-3 2 13 0,4-9 0 0,-1 13 0 31,1-7-54-31,-4 9-8 0,3-2-2 0,-3 5 0 0,0 6 52 0,0 0 12 0,0 0 0 0,0 0 0 16,0 0 0-16,0 6 0 0,0 5 0 0,0 1 0 16,4 3 0-16,-4-4 0 0,0 13 0 0,0-3 0 15,0-4 48-15,3 7 13 0,-3-4 3 0,4 4 0 16,-1-4-52-16,4 4-12 0,0-1 0 0,4 1 0 15,-4-3 54-15,4-4 8 0,-1 1 2 0,1-3 0 16,-1 2-52-16,1-11-12 0,0 6 0 16,3-12 0-16,0 6-100 0,-4-6-22 0</inkml:trace>
  <inkml:trace contextRef="#ctx0" brushRef="#br0" timeOffset="110136.17">7087 4962 1337 0,'-7'9'56'0,"4"-4"-44"16,-1 7 41-16,-3-6 9 0,4 6 2 0,-1-6 0 15,4 0-52-15,0-6-12 0,-3 5 0 0,3-5 0 16,0 0 54-16,0 0 8 0,3 9 2 0,-3-9 0 15,7 3-64-15,-3 0-16 0,3 3-2 0,3-6 0 16,-3 0 34-16,0 0 6 0,4-9 2 0,0 6 0 16,-1-6-24-16,1 9 0 0,3-5-10 0,-7-1 10 15,4 0 0-15,-1-6 0 0,1 6 0 0,-4-6 0 16,3 4 19-16,-3 2 10 0,0 0 3 0,0 0 0 16,-3 0-54-1,0 0-10-15,-4 0-3 0,3 0 0 0,-3 1-21 16,-3-1-4-16,3 6 0 0,0 0-1 15,-4-3-54-15,-3 0-10 0,0 3-3 0,0 0 0 0,0 0 24 0,-4 3 4 0,4 0 0 0,-3 3 1 16,3-6 99-16,-1 5 33 0,-2 1 0 0,6 0 0 16,-6 0 50-16,3 6 9 0,3-6 3 0,-3 3 0 15,4 2-21-15,-4 1-4 0,3 0-1 0,0 0 0 16,1-4-31-16,3 10-6 0,-4-6-2 0,8 0 0 16,-4-1 1-16,3-2 0 0,5-3 0 0,-1 6 0 15,0 0 0-15,0-1 0 0,0-5 0 0,7 6 0 16,-7-3-23-16,4 3-8 0,-1-1 0 0,1 1 0 15,3-6 0-15,-4 0 0 0,4 0 0 0,1 5 0 16,-1 4-52-16,3-9-8 0,-6 12 0 0</inkml:trace>
  <inkml:trace contextRef="#ctx0" brushRef="#br0" timeOffset="111155.157">8064 4444 1170 0,'-17'-6'24'0,"13"6"6"15,-3-5-30-15,4-1 0 0,-1 0 0 0,-3-3 0 16,4 3 90-16,-1 0 12 0,-3 0 2 0,4-5 1 16,-1 5-20-16,0-12-4 0,1 9-1 0,-1-2 0 15,1 5-36-15,-1-6-7 0,1 0-1 0,-4 6-1 16,3 0-27-16,4 6-8 0,-7 0 0 0,0 0 0 16,0 0-20-16,0 0-12 0,-4 0-1 0,4 6-1 0,-3 0 14 0,3 0 4 15,-11 6 0-15,8 0 0 16,-1-7-39-16,-3 4-7 0,0 3-2 0,3 0 0 0,1-1 52 0,-1 7 12 0,7 3 0 15,-6-4 0-15,3 1 0 16,3 8 0-16,-10-8 0 0,7 6 0 16,0-4 30-16,0 4 9 0,3-1 1 0,-3 10 1 0,4-7-15 0,-1 3-3 0,4-2-1 15,-3 2 0-15,3 1-22 0,0-4 0 0,0 4 0 16,3 2 8-16,1-9-8 0,-1 1 0 16,1-4 0-16,-1 4 0 0,1-6 36 0,0 2 7 0,-1-2 1 0,1-6 0 15,-1 2-27-15,-3-2-5 0,0-6 0 0,4 6-1 16,-4-6-11-16,3 11 10 0,1-8-10 0,3 3 10 15,-7 0-30-15,0 5-7 16,0-11-1-16,0 3 0 0,0 0-54 0,0 0-11 16,3 2-3-16,-3 1 0 0,0-6-66 0,0 0-14 0,0-6-2 0</inkml:trace>
  <inkml:trace contextRef="#ctx0" brushRef="#br0" timeOffset="111518.821">7571 4932 998 0,'0'0'20'0,"0"0"7"0,0 0-27 0,0 0 0 0,0 0 0 0,0 0 0 16,0 0 76-16,0 0 11 0,0-6 1 0,3 1 1 16,1-1 31-16,-1 0 7 0,4 0 1 0,0 3 0 15,4-3-52-15,-4-6-9 0,4 6-3 0,3 1 0 16,0-1-51-16,-4 0-13 0,4 0 0 0,1 3 0 16,-1 0 0-16,0 3 0 0,0 0 0 0,0 3 0 15,4 0 0-15,-1 3 0 0,-6-6 0 0,3 6 0 16,0 0 0-16,-3-6 0 0,3 0 0 15,-4 0 0-15,1 0 0 0,-4 0 0 16,4 0 0-16,-4 0 0 0,3-6-100 16,-6 6-22-16,-1 0-5 0</inkml:trace>
  <inkml:trace contextRef="#ctx0" brushRef="#br0" timeOffset="112011.341">8064 4900 1314 0,'-7'0'37'0,"-3"6"8"0,3-3-36 15,0 0-9-15,3 6 0 0,-10-4 0 0,7 1 0 0,0 6 0 0,0-6 0 0,0 6 0 16,3 0 53-16,-3 2 9 0,4-8 2 0,-1 6 0 15,1 5-52-15,-1-5-12 16,1 3 0-16,3-3 0 0,0-1 0 0,0 7 0 0,0-9 0 0,0 3 0 31,0-1 47-31,3 1 6 0,-3-6 2 0,4 0 0 16,-1 3-19-16,4 3-3 0,0-1-1 0,0-5 0 0,4 0-9 0,0 0-3 0,6-6 0 0,-10 6 0 16,7-6-6-16,0 0-2 0,1 0 0 0,-1 0 0 15,-4-6-3-15,4 0-1 0,1 0 0 16,-5 0 0-16,4 0-8 0,-7-5 0 0,0 5 0 0,-3-3 8 15,-1-3-23-15,1-5-5 0,-4-1 0 0,0 3-1 16,0-2-19-16,0-1-3 0,-4-6-1 16,1 10 0-16,-1-4-67 0,-3 0-13 0,0 4-4 15,0 2 0-15,0-6 103 0,0 12 25 0,0-5 0 0,0 5 0 16,-4 0-67-16,1 3-8 0,-1 3-1 0,-3 3-1 16,3 3 60-16,-3 0 17 0,4 0 0 0,-1 5-8 15,-6 1 8-15,6 6 11 0,-3-9-3 0,3 8 0 16,1 1 0-16,3-6-8 0,0 8 12 0,3-2-4 15,4-6-8-15,-3 5 0 0,6-8 0 0,-3 3 0 16,4 0 0-16,-4-1-12 0,3-5 2 0</inkml:trace>
  <inkml:trace contextRef="#ctx0" brushRef="#br0" timeOffset="112286.352">8368 4956 1580 0,'0'12'67'0,"3"8"-54"15,1-8-13-15,-4 6 0 0,3-10 0 0,1 10 0 16,0-6 54-16,-4-6 8 0,3 5 2 0,1-5 0 15,-4 0-52-15,3 3-12 0,1-3 0 0,-4 0 0 16,0-6 0-16,0 12 0 0,0-12 0 0,0 0 0 16,0 0-151-16,0 0-33 0</inkml:trace>
  <inkml:trace contextRef="#ctx0" brushRef="#br0" timeOffset="112446.371">8315 4753 1094 0,'0'0'46'16,"0"0"-37"0,0 0-9-16,0 0 0 0</inkml:trace>
  <inkml:trace contextRef="#ctx0" brushRef="#br0" timeOffset="113023.727">8756 4900 1337 0,'-18'0'28'0,"18"0"6"0,-7 3-34 0,7-3 0 0,-7 6 0 0,7-6 0 16,0 0 58-16,-7 3 5 0,7-3 1 0,0 0 0 15,-10 0 0-15,10 0 0 0,-4-3 0 0,4 3 0 16,0 0-8-16,-7-3 0 0,7 3-1 0,-4-6 0 16,1 6-44-16,-1-6-11 0,1-6 0 0,-1 12 0 0,-3-6 0 0,4 6-12 15,3 0 2-15,0 0 1 0,0 0-3 0,-7 6 0 16,7-6 0-16,-7 0 0 15,3 12-17-15,-3-3-4 16,4 3-1-16,-5-1 0 0,8-11 34 0,0 0 0 0,-3 6 0 0,-1 6 0 0,1 0 17 0,-1-6 11 16,1 3 1-16,3-9 1 15,0 11-22-15,0-11-8 0,0 12 0 0,0-12 0 0,0 0 0 0,0 6 0 16,0-6 0-16,7 6 0 0,0-6 9 0,0 6-9 16,0-6 8-16,4 0-8 0,-4 6 8 0,0-6-8 15,0 0 0-15,0-6 8 0,0 6-8 0,-4 6 0 16,1 2 0-16,0 10 8 15,3-18-8-15,-4 0 0 0,4-18 0 0,0 10 8 0,-3 8-8 0,-4 0 0 0,3 0 0 16,1 0 0-16,-1 0 0 0,-3 0 0 0,4 0 0 0,-4 0 0 16,0 0 19-16,0 0 1 0,0 0 1 0,0 8 0 15,0-8-21-15,0 12 0 0,-4 0 0 16,4-6 0-16,-3 6 45 0,3 5 5 0,0-11 1 0,-4 9 0 16,1-9-31-16,-1 11-5 0,1-5-2 0,-1-3 0 15,1 0-13-15,-1 5 0 0,4-14 0 0,-3 12 0 16,3-12-15-16,-7 6 4 0,7-6 1 15,-8 6 0-15,8-6-33 16,-10 0-6-16,3 0-2 0,-4 0 0 16,4-6-19-16,-3 0-4 0,-1 0-1 0,0-5-460 0,4 11-92 0</inkml:trace>
  <inkml:trace contextRef="#ctx0" brushRef="#br0" timeOffset="134801.36">9578 4962 942 0,'0'0'20'0,"-4"0"4"0,1-6-24 0,-1-6 0 0,1 6 0 0,-1 0 0 16,1-5 58-16,3 2 7 15,-4 0 2-15,4 0 0 0,-3-3-17 0,3 6-3 0,0 1-1 0,-4-1 0 16,4 0-12-16,-3 6-2 0,3 0-1 0,0 0 0 16,0 0 0-16,0 0 0 0,0 0 0 0,0 0 0 15,0 0-15-15,0 0-2 0,0 0-1 0,0 0 0 16,-4 6-26-16,1-6-6 0,-1 6-1 0,1 5 0 15,3-11 40-15,0 0 7 0,0 12 1 0,0-12 1 16,-4 6-5-16,4-6-2 0,0 0 0 0,0 6 0 16,0-6 18-16,-4 6 4 0,4-6 1 0,-3 9 0 15,3-4-10-15,0-5-3 0,-4 6 0 0,1 6 0 16,3-6-32-16,0 0 0 0,-4 0 0 0,4 3 0 16,0-4 35-16,0 7 0 0,0 0 0 0,0-6 0 15,0 0-19-15,0 5-3 0,0-8-1 0,0 9 0 16,0-6-3-16,4 0-1 0,-1 6 0 0,1-6 0 15,-1-1-8-15,5 7 10 0,-5-9-10 0,4 3 10 16,0-3-2-16,0 0 0 0,0 3 0 0,4-6 0 16,-1 0-8-16,1 0 0 0,0-9 0 0,-1 6-11 15,1 0 11-15,-4-3 0 0,3 0 0 0,-3 0 0 16,4 1 0-16,0-1 0 0,-4-6 0 0,3 6 0 16,-6 0 0-16,3 3 0 0,-4-6 0 0,1 6 0 15,-1-2 0-15,1 5 0 0,-4-6 0 0,4 0 0 16,-4 0 24-16,3 0 6 0,-3-6 2 0,0-2 0 0,0 8-22 0,0-12-10 15,0 6 10-15,-3-5-10 0,3 2 28 0,0-3-1 0,0 1 0 16,-4 2 0 0,4-3-73-16,0 7-14 0,-4-1-4 0,4 6 0 0,-3-6 52 0,-1 6 12 0,4 6 0 0,0 0 0 31,0 0-156-31,0 0-29 0,0 0-6 0</inkml:trace>
  <inkml:trace contextRef="#ctx0" brushRef="#br0" timeOffset="135436.01">9874 4950 706 0,'0'0'30'16,"0"0"-30"-1,0 0 0-15,0 0 0 0,0 0-8 0,0 0 8 16,0 0 27-16,0 0 12 0,0 0 2 0,0 0 1 16,0 0 21-16,0 0 4 0,0-6 1 0,0 6 0 15,0 0 13-15,0 0 3 0,0 0 1 0,0 0 0 16,0 0-16-16,0 0-3 0,0 0-1 0,0 0 0 16,0 0-20-16,0 0-4 0,0 0-1 0,-7 6 0 15,4 0-6-15,-1 0-2 0,1 3 0 0,-1 2 0 16,4 1-16-16,0-6-4 0,0 0-1 0,0 0 0 15,0-6-3-15,0 0-8 0,0 0 12 0,0 11-4 0,0-11-8 0,0 0 10 16,0 0-10-16,0 0 10 0,0 0-1 0,0 0 0 16,0 0 0-16,0 0 0 0,0 0 16 0,0-5 3 15,0 5 1-15,0-6 0 0,0 0-16 0,0 6-3 0,0 0-1 0,0 0 0 16,0-6-9-16,-3 0 0 0,3 6 9 0,0-6-9 16,0-6 8-16,0 7-8 0,0-4 10 0,0 3-10 15,0 0 0-15,0 0 0 0,3-6 0 0,-3 6 0 16,4-5 0-16,-1 2 0 0,-3 3 0 0,4-6 0 15,-4 0 0-15,0 7 0 0,3-7 0 0,-3 3 0 16,0 3 0-16,4 0 0 0,-1-5 0 0,-3 5 0 16,0 6 0-16,4 0-8 0,-4 0 8 15,3-6 0-15,-3 6-9 0,7 0 9 0,0 0-13 0,-3 0 5 16,-1 6 8-16,5-6 0 0,-1 6-9 0,-4 5 9 16,4-2-8-16,0 3 8 0,0 0-10 0,0-1 10 15,0 7-27-15,0-9 1 16,1 8 0-16,-1-5 0 0,-4 6 46 0,4-9 8 0,-3 8 3 0,3-5 0 15,-4 0-15-15,1 0-4 0,3 2 0 0,-4-2 0 16,1 0-1-16,-4 5-1 0,3-5 0 0,-3 3 0 16,4-3-10-16,-4-1 8 0,0 1-8 0,3-6 8 15,-3 0-8-15,0-6 0 0,0 6-12 0,0-6 12 16,0 0-185-16,0 0-30 0</inkml:trace>
  <inkml:trace contextRef="#ctx0" brushRef="#br0" timeOffset="136390.266">10777 4900 1074 0,'0'0'30'0,"0"0"8"0,0 0-30 0,-7 0-8 0,7 0 0 0,-3-6 0 15,3 6 52-15,0 0 10 0,-4-6 2 0,4 0 0 16,0 0-52-16,0 6-12 0,4-5 0 0,-4 5 0 16,0 0 0-16,0 0 0 0,0-6 0 0,0 6 0 15,0 0 0-15,0 0 0 0,0 0 0 0,0 0 0 16,0 0 0-16,0 0 0 0,0 0 0 0,0 0 0 15,3 6 54-15,-3-1 8 0,4 1 2 0,-4 6 0 16,-4-3-19-16,4 3-3 0,-3-1-1 0,-4-5 0 16,3 6-14-16,1 0-3 0,-4-6-1 0,3 6 0 15,1 2 31-15,3-2 6 0,-4-6 2 0,4 6 0 16,-3 2-48-16,3-2-14 0,0 6 0 0,0-7 8 16,0 10 22-16,0 3 5 0,0-1 1 0,3-2 0 15,1 2-19-15,-1 1-3 0,1-4-1 0,3 4 0 16,-4-1-13-16,1-2 11 0,-1 2-11 0,1-2 10 0,-1 2 0 15,-3-5 0-15,4-3 0 0,-1 8 0 0,-3-11-10 16,4 0 0-16,-1 6 0 0,-3-7 8 0,4 4 0 0,-4-9-8 16,0 6 12-16,-4-7-4 0,4 4 0 0,-3-3 0 15,3-6 0-15,-4 3 0 0,4-3 4 0,-7 6 0 16,7-6 0-16,-7 3 0 0,0-3-1 0,0 0 0 16,-3 0 0-16,3 0 0 0,-4-6 10 0,0 0 3 0,1 0 0 15,-1-3 0-15,-3-8-55 0,0 5-10 16,-4-3-3-16,1-2 0 0,3-1-9 0,-1 0-3 0,1-2 0 15,0 2 0-15,0-5-28 0,4 2-7 16,-1-2-1-16,0 5 0 0,1-3-24 16,3 4-6-16,0-1-1 0</inkml:trace>
  <inkml:trace contextRef="#ctx0" brushRef="#br0" timeOffset="136591.267">10590 4624 544 0,'7'0'15'0</inkml:trace>
  <inkml:trace contextRef="#ctx0" brushRef="#br0" timeOffset="137179.249">11091 4838 1036 0,'0'0'23'15,"0"0"5"-15,0 0 0 0,-7 9 1 0,0-6-29 0,-3 6 0 0,3-3 0 0,0 0 0 16,-1-1 57-16,-2 1 6 0,3 6 1 0,0-6 0 16,0 0 38-16,0 0 8 0,-4 3 2 0,4-4 0 0,0-5-29 0,3 6-6 15,-3 6-1-15,4-12 0 16,-4 6-22-16,3-6-5 0,4 0-1 0,-7 6 0 15,4-6-23-15,3 0-5 0,-7 6 0 0,3-3-1 16,1 0-19-16,-1 3 8 0,1 2-8 0,-1 4 0 16,4-6 0-16,0 6 0 0,-4-1 0 0,4 4 0 15,4-3 0-15,-4 0 0 0,0-1 0 0,4 4 0 16,-4-3 0-16,3 0 0 0,-3-6 0 0,4 5 0 16,-4-5 8-16,0-6-8 0,0 0 12 0,0 0-12 15,0 0 17-15,0 0-3 0,7 6-1 0,-7-6 0 16,10 0-2-16,1 0-1 0,3-6 0 0,-3 0 0 15,-1 6-2-15,1-11 0 0,-1-1 0 0,1 3 0 16,-4 0-8-16,0 0-12 0,0-2 2 0,0-1 1 0,-3 6 9 16,3-6-12-16,-4-3 12 0,1 4-12 15,-1-1 2-15,-3 0 0 0,4-5 0 0,-4 8 0 16,-4-9-19-16,4 6-4 0,-3 1-1 0,-1-1 0 16,1 3-7-16,-4 3-2 0,3-6 0 0,-3 6 0 15,3 1-17-15,-3 5-3 0,0-6-1 0,-3 6 0 0,3 0 52 16,0 6 12-16,0-6 0 0,0 5 0 0,0 1-12 15,-1 12 1-15,1-12 0 0,-3 9 0 0,6 2 11 0,-3 1 16 16,4-3-4-16,-1 8-1 0,1-11-11 0,-1 5 0 0,4 4 0 0,-3-9 0 16,3 0-49-1,0-7-12-15,3 7-3 0,-3-12 0 0,0 0 0 0,7-6 0 16,0 0 0-16</inkml:trace>
  <inkml:trace contextRef="#ctx0" brushRef="#br0" timeOffset="137583.568">11232 4876 1314 0,'0'0'37'0,"0"0"8"15,0 0-36-15,0 0-9 0,0 0 0 0,0 0 0 0,0 0 0 16,-3 6 0-16,-1 6 0 0,1-6 0 16,-1 0 53-16,4 3 9 0,0 2 2 0,0-5 0 15,0 6 0-15,-3 0 0 0,-1 0 0 0,1 2 0 16,-1-2-52-16,4 0-12 0,-3 0 0 0,3-4 0 0,0 10 47 0,0-12 6 0,0 6 2 0,3-1 0 16,-3 1-37-16,4-12-7 0,-1 6-2 0,1 0 0 15,-1-3 39-15,4 3 7 0,0-6 1 0,-3 6 1 16,3-6-40-16,0 0-8 0,0 0-1 0,4 0-8 15,-4 0 35-15,0 0 0 0,3-6 0 0,-3 0 0 16,4 0-19-16,-4 0-4 16,0-3-1-16,0 3 0 0,0-5 5 15,0-1 2-15,0 6 0 0,-3-6 0 0,-1-2-28 0,1 8-6 0,-1-6 0 16,-3 0-1-16,0-2-90 0,0 5-17 16,-3 0-4-16,-1-3-1 0,4 0-87 15,-3 1-18-15</inkml:trace>
  <inkml:trace contextRef="#ctx0" brushRef="#br0" timeOffset="138093.662">11465 4859 1212 0,'0'0'25'0,"0"0"6"16,0 0-31-16,0 0 0 0,0 0 0 0,0 0 0 15,0 0 84-15,-3 6 10 0,-4 0 2 0,3-1 1 16,1 1-26-16,-1 12-6 0,1-12-1 0,3 9 0 16,0-4 0-16,0 1 0 0,0 6 0 0,3-6 0 0,1 8 0 0,-1-8 0 0,1 5 0 0,-1 4 0 15,1-9-51-15,-1 0-13 16,1 5 0-16,3-8 0 0,-4 3 0 0,1 0 0 16,-1-1 0-16,1-5 0 0,-4 6 0 15,4-9 0-15,-4-3 0 0,0 0 0 0,0 0 40 16,0 0 6-16,0 0 1 0,0 0 0 15,0 0-24-15,0 0-5 0,0 0-1 0,0 0 0 0,0 0-17 0,0 0 0 0,0 0 0 0,0-3 0 16,-4-3 0-16,0 0 0 0,1 0 0 0,-1-5 0 16,1-1 0-16,-4 0 0 0,3 3 0 0,1-3 0 15,-1 1 0-15,-3-7 0 0,0 6 0 0,4-2 0 16,-4-4 0-16,7 6 0 0,-4-8 0 0,0 8 0 16,4 0 0-16,0 0 0 0,0 1 0 15,0 2 0-15,0 0 0 0,4 6 0 0,-4-9 0 16,0 6 0-16,4 0 0 0,-4 6 0 0,0-5 0 0,0 5 0 15,7-6 0-15,-4 6-11 0,4 0 2 16,0 0 0-16,0-6 9 0,4 6 12 0,-4 6-2 0,0-6-1 16,4 0-21-16,-1 0-4 0,1 0 0 0,-1 0-1 15,1-6 27-15,-1 6 6 0,5 0 0 0,-5 0 1 16,1 0-65-16,3-6-12 0,-4 3-4 0,1 0 0 16,0-6 38-16,-1 9 7 0,1-6 2 0,3-5 0 15,-4 5-127-15,5 0-24 0,-1 0-6 0</inkml:trace>
  <inkml:trace contextRef="#ctx0" brushRef="#br0" timeOffset="139312.258">12682 4876 1267 0,'-7'0'28'0,"0"-5"5"0,0 5 2 0,0-6 1 0,0 6-36 0,0 0 0 0,-4 0 0 0,4-6 0 15,-3 6 0-15,3-6 0 0,-4 6 0 0,1-3 0 16,3 0 0-16,-4 3 0 0,4 0 0 0,0 0 0 16,0 3 0-16,7-3 0 0,0 0 0 0,-7 3 0 15,0 3 0-15,3 0 0 0,1 0 0 0,-1-1 0 16,1 7 0-16,3 0 0 0,0-6 0 0,-4 3 0 16,4 2 0-16,0 7 0 0,0-12 0 0,0 6 0 15,0 0 57-15,-3 2 5 0,3 4 1 0,0-6 0 16,0 2-50-1,0-2-13-15,3 0 0 0,-3 0 0 0,4-7 41 0,-4-5 3 0,0 0 1 0,0 0 0 16,0 0-21-16,3 6-4 0,-3-6 0 0,0 0-1 16,11 0-19-16,-4-6 0 0,3 1 0 0,-3-1 0 15,4 0 35-15,-4-6 3 0,0-6 1 0,0 4 0 16,-3 2-25-16,3-12-5 0,-4 10-1 0,1 2 0 16,-1-6-8-16,1 12 0 0,-4-5 0 0,0 2 0 15,0 3 0-15,0 0 0 0,0 0 0 0,0 0 0 16,0 6 0-16,0 0-11 0,0 0 3 0,0 0 0 15,0 0-25-15,-4 12-5 0,4-6-1 0,-3 0 0 16,-1 3 63-16,1-3 12 0,-1 5 2 0,1 1 1 16,-1 0-22-16,1-3-4 0,-4 0-1 0,3 5 0 15,-3-2 1-15,3 0 0 0,-3 2 0 0,0 4 0 16,4-6 11-16,-1 5 3 0,-3-2 0 0,7 3 0 16,-3-1-7-16,3 7-2 0,0-9 0 0,-4 14 0 0,4-11-6 15,0 8-2-15,0-2 0 0,0 2 0 0,0-2-10 16,4 2 0-16,-4-2 0 0,0-1 0 0,0-2 8 0,0 8 0 15,-4-11 0-15,4 8 0 0,0-2-8 16,-3-4 0-16,-1-2 0 0,1 5 0 0,3-5 0 16,-4 3 0-16,1-4 9 0,-1 1-9 15,0 0 13-15,1 8-1 0,-1-2-1 0,-3-7 0 0,4 4-11 0,3-4 10 0,-4-2-10 16,4 3 10-16,-3-6-22 0,3-7-5 16,-4 7-1-16,4-6 0 0,0 3 46 0,0 0 10 0,0-9 2 0,0 0 0 15,0 0-23-15,0 0-4 0,0 0-1 0,0 0 0 16,0 0 2-16,0 0 0 0,0 0 0 0,0 0 0 15,0 0-14-15,0 0 0 0,0 0 0 0,4-6 0 16,-1 3 0-16,-3-6 0 0,0 9 0 0,0-6 0 16,4 0 0-16,-4-5 0 0,0-1 0 0,0-3 0 15,3 3 0-15,-3 1 0 0,0-1 0 0,0 0 0 16,0-3 48-16,4 4 12 0,-4-7 4 0,0 0 0 16,3 1-77-16,1 2-15 0,-1-3-4 0,1-2 0 15,3 2 0-15,0 0 0 0,4 1 0 0,-4-4 0 16,3 9 32-16,1-5 0 0,3 5 0 0,-3 0 0 15,3 4 0-15,0-4 0 0,0 6 0 0,4 0 0 16,-4 0-57-16,0 0-6 0,3 6-1 16,1-6 0-16,-4 6 34 0,4-6 6 0,-4 4 2 0,0-7 0 15,-3 3-17-15,3 3-3 0,-4-9-1 0,1 6 0 16,-1-6-67-16,1-11-14 0</inkml:trace>
  <inkml:trace contextRef="#ctx0" brushRef="#br0" timeOffset="140377.931">12876 4894 775 0,'0'0'32'16,"0"0"-32"-1,0 0 68-15,0 0 8 0,0 0 0 0,0 0 1 16,0 0-40-16,0 0-8 0,-7 0-1 0,7 0-1 16,0 0-27-16,-3 6 0 0,3-6 0 0,-7 6 0 15,7-6 0-15,0 0 0 0,0 0 0 0,0 0 0 16,0 0 0-16,0 0 0 0,0 0 0 0,0 0 0 16,0 6 0-16,0-6 0 0,0 0 0 0,0 0 0 15,0 0 0-15,0 0 0 0,0 0 0 0,0 0 0 16,0 0 28-16,0 0 8 0,0 0 0 0,0 0 1 15,0 0 21-15,-4 9 4 0,4-9 1 0,0 0 0 0,-7 5-22 0,4 1-4 16,3-6-1-16,0 0 0 0,-4 6-11 16,4-6-2-16,0 0-1 0,-3 6 0 0,3 0-12 0,-4 6-2 0,4-9-8 0,0 6 12 15,0-1 5-15,4 4 1 0,-4-6 0 0,3 6 0 16,1-6 7-16,-4 8 2 0,3-2 0 0,1 0 0 16,-1 0 1-16,-3-7 0 0,4 7 0 0,-4-3 0 15,3 3-2-15,1-6 0 0,-1 0 0 0,-3 5 0 16,4-5 4-16,3-6 1 15,-4 6 0-15,4-6 0 0,1 0-5 0,-1 0-1 16,0 0 0-16,0 0 0 0,3-6-6 0,1 6-2 16,-1-6 0-16,5 6 0 0,-5-11-5 0,1 5-2 0,-1 0 0 0,1-9 0 15,0 9 7-15,-4-11 2 0,3 5 0 0,-3-6 0 16,0 3-31-16,-3 4-7 0,-1-7-1 0,-3 0 0 16,4 4-19-16,-4 2-4 0,-4-6-1 15,1 1 0-15,-1 2-16 0,1 3-3 0,-1 0-1 0,-3 1 0 16,0-1 35-16,0 3 6 0,0-3 2 0,-4 7 0 15,4-1-28-15,0 0-6 0,0 6-1 0</inkml:trace>
  <inkml:trace contextRef="#ctx0" brushRef="#br0" timeOffset="140960.228">13314 4962 1166 0,'0'0'49'0,"-4"-6"-39"16,1 0 74-16,3 0 16 0,-4 0 2 0,1 0 1 15,3 0-12-15,-4 1-3 0,1-4 0 0,3 9 0 16,0-6-23-16,-7 0-5 0,3 6 0 0,4 0-1 16,0 0-24-16,-7-6-5 0,7 6-1 0,-11 6 0 15,4-6-13-15,-3 0-2 0,3 6-1 0,-4 0 0 16,1 3-13-16,-1 2 0 0,-3 1 0 0,3 0 0 16,1 0-8-16,-1 8 8 0,1-2 0 0,2-1 0 15,1 4 0-15,-3-3 0 0,6 5 0 0,-3-8 0 16,4 3 8-16,-1-7 3 0,1 1 0 0,3-6 0 15,0-6-11-15,0 0 0 0,3 6 0 0,-3-6 0 16,4 6 43-16,3-6 3 0,0 0 1 0,0-3 0 16,3 0-24-16,1-3-5 0,0 0-1 0,3-6 0 15,-4 1-5-15,1-7-2 0,3 3 0 0,-3-2 0 16,-1 5-21-16,1-6-4 0,-4 3-1 0,0 4 0 16,0-1-19-16,-3 0-4 0,-1 6-1 0,1-2 0 15,-4 2-3-15,0 6-1 0,0 0 0 0,0 0 0 16,0 0 18-16,0 0 3 0,0 0 1 0,0 0 0 15,-4 6 8-15,1 2 2 0,-1 4 0 0,0 0 0 0,1 0 25 16,3 2 6-16,-4 4 1 0,4-6 0 0,0 5 15 16,4 1 3-16,-1 3 1 0,5-4 0 0,-5-2-14 0,4-3-2 15,-3 5-1-15,3 1 0 0,0-6-9 0,0-6-1 16,-4 8-1-16,4-8 0 0,0 0-2 0,-3-6 0 0,3-6 0 0,-3 0 0 16,3-8-113-1,0 2-24-15</inkml:trace>
  <inkml:trace contextRef="#ctx0" brushRef="#br0" timeOffset="141472.463">13497 4956 1267 0,'0'0'28'0,"0"0"5"0,0 0 2 0,0 0 1 0,0 0-36 0,0 0 0 16,0 0 0-16,0 0 0 0,0 6 58 0,-3-3 5 15,-1 6 1-15,1 5 0 0,3-8 0 0,-4 6 0 16,4 0 0-16,-3-7 0 0,-1 10 0 0,1-3 0 16,3 6 0-16,-4-1 0 15,1-2-4-15,3 3-1 0,-4-7 0 0,4 1 0 0,0-6-24 16,-4 0-5-16,4-6-1 0,0 0 0 0,0 0-3 15,0 0-1-15,0 0 0 0,0 0 0 0,0 0-9 16,0 0-3-16,0 0 0 0,0 0 0 0,0 0-13 16,0 0 0-16,8-3 0 0,-5 0 0 15,1-3 0-15,-4 6-16 0,3-6 3 0,4 6 1 16,-3-6 20-16,-4-5 5 0,3 5 1 0,-3-6 0 16,4 6-30-16,-4-3-7 0,3-3-1 0,-3 1 0 0,0-1 39 0,0 6 7 0,0-12 2 15,0 10 0-15,0 2-36 0,-3 0-8 0,3 0 0 16,0 0-1-16,0 6 21 0,0 0 0 0,0 0 0 0,0 0 8 15,0 0-8-15,0 0 0 0,0 0 0 0,0 0 0 16,7 6 0-16,3-6 0 0,1 6 0 0,-4 0 0 16,4 0 0-16,-4-6 0 0,3 5 0 0,-3 4 0 15,0-6 16-15,0 6 0 0,0-3 1 0,-3 0 0 16,-4-6-17-16,7 6 0 0,-3 0 0 0,-4-6 0 16,7 5 0-16,-7-5 0 0,0 0 0 0,3 12 0 15,-3-3-48-15,0 3-12 0,0-6-4 0</inkml:trace>
  <inkml:trace contextRef="#ctx0" brushRef="#br0" timeOffset="142591.548">14023 4882 1267 0,'0'0'28'0,"0"0"5"0,0 0 2 0,0 0 1 0,0 0-36 0,0 0 0 15,0 0 0-15,0 0 0 0,0 0 58 0,0 0 5 0,0 0 1 0,-4 6 0 16,-3 0 28-16,4 0 7 0,3-6 1 0,-7 0 0 15,3 6-65-15,-3-3-13 0,-3 3-2 0,-1 0-1 16,0-1-11-16,1 7-8 0,-1-6 9 0,4 6-9 16,-3-6 8-16,-1 0-8 0,0 0 0 0,-3-4 9 15,7 10-9-15,-3-6 0 0,-1 0 0 0,1 6 0 16,-1-6 0-16,4 2 0 0,-4 4 0 0,4 0 0 16,0 0 0-16,0-1 0 15,0 1 0-15,4 3 0 0,-1-3 14 0,1 5 1 0,3-5 0 0,0 3 0 16,0-3 1-16,0-1 1 0,3 1 0 0,1 0 0 15,-1-6 4-15,-3-6 1 0,0 0 0 0,7 6 0 16,-7-6 1-16,11 0 0 0,-4 5 0 0,3-10 0 16,1-1 0-16,0-6 0 0,-1-6 0 0,1-2 0 15,3-4 5-15,-4 1 0 0,1-4 1 0,0-2 0 16,-1-4-74-16,1 4-15 0,-1-3-4 0,1-4 0 16,-4 4 52-16,4-3 12 0,-1 3 0 0,-3-7 0 15,-3 10 0-15,3-6 0 0,-4 2 0 0,1 1 0 16,3 3 0-16,-4-1 0 0,1 10 0 0,-4-4 0 15,3 1-19-15,-6 8 3 0,3-9 0 0,-4 13 0 16,4-10-25-16,-3 9-5 0,-1 0-1 0,-3 7 0 0,4-7 32 16,-1 0 7-16,-3 6 8 0,0 3-13 15,-3 3-35-15,2-6-8 0,1 6 0 0,0 6-1 0,-3-6 38 0,3 9 8 16,-4 9 2-16,1-7 0 0,2 1 0 0,-2 0 0 0,3 9 0 16,0-4 0-16,3 1 0 0,1 2 0 0,-1 4 0 0,1-1 0 15,3 10 29-15,0-4 5 0,3 4 2 0,-3 5 0 16,7-3-11-16,-3-3-3 0,3 10 0 0,0-4 0 15,0-3 31-15,4-9 7 0,-4 10 1 0,0-4 0 16,0-8-2-16,0 8 0 0,0-9 0 0,3 1 0 16,-3-3-30-16,1 2-5 0,-5-5-2 0,4 2 0 15,0-8-13-15,-3 6 0 0,-1-12 0 16,1 8 0-16,-1-8 0 0,-3 0 0 0,0-6 0 16,4 6 0-16,-4-6 0 0,7 6 0 0,-4 0 0 0,4 0 0 15,-3-1-100-15,3-5-22 16,-3 3-5-16</inkml:trace>
  <inkml:trace contextRef="#ctx0" brushRef="#br0" timeOffset="143530.175">14891 5012 1314 0,'0'0'37'0,"-4"-6"8"0,1 0-36 15,-1 0-9-15,8 0 0 0,-4-6 0 0,0 7 0 0,0 5 0 0,0-9 0 0,0 9 0 16,0 0 67-16,0 0 11 0,7 0 2 0,-7 0 1 15,0 0-81-15,0 0-11 0,3 0-5 0,1 6 0 16,3 0 56-16,-4 8 11 0,1-8 2 0,-4 12 1 16,3-7-12-16,1 10-2 0,-4 3-1 15,0-4 0-15,0 4 1 0,3 5 1 0,-3 3 0 16,-3-2 0-16,3 2-3 0,-4 3-1 0,1-2 0 16,-1-1 0-16,1 3-7 0,-1-8-2 0,4 2 0 0,-7 1 0 15,4-4-17-15,-1 3-11 0,1-2 12 0,-1 2-12 16,4-5 0-16,-3 2 0 0,-1-8 0 0,4 3 0 15,0-4 0-15,0-5 0 0,-3 0 0 0,3-6 0 16,-4-1 8-16,4 4-8 0,0-3 0 0,0 0 0 16,0-6 11-16,0 0-11 0,0 0 10 0,0 0-10 15,0 0 14-15,0 6-3 0,-3-6-1 0,-1-6 0 16,-3 6 1-16,3-12 0 0,-3 6 0 0,0-2 0 16,0-10-11-16,-3 6 0 0,-1-8 0 0,4 2 0 15,-4 0-14-15,1-8 2 0,-1 2 0 0,-3 1 0 16,4 2-2-16,-5 4 0 0,5-7 0 0,-4 1 0 15,3 2-48-15,4 9-10 0,0-11-1 0,0 8-1 16,0 3-30-16,0-5-5 0,3-1-2 0,1 9 0 16,-1-8-97-16,1 5-19 0</inkml:trace>
  <inkml:trace contextRef="#ctx0" brushRef="#br0" timeOffset="143860.544">14845 4709 1264 0,'0'0'26'15,"-7"0"7"-15,3 0-33 0,-3 6 0 0,4-3 0 0,3-3 0 16,-7 3 73-16,7-3 8 0,0 0 2 0,-4 3 0 16,4-3 17-16,0 0 4 0,0 0 1 0,0 0 0 15,0 0-65-15,0 0-14 0,0 0-2 0,0 0-1 16,0 0-121-16,0 0-24 0,4-9-5 0</inkml:trace>
  <inkml:trace contextRef="#ctx0" brushRef="#br0" timeOffset="144627.599">15162 5044 1552 0,'0'0'44'0,"0"0"10"16,0 0-43-16,0 0-11 0,0 0 0 0,0 0 0 15,0 0 53-15,0 0 9 0,0 0 2 0,0 0 0 16,-7 0 0-16,7 0 0 0,-7 6 0 0,4-6 0 16,3 0-52-16,0 0-12 0,0 0 0 0,0 0 0 0,0 0 54 0,0 0 8 0,0 0 2 15,-4 6 0-15,4-6-52 16,4 6-12-16,-4-6 0 0,7 6 0 16,0-1 0-16,0 1 0 0,3 0 0 0,1-3 0 15,0 0 0-15,-4-3 0 0,7 0 0 0,-4 3 0 16,1-3 0-16,0-3 0 0,-1 3 0 0,1 0 0 0,-4-3 0 15,3 0 0-15,-3 3 0 0,-3 0 0 0,3-12 0 16,-7 7 0-16,4-1 0 0,-1 0 0 0,-3-6 0 0,4 0 0 16,-1-2 0-16,-3 2 0 0,0 0-17 0,-3-6-7 0,-1 4 0 15,1 8-1-15,-1-6-11 16,1 0-3-16,-1 6 0 0,-3 1 0 0,0-4 39 0,0 6 0 0,0 3 0 0,0 0 0 16,-4 0 0-16,1 0 0 0,-1 0 0 15,0 6 0-15,1 0-34 0,-1-1 1 16,1 1 0-16,-1 6 0 0,4 0 1 0,0 0 1 15,3 2 0-15,-3 4 0 0,4-6 31 0,-4 2 0 0,3 4 0 0,1 0 0 16,3-7 36-16,-4 4 14 0,4-3 2 0,0 0 1 16,0-1-33-16,4 1-8 0,-4 0 0 0,0-6-1 15,3 0 42-15,1 3 9 0,-1-4 2 0,1 1 0 16,-1 0-52-16,8 0-12 0,-4 0 0 0,0 0 0 16,4 0 0-16,-1-3 0 0,1 0 0 0,-1 2 0 15,1 4 0-15,0 3 0 0,-1-6 0 0,1 6 0 16,3-1 0-16,0-5 0 0,4-3 0 0,-4 0 0 15,3 0-111-15,1-3-25 0,0 0-4 0</inkml:trace>
  <inkml:trace contextRef="#ctx0" brushRef="#br0" timeOffset="162778.596">17230 4932 1447 0,'0'0'32'0,"-7"0"6"0,-4 0 2 0,4 0 0 0,-4 0-32 15,4 0-8-15,0 0 0 0,-3 0 0 0,-1 0 64 0,1 0 12 0,-1 0 1 0,0 6 1 16,1 0-8-16,-1-6-2 0,1 6 0 0,-1-6 0 16,0 6-46-16,-3-6-10 0,4 6-1 0,-1-3-1 15,1 0-10-15,3 3 0 0,-4 2 0 0,4-2 0 16,0 0-12-16,0 0 0 0,0 0-1 0,0 6 0 16,0-7 13-1,3 7 0-15,-3 3 0 0,3-9 0 16,1 0 0-16,-4 0 0 0,3-1 0 0,1 1 0 0,3-6 0 0,-4 6 0 0,4-6 0 0,-3 3 0 15,3-3 28-15,0 0 9 0,0 0 2 0,0 0 0 16,0 0-11-16,0 0-3 0,0 0 0 0,0 0 0 16,0 0-25-16,0 0 0 0,0 0 0 0,0 0 0 15,14-970 0-15,-7 1937 0 0,4-973 0 0,-1 0 0 16,1 1 24-16,-4-1-1 0,3 0 0 0,-3 6 0 16,0-6-23-16,4 6 0 0,-4 0 0 0,-7 0 0 15,11-6 0-15,-4 6 0 0,-7 0-9 0,10 0 9 16,-10 0 0-16,11 6-9 0,-11-6 9 0,0 0 0 15,0 0-9-15,0 0 9 0,7 0 0 0,-7 0-9 16,0 0 9-16,7 12 0 0,-3-6 0 0,-1-1-8 16,-3 7 8-16,0-3 0 0,0 3 0 0,-3 0 0 15,-4-1-10-15,-1 1 0 0,5-3 0 0,-4 3 0 16,0 5 18-16,0-5 4 0,-4-6 1 0,1 6 0 16,3 2-13-16,-4 4 0 0,4-6 0 0,0 0 0 15,-4-1 0-15,4-2 0 0,4 3 0 0,-4 0 0 16,0-6 0-16,3-1-18 0,-3 7 4 0,3-12 1 0,-3 3 13 15,0 0 0-15,4-3 0 0,-4-3 0 16,0 3 0-16,0-3 0 0,0 3 0 0,0-6 0 16,-1 0-54-16,1 6-8 0,0-11-2 0</inkml:trace>
  <inkml:trace contextRef="#ctx0" brushRef="#br0" timeOffset="163449.184">17336 5091 1314 0,'0'0'37'0,"0"0"8"0,0 0-36 15,0 0-9-15,-4-6 0 0,4 6 0 0,0 0 104 0,-7 0 20 0,7 0 3 16,-7-6 1-16,0 0-56 0,0 6-12 0,-4-5-1 0,4 5-1 15,-3 0-33-15,2 0-6 0,-2 0-2 0,3 0 0 16,-4 0-3-16,4 5-1 0,-3-5 0 0,3 12 0 16,-1-12-1-16,1 9-1 0,0-3 0 0,0 6 0 15,4-6-11-15,-4 5 0 0,0 1 9 0,3-3-9 32,-3 0 12-32,4 0-3 0,3 2 0 0,-4 1 0 15,4-6 3-15,-3 6 1 0,3-6 0 0,0 2 0 0,3-2-13 0,-3 0 11 0,0-6-11 16,4 6 10-16,-1 0-10 0,1 0 0 0,-1 0 9 0,1 0-9 15,-4-6 0-15,0 0 9 0,7 0-9 0,0-6 0 16,-4 6 0-16,4 0 0 0,0-6-10 0,-3 0 10 16,-1 0 8-16,5 0 10 0,-5 0 2 0,1-8 0 15,-1 8-20-15,1 0 0 0,-1 0 0 0,-3-6 0 16,0 6-17-16,0 6-1 0,4 0 0 0,-4 0 0 16,0 0 18-16,0 0 0 0,0 0 0 0,0 0 0 15,0 0 0-15,0 0 0 0,0 0 0 0,3 6 0 16,1 0 0-16,-1 0 0 0,1 6 0 0,3-9 0 15,-4 8 0-15,1 1 0 0,3 0 0 0,0-6 0 16,0 0 0-16,-3 5 0 0,3-5 0 0,-4-3 0 16,1 3 0-16,-1 0 0 0,-3-6 0 0,7 0 0 15,-3 0 0-15,3 0 0 0,0-6 0 0,-3 3 0 16,-1-3 0-16,1 3 0 0,-1-5 0 0,4 2 0 16,-3 0-157-16,3 0-28 0,0 0-6 0</inkml:trace>
  <inkml:trace contextRef="#ctx0" brushRef="#br0" timeOffset="163959.403">17388 5050 1094 0,'0'0'46'0,"0"0"-37"16,0 0 95-16,0 0 20 0,0 0 3 0,0 0 1 16,0 0-52-16,0 0-9 0,0 0-3 0,0 0 0 15,0 12 0-15,0-6 0 0,4 11 0 0,-1-8 0 16,-3 3-13-16,4 0-3 0,0 5-1 0,-1-5 0 16,1 0-24-16,-1 2-5 0,1-2-1 0,-1 0 0 15,4 0 38-15,-3-1 7 0,3-2 2 0,-4 3 0 16,4-6-64-16,0 0 0 0,4 0 0 0,-4 8-13 15,0-5 13-15,0 6 10 0,0-3-2 0,0-1 0 16,-3 1-8-16,3-9 0 0,-4 0 0 0,-3-3 0 16,0 0 0-16,7 3 0 0,1-3 0 0,-8 0 0 15,0 0 18-15,7 0 2 0,-4 3 0 0,-3-3 0 16,0 0-12-16,7-3-8 0,-3-3 9 0,-4 6-9 16,3 0 10-16,-3 0-10 0,0 0 10 0,4-3-10 15,-1-3 0-15,-3-5 8 0,4-1-8 0,-1 0 0 16,-3 0 0-16,0 3 0 0,4-8 0 0,-4-1 0 15,3 3 0-15,-3-2 0 0,0-1 0 0,0-5-10 0,4 2 10 16,-4 3 0-16,0-5 0 0,3 8 0 0,-3-8 0 16,0 5 0-16,4 0-9 0,-4 4 9 0,0 2-17 0,4 0 1 15,-4-5 0-15,3 8 0 16,1-3-15-16,-4 6-2 0,0-6-1 0,3 1 0 16,-3 5-36-16,0 6-7 0,0 0-2 0,0 0 0 15,0 0-175-15,0 0-35 0</inkml:trace>
  <inkml:trace contextRef="#ctx0" brushRef="#br0" timeOffset="164619.976">17882 5073 1579 0,'0'0'32'0,"-7"6"10"16,7-6-34-16,0 0-8 0,0 0 0 0,-7 6 0 0,7-6 104 15,0 0 20-15,-10 0 3 0,3 0 1 16,7 0-52-16,-7 0-9 0,-1-6-3 0,1 0 0 15,0 6-51-15,0-5-13 0,0-1 0 0,0 0 0 0,-3 0 0 16,3 0 0-16,-4-3 0 0,0 6 0 16,4-3 0-16,-3 3-12 0,-1-2 3 0,1 5 0 0,2 0 1 15,1 0 0-15,0 5 0 0,4 4 0 0,-4-3 0 0,0 6 0 0,0-6 0 16,3 6 0-16,-3-1 8 0,4 1 0 0,-1 3 0 0,1 2 0 16,-1 1 0-16,0 0 11 15,1 8-3-15,3-8 0 0,0-6 7 0,0 8 1 16,0-14 0-16,0 6 0 0,3 5-4 0,1-5-1 15,0 3 0-15,3-3 0 0,-4-1 1 0,-3-11 1 16,7 0 0-16,0 0 0 0,-3 0-1 0,3-11 0 16,0 5 0-16,0 0 0 0,0 0 14 0,0-6 2 0,0 3 1 15,0-2 0-15,0-7-29 0,4 6-12 16,-4-2 1-16,-4 2 0 0,4 0 11 0,-3 6 16 0,-1-6-4 0,1 1-1 16,0 5-11-16,-4 0 0 0,0 3 0 0,0-3 0 15,0 6-49 1,0 0-12-16,0-6-3 0,0 6 0 0,0 0 64 0,0 0 0 0,-4 0 16 0,4 0-3 15,0 0-13-15,0 0-10 0,0 0 2 0,-7 0 0 16,7 0 8-16,-4 12 0 0,4-12 0 0,-3 3-8 16,-1 6 8-16,4-9 0 0,4 9 0 0,-4-4-8 15,3 7 8-15,1-6 0 0,-1 0 0 0,1 0 0 16,3 0 21-16,-3-3 7 0,-4-3 0 0,3 3 1 16,4 5 5-16,-3-8 1 0,3 6 0 0,0-6 0 15,-4 6-35-15,4-6 0 0,-3 6 0 0,3-6 0 16,-3 6-44-16,3-6-16 0,3 0-4 15,-3 0 0-15,0 6-51 0,4 0-10 0,-1 0-3 0</inkml:trace>
  <inkml:trace contextRef="#ctx0" brushRef="#br0" timeOffset="164939.194">18013 5141 1337 0,'0'0'28'0,"0"9"6"0,0-3-34 0,0 0 0 0,0 5 0 0,-4 1 0 15,4-6 109-15,-3 0 15 0,3 0 4 0,0 3 0 16,0-1-1-16,0 1 0 0,0 3 0 0,0-6 0 15,0 0-50-15,0 0-9 0,3 5-3 0,-3-5 0 16,0 0-52-16,4-3-13 0,-4-3 0 0,0 0 0 16,0 6 0-16,0-6 0 0,0 0 0 0,7 6 0 15,-7-6-16-15,7 0-5 0,0 0-2 0,-3 0 0 16,3 0-117-16,0-6-23 0,-4 6-5 0</inkml:trace>
  <inkml:trace contextRef="#ctx0" brushRef="#br0" timeOffset="165150.543">17882 4753 1580 0,'-7'0'67'0,"7"0"-54"15,-7 6 41-15,7-6 8 0,0 0 2 0,-3 0 0 16,3 0-52-16,0 0-12 0,0 0 0 0,0 0 0 15,0 0-100 1,0 0-22-16</inkml:trace>
  <inkml:trace contextRef="#ctx0" brushRef="#br0" timeOffset="165819.883">18313 4527 1006 0,'0'0'20'0,"-7"6"7"0,3-1-27 0,1 1 0 0,-1 0 0 0,1 0 0 16,-1 6 106-16,4-12 16 0,-4 6 3 0,1 0 1 16,-1-1-45-16,1-2-9 0,3-3-1 0,0 9-1 15,-4 6-26-15,4-15-4 0,0 6-2 0,0-6 0 16,4 6-22-16,-4-6-4 0,0 6 0 0,3-1-1 15,-3 1 33-15,4 0 8 0,-1 3 0 0,-3 3 1 16,4 0-26-16,0-1-6 0,-1 7-1 0,1-3 0 16,-4 2 4-16,3 7 1 0,1-7 0 0,-1 10 0 15,1-4-25-15,-1 4 0 0,1-4 0 0,-4 10 0 16,3-4 56-16,1 1 7 0,-4 2 1 0,3 6 0 16,-3-14-52-16,0 5-12 0,-3 3 0 0,3-11 0 15,0-3 0-15,3-1 0 0,-3-5 0 0,0 3 0 16,0-4 0-16,0 1 0 0,0 0 0 0,0-6 0 15,0 6 54-15,0-4 8 0,0 1 2 0,0 0 0 16,4 3-103-16,-1-6-20 0,1 5-4 0,-1 1-1 16,1-6 52-16,-4 6 12 0,4 2 0 0,-4-8 0 15,0 6-54-15,0-12-8 0,0 0-2 0,0 0 0 16,0 0 0-16,0 0-1 0,0 0 0 0,0 0 0 16,0 0-101-16,0 0-20 0</inkml:trace>
  <inkml:trace contextRef="#ctx0" brushRef="#br0" timeOffset="166167.335">18045 5068 1094 0,'0'-6'46'0,"0"-6"-37"15,3 6 44-15,-3 0 9 0,4 0 2 0,-1-3 0 16,4 4 0-16,-3-1 0 0,3 0 0 0,3 0 0 16,1 0 34-16,0 0 7 0,3 6 2 0,3-12 0 15,-3 10-51-15,4-4-9 0,3 3-3 0,0 0 0 16,1 3-4-16,-1 3-2 0,0 0 0 0,-3 0 0 16,-1 0-28-16,1-3-10 0,-4 2 0 0,0 10 9 15,-3-12-9-15,3 6 0 0,0-6 0 0,-4 0 0 16,1 6 0-16,0-6 0 0,-1 0 0 0,1 0 0 15,-4 0 0-15,3 0 0 0,1 0 0 0,0 0 0 16,-4 0-49-16,7 6-12 0,-4-6-3 0,1 0 0 16,-1 0-51-16,1 6-10 0,0-6-3 0,-1 0 0 15,1 0-51-15,-4 0-10 0</inkml:trace>
  <inkml:trace contextRef="#ctx0" brushRef="#br0" timeOffset="166482.634">18676 5247 1580 0,'0'0'67'16,"0"0"-54"0,0 0 128-16,0 0 26 0,0 0 5 0,-7 6 0 15,3 0-88-15,4-6-17 0,-3 6-4 0,3-6-1 16,0 0-33-16,0 0-6 0,0 0-2 0,0 0 0 16,0 0-21-16,0 0 0 0,0 5 0 0,0-5 0 15,0 0 0-15,0 0 0 0,0 0 0 0,0 0 0 16,0 0-149-16,0 0-35 0,0 0-6 0</inkml:trace>
  <inkml:trace contextRef="#ctx0" brushRef="#br0" timeOffset="192035.007">15893 4585 787 0,'3'-11'22'0,"4"5"6"15,-3 0-28-15,-1 0 0 0,1 0 0 0,-4 6 0 16,0 0 55-16,0 0 5 0,0 0 2 0,0 0 0 16,0 0-13-16,0 0-2 0,0 0-1 0,0 6 0 15,3 6 5-15,-3 0 1 0,-3-7 0 0,3 7 0 16,-4 9-26-16,-3-4-5 0,4-2-1 0,-4 9 0 16,3-7-3-16,-3 1-1 0,4-9 0 0,-1 8 0 15,0-5 10-15,1 0 2 0,-4 0 0 0,7-4 0 16,-4 1-3-16,4 0 0 0,0 3 0 0,4-6 0 15,-4 0 11-15,3 5 1 0,1-5 1 0,-1 6 0 16,1-3-26-16,0-3-4 0,-1 5-8 0,1 1 11 16,-1 0-11-16,1 3 0 0,-1 2 9 0,-3 1-9 15,4-3 0-15,-4 8 8 0,0-5-8 0,0 2 0 16,0 4 0-16,0-1 0 0,0 1 0 0,-4 8 8 0,4-11-8 16,-3 2 11-16,-1 1-11 0,4-1 12 0,-3-2-12 0,3-3 0 15,0 2 0-15,-4-2 0 0,4-6 0 0,-3-1 0 0,3 1 0 16,0-6 0-16,-4 0 13 0,4-6 1 0,0 0 0 15,0 0 0-15,0 0 22 0,0 0 4 0,0 0 0 0,0 0 1 16,0 0-26-16,0-6-6 0,0 0-1 16,0-6 0-16,0 1-56 0,0 5-12 15,0-6-3-15</inkml:trace>
  <inkml:trace contextRef="#ctx0" brushRef="#br0" timeOffset="192742.206">16157 5118 922 0,'0'0'19'0,"-3"-6"5"0,3 0-24 16,-4-6 0-16,4 3 0 0,-3-3 0 0,3 7 82 0,0-1 11 0,-4 0 3 0,4 6 0 16,0-6-36-16,0 6-6 0,-3-6-2 0,3 6 0 15,-4 0-32-15,4 0-6 0,0 0-2 0,-3-9 0 16,3 9 43-1,-4-3 8-15,0-6 1 0,4 9 1 0,0 0-21 0,-7 0-4 16,0 0 0-16,0 3-1 0,4 3-20 0,-4-3-4 0,0 6-1 0,0-3 0 16,3 0 22-16,-3 0 5 0,0 0 1 0,0-1 0 15,0 7-34-15,0-3-8 0,0 3 0 0,3 0 0 16,-3-1 0-16,4 1 0 0,-1 3 0 0,-3 2 0 16,7-5 0-16,-3 0 0 0,3-6 0 0,-4 3 0 15,4-1 0-15,0 1 0 0,0 3 0 0,0-6 0 16,0 0 0-16,0-6 0 0,4 6 0 0,-4-6 0 15,0 0 0-15,3 0 0 0,-3 0 0 0,7 6 0 16,0-1 0-16,4-5 0 0,-4 0 0 0,0-5 8 16,0-1 1-16,0 6 0 0,0 0 0 0,-3-6 0 15,3 6-9-15,0-6 0 0,0 0 0 0,0 0 0 16,-4 0 0-16,1 0 0 0,-1-2 0 0,4 2 0 16,-3 0-10-16,-4 0-1 0,3-6 0 0,-3 6 0 15,4-5 11-15,-4 2 0 0,0 3 0 0,0 0-8 16,0 0-2-16,0-6 0 0,0 12 0 0,0-11 0 15,0 11 10-15,0 0 0 0,0 0 0 0,0 0 0 16,0 0 0-16,0 0 9 0,0 0-1 0,0 0-8 16,0 0 0-16,0 0 0 0,0 0 0 0,-4 11 0 15,4 1 0-15,-3-3 0 0,3 3 0 0,3 5 0 16,-3-5 0-16,4 0 0 0,3-3 13 0,-3 8-4 0,-1-5-9 16,4 6 0-16,0-1 0 0,-3 4 8 0,3-9-8 0,-4 5 0 15,4 1-12-15,-3 2 12 0,3-8-12 0,-4-6 12 0,5 0-10 16,-1 0 10-1,-4-3-160-15,4 0-27 0</inkml:trace>
  <inkml:trace contextRef="#ctx0" brushRef="#br0" timeOffset="-214491.359">3291 6314 676 0,'-3'-23'14'0,"-1"17"3"0,4 6-17 0,-3-6 0 0,3 6 0 0,0-6 0 16,-4-3 60-16,1 3 8 0,3-6 1 0,-4 12 1 15,4-5-27-15,0 5-6 0,-3-6-1 0,3 6 0 16,0 0-12-16,0 0-4 0,0 0 0 0,0 0 0 16,0 0-5-16,0 0-2 0,0 0 0 0,0 0 0 15,0 0-13-15,0 0 0 0,0 0 8 0,0 0-8 16,0 0 0-16,-4 6 0 0,4-6 0 0,-7 5 0 15,7 7 0-15,0-6 9 0,-3 3-9 0,3-3 8 16,0 6 12-16,0-7 1 0,0 7 1 0,3 0 0 16,-3-6 18-16,0 3 4 0,7-1 1 0,-7 7 0 15,0-3 1-15,0 0 0 0,0-4 0 0,0 7 0 16,0 0-2-16,0 3 0 0,-7-4 0 0,7 10 0 16,0-7 0-16,-3 7-1 0,3 2 0 0,0 4 0 15,-4-4-34-15,1-2-9 0,-1-1 0 0,-3 4 0 16,3-4 0-16,4-2 8 0,-3 8-8 0,-1-11 0 15,1 8 8-15,-1-8-8 0,1 0 8 0,-1-1-8 16,4-2 0-16,-3-3 0 0,3-12 0 0,0 0 8 0,0 0-8 16,0 0 8-16,0 0-8 0,0 0 8 15,0-12-8-15,0 0 0 0,0 0 8 0,0 1-8 0,3-4 0 0,-3-3-8 16,4-8 0-16,-1 8 0 0,1 1-4 0,-1-7-1 16,1 9 0-16,-1-8 0 0,1 8 13 0,-4-3 0 0,3 1 0 15,1 5-9-15,-4-3 9 0,4 1 0 16,-4 5-9-16,0-3 9 0,0 6-30 15,0 0-2-15,0-5 0 0,0 5 0 0,0 3 53 0,0-6 11 0,-4 6 1 0,4-9 1 16,0 6-26-16,-4-5-8 0,8-4 0 16,-4 3 0-16,0-5 0 0,0-1 0 15,0-3 0-15,0-2 0 0,0-1 0 16,0-8 0-16,4 3 0 0,-4 2 0 16,3 4-32-16,1-4 0 0,-4 4 0 0,3 5 0 0,4 0 32 0,-3 7 0 0,-1 2 0 0,-3 3 0 15,4 0 10-15,-4 6 8 0,0 0 2 0,0 0 0 16,0 0-32-16,0 0-7 0,7 0-1 0,-7 0 0 15,7 6 20-15,-4 0 0 0,-3-6 0 0,4 6 0 16,-1 2 0-16,-3 10 0 0,0-6 0 0,4 5 0 16,-4-2 0-16,0 3 11 0,4-6-2 0,-4 5 0 15,0-5-9-15,0 0-12 0,-4-3 2 0,4 2 1 16,0 1 9-16,0-6 0 0,0 3 0 0,0-3 0 16,0-6 32-16,0 0 9 0,0 0 2 0,0 0 0 15,0 0-31-15,0 0-12 0,0 0 11 0,4 6-11 16,-4 5 0-16,3-5 0 0,4 0 0 0,-3 6 0 15,-1-6 0-15,-3 8 0 0,4-5 0 0,-1 6 0 16,-3-3 0-16,4 5 0 0,-1-11 0 0,1 6 0 0,-1 3 8 16,1 2-8-16,-4-5 0 0,3-3 0 15,1 3 0-15,-4-1 0 0,0 1 0 0,0 0 0 0,3-6 0 16,-3-6 8-16,0 0-8 0,0 0 0 16,0 0 0-16,0 0 11 0,0 0-11 0,0 0 10 15,0 0-2-15,0 0 0 0,0-970 0 0,4 1934 0 16,-4-970 45-16,4-6 9 0,-4-5 2 0,3 2 0 0,1 3-64 0,-4-11-15 15,3 8-1-15,1-3-1 0,3 1 17 0,-4-1 0 0,4-6-8 0,0 10 8 16,-3-4 12-16,3-2 5 0,0 8 2 0,-7 0 0 16,7-6-67-1,0 4-12-15,0 2-4 0,0 0 0 0,-3 0 52 0,3 7 12 0,0-1 0 0,-7 6 0 16,0 0 0-16,0 0 0 0,0 0 0 0,0 0 0 16,3-6 0-16,-3 6 0 0,7-6 0 0,-7 6 0 15,0 0 0-15,0 0-9 0,7-3 9 0,-7 3-8 16,0 0 8-16,0 0-13 0,0 0 5 0,0 0 8 15,4 0-13-15,-4 0 5 0,0 0 8 0,0 0-13 16,7-3 3-16,-7 3 1 0,4-3 0 0,-4 3 0 16,0 0-23-16,7 3-4 0,0 0 0 0,-4 0-1 15,-3 3 37-15,4 0 0 0,-4 5 0 0,0 1 0 16,0-3 0-16,3 9 0 0,-3 5 0 0,4-5 0 16,-4 8 11-16,0-2 9 0,0 2 3 0,-4 4 0 15,1-4-6-15,-1 9-1 0,4-11 0 0,-3 8 0 16,-4-5 7-16,3-4 1 0,4 1 0 0,-3 2 0 15,3-2 0-15,0-1 0 0,0-5 0 0,0 8 0 16,0-14-38-16,3 9-7 0,-3-10-2 0,4 1 0 16,-4 0 23-16,0 0 0 0,0-6 0 0,0-6 0 0,0 5 20 15,0-5 9-15,7 9 2 0,-7-3 0 0,0-6-23 16,0 12-8-16,0-6 0 0,0 0 0 0,3 0 0 0,-3-6 8 16,0 11-8-16,0-8 0 0,0 6 0 0,0 0 9 15,0 3-9-15,0-1 8 16,-3-5-36-16,3-6-8 0,0 0-2 0,0 0 0 0,0 0 38 0,0 0 0 0,0 0 0 15,0 0 0-15,7-6-212 16,-4-5-36-16,1-7-6 0</inkml:trace>
  <inkml:trace contextRef="#ctx0" brushRef="#br0" timeOffset="-213829.413">3792 6526 1162 0,'0'0'49'16,"0"0"-39"-1,0 0 64-15,0 0 13 0,-3-3 2 0,-4-3 1 0,7 6 24 0,-7-3 5 0,7 3 1 16,-4-3 0 0,4 3-76-16,-14 0-14 0,14 0-3 0,-7 3-1 0,0 0-26 15,0 3 0-15,0 3-12 0,0 2 12 0,0 1-11 0,3-6 11 0,-3 6-8 0,4 5 8 16,-1-2 0 0,-3-3 0-16,4 0 0 0,-1-1-8 0,0 4 8 0,-3-3 0 15,7 5 0-15,-3-5 0 16,3-3 0-16,-4 3 9 0,4 5-9 0,-3-5 10 0,3-12-2 0,0 0 0 15,0 0 0-15,0 0 0 0,0 0-8 0,0 0 0 0,7 0 0 16,-7 0 0-16,3 6 8 0,1 0 0 0,3-6 0 16,0 3 0-16,-3-3-8 0,6-3 12 0,-3 3-12 15,0-12 12-15,0 6-21 0,0-5-4 0,-3-7-1 0,3 6 0 16,-4 3 14-16,1-2 0 0,3-1 0 16,-7 6 0-16,7-3 0 0,-3 3 0 0,-1 0 0 0,1 0 0 15,-4 6 0-15,0 0 0 0,0 0-10 0,0 0 10 16,0 0-8-16,0-11 8 0,0 5-10 15,0 6 10-15,0-6 0 0,0 0 0 0,0 0 13 0,0 6-4 16,0 0-9-16,0 0 0 0,0 0 0 0,0 0 0 16,0 0 0-16,0 0 0 0,0 0 0 0,0 0 0 15,0 0-20-15,0 0-5 0,0 0-2 16,0 0 0-16,7 6-8 0,-4-6-1 0,-3 0-1 0,4 6 0 16,-1 0 37-16,-3 0 0 0,0 5 0 0,0-5 0 15,0 3 0-15,0-3 0 0,0 6 0 0,4-6 0 16,-8 11 18-16,4-8 11 0,0 6 3 0,0 0 0 15,0-4-20-15,-3-5-4 0,3-6-8 0,0 0 12 16,0 0-4-16,0 0-8 0,3 6 11 0,-3-6-11 16,4 6-29-16,-4-6-13 0,7 3-2 0,4-3-1 15,-4-3-95-15,3 3-18 0</inkml:trace>
  <inkml:trace contextRef="#ctx0" brushRef="#br0" timeOffset="-213514.359">4022 6549 1516 0,'-7'18'32'0,"-4"2"6"16,4 4-30-16,3-1-8 0,1-2 0 0,-1 3 0 15,1-4 66-15,3-2 12 0,-4-1 2 0,4 1 1 16,-3-9-30-16,3 3-7 0,0-4 0 0,0 1-1 16,0-3-28-16,0 0-6 0,3 0-1 0,-3-6 0 15,0 0 8-15,0 0 0 0,0-6 1 0,4-6 0 16,3 1-93-16,-4-10-18 0,1 3-4 0</inkml:trace>
  <inkml:trace contextRef="#ctx0" brushRef="#br0" timeOffset="-213338.05">3877 6264 1552 0,'0'0'44'0,"0"0"10"0,0 0-43 0,0 0-11 0,0 0 0 0,0 0 0 31,0 0-49-31,0 0-12 0</inkml:trace>
  <inkml:trace contextRef="#ctx0" brushRef="#br0" timeOffset="-212747.364">4374 6335 1314 0,'-3'8'37'0,"-1"1"8"16,-3 3-36-16,4-6-9 0,-4 0 0 0,0 0 0 0,3 0 104 15,-3 5 20-15,0-2 3 0,0-3 1 0,0 0-33 16,0 0-7-16,0 0 0 0,3-6-1 0,-3 0-52 0,-3 0-11 0,3 0-1 0,7 0-1 16,-15 6-22-16,8 5 8 0,0-5-8 0,0 3 0 15,4 3 0-15,-4 0 0 0,0-1 0 0,3-5 0 16,1 3 0-16,3-9 0 0,0 0 0 15,0 9 0-15,-4-3 0 0,4 8 0 0,0-8 0 0,0 0 0 16,4 0 0-16,-4-6 0 0,0 0-11 16,0 6 11-16,0-6 0 0,3 6 0 0,1 0 0 15,-4-6 0-15,0 0 0 0,3-3 0 0,1 0 0 0,-1-3 0 16,-3 6 0-16,0 0 8 0,4-6-8 0,3 6 0 16,-4 0 0-16,4-6 0 0,0 6 0 0,-3 0 0 15,7 6 0-15,-8 6 0 0,1-6 0 0,-1 5 0 16,1-2 0-16,-4-9 0 0,3 0-10 0,4-6 10 15,-7 6 0-15,4-3 0 0,3 3-9 0,-7 0 9 16,3 9 0-16,1-3-8 0,3 0 8 0,-3 6 0 16,-1-6 0-16,1 2 0 0,-1 1 0 0,-3-3 0 15,4 3 0-15,-4 3 0 0,0-1 0 0,0-5 0 16,-4 3 9-16,4-9-1 0,0 6 0 0,-3 0 0 16,-4 3-8-16,3 0 0 0,0-4 0 0,1 7 0 15,-1-12 0-15,4 0 0 0,-7 6 0 0,4 0 0 16,-1 0-13-16,-3 3-5 0,4-1-1 0,-4 1 0 15,0-3-129-15,3 0-25 0,-7 0-6 0</inkml:trace>
  <inkml:trace contextRef="#ctx0" brushRef="#br0" timeOffset="-211369.96">5165 6476 608 0,'0'-9'25'15,"0"6"-25"1,0-3 68-16,0 0 9 0,-4 3 2 0,4-8 0 16,0 11-6-16,0 0-1 0,0 0 0 0,0 0 0 15,0 0-24-15,0 0-6 0,0 0-1 0,0 0 0 16,0 0 1-16,0 0 0 0,0 0 0 0,0 0 0 15,0 11-24-15,4-2-5 0,-4 0-1 0,0 6 0 16,0 2-1-16,0-5-1 0,0 6 0 0,3 2 0 16,1 4-10-16,-1 2 0 0,4-2 0 0,-3-1 0 15,-1 4 27-15,1 2 3 0,3 3 1 0,0-5 0 16,-3 2-1-16,-1-5 0 0,4 2 0 0,-3 4 0 16,-1-13 11-16,1 1 3 0,-4 8 0 0,3-8 0 15,1-3-17-15,-4 2-3 0,0-5-1 0,0 6 0 16,0-4-23-16,0-2 0 0,0 0 0 0,0 6 0 0,0-10 0 15,-4 4 0-15,4 0 0 0,0 0 0 0,0-12 56 16,0 0 6-16,0 0 2 0,0 0 0 16,0 0-64-16,0 0 0 0,0 0 0 0,0 0-10 0,-7-6 10 0,0 6 16 15,0-15-4-15,-4 6-1 0,4 1-19 0,-3-4-4 0,3 0-1 16,-4 0 0 0,8-2-34-16,-8 2-6 0,4-6-2 0,-4 6 0 0,4 7 20 15,0-7 4-15,0 0 1 0,0 3 0 0,4 3-14 16,-1-5-4-16,1 5 0 0,-1-6 0 0,4 6-12 15,0 0-4-15,-3-3 0 0,3 9 0 0,0 0-8 0,0 0-3 16,0 0 0-16</inkml:trace>
  <inkml:trace contextRef="#ctx0" brushRef="#br0" timeOffset="-210794.395">5059 6088 778 0,'0'0'16'0,"0"0"4"0,0 0-20 0,0 0 0 0,0 0 0 0,0 0 0 16,0 0 96-16,0 0 14 0,0 0 3 0,0 0 1 16,0 0-40-16,0 0-8 0,0 0-2 0,0 0 0 15,0 0 0-15,0 0 0 0,0 0 0 0,0 0 0 16,0 0-42-16,0 0-9 0,0 0-1 0,0 0-1 16,0 0-40-16,0 0-8 0,0 0-2 0</inkml:trace>
  <inkml:trace contextRef="#ctx0" brushRef="#br0" timeOffset="-210026.07">5270 6464 836 0,'0'0'24'0,"0"0"4"15,0 0-28-15,0 0 0 0,0 0 0 0,0 0 0 16,0 6 87-16,0-6 11 0,-7 6 2 0,4 0 1 16,3-6-59-16,0 11-12 0,-4-5-2 0,4-6-1 15,-3 6 21-15,3-6 5 0,0 0 1 0,0 6 0 0,-4 3-35 0,4-9-7 16,0 6-2-16,0-6 0 0,0 0 36 0,0 0 7 0,0 0 2 0,0 0 0 15,0 0-37 1,0 11-7-16,7-5-2 0,-3 0 0 0,6 0-9 0,1-6 0 0,-4 0 0 0,0 0 0 16,7 0 40-16,-3 0 5 15,7 0 2-15,-4 0 0 16,-4 0-24-16,4 0-5 0,-3 0-1 0,7 6 0 0,-8-12-17 0,-6 6-14 0,6-6 2 16,1 0 1-16,-4 6 11 0,3-11 16 0,1 5-4 15,-4 0-1-15,0 0-11 0,-3 3 0 0,3-3 0 16,-4 0 0-16,1 0 0 0,-1-11 0 0,1 5-12 15,-4 0 12-15,0-2-47 16,0 2-1-16,0 0-1 0,-4-6 0 0,1 4-8 16,-1 2-2-16,-3 6 0 0,4-6 0 0,-4-2 14 0,-4 5 2 15,4 0 1-15,-4-3 0 0,1 12 5 0,-1 0 1 0,1 0 0 16,3 6 0-16,-4 0 36 0,-3 0 0 0,3 3 0 0,1-1 0 16,3 13-8-16,-4-9 8 15,1 0 0-15,-1 14 0 0,4-8 15 0,-4 2 7 0,4 4 2 0,0-1 0 16,4 1 13-16,-1 2 3 0,1 1 1 0,-1-4 0 15,1 1 4-15,3-10 1 0,-4-2 0 0,4 0 0 16,0 0-22-16,0-1-5 0,-4-5-1 0,4-6 0 16,0 0 13-16,0 0 2 0,8 6 1 0,-5-6 0 15,4 3-14-15,-3-3-4 0,6-3 0 0,-3 3 0 16,7 3-1-16,-3 0-1 0,3 3 0 0,0-3 0 16,0-3-14-16,4-3 0 0,-4 0 0 0,-3-3 0 15,6 6-48-15,4-3-13 0,1-3-3 0</inkml:trace>
  <inkml:trace contextRef="#ctx0" brushRef="#br0" timeOffset="-208635.717">6174 5950 537 0,'0'0'15'0,"0"0"4"0,-7 5-19 0,7-5 0 0,0 0 0 0,-4 3 0 15,4-3 31-15,0 0 2 0,0 0 1 0,0 0 0 16,0 0-14-16,0 0-2 0,0 0-1 0,0 0 0 16,0 0 10-16,0 0 1 0,0 0 1 0,0 0 0 15,0 0-2-15,0 0-1 0,0 0 0 0,0 0 0 16,0 0-7-16,0 0-2 0,0 0 0 0,0 0 0 16,0 0 3-16,0 0 1 0,0 0 0 0,0 0 0 15,0 0-1-15,-3 6 0 0,3-6 0 0,-4 12 0 16,0-6 11-16,1 0 1 0,3 0 1 0,-7 5 0 15,3-5 3-15,4 3 0 0,-3 0 0 0,-1 0 0 16,4 2-9-16,0 1-2 0,-3 6 0 0,3-9 0 16,0 2-9-16,0 7-1 0,3-6-1 0,-3 0 0 15,4 2 8-15,-1 10 2 0,1-7 0 0,3 7 0 16,-4 2-4-16,1 1 0 0,3-4 0 0,-7 7 0 0,7-4-7 16,-3-2-1-16,-1-1-1 0,1-2 0 0,-1-3 4 15,1-4 1-15,-1-2 0 0,-3 6 0 0,0-7-16 0,4 7-8 0,-4-6 8 16,0 8-13-16,0-8 13 0,0 0 0 0,0 0 0 15,0 8 0-15,0-14 26 0,0 6 8 0,0 0 2 16,-4-1 0-16,4-2-21 0,0 3-4 0,-3 0-1 0,3-1 0 16,-4 1 0-16,4-6 0 0,0 3 0 0,-3 0 0 15,3 0-10-15,0-4 12 0,0-5-12 0,0 0 12 16,0 0 2-16,0 0 1 0,0 0 0 0,0 0 0 16,0 0 1-16,0 0 1 0,-4-5 0 0,1-7 0 15,3 6-34-15,0 0-7 0,0 0-2 16,0 3 0-16,0-3-85 0,3 0-17 15,1-5-3-15</inkml:trace>
  <inkml:trace contextRef="#ctx0" brushRef="#br0" timeOffset="-206597.506">6350 5864 1094 0,'0'0'23'0,"0"0"5"0,0 0-28 0,0 0 0 0,0-967 0 0,0 1934 0 16,0-967 56-16,0 0 7 0,0 0 1 0,0 0 0 15,0 0 0-15,0 0 0 0,0 0 0 0,0 0 0 16,0 0-52-16,0 0-12 0,0 0 0 0,0 0 0 15,0 0 0-15,0 0 0 0,4 12 0 0,-4 0 0 16,3-6 0-16,4 5 0 0,-3 4 0 0,3 3 0 16,0-6 0-16,0-1 0 0,3 10 0 0,-6-9 0 15,3 5 0-15,-7-2 0 0,4 3 0 0,-1-7 0 16,1 7 54-16,-1-3 8 0,1-4 2 0,-1 7 0 16,1-6-52-16,-1-6-12 0,1 5 0 0,-4-2 0 15,3 3 28-15,1-6 4 0,-4 0 0 0,0 0 0 16,3 5-20-16,1-5-4 0,-1 3-8 0,-3-6 12 15,0-3-4-15,0 0 0 0,0 0-8 0,0 0 12 16,0 0-37-16,0 0-8 0,0 0-2 0,0 0 0 16,0 0-134-16,0 0-27 0</inkml:trace>
  <inkml:trace contextRef="#ctx0" brushRef="#br0" timeOffset="-205365.685">7063 6449 1036 0,'0'0'21'0,"0"0"7"16,0 0-28-16,0 0 0 0,0 0 0 0,0 0 0 15,0 0 104-15,0 0 15 0,-7 0 3 0,7 0 1 16,-8-6-37-16,1 1-7 0,0 5-2 0,7 0 0 16,0 0-21-16,0 0-4 0,-3 0 0 0,3 0-1 15,-11 0-25-15,4 0-5 0,0-6-1 0,7 6 0 16,-7 0-20-16,0 0 0 0,7 0 0 0,-7 6 0 16,-4-6 29-16,4 0 2 0,0 0 0 0,-3 0 0 15,3 0-50-15,-4 5-9 0,4 1-3 0,-4-6 0 16,8 3 31-16,-8 0 0 0,1 3 0 0,3-3 0 15,-4 3 0-15,4 0 0 0,4 0 0 0,-5 5 0 0,1-5 0 16,4 0 0-16,-4 3 0 0,3 0 0 0,1 0 0 0,-1 2 0 16,1 1 0-16,-1-6 0 0,1 6 0 0,3-6 0 15,0 5 0-15,0-2 0 0,0-3 0 0,0-6 0 16,0 6 0-16,0-6 0 0,0 6 0 16,0-6 0-16,7 6 0 0,-7-6 0 0,3 11 0 0,-3-11 0 0,7 3 0 15,-3 3 0-15,3-3 0 0,-4 3 0 16,4-3 0-16,4 3 0 0,-4-6 19 0,4 0 9 15,-4-9 3-15,7 6 0 0,-7-3-19 0,4 0-4 16,-1 3-8-16,4-8 12 0,-3 5-4 0,3-6-8 16,0-3 11-16,-3-2-11 0,3 5 9 0,-4-6-9 0,4-5 0 0,-7 8 9 15,4 3-21-15,-4-5-5 0,0 5-1 0,0 0 0 16,-3-2-18-16,-1 8-3 0,1-6-1 16,-1 0 0-16,-3 6 17 0,4-6 3 0,-4 10 1 0,0 2 0 15,0 0-12-15,0 0-2 0,-4-6-1 0,4 6 0 16,0 0 51-16,-7 6 11 0,4-6 1 0,-4 8 1 15,3-2-18-15,-3-3-4 0,7-3-8 0,-7 9 12 16,0-3 6-16,3 6 1 0,1-6 0 0,-1 5 0 16,4 1-6-16,-3-3-1 0,3 3 0 0,0-1 0 15,-4 1-12-15,4-6 0 0,0 6 0 0,4-3-10 16,-4 2 26-16,3-5 6 0,-3 0 1 0,4 0 0 16,-1 0-37-16,-3-6-7 0,4 6-2 0,3-6 0 0,-3 6 47 0,-1 2 10 15,1-2 2-15,3 0 0 0,-4 0-27 0,4-6-9 0,0 0 0 16,0 6 9-1,0-6-41-15,0 0-9 0,1 6-2 0,-5 0 0 16,4 0-64-16,-3-1-13 0,3 7-2 0</inkml:trace>
  <inkml:trace contextRef="#ctx0" brushRef="#br0" timeOffset="-205043.541">7264 6408 1337 0,'-4'12'28'0,"4"0"6"15,0-1-34-15,0 1 0 0,0-3 0 0,0 3 0 16,0 5 102-16,0-5 14 0,4-3 2 0,-4 6 1 16,0-1-54-16,3-2-10 0,-3 0-3 0,0-6 0 15,0 6-32-15,4-7-6 0,3 4-2 0,-7-9 0 16,0 0-12-16,0 6 8 0,0-6-8 0,0 0 0 16,0 0-92-16,3 0-24 0,1 6-4 0</inkml:trace>
  <inkml:trace contextRef="#ctx0" brushRef="#br0" timeOffset="-204804.181">7176 6079 1579 0,'0'0'32'0,"0"0"10"0,0 0-34 0,0 0-8 0,-8 3 0 0,8-3 0 16,-3 9 0-16,-4-3 0 0,7 2 9 0,0-8-9 15,0 0 8-15,-4 12-8 0,4 0 8 0,0-12-8 16,0 0-22-16,4 6-9 0,-4-6-1 0</inkml:trace>
  <inkml:trace contextRef="#ctx0" brushRef="#br0" timeOffset="-203596.375">8156 6414 996 0,'0'0'28'0,"0"0"7"0,0 0-35 0,0 0 0 0,0 0 0 0,0 0 0 16,0-6 75-16,0 6 8 0,0-3 1 0,-7-3 1 15,4 3 19-15,-4-5 3 0,3 8 1 0,-3-6 0 16,7 6-45-16,-7 0-9 0,0 0-2 0,0-6 0 16,0 6-24-16,0 0-6 0,0 0-1 0,0 0 0 15,0 0-21-15,-1 6 9 0,1-6-9 0,0 6 0 16,7-6 0-16,-7 0 0 0,0 8 0 0,0-2 0 15,7-3 0-15,0-3 0 0,-10 9 0 0,6 3 0 16,-3-6 0-16,4 5-11 0,-1 1 11 0,0 0-10 16,-3 3 10-16,4-4 0 0,-1 1 0 0,1-6-8 15,-1 6 8-15,1 2 0 0,-1-2 0 0,1 0 0 16,-1-6 0-16,-3 3 0 0,4 2 0 0,-1 1 0 16,1-6 10-16,-1 6-2 0,1-6-8 0,3-6 12 15,0 0-12-15,0 0 8 0,0 0-8 0,0 0 0 16,0 0 10-16,0 0-10 0,3 0 10 0,-3 0-10 0,4 0 0 15,3 11 8-15,0-8-8 0,0 3 0 0,0-3 0 0,3-3 0 0,4 0 0 16,-3-3 0-16,3 0 0 16,-3 0 0-16,-1 0 0 0,4-8 0 15,-3 5 0-15,3 0 0 0,0-6 0 0,0 3 0 16,-3-2 0-16,0 5 0 0,3-6 0 0,-4 0 0 16,1 6 31-16,-4-8 3 0,3 5 1 0,-3 0 0 0,1 3-35 0,-1-6 0 0,-4 1 0 15,4-1 0-15,-3 3 0 0,-4 0 0 0,3 0 0 16,-3-2 0-16,-3-1-9 0,3 6 9 0,-4-9-8 0,-3 4 8 15,0 5 0-15,0 0 0 0,0 0 0 0,0 0 0 16,-4 0 0-16,4 0 0 0,0 6 0 0,-3-9-8 16,-1 9 8-16,4 0 0 0,-4 0-9 0,1 0 9 15,-4 0-8-15,3 9 8 0,1-9-10 0,-1 6 10 16,4-6-12-16,0 6 12 0,0 0-13 0,0 6 5 16,3-6 8-16,-6 2-13 0,6 4 5 0,-3 0 8 15,4-6-8-15,-1 6 8 16,4-1 0-16,-4-5 0 0,4 3-8 0,0 3 8 0,0 0-10 0,4-7 10 15,-4-5-32-15,0 0-1 16,0 0 0-16,0 0 0 0,7 6-15 0,0 0-2 0,0-6-1 16,4 6 0-16,-1-6 7 0,1 0 2 0,-1 6 0 0</inkml:trace>
  <inkml:trace contextRef="#ctx0" brushRef="#br0" timeOffset="-203054.768">8336 6364 1094 0,'-10'6'23'0,"2"0"5"0,5 0-28 0,-4 0 0 0,0 2 0 0,3-2 0 15,-3 6 56-15,4-6 7 0,-1 0 1 0,1 0 0 16,3 0 0-16,0-1 0 0,0-5 0 0,0 6 0 16,0-6 0-16,0 0 0 0,0 0 0 0,0 0 0 15,0 3-4-15,3 0-1 0,1 0 0 0,3 3 0 16,-4-6 8-16,4 3 1 0,-3 0 1 0,3 3 0 16,-4-6-106-16,-3 0-22 0,8 6-4 0,-5-6-1 15,1 6 52-15,3-1 12 0,-4 1 0 0,4 0 0 16,-3 0 0-16,3-6 0 0,-4 6 0 0,1 0 0 15,-1-3 30-15,-3-3 9 0,7 6 1 0,-3-1 1 16,-4-5-21-16,4 6-5 0,3-6-1 0,-7 0 0 16,3 0-5-16,-3 0-1 0,4 6 0 0,-4-6 0 15,7 0 4-15,-4 0 1 0,4 0 0 0,-3-6 0 16,-1 0 2-16,4-2 0 0,0-1 0 0,-3 0 0 16,3-3-6-16,-3-5-1 0,3 5 0 0,0-3 0 15,-4 3-8-15,4-5 0 0,-3 5 9 0,-1-3-9 16,1 4 0-16,-1-7 8 0,-3 6-8 0,4-3 0 15,-4 4 0-15,3-1 0 0,-3 0 0 0,0 0-12 0,0-2-2 16,0 5-1-16,0 0 0 0,-3 3 0 16,3 0-11-16,-4 0-2 0,4 6-1 0,-3-5 0 15,-1-1-20-15,-3 0-4 0,4 0-1 0,-1 3 0 16,4 3 0-16,0 0 0 0,0 0 0 0,0 0 0 16,0 0-17-16,-7 0-3 0,7 0-1 0</inkml:trace>
  <inkml:trace contextRef="#ctx0" brushRef="#br0" timeOffset="-202059.305">8657 5844 1226 0,'0'0'25'0,"0"0"7"15,-3 9-32-15,-1-4 0 0,-3 1 0 0,7 0 0 16,-3 0 30-16,3 0-1 0,-4 6 0 0,4-12 0 16,0 0-29-16,0 0 0 0,0 0 0 0,0 0 0 0,0 0 50 0,0 0 14 15,7 0 2-15,-3 6 1 0,-1-4-3 0,1 1 0 0,-1 6 0 0,1-9 0 16,-4 0-14-16,3 6-3 0,-3-6-1 0,4 6 0 16,3 0 6-16,-4 0 0 0,1 0 1 0,-4 0 0 15,3 2-20-15,-3 1-4 0,0 12-1 0,-3-10 0 16,3 7-28-1,-4 0 8-15,1 2-8 0,-1 4 0 0,1-9 37 16,-1 8 5-16,1-5 1 0,-1 2 0 0,1 4-21 0,-1-1-4 16,1-2-1-16,-1 2 0 0,4 1-5 0,-3-3 0 0,3 2-1 15,3-2 0-15,-3 2-11 0,4-11 10 0,3 6-10 16,-4-4 10-16,1-2-10 0,-1 0-17 0,4 0 4 16,-3-1 1-16,-1-5 12 0,1 3 0 0,-1 3 0 0,1-6 0 15,-4-6 0-15,3 0 0 0,-3 0 0 0,0 0 0 16,0 0 0-16,0 0 0 0,0 0 0 0,0 0 0 15,0 0 48-15,0 0 13 0,0 0 3 0,0 0 0 16,0 0-52-16,0 0-12 0,0 0 0 0,0 0 0 16,0 0 0-16,0 0 0 0,0 0 0 0,0 0 0 15,0 0 0-15,0 0-16 0,0 0 3 0,0 0 1 16,0 0 12-16,0 0 0 0,0 0 0 0,0 0 0 16,0 0 0-16,0 0-12 0,0 0 3 0,0 0 1 15,0 0 8-15,0 0 0 0,0 0 0 0,0 0 0 16,0 0 0-16,0 0-13 0,-3 0 5 0,3-6 8 15,0-6 0-15,0 6 8 0,0-3 2 0,0-2 0 16,0-1 5-16,3 0 1 0,-3-3 0 0,0 4 0 0,4-7-16 0,-4 6 0 16,0-8 0-16,0 8 0 0,4 0 0 15,-4-6 0-15,3 4 0 0,-3 5 0 0,0 0 0 0,0 3 0 0,0 6 0 0,0 0 0 16,0 0 0-16,4 0 0 16,-1-12 0-16,-3 12 0 0,0 0 0 0,0 0 0 15,0 0 0-15,7 0 0 16,0 0 0-16,0 0 0 0,0 0 0 0,4 6 0 0,-4 0 0 0,4 0 0 0,-1 3 0 15,-3 0 0 1,4 0-48-16,-4 2-13 0,3 1-3 0,-3 0 0 0,0-3 52 0,4-1 12 0,0 7 0 16,-4-3 0-16,0 0 0 0,0-6 0 0,-4-4 0 0,1 10 0 15,3-6 0-15,-4 0 0 0,-3 6 0 0,4-6 0 16,0 0 11-16,-4-6 5 16,0 5 0-16,0 1 1 0,-4 3-17 0,4-3 0 15,-4 0 0-15,1 6 0 0,-1-6-15 0,-3-1 0 0,4 7 0 0,-8-6 0 16,4 0 15-16,-3 3 0 0,-1 2 0 0,0-5 0 15,1 0 0-15,-1-12 0 0,1 0 0 0,-1 1 0 16,1-1 0-16,-5 0 0 0,1-3 0 0,0 9 0 16,0-6-28-16,4 6-4 0,-5 0 0 15,5-6 0-15,-1 6-18 0,4-6-4 0,4-5-1 16,-4 5 0-16,3 0-91 0,1 0-18 0,3-3-4 0</inkml:trace>
  <inkml:trace contextRef="#ctx0" brushRef="#br0" timeOffset="-201056.6">9042 5758 1130 0,'0'0'32'0,"-7"0"8"0,7 0-32 0,-7 6-8 0,7-6 0 0,-7 3 0 16,3 3 40-16,0 0 8 0,1 6 0 0,3-12 1 15,0 0-39-15,0 0-10 0,0 0 0 0,0 0 0 16,0 6 0-16,0 0 0 0,0-1 0 0,0 7 0 16,0-12 39-16,3 6 5 0,-3-6 2 0,0 9 0 15,4-3-22-15,-4 0-5 0,4 5-1 0,-1 1 0 16,1 0 23-16,-4 0 5 0,0-1 1 0,3 4 0 15,-3 9-24-15,0-7-5 0,-3 10-1 0,3-4 0 16,-4 1 38-16,4 2 7 0,-3-2 2 0,-1 8 0 16,-3-8-52-16,3 2-12 0,1 3 0 0,-4-5 0 0,3 2 54 15,1-5 8-15,-1-3 2 0,1 5 0 16,-1-5-28-16,4-1-6 0,-3 4-1 0,3-3 0 0,0-4-12 16,0-5-2-16,0 0-1 0,0 3 0 0,0-6-14 0,0 0 9 15,3 5-9-15,-3-5 8 0,0-6-8 0,0 6 0 0,0-6 9 0,0 0-9 16,0 0 0-16,0 0 8 0,0 0-8 0,0 0 0 15,0 0-9-15,0 0-7 0,0 0 0 0,0 0-1 16,0 0-27 0,0 0-4-16,0 0-2 0,0 0 0 0,0 0-22 0,0 0-4 15,0 0 0-15,7 3-1 0,-7-3-25 16,0 0-5-16,0 0-1 0,0 0 0 16,4 6 8-16,-4-6 2 0,3 6 0 0</inkml:trace>
  <inkml:trace contextRef="#ctx0" brushRef="#br0" timeOffset="-200702.734">9225 6332 1549 0,'-10'11'44'0,"3"10"9"0,-1-15-42 15,1 6-11-15,0-4 0 0,4 4 0 16,-4 0 54-16,3-6 9 0,1 0 1 0,-1 0 1 15,4-6-15-15,-3 6-3 0,3 5-1 0,0-11 0 0,0 0-22 0,0 3-5 0,0-3-1 0,0 0 0 16,0 0-18-16,0 0-17 0,0 0 3 0,0 0 1 31,0 0-39-31,0 0-8 0,0 0-2 0</inkml:trace>
  <inkml:trace contextRef="#ctx0" brushRef="#br0" timeOffset="-200474.3">9169 5982 1579 0,'0'0'32'0,"-7"0"10"15,7 0-34-15,0 0-8 0,-7 6 0 0,7-6 0 16,0 0 53-16,0 0 9 0,0 0 2 0,0 0 0 15,0 0-228-15,0 0-44 0</inkml:trace>
  <inkml:trace contextRef="#ctx0" brushRef="#br0" timeOffset="-199822.118">9384 6279 1094 0,'0'0'46'0,"0"0"-37"15,0 0 95-15,0 0 20 0,0 0 3 0,0 0 1 16,0 0-52-16,0 0-9 0,0 0-3 0,0 0 0 15,-7 3 0-15,7-3 0 0,0 0 0 0,-4 9 0 16,4-9-51-16,0 0-13 0,0 0 0 0,0 0 0 16,4 5 0-16,-4 1 0 0,7 0 0 0,-4 0 0 15,1 0 0-15,3-6 0 0,0 0 0 0,0 6 0 16,0-6 0-16,4 0 0 0,-1 3 0 0,-3 0 0 16,4 0 0-16,0 3 0 0,-4-4 0 0,3 7 0 15,-3-9 0-15,0 0 0 0,0 0 0 0,0 0 0 16,-3 0 34-16,3-9 4 0,0 7 1 0,0-1 0 15,-3 0-20-15,3-3-4 0,-4 3-1 0,4-3 0 16,-3 0-14-16,-1 0 0 0,1 0 0 0,-1 0 0 16,1 1-16-16,-4-7-7 0,0 6-1 0,0 0 0 15,0-3-12-15,0 9-4 0,3-12 0 0,-6 7 0 16,3 5-8-16,-4-6-3 0,1 0 0 0,-4 0 0 16,0 3 18-16,0 0 3 0,0 0 1 0,-4 0 0 15,4 3-7-15,-4 0 0 0,1 0-1 0,-1 0 0 16,1 0 37-16,-1 0 0 0,-3 0 0 0,3 3 0 15,4 0 0-15,-3 3 0 0,3 0 0 0,0 0 0 0,3 5 44 0,-3 1 16 16,4-6 3-16,-1 3 1 0,4 3-52 0,-4-1-12 16,4 1 0-16,0 6 0 0,4-9 0 0,-4 8 0 15,4 1 0-15,-4-6 0 0,3 2 32 0,1-2 3 16,-4 0 1-16,3 0 0 0,-3-1-12 0,4-2-1 16,-1-3-1-16,1 3 0 0,-4 0-13 0,3-3-9 15,1 5 12-15,-1-5-12 0,1 0 28 16,-4-6-2-16,3 0 0 0,4 6 0 0,-3-6-11 0,3 3-3 0,0 0 0 15,0-3 0-15,4 6-12 0,-4-3 8 0,3 3-8 0,1-1 0 16,-4-5 11-16,4 0-11 0,3 0 12 0,-4-5-12 16,1-1 0-16,3 3 0 0,-4-6 0 0,5 6 0 31,-5-3-43-31,1-6-9 0,-1 7-1 0</inkml:trace>
  <inkml:trace contextRef="#ctx0" brushRef="#br0" timeOffset="-198576.585">9532 6055 980 0,'0'0'20'0,"0"0"5"0,0 0-25 0,0 0 0 0,0 0 0 15,0 0 0-15,0 0 76 0,0 0 11 0,0 0 1 0,0 0 1 16,0 0-27-16,0 0-6 0,0 0 0 0,0 0-1 15,0 0-34-15,0 0-6 0,0-6-2 0,0 6 0 16,0 0-13-16,0 0 0 0,0 0 0 0,4 0 0 16,-1-5 27-16,1-1 2 0,-1 3 1 0,1-3 0 15,-1-3 35-15,4 0 7 0,-3 3 2 0,3-5 0 16,-4 5-39-16,1-6-8 0,3 0-2 0,0 3 0 16,0-2 13-16,0 5 2 0,0-12 1 0,0 12 0 15,0-8-29-15,4 8-12 0,-1-6 8 0,-2 0-8 16,2 6 20-16,-3 0 0 0,0 1-1 0,0-1 0 15,0 3-67-15,-3-3-12 0,-1 3-4 0,4 0 0 16,-3-3 48-16,7 6 16 0,-4 0-12 0,0 0 12 16,-4-6-53-16,4 6-5 0,0-6-1 0,-3 6 0 15,-1-6-55-15,4 6-11 0,-3 0-3 0</inkml:trace>
  <inkml:trace contextRef="#ctx0" brushRef="#br0" timeOffset="-190739.688">9818 6493 653 0,'0'0'18'0,"0"0"5"0,0 0-23 0,0 0 0 0,0 0 0 0,0 0 0 15,0 0 84-15,0 0 13 0,0 0 3 0,0 0 0 16,0 0-4-16,0 0 0 0,0 0 0 0,0 0 0 16,0 0-25-16,0 0-6 0,-7 0-1 0,7 0 0 15,-7 6-20-15,7-6-5 0,-7 0-1 0,7 0 0 16,0 0-10-16,0 0-1 0,0 0-1 0,0 0 0 15,0 0-1-15,0 0 0 0,0 0 0 0,0 0 0 16,0 0-7-16,0 0-2 0,0 0 0 0,0 0 0 16,0 0-16-16,0 0 0 0,0 0 0 0,0 0 0 15,0 0 0-15,0 0 0 0,0 0 0 0,0 0-9 16,0 0 9-16,0 0 0 0,0 0-9 0,0 0 9 16,0 0 0-16,0 0 0 0,0 0 0 0,0 0 0 15,0 0 0-15,0 0 0 0,0 0 0 0,0 0 0 16,0 0 0-16,0 0 0 0,0 0 0 0,0 0 0 15,0 0 12-15,0 0 0 0,3-6 0 0,-3 1 0 16,0-1-12-16,0-6 10 0,0 3-10 0,0 3 10 16,0 0-10-16,0-5 0 0,0 11 0 0,0 0 0 15,0 0 0-15,0 0 0 0,0 0 0 0,0 0-11 16,0 0 1-16,0 0 0 0,0 0 0 0,0 0 0 16,0 0 10-16,0 0-10 0,0 0 10 0,0 11-10 0,0-11 10 0,0 6 0 0,0 0 0 15,0-6-8-15,0 0 8 0,0 6 0 0,0-6 0 0,0 0 0 16,0 0 0-16,0 0 0 0,0 0 0 0,0 0 0 31,0 0-32-31,4-6-12 0,3 0-1 0</inkml:trace>
  <inkml:trace contextRef="#ctx0" brushRef="#br0" timeOffset="-166475.854">3224 7475 850 0,'0'0'17'0,"0"0"6"0,0 0-23 0,0 0 0 0,0 0 0 16,0 0 0-16,0 0 56 0,0 0 6 15,-3 6 2-15,-4 6 0 0,3-6 4 0,1 0 0 0,-1-3 1 0,1 5 0 16,-1 4-13-16,1-3-2 0,-1 3-1 0,4 0 0 15,-3-7-5 1,3 10 0-16,-4-3-1 0,4 0 0 0,0-1-7 0,0 1-2 0,0-6 0 16,4 6 0-16,-1 2-11 0,1 10-3 0,3-6 0 0,-4 8 0 15,4-2-6-15,-3 2-2 0,-1 3 0 16,4 1 0-16,-3 2-7 0,-1-8-1 16,1 8-8-16,-4-5 12 0,3 2-12 0,-3-3 0 0,4-2 8 15,-4 5-8-15,0-8 0 0,-4 2 0 0,4-5 0 16,0-3 0-16,0-3 12 0,0-7-1 0,0-5 0 0,0 0 0 15,0 0-11-15,0 0 0 0,0 0 9 0,0 0-9 16,-3-5-109-16,3-7-27 0,0-3-4 16</inkml:trace>
  <inkml:trace contextRef="#ctx0" brushRef="#br0" timeOffset="-165438.455">3186 7419 767 0,'0'0'32'0,"0"0"-32"15,0 0 97-15,0 0 13 0,0 0 2 0,0 0 1 16,0 0-14-16,-7-5-3 0,7 5-1 0,0 0 0 16,0 0-71-16,0 0-15 0,0 0-9 0,0 0 12 15,0-6 4-15,3 0 2 0,1 3 0 0,-1-3 0 16,1 0-18-16,3 3 0 0,-4 3 8 0,1-9-8 16,3 9 0-16,-4 0 0 0,4-6 0 0,-7 6 0 15,4 0 10-15,3-5-2 0,-4-1 0 0,-3 6 0 16,8 0 8-16,-8 0 0 0,3-6 1 0,4 6 0 15,4 0-6-15,-11 0-2 0,10 0 0 0,-3 6 0 16,0-6-9-16,0 6 10 0,4-1-10 0,-4 1 10 16,4 3-10-16,-4-3 10 0,3 3-10 0,1 0 10 15,-4 2-10-15,4-5 0 0,3 6 0 0,-4 3 0 16,-3-3 0-16,0 5 0 0,0 1 0 0,-3-3 0 16,-1 8 0-16,1-11 0 0,0 0 0 0,-4 5 0 15,0 4 0-15,0 2 0 0,-4-8 0 0,0 8 0 16,1-5-8-16,-1-3-4 0,-3-3-1 0,0 5 0 15,-3-5 13-15,3 0 0 0,-4-3 0 0,1 2 0 16,-1-2 0-16,0-6 10 0,-3 3-10 0,0-6 8 0,0-6 5 16,7 6 1-16,-7-6 0 0,0 0 0 0,-7-5-14 0,6 2-8 15,-2-9 8-15,-4 3-13 16,7-2-34-16,6 5-6 0,-2-6-2 0</inkml:trace>
  <inkml:trace contextRef="#ctx0" brushRef="#br0" timeOffset="-164688.604">3358 7931 851 0,'-3'-6'36'16,"3"6"-36"-16,0-6 58 15,0 6 5-15,0-6 1 0,0 6 0 0,0 0-46 0,3 0-9 0,1-6-1 0,-4 6-8 16,4 0 13-16,3-5-4 0,-4-4-1 0,-3 9 0 16,0 0 13-16,0 0 3 0,0 0 0 15,0 0 0-15,0 0 19 0,0 0 4 16,4 9 1-16,-4-9 0 0,0 0-6 0,0 0-1 0,7 5 0 16,-7-5 0-1,0 6 31-15,0-6 5 0,3 6 2 0,-3-6 0 0,0 0-28 0,7 0-6 0,-7 0-1 0,4 0 0 16,3 0-31-16,0 0-13 0,0 0 11 0,-4 0-11 15,5 0 34-15,2 0 1 0,1-6 0 0,-1 0 0 16,1 6-27-16,-1-11-8 0,1 5 0 0,0 0 0 16,3 3 0-16,-4-3 8 0,1 6-8 0,-4-6 0 15,0 0 0-15,0 6 0 0,0-6 0 0,0 6-12 16,-3-5-16-16,-1-1-4 0,1 6 0 16,-4 0 0-16,0 0 4 0,3 0 0 0,-3-9 0 15,0 9 0-15,0 0 10 0,0 0 2 0,0 0 1 16,0 0 0-16,-7 0 15 0,-3-3 0 0,-1 0 9 0,0 0-9 15,4-3 16-15,-3 3-4 0,-1-3 0 0,-6 6 0 16,10-6 0-16,7 6 0 0,-11 0 0 0,0 0 0 16,4 0-4-16,-3 0 0 0,3 6-8 0,-4-6 12 15,4 6-12-15,4 0 0 0,-5 3 0 0,5 3 0 16,3-1-8-16,-4 1 8 0,1-3-12 0,3 3 12 16,-4 0-10-16,4-1 10 0,0 1-8 0,4 0 8 15,-4 3 0-15,3-4-8 0,1 1 8 0,-4 0 0 16,0 0 0-16,3-4 0 0,1 4 0 0,0 0 0 15,-1-6 0-15,1 6 9 0,-1-1 0 0,4-5 0 16,-3 0 1-16,-4-6 0 0,7 6 0 0,-7-6 0 16,7 3-10-16,-7-3 0 0,0 0 0 0,7 12 0 0,0-12 20 15,0 0 0-15,4 0-1 0,-4-9 0 16,7 9-45-16,-4-3-9 0,1 0-1 0</inkml:trace>
  <inkml:trace contextRef="#ctx0" brushRef="#br0" timeOffset="-164271.454">3679 7802 1273 0,'-3'17'53'0,"3"-5"-42"16,0 3 107-16,0 2 22 0,0 1 4 0,-4-3 0 15,4 2-64-15,0 1-12 0,0-6-4 0,0 2 0 16,0 4 0-16,0-6 0 0,0 0 0 0,0-1 0 16,0 1-32-16,0-3-6 0,0-3-2 0,0-6 0 15,0 0 0-15,0 0-1 0,0 0 0 0,0 0 0 16,0 0 1-16,0-6 0 0,0-3 0 0,0 0 0 16,0-5-24-16,4-4-20 0,-4 0 4 0,0-2 1 15,3 2-7-15,1 0-2 0,-4-5 0 0,4 8 0 16,-4 3-6-16,3-5-2 0,-3 8 0 0,4 0 0 15,-4 3 18-15,0 3 3 0,0 3 1 0,0 0 0 16,7-6-35-16,-7 6-7 0,7 0-2 0,3 0 0 0,-3 6 43 16,0 3 11-16,0 3 0 0,4 6 0 0,-4-1 0 15,4-5 0-15,-4 0 0 0,0 8 0 16,0-2 26-16,0 0 7 0,-4 2 2 0,4-2 0 16,-3-1-19-16,3-2-3 0,-3 3-1 0,-1-6 0 0,1-1-3 0,-1-5-1 15,1 0 0-15,-4-6 0 0,0 6-8 0,0-6 0 0,3 6 0 0</inkml:trace>
  <inkml:trace contextRef="#ctx0" brushRef="#br0" timeOffset="-163567.105">4096 7913 733 0,'0'0'31'15,"0"0"-31"1,3 6 36-16,-3-6 0 0,4 0 1 0,-4 0 0 16,0 0 15-16,0 0 4 0,7 0 0 0,-7 0 0 15,0 0 13-15,0 0 3 0,3 0 1 0,-3 0 0 16,0 0 20-16,0 0 4 0,0 0 1 0,0 0 0 15,-3-6 2-15,-1 0 1 0,4 6 0 0,-7-5 0 16,-3-4-41-16,3 6-9 0,-4-3-2 0,0 3 0 16,-3 3-30-16,7 0-7 0,-3 3 0 0,-4 3-1 0,-1-6-11 15,5 0-14-15,-1 0 3 0,4 3 1 0,-3 6 10 0,-1 2 0 0,4 1 0 0,-4 0 0 16,4 3 0 0,0 2 0-16,4-5 0 0,-1 6 0 0,1-10 0 0,-1 7 0 15,4 0 0-15,0 2 0 0,0-5 0 0,4-9 0 0,-4-3-9 16,0 0 9-16,3 6 0 0,1 3 0 15,-1 6 0-15,4-10 0 0,-7-5 0 0,0 0 0 16,0 0 0-16,7 0 0 0,1 0 0 16,-1 6 0-16,0-6 0 0,3 0 0 0,-3-6 36 15,4-14 1-15,-1 2 1 0,1 1 0 0,7-10-38 0,-11 4 0 0,3-1 0 0,-3-8 0 32,0 2-25-32,4-5-3 0,0-3-1 0,-1 5 0 0,-3-2 10 0,0 3 3 0,0 5 0 0,0-2 0 15,-3 5 2-15,-1 1 1 0,-3 2 0 0,0 4 0 16,0-4 2-16,0 4 1 0,0-1 0 0,-3 6 0 15,-1-5-17-15,1 8-3 0,-1-3-1 0,1 6 0 16,-1-6 40-16,1 1 8 0,-4 2 2 0,3 6 0 16,4 3-31-16,0 0-5 0,0 0-2 0,0 0 0 15,-7 3 19-15,7-3 0 0,-10 3 0 0,2 3 0 16,5 5-16-16,-4 1 3 0,3 0 1 0,4 3 0 16,0 2 12-16,-3 1 0 0,-1-1 0 0,1 7 0 15,-1 2 15-15,1 1 5 0,3 8 2 0,-4-5 0 16,4 2 9-16,-3 3 1 0,6-3 1 0,-6 1 0 15,3 2 3-15,-4-3 1 0,4-8 0 0,-3 5 0 16,3-8-11-16,0 2-2 0,3-2-1 0,-3-3 0 16,4-1-10-16,-4-8-1 0,0 0-1 0,3-3 0 0,1 9-11 15,-1-10 8-15,1-5-8 0,3 6 8 16,-4-6-8-16,1 0-17 0,3 0 4 0</inkml:trace>
  <inkml:trace contextRef="#ctx0" brushRef="#br0" timeOffset="-162963.37">4360 7943 1594 0,'0'0'45'0,"-7"0"10"16,0 0-44-16,0-6-11 0,7 6 0 0,-7 0 0 16,-3 0 96-16,2 0 18 0,-2 0 3 0,-1 0 1 15,4 0-60-15,-3 0-12 0,-1 6-2 0,-7-6-1 16,8 0-28-16,-1 0-6 0,1 0-1 0,3 6 0 15,-4-3-8-15,4-1 0 0,0 4 0 0,0-3 0 16,3 3 0-16,4-6 0 0,-3 12-12 0,-1-6 12 16,4 6-14-16,0 2 5 0,0 4 1 0,0 0 0 0,4-7 8 0,-4 4-8 0,3 3 8 15,1-7-8-15,3 1 8 16,-4 0 0-16,1 0 8 0,3-1-8 0,-3-2 14 0,3-3-2 16,-4 0 0-16,4-6 0 0,0 6 7 0,-7-6 1 0,7-6 0 0,-3 6 0 15,3-6 0-15,0 0 1 0,0-5 0 0,0-1 0 31,0 3-38-31,-3-3-8 0,3 0-2 0,-4 7 0 0,1-16 27 0,-1 3 0 0,-3 1 0 0,0-1 0 16,4 6-54-16,-4 3-9 16,0 4-1-16,3-7-1 0,-3 6 32 0,0 6 6 0,0-6 2 0,0 6 0 15,0 0 1-15,0 0 0 0,0 0 0 0,0 0 0 16,0 0 7-16,0 0 1 0,0 0 1 0,4 6 0 16,-1 6 15-16,-3-1 0 0,0 1 0 0,4 3 0 15,-4-3 48-15,0-1 12 0,0-5 2 0,0 3 1 16,0-3-19-16,-4 0-3 0,4 6-1 0,0-6 0 15,0-1-22-15,0 1-5 0,0-6-1 0,0 0 0 16,0 0-1-16,0 0-1 0,0 0 0 0,0 0 0 16,7-6-86-16,1 6-18 0,2 0-3 15</inkml:trace>
  <inkml:trace contextRef="#ctx0" brushRef="#br0" timeOffset="-162527.202">4477 7952 1579 0,'-4'11'32'0,"4"-5"10"0,0-6-34 16,0 6-8-16,0 0 0 0,0 6 0 0,0-6 0 0,4 2 0 0,-1 1 0 0,1 6 0 16,-4-9 53-16,3 0 9 0,-3-6 2 0,4 11 0 15,-4-5-52-15,3 0-12 0,1 0 0 0,-4-6 0 16,0 0 0-16,0 0 0 0,0 0 0 0,0 0 0 15,0 0 0-15,0 0 0 0,0 9 0 0,0-9 0 16,0 0 45-16,0 0 7 0,0 0 0 0,0 0 1 16,0 0-33-16,-4-6-8 0,4 0 0 0,0 3-1 15,0-9-11-15,0 7 0 0,0-1 0 0,0 0 0 16,0 0 0-16,0-3 0 0,0 0 0 0,0 0 0 16,0 4 0-16,0-1 0 0,0 0 0 0,0 0 0 15,4 0 0-15,-4 0 0 0,3-3 0 0,-3 3 0 16,0 6 0-16,0 0 0 0,0 0 0 15,4-2 0-15,-4 2 0 0,3-3 0 0,-3 3 0 0,0 0 0 16,11-6 23-16,-11 6 2 0,7 0 1 0,-7 0 0 16,11 0-42-16,-4 0-8 0,-4 0-1 15,4 0-1-15,4 6 42 0,-4-1 8 0,0 4 1 0,0 3 1 16,0-6-42-16,0 0-8 0,-3 6-1 16,3-4-1-16,-4 1 26 0,1 0 0 0,-1 3 0 0,1-6 0 15,-1 0 0-15,1-1 0 0,-4-5 0 0</inkml:trace>
  <inkml:trace contextRef="#ctx0" brushRef="#br0" timeOffset="-162048.6">4674 7399 1094 0,'0'0'46'0,"0"0"-37"15,0 0 44-15,0 0 9 0,0 0 2 0,0 0 0 16,0 0 0-16,-3 9 0 0,3-9 0 0,0 6 0 16,-4-1-52-16,4 1-12 0,0 6 0 0,4-3 0 15,-4 6 47-15,3 5 6 0,4-2 2 0,-3-3 0 16,-1 8-37-16,1 1-7 0,-1-4-2 0,1 4 0 16,0 5 44-16,3-3 9 0,-4 7 2 0,1 2 0 15,-1-8 0-15,4 8 0 0,-3-6 0 0,-1-2 0 16,1 2-52-16,-4-2-12 0,3-4 0 0,1 4 0 15,-4-4 0-15,3 1 0 0,1-7 0 0,-1 4 0 16,-3-4 54-16,4-5 8 0,-1-3 2 0,5 0 0 16,-8 6-52-16,3-10-12 0,-3 7 0 0,4-6 0 15,-4 0 0-15,0-6 0 0,0 0 0 0,0 0 0 16,0 0-63-16,0 0-15 0,0 0-3 0,0 0-1 16,3-6-125-16,1 0-25 0</inkml:trace>
  <inkml:trace contextRef="#ctx0" brushRef="#br0" timeOffset="-161775.959">4519 7778 1824 0,'0'0'38'0,"0"0"8"0,0 0-37 0,0 0-9 0,0 0 0 0,0 0 0 15,0 0 32-15,0 0 4 0,4-3 0 0,-1 0 1 16,1 0 19-16,6 3 3 0,-3 3 1 0,4-3 0 16,3-3-29-16,0 0-6 0,4-3-1 0,-4-2 0 15,0 8-14-15,7 0-10 0,-7 3 12 0,-3 2-12 16,3-5 8-16,0 0-8 0,0 0 0 0,-3 0 0 16,3 0 0-16,-4 3 0 0,5 3 0 0,-1 0 0 15,-7 3-99-15,0-3-23 0,3 0-5 0</inkml:trace>
  <inkml:trace contextRef="#ctx0" brushRef="#br0" timeOffset="-160625.426">5549 7437 851 0,'0'0'36'15,"0"0"-36"-15,0 0 58 0,0 0 5 0,0 0 1 0,0 0 0 16,0 6-45-16,0-3-9 0,0-3-2 0,0 9 0 16,0-3 22-16,0-3 4 0,4 2 1 0,-4 7 0 15,3-6-6-15,-3 0-1 0,4 0 0 0,-4 3 0 16,0-1 12-16,3 7 3 0,-3-3 0 0,0 0 0 15,4 5 3-15,-4-2 1 0,0 3 0 0,0-1 0 16,0 4-10-16,0 8-1 0,3-8-1 0,-3 8 0 16,0-5 1-16,0-1 1 0,0-2 0 0,0 2 0 15,-3-2-11-15,3 2-2 0,0-5-1 16,-4-3 0-16,1 2 25 0,3 1 6 0,-4-6 1 16,1 0 0-16,-1-4-27 0,1 4-4 0,3-6-2 0,-4 6 0 15,1-6-22-15,3-6-16 0,0 6 2 0,0-6 1 16,0 5 13-16,0-5 0 0,0 0 0 0,0 0 0 15,0 6-88-15,0-6-14 0,0 0-3 0</inkml:trace>
  <inkml:trace contextRef="#ctx0" brushRef="#br0" timeOffset="-160003.645">5673 7760 1579 0,'0'0'32'0,"-7"0"10"0,3 3-34 0,1 0-8 0,-1 3 0 0,1 0 0 16,-1 0 104-16,4-6 20 0,0 0 3 0,-4 6 1 15,4 0-76-15,0 0-14 0,0 5-3 0,4-5-1 16,0 0-10-16,-4-6-3 0,3 3 0 0,4-3 0 16,-3 0-9-16,-1 0-3 0,4 0 0 0,0 0 0 15,0 3-9-15,4 0 0 0,-4 3 0 0,4 0 0 16,-4-6 0-16,0 0 0 0,3-6 0 0,-3 0 0 16,0 0 12-16,-3 0 1 0,6 0 0 0,-6 3 0 15,3-3-13-15,-3 1-18 0,-1-1 4 0,-3 6 1 16,4-6 13-16,-4 6 0 0,0-12 0 0,0 12 0 15,0 0-12-15,0 0 3 0,0 0 1 0,0 0 0 16,0 0-4-16,0 0 0 0,0 0 0 0,-4-3 0 16,1-3-24-16,-1 0-6 0,-3 3-1 0,-4-5 0 15,8 8 35-15,-4-6 8 0,3-6 0 0,-3 12 0 16,4-6 12-16,-4 6 5 0,0 0 1 0,0 0 0 16,-1 6-18-16,5-6 0 0,-4 6-13 0,0-6 5 15,0 6-3-15,0 0 0 0,0-6 0 0,0 11 0 16,3-2 11-16,-3 9 0 0,4-6 0 0,-5 5 0 15,1 1-11-15,7-3 0 0,-3 2 0 0,-1-2 0 16,4 3 11-16,0-1 16 0,0 7-4 0,0-7-1 16,4-2-11-16,-4-3 0 0,0 0 0 0,3-7 0 0,-3-5 21 0,0 6 3 15,0-6 0-15,0 0 0 16,11 6-6-16,-7-3-1 0,3 0 0 0,-4 0 0 0,1-3-2 0,3 6-1 16,0-6 0-16,0 0 0 0,3 0-5 0,1 0-1 15,0 0 0-15,-1 0 0 0,4-6-8 0,-3 3 0 0,-1 0 0 16,8-3 0-16,-11 0-148 15,4 3-36-15,-1-2-6 0</inkml:trace>
  <inkml:trace contextRef="#ctx0" brushRef="#br0" timeOffset="-159421.682">6061 7746 1580 0,'0'0'67'16,"-7"0"-54"0,-4 0 41-16,4 0 8 0,3 0 2 0,-3 6 0 15,-3-6 30-15,3 3 6 0,-4 2 2 0,4-2 0 0,0-3-61 16,-3 0-12-16,2 3-2 0,1 0-1 0,-3 3-10 0,3 3-1 15,0-3-1-15,0 0 0 0,0 0-22 0,7-6-5 16,-4 5-1-16,4-5 0 0,-3 6 14 16,3-6 0-16,-4 3 0 0,1 3 0 0,-1 0 0 0,0 0 0 15,4-6 0-15,0 6 0 0,0-6 0 0,0 0 0 0,0 6 0 0,0-6 0 16,0 11 8-16,0-11 5 0,0 6 1 0,0-6 0 16,0 0-22-16,0 0-5 0,0 0-1 0,0 0 0 15,8 0 14-15,-1 6 0 0,-4-6 0 0,4 6 0 16,0-3 0-16,0 0 0 0,0 3 0 0,0-3 0 15,0 0 0-15,0 6 13 0,1-9-2 0,-5 5-1 16,4-5-10-16,0 0-14 16,-3 0 3-16,3 6 1 0,-7-6 10 0,3 0 14 0,-3 0-3 0,0 0-1 15,7 0-10-15,-7 0-14 0,4 6 3 0,-4-6 1 16,0 0 10-16,0 0 14 0,10 0-3 0,-10 0-1 16,0 0-10-16,4 6-14 0,-1 0 3 0,-3 6 1 15,0-12 10-15,0 6 14 0,0 2-3 0,0-2-1 16,0-6-10-16,0 12 0 0,0-12 0 0,-3 6 8 15,-4 6-8-15,0-1 0 0,3-5 9 0,-3 3-9 16,0 3 8-16,0-6-8 0,0 6 10 0,0-1-10 16,-4-11-10-16,4 6-8 0,-3-6-2 0,3 0 0 15,-4-6 20-15,4 12 0 0,0-6 0 0,0 0 0 16,4-6-55-16,-5 0-7 0,1-11-2 16,4 11 0-16,-1-3-102 0,-3 3-21 0,4 3-4 15</inkml:trace>
  <inkml:trace contextRef="#ctx0" brushRef="#br0" timeOffset="-158194.341">6830 7796 1280 0,'0'0'36'0,"0"0"8"0,0 0-35 0,0 0-9 16,0 0 0-16,0 0 0 0,0 0 60 15,0 0 11-15,0 0 1 0,0 0 1 0,0 0-7 0,0 0-2 0,0 0 0 0,-7-6 0 16,0 6 0-16,0 0 0 0,0 0 0 0,-4 0 0 16,4-6-51-16,0 6-13 0,-7-6 0 0,3 6 0 15,1-3 0-15,3 3 0 0,-4 0 0 0,0 3 0 16,1-3 0-16,-1 0 0 0,4 6 0 0,-3 0 0 15,3 0 17-15,-1 0 1 0,5 5 0 0,-4-5 0 16,-4 6-29 0,8-3-5-16,-4 8-2 0,3-5 0 0,1-3 18 0,3 6 0 0,0 5 11 0,3-8-11 15,-3 0 0-15,4-6 0 0,-1 5 0 0,1-2 0 16,-1-3 11-16,1 0-11 0,6-6 10 0,-3 0-10 16,-3 0 48-16,0 0 4 0,3 0 1 0,0 0 0 15,-4 0-43-15,4 0-10 0,0-6 0 0,0 0 0 16,0 0 15-16,0-2 3 0,4-4 1 0,-4 0 0 15,0 0-30-15,0-5-5 0,0 5-2 0,-3 3 0 16,-1-9 18-16,4 7 0 0,-3-4 0 0,-1 3 0 16,-3 6 18-16,0-5 7 0,0-1 2 0,0 6 0 15,0 6-43-15,0 0-9 0,0 0-2 0,0 0 0 16,0 0-8-16,0 0-1 0,0 0-1 0,0 0 0 16,0 0 1-16,0 0 0 0,-3 6 0 0,-1 6 0 15,-3-1 21-15,4-5 5 0,3 6 1 0,0 3 0 16,-4-4 9-16,4 1 0 0,0 0-9 0,4 0 9 15,-4 8 0-15,3-8 15 0,-3 0-3 0,7 5 0 0,-3-2 7 0,-4-3 1 16,3 0 0-16,1-1 0 0,-4-8-4 0,3 3 0 16,-3-6 0-16,7 3 0 0,-3-3-3 0,3 3-1 15,0 0 0-15,-3-3 0 0,3-3 20 0,-4 0 3 16,4-6 1-16</inkml:trace>
  <inkml:trace contextRef="#ctx0" brushRef="#br0" timeOffset="-157586.644">7006 7684 1188 0,'0'0'24'0,"-3"0"8"0,3 9-32 0,0 0 0 0,-4 5 0 0,4-2 0 16,-3 0 62-16,3 0 6 0,-4-4 2 0,1 1 0 15,3 6 4-15,0-3 1 0,3-1 0 0,-3 4 0 16,0-3-23-16,4 0-4 0,-4-1 0 0,0 1-1 16,3 0 0-16,-3 9 0 0,4-4 0 0,-1-5 0 15,-3 0-11-15,0-3-1 0,0-9-1 0,0 0 0 16,0 0-13-16,0 0-2 0,0 0-1 0,0 8 0 15,0-8-10-15,0 0-8 0,0 9 12 0,0-9-12 16,0 0 12-16,0 0-4 0,0 0 0 0,0 0-8 16,0 0 10-16,0 0-10 0,0 0 8 0,0 0-8 15,0 0 12-15,0 0-4 0,0-6 0 0,0 3 0 16,0-3-23-16,0 1-5 0,-3-1 0 0,3-6-1 0,-4 0 42 0,4 0 9 16,-3-8 2-16,3 2 0 0,0 6 0 15,3-8 0-15,1 8 0 0,-4 0 0 16,3 1-53-16,1 5-11 0,-1 0-1 0,1 6-1 0,-1-6 22 15,4 0 12-15,0 0-12 0,-3 3 12 0,3 3-26 16,0 0 2-16,0 3 0 0,0 0 0 0,4 6 24 16,-4-3 9-16,3 0 0 0,-3 5 0 0,4-2-9 0,-4 3-12 0,4-3 2 0,-1 6 1 15,1-10 9-15,-4 1 0 0,-4 0 8 0,-3-6-8 16,4 6 0-16,-4-6 0 0,3 0 0 0,1 9-8 16,0-3 8-16,-1 11 0 0,1-5 0 0,-4-6 0 15,3 6 12-15,-3 0 5 0,0-12 1 0,-3 5 0 16,-1 4-10-16,4 3-8 0,-3-6 12 0,3-6-12 15,0 0 0-15,0 0-12 0,0 0 0 0,0 0 0 16,0 0-36-16,0 0-8 0,0 0 0 0,0 0-1 16,0 0-72-16,7 0-15 0,0-6-2 15</inkml:trace>
  <inkml:trace contextRef="#ctx0" brushRef="#br0" timeOffset="-157035.488">7320 7813 1337 0,'0'0'28'0,"0"0"6"0,0 0-34 0,0 0 0 0,0 0 0 0,0 6 0 15,0-6 109-15,0 9 15 0,0-9 4 0,0 9 0 16,-3 0-14-16,3 2-2 0,0-5-1 0,3 6 0 15,-3-6-75-15,-3 3-16 0,3 3-2 0,0-7-1 16,0-5 38-16,0 0 7 0,0 0 2 0,0 12 0 16,-4-6-52-16,4 6-12 0,0-6 0 0,-3 8 0 15,3-2 0-15,0-6 0 0,0-6 0 0,0 0 0 16,0 0 0-16,0 0 0 0,3 6 0 0,-3-6 0 16,0 0 0-16,0 0 0 0,0 0 0 0,0-6 0 15,0 0 0-15,0 0 0 0,0 0 0 0,0 1 0 16,-3-4-48-1,-1 3-13-15,4 0-3 0,-4 6 0 0,4-6 103 0,0 0 20 0,0 0 4 0,0 0 1 16,0-5-79-16,4 5-15 0,-4 0-3 16,0-3-1-1,0 3 3-15,0 0 1 0,0-5 0 0,4-1 0 0,-4 3 30 0,0 0 0 0,3 0 0 0,1-2 0 16,-1 5 0-16,1 0 0 0,-1 0 0 0,1 0 0 16,3 0 0-16,-4 3 0 0,4 0 0 0,0 0 0 15,0 0 0-15,-3 3 0 0,3 0 0 0,0 0 0 16,0 6 0-16,0 3 0 0,4 6 0 0,-8-3 0 15,4-1 15-15,0 1 9 0,1 0 1 0,-1 3 1 16,-4-4-6-16,1 1-2 0,-1-6 0 0,1 6 0 16,-4 2-2-16,3-2-1 0,1 0 0 0,-1 6 0 15,1-4-4-15,-4 4-1 0,0 5 0 0,0-11 0 16,0 3-10-16,0-9 12 0,0-6-12 0,0 0 12 0,0 0-30 16,0 0-6-16,0 0 0 0,0 0-1 15,0 0-143-15,0 0-28 0,0 0-5 0</inkml:trace>
  <inkml:trace contextRef="#ctx0" brushRef="#br0" timeOffset="-156474.732">7599 7828 1295 0,'0'0'55'0,"0"0"-44"16,0 0 111-16,0 0 22 0,0 0 5 0,0 0 1 15,0 0-40-15,0 0-8 0,7 0-2 0,-7 0 0 16,3 0-36-16,4 3-8 0,1 0-2 0,-1 0 0 16,0 0-22-16,0-3-5 0,3 6-1 0,-3-6 0 15,0 0-26-15,-3 6 0 0,3-1 8 0,0-5-8 16,-3 0 0-16,3 6 0 0,0-6 0 0,-7 0 0 15,3 0 0-15,-3 0 0 0,7 0 0 0,-7 0 0 16,0 0 0-16,4-6 0 0,-1 6 0 0,-3 0 0 16,4-5 0-16,-4 5 0 0,3-6 0 0,-3 6 0 15,0-6 0-15,0 0 0 0,0 0 0 0,-3 0 0 16,3 0 0-16,0 6 0 0,0 0 0 0,0 0 0 16,0 0-50-16,-4-3-12 0,4 3-2 0,-7-11-1 15,0 11-12-15,0-6-3 0,0 6 0 0,-3-6 0 16,2 6 5-16,1-6 1 0,0 6 0 0,0-6 0 0,4 3 54 0,-11 3 12 15,7-3 8-15,0 3-12 0,-1 3 12 0,5 0 0 0,-1 3 0 0,1 6-8 16,-1-6 20-16,1 8 5 0,3 1 1 0,-4 0 0 16,4 2-1-16,0-2 0 0,0 0 0 0,0 5 0 15,4-2 38-15,-4 0 7 0,3-4 2 0,1 4 0 16,-1 0 0-16,1-7 0 0,3 4 0 16,-3-3 0-1,-1 5-1-15,4-5 0 0,0-6 0 0,4 3 0 0,-8 3-50 16,4-12-13-16,0 6 0 0,0-6 0 0,4 0 0 0,-4 0 0 0,0 0 0 0,4-6 0 15,-4 6 0-15,3 0 0 0,-3 6 0 0,0-12 0 16,1 6-106 0,-5-12-26-16,4 3-6 0</inkml:trace>
  <inkml:trace contextRef="#ctx0" brushRef="#br0" timeOffset="-156165.904">7641 7628 1758 0,'0'0'50'0,"0"0"10"0,0 0-48 0,0 0-12 0,0 0 0 16,0 0 0-16,0 0 61 0,0 0 10 0,0 0 1 0,0 0 1 15,0 0-7-15,0 0-2 0,0 0 0 0,0 0 0 16,0 0-51-16,0-6-13 0,0 6 0 0,0 0 0 15,4-6 54-15,-4 6 8 0,10-5 2 0,-6 5 0 32,-1-6-72-32,4 6-15 0,0 0-2 0,1-6-1 0,-1 6 42 0,3-6 8 0,-3 0 1 0,4 3 1 31,-1-6-72-31,4 0-14 0,-3-2-4 0,3 5 0 0,0-6 0 16,0-6 0-16,4 7 0 0,-4 2 0 0,4-3-102 15,-4-6-21-15,0 4-4 0</inkml:trace>
  <inkml:trace contextRef="#ctx0" brushRef="#br0" timeOffset="-155608.441">7765 7937 1241 0,'0'0'25'0,"0"0"8"0,7 0-33 0,0 6 0 15,-4-6 0-15,4 0 0 0,0 0 129 0,4 0 19 16,-4 0 4-16,4-6 1 0,3 6-71 0,0-6-14 0,-4 0-4 0,5 6 0 15,-1-6 0-15,0 0 0 0,-4 6 0 0,1-6 0 16,3 6-51-16,-3-5-13 0,-1-4 0 0,-3 6 0 16,0 0 0-16,0-3 0 0,0 3 0 0,0 0 0 15,-3 3 0-15,0-6 0 0,-4 6 0 0,0 0 0 16,0 0-48 0,0 0-13-16,0 0-3 0,-4-6 0 0,0-5 52 0,1 5 12 0,-4-6 0 0,0 3 0 15,0 3 0-15,-4 0 0 16,1 0 0-16,-4 1 0 0,-1-1 0 15,1 6 0-15,7 0 0 0,-10 0 0 0,2 0-23 0,1 0-1 0,4 6-1 0,-1-1 0 16,1 1 40-16,3 3 8 0,3 3 1 0,-3 0 1 16,3 5-25-16,1-5-16 0,-1 6 3 0,1 2 0 15,6-2 21-15,-3 3 4 0,4-4 0 0,-1 1 1 16,1 2-13-16,3-2 0 0,-3 6 0 0,3-13 0 16,3 1 40-16,1-6 6 0,-4-3 1 0,3-3 0 15,5 3-24-15,-5-3-5 0,8 9-1 0,-8-9 0 16,8-9-17-16,-4 9 0 0,7 0 0 0,-3 0 0 15,0 0 0-15,-1 9 0 0,1-3 0 0,-4-6 0 16,4 5-108-16,-1-5-24 0,-3 0-6 16</inkml:trace>
  <inkml:trace contextRef="#ctx0" brushRef="#br0" timeOffset="-155112.102">8350 7790 1337 0,'0'0'28'0,"0"0"6"0,-3 0-34 0,-4 6 0 0,3 0 0 0,-3-1 0 15,4 1 109-15,-5 0 15 0,1 3 4 0,4-3 0 16,-4 0-52-16,3 0-11 0,1 5-1 0,-1-5-1 15,1 0-25-15,3 0-5 0,-4 0-1 0,4 0 0 16,-3 0 1-16,3-6 0 0,0 0 0 0,0 9 0 16,0-9-33-16,0 5 0 0,0 1 0 0,0 0 0 15,0 0 0-15,0-6 0 0,0 6 0 0,0-6 0 16,0 0 58-16,0 0 5 0,0 0 1 0,0 0 0 16,0 0-52-16,0 0-12 0,0 6 0 0,0-6 0 15,7 0 0-15,-4 0 0 0,4 0 0 0,0 0 0 16,-3 0 0-16,3 6 0 0,0 0 0 0,0-3 0 15,0-1 0-15,0 1 0 0,0-3 0 0,0 3 0 16,0 0-9-16,0 9-5 0,0-6-1 0,1 6 0 16,-1-1 15-16,-4 1 0 0,4 3 0 0,-3-3 0 15,-1-1 0-15,1 1 0 0,-1 0 0 0,-3 9 0 16,4-4 0-16,-4 10 12 0,3 2-3 0,-6-5 0 16,3-4-9-16,-4-2 12 0,1-6-12 0,-1-1 12 0,1-2 41 0,-4 3 9 15,0-6 2-15,0 0 0 0,-1-6-52 16,1 5-12-16,0 1 0 0,0-6 0 0,-3 6 0 15,-1 0 0-15,1-6 0 0,-5 3 0 16,1-3-151-16,0-3-33 0</inkml:trace>
  <inkml:trace contextRef="#ctx0" brushRef="#br0" timeOffset="-150833.726">9419 7819 957 0,'-7'12'20'0,"0"3"4"0,4-4-24 0,-1 1 0 0,0 0 0 0,1 0 0 15,-1 2 78-15,4-2 10 0,-3 0 3 0,-1 0 0 16,4-1-15-16,0-2-2 0,0-3-1 0,0-6 0 15,0 0-7-15,0 0-2 0,0 0 0 0,0 0 0 16,0 0-42-16,0 0-9 0,0 0-1 0,0 0-1 16,0 0 21-16,0 0 4 0,0 0 0 0,0 0 1 0,0 0-21 0,0 0-5 15,4 6-1-15,3 0 0 0,0 0-10 0,0 6 0 16,0-12-10-16,-3 8 10 0,3 4 0 0,-4 0-9 16,4 11 9-16,-3-8 0 0,-1 9 0 0,4-1 0 15,-3-2 12-15,-1 2-4 0,1 7 7 0,-4 2 1 16,4 3 1-16,-4 3 0 0,3-5-3 0,-3-4-1 15,4 1 0-15,-4 2 0 0,0-6 2 0,0 4 0 16,0-7 0-16,-4-8 0 0,4-3 0 0,-3 0 0 16,3 5 0-16,-4-5 0 0,0-6 4 0,1 0 1 15,3-6 0-15,-7 3 0 0,0 0 10 0,-4-3 2 16,1-3 1-16,-1 0 0 0,0-3-14 0,1-3-3 16,-4-6-1-16,0 4 0 0,-4-7-15 0,4-3 0 15,-4 4 0-15,1-1 0 0,-1-3-16 0,4 4 3 0,-4-10 1 16,1 10 0-1,-1-7-25-15,0 1-5 0,4 2-1 0,0-2 0 0,0-7 18 16,3 10 3-16,1-10 1 0,3 10 0 16,0-4-69-16,0 4-14 0,3 2-2 0,4 0-1 15,-3 7-95-15,6-4-19 0</inkml:trace>
  <inkml:trace contextRef="#ctx0" brushRef="#br0" timeOffset="-150575.237">9193 7587 1074 0,'0'0'30'0,"0"0"8"16,0 0-30-16,0-3-8 0,0-3 0 0,4 0 0 15,-1 0-27-15,5 1-6 0</inkml:trace>
  <inkml:trace contextRef="#ctx0" brushRef="#br0" timeOffset="-150005.868">9553 7852 1522 0,'0'0'43'0,"0"0"10"0,0 0-42 0,0 0-11 0,0 0 0 0,0 0 0 16,0 0 60-16,0 0 9 0,0 0 3 0,0 0 0 15,0 0-13-15,0 0-3 0,4 5 0 0,-1 1 0 16,4-6-38-16,0 6-8 0,0 0-2 0,0 0 0 0,1-3-8 16,2 0 0-16,-3 3 0 0,0 3 0 0,0-4 0 0,0-5 0 15,0 6 0-15,0-6 0 0,1 0 0 0,-1 0 0 16,-4 0 0-16,4 0 0 0,-3 0 0 0,-1-6 0 16,1-8 0-16,-1 8 0 0,1 3 0 0,-1-3 0 15,1-3 0-15,-4 3 0 0,3 0 0 0,-3 1 0 16,0-1 0-16,0 0 0 0,0 3 0 0,0-3 0 15,0-3 0-15,0 0 0 0,0-2 0 0,-3 5 0 16,3 6 0-16,-4 0 0 16,-3-6 0-16,0 0 0 0,0-3 0 0,0 3 0 15,0 3 0-15,0 0 0 0,0 0 0 0,0-2-11 16,0 2-6-16,0 3-2 0,0 0 0 0,0 0 0 16,-4 0 8-16,4 0 2 0,0 8 0 0,0 1 0 15,0-3 9-15,0 3-13 0,3-3 5 0,-3 6 8 16,7 2-28-16,-3 1 3 0,3 0 0 0,-4 8 0 0,4-8 47 15,0 8 10-15,0-5 1 0,0 0 1 0,0 8-14 0,4-8-2 0,-4-1-1 16,0-5 0-16,3 3-3 0,-3 3-1 0,0-13 0 16,4 7 0-16,-4-6 18 0,3 6 3 0,1 3 1 0,-4-10 0 15,3 1-19-15,1 0-3 0,3 0-1 0,0 0 0 16,0-6 4-16,4 3 1 0,-1 6 0 0,1 0 0 16,-1-7-17-16,4 1 0 0,1 3 0 0,-1 0 0 31,3 0-49-31,-3-6-14 0,4 0-2 0,0-6-1 15,-1 0-116-15,-3-3-23 0</inkml:trace>
  <inkml:trace contextRef="#ctx0" brushRef="#br0" timeOffset="-148446.927">10724 7813 1094 0,'0'0'23'0,"0"0"5"0,0 0-28 0,0 0 0 0,0 0 0 0,0 0 0 15,0 0 108-15,0 0 16 0,0 0 3 0,0 0 1 16,0 0-52-16,0 0-9 0,4 6-3 0,-4 0 0 16,0 0-10-16,4 3-2 0,-4 3-1 0,0-7 0 15,0-5-23-15,0 0-5 0,0 0-1 0,0 0 0 16,0 0-4-16,0 0-1 0,0 0 0 0,0 0 0 16,0 0 16-16,0 0 3 0,0-5 1 0,0-1 0 15,3-3-18-15,-3 0-4 0,0 0-1 0,4 3 0 16,-4-5-14-16,-4 5-12 0,4 0 3 0,0 6 0 15,0 0-31-15,0 0-5 0,0 0-2 0,-11 0 0 16,1 6-30-16,3-6-7 0,-4 0 0 0,1 6-1 16,-1 5 17-16,0-5 3 0,1 3 1 0,-4 3 0 15,3 0 51-15,1-1 13 0,3 1 0 0,-4-3 0 0,0 0 0 0,4 11 0 0,4-8 0 16,-4 0 0-16,3 3 46 0,-3 2 12 0,4-5 2 0,-1 6 1 16,1-10-19-16,3 7-4 0,-4 0-1 0,4 2 0 15,0-11-9-15,4 0-1 0,-4-6-1 0,3 6 0 16,4-3-18-16,4 0-8 0,-4-3 8 0,3-3-8 15,4 3 52-15,1-3 6 0,2-3 1 0,1 0 0 16,-4 6-34-16,-3-6-6 0,3 1-2 0,-4 5 0 16,1-12-17-16,3 12 8 0,-3-6-8 0,3-3 0 15,-4 3-104-15,1-3-28 0,3 1-6 16</inkml:trace>
  <inkml:trace contextRef="#ctx0" brushRef="#br0" timeOffset="-147843.997">10806 7381 1314 0,'0'18'37'0,"3"2"8"0,4 4-36 0,-3-6-9 0,3 8 0 0,3-2 0 16,-3 2 100-16,4-2 19 0,0-1 3 0,-4 4 1 15,3-4-43-15,-3 3-8 0,4 4-1 0,-1-7-1 16,-3-2-26-16,1 0-4 0,-1-1-2 0,-4-5 0 16,4 8-10-16,-3-5-3 0,-4 8 0 0,3-8 0 15,-3-3-4-15,4 2-1 0,-4-5 0 0,0 6 0 16,0-3-32-16,0 2-6 0,-4-5-2 15,4 6 0-15,0-7 44 0,0-2 8 0,0 3 1 0,0-6 1 16,0-6-22-16,0 0-12 0,0 0 12 0,0 0-12 16,0 0 12-16,0 0-12 0,0 0 12 0,0 0-12 15,0 0 12-15,0 0-12 0,0 0 12 0,0 0-12 16,0-6 0-16,0-3 0 0,0 0 0 0,0 0 0 16,0 4 0-16,0-7 0 0,0 6 0 0,0-6 0 15,0 0 0-15,0 4 0 0,4-4 0 0,-4 0-9 16,3 6 9-16,1-6-12 0,-4 7 12 0,3-7-12 15,-3 3 12-15,4 3 0 0,-4 0-9 0,3 0 9 16,1 0-35-16,-4 6-2 0,7 0-1 0,0-5 0 16,0-1 38-16,0 0 0 0,0 3 0 0,0-3 0 15,0 6 0-15,4 3 0 0,-4 0 0 0,0 6 0 16,0-3 0-16,0 5 0 0,0-5 0 0,-3 3 0 16,3 0 0-16,0 0 0 0,-4 8 0 0,4-5 0 15,-3 0 0-15,-1 3 0 0,-3 2 0 0,0-5 0 16,0 0 30-16,0-1 14 0,4-8 2 0,-1 6 1 15,-3-9-24-15,0 0-5 0,0 0-1 0,0 0 0 16,0 0-17-16,0 0 0 0,0 0 0 0,0 0 0 16,0 0-201-16,4 6-44 0,0 3-9 0</inkml:trace>
  <inkml:trace contextRef="#ctx0" brushRef="#br0" timeOffset="-147355.07">11268 7852 1337 0,'-7'11'28'0,"0"-5"6"0,3 0-34 0,-3 3 0 0,4-3 0 0,-1 6 0 16,0-7 109-16,4-5 15 0,0 0 4 0,0 0 0 15,0 0-14-15,0 0-2 0,0 0-1 0,0 0 0 16,0 0-66-16,8 6-13 0,-1-6-2 0,0 6-1 15,-4-6-1-15,4 6 0 0,-3 0 0 0,3 0 0 16,-4-6-10-16,4-6-2 0,4 6-1 0,-4-6 0 16,0 6-15-16,-3 0 9 0,3 0-9 0,0 0 8 0,-7 0-8 0,3-6 0 15,1 6 0-15,3-6 0 16,-4 6 0-16,1-6-16 0,3-5 3 0,-4 5 0 16,-3 6-6-16,0 0-1 0,0 0 0 0,0-6 0 15,0 0-8-15,-3 3-3 0,3-9 0 0,-4 1 0 16,-3-1 3-16,4 3 1 0,-4 0 0 0,0 3 0 0,0 3 4 15,0-3 1-15,-4 6 0 0,4 0 0 0,-4 0 10 16,4 0 1-16,-3 6 1 0,-1-3 0 0,4 3 0 0,-3 3 0 0,2 6 0 16,1-4 0-16,-3 7 66 0,3-9 14 0,0 9 2 15,0-1 1 1,3 1-73-16,1 2-30 0,-1 4 2 0,1-1 0 0,3-8 44 0,0 3 10 16,0-1 2-16,0-5 0 0,3-3-28 0,-3 0 0 15,4 6 0-15,-4-10 0 0,3 1 40 0,4-6 2 16,0 0 1-16,0 0 0 0,7 0-27 0,-3-6-6 0,7 1-1 0,-4 5 0 15,0 0-9-15,3 0-17 0,1 0 4 0,0-6 1 32,-1 6-157-32,1 0-31 0</inkml:trace>
  <inkml:trace contextRef="#ctx0" brushRef="#br0" timeOffset="-146872.903">11596 7852 836 0,'0'0'24'0,"0"0"4"0,0 0-28 0,0 0 0 16,0 0 0-16,-4-6 0 0,1-3 57 0,3 9 6 16,0 0 1-16,0 0 0 15,0 0 51-15,0 0 10 0,0 0 3 0,-7 9 0 16,3-3-52-16,1-1-9 0,3 7-3 0,-4-6 0 0,1 3 0 15,3 3 0-15,0 5 0 0,0 1 0 16,0 3-8-16,0 2-3 0,3-5 0 0,-3-1 0 16,4 4-33-16,-1-9-8 0,1-1 0 0,-1 1-1 0,1-3 42 15,-1 0 9-15,-3 6 2 0,4-10 0 0,-4 1-52 0,0-6-12 0,0 0 0 0,0 0 0 16,0 0 0-16,0 0 0 0,0 0 0 0,0 0 0 16,0 0 0-16,0 0 0 0,0 0 0 0,0 0 0 15,-4-6 0-15,-3-5 0 0,4-4 8 0,-4 3-8 16,0 0 0-16,-4-5-18 0,4-1 4 0,0 3 1 15,0 4 13-15,0-1 0 0,0 0 0 0,0 0 0 16,3-2 0-16,1 8 0 0,-1-6 0 0,1 6 0 16,3-6 0-16,-4 1 0 0,4 5 0 0,0-3 0 15,-3 6 9-15,3 0-9 0,0 3 0 0,0 0 9 16,0 0-9-16,3-6 0 0,4 6 0 0,-7 0 0 16,7-6 0-16,0 0 0 0,4 1 0 0,-4-1-11 15,3 6 11-15,5 0 12 0,-5 0-2 0,4 0-1 16,-3 0-21-16,6 6-4 0,-2-1 0 0,2 1-1 15,-3-6-75-15,0 6-16 0,4-6-2 0</inkml:trace>
  <inkml:trace contextRef="#ctx0" brushRef="#br0" timeOffset="-146092.34">12023 7863 980 0,'-11'18'20'0,"11"-18"5"0,-7 6-25 16,7-6 0-16,0 0 0 0,-3 6 0 0,-5 8 105 0,8-14 16 0,-7 6 3 16,4 0 1-16,3-6-22 0,0 0-5 0,-11 0-1 0,4 6 0 15,0-6-26-15,-3 6-6 0,3-6-1 0,-4 6 0 16,4-6-51-16,0 6-13 0,0 0 0 0,0-1 0 31,0-2 0-31,0 0 0 0,7-3 0 0,-11 3 0 0,7 3 0 0,-3 6 0 16,4-6 0-16,-1 6 0 0,1-1 0 0,-1-2 0 0,4 3 0 0,0 0 0 15,0-1 0-15,-3-5 0 0,3 3 0 0,0 0 0 16,0-9 0-16,3 6 0 0,1 3 0 0,3-3 0 16,-4-1 0-16,4-5 0 0,1 0 0 0,2 6 0 15,1-6 34-15,-1-6 4 0,4 6 1 0,1 0 0 16,-1 0-31-16,0-5-8 0,0 5 0 0,0 0 0 15,4 0-30-15,-4 0-7 0,0 5-2 0,0-5 0 16,0 0-20-16,-3-5-4 0,3 5-1 0,-4-6 0 16,4-3 0-16,-3 9 0 0,0 0 0 0</inkml:trace>
  <inkml:trace contextRef="#ctx0" brushRef="#br0" timeOffset="-145520.782">12051 7375 1579 0,'-14'18'32'0,"10"-12"10"0,1 3-34 15,3 2-8-15,-4-5 0 0,4 12 0 0,4-6 75 0,-4 2 13 0,3 4 2 0,4 0 1 16,0 5-19-16,0 4-3 0,0-1-1 0,1-964 0 16,2 1932-17-16,-3-965-4 0,0 1-1 0,0 2 0 15,4-5-46-15,-4 8-12 0,0-3 0 0,0 3-1 16,-3-8 42-16,-1 2 9 0,1-5 2 0,-1-4 0 16,-3-2-28-16,0 6-4 0,4-16-8 0,-4 7 11 15,0 0-11-15,0-3 8 0,0-7-8 0,0 7 8 16,3-6 5-16,-3 0 1 0,0 0 0 0,0-6 0 15,0 0-14-15,0 0 0 0,0 0-12 0,4-3 12 16,-4 0 0-16,0 0 0 0,3-3 0 0,1 3 0 16,-1-3 0-16,1 6 0 0,-1-6 0 0,1 1 0 15,-1-7 0-15,1 6 0 0,-1-9 0 0,1 6 0 16,0 1-13-16,-1-4 4 0,4-6 1 0,-3 6 0 16,-1 4 8-16,1-4-12 0,-1 6 12 0,1 0-12 15,-1 0 12-15,1-6 0 0,-1 7-9 0,1-4 9 16,-4 9-10-16,3 0 10 0,4 0-13 0,-3 3 5 15,3-3 0-15,0 0 0 0,-3 0 0 0,3 6 0 16,0-1 8-16,-4 1 0 0,4 0 0 0,0 6-8 16,0-6 8-16,0 6 0 0,1-7 10 0,-5 10-10 0,4-3 13 15,-3 6-3-15,-1-1-1 0,-3 4 0 0,4-4 0 0,-4-5 0 16,3 3 0-16,-3 3 0 0,0-7 0 0,4 1 0 16,-4-6 0-16,3 6 0 0,-3-3-21 0,0 2-5 0,4-5-1 15,-1 0 0 1,-3 6-170-16,4-3-35 0</inkml:trace>
  <inkml:trace contextRef="#ctx0" brushRef="#br0" timeOffset="-144922.941">12591 7975 1858 0,'0'0'52'0,"0"0"13"15,-7 0-52-15,7 0-13 0,-7 0 0 0,3 0 0 16,-3 0 71-16,0 6 11 0,3-6 2 0,-3 0 1 15,0 6-49-15,0-6-11 0,0 0-1 0,0 0-1 16,0 12-23-16,0-7 0 0,0 4 0 0,0 0 8 16,3 0-8-16,-3-3 0 0,7-6 0 0,-7 12 0 15,0-7 0-15,0 1 0 0,4 6 0 0,-4-3 0 16,3 9 14-16,-3-7 2 0,3 1 0 0,1 6 0 16,3 2 0-16,-4-2 1 0,4 2 0 0,-3-2 0 15,3-6 0-15,0-12 0 0,0 0 0 0,0 0 0 0,0 0-17 0,3 6 10 16,-3 6-10-16,4-7 8 0,-4-5-8 0,7 0 12 0,0 3-12 15,-3 0 12-15,3-6-2 0,3 0 0 0,-3-2 0 0,4-7 0 16,-1 0-10-16,1 0 0 0,-4 0-10 0,4 4 10 16,-4-10-20-16,0 12 3 0,0 0 0 0,-4-3 0 15,4 1-24-15,-3 2-5 16,-1-3-1-16,-3 3 0 0,4 0 38 0,-4 0 9 0,-4 0 0 0,4 6 0 16,0-5-53-16,0 5-9 0,0 0-2 0,0 0 0 15,0 0 52-15,0 0 12 0,-7 5 0 0,0 7 0 16,4-6 28-16,-1 0 9 0,4-6 2 0,-7 12 0 15,4-3-11-15,3 2-3 0,-4-5 0 0,1 0 0 16,3 6 16-16,0 0 3 0,3-4 1 0,-3 1 0 16,4 0-21-16,-1 3-4 0,1-6 0 0,3 0-1 15,-4-1-19-15,4-5 0 0,-3 0 0 0,3 0 0 16,-7 0 0-16,7 0 0 0,-7 0 0 0,7 0 0 16,0-5 0-16,4 5 0 0,3-6 0 0</inkml:trace>
  <inkml:trace contextRef="#ctx0" brushRef="#br0" timeOffset="-144586.172">12813 8066 1818 0,'0'0'40'0,"0"0"8"0,0 0 1 0,-4 6 3 0,1 3-42 16,3 9-10-16,-4-7 0 0,1 1 0 0,3-6 110 0,-4 3 20 0,4-9 4 0,0 0 1 15,0 0-73-15,0 0-14 0,0 0-4 0,0 9 0 16,0-1-31-16,0 4-13 0,0 0 11 0,0 0-11 15,0-12 8-15,0 0-8 0,0 0 0 0,0 0 9 16,0 0-9-16,0 0-17 0,0 0 4 0,0-6 1 16,0 0-85-16,4 0-17 0,-1 0-3 0</inkml:trace>
  <inkml:trace contextRef="#ctx0" brushRef="#br0" timeOffset="-144396.273">12640 7666 1824 0,'0'0'38'0,"-4"6"8"15,4-6-37-15,-3 6-9 0,3-6 0 0,0 0 0 16,0 0 53-16,-7 6 9 0,7-6 2 0,0 0 0 0,0 0-52 0,0 0-12 0,3 6 0 0,-3-6 0 31,7 0-113-31,1-6-26 0</inkml:trace>
  <inkml:trace contextRef="#ctx0" brushRef="#br0" timeOffset="-143482.23">13335 7837 1337 0,'0'0'56'0,"0"0"-44"15,0 0 84-15,0 0 16 0,0 0 4 0,0 0 1 16,0 0-18-16,-4 9-4 0,4-9-1 0,-7 6 0 15,0-1-34-15,0 1-8 0,0 0 0 0,0-6-1 16,0 6-51-16,-3 0 0 0,3 0 0 0,-4 0-9 16,4 3 45-16,-4-4 8 0,1 1 3 0,3-6 0 15,0 6-24-15,0-6-5 0,7 0-1 0,-8 6 0 16,8-6-17-16,-3 0 0 0,3 0 0 0,-7 6 0 16,7-6 0-16,0 0 0 0,0 0 0 0,-7 6 0 15,0 0 0-15,3 0 0 0,1-1 0 0,-1 4 0 16,1 3 0-16,-1 0 0 0,1 0 0 0,3-7 0 15,-4-2 0-15,4-3 0 0,0 0 0 0,0 0 0 16,0 0 0-16,0 0 0 0,0 0 0 0,0 0 0 16,0 0 0-16,0 9 0 0,4-3 0 0,-1 3 0 15,1-3 0-15,-1 0 0 0,1 0 0 0,3-1 0 16,0-5 0-16,0 6 0 0,0-6 0 0,0 6 0 16,0-6 0-16,0 0 0 0,4 3 0 0,-4 0 0 15,0 0 0-15,0 3 0 0,-4-6 0 0,4 3 0 16,1 6 0-16,-1-9 0 0,3 6 0 0,-6-6 0 0,3 0 0 0,-7 0 0 15,3 5 0-15,4-5 0 0,-3 6 0 0,-4 0 0 16,3 6 0-16,1-9 0 0,-4-3 0 0,0 0 0 0,0 0 0 0,0 0 0 16,3 9 0-16,-3-3 0 0,4-1 0 0,-4 4 0 15,0-3 36-15,0 0 4 0,0 0 1 0,0 6 0 16,0-12-29-16,0 0-12 0,-4 3 11 0,1 2-11 16,-1 4 9-16,-3 6-9 15,4-3 8-15,-1 0-8 0,-3-4 10 16,0-5-10-16,-3 0 12 0,-1 0-12 0,0-3 13 0,-3 3-4 0,4-3-1 0,-8 0 0 15,4 0-8-15,-4 0 0 0,1 0 0 0,-1 0 0 16,0-6-124 0,1 3-26-16,-1-3-6 0</inkml:trace>
  <inkml:trace contextRef="#ctx0" brushRef="#br0" timeOffset="-139948.778">14280 7755 850 0,'-7'-15'17'0,"4"9"6"16,3 0-23-16,0-6 0 0,0-5 0 0,0 8 0 16,0-3 16-16,3 0 0 0,-3 1-1 0,0 2 0 0,4 0-3 0,-1 0 0 0,-3-3 0 15,4 1 0 1,-4-1-12-16,0 3 0 0,0 0 0 0,-4 0 0 16,4 4-16-16,0-1-10 0,0 0-2 0,0 6 0 0,0 0 28 15,0 0 0-15,0 0 0 0,0 0 0 0,-7-6 46 16,0 6 14-16,4 0 4 0,3 0 0 0,-7 0-52 0,7 0-12 0,0 0 0 15,-11 0 0-15,4 6 54 0,0 0 8 0,4 0 2 0,-5 5 0 16,5-2 0-16,-4 0 0 0,3 0 0 0,1 3 0 16,3-1 0-16,-4-5 0 0,4 3 0 0,0 0 0 15,0 5 0 1,0 10 0-16,4-6 0 0,-1 8 0 0,1-2-55 0,-4 2-9 16,3 3 0-16,-3 1 0 0,4 2 0 0,-4-5 0 0,0 8 0 15,0-3 0-15,-4 4 8 0,4-10-8 16,0 3 8-16,0 1-8 0,-3 2 0 0,3-5 0 0,0 2 0 0,-4-5 0 15,4-10 0-15,-3 4 0 0,-1-6 0 0,4-6 0 16,0-6 0-16,0 0 0 0,0 0 0 0,0 0 0 16,0 0 11-16,0 0 9 0,0 0 3 0,-3-12 0 15,3 0-162-15,0 0-32 0,3-2-6 0</inkml:trace>
  <inkml:trace contextRef="#ctx0" brushRef="#br0" timeOffset="-139356.793">14527 7949 1074 0,'0'0'30'0,"0"0"8"0,0 0-30 0,0 0-8 0,0 0 0 0,0 0 0 15,0 0 104-15,-7-6 19 0,0 6 4 0,0 0 1 16,0-6 0-16,-3 6 0 0,3-6 0 0,-4 0 0 16,4 6-52-16,0-6-9 0,0 6-3 0,-4-6 0 15,4 6-64-15,0 0 0 0,0 0-8 0,0 6-1 16,0 0 9-16,0 0-10 0,0 0 10 0,-4 0-10 16,8 5 10-16,-4 4 0 0,0-3-9 0,3 0 9 15,1-1 9-15,-1 1 7 0,0 3 0 0,1-3 1 16,3-1-28-16,-4-5-5 0,4-6-2 0,0 0 0 15,0 6 18-15,0 0 0 0,0-6 8 0,0 0-8 16,0 0 12-16,0 0-3 0,0 0-1 0,0 0 0 16,0 0 5-16,0 0 1 0,0 0 0 0,0 0 0 15,7-3-3-15,-7 3-1 0,11-3 0 0,-4 3 0 16,0 0-10-16,-7 0 0 0,11-6 0 0,-8 0-11 16,-3 6-1-16,11-5 0 0,-11 5 0 0,7 0 0 15,-4-12 0-15,4 6 0 0,-3-3 0 0,0 0 0 16,-4 9 4-16,0 0 0 0,0 0 0 0,0 0 0 15,0 0 8-15,0 0 0 0,0 0 8 0,0 0-8 16,0 0 11-16,0 0-3 0,0 0 0 0,0 0 0 16,0 0-8-16,0 0 8 0,0 0-8 0,0 0 8 15,0 0-8-15,0 0 0 0,0 0 0 0,0 0 0 16,0 0 0-16,7 6-16 0,0 0 3 0,0 0 0 16,0 6 13-16,-4-1-9 0,1-5 9 0,3 3-8 15,-4 0 8-15,1-3 0 0,-1 3 0 0,-3 2 0 0,4-5 12 16,-4 6 4-16,0-6 0 0,4 3 1 0,-4-9-27 0,0 0-6 0,3 6 0 15,1 0-1 1,-1-1-127-16,4 1-24 0,-3 0-6 0</inkml:trace>
  <inkml:trace contextRef="#ctx0" brushRef="#br0" timeOffset="-138610.53">15184 7902 1116 0,'0'0'32'0,"0"0"6"0,0 0-30 0,0 0-8 15,0 0 0-15,-8 5 0 0,5 1 92 0,3-6 16 16,-4 6 4-16,-3 0 1 0,4 0-14 0,3 0-3 0,-4 0-1 0,4 5 0 16,-3-5-34-16,3 9-6 0,0-3-2 0,0 0 0 15,3 5-14-15,1 4-3 0,-1 2-1 0,1-2 0 16,3 8-8-16,0-2-2 0,0-4 0 0,0 7 0 15,0-4-1-15,0 4 0 0,0-7 0 0,-3 3 0 16,3-5-10-16,-4 3-2 0,1-1-1 0,3-2 0 16,-3-4 4-16,-1 7 1 0,1-12 0 0,-4 2 0 15,3 4-3-15,-3-6 0 0,0-1 0 0,0 1 0 16,0 0-3-16,0-6-1 0,0 3 0 0,0-9 0 16,0 0 1-16,0 0 0 0,0 0 0 0,0 0 0 15,0 0-2-15,0 0 0 0,0 0 0 0,-7-6 0 16,0 0 1-16,0-3 0 0,3-3 0 0,-3 1 0 15,4-1-9-15,-4 0 0 0,3-3 0 0,1 4 0 16,-4-1 0-16,3-6 0 0,1-8 0 0,-1-4 0 16,1-8 0-16,-1 9 0 0,0-4 0 0,1-5 0 15,3 9-17-15,0-4 1 0,0 4 0 0,3 0 0 16,-3 2 5-16,4-2 2 0,-4-1 0 16,4 4 0-16,-1 8 0 0,1 4 0 0,-1 2 0 0,1 0 0 0,-1 0 9 15,-3 1-13-15,4-1 5 0,-4 12 8 0,0 0-20 0,0 0 3 16,10 3 1-16,-3 6 0 15,0-4 0-15,0 1 1 0,1-6 0 0,2 6 0 16,-10-6 15-16,7 12 0 0,0 6-10 0,-3-4 10 16,3-2 0-16,-4-6 0 0,-3 6 8 0,4-1-8 0,-1 1 12 15,-3 3-2-15,0-9-1 0,0 11 0 0,-3-11 2 0,3 9 0 16,-4 3 0-16,1-1 0 0,-1-5 2 0,1 3 1 16,-1-6 0-16,-3-4 0 0,0-2-5 0,0-3-1 15,0 6 0-15,-4-6 0 0,4-11 0 0,-3 8-8 0,3 8 12 16,-4 4-4-16,4-15-16 0,-4 1-4 0,-3-4-1 15,0 0 0 1,4 6-102-16,-4-15-20 0,-4 1-4 0</inkml:trace>
  <inkml:trace contextRef="#ctx0" brushRef="#br0" timeOffset="-137970.734">15371 7414 1148 0,'0'0'25'0,"0"0"6"0,-4 5 1 0,0 1 0 0,1 6-32 15,3-6 0-15,-4 0 0 0,4 3 0 0,-3-1 89 0,3 7 12 16,0-3 3-16,0 3 0 0,3 2 0 0,1 1 0 0,-1 0 0 16,1 5 0-1,3 4-36-15,0-7-6 0,0 1-2 0,-3 5 0 0,3 1-31 0,0 14-6 16,-4-9-2-16,1 9 0 0,-1-3 40 0,1-11 8 0,-1-4 2 0,1 1 0 15,-4 5-63-15,0 4-8 0,3-10-9 0,-3-2 9 16,0-4 23-16,0-5 12 0,0-6 2 0,0 3 1 16,-3 3-10-16,3-6-1 0,-4-1-1 0,1 1 0 15,3-6-26-15,0 0 0 0,0 0 0 0,0 0 0 16,0 0 0-16,0-6 0 0,0 6 0 0,3-11 0 31,-3-7-16-31,4 9-8 0,-4-3-1 0,0 7-1 0,3-7 42 0,-3 6 8 0,4-6 1 16,0 6 1-16,-4-3-72 15,3 4-14-15,-3-7-4 0,4 6 0 0,-1-6 52 0,-3 6 12 0,0 6 0 0,0 0 0 16,0-6 0-16,0 1 0 0,0-4 0 0,0 3 0 16,0 6 0-16,0 0 0 0,0 0 0 0,0 0 0 15,0 0 0-15,0 0 0 0,0 0 0 0,0 0 0 16,0 6 0-16,4 8 0 0,-1-2 0 0,1 6 0 0,3 2 0 16,0 4 0-16,0-1 0 0,-4-5 0 0,4-6 0 0,-3 3 0 15,0-4 0-15,-1 1 0 0,1-3 0 0,-1 0 0 16,1 0 0-16,-1-4 0 15,-3-5 0-15,0 0 0 0,0 0 0 0,0 0 0 0,4-3 0 0,-4 3 0 16,3 0 0-16,4 0 0 16,-3 0-156-16,3-5-29 0,0-1-6 0</inkml:trace>
  <inkml:trace contextRef="#ctx0" brushRef="#br0" timeOffset="-137188.002">15826 7925 1918 0,'0'0'42'0,"0"0"9"0,0 0 1 0,0 0 3 0,0 0-44 0,-4 0-11 0,4 0 0 0,-7 0 0 15,0 0 62-15,0 0 10 0,0 0 3 0,0 6 0 0,0-6-9 0,0 6-2 16,0-6 0-16,-4 6 0 0,8-6-64 0,-5 9-19 16,-2-7-1-16,3 4 0 15,0 3 20-15,3-9 0 0,-3 6 0 0,4 0 0 16,-1 0 20-16,1-6-3 0,-1 12 0 0,1-7 0 15,3-5-29-15,-4 3-7 0,0 3-1 0,1-3 0 16,3 3 32-16,0 3 7 0,0-3 1 0,0 0 0 16,0-6-30-16,0 11-6 0,0-11 0 0,0 0-1 0,0 0 27 0,0 0 6 15,0 0 0-15,0 0 1 0,0 0-17 0,3 6 0 16,-3 0 0-16,0-6 0 16,0 0 0-16,0 0 0 0,0 0 0 0,0 0 0 0,0 0 0 0,0 0 0 15,0 0 0-15,0 0 0 16,0 0 0-16,0 0 0 0,0 0 0 0,0 0 0 15,0 0 0-15,0 0 0 0,0 0 0 0,0 0 0 16,0 6 0-16,0 0 0 0,4 0 0 0,-4 9 0 0,0-4 0 0,-4 1 0 16,4-6 0-16,0 6 0 0,0-3 0 0,0 2 0 0,-3-5 0 0,6 0 0 15,-3-6 0-15,0 12 0 0,0 2 0 0,0-5 0 16,0-9 55-16,0 0 7 0,0 0 2 0,0 0 0 16,0 0-52-16,0 0-12 0,0 0 0 0,0 0 0 15,0 0 0-15,-3-3 0 0,-1 3 0 0,1-3 0 16,3-5 0-16,-4-1 0 0,1 3 0 0,-1-6 0 15,1 6 0-15,-1-5 0 0,4 8 0 0,-3-3 0 16,3-6 0-16,-4 0 0 0,4 0 0 0,-3 1 0 16,6-7 0-16,1 9 0 0,-4-3 0 0,0 1 0 15,3-1 0-15,-3 6-13 0,4-3 4 0,-1 0 1 16,-3 1 8-16,4-4 0 0,-1 0 0 0,-3 0 0 16,4 3 0-16,-1-2 0 0,-3 5 0 0,4-6 0 15,-4 6 0-15,3 0 12 0,1-5-2 0,0 2-1 16,-1 3-9-16,1 0 0 0,-1 0 0 0,1 6 0 15,3-6 0-15,0 0 0 0,0 6 0 0,0 0 0 16,0 0-49-16,0 0-12 0,0 6-3 0,0-6 0 16,-3 0 29-16,6 0 6 0,-3 0 1 0,0 0 0 15,4 6-58-15,0-6-11 0,-4 0-3 0,3 6 0 16,4 3-48-16,-3-3-11 0,3 5-1 0</inkml:trace>
  <inkml:trace contextRef="#ctx0" brushRef="#br0" timeOffset="-136643.557">16037 7981 1552 0,'0'0'44'0,"-7"0"10"0,0 6-43 0,4 0-11 0,-4 0 0 0,0-1 0 16,3-5 97-16,0 6 18 0,-3-3 3 0,0 3 1 15,4-3-37-15,-4 6-7 0,7-9-2 0,-7 0 0 16,0 6-58-16,0 0-15 0,7-6 0 0,-7 6 0 16,-1-1 38-16,1-5 5 0,7 0 1 0,-7 6 0 15,4 0-33-15,-4-3-11 0,3 3 0 0,4-6 9 16,0 0-9-16,-7 6 0 0,4-3 0 0,-1 6 0 16,-3 2 13-16,4 1 4 0,3 0 1 0,-4-3 0 15,1 3-18-15,-1-1-11 0,4 1 2 0,0-6 0 16,0-6 9-16,0 0 12 0,0 0-2 0,0 0-1 0,0 0-9 0,0 0 0 15,4-6 0-15,-4 6 0 0,10 6 0 0,-10-6 0 16,7 0 0-16,4-6 0 0,-4-12 0 0,3 10 0 16,-3 5 0-16,-7 3 0 0,7-6 0 0,-7 6 0 15,0 0 0-15,0 0 0 16,11-6 0-16,-4 3 0 0,-3-3 0 0,-1 0 0 16,1 0-49-16,-1 0-12 0,1 1-3 15,-4 5 0-15,0 0 48 0,0 0 16 0,0 0-12 0,0 0 12 0,0 0-12 16,0 0 3-16,0 0 1 0,0 0 0 0,0 0 8 15,0 0 0-15,0 0 0 0,0 0 0 16,0 0 13-16,0 0-1 0,0 0-1 0,0 0 0 16,0 11-11-16,0 1 0 0,0-3 0 0,0 0 0 0,0-9 53 0,3 9 9 15,1 8 2-15,-1-11 0 0,-3 6-52 0,4-6-12 0,-4-6 0 16,7 3 0-16,-4 2 0 0,5-2 0 0,-8-3 0 0,3 6 0 16,4-3 0-16,0 0 0 0,-3 0 0 0,-4-3 0 31,7-6-156-31,0 0-27 0,-4 3-5 0,4-2-2 0</inkml:trace>
  <inkml:trace contextRef="#ctx0" brushRef="#br0" timeOffset="-135953.297">16330 7852 1692 0,'0'0'37'0,"0"0"8"0,0 0 2 0,0 0 0 0,0 0-38 0,-7 5-9 16,3-5 0-16,1 6 0 15,-1-6 102-15,1 6 18 0,-1 0 4 0,-3-6 1 0,4 6-43 0,-4 3-9 0,0 8-1 0,3-11-1 16,-3 0-52-16,0 0-11 0,0-6-8 0,3 6 12 16,-3-6 41-16,0 6 9 0,0-6 2 0,4 6 0 15,-4 3-52-15,3-7-12 0,1 7 0 0,-1-3 0 16,4-6 0-16,-3 6 0 0,3-6 0 0,-4 0 0 15,4 0 0-15,-3 6 0 0,3-6 0 0,-4 12 0 16,4-6-48 0,0 2-13-16,0 1-3 0,0-9 0 0,0 0 52 0,0 0 12 0,0 9 0 0,4-3 0 15,-4-6 0-15,0 0 0 0,0 0 0 0,0 0 0 16,0 0 48-16,0 0 13 0,0 0 3 0,0 0 0 16,0 0-103-16,0 0-20 0,0 0-4 0,7 6-1 15,3 0 103-15,-10-6 20 0,7 6 4 0,4-6 1 16,-4 0-77-16,-7 0-15 0,7 0-4 0,0-6 0 15,-7 6 32-15,7-968 0 0,4 1936 0 0,-11-968 0 0,7 6 0 16,0-6 0-16,-7 0-8 0,10 5 8 0,-6 1 0 0,3 3 0 16,0-3 0-16,-7-6 0 0,0 0 0 15,0 0 0-15,7 9 0 0,0 0 0 0,-7-9 0 0,0 0 0 16,0 0 0-16,4 0 0 0,-1-12 31 0,-3 12-1 16,0 0 0-16,0 12 0 0,0-1-30 0,0 1-21 15,0 0 3-15,-3 0 1 0,3-12 17 0,-4 3 9 16,-3 5-1-16,0 1 0 0,3 9-8 0,-3-6 0 15,0-6 0-15,-3-4 0 16,3 4-9-16,-4 0-4 0,4 0-1 0,-4 0 0 16,4-6-22-16,-3 0-4 0,3 0 0 0,-4 0-1 15,4 0-172-15,-3 0-35 0,2 0-6 0</inkml:trace>
  <inkml:trace contextRef="#ctx0" brushRef="#br0" timeOffset="-135160.089">16450 7957 1337 0,'0'0'56'16,"-4"6"-44"0,4-6 72-16,0 0 16 0,0 0 2 0,0 0 1 0,0 0 20 0,0 0 4 0,0 0 1 15,0 0 0-15,0 0-83 0,0 0-16 0,0 0-3 0,0 0-1 16,0 0-25-16,0 0 0 0,0 0 0 16,0 0 0-16,0 0 0 0,0 0 0 0,8 6 0 15,-1-6 0-15,3 6 0 0,-3-6 0 0,0 6 0 16,4-6 0-16,-4 0 0 0,4 0 0 0,-1 0 0 0,-3 0 0 31,4-6 0-31,-4 0 0 0,0 0 0 0,3 3 0 0,-2-3 0 0,-1 1 0 0,-4-1 0 0,4 0 0 16,-3 0 56-16,3 0 7 0,-4 6 1 0,1-6 0 15,-1 0-52-15,1 0-12 0,-1-5 0 16,-3 5 0-16,4 0 0 0,-4 3 0 0,0-3 0 0,0 6 0 16,0 0 0-16,0 0 0 0,0 0 0 0,0 0 0 15,0 0-48-15,0 0-13 0,-7 0-3 0,0 0 0 16,-4 0 52-16,4-6 12 0,0 6 0 0,0 0 0 15,-4 6 0-15,4-6 0 0,0 0 0 0,-3 3 0 16,3 0 0-16,-4-3 0 0,1 3 0 0,2-3 0 16,-2 6 0-16,3-3 0 0,0 6 0 0,0 2 0 15,0-5 0-15,3 0 0 0,1 0 0 0,-4 0 0 16,3 0 0-16,0 5 0 0,1-5 0 0,-1 3 0 16,1 3 0-16,-1-6 0 0,4 6 0 0,-3-4 0 15,3 1 33-15,-4-3 10 0,4-6 1 0,0 9 1 16,-3 3-21-16,3-1-4 0,0-5 0 0,0 3-1 15,-4 0-19-15,4-3 0 0,0 9 0 0,0-10 0 16,4 7 0-16,-1 0 0 0,4-3 0 0,4 0 0 16,-4-4 55-16,4 4 7 0,-1-3 2 0,1 0 0 0,-1-6-52 0,4 6-12 15,-3 6 0-15,3-12 0 0,-3 0 0 0,3 0 0 16,-4 6 0-16,5-1 0 16,-1-2-48-16,-4 0-13 0,8 3-3 0,-8-3 0 15,1-3-36-15,0 0-8 0,-4 6-2 0</inkml:trace>
  <inkml:trace contextRef="#ctx0" brushRef="#br0" timeOffset="-134855.34">16909 8131 2188 0,'0'0'48'0,"0"0"11"0,0 0 1 0,0 0 1 0,0 0-49 15,0 0-12-15,0 0 0 0,0 0 0 0,0 0 54 0,0 0 8 16,0 0 2-16,0 0 0 0,0 0-52 0,0 0-12 15,0 0 0-15,0 0 0 0,3-3 0 0,-3-3 0 16,4 0 0-16</inkml:trace>
  <inkml:trace contextRef="#ctx0" brushRef="#br0" timeOffset="-125294.913">3313 8863 608 0,'0'0'25'0,"0"0"-25"16,0 0 81-16,0 0 11 0,0 0 3 0,0 0 0 15,0 0-32-15,0 0-7 0,0 0 0 0,-4 6-1 16,1 3-11-16,-1 5-1 0,4 1-1 0,-4-3 0 16,4 2 18-16,0 4 3 0,0 6 1 0,0-1 0 15,-3-2-34-15,3 8-6 0,0-8-2 0,-4 8 0 16,4 0-2-16,-3-2-1 0,-1 2 0 0,1-5 0 16,-1 2 3-16,1-8 1 0,-1 3 0 0,1-4 0 15,-1-5 24-15,-3 6 5 0,4-10 0 0,-1 4 1 16,4-6-30-16,0-6-7 0,0 0 0 0,0 0-1 15,0 0 0-15,0 0 0 0,0 0 0 0,-3-6 0 16,3-6-27-16,0 4-6 0,0-10-1 0,3 0 0 16,1-2 19-16,-4-4 0 0,3-8 11 0,4 8-11 15,-3 1-20-15,3-4-12 0,-4 10-1 16,1-7-1-16,-1 1-2 0,4-4 0 0,-3-2 0 0,-1 2 0 16,-3 1 22-16,4 2 4 0,0 1 1 0,-4-1 0 15,3 4 9-15,-3 8 0 0,0-6 0 0,4 4 0 16,-4 5 0-16,0 0 8 0,0 3-8 0,0 6 11 15,0 0 8-15,0 0 1 0,0 0 1 0,0 0 0 16,3 9-11-16,-3 0-2 0,0 5-8 0,4 10 12 16,-4-9 9-16,0 8 2 0,0 1 0 0,3 2 0 0,-3-2-6 15,0-7-1-15,4 1 0 0,-4 0 0 0,3 2-16 16,1-8 0-16,-1-3 0 0,4 3 0 0,-3-4 0 16,-1-5 0-16,-3-3 0 0,7-3 0 0,4 3 0 0,0-6 0 15,3-5 0-15,-4-1 0 0,4 0 0 0,-7-8 0 0,8 2 0 16,2 0 0-16,-3 1-13 0,4-4-7 0,0 3 0 15,3 1-1 1,-4 2-18-16,-2-2-3 0,-1 5-1 0,0 0 0 0,-4 0 35 0,1 0 8 0,3 7 0 16,-7-1 0-16,4 3 0 0,-4-3 0 0,-4 3 0 0,4 3 0 15,-7 0 0-15,0 0 9 0,4 3-1 0,-1 3-8 16,-3 0 14 0,-3 2-4-16,3 4-1 0,-4 0 0 0,-3 6 11 0,4 2 3 0,-1 4 0 0,-6-1 0 15,6 4 1-15,-3-4 0 0,0-2 0 0,3 2 0 16,-3 1-4-16,4-1-1 0,-1-2 0 0,1 2 0 15,-1-5-7-15,1 3-2 0,-1-4 0 0,4 1 0 16,-3 3-10-16,3-10 12 0,0 4-12 0,0 3 12 16,0-7-37-16,0-5-7 0,3 0-2 0,-3 0 0 15,4-6 52-15,-4 0 10 0,3 6 3 0,1 0 0 16,-1-3-66-16,1 3-13 0,3 2-2 0,-4-5-1 16,1 3-148-16,3 0-29 0</inkml:trace>
  <inkml:trace contextRef="#ctx0" brushRef="#br0" timeOffset="-124726.116">3874 9063 1546 0,'-8'0'65'0,"-2"3"-52"15,3 0 48-15,-4-3 10 0,4 6 1 0,-3-6 1 16,-1 2-7-16,4-2-2 0,0-2 0 0,3 2 0 16,-3-6 0-16,0 6 0 0,7 0 0 0,-10 0 0 15,-1 6-51-15,4-4-13 0,-4 1 0 0,4 9 0 16,4-6 10-16,-4 12-1 0,3-7 0 0,1 7 0 15,-1 3-9-15,4-1 0 0,-3 1-10 0,-1 5 10 16,4-14-9-16,0 6 9 0,0-4-8 0,0-2 8 16,0-6 0-16,4 9 0 0,-1-6 0 0,-3-4 0 15,0-5 0-15,4 6 0 0,-4-6 0 0,7 0 0 16,0-3 0-16,-4 3 0 0,4-3 0 0,0-2 0 16,1-4 0-16,2 0 0 0,-3-3 0 0,-3 0 0 15,3 4 0-15,0-7 0 0,-4 6 0 0,1-3 0 16,-4 6 0-16,3-5 0 0,1 2 0 0,-1 0 0 15,1 0 0-15,-4 3 0 0,0 0 0 0,4 1 0 16,-4 5-22-16,0 0 1 0,0 0 0 0,0 0 0 16,0 0-18-16,0 0-3 0,0 0-1 0,0 0 0 15,0 0 35-15,0 0 8 0,0 0 0 0,0 0 0 16,0 0 0-16,0 0 0 0,0 0 0 0,0 11 0 0,0-5 0 16,3 3 0-16,-3-3 0 0,7 6 0 0,-7-1 0 0,4-5 0 0,-4 6 0 15,3-6 0-15,1 0 0 0,-1 6 0 16,1-4 0-16,-4-2 0 0,0-6 0 0,0 0 0 0,0 0 0 0,7 6 0 15,-7-6 0-15,3 0 0 16,1 6 0-16,-4-6 0 0,7 0-24 16,0-6-2-16,0 6-1 0</inkml:trace>
  <inkml:trace contextRef="#ctx0" brushRef="#br0" timeOffset="-124418.476">4008 9122 1134 0,'0'0'32'0,"0"0"8"16,0 0-32-16,0 0-8 0,0 0 0 0,0 0 0 15,0 0 40-15,0 0 6 0,0 0 2 0,0 8 0 16,0-2 12-16,-4 3 4 0,4 6 0 0,0-3 0 16,0-1 1-16,4 1 1 0,-4 3 0 0,7 2 0 15,-7-5-54-15,0 0-12 0,0 3 0 0,0-4 0 16,0 1 28-16,0-6 9 0,3 6 2 0,-3-6 0 15,0-6-11-15,0 0-3 0,0 0 0 0,0 0 0 16,0 0-81-16,0 0-17 0,4 6-3 0,-1-1-1 16,-3-5-27-16,7 3-4 0,-7-3-2 0</inkml:trace>
  <inkml:trace contextRef="#ctx0" brushRef="#br0" timeOffset="-124093.854">4015 8892 915 0,'0'0'39'0,"0"6"-31"16,-7 3 31-16,7-3 6 0,0 6 2 0,-4-1 0 15,4 1 13-15,0-3 4 0,-4 3 0 0,4-1 0 16,4 1-52-16,-4-3-12 0,4 0 0 0,3-3 0 16,-4 0-48-16,4 2-13 15</inkml:trace>
  <inkml:trace contextRef="#ctx0" brushRef="#br0" timeOffset="-123771.441">4438 9069 1094 0,'0'0'23'0,"-11"0"5"16,11 0-28-16,-7 0 0 0,0 0 0 0,0-3 0 16,-3 3 56-16,-1 3 7 0,0 3 1 0,4-4 0 0,-3 1 0 0,-1 3 0 15,4 0 0-15,-3 6 0 0,3-6-3 0,-4 0 0 0,4 8 0 0,0-5 0 32,0 0-46-32,0 3-15 0,0 0 8 0,0-1-8 0,3-5 55 0,-3 0 7 0,3 3 2 0,1-3 0 15,-1 6-52-15,4-7-12 0,0-5 0 0,-3 6 0 16,3-6 0-16,0 0 0 0,0 0 0 0,0 0-10 15,0 0 10-15,0 0 0 0,7 0 8 0,-4-6-8 16,8 6 0-16,-7-5 0 0,3-7 0 0,0 6 0 16,-4 3 0-16,4 0 0 0,-3 6 0 0,3-3 0 15,-7 0 0-15,3-3 0 0,-3 3 0 0,7 0 0 16,1 0 0-16,-1 3 0 0,0-3 0 0,0 6 0 16,0-3 0-16,-4 9 0 0,4-7 0 0,-3 1 0 15,3 6 0-15,-4-6 0 0,1 6 0 0,0 2 0 16,-1-8 0-16,-3 6 0 0,7-6 0 0,-7 6 0 15,4-4 0-15,-4-2 0 0,0 6 0 0,-4-6 0 16,4-6 32-16,0 6 3 0,0-6 0 0,0 6 0 16,0-6-25-16,-7 6-10 0,7-6 8 0,-3 6-8 15,3-6-26-15,-8 2-10 0,1-4-3 0,0 2 0 16,0 0-20-16,0-6-4 0,0 6-1 0</inkml:trace>
  <inkml:trace contextRef="#ctx0" brushRef="#br0" timeOffset="-122590.883">5380 9136 1337 0,'-7'9'28'0,"0"6"6"0,0-3-34 0,0-1 0 15,3-2 0-15,-3 3 0 0,0 6 56 0,3-7 4 0,-3 4 0 0,4 3 1 16,3-7-13-16,-4 7-4 0,4-6 0 0,0 0 0 16,4 2-16-16,-4-2-4 0,0 6-1 0,3-4 0 15,-3 4-23-15,7 0 0 0,-3-1 0 0,-4-2 0 16,4 3 0-16,-1-1 0 0,-3-5 0 0,0 3 0 15,0-4 34-15,4 1 2 0,-4-6 1 0,0 6 0 16,0-3-29-16,0-1-8 0,-4 1 0 0,4 0 0 16,-3 6 12-16,-1-9 2 0,0 0 0 0,1-1 0 15,3-5-1-15,0 0 0 0,0 0 0 0,-7 0 0 16,0 0 37-16,0-5 7 0,0-7 2 0,0-3 0 16,0 6-43-16,-4-2-16 0,0 2 11 0,1-3-11 15,3 0 0-15,-4-5 0 0,4 5 0 0,-3-3 0 16,3-3-45-16,-4-8-15 0,0 8-4 0,1-11 0 15,3 5 35-15,0 4 6 0,0-4 2 0,0 4 0 16,0-4-23-16,-4 7-5 0,4-1-1 0,0 3 0 16,3 4-14-16,1-7-2 0,-1 3-1 0</inkml:trace>
  <inkml:trace contextRef="#ctx0" brushRef="#br0" timeOffset="-122297.899">5447 8878 1094 0,'0'0'23'0,"0"0"5"0,0 0-28 0,0 0 0 0,0 0 0 0,0 0 0 16,0 0 56-16,0 0 7 0,0 0 1 0,7-3 0 15,0 0-52-15,0 3-12 0,4-3 0 0</inkml:trace>
  <inkml:trace contextRef="#ctx0" brushRef="#br0" timeOffset="-121739.36">5539 9186 1549 0,'0'0'44'0,"0"0"9"0,0 0-42 16,0 0-11-16,0 0 0 0,0 0 0 0,0 0 83 0,0 0 14 0,0 0 3 0,0 0 1 15,0 0-40-15,0 0-8 0,0 0-1 0,0 0-1 16,0 0-37-16,0 0-14 0,0 0 11 0,0 0-11 16,0 0 0-16,0 3 0 0,7 3 0 0,0 0 0 15,3-3 0-15,-3 0 0 0,4-3 0 0,0 3 0 16,-4-3 0-16,7 0 0 0,-4 0 9 0,1 0-9 15,3 0 0-15,-3-3 0 0,-4 0 0 0,3 0 0 16,1 0 0-16,-4 0 0 0,3-3 0 0,-3 3 0 16,-7 3-20-16,0 0 4 0,8-3 1 0,-8 3 0 15,7-6 2-15,-4 6 0 0,-3-5 0 0,0-7 0 16,0 12-4-16,-3-6-1 0,3-3 0 0,-7 6 0 16,3-3-2-16,-3 0-1 0,0 1 0 0,-4-4 0 15,4 3 5-15,0 0 2 0,-3 0 0 0,6 0 0 16,-6 6 14-16,2-9-11 0,-6 6 11 0,4 0-10 15,-1 1 10-15,1 4 0 0,-1 1 0 0,0 0 0 16,4 0 0-16,-3 3-8 0,3-6 8 0,0 6-8 16,0 0 8-16,7 0-10 0,0 0 10 0,-4 5-10 15,4 1-1-15,0 3 0 0,0 3 0 0,4-4 0 16,-4 1 11-16,3 0 0 0,1 2 0 0,-1-5-8 16,4 0 19-16,0 8 4 0,0-8 1 0,0 0 0 15,4 3 3-15,-4-4 1 0,4-5 0 0,-1 6 0 16,4-6-5-16,0 0-1 0,-3 0 0 0,0 0 0 0,-4-4-6 15,7 4 0-15,0 0-8 0,0-3 12 0,0 0-12 0,0-3-16 16,4-3 3-16</inkml:trace>
  <inkml:trace contextRef="#ctx0" brushRef="#br0" timeOffset="-121208.597">6332 9116 1552 0,'-3'11'44'0,"-1"-2"10"16,4-9-43-16,0 0-11 0,0 0 0 0,-7 9 0 15,0 6 96-15,4-3 16 0,-4 2 4 0,3 1 1 16,1 0-47-16,-1-4-10 0,0-5-1 0,4 0-1 16,0-6-33-16,0 6-6 0,0-6-2 0,0 0 0 15,0 0-17-15,0 0 0 0,0 0 0 0,0 0 0 16,-7 0 39-16,4-6 4 0,3-6 1 0,-4 7 0 15,8-10-35-15,-4 3-9 0,0 0 0 0,3 1 0 16,1-1-32-16,-1 6-10 0,-3-6-2 0,8 3-1 0,-5-2 36 0,1-1 9 0,3 0 0 16,-4 0 0-16,1 6-9 0,3 3 0 0,-4 3 0 15,1 3 0-15,3-3-6 0,-4 3-1 16,1 6 0-16,-1-9 0 0,1 6 4 0,0 0 1 0,3-6 0 16,-4 6 0-1,-3-6-13-15,4 6-4 0,-1 0 0 0,-3 2 0 0,4 1 67 0,-1 6 13 0,-3 3 2 16,0-4 1-16,4 1-37 0,-4-6-7 0,0 8-2 15,0-11 0-15,0-6-9 0,0 0 0 0,0 0 0 0,0 0 0 16,0 0 0-16,0 6 0 0,0 0 0 16,3 0 0-16,-3-6-100 15,4 6-23-15,6 0-4 0</inkml:trace>
  <inkml:trace contextRef="#ctx0" brushRef="#br0" timeOffset="-120746.257">6551 9083 1337 0,'0'0'28'0,"0"0"6"16,0 9-34-16,-3-3 0 0,3 6 0 0,0-6 0 15,0-6 48-15,0 0 4 0,0 0 0 0,3 9 0 16,1-7 12-16,3 7 2 0,0-3 1 0,0 0 0 0,-4 0-32 15,8 0-7-15,-4 0 0 0,0 0-1 0,0-6 14 0,0 0 3 0,0 5 1 0,0-5 0 16,0 0-14-16,4-5-3 0,-4 5-1 0,-4-6 0 16,1 0-13-16,0 0-2 0,3 0-1 0,0 0 0 15,-4 0-11-15,1-3 0 0,-1-2 0 0,-3 5 8 32,4-6-42-32,-4 6-9 0,0 0-1 0,0 0-1 15,0-8-50-15,-4 2-9 0,1 0-3 0,-1 0 0 0,1 1 15 16,3 11 4-16,0 0 0 0,-7 11 0 15,-4-11 46-15,7 6 10 0,-3-6 1 0,-7 6 1 0,4 6 61 0,3-3 12 0,-4 8 2 0,0 1 1 16,4 0 40-16,-3-4 8 0,3 1 2 0,-4 6 0 16,4-4-5-16,4 1-1 0,-4 3 0 0,3-4 0 15,0-8-45-15,1 0-9 0,3 3-1 0,0-4-1 16,0-2-11-16,0 0-3 0,3 0 0 0,5 0 0 16,-5 3 4-16,8-3 0 0,-1 2 0 0,4-5 0 15,0 0-15-15,1 0-9 0,2-6 12 0,4 3-12 16,-6 3 0-16,2 3 0 0,1-6 0 0,-1 6 0 15,1-6-112-15,0 0-30 0,3-6-6 0</inkml:trace>
  <inkml:trace contextRef="#ctx0" brushRef="#br0" timeOffset="-119984.727">7331 8707 1181 0,'-4'15'50'0,"4"2"-40"16,0-8 5-16,-3 0 1 0,3-3 0 15,-4 0 0-15,4 3 38 0,4-3 8 0,-1 5 2 0,4 1 0 16,-3-3 12-16,-1 6 4 0,4 5 0 0,-3-2 0 15,-1 2-44-15,4 4-9 0,1 2-2 0,-5 4 0 16,-3-7-13-16,4 1-2 0,-4 2-1 0,-4-5 0 16,1 8 0-16,-1-5 0 0,0-1 0 0,-3 10 0 15,4-16-9-15,-4 16 10 0,3-10-10 0,-3 1 10 16,0 2-2-16,-3-8 0 0,-1 2 0 16,0-2 0-16,4 2 3 0,0-5 0 0,4 6 0 15,-8-4 0-15,4-11-11 0,4-3 0 0,3-3 0 0,0 0 0 16,0 0 8-16,0 0-8 0,0 0 0 0,0 0 8 15,0 0-23-15,0 0-5 0,0 0 0 0,0 0-1 16,0 0-119-16,0 0-23 0,3-3-5 0</inkml:trace>
  <inkml:trace contextRef="#ctx0" brushRef="#br0" timeOffset="-119435.751">7535 8689 1029 0,'11'27'44'16,"-1"2"-36"-1,1-2 61-15,0 2 12 0,-1-2 3 0,-3 2 0 0,4-5-19 16,-4 2-3-16,4 0-1 0,-4-2 0 16,0-1 1-16,-4-2 0 0,1 0 0 0,3-1 0 15,-4-8-48-15,1-3-14 0,-1-3 0 0,-3-6 8 16,0 0-72-16,0 0-15 0</inkml:trace>
  <inkml:trace contextRef="#ctx0" brushRef="#br0" timeOffset="-118479.621">8170 9098 1151 0,'-10'0'48'0,"-1"0"-38"15,1 0 73-15,-1 6 14 0,0 0 3 0,1 0 1 16,-4 3-40-16,3-1-8 0,-3 1-1 0,3 3-1 16,-3-6-9-16,0 6-2 0,0-7 0 0,0 4 0 15,3-3-15-15,-3 3-3 0,0 0-1 0,4 3 0 16,-1-1-10-16,0-5-3 0,4 3 0 0,0-3 0 16,4 6-8-16,-1-6 0 0,1-1 0 0,3 1 0 15,0 0 0-15,0 0 0 0,0 0 0 0,0 3 0 16,0-3 8-16,7-3-8 0,-4 2 12 0,4-2-4 15,4 3 4-15,-4 0 0 0,7-6 0 0,-3 6 0 16,3-6 1-16,-4 0 1 0,1 0 0 0,3 0 0 16,0-6-14-16,-7-3-18 0,7 0 4 0,-3 1 1 15,0-4 44-15,-1 0 9 0,1 6 1 0,-1-8 1 0,-3-1-26 16,0 0-6-16,0 3-1 0,-3-8 0 0,3 5-9 16,-3 6 8-16,-1-2-8 0,-3-1 8 0,4 6-8 15,-4 6 0-15,0 0 0 0,0-6 0 0,3 0 0 0,-3 6 0 16,0-9 0-16,0 9 0 0,0 0 9 0,0 0 0 0,0 0 0 15,0 0 0-15,0 0-9 0,0 0-16 0,0 0 4 16,0 0 1-16,-3 9 11 0,-1-3-12 0,1 0 12 0,3 0-12 16,0 6 12-16,0-7-8 0,0 4 8 15,0 3-8-15,0-3-28 16,0 6-6-16,0-4-1 0,0 1 0 0,0-3 72 0,0 3 15 0,0-1 2 16,0-5 1-16,0 6-31 0,0-6-7 15,3 3-1-15,-3 0 0 0,4-7-8 0,-4-2 0 0,10 3 0 0,-6 0 0 16,-1 0 0-16,8 0 0 0,-4 3 0 0,0 0 0 15,0-6-9-15,4 6-4 0,-1-6-1 0,1 12 0 16,-1-6-175-16,1-4-35 0,0 4-8 16</inkml:trace>
  <inkml:trace contextRef="#ctx0" brushRef="#br0" timeOffset="-118098.295">8407 9186 1337 0,'-14'-3'28'0,"14"3"6"0,-7 0-34 0,7 0 0 0,-8 0 0 0,8 0 0 15,0 0 58-15,-7 3 5 0,7-3 1 0,0 0 0 16,-7 3 0-16,7-3 0 0,-3 6 0 0,-1 0 0 15,4 3-22-15,-3 3-4 0,3-7-1 0,3 7 0 16,-3-3-17-16,0 6-3 0,4-1-1 0,-4-8 0 16,3 12-4-16,-3-6-2 0,0-1 0 0,0 4 0 15,0-9-10-15,0 6 0 0,0-6 0 0,0 2 0 16,0-8 0-16,0 0-20 0,0 0 3 0,0 0 1 16,0 0-77-16,0 0-15 0,0 0-4 15</inkml:trace>
  <inkml:trace contextRef="#ctx0" brushRef="#br0" timeOffset="-117722.403">8266 8857 1577 0,'0'0'66'0,"0"0"-53"16,0 0 42-16,0 0 8 0,-7 0 1 0,7 0 1 15,0 0-9-15,-8 0-3 0,8 0 0 0,-7-6 0 16,7 0-53-16,-3 0-18 0,6-2 0 0</inkml:trace>
  <inkml:trace contextRef="#ctx0" brushRef="#br0" timeOffset="-107803.866">8968 8778 1051 0,'0'0'21'0,"0"0"7"0,0 0-28 0,0 0 0 0,0 0 0 0,0 0 0 16,-7-6 70-16,7 3 8 0,-4-3 2 0,4 6 0 16,0 0-17-16,0 0-3 0,0 0-1 0,0 0 0 15,0 0-19-15,0 0-4 0,0 0-1 0,0 0 0 16,0 0-27-16,0 0-8 0,0 0 0 0,0 0 0 16,0 0 12-16,0 0-4 0,0 0 0 0,0 0-8 15,0 0 10-15,0 0-10 0,0 0 8 0,0 0-8 16,0 0 16-16,0 0-3 0,0 0 0 0,0 0 0 15,0 0 22-15,0 0 4 0,0 0 1 0,0 0 0 16,0 0-11-16,0 0-1 0,0 0-1 0,-3 6 0 16,-1 3 9-16,4-3 3 0,-4 11 0 0,4-8 0 15,-3 0-8-15,3 3-2 0,0 2 0 0,0-2 0 16,0 6-14-16,0 2-3 0,0-2-1 0,0 5 0 16,0-2-21-16,0-3-4 0,0 5-1 15,0-8 0-15,3 8 29 0,-3-5 6 0,4 3 0 0,0 2 1 16,-4-5-21-16,3 5 8 0,1-2-8 0,-1 5 0 15,1-8-14-15,-1 5-7 0,-3-5-2 0,4 6 0 0,-1-4 38 0,-3 1 7 16,4-4 2-16,-4 1 0 0,0 0-39 16,0-7-7-16,0 1-2 0,0 3 0 0,0 3 24 0,0-13 0 15,0-5 0-15,0 6 0 0,0 3 21 16,0-9 9-16,0 0 2 0,0 0 0 0,0 0-22 0,0 0-10 16,0 0 10-16,0 0-10 0,0 0 0 15,0 0 8-15,0 0-8 0,0 0 0 0,0 0 0 0,0 0 0 0,0 0 0 16,0 0 0-16,0 0-19 0,0 0 3 15,0 0 1-15,0 0 0 16,0 0-5-16,0 0 0 0,0 0-1 0,0 0 0 16,0 0-7-16,0 0-2 0,0 0 0 0,0 0 0 0,0 0-10 15,0 0-1-15,0 0-1 0,0-6 0 16,0 3-5-16,0-3-1 0,3 1 0 0,-3-7 0 0,0 6-131 0,4-6-26 16</inkml:trace>
  <inkml:trace contextRef="#ctx0" brushRef="#br0" timeOffset="-107371.299">8816 9145 425 0,'-18'-6'8'0,"11"3"4"16,4-3-12-16,-4 1 0 0,3-10 0 0,1 9 0 15,3-6 61-15,-4 12 11 0,4 0 1 0,0 0 1 16,0 0 27-16,0 0 6 0,0 0 1 0,0 0 0 16,0 0-33-16,0 0-7 0,7-6 0 0,-3 3-1 0,-1 0 1 0,4 0 1 15,-3-5 0-15,3 5 0 0,0 0 9 0,0 3 2 0,3 3 0 16,-2 0 0 0,-1-3-26-16,3 6-5 0,-3-6-1 0,0 0 0 0,0-6-5 15,4 3-2-15,-4 0 0 0,4 0 0 0,-1-3-25 0,1 0-6 0,-1 6-1 0,1-6 0 16,0 6-9-16,3 6 12 0,0-6-12 0,-4 0 12 15,4 6-12-15,-3 0 0 0,3-3-12 0,0 3 12 32,-3 2-59-32,-1-2-4 0,1 3-1 0</inkml:trace>
  <inkml:trace contextRef="#ctx0" brushRef="#br0" timeOffset="-106845.977">9208 9201 1094 0,'0'0'23'16,"0"0"5"-16,0 0-28 0,-4 3 0 0,4-3 0 0,0 0 0 15,-7 6 100-15,7-6 16 0,0 0 2 0,0 0 1 16,0 0-38-16,0 0-7 0,0 0-2 0,-4 6 0 15,4-6-16-15,-3 6-3 0,3-6-1 0,-4 11 0 16,4-11-31-16,0 6-6 0,-3 0-2 0,3 0 0 16,0 6 41-16,-4-3 8 0,4 2 2 0,0 1 0 0,0-6-52 0,0 9-12 0,0-4 0 0,0 1 0 15,0 0 0-15,0 0 0 0,0-4 0 0,0 1 0 32,0 0 30-32,0-3 3 0,0 6 1 0,0-6 0 15,0-6-54-15,0 6-12 0,0-6-1 0,0 0-1 0,0 0 58 0,0 0 11 16,0 0 2-16,0 0 1 0,0 0-29 0,0 0-9 15,0 0 0-15,0 0 0 0,0 0 26 0,0 0-2 0,0 0 0 16,0 0 0-16,0 0-24 0,0 0 0 0,4 0 0 0,-4-6 0 16,0-6 0-16,0 0 0 0,0 3 0 0,0 0 0 15,0 1 0-15,0-4 0 0,0 0 0 0,3 3 0 16,-6 0 0-16,3 1 0 0,-4-4 0 0,4 6 0 16,0-6 0-16,-3 6 0 0,3-8 0 0,0-1 0 15,0 6 0-15,-4-3 0 0,1-5 0 0,-1 2 0 16,4 6 0-16,-3 0 0 0,3-2 0 0,0-1 0 15,-4 0 0-15,4 6 0 0,0-3 0 0,0 4 0 16,-3-1 0-16,3 0 0 0,0 0 0 0,0 6 0 16,0 0 0-16,0 0 0 0,0 0 0 0,0 0 0 15,7-6 0-15,-4 6 0 0,-3 0 0 0,7-6 0 16,-7 6 0-16,7 0 0 0,0 6 0 0,-3 0 0 16,3-6-46-16,-4 6-14 0,5 0-4 0,-5-6 0 15,4 6 52-15,0-1 12 0,0 1 0 0,0-3 0 16,0 3 0-16,4-3 16 0,-4 6-3 0,0-9-1 15,0 6-39-15,-3-6-8 0,3 0-1 0,0 0-1 16,0 0-22-16,-4 0-4 0,1-6-1 0,3 6 0 16,-7 0-142-16,3-6-29 0,-3 6-5 0</inkml:trace>
  <inkml:trace contextRef="#ctx0" brushRef="#br0" timeOffset="-106077.619">9574 9266 962 0,'0'0'27'0,"0"0"7"15,0-12-34-15,0 6 0 0,0-3 0 0,0 3 0 16,0 6 97-16,0 0 13 0,0 0 2 0,0 0 1 0,0 0-13 0,0 0-4 16,0 0 0-16,-7 0 0 0,7 0-26 0,-7 0-6 0,4 0 0 15,3 0-1-15,-7 6-31 0,0-6-5 0,3 0-2 0,-3 6 0 32,4-6-13-32,-5 3-4 0,5 3 0 0,-1 3 0 0,-3-3 6 0,4 2 1 0,-4-8 0 0,0 6 0 15,0 0 8-15,0 0 1 0,0 0 1 16,0 3 0-16,-1 0-16 0,5-4-9 15,-4 10 10-15,3-9-10 0,1 0 33 0,-4 6 1 0,7-4 0 16,-4 1 0-16,1 0-24 0,3 3-10 0,0 0 8 0,0-6-8 16,0-6 12-16,0 5-4 15,0-5 0-15,3 6 0 0,4 0 4 0,0 3 0 0,-3 0 0 16,-4-9 0-16,10 3-4 0,-2 3-8 0,2-1 12 16,-10-5-4-16,11 0-8 0,-1 6 0 0,1 0 9 0,-4-6-9 15,-7 0 0-15,10 0 9 0,1 0-9 16,-4-6 0-16,4 0 0 0,-4 1 0 0,0-7-10 15,0 3 10-15,-4 0 0 0,1 0 0 0,-1 4 0 0,-3-1 0 16,4-6 0-16,-4-3 0 0,0 3 0 16,0 1 0-16,-4-7 0 0,4 6-11 0,-3 0 11 0,-1 1-12 15,4 2 12-15,-3-3 0 0,-4 6 0 0,3 0 0 16,-3-2 0-16,4 2-8 0,-4-3 8 0,0 6-8 16,0 3-4-16,-4 0 0 0,4-3 0 0,-4 3 0 15,4 3 2-15,-3 0 0 0,3 6 0 0,0 0 0 16,-4 2 10-16,4-5-13 0,-4 6 5 0,4 3 8 15,0-4-8-15,4 7 8 0,-4-6 0 0,3 2 0 16,1-2-12-16,-1-3 3 0,4 0 0 0,0 3 0 16,0-12-35-16,0 0-8 0,0 0 0 0,0 0-1 15,7-6-39-15,4 6-7 0,-4 0-1 0</inkml:trace>
  <inkml:trace contextRef="#ctx0" brushRef="#br0" timeOffset="-105576.671">9754 9324 1579 0,'0'0'32'0,"0"0"10"0,0 0-34 0,0 0-8 0,-3-3 0 0,3 3 0 16,-7-2 101-16,3-1 19 0,1 0 3 0,3 3 1 0,0 0-46 0,0 0-9 16,-4-6-1-16,4 6-1 0,0 0-53 0,0 0-14 15,0 0 0-15,-7-6 0 16,7 6 33-16,0 0 2 0,0 0 0 0,0 0 0 16,0 0-5-16,0 0-1 0,0 9 0 0,0 0 0 15,-3-1-29-15,3 4 0 0,-4 0 0 0,4 0 0 16,0 2 0-16,0-2 0 0,0 6 0 0,-3-1 0 15,3-8 0-15,0 3 0 0,-4 6 0 0,4-7 0 0,4 1 0 0,-4-6 0 16,7 6 0-16,-4-3 0 0,4-4 0 0,-7-5 0 16,0 0 0-16,4 6 0 0,3-6 0 0,0 6 0 15,0-12 0-15,0 6 0 16,0-6 23-16,4 1-2 0,-4-1 0 0,0 0 0 16,0-3-11-16,0-3-2 0,0 0-8 0,-4-2 12 15,4-1-12-15,0 6 0 0,0-2 8 0,1-1-8 0,-5 0 0 0,4 3 0 16,-3 0 0-16,-1 1 0 0,1 2 0 0,-4-6 8 15,3 0-8-15,-3 3 0 0,4 0 0 0,-4 4 0 0,3-1 0 16,-3-3 0-16,0 3 0 16,4 0 0-16,-4 0 0 0,0 0 0 15,0-2-56-15,0 2-10 0,0-3-2 0,-4 3-640 0,4-3-128 0</inkml:trace>
  <inkml:trace contextRef="#ctx0" brushRef="#br0" timeOffset="-104966.011">9977 9289 1379 0,'0'0'58'15,"0"0"-46"1,0 0 100-16,0 0 20 0,0 0 4 0,0 0 0 16,0 0-22-16,0 0-5 0,0 0-1 0,-4-6 0 15,4 6-36-15,0 0-7 0,0 0-1 0,-7 0-1 0,7 0-50 0,0 0-13 0,0 0 0 0,0 0 0 16,0-6 0-16,0 6 0 0,0 0 0 0,0 0 0 15,0 6 0-15,0 0 0 0,4 6 0 0,-1 3 0 16,-3-4 16-16,4 7-1 0,-1-6-1 0,1 2 0 16,3 1-14-16,-4 6 0 0,1-9 0 0,3-1 0 15,0-5-8-15,-4 3-5 0,4 9-1 0,0-7 0 16,-3 1 28-16,3-6 6 0,-3 0 0 0,-1 0 1 16,1 0-33-16,-4 0-8 0,0-6 0 0,0 0-1 15,0 0 41-15,0 0 9 0,0 0 2 0,0 0 0 16,0 0 1-16,0 0 1 0,7-3 0 0,-7 3 0 15,3-3-41-15,1-3-9 0,-1-6-2 0,1 12 0 16,-4 0 19-16,3-6 0 0,1-6 8 0,-4 1-8 16,0-1 8-16,3-3-8 0,-3 3 0 0,4 1 0 15,-1-7 0-15,-3 3 8 0,0 4-8 0,0-7 0 16,4 0 12-16,-1 4-1 0,1-4 0 0,-4 6 0 0,4-5-11 16,-1 2-16-16,1 3 4 0,-4 0 1 0,3 6 11 15,1-5 16-15,-4-1-4 0,3 3-1 16,1 0-11-16,-4 0 0 0,3-2 0 0,1 5 0 15,-1-9-49-15,4 9-12 0,-3-3-3 16,-1 4 0-16,1-4 0 0,3 3 0 0,0 0 0 16,-3 0 0-16,3 6-102 0,0 0-21 0,-4 0-4 0</inkml:trace>
  <inkml:trace contextRef="#ctx0" brushRef="#br0" timeOffset="-103467.057">10386 9283 526 0,'0'0'15'0,"0"0"3"15,0 0-18-15,0 0 0 0,0 0 0 0,0 0 0 16,0 0 40-16,0 0 4 0,0 0 0 0,0 0 1 16,0 0-16-16,0 0-3 0,0 0-1 0,0 0 0 15,0 0-25-15,0 0 0 0,-7 0 0 0,7 0 0 16,0 0 0-16,0 0 0 0,0 0 0 0,0 0 0 15,0 0 0-15,0 0 12 0,0 0-4 0,0 0 0 0,0 0 16 16,0 0 4-16,-4 0 0 0,4 0 0 16,-3 6-5-16,3-6-1 0,0 0 0 0,0 0 0 0,0 0 14 0,0 0 2 0,0 0 1 0,0 0 0 15,0 0 3 1,0 0 1-16,0 0 0 0,0 0 0 0,0 0-27 0,0 0-4 0,-4-6-2 0,4 6 0 16,0 0 6-16,0 0 2 0,0 0 0 0,0 0 0 15,0 0-4-15,0 0-1 0,0 0 0 0,0 0 0 16,0 0-2-16,0 0-1 0,0 0 0 0,0 0 0 15,0 0-10-15,0 0 0 0,0 0 0 0,0 0 0 16,0 0 0-16,0 0 0 0,0 0 0 0,0 0 8 16,0 0-8-16,0 0 8 0,0 0-8 0,0 0 8 15,0 0 3-15,0 0 0 0,0 0 0 0,0 0 0 16,0 0 30-16,0 0 7 0,0 0 0 0,0 0 1 16,0 0-22-16,0 0-5 0,-3-6-1 0,3 6 0 15,0 0-13-15,0 0-8 0,0 0 8 0,0 0-8 16,0 0 0-16,0 0 8 0,-4-5-8 0,1-1 0 15,3 6 0-15,-4-9 0 0,4 9 0 0,0 0 0 16,0 0 0-16,0 0-16 0,0 0 2 0,0 0 1 16,0 0 28-16,0 0 5 0,-7 0 2 0,0-3 0 15,7 3-6-15,-11 0 0 0,1 3-1 0,3-3 0 16,0 6 3-16,0-3 1 0,7-3 0 0,-4 6 0 16,-3 5-9-16,3-5-2 0,-3 0 0 0,4 6 0 15,-1-3-8-15,-3-1 0 0,4-5 0 0,-1 9 0 16,1-6 37-16,-1 0 6 0,1 6 1 0,3-6 0 15,-4-1-28-15,1 4-4 0,3-3-2 0,-4 6 0 16,4-6 0-16,0-6 0 0,-3 12 0 0,3-12 0 16,0 0-10-16,0 0 0 0,3 5 0 0,1 1 0 15,-4-3 0-15,3 6 0 0,1 3 0 0,-1-3 0 16,4-9 0-16,-3 0 0 0,3 0 0 0,3-6 0 0,-3 6 16 16,4 0 2-16,0 0 0 0,-1 0 0 0,1-6-8 0,-1 0-2 15,1-3 0-15,0 3 0 0,-1 0-8 0,-3-5 8 0,4 5-8 16,-4 0 8-16,0-6-8 0,0 3 0 0,0-2 0 15,-3 5 8-15,-1-6-8 0,1 6 0 0,-4-6 0 16,0 6 0-16,0-2 0 0,0 2 0 0,0 0 0 0,0 0 0 16,0 0 0-16,-4 0 0 0,1 0 0 0,3 6 8 15,0 0-8-15,0 0 0 0,0-6 0 0,0 6 0 16,0 0 0-16,0 0 0 16,0 0 0-16,0 0 0 0,0 6 0 0,0 0-11 0,0 6 3 0,3 0 0 15,1-1 8-15,-1-2 0 0,1 3 0 0,3-6-8 16,-4 12 8-16,4-10 0 0,-3 1 0 0,3 6 0 15,-4-3 0-15,1-1 0 0,3-2 0 0,-3 3 0 16,-1 0 0-16,1-6-10 0,-4-6 1 0,3 5 0 16,-3-5-109-16,7 0-22 0,-7 0-4 0</inkml:trace>
  <inkml:trace contextRef="#ctx0" brushRef="#br0" timeOffset="-103098.323">10583 9289 1552 0,'0'0'44'0,"0"0"10"0,0 0-43 16,0 0-11-16,-3 6 0 0,-1 6 0 0,1-3 60 0,-1 2 11 0,1 7 1 0,-1-6 1 15,1 5 7-15,-1-2 0 0,1 9 1 0,-1-13 0 16,4 7-25-16,0 3-4 0,0-10-2 0,0 1 0 15,0-6-50-15,0-6-9 0,0 0-3 0,0 0 0 16,0 0 29-16,0 0 6 0,4-6 1 0,3 0 0 16,-4-6-154-16,4 1-30 0,0-4-7 15</inkml:trace>
  <inkml:trace contextRef="#ctx0" brushRef="#br0" timeOffset="-102909.961">10523 9116 1806 0,'-7'0'51'0,"4"-6"12"15,3 6-51-15,0 0-12 0,0 0 0 0,0 0 0 16,0 0 23-16,0 0 1 0,3-6 1 0,4 0 0 16,0 0-145-16,0 6-30 0</inkml:trace>
  <inkml:trace contextRef="#ctx0" brushRef="#br0" timeOffset="-102431.078">10883 9186 1326 0,'0'0'28'0,"0"0"5"0,0 0-33 0,0 0 0 0,0 0 0 0,0 0 0 16,0 0 132-16,-7 0 19 0,0-3 4 0,7 3 1 15,-7 0-40-15,7 0-7 0,-7 0-1 0,-4 0-1 16,4 0-37-16,-3 0-7 0,3-6-2 0,-4 6 0 16,1 0-19-16,-1 6-4 0,0 0-1 0,1 3 0 15,3-3-14-15,-4 6-3 0,4-6-1 0,4 5 0 16,-4-5-10-16,-1 0-1 0,1-3-8 0,4 6 12 15,-1 3-12-15,4-4 0 0,0-2 0 0,0 6 0 16,0-6 0-16,0-6 0 0,0 12 0 0,0-12 0 16,4 6 0-16,-4-6 0 0,3 5 0 0,1 1 0 15,3 3 0-15,-3-9 0 0,-1 6 0 0,-3-6 0 16,7 0 0-16,-7 0 0 0,0 0 0 0,0 0 0 16,7 6 0-16,-3-6-8 0,-1 0 8 0,-3 0-13 15,7 0 13-15,-7 0 0 0,4 0 0 0,-4 0 0 16,0 0 0-16,0 0 0 0,0 0 0 0,0 0 0 15,0 0 0-15,0 0 0 0,0 0 0 0,0 0 0 16,0 0 0-16,3 0-9 0,1 12 9 0,-1-6 0 0,1-4 0 16,-1 7 0-16,1-3 0 0,3 0 0 0,-3-3 0 0,3 3 0 15,-4 0 0-15,4-6-8 0,-7 0 8 16,0 0 0-16,0 0-9 0,4 6 9 0,-4-6 0 16,0 0 0-16,7 0 0 0,-7 0 0 0,3 6-8 0,1-1 8 0,-1 1 0 15,-3 3 0-15,0-3 0 0,0 6 0 0,-3-1-9 16,-1-5 9-16,-3 0 0 0,7-6-10 0,-7 6 10 15,4 0-8-15,-4-6-6 0,0 6-1 0,-1 0 0 0,1-3 0 16,0 0-9-16,0-3-3 16,0 0 0-16,-3 3 0 0,3-6 27 0,-4 3 0 0,4-6 0 0,0 3 0 31,-4-6-56-31,4 3-7 0,0 0-1 0,-3-6 0 0,6 7-153 16,-3-1-31-16,0 0-7 0</inkml:trace>
  <inkml:trace contextRef="#ctx0" brushRef="#br0" timeOffset="-101226.132">11282 9371 486 0,'0'0'20'0,"0"0"-20"16,-4-2 24-16,4 2 1 0,-3-6 0 0,3 6 0 15,0 0-11-15,0 0-2 0,0 0-1 0,0 0 0 16,0 0-11-16,0 0 0 0,-4-6 0 0,4 6 0 15,0 0 0-15,0 0 0 0,0 0-9 0,0 0 9 16,0 0 36-16,0 0 10 0,4-6 2 0,-4 6 1 16,0-6-10-16,0 0-3 0,0 0 0 0,0 6 0 15,0-6-26-15,0 6-10 0,3-6 0 0,-3 6 9 16,0 0-9-16,0 0 12 0,0 0-12 0,4-2 12 16,-1-4 22-16,-3 0 5 0,4 0 1 0,-4 6 0 15,0 0 10-15,0 0 2 0,0 0 1 0,0 0 0 16,0 0 5-16,0 0 1 0,0 0 0 0,0 0 0 15,0 0 12-15,0 0 2 0,0 0 1 0,0 0 0 16,0 0-11-16,0 0-3 0,0 0 0 0,0 0 0 16,0 0-30-16,0 0-6 0,0 0-2 0,0 0 0 15,0 0-2-15,0 9 0 0,0 0 0 0,0-1 0 0,0 10 0 16,3-6-1-16,1 2 0 0,-1 4 0 0,1 6-10 0,-4 2-1 16,4 3-8-16,-1 4 12 0,1-4 7 15,-1 4 1-15,1 2 0 0,-1-3 0 0,1 3-8 16,-1-2-2-16,-3-4 0 0,4 4 0 0,-4-4 1 0,0 0 0 0,0 4 0 15,0-1 0-15,-4-8 5 0,1-1 0 0,-1 1 1 16,1 8 0-16,-1-9-1 0,1 10 0 16,-1-4 0-16,-3-2 0 0,3-10-2 15,-3-2-1-15,4-6 0 0,-4 0 0 16,0 2-4-16,3-5-1 0,-3 0 0 0,0-6 0 0,4 0 5 0,-4 0 1 0,0-6 0 16,-4 0 0-16,0-14-14 0,1 2 8 0,-1-5-8 15,1 2 0-15,-1-5-32 0,-3-1-13 16,3-2-3-16,-3-4 0 0,4 1-12 0,-5-3-4 15,-2-3 0-15,3-7 0 0,0 10 0 0,3-3 0 16,0 0 0-16,-3 2 0 0,4 4-156 0,3 3-32 0,-4 2-7 0</inkml:trace>
  <inkml:trace contextRef="#ctx0" brushRef="#br0" timeOffset="-100825.074">11204 9048 1580 0,'0'0'67'16,"0"0"-54"-16,0 0-13 0,7 0 0 0,0-6 0 0,4 0 0 31,0 0-48-31,3-2-13 0,0-1-3 0</inkml:trace>
  <inkml:trace contextRef="#ctx0" brushRef="#br0" timeOffset="-100462.019">11642 9277 1337 0,'-7'-8'28'0,"0"-4"6"0,3 3-34 0,-3 6 0 0,0-3 0 0,0 0 0 16,0 6 109-16,-4-6 15 0,1 6 4 0,-1-5 0 15,0 5-53-15,1 0-11 0,-4 0-1 0,3 5-1 16,1 1-14-16,-1 0-2 0,-3 0-1 0,3 3 0 15,1 3-13-15,-1-1-4 0,1-5 0 0,3 6 0 16,-4-6-18-16,4 6-10 0,0-1 10 0,3-2-10 16,1 3 0-16,3 0 8 0,0 0-8 0,0-7 0 15,0 7 0-15,3-3 0 0,1 9 8 0,-1-12-8 0,1 5 0 0,-1-5 0 0,1 0 8 16,-1 3-8-16,5 3-11 0,-5-7-5 0,1 1 0 16,-1 0-1-16,4 0 30 0,0-6 7 0,0 6 0 15,-3-6 1-15,-4 0-21 0,10 0 9 0,-6 0-9 0,3-6 0 16,0 6-12-16,-3-12-10 0,3 6-2 0,0-5 0 15,-4-4 24-15,1 6 0 0,-1 0 0 0,1-2 0 16,-1-1 0-16,1 0 0 0,-1 3 0 0,-3 3 0 16,4 1 0-16,-4-7 0 0,0 6 0 0,0 0 0 15,0 6 0-15,0 0 0 16,0 0 0-16,0 0 0 0,0 0 0 0,0 0 0 0,0 0 0 16,0 0 0-16,0 6 0 0,0 6 0 0,0-4 0 0,0 4 0 15,0 0 0-15,0 6 0 0,0-1 0 16,0-2 0-16,0 3 0 0,0-7 0 0,3 7 0 0,-3-3 0 15,0-4 16-15,4 1 8 0,-1-6 2 0,-3 0 0 16,0-6-42-16,4 6-8 16,-4-6-1-16,7 0-1 0,0 0 42 0,4-6 9 0,-4-6 2 0</inkml:trace>
  <inkml:trace contextRef="#ctx0" brushRef="#br0" timeOffset="-99711.145">11726 9301 1493 0,'0'0'42'0,"0"-12"10"0,0 6-42 16,0 0-10-16,0 1 0 0,-3-1 0 0,3 6 66 0,0-9 11 0,-4 3 3 0,4 0 0 15,-3-6 8-15,3-5 1 0,0-4 1 0,-4 9 0 16,4 12-34-16,0 6-6 0,0 9-2 0,-3 3 0 16,3-7-18-16,-4 4-4 0,1 0-1 0,3 5 0 15,-4-8-1-15,1 6 0 0,3-1 0 0,-4 4 0 16,1-3 36-16,3-4 8 0,-4 4 0 0,0 0 1 16,4-7-69-16,0 4-26 0,0 8 1 0,0-11 0 15,0 0 25-15,0 3 0 0,4-4 0 0,-4 1 0 16,4-6 0-16,-1 6 0 0,-3-12 0 0,7 0 0 15,0 6 0-15,-3-6-13 0,3 0 1 0,-7 0 1 16,7 0-6-16,-4 0-2 0,1-6 0 0,-1 0 0 16,1 0 7-16,-1-6 2 0,1 1 0 0,0 2 0 15,-1-3 10-15,1 0 0 0,-1 0 0 0,1 1 0 16,-1-4 0-16,1 3 0 0,-1-5 0 0,-3-4 0 16,4 6 0-16,-1 1 0 0,1-4 0 0,-1 0 8 15,1 4-8-15,-4 2 0 0,3 6 0 0,-3 0 8 16,0 6-8-16,0 0 9 0,0 0-9 0,4 6 10 15,3 0-10-15,-4 6 0 0,1 2 0 0,3 4 0 16,-3-6 0-16,-4 0 0 0,3-4 8 0,1 4-8 16,-1 6 9-16,-3-1-9 0,0-2 10 0,0 9-10 15,0-1 12-15,0-5-3 0,0 2-1 0,0-2 0 0,0-3-8 0,0-7 8 16,4-2-8-16,-4-6 8 0,0 0 8 0,3-6 0 16,1-5 1-16,3-7 0 0,0 6-6 0,0-8-2 0,0-10 0 15,0 1 0-15,0 3-9 16,0-7-17-16,-3 4 4 0,3 2 1 15,-4 4-5-15,4-1-1 0,-3 7 0 0,-1-4 0 16,1 9-6-16,-1 6-2 0,1 1 0 0,-4 5 0 16,0 0-9-16,0 0-1 0,0 0-1 0,0 0 0 15,-4 5 5-15,1 13 2 0,3-6 0 0,-4 14 0 0,1-8 30 0,3 0 0 16,-4 2 0-16,1 4 0 0,-1 2 12 0,1 9 8 16,-4-2 1-16,3-4 1 0,4-2 5 0,-3-4 1 15,3-5 0-15,0-4 0 0,-4-2 11 0,4-6 2 0,0-6 1 0,0 0 0 16,0 0-21-16,0 0-4 0,0 0-1 0,0 0 0 15,0 0-4-15,4-3 0 0,-1-3-1 0,4 0 0 16,0-5-11-16,-3 5 0 0,3-12-12 0,0 6 12 16,0-2-70-16,0-4-6 0,0 6-2 15</inkml:trace>
  <inkml:trace contextRef="#ctx0" brushRef="#br0" timeOffset="-99081.191">12245 9401 1579 0,'-4'-6'32'0,"4"6"10"0,-3-6-34 16,-1 3-8-16,4 3 0 0,-3-9 0 0,-1 1 104 0,1 2 20 0,-1-12 3 0,1 12 1 16,-1-9-8-16,1 4 0 0,3-1-1 0,-4 0 0 15,1 0-88-15,-1 1-18 0,-3-4-3 0,0 9-1 16,3 0 44-16,4 6 9 0,-3-6 2 0,3 6 0 16,0 0-52-16,-11 0-12 0,8 0 0 0,-4 6 0 15,0 3-48 1,0 0-13-16,0 11-3 0,3-8 0 0,0 9 52 0,1-4 12 0,3 7 0 0,-4-4 0 15,1 4 0-15,3 0 0 0,-4-1 0 0,4 3 0 16,-3-8 0-16,3 6 0 0,0-4 0 0,0-2 0 16,-4-9 0-16,4-1 0 0,0-8 0 0,0 9 0 15,0 0 48-15,0-9 13 0,7 0 3 0,0-3 0 16,0 0-52-16,1-6-12 0,-1-5 0 0,0-4 0 16,0 0 0-16,3 1 0 0,-3-4 0 0,0 4 0 15,0-1 0-15,1 3 0 0,-5 4 0 0,1-1 0 16,3 0-48-16,-4 0-13 0,1 0-3 0,-1 4 0 15,-3-4 52-15,4 6 12 0,-4 0 0 0,0-3 0 16,0 9 0-16,0 0 0 0,0 0 0 0,0 0 0 16,0 0 0-16,0 0 0 0,0 0 0 0,0 0 0 15,0 0 0-15,0 0 0 0,0 0 0 0,0 0 0 16,0 0 0-16,-7 3 0 0,3 3 0 0,1 0 0 16,3-6 0-16,-4 6 0 0,1 6 0 0,3-6 0 0,0-4 48 0,0 7 13 15,3-3 3-15,-3 3 0 0,4 3-52 0,-4 0-12 16,3-1 0-16,1-5 0 0,-1 9 0 0,1-3 0 15,3-7 0-15,-4 1 0 0,4 0 0 0,-3 0 0 16,3 0 0-16,0 0 0 16,0-3-104-16,0 0-23 0,4 0-5 0,-4 0 0 15,0-3-177-15,0 0-35 0</inkml:trace>
  <inkml:trace contextRef="#ctx0" brushRef="#br0" timeOffset="-98774.836">12425 9392 1877 0,'-4'9'53'0,"1"3"12"15,3-1-52-15,0 1-13 0,0 9 0 0,0-4 0 0,0-5 117 0,0 0 21 16,0-12 4-16,0 12 1 0,0 2-70 0,0-2-13 15,3 0-4-15,-3-6 0 0,0-6-17 0,0 0-4 16,0 0-1-16,0 0 0 0,0 0-47 0,0 6-10 16,0-6-1-16,0 0-1 15,4-3-12-15,-4 0-3 0,0 3 0 0,3-6 0 16,1 0-223-16,-1 0-45 0</inkml:trace>
  <inkml:trace contextRef="#ctx0" brushRef="#br0" timeOffset="-98567.785">12390 9186 1686 0,'-11'-3'35'0,"4"-3"9"0,0 1-36 0,7 5-8 0,-7-12 0 0,7 12 0 16,0 0 38-16,0 0 6 0,0 0 0 0,0 0 1 16,0 0-45-16,0 0 0 0,0 0-12 0,0 0 2 15,0 0-81-15,0 0-16 0</inkml:trace>
  <inkml:trace contextRef="#ctx0" brushRef="#br0" timeOffset="-98030.515">12827 9245 1579 0,'0'0'32'0,"0"0"10"16,0 0-34-16,0 0-8 0,0-6 0 0,0 6 0 15,0 0 104-15,0 0 20 0,0 0 3 0,0 0 1 0,0 0-9 16,0 0-2-16,-7-6 0 0,7 6 0 0,0 0-33 0,-7 0-8 0,3 0 0 15,-3 0-1-15,0 0-60 16,4 0-15-16,3 0 0 0,-7 0 0 0,0 6 0 0,0-6 0 0,0 6 0 0,-1-3 0 16,-2 3 0-16,6 3 0 0,-3-3 0 0,0 2 0 15,4 4 0-15,-4 0 0 0,3-3 0 0,4 2 0 16,-3 1 0-16,-1 0 0 0,1 6 0 0,-1-4 0 16,4-5 0-16,0-3 0 0,0-6 0 0,0 9 0 15,0-3 0-15,0-6 0 0,4 6 0 0,-4-6 0 16,3 6 0-16,-3-6 0 0,0 0 0 0,7 0 0 15,-3 0 0-15,3 0 0 0,0 0 0 0,0 0 0 16,-4 0 0-16,4 0 0 0,0-6 0 0,-3 0 0 16,0 6-48-16,3-6-13 0,-4 0-3 15,-3 6 0-15,0 0 52 0,0 0 12 0,4 6 0 0,3 0 0 16,-7-6 0-16,3 6 0 0,-3-6 0 0,7 6 0 16,0-6 0-16,-3 5 0 0,3 1 0 0,-4 0 0 15,1 3 0-15,-1 0 0 0,1 0 0 0,-4-4 0 16,4 1 0-16,-1 6 0 0,1-6 0 0,-4 6 0 15,3-6 0-15,-3 0 0 0,4 2 0 0,-4-8 0 16,0 6 0-16,0 0 0 0,0-6 0 0,0 12 0 16,0-12 0-16,0 0 0 0,0 0 0 0,-4 6 0 15,1 3 0-15,-1-1 0 0,1 1 0 0,-1 3 0 16,-3 0 0-16,3-6 0 0,-3-1 0 0,4 1 0 16,-4-3 0-16,0 3 0 0,0-6 0 0,0 0 0 15,0 0-105-15,7 0-19 0,-7 0-3 0</inkml:trace>
  <inkml:trace contextRef="#ctx0" brushRef="#br0" timeOffset="-97627.778">13109 9565 2066 0,'0'0'43'0,"0"0"10"15,0 0-42-15,0 0-11 0,-7 3 0 0,0 3 0 16,4 0 53-16,-1-3 9 0,1 6 2 0,3-9 0 16,-4 6 0-16,4-6 0 0,0 6 0 0,0-6 0 15,0 0-103-15,0 0-20 0,0 0-4 0,0 0-1 16,0 6 0-16,0-1 0 0,0-2 0 0,0 3 0 15,0-6-160-15,0 0-33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2.xml"/><Relationship Id="rId9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9.xml"/><Relationship Id="rId36" Type="http://schemas.openxmlformats.org/officeDocument/2006/relationships/image" Target="../media/image24.png"/><Relationship Id="rId57" Type="http://schemas.openxmlformats.org/officeDocument/2006/relationships/customXml" Target="../ink/ink10.xml"/><Relationship Id="rId95" Type="http://schemas.openxmlformats.org/officeDocument/2006/relationships/customXml" Target="../ink/ink11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vingt-cinq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25AC451-1F42-418B-9862-EA4D4827C583}"/>
                  </a:ext>
                </a:extLst>
              </p14:cNvPr>
              <p14:cNvContentPartPr/>
              <p14:nvPr/>
            </p14:nvContentPartPr>
            <p14:xfrm>
              <a:off x="960120" y="546840"/>
              <a:ext cx="8392680" cy="399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25AC451-1F42-418B-9862-EA4D4827C5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760" y="537480"/>
                <a:ext cx="8411400" cy="401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8E0A3-F214-4A42-B30C-2888C30E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7F6CC-DAC2-41E0-87DE-69B83527B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6988C45-9C46-48F2-8F35-5172807B09D0}"/>
                  </a:ext>
                </a:extLst>
              </p14:cNvPr>
              <p14:cNvContentPartPr/>
              <p14:nvPr/>
            </p14:nvContentPartPr>
            <p14:xfrm>
              <a:off x="960120" y="73800"/>
              <a:ext cx="6896520" cy="3588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6988C45-9C46-48F2-8F35-5172807B09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760" y="64440"/>
                <a:ext cx="6915240" cy="3606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502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Yesterday Justin went to school on a hippopotamus at the same time that Marie was doing her homework.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6E853B5-9DCA-4E02-B835-CF3E3A79970E}"/>
                  </a:ext>
                </a:extLst>
              </p14:cNvPr>
              <p14:cNvContentPartPr/>
              <p14:nvPr/>
            </p14:nvContentPartPr>
            <p14:xfrm>
              <a:off x="3101400" y="4227840"/>
              <a:ext cx="1815120" cy="414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6E853B5-9DCA-4E02-B835-CF3E3A79970E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3092040" y="4218480"/>
                <a:ext cx="1833840" cy="43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four examples of situations when the </a:t>
            </a:r>
            <a:r>
              <a:rPr lang="en-US" dirty="0" err="1"/>
              <a:t>imparfait</a:t>
            </a:r>
            <a:r>
              <a:rPr lang="en-US" dirty="0"/>
              <a:t> is used in French? You may write your response in English, but all that you write must constitute complete sentences.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vingt-cinq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l’imparfait et le passé composé, encore une fois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19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C053-F718-4C09-B3B9-9ADA2F5A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En</a:t>
            </a:r>
            <a:r>
              <a:rPr lang="en-US" sz="2800" b="1" dirty="0"/>
              <a:t> 1841, le Madagascar a </a:t>
            </a:r>
            <a:r>
              <a:rPr lang="en-US" sz="2800" b="1" dirty="0" err="1"/>
              <a:t>vendu</a:t>
            </a:r>
            <a:r>
              <a:rPr lang="en-US" sz="2800" b="1" dirty="0"/>
              <a:t> </a:t>
            </a:r>
            <a:r>
              <a:rPr lang="en-US" sz="2800" b="1" dirty="0" err="1"/>
              <a:t>l’île</a:t>
            </a:r>
            <a:r>
              <a:rPr lang="en-US" sz="2800" b="1" dirty="0"/>
              <a:t> de La Mayotte à la France. La Mayotte </a:t>
            </a:r>
            <a:r>
              <a:rPr lang="en-US" sz="2800" b="1" dirty="0" err="1"/>
              <a:t>reste</a:t>
            </a:r>
            <a:r>
              <a:rPr lang="en-US" sz="2800" b="1" dirty="0"/>
              <a:t> un </a:t>
            </a:r>
            <a:r>
              <a:rPr lang="en-US" sz="2800" b="1" dirty="0" err="1"/>
              <a:t>Département</a:t>
            </a:r>
            <a:r>
              <a:rPr lang="en-US" sz="2800" b="1" dirty="0"/>
              <a:t> </a:t>
            </a:r>
            <a:r>
              <a:rPr lang="en-US" sz="2800" b="1" dirty="0" err="1"/>
              <a:t>d’Outre</a:t>
            </a:r>
            <a:r>
              <a:rPr lang="en-US" sz="2800" b="1" dirty="0"/>
              <a:t> Mer </a:t>
            </a:r>
            <a:r>
              <a:rPr lang="en-US" sz="2800" b="1" dirty="0" err="1"/>
              <a:t>aujourd’hui</a:t>
            </a:r>
            <a:r>
              <a:rPr lang="en-US" sz="2800" b="1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C5FAE-4CE0-45AF-9B2F-3B43C9FB2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B8CC6D-4BB6-4871-ABE9-23F0DB30B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223" y="2439228"/>
            <a:ext cx="4514850" cy="2705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9AAA17-7615-4C98-A9A1-76F8D7F78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596" y="2509423"/>
            <a:ext cx="4783174" cy="265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D3E6-7115-4638-80C8-E40E1546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2ED9-088E-4203-977D-8282D156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17"/>
            <a:ext cx="10515600" cy="534704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Imparfait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5395132-DA7A-4DCA-8AE8-F16D41E53AE5}"/>
                  </a:ext>
                </a:extLst>
              </p14:cNvPr>
              <p14:cNvContentPartPr/>
              <p14:nvPr/>
            </p14:nvContentPartPr>
            <p14:xfrm>
              <a:off x="1229400" y="802080"/>
              <a:ext cx="6023880" cy="3891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5395132-DA7A-4DCA-8AE8-F16D41E53A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0040" y="792720"/>
                <a:ext cx="6042600" cy="39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437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A96B-2D1A-4DBF-AF4D-3B157511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2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C1318-BDEC-4528-BD75-5183AFB88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317"/>
            <a:ext cx="10515600" cy="55756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Passé </a:t>
            </a:r>
            <a:r>
              <a:rPr lang="en-US" dirty="0" err="1"/>
              <a:t>composé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0497F29-6EE6-409E-B222-F1DD2E09EDA1}"/>
                  </a:ext>
                </a:extLst>
              </p14:cNvPr>
              <p14:cNvContentPartPr/>
              <p14:nvPr/>
            </p14:nvContentPartPr>
            <p14:xfrm>
              <a:off x="979200" y="353160"/>
              <a:ext cx="9628200" cy="5220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0497F29-6EE6-409E-B222-F1DD2E09ED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9840" y="343800"/>
                <a:ext cx="9646920" cy="523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123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60BA-ADBF-4B65-8F81-AF5FE9ECF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229E-22C1-4C79-8EC4-887590BF8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261" y="697533"/>
            <a:ext cx="10515600" cy="543987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histoire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ED1FEC-CFB7-4877-9A7C-12B25BF7C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692" y="1241149"/>
            <a:ext cx="3804616" cy="380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3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50944</TotalTime>
  <Words>141</Words>
  <Application>Microsoft Office PowerPoint</Application>
  <PresentationFormat>Widescreen</PresentationFormat>
  <Paragraphs>78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En 1841, le Madagascar a vendu l’île de La Mayotte à la France. La Mayotte reste un Département d’Outre Mer aujourd’hui.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653</cp:revision>
  <cp:lastPrinted>2017-03-27T17:21:08Z</cp:lastPrinted>
  <dcterms:created xsi:type="dcterms:W3CDTF">2016-10-03T16:25:09Z</dcterms:created>
  <dcterms:modified xsi:type="dcterms:W3CDTF">2025-03-25T15:32:06Z</dcterms:modified>
</cp:coreProperties>
</file>