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1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31" r:id="rId2"/>
    <p:sldId id="367" r:id="rId3"/>
    <p:sldId id="393" r:id="rId4"/>
    <p:sldId id="382" r:id="rId5"/>
    <p:sldId id="392" r:id="rId6"/>
    <p:sldId id="378" r:id="rId7"/>
    <p:sldId id="416" r:id="rId8"/>
    <p:sldId id="369" r:id="rId9"/>
    <p:sldId id="387" r:id="rId10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A88AA40-827E-4603-9E57-693A0D01EFF6}">
          <p14:sldIdLst>
            <p14:sldId id="331"/>
            <p14:sldId id="367"/>
            <p14:sldId id="393"/>
            <p14:sldId id="382"/>
            <p14:sldId id="392"/>
            <p14:sldId id="378"/>
            <p14:sldId id="416"/>
            <p14:sldId id="369"/>
            <p14:sldId id="387"/>
          </p14:sldIdLst>
        </p14:section>
        <p14:section name="Untitled Section" id="{6B2FDA42-E83C-46BA-9F96-D3ED0EDCB642}">
          <p14:sldIdLst/>
        </p14:section>
        <p14:section name="Untitled Section" id="{3566B86B-9392-4958-8144-1A959BA37BD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64" y="2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20D4B52-9420-49F1-B7F2-B1E98923A432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B04EFB22-8470-4BB9-AEF0-7E7CB444C9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3122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36.48792" units="1/cm"/>
          <inkml:channelProperty channel="Y" name="resolution" value="378.5488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4-01T13:53:11.04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17343 12355 806 0,'0'0'17'0,"0"0"4"0,0 0 1 0,0 0 2 0,0 0-24 0,-4 9 0 0,4-2 0 0,0-1 0 16,0 3 0-16,0-6 0 0,0-3 0 15,0 10-354-15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6:01.5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501 262 5800 0 0,'-18'-129'312'0'0,"8"50"672"0"0,-11 52-312 0 0,16 24-546 0 0,0-1 1 0 0,-1 1-1 0 0,1 1 1 0 0,-1-1-1 0 0,1 1 1 0 0,-1 0-1 0 0,0 0 1 0 0,0 0-1 0 0,0 1 1 0 0,0 0-1 0 0,0 0 1 0 0,0 1-1 0 0,0 0 1 0 0,0 0-1 0 0,0 0 1 0 0,0 0 0 0 0,0 1-1 0 0,0 0 1 0 0,0 1-1 0 0,0-1 1 0 0,0 1-1 0 0,1 0 1 0 0,-1 1-1 0 0,1-1 1 0 0,-1 1-1 0 0,1 0 1 0 0,-4 3-127 0 0,-112 66 2078 0 0,38-26-1799 0 0,80-44-249 0 0,-47 49 815 0 0,45-43-845 0 0,1 0 0 0 0,0 0 0 0 0,1 0 0 0 0,0 0 0 0 0,0 0 0 0 0,1 1 0 0 0,0-1 0 0 0,0 1 0 0 0,1 0 0 0 0,0 0 0 0 0,0-1 0 0 0,1 1 0 0 0,1 0 0 0 0,-1 0 0 0 0,1 0 0 0 0,1-1 0 0 0,0 1 0 0 0,1 3 0 0 0,-2-10-3 0 0,0 1-1 0 0,0 0 1 0 0,1-1 0 0 0,-1 0 0 0 0,1 1 0 0 0,0-1 0 0 0,0 0 0 0 0,0 0 0 0 0,0 1 0 0 0,0-2 0 0 0,0 1 0 0 0,0 0 0 0 0,1 0 0 0 0,-1-1 0 0 0,1 1 0 0 0,-1-1 0 0 0,1 0 0 0 0,0 0 0 0 0,-1 0 0 0 0,1 0 0 0 0,1 0 3 0 0,1 1 7 0 0,-1 0 0 0 0,1 0 1 0 0,-1-1-1 0 0,1 0 0 0 0,0 0 1 0 0,0 0-1 0 0,0 0 0 0 0,0-1 1 0 0,-1 0-1 0 0,1 0 1 0 0,0 0-1 0 0,0-1 0 0 0,0 0 1 0 0,0 0-1 0 0,-1 0 0 0 0,1 0 1 0 0,0-1-1 0 0,-1 1 1 0 0,1-1-1 0 0,-1 0 0 0 0,2-2-7 0 0,2-3 62 0 0,0 0 0 0 0,0-1-1 0 0,-1 1 1 0 0,0-2 0 0 0,-1 1-1 0 0,0-1 1 0 0,0 0 0 0 0,1-3-62 0 0,28-68 26 0 0,-25 39 28 0 0,19-47-54 0 0,-10 57 0 0 0,-17 22 0 0 0,5 4 17 0 0,-2 41 210 0 0,-33 70 221 0 0,-6 127 677 0 0,26-138-1187 0 0,5-1 0 0 0,4 0 0 0 0,9 58 62 0 0,4 82 0 0 0,0-20-14 0 0,-23-78-132 0 0,5-112 52 0 0,-6-32-463 0 0,5 4 369 0 0,2-2 206 0 0,1 1 0 0 0,-1-1 1 0 0,1 1-1 0 0,0-1 1 0 0,0 0-1 0 0,1 0 1 0 0,0 0-1 0 0,0 0 1 0 0,0 0-1 0 0,1 0 0 0 0,-1 0 1 0 0,2-4-19 0 0,2-86-131 0 0,8-6-55 0 0,-10 86 163 0 0,1-1 1 0 0,1 1-1 0 0,0 0 1 0 0,1 0 0 0 0,1 1-1 0 0,0-1 1 0 0,2 1 0 0 0,-1 0-1 0 0,6-8 23 0 0,35-61-1456 0 0,-22 35-402 0 0,-11 25 382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6:02.0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10 271 9408 0 0,'-9'105'722'0'0,"13"-33"1704"0"0,15 18-846 0 0,-18-83-1498 0 0,8 5 113 0 0,1-27 216 0 0,23-83 534 0 0,-9-90 427 0 0,-14 110-802 0 0,4-42-1378 0 0,-8 80-691 0 0,-2 23 639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6:02.4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13 293 10912 0 0,'-2'3'28'0'0,"1"0"0"0"0,-1 0 0 0 0,1 0 0 0 0,0 0 0 0 0,0 0 0 0 0,0 0 0 0 0,0 0 0 0 0,0 0 0 0 0,1 0 0 0 0,-1 1 0 0 0,1-1 0 0 0,0 0 0 0 0,0 0 0 0 0,0 1 0 0 0,0-1 0 0 0,1 0 0 0 0,-1 0 0 0 0,1 1-28 0 0,6 20 17 0 0,-7-18 19 0 0,1 0 0 0 0,0-1 0 0 0,1 1 0 0 0,-1-1 0 0 0,1 1-1 0 0,0-1 1 0 0,1 0 0 0 0,-1 1 0 0 0,1-1 0 0 0,0-1 0 0 0,0 1 0 0 0,1 0 0 0 0,-1-1 0 0 0,1 1 0 0 0,0-1 0 0 0,4 3-36 0 0,-4-7 30 0 0,-1-1 1 0 0,0 1-1 0 0,0-1 1 0 0,1 1-1 0 0,-1-1 1 0 0,0 0 0 0 0,0 0-1 0 0,0-1 1 0 0,0 1-1 0 0,0-1 1 0 0,0 1-1 0 0,0-1 1 0 0,-1 0-1 0 0,1 0 1 0 0,0 0 0 0 0,-1-1-1 0 0,0 1 1 0 0,1-1-1 0 0,-1 1 1 0 0,0-1-1 0 0,0 1 1 0 0,-1-1-1 0 0,1 0 1 0 0,1-3-31 0 0,79-121 131 0 0,-35 36-146 0 0,-28 52-76 0 0,-15 33 72 0 0,0 1-1 0 0,0-1 0 0 0,0 0 1 0 0,-1 0-1 0 0,0 0 1 0 0,-1-1-1 0 0,1 1 1 0 0,-1-1-1 0 0,-1 1 0 0 0,1-1 1 0 0,-1 0-1 0 0,0 0 1 0 0,0 1-1 0 0,-1-1 1 0 0,0 0-1 0 0,0 0 0 0 0,-1 0 1 0 0,0 0-1 0 0,0 0 1 0 0,0 1-1 0 0,-1-1 1 0 0,-1-2 19 0 0,-3 2 0 0 0,-3 3 0 0 0,5 6-1 0 0,-1 0 1 0 0,0 0 0 0 0,1 0 0 0 0,0 1 0 0 0,-1-1 0 0 0,1 1 0 0 0,0 0 0 0 0,1 0-1 0 0,-1 1 1 0 0,0-1 0 0 0,1 1 0 0 0,0 0 0 0 0,0 0 0 0 0,0 0 0 0 0,0 0-1 0 0,1 0 1 0 0,-1 1 0 0 0,1-1 0 0 0,0 1 0 0 0,-1 4 0 0 0,-39 100-77 0 0,34-85 77 0 0,2 0 0 0 0,1 1 0 0 0,1 0 0 0 0,0 0 0 0 0,2 6 0 0 0,2 6 0 0 0,4-3 0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6:03.7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681 245 11216 0 0,'0'0'241'0'0,"0"0"82"0"0,0 0 194 0 0,0 0 84 0 0,0 0 21 0 0,0 0-28 0 0,0 0-123 0 0,0 0-58 0 0,0 0-11 0 0,0 2-34 0 0,9 436 1343 0 0,-6-178-1711 0 0,-13 24 0 0 0,8-228 0 0 0,-8 103 0 0 0,-9-11 0 0 0,13-117 5 0 0,-1 0 0 0 0,-1-1-1 0 0,-2 0 1 0 0,-7 15-5 0 0,-7-15 245 0 0,-1-34-41 0 0,-14-39-191 0 0,24 22-35 0 0,-2-5-105 0 0,1-1 0 0 0,1-1 0 0 0,1 0 0 0 0,1-1 0 0 0,0-7 127 0 0,-4-5-192 0 0,-70-201-1841 0 0,78 213 1207 0 0,3 8-34 0 0</inkml:trace>
  <inkml:trace contextRef="#ctx0" brushRef="#br0" timeOffset="340.029">4 152 9200 0 0,'0'0'200'0'0,"-1"1"-8"0"0,-2 27 440 0 0,4-25-532 0 0,0 0 0 0 0,0 0 0 0 0,0 0 0 0 0,0-1 0 0 0,0 1 0 0 0,1 0 0 0 0,-1 0 1 0 0,1-1-1 0 0,0 1 0 0 0,-1-1 0 0 0,1 0 0 0 0,0 1 0 0 0,1-1 0 0 0,-1 0 0 0 0,0 0 0 0 0,1 0 0 0 0,-1-1 1 0 0,1 1-1 0 0,0 0 0 0 0,-1-1 0 0 0,1 0 0 0 0,0 0 0 0 0,0 0 0 0 0,0 0 0 0 0,0 0 0 0 0,0 0 1 0 0,0-1-1 0 0,0 1 0 0 0,0-1 0 0 0,0 0 0 0 0,0 0 0 0 0,0 0 0 0 0,0 0 0 0 0,0-1 0 0 0,0 1 0 0 0,0-1 1 0 0,2-1-101 0 0,145-51 1026 0 0,-126 42-842 0 0,64-30 320 0 0,-36 15-447 0 0,1 3-1 0 0,1 2 1 0 0,12-2-57 0 0,74-8-1292 0 0,-51 27-568 0 0,-45 8 400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6:13.75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258 45 4640 0 0,'13'-25'101'0'0,"-8"14"1"0"0,-5 4 31 0 0,0 6 447 0 0,0 1 194 0 0,0 0 33 0 0,-33 27 1352 0 0,-60 29-1014 0 0,22 7 203 0 0,23-7-860 0 0,28 0-131 0 0,11 8-343 0 0,8-50-14 0 0,0 1 0 0 0,1-1 0 0 0,1 0 0 0 0,0 0 0 0 0,1 0 0 0 0,1 0 0 0 0,2 7 0 0 0,-5-19 0 0 0,1 0 0 0 0,-1-1 0 0 0,1 1 0 0 0,0 0 0 0 0,0-1 0 0 0,-1 1 0 0 0,1 0 0 0 0,0-1 0 0 0,0 1 0 0 0,1-1 0 0 0,-1 0 0 0 0,0 1 0 0 0,0-1 0 0 0,1 0 0 0 0,-1 0 0 0 0,1 1 0 0 0,-1-1 0 0 0,1 0 0 0 0,-1-1 0 0 0,1 1 0 0 0,0 0 0 0 0,0 0 0 0 0,-1-1 0 0 0,1 1 0 0 0,0-1 0 0 0,0 1 0 0 0,-1-1 0 0 0,1 0 0 0 0,0 0 0 0 0,0 0 0 0 0,0 0 0 0 0,0 0 0 0 0,1 0 0 0 0,7-9 97 0 0,-1-1 1 0 0,0 1 0 0 0,0-1-1 0 0,-1-1 1 0 0,-1 0 0 0 0,0 0 0 0 0,0 0-1 0 0,-1-1 1 0 0,0 0 0 0 0,-1 0-1 0 0,0-1 1 0 0,2-12-98 0 0,3-1 90 0 0,-1 3 74 0 0,0-1 1 0 0,-2 1-1 0 0,-1-2 0 0 0,-1 1 0 0 0,-1-1 1 0 0,1-10-165 0 0,-5 26 17 0 0,0 8 68 0 0,0 1 11 0 0,0 0-6 0 0,-11 42-2 0 0,8-20-125 0 0,2 0 0 0 0,0 0 0 0 0,1 0 0 0 0,1 0 1 0 0,4 16 36 0 0,10 58-75 0 0,-10-89 32 0 0,-3-6 38 0 0,0 0 1 0 0,0-1-1 0 0,0 0 0 0 0,0 1 0 0 0,0-1 0 0 0,0 0 1 0 0,0 0-1 0 0,0 0 0 0 0,0 0 0 0 0,0-1 0 0 0,0 1 1 0 0,0 0-1 0 0,0-1 0 0 0,0 1 0 0 0,0-1 0 0 0,0 0 1 0 0,0 0-1 0 0,0 0 0 0 0,-1 0 0 0 0,1 0 0 0 0,0 0 1 0 0,-1 0-1 0 0,1 0 0 0 0,0-1 5 0 0,6-3-39 0 0,7-6-33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6:14.2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264 1 9168 0 0,'-29'65'640'0'0,"-15"95"3116"0"0,58-212 325 0 0,-7-25-3703 0 0,-9 47-370 0 0,-7-10-326 0 0,9 38 84 0 0,0 2 2 0 0,-53 28-939 0 0,40-13 1109 0 0,2 0 0 0 0,0 1 1 0 0,0 1-1 0 0,2 0 0 0 0,0 0 1 0 0,1 0-1 0 0,-5 18 62 0 0,-4 4-44 0 0,-16 58 54 0 0,30-90 60 0 0,1 0-1 0 0,0 1 0 0 0,0-1 1 0 0,1 0-1 0 0,0 1 0 0 0,0-1 1 0 0,1 1-1 0 0,0-1 0 0 0,0 1 1 0 0,2 7-70 0 0,0-11 59 0 0,1 1 1 0 0,-1-1-1 0 0,1 0 1 0 0,0 0-1 0 0,1 0 1 0 0,-1 0-1 0 0,1 0 1 0 0,0-1-1 0 0,-1 0 1 0 0,1 0-1 0 0,1 0 1 0 0,-1 0-1 0 0,0 0 1 0 0,1-1-1 0 0,0 0 1 0 0,-1 0-1 0 0,1 0 1 0 0,0-1-1 0 0,0 1 1 0 0,0-1-1 0 0,0 0 1 0 0,4 0-60 0 0,6 1-151 0 0,-1-1 1 0 0,0-1 0 0 0,0 0-1 0 0,1-1 1 0 0,-1 0 0 0 0,0-1-1 0 0,0-1 1 0 0,0 0 0 0 0,4-2 150 0 0,11-7-628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6:09.3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283 1117 11880 0 0,'-160'106'2240'0'0,"110"-30"-2176"0"0,38-51-28 0 0,1 0 0 0 0,1 1 1 0 0,1-1-1 0 0,1 2 1 0 0,1-1-1 0 0,-2 21-36 0 0,7-39 29 0 0,1 0 0 0 0,-1 1 0 0 0,1 0 0 0 0,1-1 1 0 0,0 1-1 0 0,0-1 0 0 0,0 1 0 0 0,1 0 0 0 0,1-1 0 0 0,1 6-29 0 0,-2-13 11 0 0,0-1 0 0 0,0 1 0 0 0,0-1 0 0 0,0 0-1 0 0,0 0 1 0 0,0 1 0 0 0,0-1 0 0 0,0 0 0 0 0,1 0 0 0 0,-1 0 0 0 0,0 0 0 0 0,0 0 0 0 0,0-1 0 0 0,0 1 0 0 0,0 0-1 0 0,0 0 1 0 0,0-1 0 0 0,0 1 0 0 0,1-1 0 0 0,-1 1 0 0 0,0-1 0 0 0,-1 1 0 0 0,1-1 0 0 0,0 0 0 0 0,0 1 0 0 0,0-1 0 0 0,0 0-1 0 0,0 0 1 0 0,-1 1 0 0 0,1-1 0 0 0,0 0 0 0 0,-1 0 0 0 0,1 0 0 0 0,-1 0 0 0 0,1 0 0 0 0,-1 0 0 0 0,1 0 0 0 0,-1 0-1 0 0,1 0 1 0 0,-1 0 0 0 0,0-1-11 0 0,3-1 25 0 0,28-40 218 0 0,-2-1 1 0 0,-2-1 0 0 0,12-29-244 0 0,13-63 0 0 0,-38 95-14 0 0,-13 41-64 0 0,-1 1-64 0 0,-20 59-328 0 0,10-2 470 0 0,1 4-72 0 0,-1 7 72 0 0,5 36 0 0 0,5-100-28 0 0,-1 1 1 0 0,1-1 0 0 0,0 0 0 0 0,1 1 0 0 0,-1-1 0 0 0,1 0 0 0 0,0 0 0 0 0,0 1 0 0 0,0-1-1 0 0,0 0 1 0 0,1 0 0 0 0,0 0 0 0 0,0 0 0 0 0,0-1 0 0 0,0 1 0 0 0,1 0 0 0 0,-1-1 0 0 0,2 1 27 0 0,2-1-458 0 0,3-6-12 0 0</inkml:trace>
  <inkml:trace contextRef="#ctx0" brushRef="#br0" timeOffset="522.182">631 1223 7840 0 0,'0'2'166'0'0,"0"7"-6"0"0,3 18 795 0 0,-1-18 3773 0 0,7-30-4095 0 0,-11 20-614 0 0,1-1-1 0 0,-1 0 0 0 0,1 1 0 0 0,-1-1 1 0 0,0 1-1 0 0,1-1 0 0 0,-1 1 1 0 0,0 0-1 0 0,0 0 0 0 0,0-1 1 0 0,0 1-1 0 0,0 1 0 0 0,0-1 1 0 0,-1 0-1 0 0,1 1 0 0 0,0-1 0 0 0,0 1 1 0 0,-1-1-1 0 0,1 1 0 0 0,0 0 1 0 0,0 0-1 0 0,-1 0 0 0 0,1 0 1 0 0,0 1-1 0 0,0-1 0 0 0,-1 1 0 0 0,1-1 1 0 0,0 1-1 0 0,0 0 0 0 0,0 0 1 0 0,0-1-1 0 0,0 2 0 0 0,0-1 1 0 0,0 0-1 0 0,0 0 0 0 0,0 1 1 0 0,0 0-19 0 0,-42 26 744 0 0,1 22-744 0 0,5 53 0 0 0,36-92 0 0 0,1-1 0 0 0,0 0 0 0 0,0 1 0 0 0,1-1 0 0 0,0 1 0 0 0,1-1 0 0 0,0 1 0 0 0,1-1 0 0 0,0 0 0 0 0,1 0 0 0 0,2 6 0 0 0,30 31 173 0 0,-32-43-169 0 0,0 0 0 0 0,0-1 0 0 0,0 0 0 0 0,1 1-1 0 0,-1-1 1 0 0,1-1 0 0 0,0 1 0 0 0,0 0 0 0 0,0-1 0 0 0,0 0 0 0 0,0 0 0 0 0,1 0 0 0 0,-1 0 0 0 0,0-1 0 0 0,1 0 0 0 0,0 0 0 0 0,-1 0-1 0 0,1 0 1 0 0,-1-1 0 0 0,1 1 0 0 0,0-1 0 0 0,0-1 0 0 0,-1 1 0 0 0,1 0 0 0 0,0-1 0 0 0,-1 0 0 0 0,1 0 0 0 0,-1-1 0 0 0,1 1-1 0 0,-1-1 1 0 0,0 0 0 0 0,0 0 0 0 0,0-1 0 0 0,4-1-4 0 0,29-36-877 0 0,-21 17 376 0 0</inkml:trace>
  <inkml:trace contextRef="#ctx0" brushRef="#br0" timeOffset="1114.036">776 421 4384 0 0,'-1'-2'127'0'0,"-2"-3"119"0"0,2 3 400 0 0,1 2 172 0 0,-20 29 1950 0 0,18-20-2459 0 0,-1 1-1 0 0,2-1 1 0 0,-1 1-1 0 0,1 0 1 0 0,0 0-1 0 0,1 0 1 0 0,0-1 0 0 0,1 1-1 0 0,0 0 1 0 0,1 3-309 0 0,0 10 511 0 0,27 178 2241 0 0,24 193-901 0 0,-43-50-922 0 0,-10-233-800 0 0,9-123 63 0 0,2-91 0 0 0,17-110-305 0 0,20-28-142 0 0,-24 187-123 0 0,0 67-228 0 0,-23-11 549 0 0,8 7-142 0 0,5 3 72 0 0,-2 1 0 0 0,0 0 0 0 0,0 0 0 0 0,-1 2 0 0 0,-1-1 0 0 0,0 1 0 0 0,1 6 127 0 0,0 2-25 0 0,-2 0 0 0 0,0 1 0 0 0,-2 0 0 0 0,0 0 0 0 0,-2 1 0 0 0,2 20 25 0 0,-13 82 152 0 0,-13-15-103 0 0,19-106-51 0 0,0-4-2588 0 0,4-5 1261 0 0</inkml:trace>
  <inkml:trace contextRef="#ctx0" brushRef="#br0" timeOffset="1593.946">1308 1230 7656 0 0,'-3'3'142'0'0,"0"0"0"0"0,0 1 0 0 0,1 0 1 0 0,-1 0-1 0 0,1-1 0 0 0,0 1 0 0 0,0 1 0 0 0,0-1 0 0 0,1 0 1 0 0,-1 0-1 0 0,1 1 0 0 0,0-1 0 0 0,0 1 0 0 0,1-1 1 0 0,-1 1-1 0 0,1-1 0 0 0,0 1-142 0 0,19 45 2485 0 0,35-44-661 0 0,-49-6-1785 0 0,1 0-1 0 0,-1 0 0 0 0,0 0 1 0 0,0-1-1 0 0,1 0 1 0 0,-1 0-1 0 0,0 0 0 0 0,0-1 1 0 0,0 0-1 0 0,0 0 0 0 0,-1 0 1 0 0,1 0-1 0 0,0-1 1 0 0,-1 1-1 0 0,1-1 0 0 0,-1-1 1 0 0,0 1-1 0 0,0 0 1 0 0,0-2-39 0 0,26-35 544 0 0,-28 35-565 0 0,0 0 0 0 0,0 0 0 0 0,0-1 0 0 0,-1 1 0 0 0,1 0 0 0 0,-1-1 0 0 0,0 1 0 0 0,-1-1 0 0 0,0 1 0 0 0,0-1 0 0 0,0 1 0 0 0,0-1 0 0 0,-1 0 0 0 0,0 1 0 0 0,0-1 0 0 0,0 1 0 0 0,-1 0 0 0 0,-1-3 21 0 0,-1-4-97 0 0,2 6 68 0 0,0 0 1 0 0,0 0-1 0 0,-1 0 1 0 0,0 0-1 0 0,0 1 1 0 0,0-1-1 0 0,-1 1 1 0 0,1 0-1 0 0,-1 0 1 0 0,-1 0-1 0 0,1 0 1 0 0,-1 1-1 0 0,-1-2 29 0 0,-4-1-27 0 0,10 6 23 0 0,-1 0 0 0 0,0 0 0 0 0,1 1 0 0 0,-1-1 0 0 0,0 0-1 0 0,0 0 1 0 0,0 0 0 0 0,0 1 0 0 0,0-1 0 0 0,0 0-1 0 0,0 1 1 0 0,0-1 0 0 0,0 1 0 0 0,0 0 0 0 0,0-1 0 0 0,0 1-1 0 0,0 0 1 0 0,0-1 0 0 0,0 1 0 0 0,0 0 0 0 0,-1 0 0 0 0,1 0-1 0 0,0 0 1 0 0,0 0 0 0 0,0 0 0 0 0,0 0 0 0 0,0 0-1 0 0,-1 1 1 0 0,1-1 0 0 0,0 0 0 0 0,0 1 0 0 0,0-1 0 0 0,0 1-1 0 0,0-1 1 0 0,0 1 0 0 0,0-1 0 0 0,0 2 4 0 0,-8 10-26 0 0,1 1 1 0 0,1 0-1 0 0,0 1 0 0 0,1-1 1 0 0,1 1-1 0 0,0 1 0 0 0,1-1 1 0 0,0 1-1 0 0,1-1 0 0 0,1 1 0 0 0,0 3 26 0 0,1-14 18 0 0,-4 23 64 0 0,1-8-27 0 0,0 0 1 0 0,2 0 0 0 0,0 0 0 0 0,1 0-1 0 0,1 0 1 0 0,0 0 0 0 0,3 6-56 0 0,-3-21 63 0 0,1 1 1 0 0,0 0 0 0 0,0-1 0 0 0,0 1 0 0 0,0 0 0 0 0,1-1-1 0 0,0 0 1 0 0,0 1 0 0 0,0-1 0 0 0,1 0 0 0 0,-1 0 0 0 0,1 0-1 0 0,0 0 1 0 0,0-1 0 0 0,0 1 0 0 0,1-1 0 0 0,2 3-64 0 0,12 6 330 0 0,-13-7-322 0 0,1-1-1 0 0,-1 0 1 0 0,1 0-1 0 0,0 0 1 0 0,1-1-1 0 0,-1 0 1 0 0,0 0-1 0 0,1 0 1 0 0,0-1-1 0 0,-1 0 1 0 0,1 0-1 0 0,0-1 1 0 0,0 0-1 0 0,0 0 0 0 0,5 0-7 0 0,3-4-497 0 0,4 0-41 0 0</inkml:trace>
  <inkml:trace contextRef="#ctx0" brushRef="#br0" timeOffset="1951.256">1990 230 7048 0 0,'0'-193'369'0'0,"-9"157"1878"0"0,-1 44-1673 0 0,4 1-462 0 0,0 0-1 0 0,1 0 0 0 0,0 0 0 0 0,1 1 0 0 0,0-1 0 0 0,1 1 1 0 0,0 0-1 0 0,-1 3-111 0 0,4-11 42 0 0,-5 16 187 0 0,-6 13 243 0 0,2 1-1 0 0,2 1 0 0 0,1-1 0 0 0,1 1 1 0 0,2 0-472 0 0,-3 435 2823 0 0,16-235-2421 0 0,8-75-290 0 0,2 74 29 0 0,-10-133-88 0 0,4 4 11 0 0,0-31 54 0 0,-13-63-1429 0 0,-1-9 761 0 0</inkml:trace>
  <inkml:trace contextRef="#ctx0" brushRef="#br0" timeOffset="2257.234">1647 1037 10304 0 0,'0'0'147'0'0,"0"-3"-290"0"0,5-10 2988 0 0,10 29-608 0 0,70 28-1459 0 0,-72-38-846 0 0,0 0 0 0 0,0-1 1 0 0,0 0-1 0 0,1-1 1 0 0,0 0-1 0 0,0-1 1 0 0,0-1-1 0 0,0 0 1 0 0,1-1-1 0 0,-1-1 1 0 0,0 0-1 0 0,1-1 1 0 0,-1 0-1 0 0,1-1 68 0 0,9 1-438 0 0</inkml:trace>
  <inkml:trace contextRef="#ctx0" brushRef="#br0" timeOffset="2760.028">2208 1060 9408 0 0,'-4'74'648'0'0,"4"-3"1645"0"0,1-70-2210 0 0,0 0 0 0 0,0 1 1 0 0,0-1-1 0 0,0 0 0 0 0,1 1 0 0 0,-1-1 1 0 0,0 0-1 0 0,1 0 0 0 0,-1 0 1 0 0,0 0-1 0 0,1 0 0 0 0,-1-1 0 0 0,1 1 1 0 0,-1 0-1 0 0,1-1 0 0 0,0 1 0 0 0,-1-1 1 0 0,1 1-1 0 0,-1-1 0 0 0,1 0 0 0 0,0 1 1 0 0,0-1-1 0 0,-1 0 0 0 0,1 0 0 0 0,0-1 1 0 0,-1 1-1 0 0,1 0 0 0 0,0 0 0 0 0,-1-1 1 0 0,1 1-1 0 0,-1-1 0 0 0,1 1 0 0 0,0-1 1 0 0,-1 0-1 0 0,1 0 0 0 0,-1 0 0 0 0,0 0 1 0 0,1 0-1 0 0,-1 0 0 0 0,0 0 0 0 0,1 0 1 0 0,-1 0-1 0 0,0-1 0 0 0,0 1 0 0 0,0-1-82 0 0,48-98-80 0 0,-47 93-218 0 0,0-1 1 0 0,-1-1-1 0 0,0 1 1 0 0,0 0 0 0 0,-1 0-1 0 0,0 0 1 0 0,0 0-1 0 0,-1 0 1 0 0,0 0-1 0 0,-2-7 297 0 0,2 10-66 0 0,-19-60-302 0 0,18 64 367 0 0,1 0-1 0 0,0 0 1 0 0,0 0 0 0 0,-1 0-1 0 0,1 0 1 0 0,-1 0-1 0 0,1 0 1 0 0,-1 0 0 0 0,1 0-1 0 0,-1 0 1 0 0,1 1-1 0 0,-1-1 1 0 0,0 1-1 0 0,1-1 1 0 0,-1 1 0 0 0,0 0-1 0 0,0 0 1 0 0,1 0-1 0 0,-1 0 1 0 0,0 0-1 0 0,1 0 1 0 0,-1 0 0 0 0,0 0-1 0 0,0 1 1 0 0,1-1-1 0 0,-1 1 1 0 0,0-1 0 0 0,1 1-1 0 0,-1 0 1 0 0,1-1-1 0 0,-1 1 1 0 0,1 0-1 0 0,-1 0 1 0 0,1 0 0 0 0,0 0-1 0 0,-1 0 1 0 0,1 1-1 0 0,0-1 1 0 0,0 0 0 0 0,0 1-1 0 0,0-1 1 0 0,0 0-1 0 0,0 1 1 0 0,0-1-1 0 0,0 1 1 0 0,1 0 0 0 0,-1 1 1 0 0,-43 53 10 0 0,2 8 124 0 0,27-34 76 0 0,1 1 1 0 0,2 1 0 0 0,2 0-1 0 0,0 0 1 0 0,2 1 0 0 0,-1 20-211 0 0,8-44 49 0 0,2 0 0 0 0,-1 0 0 0 0,1 0 1 0 0,1 0-1 0 0,-1 0 0 0 0,2 0 0 0 0,-1 0 1 0 0,1-1-1 0 0,0 1 0 0 0,1-1 0 0 0,0 0 1 0 0,1 0-1 0 0,-1 0 0 0 0,1 0 0 0 0,1-1 1 0 0,-1 0-50 0 0,0-2-76 0 0,1-1 0 0 0,-1 0 0 0 0,0 0 0 0 0,1 0 1 0 0,0-1-1 0 0,0 0 0 0 0,0 0 0 0 0,0 0 0 0 0,1-1 1 0 0,-1 0-1 0 0,1 0 0 0 0,-1-1 0 0 0,1 0 1 0 0,-1 0-1 0 0,1 0 0 0 0,0-1 0 0 0,0 0 0 0 0,-1 0 1 0 0,3-1 75 0 0,10-3-668 0 0</inkml:trace>
  <inkml:trace contextRef="#ctx0" brushRef="#br0" timeOffset="3288.986">2459 1081 6168 0 0,'1'2'213'0'0,"18"89"3062"0"0,-16-78-2829 0 0,-1-1 0 0 0,0 1 0 0 0,0 0 0 0 0,-2 0 0 0 0,1-1 1 0 0,-2 1-1 0 0,0 0 0 0 0,-2 10-446 0 0,-6 66 2573 0 0,13-5-2011 0 0,0-68-509 0 0,-3 4 37 0 0,8-28 1 0 0,11-53 90 0 0,-17 45-142 0 0,-1 0-1 0 0,-1-1 0 0 0,0 1 0 0 0,-1-1 0 0 0,-1 1 0 0 0,0 0 0 0 0,-2-7-38 0 0,0-5 43 0 0,-2-8-15 0 0,-2 1 1 0 0,-1-1 0 0 0,-2 1-1 0 0,-7-16-28 0 0,-8-61 760 0 0,25 104-775 0 0,0 1 0 0 0,1-1 0 0 0,0 0 0 0 0,0 1 0 0 0,0-1 0 0 0,1 1 0 0 0,0 0 0 0 0,1 0 0 0 0,-1-1 0 0 0,1 1 0 0 0,1 1 0 0 0,-1-1-1 0 0,4-3 16 0 0,40-31-958 0 0,-37 34 827 0 0,-1 1 1 0 0,2 0 0 0 0,-1 1-1 0 0,1 0 1 0 0,-1 1-1 0 0,1 0 1 0 0,1 1 0 0 0,-1 0-1 0 0,0 0 1 0 0,1 1-1 0 0,-1 1 1 0 0,1 0-1 0 0,0 1 1 0 0,-1 0 0 0 0,1 0-1 0 0,6 2 131 0 0,2-2-316 0 0,86 4-2426 0 0,-82 1 1314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6:07.9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12 353 6296 0 0,'0'0'184'0'0,"0"0"74"0"0,0 0 188 0 0,0 0 76 0 0,-10-6 4849 0 0,10 23-5214 0 0,-1-10-139 0 0,1 0 0 0 0,0-1 0 0 0,0 1 1 0 0,1 0-1 0 0,-1-1 0 0 0,2 1 1 0 0,-1 0-1 0 0,1-1 0 0 0,0 1 0 0 0,0-1 1 0 0,0 0-1 0 0,2 2-18 0 0,6 8-21 0 0,38 51 585 0 0,-29-40 1400 0 0,-18-25-1892 0 0,15-6 0 0 0,-10-1 22 0 0,0-1 1 0 0,-1 1 0 0 0,1-2-1 0 0,-1 1 1 0 0,0 0-1 0 0,-1-1 1 0 0,0 0 0 0 0,0 0-1 0 0,0 0 1 0 0,-1-1 0 0 0,0 1-1 0 0,2-7-94 0 0,64-199 984 0 0,-54 135-984 0 0,-11-79-1026 0 0,-4 142 542 0 0,0 11-2297 0 0,0 4 1529 0 0</inkml:trace>
  <inkml:trace contextRef="#ctx0" brushRef="#br0" timeOffset="624.648">652 213 8816 0 0,'0'0'190'0'0,"-1"-1"-10"0"0,-1-2 9 0 0,-1-1 0 0 0,0 1 0 0 0,1 0 0 0 0,-1 0 0 0 0,0 0 0 0 0,0 1 1 0 0,-1-1-1 0 0,1 1 0 0 0,-1-1 0 0 0,1 1 0 0 0,-1 0 0 0 0,0 0 0 0 0,1 1 0 0 0,-1-1 0 0 0,0 1 0 0 0,0 0 0 0 0,0 0 0 0 0,0 0 0 0 0,-1 1 0 0 0,1-1 0 0 0,0 1 0 0 0,0 0 0 0 0,0 0 0 0 0,0 1 0 0 0,0-1 0 0 0,0 1 0 0 0,-1 0 0 0 0,1 0 0 0 0,0 0 0 0 0,-2 1-189 0 0,-2 2 89 0 0,0 1 1 0 0,1-1-1 0 0,-1 1 1 0 0,1 1-1 0 0,0-1 0 0 0,0 1 1 0 0,1 1-1 0 0,0-1 1 0 0,0 1-1 0 0,0 0 1 0 0,1 0-1 0 0,0 1 0 0 0,0-1 1 0 0,-1 6-90 0 0,-19 23 207 0 0,6 14-195 0 0,10 37-12 0 0,9-87 10 0 0,0 1 1 0 0,-1-1 0 0 0,1 1-1 0 0,0 0 1 0 0,0-1 0 0 0,0 1-1 0 0,0 0 1 0 0,0-1 0 0 0,0 1-1 0 0,0 0 1 0 0,1-1 0 0 0,-1 1 0 0 0,0-1-1 0 0,0 1 1 0 0,0 0 0 0 0,1-1-1 0 0,-1 1 1 0 0,0-1 0 0 0,1 1-1 0 0,-1-1 1 0 0,0 1 0 0 0,1-1 0 0 0,-1 1-1 0 0,1-1 1 0 0,-1 1 0 0 0,1-1-1 0 0,-1 0 1 0 0,1 1 0 0 0,-1-1-1 0 0,1 0 1 0 0,-1 1 0 0 0,1-1 0 0 0,-1 0-1 0 0,1 1 1 0 0,0-1 0 0 0,-1 0-1 0 0,1 0 1 0 0,0 0 0 0 0,-1 0-1 0 0,1 0 1 0 0,-1 0 0 0 0,1 0 0 0 0,0 0-1 0 0,-1 0 1 0 0,1 0 0 0 0,0 0-1 0 0,-1 0 1 0 0,1 0 0 0 0,-1 0-1 0 0,1-1 1 0 0,0 1-11 0 0,3-1 94 0 0,3 0-13 0 0,-1 0 0 0 0,1-1 0 0 0,-1 1 0 0 0,1-2 0 0 0,-1 1 0 0 0,0-1 0 0 0,0 0 0 0 0,0 0 0 0 0,0-1 0 0 0,-1 1 0 0 0,1-1 0 0 0,-1-1 0 0 0,0 1 0 0 0,3-3-81 0 0,55-55-54 0 0,-14-6 54 0 0,22-72-400 0 0,-61 75-78 0 0,-10 64 396 0 0,0 1 2 0 0,0 0 0 0 0,0 0-12 0 0,0 0-49 0 0,-25 28-395 0 0,21-20 483 0 0,-5 12 27 0 0,1 1 0 0 0,0-1 0 0 0,2 1-1 0 0,0 1 1 0 0,2-1 0 0 0,0 1 0 0 0,1 0 0 0 0,1 0 0 0 0,2 0 0 0 0,0 0 0 0 0,1 0 0 0 0,1 4 26 0 0,27 122 53 0 0,-29-145-57 0 0,1 0 0 0 0,-1 0 0 0 0,1 0 0 0 0,-1 0 0 0 0,1 0 0 0 0,0-1 1 0 0,0 1-1 0 0,1 0 0 0 0,-1-1 0 0 0,0 1 0 0 0,1-1 0 0 0,0 1 0 0 0,0-1 0 0 0,-1 0 0 0 0,1 1 0 0 0,0-1 1 0 0,1 0-1 0 0,-1-1 0 0 0,0 1 0 0 0,1 0 0 0 0,-1 0 0 0 0,1-1 0 0 0,-1 0 0 0 0,1 1 0 0 0,0-1 1 0 0,1 0 3 0 0,16-1-1020 0 0,-11-3-32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6:14.81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 57 4400 0 0,'0'2'93'0'0,"-10"112"2207"0"0,4-75-1290 0 0,3 1-1 0 0,1-1 1 0 0,1 1-1 0 0,3-1 1 0 0,1 1-1 0 0,5 17-1009 0 0,-4-19 420 0 0,24 341 2179 0 0,-22 50-2265 0 0,-6-405-337 0 0,-15 170 131 0 0,13-177-31 0 0,2-11 359 0 0,1-13-103 0 0,58-347-812 0 0,18 53-2764 0 0,-58 224 1664 0 0,-8 38 696 0 0,-11 38 673 0 0,0 1 35 0 0,0 0 10 0 0,0 0 2 0 0,0 0 6 0 0,0 1 1 0 0,9 42-48 0 0,11 91 1488 0 0,-8-54-482 0 0,-4 1 1 0 0,-2 40-823 0 0,-9 44 163 0 0,3-89-1110 0 0,0-67 406 0 0</inkml:trace>
  <inkml:trace contextRef="#ctx0" brushRef="#br0" timeOffset="532.923">417 1040 8296 0 0,'0'55'2241'0'0,"10"-32"1535"0"0,-8-21-3653 0 0,0 0-1 0 0,0 0 1 0 0,0 0 0 0 0,0 0-1 0 0,1-1 1 0 0,-1 1 0 0 0,0-1-1 0 0,1 1 1 0 0,0-1 0 0 0,-1 0-1 0 0,1 0 1 0 0,0 0 0 0 0,-1 0-1 0 0,1 0 1 0 0,0-1 0 0 0,0 1-1 0 0,0-1 1 0 0,0 0-1 0 0,-1 0 1 0 0,2 0-123 0 0,1 1 67 0 0,-1-1 1 0 0,1 0-1 0 0,0 0 0 0 0,0 0 1 0 0,0-1-1 0 0,0 0 0 0 0,0 0 1 0 0,0 0-1 0 0,-1 0 0 0 0,1-1 1 0 0,0 0-1 0 0,-1 0 0 0 0,1 0 1 0 0,2-2-68 0 0,59-61-1457 0 0,-24-29-556 0 0,-41 90 1955 0 0,0 0 0 0 0,0-1 0 0 0,-1 1-1 0 0,0 0 1 0 0,0-1 0 0 0,0 1 0 0 0,0 0 0 0 0,-1-1 0 0 0,0 1 0 0 0,0 0 0 0 0,0 0 0 0 0,0 0 0 0 0,-1-1 0 0 0,1 1 0 0 0,-1 0 0 0 0,0 1 0 0 0,0-1 0 0 0,-1 0 0 0 0,1 1 0 0 0,-1-1 0 0 0,1 1 0 0 0,-1 0 0 0 0,-1-1 58 0 0,2 2-23 0 0,-1 0 0 0 0,0 0 0 0 0,0 0 0 0 0,0 0 0 0 0,0 0 0 0 0,-1 1 0 0 0,1-1 1 0 0,0 1-1 0 0,-1 0 0 0 0,1 0 0 0 0,0 0 0 0 0,-1 1 0 0 0,1-1 0 0 0,-1 1 0 0 0,0 0 1 0 0,1-1-1 0 0,-1 2 0 0 0,1-1 0 0 0,-1 0 0 0 0,1 1 0 0 0,-1 0 0 0 0,1-1 0 0 0,-1 2 1 0 0,1-1-1 0 0,0 0 0 0 0,-2 1 23 0 0,-4 2-13 0 0,0 0 1 0 0,0 1 0 0 0,0 0-1 0 0,1 1 1 0 0,0 0-1 0 0,0 0 1 0 0,1 0-1 0 0,-1 1 1 0 0,-1 3 12 0 0,-6 6 27 0 0,1 2 1 0 0,1 0-1 0 0,0 0 0 0 0,1 2 0 0 0,1-1 1 0 0,1 1-1 0 0,1 1 0 0 0,1 0 0 0 0,0 0 1 0 0,2 1-1 0 0,0 1-27 0 0,-9 75 215 0 0,12-65-154 0 0,4 53 22 0 0,0-84-40 0 0,0 0 0 0 0,0 1 0 0 0,0-1-1 0 0,0 0 1 0 0,1 0 0 0 0,-1 0 0 0 0,1 0 0 0 0,0 0 0 0 0,-1 0 0 0 0,1-1 0 0 0,0 1 0 0 0,0-1 0 0 0,0 1 0 0 0,0-1 0 0 0,0 1 0 0 0,1-1 0 0 0,-1 0 0 0 0,0 0 0 0 0,0 0 0 0 0,1 0 0 0 0,-1-1 0 0 0,1 1 0 0 0,-1-1 0 0 0,1 1 0 0 0,-1-1 0 0 0,1 0 0 0 0,0 0-43 0 0,69-4 871 0 0,-71 4-870 0 0,20-4-84 0 0,1 0 0 0 0,-1-1 1 0 0,0-1-1 0 0,0-1 0 0 0,-1-1 1 0 0,14-7 82 0 0,-10 3-632 0 0</inkml:trace>
  <inkml:trace contextRef="#ctx0" brushRef="#br0" timeOffset="940.959">954 0 10512 0 0,'0'0'306'0'0,"0"0"-4"0"0,-4 5-182 0 0,-1 3 39 0 0,1 0 1 0 0,1 0 0 0 0,0 1-1 0 0,0-1 1 0 0,0 1 0 0 0,1-1-1 0 0,1 1 1 0 0,-1 0 0 0 0,1 0-1 0 0,1-1 1 0 0,0 1 0 0 0,0 1-160 0 0,-2 20 404 0 0,-7 160 1900 0 0,34 207-509 0 0,-17-316-1681 0 0,16 119-21 0 0,-4 50 14 0 0,-25-121-43 0 0,-4-69-39 0 0,8-34-3245 0 0,1-26 2018 0 0</inkml:trace>
  <inkml:trace contextRef="#ctx0" brushRef="#br0" timeOffset="1258.747">606 754 8752 0 0,'-42'65'2480'0'0,"56"-69"-270"0"0,180-41 2785 0 0,-69 18-4806 0 0,101-14-1536 0 0,-168 45-734 0 0,-42 0 1219 0 0</inkml:trace>
  <inkml:trace contextRef="#ctx0" brushRef="#br0" timeOffset="1763.385">1221 1065 11520 0 0,'0'0'24'0'0,"-1"1"1"0"0,1 0 0 0 0,-1-1-1 0 0,1 1 1 0 0,-1 0-1 0 0,1-1 1 0 0,-1 1 0 0 0,1 0-1 0 0,0 0 1 0 0,-1 0-1 0 0,1-1 1 0 0,0 1 0 0 0,0 0-1 0 0,-1 0 1 0 0,1 0 0 0 0,0 0-1 0 0,0-1 1 0 0,0 1-1 0 0,0 0 1 0 0,0 0 0 0 0,0 0-1 0 0,1 0 1 0 0,-1-1 0 0 0,0 1-1 0 0,0 0 1 0 0,1 0-1 0 0,-1 0 1 0 0,0 0 0 0 0,1-1-1 0 0,-1 1 1 0 0,1 0 0 0 0,-1-1-1 0 0,1 1 1 0 0,-1 0-1 0 0,1-1 1 0 0,-1 1 0 0 0,1 0-1 0 0,0-1 1 0 0,-1 1 0 0 0,1-1-1 0 0,0 1 1 0 0,-1-1-1 0 0,1 0 1 0 0,0 1 0 0 0,0-1-1 0 0,0 1-24 0 0,41 9 3010 0 0,5-28-1614 0 0,-13-19-1384 0 0,0-61-316 0 0,-32 92 313 0 0,0-1 0 0 0,0 0 0 0 0,-1 0 0 0 0,0 1 0 0 0,0-1 0 0 0,0 0 0 0 0,-1 0 0 0 0,0 0 0 0 0,-1 0 0 0 0,1 0 0 0 0,-1 0 0 0 0,-1 0 0 0 0,1 0-9 0 0,-15-30 95 0 0,15 37-91 0 0,0-1 1 0 0,-1 0-1 0 0,1 0 1 0 0,0 1-1 0 0,-1-1 0 0 0,1 1 1 0 0,-1-1-1 0 0,1 1 0 0 0,-1-1 1 0 0,1 1-1 0 0,-1 0 0 0 0,1 0 1 0 0,-1 0-1 0 0,1 0 0 0 0,-1 0 1 0 0,1 0-1 0 0,-1 0 0 0 0,1 1 1 0 0,-1-1-1 0 0,1 0 0 0 0,-1 1 1 0 0,1-1-1 0 0,0 1 0 0 0,-1 0 1 0 0,1-1-5 0 0,-4 2-5 0 0,1 1-4 0 0,0-1 0 0 0,0 1 0 0 0,0 0 0 0 0,0 0-1 0 0,0 0 1 0 0,1 0 0 0 0,-1 1 0 0 0,1-1 0 0 0,0 1 0 0 0,0 0 0 0 0,1 0 0 0 0,-1 0-1 0 0,1 0 1 0 0,0 0 0 0 0,-2 4 9 0 0,-1 3-6 0 0,-35 70-182 0 0,11-23 94 0 0,3 1 0 0 0,2 2 0 0 0,-3 21 94 0 0,12-38-149 0 0,11-37 137 0 0,1 1 1 0 0,0 0 0 0 0,1 0 0 0 0,0 0 0 0 0,0 1 0 0 0,1-1 0 0 0,0 0 0 0 0,0 1 0 0 0,1-1 0 0 0,0 1 0 0 0,0-1 0 0 0,1 1 0 0 0,0-1 0 0 0,3 7 11 0 0,44 29 171 0 0,25-17 68 0 0,13-27-1408 0 0,-67-6-165 0 0</inkml:trace>
  <inkml:trace contextRef="#ctx0" brushRef="#br0" timeOffset="2292.149">1604 969 6808 0 0,'-5'99'6805'0'0,"14"63"-2317"0"0,-4-114-4299 0 0,-2 4 99 0 0,-2-45-229 0 0,-1-6 31 0 0,-1-2-10 0 0,-2-6-64 0 0,-47-118 136 0 0,38 86-81 0 0,-8-26 578 0 0,18 53-605 0 0,0-1-1 0 0,0 1 1 0 0,1-1-1 0 0,0 0 1 0 0,1 1-1 0 0,1-1 0 0 0,2-11-43 0 0,15-49-16 0 0,-17 71-12 0 0,0-1 0 0 0,0 1 0 0 0,1 0-1 0 0,-1 1 1 0 0,0-1 0 0 0,1 0 0 0 0,-1 0-1 0 0,1 0 1 0 0,0 1 0 0 0,0-1 0 0 0,-1 1-1 0 0,1 0 1 0 0,0-1 0 0 0,0 1 0 0 0,0 0-1 0 0,0 0 1 0 0,1 0 0 0 0,-1 0 0 0 0,0 0-1 0 0,0 1 1 0 0,0-1 0 0 0,1 1 0 0 0,-1 0 0 0 0,0-1-1 0 0,1 1 1 0 0,-1 0 0 0 0,0 0 0 0 0,1 0-1 0 0,-1 1 1 0 0,0-1 0 0 0,1 1 0 0 0,-1-1-1 0 0,0 1 1 0 0,0 0 0 0 0,1-1 0 0 0,-1 1-1 0 0,0 0 1 0 0,1 1 28 0 0,60 38-1831 0 0,-10-11-594 0 0,-43-25 1827 0 0</inkml:trace>
  <inkml:trace contextRef="#ctx0" brushRef="#br0" timeOffset="8311.131">2188 887 6800 0 0,'0'0'144'0'0,"0"9"32"0"0,-4 7-64 0 0,-27 61 1512 0 0,29-74-1370 0 0,-15 20 733 0 0,13-9 3126 0 0,-14-19-2995 0 0,13 3-1118 0 0,0-1 0 0 0,0 1 0 0 0,-1 1 0 0 0,1-1 0 0 0,0 1 0 0 0,-1 0 0 0 0,1 0 0 0 0,-1 0 0 0 0,0 1 0 0 0,1 0 0 0 0,-1 0 0 0 0,1 0 0 0 0,-1 1 0 0 0,1 0 0 0 0,-1 0 0 0 0,1 0 0 0 0,-1 0 0 0 0,1 1 0 0 0,-4 2 0 0 0,-11 4 0 0 0,16-7 0 0 0,0 0 0 0 0,0 1 0 0 0,1 0 0 0 0,-1-1 0 0 0,0 1 0 0 0,0 1 0 0 0,1-1 0 0 0,0 0 0 0 0,-1 1 0 0 0,1 0 0 0 0,0 0 0 0 0,0 0 0 0 0,0 0 0 0 0,-1 2 0 0 0,-73 96 930 0 0,64-83-422 0 0,6-8-492 0 0,-1 1-1 0 0,2 0 0 0 0,-1 0 0 0 0,1 0 0 0 0,1 0 1 0 0,0 1-1 0 0,-1 5-15 0 0,6-13 7 0 0,1-1 0 0 0,-1 1 0 0 0,1-1 1 0 0,0 1-1 0 0,-1-1 0 0 0,2 1 0 0 0,-1-1 0 0 0,0 1 0 0 0,1-1 1 0 0,-1 0-1 0 0,1 0 0 0 0,0 0 0 0 0,0 0 0 0 0,1 0 1 0 0,-1 0-1 0 0,0-1 0 0 0,1 1 0 0 0,0-1 0 0 0,-1 1 1 0 0,1-1-1 0 0,0 0 0 0 0,0 0 0 0 0,0 0 0 0 0,1-1 0 0 0,-1 1 1 0 0,0-1-1 0 0,1 0 0 0 0,-1 0 0 0 0,1 0 0 0 0,-1 0 1 0 0,1 0-1 0 0,-1-1 0 0 0,1 0 0 0 0,-1 0 0 0 0,1 0 1 0 0,0 0-1 0 0,-1 0 0 0 0,1-1 0 0 0,-1 1 0 0 0,1-1 0 0 0,1 0-7 0 0,104-29 696 0 0,-89 21-576 0 0,-7 3-73 0 0,0 0 0 0 0,0-1 0 0 0,-1-1 0 0 0,0 0 0 0 0,0 0 0 0 0,0-1-1 0 0,-1-1-46 0 0,31-34-617 0 0,-38 41 441 0 0,-3 2 216 0 0,-1 1 49 0 0,0-1-15 0 0,0-5-76 0 0,0 5-74 0 0,0 1 0 0 0,0 0 4 0 0,0 0 0 0 0,-8 8-72 0 0,6-3 146 0 0,1-1-1 0 0,0 0 1 0 0,0 1-1 0 0,0-1 1 0 0,0 1-1 0 0,1-1 1 0 0,0 1-1 0 0,0-1 1 0 0,0 1-1 0 0,1-1 1 0 0,-1 0-1 0 0,1 1 1 0 0,0-1-1 0 0,0 1 1 0 0,1-1-1 0 0,1 4-1 0 0,3 15 47 0 0,-3-7-329 0 0,1-1-1 0 0,1 1 1 0 0,0-1 0 0 0,1-1 0 0 0,0 1-1 0 0,2-1 1 0 0,0 0 0 0 0,0 0-1 0 0,1-1 1 0 0,1 0 0 0 0,0-1-1 0 0,10 10 283 0 0,-5-7-1626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6:30.27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518 49 8688 0 0,'-11'0'356'0'0,"-8"0"-272"0"0,6 7-4 0 0,9-4-9 0 0,-2-3 11 0 0,-8 10-59 0 0,11-8-15 0 0,-24 38 880 0 0,25 80 1060 0 0,5-55-1336 0 0,2 102 410 0 0,-11 45-484 0 0,4-168-432 0 0,-2 0 0 0 0,-2 0 0 0 0,-2 0 0 0 0,-11 35-106 0 0,14-66 136 0 0,0 0 1 0 0,-1 0 0 0 0,-1-1 0 0 0,0 0 0 0 0,0-1 0 0 0,-1 1 0 0 0,-1-1 0 0 0,0-1 0 0 0,-1 1-137 0 0,7-8-27 0 0,-2 0 0 0 0,1 0 0 0 0,0 0 0 0 0,0-1 1 0 0,-1 0-1 0 0,1 0 0 0 0,-1 0 0 0 0,0 0 1 0 0,0 0-1 0 0,0-1 0 0 0,0 0 0 0 0,0 0 1 0 0,0-1-1 0 0,0 1 0 0 0,-2-1 27 0 0,3-1-11 0 0,0-1-1 0 0,0 1 1 0 0,0-1-1 0 0,0 0 0 0 0,0-1 1 0 0,1 1-1 0 0,-1 0 1 0 0,1-1-1 0 0,-1 0 1 0 0,1 0-1 0 0,0 0 1 0 0,0 0-1 0 0,0-1 1 0 0,1 1-1 0 0,-1-1 1 0 0,1 1-1 0 0,0-1 0 0 0,0 0 1 0 0,0 0-1 0 0,0 0 1 0 0,1 0-1 0 0,0 0 1 0 0,0 0-1 0 0,0-1 1 0 0,0 1-1 0 0,0-2 12 0 0,-1 0-14 0 0,-8-49-1632 0 0,5 26-136 0 0</inkml:trace>
  <inkml:trace contextRef="#ctx0" brushRef="#br0" timeOffset="317.801">10 5 8816 0 0,'0'0'190'0'0,"-2"-1"-10"0"0,-4-2-42 0 0,4 2 374 0 0,2 1 152 0 0,0 0 28 0 0,0 0-24 0 0,0 0-118 0 0,0 0-50 0 0,0 0-10 0 0,0 0-40 0 0,0 0-155 0 0,0 0-67 0 0,0 0-17 0 0,2 0-38 0 0,70 36-85 0 0,63 48-13 0 0,-29-54-75 0 0,-74-26-30 0 0,0-1 0 0 0,-1-2 1 0 0,1-1-1 0 0,0-1 1 0 0,0-2-1 0 0,-1-2 0 0 0,29-7 30 0 0,-34 8-46 0 0,28-10-364 0 0,-29 4 186 0 0</inkml:trace>
  <inkml:trace contextRef="#ctx0" brushRef="#br0" timeOffset="795.21">702 694 968 0 0,'0'7'257'0'0,"0"5"-615"0"0,0-4 6548 0 0,0-8-5145 0 0,0 0-374 0 0,0 0-167 0 0,0 0-31 0 0,0 0-35 0 0,0 0-120 0 0,0 0-50 0 0,0 0-10 0 0,0 0-25 0 0,0 0-96 0 0,0 0-45 0 0,0 0-10 0 0,0 0-30 0 0,0 0-108 0 0,14 23-523 0 0,-13-25-2473 0 0,3-6 2519 0 0</inkml:trace>
  <inkml:trace contextRef="#ctx0" brushRef="#br0" timeOffset="1872.148">721 838 6808 0 0,'0'0'317'0'0,"-1"-1"124"0"0,-21-50 1550 0 0,20 45-1873 0 0,-1-7 31 0 0,1 1 0 0 0,0-1 1 0 0,0 0-1 0 0,1 0 0 0 0,1 0 0 0 0,0 1 1 0 0,2-9-150 0 0,7 5 96 0 0,-4 11-96 0 0,0 2 0 0 0,4 6-14 0 0,36 41-61 0 0,-16-11 169 0 0,2-7 357 0 0,4-32 529 0 0,-31 2-828 0 0,1 0 1 0 0,-1 0 0 0 0,0-1-1 0 0,0 1 1 0 0,-1-1-1 0 0,1 0 1 0 0,-1 0 0 0 0,0 0-1 0 0,0 0 1 0 0,-1-1 0 0 0,1 1-1 0 0,-1-1 1 0 0,0-2-153 0 0,5-9 358 0 0,-3 6-309 0 0,-1-1 0 0 0,0 1-1 0 0,-1-1 1 0 0,0 0 0 0 0,-1 1-1 0 0,0-1 1 0 0,-1 0 0 0 0,0-1-49 0 0,0 9-18 0 0,-1 0 1 0 0,1 0 0 0 0,-1 0-1 0 0,0 0 1 0 0,0 1 0 0 0,0-1-1 0 0,-1 0 1 0 0,1 0 0 0 0,-1 1-1 0 0,0-1 1 0 0,0 1 0 0 0,0-1-1 0 0,0 1 1 0 0,-1 0 0 0 0,1 0-1 0 0,-1 0 1 0 0,0 0 0 0 0,-2-1 17 0 0,3 2-5 0 0,0 1 1 0 0,0 0-1 0 0,0 0 1 0 0,0-1 0 0 0,0 1-1 0 0,0 1 1 0 0,-1-1 0 0 0,1 0-1 0 0,0 0 1 0 0,-1 1 0 0 0,1 0-1 0 0,-1-1 1 0 0,1 1-1 0 0,0 0 1 0 0,-1 0 0 0 0,1 0-1 0 0,-1 0 1 0 0,1 1 0 0 0,-1-1-1 0 0,1 1 1 0 0,0-1 0 0 0,-2 2 4 0 0,-96 54-64 0 0,89-52 64 0 0,-14 17 0 0 0,23-16-41 0 0,1 1 1 0 0,-1-1 0 0 0,1 1 0 0 0,1 0 0 0 0,-1-1-1 0 0,1 1 1 0 0,0 0 0 0 0,0 0 0 0 0,0-1 0 0 0,1 1-1 0 0,0 0 1 0 0,0-1 0 0 0,1 1 0 0 0,-1-1 0 0 0,1 1-1 0 0,0-1 1 0 0,1 0 0 0 0,-1 0 0 0 0,1 0 0 0 0,1 2 40 0 0,31 57 338 0 0,45 68-1072 0 0,-66-109 662 0 0,28 27 117 0 0,-26-40-75 0 0,-13-7 0 0 0,0-1-1 0 0,0 1 1 0 0,1-1-1 0 0,-1 0 1 0 0,1-1-1 0 0,0 1 1 0 0,0 0 0 0 0,-1-1-1 0 0,1 0 1 0 0,0 0-1 0 0,0 0 1 0 0,0-1-1 0 0,0 1 1 0 0,1-1 30 0 0,96-17-1512 0 0,-72 2 1019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36.48792" units="1/cm"/>
          <inkml:channelProperty channel="Y" name="resolution" value="403.8137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3-25T18:28:46.65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2752 7155 734 0,'-4'6'16'0,"4"5"3"0,0 1 1 0,-3 0 1 0,3 3-21 0,-4 2 0 0,4-5 0 0,0 6 0 16,4-7 80-16,-4 4 11 0,0 9 2 0,0-13 1 15,0 7-17-15,0-3-3 0,0 2-1 0,0 1 0 16,0-3-15-16,0 2-3 0,0-5-1 0,0 6 0 16,0-3-15-16,0 2-3 0,0 1-1 0,-4-3 0 15,4 8-3-15,-3-5-1 0,-1 5 0 0,4 4 0 16,-4-4-10-16,1 1-1 0,3 8-1 0,0-8 0 16,-4 8-11-16,4-3-8 0,-3-2 12 0,3 5-12 15,3-3 0-15,-3-5 0 0,0 2 0 0,4 4 0 16,-4-7 0-16,3 4 0 0,-3-1 0 0,4 4 0 15,0-7 29-15,-1 4-1 0,1-4 0 0,-4-2 0 16,3-7-44-16,-3 1-8 0,-3-3-3 0,3 0 0 0,0-4 27 0,0-8 0 16,0 0 9-16,0 0-9 0,0 0 15 0,-7 6-4 15,-1-6-1-15,1 0 0 0,0-3-1 0,0 0 0 16,0-2 0-16,0 2 0 0,0-15-9 0,4 12 0 16,-4-9 0-16,3 4 0 0,4-1 0 0,-3 0 0 15,3 0 0-15,-4-8 0 0,4 8 0 0,-4 0 0 16,4 1 0-16,0-1 0 0,4-3 0 0,-4 3 0 15,0 1-9-15,4-1 9 0,-4 0 0 0,0-3 0 16,0-2 0-16,0-1 0 0,-4-5 0 0,4-4 0 16,-4-2 0-16,1-4 0 0,3-2 0 0,-4 3 0 15,1-9 0-15,-4-4 0 0,3 7 0 0,1-9 0 16,-8 3 11-16,4 12-11 16,0 8-19-16,0-5-10 0,0-18-3 0,0 6 0 0,0 23 8 0,3-8 0 15,1-4 1-15,-1 4 0 0,4-4 11 0,0 1 3 0,0 2 0 0,0-5 0 16,4 15 9-16,-4-1 0 0,3-3 0 15,4 10-8-15,-3-7 8 0,3 6 0 0,0 0-9 16,-3 4 9-16,6 2-9 0,-3 0 9 16,7 0-12-16,-3 0 12 0,-1 0-8 0,1 0 8 0,-4 6 0 0,4-6 0 15,3 1 0-15,0-4 0 0,0 6 0 16,0-9 0-16,4 9 0 0,-4-3 0 0,-4 0 0 0,1 0 0 16,3 1 0-16,0-1 0 0,0-6 0 0,-3 9 0 15,0 0 0-15,3 0 12 0,0 3-3 0,0 3-1 16,0 3-8-16,-3 6 0 0,6-1 0 0,-3-5 0 15,-3 6 0-15,-1 0 0 0,1 3 0 0,0 8 0 16,3-5 10-16,-7 2-10 0,0 4 12 0,-4 14-12 16,8 0 8-16,-11-14-8 0,0-18 0 0,4 11 0 0,-1 10 8 0,1 8-8 15,-4-12 0-15,3 4 0 16,4-21 0-16,-3 11 0 0,3 1-13 0,-4 3 5 0,1-4 8 0,-4 7 0 16,3-4 0-16,-3 4 0 0,4-6 10 0,-4 2 4 15,-4-2 1-15,1-6 0 0,3 8-24 0,-4-8-5 16,1 0-1-16,-4-1 0 0,0-2 39 0,-4 0 7 15,4-6 1-15,-4 3 1 0,1 0-20 0,-4-6-4 16,-4 6-1-16,4-6 0 0,-4 0-8 0,4-6 12 16,-3 6-12-16,6 0 12 0,-3-6-12 0,0 3 0 15,0 0 0-15,3 0 0 0,4 3-9 0,0-3 9 0,7 3-12 0,0 0 12 32,0 0-38-32,0 0-1 0,0 0 0 0,-4 3 0 0,1 3 39 0,3-6 0 0,0 0 0 0,0 9 0 15,0-3 0-15,0 0 16 0,0 5 0 0,3-5-1 16,1-3-24-16,-4 3-5 15,7 0-1-15,-7 3 0 0,4-6 30 0,-1 2 5 16,1 1 2-16,-1 0 0 0,-3-6-22 0,4 6 0 0,3 0 0 0,-7-6 8 16,3 0 3-16,-3 0 1 0,0 0 0 0,4 0 0 15,-4 0-12-15,7 0 8 0,0 0-8 0,-4 0 8 16,4 0-8-16,1 0 8 0,-8 0-8 0,7 0 8 16,0 0-8-16,-4 0 0 0,8 6 0 0,-8-6 8 15,4 3 9-15,0 0 2 0,4 0 0 0,-4 3 0 16,0 2-32-16,0 1-7 0,7-3 0 0,-7 0-1 15,4 0 21-15,-4 0 0 0,0 3 0 0,-3-1 0 0,3 4 0 16,0-3 0-16,0 3 0 0,0-1 0 0,-4 4 0 16,4-6 0-16,-3 6 0 0,3 2 0 0,-4-11 0 0,1 6 0 15,0 0 0-15,-1 8 0 0,1-8 0 0,-1 0 0 16,1 3 0-16,-1 2 0 0,-3 1 20 0,0-1-2 16,0-5 0-16,0 9 0 0,-3 2-18 0,3-8-19 15,-4 9 4-15,-3-7 1 16,0-5 14-16,0 6 0 0,0-4 0 0,0 4 0 0,-4-6 9 0,1-1-9 15,3 1 0-15,-4-3 9 0,-3 3 3 0,0 0 0 16,-4-7 0-16,4-2 0 0,0 3-12 0,0-6 0 16,0 0 0-16,0 0-11 0,-1-3 11 0,1-3 0 15,0 6 0-15,-7-5 0 0,7-1 0 0,0 0 0 16,0 0 0-16,0 0 0 0,3-3 9 0,4 3 4 0,-4 0 1 16,1 3 0-1,3-2-33-15,-4 2-6 0,4-3-2 0,0 0 0 16,7 6-23-16,-3-6-5 0,3 6-1 0,0 0 0 15,0 0-121-15,0 0-25 0</inkml:trace>
  <inkml:trace contextRef="#ctx0" brushRef="#br0" timeOffset="509.411">3323 7878 583 0,'0'0'12'0,"0"0"4"0,0 0 0 0,0 0 0 0,0 0-16 0,0 0 0 0,0 0 0 0,0 0 0 15,0 0 74-15,0 0 11 16,0 0 3-16,0 0 0 0,0 0-27 0,0 0-5 15,0 0 0-15,0 0-1 0,0 0-17 0,-7 3-3 0,7-3-1 16,-3 6 0-16,3-6-6 0,-4 6-2 0,4 3 0 0,-3-4 0 16,3 1 9-16,0 0 1 0,0 6 1 0,0 0 0 15,0 2-18-15,0 4-4 0,0-6-1 0,0 5 0 16,3-5 34-16,-3-3 8 16,0 3 0-16,0 5 1 0,0-5-37 0,0 0-7 0,0 3-1 0,0-4-1 15,0 1-11-15,0-6 0 0,4 0 9 0,-4-6-9 16,0 0 0-16,0 0 0 0,0 0 0 0,0 0 0 15,0-6-60-15,0-6-6 0,0 1-2 0</inkml:trace>
  <inkml:trace contextRef="#ctx0" brushRef="#br0" timeOffset="737.449">3358 7402 1036 0,'0'0'23'0,"0"0"5"0,0 0 0 0,0 0 1 0,-3 6-29 0,3-6 0 0,-7 6 0 0,0-1 0 15,3 1 0-15,4-6 0 0,0 0 0 0</inkml:trace>
  <inkml:trace contextRef="#ctx0" brushRef="#br0" timeOffset="1499.456">3552 7813 576 0,'0'0'12'0,"0"0"4"0,0 0 0 0,0 0 0 0,0 0-16 16,0 0 0-16,0 0 0 0,0 0 0 0,0 0 105 0,0 0 19 15,0 0 3-15,0 0 1 0,0 0-52 0,0 0-9 16,0 6-3-16,4 3 0 0,0-6 0 0,3 3 0 16,-4 3 0-16,-3-9 0 0,7 0-12 0,-3 6-2 15,6 5-1-15,1-5 0 0,-4-6-27 0,0 6-6 16,0 3 0-16,0-3-1 15,-3 0 39-15,6 5 8 0,-3-5 2 0,-7-6 0 0,0 0-52 0,0 0-12 16,7 0 0-16,0 0 0 0,0 12 0 0,0-6 0 0,-7-6 0 0,0 0 0 16,0 0 0-16,0 0 0 0,0 0 0 0,8-6 0 15,-1 0 0-15,0 0 0 0,-7 6 0 0,0 0 0 16,7-6 0-16,-4-5 0 0,1 2 0 0,-1 0 0 16,-3 6 0-16,0-9 0 0,4 1 0 0,-4-1 0 15,3 3 0-15,-3-3 0 0,-3 6 0 0,3-5 0 16,-4-1-17-16,4 6-7 0,0-3 0 0,-3 0-1 15,-1 3-7 1,1-2 0-16,-1 8-1 0,-3-6 0 0,4 0 21 0,-8 6 12 0,4-6-12 16,0 6 12-16,-4 0-58 0,4 0-5 15,-3 0-1-15,-4 6 0 0,3 6 64 0,0-4 23 0,-3 1-1 0,4 6 0 16,3-3-35-16,-4 5-7 0,4 1-2 0,0-3 0 16,0 8 22-16,0-14 0 0,0 3 0 0,0 5 0 15,3 1 0-15,1-6 0 0,-4 8 0 0,7-2 0 16,-4 6 47-16,1-7 13 0,-1-2 4 0,4 8 0 15,-4-5-52-15,4 3-12 0,-3-10 0 0,3 1 0 0,3 0 0 16,-3-3 0-16,8-3 0 0,-5 0 0 0,8-1 0 0,-4 1 0 16,3 6 0-16,1-6 0 0,-4 0 32 0,4 3 3 15,-4-4 1-15,7 1 0 0,0-6-28 0,-4 0-8 16,5 3 0-16,-5-3 0 0,4-6 0 0,0 1-12 16,0-1 1-16,-7 6 1 15,8-6-37-15,-5 0-7 0,1-6-2 0,-1-3 0 16,1-8-28-16,3-1-7 0,0 4-1 0,0 2-537 0</inkml:trace>
  <inkml:trace contextRef="#ctx0" brushRef="#br0" timeOffset="2024.785">3941 7831 1036 0,'0'0'23'0,"0"0"5"0,0 0 0 0,0 0 1 0,0 0-29 0,0 0 0 0,-8 0 0 0,8 0 0 16,0 0 57-16,0 0 6 0,0 0 1 0,0 0 0 15,0 0 22-15,0 0 5 0,0 0 1 0,0 0 0 16,0 0-45-16,0 0-9 16,0 9-2-16,0 3 0 0,4-1 4 0,-4 1 1 0,0-3 0 0,4 3 0 15,-1 5-12-15,-3-5-2 0,0 0-1 0,0 3 0 16,-3 2-26-16,3-5 0 0,0 6 0 0,0-10 0 16,0 1 0-16,-4-3 0 0,0 3 0 0,4-9 0 0,0 0 0 0,0 0 0 15,0 0 0-15,-3-9 0 0,-1 0 47 0,1 0 13 16,-1 4 4-16,1-7 0 15,-1 0-64-15,1 6-28 0,-1-9 3 0,1 4 0 16,3 5-11-16,-4 0-3 16,1-6 0-16,-1 6 0 0,4-5 39 0,-7 2 0 0,4 0 0 0,-1 3 0 15,4 3 0-15,-3-3 0 0,3 0 0 0,0 0 0 0,0-5 0 16,0 5 0-16,3 3 0 0,-3-3 0 16,0 6 0-16,4-6 0 0,-1 0 0 0,4 0 0 0,-3 0 0 0,-4 6 0 15,0 0 0-15,7-5 0 0,-7 5 0 0,10-6 0 16,-3 6 0-16,0 0 0 0,-7 0-15 0,11 0 5 15,-11 0 1-15,11 6 0 0,-1-6 0 0,-3 5 0 16,0 1 0-16,0-3 0 0,-3 0 9 0,3 6 0 0,-4-3-9 16,1 6 9-16,3-1 0 0,-3 7 0 0,6-6-9 15,-6 3 9-15,-1 2 0 0,4-5 0 0,-3 0 0 16,-1-1 0-16,1 4 8 0,-1 3 0 0,-3 2-8 0,7 4 12 16,-3 5 0-16,-1-8 0 0,1 2 0 0,3 1 0 15,0-9-12-15,-3 2 8 0,-1 1-8 0,1-3 0 16,3-4 0-16,-4-2 0 0,1 0 0 0,-4 3 0 15,0-12 0-15,7 0-10 0,-7 0 0 0,0 0 0 16,7 0-150-16,-4 0-31 0</inkml:trace>
  <inkml:trace contextRef="#ctx0" brushRef="#br0" timeOffset="3281.066">5274 7863 1177 0,'0'0'25'0,"-11"0"6"0,4 6 1 0,0-6 2 0,0 0-34 0,0-6 0 15,0 6 0-15,0-6 0 0,4-5 78 0,-4 5 9 16,-1 0 1-16,1 0 1 0,0-3-40 0,4 3-8 16,-4-5-1-16,3 5-1 0,-3 0-15 0,4 0-4 15,3 6 0-15,0 0 0 0,-4 0-6 0,4 0-2 16,0 0 0-16,-7 6 0 0,0 0-12 0,-4 5 0 15,4 1 0-15,0 6 0 16,0 2-30-16,0-2 1 0,0 0 0 0,0 8 0 0,0-2 17 0,4-4 3 16,-1 4 1-16,-7-4 0 15,8 4 8-15,-4-1 0 0,0-5 0 0,0 3-8 0,3-4 8 0,1 1 11 0,-1 0-3 0,-3 2 0 16,7-8 8-16,-3 0 2 0,-1-6 0 0,4-1 0 16,0-5-2-16,0 0 0 0,0 0 0 0,0 0 0 15,7 3 13-15,0-3 3 0,0 0 0 0,4-6 0 16,3 1-6-16,-4-4-1 0,5-3 0 0,-1 0 0 15,-4-2-25-15,4-4 0 0,4 6 0 0,-7-5 0 16,-4-1 0-16,3 3 0 0,1 3 0 0,-4-5 0 16,0 5 0-16,0 0 0 0,0 3 0 0,-3 4 0 15,3-7 0-15,-4 0 0 0,1 6 0 0,-1-3 0 16,-3 1 0-16,4-1 0 0,-4 3 0 0,-4 0 0 16,4 0 18-16,-3 0-2 0,3 6 0 0,-4-6 0 15,4 6-16-15,-3 0 8 0,-1 0-8 0,1 0 0 0,-1 0 0 16,4 0 0-16,-3 6 0 0,-1-6 0 0,4 6-9 15,-4 0 1-15,1 6 0 0,3-1 0 16,0-2 8-16,0 9-10 0,0 0 10 0,0-7-10 16,0 10 10-16,3 2 0 0,1-8 0 0,-4 15-8 0,4-13 8 15,-1 10 0-15,-3 2 0 0,4-3-8 0,-1 4 8 0,1 2 0 16,-4 3 0-16,0 1 0 0,3 2 0 0,-3 0 0 16,0-3 0-16,-3 10 0 0,3-1 0 0,-4-9 0 15,1 9 0-15,-1 0 0 0,1-6 0 0,-5 9 0 16,5-8 8-16,-4 2-8 0,3-3 0 0,1-3 0 0,-4 6 0 15,3-5 0-15,1-1 0 0,3 3 17 0,-4-5-2 0,1-4-1 16,3 0-14-16,0-2 0 0,0-1 8 16,0-5-8-16,0 5 0 0,0-14 0 0,0 6 8 0,3-4-8 15,-3-2 0-15,0-6 11 0,4 0-11 0,-4 3 10 16,0-9-10-16,0 0 0 0,0 0 0 0,0 6 8 16,0-6 7-16,0 0 1 0,0 0 0 0,3-3 0 15,-3-3-4-15,0 0-1 0,0-6 0 0,0 6 0 16,0-8-11-16,0-1 0 15,0 6 9-15,4-3-9 0,-4 1 0 0,3-10 0 0,-3 6 0 0,4 1 0 16,-1-4 0-16,1-3 0 0,-1 4 0 0,1-7 0 16,3-5 0-16,-3 8-10 0,3-8 10 0,-4 2-13 15,4 1 13-15,0-1 0 0,0 1-10 0,0 0 10 16,0 2 0-16,7 0 0 0,-6 4 0 0,-1 2 0 16,0 7 0-16,0-4 0 0,0 0-9 0,0 0 9 15,0-2 0-15,3 2 0 0,-2 0 0 0,2 1 0 16,1 2-40-16,-4 0 0 0,3-5-1 0,1 5 0 0,3 3 25 0,-7-3 6 15,-3 0 1-15,-1-2 0 16,8 5-139-16,-4 0-28 0,3-3-6 0,1 1-1 0</inkml:trace>
  <inkml:trace contextRef="#ctx0" brushRef="#br0" timeOffset="3971.896">5503 7846 836 0,'0'0'24'0,"0"0"4"0,0 0-28 0,0 0 0 0,-10 0 0 0,10 0 0 16,0 0 67-16,0 0 7 0,-4 0 2 0,4 0 0 15,0 0-19-15,-7 6-3 0,4-1-1 0,-1 7 0 0,4-12 8 0,-3 6 2 16,3 0 0-16,0 3 0 0,3 3-51 0,1-1-12 16,-4-5 0-16,3 6 0 0,1 0 36 0,-4-1 4 15,3 4 0-15,1-3 1 0,-1 6-14 0,1-4-3 16,-1-2-1-16,4 6 0 0,-3-1-8 0,6-2-2 15,-6 9 0-15,0-13 0 0,-1 7 12 0,1 0 3 16,-4-4 0-16,7-2 0 0,-4 6-4 0,4-7 0 16,0 1 0-16,0 3 0 0,-3-9-9 15,3 6-3-15,0-7 0 0,0 1 0 0,0 0-12 0,0 0 11 0,0 0-11 0,4-3 10 16,-4-3 0-16,7-3 0 16,-7-3 0-16,4 0 0 0,-8 0 2 0,8 0 1 0,-4-11 0 15,0-1 0-15,3 0-5 0,-3-2-8 16,1 2 11-16,-1-5-11 0,-4-4 11 0,4 1-11 0,-3 2 10 0,-1 1-10 15,1-1 8-15,-1 10-8 0,1-10 0 0,-1 3 9 16,-3 4-9-16,0-1 8 0,0 6-8 0,0-8 8 16,-3 8-8-16,3 0 0 0,0 6 0 0,0-5 0 15,0 11 0-15,0 0 0 0,0 0 0 0,0 0 0 16,0 0 0-16,0-12-16 0,0 12 3 0,0 0 0 16,0 0-79-16,0 0-15 0,0 0-3 0,0 0-454 15,3-9-90-15</inkml:trace>
  <inkml:trace contextRef="#ctx0" brushRef="#br0" timeOffset="12675.068">6142 7481 900 0,'0'0'20'0,"0"0"4"0,0 0 0 0,0 0 1 0,0 0-25 0,0 0 0 15,-4-12 0-15,1 7 0 16,3 5 34-16,-4-3 2 0,4-3 0 0,0 6 0 0,-3-6 7 0,3 6 1 15,0-6 1-15,0 6 0 0,0 0 1 0,0 0 0 16,0 0 0-16,0 0 0 0,0 0-15 0,0 0-3 16,0 0-1-16,0 0 0 0,0 0-15 0,0 0-4 15,0 0 0-15,0 0 0 0,0 9-8 0,0 0 10 16,0-1-10-16,0 10 10 0,3-6-10 0,-3-6 0 16,0 8 0-16,0 4 8 0,4-6-8 0,3-6 0 15,0 5 0-15,-4 1 0 0,1 0 0 0,0 3 0 0,-1-9 0 16,1 11 0-16,3-5 0 0,0 0 0 0,0 2 0 0,0 4 0 15,0-9 0-15,0 6 0 0,-4 5 0 16,4-8 0 0,1 8-59-16,-1-5-4 0,0 6-1 0,-4-4 0 15,4-5-128-15,-3 0-25 0</inkml:trace>
  <inkml:trace contextRef="#ctx0" brushRef="#br0" timeOffset="13297.636">6745 7969 788 0,'0'0'17'0,"0"0"4"0,0 0 1 0,0 0 0 0,0 0-22 0,0 0 0 0,0 0 0 0,0 0 0 15,0 0 59-15,0 0 7 0,0 0 2 0,0 0 0 16,0 0-18-16,0 0-3 0,0 0-1 0,0 0 0 15,0 0-22-15,0 0-5 0,0 0-1 0,0 0 0 16,-7 6-8-16,4 0-2 0,3-6 0 0,0 6 0 16,0 6 7-16,0-7 1 0,0 4 0 0,0 0 0 15,0 0 20-15,3 3 4 0,-3-1 0 0,0 1 1 16,0-3-41-16,4 9-9 0,-4-7-2 0,0 1 0 16,0 0 11-16,0 0 14 0,0 2-3 0,0-2-1 15,0 0-10-15,0 0 0 0,0-4 0 0,0 1 0 16,0-3 0-16,0 3 0 0,0 3 0 0,0-6 0 0,0-6 0 15,0 0 0-15,0 6 0 0,0-6 0 0,0 5 0 0,0-5-12 16,0 6 2-16,0-6 1 16,0 0-36-16,0 0-7 0,0 0-2 0,0 0-346 15,0 0-70-15</inkml:trace>
  <inkml:trace contextRef="#ctx0" brushRef="#br0" timeOffset="13536.422">6689 7634 1134 0,'0'0'24'0,"0"0"6"0,0 0 1 0,0 0 1 0,-4-3-32 0,4 3 0 0,-3-3 0 0,-1-3 0 16,4-5 24-16,-3 5-1 0,3 0-1 0,0-6 0 15,0 3-22-15,3-3 0 0,-3 7 0 0,0-7-8 16,4 6 8-16,-1-6-12 0,-3-3 12 0,4 10-532 16</inkml:trace>
  <inkml:trace contextRef="#ctx0" brushRef="#br0" timeOffset="14085.033">7017 7190 943 0,'0'0'20'0,"0"0"5"0,0 0 1 0,0 0 1 0,0 0-27 0,0 0 0 0,0 0 0 16,-7 0 0-16,7 0 59 0,-7 0 6 16,7 0 2-16,-4 9 0 0,4-9-11 0,-3 6-1 0,-1 3-1 0,1-1 0 15,3 4-11-15,-4 0-3 0,8 0 0 0,-4 2 0 16,3 10-12-16,1-6-4 0,-1-4 0 0,1 4 0 16,3 0-10-16,-4 5-2 0,4-2-1 0,0 2 0 15,0 1-11-15,-7 2 0 0,7-2 0 0,-3-1 8 16,3 4-8-16,0-4 0 0,-3 4 0 0,3-1 8 15,-4-2 8-15,4 11 2 0,-3-3 0 0,-1-2 0 16,1-4-27-16,-1 3-6 0,1-5-1 0,-1 8 0 16,1-11 16-16,-4 8 0 0,3-11 0 0,-3 8 0 15,0-2 0-15,0-1 0 0,0-5 0 0,-3 3 0 16,3-4 16-16,0-5-3 0,-4 9-1 0,4-10 0 16,0 1 4-16,-3 0 1 0,3 3 0 0,0-4 0 15,-4 1-9-15,4-6-8 0,-3 12 12 0,3-12-12 16,0 2 8-16,0-2-8 0,0 0 0 0,0-6 0 0,0 0 0 15,0 0 0-15,0 0 8 0,0 0-8 0,0 0 0 0,0 0 10 16,0 0-10-16,0 0 8 0,0 0-20 0,0 0-5 16,0 0-1-16,0 0 0 15,0 0-16-15,0 0-3 0,0 0-1 0,0 0 0 16,0 0-29-16,0 0-5 0,3 6-2 0,1-6-365 16,-4 0-73-16</inkml:trace>
  <inkml:trace contextRef="#ctx0" brushRef="#br0" timeOffset="15204.429">8477 7581 813 0,'0'0'17'0,"0"0"4"0,0 0 1 0,0 0 2 0,0 0-24 0,-3-3 0 0,3 3 0 0,-4-6 0 15,-3 0 80-15,4 1 10 0,-1-1 2 0,1 6 1 16,3 0 1-16,-7-6 0 0,-1 6 0 0,1-6 0 15,0 6-17-15,0 0-3 0,-3 6-1 0,-1-6 0 0,1 6-40 16,-1 5-8-16,0-2-1 0,1 3-1 0,-1 0-23 0,1 5 0 16,-1-2 0-16,0 3 8 15,1-1-31-15,-1 1-5 0,4-6-2 0,-3 5 0 16,3-2 30-16,0-3 0 0,-1 0 0 0,1 5 0 0,0-8 0 16,4 3 0-16,3 0 0 0,-4-1 0 0,1-5 0 15,-1 3 0-15,1-6 0 0,3-3 0 16,0 0 17-16,0 0 10 0,0 0 1 0,0 0 1 15,0 0-46-15,0 0-10 0,0 0-1 0,0 0-1 0,0 0 29 0,0 0 0 16,0 0 0-16,3 0 0 0,4-3 23 0,0-3 10 16,0 3 3-16,0-3 0 0,1 6-36 0,-1-6 0 15,-4 1 0-15,8 5 0 0,-8-6 0 0,1 6 0 16,-4 0 0-16,7 0 0 0,0 6-8 0,-4-6 8 16,4 11 0-16,0-5-9 0,1 0 9 0,-5 0 0 0,4 3 0 0,0 8-8 15,-3-11 8-15,3 6 0 0,-4 0 0 0,1 3 0 16,-1-4 0-16,1-5 0 0,-4 6 0 0,3-6 0 15,1 0 0-15,-4 5 0 0,3-5 0 0,-3-3 0 16,0-3 0-16,0 0 0 0,4 6 0 0,-4 0 8 16,0-6-8-16,4 6 0 0,-4-6 0 0,0 0 0 15,0 6 0-15,0-6 0 0,0 12 0 0,-4-7 0 16,4-5 0-16,0 6 11 0,-4 0-11 0,-3 3 12 16,0-3-12-16,0 0 0 0,0 6 0 0,-3-7 0 15,3-5-10-15,-4 6 10 0,4 0-13 0,0-3 5 16,-4 0-16-16,4 0-2 0,0 3-1 0,4-6 0 0,-8 3 27 0,4-3 0 15,0 0 0-15,7 0 0 0,0 0 0 0,-7 0 0 16,7 0 0-16,-4-3 0 0,4 3 0 0,0 0 0 16,-7-3 0-16,7 3 0 15,-3-3-56-15,3 3-7 0,0-6-1 0,-4-3 0 16,4 3 0-16,4 1 0 0,-1-1 0 0,1-6-341 16,-1 6-69-16</inkml:trace>
  <inkml:trace contextRef="#ctx0" brushRef="#br0" timeOffset="16030.926">8735 7705 836 0,'0'0'24'0,"0"0"4"0,0 0-28 15,0 0 0-15,0-6 0 0,0 6 0 16,-4-3 108-16,4 3 16 0,0 0 4 0,-7-6 0 0,7 6-52 0,-7 0-9 16,7 0-3-16,-10 0 0 0,3-6-45 0,-4 12-10 15,4-6-1-15,0 0-8 0,-4 6 26 0,4-3-2 16,-3 0 0-16,-1 3 0 0,4 2 0 0,0 4 0 16,3-6 0-16,-3 6 0 0,4-6-12 0,-4 8-4 15,3-5 0-15,1 6 0 0,-1-9-8 0,1 11 0 16,3-2 0-16,-4-3 0 0,4 5 0 15,-3-5 0-15,-1 0 0 0,0 0 0 0,4 2 0 0,0-2 0 16,-3 0 0-16,3 0 0 0,-4-3 9 0,1-1 3 16,3-5 1-16,-4 3 0 0,4 0 14 0,0 0 2 15,0-6 1-15,0 0 0 0,0 0-13 0,0 6-2 16,0-6-1-16,0 12 0 0,0-12-6 0,4 0-8 0,3 5 11 16,-4-2-11-16,5 0 8 0,-5 0-8 0,8 0 0 0,-4-3 0 15,0 0 8-15,3 0-8 0,1 0 0 0,0 0 0 16,-1-3 0-16,1 0 0 0,-1 0 0 0,1 0 0 15,-1-2 0-15,-2-1 0 0,2 0 0 16,1 0 0-16,-1-6 0 0,-3 6-12 0,0-3 3 0,0 4 1 16,-3-1 8-16,3 0 0 0,-3-6 0 0,3 6 0 15,-4 0 0-15,1 6 0 16,-4-6 0-16,3-5 0 0,-3 8 0 0,0-3 0 0,4 3 0 0,-4-3 0 16,0 3-8-16,0-3 0 0,0 0 0 0,0-5 0 15,0 5-4-15,-4-3 0 0,4 0 0 0,0 3 0 31,0-3-18-31,0 3-4 0,4 1-1 0,-4-1 0 0,0 0 35 0,0 0 0 0,0-3 0 0,0 9 0 16,0 0-16-16,0 0 4 0,0-6 1 0,0 6 0 16,0 0-33-16,0 0-8 0,0 0 0 0,0 0-1 15,0 0 42-15,0 0 11 0,0-3 0 0,0 3 0 16,-7-6 0-16,7 6 0 0,0 0 0 0,-4 0 0 0,4 0 0 0,0 0 0 16,0 0 0-16,-7 0 0 0,7 0 0 15,-7 0 0-15,7 0 0 0,-11-5 0 0,4 2 0 0,0 3 0 16,0 0 0-16,0-6 0 0,0 6 0 0,7 0 0 15,-3-6 0-15,3 6 0 16,0 0-53-16,0 0-9 0,0 0-2 0,-4-6-341 16,1 0-69-16</inkml:trace>
  <inkml:trace contextRef="#ctx0" brushRef="#br0" timeOffset="16494.59">8975 7746 806 0,'0'0'17'0,"0"0"4"0,0 0 1 0,0 0 2 0,0 0-24 0,-4 6 0 16,1-3 0-16,3-3 0 0,-4 8 0 0,1-2 0 15,3-6 0-15,0 9 0 0,-4-3 80 0,4 6 12 16,0-12 3-16,0 6 0 0,0-6-50 0,0 5-9 15,0-5-3-15,0 9 0 16,0-3 25-16,0 0 5 0,0-3 1 0,0 6 0 16,4-3 0-16,-4 5 0 0,3-5 0 0,1 0 0 0,-4 0-52 0,0-3-12 15,3 3 0-15,-3 0 0 0,0 0 54 0,0 5 8 16,0-5 2-16,0 6 0 0,0-6-52 0,0 0-12 16,0 0 0-16,0 3 0 15,0-7-48-15,-3 4-13 0,3-6-3 0,0 0 0 16,0 0-102-16,0 0-21 0,0 0-4 0,-11-6-1 0</inkml:trace>
  <inkml:trace contextRef="#ctx0" brushRef="#br0" timeOffset="16746.579">8954 7340 907 0,'0'0'20'0,"0"0"4"15,0 0 0-15,0 0 2 0,0 0-26 0,-4 6 0 0,4-6 0 0,-7 6 0 16,7-6 70-16,0 0 9 0,0 0 1 0,0 0 1 16,0 0-36-16,0 0-7 0,0 0-2 0,0 0 0 0,0 0-20 0,0 0-5 15,0 0-1-15,0 0 0 16,0 0-43-16,3-6-9 0,1 0-2 0</inkml:trace>
  <inkml:trace contextRef="#ctx0" brushRef="#br0" timeOffset="17236.813">9246 6890 1105 0,'0'0'24'0,"0"0"4"0,0 0 2 0,0 0 2 0,0 0-32 0,0 0 0 0,0 0 0 0,-10 6 0 15,6-3 58-15,-3 3 5 0,4 3 1 0,-4 3 0 16,3-7-27-16,-3 7-5 0,3-6 0 0,4 12-1 15,0-4 8-15,0 4 1 0,0 0 1 0,4 2 0 16,0-2-4-16,-1 2-1 0,4-2 0 0,-3 6 0 16,-1-4-16-16,4 15-3 0,4-5-1 0,-4 2 0 0,0-2-24 15,0 8-6-15,0-12-1 0,0 10 0 0,4-1 15 16,-4 3 0-16,-4-6 0 0,4 4 0 0,-3-4 0 0,3-3 0 16,-4 4 0-16,1 2 0 0,-4-3 0 0,3 1 0 15,-3 2 0-15,-3-3 0 0,3-2 26 0,0 2 8 16,0-3 2-16,-4-2 0 0,4 2-23 0,-3-5-4 15,3 2-1-15,0-8 0 0,0 0-8 0,0-4 8 16,0 4-8-16,0-6 8 0,3-1-8 0,-3 1 0 16,0-6 0-16,4 3 8 0,-1 3-8 0,-3-6 10 15,0-6-10-15,0 0 10 0,0 0-10 0,0 0 0 16,0 0 0-16,0 0 0 0,0 0-16 0,0 0-6 16,4-6-1-16,-1-3 0 15,5 0-58-15,-5 3-12 0,1-3-3 16,-4 3-392-16,0 1-80 0</inkml:trace>
  <inkml:trace contextRef="#ctx0" brushRef="#br0" timeOffset="17677.382">9158 7537 432 0,'0'0'12'0,"0"0"4"0,0 0-16 0,0 0 0 0,0 0 0 0,-3 6 0 0,3-6 63 0,0 6 9 16,0-6 3-16,0 0 0 0,0 0-34 0,0 0-6 16,0 0-2-16,0 0 0 0,0 0 56 0,3 0 11 15,1 0 3-15,3 0 0 0,-4-6-41 0,4 6-8 0,0-6-2 16,4 0 0-16,0 3 4 0,-1-6 0 0,1 6 0 16,-4 1 0-16,3 2-20 0,1 0-4 0,3 0-1 0,-3-3 0 15,3 3-11-15,0-3-1 0,3 0-1 0,5 3 0 16,-5-6-18-16,1 6 8 15,-4 0-8-15,0-6 0 0,0 6 10 0,-3 0-10 0,-1-6 8 0,1 6-8 32,0 0-21-32,-1 0-10 0,1-6-1 0,-1 6-1 15,-3 0-63-15,4 0-12 0,0 6-2 0</inkml:trace>
  <inkml:trace contextRef="#ctx0" brushRef="#br0" timeOffset="49069.746">10467 7857 853 0,'0'0'18'0,"0"0"4"0,0 0 1 0,-7 6 2 0,-4 0-25 16,4 0 0-16,-3-6 0 0,-1 6 0 0,0 0 66 0,-3 0 8 15,0 8 2-15,4-2 0 0,-4-6-21 0,-1 6-4 16,1 0-1-16,0 2 0 0,4-2-9 0,-1 6-1 15,0-7-1-15,1 1 0 0,-1 3-21 0,4 3-4 16,4-7-1-16,-1 1 0 0,1 0-13 0,3 3 0 0,0-4 0 16,0 1 0-16,3-3 0 0,1 3 0 0,3-4 0 15,0 1 0-15,0 3 0 0,0-6 0 0,4 6 0 0,-1-6 0 16,1 2 0-16,-1-2 8 0,-3-6-8 16,4 3 0-16,-1-3 0 0,-2 0 0 15,-1-3 8-15,0 0-8 0,3 0 13 0,-3-5 0 16,4-10 0-16,-4 0 0 0,4-14 7 0,-4 8 0 0,3-2 1 0,1 2 0 15,-1-8-9-15,-3-3-3 0,4 0 0 0,0-10 0 16,-4 7 7-16,3-12 2 16,-3 6 0-16,0-3 0 0,-3-3-18 0,3-6 10 0,-4 0-10 0,4-2 8 15,1 2 12-15,-1 6 1 0,-4 0 1 0,1 6 0 16,-1-3-22-16,1 8 0 0,-1 7 0 0,1 9 0 16,-4-7 0-16,0 10 0 0,0-4 0 0,0 6 0 15,-4 10 0-15,4-10 0 0,0 12 0 0,0 0 0 16,0 6 0-16,0 0 0 0,0 0 0 0,0 0 0 15,0 0 0-15,0 12-10 0,0 0 10 0,-3 2-10 0,-1-2 10 16,1 12 0-16,-1-7 0 0,1 10 0 16,-1 2-17-16,-3 4-2 0,3 8 0 0,1 3 0 0,-1 0 19 0,1-3 0 15,3 9 0-15,3 0 0 16,-3-6 0-16,4 6 0 0,3 0 0 0,-3 3 0 0,3-9 0 16,-4-3 0-16,1 3 0 0,-4 0 0 0,3-8 0 15,-3 2 0-15,0-6 0 0,0 4 0 16,-3-13 0-16,3 4 0 0,0-10 0 0,0-2 0 0,0 3 0 0,0-13 0 15,0 7 0-15,0 0 0 0,-4 0 0 0,4-3 0 16,0-9 0-16,0 0 0 0,0 0 0 0,0 0 0 16,0 0 0-16,0 0 0 0,0 0-12 0,0 0 0 0,0 0 1 15,0 0 0 1,4 5-34-16,-4-5-7 0,0 0-2 0</inkml:trace>
  <inkml:trace contextRef="#ctx0" brushRef="#br0" timeOffset="49603.692">10784 7852 1041 0,'0'0'29'0,"0"0"7"0,0 0-28 15,-7-6-8-15,0 6 0 0,7 0 0 16,-3-6 73-16,3 6 14 0,0 0 2 0,0 0 1 16,0 0-29-16,0 0-5 0,0 0-2 0,-4 12 0 15,4-1-9-15,0-5-1 0,0 3-1 0,4 0 0 0,-1-3-23 0,1 3-5 16,3 2-1-16,0-5 0 0,4 0-14 0,-4 6 0 16,-4-12 0-16,4 6 0 0,0-6 34 0,0 6 4 15,4-6 1-15,-1-6 0 0,1 6-24 0,0-12-5 16,-1 6-1-16,1-6 0 0,-1-5-1 0,-3 2 0 15,4 3 0-15,-4-5 0 0,0 2-8 0,-3 0 0 16,3 6 0-16,0-8 8 0,-7 5-8 16,3-3-17-16,1 1 4 0,-4 5 1 15,0-3-28-15,0 6-4 0,-4 0-2 0,4 0 0 0,-7 3 37 16,4-2 9-16,-4 2 0 0,0 3 0 0,-4 0-11 0,4 8 0 16,-4 1 0-16,1-3 0 0,-4 0 11 0,3 6 0 15,0 2 0-15,-3 4-8 0,7 0 8 0,-3 5 0 16,-1-2 0-16,4 2 0 0,0-2 8 0,4 2 4 0,3-5 1 15,-4 0 0-15,0-1-13 0,4-2 0 0,0-3 0 16,4 5 0-16,3-5 0 0,0 3 0 0,-3-3 0 16,3-1 0-16,0 1 0 0,3-12 0 0,-10 0 0 0,0 0 0 15,14 3 0-15,-3 0 0 0,3 0 0 0,0 3 0 16,-3-3-12-16,-1 6-6 0,5-3-1 0,-5-1-481 16,1 1-97-1</inkml:trace>
  <inkml:trace contextRef="#ctx0" brushRef="#br0" timeOffset="50541.686">12030 7660 950 0,'0'0'40'0,"0"0"-32"15,0 0-8-15,0 0 0 0,-7-5 79 0,3-1 14 0,1 0 3 0,-1 0 1 16,-3 3-22-16,0-3-5 0,-4 6-1 0,4-6 0 15,-7 6-5-15,4 0-2 0,-1-6 0 0,-3 1 0 16,3 5-48-16,1 0-14 0,-1-6 0 0,1 6 8 16,3-6-8-16,-1 6 0 0,1 6 0 0,0 0 0 0,0-6 0 0,4 11 0 15,-4-2 0-15,3 6 8 16,1 5-8-16,-1-2 0 0,1 6-11 0,3 2 11 0,-4-8 0 0,4 8-9 16,0-2 9-16,0-4 0 0,0 4 0 15,0-1 0-15,0-8 0 0,0 8 0 0,0-11 27 0,4 6 4 16,-4-12 1-16,3 5 0 0,1-5 1 0,-4-6 1 15,0 0 0-15,0 0 0 16,10-3-7-16,4-2-2 0,-3-4 0 0,3-3 0 0,-7-6-8 0,4-5-1 16,-1 2-1-16,1-2 0 15,-1-4-15-15,1 4 0 0,-4-7 0 0,4 4 0 16,-4 2-36-16,0 1 0 0,0 2 0 0,0-2 0 0,-4 11 36 0,1 3 0 16,0 3 0-16,-4 0 0 15,0 1-29-15,0 5 1 0,-4 0 0 0,0 5 0 16,1 7-7-16,-1-3-1 0,-3 3 0 0,0 5 0 0,0 7 36 0,-3-6 0 0,3 8 0 0,0 0 0 15,-4-2 19-15,0 5 10 0,1-2 3 16,3 8 0-16,3-3 0 0,-3 4 0 0,4-4 0 0,-1 3 0 16,1 4-7-16,-1-10-1 0,4 9 0 0,0-5 0 15,0-4-13-15,0 3-3 0,4 4-8 0,-1-4 12 16,1-3-12-16,-1 4 8 0,1-4-8 0,-1-3 0 16,1 4 9-16,-1-4-9 0,1 4 8 0,-1-13-8 15,1 7 0-15,-4 2 0 0,3 4 8 16,1 2-8-16,-4-14 0 0,3 8 0 0,-3-8 0 0,0 14 8 15,-3-2-8-15,3-4 0 0,-4 9 0 0,-3-5 0 16,4 2 0-16,-1 0 8 0,1-2-8 0,-4-4 0 16,3-2 0-16,1-1 0 0,-1-5 0 0,1-6 0 15,-1 2 0-15,-3-8-12 0,3 0 0 0,-3-6 1 0,4-6-6 16,-8-6-2-16,1-11 0 0,-1 2 0 16,1-5 4-16,-5 2 1 0,1-11 0 0,0-3 0 15,-3 3 24-15,-1-9 5 0,0-1 1 0,1-8 0 0,3 4-16 0,-1 4 0 16,1 1-9-16,4 0 9 0,3 15-26 0,3-9 1 15,1 8 0-15,-1 7 0 16,1 2-39-16,3-2-7 0,0 5-1 0,3 3-1 16,1 3-31-16,-1 1-7 0,4-4-1 0</inkml:trace>
  <inkml:trace contextRef="#ctx0" brushRef="#br0" timeOffset="51159.468">12206 7684 1011 0,'0'0'22'0,"-3"-12"5"16,-1 0 1-16,4 12 0 0,0 0-28 0,-3-8 0 0,-1-1 0 0,4 3 0 0,0 6 12 0,0 0-4 16,0 0-8-16,0 0 12 0,0 0 93 0,0 0 19 15,0 0 3-15,-4 9 1 0,1 5-108 0,-1 4-20 16,4-6 0-16,0 6-10 15,0 8 24-15,0-8 5 0,4 2 1 0,-4 4 0 0,0-1 12 0,0-2 4 16,0 2 0-16,0-2 0 0,0 2-2 0,0-5 0 16,0-6 0-16,0 3 0 0,0-7-6 15,0 1-2-15,0-9 0 0,0 0 0 0,0 0 9 16,0 0 1-16,0 0 1 0,0 0 0 0,0 0-1 0,0 0 0 16,0 0 0-16,-7 0 0 0,3-6-23 0,-3 0-5 15,4 1 0-15,-1-10-8 0,1 3 0 0,-1 6-14 16,4-6 1-16,-3-5 0 0,3 2 2 0,0 3 1 15,0-5 0-15,0 2 0 0,3 0 10 0,-3 1-12 0,4-4 12 16,-4 3-12-16,3 1 12 0,1-1 0 0,3 3 0 0,-4-8-8 31,4 5-19-31,0 0-3 0,1-8-1 0,-1 11 0 0,0 3 47 0,3-3 10 16,1 1 2-16,-1-7 0 0,1 3-28 0,0 3 0 16,-1 1 0-16,-3-1 0 0,4 6 0 0,-4 0 0 0,0 0 0 0,0-3 0 15,0 7 0-15,0 2 0 0,4 2 0 0,-4 7 0 16,-7-9-9-16,7 6-1 15,0 6 0-15,0-6 0 0,0 0-26 16,0 0-4-16,-4 5-2 0,5-2 0 0,-1-6-152 0,3 3-30 0,8 9-7 16,-4 2-1-16</inkml:trace>
  <inkml:trace contextRef="#ctx0" brushRef="#br0" timeOffset="51745.815">12644 7578 943 0,'0'0'20'0,"-8"3"5"0,1-3 1 0,0 3 1 0,0 0-27 0,0 3 0 16,0 0 0-16,7-6 0 0,0 0 57 0,0 0 7 15,-7 6 0-15,0 5 1 0,4 1-32 0,-4 3-6 0,3-3-2 0,-3 11 0 16,3-11 43-16,1 6 9 0,-4 2 2 0,0-2 0 15,0-4-24-15,3 10-5 16,-3-6-1-16,0 2 0 0,0 4-39 0,0-1-10 0,0-8 0 0,0 14 0 16,0-11 32-16,-4 3 4 15,8 2 0-15,-4-5 1 0,3-1-8 0,1-2-1 0,-1-3-1 0,4 0 0 16,0-12-27-16,0 0 0 0,0 0 0 0,0 0 0 16,0 0 0-16,11 0 0 0,-1-6 0 0,1 0 0 15,3-6 56-15,-3-3 7 0,3 4 1 0,0-13 0 16,0 6-64-16,-4-2-28 0,5-4 3 0,-1 1 0 15,3 2 40-15,-6 4 8 0,3-7 1 0,-3 3 1 16,-1 4-71-16,-3-4-14 0,0-2-4 16,0 5 0-16,-3-5 52 0,-1 8 12 0,-3-3 0 0,0-2 0 15,0 8 0-15,0 3 0 0,0 9 0 0,0 0 0 16,0 0 0-16,-3-3 0 0,-4-3 0 0,3-5 0 16,4 11 0-16,0 0 0 0,0 0 0 0,0 0 0 0,0 0 0 0,0 0 0 15,0 0 0-15,-7 0 0 0,0 11-10 0,4-5 1 16,3-3 0-16,0 6 0 0,0 3 9 0,0 2 12 15,0 4-2-15,3-6-1 0,1 8-21 0,-1-2-4 16,4 0 0-16,-3-1-1 16,-1 4 17-16,1-4 0 0,-1 1 0 0,1 3 0 0,-1 8 0 0,1-11 0 15,-1 8 0-15,-3-8 0 0,4 8 10 0,-4-2 6 16,0-7 0-16,0-2 1 0,0 3-17 16,0-6 0-16,0-1 0 0,0-5 0 0,0-6-12 0,0 0-5 15,4 0-2-15,-1 3 0 16,1-3-49-16,3-3-11 0,0-3-1 0,3 0-680 0</inkml:trace>
  <inkml:trace contextRef="#ctx0" brushRef="#br0" timeOffset="52254.027">12831 7652 1047 0,'0'0'23'0,"0"0"5"0,3 8 0 0,-3 4 2 0,4-6-30 0,-1 6 0 0,-3-3 0 0,4 5 0 16,-4 1 85-16,3-9 11 0,1 6 3 0,-1 5 0 16,-3-5-8-16,0 3-2 0,0 2 0 0,0 1 0 15,0-3-20-15,-3 2-4 0,3 1-1 0,-4-3 0 0,1 2-20 16,-1 1-5-16,4 0-1 0,-3-1 0 15,3-2-22-15,-4 3-5 0,1-7-1 0,-1 1 0 16,0-3-10-16,4-3 0 0,0-6 0 0,0 0 0 0,0 0 0 0,0 0 0 16,0 0 0-16,0 0 0 15,0 0 0-15,0 0 0 0,4 0 0 0,0-9 0 0,3-3 16 0,0 1 0 16,0-7 1-16,0 0 0 0,0-2-27 0,3 2-6 16,-3-5 0-16,0-1-1 15,4 3 17-15,-4-8 0 0,0 3 0 0,0-4 0 0,0 4 10 0,-3 2 6 0,3-2 0 16,-4 8 1-16,4-5-27 0,-3 14-6 0,0 3 0 15,-4 6-1-15,0 0 17 0,3-6 0 0,1 0 0 0,-4 6 0 16,0 0-12-16,3 6 2 0,1 3 0 0,-1 8 0 16,-3 1 10-16,4-3 0 15,-1 8 0-15,1 1 0 0,-1-1 0 0,-3 4 0 0,4-4 0 0,-1-5 0 16,1 8 0-16,-4-8 0 16,3 3 0-16,4-4 0 0,-3 1 0 0,0-6 0 0,3 2 0 0,-4-2 0 31,1-6-32-31,-4-6-4 0,3 6 0 0,-3-6-1 15,0 0-73-15,0 0-14 0,4 0-4 0</inkml:trace>
  <inkml:trace contextRef="#ctx0" brushRef="#br0" timeOffset="52856.121">13402 7684 1335 0,'0'0'29'0,"0"0"7"0,-4 0 0 0,1-6 2 0,-4 0-30 0,3 6-8 15,-3-12 0-15,0 7 0 0,-3-1 84 0,-1 3 16 16,4-3 4-16,-4 3 0 16,1-3-45-16,-1 3-9 0,1 3-2 0,-1-6 0 0,1 6-27 0,3 6-5 15,-1-6-2-15,1 6 0 0,0 3-14 0,4 8 9 16,-1 1-9-16,4 0 8 0,0 14-8 0,4 0 0 15,-1 4 0-15,4 8 0 16,0-3 0-16,1 9 0 0,2-6 0 0,-3 0 0 0,0-3 0 0,4-2 0 16,-4-10 0-16,0-3 0 0,3-8 0 0,-2 0 0 0,-1-10 0 15,0-2 0-15,0-9 38 0,3-2 2 0,-3-13 1 0,4 0 0 16,-1-11-13-16,1 2-2 0,0-17-1 0,-1-6 0 16,1 0 10-16,-1 3 1 0,1-9 1 0,-4 1 0 15,-3 5-22-15,-4 0-5 0,0 0-1 0,-4-3 0 16,1 3 3-16,-5 0 1 0,5 0 0 0,-4 3 0 15,3 9-13-15,1-4 0 0,-4 16 0 0,3-6 0 16,1 14 0-16,-1-6 0 0,-3 4 0 0,7 8-10 16,-3 6-36-16,3 6-7 0,0 0-2 0,0 0 0 15,0 0 44-15,0 0 11 0,0 0 0 0,0 0 0 16,0 0-17-16,0 6-2 0,0-6 0 0,0 9 0 16,3 0 0-16,1 0 0 0,-1-4 0 0,1 7 0 15,-1 0-1-15,-3 0 0 0,4-1 0 0,-1 4 0 16,1 3 10-16,3-1 2 0,-4 10 0 0,4-4 0 15,-3 1 8-15,0 2-8 0,-1 7 8 0,-3 2-8 0,4-3 8 0,-4 10 0 16,0 2 0-16,0 3 0 0,0-3 0 16,0 0 8-16,-4-6-8 0,4 3 11 0,-3 3 19 0,3-11 4 15,0 2 1-15,0-3 0 16,3 4-12-16,-3-19-3 0,4 10 0 0,-4-10 0 0,3-2-11 0,4 3-9 16,-3-7 12-16,3-5-12 0,-4 0 0 0,4 0 0 15,-7-6-15-15,7 0-626 16,4 0-126-16</inkml:trace>
  <inkml:trace contextRef="#ctx0" brushRef="#br0" timeOffset="53390.047">13674 7722 1267 0,'-4'6'28'0,"-3"0"5"0,0 0 2 0,0 6 1 0,3-1-36 0,1 1 0 0,-1-3 0 0,1 3 0 16,3-6 104-16,-4 5 13 0,1-2 3 0,3-3 1 16,0-6-37-16,0 0-8 0,0 9-2 0,0-9 0 0,3 3-24 0,4-3-5 15,-3 6-1-15,3-6 0 0,0 0-18 0,4-6-4 16,3 3-1-16,0-3 0 0,-4-3-9 0,5 0-3 15,2-8 0-15,-3-1 0 0,0 3-9 0,4-2 0 16,-4-7 0-16,0 1 0 0,-3 8-18 0,-1-9-2 16,1 10-1-16,-4 2 0 15,0 0-19-15,0-5-4 0,-3 5-1 0,-4 0 0 16,0 6-23-16,0-3-5 0,0 4-1 0,-4-1 0 16,4 6 30-16,-7 0 7 0,0-6 1 0,0 6 0 0,0 0 20 0,-4 0 5 15,1 6 1-15,-1-6 0 0,1 6 27 0,-1-1 6 16,-3 7 1-16,0-3 0 0,3 3 12 0,-3 0 4 15,4 8 0-15,-1 1 0 0,0 5-7 0,4-5-1 16,0 8 0-16,0-2 0 0,0 2-14 0,4 0-3 16,3-5-1-16,-4 8 0 0,4-8-2 0,0 8-1 15,4-8 0-15,-1-4 0 0,1 10-3 0,3-16 0 16,0 4 0-16,-4 0 0 0,8-7 0 0,-4-2-8 0,4 0 12 16,-1-3-4-16,1 3-8 0,-1-9 0 15,1 0 0-15,3 0 8 16,0 0-36-16,-3 0-7 0,3 0-1 0,0-9-1 15,0 6-143-15,0-3-29 0,14-3-6 0,-7-3-1 0</inkml:trace>
  <inkml:trace contextRef="#ctx0" brushRef="#br0" timeOffset="54055.975">14640 6858 759 0,'0'0'16'16,"0"0"4"-16,0 0 1 0,0 0 1 0,0 0-22 0,0 0 0 0,0 0 0 0,-3 12 0 15,3-6 72-15,-4-1 9 0,1 1 3 0,3 0 0 16,-4 0 18-16,1 3 4 0,3 3 1 0,-4-1 0 15,1 1-34-15,-1 0-6 0,-3 9-2 0,3-10 0 0,4 13-18 0,-3-7-4 16,-1 4-1-16,4 3 0 0,-3-10-14 0,3 10-4 16,-4-1 0-16,4 10 0 0,4-4-10 0,-4 3-2 15,3 4-1-15,1 8 0 16,-1-6 12-16,1 3 2 0,3 9 1 0,-3-6 0 0,-1 0-17 16,1-3-9-16,-4 4 10 0,3 4-10 0,-3-4 9 15,0 2-9-15,0-9 8 0,0 0-8 0,-3-3 8 0,3-2-8 16,-4 2 0-16,4-6 8 0,-3-2 15 0,-1-4 2 15,4-2 1-15,0-9 0 0,0 5-34 0,0-8-8 16,0-9 0-16,0 0-1 0,0 6 2 0,0-6 1 16,0 0 0-16,0 0 0 15,0 0-38-15,0 0-7 0,7-9-1 0,-3 3-803 0</inkml:trace>
  <inkml:trace contextRef="#ctx0" brushRef="#br0" timeOffset="54416.462">14252 7652 1074 0,'0'0'30'0,"0"0"8"0,4-9-30 0,-1 3-8 0,-3 0 0 0,4 3 0 15,-1-3 104-15,4 6 19 0,-3-11 4 0,-4 11 1 16,7 0-37-16,-3 0-7 0,3 0-2 0,3-6 0 0,-3 6-20 0,4 0-4 16,-1-6-1-16,1 0 0 0,0 3-24 0,3 0-5 15,0 0 0-15,0 0-1 0,3 0-15 0,1 0-2 16,0 3-1-16,-1-3 0 0,5-3-9 0,-5 6 0 16,4 0 0-16,-3 0 0 0,3 0-13 0,0 0-2 15,1 9 0-15,-1-6 0 16,-4 3-45-16,-3-3-10 0,4 3-2 0,-4 0 0 15,0-6-12-15,0 6-2 0,-3-6-1 0,3 6 0 16,-3-6 16-16,-4 11 3 0,3-11 1 0,1 6 0 16,0-6-2-16,-4 0-1 0,3 0 0 0,-3-6-260 15,4 6-52-15</inkml:trace>
  <inkml:trace contextRef="#ctx0" brushRef="#br0" timeOffset="54999.27">14884 7705 1148 0,'0'0'25'0,"-7"-3"6"0,0 0 1 0,0 0 0 0,-1 3-32 0,1-3 0 0,0 0 0 0,7 3 0 16,0 0 63-16,0 0 6 0,-7 3 2 0,7-3 0 15,-7 3-41-15,0 0-8 0,4 3-2 0,3-6 0 0,0 0-11 0,-4 11-9 16,1 1 12-16,-4-6-12 16,7-6 50-16,-4 12 3 0,1-3 1 0,-1 5 0 15,4-5-35-15,-4 3-7 0,1 0-2 0,-1 5 0 16,1-5 31-16,-1 3 7 0,1-4 0 0,-1 1 1 16,4 0-29-16,0 0-5 0,-3 2-2 0,3-2 0 0,0 0 2 15,0 0 0-15,0-3 0 0,3-1 0 0,-3 1-7 0,0-3-8 16,4 0 11-16,3 0-11 0,-4 6 16 0,1-12-4 15,3 5-1-15,-3-5 0 0,3-5 1 0,-4 5 1 16,4-12 0-16,0 6 0 0,0 0-1 0,0-6 0 16,0 3 0-16,0-2 0 0,-3-1-3 0,3 0-1 15,0-5 0-15,0 2 0 0,-3 3-8 0,3 0 0 16,-4-5 0-16,1 5 0 16,-4 0-46-16,0 3-14 0,0-2-4 0,3-1 0 0,-3 0 52 0,4 3 12 15,-4 0 0-15,0 1 0 0,0 2 0 0,0 6 15 16,0 0-3-16,0 0-1 0,0 0-11 0,0 0-17 15,0 0 4-15,0 0 1 0,0 0 3 0,3 6 1 0,4-3 0 0,-3 8 0 16,-1-2 8-16,1 6 0 0,-1-3 0 0,1-1 0 16,-4 4 0-16,4-3 0 0,-1 5 0 15,-3 1 0-15,0-3 0 0,0 8 0 0,0-5 8 0,0 3-8 16,0-4 8-16,0 1-8 0,-3-1 10 0,3 1-10 16,0-3 0-1,0-3 0-15,3-1 0 0,1 1 0 0,-1-6 0 0,1 0 0 0,-4-6 0 0,0 0 0 16,0 0-11-16,3 0-8 15,4-3-1-15,4-3-548 0,-1 0-108 0</inkml:trace>
  <inkml:trace contextRef="#ctx0" brushRef="#br0" timeOffset="55261.135">15113 7775 1074 0,'0'0'30'0,"0"0"8"0,0 0-30 0,0 0-8 16,0 0 0-16,4 9 0 0,-1-3 52 0,-3 6 10 15,4-7 2-15,-4 4 0 0,3 3 51 0,-3 0 10 0,0 5 3 16,0 1 0-16,0-6-80 0,0 8-15 16,-3-8-3-16,3 6-1 0,-4-1 5 0,1-2 1 15,3-3 0-15,0 0 0 0,-4-1-44 0,4-2-9 0,0-3-2 0,0-6 0 31,0 0-121-31,0 0-25 0,0 0-5 0</inkml:trace>
  <inkml:trace contextRef="#ctx0" brushRef="#br0" timeOffset="55437.703">15025 7340 1190 0,'0'0'33'0,"0"0"9"16,0 0-34-16,0 0-8 0,0 0 0 0,0 0 0 0,0 0 15 0,0 0 1 16,0 0 0-16,0 0 0 0,0 0-16 0,7 0 0 15,0-3 0-15,-4-3-361 16,5 0-66-16</inkml:trace>
  <inkml:trace contextRef="#ctx0" brushRef="#br0" timeOffset="55818.293">15286 7134 1267 0,'0'0'28'0,"-4"15"5"0,4-3 2 0,-3 5 1 0,3 4-36 0,0-3 0 0,0 11 0 0,-4-11 0 16,4 14 58-16,0-9 5 0,0 10 1 0,0-10 0 16,0 10 1-16,0-4 1 0,4 9 0 15,-1-5 0-15,1 2-33 0,-1 0-6 16,-3-2-2-16,4 2 0 0,-1 3-1 0,-3-6 0 16,4-2 0-16,0 2 0 0,-1-3-4 0,-3 1-2 15,4 2 0-15,-4-8 0 0,0 8-18 0,0-5 10 0,0-4-10 0,-4 6 8 16,4-8-8-16,0 3-12 15,-3-7 2-15,3 1 1 0,-4 2 9 0,0-2 0 16,4-9 0-16,0 3 0 0,0-4 0 0,-3 1 0 0,3-9 0 0,0 0 0 16,0 0-22-16,0 0-2 15,0 0-1-15,0 0 0 0,0 0-165 0,3-9-33 0,1 1-6 0,0 2-2 0</inkml:trace>
  <inkml:trace contextRef="#ctx0" brushRef="#br0" timeOffset="56213.767">15533 7117 1036 0,'0'0'23'0,"0"0"5"0,0 0 0 0,0 0 1 0,-4 6-29 0,1 5 0 0,-4-2 0 0,3 9 0 16,1-7 108-16,-4 7 16 0,3 3 4 0,-3 2 0 15,3 4-31-15,-3-4-5 0,4 7-2 0,-1 2 0 16,1-3-26-16,-1 4-6 0,1 2-1 0,-1 3 0 16,1-11-29-16,3 8-7 0,0 0-1 0,0-2 0 15,3 5-6-15,-3-3-2 16,4 3 0-16,-1-8 0 0,-3 8 15 0,4-9 2 15,3-2 1-15,-4 2 0 0,1 3-30 0,-1-2 0 0,1-4 0 0,0-2 0 16,-4 2 8-16,3-8-8 0,1 0 0 0,-4-7 0 16,3 4-9-16,1 3-8 0,-1-1-2 0,-3 1 0 15,4-6-36 1,-4 2-7-16,0-2-2 0,3-6 0 0,-3 0-102 0,0-6-21 0,0 0-4 16,0 0-1-16</inkml:trace>
  <inkml:trace contextRef="#ctx0" brushRef="#br0" timeOffset="56713.275">15614 7869 1411 0,'0'0'31'0,"0"0"6"0,0 0 2 0,0 0 1 0,0 6-32 0,3 0-8 0,-3 3 0 0,4-3 0 16,3 5 57-16,-3-5 11 0,3 0 1 0,-4 0 1 15,8 0-18-15,-4 6-4 0,3-6-1 0,-3-1 0 16,4-5-30-16,-4 3-5 0,4 0-2 0,-1-3 0 16,-3 0 2-16,4-3 0 0,3-2 0 0,-7 2 0 15,4-3-3-15,-4-6 0 0,0 0 0 0,0 0 0 16,0-5-9-16,0 2 0 0,-7 3 9 0,3-11-9 15,-3 8 0-15,4-3 0 0,-4 1 0 0,0-4-8 16,-4 4 8-16,1-1 0 0,-1 0 0 0,-3 1 8 16,0 2-8-16,0 3 0 0,0 0 8 0,0 1-8 15,0-1 0-15,4 6 9 0,-5 3-9 0,8 3 0 16,-7 3 0-16,0 3 0 0,0 0-12 0,0 6 3 0,0 5 0 16,4 1 0-16,-4 0 0 0,0 8 0 0,3-8 9 0,0 14 0 15,1-3 0-15,-1-2 0 0,1 8 0 0,3-3 0 16,-4-2 0-16,4 2 0 0,4-2 0 0,-4 2 0 15,0-9 0-15,0-5 0 0,3 9 0 0,1-10 0 16,-1-5 0-16,1 6 0 0,3-4 0 16,0-2 0-16,0 0 0 0,0-3 0 0,4-4 0 0,-1 4-8 15,1-6 8-15,0 3 0 16,-1 0-38-16,4-6-2 0,-3 6-1 0,-1-6 0 16,5 6-55-16,-5-6-12 0,1-6-1 0,-1 6-1 0</inkml:trace>
  <inkml:trace contextRef="#ctx0" brushRef="#br0" timeOffset="58969.665">8735 9092 1206 0,'0'0'26'0,"0"0"6"0,0 0 0 0,0 0 3 0,0 0-35 0,0 0 0 16,0 0 0-16,-11 0 0 0,11 0 52 0,-7 0 3 16,-3 0 1-16,-1 0 0 0,0 0-28 0,4 0-4 15,-3-6-2-15,-1 12 0 0,4-6-22 0,-3 0 9 16,-1 0-9-16,0 0 0 0,1 0 51 0,3 6 3 0,-4 6 1 0,1-6 0 15,2 8-28-15,-2-2-6 0,6 0-1 16,-3 6 0-16,4-4-20 0,-1 1-13 0,4 6 1 0,0-10 1 16,0 7 35-16,4 0 6 15,-4 2 2-15,3-2 0 0,1-4-17 0,-1 4-3 0,1-12-1 16,-1 12 0-16,1-12 1 0,3 2 1 16,-3-2 0-16,3 0 0 0,-7-6-4 0,3 6-1 15,4 0 0-15,0 0 0 0,0-6-8 0,-3-6 0 0,3 0 0 0,3 3 0 16,-2-3 0-16,6-3 0 0,-4 1 0 0,-3-10 0 15,4 12 0-15,-1-12 0 0,1 1 0 0,-4-4 0 16,0 4 0-16,-3-4 0 0,3 3 0 0,0 1 0 16,-4-1 11-16,1 6 0 0,-1 3 0 0,-3-8 0 15,4 11-11-15,-1 0-11 0,-3 0 3 0,0 6 0 16,0 0 8-16,0 0-13 0,0 0 5 0,0 0 8 16,0 0-12-16,0 0 12 0,0 0-10 0,-3 6 10 15,3 6 0-15,-4 0-9 0,4-1 9 0,-3-2 0 16,3 0 0-16,-4 0 0 0,4 3 0 0,0-12 0 15,-3 5 9-15,-1 1-9 0,1 6 12 0,3-6-12 16,-4 0 0-16,1 6 0 0,3 2 0 0,-4-8 0 16,8 0 0-16,-4 0 0 0,3 3 0 0,1-3 0 15,3-1 0-15,-4 4 0 0,-3 0 0 0,4 3 0 0,3-6-24 0,0 6 2 16,4-7 0-16,-4 4 0 16,3 0-111-16,-3 6-23 0,4-3-4 15</inkml:trace>
  <inkml:trace contextRef="#ctx0" brushRef="#br0" timeOffset="59298.631">8971 9239 954 0,'0'0'20'0,"0"0"5"0,0 0 1 0,0 0 2 0,-3 6-28 0,3 3 0 0,-4 3 0 16,1-1 0-16,3 1 92 0,-4 0 12 0,4-3 4 0,-3 0 0 15,3-4-52-15,0 4-11 0,0-3-1 0,-4 6-1 0,4 0-3 16,0-4-1-16,-4-2 0 0,4 3 0 15,0-3-23-15,0 3-4 0,0-9 0 0,0 0-1 0,0 0-11 0,0 6 0 16,0 0 9-16,0-6-9 0,0 0 0 0,0 0-13 16,0 0 1-16</inkml:trace>
  <inkml:trace contextRef="#ctx0" brushRef="#br0" timeOffset="59530.563">8989 8625 907 0,'0'0'20'0,"-4"6"4"0,1 0 0 0,-1 2 2 0,4 7-26 15,-3-9 0-15,-1 0 0 0,4-6 0 0,0 0 31 0,0 0 1 0,0 0 0 0,0 0 0 16,0 0-23-16,4-6-9 0,3 0 8 0</inkml:trace>
  <inkml:trace contextRef="#ctx0" brushRef="#br0" timeOffset="59976.727">9236 8587 975 0,'0'0'21'0,"0"0"5"0,0 0 1 0,-4 5 1 0,4-5-28 16,-3 12 0-16,-1-6 0 0,4 6 0 0,0-12 70 0,0 3 9 16,0-3 1-16,0 9 1 0,0-4-13 0,0 10-4 0,0-9 0 0,0 6 0 15,4 0 0-15,-4 2 0 0,-4 4 0 0,4-6 0 16,4-1-51-16,-4 7-13 0,3 3 0 0,-3 2 0 16,7-8 41-16,-3 14 6 0,-4-5 1 0,3 2 0 15,1-2-27-15,-1 5-5 0,1 3 0 0,-4-2-1 16,3-4-15-16,1 1 0 15,-4 2 0-15,3-5 0 0,-6 5 0 0,3-2 0 16,0-4 0-16,0 9 0 0,-4-11 0 0,1 8 0 0,3-11 0 0,-4 3 0 16,4-4 57-16,0 1 6 0,0 0 1 15,4-10 0 1,-4 4-103-16,0 0-20 0,0 0-4 0,3-6-1 0,-3-6 33 0,0 0 7 0,0 0 0 0,0 0 1 16,4-6-14-16,-1-6-3 15,-3-3-1-15,4 6-491 0,-4 1-97 0</inkml:trace>
  <inkml:trace contextRef="#ctx0" brushRef="#br0" timeOffset="60272.891">9126 9042 1036 0,'0'0'23'0,"0"0"5"0,0 0 0 0,0 0 1 0,0 0-29 0,0 0 0 15,0 0 0-15,0 0 0 0,7 0 57 0,-3 6 6 0,3-6 1 16,0 6 0-16,0 0 0 0,4-3 0 16,-4-3 0-16,3 0 0 0,-3 3-52 0,4 0-12 15,-4 3 0-15,4-1 0 0,-1-5 54 0,4 0 8 0,0 3 2 0,4-3 0 31,-4 0-103-31,0 0-20 0,4 0-4 0,-4-3-1 16,7 3 28-16,-3-3 4 0,-1 1 2 0</inkml:trace>
  <inkml:trace contextRef="#ctx0" brushRef="#br0" timeOffset="61238.873">10492 9122 806 0,'0'0'17'0,"0"0"4"0,0 0 1 0,0 0 2 0,0 0-24 16,0 0 0-16,0 0 0 0,0 0 0 0,0 0 116 0,0 0 18 0,0 0 4 0,0 0 1 15,0 0-70-15,0 0-13 0,-7 5-4 0,3 4 0 16,1 0-30-16,3-9-6 0,0 0-2 0,0 0 0 15,0 9-14-15,0-3-18 0,-4 11 4 0,4-8 1 16,-4 0 54-16,4 3 11 0,-3 3 3 0,3 2 0 16,0-8-37-16,0 9-7 0,0-1-2 15,0-5 0-15,3 6 22 0,1-4 4 16,-4 4 1-16,4 0 0 0,-4-1-8 0,3-2-2 0,1 3 0 0,-1-7 0 16,4 4-26-16,0 0 8 0,0-6-8 0,0 2 0 15,4-5 29-15,-4 0 1 0,4 0 0 0,-1-6 0 16,1 0-17-16,3-6-3 0,-4 0-1 0,4 0 0 15,-3-5 6-15,0-7 1 0,3 3 0 0,-4 4 0 16,-3-13-16-16,0 6 0 0,4 4 8 0,-4-4-8 16,-3 0 0-16,3 4 0 0,-4-4 8 0,-3 6-8 15,4-2 0-15,-4-4-16 0,3 6 3 0,-6-5 1 16,3 5-28-16,0 3-6 0,0-3-1 0,0 6 0 16,-4 0 14-16,1 1 2 0,-1-7 1 15,4 12 0-15,0 0-106 0,0 0-20 0,0-6-5 16,0 6-499-16</inkml:trace>
  <inkml:trace contextRef="#ctx0" brushRef="#br0" timeOffset="61758.532">10806 9160 1267 0,'-4'6'28'0,"1"0"5"0,-1 5 2 0,4-8 1 0,0 6-36 0,4 0 0 0,-1 3 0 0,-3-1 0 16,4 1 44-16,-1-3 1 0,-3 0 1 0,4 11 0 16,-4-8 9-16,3 0 1 15,-3 3 1-15,4-4 0 0,-1 1-13 0,-3 0-4 0,0 0 0 0,0-12 0 16,0 0-14-16,0 0-3 0,0 0-1 0,0 0 0 15,0 0 14-15,0 0 4 0,0 0 0 0,0 0 0 16,-3-12-26-16,-1 0-5 0,1 0-1 0,-1 4 0 16,1-4-18-16,3 0-4 0,-4 0-1 0,4-2 0 15,0 2-4-15,0 3-1 0,0 0 0 0,0 3 0 16,0-5 4-16,0-1 0 0,4 3 0 0,-4 0 0 16,0 9-15-16,7-3-2 0,-7 3-1 15,0 0 0-15,7-3 47 0,0 3 10 0,0-3 1 0,-7 3 1 0,0 0-40 16,7 0-8-16,0 0-1 0,-7 0-1 0,7 0 25 0,-7 0 0 15,0 0 0-15,7 0 0 0,-7 0 22 0,7 3 10 16,-7-3 1-16,7 3 1 0,-3 3-18 0,3 0-3 16,-4 0-1-16,1 3 0 0,-1 2 2 0,1-5 0 15,-1 0 0-15,1 6 0 0,-1 0-14 16,1 2 9-16,-1-2-9 0,-3 0 8 16,4 3-8-16,-4-4 0 0,-4 7 0 0,4-6 0 0,0 0 23 15,0-1 2-15,0-2 1 0,0 9 0 16,0-6-42-16,0-7-8 0,0-5-1 0,0 0-1 15,0 6-133-15,0-6-26 0,0 0-6 0,8 0-1 0</inkml:trace>
  <inkml:trace contextRef="#ctx0" brushRef="#br0" timeOffset="62257.633">11067 9083 1263 0,'0'0'28'0,"-4"9"5"0,1-3 2 0,-1 6 1 0,1-6-36 0,-1 5 0 0,4-2 0 0,0 0 0 15,0 6 94-15,0-3 12 0,0-1 2 0,4 1 1 16,-4-3-42-16,7 3-9 0,-4-1-2 0,4-5 0 0,-3 6-24 0,3-9-4 16,0 0-2-16,3 3 0 0,-3 0-26 0,4-3 8 15,-4-3-8-15,0 0 0 0,0-3 0 0,0-6 0 16,4 0 0-16,-4-3 0 0,0 6 26 0,0-11 0 15,-3 2 0-15,3 3 0 0,-4 1-26 0,4-7 8 16,-3 3-8-16,-1 1 0 16,1-1-17-16,-4 3-9 0,-4 6-2 0,1 0 0 15,3-3 28-15,-4 1-8 0,1-1 8 0,-1 3 0 0,-3-6 0 0,0 6 0 16,0-8 0-16,-4 8 0 0,8-3 0 0,-4 3 0 16,0 3 0-16,0-3 0 0,0 0 0 0,0 6 0 15,7 0 0-15,-8 0 0 16,1 0-50-16,0 6-11 0,0 0-3 0,4 0 0 0,-1 6 52 0,1 2 12 15,-4-2 0-15,0 6 0 0,7 2 0 0,-4 4 0 0,1-1 0 16,-1 4 0-16,4-4 16 0,0-5 5 0,0 9 2 0,0-4 0 16,4 1-37-16,-1 2-7 0,1 3-2 0,-1-8 0 15,4 3 23-15,-3-7 0 16,3-2 0-16,0 3 0 0,0-7 0 0,3 1 0 0,-2 3 0 0,-1-4 0 16,0-5 0-16,0 0 0 0,3-6 0 0,1 6 0 15,-1 0 0-15,1 3 0 0,3 0 0 0,-3-6 0 16,6 0-158-16,1-1-27 15,7-4-6-15,-1 4-1 0</inkml:trace>
  <inkml:trace contextRef="#ctx0" brushRef="#br0" timeOffset="67211.246">16224 8251 874 0,'0'0'19'0,"0"0"4"0,0 0 1 0,0 0 1 0,0 0-25 0,0 0 0 0,0 0 0 0,0 0 0 15,-7 6 64-15,4-3 8 0,-1 3 2 0,1 3 0 16,-1 0-6-16,1-3-2 0,-1 5 0 0,-3 1 0 16,3 0-41-16,1 0-8 0,-1 2-1 0,1 4-1 15,-1-3-15-15,1-1-16 0,-4 7 3 16,3-3 1 0,1-7-50-16,-4 10-10 0,3-9-1 0</inkml:trace>
  <inkml:trace contextRef="#ctx0" brushRef="#br0" timeOffset="82442.381">17692 7258 867 0,'0'0'19'0,"0"0"4"0,0 0 1 0,0 0 0 0,0 0-24 0,0 0 0 0,0 0 0 0,0 0 0 16,0 0 41-16,0 0 3 0,0 0 1 0,0 6 0 15,0-1 3-15,0 1 1 0,0 3 0 0,0 3 0 16,0-6-10-16,-4 0-3 0,4 0 0 0,0 2 0 16,0 1-19-16,0 6-4 0,0-9-1 0,0 0 0 15,0 5-4-15,0-5-8 0,0 3 11 0,0 3-11 16,0 0 0-16,0-6 0 0,4 5 0 0,-4 7 0 16,3-6 13-16,1 2 6 0,-1 4 1 0,1 0 0 15,-1-7 7-15,1 10 1 0,-1 3 1 0,5-1 0 16,-5 4-38-16,1-1-8 0,3-3-2 0,-4 7 0 0,4 2 49 15,-7-8 10-15,4 8 1 0,-4 3 1 16,0-11-23-16,0 8-5 0,0 1-1 0,-4-4 0 0,1-3-13 16,-1 4 0-16,1-1 0 0,-1 9 0 15,-3-11 0-15,0 8 9 0,0 0-1 0,0-2 0 0,-4-10-8 16,4 4 0-16,0-10 9 0,0 1-9 16,0 3 41-16,0-16 4 0,4 7 1 0,-1-6 0 0,4-6-22 0,0 0-5 15,0 0-1-15,0 0 0 0,0 0 22 0,-4-12 4 16,-3 6 0-16,4-5 1 0,-4-7-36 0,3 6-9 15,4-2 0-15,-3-10 0 16,-1 4-32-16,1 2-8 0,-1 0-1 0,-3-2-1 16,7 2-20-16,-3 0-4 0,-1-5-1 0,4 8 0 15,-3-2-43-15,3-1-9 0,0 3-1 0,-4 3-1 16,4-5 1-16,-3 11 0 0</inkml:trace>
  <inkml:trace contextRef="#ctx0" brushRef="#br0" timeOffset="83059.171">17374 7246 961 0,'0'0'20'0,"0"0"5"0,0 0 1 0,0 0 2 0,0 0-28 0,0 0 0 0,0 0 0 0,0 0 0 16,0 0 57-16,4-6 6 0,-4 0 1 0,0 6 0 15,7 0-21-15,-4-6-4 0,4 6-1 0,-3 0 0 16,3 0-1-16,4 0 0 0,-1 0 0 0,1 6 0 16,-1-6-9-16,4 6-1 0,1 0-1 0,2-6 0 15,1 6-7-15,-4 0-2 0,4-3 0 0,3 0 0 16,-4 2-5-16,5-5-2 0,2 3 0 0,-3-3 0 15,1 0-10-15,2 0 8 0,-3 0-8 0,4-3 8 16,3 3-8-16,-3-2 0 0,0-1 0 0,3 0-11 16,0 0 11-16,0-3 0 0,-3 0 10 0,3 6-10 0,-6 0-13 15,2-6-9-15,-6 0-2 0</inkml:trace>
  <inkml:trace contextRef="#ctx0" brushRef="#br0" timeOffset="83657.564">18161 7993 1234 0,'0'0'27'0,"0"0"5"0,0 0 2 0,0 0 2 0,0 0-36 0,-7-6 0 0,3 0 0 0,1 0 0 16,-1 0 83-16,1 6 9 0,-4-6 3 0,0 6 0 15,0-3-53-15,0 6-10 0,-4-3-3 0,4 6 0 16,-4 0-5-16,1 0-2 0,-1 0 0 0,-3 6 0 15,4-1-22-15,-5 1 8 0,5 3-8 0,-4 8 0 16,0-11 0-16,-1 9 0 0,5-4 0 0,-1 1 0 16,4 5 8-16,-3-2-8 0,3 3 8 0,0-4-8 0,3-2 0 0,1-1 0 15,3-2 0-15,-4 3 8 0,4-12 6 0,0 5 2 16,0-11 0-16,0 0 0 0,0 0 6 0,0 0 2 16,7-6 0-16,0 1 0 0,0-1 10 0,4-12 2 15,-1 3 1-15,-3-2 0 0,4-10-22 0,0 10-5 16,3-7-1-16,0 1 0 0,0-4-26 0,-4 4-6 15,5-4-1-15,-5-2 0 16,1 5-12-16,-4-2-2 0,0 8-1 0,0 1 0 16,-4 2 11-16,5 3 1 0,-5 0 1 0,1 6 0 0,-4 6 8 0,0 0 2 15,0 0 0-15,0 0 0 0,0 12-7 0,0-6-1 16,-4 12 0-16,4-1 0 0,-3 4 24 0,-1-3 0 16,0-1 0-16,1 4 0 0,-1 2 12 0,4 1 6 0,-3 2 2 15,-1 1 0-15,4-4 11 0,-3 7 2 0,3-13 1 16,0 4 0-16,0-3-5 0,-4-4-1 0,4 4 0 0,0-6 0 15,4-7-18-15,-4-5-10 0,0 0 10 0,0 0-10 32,0 0-76-32,3 0-22 0,4-5-4 0</inkml:trace>
  <inkml:trace contextRef="#ctx0" brushRef="#br0" timeOffset="84109.257">18362 8054 1177 0,'0'0'25'0,"0"0"6"0,0 0 1 0,0 0 2 0,0 0-34 0,0 0 0 16,0 0 0-16,0 6 0 0,4 0 99 0,-4 0 13 15,0 3 2-15,0-9 1 0,0 0-62 0,0 0-12 16,0 0-2-16,0 0-1 0,0 0-2 0,0 0-1 15,0 0 0-15,0 0 0 0,0 0-8 0,0 0-2 16,0 0 0-16,0 0 0 0,0 0-1 0,0 0-1 16,7-9 0-16,-7 3 0 0,0 0-23 0,-4 0 0 15,4 6 0-15,4 0 0 0,-8-5 11 0,1-1-3 0,-1 0 0 0,-6 6 0 16,2 6-8-16,-2-6 0 0,3 6 0 0,-4-1 0 16,1 1 0-16,3 0-14 0,-4 0 5 0,0 3 1 15,1 9-8-15,-1-7-2 0,1 7 0 0,-1 5 0 16,-3-2 18-16,3 3 14 0,1-7-2 0,3 4-1 15,0-4-11-15,3-8 0 0,-3 0 9 0,4 6-9 16,3-4 8-16,0-11-8 16,0 0 10-16,0 0-10 0,0 6 14 0,0-6-3 0,0 0-1 15,7 12 0-15,-7-12 6 0,7 3 0 0,-7-3 1 16,10 9 0-16,1-6-17 0,3-3 8 0,-3 0-8 0,6 0 0 16,-3-3 0-16,4-6-16 0,-4 0 2 0,4 3 0 15,-1-5-178 1,1-1-35-16</inkml:trace>
  <inkml:trace contextRef="#ctx0" brushRef="#br0" timeOffset="84846.178">18687 7999 1364 0,'0'0'30'0,"0"0"6"0,0 0 2 0,-7 5 0 0,7-5-30 0,-7 3-8 0,7-3 0 0,-8 6 0 0,5-3 54 0,-4 0 10 15,7-3 1-15,-7 3 1 0,0 6-25 0,3-9-5 16,4 0 0-16,-10 0-1 16,3 0 1-16,0 6 0 0,0-6 0 0,7 0 0 0,0 0-17 0,-11 0-3 15,4 6-1-15,0 0 0 0,0-1-15 0,0-5 9 16,-4 6-9-16,4-6 8 0,4 9-8 0,-5 0 0 16,1 6 0-16,0-4 0 0,0 1 0 0,0 3 0 15,4 3-9-15,-4-1 9 0,0 1 0 0,3-6 0 0,1-1 0 0,3-2 0 16,-4 3 8-16,4-6 0 0,0 6-8 15,4-7 12-15,-4-5 1 0,0 0 0 0,0 0 0 0,10 0 0 16,-3 0-13-16,4-5-12 0,-4-1 3 0,0 0 0 16,0-6 37-16,4 0 8 0,-4 0 2 0,0 4 0 15,3-10-28-15,-3 6-10 16,0 1 0-16,0-1 9 0,0-3-9 0,-3 3 0 0,-4 12 0 16,7-6 0-16,0 1-23 0,-7 5 3 15,4-6 1-15,-4 6 0 0,0 0-5 0,0 0 0 16,0 0-1-16,0 0 0 0,0 0 5 0,0 0 0 0,0 0 1 0,0 0 0 15,3 6 19-15,-3 5-12 0,0 1 12 0,0 9-10 16,-3-4 10-16,3 13 0 0,-4-10 0 0,1 10 0 16,-1-4 14-16,1 9-2 0,-1-2 0 0,-3 2 0 15,3-3 4-15,1 4 1 0,-1-4 0 0,1 3 0 16,-1 3-3-16,1-5-1 0,-1 8 0 0,1-12 0 16,-1 10-13-16,-3-7 11 0,4-3-11 0,-4 4 10 0,3-4-23 15,-3-3-5-15,3 4-1 0,-3-1 0 0,4-2 42 16,-4 2 8-16,3-2 1 0,-3-4 1 0,4-5-24 15,-1 2-9-15,1-2 0 0,-1-9 9 0,1 5-9 0,3 1 10 16,-4-3-10-16,4-6 10 0,0 6-10 0,0-7 12 16,0 1-12-16,0-6 12 0,0 0 0 0,0 0 1 15,0 0 0-15,0 0 0 0,0 0 15 0,0 0 2 16,0 0 1-16,0-8 0 0,0-1-9 0,0-3-2 16,-4 0 0-16,4-5 0 0,0 2-8 0,0-3-3 15,0-2 0-15,4-1 0 0,-4 0-9 0,4-2 12 16,-1 2-12-16,4-2 12 0,0 2-12 0,0 1 0 15,0-1 0-15,0 1 0 0,0 5 0 0,0 0 0 16,4-2 0-16,-4 2 0 0,0 3-23 0,4 0 3 0,-4 1 1 0,0-1 0 31,0 0-25-31,4 3-4 0,-4-3-2 0,0 7 0 16,3-7-27-16,1 6-6 0,-1 0-1 0,1-9 0 16,0 9-79-16,-1-2-16 0,4-1-3 0,-3 3-458 0</inkml:trace>
  <inkml:trace contextRef="#ctx0" brushRef="#br0" timeOffset="85329.528">18838 8128 1378 0,'0'0'30'0,"0"0"6"0,-7 9 2 0,4 0 2 0,-1-4-32 0,1 4-8 15,-1 3 0-15,1-6 0 0,-1 6 52 0,4-6 8 16,-3 5 3-16,3 4 0 15,0-3-34-15,0 0-6 0,0-1-2 0,0 1 0 0,-4 3 15 0,8-4 2 0,-1 1 1 0,1 3 0 16,-1 0-31-16,1-1-8 0,-1-2 0 0,1 0 0 16,3-6 10-16,-4 3-2 0,4-4-8 0,-3 1 12 15,3 0 2-15,0-6 0 0,0 0 0 0,0 0 0 16,4 0 4-16,-4 0 1 0,0-9 0 0,3 1 0 16,1-1 11-16,0-3 2 0,-1 0 1 0,1-5 0 15,-1 2-5-15,1-3-2 0,-4 1 0 0,0-7 0 16,0 9-16-16,0-2-10 0,-3-4 12 0,-1 1-12 15,4-1 9-15,-3 9-9 0,-1-5 0 0,1 2 9 16,3-3-9-16,-4 7 0 0,1-13 0 0,-1 9 8 16,1 4-8-16,-4-7 0 0,4 3-10 0,-1 3 10 31,1-5-40-31,-1 11-1 0,4-6-1 0,-3-3 0 0,3 4-142 0,-4 5-28 16,4 0-5-16,0-6-2 0</inkml:trace>
  <inkml:trace contextRef="#ctx0" brushRef="#br0" timeOffset="85764.233">19166 8060 1048 0,'0'0'29'0,"0"0"8"0,0 0-29 0,0 6-8 15,-3-3 0-15,3-3 0 0,0 0 58 0,0 0 10 16,3 9 3-16,1-3 0 0,-1 3 30 0,5-3 7 15,-5-1 0-15,1 1 1 0,3 0-72 0,0 0-14 16,0 0-3-16,0 3-1 0,3-6 13 0,-3-3 2 16,4-3 1-16,-4 3 0 0,4-9-11 0,-4 9-3 15,3-6 0-15,1 0 0 0,-1 6-8 0,-2-6-1 16,-1 0-1-16,-4 1 0 0,4-10-11 0,-3 6 0 0,-1 0 0 0,-3 3 0 16,4-5 8-16,-4-1 8 0,-4 6 3 0,4-6 0 15,-3 6-19-15,-4 0 0 0,3 3 0 0,-3-2 0 16,7 5 0-16,-7-6 0 0,0 0 0 0,0 0-9 15,7 6 1-15,-11 6 0 0,4-6 0 0,-3 12 0 16,-1-7 0-16,0 1 0 0,1 6 0 0,-1 3 0 16,1-3 8-16,3 5 0 0,-4-8 0 0,1 9 0 15,2-1 0-15,1 4 0 0,0 2 0 0,-3-5 11 16,6 6-3-16,-3-7 0 0,4 4 0 16,-1-4 0-16,1-5 6 0,3 9 1 0,0-10 0 0,0-5 0 15,0 6-6-15,3-3-1 0,1 0 0 0,-1-3 0 0,4 2-8 0,0-2 0 16,4 0 9-16,-1-6-9 0,1 0-11 15,0 0-6-15,3 0-2 0,0-6-589 16,3 0-119-16</inkml:trace>
  <inkml:trace contextRef="#ctx0" brushRef="#br0" timeOffset="86259.514">19643 7857 1530 0,'0'0'33'0,"0"0"7"0,0 0 2 0,0 0 2 0,-7 12-36 0,3-6-8 0,-3-6 0 0,0 6 0 16,0 0 76-16,-4 3 14 0,4 2 2 0,-3 1 1 16,-1-6-53-16,1 6-10 0,2 0-2 0,-2-4-1 15,-1 4-16-15,1 0-3 0,-1 0-8 0,1-1 12 16,-1-2-12-16,0 3 0 0,4 0 0 0,0 0 0 15,0-1 0-15,4-5 0 0,-4 0 0 0,3 0 0 16,1 0 0-16,3-6 0 0,0 0 0 0,0 0 0 16,0 9 0-16,0-9 0 0,0 6 0 0,0-1 0 15,0-5 0-15,0 0 0 0,0 0 0 0,3 6 0 16,4 0 0-16,-3-6 11 0,-4 0-11 0,7 6 10 16,-4 0-10-16,4-6 0 0,-3 0 0 0,-4 0 0 15,7 0 0-15,0 0 0 0,-4 3 0 0,8 6 0 16,-4-6 0-16,-3 0 0 0,3 2 0 0,-4 4 0 15,4-3 0-15,-3 0 0 0,-1 0 0 0,1 6 0 0,-1-6 0 0,-3-1-17 16,0 4 2-16,4-3 1 0,-4 6 14 0,0 0 0 16,0-6 0-16,0-1 0 0,-4 7 0 0,1 3 0 15,-1-3 0-15,1-1 0 0,-1 1 28 0,-3-3 9 16,0 3 2-16,0-1 0 0,-3 7-39 0,-1-6 0 16,0-3 0-16,1 2 0 0,-4 1 0 0,0 0-8 15,-1-12 8-15,-2 6-12 16,3-6-15-16,0 0-3 0,-4-6-1 0,4 6 0 15,0-12-77-15,0 3-16 0,0 4-4 0,-1-4 0 16</inkml:trace>
  <inkml:trace contextRef="#ctx0" brushRef="#br0" timeOffset="87115.199">20602 8093 686 0,'0'0'19'0,"-3"-9"5"0,-1 0-24 0,1 0 0 0,-1 3 0 0,1-5 0 16,-1-1 106-16,1 6 16 0,-1 0 3 0,4 6 1 15,0 0-34-15,0 0-6 0,0 0-2 0,0 0 0 16,0 0-28-16,0 0-7 0,-4 6-1 0,1 0 0 16,-1 6-12-16,-3-1-2 0,0 1-1 0,0 0 0 15,0 8 2-15,0 4 0 0,-3 2 0 0,-1-2 0 16,0 5-18-16,1-2-3 0,-1-4-1 0,4 4 0 16,-3-4-13-16,-1-5 0 0,4 2 0 0,3-8 0 15,-3 6 8-15,4-12-8 0,-1 0 0 0,4-6 0 16,0 0 23-16,0 0-2 0,0 0 0 0,0 0 0 15,0 0 2-15,0-6 0 0,4 0 0 0,-1-6 0 0,-3 0-23 0,4-2 8 16,-1 5-8-16,1-6 0 0,-1 9 0 0,1-6 0 16,0 1 0-16,3 2 0 0,-4-6 0 0,1 6 0 15,3 4 0-15,0-7-8 0,-4 0 8 0,4-3 0 16,0 6 0-16,-3 1 8 0,3-4-8 0,0 0 0 16,0 0 0-16,0 4 0 0,-3-1 0 0,3 0 0 15,-4 3 0-15,1 0 0 0,3 0 0 0,-4 0-13 16,4 6 5-16,-7 0 8 0,0 0 0 0,4 0 0 15,3 0 0-15,-7 0 0 0,4 6 0 0,3 0 0 16,-4 0 0-16,1 0 0 0,-4 6 0 0,3-1 0 16,-6 4 0-16,3-3 0 0,-4 6 0 0,1-4 0 15,-1 10 0-15,1-7 0 0,-1-2 0 0,-3 9 0 16,3-7 0-16,-3 1 0 0,0 2-10 0,0-2 10 0,0-3 0 0,0 0-9 16,0-1-5-16,4-2-1 0,-1-6 0 0,4-6 0 31,0 0-87-31,0 0-18 0,0 0-3 0,0 0-384 0,7 0-77 0</inkml:trace>
  <inkml:trace contextRef="#ctx0" brushRef="#br0" timeOffset="87572.454">20733 8160 939 0,'0'0'20'0,"0"0"5"16,0 0 1-16,0 0 1 0,0 6-27 0,0-6 0 0,0 0 0 0,0 6 0 15,3 6 93-15,1-6 14 0,-1 2 2 0,4-2 1 0,-3 0-62 0,3 0-13 16,-7-6-3-16,3 6 0 0,-3-6 6 0,11 12 1 16,-4-12 0-16,0 6 0 0,4-6-10 0,-4 0-1 15,3-6-1-15,1 0 0 0,0-6 0 0,-1 3 0 16,-3-2 0-16,4-1 0 0,-4 0-16 0,3-6-3 15,-6 4-8-15,3 2 12 0,-3 0-12 0,-4 0 9 16,3 1-9-16,-6-4 8 0,3 3-8 0,-4 0 0 16,-3 1 0-16,0-1 8 0,0 3-8 0,0 3 10 0,-4 0-10 15,-3 0 10-15,4 6-10 0,-5 0 0 16,1 0 0-16,0 3 0 0,4 3 0 0,-5 3 0 16,1 6 0-16,0 2-11 0,4-5 11 0,-1 3-13 0,-3 8 5 15,3 1 8-15,4-1 0 0,-3 4 0 16,3-4 0-16,0 4 0 0,3-4 0 0,1 1 0 15,-1 2 0-15,4-5 0 0,0 2 0 0,0-5-11 0,4 3 3 0,-1-7 0 16,1-5 8-16,3 3 11 0,0 0-3 0,0-6 0 16,3-6-8-16,1 0-9 0,3 0 9 0,4-6-13 15,3 0 13-15,4-6 0 0,-1-3 0 0,1 1-535 16,3-7-104-16</inkml:trace>
  <inkml:trace contextRef="#ctx0" brushRef="#br0" timeOffset="88448.858">21770 8140 1220 0,'-18'-3'27'0,"11"-3"5"0,0 3 2 0,-3 3 0 0,-1 0-34 0,0-6 0 0,4 6 0 0,0 0 0 15,7 0 50-15,0 0 3 0,0 0 1 0,0 0 0 16,-3-6-2-16,3 6 0 0,0 0 0 0,0 0 0 16,0 0 1-16,0 0 0 0,0 0 0 0,0 0 0 15,-4 6-41-15,1 0-12 0,-1 12 0 0,1-4 0 16,3 4 19-16,-4 8-1 0,4-2 0 0,-3 2 0 15,-1 4 6-15,4-1 0 0,-7 3 1 0,4 4 0 16,-1 2-3-16,-3-9-1 0,-4 10 0 0,1-4 0 16,-1 3-4-16,4 0-1 0,-3 1 0 15,-1-4 0-15,0 0 25 0,1-3 5 0,-1-2 1 0,1 2 0 16,-1-8-33-16,0 2-6 0,4-5-8 0,-3-1 11 0,3-5-11 0,3-3 0 16,1-6 9-16,3-6-9 0,0 0 10 0,0 0-2 15,0 0-8-15,0 0 12 0,-4-6-4 0,1-6-8 16,3 3 11-16,0-8-11 0,0 5 0 0,0-6 0 15,3-5 0-15,1 2 0 0,-1 3 0 0,1-5 0 16,3-4-9-16,-4 4 9 0,4-4-14 0,0 4 2 16,0-6 1-16,1 2 0 0,2-2 11 0,-3-4-13 15,0-2 5-15,4-3 8 0,-4 3-28 0,0 2 3 16,0 1 0-16,0-9 0 0,0 2 13 16,0 1 4-16,4 3 0 0,-4 3 0 0,3-4 8 0,-3 10 0 0,1-3 0 15,-1-4-8-15,-4 4 8 0,4 2 0 16,0 4 0-16,0 5 0 0,0 3 0 0,0 4-8 15,-3 5 0-15,-1 0 0 0,4 0 0 0,-7 6 0 0,0 0 0 0,4 6 0 16,0 0 8-16,-1 0-8 0,4 3 8 0,0 2-8 16,0 1-9-16,0 0-2 0,0 5 0 0,0-5 0 15,-3 3 19-15,3 3 0 0,0-7-8 0,0 1 8 16,-3 0 0-16,3 8 0 0,-4-8 0 0,-3 3 0 16,0 5 0-16,0-5 12 0,-3-3-1 0,-1 3-1 15,-3-7-10-15,0 4 0 0,-4-3 0 0,1 3 0 16,-4-6 0-16,-4 0 21 0,4-6-2 0,-4 5-1 15,1-5-18-15,-4 0 0 0,3-5 0 0,-7 5 0 16,8 0 0-16,2-6 0 0,1 6 0 0,0-6 0 16,4 6 0-16,-1-6 0 0,4 0 0 0,0 6 0 15,0 0-34-15,7 0-7 0,-4 0-2 16,4 0 0-16,0 0-117 0,0 0-24 0,0 0-5 0,0 0-1 0</inkml:trace>
  <inkml:trace contextRef="#ctx0" brushRef="#br0" timeOffset="88979.614">21851 8110 1371 0,'0'0'30'0,"0"0"6"0,0 0 2 0,0 0 1 0,0 0-31 0,0 0-8 0,0 0 0 0,0 0 0 16,4 6 44-16,-1 0 8 0,1 0 2 0,3 3 0 16,0-3-18-16,0 0-3 0,0-1-1 0,0 7 0 15,0-6-2-15,0-6-1 0,4 6 0 0,-4-6 0 16,0 6-29-16,3 0 8 0,-6-6-8 0,3 0 0 16,0 0 10-16,0-6-1 0,0 0 0 0,0 0 0 15,-3 0-1-15,3 0 0 0,-4-3 0 0,4-2 0 16,-3-7 4-16,-4 6 1 0,3 1 0 0,-3-4 0 15,0 3-1-15,-3 0-1 0,-1-11 0 0,1 8 0 16,-4 0-11-16,3 7 10 0,-3-10-10 0,0 0 10 16,0 9 7-16,0-2 2 0,-4-1 0 0,4 6 0 15,0 0-19-15,-3 6-12 0,3-6 1 0,-4 6 1 16,4 6 10-16,0-6 12 0,0 12-2 0,0-6-1 0,0 9-25 16,0 2-6-16,0 1-1 0,0-1 0 0,0 1 23 15,-1 3 0-15,5-4-9 0,-1-5 9 0,1 9 0 0,-1-4 0 16,4 1 0-16,-3 5 0 0,3-2 0 0,0 0 0 15,-4-4 0-15,4 1 0 0,4 0 8 0,-4-7 0 16,0 1-8-16,3 3 12 0,-3-4-1 0,7 1-1 16,-3-3 0-16,-1 3 0 0,5-3-10 0,-5-1 0 15,4-2 9-15,4 0-9 0,-1 0 0 0,1 6 0 0,-1-9 0 16,1 0 0-16,3 0-13 0,0-3-7 16,-3 0-2-16,3-3 0 15,0-3-137-15,0 0-27 0,0-6-6 0,0 0 0 0</inkml:trace>
  <inkml:trace contextRef="#ctx0" brushRef="#br0" timeOffset="89355.707">22179 8054 836 0,'0'0'24'0,"0"6"4"0,0 0-28 0,-3 0 0 0,-1-6 0 0,4 6 0 16,-3 0 108-16,-1 3 16 0,4-3 4 0,-3-1 0 15,-1 1-52-15,4 0-9 0,0 0-3 0,-4 0 0 16,4-6 0-16,0 3 0 0,4 6 0 0,-4-3 0 16,0-1-7-16,0 4-1 0,0-3-1 0,0 0 0 15,0 6-38-15,0-3-7 0,0-4-2 0,4 4 0 0,-1 0-8 0,1 3 0 16,-1 0 0-16,-3-1 0 0,7-5 0 16,-3 0 0-16,3 6 0 0,0-3 0 0,-4-3 0 0,4-1 0 15,4 1 0-15,-4 0 0 16,0 0 34-16,4-6 2 0,-1-6 0 0,1 6 0 15,-1-6-4-15,1 0 0 0,3-5 0 0,0-7 0 0,0 6-32 16,-3-2 0-16,3-4 0 0,-3 0 0 0,-1-2 0 0,1-4 0 16,-1 4 0-16,1 2 0 0,0-5 0 0,-4-4 0 15,0 4 0-15,0-4 0 0,0 9 0 0,-4-5 0 16,1-1 0-16,-1 4 0 0,-3 2 0 0,4 1 0 16,-4-4 0-16,-4 9 0 15,4 0-72-15,-3-5-9 0,-1 5-2 0,1 0-516 0,-1 3-103 16</inkml:trace>
  <inkml:trace contextRef="#ctx0" brushRef="#br0" timeOffset="89831.018">22670 7261 1267 0,'0'0'28'0,"0"0"5"0,0 0 2 0,0 8 1 0,0 1-36 0,0 9 0 15,0-6 0-15,0-1 0 0,0 1 109 0,0 9 15 16,0 2 4-16,0-2 0 0,3 2-59 0,-3 10-11 16,0-4-2-16,-3 1-1 0,3 2-37 0,-4-9-7 15,4 16-2-15,0-4 0 0,0 3 44 0,0 0 9 0,-4 1 2 16,4 2 0-16,-3-3-52 0,3 3-12 0,-4 3 0 16,1-9 0-16,-1 4 0 0,1-1 0 0,-1-3 0 15,1 9 0-15,-1-8 0 0,4 2 0 0,-3-6 0 0,-1 3 0 16,1-2 0-16,-1-10 0 0,1 1 0 0,3 2 0 15,-4-5 0-15,1-6 0 0,3-1 0 0,-4-2 0 16,4 0 0-16,0-12 0 16,0 0 0-16,0 0 0 0,0 0 0 0,0 0 0 0,0 0 0 0,0-6 0 31,0-6-57-31,0 0-15 0,0 1-2 0,0-4-1 16,0-3-187-16,4-2-38 0,-1-22-7 0,-3 4-1 0</inkml:trace>
  <inkml:trace contextRef="#ctx0" brushRef="#br0" timeOffset="90123.795">22426 7981 1267 0,'0'0'28'0,"0"0"5"0,0 0 2 0,0 0 1 0,0 0-36 16,0 0 0-16,0 0 0 0,0 0 0 0,-7 6 89 0,7-6 11 15,0 0 3-15,0 0 0 0,0 0-18 0,0 0-3 16,0 0-1-16,0 0 0 0,7 0-58 0,0-6-12 16,4 6-3-16,-1-6 0 0,4 0 25 0,1 0 5 15,-5 0 1-15,8 1 0 0,-4-4-31 0,3 3-8 16,-2 6 0-16,-1-6 0 0,0 6 21 0,0 0 3 16,0 0 1-16,0 0 0 15,7-6-71-15,-3 6-14 0,0-6-4 0,-4 6 0 16,0-6-51-16,0 0-10 0,4 1-3 0,-4-4-375 0,0 6-75 15</inkml:trace>
  <inkml:trace contextRef="#ctx0" brushRef="#br0" timeOffset="91143.264">23220 8160 1220 0,'0'0'27'0,"0"0"5"0,-7 6 2 0,3 6 0 0,-3 0-34 0,0-4 0 0,0 4 0 0,0 0 0 16,0 6 84-16,0-7 9 0,-4-2 3 0,4 9 0 16,0-6-52-16,0 5-9 0,4-8-3 0,-1 6 0 15,1-1 0-15,-1-2-1 0,1 6 0 0,3-9 0 16,-4 5-12-16,4 7-3 0,4-3 0 0,-4-4 0 15,3 10 27-15,1-7 5 0,-1 7 0 0,1 2 1 16,-1-2-39-16,4 2-10 0,-3 4 0 0,-4 2 0 16,3-8 8-16,-3 2 0 0,0-2 0 0,0-4 0 15,-3 1-8-15,-1 5 0 0,-3-14 0 0,4 3 0 16,-1 2 0-16,1-5 0 0,-4-6 0 0,3 6 0 0,0-9 8 16,4-3 0-16,0 0 0 0,0 0 0 0,-7 6 4 15,7-6 0-15,-7 0 0 0,4-3 0 0,-1-3 3 0,1 0 1 16,3 0 0-16,-4 0 0 15,4 0-16-15,0-8-16 0,0 2 3 0,-3 0 1 0,6 0 12 16,-3-5-9-16,0-1 9 0,4-3-8 16,-4 4 8-16,3-7-8 0,-3-2 8 0,0 8-8 0,0-8 8 0,4 2-8 15,-4-2 8-15,0-4-8 0,0 4 0 0,0-4 0 16,0 1 0-16,3 3 0 0,-3-4 8 0,4 1 0 16,3 2 0-16,0-2 0 0,0 2 0 0,-3-8 0 15,3 9 0-15,0-4 0 0,3 4 0 0,-3 2-13 16,4 7 5-16,0-4 8 0,-1 4-12 0,1-7 12 0,-1 3-10 0,1 4 10 15,-4 2 0-15,3 3 0 0,-2 1-8 0,-1 5 8 16,-4 0 0-16,1 0 0 0,-1 6 0 16,-3 0-9-16,7 0 9 0,0 6 0 0,-3 0 0 0,3 5 0 15,3 1-12-15,-3 3-1 0,1-3 0 0,-1-1 0 16,0 4 13-16,0 9 0 0,3-7 0 0,-3 1-9 16,0 5 9-16,0-2 0 0,-3-3 0 0,0-7 0 15,-1 4 12-15,-3 3 5 0,0-6 1 16,-3-7 0-16,-1 7-18 0,-3 0-14 0,0-3 2 0,-4-3 1 15,-3-1 11-15,0-5 14 0,-4 0-3 0,-3 6-1 16,0-6-10-16,0 0 10 0,0-6-10 0,3 6 10 16,1 0-2-16,-1-5 0 0,4-1 0 0,0 6 0 15,0-9-8-15,-1 0 8 0,5 3-8 0,-1 6 8 16,1-3-8-16,3 3 0 0,7 0 0 0,0 0 0 16,-4-3-11-16,4 3-4 0,0 0-1 0,0 0 0 15,0 0-38-15,0 0-8 0,0 0-2 0,0 0 0 16,7 0 5-16,0 0 1 0,4 0 0 0,-4 0 0 15,7 0-10-15,4 3-1 0,3-3-1 0,-4 3-358 16,5 0-72-16</inkml:trace>
  <inkml:trace contextRef="#ctx0" brushRef="#br0" timeOffset="91653.716">23544 8172 806 0,'0'0'17'0,"0"0"4"0,0 0 1 0,0 0 2 0,0 0-24 0,0 0 0 15,0 0 0-15,0 0 0 0,0 0 107 0,0 0 17 16,0 0 3-16,0 0 1 0,0 0-20 0,-7 0-4 0,-3 0-1 0,3 0 0 16,0 6-63-16,-4 0-12 0,4 0-2 0,-4 0-1 15,1 5 25-15,-1-2 5 0,4 3 1 0,0 0 0 16,-3-6-32-16,3 2-7 0,-1 4-1 0,1 6 0 15,0-7-8-15,0 1-8 0,4 6 9 0,-1-6-9 16,1-4 11-16,3 4-11 0,-4 0 12 0,1-6-12 16,3-6 19-16,7 6-3 0,-7-6-1 0,3 6 0 15,1-3 11-15,3-3 2 0,0 0 1 0,3-6 0 16,1-3-5-16,3-3-2 0,0 0 0 0,4-2 0 16,0-7-22-16,-1 6 9 0,1-2-9 0,-1-10 0 15,-2 10 0-15,-1-7 0 0,0 6-10 0,-4 4 10 16,-3 2-24-16,0 6 2 0,-3-6 1 0,0 9 0 15,3 1 6-15,-7 2 2 0,0 0 0 0,0 0 0 16,0 0-27-16,-4 5-6 0,-3 7-1 0,3 0 0 0,-3 6 38 16,0-4 9-16,0 10 0 0,0-12 0 0,0 2 0 0,0 10 0 15,0-13 0-15,4 7 0 0,-5 0 0 0,5 2 0 16,-1-8 0-16,1 6 0 0,-1-4 42 0,1-2 10 16,3 6 3-16,0-6 0 0,0-4-38 0,0 1-7 15,0 6-2-15,0-15 0 0,0 0-8 0,3 0 0 16,-3 0 0-16,7 6 0 0,0-6 0 0,1 0-11 15,-5-6 3-15,4 0 0 16,4-6-140-16,-1 3-28 0,1 4-6 0,3-7-1 0</inkml:trace>
  <inkml:trace contextRef="#ctx0" brushRef="#br0" timeOffset="92161.989">23904 7999 781 0,'0'0'16'0,"0"0"4"0,0 0 1 0,-3 0 3 0,3 0-24 0,-7 5 0 0,0-2 0 0,0 3 0 15,3-3 112-15,4-3 19 0,-7 6 3 0,0 3 1 16,0-9-51-16,3 6-11 0,-3 6-1 0,0-7-1 0,0 7-11 0,0-9-3 15,0 0 0-15,-4 0 0 0,4 3 7 0,0 6 0 16,0-6 1-16,4 5 0 0,-1-5-44 0,1 0-9 16,-1 0-1-16,1 3-1 0,-1-3-10 0,4-6 0 15,0 0 0-15,0 6 0 0,0-6 0 0,0 2-16 16,0 7 4-16,0-3 1 0,4 0 19 0,-1-6 4 16,1 6 1-16,-4-6 0 0,3 12-13 0,1-12 0 15,-4 0 0-15,7 6 0 0,-4-1 0 0,1 1 0 16,3 0 0-16,-4 3 0 0,1-3 0 0,3 0-16 15,-3 0 1-15,-1 0 1 0,4-1 27 0,-3-5 6 16,-1 6 1-16,4-3 0 0,-7-3-20 0,4 3 0 16,3 0 0-16,-4 6 0 0,1-6-15 0,-1 3-3 15,1 0-1-15,-4-1 0 0,0-5 19 0,0 12 0 0,0-6 0 0,-4 9 0 16,1-6 0-16,-4 5 0 0,-4-2 0 0,1 3 0 16,-1 0 24-16,-3-1 9 0,3-2 2 0,-6 6 0 15,3-13-35-15,-4 7 0 0,0 3 0 0,4-3 0 31,0-6-24-31,0-1-8 0,0 1-1 0,3-6-1 0,1 0 14 0,-1 0 2 0,1-6 1 0,-1 1 0 16,-3-1-178-16,7-6-35 16,-4-17-7-16,4 8-2 0</inkml:trace>
  <inkml:trace contextRef="#ctx0" brushRef="#br0" timeOffset="92926.932">24839 8116 962 0,'0'0'27'0,"0"0"7"0,0 0-34 0,0 0 0 15,0 0 0-15,0 0 0 0,-7 0 56 0,7 0 4 16,0 0 0-16,0 0 1 0,-7 0-28 0,7 0-5 16,0 0-2-16,-7 0 0 0,7 0-2 0,0 0 0 15,0 0 0-15,0 0 0 0,0 0-6 0,0 0-2 16,0 0 0-16,0 0 0 0,-7 6 10 0,3 0 2 16,1 6 0-16,-1-1 0 0,4 4 25 0,-3-3 6 15,-1 6 1-15,1 2 0 0,3 4-12 0,-4-4-1 16,4 10-1-16,0-7 0 0,-3 9-18 15,3-2-3-15,0 2-1 0,0-2 0 0,-4 8 3 0,4-12 0 16,4 4 0-16,-4-1 0 0,0 3-11 0,0 4-3 16,-4-4 0-16,4-3 0 0,-3 4-4 0,-1-7-1 15,1 4 0-15,-1-7 0 0,-3 1-8 0,3 2 10 16,-3-5-10-16,4-1 10 0,-4-5-10 0,3 3 0 0,1-7 0 0,-1 1 8 16,1-6-8-16,3-6 0 0,0 0 0 0,0 0 0 15,0 0-8-15,0 0-4 0,0 0-1 0,0 0 0 16,-7-6-6-16,0 0-1 0,3-3 0 0,-3-5 0 15,3-4-1-15,1-2-1 0,-4 2 0 0,0 0 0 32,0-2-43-32,3 2-9 0,-3-11-2 0,4 2 0 0,-4-2-67 0,3-1-13 0,-3 4-4 0,0-12-427 15</inkml:trace>
  <inkml:trace contextRef="#ctx0" brushRef="#br0" timeOffset="93168.846">24716 7728 978 0,'0'0'28'0,"-7"6"5"0,3 6-33 0,1-6 0 15,-1 5 0-15,0 1 0 0,1-3 0 0,3-3 0 16,-4 6 0-16,4-7 0 16,4 4-28-16,-4-9-12 0</inkml:trace>
  <inkml:trace contextRef="#ctx0" brushRef="#br0" timeOffset="93789.062">25111 8301 1267 0,'0'0'28'0,"0"0"5"0,0 0 2 0,0 0 1 0,-7-6-36 16,7 6 0-16,-4 0 0 0,-3-5 0 0,4-7 79 0,-1 3 9 16,0 0 1-16,1 0 1 0,3 4-53 0,-4-1-10 15,1 0-3-15,-1-6 0 0,4 3 8 0,0 9 0 16,0 0 1-16,0 0 0 0,0 0-1 0,-7 0 0 16,7 0 0-16,-7 9 0 0,4 3 39 0,-4 0 7 15,0-1 2-15,-4 10 0 16,0-4-112-16,4 10-23 0,-3-4-4 0,-1 1-1 0,4 0 60 15,-3 2 8-15,-1-5 3 0,4 8 1 0,0-11-12 0,3 5-11 16,1-2 3-16,-1-10 0 0,4-11 19 0,0 0 4 16,-3 6 1-16,3-6 0 0,0 0 16 0,0 0 3 15,0 0 1-15,7 12 0 0,-7-12-18 0,7 0-3 16,0 0-1-16,4 3 0 0,-1 0-6 0,4-3 0 16,-3-3-8-16,-4 0 12 0,7-3-12 0,-3-6 0 0,3 7 0 15,0-10 0-15,0-3 0 0,0 6-18 0,-3 1 4 16,-1-7 1-16,1 0-9 0,-4 4-2 0,0 2 0 0,0-9 0 15,0 7 15-15,0 5 9 0,-3-9-12 0,-4 6 12 16,0-2-8-16,-4 5 8 0,1-6 0 0,-5 3 0 16,1 1 0-16,-3 2 0 0,-1-6 0 15,1 6 0-15,-1-2-33 16,-3-1-7-16,3-3 0 0,-6 6-1 0,-1 1 67 0,0 2 14 0,4 0 2 0,0 6 1 16,-3-6-43-16,3 12 0 0,-1 3-8 0,1-4 8 15,0 4-16-15,0 6 5 0,3 3 1 0,1-7 0 16,3 1-2-16,0 9-1 0,3-10 0 0,1 1 0 15,3 3-28 1,0 0-6-16,3-7-1 0,1 4 0 0,3 6-48 0,3-9-11 16,-3 2-1-16,8 1-598 0</inkml:trace>
  <inkml:trace contextRef="#ctx0" brushRef="#br0" timeOffset="94254.466">25312 8246 1074 0,'0'0'30'0,"0"0"8"0,0 0-30 0,0 0-8 0,0 0 0 0,0 0 0 15,0 0 91-15,0 0 17 0,0 0 3 16,0 0 1-16,0 0-28 0,0 0-6 0,-4 8-1 0,1 1 0 16,-1 6-25-16,1-3-4 0,-1-1-2 0,1 1 0 15,-1 6-15-15,1-4-3 0,-1 4-1 0,4-6 0 16,0 6-27-16,0-4 0 0,0 10-9 0,4-10 9 16,-4 4 10-16,0 0 9 0,3-1 1 0,4-2 1 15,-3 3-11-15,3-7-2 0,0-5-8 0,0 0 12 16,0-6 10-16,0 0 2 0,0 6 0 0,0-6 0 15,0 6-3-15,0 0 0 0,0-9 0 0,4 0 0 16,-4-3-5-16,3-6-2 0,-2 6 0 0,2-11 0 16,1 2-6-16,-1-3 0 0,4-5-8 0,-3 2 12 15,-4 4-3-15,0-7-1 0,0-2 0 0,0 2 0 16,-3 1-36 0,3 2-8-16,0-2-2 0,-4-7 0 0,-3 4 38 0,4-1 0 0,-4 4 0 0,0 5 0 15,0 1-59-15,0 5-4 0,-4-3-1 0,4 3 0 16,0 1 0-16,0 5 0 0,-3-3 0 0,3 9-477 15,0 0-96-15</inkml:trace>
  <inkml:trace contextRef="#ctx0" brushRef="#br0" timeOffset="94849.8">25601 8316 1267 0,'0'0'28'0,"0"0"5"0,-7 9 2 0,7-3 1 0,0-6-36 0,-4 9 0 0,4-4 0 0,0 1 0 15,0 0 109-15,0-6 15 0,0 0 4 0,0 0 0 16,0 6-103-16,4 6-25 0,-4-12 0 0,7 0 0 15,-3 6 56-15,3-3 7 0,0 0 1 0,0 0 0 16,3-3-52-16,-3 0-12 0,4 0 0 0,-4 0 0 16,0 0 0-16,0 0 0 0,0 0 0 0,0 0 0 15,-3-3 0-15,-4 3-15 0,7-3 3 0,-4 0 1 16,-3 3-2-16,4-3-1 0,-1 0 0 0,1-9 0 0,-4 12 14 0,0-12 0 16,0 6 0-16,4-2-9 0,-4 2 9 0,0 3 0 15,0-3 0-15,0-3 0 0,0 9 0 0,-4-6 0 16,4 6 0-16,0-6 0 0,0 6 8 0,0 0-8 15,-4-6 8-15,4 6-8 0,-3 0 0 0,3 0 0 16,0 0 0-16,0 0 8 0,-11 0-8 0,8 0 8 16,3 0-8-16,-7 0 8 0,7 0-8 0,-7 6 0 15,0 0-8-15,0 0 8 0,0-3 0 0,-1 9-10 16,1-3 10-16,0-1 0 0,4 4-8 0,-4 6 8 16,0-12 0-16,0 6 0 0,0 2 0 0,0 4 0 15,-1-6 0-15,5 2 0 0,-4 4 13 0,3-6 10 16,1-6 1-16,-1 5 1 0,1 4-25 0,3 3 0 15,-4-7 0-15,4 1 0 0,4-3 0 0,-4 0 0 0,0 3 0 16,3-4 0-16,1 10 0 0,-1-6 0 0,4-3 0 16,0 2 0-16,1 1 36 0,-1 0 1 0,3-6 1 0,-3 0 0 15,4 0-30-15,-1-6-8 0,5 2 0 0,-8-2 0 32,7-2-27-32,-4-4-9 0,1 0-3 0,3 0 0 15,-3-6-71-15,3 0-14 0,-4 1-4 0</inkml:trace>
  <inkml:trace contextRef="#ctx0" brushRef="#br0" timeOffset="95395.242">25834 8334 936 0,'0'0'20'0,"0"0"5"0,0 0 1 0,0 0 0 0,0 0-26 15,0 0 0-15,3 6 0 0,1-1 0 16,3 7 108-16,0-6 16 0,0 9 3 0,0 0 1 0,0-1-36 0,0 4-8 16,0-1 0-16,0 4-1 0,0-3-34 0,1-1-6 15,-1 7-2-15,0-4 0 0,-4-2-14 0,1-9-3 16,-1 3-1-16,1 5 0 0,-1 1-3 0,-3-9-1 16,4 3 0-16,-4-4 0 0,0 7-5 0,0-9-1 15,-4 6 0-15,4-6 0 0,0-6-4 0,0 0-1 0,0 0 0 0,0 0 0 16,0 0 0-16,0 0 0 0,0 0 0 0,0 0 0 15,-3-6 5-15,-1-6 1 0,-3 0 0 0,4-5 0 16,-4 2-14-16,0 3 0 0,3-6 8 0,-3 1-8 16,0 2 8-16,3-8-8 0,1 5 11 0,-1-3-11 15,1 10 0-15,3-7 0 0,-4 0 0 16,1 7 0-16,3-4 0 0,0-3 0 16,0 9 0-16,0 1 0 0,0-1 0 0,0 3 0 0,0 0 0 0,0 0 0 15,3 0 0-15,-3 0 0 0,0 0 0 0,0 1 0 16,4-1 0-16,-4 6 0 0,0-6 0 0,3 0 0 15,1-3 0-15,-1 3-9 0,-3-6 9 0,4 7 0 16,3-1 0-16,-4-3 0 0,1 0 0 0,0 0 0 16,-1 3 0-16,4 1 11 0,-3-7-11 0,-1 0 12 15,1 6-12-15,-1 0 0 0,1 0 0 0,-4 6 8 16,7-3-8-16,-4 0 0 0,4 1 0 0,0 2 0 0,1 0 0 16,-8 0 0-16,7 0-9 0,0 2 9 0,0-2 0 0,3 3 0 15,1 0 0-15,-1 0 0 16,1-3-45-16,0 6-15 0,-1 3-4 0,1-3 0 15,3 0-51-15,-7-6-10 0,3 6-3 16,5-6-375-16,-5 6-75 0</inkml:trace>
  <inkml:trace contextRef="#ctx0" brushRef="#br0" timeOffset="96679.433">27118 8398 836 0,'0'0'24'0,"0"0"4"0,0 0-28 0,0 0 0 16,0 0 0-16,0 0 0 0,0 0 88 0,-7-3 12 16,0 1 3-16,0-1 0 0,3 0-11 0,4 3-3 15,0 0 0-15,-7-3 0 0,7 3 11 0,-7 0 1 16,7 0 1-16,-7-3 0 0,7 3-61 0,0 0-12 15,-7 0-2-15,7 0-1 0,-7-3 8 0,0 0 2 16,7 3 0-16,-7 0 0 0,0 0-24 0,-4 0-12 0,4 3 12 0,0 0-12 16,0 3 10-16,0 0-10 0,4-1 8 0,-4 4-8 15,-1 3 0-15,1 0 0 0,0-6 0 0,0 5 0 16,0 4 0-16,4-3 0 0,-4 0 0 0,0-1 0 16,3 7 0-16,4-3 0 0,0-4 0 0,4 1 0 15,-4 0 0-15,0-3 0 0,0 0 0 0,-4-1 0 16,4 4 0-16,4-6 0 0,-1 0 0 0,1 0 0 15,-4-6 0-15,3 3 0 0,8 0 0 0,-4-3 0 16,-4 0 12-16,4 0 8 0,4-3 0 0,-4 0 1 16,0-3-21-16,0 0 0 0,0 0 0 0,-3 0-12 15,3 0 12-15,0 1 0 0,-4-1 10 0,1 0-10 0,-4-3 9 16,3 3-9-16,1-6 8 0,-1 1-8 16,-3 5 0-16,4-6 0 0,-4 3 0 0,0-3-11 0,0 6 3 0,4-5 0 15,-4 11 0-15,0 0 0 0,0 0 8 0,0 0 0 16,3-6 0-16,-3 6 0 0,0 0 0 15,0 0-8-15,4-6 8 0,-1-6 0 0,-3 12 0 16,0 0 14-16,0 0-2 0,0 0 0 0,0 0-21 0,0 0-5 16,4-3-1-16,-4 3 0 0,0 0 7 0,0 0 8 15,0 0-13-15,0 0 5 0,0 0 8 0,0 9 0 16,-4 3-9-16,1 0 9 0,-1-1 0 0,1 7 0 16,-1-3 0-16,0 2 0 0,4 1 0 0,-3 0 8 15,-1 2-8-15,4-2 0 0,0-3 21 0,0 8-1 16,0-5 0-16,4-4 0 0,-4 1-33 0,3 0-7 0,5-9-2 15,-5 5 0 1,4-2-16-16,0-6-3 0,0-3-1 0,0 0 0 16,0-3 10-16,0-6 1 0,7 4 1 0,-3-1 0 15,0-6-157-15,-1-3-31 0,11-14-6 0,-3 2-2 0</inkml:trace>
  <inkml:trace contextRef="#ctx0" brushRef="#br0" timeOffset="97104.899">27291 8442 836 0,'0'0'24'0,"0"0"4"0,0 0-28 0,0 0 0 0,0 0 0 0,0 0 0 16,0 0 120-16,0 0 19 0,0 0 3 0,0 0 1 15,0 0-75-15,0 0-16 0,0 0-2 0,0 0-1 0,0 0 12 0,-7 9 3 16,3 3 0-16,-3 0 0 0,4 0 0 15,-1-1 0-15,1-5 0 0,-4 12 0 0,3-3-52 0,1-4-12 16,-1 1 0-16,1-3 0 0,-1 3 40 0,4-1 6 16,0 1 1-16,0 0 0 0,0-6-24 0,0 0-5 15,4 0-1-15,-4-6 0 0,3 5 38 0,1 1 7 16,3 3 2-16,-4-3 0 0,4 0-52 16,0-6-12-16,0 6 0 0,0-6 0 0,0 0 0 0,4 0 0 15,0 0 0-15,-4-6 0 0,7 6 0 0,-7-6 0 16,3 0 0-16,-3-6 0 0,0 7 0 0,4-4 0 15,-4 3 0-15,-3-6 0 0,3 0 0 0,0 1 0 16,-4-1 0-16,4-3 0 0,-3-3 0 0,3 1 0 0,-4-4 0 16,1 9 0-16,0 1 0 0,-1-7 0 0,1-3 0 15,-4 10 0-15,0-7 0 0,0 0 0 0,0 4 0 16,-4-4 0 0,4 6-41-16,-3-2-11 0,-1 5-3 0,4-3 0 15,-4 9-65-15,4-9-14 0,-3 6-2 0,3 6-440 0,0 0-88 0</inkml:trace>
  <inkml:trace contextRef="#ctx0" brushRef="#br0" timeOffset="98178.307">28063 7616 946 0,'0'0'20'0,"0"0"5"0,0 0 1 0,0 0 2 0,0 0-28 0,0 0 0 0,0 0 0 0,-3 6 0 15,-4 0 60-15,3 3 6 0,1-3 2 0,-4 3 0 16,3-1 3-16,-3 4 1 0,4-6 0 0,-1 6 0 16,1-6-16-16,-1 0-4 0,-3 8 0 0,4-2 0 15,-1 0-6-15,0 0-2 0,4 5 0 0,-3-2 0 16,3-3-28-16,0 5-7 0,0 1-1 0,0 3 0 0,0 2 13 0,3-2 3 15,1 8 0-15,0 0 0 0,-1 4 6 0,4 2 2 16,-3-3 0-16,3-8 0 0,-4 14-32 0,4-8 0 16,-3 2 0-16,-4-3 0 0,3 4 0 0,1-7 0 15,-4 3 0-15,0-2 0 0,0-4 16 0,-4 7-4 16,1-12 0-16,-1 8 0 0,-3-8 4 0,4-4 0 16,-4 10 0-16,0-12 0 0,0-1-7 0,3 4-1 15,-3-6 0-15,0 0 0 0,3 2 0 0,1-5 0 16,3-6 0-16,0 0 0 0,0 0-8 0,0 0 0 15,0 0 0-15,-7 12 0 0,7-12 0 0,0 0 0 16,0 0 0-16,0 0 0 0,0 0 18 0,0 0 2 16,0 0 0-16,0 0 0 0,0 0-20 0,0 0 0 0,0 0 0 0,0 0 0 15,0 0 0-15,3-12 0 0,-3 1 0 0,4-1 0 16,3-3 0-16,-4-3 0 0,4 1 0 0,-3-4 0 16,3 4-12-16,0-1-7 0,4-11-1 0,-4 8 0 15,0-3 20-15,0-5 0 0,0 8 0 0,0-5 0 16,0 8-13-16,0 1 1 0,0-1 0 0,0 3 0 15,-3 7 12-15,3-1 0 0,0-3 0 0,-4 6 0 16,4 6 0-16,-7 0-11 0,4-6 11 0,-1 6-10 16,4 6 2-16,1-6 0 0,-5 6 0 0,4 0 0 15,4 0 8-15,-4 0-8 0,0 0 8 0,0-4-8 16,-4 4 8-16,4-3 0 0,1 0 0 0,-1 0 0 16,0 6 0-16,0-3 0 0,-4 0 0 0,4 0 0 15,-3 0 0-15,-1-1 8 0,1 1-8 0,-1 0 0 16,-3 6 8-16,4-3-8 0,-4 2 10 0,0 1-10 15,0 3 16-15,0 0-4 0,-4-1 0 0,1 4 0 16,-1 0-12-16,-3 2 0 0,0 4 0 0,0-7-10 16,0 10 10-16,-3-10 14 0,-1 4-3 0,0-3-1 15,1-1-10-15,-4 1 0 0,3-6 9 0,0 2-9 0,-3-2 0 0,4 0 0 16,-4 0 0-16,3-3 0 0,1-4 0 0,-1 7 0 16,0-12 0-16,1 6 0 0,-4-6 0 0,7 0 0 15,-4-6 0-15,4-3 0 0,-4 6-9 0,4-2-7 16,-3-4 0-16,3 3-1 15,0 0-24-15,0 0-5 0,0-6-1 0,-1 6 0 16,5-2 18-16,-1-4 3 0,4 0 1 0,0 0 0 16,0 1-63-16,0-4-12 0,4 3-2 0,-4 0-1 15,3 6-20-15,-3-5-4 0,4 5-1 0,0 0 0 0</inkml:trace>
  <inkml:trace contextRef="#ctx0" brushRef="#br0" timeOffset="98778.757">28462 8345 1074 0,'0'0'30'0,"0"0"8"0,0 0-30 0,0 0-8 16,0 0 0-16,-7 0 0 0,7 0 104 0,-7 0 19 16,7 0 4-16,-7 0 1 0,7 0-52 0,0 0-9 15,-4-5-3-15,-3 2 0 0,7 3 0 0,-7-3 0 16,7 3 0-16,-7 0 0 0,-3 0-51 0,3 3-13 16,0 5 0-16,-1-2 0 0,1 0 0 0,-3 0 0 15,3 6 0-15,-4 0 0 0,1-1 0 0,-1 4 0 16,0-3 0-16,1 0 0 0,3-1 0 0,0 4 0 15,0-3 0-15,0 0 0 0,3-1 0 0,1-5 0 16,-1 6 0-16,4 3 0 0,-3-9 54 0,3-1 8 16,3 1 2-16,-3-6 0 0,4 12-52 0,3-12-12 15,-7 0 0-15,7 6 0 0,0 0 0 0,0-3 0 16,3 0 0-16,5 0 0 0,-5-3 0 0,1 0 0 0,-4-6 0 0,3 3 0 16,1 3 0-16,-1-6 0 0,1 0 0 0,0-6 0 15,-1 1 0-15,-3 5 0 0,0-12 0 0,0 3 0 16,0 4-11-16,1-1-5 0,-5 6 0 0,1-9-1 15,-1 6 17-15,1 1 0 0,-4 2 0 0,0 0 0 16,0 6 0-16,0 0 0 0,0 0 0 0,0 0 0 16,0 0 0-16,0 0 9 0,-7 6-1 0,0 0 0 15,-1-1-8-15,1 4 0 0,0 3-12 0,0 0 12 16,4 0 0-16,-1 2 0 0,1 1 0 0,-1 0 12 16,1-9-12-16,3 5 0 0,-4 1 0 0,4 0 0 15,0-3 9-15,4 2 0 0,-4-5 0 0,3 6 0 16,1-6-9-16,-1 3 0 0,1-3 0 0,-4-6 0 15,3 3-49-15,4 0-12 0,-7-3-3 0,7 2 0 16,-3 1-102-16,3-3-21 0,18 0-4 16,-4 0-1-16</inkml:trace>
  <inkml:trace contextRef="#ctx0" brushRef="#br0" timeOffset="99418.919">28790 8257 1267 0,'0'0'28'0,"0"0"5"0,0 0 2 0,0 0 1 0,0 0-36 0,-7-3 0 0,4 0 0 0,-1-2 0 15,1 5 109-15,-1-6 15 0,1 0 4 0,-1-6 0 16,0 6-52-16,1 3-9 0,-1-6-3 0,1 3 0 16,-1-2-51-16,1 2-13 0,-1 0 0 0,-3 0 0 15,7 6 0-15,-3-6 0 0,3 6 0 0,-7 0 0 16,0 6 0-16,0-6 0 0,3 0 0 0,-3 6 0 16,0 6 0-16,3-6 0 0,-3 2 0 0,0 4 0 15,-3 6 0-15,-1-1 0 0,4-5 0 0,-4 9 0 16,4-10 0-16,0 1 0 0,4 3 0 0,-4-3 0 15,7-1 29-15,-4-5 3 0,1 6 1 0,3 0 0 16,0-9-53 0,0-3-10-16,0 0-2 0,0 0-1 0,0 0 77 0,0 0 16 0,0 0 4 0,0 0 0 15,0 0-52-15,0 0-12 0,7 6 0 0,-7-6 0 0,0 0 0 0,3 6 0 16,-3-6 0-16,0 0 0 0,11 3 0 16,-11-3 0-16,7 5 0 0,0-2 0 15,0 3 0-15,0 6 0 0,4-12 0 0,-11 0 0 16,3 6 0-16,-3-6 0 0,0 0 0 0,7 6 0 0,0 0 0 0,0-1 0 15,-7-5 0-15,4 6 0 0,3 0 0 0,-7-6-8 16,3 9 8-16,5-3-13 0,-5 0 13 0,1 0 8 16,-1 5 0-16,1-5-8 0,-4 0 0 0,0 6 0 15,3-3 0-15,-3 3 0 0,-3-7 0 0,3-5 0 16,0 0 0-16,0 6-9 0,0 6 9 0,-4-3 0 0,4 0 10 16,-7 0-10-16,4 2 0 0,-5 1 0 0,5 0 0 0,-8-6 0 31,4 3-45-31,0-4-15 0,0 7-4 0,-3-6 0 0,3 0 52 15,-4 0 12-15,0-6 0 0,4 6 0 16,0-6-54-16,0 0-8 0,-3-6-2 0,3 6 0 16,-4-6-102-16,4 0-21 0,-7-20-4 0,3 17-1 0</inkml:trace>
  <inkml:trace contextRef="#ctx0" brushRef="#br0" timeOffset="100115.881">28935 7543 996 0,'0'0'28'0,"0"0"7"0,0 0-35 0,0 0 0 0,0 0 0 0,0 0 0 15,-7 6 39-15,3-6 1 0,4 0 0 0,-7 12 0 16,4-7 3-16,-1 7 1 0,1-3 0 0,-4-3 0 16,3 0 16-16,0 0 3 0,1 0 1 0,-1 5 0 15,1 1-11-15,-1 0-1 0,1 2-1 0,-1 4 0 16,4-6-5-16,-3 6-1 0,3 2 0 0,-4-2 0 15,4-4-26-15,-3 4-6 0,-1 0-1 0,4 2 0 0,0 1 48 16,0 5 8-16,0-5 3 16,0 8 0-16,4-5-82 0,-4 8-16 0,0-2-3 0,0-7-1 15,0 4 31-15,0-4 0 0,0 9 13 0,0 1-4 0,3-4-9 0,-3-2 0 16,4 2 0-16,-4 0 0 0,3-2 12 0,-3-4 0 16,0 7 0-16,0-4 0 0,-3 1 0 0,3 2 0 15,0-5 0-15,-4 8 0 0,4-9-12 16,0-2 0-16,-3 3 0 0,3-1 0 0,0-8 0 0,-4 8 0 15,4 1 0-15,0-9 0 0,-3 8 0 0,3-5 0 16,0 2 0-16,-4-2 0 0,4-6 0 0,0-1 0 16,4-2 0-16,-1 0 0 0,-3-3 0 0,0-6 0 15,0 0 0-15,0 0 0 0,0-970 0 0,0 1940-12 0,0-970 4 16,0 0 8 0,0 0-53-16,0 0-3 0,0-6-1 0,4 0 0 15,-4 0-6-15,0 0-1 0,-4-5 0 0,1 5 0 16,6 0-40-16,-3-6-8 0,4 0-1 0,-1 6-315 0,1-2-64 0</inkml:trace>
  <inkml:trace contextRef="#ctx0" brushRef="#br0" timeOffset="100659.048">29122 8240 1130 0,'0'0'24'0,"0"0"6"0,0 0 1 0,0 0 1 0,0 0-32 15,0 0 0-15,0 0 0 0,0 0 0 0,-4 0 108 0,4 0 14 16,0 0 3-16,0 0 1 0,0 0-54 0,0 0-10 16,-3 0-2-16,-4 6-1 0,0-6-48 0,0 5-11 15,7-5 0-15,-7 6 0 0,-1 0 0 0,1 0 0 16,0 3 0-16,0 3 0 0,0-7 0 0,0 7 0 15,0-6 0-15,0 6 0 0,-3-6 0 16,2 3 14-16,1 2-4 0,0-5-1 16,-3 0 1-16,3-6 0 0,0 12 0 0,3-9 0 15,-3 0 14-15,4 3 2 0,-1-3 1 0,0 0 0 0,4-3 29 0,0 0 7 16,-3 5 1-16,3-5 0 0,-7 9-52 0,7-9-12 16,0 6 0-16,0-6 0 0,0 0 0 0,-4 6 0 15,4-6 0-15,0 0 0 16,0 0-48-16,0 6-13 0,0-6-3 0,0 12 0 0,0-12 52 15,0 0 12-15,0 3 0 0,0-3 0 0,0 5 0 0,0-5 0 0,0 0 0 0,4 6 0 16,-4-6 48-16,0 0 13 0,0 6 3 0,3 6 0 31,-3-12-103-31,4 6-20 0,-1 0-4 0,1 0-1 0,0-1 103 0,-1 1 20 16,4 0 4-16,0 6 1 0,-3 3-52 0,3-9-12 0,0 5 0 0,0 4 0 16,-4-3 0-16,4 0 0 0,-3-1 0 0,3 7 0 15,-3-12 0-15,-1 6 0 0,4-4 0 0,-3 4 0 31,-1 0-48-31,1-6-13 0,-1 6-3 0,1-10 0 16,-1 4 0-16,-3-6 0 0,4 9 0 0,-4-9 0 0,0 0-102 0,7 0-21 16,-4 0-4-16,4-3-1 0</inkml:trace>
  <inkml:trace contextRef="#ctx0" brushRef="#br0" timeOffset="101159.613">29171 8387 806 0,'0'0'17'0,"0"0"4"0,-3 6 1 0,3-6 2 0,0 0-24 0,-4 5 0 0,4 4 0 16,0-9 0-16,4 12 107 0,-4-12 17 0,3 6 3 0,-3-6 1 15,4 0-103-15,-4 0-25 0,3 6 0 0,4-6 0 16,0 0 56-16,4 0 7 0,-4 0 1 0,4 0 0 15,-1 0-52-15,-3-6-12 0,4 6 0 0,-1-6 0 16,1 6 0-16,0-12 0 0,-1 12 0 0,-3-6 0 16,0 3 26-16,0 0 2 0,0 1 1 0,-3-1 0 31,3-3-46-31,-4 3-10 0,1 0-1 0,-4 0-1 0,4-3 29 0,-4 0 0 0,0 0 0 0,-4 0 0 16,4 0 8-16,-4-2 7 0,4-1 1 0,-7-3 1 31,4 3-78-31,-1 3-16 0,-3 0-3 0,4-5-1 0,-4 5 65 0,0-3 16 0,-4 3 0 0,1 3 0 15,6 0 48-15,-3 0 12 0,0 0 4 0,0 3 0 16,7 0-52-16,-7 6-12 0,0 3 0 0,0 3 0 16,3 5 0-16,-3-5 0 0,4 3 0 0,-1 3 0 15,0-1 0-15,1 4 0 0,-1-4 0 0,1 7 0 16,3-3 0-16,0 2 0 0,0-5 0 0,0 2 0 0,0 1 0 16,0-1 0-16,3-2 0 0,1-6 0 0,-4 0 0 15,3 2 0-15,5-2 0 0,-5-6 0 0,1 0 0 16,3 0 0-16,-4-3 0 0,1 0 0 0,3-3 54 0,0 0 8 15,0-6 2-15,3 3 0 16,1-6-103-16,3-3-20 16,-3 0-4-16,3-5-641 0</inkml:trace>
  <inkml:trace contextRef="#ctx0" brushRef="#br0" timeOffset="101631.511">29693 7408 954 0,'0'0'20'0,"-3"6"5"0,3-1 1 0,-4 1 2 0,1 0-28 0,-1 0 0 0,1 3 0 0,-4 0 0 16,3 0 96-16,-3 8 15 0,0-5 2 0,3 3 1 16,-3-4-30-16,4 7-7 0,-1 0-1 0,1-1 0 15,-1-2-20-15,1 3-5 0,-1 5-1 0,4-5 0 0,-3 2 6 0,3 4 2 16,0-1 0-16,0 4 0 0,0 2-41 0,0-2-8 16,0-1-1-16,3 4-8 0,1-4 0 0,-4 9 0 15,3-5 0-15,1 2 0 16,-4 3-14-16,3 4-10 0,1-7-1 0,-4 3-1 15,0 0 46-15,3 4 8 0,-3-7 3 0,0 0 0 0,-3-2-22 0,3-1-9 16,-4-5 8-16,1 2-8 0,3-2 0 0,-4 8 0 16,4-14 0-16,-3 14 0 0,3-9 0 0,0 1 8 15,0 2-8-15,-4-2 0 0,4-3 0 0,-3 2 8 16,3-5-8-16,0 8 0 0,0-8 0 0,3-6 8 16,-3 5-8-16,0-2 0 0,0-3 0 0,0-6-11 0,4-1 1 15,-4 4 0 1,0-9-36-16,0 0-7 0,0 0-2 0,0 0 0 15,0 0-96-15,0 0-19 0,0 0-4 0</inkml:trace>
  <inkml:trace contextRef="#ctx0" brushRef="#br0" timeOffset="102009.716">29397 8069 806 0,'0'0'17'0,"0"0"4"0,0 0 1 0,0 0 2 0,0 0-24 0,0 0 0 16,0 0 0-16,0 0 0 0,3 6 107 0,-3-6 17 15,0 0 3-15,0 0 1 0,8 3-20 0,-1 0-4 16,0-3-1-16,0-3 0 0,0 0-35 0,0 0-8 16,3 0 0-16,-3 0-1 0,4-3-23 0,0 0-5 15,-1 1-1-15,1 5 0 0,-1 0-9 0,1-6-1 16,3 6-1-16,-3 0 0 0,-1 0-19 0,-3 0 0 16,4 0 0-16,-1 0 0 15,5 6-28-15,-5-6-8 0,1 5-3 0,-1-5 0 16,1 6-25-16,-1-6-6 0,1 6-1 0,0-6 0 15,-1 0-33-15,1 0-6 0,-4 0-2 0,3-6-500 0</inkml:trace>
  <inkml:trace contextRef="#ctx0" brushRef="#br0" timeOffset="102537.291">29908 8769 1630 0,'0'0'36'0,"-3"9"7"0,-1-3 1 0,1 5 3 0,3-11-38 0,-4 6-9 0,1 0 0 0,-1 0 0 15,4-6 58-15,0 0 10 0,0 0 1 0,0 0 1 16,0 0-41-16,0 0-8 0,0 0-1 0,0 0-1 15,0 0-32-15,0 0-7 0,0 0 0 0,0 0-1 16,0 0-94 0,0 0-18-16,0 0-4 0,0 0-1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6:34.80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60 109 10512 0 0,'-44'120'728'0'0,"41"-110"-539"0"0,1 0 0 0 0,0-1 0 0 0,1 1 0 0 0,-1 0 0 0 0,2 0 0 0 0,0 0 0 0 0,0 0 0 0 0,1 8-189 0 0,0-17 33 0 0,-1 0 0 0 0,0 1 1 0 0,1-1-1 0 0,-1 0 1 0 0,1 0-1 0 0,0 0 0 0 0,-1 0 1 0 0,1 0-1 0 0,0 0 0 0 0,0 0 1 0 0,0 0-1 0 0,-1 0 1 0 0,1 0-1 0 0,0 0 0 0 0,0-1 1 0 0,0 1-1 0 0,0 0 1 0 0,1 0-1 0 0,-1-1 0 0 0,0 1 1 0 0,0-1-1 0 0,0 1 0 0 0,0-1 1 0 0,1 0-1 0 0,-1 1 1 0 0,0-1-1 0 0,0 0 0 0 0,1 0 1 0 0,-1 0-1 0 0,0 0 1 0 0,1 0-1 0 0,-1 0 0 0 0,0 0 1 0 0,0 0-1 0 0,1-1 0 0 0,-1 1 1 0 0,0 0-1 0 0,0-1-33 0 0,49-18 694 0 0,19-30-468 0 0,-56 36-195 0 0,-8 8-16 0 0,0 1-1 0 0,0-1 1 0 0,-1-1 0 0 0,1 1 0 0 0,-1-1-1 0 0,-1 1 1 0 0,1-1 0 0 0,-1 0-1 0 0,0 0 1 0 0,0-1 0 0 0,0 0-15 0 0,-1-2 6 0 0,1-1-30 0 0,0 1 0 0 0,-1-1 0 0 0,0 1 0 0 0,-1-1 0 0 0,0 0 0 0 0,-1 0 0 0 0,0 1 1 0 0,-1-9 23 0 0,1 14-19 0 0,-1-1 0 0 0,1 1 0 0 0,-1 0 0 0 0,-1-1 0 0 0,1 1 0 0 0,0 0 0 0 0,-1 0 0 0 0,0 0 0 0 0,0 0 0 0 0,0 0 0 0 0,-1 1 0 0 0,1-1 0 0 0,-1 1 0 0 0,0-1 0 0 0,0 1 0 0 0,0 0 0 0 0,0 0 0 0 0,-1 0 0 0 0,1 0 0 0 0,-1 1 0 0 0,1 0 1 0 0,-1-1-1 0 0,-2 0 19 0 0,3 2 0 0 0,0 0 0 0 0,0 0 0 0 0,0 0 0 0 0,0 0 0 0 0,-1 0 0 0 0,1 0 0 0 0,0 1 0 0 0,0 0 0 0 0,-1-1 0 0 0,1 1 0 0 0,0 0 0 0 0,0 1 0 0 0,-1-1 0 0 0,1 1 0 0 0,0-1 0 0 0,0 1 0 0 0,0 0 0 0 0,0 0 0 0 0,0 0 0 0 0,0 1 0 0 0,0-1 0 0 0,0 1 0 0 0,0 0 0 0 0,-4 4 60 0 0,0 1 1 0 0,1 1-1 0 0,-1-1 1 0 0,1 1-1 0 0,1 0 1 0 0,0 1-1 0 0,0-1 1 0 0,1 1-1 0 0,0 0 1 0 0,0 0-1 0 0,1 1 1 0 0,0-1-1 0 0,1 1 1 0 0,0-1-1 0 0,0 1-60 0 0,0 0-19 0 0,-8 29 79 0 0,3 0 1 0 0,1 1 0 0 0,2 0 0 0 0,1 0 0 0 0,2 0 0 0 0,3 16-61 0 0,17 42 76 0 0,-18-94-50 0 0,0-1-1 0 0,1 0 1 0 0,-1 1-1 0 0,1-1 1 0 0,-1 0 0 0 0,1 0-1 0 0,0 0 1 0 0,1-1 0 0 0,-1 1-1 0 0,0 0 1 0 0,1-1 0 0 0,-1 1-1 0 0,1-1 1 0 0,0 0 0 0 0,0 0-1 0 0,0 0 1 0 0,0 0 0 0 0,0 0-1 0 0,0-1 1 0 0,0 0-1 0 0,0 1 1 0 0,1-1 0 0 0,-1 0-1 0 0,1-1 1 0 0,-1 1 0 0 0,2 0-26 0 0,5 0-184 0 0,-1-1 0 0 0,1 0 0 0 0,0 0 0 0 0,0-1 0 0 0,-1 0 1 0 0,1 0-1 0 0,0-1 0 0 0,7-3 184 0 0,2 1-1277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6:32.7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319 688 8752 0 0,'-1'1'190'0'0,"-56"15"2065"0"0,-10 18 1904 0 0,17-3-4057 0 0,-26 29 816 0 0,70-55-918 0 0,0 0 0 0 0,1 1 0 0 0,-1 0 0 0 0,1 0 0 0 0,0 1 0 0 0,1-1 0 0 0,-1 1 0 0 0,1 0 0 0 0,0 0 0 0 0,1 1 0 0 0,0-1 0 0 0,0 1 0 0 0,1-1 0 0 0,0 1 0 0 0,0 0 0 0 0,1 0 0 0 0,-1 5 0 0 0,17 84-147 0 0,-15-96 144 0 0,0 1 0 0 0,0-1 0 0 0,1 1 0 0 0,-1-1 0 0 0,0 1 0 0 0,1-1 0 0 0,-1 1 1 0 0,1-1-1 0 0,0 1 0 0 0,0-1 0 0 0,-1 0 0 0 0,1 1 0 0 0,0-1 0 0 0,0 0 0 0 0,0 0 0 0 0,0 0 0 0 0,0 0 0 0 0,1 0 0 0 0,-1 0 1 0 0,0 0-1 0 0,0 0 0 0 0,1 0 0 0 0,-1 0 0 0 0,1-1 0 0 0,-1 1 0 0 0,0 0 0 0 0,1-1 0 0 0,-1 0 0 0 0,1 1 0 0 0,-1-1 0 0 0,1 0 1 0 0,0 0-1 0 0,-1 1 0 0 0,1-1 0 0 0,-1 0 0 0 0,1-1 0 0 0,-1 1 0 0 0,1 0 0 0 0,-1 0 0 0 0,1-1 0 0 0,-1 1 0 0 0,1-1 0 0 0,-1 1 4 0 0,6-4-1 0 0,0 0 1 0 0,-1 0 0 0 0,1 0 0 0 0,-1-1-1 0 0,0 0 1 0 0,0-1 0 0 0,-1 1 0 0 0,0-1-1 0 0,0 0 1 0 0,0 0 0 0 0,-1 0 0 0 0,1-1-1 0 0,-2 0 1 0 0,1 0-1 0 0,25-65-19 0 0,-4-2-1 0 0,-3 0 1 0 0,-3-2-1 0 0,5-54 20 0 0,-6 41 252 0 0,9-147-278 0 0,-42 93-368 0 0,15 138 461 0 0,-1-1 0 0 0,0 0 0 0 0,0 1 0 0 0,-1-1 0 0 0,0 1 0 0 0,0-1 0 0 0,0 1 0 0 0,0 0 0 0 0,-1 0 0 0 0,0 0 0 0 0,0 0 1 0 0,0 0-1 0 0,-1 1 0 0 0,1-1 0 0 0,-1 1 0 0 0,0 0 0 0 0,-1 0 0 0 0,1 1 0 0 0,-1-1 0 0 0,1 1 0 0 0,-1 0 0 0 0,-3-2-67 0 0,-2 3 0 0 0,1 5 0 0 0,5 1 0 0 0,1-1 0 0 0,-1 1 0 0 0,1 0 0 0 0,1 0 0 0 0,-1 1 0 0 0,1-1 0 0 0,-1 1 0 0 0,1-1 0 0 0,0 1 0 0 0,1 0 0 0 0,-1-1 0 0 0,1 1 0 0 0,0 0 0 0 0,0 0 0 0 0,0 0 0 0 0,1 0 0 0 0,0 0 0 0 0,0 0 0 0 0,0 1 0 0 0,0 2 0 0 0,0 94 0 0 0,11 27 0 0 0,70 399 0 0 0,-60-296 0 0 0,-16-151-400 0 0,2-63-561 0 0,-6-16 435 0 0,-1-2-104 0 0,0 0-46 0 0,0 0-10 0 0</inkml:trace>
  <inkml:trace contextRef="#ctx0" brushRef="#br0" timeOffset="492.259">581 838 10696 0 0,'0'0'232'0'0,"-1"0"-14"0"0,-24-5 1988 0 0,22 5-2052 0 0,0 0 1 0 0,0 0-1 0 0,0 0 1 0 0,0 0-1 0 0,0 1 1 0 0,0-1-1 0 0,0 1 1 0 0,0-1-1 0 0,0 1 1 0 0,0 0 0 0 0,1 0-1 0 0,-1 1 1 0 0,0-1-1 0 0,1 1 1 0 0,-1-1-1 0 0,1 1 1 0 0,-1 0-1 0 0,1 0 1 0 0,0 0-1 0 0,-1 0 1 0 0,1 0-1 0 0,0 1-154 0 0,-39 66 430 0 0,-3 106-249 0 0,49-101-64 0 0,0-67-131 0 0,-2-7 10 0 0,1 1 0 0 0,-1-1 1 0 0,1 1-1 0 0,-1-1 0 0 0,1 0 0 0 0,-1 0 0 0 0,1-1 1 0 0,-1 1-1 0 0,1-1 0 0 0,-1 0 0 0 0,0 0 1 0 0,1 0-1 0 0,-1 0 0 0 0,0 0 0 0 0,1-1 1 0 0,-1 0-1 0 0,0 1 0 0 0,0-2 4 0 0,3 1-6 0 0,92-72 94 0 0,-41-2-145 0 0,-37 44-68 0 0,-13 22 42 0 0,-1-1 1 0 0,0-1 0 0 0,0 1-1 0 0,-1-1 1 0 0,0 0 0 0 0,-1 0-1 0 0,-1 0 1 0 0,0-1-1 0 0,0 1 83 0 0,-2 8-69 0 0,0 0-1 0 0,-1-1 0 0 0,1 1 1 0 0,-1 0-1 0 0,1 0 0 0 0,-1 0 0 0 0,-1-1 1 0 0,1 1-1 0 0,0 0 0 0 0,-1 0 1 0 0,0 0-1 0 0,0 0 0 0 0,0 0 0 0 0,-1 0 1 0 0,1 0-1 0 0,-1 0 0 0 0,0 0 1 0 0,0 1-1 0 0,0-1 0 0 0,-1 1 0 0 0,1-1 1 0 0,-1 1-1 0 0,0 0 0 0 0,-3-3 70 0 0,-1 4-41 0 0,1 0-1 0 0,-1 0 1 0 0,0 0 0 0 0,0 1-1 0 0,0 0 1 0 0,0 0-1 0 0,-1 1 1 0 0,1 0-1 0 0,0 0 1 0 0,0 0 0 0 0,0 1-1 0 0,0 0 1 0 0,0 1-1 0 0,0 0 1 0 0,0 0-1 0 0,0 0 1 0 0,1 1 0 0 0,-1 0-1 0 0,1 0 1 0 0,-1 0-1 0 0,1 1 1 0 0,0 0-1 0 0,1 0 1 0 0,-1 1 0 0 0,1 0-1 0 0,0 0 1 0 0,0 0-1 0 0,0 0 1 0 0,-1 3 41 0 0,4-5-23 0 0,-1 0 0 0 0,1 0 0 0 0,0 0 0 0 0,0 1 1 0 0,0-1-1 0 0,1 1 0 0 0,-1-1 0 0 0,1 1 0 0 0,-1 0 0 0 0,1-1 0 0 0,1 1 0 0 0,-1 0 0 0 0,0 0 1 0 0,1 0-1 0 0,0 0 0 0 0,0 0 0 0 0,0 0 0 0 0,0 0 0 0 0,1 0 0 0 0,-1-1 0 0 0,1 1 1 0 0,0 0-1 0 0,0 0 0 0 0,1-1 0 0 0,0 3 23 0 0,3 5-437 0 0</inkml:trace>
  <inkml:trace contextRef="#ctx0" brushRef="#br0" timeOffset="930.689">905 685 10960 0 0,'-14'92'760'0'0,"4"86"2864"0"0,10-173-3595 0 0,-1-1 0 0 0,2 1 1 0 0,-1-1-1 0 0,0 1 1 0 0,1-1-1 0 0,0 0 1 0 0,0 1-1 0 0,0-1 1 0 0,1 0-1 0 0,0 0 1 0 0,-1 0-1 0 0,1 0 1 0 0,1 0-1 0 0,-1 0 1 0 0,1 0-1 0 0,-1-1 1 0 0,1 1-1 0 0,0-1 1 0 0,3 3-30 0 0,53 1 1135 0 0,-53-7-1109 0 0,-1-1 0 0 0,0 0-1 0 0,0 0 1 0 0,1 0-1 0 0,-1 0 1 0 0,0-1-1 0 0,0 0 1 0 0,0 0-1 0 0,0-1 1 0 0,-1 1-1 0 0,1-1 1 0 0,-1 0-1 0 0,1 0 1 0 0,-1 0-1 0 0,0-1 1 0 0,0 0-1 0 0,-1 1 1 0 0,1-1-1 0 0,-1-1 1 0 0,0 1-1 0 0,0 0 1 0 0,0-2-26 0 0,3-8-18 0 0,-1 5-91 0 0,-2 0 1 0 0,1-1 0 0 0,-1 1 0 0 0,-1-1-1 0 0,1 0 1 0 0,-2 0 0 0 0,1 0 0 0 0,-1-8 108 0 0,-2-6-1011 0 0,-3 3-47 0 0</inkml:trace>
  <inkml:trace contextRef="#ctx0" brushRef="#br0" timeOffset="1234.147">1293 88 9360 0 0,'19'71'2056'0'0,"33"33"1276"0"0,-37-56-2921 0 0,-2 1 1 0 0,-2 0-1 0 0,-2 0 1 0 0,-2 1-1 0 0,-3 0 1 0 0,-1 21-412 0 0,-2-47-74 0 0,-5 208-2363 0 0,4-194 1155 0 0</inkml:trace>
  <inkml:trace contextRef="#ctx0" brushRef="#br0" timeOffset="1543.293">1099 399 8752 0 0,'0'4'222'0'0,"0"0"1"0"0,0 0 0 0 0,0 1 0 0 0,0-1 0 0 0,1 0-1 0 0,0 0 1 0 0,0 0 0 0 0,0 0 0 0 0,0 0-1 0 0,1 0 1 0 0,0 0 0 0 0,0 0 0 0 0,2 3-223 0 0,3 2 434 0 0,2 1-1 0 0,-1-2 1 0 0,1 1 0 0 0,0-1 0 0 0,1-1 0 0 0,0 0 0 0 0,0 0 0 0 0,1-1 0 0 0,-1 0 0 0 0,2-1-1 0 0,7 3-433 0 0,-17-7 29 0 0,78 13 708 0 0,-36-10-692 0 0,38-1-1362 0 0,-56-3-53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6:39.2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149 678 12008 0 0,'0'0'266'0'0,"-1"1"44"0"0,-41 5 506 0 0,38-6-763 0 0,1 0-1 0 0,-1 0 1 0 0,0 0 0 0 0,0 0-1 0 0,1 1 1 0 0,-1-1 0 0 0,1 1-1 0 0,-1 0 1 0 0,0 0 0 0 0,1 0 0 0 0,-1 1-1 0 0,1-1 1 0 0,0 1 0 0 0,0 0-1 0 0,-1 0-52 0 0,0 1 68 0 0,0 1 1 0 0,0 0-1 0 0,0 0 0 0 0,0 1 0 0 0,1-1 0 0 0,-1 1 1 0 0,1 0-1 0 0,0 0 0 0 0,1 0 0 0 0,-1 0 0 0 0,1 0 1 0 0,0 0-1 0 0,1 1 0 0 0,-1-1 0 0 0,1 1 0 0 0,0-1 1 0 0,0 1-1 0 0,1 0 0 0 0,-1 2-68 0 0,17 110 59 0 0,-8-79 30 0 0,25 55 130 0 0,-32-94-198 0 0,-1 1 1 0 0,1-1 0 0 0,-1 1-1 0 0,0-1 1 0 0,1 1-1 0 0,-1-1 1 0 0,1 0 0 0 0,-1 1-1 0 0,1-1 1 0 0,-1 0-1 0 0,1 1 1 0 0,-1-1 0 0 0,1 0-1 0 0,0 1 1 0 0,-1-1-1 0 0,1 0 1 0 0,-1 0 0 0 0,1 0-1 0 0,0 0 1 0 0,-1 0-1 0 0,1 0 1 0 0,-1 1 0 0 0,1-1-1 0 0,0-1 1 0 0,-1 1-1 0 0,1 0 1 0 0,0 0 0 0 0,-1 0-1 0 0,1 0 1 0 0,-1 0-1 0 0,1 0 1 0 0,0-1 0 0 0,-1 1-1 0 0,1 0 1 0 0,-1-1-1 0 0,1 1 1 0 0,-1 0 0 0 0,1-1-1 0 0,-1 1 1 0 0,1-1-1 0 0,-1 1 1 0 0,1 0 0 0 0,-1-1-1 0 0,0 1 1 0 0,1-1-22 0 0,17-51 832 0 0,7-96 237 0 0,-1-176-516 0 0,-34 99-976 0 0,5 166 478 0 0,-4-24-253 0 0,14-31-705 0 0,9 70-124 0 0,-13 43 803 0 0,0 2 1 0 0,2 2 132 0 0,1 1 0 0 0,-1-1 0 0 0,-1 1 0 0 0,1 0 0 0 0,0 0 0 0 0,-1 0 0 0 0,0 0 0 0 0,0 0 0 0 0,0 0 0 0 0,-1 1 0 0 0,1-1 1 0 0,-1 1-1 0 0,0-1 0 0 0,0 1 0 0 0,-1-1 0 0 0,1 2 91 0 0,8 58 260 0 0,-3 1 1 0 0,-3-1 0 0 0,-2 1-1 0 0,-3 0 1 0 0,-3-1-1 0 0,-3 0 1 0 0,-16 63-261 0 0,15-86 634 0 0,1 1 0 0 0,2 1 0 0 0,0 41-634 0 0,2-14 369 0 0,2-48-335 0 0,1 0-1 0 0,1 0 0 0 0,0 0 1 0 0,2-1-1 0 0,3 17-33 0 0,-2-25 25 0 0,18 38-578 0 0,4-35-650 0 0,-6-24-4095 0 0,-9 0 72 0 0</inkml:trace>
  <inkml:trace contextRef="#ctx0" brushRef="#br0" timeOffset="423.16">358 722 11976 0 0,'0'0'266'0'0,"0"0"44"0"0,-1 2 15 0 0,-8 28 86 0 0,4 7 422 0 0,5-36-787 0 0,1 0-1 0 0,-1-1 1 0 0,0 1 0 0 0,1 0-1 0 0,-1 0 1 0 0,1 0 0 0 0,-1 0 0 0 0,1 0-1 0 0,0 0 1 0 0,-1 0 0 0 0,1-1 0 0 0,0 1-1 0 0,0 0 1 0 0,-1-1 0 0 0,1 1-1 0 0,0 0 1 0 0,0-1 0 0 0,0 1 0 0 0,0-1-1 0 0,0 1 1 0 0,0-1 0 0 0,0 1-1 0 0,0-1 1 0 0,0 0 0 0 0,0 0 0 0 0,0 1-1 0 0,0-1 1 0 0,0 0 0 0 0,0 0-1 0 0,0 0 1 0 0,0 0 0 0 0,0 0 0 0 0,0 0-1 0 0,0-1 1 0 0,0 1 0 0 0,0 0-1 0 0,0 0 1 0 0,0-1 0 0 0,0 1 0 0 0,1-1-46 0 0,40-15 893 0 0,40-52-259 0 0,-74 61-727 0 0,-1-1 0 0 0,1 0 0 0 0,-1-1 0 0 0,-1 0 0 0 0,0 0 0 0 0,0 0 0 0 0,-1-1 0 0 0,0 1-1 0 0,1-5 94 0 0,-4 12-131 0 0,-1-1 0 0 0,0 0-1 0 0,0 1 1 0 0,0-1-1 0 0,0 0 1 0 0,0 1 0 0 0,-1-1-1 0 0,1 0 1 0 0,-1 0-1 0 0,1 0 1 0 0,-1 0 0 0 0,0 0-1 0 0,0 0 1 0 0,-1 1-1 0 0,1-1 1 0 0,-1 0 0 0 0,1 0-1 0 0,-1 0 1 0 0,0 1-1 0 0,0-1 1 0 0,0 0 0 0 0,0 1-1 0 0,0-1 1 0 0,-1 0-1 0 0,1 1 1 0 0,-1 0 0 0 0,-1-1 131 0 0,1 1 4 0 0,-2 0 0 0 0,1 0 0 0 0,0 0 0 0 0,0 1 1 0 0,0-1-1 0 0,-1 1 0 0 0,1 0 0 0 0,-1 0 0 0 0,1 0 1 0 0,-1 1-1 0 0,1-1 0 0 0,-1 1 0 0 0,0 0 0 0 0,1 0 1 0 0,-1 0-1 0 0,1 0 0 0 0,-1 1 0 0 0,0 0 0 0 0,1-1 1 0 0,-1 1-1 0 0,1 0 0 0 0,0 1 0 0 0,-1-1 0 0 0,1 1 0 0 0,0-1 1 0 0,0 1-1 0 0,0 0 0 0 0,0 0 0 0 0,0 0 0 0 0,0 1 1 0 0,0-1-1 0 0,1 1 0 0 0,-1-1 0 0 0,1 1 0 0 0,0 0 1 0 0,0 0-1 0 0,0 0 0 0 0,0 0 0 0 0,1 0 0 0 0,-1 1 1 0 0,0 2-5 0 0,-34 109 1840 0 0,41-46-1654 0 0,-5-60-189 0 0,1-1 0 0 0,1 1 0 0 0,0-1 0 0 0,0 0 0 0 0,0 1 0 0 0,1-1 0 0 0,1 0 0 0 0,-1-1 0 0 0,1 1 0 0 0,0-1 0 0 0,1 1 0 0 0,0-1 0 0 0,0 0 0 0 0,1-1 0 0 0,-1 0 0 0 0,2 1 0 0 0,-1-2 0 0 0,0 1 0 0 0,1-1 0 0 0,0 0 0 0 0,0 0 0 0 0,1-1 0 0 0,5 2 3 0 0,2-2-101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6:37.2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415 1 11720 0 0,'0'0'264'0'0,"0"0"34"0"0,0 0 22 0 0,0 0-32 0 0,0 9-98 0 0,4 80 360 0 0,-4-37 920 0 0,2-41 117 0 0,-8-14-891 0 0,-27-30-696 0 0,31 31 0 0 0,0 0 0 0 0,0 0 0 0 0,0 0 0 0 0,0 0 0 0 0,0 0 0 0 0,-1 0 0 0 0,1 1 0 0 0,-1-1 0 0 0,1 1 0 0 0,-1-1 0 0 0,1 1 0 0 0,-1 0 0 0 0,0 0 0 0 0,0 0 0 0 0,1 1 0 0 0,-1-1 0 0 0,0 0 0 0 0,0 1 0 0 0,0 0 0 0 0,0 0 0 0 0,0 0 0 0 0,0 0 0 0 0,1 0 0 0 0,-1 1 0 0 0,0-1 0 0 0,0 1 0 0 0,0 0 0 0 0,1 0 0 0 0,-1 0 0 0 0,0 0 0 0 0,1 0 0 0 0,-1 0 0 0 0,0 1 0 0 0,-6 3 0 0 0,0 1 0 0 0,1 0 0 0 0,-1 0 0 0 0,2 1 0 0 0,-1 0 0 0 0,1 0 0 0 0,0 0 0 0 0,-5 8 0 0 0,-36 45 0 0 0,-40 126 0 0 0,32 36 0 0 0,35-76 0 0 0,19-118 0 0 0,1-1 0 0 0,1 1 0 0 0,1-1 0 0 0,2 1 0 0 0,0-1 0 0 0,2 0 0 0 0,7 22 0 0 0,-3-31 0 0 0,2-7 0 0 0,-8-9-1 0 0,0 0-1 0 0,0 0 1 0 0,0 0-1 0 0,1 0 1 0 0,-1-1-1 0 0,1 1 1 0 0,-1-1-1 0 0,1 0 1 0 0,0 0-1 0 0,-1 0 1 0 0,1-1-1 0 0,0 0 1 0 0,0 1-1 0 0,-1-1 1 0 0,1 0-1 0 0,0-1 1 0 0,0 1-1 0 0,-1-1 1 0 0,1 1-1 0 0,0-1 1 0 0,-1 0-1 0 0,1-1 1 0 0,0 1-1 0 0,-1-1 1 0 0,0 1-1 0 0,1-1 1 0 0,-1 0-1 0 0,3-2 2 0 0,19-7-160 0 0,31-25-2333 0 0,-13-5 978 0 0,-3-7-18 0 0</inkml:trace>
  <inkml:trace contextRef="#ctx0" brushRef="#br0" timeOffset="377.362">614 151 10136 0 0,'-2'1'230'0'0,"-16"22"548"0"0,9-2-653 0 0,9-19 268 0 0,-5 28 2153 0 0,10 82 456 0 0,-6 5-906 0 0,-13 101-2096 0 0,-28 81-211 0 0,28-123 195 0 0,13-51-1192 0 0,6-91-160 0 0,-5-32 221 0 0,2-4-2673 0 0,10-9-1148 0 0</inkml:trace>
  <inkml:trace contextRef="#ctx0" brushRef="#br0" timeOffset="904.172">856 730 10136 0 0,'0'0'230'0'0,"0"0"30"0"0,-5 0 258 0 0,1 0-467 0 0,1 0 1 0 0,-1 1-1 0 0,1-1 1 0 0,0 1-1 0 0,-1 0 1 0 0,1 0-1 0 0,0 0 1 0 0,0 0-1 0 0,-1 1 1 0 0,1-1-1 0 0,0 1 1 0 0,0 0-1 0 0,1 0 1 0 0,-1 0-1 0 0,0 0 1 0 0,1 0-1 0 0,-1 1 1 0 0,1-1-1 0 0,0 1 1 0 0,0 0-1 0 0,0-1 1 0 0,0 1-1 0 0,0 0 1 0 0,0 1-52 0 0,-10 10 228 0 0,5-3-97 0 0,1 0 1 0 0,0 1 0 0 0,1-1 0 0 0,0 1 0 0 0,1 0-1 0 0,0 1 1 0 0,0-1 0 0 0,2 1 0 0 0,0-1-1 0 0,0 1 1 0 0,0 13-132 0 0,-1-1 167 0 0,7 44 585 0 0,-3-68-697 0 0,-1 0 1 0 0,1 0 0 0 0,-1 0 0 0 0,1 0 0 0 0,0 0 0 0 0,-1 0 0 0 0,1 0 0 0 0,0 0 0 0 0,0-1 0 0 0,0 1 0 0 0,-1 0 0 0 0,1 0 0 0 0,0-1 0 0 0,0 1 0 0 0,0 0 0 0 0,0-1 0 0 0,0 1 0 0 0,0-1 0 0 0,1 0 0 0 0,-1 1 0 0 0,0-1-1 0 0,0 0 1 0 0,0 1 0 0 0,0-1 0 0 0,0 0 0 0 0,1 0 0 0 0,-1 0 0 0 0,1 0-56 0 0,2-2 35 0 0,-1-1 0 0 0,1 1 0 0 0,0-1 0 0 0,-1 1-1 0 0,0-1 1 0 0,0 0 0 0 0,0 0 0 0 0,0 0 0 0 0,0-1 0 0 0,0 1 0 0 0,-1-1-1 0 0,0 0 1 0 0,0 1 0 0 0,0-1 0 0 0,0 0 0 0 0,1-4-35 0 0,7-10 83 0 0,34-79 95 0 0,-21 29-1286 0 0,-22 67 711 0 0,-3-7-651 0 0,0 9 1031 0 0,0 1 1 0 0,0-1-1 0 0,0 1 0 0 0,1-1 1 0 0,-1 1-1 0 0,0 0 1 0 0,1 0-1 0 0,-1 0 1 0 0,1 0-1 0 0,0 0 1 0 0,-1 0-1 0 0,1 0 1 0 0,0 0-1 0 0,0 1 1 0 0,1-1-1 0 0,-1 0 1 0 0,0 1-1 0 0,1-1 1 0 0,-1 1-1 0 0,1-1 1 0 0,0 0-1 0 0,0 3 17 0 0,-1 0-28 0 0,-1 3-9 0 0,-4 14 72 0 0,1 1-1 0 0,1-1 0 0 0,1 1 1 0 0,1 0-1 0 0,1 0 0 0 0,0 0 1 0 0,4 22-35 0 0,3-2 86 0 0,-3-36-23 0 0,-3-7-70 0 0,0 1-1 0 0,0-1 1 0 0,0 1-1 0 0,0-1 1 0 0,0 1-1 0 0,0-1 1 0 0,0 0-1 0 0,0 1 1 0 0,1-1-1 0 0,-1 1 1 0 0,0-1-1 0 0,0 0 1 0 0,0 1-1 0 0,1-1 1 0 0,-1 0 0 0 0,0 1-1 0 0,1-1 1 0 0,-1 0-1 0 0,0 0 1 0 0,0 1-1 0 0,1-1 1 0 0,-1 0-1 0 0,1 0 1 0 0,-1 1-1 0 0,0-1 1 0 0,1 0-1 0 0,-1 0 1 0 0,1 0-1 0 0,-1 0 1 0 0,0 0-1 0 0,1 1 1 0 0,-1-1-1 0 0,1 0 1 0 0,-1 0-1 0 0,0 0 1 0 0,1 0 0 0 0,-1 0-1 0 0,1 0 1 0 0,-1-1-1 0 0,1 1 1 0 0,-1 0-1 0 0,0 0 1 0 0,1 0-1 0 0,-1 0 1 0 0,1 0-1 0 0,-1-1 1 0 0,0 1-1 0 0,1 0 1 0 0,-1 0-1 0 0,0 0 1 0 0,1-1-1 0 0,-1 1 1 0 0,1-1 7 0 0,13-2-317 0 0</inkml:trace>
  <inkml:trace contextRef="#ctx0" brushRef="#br0" timeOffset="1290.564">1040 908 10968 0 0,'0'0'248'0'0,"0"0"34"0"0,0 0 21 0 0,0 0-34 0 0,0 1-174 0 0,0 17 1 0 0,0-16 347 0 0,0-2 153 0 0,0 0 32 0 0,0 0-59 0 0,2 8-77 0 0,12 12 99 0 0,3 11 342 0 0,8-11-367 0 0,-10-7-383 0 0,-15-12-187 0 0,0 0 1 0 0,1-1-1 0 0,-1 1 0 0 0,0-1 0 0 0,0 1 1 0 0,1 0-1 0 0,-1-1 0 0 0,1 1 0 0 0,-1-1 1 0 0,0 1-1 0 0,1-1 0 0 0,-1 1 0 0 0,1-1 1 0 0,-1 0-1 0 0,1 1 0 0 0,0-1 1 0 0,-1 1-1 0 0,1-1 0 0 0,-1 0 0 0 0,1 0 1 0 0,0 1-1 0 0,-1-1 0 0 0,1 0 0 0 0,0 0 1 0 0,-1 0-1 0 0,1 0 0 0 0,0 0 0 0 0,-1 0 1 0 0,1 0-1 0 0,0 0 0 0 0,-1 0 0 0 0,1 0 1 0 0,-1 0-1 0 0,1 0 0 0 0,0 0 0 0 0,-1 0 1 0 0,1-1-1 0 0,0 1 0 0 0,-1 0 0 0 0,1-1 1 0 0,-1 1-1 0 0,1 0 0 0 0,0-1 0 0 0,-1 1 1 0 0,1 0-1 0 0,-1-1 0 0 0,1 1 1 0 0,-1-1-1 0 0,0 1 0 0 0,1-1 0 0 0,-1 1 1 0 0,1-1-1 0 0,-1 0 0 0 0,0 1 0 0 0,0-1 1 0 0,1 1-1 0 0,-1-2 4 0 0,48-79 318 0 0,-9-3 466 0 0,-12-16-676 0 0,-26 32-3442 0 0,-1 47 2041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6:35.7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278 81 7136 0 0,'-87'65'336'0'0,"73"-48"104"0"0,0 1 0 0 0,2 1 0 0 0,0 0 0 0 0,1 0 0 0 0,1 1 0 0 0,-6 18-440 0 0,-22 47 1104 0 0,-11 74-1492 0 0,35-76 381 0 0,14-81 71 0 0,5 17 188 0 0,-4-18-236 0 0,1 0 0 0 0,-1 0 0 0 0,1-1 0 0 0,-1 1 0 0 0,1 0 0 0 0,0 0 0 0 0,-1-1 0 0 0,1 1 0 0 0,0-1 0 0 0,-1 0 0 0 0,1 1 0 0 0,0-1 0 0 0,-1 0 0 0 0,1 0 0 0 0,0 0-1 0 0,0 0 1 0 0,-1 0 0 0 0,1-1 0 0 0,0 1 0 0 0,0 0 0 0 0,-1-1 0 0 0,1 1 0 0 0,0-1 0 0 0,-1 0 0 0 0,1 1 0 0 0,-1-1 0 0 0,1 0 0 0 0,-1 0 0 0 0,1 0 0 0 0,-1 0 0 0 0,0 0 0 0 0,1-1 0 0 0,-1 1 0 0 0,0 0 0 0 0,0 0 0 0 0,0-1 0 0 0,0 1 0 0 0,0-1 0 0 0,0 1 0 0 0,0-1 0 0 0,-1 1 0 0 0,2-3-16 0 0,74-123 421 0 0,9-71-162 0 0,-48 69 465 0 0,-37 128-724 0 0,0 0 1 0 0,-1 0 0 0 0,1 0 0 0 0,0 0-1 0 0,-1 1 1 0 0,1-1 0 0 0,-1 0-1 0 0,1 0 1 0 0,-1 0 0 0 0,1 1 0 0 0,-1-1-1 0 0,1 0 1 0 0,-1 1 0 0 0,0-1 0 0 0,1 0-1 0 0,-1 1 1 0 0,0-1 0 0 0,0 1 0 0 0,0-1-1 0 0,1 1 1 0 0,-1-1 0 0 0,0 1-1 0 0,0 0 1 0 0,0-1 0 0 0,0 1 0 0 0,0 0-1 0 0,0 0 1 0 0,0 0 0 0 0,0 0 0 0 0,1 0-1 0 0,-1 0 1 0 0,0 0 0 0 0,0 0-1 0 0,0 0 1 0 0,0 0 0 0 0,0 0 0 0 0,0 0-1 0 0,0 1 1 0 0,0-1 0 0 0,0 0 0 0 0,1 1-1 0 0,-1-1 1 0 0,0 1 0 0 0,0-1 0 0 0,0 1-1 0 0,1-1 1 0 0,-1 1 0 0 0,0 0-1 0 0,1-1 1 0 0,-1 1 0 0 0,0 0-1 0 0,-9 10-3 0 0,1 1 0 0 0,1 0 0 0 0,0 0-1 0 0,0 0 1 0 0,2 1 0 0 0,-1 0 0 0 0,2 1 0 0 0,-1-1 0 0 0,2 1 0 0 0,0 0 0 0 0,1 0 0 0 0,-1 8 3 0 0,-16 138-12 0 0,19 37 12 0 0,40 266 64 0 0,-39-277-64 0 0,-5-146 0 0 0,-1-1 0 0 0,-3 1 0 0 0,-10 30 0 0 0,9-22 0 0 0,6-45 74 0 0,4-2 308 0 0,0-1 108 0 0,0 0 20 0 0,4-10-16 0 0,80-351-756 0 0,-64 287-247 0 0,4 0 0 0 0,4 1 0 0 0,5-3 509 0 0,6 11-424 0 0,-19 33 247 0 0</inkml:trace>
  <inkml:trace contextRef="#ctx0" brushRef="#br0" timeOffset="374.858">519 319 8536 0 0,'-17'50'226'0'0,"9"-31"-71"0"0,1 1 0 0 0,1-1-1 0 0,1 2 1 0 0,0-1 0 0 0,2 1-1 0 0,0 5-154 0 0,9 55 3731 0 0,26-49-2016 0 0,-29-31-1635 0 0,1 1 0 0 0,-1-1 1 0 0,1 0-1 0 0,-1-1 0 0 0,1 1 1 0 0,-1 0-1 0 0,1-1 1 0 0,-1 0-1 0 0,1 0 0 0 0,-1 0 1 0 0,1 0-1 0 0,-1-1 0 0 0,1 1 1 0 0,-1-1-1 0 0,1 0 1 0 0,-1 0-1 0 0,1 0 0 0 0,-1 0 1 0 0,0-1-1 0 0,0 1 0 0 0,0-1 1 0 0,0 0-1 0 0,0 0 1 0 0,0 0-1 0 0,0 0 0 0 0,0-1 1 0 0,-1 1-1 0 0,1-1-80 0 0,12-13 1 0 0,-1 0 0 0 0,-1-2 0 0 0,0 1 0 0 0,-1-2 0 0 0,-1 0 0 0 0,-1 0 1 0 0,0-1-1 0 0,-2 0 0 0 0,0 0 0 0 0,-1-1 0 0 0,-1 0 0 0 0,2-20-1 0 0,-5 30 24 0 0,47-226 443 0 0,-42 156-1424 0 0,-8 69 511 0 0</inkml:trace>
  <inkml:trace contextRef="#ctx0" brushRef="#br0" timeOffset="1020.205">857 358 8592 0 0,'-18'63'608'0'0,"17"-54"-539"0"0,1-8 291 0 0,0-1 125 0 0,0 0 25 0 0,19 4 728 0 0,-10-4-1102 0 0,0 0-1 0 0,0 0 1 0 0,0-1-1 0 0,-1 0 1 0 0,1 0-1 0 0,0-1 0 0 0,0 0 1 0 0,-1-1-1 0 0,0 0 1 0 0,1 0-1 0 0,-1-1 1 0 0,0 0-136 0 0,59-32 128 0 0,-60 33-225 0 0,-7 3 85 0 0,1 0 0 0 0,-1 0 0 0 0,1 0-1 0 0,0 0 1 0 0,-1 0 0 0 0,1 0 0 0 0,-1 0-1 0 0,1 0 1 0 0,-1-1 0 0 0,0 1 0 0 0,1 0-1 0 0,-1 0 1 0 0,1 0 0 0 0,-1-1 0 0 0,1 1-1 0 0,-1 0 1 0 0,1-1 0 0 0,-1 1-1 0 0,0 0 1 0 0,1-1 0 0 0,-1 1 0 0 0,0-1-1 0 0,1 1 1 0 0,-1 0 0 0 0,0-1 0 0 0,0 1-1 0 0,1-1 1 0 0,-1 1 0 0 0,0-1 0 0 0,0 1-1 0 0,0-1 1 0 0,0 1 0 0 0,1-1-1 0 0,-1 1 1 0 0,0-1 0 0 0,0 1 0 0 0,0-1-1 0 0,0 1 1 0 0,0-1 0 0 0,0 1 0 0 0,0-1-1 0 0,-1 1 1 0 0,1-1 0 0 0,0 1 0 0 0,0-1-1 0 0,0 1 1 0 0,0-1 0 0 0,-1 1 0 0 0,1-1-1 0 0,0 1 1 0 0,0 0 0 0 0,-1-1-1 0 0,1 1 1 0 0,0-1 0 0 0,-1 1 0 0 0,1 0-1 0 0,0-1 1 0 0,-1 1 0 0 0,1 0 0 0 0,-1-1 12 0 0,-9-7 49 0 0,0 0 1 0 0,-1 0-1 0 0,0 1 1 0 0,0 0 0 0 0,-1 1-1 0 0,0 0 1 0 0,0 1-1 0 0,0 0 1 0 0,-1 1 0 0 0,-2 0-50 0 0,-45 1 1882 0 0,57 4-1884 0 0,1 0 1 0 0,1 0-1 0 0,-1 0 0 0 0,0 0 1 0 0,0 1-1 0 0,0-1 0 0 0,1 0 0 0 0,-1 1 1 0 0,0 0-1 0 0,1-1 0 0 0,0 1 1 0 0,-1 0-1 0 0,1 0 0 0 0,0-1 0 0 0,0 1 1 0 0,0 0-1 0 0,0 0 0 0 0,0 1 1 0 0,0-1-1 0 0,1 0 0 0 0,-1 0 0 0 0,1 0 1 0 0,-1 0-1 0 0,1 0 0 0 0,0 1 1 0 0,0-1-1 0 0,0 0 0 0 0,0 0 0 0 0,0 1 1 0 0,1-1-1 0 0,-1 0 0 0 0,1 0 1 0 0,-1 0-1 0 0,1 0 0 0 0,0 1 2 0 0,0 2-14 0 0,-1 5-81 0 0,1 0 1 0 0,1 0 0 0 0,0 0-1 0 0,0 0 1 0 0,1 0 0 0 0,0 0 0 0 0,0-1-1 0 0,1 0 1 0 0,1 0 0 0 0,-1 0-1 0 0,2 0 1 0 0,-1 0 0 0 0,1-1 0 0 0,1 0 94 0 0,21 24-918 0 0,-17-19 348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6:41.2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1 142 10512 0 0,'2'-8'98'0'0,"0"-1"1"0"0,1 1-1 0 0,0 0 0 0 0,1 0 1 0 0,-1 0-1 0 0,2 0 1 0 0,-1 0-1 0 0,1 1 1 0 0,0 0-1 0 0,5-5-98 0 0,41-33 1768 0 0,-49 44-1768 0 0,0 0 1 0 0,-1 0-1 0 0,1 1 1 0 0,0-1-1 0 0,-1 1 1 0 0,1-1-1 0 0,0 1 1 0 0,0 0-1 0 0,-1-1 1 0 0,1 1-1 0 0,0 0 1 0 0,0 0-1 0 0,0 0 1 0 0,-1 0 0 0 0,1 1-1 0 0,0-1 1 0 0,0 0-1 0 0,-1 1 1 0 0,1-1-1 0 0,0 1 1 0 0,-1 0-1 0 0,1 0 1 0 0,0-1-1 0 0,-1 1 1 0 0,1 0-1 0 0,-1 0 1 0 0,0 0-1 0 0,1 1 1 0 0,-1-1-1 0 0,0 0 1 0 0,1 0 0 0 0,-1 1-1 0 0,0-1 1 0 0,0 1-1 0 0,16 12-2 0 0,20 20 150 0 0,-33-29-134 0 0,0-1 0 0 0,0 1 0 0 0,0-1 1 0 0,1 0-1 0 0,0 0 0 0 0,-1 0 0 0 0,2-1 0 0 0,-1 0 1 0 0,0 0-1 0 0,1 0 0 0 0,-1-1 0 0 0,3 1-14 0 0,88 22 899 0 0,-36-25-799 0 0,0-2 1 0 0,-1-4-1 0 0,5-2-100 0 0,180-13 700 0 0,43 21-514 0 0,17-28 1479 0 0,-46 40-1049 0 0,-123 8-902 0 0,-18-2 166 0 0,-103-14 131 0 0,1-1 0 0 0,0 0-1 0 0,0 0 1 0 0,0-2 0 0 0,0 0-1 0 0,0-1 1 0 0,15-1-11 0 0,29-19 84 0 0,72-13 869 0 0,8 2-218 0 0,-9 19-886 0 0,-121 11 151 0 0,-1 1 0 0 0,1 0 0 0 0,-1 0 0 0 0,0 1 0 0 0,1 0 0 0 0,-1 0 0 0 0,1 1 0 0 0,-1 0 0 0 0,0 1 0 0 0,0 0 0 0 0,0 0 0 0 0,0 0 0 0 0,1 3 0 0 0,44 21 0 0 0,-10 9 0 0 0,-40-34 3 0 0,-1 0 0 0 0,0-1 0 0 0,1 1 0 0 0,-1 0 0 0 0,1-1 0 0 0,0 0 0 0 0,-1 0 0 0 0,1 0 0 0 0,0 0 0 0 0,0 0 0 0 0,-1 0 0 0 0,1-1-1 0 0,0 1 1 0 0,0-1 0 0 0,0 0 0 0 0,0 0 0 0 0,0 0 0 0 0,0 0 0 0 0,0-1 0 0 0,0 1 0 0 0,0-1 0 0 0,0 1 0 0 0,-1-1 0 0 0,1 0 0 0 0,0 0-1 0 0,-1-1 1 0 0,1 1 0 0 0,0 0 0 0 0,-1-1 0 0 0,1 0 0 0 0,1-1-3 0 0,105-59 1223 0 0,-85 53-1115 0 0,1 0 1 0 0,0 1-1 0 0,1 2 1 0 0,-1 1-1 0 0,6 0-108 0 0,-25 3 9 0 0,-1 1 0 0 0,0 1 0 0 0,1-1 0 0 0,-1 1 0 0 0,0 0 0 0 0,1 0 0 0 0,-1 0 0 0 0,0 1 0 0 0,1 0 0 0 0,-1 0 0 0 0,0 0-1 0 0,0 0 1 0 0,0 1 0 0 0,0 0 0 0 0,0 0 0 0 0,0 1 0 0 0,0-1 0 0 0,-1 1 0 0 0,1 0 0 0 0,-1 0 0 0 0,0 1 0 0 0,0-1 0 0 0,1 2-9 0 0,28 26-171 0 0,9-37 273 0 0,-23 0 75 0 0,41-15 501 0 0,-58 20-668 0 0,1-1 0 0 0,-1 0-1 0 0,1 1 1 0 0,-1-1 0 0 0,1 1-1 0 0,-1 0 1 0 0,1 0-1 0 0,0 0 1 0 0,0 0 0 0 0,-1 0-1 0 0,1 1 1 0 0,0-1 0 0 0,0 1-1 0 0,0 0 1 0 0,0 0 0 0 0,0 0-1 0 0,0 0 1 0 0,0 0 0 0 0,-1 0-1 0 0,1 1 1 0 0,0 0 0 0 0,0-1-1 0 0,0 1 1 0 0,-1 0-1 0 0,1 1 1 0 0,0-1 0 0 0,-1 0-1 0 0,1 1 1 0 0,-1-1 0 0 0,1 1-1 0 0,-1 0 1 0 0,0 0 0 0 0,0 0-1 0 0,1 1-9 0 0,12 2-520 0 0,-11-1 368 0 0,-1-1 0 0 0,0 1-1 0 0,0 0 1 0 0,0 0 0 0 0,0 0 0 0 0,0 0-1 0 0,-1 1 1 0 0,0-1 0 0 0,0 1-1 0 0,0-1 1 0 0,0 1 0 0 0,-1 0-1 0 0,1 4 153 0 0,10 12-1267 0 0,-5-17-3453 0 0,2-15 2340 0 0,-5 3 1392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7:09.7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34 258 5696 0 0,'0'0'132'0'0,"0"0"17"0"0,0 0 10 0 0,0 0 6 0 0,0 0 24 0 0,0 0 17 0 0,0 0 2 0 0,-11 5 2464 0 0,-1 6-1696 0 0,11-11-467 0 0,1 0 90 0 0,0 0 38 0 0,0 0 10 0 0,0 0-1 0 0,0 0-6 0 0,0 0-6 0 0,0 0-2 0 0,0 0-38 0 0,0 0-157 0 0,-10 2 1454 0 0,34 102-1934 0 0,-9-56-421 0 0,-14-45 404 0 0,7 22 239 0 0,-2 0-1 0 0,-1 1 0 0 0,-1-1 1 0 0,-1 1-1 0 0,0 10-178 0 0,-7 30 1328 0 0,3-64-1104 0 0,1-2 0 0 0,0 0 2 0 0,0 0 4 0 0,0 0 2 0 0,0 0-8 0 0,0 0-34 0 0,0 0-20 0 0,0 0-2 0 0,5-25 0 0 0,47-72-600 0 0,-28 34 16 0 0,-4 4 231 0 0,-6-42 34 0 0,-9 34 151 0 0,-4-12 0 0 0,-2-20 127 0 0,6 68-1610 0 0,-5 30 1351 0 0,1 0-1 0 0,-1-1 1 0 0,0 1-1 0 0,1 0 1 0 0,-1-1-1 0 0,1 1 1 0 0,0 0-1 0 0,-1 0 1 0 0,1-1-1 0 0,0 1 1 0 0,0 0-1 0 0,0 0 1 0 0,0 0-1 0 0,0 0 1 0 0,0 0-1 0 0,0 0 1 0 0,0 0-1 0 0,0 1 1 0 0,0-1-1 0 0,0 0 1 0 0,1 0-1 0 0,-1 1 1 0 0,0-1-1 0 0,1 1 1 0 0,-1-1-1 0 0,0 1 133 0 0,29-10-3870 0 0,-11 6 1886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7:10.2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 1 6880 0 0,'0'0'157'0'0,"0"0"23"0"0,0 0 11 0 0,-1 1-31 0 0,-27 127 6109 0 0,22-58-1641 0 0,7-42-4071 0 0,8 41-318 0 0,-8-57-339 0 0,0 0 1 0 0,1 0 0 0 0,0 0-1 0 0,1 0 1 0 0,0 0 0 0 0,1-1-1 0 0,0 1 1 0 0,1 0 99 0 0,-4-11-368 0 0,2 8 385 0 0,-2-2-5683 0 0,-1-7 297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7:10.5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 1 9872 0 0,'0'0'216'0'0,"0"0"40"0"0,-4 3 16 0 0,-1 5 16 0 0,5-8-288 0 0,0 0 0 0 0,-5 8 0 0 0,5-8 0 0 0,0 0 112 0 0,0 0-32 0 0,0 0-8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7:11.1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30 230 8496 0 0,'0'23'190'0'0,"0"-19"28"0"0,0-4 10 0 0,-1 1-26 0 0,-16 13-60 0 0,16-12 370 0 0,1-2 149 0 0,-6 3 1451 0 0,12-2 2244 0 0,57 8-4130 0 0,4 22-243 0 0,-23-23-342 0 0,-43-8 358 0 0,0 1 0 0 0,0-1-1 0 0,0 0 1 0 0,1 1 0 0 0,-1-1-1 0 0,0 0 1 0 0,0 0 0 0 0,0 0-1 0 0,1 0 1 0 0,-1 0 0 0 0,0 0-1 0 0,0-1 1 0 0,0 1 0 0 0,0 0-1 0 0,1-1 1 0 0,-1 1 0 0 0,0 0-1 0 0,0-1 1 0 0,0 1 0 0 0,0-1-1 0 0,0 0 1 0 0,0 1 0 0 0,0-1-1 0 0,0 0 1 0 0,0 0 0 0 0,0 0-1 0 0,-1 1 1 0 0,1-1 0 0 0,0 0-1 0 0,0 0 1 0 0,-1 0 0 0 0,1 0-1 0 0,-1 0 1 0 0,1 0 0 0 0,-1 0-1 0 0,1-2 2 0 0,13-44 178 0 0,-20-49 108 0 0,5 89-292 0 0,0-1 0 0 0,0 1-1 0 0,0 0 1 0 0,-1 0 0 0 0,0 0-1 0 0,0 1 1 0 0,-1-1 0 0 0,0 0-1 0 0,0 1 1 0 0,-1 0 0 0 0,1-1-1 0 0,-1 1 1 0 0,-1 1 0 0 0,1-1-1 0 0,-1 1 1 0 0,0-1 0 0 0,0 2-1 0 0,-1-1 1 0 0,1 0 0 0 0,-1 1-1 0 0,0 0 1 0 0,0 0 0 0 0,-1 1-1 0 0,-5-3 7 0 0,8 7-3 0 0,0 0 0 0 0,0 0-1 0 0,0 1 1 0 0,0-1 0 0 0,0 1-1 0 0,0-1 1 0 0,0 1-1 0 0,1 1 1 0 0,-1-1 0 0 0,0 0-1 0 0,1 1 1 0 0,0 0 0 0 0,0-1-1 0 0,0 1 1 0 0,0 1-1 0 0,0-1 1 0 0,1 0 0 0 0,-1 1-1 0 0,1-1 1 0 0,0 1-1 0 0,0 0 1 0 0,0 0 0 0 0,1-1-1 0 0,-1 1 1 0 0,1 0 0 0 0,0 1-1 0 0,0-1 1 0 0,0 3 3 0 0,-10 26-43 0 0,2 0 0 0 0,1 0 0 0 0,1 0 0 0 0,3 1 0 0 0,0 0 0 0 0,2 10 43 0 0,2 38 0 0 0,28-7 183 0 0,9-49 32 0 0,-32-23-273 0 0,1-1 0 0 0,-1 0 0 0 0,1-1 0 0 0,0 1 0 0 0,0-1 0 0 0,0 0 0 0 0,0-1 0 0 0,0 1 0 0 0,0-1 0 0 0,-1 0 0 0 0,1-1 0 0 0,0 1 0 0 0,0-1 0 0 0,0 0 0 0 0,3-2 58 0 0,82-32-6201 0 0,-78 26 3771 0 0</inkml:trace>
  <inkml:trace contextRef="#ctx0" brushRef="#br0" timeOffset="650.335">450 129 11688 0 0,'0'0'264'0'0,"0"0"34"0"0,0 0 22 0 0,0 0-32 0 0,0 2-110 0 0,5 337 5648 0 0,-5-337-5705 0 0,0-2-7 0 0,0 0-29 0 0,0 0-12 0 0,1-2-1 0 0,18-38 216 0 0,25-188 0 0 0,-10 92-936 0 0,-21 120 320 0 0,-12 15 154 0 0,14 9-677 0 0,-9-1 774 0 0,0 1 0 0 0,0 0 0 0 0,-1 0 0 0 0,0 0 0 0 0,0 0 0 0 0,-1 1-1 0 0,0 0 1 0 0,-1 0 0 0 0,0 0 0 0 0,0 0 0 0 0,-1 0 0 0 0,0 1 0 0 0,0 2 77 0 0,14 45-31 0 0,28 149-361 0 0,-39-85-389 0 0,-5-120 345 0 0,0-1-690 0 0,0 0-303 0 0,0 0-584 0 0,0 0-2103 0 0</inkml:trace>
  <inkml:trace contextRef="#ctx0" brushRef="#br0" timeOffset="1228.425">838 57 10136 0 0,'0'0'230'0'0,"0"2"30"0"0,-1 57 306 0 0,1 25 1426 0 0,0 17 437 0 0,10-7-1161 0 0,-6-60-1200 0 0,-4-31 149 0 0,-4-18-72 0 0,-5-140 1101 0 0,14 71-438 0 0,-5 75-800 0 0,1-1 0 0 0,1 1 1 0 0,0-1-1 0 0,0 1 0 0 0,1 0 1 0 0,0 0-1 0 0,1 0 0 0 0,0 0 0 0 0,3-5-8 0 0,13-25 0 0 0,9 12-97 0 0,-15 11-318 0 0,-13 15 266 0 0,7 11-206 0 0,41 135-293 0 0,-29-71 648 0 0,5 61 0 0 0,-7-16 54 0 0,-17-100-158 0 0,-1-18-494 0 0,0-1-215 0 0,0 0-947 0 0,0 0-3610 0 0</inkml:trace>
  <inkml:trace contextRef="#ctx0" brushRef="#br0" timeOffset="1725.275">1210 186 10280 0 0,'0'0'230'0'0,"0"0"30"0"0,0 0 20 0 0,0 0-25 0 0,12 4 506 0 0,22 28 2517 0 0,11-6-2301 0 0,-1-25-711 0 0,-41-1-253 0 0,0 1-1 0 0,0 0 0 0 0,0-1 1 0 0,0 0-1 0 0,0 1 0 0 0,0-1 0 0 0,0-1 1 0 0,0 1-1 0 0,0 0 0 0 0,0-1 0 0 0,1 1 1 0 0,-1-1-1 0 0,-1 0 0 0 0,1 0 0 0 0,0 0 1 0 0,0-1-1 0 0,0 1 0 0 0,0-1 0 0 0,-1 1 1 0 0,1-1-1 0 0,-1 0 0 0 0,1 0 0 0 0,-1 0 1 0 0,0 0-1 0 0,0 0 0 0 0,0-1 0 0 0,0 1 1 0 0,0-1-1 0 0,0 1 0 0 0,-1-1 0 0 0,1 0-12 0 0,17-47 267 0 0,-18 17-150 0 0,-3 8-117 0 0,-2 17 0 0 0,-24-27-409 0 0,11 23-253 0 0,15 10 566 0 0,-1 0 1 0 0,0 1 0 0 0,0-1 0 0 0,0 1 0 0 0,0 0-1 0 0,0 0 1 0 0,0 0 0 0 0,0 0 0 0 0,0 0 0 0 0,0 1 0 0 0,0-1-1 0 0,0 1 1 0 0,-1 0 0 0 0,1 0 0 0 0,0 0 0 0 0,0 1-1 0 0,0-1 1 0 0,-1 1 0 0 0,1-1 0 0 0,0 1 0 0 0,-2 1 95 0 0,-3-1-65 0 0,5 2 75 0 0,-1-1 1 0 0,1 1 0 0 0,-1 0 0 0 0,1-1 0 0 0,0 1 0 0 0,0 1 0 0 0,0-1-1 0 0,1 0 1 0 0,-1 1 0 0 0,1-1 0 0 0,0 1 0 0 0,0 0 0 0 0,0 0 0 0 0,0 0 0 0 0,1 0-1 0 0,0 0 1 0 0,0 0 0 0 0,0 0 0 0 0,0 1 0 0 0,0-1 0 0 0,1 1-11 0 0,0-4 10 0 0,-6 27 332 0 0,2 0 0 0 0,1 0 0 0 0,1 1 0 0 0,1-1 0 0 0,2 1 0 0 0,0-1-1 0 0,4 12-341 0 0,23 53 463 0 0,15 2 578 0 0,-8-42-590 0 0,23-7-1010 0 0,-56-43 324 0 0,2-1-1 0 0,-1 1 0 0 0,0-1 1 0 0,0 1-1 0 0,1-1 0 0 0,-1-1 0 0 0,1 1 1 0 0,-1 0-1 0 0,1-1 0 0 0,0 0 1 0 0,0 1-1 0 0,0-1 0 0 0,0-1 0 0 0,0 1 1 0 0,0-1-1 0 0,0 0 0 0 0,0 1 1 0 0,0-2-1 0 0,2 1 236 0 0,5-3-5117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36.48792" units="1/cm"/>
          <inkml:channelProperty channel="Y" name="resolution" value="378.5488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4-01T13:53:11.04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17343 12355 806 0,'0'0'17'0,"0"0"4"0,0 0 1 0,0 0 2 0,0 0-24 0,-4 9 0 0,4-2 0 0,0-1 0 16,0 3 0-16,0-6 0 0,0-3 0 15,0 10-354-15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36.48792" units="1/cm"/>
          <inkml:channelProperty channel="Y" name="resolution" value="403.8137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3-25T18:34:57.57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3291 6734 1728 0,'0'0'38'0,"0"0"8"0,0 0 2 0,0 0 0 0,0 0-39 0,-7 6-9 0,7-6 0 0,0 0 0 16,-7 0 88-16,7 0 16 15,-7 6 4-15,4 0 0 0,3 0-52 0,0 0-11 0,3 9-1 0,1-4-1 16,3 7-20-16,3 3-4 0,-3 2-1 0,4 6 0 15,3-8 4-15,0 14 1 0,0-5 0 0,4 14 0 16,3-12-23-16,-7 9 0 0,4 3 0 0,-4-5-8 16,4-4 33-16,-8 3 7 0,1-9 2 0,-1 10 0 15,-6-16 8-15,-1 10 2 0,-3-7 0 0,-3 3 0 16,-1-2-10-16,-3 2-2 0,-3 1 0 0,-4 2 0 16,-4-8 0-16,4-1 0 0,-4 4 0 0,1-10 0 15,-4-2-9-15,-1-3-3 0,1 5 0 0,-4-11 0 16,4 0-11-16,-10 0-9 0,6-6 12 0,-3 0-12 15,6 0 0-15,-6-6-14 0,0 0 1 0,7-6 0 16,-4 1-23-16,4-1-4 0,7 0 0 0,-4 3-1 16,1-8-121-1,6 2-24-15,-3 0-5 0</inkml:trace>
  <inkml:trace contextRef="#ctx0" brushRef="#br0" timeOffset="462.706">2604 6696 1497 0,'0'0'32'0,"0"0"8"0,0 0 0 0,0 0 4 0,0 0-36 0,7 3-8 0,0 0 0 0,10-3 0 16,1 0 46-16,3 0 7 0,4-3 2 0,-1 0 0 15,5 3 13-15,6-6 4 0,-3 0 0 0,7 1 0 16,10-7-20-16,0 6-4 0,8-3-1 0,3 3 0 16,-7 0-23-16,0 0-5 0,-4-5-1 0,4 5 0 0,-4 0 16 0,1 6 3 15,6-6 1-15,0 0 0 0,-3 6-13 16,-7-9-2-16,4 6-1 0,-8 1 0 0,-3-4-14 0,-4 0-8 16,4 0 8-16,-7 6-8 0,-1-6 16 0,5 0-2 15,-12 0 0-15,-2 6 0 0,2-6-14 0,-6 6 0 16,-4-11 0-16,4 8 0 15,-8 0-128-15,-3 3-23 0,-3-3-4 0</inkml:trace>
  <inkml:trace contextRef="#ctx0" brushRef="#br0" timeOffset="1369.216">3803 7337 1335 0,'0'0'29'0,"0"0"7"0,-7 0 0 0,7 0 2 0,-4 3-30 0,4-3-8 0,0 0 0 0,0 0 0 16,0 0 18-16,0 0 2 0,0 0 1 0,0 0 0 15,0 0 3-15,0 0 0 0,0 0 0 0,0 0 0 16,0 0 32-16,0 0 6 0,4 0 2 0,6 0 0 16,1 0 0-16,3 0 0 0,-3 0 0 0,6 0 0 15,-2 0-23-15,6 0-4 0,0-3-1 0,-4-3 0 16,8 3-24-16,0 3-4 0,0-3-8 0,6 0 11 16,-10 0-11-16,4 3 8 0,3-5-8 0,-6 5 8 15,6-6-8-15,-14 6 0 0,4 0 9 0,-4-6-9 16,0 0 16-16,-4 6 0 0,1-6-1 0,-4 6 0 15,0-6-15-15,0 6 0 0,-7 0 0 0,0 0 0 16,0 0 10-16,0 0 2 0,0-9 1 0,0 3 0 16,0 1-13-16,0-1-16 0,-7 0 3 0,3 0 1 15,1 0 32-15,-1 0 8 0,-3-6 0 0,0 7 1 16,0-4 5-16,-3 3 1 0,3-6 0 0,-7 6 0 16,3-6-50-16,-3 1-9 0,3-1-3 15,-6 0 0-15,-1 3 27 0,0 4 0 0,-3-7 0 0,0 6 0 0,3-6 0 16,-6 6 0-16,-1 0 0 0,0 3 0 15,1 3 0-15,-1 3 0 0,7 0 0 0,-10 3 0 16,7 3-28-16,3 3-9 0,-3 0-3 0,3-1 0 0,4 10 40 16,0-4 0-16,-3 1 0 0,2 6 0 0,5 2 16 0,3-2 10 15,3 8 2-15,1-6 1 0,3 4-29 0,7 5 0 16,0-3 0-16,3 7 0 0,1 2 0 0,7-3-8 16,-4 3 8-16,0-3 0 0,7-2 0 0,4-4 0 0,-1-8 0 15,5 2 0-15,-5-5 28 0,5-4 0 0,-1 1 0 0,4-12 0 16,-1 5-8-16,-6-5-3 0,3-6 0 0,-3 0 0 15,0 0-17-15,-1-11-9 0,-10 5 1 16,8-6 0 0,-8-3-88-16,0-2-16 0,-4-1-4 0,-3-3-843 0</inkml:trace>
  <inkml:trace contextRef="#ctx0" brushRef="#br0" timeOffset="2619.845">5687 7134 1717 0,'0'0'48'0,"0"0"12"0,0 0-48 0,0 0-12 15,-4 0 0-15,1-6 0 0,3 6 18 0,0 0 2 16,0 0 0-16,0 0 0 0,0 0 35 0,0 0 7 0,-7 6 2 0,0-3 0 16,3 12-19-16,1 0-3 15,-1 2-1-15,1 1 0 0,6 2-41 0,-3-2 0 16,4 0 0-16,-1 2 0 0,1 4 0 0,-1-4 0 15,8 4-10-15,-4-6 10 16,3-1-33-16,4-2-1 0,-3-3 0 0,0-1 0 0,3 1 34 0,3 0 0 16,1-9 0-16,-4 0 0 0,0 0 0 0,7 0 0 0,-3-3 12 0,-4 0-3 15,0 0-9-15,0 0 0 0,4-3 9 0,-11 0-9 16,4 0 22-16,-4 0 0 0,0-3 0 0,0-6 0 16,-4 6 7-16,1-5 2 0,-1-4 0 0,-3-3 0 15,0 7 5-15,-3-7 0 0,-1-3 1 0,1 4 0 16,-1-1-19-16,-3-3-4 0,0 4-1 0,4-1 0 15,-4-2-13-15,0 5 8 0,7 0-8 0,-7 3 0 16,3 7-12-16,0-1-9 0,-3-3-2 0,7 9 0 16,-3-3-136-16,3 3-27 0</inkml:trace>
  <inkml:trace contextRef="#ctx0" brushRef="#br0" timeOffset="2899.583">6209 7352 1982 0,'0'0'56'0,"0"0"12"0,0 0-54 0,0 0-14 16,0 0 0-16,-4 0 0 0,4 0 52 0,-3-6 8 16,3 6 2-16,0 0 0 0,0 0 14 0,0 0 2 15,0 0 1-15,0 0 0 0,0 0-63 0,0 0-16 0,0 0 0 16,-4 6 0-16,4 6 52 0,0-1 7 0,-3 1 1 0,3 3 1 15,0 2-37-15,0 7-8 0,3-6-2 0,-3 8 0 16,0-5-14-16,4 8-15 16,-4-11 3-16,3 5 1 15,1-2-42-15,-1 2-9 0,-3-11-2 0,4 0 0 16,-1 2-102-16,1-8-21 0,0 0-4 0,-4-6-1 0</inkml:trace>
  <inkml:trace contextRef="#ctx0" brushRef="#br0" timeOffset="3061.417">6160 6870 1958 0,'0'0'43'0,"0"0"9"0,0 0 1 0,0 0 3 15,0 0-45-15,0 0-11 0,0 0 0 0,-4 6 0 16,-3-1 45-16,0 1 7 0,3-3 2 0,4-3 0 16,-3 6-54-16,3-6 0 0,0 0-11 0,-4 9 2 15,4 0-183-15,0-9-36 0,0 0-7 16,0 0-470-16</inkml:trace>
  <inkml:trace contextRef="#ctx0" brushRef="#br0" timeOffset="3641.538">6660 7105 1767 0,'0'0'39'0,"0"0"8"0,0 0 1 0,0 0 2 0,-3-6-40 0,-4 0-10 0,-7 3 0 0,3-3 0 15,-3-3 22-15,0 7 2 0,0-10 1 0,-4 0 0 16,1 6-25-16,6-6-9 0,-10 6 0 0,3 4 0 16,4-4-16-16,0 6-3 0,-4 0-1 0,8 3 0 15,-4 2 0-15,7 7 0 0,0-6 0 16,3 12 0-16,4-6 4 0,0 2 1 0,4 10 0 0,3-7 0 0,3 4 16 15,4-3 8-15,4-1-8 0,0-2 8 0,3-3-9 16,3 5 9-16,-6-5-10 0,7 0 10 0,-4 0 44 0,-3 2 14 16,-1 4 3-16,-3-6 1 0,0-1 12 15,-7 1 2-15,4 9 1 0,-4-9 0 0,-3 5-7 0,-1-2-2 16,-3-3 0-16,0 5 0 0,-3 1-24 0,-1-6-6 16,1 2-1-16,-4 4 0 0,-1 0-20 0,1-9-4 15,-7 2-1-15,4 1 0 0,-1-6 18 16,-3 6 3-16,0-12 1 0,0 6 0 0,0-6-23 0,0 0-11 15,-1-6 10-15,-6 0-10 16,4 0-32-16,3-6-13 0,-4 0-3 0,0 1 0 16,8 2-29-16,-4 3-7 0,3-6 0 0,7 6-1 15,-3-5-99-15,0 8-20 0,4-3-4 0,3 6-284 0,10-9-56 16</inkml:trace>
  <inkml:trace contextRef="#ctx0" brushRef="#br0" timeOffset="4291.857">7253 6823 1728 0,'0'0'38'0,"0"0"8"0,0 0 2 0,0 0 0 0,0 0-39 0,0 0-9 15,0 0 0-15,0 0 0 0,0 0 33 0,4 6 5 16,-1 2 1-16,1 1 0 0,3 3-11 0,3 6-3 15,-3-1 0-15,0 4 0 0,4 2 31 0,3 7 7 0,-3 2 1 16,3 12 0-16,0 0-52 0,-3 3-12 0,3-3 0 0,-4 0 0 16,4-2 0-16,-7 2 0 0,0-6 0 0,1-3 0 15,-1-2 0-15,0-1 0 0,-4 3 0 0,1-8 0 16,-1 2-16-16,1-11-5 0,-1 2-2 0,-3-2 0 31,4-6-14-31,-4-6-3 0,3 5-1 0,-3-11 0 16,0 0-13-16,0-11-2 0,4-1-1 0,-1-6 0 15,1-2 7-15,-4-4 2 0,3-2 0 0,1 2 0 0,-4-11-20 16,3 8-3-16,5-5-1 0,-5 3 0 0,4 2 58 0,-3-2 14 0,3 5 0 0,3-2 0 16,-3 2 61-16,0 4 15 0,0 5 4 0,0 0 0 15,1 3-20-15,2 1-3 0,-3 5-1 0,4 0 0 16,-4 0-25-16,0 6-6 0,3 6-1 0,-2 0 0 16,2 6-5-16,8-1-2 0,-11 1 0 0,7 9 0 15,0 2 38-15,-3 1 7 0,3-4 2 0,0 10 0 16,-4-7-52-16,5 10-12 0,-5-4 0 0,-3 3 0 15,4-2 0-15,-8 8 0 0,4-3 0 0,-3-2 0 0,3 5 0 16,-4-9 0-16,1-2 0 0,-1 2 0 0,1-8 0 0,0 2 0 16,-4-5 0-16,0-4 0 0,0 1 0 0,0-6 0 15,0 3 0-15,-4-6 0 16,4-6-100-16,0 0-22 0,0 0-5 0,0 0-1 16,0 0-102-16,0 0-21 0,0-6-4 0,0-6-1 0</inkml:trace>
  <inkml:trace contextRef="#ctx0" brushRef="#br0" timeOffset="4836.24">7888 7375 1267 0,'0'0'28'0,"0"0"5"0,0 0 2 0,0 0 1 0,0 0-36 0,0 0 0 0,0 0 0 0,0 0 0 15,0 0 58-15,0 0 5 0,0 0 1 0,0 0 0 16,0 0-52-16,7-6-12 0,4 6 0 0,-4-5 0 16,3 5 54-16,5 0 8 0,-1-6 2 0,3 6 0 15,1 0-52-15,0 0-12 0,-1 0 0 0,-3-6 0 0,4 6 0 16,-4 0 0-16,4 0 0 0,-4 0 0 0,3 0 0 15,-2 0 0-15,-1-6 0 0,-4 6 0 0,4 0 0 0,0 0 0 16,-3-6 0-16,-4 6 0 0,4 0 0 16,-4-3 0-16,-7 3 0 0,0 0 0 0,0 0 0 15,0 0 0-15,3-6 0 0,-3 6 0 0,-3-9 54 16,3 6 8-16,-7-2 2 0,0-1 0 0,0-6-64 0,-1 6-28 16,1-6 3-16,-3 3 0 0,3 1 40 0,-4-1 8 15,1 3 1-15,-1-12 1 16,0 7-71-16,4 2-14 0,-3-3-4 0,-1 0 0 0,4 0 52 0,0 7 12 15,-3-1 0-15,-1 0 0 0,4 0 0 0,-4 0 0 0,1 6 0 16,-1 6 0-16,1 0 0 0,-1 0 0 16,4 5 0-16,0 7 0 0,0-3 0 0,3 2 0 0,1 7 0 0,3-3 0 15,0 2 0-15,7 6 0 0,0-2 0 0,0 2 0 16,7 4 0-16,-3 2 0 0,3-3 0 0,0 4 0 16,3 2 0-16,-2-6 0 0,-1-2 0 0,0-1 0 15,3-9 48-15,-2 4 13 0,2-6 3 0,1 2 0 31,-1-14-182-31,-2 0-36 0,2 0-7 0,4 0-547 0</inkml:trace>
  <inkml:trace contextRef="#ctx0" brushRef="#br0" timeOffset="5358.127">8583 7217 1497 0,'0'0'32'0,"0"0"8"0,-3-9 0 15,-1 3 4-15,0 0-36 0,-3 0-8 0,4 0 0 0,-1 0 0 16,4 6 97-16,-7 0 18 0,0 0 3 0,0 0 1 0,-3 0-37 0,3 0-7 16,0 6-2-16,-1 0 0 0,1 6-58 0,4 0-15 15,-1 2 0-15,1 10 0 0,-1-9 0 0,4 2 0 16,-3 7 0-16,6-1 0 0,-3 4 0 0,7-10 0 16,0 7 0-16,-3-4 0 0,3 4 0 0,0-6 0 15,4 2 0-15,-4-2 0 0,3-3 0 0,1 2 0 16,-4-5 0-16,3 0 0 0,5-6 0 0,-5-1 0 15,4 1 0-15,0-6 0 0,1 0 0 0,2-6 0 16,1 1 0-16,-1-1 0 0,-2-6 0 0,2 0 0 16,1-3 0-16,-1 4 0 0,-2-1 0 0,-1-6 0 0,0 1 0 15,0 2 0-15,-4-9 0 0,1 13 0 16,3-10 0-16,-3 3 0 0,-4 1 0 0,3-7 0 16,-3 10 0-16,-3 2 0 0,3-12 0 0,0 10 0 0,-3 2 0 0,-1-6 0 15,-3 12 40-15,4-5 6 0,-4 2 1 0,0 3 0 16,0-6-24-16,0 12-5 0,0 0-1 0,0 0 0 15,0 0-17-15,0 0 0 0,0 0 0 0,0 0 0 16,0 0 55-16,0 0 7 0,0 0 2 0,0 12 0 16,3-3-52-16,1 8-12 0,3-5 0 0,-4 6 0 15,8-4 0-15,-4 10 0 0,-3-1 0 0,3-2 0 16,3 3 0-16,-3 2 0 0,0-2 0 0,0-1 0 16,0 1 0-16,0 2 0 0,0-8 0 0,1 2 0 15,-1-2 0-15,0 0 0 0,-4-4 0 0,4-5 0 16,0 6-48-16,-3-9-13 0,3 0-3 0,0-1 0 15,-4 1-51-15,4-6-10 0,-7 0-3 16,8-6 0-16,-1 1-112 0,-4-7-24 16,-3-21-4-16,4 10 0 0</inkml:trace>
  <inkml:trace contextRef="#ctx0" brushRef="#br0" timeOffset="5716.153">9155 7296 1490 0,'0'-6'32'0,"0"-6"8"0,0 6 0 0,0-2 3 0,0 2-35 0,-4 0-8 15,4 0 0-15,0 6 0 0,0-12 84 0,0 12 16 16,0 0 2-16,0 0 1 0,0 0-19 0,0 0-3 15,0 0-1-15,0 0 0 0,0 0-30 0,0 0-6 16,0 0-2-16,0 0 0 0,0 0-7 0,4 12-2 16,-1-6 0-16,1 3 0 0,3 2 25 0,0 1 5 0,0 6 1 0,0-1 0 15,3 1-52-15,1 3-12 0,0-4 0 0,-1 7 0 32,4-4-26-32,-3 7-8 0,3-4-2 0,0 7 0 0,-3-10 23 0,-1 4 4 0,1-1 1 0,-1-2 0 15,-3-3-11-15,4-7-1 0,-7 1-1 0,3-6 0 31,-4 0-15-31,1-3-4 0,-4-3 0 0,0 0 0 16,0 0-4-16,0-6 0 0,0-3-1 0,-4 3 0 0,4-11 23 0,-3-4 5 0,-1 3 1 0,1-5 0 16,-1-4 16-16,4 10 0 0,-3-13 0 0,-1 7 0 15,4-4 32-15,4 4 3 0,-1 2 1 0,1-2 0 16,-1-7-21-16,4 10-4 0,4-7-1 0,-4 4 0 16,7 5 0-16,-3-5 0 0,-1 2 0 0,1 9 0 15,3 1-10-15,-4-7 0 0,5 6 0 0,-5 9 0 16,1-3-12-16,-1 1-8 0,1 5-2 0,3 0 0 15,-3 0-125-15,-1 11-25 0,4-5-4 0,0 15-2 0</inkml:trace>
  <inkml:trace contextRef="#ctx0" brushRef="#br0" timeOffset="6728.699">9550 7431 1807 0,'0'0'40'0,"0"0"8"0,0 0 1 0,-7-6 2 0,7 6-41 0,0-6-10 0,0 1 0 0,0-1 0 16,3 0 13-16,4 0 1 15,0-3 0-15,0 3 0 0,0 0-14 0,4 0 11 0,3 6-11 16,0-5 10-16,0 5 3 0,0 0 1 0,1 0 0 0,2 0 0 15,1 0 2-15,-1 0 1 0,1 0 0 0,3 0 0 16,0 0-17-16,1 0 8 0,-1 0-8 0,0 0 0 16,0 0 0-16,0 0-11 0,-3 0 0 0,3-6 0 15,-3 6 11-15,-1-6 0 0,-3 6 0 0,1-6 0 16,-5 6 9-16,-3-6 4 0,0-3 1 0,0 6 0 16,-3 0-14-16,3-3 11 0,-7 1-11 0,3-1 10 15,-6 6 5-15,3-12 1 0,-4-6 0 0,1 9 0 16,-1-2-5-16,-3-1-1 0,0-6 0 0,0 1 0 15,0 2-10-15,-3-3 0 0,-5 7 0 0,5-4 0 16,-4-3 0-16,0 7 8 0,-1-1-8 0,-2-6 12 16,3 9-12-16,0 0 10 0,-1 7-10 0,-2-4 10 0,-1 6-10 15,1 0 8-15,-1 0-8 0,0 6 8 16,4-1-8-16,-3 4 0 0,2 9 0 0,1 0-11 16,4-1 0-16,-1 10 0 0,4-10 0 0,4 7 0 0,-4 2 11 0,7-2 0 15,3 2 0-15,1 4 8 0,3 2-8 0,3 6 0 16,1-3 0-16,6 7 8 0,1 2-8 0,0 0 0 15,3-6 0-15,0-3 0 0,0-2-20 0,4-4 0 16,0-14 1-16,-1 8 0 16,5-11-35-16,-5 0-7 0,-3-6-2 0,4-6 0 15,-7 0 7-15,3-6 2 0,-3 0 0 0,-1-6 0 16,1 0 5-16,-4-8 1 0,0 2 0 0,0-8 0 16,0 2-6-16,-3 1-1 0,-4-7 0 0,0 4 0 0,4-4 44 0,-4 10 11 15,-4-10 0-15,4 7 0 0,-3-4 0 0,-1 7 0 0,1 2 0 16,-1 1 0-16,-3-1 98 0,0-3 22 0,0 10 4 0,0-1 0 15,0-6-45-15,0 9-10 0,0 3-1 16,0 1-1-16,0 5 12 0,0 0 2 0,0 0 1 0,0 0 0 16,0 0-29-16,0 0-5 0,0 0-2 0,-3 8 0 15,-1 4-22-15,4 6-5 0,0-6-1 0,4 5 0 16,-4 10-18-16,3-10 0 0,1 7 0 0,-1 2 0 16,4-2 0-16,0 2 0 0,4 4-8 0,0-4 8 15,3-2-12-15,-4-1 0 0,4-2 0 0,1 2 0 16,-5-8-9-16,4-3-2 0,0-1 0 0,0 1 0 15,1-6-16-15,-1 0-3 0,0-6-1 0,-4 0 0 16,4-6 35-16,-3 0 8 0,-4 0 0 0,4-5 0 0,-4-1 0 16,0-3 0-16,-4-2 0 0,4-4 0 0,0-3 0 0,-3 1 0 15,3-4 0-15,-3 4 0 0,-4-6 0 0,3 2 0 16,-3-2 0-16,4-4 0 0,-4 10 0 0,0-7 0 16,3 10 0-16,-3-7 0 0,0 4 0 0,0 5 0 15,0 1 0-15,0 5 0 0,4-3 37 0,-4 9 10 16,0 0 1-16,0-5 1 0,3 5-27 0,-3 6-6 15,0 0 0-15,0 0-1 0,0 0-15 0,0 0 0 16,0 0 0-16,0 0 0 0,7 6 0 0,0-1 0 16,0 7 0-16,0 6 0 0,4 2 0 0,-4 4 0 15,4-9 0-15,3 8 0 0,-4 1 0 0,4-1 0 16,-3 4 0-16,0-1 0 0,-1 4 0 0,4-1 0 16,-3-3 0-16,-1 10 0 0,5 2 0 0,-5-9 0 15,1-2 8-15,3 2-8 0,-4-5 0 0,1 2-10 0,0-11 2 16,-1 0 0-1,1-1-40-15,-4-2-8 0,3 0-2 0,1-6 0 16,-4-6-106-16,0 0-22 0,4 0-4 0,-1-6-344 0,-3 0-69 0</inkml:trace>
  <inkml:trace contextRef="#ctx0" brushRef="#br0" timeOffset="7304.758">11045 7202 1206 0,'-3'-3'26'0,"-4"-6"6"0,0 3 0 0,-4 0 3 0,4-5-35 0,-3-1 0 0,-1-3 0 0,-3 3 0 15,3 1 71-15,-3-7 7 0,-3 3 2 0,-1 4 0 16,0-1-15-16,1 0-2 0,3 6-1 0,-4 0 0 15,0 0-47-15,4 0-15 0,4 6 8 0,-5 0-8 16,5 0 46-16,3 6 6 0,-4 0 0 0,8 0 1 16,-1 6-38-16,8 0-15 0,-1-4 11 0,4 7-11 15,4 6 0-15,3-4 0 0,4 7 0 0,-1 2 0 16,8-2 0-16,0 2 0 0,-4-2 0 0,4-1 0 16,-8 10 11-16,4-10-11 0,1 10 12 0,-5-10-12 15,1 4 38-15,-1-4 1 0,-6 1 0 0,3 2 0 16,-3-2-15-16,-4 2-4 0,0-2 0 0,-4 2 0 15,-3-2-12-15,0-7-8 0,-3-2 10 0,-1-3-10 16,-3 5 0-16,0-5 0 0,-3-6 0 0,-5-3 0 16,5 0 16-16,-4 0-2 0,3-3-1 0,-3 0 0 15,0 0-13-15,0-3-18 0,0 0 4 0,0 0 1 16,3-3-1-16,0 0 0 0,1-6 0 0,-1 6 0 16,4-2-42-16,0 2-8 0,4 0-1 0,-1-3-1 15,8 6-128-15,-4-3-26 0,7-5-4 0</inkml:trace>
  <inkml:trace contextRef="#ctx0" brushRef="#br0" timeOffset="7971.901">11120 7319 1267 0,'-15'0'28'0,"8"-5"5"0,0 5 2 0,0 0 1 0,0 0-36 0,7 0 0 0,-7 0 0 0,7 0 0 16,0 0 58-16,0 0 5 0,0 0 1 0,0 0 0 15,0 0 0-15,0 0 0 0,7 0 0 0,0 0 0 16,4 0-52-16,-1 0-12 0,5 0 0 0,2 0 0 16,1 0 12-16,3 0-1 0,4 0 0 0,-1 0 0 0,1 0 1 0,0 0 0 15,-1 0 0-15,5 0 0 0,-5 0 0 0,-2 0 0 16,-1 5 0-16,0-5 0 0,0 0-12 0,-3 0 8 16,-4 3-8-16,3-3 8 0,-2 3-8 0,-5 0 8 15,1-3-8-15,-1 0 8 0,-3 0 4 16,0 0 0-16,-7 0 0 0,0 0 0 0,0 0-12 15,0 0 8-15,0 0-8 0,0 0 8 16,0 0-8-16,0 0 10 0,-3-6-10 0,-1 3 10 0,1-8 30 0,-4 5 5 16,3 0 2-16,-3-6 0 0,0 0-33 0,-3 1-6 15,3 2-8-15,-4-9 11 0,4 6-3 0,-4 1 0 16,1-1 0-16,3-3 0 0,-4 3-8 0,-3 1 0 16,3-1 0-16,1 0 8 0,-4 3-8 0,0 4 0 15,-1-1 0-15,1 0 0 0,0 0 0 0,4 6 0 0,-1 0 0 16,-3 6 0-16,3 0-11 0,4 5-4 0,-3 4-1 0,3 9 0 31,0-7-17-31,3 7-4 0,1 2-1 0,3 1 0 0,3 2 17 0,4 0 3 0,0 4 1 0,4 2 0 16,3-3 17-16,0 4-8 0,0 2 8 0,4 6 0 15,3-15 0-15,0 10 0 0,-3-10 0 16,3 3 0-16,0-8 22 0,0-1 2 0,0-2 0 16,4-3 0-16,-4-7-8 0,0 1 0 0,1-3-1 15,-5-3 0-15,1 0-15 0,-4-6 0 0,0 0 0 0,-3 0 0 16,-1 0-24-16,1-6 0 0,-8 0-1 0,1-3 0 31,-1 0-168-31,1-2-34 0,-4-10-6 0,0 0-2 0</inkml:trace>
  <inkml:trace contextRef="#ctx0" brushRef="#br0" timeOffset="13550.062">12764 7369 1177 0,'0'0'25'0,"3"6"6"0,1-6 1 0,-1 9 2 0,1-3-34 0,3-3 0 0,-4 3 0 0,1-3 0 16,-4-3 62-16,7 0 6 0,-4 6 0 0,4-6 1 16,-3 0 12-16,-4 0 3 0,3-6 0 0,4 0 0 15,-3 3-28-15,0-6-4 0,-1 0-2 0,1 3 0 16,-4-5 6-16,0-1 0 0,0-3 1 0,-4 3 0 16,1 1-15-16,-1-1-3 0,-3 0-1 0,0-3 0 0,-4 4-11 0,1-1-3 15,-1 0 0-15,-3 0 0 0,3-2-8 0,-3 5-1 16,-3-6-1-16,3 9 0 0,-1 0-2 0,1 1-1 15,-3-1 0-15,3 6 0 0,-4 0 1 0,0 0 0 16,1 6 0-16,-1-1 0 0,4 7-12 0,-4 3 0 16,1 0 0-16,-1 5 0 0,4 4 0 0,0-7-19 15,0 16 3-15,3-10 1 0,1 4 15 16,2 2 0-16,1-2 0 0,0 2 0 0,4-8 0 16,3 8 0-16,-4-11 0 0,4 8 0 15,4-14-24-15,-4 5-3 0,7-5 0 0,-4 0 0 16,4-3-8-16,1-3-1 0,2 0-1 0,1-6 0 0,3-6 37 0,0 0 0 15,0-6 0-15,0 0 0 0,0-2 0 0,4-4 0 0,0-6 0 16,-1 10 0-16,4-4 0 0,-3-5 0 0,0 5 0 0,-1-3 0 16,1 4 0-16,-4-1 0 0,0-3 0 0,0 4 0 15,0-4 0-15,-3 9 0 0,0 1 10 0,-4-1-10 16,0-6 15-16,-4 9-4 0,4 1-1 0,-3 5 0 16,-4-3-10-16,0 6 12 0,0 0-12 0,0 0 12 15,0 0 0-15,0 0 0 0,0 0 0 0,0 0 0 16,0 0-3-16,0 6 0 0,-4 5 0 0,1 4 0 15,-1-3-9-15,1 6 0 0,-1-4 0 0,1 10 8 16,-4-7-8-16,-1 1 0 0,1 3 0 16,-3 8 0-16,-1-5 0 0,1 8 0 0,-8 0 0 0,4 4 0 15,-4 2-8-15,1 0-8 0,-1-3 0 0,-3 6-1 32,3-8-7-32,1 5-2 0,-5-6 0 0,5 4 0 0,-1-7 7 0,0 3 2 0,4-2 0 15,-3 2 0-15,6-3 17 0,-3-8 0 0,7 3-8 0,-4-7 8 16,8-2 0-16,-4 3 0 0,7-7 11 0,-4-5-11 15,4 0 14-15,4 0-4 0,-1-3-1 0,4 3 0 0,4-3-9 0,3 0 0 16,0 0 0-16,4-3 0 0,-1-3 34 16,1 0 5-16,7 0 1 0,-4-6 0 0,4 3-16 0,-4-6-4 15,3 6 0-15,-2-5 0 0,-1-7-11 0,0 9-9 16,-3-3 12-16,3-5-12 0,-4 5 0 0,1 0 0 16,0 3 0-16,-4-8 0 15,0 11-157-15,0-6-29 0,0 0-6 0</inkml:trace>
  <inkml:trace contextRef="#ctx0" brushRef="#br0" timeOffset="14049">12958 7228 1958 0,'0'0'43'0,"0"0"9"16,-4 6 1-16,0 6 3 0,1 0-45 0,-1-1-11 0,1 4 0 0,-1 9 0 0,4-7 30 16,0 10 4-16,0-4 1 0,0 1 0 15,0 2-35-15,4 4 0 0,-1 2 0 0,1-3 0 0,3 10 0 0,4-10 0 16,-4 3 0-16,3-2 0 0,1-4 0 0,-1-8 0 15,1-3 0-15,0 2 0 0,-1-5 0 0,1-6-14 16,3 0 4-16,-4-6 1 16,5 0-21-16,-5-6-4 0,4-6-1 0,-3-8 0 15,3 2-11-15,-4 0-2 0,1-11-1 0,3 2 0 0,-3-5 20 0,3 3 4 16,-4-1 1-16,5-2 0 0,-1 3 24 0,0 2 0 16,-4-2 0-16,5 2 0 0,-5 4 14 0,4 2 2 15,-7 3 0-15,4 1 0 0,-8 5 21 0,4 0 5 16,-3 3 1-16,-1 7 0 0,-3-1 21 0,0 3 4 15,0 0 0-15,0 0 1 0,4 5-17 0,-4 10-3 0,0 3-1 16,0-1 0-16,0 4-29 0,0-3-7 0,4 8 0 16,-4-2-1-16,3 5 5 0,1-2 0 15,-1 8 1-15,-3-3 0 0,7 3-17 0,-3-2 10 0,3-1-10 0,-4-3 8 16,4-5-8-16,0 0 0 0,0-4-12 16,0-2 12-1,1-1-155-15,-1-5-23 0,0-3-5 0</inkml:trace>
  <inkml:trace contextRef="#ctx0" brushRef="#br0" timeOffset="14503.854">13409 7593 1220 0,'0'0'27'0,"0"0"5"0,0 0 2 0,0 0 0 0,0 0-34 0,0 6 0 15,0-6 0-15,4 6 0 16,-4-6 17-16,7 6-3 0,0-6-1 0,3 5 0 0,4 1 41 0,-3-6 8 16,3-6 2-16,0 1 0 0,4 5-18 0,-4-6-3 15,4 0-1-15,-1 0 0 0,-3 0-10 0,4-3-3 16,0 3 0-16,-4-5 0 0,3 5 15 0,-3-6 4 16,1 6 0-16,-5-6 0 0,1-2-7 0,-1 2-1 15,-3 6 0-15,4-6 0 0,-4-5-16 0,-3 8-4 16,6-3-1-16,-6 0 0 0,-4 0-6 0,0 1-1 0,0-1 0 15,-4 0 0-15,-3 3-3 0,0-2-1 0,4-1 0 16,-5 6 0-16,1 0-8 0,0-3 0 0,0 6 0 0,0 3 0 16,-3 0-10-16,3 0-4 0,0 9-1 15,-1 0 0-15,1-3-5 0,0 11 0 0,4-2-1 0,-1 0 0 16,1 5 12-16,3 4 9 0,0-6-12 16,0 14 12-16,7-9-11 0,-4 10 11 0,4-7-10 15,4 4 10-15,0-4 0 0,-1 3 0 0,4-5 0 0,0-9 0 16,1 8 21-16,2-11 7 0,1 0 2 0,-4-3 0 15,0-1-16-15,0-2-3 0,-3 0-1 0,-1-3 0 16,1-3 2-16,-4 0 0 0,4 0 0 0,-4 0 0 16,0-3-20-16,0 0-4 0,0 0-1 0,-4-3-641 15,1-5-128-15</inkml:trace>
  <inkml:trace contextRef="#ctx0" brushRef="#br0" timeOffset="17372.994">15304 6955 1508 0,'0'0'33'0,"0"0"7"0,0 0 2 0,0 0 0 0,0 0-34 0,0 0-8 0,3 12 0 0,-3-3 0 15,4-4 51-15,-4 13 8 0,3-6 1 0,1 8 1 0,-4-2 40 0,3 8 8 16,1 4 2-16,-1-1 0 0,1 4-31 0,-1-1-7 16,1 3-1-16,-1-2 0 0,-3 8-33 0,4-9-7 15,-4 3-2-15,0 4 0 0,-4-4 10 0,4 3 3 16,0-6 0-16,0 4 0 15,0-4-62-15,0-3-12 0,0-5-2 0,4-4-1 16,-4 4 7-16,0-12 2 0,0 0 0 0,0 2 0 16,0-8-49-16,0-6-10 0,0 0-1 0,0 0-586 15,0 0-117-15</inkml:trace>
  <inkml:trace contextRef="#ctx0" brushRef="#br0" timeOffset="17684.119">14478 6999 1302 0,'0'0'36'0,"7"0"10"0,4 0-37 0,6-6-9 0,4 6 0 0,8-6 0 15,6 0 70-15,4 6 12 0,3-11 2 0,4 2 1 16,0-3 2-16,3 0 0 0,11 1 0 0,4-7 0 15,3 3-31-15,-4 3-5 0,1 1-2 0,3-1 0 16,-4 0-29-16,1 3-7 0,6-2-1 0,1-1 0 0,-4 0-4 0,-11 6-8 16,1 0 11-16,-4-3-11 0,-4 4 23 15,0-4-3-15,-3 3 0 0,0 3 0 16,-4-3-30-16,1 6-6 0,-8-6-2 0,0 6 0 16,-3 0-10-16,-4 0-1 0,-6 0-1 0,-1 6 0 15,-7 0-170-15,-4 0-35 0,-3 20-6 0,-3-2-2 0</inkml:trace>
  <inkml:trace contextRef="#ctx0" brushRef="#br0" timeOffset="18291.175">16016 7481 970 0,'0'0'27'0,"0"0"7"0,0 0-34 0,0 0 0 0,0 0 0 0,-3-12 0 16,-1 4 84-16,4 2 11 0,-3 0 1 0,-1 0 1 16,0 0-1-16,1-6 0 0,-4 6 0 0,0 1 0 15,3-1-1-15,-3-3-1 0,0 0 0 0,-3 0 0 16,-1 3-19-16,0-5-4 0,1 5-1 0,-4 0 0 15,0 6-12-15,0-6-2 0,-1 0-1 0,1 6 0 16,0 0-44-16,0 6-11 0,0-6 0 0,0 12 0 16,3-6 0-16,-3 5 0 0,4 1 0 0,-5 3 8 15,5 2-8-15,-1 1 0 0,1-3 0 0,-1 2-11 16,1 7 1-16,6-9 0 0,-3 2 0 0,3 1 0 0,4-6 2 16,0-1 0-16,0-2 0 0,4 0 0 0,3-3-2 15,0 3 0-15,0-9 0 0,0 0 0 0,4 0-2 16,-1 0-1-16,1-9 0 0,0 0 0 15,-1 0-7-15,4-2 0 0,-3-7-1 0,3 3 0 0,0-5 21 0,0 5 0 16,0-9 0-16,0 7 0 0,4-4 8 0,-4-2 5 16,0-1 2-16,0 4 0 0,4 2-15 0,-4-6 0 15,0 10 0-15,-3-4 0 0,-1 3 0 0,1 4 0 16,-4-1 8-16,0 6-8 0,-3-6 0 0,-1 12 9 16,-3 0-9-16,0 0 8 0,0 0 7 0,0 0 1 15,0 0 0-15,0 0 0 0,4 6 5 0,-4 0 2 0,-4 6 0 16,4-6 0-16,0 5-12 0,0 4-3 0,-3 3 0 0,3-7 0 15,0 10-8-15,0-3 8 0,0-1-8 16,3 4 8-16,-3-3-8 0,0 5 8 0,4-2-8 16,-4 2 8-16,3 1-8 0,1-4 0 0,-1-2 0 0,1 0 0 15,-1-4-12-15,1-5-4 0,-1 0 0 0,1 3-1 32,3-12-105-32,-4 6-21 0,8-12-4 0,-4 0-772 0</inkml:trace>
  <inkml:trace contextRef="#ctx0" brushRef="#br0" timeOffset="18774.167">16260 7234 1362 0,'0'0'38'0,"0"0"10"0,0 0-39 0,0 0-9 0,0 0 0 0,0 0 0 0,0 0 120 0,-4 6 21 15,4-6 5-15,-7 12 1 0,0-6-81 0,0 5-16 16,0 4-3-16,0 3-1 0,3-1-11 0,-3 1-3 16,4 3 0-16,-1-4 0 15,1 1-8-15,-1 3-1 0,0-4-1 0,4 4 0 0,-3-7-22 0,3 7 9 16,0-9-9-16,3-3 0 0,1-1 0 0,0 4 0 15,3-3 0-15,-4-9 0 0,4 6 0 0,4-6 0 16,-4-6-8-16,7 0 8 0,-3 0 0 0,-1-5-9 16,1 2 9-16,3-3 0 0,-4-6 0 0,1 1 0 15,3 2 0-15,-3-3 0 0,-1 7 0 0,4-10 0 16,-3 3 8-16,3-5-8 0,-3 2 0 0,-1 4 9 16,1-7-9-16,-1 3 0 0,1 4 11 15,-4-7-11-15,0 10 10 0,-3 2-10 0,-1 0 11 0,1 6-11 16,-4 0 12-16,0 6-12 0,0 0 23 0,0 0-3 0,0 6 0 15,0 9 0-15,3 0-8 0,-3 5-3 16,4-2 0-16,-1 5 0 0,1 4-9 0,3-4 0 0,0 10 0 16,3 2 0-16,1 3 0 0,0 6 0 0,-1 6 0 15,1 3 0-15,3-3 0 0,-7 6 0 0,0-6 0 0,-3 12 0 16,-1-12 8-16,1 11 0 0,-4 1 0 0,-4 0 0 16,-3-9 3-16,0-6 0 0,-4-6 0 0,-3 0 0 15,-3-3-1-15,-5-11 0 0,-2-4 0 0,-1 1 0 16,-3-12-10-16,0 2 10 0,-1-8-10 0,-2-6 10 31,6 0-66-31,-3-6-12 0,0-5-4 0,-1-1 0 0,1-9 27 0,3 4 5 16,-3-7 0-16,3-2 1 0,4-7 9 0,4-2 2 15,-1 0 0-15,4-9 0 0,7 5-44 16,0-5-9-16,3 3-2 0,8 9-714 0</inkml:trace>
  <inkml:trace contextRef="#ctx0" brushRef="#br0" timeOffset="19112.332">16760 6696 1792 0,'0'0'51'0,"-3"9"10"0,3 0-49 0,-4 6-12 0,4-4 0 0,-3 1 0 16,3 3 54-16,0 8 8 0,0-5 2 0,0 5 0 16,3-2 0-16,-3 8 0 0,0-5 0 0,0 8 0 15,0 7 0-15,0-4 0 0,0-3 0 0,0 12 0 16,0-3 0-16,0-2 0 0,0-1 0 0,0-3 0 16,0-6-64-16,0 4 0 15,-3-7-14-15,3 4 2 0,0-7 12 0,0-5-10 16,0 2 10-16,0-8-10 15,3 3-38-15,-3-6-7 0,4-3-1 0,-1-3-1 16,1 2-101-16,3-5-20 0,-3 6-4 0,3-6-1 0,3-6-58 0,-3 1-12 16,4-7-3-16,3 3 0 0</inkml:trace>
  <inkml:trace contextRef="#ctx0" brushRef="#br0" timeOffset="19519.945">17138 7319 1448 0,'0'0'41'0,"0"0"9"0,0 0-40 0,0 0-10 15,0 0 0-15,0 0 0 0,0 0 101 0,0 0 19 16,0 0 3-16,0 0 1 0,-7 6-35 0,3 0-6 16,-3 9-2-16,0-9 0 0,0 6-37 0,0-7-7 15,4 7-1-15,-4-3-1 0,3 3-44 0,1 0-9 16,-5-1-2-16,5 1 0 0,3-3 36 0,0 3 6 16,3-4 2-16,-3 7 0 0,8-3-24 0,-5-6 0 0,4 3 0 0,4-1 0 15,-1 1 0-15,1-6-10 0,3 0 10 0,-3-3 0 16,3-3-9-16,-4 0 9 0,4-6 0 0,-3 1-9 15,3-1 9-15,-3 3 0 0,-1-6 0 0,4-5-8 16,-3 8 8-16,-4-3 0 0,0 6 0 0,-3-12 0 16,3 7 0-16,-4-1-20 15,-3 0 4-15,0-3 1 0,0 4 63 0,-3 5 13 0,-4-9 3 0,-1 0 0 16,1 7-64-16,0-4 0 0,0 0-14 0,-3-3 2 16,3 7 12-16,-4 2 0 0,4-3 0 0,0 3 0 15,0 0 0-15,0 0 0 0,0 6 0 0,0 0 0 16,0 0 0-16,7 0 0 0,-7 0 0 0,0 6 0 15,0 0-26-15,3 0 0 16,0 0 0-16,1 0 0 0,3-1-23 0,0 4-5 0,0 3-1 16,3 0 0-16,1-6-22 0,0 5-5 0,-1-2-1 15,4 3 0-15,0 0-20 0,0 0-4 16,0-7-1-16</inkml:trace>
  <inkml:trace contextRef="#ctx0" brushRef="#br0" timeOffset="19873.654">17530 7261 1411 0,'0'0'31'0,"0"0"6"0,0 0 2 0,0 0 1 0,0 0-32 0,-4-3-8 16,4 3 0-16,0 0 0 0,0 0 93 0,-7 3 18 16,7-3 3-16,-7 3 1 0,0 2-63 0,3 4-12 15,1-3-2-15,3 6-1 0,-4 0 20 0,4-1 4 16,0 1 1-16,0 3 0 0,0 3-42 0,0-7-9 0,4 7-2 0,-1-3 0 15,1-4-9-15,-1 7-9 0,1-6 9 0,-1 0-13 16,1 2 13-16,-1-2 8 0,1-6 0 0,0 0-8 16,-1 0 0-16,1 0 0 0,3-3 0 0,-4-1 0 15,1-2 0-15,3-2 0 0,-4-1 0 0,4 0-9 16,0-6 9-16,0 3 0 0,1-6 10 0,-1-5-10 16,0 5 15-16,3-3-3 0,1-8-1 0,-1 5 0 15,1-3-11-15,-4 4 10 0,4-1-10 0,-1-3 10 16,1 4-26-16,-1-1-6 0,1 3-1 0,3 4 0 15,-3-1 47-15,-1 0 8 0,1 6 3 0,-1-5 0 16,1 5-56-16,0 0-11 16,-4 0-3-16,0 3 0 0,3-3-74 0,-3 6-15 15,0-6-4-15,0 6 0 0</inkml:trace>
  <inkml:trace contextRef="#ctx0" brushRef="#br0" timeOffset="20497.619">18743 6837 1530 0,'0'0'33'0,"0"0"7"0,0 0 2 0,0 0 2 0,0 0-36 0,-7 3-8 0,7-3 0 0,-7 0 0 15,0 0 46-15,-4-3 7 0,1 0 2 0,-4-2 0 16,3-1-10-16,-7-3-1 0,4-3-1 0,-3 6 0 15,-4-6-34-15,-1 1-9 0,1-1 0 0,0 3 0 16,0 3 8-16,3-6-8 0,-3 7 8 0,7-4-8 16,0 3 24-16,0 0 0 0,3 3 0 0,1 0 0 15,6 0-8-15,4 3 0 0,0 0-1 0,0 0 0 16,0 0-15-16,0 0-13 0,7 6 2 0,7 0 1 16,0 3 10-16,4 5-13 0,7-2 5 0,3 0 8 15,-7 6-9-15,4 2 9 0,-4 7 0 0,4 2 0 16,-1 0-10-16,1 4 10 0,0 2-8 0,-1 3 8 15,-3 3 22-15,4 4 10 0,-7-1 1 0,-1-6 1 16,1 3 0-16,-7-3 0 0,-4-5 0 0,-4 2 0 16,-3 0-10-16,0-3-1 0,-7 1-1 0,-3 2 0 0,-1-8-6 0,-3 8-2 15,-4-6 0-15,1-2 0 0,-5-1-2 0,5-8-1 16,-4-1 0-16,0-5 0 0,-1-3-11 0,-2-6 10 16,-1-3-10-16,-3 0 10 0,0-6-10 0,-1-6-9 15,1 1 9-15,0-7-13 0,0 0 1 0,3-2 1 16,7 2 0-16,-3-5 0 0,7 8-5 0,3-3 0 0,1-2-1 15,3 2 0 1,7 0-21-16,3 1-4 0,4-4-1 0,8 3 0 16,2 1-102-16,4-7-21 0,8 10-4 0,2-4-352 0,5 0-70 0</inkml:trace>
  <inkml:trace contextRef="#ctx0" brushRef="#br0" timeOffset="21106.377">19166 7290 1578 0,'0'0'44'0,"0"0"12"0,0 0-45 0,0 0-11 16,0 0 0-16,-3 12 0 0,-1-6 47 0,1 5 7 16,3 10 2-16,-4-3 0 0,1-1-45 0,3 7-11 15,-4-4 0-15,1 4 0 0,3-6 0 0,0 2 0 16,0-2 0-16,3-6 0 0,1 2 0 0,-1-2 0 16,4 0 0-16,-3-6 0 0,6 0 0 0,-2-1 0 15,6-5 0-15,-4 0 0 0,1-5 0 0,3-1 0 16,0-6 0-16,4 6 0 0,-4-15 0 0,0 10 0 0,0-1 0 15,-3 0 0-15,-1-3 0 16,4 4 0-16,-3-1 0 0,-1 0 0 0,-2 0 0 0,2 1 0 16,-3 2 0-16,-3-3 0 0,3 0 56 0,-4 6 7 15,1 1 1-15,-1-1 0 0,-3 6-52 0,0 0-12 0,0 0 0 0,0 0 0 16,0 0 0-16,0 0 0 0,0 0 0 0,0 0 0 16,0 0 0-16,7 6 0 0,0 5 0 0,0-2 0 15,1 3 0-15,-1 0 0 0,0-1 0 0,0 7 0 16,3-6 0-16,1 0 0 0,-1 2 0 0,1-2 0 15,3 0 0-15,-3-6 0 0,-4 3 0 0,3-4 0 16,-3 4 0-16,4-6 0 0,-4 3 0 0,0-6 0 16,0 0 0-16,0 0 0 0,-3-6 0 0,3 0 0 15,-4 0 47-15,1 1 6 0,-1-1 2 0,1 3 0 16,-4-9-7-16,3 6-2 0,-3-6 0 0,0-2 0 16,0 5-22-16,0-6-5 0,-3 3-1 0,3 1 0 15,-4-7-7-15,4 6-2 0,-3-3 0 0,-1 4 0 16,4 5-9-16,-3-6 0 0,3 3 0 0,0 9 0 15,0 0 0-15,0 0 0 0,0 0 0 0,0 0 0 16,0 0-152-16,0 0-32 16,0 0-6-16,0 0-693 0</inkml:trace>
  <inkml:trace contextRef="#ctx0" brushRef="#br0" timeOffset="21337.434">19868 7358 1843 0,'0'0'40'0,"0"0"9"0,0 0 2 0,0 0 1 0,0 0-42 0,0 0-10 0,0 0 0 16,0 0 0-16,0 0 60 0,0 0 11 0,0 0 1 0,0 0 1 15,0 0-33-15,-3 6-6 0,-1 5-2 0,4-2 0 16,-3 3-22-16,3 0-10 0,0-1 8 0,-4 1-8 16,4 0 0-16,-3 0 8 0,3-1-8 0,-4 10 0 15,4-9-12-15,-3-3-8 0,3-1-2 0,-4 4 0 31,4-12-29-31,0 0-5 0,0 0-2 0,0 0-548 0,0 0-110 0</inkml:trace>
  <inkml:trace contextRef="#ctx0" brushRef="#br0" timeOffset="21453.521">19861 7143 1544 0,'0'0'34'0,"0"0"7"0,0 0 2 0,0 0 0 0,0 0-35 0,-3-3-8 0,3 3 0 0,-7-3 0 16,3 0-35-16,1-3-9 0,-1 1-1 0,4-7-1 15</inkml:trace>
  <inkml:trace contextRef="#ctx0" brushRef="#br0" timeOffset="21841.546">20274 7073 943 0,'0'0'20'0,"0"0"5"0,0 0 1 0,7 0 1 0,-7 0-27 0,7 0 0 0,-7 0 0 16,0 0 0-16,4 0 64 0,-4 0 7 0,3-6 1 15,-3 0 1-15,0 0-1 0,0-6-1 16,-3 6 0-16,-1-6 0 0,1 1-19 0,-1-4-4 0,-3 3-1 0,0 1 0 16,0-1-15-16,0 0-2 0,-4-3-1 0,4 9 0 15,0-5-29-15,-3-1 0 0,3 6 0 0,0 3 0 16,-4 0 0-16,4 0 0 0,0 6 0 0,-4 0 0 15,4 6 45-15,0 3 10 0,0-1 1 0,0 7 1 16,4 0-40-16,-4 2-8 0,-1 7-1 0,5 2-8 16,-1 3 0-16,4 4 0 0,0-7 0 0,4 15 0 15,-4-6 38-15,3 1 1 0,5 2 0 0,-5 3 0 16,4 3-25-16,-3 3-5 0,-1 0-1 0,1 0 0 16,-1 0 4-16,-3-3 1 0,4-3 0 0,-4 0 0 15,0-6-13-15,-4-8 9 0,4 2-9 0,-3-3 8 16,3-5-28-16,0-3-5 15,-4-4-2-15,4 1 0 0,-3-6-213 16,-4-7-42-16,-11 1-9 0,4-12-1 0</inkml:trace>
  <inkml:trace contextRef="#ctx0" brushRef="#br0" timeOffset="22033.792">19890 7469 997 0,'0'0'21'0,"0"0"5"0,0 0 1 0,0 0 2 0,3-3-29 0,4 1 0 16,0-1 0-16,4 3 0 0,3 0 44 0,0-3 4 15,4 3 0-15,-1 0 0 0,1 0-31 0,0-3-5 16,3 3-2-16,-4-3 0 0,5-3 6 0,-1 3 0 0,0-3 1 16,4 0 0-16,-4-6-17 0,3 7 0 0,-2-1 0 0,-1-3 0 31,0 0-21-31,0 0-8 0,0-3-2 0,4 1 0 16,-4-1-17-16,0-12-3 0,1 10-1 0</inkml:trace>
  <inkml:trace contextRef="#ctx0" brushRef="#br0" timeOffset="22318.414">20623 6905 1267 0,'4'-15'28'0,"-1"12"5"0,1-3 2 0,-4 6 1 0,0 0-36 0,0-5 0 0,0 5 0 0,0 0 0 16,0 0 109-16,0 0 15 0,0 0 4 0,0 0 0 15,-7 5-17-15,3 1-3 0,-3 9-1 0,-3 3 0 16,3 5-73-16,0 1-14 0,0 8-4 0,-4 6 0 16,4-2-8-16,-4 8-8 0,4 0 12 0,-3 0-12 15,3 3 9-15,0-3-9 0,0 0 0 0,-1 0 9 16,1-3-9-16,0 3 0 0,4 1 0 0,3 2 0 15,0-9 0-15,3 0 0 0,1-9 0 0,3-2 0 16,0 2 0-16,4-11 0 0,3-6 0 0,0 2 0 0,0-5-16 0,4 0 5 16,-1-3 1-16,4-6 0 0,1 0-2 0,-1 0 0 15,0-6 0-15,-3-3 0 16,-1 0-17-16,1-5-4 16,-1 2-1-16,-6 0 0 15,3-8-6-15,-7 5 0 0,-3 0-1 0,-1-8 0 0,-3 5-44 0,-3 3-9 0,-4-8-2 0,0 2-392 16,-8 4-80-16</inkml:trace>
  <inkml:trace contextRef="#ctx0" brushRef="#br0" timeOffset="22488.7">20165 7275 1459 0,'0'0'41'0,"-4"3"10"0,4-3-41 0,-7 6-10 0,7-6 0 0,0 0 0 16,0 0 55-16,4 6 9 0,3 0 1 0,3 0 1 15,4 0-17-15,4 0-3 0,3-6-1 0,4 0 0 16,3 5-2-16,0-5-1 0,4 0 0 0,3-5 0 15,1 5-21-15,-1 0-4 0,-7 0-1 0,4 0 0 32,-4-6-84-32,0 6-16 0,1 0-4 0,-5 0-720 0</inkml:trace>
  <inkml:trace contextRef="#ctx0" brushRef="#br0" timeOffset="39642.535">21685 7269 1116 0,'0'0'24'0,"0"0"6"0,0 0 1 0,0 0 0 0,0 0-31 0,0 0 0 0,0 0 0 0,0 0 0 15,0 0 60-15,0 0 5 0,-3-5 2 0,-4 2 0 16,3 0 5-16,1-3 2 0,-1 0 0 0,-3 6 0 15,4-12 6-15,-5 12 2 0,1-6 0 0,0 0 0 16,0 1-19-16,-3 2-4 0,3 0-1 0,-4 3 0 0,0 0-33 0,1 0-6 16,-1 3-2-16,1 5 0 0,-1 4-17 0,-3 0 0 15,3 3 0-15,1 2 0 0,-1 7 0 0,1-1-11 16,6 4 2-16,-3 2 0 0,4-2 1 0,-1-4 0 16,4 4 0-16,4 2 0 0,-1-5 8 0,4 2 0 15,0-2 0-15,7-7 0 0,0 4 0 0,4-9-8 16,0 5 8-16,3-8-8 0,0-6 8 0,4 3-8 15,3-9 8-15,-3 0-8 0,3 0-8 0,-3-6-2 16,-1 3 0-16,1-5 0 16,-4-1-45-16,-3-3-9 0,-1-3-1 0,1 7-1 15,0-1-105-15,-4-6-21 0,0 1-4 0</inkml:trace>
  <inkml:trace contextRef="#ctx0" brushRef="#br0" timeOffset="40250.578">21939 6993 1242 0,'0'0'27'0,"0"0"5"0,0-6 2 0,0 0 2 0,0 1-36 0,0 5 0 0,0-9 0 0,0 3 0 15,0 6 86-15,0-9 10 0,0 9 3 0,0 0 0 16,0 0-8-16,0 0-2 0,0 0 0 0,0 0 0 0,0 0-17 0,0 0-3 16,4 12-1-16,-4 5 0 0,7 1-27 0,-7 6-5 15,3-4-2-15,1 12 0 0,-1 4-11 0,1-7-3 16,-1 3 0-16,-3 4 0 0,4-4-8 16,0-3-3-16,-1 4 0 0,-3-4 0 0,4-2-9 0,-1-1 0 15,-3-2 0-15,4-1 8 0,-1-2-8 0,-3-4 0 16,0 7 0-16,4-9 0 0,-4 2 0 0,0 1 0 15,0-6 0-15,3-1 0 0,-3 1 0 0,0-6 12 16,0-6-12-16,0 0 12 16,0 0-51-16,0 0-9 0,0 0-3 0,4-6 0 15,-1-6 11-15,4 1 1 0,0-7 1 0,0-5 0 16,0 2-1-16,1-3 0 0,-1 7 0 0,3-10 0 0,1 10 55 0,-1-7 10 16,-3 4 2-16,4 2 1 0,0 0-29 0,-1 4 0 15,4 2 0-15,-3-6 0 0,-1 9 8 0,1-2-8 16,0 5 0-16,-4 0 0 0,3 0 19 0,-3 6-3 0,0-6 0 15,-3 6 0-15,3 6 16 0,0-6 2 0,0 6 1 16,-3 0 0-16,3 0-3 0,0 2 0 16,0 4 0-16,3 0 0 0,1 0-15 0,-4-1-3 0,4-2-1 0,-1 9 0 15,1-6-13-15,-1 5 11 0,1 1-11 0,-4-3 10 16,4 2-10-16,-1 1 8 0,-3-6-8 0,0 2 8 16,0 10-8-16,0-12 0 0,-3 2 9 0,-1 10-9 15,1-12 0-15,-1-1 0 0,-3 7 0 0,4-3 8 16,0-3-21-16,-1-1-4 0,1-5-1 0,-4 3 0 15,3-6-22-15,4 0-5 0,-3 0-1 16,-1-3 0-16,4-6-22 0,0 3-4 0,0-6 0 0,0 3-1 16,0-11-47-16,4-4-8 0,0 3-3 0,3-5-373 15,-4-1-76-15</inkml:trace>
  <inkml:trace contextRef="#ctx0" brushRef="#br0" timeOffset="41300.57">22902 7414 1083 0,'0'0'24'0,"0"0"4"0,0 0 2 0,0 0 1 0,0 0-31 0,0 0 0 0,0 0 0 0,0 0 0 16,0 0 95-16,0 0 13 15,0 0 2-15,-3-6 1 0,-1-3-39 0,1 0-7 0,-4 3-1 0,0-3-1 16,3-2-23-16,-3-1-4 0,-4 6 0 0,4-9-1 16,-3 3 2-16,-1 1 1 0,1-1 0 0,-4 0 0 15,3 3-3-15,0-2-1 0,-3 5 0 0,4 0 0 16,-4 0-2-16,3-6 0 0,-3 12 0 0,3-6 0 16,1 6-2-16,-4 0-1 0,3 6 0 0,-3 6 0 15,3-6-16-15,1 3-3 0,-1 2-1 16,4 7 0-16,4 0-9 0,-4-1-17 0,3 10 4 0,4-10 1 15,0 7-8-15,0-3-2 0,4 8 0 0,3-8 0 16,0 2 9-16,3-2 1 0,1 2 1 0,3-5 0 16,0-1-2-16,4-8-1 0,-1 0 0 0,1-6 0 15,0-3-14-15,3-3-2 16,-4-3-1-16,5-6 0 0,-5 1 0 0,-3-7 0 16,4 0 0-16,-7 4 0 0,3-4 17 0,-4-3 3 0,1 7 1 0,-4-1 0 0,0-3 18 15,-4 1 3-15,5 5 1 0,-5-3 0 0,-3 4 25 16,4-1 6-16,-1-3 1 0,-3 0 0 0,0 1-15 0,0 8-2 15,-3-6-1-15,3 6 0 0,0 6-15 0,0 0-3 16,0 0-8-16,0 0 12 0,0 0 26 0,0 0 5 16,0 0 1-16,0 12 0 0,-4 0-26 0,4-1-5 15,0 7-1-15,4 3 0 0,-4-4-12 0,3 4 0 16,-3 2 0-16,4 1 0 0,-1-6 0 0,4 8 0 16,-3-8 0-16,3 2 0 0,0 4 0 0,3-7-8 15,-3-2 8-15,4 3 0 0,0-6-26 0,3-1 2 0,0-5 0 0,-4-3 0 31,1-3-8-31,3 0 0 0,-3 0-1 0,3-3 0 16,-4-3 1-16,1-5 0 0,3-1 0 0,-3-3 0 0,-1-3 13 0,-3 7 3 16,0-7 1-16,0-3 0 0,1 10 15 0,-1-7-9 0,-4-5 9 0,4 5-8 15,-3-3 8-15,-1 4 9 0,1-7-1 0,-1 4-8 16,1 2 27-16,-1 0-2 0,-3 4 0 0,0 2 0 16,4 6 8-16,-4-6 2 0,0 3 0 0,0 9 0 15,0 0 7-15,0 0 2 0,0 0 0 0,0 0 0 16,0 0-7-16,0 0-1 0,-4 9 0 0,4 3 0 15,0 0-27-15,0-1-9 0,0 1 0 0,4 9 0 16,-4-9 0-16,0 8 0 0,3-5 0 0,-3 5 0 16,0 4 0-16,4-6 0 0,-4 2 0 0,0 4 0 15,3-10 0-15,-3 10 0 0,0-6 0 0,4-4 0 16,-1-5 0-16,-3 0 0 0,4 3 0 0,0-6 0 16,3-6-20-16,-4 0-2 0,4 0 0 0,0 0 0 15,0-12-3-15,0 6-1 0,0-6 0 16,0-3 0-16,4-2 10 0,-4 5 1 0,4-11 1 0,-4 8 0 0,3-9 2 0,1 1 1 15,-4 2 0-15,4-2 0 16,-4-1 11-16,3 4 0 0,-3-4-9 0,0 3 9 16,0 4 0-16,0-1 0 0,0 1 0 0,1 8 0 0,-1-3 0 0,-4 0 8 15,4 0 0-15,-3 7 0 0,-1-1 13 0,-3 6 3 16,0 0 0-16,0 0 0 0,0 0-6 0,0 0-1 16,7 0 0-16,-7 0 0 0,7 6-17 0,0-1 0 15,-3 7 0-15,-1 0 0 0,1 0 55 0,-1 2 7 0,1 4 2 16,0 6 0-16,-1-7-52 0,4 10-12 15,-7-4 0-15,7 4 0 0,-3-4 0 0,3 7 0 0,-4 2 0 0,4-9 0 32,0 4-23-32,0-4-7 0,4 4-2 15,0-9 0-15,-1 2 12 0,1-8 1 0,3 0 1 0,-4-1 0 16,5-5-49-16,2-6-9 0,-3 0-3 0,0 0 0 0,1-12-33 16,2 4-8-16,-3-1 0 0,0 0-1 0,1 3-7 0,-5-6 0 15,4 1-1-15,-7-1 0 0</inkml:trace>
  <inkml:trace contextRef="#ctx0" brushRef="#br0" timeOffset="41664.911">23932 7105 1206 0,'0'-21'26'0,"0"12"6"0,0 1 0 0,0 2 3 0,0-12-35 0,0 12 0 15,0-8 0-15,0 8 0 16,0 0 108-16,0 6 16 0,0 0 2 0,0 0 1 0,0 0-2 0,0 0 0 15,0 0 0-15,0 0 0 0,0 0-49 0,4 12-9 16,0-4-3-16,-1 10 0 0,1 6-34 0,-4-10-7 16,3 16-2-16,1-7 0 0,-4 4 20 0,3 2 4 15,-3-3 1-15,4 4 0 0,-4-4-29 0,0 4-5 16,3-7-2-16,-3 10 0 0,0-1-10 0,4-3 0 16,-4 4 0-16,3 2 8 0,1-3-8 0,-1-2 12 15,1-4-12-15,3-2 12 0,0 2-28 0,0-5-4 0,4-1-2 16,-1-2 0-16,1-6 6 0,-1 2 0 0,1-2 1 0,-1-6 0 31,5 0-13-31,-1 0-4 0,-4-6 0 0,4 0 0 16,-3 0-16-16,-4 0-3 0,4-6-1 0,-4 0 0 15,3 0-47-15,-6 0-9 0,-1-3-3 0,1 1 0 16,-4-1 32-16,-4 3 7 0,4-6 0 0,-3 0 1 16,-4 1 29-16,0-1 6 0,0 0 0 0,-4-3-404 0,-3-2-82 0</inkml:trace>
  <inkml:trace contextRef="#ctx0" brushRef="#br0" timeOffset="41884.721">23781 7352 1447 0,'0'0'32'0,"0"0"6"0,0 0 2 0,0 0 0 16,0 0-32-16,0 0-8 0,0 0 0 0,0 0 0 0,7 0 60 0,0 0 11 16,0-6 1-16,0 6 1 0,4 0-8 0,-1-6-1 15,1 3-1-15,3-3 0 0,0 3-46 0,0-3-9 16,4 3-8-16,-1-2 12 0,1-1-12 0,0 6 0 15,-1-6 0-15,1 0 0 0,3 0 28 0,0 0 4 16,-3 0 1-16,3 3 0 0,-3-3-33 0,-4 4 0 16,3-1 0-16,-2 3 0 15,2-3-45-15,-6 3-10 0,3 0-1 0,-4 0-524 16,1 0-104-16</inkml:trace>
  <inkml:trace contextRef="#ctx0" brushRef="#br0" timeOffset="42563.122">24331 7446 1036 0,'0'0'23'0,"0"0"5"0,0 0 0 0,0 0 1 0,0 0-29 0,0 0 0 0,4-3 0 0,-1-3 0 15,1 0 50-15,-1 0 4 0,1 6 1 0,3-6 0 0,0 6 5 0,-4 0 0 16,4 0 1-16,0 0 0 0,1-5-5 0,2 5-2 15,-3 0 0-15,4 0 0 0,-1 0-26 0,-3 0-4 16,4-6-2-16,0 6 0 0,-1-6-22 0,1 6 0 16,-1-3 0-16,4 0 0 0,-3 0 17 0,3 0-1 15,-3 0 0-15,-1 0 0 0,1 0-25 16,-1-3-6-16,1 6-1 0,0-6 0 0,-4 6 36 16,0-5 8-16,0 5 0 0,0 0 1 0,-7 0-4 0,3-6-1 15,-3 6 0-15,4-6 0 0,-1 6-5 0,1-6-2 16,-4 6 0-16,0-9 0 0,3 0-7 0,-3 3-2 15,-3 3 0-15,3-8 0 0,0 5-8 0,-4 0 8 16,1 0-8-16,-1 0 8 0,1-3-8 0,-4 3 12 0,3 1-12 16,-6-1 12-16,3 0-3 0,-4 0 0 0,0-6 0 15,1 0 0-15,-1 1-9 0,1 2 0 0,-1-3 0 0,-3 0 0 16,3 1 0-16,1-1 0 0,-1 6 0 0,1-3 0 16,-1 9 0-16,1 0 0 0,-1 9 0 0,0 3 0 31,4-6-24-31,0 11-8 0,0 1 0 0,0 8-1 0,0-2 33 0,4-4-8 0,3 10 8 0,-4-4 0 15,4 4 0-15,4-1-12 0,-4 3 12 0,3-2-10 16,4 2 10-16,0-2 8 0,0 8-8 0,4-9 11 16,-1 4 5-16,1-7 2 0,3-3 0 0,0 1 0 15,4-3 0-15,-1-4 0 0,5-5 0 0,2 0 0 16,-3-6-8-16,4-6-2 0,0 3 0 0,0-6 0 16,-1 3-8-16,1 0 0 0,-4-6 0 0,-3-6 0 15,-1 6-18-15,-2 0-6 0,-1-11 0 0,-4 8-588 16,1-3-118-16</inkml:trace>
  <inkml:trace contextRef="#ctx0" brushRef="#br0" timeOffset="43420.976">25509 7234 1676 0,'0'0'48'0,"0"0"9"0,0 0-45 0,0 0-12 0,-7 0 0 0,7 0 0 16,-3 0 83-16,3 0 14 16,-7 6 3-16,0 0 1 0,3 0-38 0,1 3-8 0,-4 2-2 0,3 1 0 15,1 12-38-15,-1-10-15 0,0 10 11 0,1-1-11 16,-1-2 16-16,4 3-4 0,-3-1 0 0,3 1 0 16,0 2-12-16,0-8 8 0,3 2-8 0,1-2 0 15,-1-6 0-15,5-1 0 0,-1-2 0 0,3-3-10 31,4-6-18-31,0 0-4 0,4-6-1 0,0-3 0 16,-1-2-18-16,1-1-3 0,0-6-1 0,-1 1 0 16,4 2 13-16,-3-3 2 0,-4-5 1 0,0 2 0 0,4 4 24 0,-4-7 5 0,-3 3 1 15,-1 4 0-15,-3-10 9 0,0 10 0 0,0 5 0 0,-3-9 0 16,-1 10 31-16,1-1 1 0,-4 6 1 0,3-6 0 16,-3 6 22-16,0 0 4 0,0 6 1 0,0 0 0 15,0 0 9-15,0 0 3 0,0 0 0 0,0 0 0 16,0 0-28-16,-3 12-6 0,-1 0-1 0,1 0 0 0,-1-3-26 15,4 2-11-15,-3 7 8 0,3 0-8 0,3-1 0 16,-3 4 0-16,4-4 0 0,-1 4 0 0,1-3-9 0,-1-1-7 16,1 1-2-16,3 0 0 0,-3 2 31 15,3-8 7-15,-4 3 0 0,4-4 1 0,-3 7-33 0,3-6-8 16,0-6 0-16,-4 5-1 16,4-2-87-16,-3-6-18 0,3 3-3 0,-7-6-816 15</inkml:trace>
  <inkml:trace contextRef="#ctx0" brushRef="#br0" timeOffset="43860.782">25975 7319 1717 0,'0'0'37'0,"0"0"8"0,0 0 2 0,-7-5 2 0,7 5-39 0,-4-6-10 0,4 6 0 0,-7 0 0 16,7 0 93-16,0 0 17 0,-3-6 3 0,3 6 1 16,0 0-47-16,0 0-10 0,0 0-1 0,-7 0-1 15,7 0-23-15,0 0-5 0,-4 6-1 0,1 5 0 16,-1-5-26-16,1 9 0 0,3 3 0 0,0-1 0 15,0 1 0-15,0-3 0 0,0 2 0 0,0 7 0 16,0-7 21-16,0 10-1 0,3-12 0 0,-3 5 0 16,4-5-33-16,-4 3-7 0,3-7-2 0,1 1 0 15,-1-3-15 1,1-3-3-16,3 0-1 0,-4-6 0 0,5 0-35 0,-1 0-8 16,0-6 0-16,0-3-1 0,0-3 40 0,-4 0 8 15,4-5 1-15,0-4 1 0,0 1-1 0,0 5 0 16,4-9 0-16,-4 4 0 0,4 2 36 0,-4-5 0 0,3 5 10 0,-3 3-2 15,0-2-8-15,4-1 0 0,-4 3 0 0,0 4 0 0,0-1 52 16,0 0 10-16,0-3 2 0,-3 7 0 0,3-1-12 0,-4 3-1 16,1 6-1-16,-4 0 0 0,0 0-18 15,3-6-4-15,1 6-1 0,-4 0 0 16,4 6 10-16,-1-6 3 0,1 9 0 0,-1-1 0 0,1 1-20 0,-1 9-3 16,1-6-1-16,-1 2 0 0,4 10-8 0,-3-6-8 15,-1 8 9-15,1-2-9 0,3 5 0 0,-4-6-10 16,5 10 0-16,-5-7 0 0,1 4-1 0,3-7 0 15,-4 4 0-15,4-4 0 16,0-8-56-16,0 2-11 0,0 1-2 0,4-6-576 16,-4-3-116-16</inkml:trace>
  <inkml:trace contextRef="#ctx0" brushRef="#br0" timeOffset="47842.063">27280 7278 1552 0,'0'0'44'0,"0"0"10"15,0 0-43-15,0 0-11 0,0 0 0 0,0 0 0 0,0 0 53 0,0 0 9 16,0-3 2-16,-3-5 0 0,-1 2-52 0,1-3-12 16,-1 3 0-16,1-6 0 0,-4 6 77 0,3 0 13 0,-3 1 2 15,0-1 1-15,0 0-23 0,0 3-5 0,-4-3-1 0,1 0 0 16,-1 6-13-16,1 0-3 0,-1 0-1 0,-3 0 0 15,0 6-16-15,3 0-3 0,1 0-1 0,-5 3 0 16,8 2-19-16,-3 7-8 0,3-6 0 0,0 2 8 16,0 10 12-16,7-6 1 0,0 8 1 15,0 3 0-15,7-2-22 0,-4 2 0 16,8 7 0-16,-1 2 0 16,4 0-47-16,4-9-13 0,0 10-4 0,-1-13 0 0,1 3 52 0,3-5 12 0,-3-9 0 0,3 2 0 15,0-5 0-15,4 0 0 0,0-12 0 0,-1 0 0 31,1 0-156-31,3-6-29 0,0-6-6 0,1-2-1 0,-5-1 4 0,1 0 0 16</inkml:trace>
  <inkml:trace contextRef="#ctx0" brushRef="#br0" timeOffset="48529.085">27640 6931 1440 0,'0'0'40'0,"0"0"11"0,0 0-41 0,0 0-10 0,0 0 0 0,0 0 0 16,0 0 128-16,0 0 24 0,0 0 5 0,-3 6 1 15,-1 0-78-15,4 6-16 0,0 9-4 0,0 2 0 16,0 1 7-16,0 8 1 0,4 3 0 0,-4 9 0 15,3-6-55-15,1 4-13 0,-4 2 0 0,-4 0 0 16,4-6 54-16,-3-3 8 0,3 9 2 0,-4-8 0 16,4 8-52-16,0-12-12 0,-3 3 0 0,-1-2 0 15,4-10-17-15,0 1-7 0,4-4 0 0,-4-2-1 16,3-9 40-16,1 3 8 0,-4-4 1 0,3-5 1 16,1 3-60-16,3-6-12 0,0 0-2 15,-4-9-1-15,4 1 14 0,0-4 4 0,4-3 0 16,-4-3 0-16,4-8-12 0,-1 3-1 0,1-10-1 15,-1 4 0-15,5-4 37 0,-1 10 9 0,0-6 0 0,0 2 0 0,0 4 0 16,0-1 0-16,0 3 0 0,0 10 0 0,0-1 0 0,-3-6 0 16,0 9 0-16,-1 4 0 0,1-1 0 0,-1 0 0 15,-3 6 0-15,0-6 0 0,-7 6 49 0,7 0 12 16,-7 0 3-16,8 6 0 0,-8-6-52 0,7 6-12 16,-4 0 0-16,4 2 0 0,-3 7 54 0,-1 0 8 15,-3 2 2-15,4-2 0 0,-1 3-64 0,-3 5 0 16,4-2 0-16,-4 2-10 0,0 7 10 15,0-4 9-15,0 4-1 0,0-4-8 0,0 4 0 0,0-10 0 16,0 4 0-16,3-1 0 0,-3-5 0 0,4-6 0 16,-1 2 0-16,-3-2 0 15,4-6-38-15,-1 0-14 0,1 0-4 0,0-3 0 16,3-3-124-16,0 0-24 0,0-3-6 0</inkml:trace>
  <inkml:trace contextRef="#ctx0" brushRef="#br0" timeOffset="49229.964">28459 7369 1074 0,'0'0'30'0,"0"0"8"0,0 0-30 0,0 0-8 16,0 0 0-16,0 0 0 0,0 0 52 0,0 0 10 15,0 0 2-15,0 0 0 0,0 0 0 0,0 0 0 16,0 0 0-16,0 0 0 0,0 0 51 0,0 0 10 16,0 0 3-16,-7-5 0 0,-1-1-103 0,1 0-25 0,0 0 0 0,0 0 0 15,-3-3 56-15,-1 3 7 0,1 0 1 0,-1 1 0 16,0-1 0-16,1 6 0 0,-4-6 0 0,3 6 0 16,1 0-52-16,-1 0-12 0,0 0 0 0,1 6 0 15,-1 0 0-15,4-1 0 0,-3 4 0 0,3 9 0 16,3-6 0-16,-3 5 0 0,3 1 0 0,-3 3 0 15,7-4 0-15,-3 4 0 0,3 2 0 0,0 1 0 16,0-4-48 0,3 4-13-16,4-1-3 0,0-5 0 0,1 3 52 0,2-10 12 0,1 1 0 0,3-3 0 31,0 0-54-31,4-6-8 0,-1-3-2 0,1-3 0 0,-1 0 52 0,1-6 12 0,3 3 0 0,-3-11 0 16,0 5 0-16,-1-3 0 0,1-3 0 0,-4 1 0 15,0 5-54-15,-3-9-8 0,-1 10-2 16,4-1 0-16,-3-6 103 0,-4 4 20 0,0 2 4 0,0 0 1 15,0-6-52-15,-3 7-12 0,-1-4 0 0,1 3 0 0,-1 0 0 16,1 1 0-16,-4 5 0 0,3 0 0 0,-3-3 54 0,0 9 8 16,0 0 2-16,0 0 0 0,0 0-52 0,0 0-12 15,0 0 0-15,0 0 0 0,0 0 54 0,0 0 8 16,4 9 2-16,-4 3 0 0,3-1-52 0,1 7-12 16,-4-3 0-16,3 2 0 0,1 7 0 0,-1-9 0 15,1 8 0-15,-1 1 0 0,1 2 0 0,0-2 0 16,-1-1 0-16,4 4 0 0,-3-4 0 0,3-8 0 15,-4 2 0-15,4 1 0 16,-3-6-100-16,-1 0-22 0,1-1-5 0,-1-2-820 0</inkml:trace>
  <inkml:trace contextRef="#ctx0" brushRef="#br0" timeOffset="50190.597">26342 7346 1074 0,'0'0'30'0,"0"0"8"0,0 0-30 0,0 0-8 0,0 0 0 0,0 0 0 15,0 0 52-15,0 0 10 0,0 0 2 0,0 0 0 16,0 0-9-16,0 0-2 0,0 0 0 0,0 0 0 16,0 0-33-16,0 0-8 0,7 0 0 0,4 0-1 15,-1 0-11-15,1 0 0 0,-1 0 0 0,4 0 0 16,1 0 33-16,-1 0 5 0,3 0 1 0,1 0 0 15,0 0-30-15,3 0-9 0,0 0 0 0,-3 0 0 16,3 0 8-16,-4 0-8 0,4 0 0 0,-3 0 0 16,0 0 0-16,-1 0 0 0,-2-6 0 0,-5 6 0 0,4 0 21 15,-3-3 1-15,-4 3 0 0,3-6 0 0,-2 6-32 16,-1-3-6-16,0 0-2 0,-4 0 0 0,1 3 18 16,-4 0 0-16,0 0 11 0,0 0-11 0,0 0 16 15,0 0-4-15,0 0-1 0,0 0 0 0,0 0-11 16,0 0 0-16,0 0 0 0,-4-3 0 0,4 3 49 15,-3-5 5-15,-1-1 1 0,1 0 0 0,-4 0-41 0,3 6-14 16,-3-12 9-16,0 6-9 0,0 3 0 0,0-3 8 16,-4 1-8-16,4-1 0 0,-3 0 0 0,-1 0 0 15,0 6 0-15,1-6 0 0,-1 0 0 0,1 6 0 0,-5-6 8 16,5 6-8-16,-4 0 0 0,0 0 0 16,-4 6 0-16,4-6 0 0,-4 12 0 0,4-6 8 15,0 0-8-15,0 3 0 0,0-1 0 0,3 7 0 0,1-3 0 0,-1 0 0 16,4 2 0-16,0 10-9 0,0-7 9 0,3 4-10 15,4 3 10-15,0-7 0 0,0 7-9 0,0 2 9 16,7-2 0-16,-3-4-11 0,7 4 11 0,-4-7-8 16,7 1 8-16,-4 3 0 0,4-10 0 0,4 1 0 15,-4-3 0-15,4 0 0 0,-1-3 0 0,1-3 0 16,-4 2 0-16,4-5-8 0,-4 0 8 0,0-5 0 31,0 2-29-31,-3-3-1 0,3 0 0 0,-4 3 0 16,1-3-66-16,-4 3-14 0,0-3-2 0,0-5-572 0</inkml:trace>
  <inkml:trace contextRef="#ctx0" brushRef="#br0" timeOffset="51298.224">28871 7340 1155 0,'0'0'25'0,"0"0"6"0,0 0 1 0,0 0 0 0,0 0-32 0,0 0 0 0,0 0 0 0,0 0 0 0,0 0 116 0,0 0 16 16,0 0 3-16,0 0 1 0,0 0-25 16,0 0-5-16,-3 12-1 0,-1 0 0 15,4 5-68-15,0 1-13 0,0 2-4 0,0 4 0 0,4-3-7 0,-4 8-1 16,0-8-1-16,0 8 0 16,0-6-11-16,3 1 0 0,-3 8 0 0,0-14 0 15,4 2 0-15,-4 4 8 0,3-12-8 0,1 0 12 0,-1 2-12 0,1-8-12 16,-1 0 2-16,1-6 1 15,3 6-14-15,0-12-2 0,4 0-1 0,-4 0 0 16,3-8-20-16,1 2-4 0,-4-6-1 0,7 0 0 0,-3-2 39 16,3 2 12-16,0-5 0 0,0-4-10 0,4-2 10 0,-4 2 0 15,3 4 0-15,-2-4 0 0,2 7 0 0,-3-1 9 16,4-2-1-16,0 5-8 0,-1-2 18 0,1 8-3 16,-1-3-1-16,1 3 0 0,0 6 21 0,-1-5 4 15,-2 11 1-15,2 0 0 0,-3-6-10 0,0 12-2 0,0-6 0 16,1 0 0-16,-1 6-4 0,-4-1 0 15,4 4-1-15,-3 9 0 0,3-6-3 0,-3 5-1 0,-1 1 0 16,-3 8 0-16,0-2-4 0,0-1-1 16,0 10 0-16,-3-4 0 0,0-2-14 0,-1 2 0 0,1-2 8 0,-4-1-8 15,3-3 0-15,1 7-10 0,-4-15 2 0,3 8 0 32,1-11-105-32,-1 3-21 0,1-1-4 0,3 1-470 0,-4-9-93 15</inkml:trace>
  <inkml:trace contextRef="#ctx0" brushRef="#br0" timeOffset="51879.904">29813 7172 990 0,'0'0'21'0,"-3"-5"5"0,-4-1 1 0,3-3 1 0,-3 0-28 0,0 3 0 0,0 3 0 0,0 3 0 16,7 0 92-16,-7 0 13 0,0 0 3 0,3 3 0 15,1 0-29-15,-1 9-6 0,1-3-1 0,3 2 0 16,3 1-57-16,1 0-15 0,-1 0 0 0,4 2 0 15,0 10 0-15,4-9-10 0,0-1 2 0,-1 7 0 16,4 2 8-16,-3-5 0 0,3 3 0 0,0 2-8 16,0-5 46-16,-3 2 10 0,3 4 1 0,-7-3 1 15,3 2 22-15,-2-2 4 0,-1 8 0 0,-4-11 1 16,1-7-40-16,-1 7-8 0,-6 3-1 0,3-4-1 16,-4 1-3-16,-3-3 0 0,0 2 0 0,-4 1 0 0,1-3 6 15,-4 2 1-15,0-5 0 0,0-6 0 0,-1 0-12 0,1 0-3 16,0-6 0-16,-3 0 0 0,2 0-16 0,-2-6-17 15,3-6 3-15,0 0 1 16,3-5-36-16,0 2-7 0,1-3-2 0,6-2 0 16,-3 5-162-16,7 0-32 15,0-23-6-15,4 15-2 0</inkml:trace>
  <inkml:trace contextRef="#ctx0" brushRef="#br0" timeOffset="52327.176">30053 7425 1168 0,'0'0'33'0,"-3"12"7"0,-1-6-32 0,4 0-8 0,-3 3 0 0,3 2 0 15,-4 7 55-15,4 0 9 0,4-7 1 0,-4 10 1 16,0-9-14-16,3 5-4 0,1-5 0 0,-1 3 0 16,1 3-24-16,3-1-6 0,0-8-1 0,0 6 0 0,3-7-17 0,1 4 0 15,0 0 0-15,-1-6-9 0,1-6 9 0,-4 6 0 16,3-3 0-16,1 0 0 0,0 0 0 0,-4-6 0 16,0 3 8-16,0-3-8 0,0 0 33 0,-4 0 3 15,-3 3 0-15,4-3 0 0,3-3 8 0,-7-6 1 16,3 0 1-16,-3-2 0 0,-3 5-1 0,3 0 0 15,0-8 0-15,-4 5 0 0,1-6-26 16,-4 3-6-16,3-2-1 0,-3-4 0 0,0 1 4 0,0 5 0 16,0-3 0-16,-4 1 0 0,1 5-7 0,3-3-1 15,-4 3 0-15,1 1 0 0,-1 2-8 0,0 0 10 16,1 0-10-16,-1 3 10 0,1 0-10 0,3 6 0 16,0 0-12-16,0 0 12 15,0-5-43-15,7 5-1 0,0 0 0 0,0 0 0 16,0 0-25-16,0 0-6 0,0 0-1 0,0 0-477 0,0 0-96 15</inkml:trace>
  <inkml:trace contextRef="#ctx0" brushRef="#br0" timeOffset="52963.023">30332 7375 1530 0,'0'0'33'0,"0"0"7"0,0 0 2 0,0 0 2 0,0 0-36 0,0 0-8 16,0 0 0-16,0 0 0 0,0 0 90 0,0 9 16 16,0 3 3-16,0 0 1 0,0-1-50 0,0 7-9 15,0-3-3-15,0 2 0 0,0 13-22 0,0-13-5 16,3 10-1-16,-3-9 0 0,4-7-12 0,-1 4-8 16,-3 3 8-16,0-1-8 0,4-8 0 0,-1 6 8 15,-3-6-8-15,4 8 0 0,-4-11 0 0,4 0 0 16,-4-6 0-16,0 0 0 0,0 0 0 0,0 0 0 15,0 0 0-15,0 0 0 0,0 0-9 0,0 0 0 16,0 0 0-16,3-6 0 0,4 0 1 0,0-6 0 16,-3 1 0-16,-1-1 0 0,1-3 8 0,-1-2 0 0,4-1 0 0,0-3 8 15,0-2-8-15,4-4 0 0,0 4 0 16,-4-1 8-16,7 4-8 0,-4-4 0 0,1 7 0 0,3 2 8 16,-3-3 9-16,-1 12 3 0,4-5 0 0,-3-1 0 15,3 3-3-15,-3 0 0 0,-4 3 0 0,3 3 0 16,-3 3-4-16,4 0-1 0,-4 0 0 0,0 0 0 15,0 3 5-15,0 3 1 0,0 3 0 0,0 0 0 16,-3 3 7-16,-1-1 2 0,4 7 0 0,-3 3 0 16,-1 2-12-16,1 1-3 0,-1 8 0 0,-3-11 0 15,4 8-12-15,-4-5 0 0,3 5 0 0,-3 3 0 16,0-5 0-16,4 2 0 0,0-2 0 0,-1 2 0 0,1-11 0 16,-1 5 0-16,1-2 0 0,-1-1 0 15,4-5-21-15,-3 0-7 16,3 2-2-16,-4-5 0 0,1-6-14 15,3 3-4-15,-4-6 0 0,1 0 0 0,3 3-176 0,0-6-35 0,-3 0-7 0</inkml:trace>
  <inkml:trace contextRef="#ctx0" brushRef="#br0" timeOffset="53281.477">30995 7628 1750 0,'0'0'49'0,"0"0"12"0,0 0-49 0,0 0-12 0,0 0 0 0,0 0 0 15,0 0 66-15,0 0 10 0,0 0 3 0,0 0 0 16,0 0-30-16,0 0-5 0,0 0-2 0,0 0 0 16,0 0-18-16,0 0-4 0,0 0-1 0,0 0 0 15,0 0-19-15,0 0 0 0,0 0 0 0,0 0 0 16,-3-6-142-16,3 6-26 0</inkml:trace>
  <inkml:trace contextRef="#ctx0" brushRef="#br0" timeOffset="59903.678">5398 6908 1601 0,'0'0'45'0,"0"0"11"0,0 0-45 0,0 0-11 0,0 0 0 0,-11-6 0 16,4 0 101-16,0 0 19 15,0 3 3-15,-4-3 1 0,1-5-56 0,-1 5-10 0,-3-6-2 0,0 6-1 16,3 0-44-16,4 3-11 0,-7 0 0 0,0 0 0 15,3 3 0-15,1 3 0 0,-4-3 0 0,3 6 0 16,0-3 0-16,1 6 0 0,3-3 0 0,-4 6 0 16,4-1 0-16,4-5 0 0,3 6 0 0,0-3 0 15,0 3-22-15,3-1-6 0,1 1-2 0,6-3 0 16,1 3-3-16,3 0-1 16,-3-1 0-16,3 1 0 0,3 0 34 0,4-6 0 0,-3 2 0 0,0 4 0 15,3 0 0-15,0 6 0 0,0-7 0 0,4 10 0 16,-7 3 37-16,-4-4 15 0,0 9 2 0,-4-2 1 15,1-4-13-15,-7 1-2 0,-4 2-1 0,-4 4 0 16,0-7 1-16,-6 4 1 0,-4-4 0 0,0 4 0 0,0-4-5 16,-8 4 0-16,1-4-1 0,0 1 0 15,0-12-11-15,0 5-1 0,3-2-1 0,-7-9 0 16,4-6-69-16,4 6-13 0,-5-12-4 0,1 0-1049 16</inkml:trace>
  <inkml:trace contextRef="#ctx0" brushRef="#br0" timeOffset="79300.078">20824 6696 906 0,'0'0'25'0,"0"0"7"0,0 0-32 0,0 0 0 16,0 0 0-16,0 0 0 0,0 0 109 0,0 0 15 16,0 0 4-16,0 0 0 0,0 0-77 0,0 0-15 0,0 0-4 0,0 0 0 15,0 0 0-15,0 3 0 0,4 3 0 0,0 0 0 16,-1 3-16-16,1 5-3 0,3-2-1 0,-4-6 0 15,4 6 1-15,0 3 0 0,0-4 0 0,-3 7 0 16,6-3 2-16,-6-4 0 0,3 7 0 0,0-6 0 16,4 0-15-16,-4-1 11 0,0-8-11 0,0 3 10 15,0 3-10-15,0 6 8 0,0-9-8 0,0 5 8 16,-3-5 6-16,3 3 1 0,0 0 0 0,0-3 0 16,0 3-15-16,0-9 0 0,-4 5 0 0,1 1 0 15,-4-6 8-15,0 0-8 0,0 0 0 0,0 0 9 16,3 6-1-16,-3-6-8 0,0 0 12 0,0 0-4 15,0 0 8-15,0 0 2 0,0 0 0 0,0 0 0 16,0 0 6-16,0 0 0 0,4-6 1 0,-1 0 0 16,-3-5-6-16,4 5-2 0,0-3 0 0,-1 3 0 15,1 0-9-15,3 0-8 0,-4 0 9 0,1-5-9 16,3 5 9-16,-4-6-9 0,1 6 8 0,3-3-8 0,-4 3 8 0,4-5-8 16,1-1 8-16,2 6-8 0,-3-9 15 0,0 7-3 15,4-7 0-15,-1 9 0 0,1-6-3 0,0 6-1 16,-1-5 0-16,1-1 0 0,-4 3-8 0,3 3 0 15,-3 0 0-15,-3 0 8 0,-1 0-8 0,-3 6-14 16,0-5 3-16,0 5 1 0,0 0 10 0,0 0 0 16,4 0 0-16,-4 0 0 0,0 0 0 0,0 0 0 15,0 0 0-15,0 0 0 0,0 0 8 0,0 0 3 16,4-9 1-16,-4 9 0 0,0 0-12 0,0 0-17 16,0 0 4-16,0 0 1 0,0 0 12 0,0 0 10 15,0 0-2-15,0 0 0 0,0 0-8 0,0 0 0 16,0 0 0-16,0 0 8 0,0 0-8 0,0 0 0 15,0 0 0-15,0 0 8 0,0 0-8 0,0 0 0 0,0 0 0 0,0 0 0 16,-4 14 0-16,-3-8 0 0,3 0 0 0,1 6-11 16,-1-6 3-16,1 3 0 0,-4-3 0 0,3 5 0 15,-3-5 8-15,0 6 0 0,0-6 0 0,0 9 0 16,-4-4 0-16,4 7 0 0,-3-6 0 0,-1-1 0 16,1 4 0-16,-1 3 0 0,0-1 0 0,-3-5 0 15,4 0 0-15,-4 3 8 0,3 2-8 0,-3-5 0 16,3 3 0-16,4-4 0 0,0-5 0 0,0 0 0 15,4 0 0-15,3-6 0 0,-4 6 0 0,4-6 0 16,0 0 8-16,0 0-8 0,0 0 8 0,0 0-8 16,0 0 8-16,0 0-8 0,0 0 8 0,0 0-8 15,0 0 0-15,0 0 8 0,0 0-8 0,0 0 0 16,0 0 0-16,0 0 0 0,0 0 0 0,0 0 0 0,-7 0 0 0,7 0 0 16,0 0 0-16,0 0 0 15,-7 0 0-15,7 0 0 0,-3-6 0 0,-1 0 0 16,4 6 0-16,-4-6 0 0,1 3 0 0,-1-2 0 15,1-4 0-15,-1 6 0 0,4 3 0 0,0 0 0 16,-3-12 17-16,-1 6-1 0,1 0 0 0,-1 0 0 0,1 1-25 0,-1-4-6 16,-3 3-1-16,4-6 0 0,-1 6 16 0,-3-6 0 15,4 7 0-15,-1-13 0 0,-3 9 0 0,0 0 0 16,3 0 0-16,1-2 0 0,-1-1 0 0,1-3 0 16,-1 6 0-16,1 1 0 0,-1-4 0 0,1 6 0 15,-1-6 0-15,1 6 0 0,-1-3 19 0,4 1-3 0,-3-1-1 16,-1 3 0-16,0 0-15 0,1 0 0 0,-1 0 0 15,1 0 0-15,3 6 0 0,-4-5 0 0,1-4 0 16,3 9 0-16,0 0 0 0,0 0 0 0,0 0 0 0,0 0 0 16,0 0 0-16,0 0 0 0,-7-3 0 0,7 3 0 15,0 0 0-15,0 0 0 0,0 0 0 0,0 0 0 32,0 0-26-32,0 0-8 0,0 0-2 0,0 0 0 15,0 0-89-15,0 0-19 0,0 0-3 0,0 0-1 0</inkml:trace>
  <inkml:trace contextRef="#ctx0" brushRef="#br0" timeOffset="82269.66">21008 5994 309 0,'0'0'0'0,"0"0"12"0,0 0-3 0,0 0 2 0,0 0-11 0,0 0 0 16,0 0 0-16,0 0 0 0,0 0 24 0,0 0 4 15,-7 0 0-15,7 0 0 0,0 0-8 0,0 0-2 16,0 0 0-16,0 0 0 0,0 0 42 0,0 0 8 16,0 0 1-16,0 0 1 0,-7 0 7 0,7 0 2 15,0 0 0-15,0 0 0 0,-4 11-12 0,4-11-3 0,0 0 0 16,0 6 0-16,0-6-12 0,0 0-2 15,0 0-1-15,0 0 0 0,0 0 10 0,0 0 1 0,0 0 1 16,0 0 0-16,0 0 10 0,0 0 1 16,0 0 1-16,0 0 0 0,0 0 3 0,0 0 0 15,0 0 0-15,-7-6 0 0,4 0-36 0,-4 1-8 16,0-1 0-16,0 0-1 0,-1-9-19 0,-2 6-3 0,-1 1-1 0,-3 2 0 16,4 0-8-16,-4 0 0 0,-4-6 9 0,4 6-9 15,-4 6 0-15,4-6 9 0,-4 6-9 0,1 6 0 16,-1-6 25-16,0 0-1 0,-3 12-1 0,4 0 0 15,-1 0-23-15,4-4 0 0,-4 10 0 0,4 0 0 16,0-1-10-16,0 7-6 0,3-4-2 0,1 4 0 16,3-6 18-16,3 2 0 0,1-2-8 0,-1-4 8 15,4 4 0-15,0-6 0 0,4 0 0 0,-1-7 0 16,4 1 0-16,-3 3 0 0,6-6 0 0,-3-3 0 16,8 0 10-16,-1-3 9 0,0-6 1 0,3 3 1 15,5-5-21-15,-5-1 0 0,4 0 0 0,4-3 0 16,-4 4-17-16,0 5-8 0,-3-6-2 15,0 0 0-15,-1 1 27 0,-3 5 0 0,1-3 0 0,-5 3 0 0,1 0 0 0,-1 0 0 16,-3 0 0-16,0 0 0 0,0 6 0 0,-3-5 0 16,-4 5 0-16,0 0 0 15,0 0 0-15,0 0 9 0,0 0-9 0,0 0 0 0,0 0 12 16,0 0-12-16,0 0 12 0,0 0-12 0,0 5 0 0,-4 1 0 16,-3 12 0-16,4-9 0 0,-4 3 0 0,3 5 0 15,1 1 0-15,-4-3 0 0,3 2 0 0,4 1 0 16,-3-1 0-16,3-2-9 0,0 3 9 0,3-6 0 15,-3-1 0-15,4 1 0 0,3-3 0 0,0 3 0 16,0-6 0-16,3 5 0 0,1-5 0 0,-4 0 0 0,4 0 0 0,-1 0 0 16,1-6 0-16,-1 0 0 0,1 0 0 0,0 0-12 31,-1 0-150-31,1 0-30 0</inkml:trace>
  <inkml:trace contextRef="#ctx0" brushRef="#br0" timeOffset="82533.609">21280 6079 1552 0,'0'0'44'0,"0"0"10"0,0 6-43 0,0 3-11 0,-4 2 0 0,4 1 0 15,0 0 104-15,-4 3 20 0,4 2 3 0,-3 1 1 0,-1-6-59 0,1 5-11 16,-1-2-2-16,1 3-1 0,-1-1-37 0,1-5-7 16,-1 0-2-16,1-3 0 0,3 2-9 0,0 1 0 15,0-6 0-15,0-6 0 0,0 6 0 0,0-6 0 16,0 0 0-16,0 0-647 16,0 0-131-16</inkml:trace>
  <inkml:trace contextRef="#ctx0" brushRef="#br0" timeOffset="82693.382">21332 5764 1497 0,'0'0'32'0,"0"0"8"0,0 0 0 0,0 0 4 0,-7 0-36 0,7 0-8 0,-3 6 0 0,3-6 0 16,-7 3 0-16,7-3 0 0,0 0 0 0,0 0 0 15,0 0 0-15,0 0 0 0,0 0 0 0,0 0-664 16</inkml:trace>
  <inkml:trace contextRef="#ctx0" brushRef="#br0" timeOffset="83293.233">21823 5629 1497 0,'0'0'32'0,"0"0"8"0,0 0 0 0,0 0 4 0,0 0-36 0,0 0-8 0,0 0 0 0,0 0 0 16,0 0 53-16,0 0 9 0,0 0 2 0,-7 6 0 16,0 9-52-16,0-4-12 0,0 7 0 0,-4 0 0 15,4-1 54-15,-4 10 8 0,-3-4 2 0,0 4 0 16,4 2-52-16,-5-2-12 0,5-4 0 0,-4 9 0 16,3-2 0-16,4-1 0 0,-3 4 0 0,6 2 0 15,-3-3 31-15,3-5 3 0,4 8 1 16,0-9 0-1,4 4-56-15,3-7-11 0,0 4-3 0,0-10 0 0,4 7 79 0,-1-9 16 16,4 2 4-16,1 1 0 0,2-9-64 0,1 0-15 0,3 5-1 0,-3-8-1 16,-1 0 17-16,1 0 8 0,0 0-8 0,-1-6 12 15,-3 0-12-15,4 0 11 0,0-6-11 0,-8 6 10 16,4-6-34-16,-3 0-8 0,-4 0 0 0,0-5-1 16,0 2-148-16,-3 3-30 0,-1-6-5 0</inkml:trace>
  <inkml:trace contextRef="#ctx0" brushRef="#br0" timeOffset="83622.488">21562 5994 990 0,'0'0'21'0,"-7"0"5"0,0 0 1 0,0 0 1 0,0 0-28 0,7 0 0 0,-4 0 0 15,4 0 0-15,0 0 104 0,0 0 16 0,0 0 2 0,0 0 1 16,0 0-27-16,0 0-6 0,0 0-1 0,0 0 0 16,0 0-13-16,0 0-4 0,0 0 0 0,7 0 0 15,4 0-20-15,3-6-5 0,3 0-1 0,1 0 0 16,3 6-34-16,7-12-12 0,-3 9 0 0,7-3 9 15,-4 6-9-15,4-5 0 0,-4-1 0 0,4 0 0 16,-4 6 21-16,0-6 3 0,-3-6 0 0,0 6 0 16,-4 6-48-16,-4-9-8 0,1 6-3 0,-4-2 0 0</inkml:trace>
  <inkml:trace contextRef="#ctx0" brushRef="#br0" timeOffset="85047.705">24440 6858 576 0,'0'0'12'0,"0"0"4"0,0 0 0 0,0 0 0 0,0 0-16 0,0 0 0 0,0 0 0 0,0 0 0 15,0 0 17-15,0 0 1 0,0 0 0 0,0 0 0 16,0 0 44-16,0 0 9 0,0 0 1 0,0 0 1 15,0 0 15-15,0 0 4 0,0 0 0 0,0 0 0 16,0 0-25-16,0 0-5 0,0 0-1 0,0 0 0 16,0 0-39-16,0 0-8 0,0 0-2 0,0 0 0 15,0 0 28-15,0 0 4 0,0 0 2 0,0 0 0 0,0 0-22 0,0 0-5 16,0 0-1-16,4 0 0 16,0-6 17-16,3 6 3 0,0-9 1 0,0 6 0 0,3-3-11 0,-3 1-3 15,4-1 0-15,-1-3 0 0,5-3-25 0,-5 6 0 16,1 0 0-16,-1-5 0 0,-3-1 0 0,0 6 0 15,0 3 0-15,1-3 0 0,-5 0 0 0,1 6 0 16,-1-6 0-16,1 0 0 0,-4 6 0 0,0 0 0 16,0 0 0-16,0 0 0 0,0 0 56 0,0 0 7 15,0 0 1-15,0 0 0 16,0 0-103-16,0 0-20 0,0 0-4 0,0 0-1 0,0 0 52 0,0 0 12 16,0 0 0-16,0 0 0 0,0 0 0 0,0 0 0 0,0 0 0 15,0 0 0-15,0 0 0 0,0 0 0 0,0 0 0 16,0 0 0-16,0 0 0 0,0 0 0 15,0 0 0-15,0 0 0 0,0 0 0 0,0 0 0 16,-4 6 0-16,-3 0 0 0,0 6 48 0,3-9 13 0,1 3 3 0,-4 6 0 31,3-10-103-31,-6 7-20 0,3-3-4 0,-4 6-1 0,1-6 52 0,-5 3 12 16,8-1 0-16,-3 1 0 0,-1-3-10 0,1 6 1 0,-1-6 0 0,1 6-566 16,-1-7-113-16</inkml:trace>
  <inkml:trace contextRef="#ctx0" brushRef="#br0" timeOffset="129765.603">3598 9269 899 0,'0'0'25'0,"0"0"7"0,0 0-32 0,0 0 0 0,0 0 0 0,0 0 0 16,0 0 44-16,0 0 2 0,0 0 1 0,0 0 0 16,0 0-28-16,0 0-6 0,0 0-1 0,-3 8 0 15,-1-2-12-15,1 0 0 0,-1 6 8 0,1-3-8 16,-1 0 24-16,1 2 3 0,-1 4 0 0,1 3 0 0,-1-4-6 0,1 4-1 16,-1 6 0-16,0-1 0 0,1 9-1 0,-1-5-1 15,1 2 0-15,-1 6 0 0,1 4 6 0,-1-1 0 16,1-3 1-16,-1 9 0 0,4-8-7 0,-3 8-2 15,-1-6 0-15,4 3 0 0,-3 3-8 0,-4 0-8 16,3 3 9-16,-3-6-9 0,3 6 0 0,1-8 0 16,3 2 0-16,-7-3 0 0,3-14 0 15,-3 8-18-15,4-9 4 0,-1 1-418 16,1-3-83-16</inkml:trace>
  <inkml:trace contextRef="#ctx0" brushRef="#br0" timeOffset="131495.647">3919 9524 1335 0,'0'0'29'0,"0"0"7"0,0 0 0 0,0 0 2 0,0 0-30 0,0 0-8 16,0 0 0-16,0 6 0 0,0-6 0 0,0 0 0 15,0 12 0-15,4-6 0 0,-4 3 0 0,0 2 0 0,0 1 0 0,-4 0 0 16,4 6 0-16,0-7 0 0,0 7 0 15,0 3 0-15,0-10 0 0,0 7 0 0,0 0 0 0,0-4 0 16,-3 7 0-16,-1-1 0 0,4 1 0 0,-3 3 0 16,3-1 0-16,-4-2-12 0,1 5 4 15,-4-2 0-15,3-1 19 0,-3-5 4 16,7 2 1-16,-3 4 0 0,-4-4-16 0,3 10 0 0,0-12 0 0,-3 5 0 16,4-2 0-16,-1-4 0 0,1-2 0 0,-4 3 0 15,3-7 0-15,-3 1 0 0,4 0 8 0,-4-3-8 16,3 2 0-16,-3 1-16 0,3-6 3 0,4 0 1 31,0-6-18-31,0 0-3 0,0 0-1 0,0 0 0 0,0 0-16 0,0 0-3 16,0 0-1-16,0 0 0 0,0 0-23 0,0 0-5 15</inkml:trace>
  <inkml:trace contextRef="#ctx0" brushRef="#br0" timeOffset="132140.828">4420 9804 1004 0,'0'0'22'0,"0"0"5"0,0 0 1 0,0 0 0 0,0 0-28 0,0 0 0 0,0 0 0 0,-7-3 0 16,0 3 44-16,7 0 3 0,0 0 1 0,0 0 0 15,-10 0-34-15,-1-6-6 0,0 6-8 0,1 0 11 16,-1 0-11-16,1 0 0 0,-1 0 0 0,-3 6 8 15,0-6 0-15,3 0 0 0,-6 3 0 0,-5 2 0 16,8 4 0-16,-3 3 0 0,-1-3 0 0,0 3 0 16,1-6 0-16,3 2 0 0,-7 4 0 0,6 0 0 15,1 0-8-15,4-1-11 0,-4 1 3 0,3-3 0 16,4 3 8-16,0-1 0 0,-4 7 0 0,8-6 0 16,-1-6 0-16,1 3 0 0,3 5 0 0,0 1 0 15,3-9-12-15,1 6 0 0,-1-6 0 0,8 5 0 16,-4-5 12-16,7 0 0 0,0 3 8 0,-3-9-8 0,3 6 0 15,0-6-8-15,4 0 0 0,-1 6 0 0,-3-6 8 16,8 0 0-16,-5 0 0 0,1 0 0 0,3 0 0 0,4 5 0 16,-8-5 0-16,1 0 0 0,3 0 0 0,-3 6 0 15,-1 0 0-15,1-6 0 0,-4 6-21 0,0 0-3 16,-7 0 0-16,4 3 0 0,-4 2 24 16,0 1-11-16,-3-6 11 0,-1 6-8 0,-3-3-4 15,0 8 0-15,-3-5 0 0,-4 0 0 0,-1 5 12 0,-2-5 11 16,-1 3-3-16,1-3 0 0,-4 2 7 0,-4-2 1 15,4-3 0-15,0 0 0 0,0 3 0 0,-4-1 0 0,0-5 0 16,8 0 0-16,-8 0-16 0,-3-3 0 16,3 3 0-16,4-6 0 15,0 0-34-15,-4 0-3 0,8-3-1 0,-1 0-294 0,1 0-60 16</inkml:trace>
  <inkml:trace contextRef="#ctx0" brushRef="#br0" timeOffset="136795.634">5496 9809 687 0,'0'0'15'0,"0"0"3"0,0 0 1 0,0 0 1 0,0 0-20 0,0 0 0 0,0 0 0 0,0 0 0 16,0 0 39-16,0 0 4 0,0 0 1 0,0 0 0 16,0 0-14-16,0 0-2 0,0 0-1 0,-7-2 0 15,7 2 1-15,-10 0 0 0,3-3 0 0,0 0 0 16,-1 3 20-16,-2-6 4 0,-1 0 0 0,4 6 1 16,-3-6-10-16,3 0-3 0,-4 0 0 0,-3 3 0 0,0 0-26 0,0 3-6 15,3-3 0-15,-3 1-8 0,0-1 13 0,0 3-4 16,3 0-1-16,1 0 0 0,-1 3-8 0,-7-1 12 15,8-2-12-15,-4 3 12 0,3 0-12 0,-3 6-14 16,0-3 3-16,3 0 1 0,1 0 10 0,3 3-12 16,-7-1 12-16,7 1-12 0,-8 9 12 0,8-6 0 15,4 2 0-15,-4 4-8 0,3 0 8 0,4-7 0 16,0 10-9-16,0-6 9 0,4-1 0 16,-1 4-11-16,1-6 11 0,3 2-8 0,0-2 8 0,4 6 0 15,-1-974 0-15,-3 1932 0 0,0-964 0 0,7 0 0 16,-3 0 0-16,3-6 0 0,-3-1 0 0,3 7-12 15,-4-6 12-15,4 0-12 0,4 0 12 0,-4-3 8 16,-7 0-8-16,7 0 11 0,-3 3-11 0,3-6 0 0,-3 0 0 16,-1 0 0-16,1 0 0 0,-1 0 0 15,-3 0 0-15,8 0-11 0,-5-9 11 0,-3 0-8 0,-3 3 8 0,3 0-8 32,0-3-136-32,0-2-28 0,0-1-4 0</inkml:trace>
  <inkml:trace contextRef="#ctx0" brushRef="#br0" timeOffset="137116.368">5369 9524 1234 0,'0'0'27'0,"0"0"5"0,0 0 2 0,0 0 2 0,0 0-36 0,0 0 0 0,0 0 0 0,0 0 0 0,0 0 39 0,0 0 1 16,0 0 0-16,0 0 0 16,0 0-32-16,0 0-8 0,0 0 0 0,-7 6 0 0,4 12 0 0,-1-6 0 15,4 2 0-15,0 4 0 0,0 0 0 0,0-4 0 16,0 7 0-16,-3-1 0 0,3 1 0 0,0-3 0 16,0 5 0-16,0 1 0 0,3 2 0 0,1-2 0 15,-4-7 0-15,3 10 0 0,1-4 0 0,-1 4 0 16,1 2-8-16,3-11 8 15,-4 2-37-15,1 7-3 0,7 2 0 0,-8-5 0 16,1-1-16-16,-1-2-3 0,1 2-1 0,-1-2 0 16,1-3-22-16,-1-1-5 0,1-5-1 0</inkml:trace>
  <inkml:trace contextRef="#ctx0" brushRef="#br0" timeOffset="137940.238">5729 9795 1177 0,'0'0'25'0,"0"0"6"0,0 0 1 0,0 0 2 0,0 0-34 16,0 0 0-16,0 0 0 0,0 0 0 0,-7 0 40 0,7 0 2 0,0 0 0 0,-7-6 0 15,0 6-32-15,7 0-10 0,0 0 0 0,-7 0 0 16,7 0 18-16,-7 6-3 0,-4-6-1 0,4 6 0 15,0-6-14-15,4 6 11 0,-4-4-11 0,0 4 10 16,3 0-10-16,-7 6 0 0,4 0 0 0,0-6 0 16,4 5 0-16,-4 1 0 0,3-3 0 0,-3 3 0 15,4 0 0-15,-1 5 0 0,1-5 0 0,-1 3 0 16,4 2 0-16,-4-5-9 0,4 0 9 0,0 0 0 16,0 2-8-16,4 4 8 0,-4-6 0 0,4 2 0 15,-1-5-8-15,1 6 8 0,-1-3 0 0,1-7 0 16,3 10-12-16,-4-6 12 0,4 0-12 0,0 3 12 15,-3-1-20-15,6-5 4 0,-6 0 0 0,3 0 0 16,0 0 3-16,-3 0 1 0,6-3 0 0,-3 0 0 0,0 0 12 16,0-3-9-16,4 0 9 0,-4-3-8 0,0 0 8 0,0-3 0 15,0 3 0-15,0-3-8 0,-3 0 8 0,3-6 0 16,-4 1 0-16,1-1 0 0,-1 3 0 0,4 0 0 16,-3-6 0-16,-1 4 0 0,-3-4 0 0,0 3 0 15,0-2 0-15,0-1 0 0,-3 3 9 0,-1-6-9 16,-3 1 12-16,4 8-12 0,-1-9 0 0,-3 7 0 15,4-7 0-15,-4 9-12 0,-4-8 12 0,4 5 0 16,0 3 0-16,0 3 0 0,0-6 0 0,0 6 0 0,0 1 0 16,0 5 10-16,-4-6 3 0,8 6 1 0,-4 0 0 0,7 0 0 15,0 0-6-15,0 0-8 0,0 0 11 0,-7 0-11 16,-1 0 0-16,8 0-22 0,0 0 3 0,0 0 1 31,0 0-28-31,0 0-6 0,0 0 0 0,0 0-1 16,0 0-23-16,0 0-4 0,0 0 0 0</inkml:trace>
  <inkml:trace contextRef="#ctx0" brushRef="#br0" timeOffset="138549.284">5944 9818 1378 0,'0'0'30'0,"0"0"6"0,0 0 2 0,0 0 2 0,-7 9-32 0,7-9-8 0,0 0 0 0,0 0 0 16,0 0 8-16,-3 6 0 0,3 0 0 0,0-6 0 16,0 0-20-16,0 6-3 0,0 6-1 0,0-4 0 15,0 4 7-15,3-3 1 0,1 6 0 0,-4-4 0 16,3 1 8-16,1 3 0 0,-1-3 0 0,1-1 0 15,-1 1 11-15,1 0-3 0,-1 0 0 0,-3-1 0 16,4 10-8-16,0-9 8 0,-1 0-8 0,4 5 8 16,-3-2-8-16,-1-3 0 0,4-7 0 0,-3 7 0 15,3-3 0-15,0 0 0 0,7-3-9 0,-7 3 9 16,-7-4-16-16,7 1 0 0,0 0 0 0,0-6 0 16,0 0-8-1,0 6-2-15,0-6 0 0,4-6 0 0,-8 0 6 0,5 0 2 0,-1 1 0 0,3-1 0 16,-3-3 5-16,0 0 1 0,0 0 0 0,4-3 0 15,0 1 12-15,-8-4 0 0,4 0 0 0,-3 1 0 16,3 2 0-16,-4 0 0 0,1-6 0 0,-1 4 0 16,-3 2 0-16,0-6 0 0,0 1 0 0,0 2 0 0,-3-3 0 0,3 7 0 15,0-4 0-15,-4-3 0 0,4 7-13 0,0-1-7 16,-3-3 0-16,3 0-1 16,0 9-23-16,0 1-4 0,0 2 0 0,0 3-1 15,0 0-34-15,0 0-6 0</inkml:trace>
  <inkml:trace contextRef="#ctx0" brushRef="#br0" timeOffset="139017.765">6357 9530 1436 0,'0'0'32'0,"0"0"6"0,0 0 2 0,0 0 0 0,0 0-32 0,0 0-8 0,0 0 0 0,0 0 0 0,0 0 0 16,0 0-12-16,0 0 4 0,-3 12 0 0,3-6-4 0,-4 3 0 15,0-3 0-15,4-1 0 0,0-5 12 0,0 0 0 16,0 9 0-16,0 0 0 0,0 3 0 0,0 0 0 16,0-1 0-16,0 1 0 0,4 3 8 0,0 2 3 15,-4-5 1-15,3 6 0 0,4 2-12 0,-3-2 8 16,3 3-8-16,-4 2 8 0,1 1-8 16,-1 2 0-16,1-2 9 0,-1 2-9 15,4 4 0-15,-3-7 0 0,3-2 0 0,-7 2 0 0,4 1 0 0,3 2 0 16,-4-8 0-16,4 2 8 0,-3 4-8 0,-1-7 0 15,4 1-8-15,-3-3 8 0,-1-3-13 0,1 5 2 16,-1-5 1-16,1-3 0 0,-4 3 2 0,0-1 0 16,3-5 0-16,1 0 0 15,-4-6-24-15,0 0-5 0,0 0-1 0,0 0 0 16,0 0-106-16,0 0-20 0</inkml:trace>
  <inkml:trace contextRef="#ctx0" brushRef="#br0" timeOffset="139432.451">6329 10009 1134 0,'0'0'24'15,"0"0"6"-15,0 0 1 0,0 0 1 0,0 0-32 0,0 0 0 0,0 0 0 0,7 0 0 0,0-3 20 0,4 1-4 16,-4-1 0-16,0-3 0 0,3 0-16 0,-3 3 0 15,0-3 0-15,4 6 0 0,-4-6 0 0,-3 0 0 16,6 0 0-16,-3-2 0 0,4 2 10 0,-1-3-2 16,4 3 0-16,-3-3 0 0,0 3 20 0,-1-5 3 15,1 5 1-15,3-3 0 0,0 3-32 0,-7 0-10 0,0 0 0 16,4-3 0-16,-4 6 10 16,3-2-8-16,1-7 8 0,-4 12-8 15,0-6-35-15,-3 0-6 0,-4 6-2 0</inkml:trace>
  <inkml:trace contextRef="#ctx0" brushRef="#br0" timeOffset="140041.575">6717 10018 1206 0,'0'0'26'0,"0"0"6"0,0 0 0 0,0 0 3 0,0 0-35 0,0 0 0 0,0 0 0 0,0 0 0 0,0 0 0 0,0 0 0 16,0 0 0-16,0 0 0 0,3-3 0 15,-3 3 0-15,7 0 0 0,1 0 0 0,-1 0 0 0,0-6 0 16,0 6 0-16,0-3 0 0,3 1 0 0,-3-1 0 16,0 0 0-16,0-3 0 0,1 0 12 0,-5-6 1 15,4 6 1-15,0 0 0 0,-3-2-2 0,3-1 0 16,0 3 0-16,-4-3 0 0,1-3 7 0,-1 1 1 16,-3-4 0-16,4 3 0 0,-1-6-20 0,1 7 10 0,0-7-10 0,-4 0 8 15,3 4-8-15,-3 2 0 0,4-6 0 0,-4 4 0 16,0 5 0-16,-4 0 0 0,4-9 0 15,0 12-11-15,0-5 3 0,-3 2 0 0,3 9 0 0,-8-3 0 16,1 0-13-16,7 3-3 0,-7 0 0 0,-3 6 0 16,-1 3 4-16,-3 2 0 0,3 1 0 0,1 6 0 31,-1-6-24-31,-3 8-5 0,4-2-1 0,-1-1 0 0,4 10 50 0,-4-9 0 0,1 5 0 0,3 4 0 16,0-4 24-16,0 1 3 0,3 2 0 0,-3-2 0 15,4 8-7-15,3-14 0 0,-4 8-1 0,4-3 0 16,0-2-19-16,0 3 10 0,0-1-10 0,4-11 8 15,-1 8 4-15,1-8 0 0,-1 0 0 0,1 0 0 16,3-9-12-16,0 8 12 0,0-2-12 0,0-6 12 16,0 0-12-16,0 0 0 0,0 3 0 0,4-6 0 15,-1-6-16-15,-3 6 2 0,7-3 0 0,-7 0 0 16,4-3-42-16,0 0-8 0,-4-5-1 16,3 2-251-16,1-3-49 0</inkml:trace>
  <inkml:trace contextRef="#ctx0" brushRef="#br0" timeOffset="140558.224">7059 9954 1292 0,'0'0'28'0,"0"0"7"0,0 0 1 0,0 0 0 0,0 0-36 0,0 0 0 0,0 0 0 0,0 0 0 16,0 0 23-16,0 0-3 0,0 0 0 0,0 0 0 15,0 0-20-15,0 0 0 0,0 0 0 0,-7 8-8 16,3-2 8-16,4-6 0 0,-3 6 0 16,-1 0-8-16,1 0 8 0,3-6 0 0,-4 6 0 0,4 3 0 15,0-1 0-15,-3 7 0 0,3-3 8 0,0 0-8 16,-4 2 0-16,4-2 0 0,0 0 0 0,0 0 0 16,4 5 0-16,-4-8 0 0,3 3 8 0,-3 0-8 15,0-1 0-15,0-5 0 0,4 6 0 0,-4-12 0 16,0 0 0-16,0 0 0 0,3 0 0 0,-3 0 0 15,0 0 0-15,0 0-12 0,7 0 12 0,-3 0-12 16,0-6-1-16,-1-6-1 0,4 1 0 0,-3-4 0 16,-4 3 14-16,3-6 0 0,4 1 0 0,-3-1 0 15,3-2 0-15,-4 2 0 0,1-11 0 0,3 2-9 0,0-2-3 16,0 2 0-16,0-2 0 0,0 2 0 16,0 4-8-16,7-1-1 0,-7 4-1 0,0 2 0 0,4 1 9 15,0 5 1-15,-1-3 1 0,4 3 0 16,-3 6 11-16,-1-5 0 0,-2 8 0 0,2 0 0 0,-3 0-20 0,0 3-3 15,7 3 0-15,-10 3 0 16,-1 5-26-16,1-5-6 0,-1 12-1 0,4-9 0 16,-3 8 46-16,0 1 10 0,-1 3 0 0,-3 2 0 0,4 1 35 0,-1 5 6 15,1-2 2-15,-1 2 0 0,1-3-14 0,-4 7-2 16,0 2-1-16,3-3 0 0,1-2-16 0,-4-7-10 16,3 1 12-16,-3 2-12 15,-3-8-32-15,6 2-14 0,-3-2-2 0,-3-6-395 0</inkml:trace>
  <inkml:trace contextRef="#ctx0" brushRef="#br0" timeOffset="140966.434">7507 9389 1364 0,'0'0'30'0,"0"0"6"0,0 0 2 0,-3 12 0 0,3 0-30 0,-4-1-8 0,1 1 0 0,3 3 0 16,-4 2-31-16,0 1-7 0,4-3-2 0,0 2 0 0,0 1 16 0,-3 3 4 15,3-4 0-15,0 7 0 0,0-7 20 0,0 7-11 16,0-3 11-16,0-4-8 0,3 10 16 0,-3-10 3 16,4 7 1-16,-4-4 0 0,4 4 0 0,-1-6 0 15,1 8 0-15,-1-2 0 0,1 5 16 0,-1-3 3 16,1-2 1-16,-1-4 0 0,8 10-32 0,-11-12 0 0,7 8 0 16,-4-5 0-1,4-1-20-15,-3 1-9 0,-1-4-3 0,5 1 0 16,-5-3-7-16,1 2-1 0,-1-5-1 0,-3-3 0 15,4-3-28-15,-4 3-6 0,0-9-1 0,0 0 0 16,0 0-31-16,0 0-6 0</inkml:trace>
  <inkml:trace contextRef="#ctx0" brushRef="#br0" timeOffset="141282.694">7348 9907 1602 0,'0'0'35'0,"0"0"7"0,0 0 2 0,7 0 1 0,0 0-36 0,1 0-9 15,2-6 0-15,-3 6 0 0,11 0 14 0,-11-6 1 16,3 3 0-16,-2 0 0 0,2 0-15 0,4 0 0 15,-3 0 0-15,-1 0 0 0,-3-6-18 0,4 3 0 16,-4 6 0-16,0-5 0 0,0 5-4 0,7-6-1 16,-10 0 0-16,6 6 0 0,-6-6 10 0,3 6 1 15,4 0 1-15,-4 0 0 16,0 0-41-16,0 0-9 0,3 0-2 0,-3 6 0 16,0-6-98-16,0 0-20 0</inkml:trace>
  <inkml:trace contextRef="#ctx0" brushRef="#br0" timeOffset="141757.736">8181 10030 136 0,'0'0'0'0,"0"0"0"0,0 0 9 0,0 0-9 0</inkml:trace>
  <inkml:trace contextRef="#ctx0" brushRef="#br0" timeOffset="142534.477">8368 9895 259 0,'0'0'0'0,"0"0"11"0,0 0-3 0,0 0 0 0,0 0-8 0,0 0 0 0,0 0 0 0,0 0 0 0,0 0 60 16,0 0 10-16,0 0 2 0,0 0 1 0,0 0 35 0,0 0 6 15,0 0 2-15,-4-3 0 0,4 3-37 0,0 0-7 16,-3-6-2-16,-1 3 0 0,-3-3-18 0,4-3-3 15,-4 6-1-15,0 0 0 16,0 3-28-16,-1-5-5 0,1 5-2 0,0-6 0 0,-3 0 23 0,3 0 4 16,0 0 0-16,-4 0 1 0,1 0-23 0,-1 3-5 15,4 0-1-15,0 0 0 0,-4 0 7 0,4 1 1 16,-3-1 0-16,3 0 0 0,-1 3-4 0,1 0-1 16,7 0 0-16,-10 0 0 0,3 0-15 0,0 0 0 15,7 0-9-15,-4 3 9 0,-6 2-12 0,3 1 3 0,0 0 1 16,-1 0 0-16,5 0 8 0,-4 0 0 0,3 0-9 15,1 0 9-15,-4 0 0 0,3 2 0 16,1 4-9-16,-1 0 9 0,1 0 0 0,-1-1 0 16,4 4-8-16,0 0 8 0,0-1 0 0,0 4 0 0,0-6-8 15,0 3 8-15,0 2-14 0,-3 1 1 0,3-6 0 0,0 5 0 16,3-5-9-16,-3 3-2 16,0-9 0-16,4 11 0 0,-1-11 24 0,-3 3-11 15,4-3 11-15,-1 0-8 0,1 0 8 0,-1-1 0 0,1 7 0 0,-1-12-8 16,1 6-5-16,3-6-1 0,0-6 0 0,-3 6 0 15,3 0 14-15,0 0 0 0,3-6 0 0,-6 0 0 16,3 1 0-16,0-4 0 0,0 0 0 0,0-3 0 16,0-3 0-16,0 4 0 0,-3-1 0 0,3 0 0 15,-4-2 0-15,1 2 0 0,-1 0 0 0,1 0 0 16,-1-5 23-16,1 2 7 0,-1 3 2 0,1-8 0 0,-1 8-24 16,1 0-8-16,-1-6 0 0,-3 13 0 0,4-10 0 0,0 3 0 15,-1 0 0-15,-3 6 0 0,4 1 0 0,-4-7 0 16,0 12 0-16,0-6 0 0,3 0 0 0,-3 0 0 15,0 6 0-15,0 0 0 0,0-9 0 0,0 9 0 16,0 0 0-16,0 0 0 0,0 0 12 0,0 0-4 16,0 0-8-16,0 0 12 0,0 0-12 0,0 0 0 15,0 0 0-15,-3 12 0 0,-1 3 0 0,1-9-10 16,-1 5 2-16,0-5 0 0,1 12 8 0,3-3 0 16,0-4 0-16,0 7 0 0,0-6 0 0,0 2 0 15,0 4 0-15,0 0 0 0,0-4 0 0,0 10 0 16,-4-6 0-16,4 5 0 0,4 4 0 0,-4-4 0 0,3 4 0 15,1 2 0-15,0-3 0 0,-1 4 0 16,1 2 0-16,-1 3 0 0,1-8 0 0,3 8 0 0,-7-11 0 0,3 8 0 16,1-11 0-16,-1-4 0 0,1 1 0 15,-4 0 0 1,3-4-25-16,1 4-7 0,-1-6 0 0,1-6-1 16,-4 2-40-16,0-8-8 0,0 0-2 0,0 0 0 0</inkml:trace>
  <inkml:trace contextRef="#ctx0" brushRef="#br0" timeOffset="143027.103">8421 9851 1190 0,'0'0'33'0,"-7"6"9"0,7-6-34 0,0 0-8 0,-4 5 0 0,4-5 0 0,-7 3 18 0,4 6 2 16,3-9 0-16,0 6 0 0,0 3-20 0,3-3-9 15,-3-6 1-15,4 6 0 0,-1 5 8 0,1 1-8 16,-1-9 8-16,1 3-8 0,3 3 8 0,-4-3 0 15,4 2 0-15,1 4 0 0,-1-6 0 0,0 6 0 0,3-9 8 0,-3 6-8 16,4-1 11-16,-4 4-3 0,0 0 0 0,0 0 0 16,0-3-8-16,0-4 0 0,4 4 0 15,-4 0 0-15,0 3 0 0,0-6 0 0,-4 0 0 16,4-6 0-16,-7 0 0 0,4 5 0 16,3-5 0-16,-7 0 0 0,0 0 13 0,4 0 1 15,-1 0 0-15,4-5 0 0,-3-1-6 0,-1 0-8 0,-3 0 11 0,4-3-11 16,-4 0 0-16,0-5 0 0,3 2 0 0,-3 0 0 15,0-8-20-15,0 5 1 0,0 0 1 0,0-5 0 32,0-1-14-32,0 0-2 0,0 4-1 0,-3 2 0 0,3-3-3 15,0 1-1-15,0 2 0 0,0 0 0 0,0 4-5 16,0 2-2-16,0 3 0 0,3 0 0 0,-3 6-29 0,0 0-5 16</inkml:trace>
  <inkml:trace contextRef="#ctx0" brushRef="#br0" timeOffset="144022.03">8735 9912 787 0,'0'0'22'0,"0"0"6"0,0 0-28 0,0 0 0 0,0 0 0 0,0 0 0 0,0 0 40 0,0 0 4 15,0 0 0-15,0 0 0 16,0 0-44-16,0 0 0 0,0 0 0 0,0 0 0 15,0 0-11-15,0 0 3 0,0 0 0 0,0 0 0 0,0 0 8 0,0 0 0 16,0 0 0-16,0 0 0 0,0 0 0 0,0 0-8 16,7 0 8-16,-4 12-8 0,-3-12 41 0,0 0 9 15,7 0 2-15,-3 0 0 0,-4 0-16 0,7 0-4 16,0 0 0-16,0 0 0 0,0 0-1 0,4 0-1 16,-4-6 0-16,0 0 0 0,3 6 24 0,1-5 5 15,0-1 1-15,-1 6 0 0,1-6-32 0,-1-3-5 16,1 0-2-16,-4-3 0 0,4 9-3 0,-4-2-1 15,0-7 0-15,0 6 0 0,0 0-9 0,0-6 0 16,0 3 0-16,-4 1 0 0,1-1 0 0,0 3 0 16,-4-6 0-16,3 0 0 0,-3 7 0 0,0-1 0 0,0 0 0 0,-3-3 0 15,-1 3 0-15,-3 0 0 0,3 0 0 16,-3 0 0-16,0 1 0 0,0 2-11 0,0 0 3 0,0 3 0 16,-3 0 8-16,2 3 0 0,1 0 0 0,-3 2 0 15,3-5 0-15,-4 6 0 0,4 0-9 0,-3 9 9 16,2-3-15-16,-2-1 2 0,3 7 0 15,0-6 0-15,0-3 4 0,0 2 1 0,-4 1 0 0,4 0 0 16,-4 0 8-16,4-1-8 0,0 4 8 0,0-3-8 16,0 0 8-16,4-1 0 0,-4 4 0 0,3-6 0 15,4 3 14-15,-7-4-2 0,4 4 0 0,-1-6 0 16,4 6-12-16,0-6 0 0,0-6 0 0,0 9 0 16,4-4 0-16,-1 7 0 0,-3 0 0 0,4-6 0 15,-4-6 8-15,3 0-8 0,1 6 11 0,-1 0-11 16,1 0 9-16,-1 2-9 0,-3-8 0 0,4 3 9 15,-4-3-9-15,7 6 8 0,-4-6-8 0,4 3 8 0,-3 0 1 16,-4-3 0-16,0 0 0 0,0 0 0 16,7 3 19-16,-3 3 3 0,3-6 1 0,-4 6 0 0,1-6-20 0,-4 0-4 15,0 0-8-15,0 0 12 0,7 6 1 0,-4-6 0 16,4 0 0-16,0 0 0 0,-3 5-13 0,3-5 0 16,0 0 0-16,-4 0 0 0,5 6 0 0,-8-6 0 15,7 0 0-15,0 0 0 0,0 6 0 0,-4-6 0 16,4 0 0-16,-7 0 0 0,7 0 0 0,-3 0 0 15,3 0 0-15,0 0 0 0,-7 0 0 0,4 0-12 16,-4 0 3-16,7 0 0 0,0 0 9 0,0 0 0 16,-7 0-9-16,0 0 9 15,7 0-36-15,0 0-4 0,-4 0 0 0,4 0 0 16,-3-6-28-16,-4 6-7 0,0 0-1 0,0 0 0 0</inkml:trace>
  <inkml:trace contextRef="#ctx0" brushRef="#br0" timeOffset="144783.723">9663 9413 1566 0,'0'0'34'0,"0"0"7"0,0 0 2 0,0 0 1 0,0 0-35 0,0 0-9 0,0 0 0 0,0 0 0 16,0 0 12-16,0 0 0 0,0 0 0 0,0 0 0 15,0 0-20-15,-4 11-4 0,1-5-1 0,-1 3 0 16,4 3 13-16,-4 0 0 0,1 5 12 0,3-5-12 0,-4 0 17 0,1 2-3 16,-1 4-1-16,1-6 0 0,3 5 9 15,-4-2 2-15,4 3 0 0,0-1 0 0,0-2-3 0,4 9 0 16,-4-1 0-16,3-2 0 16,1 2-9-16,3 1-3 0,-4-1 0 0,5 4 0 0,-1-4-9 0,0 4 0 15,0 2 0-15,0-2 0 0,0-1 0 0,0-2 0 16,3-1 0-16,-2-2 0 0,-5 2 0 0,1-5-12 15,-1 0 4-15,4 5 8 0,-3-2-8 0,-4-10 8 16,3 4 0-16,1-6 0 0,-4 6 0 0,0-4 0 16,0-5 0-16,-4 0 0 15,4 0-38-15,0-6-6 0,0 0-2 0,0 0 0 16,0 0-22-16,0 0-5 0,0 0-1 0,-7 0 0 16,0 0-127-16,0-6-26 0</inkml:trace>
  <inkml:trace contextRef="#ctx0" brushRef="#br0" timeOffset="145124.558">9504 9901 1702 0,'0'0'37'0,"0"0"8"0,0 0 2 0,0 0 1 0,0 0-38 0,0 0-10 0,7 0 0 0,0 0 0 0,0 0 23 0,4-6 2 16,3 3 1-16,-4-3 0 0,1 3-38 0,3-3-7 15,-3-3-1-15,3 3-1 0,0 1 21 0,0-1 0 16,-4 0 0-16,1 0 0 0,3 6 0 0,-3-9 0 16,3 0-11-16,-4 3 11 0,-2 6-12 0,2-3 4 15,1 3 0-15,-4 0 0 0,3-3 8 0,-3 3 0 16,4 0 0-16,-4 0 0 0,4 0 0 0,-4 0 0 15,0 0 0-15,0 0 0 16,-4 3-28-16,4-3-3 0,0 0-1 0,0 0 0 16,0 3-51-16,-7-3-10 0,0 0-3 0,0 0-504 0</inkml:trace>
  <inkml:trace contextRef="#ctx0" brushRef="#br0" timeOffset="145673.816">9952 9745 1422 0,'0'0'31'16,"0"0"6"-16,0 0 2 0,0 0 1 0,0 0-32 0,0 0-8 0,0 0 0 0,0 0 0 0,0 0 0 0,0 6 0 15,-4 0 0-15,4 2-11 16,4 4-1-16,-4-6 0 0,0 6 0 0,3-6 0 0,-3 2 20 0,0 4 3 16,4 0 1-16,-4 0 0 0,3 0 25 0,1-1 6 15,0 4 1-15,-1-3 0 0,1 0-20 0,3 5-3 16,-4-8-1-16,4 0 0 0,-3 5 0 0,3-2 0 15,0 0 0-15,0-6 0 0,0 9-20 0,0-7 8 16,0 7-8-16,4-9 0 0,-4 0 8 0,-4 0-8 16,4-6 10-16,0 6-10 0,0-6 16 0,0 0-2 15,0 0-1-15,1 0 0 0,-1-6-13 0,3 6 8 16,1-6-8-16,-4 0 0 0,3-967 8 0,-3 1934-8 16,1-970 0-16,-1 1 0 0,3-4 9 0,-3 3-9 15,0-9 8-15,0 4-8 0,0 2 0 0,-3 0 0 16,3-5 0-16,-3-1-11 0,-1 3 11 0,-3-2 0 15,4 5 0-15,-4-3 0 0,0 0 0 0,0 4 0 16,0 2 0-16,0-3 0 0,0 0-21 0,-4 1 1 0,4-1 0 0,-3 3 0 16,3-9 4-16,-4 12 2 0,4-8 0 0,-4 2 0 15,4 9-6-15,-3-6-2 0,3 3 0 0,0 6 0 32,0 0-24-32,0 0-5 0,0 0-1 0,0 0 0 15,0 0-24-15,0 0-6 0,0 0-1 0,0 0 0 0</inkml:trace>
  <inkml:trace contextRef="#ctx0" brushRef="#br0" timeOffset="152492.827">10908 9419 1250 0,'0'0'35'0,"-7"-6"9"0,7 6-36 0,0 0-8 0,-7 0 0 0,7 0 0 0,0 0 57 0,0 0 10 16,0 0 1-16,0 0 1 0,-4-6-33 0,4 6-8 15,-3-6 0-15,3 6-1 0,3-9-18 0,-3 9-9 16,0 0 10-16,0 0-10 0,0 0 0 0,0 0 0 15,4-6 0-15,-4 6 0 0,0 0 0 0,0 0 0 16,0 0 0-16,3 9 0 0,4 3 0 0,-3 0 0 16,-1-7 0-16,1 10 0 0,-1 3 13 0,5-1-3 15,-5 1-1-15,1 3 0 0,3 2 1 0,-4 4 0 16,1 2 0-16,3 0 0 0,-4 10-10 0,1-7 0 16,-1 9 9-16,1-3-9 0,-1 6 0 0,1-2-10 0,-1 2 1 15,5-3 0-15,-8-3 0 0,3 0 0 16,1-2 0-16,-1-4 0 0,1-3 9 0,-4-2-10 15,3 2 10-15,1-8-10 16,-4 8-14-16,3-11-2 0,-3-1-1 0,4-2 0 16,-4-3-25-16,0 5-6 0,0-11-1 0</inkml:trace>
  <inkml:trace contextRef="#ctx0" brushRef="#br0" timeOffset="153050.603">11282 9930 1004 0,'0'0'22'0,"0"0"5"0,0 0 1 0,0 0 0 0,0 0-28 0,0 0 0 0,0 0 0 0,0 0 0 15,0 0 42-15,0 0 3 0,0 0 1 0,0 6 0 16,0 0-21-16,0 0-4 0,0-6-1 0,3 8 0 16,-3-2 15-16,0 6 2 0,0 0 1 0,0-9 0 15,0-3-3-15,0 9-1 0,0 2 0 0,0 10 0 16,0-9-14-16,0-3-2 0,0 5-1 0,0 1 0 15,0-3-5-15,0-1 0 0,0 4-1 0,0-3 0 16,-3 6-11-16,3-1 8 0,3-5-8 0,-3 0 8 16,4-3-8-16,-4 8 0 0,0-11 0 0,0 6 0 15,3-6-8-15,-3 0-4 0,4 2-1 0,-4-8 0 16,0 0-27 0,0 6-4-16,0-6-2 0,0 0 0 0,0 0-25 0,0 0-5 15,0 0 0-15,0 0-294 0,0 0-58 0</inkml:trace>
  <inkml:trace contextRef="#ctx0" brushRef="#br0" timeOffset="153300.108">11229 9654 1504 0,'0'0'43'0,"0"0"9"0,0 0-42 0,0 0-10 0,0 0 0 0,0 0 0 16,0 0 0-16,0 0-11 0,0 0 3 0,7 6 0 31,0-1-45-31,0-5-9 0,-7 0-2 0,0 0 0 0</inkml:trace>
  <inkml:trace contextRef="#ctx0" brushRef="#br0" timeOffset="162332.278">11825 9765 874 0,'0'0'19'0,"0"0"4"0,0 0 1 0,0 0 1 0,0 0-25 0,0 0 0 0,0 0 0 0,0 0 0 0,0 0 15 0,0 0-3 16,0 0 0-16,-7-3 0 0,7 3-3 0,-7-2-1 15,0-1 0-15,0 0 0 0,0 0 4 0,3 0 0 16,4 3 0-16,-7-3 0 0,0-3 35 0,0 6 7 15,0-6 2-15,0 0 0 0,7 6-13 0,-7-6-3 16,-4 6 0-16,1-6 0 0,3 6-25 0,0 0-6 16,0 0-1-16,7 0 0 0,-7 0-8 0,7 0 0 15,-11 0 0-15,4 6 0 0,7-6 0 0,-11 0 0 16,4 6 0-16,4 6 0 0,-4-6 0 0,0 3-11 16,3-3 3-16,-3 2 0 15,0 7-29-15,0-3-6 0,0-3-1 0,0 2 0 0,0-5 26 0,0 6 5 0,0 0 1 0,0 0 0 16,0-4 20-16,0 4 5 0,3-6 1 0,0 3 0 15,4 0 0-15,-3-3 0 0,3-1 0 0,0 7 0 16,0-6-14-16,3 3 0 0,5 0 0 0,-5-1 0 16,4-2 0-16,0 0 0 0,0 0 0 0,0 6 0 15,4-9 0-15,-4 3 0 0,0 0 0 0,4-1 0 16,-1 4 0-16,1-6 0 0,-1 3-8 0,1 0 8 16,-1 0-10-16,1 0 2 0,0 0 0 0,-1-3 0 15,1 2 8-15,-1 4 0 0,-3 3 0 0,1-3 0 16,2-3 0-16,-3 0 0 0,4 5 0 0,-4-5-8 15,3 3 8-15,-3 0 0 0,4 6 0 0,-4-4 0 16,0 1 0-16,0-3 0 0,-3 3 0 0,-1 5 0 0,4-11 0 16,-3 6 0-16,-1 0 0 0,-3-1 0 15,4 1 0-15,-4 3 0 0,-4-3 0 0,-3-1 0 16,4-2 8-16,-1 0-8 0,-3 3 8 0,0-3-8 0,-3 2 8 0,-1 1-8 16,0-9 8-16,1 3-8 0,-4 0 0 0,0 0 0 15,-1-3 0-15,-2 3-8 0,-1-3-8 0,4-3-2 16,-4 5 0-16,1-10 0 15,-1 5-30-15,0-9-5 0,1 9-2 0</inkml:trace>
  <inkml:trace contextRef="#ctx0" brushRef="#br0" timeOffset="178565.115">12005 9951 664 0,'0'0'19'0,"0"0"4"0,0 0-23 0,0 0 0 0,0 0 0 0,0 0 0 0,0 0 0 0,-7 5 8 16,0 1-8-16,7-6 0 0,0 0 0 0,-4 6 8 15,-3 0-8-15,7-6 0 0,0 0 34 0,0 0 2 16,0 0 1-16,0 0 0 0,0 0 2 0,-3 6 0 16,3 0 0-16,0 0 0 0,0-6-21 0,0 0-4 15,7 6-1-15,-4 0 0 0,-3-6 19 0,7 0 3 16,1 0 1-16,2 2 0 0,1 1-15 0,-1-3-2 15,1 6-1-15,-1-6 0 0,-3 0-10 0,4 0-8 16,-4 3 12-16,0 3-12 0,4-6 0 0,3 6 0 16,-4-6 0-16,5 6 0 0,-5-6 13 0,1 0-4 15,-1 0-1-15,1 0 0 0,-1 0-8 0,5 0 0 0,-5 0 0 16,1 0 0-16,-1-6 0 0,1 6 12 0,-4-6-12 0,4 6 12 16,-4-6-12-16,-4-3 8 15,4 6-8-15,0-2 8 0,-3-1-8 0,-1 0 8 0,1 3-8 0,-1-9 8 16,-3 0 2-16,4 1 0 0,-4-1 0 0,0 3 0 15,0 3 3-15,0-11 1 0,-4 2 0 0,1 0 0 16,-1 0-14-16,1 4 0 0,-1-1 0 0,1 3-10 16,-1-6 10-16,1 7 0 0,-1-4 0 0,-3 6 0 15,0 0 0-15,0-6 8 0,0 3-8 0,0 4 0 16,3-1 0-16,-6 0 8 0,-1 0-8 0,4 6 0 16,-3-12 0-16,-1 12 0 0,0 0 0 0,1 0 0 15,3 0 8-15,-4 6-8 0,1 0 8 0,2-6-8 16,-2 6 0-16,-1 3 0 0,1-3 0 0,-1-1 0 15,1 7 0-15,-1 0 0 0,4 0 0 0,-4-4-8 0,1 4 8 16,3 6 0-16,-4-6 0 0,4-1 0 0,0 7 0 0,0-3 0 16,3 2 0-16,-3 1 0 0,4-3 0 15,-1 2 0-15,1-5 0 0,-1 0 0 0,4 3 0 0,-3-1 0 16,3 1 0-16,0-3-8 0,3 0 8 16,-3 2 0-16,0-5 0 0,4 0 0 0,-1 3 0 0,1-1 0 15,-4-2 0-15,3 0 0 0,1 0 8 0,-1 3-8 16,1-7 8-16,0 7-8 0,-1-6 0 0,4 0 0 15,-3 3-10-15,3 0 10 0,0-1 0 0,0-2 0 16,0 0 8-16,3 0-8 0,1 0 12 0,0-6-3 16,3 6-1-16,0 0 0 0,0-6-8 0,0 0 0 0,4 3-10 15,-4 0 10-15,-4-3 0 0,4 5 0 0,1-5 0 0,-5 0 0 16,-3 0 0-16,4 3 0 0,-1-3 0 0,1 3 0 31,-4 0-19-31,0-3-7 0,0 0-2 0,-3-3 0 16,3 3-32-16,0 0-8 0,-4 0 0 0</inkml:trace>
  <inkml:trace contextRef="#ctx0" brushRef="#br0" timeOffset="191388.044">12686 9630 565 0,'0'0'12'0,"0"0"2"0,0 0 1 0,0 0 2 0,0 0-17 0,0 0 0 0,0 0 0 0,0 0 0 16,0 0 40-16,0 0 5 0,0 0 1 0,0 0 0 15,0 0 13-15,0 0 2 0,0 0 1 0,0 0 0 16,0 0-6-16,0 0-2 0,0 0 0 0,-4-6 0 15,4 6-27-15,-3-3-6 0,-1-3-1 0,4 6 0 16,-3-5 10-16,-1 5 2 0,-3-6 0 0,0 6 0 16,7 0-16-16,-7-6-4 0,0 0 0 0,0 6 0 0,3 0 0 15,-3 0 0-15,-3 0 0 0,3 0 0 0,7 0-12 0,-11 0 9 16,4 6-9-16,0-6 8 0,-4 6-8 0,4 0-14 16,0-1 3-16,0-2 1 0,-3 3 0 0,3 0 0 15,-4 6 0-15,4 0 0 0,-4-6 10 0,4 5 0 16,0-5 0-16,0 3 0 0,0 0-8 0,0 0 0 15,0-3 0-15,4 5 0 0,-4-5 8 0,-1 6-8 16,5-3 8-16,-1 0-8 0,1-4 8 0,-1 4 0 16,1-3 0-16,3-6 0 0,0 12 0 0,0-12 0 15,0 6 0-15,3 0-8 0,1-3 8 0,-1 2-8 16,1 1 8-16,3 0-8 0,0 0 8 0,0 0 0 0,4 0 0 16,3-6-8-16,-4 6 8 0,5 0 0 15,-5 0 0-15,4-6 0 0,0 0 8 0,0 5 3 16,-3-5 1-16,0 3 0 0,3 0-23 0,-4 6-4 15,4-6-1-15,-3 0 0 0,0 3 16 0,3 0-9 0,-4 0 9 0,1 5-8 16,-1-5 8-16,-3 0-12 0,4 6 12 0,-4 0-12 16,0 2 0-16,0-2 0 0,0 0 0 0,-3 3 0 15,-1 2 12-15,1 1-12 0,-1-3 12 0,-3 5-12 16,0-5 12-16,0 2 0 0,-3 1 0 0,3-3 0 16,-4 8 0-16,1-5 0 0,-1-6 8 0,-6 8-8 15,3-8 9-15,0 6-9 0,0-4 12 0,-4 4-12 16,0-6 10-16,1 5-10 0,-4-8 8 0,3 0-8 15,0 3 15-15,1-3-3 0,-1-3 0 0,4-1 0 16,-7 1-4-16,7 0-8 0,-3-6 11 0,-1 3-11 16,0-3 0-16,1 0-12 0,-1 0 0 0,1-3 0 15,-1 3-34 1,0-6-6-16,4 6-2 0,0-6 0 0</inkml:trace>
  <inkml:trace contextRef="#ctx0" brushRef="#br0" timeOffset="196376.598">14175 9739 1105 0,'0'0'24'0,"0"0"4"0,0 0 2 0,0 0 2 0,0 0-32 0,0 0 0 16,0 0 0-16,0 0 0 0,-7 3 16 0,7-3-3 15,0 0-1-15,0 0 0 0,-8 3-3 0,8-3-1 16,-7 3 0-16,7-3 0 0,-7-3 29 0,4 3 6 16,3 0 1-16,-11-3 0 0,4 0-24 0,0-3-4 15,-3 0 0-15,-1 6-1 0,4-6 9 0,-4 6 3 16,-3 0 0-16,0-6 0 0,0 6 2 0,0-5 1 0,0 5 0 16,0 0 0-16,-4 0-22 0,4 5-8 0,0-5 0 15,-4 0 0-15,4 6 0 0,-4 0 0 0,1 0 0 16,-1 6 0-16,1-3 0 0,-1 2 8 0,0 7-8 15,1-6 0-15,-5 2 0 0,5 4 0 0,-4 0 0 16,3-1 0-16,0 7 0 0,1-3 0 0,3-4 0 16,-1 1 0-16,5-4 0 0,-1 4 0 0,4 3 0 15,0 2 0-15,4-5 12 0,3 2-3 0,0 1-1 16,3 0 0-16,1-4-8 0,-1-2 0 0,4 3 0 0,-3-7 0 16,3-966 0-16,3 1931 0 0,1-967-12 0,0 0 12 15,-1 2-15-15,4-5 5 0,-3-6 1 0,3 0 0 16,0 0-10-16,0 0-1 0,0 0-1 0,1-6 0 15,-1 0 8-15,0-5 1 0,0-1 1 0,0 3 0 16,0-3-9-16,0-8-1 0,0 8-1 0,0 0 0 16,-3-5-148-16,0-4-30 15,10-14-5-15,-7 2-2 0</inkml:trace>
  <inkml:trace contextRef="#ctx0" brushRef="#br0" timeOffset="196652.549">13928 9430 1176 0,'0'0'33'0,"0"0"7"0,0 0-32 0,0 0-8 16,0 0 0-16,0 0 0 0,0 0 21 0,0 0 3 15,0 0 0-15,0 0 0 0,0 0 6 0,0 0 2 0,0 0 0 0,0 0 0 16,0 0-21-16,0 0-11 0,3 3 12 0,1 6-12 16,-1 3 10-16,-3-3-10 0,0 2 8 0,0-5-8 15,4 6 0-15,-4 6 8 0,0-4-8 0,3 10 0 16,1-7 0-16,-1 10 0 0,-3-4 0 15,4 4 0-15,-1 2 0 0,1-2 0 16,-1 2 0-16,1 6 0 0,3-2 0 0,-3-7 0 0,3 10 0 0,0-7 0 16,-4 9 0-16,4-11-14 0,-3 8 2 0,-1-6 0 31,4-2-95-31,0-1-18 0,-3-2-4 0,0-7-335 16</inkml:trace>
  <inkml:trace contextRef="#ctx0" brushRef="#br0" timeOffset="197273.744">14175 9986 1213 0,'0'0'26'0,"0"0"6"0,0 0 0 0,7 0 4 0,0 6-36 0,3-3 0 0,-3 0 0 0,0 0 0 15,4-974 0-15,0 1939 0 0,-1-971 0 0,4 3-12 16,-3 3-2-16,3-6 0 0,0-6 0 0,-3 3 0 16,3 0 14-16,-4 0 0 0,4-6 0 0,1 1 0 15,-5-1 0-15,1 3 0 0,-1-3 0 0,1 1 0 16,-4-4 13-16,0 3-1 0,4 0 0 0,-4 1 0 16,-4-1-4-16,1-6-8 0,-1 6 11 0,1 4-11 15,-1-4 18-15,-3 0-3 0,0-3-1 0,-3 4 0 16,-1 2-14-16,4 0-16 0,-3-3 3 0,-1 6 1 15,-3 1 25-15,4 2 6 0,-1-3 1 0,-3 3 0 16,0 0-7-16,0 3-1 0,0-3 0 0,-4 6 0 16,1 3-1-16,-1 0-1 0,1 8 0 0,2-8 0 15,-2 12-10-15,-4-6 0 0,3 2 0 0,-3 10 0 16,4-10 0-16,-5 10 0 0,5 0-12 0,-4 2 12 16,-4 3-11-16,4-5 11 0,3-4-8 0,1 10 8 0,-1-12 0 0,4 8 0 15,0-5 0-15,4-1 0 0,-5 1 0 0,5 2 0 16,-1-8 0-16,1 3 0 0,6-1 0 0,-3-2 8 15,4-3 0-15,-1 5 0 0,5-5-8 0,-1 0-12 16,0 0 4-16,3-4 0 0,1 1 0 0,-1-3 0 16,5 3 0-16,-1-3 0 15,0-6-26-15,0 0-5 0,0 0-1 16,0-6 0-16,0 6-44 0,4-9-8 0</inkml:trace>
  <inkml:trace contextRef="#ctx0" brushRef="#br0" timeOffset="197852.579">14746 9789 1558 0,'0'0'34'0,"0"0"7"0,0 0 2 0,0 0 1 0,0 0-35 0,0 0-9 0,0 0 0 0,0 0 0 16,-7-6-19-16,-4 6-5 0,11 0-2 0,-7-6 0 16,-3 0 0-1,-1 6 0-15,4 0 0 0,-3 6 0 0,3 0 18 0,-4-6 8 0,-3 6-8 0,0 0 8 0,3 0 0 0,-3-3 0 16,3 5 0-16,-3 1 0 0,7 0 0 0,-3 0 8 15,-1-3-8-15,4 6 8 0,0-1-8 0,0 1 0 16,3 0 0-16,4 3 0 0,-3-4 0 0,-1 1 0 16,8 0 0-16,-4 0 0 0,0 2 0 0,3-2 0 15,1-6-8-15,3 6 8 0,-3-4 0 0,3 1-8 16,0 0 8-16,0-3 0 0,3-6 0 0,1 6 0 16,-1 0 0-16,5 0 0 0,-5-3 0 0,4 0 8 15,0 5-8-15,0-5 8 0,4 3-8 0,-4 0 0 0,0-3 0 16,4 3 0-16,0 0 0 0,-1 0 0 0,4 5 0 15,-3-5 0-15,3 0-8 16,-7 3 8-16,0-3-8 0,4 0 8 0,-4 0-10 0,-3 5 10 0,-1-5-12 16,1 0 12-16,0 3 0 0,-4 0 0 0,-4 0 0 15,4 2 0-15,-3 1 0 0,-1-6 0 0,1 0 0 0,-4 3 0 16,-4-1-23-16,1-2 3 16,-1 3 0-16,-3-3 0 0,0 0 20 0,-4 0 0 0,1 0 0 0,-1 5 0 15,-3-5-9-15,0-3 9 0,-4 0-12 0,1 0 12 16,3 0-18-16,-4-3 3 0,0 3 1 0,4-3 0 31,-3-3-26-31,-1 3-6 0,4-3-1 0,0 0-277 0,0-3-56 0</inkml:trace>
  <inkml:trace contextRef="#ctx0" brushRef="#br0" timeOffset="198492.011">15473 9554 1519 0,'0'0'43'0,"-4"3"9"0,1 0-41 0,-1 2-11 0,4 1 0 0,-3 3 0 0,-1-3 20 0,4 6 3 16,-3-6 0-16,3 5 0 0,0-5-9 0,0 3-2 15,0 3 0-15,0 0 0 0,-4-6-12 0,4 5 0 16,0-2 0-16,0 6 0 0,0-6 16 0,0 2 6 16,4 7 2-16,-4 0 0 0,0-1 8 0,0 10 3 15,3-13 0-15,-3 16 0 0,7-12-22 0,-3 11-4 16,-1-3-1-16,1 4 0 0,-1 2-8 0,1-8 0 16,-1 8 0-16,1 0 0 0,-1-2 0 0,5-1 0 15,-5-2 0-15,1 2 0 0,-1-8 0 0,4 2 0 0,-3 1 0 16,-1-1 0-16,4-2 0 0,-3-1-14 0,-1-2 5 15,1 5 1 1,-4-11-35-16,3 0-6 0,-3-3-2 0,4 3 0 16,-4-12-68-16,0 0-13 0,0 0-4 0,0 0 0 0</inkml:trace>
  <inkml:trace contextRef="#ctx0" brushRef="#br0" timeOffset="198856.921">15773 10056 1452 0,'0'0'41'0,"0"0"9"0,0 0-40 0,0 0-10 15,0 0 0-15,0 0 0 0,0 0 9 0,0 0 0 16,0 0 0-16,0 0 0 0,0 0-9 0,0 0-11 16,0 0 3-16,0 0 0 0,0 0 8 0,-4 9-13 15,4-9 5-15,-3 9 8 0,3-9 0 0,-4 6 0 16,1 6 0-16,3-6 0 0,-4 5 0 0,4 1 0 16,0 0 0-16,0-3 0 0,0 8 0 0,0-5 0 15,0-3 0-15,0 0 8 0,0 5-8 0,0-2-12 16,0-6 2-16,0 6 1 15,0-6-30-15,0 5-5 0,0-5-2 0,4 0 0 16,-4 0-58-16,0-6-11 0,0 0-2 0,0 0-298 0</inkml:trace>
  <inkml:trace contextRef="#ctx0" brushRef="#br0" timeOffset="199076.228">15610 9924 1576 0,'0'0'35'0,"0"0"7"0,0 0 2 0,0 0 0 0,0 0-36 0,0 0-8 0,11 0 0 0,-4 0 0 16,0-6-106-1,0 0-23-15,-3 1-5 0,3-1-1 0</inkml:trace>
  <inkml:trace contextRef="#ctx0" brushRef="#br0" timeOffset="199708.024">15843 9992 1090 0,'0'0'24'0,"0"0"4"0,0 0 2 0,0 0 2 0,0 0-32 0,0 0 0 0,0 0 0 0,0 0 0 16,0 0 0-16,0 0 0 0,0 0 0 0,0 0 0 15,0 0 32-15,0 0 0 0,7 6 0 0,-3-3 0 0,-4-3 9 16,7 0 3-16,0 3 0 0,-7-3 0 0,7 2 9 0,4 1 3 15,-4 3 0-15,0 3 0 0,0-3-37 16,3 0-7-16,-3 0-2 0,4 3 0 0,0 2-10 16,-4-2 0-16,3 6 0 0,1-9 0 0,-1 5 0 15,1 1 0-15,0-3 0 0,-1 0 0 16,1 0 0-16,-1 2 0 0,1 1 0 0,-1-6 0 0,-2 0 0 0,2 3 0 16,-3 0 0-16,0-1 8 0,0-2-8 0,0 0 0 15,-7-6 0-15,0 0 0 0,4 0 0 0,-4 0 0 16,0 0 0-16,0 0 0 0,0 0 0 0,0 0 0 15,0 0 0-15,0 0 0 0,3 0 0 0,-3-6 0 16,0-5 0-16,0 5 0 0,-3-3 8 0,3 3 0 16,-4-6 0-16,1-5 0 0,-1 8-8 0,-3-6 0 0,4-6 0 15,-1 4 0-15,1 2 0 0,3-5 0 16,-4-1 0-16,4 0 0 0,0 1 0 16,0 5 0-16,-3-8 0 0,3 8 0 0,0 3-12 0,0 0 1 0,3 1 1 15,1-4 0 1,-1 6-17-16,4-3-3 0,0 4-1 0,0 2 0 15,0 0-17-15,4 6-4 0,-8-6-1 0,8 0-554 0</inkml:trace>
  <inkml:trace contextRef="#ctx0" brushRef="#br0" timeOffset="200208.239">16295 9954 1558 0,'0'0'34'0,"0"0"7"0,0 0 2 0,0 0 1 0,0 0-35 0,0 0-9 16,0 0 0-16,0 0 0 16,0 0-28-16,0 0-8 0,7 2-2 0,-4 4 0 0,4 0 11 0,-3 0 3 0,-1 6 0 0,1-6 0 31,0 0-7-31,-1 2-1 0,1 4 0 0,-4 0 0 0,3 0 32 0,1 0 0 0,-1 5 0 0,1-2 0 16,-1-3 16-16,-3 5 10 15,0-8 2-15,0 3 0 0,0 0-13 0,0-1-3 0,0-5 0 0,0-6 0 16,0 6-12-16,0-6 0 0,0 0 8 0,0 0-8 15,-7 6 0-15,7-6 0 0,0 0 0 0,-7-6 0 16,0 0 8-16,-4 0 4 0,4-5 2 0,-3-4 0 16,3 6-5-16,0-6-1 0,-4 4 0 0,1-7 0 15,3 0 4-15,-1 4 0 0,1 2 0 0,4-6 0 16,-4 1-12-16,7 2-17 0,0 3 4 0,0-6 1 16,7 7 1-16,-4-1 1 0,8 3 0 0,0-3 0 15,-1 1-5-15,8-1-1 0,-4 3 0 0,4 3 0 16,3-3-25-16,0 6-6 15,0-8-1-15,0 5-323 0,0 0-65 0</inkml:trace>
  <inkml:trace contextRef="#ctx0" brushRef="#br0" timeOffset="200985.342">16595 10001 1170 0,'0'0'25'0,"0"0"6"0,0 0 1 0,0 0 1 0,0 0-33 0,0 0 0 0,0 0 0 0,0 0 0 16,3 5 26-16,1 4-2 0,-1-6 0 0,-3-3 0 15,4 6-24-15,3 0-14 0,0 0 2 0,-4-6 0 0,-3 0 12 0,7 6 0 16,1 0 0-16,-1-6 0 16,0 0 29-16,0 3 3 0,0-3 0 0,0 3 0 15,0-3-18-15,0 0-3 0,0-3-1 0,0 0 0 0,0 3 6 0,0-6 0 16,0 0 1-16,0 0 0 0,-3 0-3 0,3-3-1 16,3-2 0-16,-6 5 0 0,3-3-13 0,-3 6 9 15,-1-3-9-15,1-6 8 0,-1 0 0 0,1 4 0 16,-4-4 0-16,0 3 0 0,0-6 0 0,-4 10 0 15,4-7 0-15,-3 3 0 16,-1 0 0-16,1-3-8 0,-5 4 12 0,5 2-4 0,-4 0-8 16,0 6 8-16,0-6-8 0,3 0 8 0,-3 3-8 0,-3 0 0 15,3 3 0-15,-1 0 0 0,1 0 0 0,0 3 0 16,0 6 0-16,0-3 0 0,4 0 0 0,-4 0 0 16,0 2 0-16,3 4 0 0,-3 0 0 0,0 0 0 15,0-1 0-15,0 1 0 0,0-3 0 0,0 3 0 0,0-1 0 16,-4 7 0-16,4-6 0 0,0-3 0 0,0 2 0 0,0 1 0 15,3 0 0-15,-3 0 10 0,0-3-10 0,4 2 10 16,-1-2-10-16,4 0 0 0,0 3 0 0,0-6 0 16,0-1 0-16,0 7 0 0,4-3 0 0,3 0 0 15,-4-3 0-15,4 3 0 0,4 2 0 0,-4-5 0 16,4 0 0-16,-4 0 0 0,3-3 0 0,4 3 0 16,-3-3 0-16,0 0 0 0,-1 0 0 0,1 0 0 15,3 2 0-15,-4-5 0 0,4 6 0 0,1-6 0 16,-1 0 0-16,0 0 0 0,0 0 0 0,0 0 0 15,0 0-17-15,0 0-6 0,-3 0-1 0,3-6 0 16,-3 1-32-16,-1 5-6 0,1-3-2 16,-4 0-348-16,3 0-71 0</inkml:trace>
  <inkml:trace contextRef="#ctx0" brushRef="#br0" timeOffset="201572.762">17194 9715 1926 0,'0'0'42'0,"0"0"9"0,0 0 1 0,0 0 3 0,0 0-44 0,0 0-11 0,0 0 0 0,-3 6 0 16,3-6-9-16,0 0-4 0,-7 6-1 0,0-6 0 16,0 6-6-16,0 0-2 0,0-6 0 0,-4 3 0 31,0 3-8-31,1-3-2 0,-1 0 0 0,1-3 0 0,3 3 52 0,-4 0 9 0,0-3 3 0,4 2 0 16,0 1-12-16,0 3-3 0,0 0 0 0,4 0 0 15,-4 0-17-15,3 0 0 0,1 0 0 0,3 0-9 16,0 2 9-16,0-8-10 0,0 6 10 0,7 3-10 15,-4 0 2-15,4-3 0 0,0 0 0 0,4 5 0 32,-1-8-20-32,1 6-3 0,0-3-1 0,-1 3 0 0,4-3 52 0,0 0 9 0,1 5 3 0,2-11 0 0,-3 12-32 0,0-6 0 15,4-3 0-15,-4 3 0 0,0-3 0 0,0 3 0 16,0 0 0-16,-3-4 0 0,3 10 0 16,0-6 0-16,-3 0 0 0,3 0 0 0,-3 0 0 0,-4 0 12 15,0 0-1-15,0-1-1 0,-7-5-10 0,0 9 10 16,3 3-10-16,-6-6 10 15,3 6 5-15,0-9 1 0,-7 8 0 0,0 1 0 0,0 0-16 16,-4 0 0-16,4-1 0 0,-4 1-10 0,1 0 10 0,-4 3 0 16,3-4 0-16,-3 1 0 0,3 0 0 0,-6 3 0 15,3-4 0-15,-1 1 0 0,5 0 0 0,-4-3 9 16,0 2-1-16,0-2-8 0,3 0 0 0,0 3 0 16,1-6 0-16,-1 5-12 0,1-8-1 0,-1 0 0 15,4 0 0-15,-4 0 0 16,1 0-51-16,-1-3-9 0,4-3-3 0,0 0-665 0</inkml:trace>
  <inkml:trace contextRef="#ctx0" brushRef="#br0" timeOffset="210575.045">18224 9839 858 0,'0'0'24'0,"0"0"6"0,0 0-30 0,0 0 0 0,0 0 0 0,0 0 0 0,4 0 44 0,0-6 2 16,-1 0 1-16,4 0 0 0,0 0-26 0,-3 3-5 16,-4 3 0-16,7-3-1 0,0-2 9 0,-7 5 3 15,3-3 0-15,-3 3 0 0,0 0 20 0,0 0 4 16,7 0 1-16,-7 0 0 0,-3-6-14 0,3 6-2 15,-4-6-1-15,-3 0 0 0,0 6-16 0,-3 0-3 16,-1-6-1-16,0 6 0 0,1 0-7 0,-1 0-8 16,1 0 11-16,-1 0-11 0,4 6 17 0,-3 0-3 15,-1 0-1-15,0 0 0 0,4-6-3 0,-3 3-1 0,3 2 0 16,-4 4 0-16,4 0-9 0,0 3 0 0,0 0 0 0,0-1 8 16,0 4-8-16,0 0 0 0,0 0 0 0,0 2-11 15,3-2 11-15,1 0 0 0,-1-1 0 0,1 4 0 16,3-6 0-16,0 5 0 0,0-2 8 0,3-3-8 15,1-3 8-15,-1 2-8 0,4 1 8 0,-3 0-8 16,3 0 0-16,0-7 0 0,0 7 0 0,3-3 0 16,-2 0 0-16,2 0 0 0,1 2 0 0,-1-5-8 15,4 6 8-15,-3-6 0 0,3-6 0 0,0 6-8 16,-3-3 8-16,-1 0-8 0,4 0 8 0,-3-3-8 16,0 0-12-16,-1 0-1 0,4 0-1 0,-3 0 0 15,-1-3-8-15,1 0-2 0,0-3 0 16,-4 3 0-16,3-3-22 15,-3 0-5-15,0 0-1 0,4-5-505 0</inkml:trace>
  <inkml:trace contextRef="#ctx0" brushRef="#br0" timeOffset="211160.133">18567 9927 1206 0,'0'0'26'0,"0"0"6"0,0 0 0 0,0 0 3 0,0 0-35 0,0 0 0 0,-7-3 0 0,0 3 0 16,3-6 8-16,-3 0-8 0,0 6 0 0,3-5 0 15,-3-1 0-15,0 0 0 0,-3 3 0 0,3 0 0 16,0 0 8-16,-4 0-8 0,4 3 0 0,-4 0 0 15,4-3 23-15,-3 0-3 0,-1 3 0 0,4 0 0 16,-3-3-1-16,-1-3-1 0,4 12 0 0,0-3 0 16,-4 0-10-16,4 0-8 0,-3 0 12 0,6 3-12 15,1 3 10-15,-1 2-10 0,1 1 8 0,3-6-8 16,0 3 0-16,0 3 0 0,0-1 0 0,7 7 0 16,-4-12 0-16,1 6 0 0,-1-1-11 0,4 4 11 15,0-3-13-15,0 3 2 0,-3-1 1 0,3-2 0 16,0-3 10-16,0 3 0 0,0-7 0 0,0 7 0 15,0-6 0-15,0 3 0 0,0-3 0 0,0 0 0 0,0 0 0 16,0-1 0-16,4 1 0 0,-4-6 0 0,4 0 0 16,-4 0 0-16,3-11 0 0,1 5 0 15,-4 0 0-15,4 0 0 0,-4-3 0 0,0-3 0 16,0 1-13-16,-4-1-1 0,4 0 0 0,0 0 0 0,-3-2 22 16,-1 2 5-16,1 0 1 0,-1-8 0 0,1 5-14 15,-4 6 0-15,0-9 0 0,0 1 0 16,0 2-23-16,0-3-7 0,0 7-2 0,-4 2 0 15,4-3 10-15,-3 0 2 0,-1 6 0 0,-3 1 0 16,7 5-20-16,-7 0-3 0,0 0-1 0,0 0 0 0,0 0 29 16,0 0 6-16,0 5 1 0,0-5 0 0,3 3 8 0,4-3 8 15,-7 3-8-15,7-3 11 0,0 0-11 0,-7 9 0 16,7-9-12-16,0 0 12 16,0 0-145-16,0 0-22 0</inkml:trace>
  <inkml:trace contextRef="#ctx0" brushRef="#br0" timeOffset="211973.469">18690 9918 1148 0,'0'0'25'0,"0"0"6"0,0 0 1 0,0 0 0 0,0 0-32 0,0 0 0 0,0 0 0 0,0 0 0 0,0 0 14 0,0 0-3 16,0 0-1-16,0 0 0 0,0 0-10 0,0 0 12 16,0 0-12-16,0 0 12 0,0 0-12 15,-3 6 8-15,3-6-8 0,-7 3 8 0,7-3 10 0,-4 9 2 16,4-3 0-16,-3 6 0 0,3-4-7 0,0 10-1 16,3-12 0-16,-3 6 0 0,0-4-12 0,0 10 0 15,4-6 8-15,-1-6-8 0,-3 3 0 0,4 2 0 16,-1-2 0-16,1 0 0 0,-4-3 0 0,0-6 0 15,3 6-8-15,-3-6 8 0,4 6 0 0,-4-6-10 16,0 0 10-16,0 0-8 0,7 0 8 0,-7 0 8 16,0 0-8-16,0 0 11 0,3 0-11 0,1-6 0 15,-1 0 0-15,1-3 0 0,-4-3 0 0,3 1-11 16,-3-1 3-16,4 0 0 0,-1 0 8 0,1-5 11 16,0 5-3-16,-1-3 0 0,1 3 0 0,-1-5 0 15,1 5 0-15,3 3 0 0,-4-3-8 0,1 1 0 0,-1-1 0 0,4 3 0 16,-3 3-9-16,-1-3 9 0,4 6-12 0,-3-2 12 15,0-1 0-15,3 0 0 0,-4 6 0 0,-3 0 0 32,7 0-32-32,-3 6 0 0,-4 0 0 0,3-1 0 0,4 1 19 0,-3 6 4 0,-1-3 1 0,1 3 0 15,-1-1 8-15,4 1 0 0,-3 3 0 0,0 0 0 16,3-1 0-16,-4-2 0 0,1-3 0 0,-1 3 0 16,1 2 0-16,-1 1 0 0,1-9 8 0,-4 6-8 15,3-9 0-15,-3-3 0 0,7 3 0 0,-7-3 0 16,4 8 0-16,-4-8 0 0,0 0 0 0,0 0 0 15,7-6 11-15,0 4-3 0,-4-4 0 0,1 0 0 0,3 0 0 16,-3 0 0-16,-1-6 0 0,1-2 0 0,-1 2-8 0,1 0 0 16,-1-6 0-16,1 4 0 15,-1 2 0-15,1 0 0 0,-1-5 0 0,4 5 0 0,-3 0 0 16,-1-3-17-16,4 9 4 0,1-5 1 16,-5 5 20-16,4 0 5 0,0 0 1 0,0 3 0 15,-3-6-14-15,3 9 0 0,-7 0 8 0,7 0-8 16,-4 6 0-16,4-3 0 0,-3 0 8 0,3 3-8 0,-3 0 0 0,-1 0 0 15,1 0 0-15,-1-1 0 0,1 7 0 0,-1-3 0 16,1 0 8-16,-1 0-8 0,1 2 9 0,-1 7-1 16,1-6 0-16,-1 0 0 0,1 2 2 0,-1 4 0 15,-3-6 0-15,4 5 0 0,0 4-10 0,-1-9 8 16,-3 8-8-16,4-2 8 0,-4-6-8 0,0 5 0 0,0-8 0 16,0 6 8-16,-4-6-8 0,1 2 0 0,3 1 0 15,-4-6-11-15,4 0-4 0,0-6-1 0,0 0 0 16,0 0 0-1,0 0-17-15,0 0-4 0,0 0-1 0,-7-3 0 16,0 0-38-16,3-3-8 0</inkml:trace>
  <inkml:trace contextRef="#ctx0" brushRef="#br0" timeOffset="212772.361">19191 9962 1134 0,'0'0'24'0,"0"0"6"0,0 0 1 0,0 0 1 0,0 0-32 0,0 0 0 16,0 0 0-16,0 0 0 0,0 0 16 0,0 0-3 16,0 0-1-16,0 0 0 0,0 0-12 0,0 0 0 15,0 0 0-15,0 0-10 0,0 0 10 0,0 0 14 16,0 0-3-16,0 0-1 0,0 0 22 0,0 0 5 15,0 0 1-15,4 6 0 0,3 0-24 0,-4 0-5 16,4 0-1-16,0 0 0 0,-3 3 0 0,3-1 0 16,-4 7 0-16,1-9 0 0,-1 6-8 0,1-3 0 15,0 5 0-15,-1-2-11 0,1-3 11 0,-1 3 0 16,1-1 0-16,-1 1 0 0,-3-3 0 0,4-6-8 0,-4-3 8 16,0 0-8-16,3 6 8 0,-3-6 0 15,0 0 0-15,0 0 0 0,0 0 8 0,0 0 4 16,0 0 1-16,7-3 0 0,-3-3 1 0,-1-3 0 15,4-3 0-15,-7 1 0 0,4-7-6 0,-4 0 0 0,3 4-8 16,1-4 12-16,3-3-12 0,-3 1 0 0,3-1 8 0,0 1-8 16,-4 2 0-16,4 0 0 0,0 7 0 0,-3-4 0 15,3 3 0-15,0 0-16 0,-3 1 3 0,3 5 1 16,0 0 3-16,-4 0 1 0,1 0 0 0,3 0 0 16,-4 3 8-16,-3 3-8 0,4 0 8 0,-4 0-8 15,7 3 8-15,0 3 0 0,-4 6 0 0,4-6 0 16,1 6 0-16,-5-4 0 0,1 7 8 0,3-3-8 15,-4 3 8-15,1 2-8 0,-1-2 8 0,-3 0-8 16,4 5 0-16,-1-5-12 0,-3 2 2 0,4 1 0 16,-1 0 10-16,-3-6 0 0,4-1-9 0,-4 1 9 0,0-3 0 15,0 3 0-15,3-7 10 0,-3-5-10 0,0 0 21 16,0 0-2-16,0 0-1 0,0 0 0 16,0 0-9-16,0 0-1 0,4-5-8 0,-1-1 12 15,1 0 5-15,-1-3 1 0,1-3 0 0,0-5 0 0,-1 5-18 0,1 0 0 16,-1-6 0-16,1 10 0 0,-1-4 0 0,1 0 0 15,-1-6 0-15,1 10 0 0,-1-4 0 0,1 0 0 16,3 0 0-16,-4 1 0 0,4 2 0 0,-3 3 0 16,3-3 0-16,-3 6 0 0,-1-3 0 0,4 3 0 15,-3 0 0-15,-1-2 0 0,4 10 0 0,-7-5 0 16,0 0 0-16,4 0 0 0,3 3-19 0,0 0-1 0,-4 9 0 16,1-3 0-16,3 3 20 0,0-1-8 0,-3 7 8 0,3-3 0 15,-4 2 0-15,4 7 0 0,0-9 0 16,-3 14 0-16,-1-11 0 0,4 8 0 0,-3-2 0 0,-1-7 0 15,1-2 0-15,0 3 0 0,-4-1 0 0,0-5 0 16,3-6 0-16,-3 3 0 0,0 2 0 16,4 1 0-16,-4-12-12 0,0 0-1 0,0 0-1 0,0 0 0 31,0 0-41-31,0 0-8 0,0 0-1 0,0 0-322 0,-4-6-64 0</inkml:trace>
  <inkml:trace contextRef="#ctx0" brushRef="#br0" timeOffset="213313.178">19812 10115 1191 0,'0'0'26'0,"0"0"6"0,0 0 0 0,0 0 2 0,0 0-34 0,0 0 0 16,0 0 0-16,0 0 0 0,0 0 0 0,7 0 0 16,0 0 0-16,-3-6 0 0,3 0 0 0,0 1 0 15,0 5 0-15,-4-12-12 0,4 3 12 0,0 0 0 0,1-3 0 16,2 4 0-16,-3-4 0 0,0 0 10 0,0 3-10 0,0-5 8 16,4-1 0-16,-4 3 0 15,0-8 0-15,0 5 0 0,-3 0-8 0,3-2 0 16,-4-4 0-16,1 3 0 0,-1 7 0 0,1-1 0 15,-4-6 0-15,3 3 0 0,-3 4 0 0,-3-1 0 0,3 0 0 0,-4 0 0 16,4 7 0-16,-3-1 0 0,-1 3 0 0,4 3 0 16,-7-3 28-16,-3 0 3 0,2 0 1 0,1 3 0 15,-3 3-32-15,3 0 0 0,-4 3 0 0,4 2 0 16,-3 1 0-16,-1 3 0 0,0-6 0 0,1 6 0 16,-1-4 0-16,-3 10 0 0,4-6 0 0,-1 6 0 15,4-7 0-15,-4 7 0 0,4 3 0 0,0-4 0 16,0-2 16-16,4 2-4 0,-1 7 0 0,1-12 0 15,3 5 5-15,3 4 1 0,-3-3 0 0,4-1 0 16,-1-2-18-16,1 3 8 0,3-1-8 0,0-5 0 16,3 3 32-16,1 2-1 0,0-5 0 0,-1 0 0 15,4-3-31-15,-3 2 0 0,3 1 0 0,0-6 0 16,0 0 12-16,0 0-3 0,-3 0-1 0,3-6 0 16,-3 0-8-16,3 0-11 0,-4 0 3 0,4-6 0 15,-3 0-36-15,3 0-6 16,-3-6-2-16,3 1-380 0,-4-1-77 0</inkml:trace>
  <inkml:trace contextRef="#ctx0" brushRef="#br0" timeOffset="-213745.013">20849 10283 615 0,'0'0'13'0,"0"0"3"0,-7 6 1 0,4 0 1 0,-1-1-18 0,4-5 0 0,-7 6 0 0,7-6 0 16,-4 3 9-16,4-3-1 0,0 0-8 0,-7 3 12 31,7-3-31-31,0 0-6 0,0 0-2 0,0 0 0 0,0 0 11 0,0 0 1 0,0 0 1 0,0 0 0 16,0 0 40-16,0 0 8 0,0 0 2 0,0 0 0 16,0 0 1-16,0 0 1 0,0 0 0 15,0 0 0-15,0 0 5 0,0 0 1 0,0 0 0 0,0 0 0 16,0 0-4-16,0 0-1 0,0 0 0 0,0 0 0 15,0 0 8-15,0 0 1 0,0 0 1 0,0 0 0 16,0 0-18-16,0 0-4 0,0 0-1 0,0 0 0 16,0 0-3-16,0 0-1 0,0 0 0 0,-3-3 0 15,-1-3 16-15,1 3 3 0,3-8 1 0,0 5 0 16,0 0-18-16,0 0-3 0,0-6-1 0,-4-2 0 16,4 2-1-16,-3 0-1 0,3-6 0 0,-4 1 0 15,1 2-8-15,-4-3-2 0,3-2 0 0,-3 2 0 16,4-5 9-16,-5-4 2 0,5 4 0 0,-4-1 0 0,0-8-19 15,3 2 0-15,-3 1 0 0,4-3 0 0,-4-1 8 16,0 4-8-16,3-3 0 0,1 2 0 0,-1 7 0 16,1-4 0-16,-1 4 8 0,0 2-8 0,1 4 0 15,-1-4 0-15,4 0 0 0,-3 7 0 0,3-7 0 16,-4 9 0-16,4 4 0 0,0-1 0 16,0 3 8-16,0 0-8 0,0 6 0 0,0 0 0 0,0-6 10 0,0 6-10 15,4-6 8-15,-4 6-8 0,0 0 9 0,0 0-9 16,0 0 10-16,0 0-10 0,7 6 10 0,0 6-10 15,-3-3 10-15,3 2-10 0,0 4 0 0,0 6-13 16,3-10 1-16,-3 4 0 0,0 3 12 0,4-1 0 16,-4-5 0-16,0 9 0 0,0-4 0 0,4-5 0 0,-4 6 0 0,0-6 0 15,3-1-12-15,-3 4 1 0,1-9 0 0,-5 0 0 16,4 0 11-16,-3-3 0 0,3 0 0 0,0-1 8 16,-4-4-8-16,4 2 0 0,-3-3 0 0,3 0 0 15,-4 3-14-15,5-12-4 0,-5 6-1 0,1-6 0 16,-1 1 19-16,1-1-12 0,-4 3 12 0,3-9-10 15,-3 1 10-15,0-1 0 0,0-8 0 0,0 5 0 16,0-3 0-16,-3 1 0 0,-1-1 0 0,4 4 0 16,-3-10 0-16,-1 4 0 0,1 8 0 0,-1-5 8 15,4 2-8-15,-4 4 0 0,4-1 0 0,-3 3 0 16,3 4 0-16,3-1 0 0,-3 0 0 0,0 6 0 16,4 6-10-16,-4 0 0 0,0-9 0 0,4 6 0 0,-4 3 0 0,0 0 0 15,3-3 0-15,-3 3 0 0,0 0 10 16,4 3 0-16,-1 3 0 0,1 0 8 0,-4 0-8 0,3 6 0 15,1 0 0-15,-4-1 8 0,3-2-8 16,1 9 0-16,-1 5-8 0,1-2 8 16,-1-4 0-16,4 7-10 0,-3 0 10 0,-1 2 0 0,4-3-8 0,-3 10 8 15,3-7 0-15,-3 10 0 0,3-10 0 0,0 9 0 16,0-5 0-16,0 2 0 0,0 0-8 0,3 4 8 16,-3-1 0-16,1 3 0 0,-1-11-12 0,-4 8 4 15,4-6 8-15,0-2-13 0,0-1 13 0,-3-2-9 16,-1-1 9-16,4-2-8 0,-3 2 8 0,-1-5-8 0,5-6 8 15,-5 8-8-15,1-8-8 0,-1-6 0 0,1 6-1 0,-1-6 0 32,1 2-38-32,-4-5-7 0,3 3-2 0,-3-6 0 15,0 0-123-15,0 0-25 0</inkml:trace>
  <inkml:trace contextRef="#ctx0" brushRef="#br0" timeOffset="-213058.698">21378 9789 1384 0,'0'0'39'0,"0"0"9"0,-3 6-38 0,3-6-10 15,0 0 0-15,-4 6 0 0,4-6 12 0,-7 3 0 16,7-3 0-16,-7 3 0 0,-3-3-12 0,3 0-17 0,-1 2 4 0,-2-2 1 15,3 6 12-15,0-6 0 16,-4 3 0-16,4 0 0 0,-3 3 0 0,-1 0 16 16,0 0-3-16,1 0-1 0,-1 0 5 0,1 0 1 0,-1-1 0 0,0 1 0 15,1 6 18-15,-1-3 4 0,4 3 1 0,0-1 0 16,0 1-33-16,0 3-8 0,4-3 0 0,-4-1 0 16,3 1 0-16,0 0-12 0,1 0 2 15,-1 5 1-15,1-2 9 0,3 3 0 0,0-10 0 0,0 7 0 16,0 0 0-16,0-3 0 0,3-1 0 0,-3 4 0 15,4-3 0-15,-1 0 0 0,5-1 0 0,-5-5-12 16,4 6 12-16,0-6 0 0,4-3 0 0,-4 3 0 16,0-3 0-16,3 0 0 0,1-3-9 15,-4 0 9-15,4 0 0 0,-1-3 0 0,1-3-9 0,-4 3 9 16,3-6 0-16,1 3 0 0,-4 0 0 0,4-6 9 16,-4 1-9-16,0-1 0 0,0 0 0 0,0-3 0 15,0 4 16-15,-4-4-3 0,5-8 0 0,-5 11 0 16,4-6-13-16,-3-2 0 0,-4 2 8 0,3-6-8 15,1 10 0-15,-4-4 0 0,3 0 0 0,-3 1 0 0,0 2 0 0,-3 0 0 16,-1 7 8-16,1-4-8 0,-1 6 0 16,-3-6 0-16,0 3 0 0,0 3-10 0,-4 3-5 0,1 3-1 15,-4 0 0-15,3 0 0 0,0 0 0 0,1 3-1 16,-1 0 0-16,4 3 0 0,7-6 4 16,-7 6 1-16,0 0 0 0,0 0 0 15,7-6-12-15,0 0-3 0,0 0 0 16,0 0-381-16,0 6-77 0</inkml:trace>
  <inkml:trace contextRef="#ctx0" brushRef="#br0" timeOffset="-212403.896">21477 9530 1670 0,'0'0'36'0,"0"0"8"0,0 0 2 0,0 0 2 0,0 0-39 0,4 6-9 0,-4 6 0 0,0-6 0 16,0-6 0-16,3 6 0 0,-3-6 0 0,4 8 0 15,-1 1-12-15,4-3 3 0,-3 9 0 0,-1-9 0 16,1 5 9-16,3-2 0 0,-4 6 0 0,4 0-8 0,-3 2 8 0,3-2 0 15,-3 3 8-15,-1-1-8 0,1 4 0 0,-1-1 8 16,1 7-8-16,-1-1 0 0,1 4 0 0,-4-7 0 16,3 4 0-16,1 2 8 15,-1-8-8-15,1 2 8 0,-4-2-8 0,3-4 8 16,-3 7-8-16,0-6 0 0,0-4-8 0,0-2 8 16,0 0 0-16,0-6 0 0,0 0 0 0,0 5 0 0,4-5 0 0,-4-6 0 15,0 0 0-15,0 0 0 0,0 0 0 0,0 0 0 16,3-6 0-16,1 0-8 0,3-5 8 0,-3-1 0 15,3-6 0-15,0-2 0 0,0 8 0 0,0-9 0 16,3 4 0-16,1-1 8 0,0-5-8 0,-1 2 0 16,1 3 0-16,-1 1 0 0,1 2-15 0,-1 0 3 15,5 7 0-15,-1-4 0 0,-4 0 0 0,4 6 1 16,0-3 0-16,-3 3 0 16,3 3-18-16,0 3-4 0,-3 0-1 0,3 0 0 0,-3 3 34 15,-1 3 0-15,-3 3 0 0,0-3 0 0,0 6 24 0,0-6 4 0,-3 5 2 0,-4 1 0 16,3 3-22-16,-3 3-8 0,0-1 0 15,-3-2 0-15,-4 2 0 0,3 7 0 0,-6-6 0 0,-1 2 0 16,1-2 12-16,-5 0-3 0,-2 2-1 0,3-2 0 16,-4 5-8-16,-3-8 0 0,3 3 0 0,-3-1 0 15,0-5 12-15,-4 0 9 0,4 2 3 0,0-2 0 16,0-6-9-16,3 0-2 0,0 6 0 0,4-12 0 16,0 3-13-16,0-3 0 0,4-3 0 0,-1 3 0 15,0-6 0-15,1 0-18 0,3 0 4 0,3 0 1 16,1-6-41-1,-1 1-8-15,4 2-2 0,0 3 0 0,4-6-47 0,-1 0-9 16,4-2-3-16,0 5 0 0</inkml:trace>
  <inkml:trace contextRef="#ctx0" brushRef="#br0" timeOffset="-211719.316">21908 9933 1443 0,'0'0'32'0,"-4"6"6"0,4-6 2 0,-4 6 0 0,4-6-32 0,0 0-8 0,0 0 0 0,-7 9 0 16,4-1 29-16,3-8 4 0,0 0 1 0,0 6 0 15,0 6-34-15,0-6 0 0,0-6 0 16,0 3 0-16,3 6 0 0,-3-3 0 0,0-6 0 0,4 11 0 15,-1-2 0-15,1 3 0 0,3-6 0 0,-3 0 0 16,-1 0 13-16,4 5-4 0,-3-5-1 0,3 3 0 16,0-3-8-16,0 6 0 0,0-7-10 0,0 7 10 15,4-9 0-15,-4 0 0 0,3 0 0 0,1 3 0 16,3-3-11-16,-4-3 11 0,1 0-12 0,-4 0 12 16,4 0-11-16,-1 0 11 0,-3-3-10 0,4-3 10 15,-4 3-11-15,0-3 11 0,4 0-12 0,-4 0 12 16,-4 1 0-16,4-7 0 0,-3 6 0 0,-1-3 0 15,1 0 9-15,-4-5 3 0,-4 8 0 0,4-6 0 16,-3 6-12-16,-1-9 0 0,1 7 0 0,-1-1 0 16,1 3 0-16,-4-6 0 0,3 0 0 0,-3 1 0 0,3 2 0 0,1 6 0 15,3-3 0-15,0 6 0 0,0 0 0 0,0 0 0 16,0 0 0-16,0 0 0 0,0 0 0 0,0 0 0 16,0 0 0-16,0 0 0 0,0 0-11 15,0 0-4-15,7 6-1 0,-3 0 0 0,6 3 16 0,-3-1 0 16,0-2 0-16,0 0 0 0,7 0 13 0,-3 6-1 15,0 0 0-15,3 8 0 0,0-8-12 0,3 6 0 16,-2-1 8-16,2 4-8 0,4-10 0 0,-3 10 0 16,0-3 0-16,-4 5 0 0,0-11 12 0,0 6 0 15,-3 2 0-15,-1-2 0 0,-6 2 17 0,-1-5 3 16,1 6 1-16,-1-4 0 0,-3-2-13 0,0 3-4 0,-3 5 0 0,-1-8 0 16,-3 8-4-16,0-5-2 0,-4 3 0 0,1-7 0 15,-4 1-10-15,0-3 0 0,0 0 0 16,-1 2 0-16,1-5 0 0,-3 6 0 0,-1-3 0 15,0-7 0-15,1 1 0 0,-1 0 0 0,-7-3 0 0,4 0 0 16,0 0 0-16,-4 0-12 0,4-3 2 0,0 0 1 31,-4-3-28-31,1 0-6 0,3-3-1 0,-1 0 0 16,5 0-30-16,-4-5-6 0,3-1-2 0,0 0-352 0,4 3-70 0</inkml:trace>
  <inkml:trace contextRef="#ctx0" brushRef="#br0" timeOffset="-210711.724">22789 9765 1720 0,'0'0'38'0,"4"12"8"0,-1-6 2 0,1 6 0 0,0-6-39 0,3 2-9 0,-4 1 0 0,1 3 0 0,3-3 16 0,-4-3 0 16,4 0 1-16,-3 5 0 0,-1-5-28 15,4 9-5-15,-3-6-2 0,-1 0 0 0,1 2-1 16,3 4 0-16,-3-6 0 0,-1 6 0 16,1-4 19-16,-1 7 16 0,4-12-4 0,-3 0 0 0,-1 6 14 0,1-1 2 15,-1-2 1-15,1-3 0 0,-4 0-17 0,3 0-3 16,-3-6-1-16,0 0 0 0,0 6-8 0,0-6-11 15,0 0 3-15,0 0 0 0,0 0 8 0,0 0 0 16,0 0 0-16,0 0 0 0,4 6-22 0,-4-6 1 16,0 0 0-16,0 0 0 0,0 0 21 0,0 0 0 15,-7-3 0-15,3 0 0 0,-3-3 12 0,-3-6 8 16,3 6 0-16,0-9 1 0,-4 4-21 0,4-1 0 0,0 0 0 0,-4-8 0 16,1 5-10-16,-1 0-6 0,4-2-2 15,-4-1 0-15,4-3 18 0,0 4 0 16,-3-4 0-16,3 0 0 0,3 1 11 0,-3-1 5 0,0 1 2 15,4-1 0-15,-4-2-18 0,3-1 0 16,0 9 0-16,1-2 0 0,3-1 0 0,0 3 0 0,3-2 0 0,1-1 0 16,0 3-12-16,-1 4-7 0,1 5-1 0,-1-6 0 15,4 6 20-15,-3-6 0 0,6 7 0 0,-3-4 0 16,4 3 0-16,-4 0 0 0,4 6-10 0,-1-6 10 16,1 0 0-16,3 6 0 0,0 0 0 0,0 0 0 15,4 0 0-15,3 6 0 0,-3-6 0 0,3 6 8 16,7 3-8-16,-3-6-12 0,3 3 4 0,0 2 0 15,4 10-1-15,-4-6 0 0,0-3 0 0,-3 2 0 16,-4 1 9-16,0 12 0 0,0-13 0 0,-6 4 0 16,-1 3 0-16,0-1 0 0,-4-2 10 0,-3 6-10 0,0-1 15 15,-3-2-3-15,-4 0-1 0,0 2 0 0,-4 4-11 16,1-4 0-16,-4 10 0 0,-4-13 0 0,1 7 0 16,-4-4-11-16,-4 1 11 0,0-3-12 0,1-1 12 0,-4 1 11 15,3 0-3-15,-7 2 0 0,4-2 9 16,-4-6 2-16,4 5 0 0,-4-2 0 15,4-3-19-15,0-1 0 0,0-5-8 0,3 0 8 16,1-3 0-16,-1-3 16 0,4 0-1 0,0-3-1 0,0-3-22 0,0 0-5 16,3 0-1-16,0-5 0 15,1 5-14-15,3-6-2 0,3 3-1 0,1-2 0 16,3 5-41-16,3-6-9 0,1 0-2 0,3 3-360 16,0-2-72-16</inkml:trace>
  <inkml:trace contextRef="#ctx0" brushRef="#br0" timeOffset="-210250.676">23442 9962 1220 0,'0'0'27'15,"0"0"5"-15,0 0 2 0,0 0 0 0,0 0-34 0,0 0 0 0,0 0 0 0,0 0 0 0,0 0 0 0,0 0 0 16,0 0-12-16,0 0 3 0,0 0 9 0,0 0 0 16,7 0 0-16,-7 0 0 0,7-6 0 0,-3 6 11 15,-4 0-3-15,0 0 0 0,7 6 36 0,-4 0 6 0,-3-6 2 16,4 6 0-16,-4-6-7 0,7 6-1 0,-4-6 0 0,1 6 0 16,3 0-44-16,-7-6-23 0,0 0 3 0,4 6 0 15,-1 0-4-15,1-1-1 0,3 10 0 0,-4-9 0 16,-3-6 9-16,7 6 3 15,-3 0 0-15,-4-6 0 0,0 0-4 0,3 6-1 0,-3-6 0 0,0 0 0 32,0 0-38-32,0 0-7 0,0 0-1 0,0 0-446 0</inkml:trace>
  <inkml:trace contextRef="#ctx0" brushRef="#br0" timeOffset="-210039.362">23453 9715 1933 0,'0'0'42'0,"0"6"9"0,0 0 1 0,0 6 4 0,-4-6-45 0,4-6-11 0,0 0 0 0,4 6 0 16,3-3-51-16,0 0-12 0,-7-3-2 0,7 0-1 15,0-3-186-15,0 3-36 0</inkml:trace>
  <inkml:trace contextRef="#ctx0" brushRef="#br0" timeOffset="-209457.194">23915 9704 1146 0,'0'0'32'0,"-7"0"8"0,0 3-32 0,0-3-8 0,0 0 0 0,0 0 0 0,-1 0 49 15,8 0 9-15,-7 0 2 0,7 0 0 0,-7 0-48 16,0-3-12-16,7 3 0 0,-7 0 0 0,7 0 0 16,-7 0-17-16,7 0 4 0,-7-3 1 15,4 0 22-15,3 3 5 0,0 0 1 0,-7 3 0 0,-1-3 12 0,8 0 4 16,0 0 0-16,0 0 0 0,-7 3 5 0,7-3 2 15,0 0 0-15,-3 6 0 0,-1-1-21 0,4 1-4 16,0-6-1-16,-3 6 0 0,3 6-13 0,0-9-15 16,0 3 3-16,0 3 1 0,0-4-2 0,3 4-1 15,-3 3 0-15,4-6 0 0,-1 0 14 16,4 0 10-16,-3 2-2 0,0 1 0 0,3 3-8 16,-4-3 0-16,1-3 0 0,3 6 0 0,-4-7 8 15,1 7 0-15,3-3 0 0,0 3 0 0,0 0-8 0,-4-7 0 16,5 7 0-16,2-12 0 0,1 6 0 0,-4 0 0 0,3-3 0 15,1 0 0-15,-4 3 0 0,4-3 0 0,-1-3 0 16,-3 0 0-16,4 0 0 0,-4 0 0 16,3 0 0-16,1-3-11 0,-4 0 11 0,4 0 0 0,-1 0 0 15,1-3-8-15,-1 0 8 0,1 3-13 0,-4-9 5 0,0 7 8 32,4-7-48-32,-1 3-1 0,1 0-1 0,-1 0-382 0,-3 3-76 0</inkml:trace>
  <inkml:trace contextRef="#ctx0" brushRef="#br0" timeOffset="-209028.698">24268 9424 2084 0,'0'0'46'0,"-4"12"10"0,4 3 1 0,-3-3 1 0,3-1-46 0,0 1-12 16,0-6 0-16,3 6 0 16,-3-12-48-16,0 9-12 0,4 2-3 0,-1-5 0 15,1 12 2-15,-1-6 0 0,1-1 0 0,-1 4 0 0,1 3 53 0,-1-7 8 16,1-2 0-16,-1 9 10 0,1 0 34 0,-1-7 6 0,-3 7 2 15,4-3 0-15,-4 2-1 0,0-5 0 0,0 3 0 0,0 2 0 16,0 1-41-16,3 0-10 0,-3-10 0 0,4 10 0 16,-4-6-11-16,0 6-4 0,3-7-1 15,-3 4 0-15,4-3 4 0,-4 0 0 0,4-1 0 0,-4-2 0 16,0-3 0-16,3 0 1 0,-3-6 0 16,0 6 0-16,0-6-5 0,4 6 0 0,-4-6-1 15,0 0 0 1,0 0-11-16,0 0-1 0,0 0-1 0,0 0 0 15,0 0-32-15,0 0-6 0,0 0-2 0,3-3 0 16,1 0-24-16,-1-3-5 0,1 3-1 0</inkml:trace>
  <inkml:trace contextRef="#ctx0" brushRef="#br0" timeOffset="-208502.381">24567 9615 2055 0,'0'15'45'0,"0"-6"10"0,-3-3 1 0,3-6 2 0,0 9-46 0,0-9-12 15,-7 6 0-15,3 5 0 16,4-11-21-16,-3 6-7 0,3-6 0 0,0 0-1 15,-7 0-42-15,0 9-8 0,7-9-1 0,-11 3-1 16,1 3 44-16,-1-3 9 0,4 3 1 0,-4 0 1 0,1-1 41 0,3 1 8 0,-4 0 1 0,1 0 1 16,2 0 3-16,-2-3 1 0,3 3 0 0,0 0 0 15,-4-3-15-15,4 2-3 16,7-5-1-16,-7 3 0 0,0 3-25 0,0 6-5 0,7-12 0 0,0 0-1 16,-4 0 7-16,4 0 2 0,-7 6 0 0,7-6 0 15,-3 12 12-15,3-12-9 0,0 0 9 0,0 3-8 16,0 2 8-16,0-5 0 0,0 0 0 0,3 9 0 15,1 0 8-15,-1-3-8 0,4 0 10 0,1 0-10 16,2-6 8-16,1 0-8 0,-4 0 0 0,3 6 0 16,1-6 0-16,0 0 0 0,-1 0 0 0,1 6 0 15,-1-6 0-15,1 0 0 0,3 0 0 0,-3 5 0 0,3-5 11 16,-4 3-11-16,1 0 12 0,-1 3-12 16,1-3 8-16,0 0-8 0,-1 3 0 0,-3-3 0 0,4 3 0 0,-1 0 0 15,1-6 0-15,0 6 0 0,-4-1-17 16,3 7-4-16,-3-6-1 0,0 3 0 15,4-6-18-15,-8 3-4 0,4 0-1 16,-3-4 0-16,0 10 11 0,-4-12 2 16,0 0 1-16,0 0 0 0,0 0-26 0,0 0-6 0,0 0-1 0,-8 6 0 0</inkml:trace>
  <inkml:trace contextRef="#ctx0" brushRef="#br0" timeOffset="-208130.779">24867 9901 1998 0,'0'0'44'0,"0"0"8"0,0 0 3 0,0 0 1 0,0 0-44 0,0 0-12 0,0 0 0 0,0 0 0 15,0 0-23-15,0 0-6 0,0 0-2 0,0 0 0 16,0 0-21-16,0 0-5 0,0 0-1 0,0 0 0 0,0 0 29 0,0 0 5 15,0 0 2-15,0 0 0 16,0 0-15-16,0 0-3 0,0 0-1 0,0 0 0 0</inkml:trace>
  <inkml:trace contextRef="#ctx0" brushRef="#br0" timeOffset="-158130.454">4078 12270 1292 0,'0'0'28'0,"0"0"7"0,0-6 1 0,0-3 0 0,0 4-36 0,-3-1 0 0,3 6 0 0,0 0 0 0,-7-3 0 0,7 3 0 16,-8-3-12-16,1 0 3 0,0 3-1 0,0 0 0 15,7 0 0-15,-10 6 0 0,-1-3 10 0,-3 5 0 16,3-2 0-16,1 6 0 0,-1 0 36 0,1-3 4 16,-1 2 0-16,1 7 0 0,-1 0-17 0,0-1-3 15,1 4-1-15,-1-3 0 0,-3 5-5 0,0-2-1 16,0 8 0-16,-4-2 0 0,4 8-4 0,-4 3-1 16,4 3 0-16,-3 3 0 0,-4-5 10 0,-1 13 2 15,1 1 0-15,-3 0 0 0,9 6-20 0,-6 0 0 16,-3-3 0-16,2 0 0 0,1-4 0 0,0-4 0 15,3-4 0-15,8-12 0 0,-4 0 9 0,0-2-9 0,3-4 0 0,0-2 9 16,4-4-17-16,-3-2-4 0,-1 0-1 0,1-7-690 16</inkml:trace>
  <inkml:trace contextRef="#ctx0" brushRef="#br0" timeOffset="-157762.752">4103 12635 1616 0,'0'0'36'15,"0"0"7"-15,7 0 1 0,-4 6 1 0,4-1-36 0,-3 1-9 0,3 0 0 0,-3-6 0 0,-4 0 0 0,7 3 12 16,-7-3-12-16,3 6 12 0,-3-6-12 0,-3 9 0 16,3 0 0-16,-7 2-11 0,7 1 11 0,0 0-8 15,-4 0 8-15,1 5-8 0,3-2 8 0,-4 3 0 16,4-1 0-16,4-2-8 0,-4 3 8 0,3 2-13 16,1 1 5-16,6 5 8 0,-3-5 0 0,0 2 0 15,4 4 0-15,-4 5 0 0,3 0-14 0,5 7 5 16,-1-4 1-16,-4 9 0 15,1-3-33-15,-1 6-7 0,-3 0 0 0,8 3-1 16,-8 0-34-16,0-6-6 0,0-2-2 0,-4-4 0 16,1-3-16-16,-1-3-3 0</inkml:trace>
  <inkml:trace contextRef="#ctx0" brushRef="#br0" timeOffset="-157395.173">3528 13123 1508 0,'0'0'33'16,"0"0"7"-16,0 0 2 0,0 0 0 0,3 6-34 0,4-4-8 0,-3-2 0 0,3 0 0 0,7 3 15 0,0-3 1 15,0-3 0-15,0 3 0 0,1-2-26 0,-1-1-5 16,7 0-1-16,-4 0 0 0,1-3 4 0,7 3 1 16,3 0 0-16,11-3 0 0,-4-3 11 0,7 0 8 15,11-8-8-15,-3 5 11 0,6 0-22 0,-6-2-4 16,2 2-1-16,-2-3 0 15,-8 6-45-15,-3 3-10 0,3 1-1 0,-13-4-1 16,2 9 10-16,-6 0 3 0,3-3 0 0,-10 6-400 0</inkml:trace>
  <inkml:trace contextRef="#ctx0" brushRef="#br0" timeOffset="-156913.424">4463 12949 1508 0,'0'0'33'16,"3"6"7"-16,4 6 2 0,4 0 0 0,-4-1-34 0,-4 10-8 0,4-3 0 0,-3-4 0 0,-1 4 0 0,5 5 0 16,-5-5 0-16,-3 6-11 0,0-4-11 0,-3 7-2 15,-5-4-1-15,5 10 0 16,3 2-5-16,-4-9-1 0,1 4 0 0,3-7 0 16,0 7 3-16,0-4 0 0,0-2 0 0,0 2 0 15,3-8 3-15,-3-1 1 0,0 1 0 0,4-9 0 0,-4 2 24 0,0-11 8 16,0 0 0-16,0 0 0 0,0 0 6 0,0-5 2 15,0-13 0-15,0 0 0 0,3 4-16 0,5-16 0 16,-1 10 0-16,-4-10 0 16,4 4-68-16,0-9-16 0,0-4-3 0,4 4-1 15,3 3 9-15,0-4 2 0,0-2 0 0,4 0 0 0,0 9 123 16,6-10 25-16,-6 4 5 0,-1 3 0 0,8 8-40 0,-4-2-8 0,0 8-1 16,4-8-1-16,-4 8-8 0,1 3-2 15,-1 7 0-15,0-4 0 0,0 3-16 0,0 6 0 0,-7 3 0 0,4 3 0 16,0 6-12-16,-1 3-10 0,-3-1-2 0,4 4-266 15,0 8-54-15</inkml:trace>
  <inkml:trace contextRef="#ctx0" brushRef="#br0" timeOffset="-156576.986">5532 12523 1907 0,'0'0'54'0,"0"0"12"0,-4 6-53 0,8 3-13 15,-4-1 0-15,3 4 0 0,-3-3 0 0,0 3 8 16,0 0-8-16,-3-1 0 16,-1 1-28-16,-3 6-12 0,-4 2-3 0,-3 1 0 15,0 8-52-15,-3 1-10 0,-8 14-3 0,0-3 0 16,4 9 16-16,-7 3 4 0,7 0 0 0,-4 6 0 0,4-1 56 0,7 4 12 0,-1 0 3 16,-2 0 0-1,6-7-7-15,1 1-2 0,3-9 0 0</inkml:trace>
  <inkml:trace contextRef="#ctx0" brushRef="#br0" timeOffset="-156242.978">5094 13049 1389 0,'0'0'30'0,"0"0"6"0,0 0 2 0,7 6 2 0,0 0-32 16,4 0-8-16,-1-6 0 0,5 6 0 0,-1-6 13 0,-4 0 1 15,8 0 0-15,-4-6 0 16,4 0-36-16,-1 0-7 0,4 0-2 0,4 3 0 16,-7-3-4-16,3 0-1 0,4 1 0 0,-1-7-336 15,8 6-67-15</inkml:trace>
  <inkml:trace contextRef="#ctx0" brushRef="#br0" timeOffset="-155862.302">5884 12264 1250 0,'-7'24'35'0,"4"-18"9"0,-1 5-36 0,-3 10-8 15,4-3 0-15,-4-1 0 0,0 4 0 0,-4 2 0 16,0 4 0-16,1 2 0 16,-4 1-24-16,3 2-8 0,-3 0 0 0,0 4-1 15,3-1-15-15,-3 6-4 0,4 0 0 0,-1 0 0 16,-3 3-11-16,3 6-2 0,1 0-1 0,-1-6 0 15,4 3-46-15,-3 1-10 0,2-7-2 0,-2-3 0 0,3-3 177 16,0-2 35-16,3-4 8 0,1-6 0 0,3 1-23 0,-4 2-5 16,4-11 0-16,-3 0-1 0,3 0-51 0,0-10-16 15,0 1 10-15,0-6-371 16</inkml:trace>
  <inkml:trace contextRef="#ctx0" brushRef="#br0" timeOffset="-155639.975">5715 13152 874 0,'14'-26'19'0,"-7"8"4"0,4 0 1 0,-1-8 1 0,8-4-25 0,-4-2 0 0,0 0 0 0,4 2 0 15,3-2 23-15,0 0-1 0,4 5 0 0,0 4 0 16,-11-1-13-16,3 4-9 0,1 2 12 0,0 6-12 16,-4 3 0-16,0 4 0 0,3-1 0 0,-6 6 0 15,0 6 0-15,-1-1 10 0,1 4-10 0,-4 3 12 16,3 0 10-16,-3 2 2 0,-3 1 1 0,3 0 0 16,-3 8-12-16,-4-11-2 0,3 6-1 0,-3 8 0 15,0-5-10-15,-3 2 0 0,3 1 9 0,-4-7-9 16,1 4 8-16,-1 3-8 0,0-10 8 0,1 4-8 15,-4 0 0-15,0-4 0 0,3 1 0 0,-3 3 0 16,4-10-123-16,-4 4-22 16</inkml:trace>
  <inkml:trace contextRef="#ctx0" brushRef="#br0" timeOffset="-154567.341">6466 12720 1142 0,'0'0'32'0,"0"0"8"0,0 0-32 0,0 0-8 0,0 0 0 0,-3 6 0 15,3 0 0-15,0 5 0 0,-4 1 0 0,4-3 0 16,-3 3 0-16,-1 2 8 0,1 1-8 0,-4 0 8 0,0 8-8 0,-4-8 0 16,4 6 0-16,0 5 0 0,0-5 8 0,-4 8 1 15,1-5 0-15,-1-1 0 0,4 4 19 0,0-7 3 16,0 4 1-16,3-4 0 0,1-5-7 16,-1 3-1-16,4-4 0 0,0-2 0 0,0-3-2 15,0 6-1-15,0-7 0 0,0-2 0 0,0-6-21 0,0 0 0 16,0 0 0-16,0 0 8 15,0 0 1-15,0 0 1 0,7 3 0 0,1-6 0 0,2-3-2 0,1-2 0 16,3-1 0-16,7-6 0 0,-10 3-8 0,3-2-12 16,0-4 2-16,0 6 1 0,-4-5 9 0,1-4 0 15,0 0 0-15,-4 1 0 0,-4 5 19 0,4 0 5 16,-3 1 2-16,3 2 0 0,-4 0 7 0,1 0 2 16,-4 1 0-16,3 2 0 0,1 3-15 0,-1 0-2 0,5 6-1 0,-5-6 0 15,-3 6-17-15,7 0 0 0,-7 0 0 0,7 0-9 16,0 0-6-16,-3 0-1 0,3 0 0 0,0 6 0 31,0-3-12-31,0 3-4 0,-3 0 0 0,3 0 0 0,0 5 7 0,-4 1 1 0,1 6 0 0,-4-6 0 16,3 2 14-16,-3 4 10 0,4 0-12 0,-4-4 12 15,0 4 0-15,0 5 0 0,0-8 0 0,-4 6 0 16,4-7-12-16,-3 4 12 0,3 6-12 16,3-10 12-1,-3 4-51-15,4-6-3 0,-1-1-1 0,1 1-334 0,3-3-67 0</inkml:trace>
  <inkml:trace contextRef="#ctx0" brushRef="#br0" timeOffset="-153822.486">6957 12770 1062 0,'0'0'23'0,"3"6"5"0,1 0 0 0,3 5 3 0,0 1-31 0,-4 0 0 0,5 3 0 0,-1-4 0 15,-4 4 0-15,4 3 0 0,-3 5 0 0,-1-5 0 16,1 5 16-16,-1-2-4 0,-3 2 0 0,7-2 0 15,-7 3 20-15,4-7 3 0,-4 1 1 0,0 2 0 16,0-5-4-16,0 0 0 0,0 2 0 0,0-2 0 16,0-6 0-16,0 3 0 0,0-3 0 0,0-4 0 15,0 1-5-15,0-6-2 0,0 0 0 0,0 0 0 0,0 0-9 0,0 0-3 16,0 0 0-16,0 0 0 0,0 0 3 16,0 0 1-16,0 0 0 0,0 0 0 0,-4-3-9 15,-6 0-8-15,6 1 9 0,-3-4-9 16,4 0 14-16,-1-3-3 0,1 3-1 0,-4-6 0 15,3 3-2-15,-3-8-8 0,3 2 12 0,-3 6-4 0,4-8-8 0,-1 2 0 16,-3-3 0-16,4-5-11 0,-1 2 11 0,1-2-10 16,3 5 10-16,-4-2-10 0,1-4 2 0,-1 6 0 15,4-8 0-15,0 5 0 0,0 1 8 0,0 5 0 16,-3 0 0-16,3 1 0 0,3 2 0 0,-3 6-13 16,-3-9 5-16,3 4 8 0,3 5-16 0,-3 0 4 0,4 0 0 0,-1 6 1 15,-3 0-10-15,7-6-3 0,0 6 0 0,7 0 0 16,0 0 6-16,1 0 1 0,2-6 0 0,4 6 0 15,4 0 17-15,-4 0 0 0,4 6-8 0,0-6 8 16,3 0 0-16,-7 6-10 0,4-3 10 0,-4 0-8 16,0 0 8-16,0 3 0 0,0-3 0 0,-3 8-8 15,-4-5 8-15,0-3 0 0,0 3 0 0,-3 6-8 16,0-6-6-16,-1-3-1 0,-3 8 0 0,7-5 0 31,-7 0-49-31,-3 0-11 0,6 0-1 0,-2 0-1 0</inkml:trace>
  <inkml:trace contextRef="#ctx0" brushRef="#br0" timeOffset="-153133.909">8227 12602 1292 0,'0'0'28'0,"0"0"7"0,0 0 1 0,3-6 0 0,1 1-36 0,-4 5 0 0,0 0 0 0,0 0 0 15,0 0 0-15,0 0 0 0,0 0 0 0,0 0 0 16,0 0-12-16,0 0-10 0,0 0-2 0,0 11 0 16,0-2 24-16,0 0 0 0,-4 6 0 0,-3 2 0 15,4-2 0-15,-4-3 0 0,0 11 0 0,-4-5 0 16,0 0 0-16,1 8 12 0,-1 3-12 0,-3-2 12 15,0 2 3-15,0 1 1 0,-4 5 0 0,4 0 0 16,0-2 8-16,0-4 3 0,3 3 0 0,1-8 0 16,3-1-15-16,3-2-4 0,-3-3 0 0,4-7 0 15,-1 1 0-15,4-9 0 0,0-3 0 0,0 0 0 16,0 0-8-16,0 0 8 0,0 0-8 0,0 0 8 16,0 0 1-16,0 0 0 0,0 0 0 0,4-3 0 15,6-3-9-15,-6-6 0 0,3 4 0 0,0-13 0 16,3 6 0-16,1-11-14 0,3 8 5 0,0 1 1 15,4-10-19-15,0-2-3 0,-1 5-1 16,4-5 0-16,-3 8-1 0,3-5 0 0,-3 5 0 0,-1 7 0 16,1-7 13-16,0 9 3 0,-4 3 0 0,0-2 0 0,-4 8 16 0,1-3 0 15,0 6 11-15,-1 0-11 0,-3 0 12 0,0 0-12 16,0 6 12-16,0-3-12 0,1 5 0 0,-1 1 0 16,-4 6 0-16,4 0 0 0,0-1 13 0,-3 4-4 15,-1 5-1-15,1-5 0 0,-1-3 0 0,-3 8 0 16,4 1 0-16,-4-7 0 0,0 4 2 0,-4 3 0 15,4-10 0-15,-3 4 0 0,-1 0-10 0,1-7-14 16,-4-2 3-16,3 0 1 16,1 6-111-16,-1-9-23 0,4-6-4 0</inkml:trace>
  <inkml:trace contextRef="#ctx0" brushRef="#br0" timeOffset="-152667.225">8714 13002 648 0,'7'-3'14'0,"7"0"3"0,0-6 1 0,4 1 0 0,-1-4-18 0,4 6 0 0,0-6 0 0,1 0 0 0,-1-2-13 0,0 2-7 16,-3 0 0-16,-1 0-1 15,1-5-8-15,0 2-2 0,-4 3 0 0,-4-5 0 0,1 2 91 0,-1 3 19 16,-6 3 3-16,3-5 1 0,-7 8 29 16,0-6 7-16,0 3 1 0,0-2 0 15,0 5-17-15,-4-3-3 0,4 6-1 0,-3-3 0 16,-1 0-51-16,4 0-9 0,-3 6-3 0,3 0 0 0,-4-6-21 0,4 6-5 16,0 0-1-16,-7 0 0 0,0 0-9 0,-3 0 0 15,-4 6 0-15,3 0 0 0,-3 0 0 0,-4 0-11 16,-3 6 3-16,3 5 0 0,1-2 8 0,-4 3-10 15,3-1 10-15,-3 1-10 0,7 3-6 0,-4-4 0 16,7 4-1-16,-3 8 0 0,4-8-3 0,-1 2 0 0,1 1 0 16,3-1 0-16,3-2 3 0,1-1 0 0,-1-2 0 0,4 0 0 15,4-1 17-15,-1-8-10 0,8 6 10 16,-1 2-8-16,4-2 8 0,0 6-10 0,1-4 10 16,2 1-10-1,1 0-16-15,-1-4-3 0,5-2-1 0,-5 6 0 16,1-6-11-16,0-7-3 0,3-2 0 0,-4 3 0 15,5 0-40-15,-1-3-9 0,0-3-2 0</inkml:trace>
  <inkml:trace contextRef="#ctx0" brushRef="#br0" timeOffset="-151611.073">9846 12676 622 0,'0'0'13'0,"0"0"3"0,0 0 1 0,0 0 2 0,0 0-19 0,-7 3 0 0,3 3 0 0,4-6 0 16,0 0 11-16,-3 6-2 0,3 5 0 0,3-5 0 15,-3 0-1-15,4 0-8 0,-1 0 12 0,1 3-4 0,0 2 31 0,-4-2 5 16,3 6 2-16,1-3 0 0,-1-1-2 0,1 4 0 15,-1 3 0-15,1-1 0 0,-4 1 4 0,3 0 0 16,-3 8 0-16,0 1 0 0,0-4-24 0,0 6-5 16,0-2-1-16,4 5 0 0,-8-2 2 0,4-4 0 15,-3 1 0-15,3-1 0 16,0 3-8-16,0-2-2 0,-4 2 0 0,1 4 0 0,-1-13-2 16,-3 4 0-16,4-7 0 0,-5 1 0 0,1 0-8 0,4-4 0 15,-4-2 0-15,7 3 0 0,-4-3 8 0,1-4 0 16,3 1 0-16,0-6 0 0,0-3 0 0,0 0 0 15,0 0 0-15,0 0 0 0,0 0-8 0,0 0 0 16,0 0 0-16,0 0 0 0,0 0 0 0,3-6 0 16,1-3 0-16,-1 1 0 0,4-1-11 0,0 0-4 0,1-3-1 15,-1-5 0-15,0-4 16 0,-4 3-9 0,4-2 9 0,0-4-8 16,0 1 8-16,0-10-8 0,0 4 8 0,-3 3-8 16,3-4 8-16,0-2 0 0,0 2 8 0,0-2-8 15,0-3 18-15,0 5-1 0,0-2 0 0,4 0 0 16,0 2 18-16,-4 1 3 0,3 8 1 0,-3-5 0 15,4 8-23-15,-4 1-5 0,3-1-1 0,1 3 0 16,0 1-10-16,-1 2 0 0,-3 3 0 0,4 3 0 16,-1 0 0-16,1 0 0 0,0-5 0 0,-1 8 0 15,1-3 0-15,-1 3 0 0,1-3-14 0,0 3 5 16,-1-3 9-16,1 6-8 0,-1-6 8 0,1 6-8 16,-1-6 8-16,1 1 0 0,-4-1 0 0,4 3 0 15,-1 3 0-15,-3-6 0 0,4 3 0 0,-1 0 0 16,1 3 0-16,3-3-8 0,0 3 8 0,-3 0-8 15,3 3-8-15,0 3-2 0,0 0 0 0,-3-3 0 16,3 3-7-16,-4 5-2 16,-2-2 0-16,2 0 0 0,-3 0 9 0,-3 3 2 0,3 5 0 0,-4-5 0 0,-3-3 16 0,0 5 0 15,0-2 11-15,0 3-11 0,-7-9 17 0,0 11-3 16,0-5-1-16,0 0 0 0,-7 3 3 0,0-4 1 16,0-2 0-16,0 0 0 0,-1 0-7 0,-2 0-2 15,3-1 0-15,-4-2 0 0,4 0-8 0,-4 3 0 16,-3-3 0-16,4 0 0 0,-5-6 0 0,5 3 0 15,-4-3 0-15,3 0 0 0,-3-3 0 0,3 3 0 16,0-3 0-16,4 0 0 0,0 0 0 0,0-3 0 16,7 6-12-16,0-6 12 15,7 6-52-15,0 0-4 0,-7 0 0 0,7 0-344 0,0 0-70 16</inkml:trace>
  <inkml:trace contextRef="#ctx0" brushRef="#br0" timeOffset="-150803.057">11060 12485 1384 0,'0'0'39'0,"0"0"9"0,0 0-38 0,0 0-10 0,-4 6 0 0,4-6 0 0,-7 8 21 0,0 1 3 16,-4 0 0-16,1-3 0 0,-4 6-24 0,0-3-15 16,-4 2 3-16,-3 1 0 15,0 0-59-15,-4 0-11 0,0 5-2 0,0-2-1 16,-3 3-3-16,7-1-1 0,3-2 0 0,1 3 0 0,-1 5 65 0,4-11 14 15,0 5 10-15,7 4-13 0,0-9 59 0,3 5 12 16,1-5 2-16,-1 0 1 0,4 3-4 0,0-4-1 16,4-2 0-16,-1 0 0 0,1-6-35 0,3 3-7 15,0 0-2-15,0-3 0 0,0 5-12 0,0-8 0 16,0 6 0-16,4 0-10 0,-4-6 10 0,0 0 0 16,3 0 0-16,1 0 0 0,0 0 0 0,-1 0 0 0,1-6 8 15,3 6-8-15,0-6 11 0,0-2-3 0,4-1 0 0,-4 3 0 16,0-3-8-16,-3 0-11 0,3 1 3 0,-4-4 0 15,1 6 8-15,3-3 0 0,-3 0 0 16,-4-3 0-16,0 4 0 0,0-4-8 16,-4-3 8-16,1 3-8 15,-1-2-34-15,1-1-6 0,-4 3-2 0,0-8 0 16,0 5-27-16,-4 0-6 0,4-2-1 0,0 2 0 16,0 0 19-16,0 1 3 0,0-4 1 0,0 3 0 0,0-2 61 0,4 5 0 0,-4 0 0 15,3-3 10-15,-3 9 40 0,0 1 8 0,0-1 2 0,0 6 0 16,0 0 12-16,0 0 4 0,0 0 0 0,0 0 0 15,0 0-16-15,0 0-4 0,0 0 0 0,0 0 0 16,-7 3-38-16,0 0-8 0,0 0-2 0,-3 2 0 0,-1 7-8 16,0 0 0-16,1 0 0 0,-1-3 0 0,-3 11 28 15,0 1 3-15,0-4 1 0,0 4 0 0,0 8-20 16,0-5-3-16,3 2-1 0,0 1 0 0,1 2 8 16,3-2 0-16,-4-1 1 0,4 6 0 0,4-8-8 0,-4 8-1 15,3-11-8-15,1 8 12 0,-1-8-12 0,4-1 0 16,-4 1 0-16,1-3 0 0,3-7 27 0,0 4 2 15,0-3 1-15,0 5 0 0,3-8-13 0,-3 6-2 16,4 0-1-16,0-4 0 0,-1 1-14 0,1-3 9 16,3-3-9-16,3 6 8 0,1-6-8 0,-1 2 0 15,1-5 0-15,3 0-11 0,0 0 11 0,0 3-12 16,4-6 12-16,0 0-12 0,-1 0 4 0,4 0 0 0,-3-6 0 16,3 0 0-1,0 0-17-15,-3-2-3 0,3-1-1 0,-3 0 0 16,3 3-13-16,-3-6-2 0,-1 3-1 0</inkml:trace>
  <inkml:trace contextRef="#ctx0" brushRef="#br0" timeOffset="-150139.7">11430 12691 1384 0,'0'0'39'0,"0"0"9"0,0 0-38 0,0 0-10 16,0 0 0-16,0 0 0 0,0 0 12 0,0 0 0 16,4 11 0-16,-4-11 0 0,0 6-12 0,0 0 0 15,0-6-12-15,-4 9 12 0,4 0-25 0,-4 5 2 16,4-5 1-16,-3 6 0 0,3-3 22 0,-4 8-11 15,1-5 11-15,-4 6-8 0,3-4 28 0,1 1 7 16,-1 8 1-16,-3-11 0 0,4 3-4 0,-1-1 0 16,1 1 0-16,-1-1 0 0,1-5 12 0,3 3 3 15,0-9 0-15,-4 6 0 0,4-7-26 0,0-5-5 16,0 9 0-16,0-9-8 0,0 0 0 0,0 0 0 0,0 0 0 16,0 0-9-16,0 0-2 0,0 0 0 0,0 0 0 15,0 0 0-15,0 0 11 0,0 0 0 0,0 0 10 0,0 0-10 16,4-3 21-16,-1-3-1 0,4 1-1 15,-3-7 0-15,6 0-34 0,1 0-6 16,-1-8-2-16,1 2 0 16,3-2-6-16,0-7-2 0,0 6 0 0,4-8 0 0,-4 3 9 0,4-1 2 0,-1 4 0 15,1-4 0-15,-4 4 8 0,7 5 1 0,-3 0 1 0,0-2 0 16,-4 8 22-16,0 0 5 0,0 1 1 0,0 2 0 16,0 3-18-16,0 0 10 0,0 0-10 0,0 3 8 15,4 0-8-15,0 0 0 0,-4 0 0 0,3 3 0 16,5 0 0-16,-5-6-17 0,1 6 4 0,-4 0 1 15,4 0-12 1,-4 0-1-16,0 0-1 0,-4 6 0 0,1 0 18 0,-4 0 8 0,0 0-8 0,0 6 8 16,-3 2 11-16,-1 1 7 0,-6 0 2 0,3 5 0 0,-4-2 8 15,-3 3 1-15,0 2 1 0,0 1 0 0,-4-4 0 16,4 4 0-16,-3-7 0 0,-1 1 0 0,1-3-22 0,-1 2-8 16,0-5 0-16,4-3 0 0,-3 0 0 0,-1 3 0 15,4-4 0-15,-3-2 0 16,3 0-31-16,0 0-5 0,-4 0-2 15,4-6 0-15,0 3 18 0,7-3 3 0,-7 3 1 0,0-3 0 16,7 0-128-16,-7-3-24 0,-4-6-6 0,11 9-1 0</inkml:trace>
  <inkml:trace contextRef="#ctx0" brushRef="#br0" timeOffset="-149805.576">12591 12473 1450 0,'0'0'32'0,"0"0"6"0,0 0 2 0,0 0 1 0,0 0-33 0,0 0-8 0,0 0 0 0,0 6 0 15,-4 3 0-15,-3-3 0 0,-4 2 0 0,-3 7 0 16,-3-9-12-16,-4 6 1 0,-4-3 1 0,-3 2 0 15,-1 1 2-15,1 0 0 0,0 0 0 0,-4-1 0 0,-3 1 8 0,0 0 0 16,3 3 0-16,-7 2 0 0,4-8 0 0,3 3-8 16,0 0 8-16,4 5-8 0,3-5 0 15,1 0 0-15,3 2 0 0,3-2 0 16,4 0-45-16,0 0-9 0,7 2-2 16,-4-2 0-16,8-3-10 0,-1 6-2 0,4-4-1 0,4 1 0 15,6-3-15-15,1 3-2 16,10-1-1-16</inkml:trace>
  <inkml:trace contextRef="#ctx0" brushRef="#br0" timeOffset="-149614.78">12411 13023 1321 0,'0'0'28'0,"7"6"7"0,3-3 1 0,1 2 2 0,-4 4-30 0,4-3-8 15,-1 0 0-15,-3 0 0 0,0 9 20 0,0-10 2 0,-3 1 1 16,-4-6 0-16,3 3-23 0,-3 3-13 0,0-6 1 0,-7 6 1 16,0 3-10-16,-3 3-3 0,-1-7 0 0,-3 4 0 15,-4-3 24-15,1 0 15 0,-1-6-3 0,0 6 0 16,-3 3 4-16,0-3 0 0,0-3 0 0,-4 0 0 15,1 2-16-15,-1-2 0 0,-3-3 0 0,3 6 0 32,-3-3-24-32,3 3-8 0,4-6-2 0,-4 6 0 15,4 0-42-15,3 0-9 0,1-6-2 0,3 3-385 0</inkml:trace>
  <inkml:trace contextRef="#ctx0" brushRef="#br0" timeOffset="-148457.362">12922 12967 558 0,'0'0'12'0,"7"0"2"0,0-6 1 0,4 6 1 0,0-6-16 0,-1 0 0 0,1 0 0 0,-1 0 0 15,4 1 72-15,1-4 12 0,-1 3 1 0,0 3 1 16,3-3-38-16,1 3-8 0,-4 3-2 0,4-6 0 16,-1 0-18-16,1 0-3 0,-4-5-1 0,0 5 0 15,0-3 21-15,-3 3 4 0,0 3 1 0,-1-3 0 16,1 3-6-16,-4-8-2 0,0 5 0 0,0-3 0 15,-4 3-7-15,4 0-2 0,-3-3 0 0,-4 3 0 16,4-2 18-16,-4 2 3 0,0-6 1 0,3 6 0 16,-3-6-23-16,-3 4-4 0,-1 2 0 0,0 0-1 15,-3 0-2-15,0-6 0 0,-3 6 0 0,-1-8 0 16,-3 8-17-16,0 0-9 0,-4-3 1 0,1 3 0 0,-5 3-1 0,1-3 0 16,-3-5 0-16,2 11 0 0,5 0-3 0,-1 0-1 15,1 0 0-15,2 0 0 0,1 5 13 0,4 1-11 16,-4 0 11-16,0 3-10 0,-1 0 10 0,1 3-8 15,4 2 8-15,-4 4-8 0,-1-6 8 0,1 5 0 16,0 4 0-16,-3-1 0 0,6-2 13 0,0 6-1 16,1-4-1-16,3 1 0 0,0 5-3 0,3-11 0 15,4 11 0-15,4-5 0 0,-1 2 12 0,4-5 3 16,4 9 0-16,-4-13 0 0,4 1 4 0,-1 6 1 16,1-10 0-16,-1 1 0 0,1 0-14 0,-4 3-2 15,4-4-1-15,-1 1 0 0,1-3 1 0,-1 6 0 16,4-10 0-16,-3 4 0 0,3-3 11 0,-3 0 2 15,3 0 1-15,-4 3 0 0,1-6-26 0,0 0 8 0,-1-3-8 16,1 0 0-16,-4 0 0 0,0 0 0 0,3 3 0 0,-3-3 0 16,1 0 0-16,-5-3 0 0,4 3 0 15,-7 0 0 1,0 0-51-16,0 0-12 0,0 0-2 0,0 0-1 16,4-6-82-16,-4-3-17 0,-4 3-3 0,-3-6-1 0</inkml:trace>
  <inkml:trace contextRef="#ctx0" brushRef="#br0" timeOffset="-147559.868">14076 12670 1119 0,'0'0'24'0,"0"0"6"0,0 0 1 0,0 0 1 0,0 0-32 0,0 0 0 0,0 0 0 16,0 0 0-16,0 0 22 0,0 0-2 16,0 0 0-16,0 0 0 0,0 0-11 0,0 6-9 0,0-6 12 0,0 9-12 15,0 2 29-15,0 1-1 0,-4-6 0 0,1 9 0 16,-1-968 5-16,1 1935 1 0,-4-964 0 0,0 5 0 15,0-5 0-15,3 3 0 0,-3-4 0 0,3 1 0 16,-6 8-10-16,3-11-1 0,3 8-1 0,-3 1 0 16,4-3-5-16,-4-4-1 0,3 1 0 0,-3 2 0 15,4-2-7-15,-5 6-1 0,5-7-8 0,-1 1 12 16,-3 2-12-16,4 1 0 0,-1 0 0 0,-3-4 0 0,4-2 0 16,-1 0 0-16,1-4 8 0,-1-5-8 0,4-6 8 0,-3 6-8 15,3-6 11-15,0 0-11 0,0 0 16 0,0 0-4 16,0 0-1-16,0 0 0 0,0 0-27 0,-4-6-4 15,1-3-2-15,3 1 0 16,0-7-5-16,0 0-1 16,3-2 0-16,1-7 0 0,-1 3 16 0,4-8 2 0,-3 6 1 0,-1-10 0 15,4 4-7-15,4 2 0 0,-4-2-1 0,4 3 0 0,-1-1 7 0,1-2 2 16,3 2 0-16,-4 1 0 0,8 2 8 0,-4 4-10 16,0 2 10-16,4-3-10 0,-4 4 2 0,4 5 0 15,-1 0 0-15,-3-2 0 0,4 8 8 0,-4 0 0 16,4-3 0-16,-1 3-8 0,1-3 8 0,0 3 0 15,-1 1 0-15,1-4 0 0,-4 6 0 0,4-3 12 16,-4 3-2-16,-4 0-1 0,5 3 1 0,-5 3 0 0,4-3 0 0,-3 6 0 16,-4 0-10-16,0 3 12 0,3-4-12 15,1 7 12-15,-4 0-12 0,4 0 12 16,-4 2-12-16,0 4 12 0,0-9 1 0,0 6 1 0,-4 2 0 16,5-2 0-16,-5-3-14 0,1 5 0 0,-1-5 8 0,1 3-8 15,-4-3 11-15,-4-4-1 0,1 1 0 0,-1 0 0 16,-3 0 4-16,0-3 1 0,-4 8 0 0,-3-2 0 15,-3-6 11-15,-1 3 2 0,-7 3 1 0,1-7 0 16,-1 1-15-16,-3 0-3 0,-1 0-1 0,1-6 0 16,-4 0-10-16,1-6 0 0,2 6 0 0,5 0 0 15,-1 0 0-15,0-6 0 0,8 6 0 0,-1 0-11 16,1 0-13 0,2 6-2-16,1-6-1 0,4 0 0 0,-1 6-13 0,1-6-2 0,-1 6-1 15,7 0 0-15,4-6-20 0,0 0-4 0,0 0-1 16,0 0 0-16</inkml:trace>
  <inkml:trace contextRef="#ctx0" brushRef="#br0" timeOffset="-146957.452">14975 12691 1832 0,'0'0'40'0,"0"0"9"0,4-3 2 0,-1 0 0 0,-3 3-41 0,4-3-10 0,-4 3 0 0,0 0 0 16,0 0 28-16,0 0 4 0,0-6 1 0,0 6 0 15,-4-3-33-15,-3 0 0 0,-3 0-10 0,-1 0 10 16,-3 3-22-16,-4 3 3 0,1 0 1 16,-4 0 0-16,0 3 3 0,-1 0 1 0,1 5 0 0,0 1 0 15,0-6 14-15,0 6-9 0,3-3 9 0,-3 2-8 16,3 1 8-16,4 0 0 0,-4 0 0 0,4-1 0 15,4 1 0-15,-1-3 0 0,4 3 0 0,4 0 0 32,3-4-31-32,0-2-1 0,7 3 0 0,0-3 0 0,3-3 11 0,1 3 1 0,3-6 1 0,4-3 0 15,-1 3-12 1,4-3-2-16,1-3-1 0,-1-3 0 0,-4 3 21 0,5 0 4 0,-1-5 1 0,-4 5 0 16,1-9 30-16,0 6 6 0,-4 0 2 0,3-2 0 15,1-1 4-15,0-3 1 0,-1-2 0 0,-3 2 0 16,8 0-7-16,-8-2-2 0,3-1 0 0,-2 3 0 0,2-2-26 15,-3-4 8-15,0 6-8 0,-3 1 0 16,3-4-16-16,0 3-9 0,-3 3-2 16,-4 4 0-16,3-1 12 0,-3 3 3 0,-3 0 0 0,-4 6 0 0,0 0 12 15,0 0 0-15,7 0 0 0,-7 0 0 0,4 6 0 0,-1 0 0 16,1 0 0-16,-4 0 0 0,0 8 14 0,0-5-4 16,0 6-1-16,0-3 0 0,-4 5 15 0,1-2 2 15,-1 3 1-15,0 5 0 0,-3-2-15 0,0 2-2 16,0 1-1-16,4 2 0 0,-1 1 3 0,1-1 0 15,3-5 0-15,-4 5 0 0,4 3-12 0,0-5 0 0,4 0 0 16,-4-10 8-16,3 4-8 0,1-6-9 16,-1-4 9-16,1-2-13 0,-4 0-2 0,0-6 0 15,0 0 0-15,0 0 0 0,0 0-3 0,0 0-1 16,0 0 0-16,0 0 0 16,0 0-16-16,0 0-3 0,7-6-1 0,-4 0 0 0</inkml:trace>
  <inkml:trace contextRef="#ctx0" brushRef="#br0" timeOffset="-146430">15928 12517 1918 0,'0'0'54'0,"0"0"13"0,0 0-54 0,0 0-13 0,0 0 0 0,0 0 0 0,0 0 16 0,0 0 0 15,0 0 0-15,0 0 0 16,-7 0-36-16,-4 0-6 0,1 0-2 0,-4 6 0 16,-1-6-6-16,-2 6-2 0,-1 0 0 0,-3 0 0 0,0 2 20 0,-4 4 4 15,0 0 1-15,1 0 0 0,3-1 11 0,-4 4 0 16,4-6 0-16,0 3-8 0,3-3 8 0,4 2 0 0,0-5 0 15,3 0 0-15,1 0 0 0,-1 0 0 16,7-3 0-16,-3 6 0 0,7-1-12 0,-3 4-6 0,3-6-2 16,3 0 0-16,1 3 0 0,3 5 0 0,4-2 0 15,-4 3 0-15,3-3 20 0,4 5 0 0,4-5-8 0,0 3 8 16,-1 2 19-16,1-5 7 16,-1 3 2-16,1 2 0 0,0-5-12 0,3 0-1 15,-3 3-1-15,-4-1 0 0,3 1 24 0,-3-3 5 0,-3 0 1 0,3-4 0 16,-7 1-29-16,0-3-6 0,0-3-1 0,-3 3 0 15,-1 0 1-15,-3-6 0 0,0 12 0 0,0-12 0 16,0 0 9-16,-3 3 2 0,-1 2 0 0,-6 1 0 16,-1-3-5-16,-3 0-1 0,0 0 0 0,-7 0 0 15,0-3-14-15,-4 0-8 0,-3 0 8 0,-4-3-13 16,0 0-26-16,-7 0-5 16,1-6 0-16,2 6-1 0,1 1-16 0,7-1-3 0,3 3-1 0,4 0 0 15,3 0 18-15,4-6 4 0,7 0 1 0,-3 6-394 16,2 0-80-16</inkml:trace>
  <inkml:trace contextRef="#ctx0" brushRef="#br0" timeOffset="-145457.168">17784 12629 1321 0,'7'3'28'0,"0"0"7"0,3-3 1 0,1 0 2 0,-1 0-30 0,5 0-8 0,-5 0 0 0,1 0 0 15,-1-3 30-15,-3 3 5 0,0 0 1 0,0-3 0 16,-7 3-4-16,0 0 0 0,4-3 0 0,-4 3 0 16,0-6-17-16,0 6-4 0,0-6-1 0,0 0 0 15,-4 0 10-15,-3 0 1 0,-3 1 1 0,-1 5 0 16,1-12 8-16,-4 6 2 0,-1 0 0 0,-2 3 0 16,-1-6-32-16,-3 0 0 0,0 7 0 0,-4-1 0 15,4 0 0-15,-4 0 0 0,1 3 0 0,-1 0 0 16,0-6-16-16,4 12-10 15,-4-6-2-15,1 3 0 0,2 3-6 0,-6 5-2 0,3-5 0 0,1 3 0 16,3 6-16-16,-4-9-3 0,0 8-1 0,1-2 0 16,-1-3 39-16,4 6 7 0,-4 2 2 0,4-8 0 0,0 3 8 0,3 0 0 15,-3 5 0-15,3-5 0 0,4-3 0 0,0 5 0 16,3 1 0-16,1-3 0 0,-1 0-18 0,1-1-2 16,6 1 0-16,-3 0 0 15,4-3-22-15,3 8-5 0,0-11-1 0,3 3 0 16,1-3-94-16,-1 3-19 0,8-3-4 0,-4 2-1 15,3-2 64-15,1-6 13 0,0 0 2 0,3-6 1 0,0 6 130 0,0-11 25 16,3 8 6-16,1-3 1 0,7 0-45 0,-4-3-9 16,7 0-2-16,0-8 0 0,4 2-20 0,0 0 0 15,3-5 0-15,-3 2 0 16,0 3-47-16,-1-5-13 0,-2 5-4 0,-1-8 0 0,0 5 76 0,0-3 14 16,-3 1 3-16,-4 2 1 0,0-5 3 0,-3 5 1 15,0-5 0-15,-1 2 0 0,-3 0 24 0,1 7 5 0,-1 2 1 0,-4-3 0 16,1 1-20-16,-4 2-3 0,0 0-1 0,0 0 0 15,-3 0-17-15,-1 7-4 0,1-4-1 0,-1 3 0 16,1 6-6-16,-4 0-2 0,0 0 0 0,0 0 0 16,0 0-2-16,0 0 0 0,-4 9 0 0,1 2 0 15,3 1 10-15,-7 0 2 0,3 3 0 0,-3 2 0 16,0 4-20-16,-4-1 0 0,4 7 0 0,-3-12 0 16,-1 8 29-16,-3 1 3 0,3-1 0 0,1 1 0 15,-4 2 18-15,3-2 4 0,0 8 1 0,-3-8 0 16,4 8-27-16,-1 0-6 0,4 4-1 0,-3-4 0 0,3 3-1 15,-4 3 0-15,4-2 0 0,-4 2 0 16,-3-3-9-16,0 3-3 0,0-5 0 0,0-4 0 0,-4 6-8 16,4-2 8-16,-4-4-8 0,4-2 8 15,-3-4 16-15,3 4 4 0,3-10 0 0,-3 1 0 16,3-1-13-16,-3-2-3 0,7 6 0 0,-3-7 0 16,3 1 0-16,-1 3 0 0,5-9 0 0,3-1 0 0,-4-2-12 0,4-6 0 15,0 0 0-15,0 0 0 0,0 0 0 0,0 0 0 16,11 0 0-16,-4-3 0 15,4-3-22-15,-1-2-4 0,4 2-1 0,0-12 0 0,1 6 9 0,-1 1 2 16,0-1 0-16,0-3 0 0,0 3 16 0,0-2 0 16,0 2 0-16,-3-6 0 0,3 7 0 0,0-4 0 0,0 0 0 0,0 0 0 15,4 4-10-15,0-7 2 0,-4 3 0 0,3 1 0 32,1-1-30-32,-4-6-6 0,4 7 0 0,-1-4-406 0,-3 3-81 0</inkml:trace>
  <inkml:trace contextRef="#ctx0" brushRef="#br0" timeOffset="-144767.272">18154 12382 1263 0,'0'0'28'0,"0"0"5"0,0 0 2 15,0 0 1-15,0 0-36 0,0 0 0 0,0 0 0 0,7 6 0 0,-3 0 42 0,3-1 2 16,-4 7 0-16,-3-6 0 0,4 3-26 0,-4 3-5 16,3 5-1-16,-3 1 0 0,-3 3-12 0,-1 2 0 0,1-5-12 0,-1 5 12 15,-3 4 0-15,3-4 0 16,-3-2 0-16,4 2 0 0,-1-2 0 0,4-3 12 16,0 5 0-16,0-14 0 0,0 6-12 0,0-4 9 15,0-2-9-15,0-3 8 0,4 6 13 0,-1-6 3 16,-3-6 0-16,0 0 0 0,4 3-4 0,3 2-1 0,0-5 0 0,4 0 0 15,-4 0-19-15,3 0 0 0,1-5-8 0,-4 2 8 16,3-3-22-16,-2 0 2 0,-1-6 0 0,3 3 0 16,-3-2 20-16,0 2 0 0,4 0 0 0,-4-9 0 15,4 1 12-15,3-1 6 0,3-3 2 0,-3-2 0 16,4-4-20-16,0 4 0 0,-1-4 0 0,-3 4 0 16,1-1 0-16,-1 7 0 0,0 2-15 0,-4 3 5 15,1 1 10-15,-1 2-8 0,-2 3 8 0,-1 3-8 16,0 0 8-16,-7 3 0 0,0 0 8 0,3 3-8 15,4 0 11-15,-3 0-3 0,-1 3 0 0,1 0 0 0,-4 5-8 16,3 1 0-16,1 0 0 0,-4 3 0 0,0 2 0 0,3-5 0 16,-3 6 0-16,0 2 0 0,4 4 0 15,-4-7 0-15,0 7 0 0,-4 2 8 0,1-5-8 0,-1 8 0 16,1-2 0-16,-4 2 0 16,3-2 0-16,1-1 0 0,-1-5 9 0,1-4-9 15,3-2 13-15,0-3-1 0,0-1-1 0,0-5 0 0,0-6-11 0,0 0 12 16,0 0-12-16,0 0 12 15,0 0-34-15,0 0-6 0,0 0-2 0,0 0 0 16,3-6-88-16,-3-2-18 0,0 2-3 0,0-3-1 0</inkml:trace>
  <inkml:trace contextRef="#ctx0" brushRef="#br0" timeOffset="-144120.267">18775 12876 1486 0,'0'0'32'0,"0"0"8"0,3 0 0 0,4 0 3 0,4 0-35 0,0 0-8 0,-1 0 0 0,1-3 0 0,-1 0 18 0,1 0 2 16,0 0 0-16,3 0 0 0,-4-3-31 16,1 0-5-16,-1 0-2 0,1-5 0 0,0-4 18 0,-4 6 0 15,3-6 11-15,-3 4-11 0,0-7 29 0,0 3-1 16,0-5 0-16,-3 5 0 0,3 3 0 0,0-11 0 16,4 8 0-16,-4-3 0 0,0-2-5 0,0 2-2 15,3 1 0-15,-3-4 0 0,0 0-33 0,1 7-6 16,-1-4-2-16,0 0 0 0,-4 4 5 0,1 2 1 15,-1 6 0-15,-3-6 0 0,4 6 14 0,-4 6-11 16,-4-5 11-16,4 5-10 0,0 0-2 0,-7-3 0 16,7 3 0-16,-10 0 0 0,-1 0 12 0,0 0 0 15,-3 3 0-15,4 0 0 0,-4 5 0 0,3 4 16 16,-3-6-4-16,3 6-1 0,-3-1 0 0,4 4 0 16,-1 3 0-16,-3-3 0 0,0 8 5 0,0 1 0 15,0-4 1-15,0 4 0 0,-1-1 3 0,5-2 0 0,-4 2 0 0,3-2 0 16,4-1-6-16,-4 1-1 0,4-9 0 0,0 5 0 15,0-2-5-15,4 3 0 0,-1-1-8 0,1-11 12 16,-1 0-2-16,4 3-1 0,0 0 0 0,0-3 0 16,0-6 3-16,0 8 0 0,4 4 0 0,-1-12 0 15,1 6-1-15,3 0 0 0,0 3 0 0,3-3 0 16,1 3 1-16,3-1 1 0,4 4 0 0,-1-6 0 16,1 3-13-16,3 3 0 0,-3-4-12 0,3 1 12 15,0 3-11-15,0-6 11 0,-3 0-10 0,3 0 10 16,-3-3-22-16,3-1 2 0,-3-4 0 0,-1 2 0 15,1 2-15-15,3 1-2 16,0-3-1-16,-3-3 0 16,0 1-26-16,-1-1-4 0,1 3-2 0,-1-12 0 0,5 6-86 0,-5-9-18 0,22-11-3 15,-11 5-1-15</inkml:trace>
  <inkml:trace contextRef="#ctx0" brushRef="#br0" timeOffset="-142634.679">20595 12006 836 0,'0'0'24'0,"0"0"4"0,0 0-28 0,0 0 0 16,0 0 0-16,0 0 0 0,4 2 72 0,-4-2 9 0,0 0 2 0,7 3 0 15,-7-3-51-15,3 6-9 0,-3-6-3 0,4 6 0 16,3-6 20-16,-4 6 3 0,4 6 1 0,-3 0 0 15,0-4-10-15,-4 4-2 0,7 6 0 0,-4-6 0 16,1 2-9-16,-1 10-3 16,1-7 0-16,-4-2 0 0,3 9 4 0,1-1 0 0,-1 1 0 15,1 2 0-15,-1 1 10 0,-3 2 2 0,4-6 1 0,-1 7 0 16,-3 5-11-16,4-5-2 0,-1 2-1 0,1-6 0 16,-1 1-15-16,1-1-8 0,3-2 10 0,0-7-10 15,-3 4 9-15,6-3-9 0,-3-1 8 0,0-2-8 16,0-3 0-16,0-3 0 0,-3 5 8 0,-4-2-8 15,3-6-13-15,-6-3-5 0,3-3-1 0,-4 9 0 16,-3-3-61-16,0 2-12 16,4-5-2-16,-4 0-380 0,7-3-76 0</inkml:trace>
  <inkml:trace contextRef="#ctx0" brushRef="#br0" timeOffset="-142243.527">20207 12932 1890 0,'0'0'41'0,"0"0"9"0,0 0 2 0,7 3 1 0,7-1-42 0,-3 1-11 0,6-3 0 0,1 3 0 15,3-3 8-15,0 6 0 0,1-12 0 0,2 6 0 16,5 0-8-16,-5-3 0 0,4 0 0 0,1 1 0 16,-1-1 0-16,7-3 0 0,-3 3 0 0,3-3 0 15,4 3 0-15,0-3 0 0,0 3 0 0,-1-3 0 16,-2 6 0-16,-1-6 0 0,-7 0 0 15,4 6 0-15,-4-11-11 0,-3 2 3 0,-4 3 0 0,0-3 0 16,0 3 8-16,1 3 0 0,-5-8 0 0,4 5 0 16,-3 0-21-16,-4 0-3 0,0 0 0 0,-3 0-519 15,3-3-104-15</inkml:trace>
  <inkml:trace contextRef="#ctx0" brushRef="#br0" timeOffset="-141866.777">20193 12158 1821 0,'0'0'40'0,"7"3"8"0,0 0 1 0,4 0 3 0,3-3-41 0,3 3-11 16,5 6 0-16,-1-9 0 0,3 3 0 0,5-3 10 15,-1-970-10-15,0 1931 10 0,0-967-10 0,4 3-11 0,-4-3 3 0,4 1 0 16,-4-1 8-16,4 6 0 0,0-6 0 0,0 0 8 16,3-3-8-16,0 6 0 0,4 0 0 0,0 0 0 15,0 0 0-15,-4 0 0 0,4 3 0 0,-4-3 0 16,4 3 0-16,-4-3 0 0,0 1 0 0,-3 2 0 15,0-3 0-15,-4 3 0 0,4 0 0 0,-8 0 0 16,5-3-34-16,-8 3-8 16,3 0-2-16,-2 3 0 0,-5-3-165 0,-3 3-34 15,15-3-6-15,-12 2-2 0</inkml:trace>
  <inkml:trace contextRef="#ctx0" brushRef="#br0" timeOffset="-140966.349">21290 12535 1177 0,'0'0'25'0,"0"0"6"0,0 0 1 0,0 0 2 0,0 0-34 0,0 0 0 0,0 3 0 0,0 5 0 16,0 7-60-1,0-6-20-15,4 6-3 0,-4-4-1 0,3 1 42 16,1 0 8-16,-1 3 2 0,4 2 0 0,-3-2 64 0,3 0 14 0,-4 5 2 0,1-8 1 16,3 3-5-16,0-1 0 0,-3 1-1 0,-1-3 0 15,4 0-22-15,-3 2-4 0,-1-2-1 0,1-3 0 16,-1 0 0-16,1 8 0 0,-4-11 0 0,3 0 0 16,-3 3 0-16,0-9 0 0,0 0 0 0,4 6 0 15,-4 0 7-15,0-6 1 0,0 0 0 0,0 0 0 0,0 0-8 0,0 0 0 16,0 0-1-16,0 0 0 0,0 0 24 0,0 0 5 15,0 0 0-15,0 0 1 0,-4-9-36 0,1 0-9 16,3 0 0-16,-4-2 0 0,4-7 0 0,-3 6-17 16,3-6 4-16,0 4 1 0,0-7 3 0,0 1 1 15,0-1 0-15,0 3 0 0,0-5-4 0,0 2 0 16,3-8 0-16,1 2 0 0,-1-5-8 0,4 3-1 16,0-4-1-16,4 7 0 15,0-3-34-15,3 5-6 0,0 0-2 0,-4 7 0 16,5 2-33-16,-5 3-7 0,1 6-2 0,-1 1 0 0,4-1 106 15,-3 6 9-15,0 0 8 0,-1 0 2 0,4 6 37 0,4-1 7 16,0 1 1-16,-1 6 1 0,1-3-13 0,3 0-4 16,0 5 0-16,0-2 0 0,0-3-8 0,-3 3-1 15,0 3-1-15,-4 5 0 0,-4-2-21 0,-3 5-4 0,1-2-1 0,-5-1 0 16,-3 4 15-16,0-1 2 0,-3 1 1 0,-5-3 0 16,5-1 4-16,-4-2 1 0,0 5 0 0,-4-11 0 15,8 3-11-15,-4-1-3 0,3-2 0 0,-3-3 0 16,4-3-1-16,-1 0-1 0,4-6 0 0,0 0 0 15,0 0-19-15,0 0 0 0,0 0 0 0,0 0 0 16,0 0-12-16,-7 0-5 0,7 0-2 0,-4-6 0 16,-3 6 9-16,7-6 2 0,-3-6 0 0,6 3 0 15,-3-5-1-15,4 5 0 0,3-3 0 0,-3-8 0 16,3 2 9-16,0 6-13 0,3-11 5 0,1 2 8 16,3-2-20-16,0 5 4 0,0-6 1 0,0 10 0 15,4-4-8-15,-4 3-1 0,-3 7-1 0,3 2 0 0,-4 3 13 16,-3 3 4-16,0 3 0 0,0 0 0 0,-3 2 27 0,3 1 5 15,-3 9 2-15,-1-3 0 0,-3 3-26 16,4-1 0-16,-1 1 0 0,1 3 0 16,-1 2 11-16,1-5 0 0,-1 0 0 0,4 2 0 15,-3-2-11-15,3 0 0 0,-4-1 0 0,1 4 0 16,-1-9-54-16,1 5-6 0,0-2-2 0,-1-3-371 16,-3 3-75-16</inkml:trace>
  <inkml:trace contextRef="#ctx0" brushRef="#br0" timeOffset="-140572.645">22331 12620 1630 0,'0'0'36'0,"0"0"7"0,0 0 1 0,0 0 3 0,0 9-38 0,-4 3-9 0,1-1 0 0,-1-2 0 16,-3 3 16-16,0 0 2 0,0-1 0 0,-4 7 0 15,1-9-18-15,-4 6-11 0,0-1 2 0,3-2 0 16,1 0-9-16,2 5-2 0,1-2 0 0,0-3 0 16,0 0 9-16,4-1 2 0,-1 1 0 0,8-6 0 15,-1 0-43 1,1-3-8-16,3 3-1 0,0-6-1 0,4 3 18 16,-1-3 3-16,1 0 1 0,3 8 0 0,0-16 15 0,-4 5 3 0,1 0 1 0,0-3 0 15,-4 0 40-15,3-3 8 0,-3 3 1 0,0-8 1 16,0 2 3-16,1 0 0 0,-1-3 0 0,0-2 0 15,-4 5-23-15,1-9-9 0,-1 7 8 0,1-1-8 16,-4-3 14-16,0 1-2 0,3-1-1 0,-3-2 0 0,0 5 5 16,0 3 2-16,0 0 0 0,-3 6 0 0,3 1-18 0,-4-1 0 15,1 0 0-15,3 6-9 0,0 0-1 0,-7 0 0 16,0 0 0-16,0 0 0 0,-1 6-7 0,-2 0-2 16,-1 5 0-16,1-2-385 15,-1 3-78-15</inkml:trace>
  <inkml:trace contextRef="#ctx0" brushRef="#br0" timeOffset="-139695.305">22909 12473 1325 0,'0'0'37'0,"0"0"9"0,0 0-37 0,0 0-9 16,0 0 0-16,0 0 0 0,-3 6 66 0,-1 3 11 16,-3-3 3-16,-3 2 0 0,-1 7-52 0,1-9-9 15,-5 9-3-15,1-4 0 0,0 1-16 0,0 0 10 16,3 0-10-16,-3 5 8 0,4-5-8 0,-4 3 0 15,3-3 0-15,1-1 0 0,-1 1 0 0,0 0 0 16,1-3 0-16,3-3 0 0,3 5 0 0,1-5 0 16,3-6 0-16,0 0 0 0,0 0-20 0,0 0 0 15,0 0 0-15,0 0 0 16,0 0-26-16,0 0-5 0,0 0-1 0,0 0 0 0,7 0 24 0,-4 0 5 0,4-6 1 16,-3 6 0-16,3-6 6 0,0-2 2 0,4 5 0 15,-4-3 0-15,3-3 14 0,4 0-12 16,0 0 12-16,0-2-12 0,1-1 12 0,-1 3-9 0,0-3 9 0,0 0-8 15,4 7 8-15,-4-7 0 0,0-3 8 0,-4 6-8 16,5-2 40-16,-5 2 3 0,-3-3 1 0,0 6 0 16,0-3 12-16,0 0 4 0,-3 1 0 0,-1 2 0 15,1 3-33-15,-4 3-7 0,0 0 0 0,0 0-1 16,0 0-19-16,0 0 0 0,0 0-13 0,3 6 5 16,1 2-10-16,-4 7-2 0,3 3 0 0,-3-1 0 15,0 4-7-15,0 3-1 16,0-1-1-16,4 4 0 0,-4-1 15 0,4 3 3 0,-4 1 1 0,3 2 0 15,-6 0 10-15,3 4 16 0,-4-4-4 0,0 3-1 0,1-5 13 16,-4 2 4-16,3-3 0 0,-3-2 0 16,-3-1-10-16,-1-5-2 0,1 5 0 0,-1-11 0 0,-3 6 7 15,0-1 1-15,-4-8 0 0,-3 6 0 0,3-7-11 16,-3 1-1-16,0 3-1 0,0-6 0 0,-4-3 8 0,0 0 1 16,1-1 1-16,-1-2 0 15,4-3 6-15,-4-3 1 0,8-2 0 0,-5 2 0 0,5-3-15 0,-1 0-2 16,4-6-1-16,0 3 0 0,-4-3-10 0,8 1 0 15,-1-4 9-15,0 6-9 0,8-8 0 0,-4-1 0 16,7 3 0-16,-4 3 0 0,4-11-14 0,0 5-4 16,4 4-1-16,-1 2 0 0,1-3-5 0,-1 6 0 15,5 0-1-15,-1-2 0 0,3 5 17 0,-3 0 8 16,7-6-8-16,4 6 8 16,0 3-40-16,3-2-4 0,0 2 0 0,4-6 0 15,3 3-25-15,4 0-6 0,3 3-1 0,0 0-576 0</inkml:trace>
  <inkml:trace contextRef="#ctx0" brushRef="#br0" timeOffset="-139045.808">23544 12770 961 0,'0'0'20'0,"0"0"5"0,0 0 1 0,0 0 2 0,0 0-28 0,0 0 0 16,0 0 0-16,0 0 0 0,0 0 26 0,0 0-1 15,0 0 0-15,0 0 0 0,0 0 16 0,0 0 3 16,0 0 1-16,0 0 0 0,0 0 11 0,0 0 3 0,7-6 0 0,0 6 0 16,1 0-18-16,-1-6-3 0,0 3-1 0,3-3 0 15,1 3-29-15,-1-5-8 0,1-1 0 16,0 3 0-16,-1-3-17 0,-3 3-5 16,4-6-1-16,-1 1 0 0,-3 5 23 0,1-3 0 15,2 3 0-15,-3 0 0 0,0 0 25 0,0-5 0 16,0-4 0-16,0 6 0 0,0 0-1 0,-3-3-1 15,-4 7 0-15,3-7 0 0,-3 6-11 0,0-3-1 0,-3 3-1 0,-1-3 0 16,1 6-2-16,3 3 0 0,-7-2 0 0,0-1 0 16,-4 0-8-16,1 6 10 0,-4 0-10 0,-1-1 10 15,1 1 10-15,-3 6 1 0,-1-3 1 0,0 0 0 16,1 3-14-16,3-3-8 0,-4 0 10 0,4-1-10 16,3 1 0-16,1 3 0 0,-1 0 0 0,4-3 0 15,4 3 0-15,-5 2 0 0,1-5 0 0,4 3 0 16,-1 0 0-16,4 0 9 0,-3 3-9 0,-1 5 8 15,4-5-8-15,-3-3 0 0,3 5 0 0,0 1 8 16,0 3 0-16,3-4 0 0,1-2 0 0,3 3 0 16,0-6 3-16,0 8 0 0,4-11 0 0,3 0 0 0,-4 3-11 15,8 0 8-15,0-3-8 0,-1 2 8 0,-3-2-8 16,4 0 0-16,0 0-12 0,-1-6 12 0,1 3-13 16,0 0 5-16,-1 3 8 0,-3-3-13 15,7 0 2-15,-3-3 1 0,3 0 0 0,-3-3 0 16,7-3-108-16,-1 0-22 0,1-3-4 0,7 3 0 15</inkml:trace>
  <inkml:trace contextRef="#ctx0" brushRef="#br0" timeOffset="-138024.971">24070 12488 1134 0,'0'0'24'0,"-7"3"6"0,7-3 1 0,0 0 1 0,0 0-32 0,0 0 0 0,0 0 0 0,0 0 0 16,0 0 52-16,0 0 3 0,0 0 1 0,0 0 0 0,0 0-29 0,0 0-6 16,0 0-1-16,0 0 0 15,0 0 20-15,0 0 3 0,0 0 1 0,0 0 0 0,-4 8-36 0,1 1-8 16,3-9 0-16,-4 9 0 0,4-3 0 0,0 6 0 16,0-12 0-16,0 6 0 0,4-1 0 0,-1 7 0 15,1-6 0-15,-1 3 0 0,-3 3 0 0,4-6 0 16,0 5 0-16,-1-2 0 0,1 0 0 0,-4 3 8 15,3-3-8-15,1 2 8 0,-1 1 19 0,1 0 3 16,-4 0 1-16,0 2 0 0,0-2-11 0,-4 0-3 16,4 0 0-16,-3 2 0 0,3-2 2 0,-4 0 0 15,1-3 0-15,-1 5 0 16,1-8-19-16,3 3 0 0,0-9 0 0,0 0 0 0,0 0 11 0,0 0-11 16,-8 6 10-16,8-6-10 0,0 0 18 0,0 0-2 15,0 0-1-15,-7 6 0 0,7-6-6 0,0 0-1 16,0 0 0-16,0 0 0 0,0 0-8 0,0 0 0 15,-7 0 9-15,7 0-9 0,0 0 8 0,0 0-8 16,0 0 8-16,-3-6-8 0,-1 3 0 0,1-6 0 0,3 3-12 0,0-3 4 16,0-2-3-16,0 5 0 0,3-6 0 0,-3 0 0 15,0 3 1-15,4-2 0 0,-4 2 0 0,0 0 0 16,3-3 10-16,-3-2-10 0,4 5 10 0,-4-3-10 16,0 3 10-16,3-3 0 0,-3 1 0 0,4-1 0 15,-1 3 0-15,1 0 0 0,0 0 8 0,-1-2-8 16,1 5 0-16,-1 0 0 0,1-3 0 0,-1 0-8 15,1 0 8-15,-1 1 0 0,1 5 0 0,-1-9 0 16,1 12 0-16,-1-12-12 0,1 3 12 0,-1 3-12 16,-3 6 12-16,4-5 0 0,-1-1 0 0,5 0 8 15,-8 6-8-15,3-6 0 0,4 6 0 0,0-6 0 0,-3-6-10 16,3 12 10-16,0-6-12 0,0 1 12 16,0 5-9-16,0-3 9 0,-7 3 0 0,7 0-9 15,0 0 9-15,-7 0 0 0,0 0 0 0,0 0 0 16,4 0 0-16,-4 0 0 0,0 0 8 0,0 0-8 0,0 0 0 0,0 0 0 15,7 0 0-15,-7 0 0 0,7 0 0 0,-7 0 0 16,0 0 0-16,0 0 0 0,7 0 0 0,-7 0 0 16,3-3 0-16,-3 3 0 0,7 0 0 0,-7 0 0 15,7 0 0-15,-7 0 0 0,4 0 0 0,-4 0 0 16,7 0 0-16,-7 0 0 0,4 3 0 0,3 0 0 16,-4 2 0-16,-3-5 0 0,4 6 0 0,-4 6 0 0,3-6 0 15,-3 6 0-15,4-1-15 0,-1 10-4 0,-3-9-1 16,4 3 0-16,-1 2 20 0,1 1 0 0,-1-1 0 0,1-2 0 15,3 0 0-15,-4 0 0 0,4 2 0 0,-3-5 0 16,3 3 0-16,-3 2 0 0,-1-11 0 0,1 6 9 16,-4-3 0-16,3-3 0 0,-3 2 0 0,4 1 0 15,-4 3 6-15,0-6 1 0,-4 0 0 16,4 0 0-16,4 2-5 0,-4 1-1 0,0-3 0 16,0 3 0-16,0 3-10 0,0 0 0 0,0-4 0 0,3 1 8 15,-3 0-8-15,4-3 0 0,-1 3 0 0,1 5 0 31,-1-8-54-31,1 0-3 0,-1-3-1 0,-3 3 0 0,0-6-17 16,0 0-3-16,0 0-1 0,0 9-575 0</inkml:trace>
  <inkml:trace contextRef="#ctx0" brushRef="#br0" timeOffset="-137057.758">25513 12508 1494 0,'0'0'32'0,"0"0"8"0,0 0 0 0,0 0 3 0,0 0-35 0,0 0-8 0,0 0 0 0,0 0 0 0,-7 3-14 0,-4-3-5 15,-3 0-1-15,0 6 0 16,0-6-28-16,0 6-7 0,-4-6-1 0,4 6 0 0,-4 0 45 0,4 3 11 15,-3 2 0-15,3-2 0 0,-4 0 0 16,4 3 0-16,-4 5 0 0,1-5 0 0,-1 0 0 0,0 3 11 16,4-4-3-16,4-5 0 0,-5 3-8 0,5 0 12 15,-1 0-12-15,1 2 12 0,3-5-12 0,3 6-14 16,1-6 3-16,-1-3 1 16,4 6-15-16,-3-3-3 0,3 2-1 0,3 1 0 0,1 6 17 0,3-9 12 0,0 3-13 15,0 2 5-15,3-5 8 0,1 3 11 0,0 0-3 0,-1-3 0 31,1 0-35-31,-1 5-7 0,1-8-2 0,-1 0 0 16,1 0 4-16,0-3 1 0,3-6 0 0,-4 3 0 0,4-2 18 0,0-7 3 0,-3 3 1 0,3-6 0 16,-3 3 9-16,-1-2 8 0,1 2-8 0,0-6 11 15,-1 4 15-15,-3 2 3 0,0-6 1 0,0 4 0 16,0-1-4-16,0 0-1 0,-3-2 0 0,-1 2 0 16,-3 0-14-16,4 0-3 0,0-2-8 0,-1-1 12 31,4-2-35-31,-3 2-7 0,-1-3-2 0,1 7 0 0,-1 2 20 0,1 3 3 0,-1-3 1 0,1 1 0 15,-1-1 8-15,-3 3 11 0,4 3-3 0,-4 0 0 16,0 0 29-16,0 6 6 0,0 0 1 0,0 0 0 16,0 0-10-16,0 0-2 0,0 0 0 0,0 0 0 15,0 0-9-15,0 0-3 0,0 0 0 0,0 0 0 16,0 0-6-16,-4 6-2 0,4-6 0 0,-7 9 0 16,0 3 4-16,4-3 0 0,-1 5 0 0,1 4 0 0,-1 0-16 15,-3 8 0-15,4-8 0 0,-1 2 0 0,4 4 9 0,-4-1-1 16,4 1 0-16,0 2 0 0,4-8 16 0,-4 0 2 15,0 8 1-15,4-11 0 0,-4 2 1 0,3 1 0 16,4-6 0-16,-3 5 0 0,-1-5-16 0,1 0-2 16,-1-3-1-16,-3 8 0 0,4-8-9 0,-1 0 0 15,-3 0 0-15,0-3 0 0,4 5 0 0,-4-5 0 16,0 0 0-16,0 0 0 0,0-3 0 0,0-3 0 16,0 0 0-16,0 0 0 15,0 0-28-15,0 0-8 0,0 0-2 0,0 0 0 16,0 0-165-16,0 0-33 0</inkml:trace>
  <inkml:trace contextRef="#ctx0" brushRef="#br0" timeOffset="-135886.978">25785 12432 1263 0,'0'0'28'0,"0"0"5"0,0 0 2 0,0 0 1 0,0 0-36 0,0 0 0 0,0 0 0 0,0 0 0 15,0 0 23-15,0 0-3 0,0 0 0 0,0 0 0 32,3 3-38-32,-3-3-8 0,0 0-2 0,4 6 0 0,-4-6 28 0,0 0 8 0,3 8 0 0,-3-8 0 15,0 6 16-15,0-6 3 0,4 12 1 0,-1-6 0 16,-3-6 6-16,0 9 2 0,0 0 0 0,4 2 0 15,-4 4-15-15,0-3-2 0,0 0-1 0,0 2 0 16,0 1-27-16,0 6-6 0,0-10-1 0,-4 7 0 16,4-3 28-16,0 2 4 0,0-2 2 0,0 0 0 15,-3 5-8-15,3-8-2 0,0 0 0 0,0 0 0 16,0 2 2-16,0-2 0 0,0-6 0 0,0 6 0 16,0-4-10-16,0 1 8 0,0 0-8 0,0-3 8 15,0 0-8-15,0 6 0 0,0-6 0 0,0-1 0 16,0 1 0-16,0-6 0 0,0 0 0 0,-4 6 0 0,4 3 0 15,0 0 0-15,-3-3 0 0,-1 8 0 16,1-8-14-16,3 0 2 0,0-6 0 0,-4 9 0 16,0-3 1-16,4 0 1 0,0-6 0 0,0 0 0 15,0 0 10-15,0 0 0 0,0 0 0 0,0 0 0 16,0 0-23-16,0 0-2 0,0 0-1 0,0 0 0 0,0 0 2 16,0 0 0-16,0 0 0 0,-3-6 0 15,3 6-21-15,0 0-4 0,0 0-1 0,0 0 0 16,-7-6-6-16,7 6-2 0,0 0 0 0,0 0 0 0,0 0 46 0,0 0 12 15,-7-3 0-15,7 3 0 0,0 0 0 0,0 0 0 16,-7-3 0-16,3 0-296 16,-3 3-56-16</inkml:trace>
  <inkml:trace contextRef="#ctx0" brushRef="#br0" timeOffset="-135625.396">25753 12158 1650 0,'0'0'47'0,"0"0"9"0,0 0-44 0,0 0-12 0,0 0 0 0,0 0 0 0,0 0 11 0,0 0 0 15,0 0 0-15,0 0 0 0,0 0-19 0,0 0-4 16,0 0-1-16,0 0 0 16,0 0-42-16,0 0-8 0,-7 3-1 0,0-3-367 15,7 0-73-15</inkml:trace>
  <inkml:trace contextRef="#ctx0" brushRef="#br0" timeOffset="-135200.633">26317 12167 1335 0,'0'0'29'0,"0"0"7"0,0 0 0 0,4 12 2 0,-4 0-30 0,-4 0-8 0,1-1 0 0,-1 4 0 15,1-3 11-15,-1 2 1 0,-3 7 0 0,0-6 0 16,0 2-12-16,0 7 0 0,0-4 0 0,0 4 8 16,0-1 8-16,0 4 2 0,3-4 0 0,1 7 0 0,-1 2 24 15,4-5 5-15,-3 2 1 0,3 0 0 0,-4 1-26 0,1 2-5 16,-1-8-1-16,0 8 0 0,1-8-4 0,3 8-2 15,-4-6 0-15,4 4 0 0,0-1 6 0,-3 3 2 16,3-11 0-16,0 3 0 0,0-1-8 0,3-8-2 16,-3 2 0-16,0-5 0 0,0 0-8 0,4 0 0 15,-4-6 0-15,0-6 0 0,0 0-26 0,0 0 2 16,0 0 1-16,0 0 0 16,0 0-6-16,-4-6-2 0,1 0 0 0,-1-6-459 15,-3 0-92-15</inkml:trace>
  <inkml:trace contextRef="#ctx0" brushRef="#br0" timeOffset="-134905.799">25827 12664 1918 0,'0'0'54'0,"7"0"13"0,0 3-54 0,7-3-13 0,0-3 0 0,0 0 0 15,7 0 16-15,1 3 1 0,-1-6 0 0,4 0 0 16,-1 1-49-16,4-1-9 0,-3 3-3 0,0 0 0 16,-4 0 4-16,4 0 0 0,-8 0 0 0,4 3 0 15,-3-3 32-15,0 3 8 0,-4-3 0 0,-4 3 0 16,1-3 0-16,0 3 8 0,-1-3-8 0,-3 0 11 15,0 0-151-15,0-3-31 0,4 1-5 16,0-1-2-16</inkml:trace>
  <inkml:trace contextRef="#ctx0" brushRef="#br0" timeOffset="-133752.868">27224 12000 1119 0,'0'0'24'0,"0"0"6"0,0 0 1 0,7 0 1 0,0 0-32 0,0 3 0 0,0-3 0 0,0 0 0 15,0 0 28-15,0 3 0 0,4-3 0 0,-4 2 0 16,-4 1-28-16,4 3 0 0,-7-6 0 0,4 0 0 15,-4 0 19-15,0 6-3 0,0-6 0 0,4 12 0 16,-4 0-16-16,0-3 10 0,0 2-10 0,-4 1 8 16,0 6-8-16,1-7 8 0,-1 4-8 0,1 9 8 15,-1-10 0-15,1 10 0 0,-4-1 0 0,3 1 0 16,-3-1-8-16,0 10 0 0,4-7-12 0,-4 9 12 16,0-2 0-16,-4 2 0 0,4 3 0 0,-4-2 0 15,1 8 0-15,-1-6-11 0,1 3 11 0,-1 3-12 16,4-6-1-16,-4 1-1 0,1-4 0 0,3 0 0 15,0-8 0-15,0 2 0 0,-1-3 0 0,1-5 0 16,4 3-37-16,-1-7-7 0,1 1-2 16,-1-3 0-16,1-4-24 0,-1-2-6 0</inkml:trace>
  <inkml:trace contextRef="#ctx0" brushRef="#br0" timeOffset="-131721.523">27474 12749 813 0,'0'0'17'0,"0"0"4"0,0 0 1 0,0 0 2 0,0 0-24 0,0 0 0 15,4-3 0-15,-4 3 0 0,7-3 48 0,-7 3 4 16,3 0 0-16,-3 0 1 0,0 0-37 0,0 0-7 16,4 0-1-16,-4 0-8 0,0 0 0 0,7 0 0 0,-3-5 0 0,3 5 0 15,0-3 8-15,0 0 2 0,0 0 0 0,0 0 0 16,0 0-2-16,3 0 0 0,-2 3 0 0,-1-6 0 15,0 6 3-15,0-6 0 0,0 0 0 0,0 0 0 16,0-2 5-16,-4 5 2 0,1 3 0 0,-4 0 0 16,0 0 18-16,0 0 3 0,0 0 1 0,0 0 0 15,0 0-16-15,0 0-4 0,0-6 0 16,0 6 0-16,0 0-8 0,0 0-3 0,-7-6 0 16,3 3 0-16,-3 0-9 0,0 3 8 0,0-6-8 0,0 6 8 15,7 0-8-15,-7 0 0 0,7 0-12 0,-7 0 12 16,7 0 0-16,-7 3 0 0,0 0 14 0,0 0-4 15,0 3 0-15,-4 0 0 0,1-3 0 0,-1 8 0 16,4 1 7-16,-4-6 2 0,-3 3 0 0,4 0 0 16,-1-3-9-16,1 5-2 0,-1-2 0 0,0 3 0 15,4-6-8-15,-3 8 0 0,-1-2 0 0,4 3 8 0,-4-6-8 0,4 8 0 16,0-8 0-16,0 0 0 0,4 3 14 0,-1 2-2 16,4-2-1-16,0-3 0 0,4 3 30 0,3 3 7 15,-4-7 0-15,8 4 1 0,0 0-21 0,3 0-4 16,0-4 0-16,3 1-1 0,1 0-12 0,0 3-3 15,-1-6 0-15,1 0 0 0,0-6-8 0,-1 3 8 16,-3-1-8-16,4 1 8 0,-4-3-8 0,0-3 0 16,0 3 0-16,-3-2 0 0,-1-1 0 0,5-3-19 15,-5-6 3-15,4 6 1 16,-3-3-55-16,-1 0-11 0,5 1-3 0,-5-4 0 0</inkml:trace>
  <inkml:trace contextRef="#ctx0" brushRef="#br0" timeOffset="-131253.878">28624 12023 946 0,'0'0'20'0,"0"0"5"0,0 0 1 0,0 0 2 0,0 0-28 0,0 0 0 0,0 0 0 0,-3 12 0 15,3-12 40-15,-4 9 4 0,1 0 0 0,-1-4 0 16,-3 1-26-16,0 3-5 0,4-3-1 0,-1 6 0 0,-3-3 7 0,0 2 1 15,3 1 0-15,-3 6 0 0,0-6 6 0,0-1 2 16,0 7 0-16,0 3 0 0,-3 2-20 0,3 1-8 16,-4 2 8-16,4 0-8 0,0 4 24 0,-4-1-1 15,4 4 0-15,0-7 0 0,-3 9 22 0,-5-5 5 16,5 8 1-16,-4-3 0 0,7-2-15 0,-4 2-4 16,1 0 0-16,2-5 0 0,1 5-17 0,0-6-4 0,4-8-1 0,-4 5 0 15,0-8 2-15,3 5 0 0,-3-11 0 16,7 3 0-16,-3-6-12 0,-1 5 0 0,1-8 0 0,-1 0 0 31,1 3-26-31,-1-3-4 0,4-3-1 0,-4 6 0 16,4-9-1-16,0 0 0 0,0 0 0 0,0 0-683 0</inkml:trace>
  <inkml:trace contextRef="#ctx0" brushRef="#br0" timeOffset="-130885.155">28610 12676 1522 0,'0'0'33'0,"0"0"7"0,0 0 2 0,0 0 2 0,4 3-36 0,3 0-8 16,0-3 0-16,-7 0 0 0,0 0 0 0,3 3 0 15,4-3 0-15,-7 0 0 0,0 0-10 0,4 6-4 16,-4-6-1-16,0 11 0 0,0-5 15 0,0 0 0 16,0 3 9-16,-4-3-9 0,1 8 41 0,-1-2 3 15,1 3 0-15,-1-3 0 0,-3 2-2 0,0 4 0 16,4 0 0-16,-4-1 0 0,0-5-34 0,3 3-8 16,-3 2 0-16,0-5 0 0,3 6-10 0,1-1-4 15,-4-2-1-15,3-3 0 16,1 5-21-16,-1-5-5 0,1-3-1 0,3-3 0 15,0-6-10-15,0 0-1 0,0 0-1 0,0 0 0 16,0 0-14-16,0 0-2 0,0 0-1 0,0 0 0 16,0 0-69-16,0 0-13 0</inkml:trace>
  <inkml:trace contextRef="#ctx0" brushRef="#br0" timeOffset="-130652.213">28773 12444 1952 0,'0'0'56'0,"0"0"11"0,0 0-54 0,0 0-13 0,3 0 0 0,-3 0 0 16,4 0 15-16,-4 0 0 0,0 0 0 0,0 0 0 0,0 0-31 16,0 0-7-16,0 0-1 0,0 0 0 15,0 0-24-15,0 0-6 0,0 0-1 0,0 0 0 16,0 0-10-16,0 0-3 0,0 0 0 0,-7 0-380 15,7 0-77-15</inkml:trace>
  <inkml:trace contextRef="#ctx0" brushRef="#br0" timeOffset="-130129.214">28952 12679 1465 0,'0'0'32'0,"0"0"6"0,0 0 2 0,4 6 2 0,0 0-34 0,-1 5-8 0,1-5 0 0,-1 0 0 15,-3 0 0-15,4 3-12 0,-4 0 2 0,0 2 1 16,3 4-5-16,-6-9-1 0,3 6 0 0,-4-1 0 15,4 1 15-15,-3-3 0 0,-1 3 0 0,1 0 0 16,-1-1 10-16,0 1 5 0,-3-3 1 0,4 0 0 16,3 5-16-16,-4-2 9 0,4-3-9 0,-3 0 8 15,-1 3-8-15,1-4 8 0,3-2-8 0,0 6 8 16,-4-6 15-16,4 0 2 0,-3 5 1 0,3-5 0 16,0 0-26-16,0-6 0 0,0 0 8 0,3 6-8 0,1 3 0 0,-1-3 0 15,1 0 0-15,3 0 0 16,0-3-43-16,0-3-7 0,4 0-2 0,-4-3 0 0,3 3 34 15,-3 0 6-15,4-12 2 0,-4 6 0 0,0 6 28 0,0-12 6 16,4 3 0-16,-1 1 1 16,1-7 15-16,-1 3 4 0,1-3 0 0,0-2 0 15,3-1-21-15,-4 6-4 0,4-14-1 0,-3 8 0 0,3-5-18 0,0 2 0 16,-3-2-8-16,3 5 8 0,0 0-11 0,-3-2 11 16,3 8-12-16,-4-6 12 0,4 1-18 0,-3 5 3 15,0 3 1-15,3-8 0 0,-4 8 14 0,4 0 0 16,-3 0 0-16,-1 3 0 0,5-6 0 0,-5 7 0 15,1 5 0-15,-1-6 0 16,-3 0-28-16,0 0-4 0,0 3 0 0,-3 0 0 16,-4 3-24-16,0 0-4 0,7 0-2 0,-7 0 0 0</inkml:trace>
  <inkml:trace contextRef="#ctx0" brushRef="#br0" timeOffset="-128787.426">29397 12861 1220 0,'0'0'27'0,"7"0"5"0,0 0 2 0,0 0 0 0,4 0-34 0,-1-3 0 16,1 0 0-16,-1 0 0 0,5 0 10 0,-5-3-10 16,1 1 8-16,-1-1-8 0,1-6 0 0,-4 6 0 15,4-3 0-15,-1 0 0 0,-3-2 18 0,0 8-2 16,0-9 0-16,0 6 0 0,0-3 4 0,-3 0 0 0,3-2 0 0,-3 2 0 15,-1 3-20-15,1 0 0 16,-1 0 0-16,1 0 0 0,-1 0 0 0,1-2 0 16,-1 2 0-16,1 0 0 0,-4 6 0 0,0 0 0 15,0 0 12-15,0 0-12 0,0-3 0 0,0 3 0 16,0 0 0-16,0 0-12 0,0 0 12 0,0 0 0 0,0 0 0 0,0 0 0 16,0 0 0-16,0 0-16 0,0 0 4 0,0 0 0 15,0 0 12-15,0 0 0 0,0 0 0 0,0 0 10 16,0 0-10-16,0 0 0 0,0 0-12 0,0 0 12 15,0 0 0-15,0 0 0 0,0 0 0 0,0 0 0 16,0 0 0-16,0 0 0 0,0 0 8 0,0 0-8 16,0 0 0-16,0 0 0 0,0 0 0 0,-7 6 0 15,7-6 0-15,0 0 0 0,0 0 0 0,-4 6 0 16,4-6 0-16,-7 6 0 0,7-6 0 0,-7 11 0 16,4-5 0-16,3-6-14 0,0 0 2 0,-4 6 0 15,4-6 12-15,-7 6 16 0,3 0-3 0,4-6-1 16,-3 6-22-16,-4-3-5 0,7-3-1 0,-4 8 0 15,-3-2 16-15,4 0 0 0,-4 3 0 0,3-3 0 16,-3 0 10-16,0 0 5 0,-4 2 1 0,4 1 0 16,-3 0-16-16,-1 3 0 0,1 6 0 0,-8-4 0 0,4 1 0 0,-4 11 0 15,1-8 0-15,-5 6 0 0,5-4 9 16,3-2-1-16,-4 5 0 0,7-2 0 0,1-1 21 0,-1-5 4 16,4-3 1-16,0 3 0 0,0-10 34 0,7 1 6 15,-3 0 2-15,3-6 0 0,0 0-45 0,0 0-9 16,0 0-2-16,0 0 0 0,0 0-10 0,0 0-2 15,0 0-8-15,0 0 12 0,0 0 7 0,0 0 1 0,0 0 0 16,0 0 0-16,0 0 1 0,0 0 1 16,3-6 0-16,1 6 0 0,-1-6-6 0,1 1 0 15,-1-7-1-15,4 6 0 0,0-3-15 0,0 0 0 0,0 0 0 16,4-2 0-16,0-7-18 0,-1 0 0 0,4 1 0 16,-3 2 0-16,3-3-3 0,0 1-1 0,0 5 0 0,-3 3 0 15,3-3 0-15,0 1 0 16,-3-1 0-16,3 3 0 0,0 3 7 0,0 0 2 15,0-5 0-15,0 5 0 16,0-3-14-16,0 6-2 0,4-3-1 0,-4 0 0 0,0 3 6 0,4-3 0 0,-4-2 1 16,4 5 0-1,-4-3-23-15,0 0-5 0,0 6-1 0,-3-6 0 16,3 0-12-16,-4 3-4 0,1 0 0 0,-4 3 0 16,0 0 16-16,0 0 4 0,0 3 0 0,-3 0 0 0,3 3 24 0,-7-6 6 0,3 6 1 0,1 0 0 15,-1 0 3-15,1 5 1 0,-1-5 0 0,1 0 0 16,3 0-2-16,-4 3 0 0,1-3 0 0,3 0 0 15,-7-6-9-15,0 0-3 0,0 0 0 0,4 11 0 16,-1-8 15-16,1 3 4 0,-1 0 0 0,-3-6 0 0,0 0 8 16,0 0 0-16,-3 6 8 0,3-6-8 0,0 6 14 0,0 0-2 15,0-6 0-15,0 0 0 0,0 11 20 0,0-11 3 16,0 0 1-16,0 0 0 0,0 0-7 0,0 0-1 16,3 0 0-16,4 0 0 0,0-8 29 0,0 2 6 15,0-3 1-15,4 3 0 0,-4-3-16 0,4 3-4 16,-4-5 0-16,0-1 0 0,3 3-35 0,-3 0-9 15,-3 3 0-15,-1 0 0 0,-3-2 14 0,4 2 1 16,-4 6 0-16,0 0 0 0,0 0 16 0,0-6 3 0,0 0 1 0,0 6 0 16,-7-6-12-16,-4 3-3 15,4 0 0-15,-3 3 0 0,-5 3-11 0,1 0-9 16,0 3 12-16,0 0-12 0,0 0 8 0,3 0-8 0,1 5 0 16,-1-2 0-16,4 3 11 0,0 0-2 0,4 5 0 15,-1-8 0-15,1 3-9 0,3 3 0 0,0-1 0 0,0-2 0 16,0-3 21-16,3 3 9 0,1 2 2 0,-4-5 0 15,3 3-18-15,1-6-3 0,-1 0-1 0,4 5 0 16,0-2 3-16,0 0 1 0,4 0 0 0,3 3 0 16,-3-3-3-16,3 2-1 0,0-5 0 0,7 3 0 15,-3-3-10-15,-1 3 0 0,5-3 0 0,-5-1 0 16,4-5 0-16,4 0-9 0,-4 6 9 0,0-6-13 16,1 0 1-16,-1 0 0 0,0-6 0 0,4 6 0 15,-4 0-3-15,-4-5 0 0,1 5 0 0,0-6 0 16,-4-3-65-1,3 3-12-15,-2 0-4 0,-1 0-378 0,3 3-76 0</inkml:trace>
  <inkml:trace contextRef="#ctx0" brushRef="#br0" timeOffset="-127979.589">31013 12764 1548 0,'0'0'34'0,"0"0"7"0,0 0 2 0,0 0 0 0,-7 0-35 0,-4 0-8 0,0 0 0 0,-3 6 0 16,0-6 0-16,0 6 12 0,0-6-12 0,0 6 12 16,0 2-12-16,-4 1 0 0,4 0-10 0,0 0 10 15,-4 6-37-15,4-1-2 16,0-2 0-16,0 0 0 0,0 5 23 0,3 1 4 0,1-3 0 0,-1 2 1 15,4 1 11-15,0-6 0 0,3 5 8 0,1-5-8 16,-1 3 19-16,4-9-1 0,4 6 0 0,-1-4 0 16,5 1-18-16,-1-3 0 0,0 0 0 0,7-3 0 0,0 3-12 15,4 0 0-15,-1-6 0 0,-3 0 0 0,4 0-5 16,-4 0-1-16,4 0 0 0,-4 0 0 16,-4-9-11-16,4 0-3 0,-3 3 0 15,0 0 0-15,-1-5 48 0,1 2 10 0,-4-3 2 0,0-6 0 0,3-2-20 16,-2 8-8-16,-1-9 8 0,0-2-8 0,0 5 0 15,0-14 0-15,0 8 0 0,0-11 0 16,0 3-17-16,0 2-9 0,-3-2-2 0,-1-6 0 0,1 3 4 16,-1-1 0-16,-3-2 0 0,0 0 0 0,0 3 16 0,-3 2 8 15,3-2-8-15,0 3 8 0,0 5 0 0,3 4 11 0,1-7-1 16,-1 10 0-16,1 2 3 0,-1-3 1 16,1 4 0-16,-1-1 0 0,1 6-14 0,-1 1 0 0,-3 2 0 0,4 3 0 15,-1-3 28-15,-3 3 4 0,0 6 0 16,0 0 0-16,0 0-32 0,0 0 0 0,0 0 0 0,0 0 0 15,0 0 0-15,0 0 0 0,0 0 0 0,4 12 0 16,-1-3 12-16,1 0-3 0,-4 2-1 0,3 1 0 16,1 6-8-16,0-1 0 0,-1 4 0 0,4 3-11 15,-3 2 11-15,-1-3 16 0,4 1-4 0,-3 2-1 16,6 7 3-16,-3 2 1 0,0-3 0 0,0 4 0 16,1 2 15-16,-1 0 3 0,0 3 1 0,-4-2 0 15,1 5-21-15,-1 3-4 0,-6-3-1 0,3 0 0 16,-7 0-8-16,0-3 8 0,0 0-8 0,-8 0 8 15,1 1 0-15,0-7 0 0,-3 3 0 0,2-3 0 16,-2 4-8-16,3-10-11 0,0 0 3 0,3-2 0 16,0-7-13-16,1-5-3 0,6 0 0 0,4-6 0 15,-3-4 11-15,3-5 1 0,0 0 1 0,0 0-433 16,7 3-88-16</inkml:trace>
  <inkml:trace contextRef="#ctx0" brushRef="#br0" timeOffset="-126969.472">31355 13146 1265 0,'0'0'36'0,"0"0"8"0,3 6-36 0,4-3-8 16,1 0 0-16,-1 0 0 0,3-3 63 0,-3 0 10 16,7 0 3-16,-3 0 0 0,3 0-61 0,-3 0-15 15,-1-3 0-15,4-3 0 0,-3 6-15 0,-1-6-5 16,5-6-2-16,-5 7 0 0,1-4 22 0,-1 3 0 15,4 0 0-15,-3-3 0 0,3 3 29 0,-3 3 11 16,3-8 1-16,0-4 1 16,-3 3-25-16,3 0-5 0,0 1 0 0,0-7-1 0,0 3-11 15,0 1 0-15,-3-1 0 0,-1 3 0 0,-3 0 0 0,4 4 0 0,-8-7-12 16,4 9 12-16,-3 0 0 0,-4 3 0 16,4-3 0-16,-4 0 0 0,0 0 0 0,0 6-12 15,0-11 4-15,0 11 8 0,0 0 0 0,0 0 0 16,0-6 0-16,0 6 0 0,-4-6 0 0,4 6 0 0,0 0 0 0,0 0 0 15,0 0-9-15,-7-3 9 0,3-3 0 0,4 6 0 16,0 0 0-16,0 0 0 0,-7-3 0 0,7 3 0 16,0 0 0-16,0 0 0 0,-7 0 0 0,7 0 0 15,-3-6 0-15,3 6 0 0,0 0 0 0,0 0 0 16,0 0 0-16,0 0 0 0,0 0 0 0,0 0 0 16,0 0 0-16,0 0 0 0,0 0 0 0,0 0 0 15,-7-3 0-15,7 3 0 0,0 0 0 16,0 0 0-16,0 0 0 0,0 0 0 0,0 0 0 0,0 0 0 15,0 0 0-15,0 0 0 0,0 0 0 0,0 0 0 16,0 0 0-16,0 0 0 0,0 0 0 0,0 0 0 16,-7 0 0-16,7 0 0 0,0 0 0 0,0 0 0 15,0 0 0-15,-7 0 0 0,7 0 0 0,0 0 0 16,0 0 0-16,0 0 0 0,0 0 0 0,-7-5 0 0,3-1 0 0,4 6 0 16,0 0 0-16,0 0 0 0,-7 0 0 0,7 0 0 15,-7-6 0-15,7 6 0 0,-11 0 0 0,11 0 0 16,-7 0 0-16,7 0 0 0,-7 6 0 0,7-6 0 15,-10-6 0-15,6 6 0 0,4 0 0 0,0 0-8 16,-7 6 8-16,7-6-10 0,0 0 10 0,0 0 11 16,-7 0-3-16,7 0 0 0,0 0-8 0,0 0 0 15,0 0 0-15,0 0 8 0,0 0-8 0,0 0 8 16,0 0-8-16,0 0 8 0,0 0-8 0,0 0 0 0,0 0 0 16,0 0 0-16,0 0 0 0,0 0 8 0,0 0-8 15,0 0 0-15,0 0 0 0,0 0-9 16,0 0 0-16,0 0 0 0,0 0-3 0,0 0-1 0,0 0 0 0,0 0 0 15,0 0 4-15,0 0 1 16,0 0 0-16,0 0 0 0,0 0 8 0,0 0 0 16,0 0 8-16,0 0-8 0,0 0 0 0,0 0 0 0,0 0 0 0,0 0 0 15,0 0 0-15,0 0-12 0,0 0 12 0,0 0-12 32,0 0-48-32,0 0-9 0,0 0-3 0</inkml:trace>
  <inkml:trace contextRef="#ctx0" brushRef="#br0" timeOffset="-126361.845">31574 12000 990 0,'0'0'21'0,"0"0"5"0,-4 6 1 0,4-6 1 0,-3 5-28 0,-4 1 0 0,3 0 0 0,-3 0 0 16,7-6 9-16,-4 0-9 0,4 0 8 0,-7 9-8 15,4-6 0-15,3-3 0 0,0 0 0 0,0 0 0 16,0 0 0-16,-4 6-20 0,1 3 3 0,3-9 1 16,0 0 16-16,0 0 9 0,0 0-1 0,0 0 0 15,0 0 28-15,0 0 4 0,0 0 2 0,0 0 0 16,0 0-13-16,-7 2-2 0,3 4-1 0,-3-3 0 15,4 3-5-15,-1 0-1 0,-3 6 0 0,3-6 0 16,1 0-6-16,-1 2-2 0,1 1 0 0,-1 6 0 16,1 3 3-16,-1-7 0 0,1 13 0 0,-4-4 0 15,3 7-1-15,1-4 0 0,-4 10 0 0,3-4 0 16,-3 0 20-16,3-2 4 0,4 8 1 0,-3-5 0 16,-1 8-20-16,4 0-4 0,0-11-1 0,0 8 0 0,0-6-14 15,0-2 0-15,0-1 0 0,0-2 0 0,-3-1 0 16,3-2 0-16,-4-4 8 0,1 1-8 0,3-6 16 0,-4-6 0 15,1 8 0-15,3-5 0 0,-4-3 8 16,1 0 3-16,-1-3 0 0,1 9 0 16,3-6-46-16,-4-1-9 0,4-5-1 0,-3 3-1 15,3-3-41-15,-4 6-8 0,4-6-1 0,0 0-588 0</inkml:trace>
  <inkml:trace contextRef="#ctx0" brushRef="#br0" timeOffset="-125476.754">31711 12264 1407 0,'0'0'31'0,"0"0"6"0,0 0 2 0,0 0 1 0,0 0-32 0,0 0-8 0,0 0 0 0,0 0 0 16,0 0 0-16,0 0 0 0,0 0 0 0,0 0 0 16,4 12 0-16,-4-12-12 0,3 6 4 0,-3 0 0 15,0-6 8-15,4 6 11 0,-4 5-3 0,3 4 0 16,-3 3 18-16,0-7 3 0,4 10 1 0,-8-3 0 16,4 5-5-16,-3 1-1 0,3 8 0 0,-4-5 0 15,-3 8 2-15,4 0 0 0,-1-3 0 0,1 4 0 16,-1-1-18-16,1 0-8 0,-1-2 8 0,-3 2-8 15,3-6 0-15,-3-2 8 0,4-1-8 0,-4 1 0 16,0 8 9-16,0 0-9 0,3-5 10 0,-3-7-10 16,0 4 24-16,4-10 0 0,-1 10-1 0,-3-10 0 15,3-2-15-15,-3 0-8 0,4-1 10 0,-1-2-10 16,-3 0 11-16,4 3-11 0,-1-7 12 0,1 1-12 16,-1 3 11-16,-3-6-11 0,4 6 10 0,-4-3-10 15,-1-1 13-15,1 1-3 0,0-3-1 0,0 6 0 0,0 0-9 16,4-7 10-16,-4 4-10 0,3 0 10 0,1 3-10 0,-1-6 0 15,4-6 0-15,0 0 0 0,0 0 0 0,0 0 8 16,0 0-8-16,0 0 0 0,0 0 0 0,0 0 0 16,0 0 0-16,0 0 0 0,0 0 0 0,0 0 0 15,0 0 0-15,0 0 0 0,0 3 0 0,0-3 0 16,7 6 0-16,-3-6 0 0,3 5 0 0,0 1 0 16,3-6 0-16,1 6 0 0,0-6 13 0,3 0-2 15,0 0-1-15,3 0 0 0,1 0-10 0,3 0-14 0,7 0 3 16,-6 0 1-1,2-6-14-15,1 6-2 0,-4-6-1 0,0 6 0 0,-3 0 10 0,0-5 1 0,-1 5 1 16,-3 0 0-16,0 0-6 0,-3 0-2 0,0 0 0 0,-1 0 0 16,-3 0 3-16,0-6 0 15,-3 6 0-15,-4 0 0 16,7-6-42-16,-4 0-8 0,-3-3-2 0,4 0-580 0</inkml:trace>
  <inkml:trace contextRef="#ctx0" brushRef="#br0" timeOffset="-125115.536">31581 12955 1743 0,'0'0'49'0,"0"0"11"0,7 0-48 0,0 0-12 16,3 0 0-16,1 0 0 0,-4 0 28 0,4 0 4 15,-4 0 0-15,3 0 0 0,-3 0-32 0,0 0 0 16,4 0 0-16,-4 0 0 16,4 0-22-16,-1-6-7 0,1 0-2 0,-1 3 0 0,1-2 51 0,3 2 9 15,0-6 3-15,0 6 0 0,4-3-21 0,-4 0-11 16,4 3 12-16,-4-3-12 0,0 0 0 0,0-8 0 15,0 5 0-15,-3 3-9 16,3-3-15-16,-4 0-2 0,-3 6-1 0,0-8 0 16,0 5 1-16,-3-3 0 0,0 0 0 0,-4 3 0 15,0 0-26-15,0-5-6 0,-4 2-1 0</inkml:trace>
  <inkml:trace contextRef="#ctx0" brushRef="#br0" timeOffset="-124828.32">31577 12338 1796 0,'0'0'40'15,"0"0"8"-15,4 11 1 0,3-8 1 0,0 3-40 0,3 3-10 0,4-3 0 0,1-3 0 0,-1 3 0 0,0-3 0 16,3 0 0-16,5-3 0 15,-5 0-24-15,1 6-8 0,0-6 0 0,3 0-1 0,-4-6 33 0,5 6 0 16,-1 0 0-16,-4 0 0 0,1 0 0 0,0 0 9 16,3 0-1-16,-4 0 0 0,1-3-8 0,0 3-16 15,-4-3 4-15,0 3 1 0,4 0-8 0,-4-3-1 16,0 3-1-16,0-3 0 16,-4 0-41-16,1 3-8 0,0 0-2 0,-4 0-357 15,0 3-72-15</inkml:trace>
  <inkml:trace contextRef="#ctx0" brushRef="#br0" timeOffset="-123671.552">32290 12852 1292 0,'0'0'28'0,"0"0"7"0,0 0 1 0,0 0 0 0,0 0-36 0,0 0 0 0,0 0 0 0,0 0 0 16,0 0 42-16,0 0 2 0,0 0 0 0,0 0 0 16,0 0-32-16,0 0-12 0,-11 3 8 0,11-3-8 15,-7 0 0-15,0 3 0 0,0 0-14 0,-4 3 5 16,1 3 9-16,-1 2 0 0,-3 1 0 0,0-3 0 15,-4 3 11-15,-3 5 4 0,4 1 1 0,-5-6 0 0,1 8 3 16,4-2 1-16,-1 6 0 0,0-13 0 16,4 4-20-16,4-3-19 0,3 5 4 0,0-8 1 0,3 3-1 15,0-3 0-15,8 3 0 0,-4-4 0 16,4-2-5-16,-4 0 0 0,0-6-1 0,7 6 0 0,-4-3 12 16,4 0 9-16,0 0-12 0,-3-3 12 0,3 0 0 15,0 0 19-15,-4 0-3 0,4-3 0 0,1 3-6 0,2-6-2 16,-3 6 0-16,4-12 0 0,-1 6-8 0,4-2-14 15,-3-4 3-15,0 0 1 0,3 0 0 0,-4-5 0 16,4-1 0-16,-3 0 0 0,3-2 10 0,-3-1 0 16,-1 4 0-16,1-1 0 0,-4-3 0 0,3-2-8 15,-2-1 8-15,-5-5-8 0,1 8 8 0,-1-8 0 16,1 0 0-16,-1 8 0 0,1-11 0 0,-4 8 0 0,3-5 0 16,1 8 0-16,3-5 0 0,-4 2 0 0,4 1 0 15,-3 2 0-15,3-2-8 0,-3 5 0 0,-1 3 0 0,-3 1 0 16,4 2 8-16,-4 3 11 0,0 3-3 0,0-6 0 15,0 12-8-15,0 0 0 0,0 0 0 0,0 0 8 16,0 0 0-16,0 0-8 0,0 0 12 0,0 0-4 16,0 0-8-16,0 0 12 0,0 0-12 0,0 0 12 15,0 0-12-15,-4 12 8 0,1-6-8 0,3 3 8 16,-4 3-8-16,0 2 0 0,1 1-12 16,-1 0 12-16,-3 2 0 0,4 7 0 0,-4-7 12 0,0 7-4 15,0-3-8-15,0 2 0 0,0-2 0 0,-1 8 0 16,5-11 32-16,-1 8 0 0,-3-2 1 0,4-1 0 15,-1-2-17-15,1-1-3 0,3-2-1 0,-4-3 0 16,1 5-12-16,-4 1 0 0,3 2 0 0,-3 1 0 0,-4-4 0 16,4 4 0-16,0-3 0 0,0 2 0 15,-3 6 0-15,-1-5 0 0,4 2 0 0,0 1-10 0,4-4 10 0,-1 1 0 16,0-1 0-16,4-2 0 0,0 3 0 0,0-10-12 16,4-2 4-16,0 3 0 15,-4-6-20-15,0-9-3 0,3 0-1 0,-3 0 0 16,0 0 10-16,0 0 2 0,0 0 0 0,4-6-605 0</inkml:trace>
  <inkml:trace contextRef="#ctx0" brushRef="#br0" timeOffset="-122547.117">32417 12993 955 0,'0'0'27'0,"0"0"6"0,0 0-33 0,0 0 0 0,0 0 0 0,0 0 0 16,0 0 36-16,0 0 1 0,0 0 0 0,0 0 0 15,0 0-2-15,0 0-1 0,0 0 0 0,0 0 0 16,0 0 2-16,0 0 0 0,0 0 0 0,-7 6 0 15,7-6-36-15,-4 12 0 0,-3-6 0 0,0 6 0 16,4-7 13-16,-5 7-4 0,5-3-1 0,-1 0 0 16,4 6-8-16,-3-4 0 0,3-5 0 0,3 3-11 15,-3 0 22-15,0 3 4 0,4-4 1 0,-1 4 0 16,1-6 4-16,0 9 0 0,-1-3 1 0,4-4 0 0,-3 7-13 0,3-3-8 16,-4-3 10-16,4 2-10 0,0-5 8 0,-3 3-8 15,3-3 0-15,-4 3 9 0,-3-3-9 0,0-6 0 16,4 6 0-16,-4-6 0 0,3 0 23 0,-3 0-1 15,8 0 0-15,-8 0 0 0,3 0-22 0,1 0 0 16,-4 0 0-16,7 0 0 0,0-6 11 0,-4 0-3 16,4-3 0-16,-3 0 0 0,-4 0-8 0,3 1-11 0,-3-7 3 15,0-6 0-15,0 7-12 0,0-7-1 0,0 9-1 0,0-8 0 16,0 2 22-16,4 6-9 0,-4 6 9 0,0-5 0 16,0 5 0-16,0-3 0 0,0 9 0 15,0 0 0-15,0 0 12 0,0 0 8 0,0 0 3 0,0 0 0 16,0 0-23-16,0 0 0 0,0 0 0 0,0 0 0 15,0 0 0-15,0 0-15 0,0 0 3 16,0 0 0-16,0 0 12 0,3 9 0 0,1-3 0 16,-1-1 0-16,-3 1 0 0,4 3 0 0,0 0 0 0,-4 3-9 15,3-1 9-15,1 4 0 0,-4-9 8 0,3 9-8 16,1-1 15-16,-1 1-2 0,1 3 0 0,-1-1 0 16,1-2 11-16,-1 3 1 0,1-6 1 0,-1-4 0 15,1 4 1-15,-4 0 0 0,3-3 0 0,-3-9 0 16,4 3-2-16,-4-3 0 0,0 0 0 0,3 6 0 15,-3-6-10-15,0 0-3 0,4 0 0 0,3 0 0 16,-3 0-12-16,3-6 11 0,0 3-11 0,-4 0 10 0,1-3-10 0,-1-3 0 16,1 0-10-16,-1 0 10 0,4-2 0 0,0-10 0 15,-3 6 0-15,3 1 0 0,0-4-13 0,0-5 3 16,0-1 1-16,0 3 0 0,0-2-12 0,0 2-3 16,0 4 0-16,4-7 0 15,-4 7-23-15,-3-4-5 0,-1 3 0 0,4-2-1 16,-3 8-23-16,-1-6-4 0,-3 10 0 15</inkml:trace>
  <inkml:trace contextRef="#ctx0" brushRef="#br0" timeOffset="-121821.281">32833 12908 1522 0,'0'0'33'0,"0"0"7"0,4 6 2 0,3-3 2 0,-4 3-36 0,-3 3-8 0,4-1 0 0,-4 1 0 15,0-3 11-15,0 6 0 0,-4 0 0 0,1-1 0 0,-1 1-11 0,1 3-9 16,-1-3 9-16,1 2-13 16,-5-2 13-16,5 0 0 0,-1 0 0 0,1-1 0 0,-1 1 0 15,4-3 0-15,0 3 0 0,0-4 0 16,0 1 8-16,0-9-8 0,0 0 9 0,0 0-9 16,4 6 8-16,-4-6-8 0,0 0 0 0,0 0 0 0,7 6 0 0,0-6-12 15,0 0 1-15,0 0 0 16,4-6-31-16,-1 6-6 0,1-6-2 0,-1 0 0 15,-3 1 16-15,4-1 3 0,-4-3 1 0,0 3 0 0,0 0 38 16,0 0 8-16,-3 0 2 0,-1 6 0 0,4-6 15 0,-3 1 3 16,-1-7 1-16,4 6 0 0,-3 3-21 0,0 0-5 15,3 0-1-15,-4 0 0 0,1 0-19 0,-4 3-4 16,7-3-1-16,-7 3 0 16,0 0-20-16,3-3-4 0,-3 3-1 0,4 3 0 0,3 0 23 0,-4 3 5 15,-3-6 1-15,4 6 0 0,-1 0 10 0,-3 9 0 0,4-4 8 0,-4-5-8 16,0 3 14-16,-4 6-2 0,4-4 0 15,-3 4 0-15,-4 0 14 0,0 3 2 16,0-1 1-16,-4 4 0 0,1-1-3 0,-5-2-1 0,1 8 0 16,0-8 0-16,-3 9-8 0,-1-10-1 0,-3-5-1 0,0 6 0 15,-4-4-4-15,-3 7-1 0,-1-9 0 0,-2 2 0 16,-5 1-10-16,1 3-12 0,-4-10 2 0,1 7 1 16,-1-3 9-16,3 3-12 0,1-4 12 0,0-5-12 15,7 3 12-15,-1-3 8 0,8 0-8 0,0-6 11 16,7 0-3-16,0 0-8 0,0-3 12 0,0 3-4 15,3-3-8-15,1 0 10 0,2-6-10 0,1 6 10 16,4-3 0-16,-1-5 0 0,1 5 0 0,3-9 0 16,7 3-2-16,0 1-8 0,0-1 12 0,4 0-4 15,3-3-28-15,0 4-5 0,3-1-2 16,1 0 0-16,0 0-52 16,-1 0-10-16,5 4-3 0,-1 2 0 0,3 3 12 0,1 0 1 15,0 3 1-15,-1 0-241 0,1 3-48 0</inkml:trace>
  <inkml:trace contextRef="#ctx0" brushRef="#br0" timeOffset="-121121.038">33140 13064 1605 0,'0'0'35'0,"0"0"7"0,11 9 2 0,-4-3 2 0,0-1-37 0,0 1-9 0,0-6 0 0,0 6 0 15,-4 3 0-15,4-3 0 0,0 3 0 0,0 2-11 0,-3-2 11 0,-4 6 0 16,-4 3 0-16,-3-4-8 0,4 1 23 0,-4 3 5 16,0-1 0-16,-4 1 1 15,4 3-13-15,-3-7-8 0,-1 4 10 0,4-6-10 0,-4 5 0 0,4-11 0 16,0 6-11-16,0-6 11 0,7-6-17 0,0 0 4 15,-3 3 1-15,3-3 0 0,0 0 12 0,0 0 10 16,0 0-2-16,0 0 0 0,0 0 0 0,0 0-8 16,0 0 12-16,0 0-4 0,0 0-19 0,3 3-4 15,4-6-1-15,0 3 0 0,0-6 4 0,0-3 1 16,4 3 0-16,-4-6 0 0,4 1 11 0,-1 2 0 16,1-3 0-16,-1 3-8 0,8-5-4 0,-4 2 0 0,4-6 0 0,-1 6 0 15,-2-2 4-15,6-4 0 0,-4 0 0 0,1 4 0 16,0-1 8-16,-4 6 0 0,-4-3 0 15,4 7 0-15,-3-1 23 0,-4-3 0 0,4 6 0 16,-1 0 0-16,-3 3-3 0,0 0 0 0,0 0 0 0,0 3 0 16,0 0-20-16,1 3 8 0,-1 0-8 0,0-3 0 15,-4 2 0-15,4 7 0 0,-3-6 0 0,-1 0 0 16,-3 6 0-16,4-1-10 0,-4 1 10 0,0 3-10 16,0 0 10-16,0-1 0 0,-4 1 0 0,1 9-8 15,-1-10 8-15,1 4 0 0,-1 0 8 0,-3-1-8 16,0 1 0-16,0-1 9 0,0 4-9 0,0-6 0 15,0-1 10-15,0-2-10 0,3 3 8 0,1-3-8 16,-1-4-9-16,1-2-7 0,3-6-2 0,0 0 0 16,0 0-58-16,-4 9-12 0,4-9-3 15</inkml:trace>
  <inkml:trace contextRef="#ctx0" brushRef="#br0" timeOffset="-120814.85">33542 13702 1825 0,'0'0'40'0,"0"0"8"0,0 0 1 0,0 0 3 0,0 0-41 15,0 0-11-15,0 0 0 0,0 0 0 0,0 0 23 0,0 0 2 0,0 0 1 0,0 0 0 16,0 0-26-16,-3 0 0 0,-4-6 0 0,-4-3 0 31,4-3-99-31,0 6-25 0,-4-2-4 0</inkml:trace>
  <inkml:trace contextRef="#ctx0" brushRef="#br0" timeOffset="-65747.849">3295 15139 759 0,'0'0'16'0,"0"0"4"16,0 0 1-16,0 0 1 0,0 0-22 0,0 0 0 0,-7 3 0 0,0 0 0 0,0 0-16 0,0 0-7 15,-7 0-1-15,7 0-1 16,7-3-39-16,-8 0-8 0,8 0-2 0,-7 0 0 0,7 0 134 0,0 0 28 16,0 0 4-16,0 0 2 0,0 0 31 0,0 0 7 15,0 0 0-15,0 0 1 0,0 0-42 0,0 0-9 0,0 0-2 0,0 0 0 16,0 0-52-16,0 0-10 16,0 0-2-16,0 0-1 0,0 0-15 0,0 0 0 15,0 0 0-15,0 0-10 0,0 0 10 0,0 0 0 16,0 6 10-16,0 3-10 0,0-3 11 0,0-6-11 0,0 5 12 0,4 7-12 15,-1-6 20-15,1 0-2 0,-4 3-1 0,0 0 0 16,4 2 9-16,-4-5 2 0,3 3 0 0,1 3 0 16,-1-3-9-16,-3 5-2 0,7-5 0 0,-3 3 0 15,-4 0-8-15,3 2-1 0,1-2-8 0,-1 3 12 16,1 5-12-16,-1-8 0 0,1 0 8 0,-1 3-8 16,1 2 18-16,-1 1 1 0,-3-6 0 0,4 5 0 15,3-2-2-15,-3 3 0 0,-1-4 0 0,1 4 0 16,-4 0-4-16,3-1-1 0,-3-2 0 0,4 6 0 15,-1-1-12-15,-3-5 0 0,0 2 8 0,0 1-8 16,0 3 0-16,0-4 0 0,0 1 0 0,0 3 0 16,0-7 0-16,0 7 12 0,0-4-1 0,0 1-1 0,-3 3-10 15,3-4-11-15,0 7 3 0,0-9 0 0,0 2 8 16,0 1 0-16,0-6 0 0,0-1 8 0,0 7-8 16,3-3 12-16,-3-9-4 0,4 2 0 15,-4 1-8-15,0 0 11 0,0-9-11 0,3 6 12 0,-3-6-12 0,0 6 0 16,0-6 0-16,0 0 8 0,0 0-8 0,0 0-9 15,0 0 9-15,0 0-13 16,0 0-24-16,0 0-5 0,0 0-1 0,0 0 0 16,0 0-121-16,0 0-25 0,0 0-5 0,4-9-1 0</inkml:trace>
  <inkml:trace contextRef="#ctx0" brushRef="#br0" timeOffset="-65047.201">3066 15122 1234 0,'0'0'27'0,"0"0"5"0,0 0 2 0,0 0 2 0,0 0-36 0,0 0 0 15,0 0 0-15,0 0 0 0,0 12 29 0,0-12-1 16,0 0 0-16,3 5 0 0,-3-5-20 0,0 0-8 15,0 0 0-15,0 0 0 0,4 9 55 0,-4-9 5 0,0 0 0 0,3 3 1 16,4 0 26-16,0 0 5 0,0 0 0 0,0 0 1 16,1-3-36-16,-1 0-7 0,3 3-2 0,4-3 0 15,-3 0-27-15,3 0-5 0,-3-3-2 0,6 3 0 16,1-3 5-16,-1 3 1 0,1-3 0 0,3 0 0 16,-7 3-9-16,0-3-2 0,4 0 0 0,0 3 0 15,-4-3-1-15,0 3-8 0,4 0 12 0,-1 0-4 16,-3 0 11-16,0 0 1 0,4 0 1 0,0 0 0 15,-1 0 8-15,1 0 2 0,3 0 0 0,-3-3 0 16,-1 0-5-16,1 3-1 0,0 0 0 0,-1 0 0 16,-2 0-7-16,-1 3-2 0,3-3 0 0,-3 3 0 0,-7-3-8 0,0 0-8 15,4 3 12-15,0-3-12 16,-4 3 8-16,0 0-8 0,0 0 0 0,-7-3 0 16,0 0 0-16,3 0-9 0,-3 0 1 0,0 0 0 15,7 0-24-15,-7 0-5 0,0 0-1 0,0 0 0 16,0 0-129-16,0 0-25 0,0 0-6 0,0 0-1 0</inkml:trace>
  <inkml:trace contextRef="#ctx0" brushRef="#br0" timeOffset="-64283.653">3284 16018 990 0,'0'0'21'0,"0"0"5"0,0 0 1 0,0 0 1 0,0 0-28 0,0 0 0 15,0 0 0-15,0 0 0 0,0 0 0 0,0 0 0 16,-7 0 0-16,7 0 0 0,0 0 0 0,-7 3 0 16,7-3-13-16,0 0 4 0,0 0 65 0,-7 0 12 15,-3 3 4-15,3-3 0 0,7 0-18 0,-8 3-3 16,8-3-1-16,-7 3 0 0,-3-3-29 0,3 6-5 16,7-6-2-16,-7 3 0 0,7-3 14 0,0 0 4 15,0 0 0-15,-7 3 0 0,7-3 6 0,0 0 2 16,0 0 0-16,0 0 0 0,0 0 1 0,0 0 1 15,0 0 0-15,0 0 0 0,0 0-2 0,0 0 0 0,0 0 0 0,0 0 0 16,7 0-9-16,3 0-3 0,-3-3 0 0,4 3 0 16,3-3-6-16,0-3-2 0,4 6 0 0,-4-3 0 15,4 3 1-15,3-3 0 0,3 0 0 0,5 0 0 16,-5 0-3-16,-2 1-1 0,6-1 0 16,0-3 0-16,4 0-2 0,-8 0-1 0,5 3 0 0,-5-6 0 15,1 6 0-15,3 0 0 0,-7-3 0 0,4 3 0 16,-4-2 11-16,0 2 3 0,-3 0 0 0,3 3 0 15,-7-3-19-15,0 3-9 0,-3-3 10 0,3 3-10 16,-3-6 13-16,-1 6-3 0,-3 0-1 0,4 0 0 16,-4 0-9-16,-3 0 0 0,6 0 0 0,-10 0 0 15,4 6 0-15,-4-6 0 0,0 0 8 0,0 0-8 16,0 0 0-16,0 0 0 0,0 0 0 0,0 0 8 16,0 0-8-16,0 0 10 0,0 0-10 0,0 0 10 15,0 0-10-15,0 0 0 0,0 0 9 0,0 0-9 16,0 0-23-16,0 0-9 0,-14-6-1 15,7 6-1-15,-1-6-120 0,1 3-24 0,-3 3-5 0</inkml:trace>
  <inkml:trace contextRef="#ctx0" brushRef="#br0" timeOffset="-62632.071">4240 15078 787 0,'0'0'22'0,"0"0"6"0,0 0-28 0,0 0 0 15,0 0 0-15,0 0 0 0,0 0 75 0,0 0 9 16,0 0 3-16,0 0 0 0,0 0-27 0,0 0-4 16,0 0-2-16,0 0 0 0,0 0 12 0,0 0 2 15,0 0 1-15,0 0 0 0,0 0-8 0,0 0-1 16,0 0-1-16,0 0 0 0,0 0 17 0,0 6 3 15,0-6 1-15,-3 11 0 0,3-11-28 0,0 0-4 16,0 0-2-16,0 0 0 0,0 0-3 0,0 0-1 16,0 0 0-16,0 0 0 0,0 6-15 0,0-6-3 0,0 0-1 0,0 6 0 15,0-6-8-15,0 0-2 0,0 0 0 0,0 6 0 16,3 0 0-16,-3-6 0 0,0 9 0 0,0-3 0 16,0-1-1-16,0 4 0 0,0-3 0 0,0 3 0 15,0-3 3-15,0 3 0 0,0 2 0 0,0 1 0 16,0-6-3-16,0 6-1 0,0-3 0 0,0 5 0 15,0 1-11-15,0-6 0 0,4 3 0 0,-4 5 8 16,0-2-8-16,3 0 0 0,-3-1 0 0,0 1 8 16,4-3-8-16,-1 8 0 0,-3-11 0 0,4 6 8 15,-4 2-8-15,0-2 10 0,7 0-10 0,-7 3 10 16,0-4-10-16,0 7 0 0,0-4 9 0,0 1-9 16,4 3 0-16,-4-4 0 0,0-2 0 0,0 9 8 15,0-7-8-15,0 7 0 0,0-7 0 0,0 4 8 16,0-3-8-16,3-1 0 0,-3 4 0 0,0-4 0 0,0-2 0 15,0 9 0-15,0-13 0 0,0 1 0 16,0 6-9-16,-3-6-7 0,3 2 0 0,0-5-1 16,-4 6 31-16,4-4 6 0,0 1 2 0,-7 3 0 0,7-6-22 0,-4 0 9 15,4 2-9-15,0 1 0 0,0 0 8 0,0-3-8 16,0 0 0-16,0-1 0 0,0-2 0 0,0 6 0 16,0-12 0-16,0 3 0 0,0-3 8 0,0 0-8 15,0 0 9-15,0 0-9 0,0 0 32 0,-3 6 1 16,3-6 0-16,0 0 0 15,0 0-49-15,0 0-11 0,0 0-1 0,0 0-1 16,0 0-4-16,0 0-1 0,0 0 0 0,0 0 0 16,0 0-171-16,0 0-35 0</inkml:trace>
  <inkml:trace contextRef="#ctx0" brushRef="#br0" timeOffset="-61456.409">4992 15736 1074 0,'0'0'30'0,"0"0"8"0,0 0-30 0,0 0-8 0,0 0 0 0,0 0 0 16,0 0 104-16,0 0 19 0,0 0 4 0,0 0 1 15,0 0-52-15,0 0-9 0,0 0-3 0,0 0 0 16,0 0-21-16,0 0-5 0,0 0-1 0,0 0 0 16,0 0-8-16,0 0-1 0,0 0-1 0,0 0 0 15,0 0 13-15,0 0 4 0,0 0 0 0,0 0 0 16,0 0-29-16,0 0-6 0,0 0-1 0,0 0 0 15,0 0-8-15,0 0 0 0,7 3 0 0,0 0 0 16,0 0 0-16,4 3 16 0,-4-6-2 0,0 0-1 0,0 6-13 0,0-6 0 16,0 0 0-16,3 0 0 0,1 0 0 0,0 0 0 15,-1 0 0-15,1 0 0 0,3 0 28 16,-4-6-1-16,8 6 0 0,-7-9 0 0,-1 6-16 16,1 3-3-16,3-6-8 0,-3 3 12 0,-1-3-12 0,-3 3 9 15,4-2-9-15,-4-1 8 0,0-3-8 0,0 3 12 16,7 0-12-16,-7-3 12 0,0 3-4 0,-3-2 0 15,-1 2 0-15,4-3 0 0,-3 3 0 16,3 3-8-16,-4 0 12 0,1-3-4 0,-1-5-8 16,1 8 10-16,-4-3-10 0,3-3 10 0,1 3-10 0,-4 0 0 15,0 0 0-15,0 3 0 0,0-3 0 0,0 1 0 16,0 5 0-16,-4-12 0 0,4 9 0 0,0-3 0 16,-3 3 0-16,3 3 0 0,-4-6 0 0,1 0 0 0,-1 3 0 15,-3 0 0-15,4 0 0 0,-4 0 0 0,0 1 0 0,3-4 0 16,1 0 16-16,-4 6 0 0,-1-6 1 0,-6 0 0 15,7 6-27-15,-3-3-6 0,3 0 0 0,-4 0-1 16,4 0 33-16,-7 3 6 0,7-3 2 0,-4 3 0 16,1 0-16-16,3 0-8 0,-4 0 8 0,1 3-8 15,-5-3 0-15,5 3 0 0,3 3 0 0,-4-3 0 16,1 3-20 0,-1-6-6-16,0 6-1 0,4 6 0 0,-3-7 27 0,3 4 0 0,3-3 0 0,-3 3 0 15,0-3 0-15,4 9 0 0,-8-10 0 0,4 1 0 16,3 3 0-16,-3 0 0 0,0 3 0 0,4-3 0 15,-4 2 46-15,3-5 14 0,1 3 4 0,-1 3 0 16,1-3-103 0,-1-1-20-16,4 4-4 0,-3 0-1 0,3-3 52 0,0 0 12 0,3 2 0 0,-3-2 0 15,4 3 48-15,-4 0 13 0,3-1 3 0,1-2 0 16,3 3-52-16,-4 6-12 0,1-7 0 0,3-5 0 16,0 6 0-16,0 3 0 0,0 2 0 0,4-5 0 15,-1 0 0-15,-3 0 0 0,4-1 0 0,-1 1 0 0,1 3-9 0,3-9-5 16,-3 3-1-16,-1-1 0 0,1 1 24 15,3 3 5-15,0-6 1 0,0 6 0 0,-3-9-15 0,3 2 0 16,0-2 0-16,-3 0 0 0,-1 0 32 0,1-3 4 16,-1 0 1-16,1 0 0 0,-4 0-8 0,7-3-1 15,-3 3-1-15,-4-3 0 0,0 3-27 0,0-3 0 16,0 0 0-16,0 1 0 16,0-1-148-16,0 3-36 0,-3-6-6 0,3 0-898 0</inkml:trace>
  <inkml:trace contextRef="#ctx0" brushRef="#br0" timeOffset="-60600.171">5976 15607 1695 0,'0'0'37'0,"0"0"8"0,0 0 2 0,0 0 1 0,0 0-39 0,0 0-9 15,0 0 0-15,0 0 0 0,-3-6 60 0,-1 0 11 16,0 3 1-16,4 3 1 0,-3-6-17 0,-1 0-3 16,1 3-1-16,-1-2 0 0,1 5-32 0,-4-12-6 15,3 9-2-15,-3-3 0 0,4 3 42 0,-1-3 8 0,-3 3 2 0,4-3 0 16,-4 0-64-16,-1 3-15 16,-6-2-1-16,4 2-1 0,-1-3 27 0,1 0 6 15,-1 0 0-15,0 0 1 0,-3 3-17 0,4-3 0 16,3 3 0-16,-4-2 0 0,4 2 0 0,-4-3 0 0,-3 3 0 0,7 0 0 15,-3 3 0-15,3 0 0 0,-4 0 0 0,4 0 0 16,-4 3 0-16,1 0 0 0,-1 3 0 0,4-3 0 16,-3 2 0-16,3-2 0 0,0 3 0 0,-8 0 0 15,12 3 0-15,-4-3 0 0,3 3 8 0,-3-4-8 16,4 1 0-16,-1 3 0 0,1-3 0 0,-1 0-9 16,4-6 9-16,0 9-8 0,4 3 8 0,-4-7-8 15,0 1 8-15,3 0 0 0,1 0 0 0,-1 0-8 16,1 6 8-16,3-6 0 0,-4 2 0 0,1-2 0 15,6 0 0-15,-6 0 0 0,3 3 0 0,-3 0 0 16,3-3 0-16,-7 2 0 0,7-2 0 0,0 0 0 16,-4 0 0-16,4 0 9 0,0 0 0 0,4 0 0 0,-4-3-9 15,4 2-12-15,-1-2 2 0,1-3 1 16,-1 3 9-16,8 0 12 0,-7-3-2 0,-1 3-1 16,4-3-9-16,-3 3 0 0,3-3 0 0,-3 3 0 15,-1-3 0-15,1 3 0 0,-1 0-12 0,-3 3 12 0,7 0 0 0,-6 0 0 16,-1-6 0-16,0 6 12 0,0-4-12 0,0 4 0 15,0 0 0-15,0 3 0 0,3 6-16 0,-3-4-6 16,1 1-1-16,-1 6 0 16,0-3-39-16,-4 2-8 0,4 1-2 0,-3-1 0 15,-1-2 24-15,1 3 5 0,-1-6 1 0,-3 2 0 0,0 1 30 0,0 0 12 16,0-4-8-16,-3 1 8 0,-1 0 0 0,-3-6 0 16,4 0 0-16,-4 0 8 0,0-3 33 0,-4 2 7 0,-3-5 2 15,0 0 0-15,0 0-22 0,0 0-4 0,-1 0 0 16,-6 0-1-16,4 0 33 0,3 0 6 0,-4 0 2 15,0 0 0-15,4-5-64 0,4 5-10 0,-5 0-3 0,1 0-1 16,0-3 22-16,4 3 5 0,-4 0 1 0,3 0 0 16,0 0-28-16,1-3-6 0,3 3 0 15,-4 0-1 1,4 0-13-16,0-3-2 0,0 3-1 0,3-3-635 0,-6 3-128 0</inkml:trace>
  <inkml:trace contextRef="#ctx0" brushRef="#br0" timeOffset="-59985.249">6368 15178 1624 0,'0'0'46'0,"0"0"10"0,0 0-45 0,0 0-11 0,0 0 0 0,0 0 0 16,0 0 72-16,0 0 13 0,0 0 3 0,0 0 0 16,0 0-24-16,0 5-5 0,-4 7-1 0,4-6 0 15,0-3-10-15,-3 6-1 0,3 0-1 0,0 0 0 16,-4 2-12-16,4-2-2 0,0 3-1 0,4 0 0 15,-4 2-14-15,0 1-2 0,0 0-1 0,0 2 0 16,0 1 40-16,0 0 8 0,0 2 2 0,3-2 0 16,-3 2-52-16,0 4-12 0,0-6 0 0,0 5 0 15,0 4 0-15,4-7 0 0,-4 10 0 0,0-10 0 16,0 10 0-16,0-1 0 0,0 9 0 0,0-6 0 16,0 4 0-16,-4-7 0 0,4 3 0 0,-3-2 0 0,3-4 0 15,0 1 0-15,-4-4 0 0,4 1 0 0,0-9 0 16,0-1 0-16,4 1 0 0,-4-3 0 0,0-3-15 0,0-4-5 15,0-5-2-15,0 0 0 16,0 0-16-16,0 0-3 0,0 0-1 0,0 0 0 0,0 0 33 0,0 0 9 16,0 0 0-16,0 0 0 15,0 0-157-15,-7-5-27 0,3-4-6 0,0 3-1 0</inkml:trace>
  <inkml:trace contextRef="#ctx0" brushRef="#br0" timeOffset="-59642.772">6223 15689 1728 0,'0'0'38'0,"0"0"8"0,0 0 2 0,0 0 0 0,0 0-39 0,0 0-9 0,0 0 0 0,0 0 0 16,0 0 104-16,7 0 20 0,0-6 3 0,0 6 1 16,4-3-8-16,-1 3 0 0,8-3-1 0,-7 3 0 15,6-3-44-15,1 0-9 0,-1 1-2 0,-2 2 0 0,2-3-44 0,4 3-8 16,-10 0-3-16,7-3 0 0,-4 3-9 0,0-3 0 16,0-3 0-16,0 3 0 0,-3 0 0 0,3 0 0 15,0 0 0-15,-4 0 0 0,-3-3 0 0,1 0 0 16,2 6 0-16,1-8 0 0,-4 5 0 0,3-6 0 15,-3 3 0-15,0 3 0 16,4-3-100-16,-4 0-23 0,0 0-4 0,0 3-649 16,0-2-131-16</inkml:trace>
  <inkml:trace contextRef="#ctx0" brushRef="#br0" timeOffset="-57905.474">7211 15522 1177 0,'0'0'25'0,"0"0"6"0,0-6 1 0,0 0 2 0,0 0-34 0,0-3 0 15,0 3 0-15,0 6 0 0,0-3 112 0,0 3 15 16,0 0 3-16,0-6 1 0,0 6-34 0,0 0-6 16,0 0-2-16,0 0 0 0,0 0-22 0,0 0-5 15,0 0-1-15,0 0 0 0,0 0-49 0,0 0-12 16,0 0 0-16,0 0 0 0,0 0 0 0,-4 9 0 15,1-3 0-15,-1 3 0 0,4 3 0 0,-3-1 0 16,3 1 0-16,0 0 0 0,0 3 0 0,0-4 0 0,-4 4 0 16,4 0 0-16,0 5 0 0,0-5 0 15,4 9 0-15,-4-1 0 0,3 4 0 0,-3-4 0 0,4 7 0 16,-1-4 0-16,1 3 0 0,-1-2 0 0,-3-4 0 0,4 1 0 16,-1-4 0-16,-3 4 0 15,0-9 0-15,0 2 0 0,0 1 0 0,0 0 0 0,0-10 0 0,0 1 0 16,0 3 31-16,0-6 3 0,0-6 1 0,0 9 0 15,0-9-35-15,0 0 0 0,0 0 0 0,0 0 0 16,0 0 8-16,0 0-8 0,0 0 0 0,0 0 0 16,0 0 28-16,0 0 0 0,0 0-1 15,-3-6 0-15,3 0-27 0,-7 0 0 0,3-6 0 0,-3 3 0 16,4 4 15-16,-1-10-3 0,1 3 0 0,-1 0 0 16,4 1-12-16,-3-1 8 0,-1-9-8 0,1 7 0 15,-1-1 0-15,4-3-18 0,-4 1 2 0,4-4 1 0,0 3 38 16,0 1 7-16,4-4 2 0,-4 4 0 0,4-1-15 15,-1-3-2-15,-3 4-1 0,4-1 0 16,3 3-3-16,-4 1-1 0,4-1 0 0,0 3 0 16,0 0-2-16,0 1-8 0,0-1 12 0,4 6-4 0,0-3-8 0,3 0 0 15,3 6 0-15,1-2 0 0,3-1 0 0,0 0 0 16,0 3 0-16,1 0 0 0,2 3 0 0,-6-3 0 16,3 3 0-16,0 3 0 0,-3 0 0 0,0 6 0 15,-4-3 0-15,3-1 0 0,-3 1 0 0,1 3 0 16,-1 0 0-16,0 6 0 0,-4 2 12 0,1-5-2 0,0 9-1 15,-1 2 0-15,-3-2-9 0,4 2-12 0,-4 7 2 0,-4-7 1 16,4 9 17-16,-3-8 4 0,3 0 1 0,-3-4 0 16,-1 4-13-16,1-10-18 0,-1 10 4 0,1-12 1 15,-4-1 13-15,0 1 0 0,0 3 0 0,0-3 0 16,0-9 0-16,0 2-12 0,0-5 12 0,0 6-12 16,0-6-4-16,0 0 0 0,0 0 0 0,0 0 0 15,0 0-20-15,0 0-5 16,0 0-1-16,0 0 0 15,0 0-18-15,0 0-3 0,0 0-1 0,0 0 0 16,0 0-107-16,0 0-21 0,0 0-5 0</inkml:trace>
  <inkml:trace contextRef="#ctx0" brushRef="#br0" timeOffset="-57130.302">7860 15763 1728 0,'0'0'38'0,"0"0"8"0,0 0 2 0,0 0 0 0,0 0-39 16,0 0-9-16,0 0 0 0,0 0 0 0,0 0 78 0,0 0 14 0,0 0 2 15,0 0 1-15,0 0-50 0,0 0-9 0,3 0-3 0,4 0 0 16,1 0 25-16,-5 0 5 0,4 0 1 0,0 0 0 16,4 0-52-16,-8 0-12 0,4-6 0 0,0 6 0 15,4-6 54-15,0 0 8 0,-1 3 2 0,1 0 0 16,-1-3-52-16,-3 3-12 0,4-3 0 0,-4 1 0 16,4-1 0-16,-1 0-8 0,-3-6 8 0,4 6-13 15,-1 6 13-15,-3-9 8 0,0 0 0 0,1 4-8 16,-1-7 0-16,0 9 0 0,0-3 0 0,-4 0 0 15,4 0 0-15,-3 0 0 0,-1 1 0 16,1-1 0-16,-1-3 0 0,1 3 0 0,-4-3 0 0,0 3 0 16,3-3 20-16,-3 4-2 0,0-1-1 0,0-3 0 15,0 0-17-15,0 3-16 0,0 0 4 0,0 0 0 16,0 0-1-16,-3 4 0 0,-1-4 0 0,1 0 0 16,3 6 2-16,-4-6 1 0,1 0 0 0,-4 0 0 15,0 3 10-15,3-3 0 0,-3 3 0 0,0-2 0 16,-4 2 0-16,4-3 0 0,0 3 0 0,4 0 11 15,-4 0-11-15,3 0 0 0,-3 3 0 0,0 0 8 16,0 0-8-16,0 0-9 0,0 3 9 0,-4 0-13 16,1 3 25-16,3 3 6 0,-4-4 1 0,1 1 0 15,-1 0-19-15,0 0 0 0,1 6 0 0,-1-3 0 0,4-1 0 0,-7 1 0 16,4 0 0-16,-1 3 0 0,0 3 0 0,1-10 0 16,3 7 0-16,-4 0 0 0,1 3-12 0,2-4-5 15,1 1-2-15,0 3 0 0,0 0 19 0,4-4-10 16,-1 4 10-16,4 0-8 0,0-1 8 0,0-2 0 15,4 9 0-15,-1-9 0 0,4-1 16 16,-3 4 6-16,3 3 1 0,0-7 0 0,-3 1-23 0,6 3 0 16,-3-3 0-16,0-1 0 0,4 1 0 0,-1 0 0 15,1-3 0-15,0-1 0 0,-1 1 0 0,1-3 0 16,3 0 0-16,0 6 0 0,0-9 56 0,0 0 6 16,0 3 2-16,0-6 0 0,-3 3-52 0,0-3-12 15,-1 0 0-15,1 0 0 0,-1-3 0 0,-3 3 0 0,0-3 0 16,0 0 0-16,-3 0 0 0,3 0 0 0,-3 3 0 0,-1-6 0 15,1-3 0-15,-1 0 0 0,1 3 0 0,-4-2 0 32,3-1-191-32,1-3-41 0,-1-3-8 0</inkml:trace>
  <inkml:trace contextRef="#ctx0" brushRef="#br0" timeOffset="-56412.938">8724 15551 1267 0,'0'0'28'0,"0"0"5"0,0 0 2 0,7 0 1 0,-7 0-36 0,7 0 0 0,-3 0 0 0,-4 0 0 16,0 0 109-16,0 0 15 0,7-3 4 0,-7 3 0 16,0 0-49-16,0 0-10 0,0 0-1 0,0 0-1 15,0 0-5-15,0 0-1 0,0 0 0 0,0 0 0 16,0 0 3-16,0 0 0 0,0 0 0 0,0 0 0 15,0 0 0-15,0 0 0 0,0-6 0 0,0 3 0 16,0 3-52-16,0-6-12 0,-4 0 0 0,1 1 0 16,-1-1 26-16,1 0 2 0,-1 0 1 0,1 0 0 15,-4 0 5-15,0 3 1 0,0-3 0 0,0 0 0 16,3 4-35-16,-3-7 0 0,0 6 0 0,0 0 0 16,0-3 0-16,-4 6 0 0,4-6 0 0,-3 6 0 15,2-6 0-15,-2 6 0 0,-1 0 0 0,1 0 0 16,-1 0 0-16,1 0 0 0,-1 0 0 0,0 0 0 15,1 6 0-15,-1-6 0 0,4 0 0 0,-3 6 0 16,3-6 0-16,-4 6 0 0,4-3 0 0,0 6 0 16,-4-4-44-16,1-2-16 0,3 6-4 0,-4-3 0 15,0 3 52-15,4 3 12 0,0-4 0 0,0 4 0 0,0-3 0 0,4 3 0 16,-4 3 0-16,3-7 0 0,-3 4 19 0,4-3 6 16,-1 6 2-16,-3-4 0 0,3 4-27 0,4-3 0 15,-3 5 0-15,3 1 0 0,0-6 0 0,3 3 0 16,1-1 0-16,-1 7 0 15,1-9-16-15,3 2-9 0,4-2-2 16,-1 3 0-16,1-1 27 0,3-2 0 0,-3 0 0 0,3 3 0 0,0-6 46 0,0-1 14 0,0 4 4 16,0-3 0-16,0-3-52 0,4 3-12 15,-4-4 0-15,0 4 0 0,0-3 0 0,0 6 0 0,0-6 0 0,-3-3 0 16,0 0 0-16,-1-3 0 0,1 3 0 0,-4-3 0 16,3 0 0-16,-3-3 0 0,4 0 0 0,-4 0 0 15,0-3 0-15,0 0 0 16,-3 0 0-16,-1 0 0 15,1-3-128-15,-4 1-28 0,0-1-5 0,0-3-956 0</inkml:trace>
  <inkml:trace contextRef="#ctx0" brushRef="#br0" timeOffset="-55626.581">8982 15674 1504 0,'0'0'43'0,"0"0"9"0,0 0-42 0,0 0-10 15,0 0 0-15,0 0 0 0,0 0 93 0,0 0 17 16,0 0 3-16,0 0 1 0,0 0-34 0,0 0-8 15,3 6 0-15,1-6-1 0,-1 3 0 0,4 3 0 16,-3-6 0-16,3 0 0 0,0 0-22 0,0 0-4 16,0 0-1-16,0 0 0 0,0 0-19 0,0 0-4 0,0-6-1 0,0 3 0 15,0 3-20-15,0-3 0 0,1-3 0 16,2 1 0-16,1 2 0 0,-4-6 0 0,3 6 0 16,1-3 0-16,0 0 28 0,-1 6 2 0,1-6 0 15,-1 0 0-15,-3 1-30 0,0-1 0 0,4-3 0 16,-4 3 0-16,0 3 0 0,0-3 14 15,0 0-2-15,-3 3-1 0,3-3-11 0,-4 1 0 0,1-1 0 16,-1-3 0-16,1 3 0 0,-4 0 12 0,3 0-12 16,-3 0 12-16,4 0-12 0,-4 1 0 0,0-1 0 0,0 0 0 15,0 0 0-15,0-3 0 0,-4 3 0 0,1 0 0 16,-1 0 0-16,1 1 0 0,-1-1 0 0,-3 0 0 16,0 0 0-16,4 0 0 0,-4 0 0 0,0 0-11 15,0 3 11-15,-1-3 0 0,1-2-9 0,0 5 9 16,4-3-13-16,-1 3 1 0,-3 0 1 0,4 0 0 15,3 3 11-15,-7 0 8 0,3 0-8 0,4 0 11 16,-7 0-11-16,0 3 0 0,3 0 0 0,-3 3 0 16,4 0 0-16,-4 2 0 0,3-2 0 0,-3 3 0 0,4-3 0 15,-1 0 0-15,1 3 0 0,-4 3 0 0,3-4 0 16,-3 4 0-16,3-3 0 0,1 6 0 0,-4-7 0 16,0 7 0-16,0-3 0 0,3 6 0 0,-3-13 0 15,4 7 0-15,-4 0 0 0,3 3 0 0,1-4 0 0,-1 1 0 16,1-6 0-16,-1 9 0 0,0-4 0 0,4-2 0 15,0 0 0-15,0 3 0 0,0 3 0 0,0-7 0 16,4 4 0-16,-4 3 0 0,4-3-13 0,-1-1-5 16,1 1-1-16,-1 3 0 0,1-3 19 15,3-1 0-15,-4 1 0 0,4 3 0 0,0-3 0 0,-3-1 0 16,3 1 0-16,0-3 0 0,0-3 48 0,-3 3 12 16,6-4 4-16,-3 1 0 0,4 0-52 0,-4-3-12 15,0 0 0-15,0 0 0 0,0-3 0 0,0 0 0 16,4 0 0-16,-4-3 0 0,3 0 0 0,-3-3 0 0,4 3 0 15,-4-3 0-15,0 1 0 0,4-1 0 0,-4-3 0 0,3 0 0 32,-3-3-48-32,4 4-13 0,-4-4-3 0,0 0-751 0,0-3-150 15</inkml:trace>
  <inkml:trace contextRef="#ctx0" brushRef="#br0" timeOffset="-54815.274">10033 15530 946 0,'0'0'20'0,"0"0"5"0,0 0 1 0,0 0 2 0,0 0-28 0,0 0 0 16,0 0 0-16,0 0 0 0,0 0 143 0,0 0 23 16,0 0 5-16,-4-6 1 0,4 6-38 0,0-5-7 0,-3-4-2 0,3 9 0 15,-7 0-27-15,3-6-6 0,-3 0 0 0,0 3-1 16,0 0-35-16,0 0-6 0,-3-3-2 0,-1 3 0 15,0-2-28-15,1 2-7 0,-1-6-1 0,1 6 0 16,-1-3 0-16,0 6 0 0,-3-6 0 0,4 0 0 16,-4 6-12-16,0-6 0 0,-1 3 0 0,-2 0 0 15,3 0 0-15,0 3 0 0,-4 0 0 0,4 0 0 16,0 3 0-16,0 0 0 0,0-3 0 0,-1 9 0 16,1-9 0-16,0 6 0 0,4 0 0 0,-1 0 0 15,0 0 0-15,4 3-10 0,0-4 10 0,0 4-8 16,0-3 8-16,4 3-8 0,-1-3 8 0,1 3-8 15,-1-4 8-15,4 4-8 0,0-9 8 0,0 6-8 16,0 3 8-16,0-3 0 0,4 0-9 0,-4 6 9 16,0-12 0-16,3 5 0 0,4 1-9 0,-3 0 9 15,-1 0 0-15,4 0 0 0,0 0 0 0,0 3 0 0,0-6-8 0,4 5 8 16,0-2 0-16,-1-6 0 0,4 6-10 0,-3-3 10 16,0 0-8-16,3 0 8 0,0 0-11 0,0-3 11 15,0 3-13-15,0 6 5 0,-3-9 8 0,3 3 0 16,0 0 0-16,-4-1-8 0,5 1-13 0,-5 0-3 15,1 0 0-15,-1 6 0 0,1-9 2 0,-1 6 0 16,-2 0 0-16,-1 3 0 0,3-3 4 0,-3-1 1 16,4 1 0-16,-4 0 0 15,0 3-10-15,0 0-1 0,-3-3-1 0,-1 3 0 16,1-6 1-16,-1 5 0 0,1-2 0 0,-1 3 0 0,-3 3 5 0,0-3 2 0,4 2 0 16,-4-5 0-16,0 6 4 0,-4 0 1 0,1-3 0 15,-1 2 0 1,1 1-28-16,-4 3-6 0,-1-3-1 0,1-1 0 0,0 1 41 0,0 0 10 15,0-3 0-15,-3-1 0 0,3 1 29 0,-4-3 8 0,4 3 2 0,-4-6 0 16,1 0-11-16,-4-3-3 0,3 0 0 0,-3 0 0 16,0-3 31-16,-4 0 7 0,4-3 1 0,-4 0 0 15,1 0 0-15,-1 0 0 0,1 1 0 0,-5-1 0 32,5 0-76-32,-1-6-14 0,0 3-3 0,4 3-1 0,0 0-9 0,4 1-1 15,-1 2-1-15,0-3 0 0,4 3-116 0,0 0-23 0,4-3-5 0</inkml:trace>
  <inkml:trace contextRef="#ctx0" brushRef="#br0" timeOffset="-53962.912">10566 15504 1792 0,'0'0'40'0,"0"0"8"0,0 0 1 0,-7 0 1 0,0 0-40 0,-4-6-10 0,4 6 0 0,0 0 0 15,0-3 70-15,-4 0 12 0,4 0 2 0,-3 3 1 16,-1-3-16-16,-3-3-3 0,3 3-1 0,1 3 0 15,-1-2-17-15,1-1-4 0,-1-3-1 0,0 6 0 16,1 0-28-16,-1 0-6 0,-3 0-1 0,4 0 0 16,-5 6-8-16,1-6-11 0,4 3 3 0,-4-1 0 15,3-2 8-15,0 3 0 0,1 0 0 0,3 0 0 16,0 0 0-16,0 0 0 0,0 0 0 0,3 6 0 0,-3-9 0 0,4 6 0 16,3-6 0-16,-4 12 0 15,4-7-30-15,-3 4-1 16,-1-3 0-16,4 3 0 0,0-3 31 0,0 9 0 0,0-10 0 0,0 1 0 0,4 0-11 15,-1 3-2-15,1 0-1 0,-1 3 0 16,4-4 5-16,0-2 1 0,0 0 0 0,0 0 0 16,0 0 8-16,4 6-8 0,0-4 8 0,-1-2-8 15,1 6-16-15,3-6-4 0,0 0 0 0,0 3 0 0,-3-3 4 16,3-1 0-16,-4 4 0 0,4-3 0 0,1 0 3 0,-5-3 1 16,4 9 0-16,0-12 0 0,-3 6-3 0,3-6 0 15,-3 3 0-15,-1 0 0 0,1-1 23 0,-1 1-11 16,-3 0 11-16,4 3-8 0,-4-3 8 0,4 0 0 15,-4 0 0-15,0 6 0 0,0-3-9 0,0 0 9 16,-4-1-10-16,1 4 10 0,3-3-11 0,-4 0 11 0,-3 6-12 0,4-3 12 31,-4-3-42-31,-4 2-2 0,4 4 0 0,-3 0 0 16,-1-3 36-16,1-1 8 0,-1 1 0 0,-3 3 0 0,0 0 0 0,0-3 0 0,0-1 0 16,-3 1 0-16,-1 0 0 0,0 3 0 0,1-3 0 0,-1-3 0 15,1 2 33-15,-4-2 9 0,3 0 2 0,-3 3 0 16,0-9-20-16,3 3-3 0,1-3-1 0,-1 0 0 15,0 0 35-15,1-3 6 0,-1 0 2 0,1-3 0 16,-1 3-50-16,-3-3-13 0,3 0 0 0,-3 4 0 16,4-1 46-16,-1-3 4 0,-3 0 1 0,3 3 0 31,1 0-82-31,-1 0-16 0,1-3-3 0,-1 6-1 0,1-3-126 0,2 0-26 0,8 3-5 16,-10-9 0-16</inkml:trace>
  <inkml:trace contextRef="#ctx0" brushRef="#br0" timeOffset="-52947.882">11250 15633 1465 0,'0'0'32'0,"0"0"6"0,0 0 2 0,0 0 2 0,0 0-34 0,0 0-8 0,0 0 0 0,0 0 0 0,4-6 85 0,-4 6 15 16,0 0 4-16,0 0 0 0,0 0-23 0,0 0-4 16,3-5-1-16,-3 5 0 0,0-3-20 0,-3-3-5 15,3-3-1-15,-4 3 0 0,4 6 2 0,-7-6 1 16,4 0 0-16,-5 3 0 0,5-3-25 0,-8 1-6 15,4-1-1-15,0-3 0 0,0 6-6 0,0-3-2 16,0 0 0-16,-4 3 0 0,4-3 12 0,-3 3 3 16,-1-3 0-16,-3 4 0 0,4-1-28 0,-5 0 0 15,5 3 0-15,-4-6 0 16,3 6-12-16,1 0 12 0,-5 0-12 0,5 0 12 0,-1 6 0 0,1-3 13 16,-1 0 0-16,1-1 0 0,-1 1-13 0,4 3 0 15,-4 0 0-15,1 0 0 0,3 3-15 0,-4 3-5 16,4-6-2-16,-4 2 0 0,4 1 10 0,0 0 1 15,0 0 1-15,0 6 0 0,0-4 10 0,0-2 0 0,0 3 0 16,4 5 0-16,-5-5 0 0,5 0 9 0,-1 6-1 16,1-4-8-16,-1 1 0 0,4 6 0 0,-3-10-10 0,3 1 10 15,0 6 0-15,0-4 13 0,3-2 0 0,-3 0 0 16,7 3-13-16,-3-4 0 0,-1 1 0 16,5-3 0-16,-1 3 0 0,0-6-10 0,3 2 2 15,-3-2 0-15,4-3 8 0,-1 3 0 0,5-3 0 16,-5 0 0-16,1-3 0 0,-1 6 0 0,1-12 8 15,3 6-8-15,-3-3 8 0,-1 3-8 16,1-3 8-16,3-3-8 0,-4 0 11 0,1-2-3 0,3 5 0 0,-3-6 0 16,-1-3-8-16,1 0-11 0,3 1 3 0,-3-1 0 15,-1-6 8-15,1 9 0 0,-1-8 0 0,1-1 0 16,-4 3 17-16,4 4 6 0,-4-7 1 0,0 3 0 16,0 4-24-16,-4-1 9 0,4 0-9 0,-3-3 0 15,-1 4 10-15,-3 2-10 0,0-6 8 0,4 9-8 16,-4-6 0-16,0 4 0 0,3-4 0 0,-3 6 0 15,0 0 0-15,0 0 0 0,0 0 0 0,0 3 0 0,0 0 0 0,0 3 0 16,0-5 0-16,0 5 0 0,0 0 10 0,0 0-10 16,0 0 12-16,0 0-12 0,0 0 15 0,0 0-4 15,0 0-1-15,0 0 0 0,0 0-10 0,0 0 0 16,0 0 0-16,0 0 0 0,0 0 0 0,0 0-14 16,0 0 3-16,0 5 1 0,0-5 10 0,4 9 0 15,-4 0 0-15,4 3 0 0,-4 0 0 0,3-4 0 16,1 4 0-16,-4 0 0 0,3 3 0 0,1-1 0 15,-4 1 0-15,3 3 0 0,1-1 0 0,-1-2 0 16,1 6 0-16,-1-4 0 0,1 1 24 0,-1-1 1 16,1-5 0-16,-4 6 0 0,3-3-25 0,1-4 0 15,-4 1 0-15,3-3 0 16,-3 0-46-16,0-9-14 0,0 0-4 0,0 0 0 0,0 0 52 0,0 0 12 16,0 0 0-16,0 0 0 15,0 0-208-15,0 0-38 0,0 0-8 0</inkml:trace>
  <inkml:trace contextRef="#ctx0" brushRef="#br0" timeOffset="-52491.794">11550 15527 1911 0,'0'0'42'0,"0"0"9"0,0 0 1 0,0 0 2 0,0 0-43 0,0 0-11 16,0 0 0-16,0 0 0 0,0 0 85 0,0 0 15 16,0 0 4-16,3 6 0 0,-3-6-29 0,0 0-6 15,4 6-1-15,-4 0 0 0,0-6-6 0,0 0-2 0,0 6 0 16,0 0 0-16,0 3-28 0,0 2-7 0,0-11-1 0,-4 3 0 15,4 6-24-15,0 0 0 0,0 0 0 0,0 3 0 16,0-4 0-16,4 4 0 0,-4-6 0 0,4 9 0 16,-1-4 0-16,-3 7 0 0,4-6 0 0,-1 8 0 15,1-2 31-15,-1 6 1 0,1-10 0 0,-4 4 0 16,3 5-41-16,1-11-8 0,-4 6-2 0,3-3 0 16,1 2 19-16,-4-8 0 0,3 6 0 0,-3-4 0 15,4-5 0-15,-4 3 0 0,0-9 0 0,3 3 0 16,-3-3 0-16,0 0 0 0,0 0 0 0,0 0 0 15,0 0 0-15,0 0 0 0,0 0 0 0,0 0 0 32,0 0-55-32,0 0-7 0,0 0-2 0,0 0 0 0,0-6-124 0,-3-3-24 15,3-2-6-15,0-7-1 0</inkml:trace>
  <inkml:trace contextRef="#ctx0" brushRef="#br0" timeOffset="-52119.435">11564 15319 2332 0,'0'0'52'0,"0"0"10"0,0-6 2 0,-3 3 1 0,3 3-52 0,0 0-13 15,0 0 0-15,0 0 0 0,0 0 108 0,0 0 18 16,0 0 4-16,0 0 1 0,0 0-55 0,0 0-12 16,0 0-1-16,0 0-1 0,0 0-50 0,0 0-12 0,0 0 0 15,0 0 0-15,0 0 0 0,0 0 0 16,0 0 0-16,0 9-10 15,-4-3-83-15,8-1-17 0,-4 1-3 0,3 0-711 0,1 0-143 16</inkml:trace>
  <inkml:trace contextRef="#ctx0" brushRef="#br0" timeOffset="-50646.968">12354 15707 1558 0,'0'0'34'0,"0"0"7"0,0 0 2 0,0 0 1 0,0 0-35 16,0 0-9-16,0 0 0 0,0 0 0 0,0 0 64 0,0 0 12 16,0 0 1-16,0 0 1 15,0 0-14-15,7 0-4 0,0 0 0 0,-3 0 0 0,3-6 4 0,0 6 0 16,-3-6 0-16,3 6 0 0,0-6-28 0,-4 6-6 15,1 0-1-15,3-9 0 0,-4 6-1 0,1 0-1 16,3 0 0-16,-4-2 0 0,1 2-15 0,3-6-4 16,0 6 0-16,0-3 0 0,0 0-8 0,0 0 8 15,0 0-8-15,0 1 8 0,4-1 4 0,-4-3 0 0,4 3 0 0,-4 0 0 16,3-3-4-16,-3 6 0 0,4-3 0 0,-4 1 0 16,0-1-8-16,-4-3 0 0,5 0 0 0,-5 3 0 15,4 3 0-15,-3 0 8 0,-4-3-8 0,0 6 8 16,3-3-8-16,1-2 0 0,-4 5 0 0,0-3-11 15,0-6 11-15,0 9 0 0,0 0 0 0,0-6 0 16,-4-3 0-16,1 3 0 0,3 3 0 0,-4-3 11 16,1 3-11-16,-4-2-17 0,3-1 4 0,-3 0 1 15,3 0 12-15,-3 6-9 0,0-6 9 0,-3 6-8 16,3-6 0-16,0 6 0 0,0 0 0 0,0 0 0 16,7 0 8-16,-8 0-8 0,1 0 8 0,0 6-8 15,-3-6 0-15,3 6 0 0,0-6 0 0,-4 6 0 16,4-3 8-16,0 6 0 0,-4-4 0 0,4 4 0 15,0 0 0-15,-3 0 0 0,3 3 0 0,0-4 0 16,-1 1 0-16,1 0 0 0,0 0 0 0,0-3 0 0,4 9 0 16,-1-10 0-16,-3 1 0 0,4 0 0 15,-1 3 0-15,1 0 11 0,-1 0-3 0,1 2 0 0,3-5-8 0,-4 3 0 16,4 0 0-16,0 6 0 0,0-4 12 0,4 1 0 16,-4 0 0-16,0 0 0 0,3-1-12 0,1-2 8 15,-1 3-8-15,1 6 8 0,-1-12 0 0,1 5 0 16,-1-2 0-16,1 6 0 0,-1-6-8 0,1 2 0 15,3-2 0-15,0 6 0 0,-4-6 0 0,5 0 0 16,-1-1 0-16,-4 4 0 0,4-3 0 0,0-3 0 16,0 3 0-16,0-6 0 0,0-1 28 0,4 1 3 0,-4 0 1 15,4 0 0-15,-1-3-10 0,4 0-2 0,-3 0 0 16,3-3 0-16,0 3-6 0,0 0-2 0,0-3 0 16,-3 3 0-16,3-3 16 0,-3 1 4 15,-1-1 0-15,1 3 0 0,-4-3-32 0,3-3-8 16,-3 3-1-16,1 0 0 0,-1-3 9 0,-4 3 0 0,1-3-9 0,-1 0 9 31,1 0-97-31,-4 1-15 0,3-4-4 0,-3 3-675 0,0-3-135 0</inkml:trace>
  <inkml:trace contextRef="#ctx0" brushRef="#br0" timeOffset="-37339.484">11934 15539 734 0,'0'0'16'0,"0"0"3"0,0 0 1 0,0 0 1 0,0 0-21 0,0 0 0 0,0 0 0 0,0 0 0 15,0 0 53-15,0 0 7 0,0 0 0 0,0 0 1 16,0 0-7-16,0 0-2 0,0 0 0 0,0 0 0 15,0 0 20-15,0 0 4 0,0 0 1 0,0 0 0 16,0 0 7-16,0 0 2 0,0 0 0 0,-7-6 0 16,7 6-18-16,0 0-3 0,0 0-1 0,-3-3 0 15,3 3-13-15,0 0-3 0,0 0-1 0,0 0 0 16,0 0-23-16,0 0-5 0,0 0-1 0,-7-3 0 16,7 3 3-16,0 0 1 0,0 0 0 0,0 0 0 15,0 0-1-15,0 0 0 0,0 0 0 0,0 0 0 0,-4 3-7 0,4-3-2 16,-3 6 0-16,-1 0 0 0,1 3-4 0,3-3-8 15,0 9 11-15,0-10-11 0,0 4 20 0,0 0-4 16,0 0 0-16,0 6 0 0,0-1-1 0,3-5-1 16,-3 3 0-16,0 5 0 0,0 1-4 0,0-6-1 15,0 3 0-15,0-1 0 0,0-2-1 16,0 3 0-16,0-3 0 0,0-1 0 0,0 1 1 0,0 0 0 16,0-3 0-16,0 2 0 0,0-8-9 0,0 6 8 15,0-3-8-15,0 3 8 0,0-3-8 0,0 0 10 16,0-6-10-16,0 5 10 0,0-5-10 0,0 0 0 15,0 0 0-15,0 0 0 0,0 6 8 0,0-6-8 16,0 0 0-16,0 0 8 0,0 0 2 0,0 0 0 16,0 0 0-16,0 0 0 0,0 0 14 0,0 0 2 0,0 0 1 0,0 0 0 15,0 0-15-15,0 0-4 0,-3-6 0 0,-4 1 0 16,3-1-8-16,1 0 8 0,-1-6-8 0,1 3 8 16,-1 3-8-16,0 0 8 0,-3-5-8 0,4-4 8 15,-1 6-8-15,1-5 0 0,-1 2 0 0,1-3 8 16,-1 3-8-16,1 1 12 0,3-7-12 15,-4 6 12-15,4 0-12 0,-3 1-9 0,3-4 9 0,0 3-13 16,0 0 13-16,0 1 0 0,3-1 0 0,-3 0-9 16,4 0 9-16,-1 4 0 0,4-10-9 0,-3 6 9 15,3 3 0-15,3-2-11 0,-2-1 11 0,2 6-8 16,1-6 8-16,-1 3 0 0,-3 1-9 0,4-1 9 16,0 3 0-16,-4 3 0 0,3 0 0 0,1 3 0 15,-1 0-22-15,1 0 0 0,0 3 0 0,-1 0 0 16,1 0-1-16,-1 6 0 0,1-6 0 0,-1 2 0 15,-3-2 23-15,4 3 0 0,-4-3 0 0,0 3 0 0,0 0 0 16,0 0 0-16,-3 0 0 0,3-3 0 16,-4 0-56-16,-3-3-6 0,4 5-2 0,-4-5 0 0,0 0 52 0,0 0 12 15,0 0 0-15,0 0 0 16,0 0-61-16,0 0-10 0,0 0-1 0,0 0-931 0</inkml:trace>
  <inkml:trace contextRef="#ctx0" brushRef="#br0" timeOffset="-34976.064">13451 15622 881 0,'0'0'37'16,"0"0"-29"0,0 0 92-16,0 0 18 0,0 0 4 0,0 0 1 15,0 0-51-15,0 0-11 0,0 0-1 0,0 0-1 16,0 0 5-16,0 0 2 0,0 0 0 0,0 0 0 15,0 0-2-15,0 0 0 0,0 0 0 0,0 0 0 0,0 0 0 0,0 0 0 0,0 0 0 0,0 0 0 16,0 0-9-16,0 0-3 0,0-6 0 0,0 6 0 16,0-9-32-16,0 3-6 0,0 0-2 0,0 0 0 15,-3 0 2-15,3 0 0 0,-4 1 0 0,1-1 0 16,3-3-14-16,-4 3 0 0,1 0 0 0,-1 3 0 16,1-3 0-16,-1 3 9 0,1-3-9 0,-1 3 8 15,-3-2 9-15,4 2 2 0,-5-3 0 0,1 6 0 16,4-6-5-16,-4 0-1 15,0 3 0-15,3 3 0 0,-3-3-5 16,0 0 0-16,0 0-8 0,0 3 12 0,-4-3-12 0,4 0 0 0,0 0 0 16,-3 3 0-16,3 0 0 0,0-2 0 0,0 2 0 0,0-3 0 15,0 3 0-15,-1 0 0 0,1 0 0 0,0 3 0 16,0-1 12-16,-3 1-4 0,-1 0-8 0,4 0 12 16,-4 3-12-16,4 0 0 0,-3 0 0 0,-1 0 0 15,4 3 0-15,-3-4 0 0,3 4 0 0,-4-3 0 16,4 0 0-16,0 0 0 0,3 0 0 0,-3 3 0 15,0-3 0-15,7-6 0 0,-3 5 0 0,-4-5 0 16,7 0 0-16,-4 6 0 0,1 0 0 0,3 0 0 16,-4 0 0-16,1 0 0 0,3 3 0 0,-4-3 0 15,4 5 0-15,0-5 0 0,0 3 0 0,0 3 0 16,-4-1 0-16,4-2 0 0,0 6 0 0,0-3 0 16,0 2 0-16,0-2 0 0,0 0 0 0,0 6 0 15,0-7 0-15,4-2 0 0,0 0 0 0,-1 3 0 16,1-3 0-16,-1-4 0 0,1 1 0 0,3-3 0 15,0 0 0-15,0 3 0 0,0 0 0 0,0 3 0 16,0-6 0-16,0 3 0 0,0-3 0 0,4 2 0 16,-4 1 0-16,3-6 12 0,-3 6-3 0,4 0-1 15,0-6-8-15,3 0 0 0,-4 0 0 0,4 3 0 0,0-6 8 0,1 3-8 0,-1 0 0 16,-4-6 8-16,4 6-8 0,-3-6 8 16,0 0-8-16,-1 1 8 0,-3-4-8 0,4 3 0 0,-4-6 0 0,0 3 8 15,0 0-8-15,-4-2 0 0,4-4 0 0,1 6 0 16,-5-5-12-16,4 2-5 0,0-3-1 0,0 0 0 15,-3 4 8-15,-1-4 2 0,4 3 0 0,-3-3 0 16,-1 4 8-16,1-7 11 0,-1 6-3 0,1 1 0 16,-4-4-57-16,4 6-12 15,-1-6-3-15,1 9 0 0,-4-11 52 0,3 5 12 0,1 3 0 0,-1 0 0 16,1 1 0-16,-4 2 0 0,0 0 0 0,3 0 0 16,-3 0 0-16,0 6 0 0,0 0 0 0,0 0 0 15,0 0 0-15,0 0 0 0,0 0 0 0,0 0 0 16,0 0 0-16,0 0 0 0,0 0 0 0,0 0 0 15,0 0 0-15,0 0 0 0,0 0 0 0,0 0 0 16,0 0 0-16,0 0 0 0,0 0 0 0,0 0 0 16,0 0 0-16,0 0 0 0,0 0 0 0,0 0 0 15,0 0 0-15,0 6 0 0,0-6 0 0,0 12 0 16,0-12 0-16,0 6 0 0,0-1 0 0,0-5 0 16,0 9 0-16,0-3 0 0,0-6 0 0,0 9 0 15,-3-3 0-15,3-6 0 0,0 15 0 0,0-10 0 16,-4 1 0-16,4 0 0 0,0 0 0 0,0 3 0 15,-3 0 0-15,-1 0 0 0,4 2 0 0,-3-5 0 0,3 3 0 16,-4 3 0-16,4-3 0 0,0 2 0 0,0 4 0 0,0-3-12 16,0 0 12-16,0 2-12 15,0 4-37-15,0-3-7 0,0-1-2 0,0 1 0 16,4 3-110-16,-4-4-23 0</inkml:trace>
  <inkml:trace contextRef="#ctx0" brushRef="#br0" timeOffset="-31519.352">13483 15719 121 0,'0'0'0'0,"0"0"0"16,0 0 0-1,0 0 0-15,0 0 0 0,0 0 0 0,0 0 120 0,0 0 18 0,0 0 4 16,0 0 1-16,0 0-44 0,-3-6-9 15,3 6-2-15,-4-6 0 0,4 6-50 0,-3-6-10 16,3 6-3-16,0 0 0 16,0 0 31-16,0 0 5 0,-4-6 2 0,4 6 0 15,0 0-22-15,0 0-4 0,-7 0-1 0,7 0 0 0,0 0-7 0,0 0-1 0,-7 0-1 0,7 0 0 16,0 0 9-16,0 0 3 0,0 0 0 0,0 0 0 16,0 0-10-16,0 0-1 0,0 0-1 0,0 0 0 15,0 0 29-15,0 0 7 0,0 0 1 0,0 0 0 16,0 0-21-16,0 0-4 0,0 0-1 0,0 0 0 15,0 0-10-15,0 0-1 0,0 0-1 0,0 0 0 16,0 0-10-16,0 0-3 0,0 0 0 0,0 0 0 16,0 0 0-16,-4 6 0 0,4 3 0 0,0-3 0 15,0 2 11-15,0-2 1 0,0 3 1 0,4-3 0 16,-4 6-11-16,3-3-3 0,-3-1 0 0,0 1 0 16,4 0 37-16,-4 6 7 0,0-4 2 0,0-2 0 15,0 0-42-15,0 3-8 0,0 0-8 0,0-4 12 16,-4 4-12-16,4-6 0 0,0 6 0 0,0-3 0 15,-3-1 0-15,3 1 0 0,-4-3 0 0,4 0 0 16,-3 6 33-16,3-9 5 0,0-3 1 0,0 9 0 16,-4-4-25-16,4 4-5 0,0-9-1 0,0 6 0 15,-3 3 8-15,3 0 0 0,3-3 1 0,-6 0 0 16,3-1-17-16,0 1 0 0,0 0 0 0,0 3 0 16,0-3 0-16,0 3 0 0,0-3 0 0,-4 2 0 15,4-2 0-15,0 0 0 0,0 3 0 0,-3-3 0 16,3 3 0-16,-4-3 0 0,4-1 0 0,-3 1 0 0,-1 3 0 0,4-9 0 15,0 9 0-15,0-9 0 0,-3 6 0 0,3-6 0 0,0 0 0 0,0 0 0 16,0 0 55-16,0 0 7 0,0 0 2 0,0 0 0 16,0 0-64-16,0 0-23 0,0 0 1 0,0 0 0 15,0 0 22-15,0 0 0 0,0 0 0 0,0 0 0 16,0 0 0-16,0 0 0 0,0 0 0 0,0 0 0 16,0 0 0-16,0 0 0 15,0 0 0-15,0 0 0 0,0 0 0 0,0 0 0 0,0 0 0 16,0 0 0-16,0 0 0 0,0 0 0 0,0 0 0 15,0 0 0-15,0 0 0 0,0 0 8 0,0 0-8 0,0 0 8 16,0 0-8-16,0 0 0 0,7-6 0 0,-4 3 8 16,1 3-8-16,-1-6 0 0,1-3 0 0,-1 6 0 15,1-2 0-15,-1 2 8 0,1-3-8 0,-1 0 8 16,1 0-8-16,3 0 0 0,0-6 0 0,0 6-11 16,0-2 11-16,0-1 0 0,0 0 0 0,4-3 0 15,-4 0 0-15,0 1 0 0,4 2 0 0,-1-9 0 16,-3 6 0-16,4-2 19 0,-1-4-3 0,-3 3-1 15,4 1-28-15,-4-4-6 0,4 0-1 0,-1 1 0 16,-3-4 32-16,4 9 7 0,-4-11 1 0,4 8 0 16,-4 1-41-16,0 5-8 15,0-9-2-15,0 9 0 0,-4 0 12 0,1 1 3 0,-1 2 0 0,1 0 0 16,-4 6 1-16,0 0 1 0,0 0 0 0,0 0 0 16,0 0 0-16,0 0 0 0,0 0 0 0,0 0 0 15,0 0 6-15,0 0 8 0,0 0-13 0,0 0 5 16,0 0 8-16,0 0-8 0,0 0 8 0,0 0-8 15,0 0-13-15,0 0-3 0,0 0 0 0,0 0 0 16,0 0-96-16,7 0-20 0,0-6-4 0</inkml:trace>
  <inkml:trace contextRef="#ctx0" brushRef="#br0" timeOffset="-30351.82">13850 15433 923 0,'0'0'39'16,"0"0"-31"-16,0 0 116 0,0 0 23 0,0 0 5 0,0 0 0 15,0 0-44-15,0 0-8 0,0 0-3 0,0 0 0 16,0 0-37-16,0 0-7 0,0 0-1 0,0 0-1 16,0 9 10-16,0-3 3 0,0 0 0 15,0-3 0-15,0 6-12 0,0 2-1 0,0-2-1 0,0 0 0 16,0 0-29-1,0 6-5-15,0-7-2 0,0 4 0 0,0-3 20 0,0 0 4 0,0 6 1 0,0-10 0 16,0 4-24-16,0 0-5 0,0-3-1 0,0 6 0 16,0-6-9-16,4 2 0 0,-4-2 0 0,0 0 8 15,3-3-8-15,-3 3 0 0,4 0 0 0,-4 6 8 16,0-7-8-16,0 1 8 0,0-3-8 0,0 6 8 16,0-3-8-16,3 0 8 0,-3 3-8 0,4-3 8 15,-4 2-8-15,3-2 0 0,1 0 0 0,-1 3 0 16,1 3 0-16,3-6 0 0,-4-3 0 0,4 2 0 15,0-2 8-15,1 3-8 0,-1-3 0 0,0 0 8 16,0 3-8-16,3-3 0 0,-3 6 0 0,0 0 0 16,0-9 12-16,1 5 0 0,-1-5 0 0,0 6 0 15,0-3-12-15,0 0-17 0,0 0 4 0,-4 0 1 16,4 0 12-16,0-3 0 0,-3 3 0 0,3-3 0 16,4-3 0-16,-4 0 0 0,3 0 0 0,1 0 0 15,-1-3 0-15,1 0 0 0,3 1 0 0,0-4 0 16,-3-3 0-16,-1 6 0 0,-3-3 0 0,4 1 0 15,-4 2 0-15,0 0-12 0,0-9 12 0,0 9-12 16,-3 0-9-16,3-3-2 0,0 4 0 0,0-4 0 16,-4 3 0-16,5-6 0 0,-1 3 0 0,-4 0 0 0,1-2 9 15,-1-1 2-15,-3 3 0 0,4-3 0 0,-4 4 12 16,0-4 0-16,-4 0 0 0,4 3 0 0,0 0 0 0,-3 4 15 0,-1-10-3 0,4 6-1 16,-3 0-11-16,-1 0-17 0,1 3 4 0,3-2 1 15,-4 2-1-15,0 0 0 0,4 0 0 0,-3 3 0 16,3-3 13-16,0 3 0 0,-4-3 0 0,4 6 0 15,0-3 0-15,0 3-9 0,0-5 9 0,0 5 0 16,0 0 0-16,0 0 0 0,0 0 0 0,0 0 0 16,0 0 0-16,0 0 0 0,0 0 8 0,0 0-8 15,0 0 13-15,0 0-1 0,0 0-1 0,0 0 0 16,0 0-11-16,0 0 0 0,0 0 0 0,0 0 0 16,0 0 21-16,0 0-1 0,0 0 0 0,0 0 0 15,0 0-6-15,0 0-2 0,0 0 0 0,-3 5 0 16,3 1 2-16,-4 0 0 0,4 3 0 0,0 3 0 15,0-6 2-15,0 2 1 0,0 1 0 0,0 0 0 16,0 3-17-16,0 0 0 0,0-6 0 0,0 2 0 16,4 1 0-16,-4 0 0 0,0 0 0 0,3 3 0 15,-3-4 0-15,4 4 0 0,-1-3 0 0,-3 6 0 16,4-7 0-16,0 4 0 0,3 0 0 0,0 6 0 16,-4-7 0-16,4 4 0 0,0 3 0 0,-3-1 0 15,3-5 0-15,0 6 0 0,0-4 0 0,-3-2 0 16,3 0 0-16,-4 0 0 0,1 0 0 0,-1-4 0 15,4-2 0-15,-7 0 0 0,0-6 0 0,0 0 0 0,0 0 37 16,0 0 1-16,0 0 0 0,0 0 0 0,0 0-38 0,0 0 0 0,0 0 0 16,0 0 0-1,0 0-39-15,0 0-5 0,0 0-2 0,0 0 0 16,0 0-186-16,0 0-36 0</inkml:trace>
  <inkml:trace contextRef="#ctx0" brushRef="#br0" timeOffset="-29254.622">14432 15639 850 0,'0'0'17'0,"0"0"6"0,0 0-23 0,0 0 0 0,4 3 0 0,-4-3 0 32,0 0 56-32,3 6 6 0,-3-6 2 0,4 3 0 0,-4-3 51 15,0 0 10-15,7 3 3 0,-7-3 0 16,0 0-16-16,0 0-4 0,3 6 0 0,-3-6 0 0,7 3-39 0,-7-3-8 0,7 0-1 0,-3 0-1 16,-1-3-27-16,5 3-6 0,-1-6-1 0,-4 3 0 15,4 3-25-15,-3-3 0 0,3 0 0 0,-4 0 0 16,4 0 0-16,0 3 0 0,-3-6 0 0,3 6 0 15,0-6 0-15,-3 1 0 0,6 2 0 0,-3 3 0 16,-3-6 0-16,3 0 0 0,0 3 0 0,0 0 0 16,0 3-8-16,0-3 8 0,0 0 0 0,0 3 0 15,-3-3-10-15,3 0 10 0,0 0-13 0,-4 0 5 16,1 3 8-16,3-6-12 0,-4 6 12 16,-3 0-12-16,4-5 12 0,-1-1 0 0,-3 0 0 0,4 0 0 15,-1 0 0-15,-3 0 0 0,0 0 0 0,4 0 0 16,-4 0 0-16,0 4 0 0,4-10 0 0,-4 6 8 15,0 0-8-15,0 3 0 0,0-3 0 0,-4 0 0 16,4 0 0-16,0 1 9 0,-4-1-9 0,4 6 10 16,0-6 6-16,-3 0 0 0,3 6 1 0,-7 0 0 15,3-6 14-15,1 0 2 0,-4 6 1 0,3-6 0 16,-3 3-9-16,0-3-1 0,4 6-1 0,-4-2 0 16,-4-4-23-16,4 6 0 0,0-3 0 0,0 3 0 15,0 0 56-15,0-3 6 0,3 3 2 0,-3 0 0 16,7 0-52-16,-7 0-12 0,0 0 0 0,0 0 0 15,0 0 0-15,7 0 0 0,-7 0 0 0,3 0 0 16,4 0 0-16,-7 3 0 0,7-3 0 0,-7 3 0 0,0 3 0 16,4-4 0-16,-1 4 0 0,-3 3 0 0,4-9 0 15,-1 6 0-15,0 0 0 0,1 0 0 16,-4 0 0-16,3 3 0 0,1-4 0 0,-1 4 0 16,1-3 0-16,-1-3 0 0,4-3 0 0,-3 12 0 0,-1-6 0 0,4 0 0 15,-3-4 0-15,3-2 0 0,0 6 0 0,-4 0 0 0,4 0 0 0,-3 3 0 16,3-9 54-16,0 6 8 0,0 9 2 0,-4-10 0 15,4 1-52-15,-3 3-12 0,3-3 0 0,0 3 0 16,0 3 0-16,0-4 0 0,0 4 0 0,0-6 0 16,0 3 0-16,0 3 0 0,3-4 0 0,-3 1 0 15,0-3 0-15,4 6 0 0,-4-6 0 0,3 3 0 16,-3-4 0-16,4 4 0 0,-1 0 0 0,1 3 0 16,-1-6 0-16,1 3 0 0,3 2 0 0,-4-2 0 15,1 0 0-15,-1 9 0 0,4-13 0 0,-3 4 0 16,3 3 0-16,0 0 0 0,0-3 0 0,-3-1 0 0,3-2 0 15,0 6 0-15,3-9 0 0,-3 6 0 0,4-6 0 16,0 3 0-16,-1 0 0 0,1-1 0 0,3-2 0 0,-4 0 0 16,1 0 0-16,3 0 0 0,-3 0 0 0,-1 0 0 15,1 3 0-15,-1-6 0 0,1 0 0 0,0 6 0 16,-1-6 0-16,1 0 0 0,-4 0 0 0,0 0 0 16,4 0 0-16,-4-6 0 0,0 6 0 0,-4 0 0 15,4-6 0-15,-7 6 0 0,4-3 0 0,3 0 0 16,-4-3 0-16,4 3 0 0,-3-3 0 0,-1 1 0 15,1-1 0-15,3 0 0 16,-3-3-48-16,3 0-13 0,-4 3-3 0,4 0 0 16,-3-2-204-16,-1 2-42 0,4-12-8 0,-7 18-2 0</inkml:trace>
  <inkml:trace contextRef="#ctx0" brushRef="#br0" timeOffset="-16124.673">15483 15151 1094 0,'0'0'46'15,"0"0"-37"1,0 0 95-16,0 0 20 0,0 0 3 0,0 0 1 15,0 0-52-15,0 0-9 0,0 0-3 0,0 0 0 16,0 0-13-16,0 0-3 0,0 0-1 0,0 0 0 16,0 6-24-16,0 0-5 0,0 0-1 0,0 0 0 15,4 0 38-15,-4 8 7 0,3-8 2 0,-3-3 0 16,0 6-28-16,4 0-4 0,-4 0-2 0,0 5 0 0,4-2-8 0,-4 0-2 0,0 2 0 0,0 1 0 16,0 0 1-16,-4 5 0 0,4-5 0 0,-4 3 0 15,4 2 29-15,-3-5 6 0,3 3 0 0,-4 5 1 16,1-11-65-16,-1 9-14 0,1-7-2 0,-1 7-1 15,1-7 40-15,-1 1 8 0,4 0 1 0,-3 3 1 16,-1-4-25-16,4 1 0 0,0 3 0 0,-3-4 0 16,3 1 0-16,0 6 0 0,3-1 0 0,-3-2 0 15,4-1 0-15,-4 1 0 0,3 6 0 0,1-4 0 16,-1 1 0-16,4-1 0 0,-3 1 0 16,-1-3 0-16,1-4 0 0,-1 4 0 0,1-3 0 0,-4-4 0 15,0 1 0-15,4 0 0 0,-4-3 0 0,3-3 0 16,-3-1 0-16,0-5 0 0,0 0 0 0,0 0 0 15,0 0 0-15,0 0 0 0,0 0 0 0,0 0 0 16,0 0 0-16,0 0 0 0,0 0 0 0,0 0 0 16,0 0-90-16,0 0-23 0,0 0-5 0</inkml:trace>
  <inkml:trace contextRef="#ctx0" brushRef="#br0" timeOffset="-15641.701">15275 15595 1295 0,'0'0'55'16,"-7"0"-44"-16,7 0 82 0,-3-3 17 0,3 3 3 0,0 0 1 16,0 0-26-16,0 0-6 0,-7 0-1 0,7 0 0 15,0 0-6-15,0 0-2 0,0 0 0 0,0 0 0 16,0 0-25-16,0 0-4 0,0 0-2 0,0 0 0 16,0 0-3-16,0 0-1 0,0 0 0 0,0 0 0 15,7 0 7-15,-4 0 2 0,4 3 0 0,0-3 0 16,4 0-38-16,0 0-9 0,-1 0 0 0,4 0 0 15,0 0 0-15,0 0 0 0,4-3 0 0,0 3 0 16,3 0 0-16,-4 0 0 0,5 0 0 0,-1 0 0 16,0 0 53-16,-3 0 9 0,-1 0 2 0,1 0 0 15,0 0-52-15,-4 0-12 0,0 0 0 0,0 0 0 16,0 3 0-16,-3-3 0 0,-1 0 0 0,-3 0 0 16,0 3 0-16,0-3 0 0,-3 0 0 0,3 0 0 15,-4 0 0-15,-3 0-18 0,7 0 4 0,-7 0 1 16,4 0-6-16,-4 0-1 0,0 0 0 0,4 0 0 15,3 0-40-15,-4 0-9 0,1 0-2 0,3-3 0 16,-4 3-167-16,1-3-34 0</inkml:trace>
  <inkml:trace contextRef="#ctx0" brushRef="#br0" timeOffset="-14786.408">16196 15639 1601 0,'0'0'45'0,"0"0"11"16,0 0-45-16,0 0-11 0,0 0 0 0,0 0 0 15,0 0 55-15,0 0 9 0,0 0 1 0,0 0 1 16,0 0 3-16,0 0 1 0,0 0 0 0,0 0 0 15,0 0-22-15,0 0-4 0,0 0 0 0,0 0-1 16,-7 0 28-16,7 0 5 0,-7-6 2 0,0 6 0 16,3 0-35-16,-3-6-7 0,0 6-2 0,4-5 0 15,-4 5-11-15,0-3-3 0,0 0 0 0,-1 0 0 16,1 3-9-16,-3-6-3 0,3 3 0 0,-4 0 0 16,1 3-8-16,-1-3 0 0,0 0 0 0,1 3 0 15,-1 0 0-15,1 0-16 0,-1 0 3 0,1 0 0 0,2 3 13 16,-2-3 0-16,-1 0 0 0,1 3 0 0,3 0 0 15,-4-3 0-15,4 3 0 0,-4-3 0 0,4 6 0 0,0-3 0 16,4 0 0-16,-4-3 0 0,7 0 0 0,-7 3 0 0,3 2 0 0,1 1 0 16,-4-6 0-16,7 0 0 0,-4 6 0 0,-3 0 0 15,3 0 0-15,1 3 0 0,3-3 0 0,-4-1 0 16,1 4 0-16,3 0 0 0,0-3 0 0,0 6 0 16,0 0 0-16,3-4 0 15,1 4 0-15,-4 0 0 0,3 3 0 0,1-4 0 16,0 4 0-16,-1 0 0 0,1 2 0 0,-1-8 0 0,1 9 0 15,3-6 0-15,-4 5 0 0,4-8 0 0,-3 6 0 16,3-4 0-16,0-2 0 0,0 0 0 0,0 6 0 16,0-9 0-16,0 0 0 0,4-3 0 0,-1 2 0 0,1 1 0 15,3-3 0-15,-3 0 0 0,3 0 0 0,0 3 0 16,0 0 0-16,0-6 0 0,0 3 0 0,0 3 0 16,0-6 0-16,0 0 0 0,1 0 0 0,-5 0 0 15,1 0 0-15,-1-6 0 0,1 3 0 0,-1 0 0 16,-2 0 0-16,-1-6 0 0,3 3 0 0,-3 0 0 15,0 1 0-15,0-1 0 0,0-3 0 0,-3 3 0 16,-1-6 0-16,1 3 0 0,0-2 0 0,-1 2 0 16,-3-3 24-16,0 3 8 0,0-3 2 0,0 1 0 15,-3 2-3-15,-1-3-1 0,4 0 0 0,-4 6 0 16,1-5-30-16,-1-1 0 0,-3 3 0 0,4 0 0 0,-4 3-13 16,0-2-9-16,3 2-2 0,-3-6 0 15,0 6-2-15,-4 0-1 0,4 3 0 0,0-3 0 16,-3 1-33-16,3-1-8 0,0 0 0 0,0 0-1 15,3 0-105-15,-3 0-21 0,4 6-4 0</inkml:trace>
  <inkml:trace contextRef="#ctx0" brushRef="#br0" timeOffset="-13961.072">16538 15616 1257 0,'0'0'53'16,"0"0"-42"0,0 0 129-16,0 0 25 0,0 0 6 0,0 0 1 15,0 0-60-15,0 0-11 0,0 0-2 0,0 0-1 0,0 0-46 0,0 0-8 0,0 0-3 0,0 0 0 16,0 0-25-16,0 6-6 0,0-1-1 0,-3 7 0 16,3-9-9-16,0 6 0 0,0-9 0 0,0 12 0 15,3-4 0-15,-3 1 0 0,0 0 0 0,4 3 0 31,-4-3 0-31,0 0 0 0,3-1 0 0,1 1 0 16,-4 0 8-16,3 3-8 0,1-3 0 0,-4-1 8 0,3 1-8 0,1 3 0 0,-4 0 0 0,3-1 8 16,1-2-8-16,0 0 0 0,-1 3 0 15,1-3 0-15,-1-3 10 0,1 5-10 0,3-11 12 0,-4 6-12 16,4 0 14-16,0-3-4 0,0 3-1 0,4-3 0 16,-4-3 9-16,4 3 2 0,-1-3 0 0,1 0 0 15,-1 0-4-15,4 0 0 0,-3 0 0 0,0 0 0 16,3-3-16-16,-4 0 0 0,4-6 8 0,1 9-8 15,-5-6 24-15,1-6 0 16,3 7 1-16,-4-4 0 0,1-6-44 0,0 6-9 0,-1-3-1 16,-3-2-1-16,0-4 48 0,0 6 10 0,0 1 1 0,0-10 1 15,-3 6-30-15,-1 1 0 0,-3 2 0 0,4-6 0 16,0 6 0-16,-4 1 0 0,0-4 0 0,3 3 0 16,-3 6 0-16,0-5 0 0,4-1 0 0,-4 6 0 15,0 0 0-15,0 0 0 0,0 6 0 0,0 0 0 16,0 0 0-16,0 0 0 0,0 0 0 0,0 0 0 15,0 0 0-15,0 0 0 0,0 0 0 0,0 0 0 16,-7 3 0-16,3 3 0 0,-3 0 0 0,3 0 0 16,1 3 0-16,3-9 0 0,-4 11 0 0,4-5 0 15,0 3 0-15,0-3 0 0,0 0 0 0,0 6 0 16,4-1 0-16,-1 1 0 0,1-6 0 0,3 6 0 16,-3 0 0-16,3-1 0 0,0 1 0 0,3 9 0 0,-3-10 0 0,0 4 0 15,4 9 0-15,-4-13 0 0,0 4 0 16,4 3 0-16,-4-1 0 0,3-2 0 0,-3 3 0 0,0-4 0 15,4 1 0-15,-8 3 0 0,5-7 0 16,-5-2 0-16,-3 6 0 0,4-6 0 0,-1 3 0 0,-3-7 0 16,4 4 0-16,-1-3 0 0,-3 6 0 15,0-6 0-15,0-6-8 0,0 0 8 16,0 0-42-16,0 0-2 0,0 0 0 0,0 0 0 16,0 0-104-16,0 0-20 0,4-6-5 0</inkml:trace>
  <inkml:trace contextRef="#ctx0" brushRef="#br0" timeOffset="-13346.057">17427 15236 1094 0,'0'0'46'0,"0"0"-37"16,0 0 147-16,0 0 28 0,0 0 7 0,0 0 1 15,0 0-103-15,0 0-20 0,0 0-4 0,0 0-1 16,0 0 0-16,0 0 0 0,4 6 0 0,-4-6 0 16,3 6 0-16,-3-6 0 0,0 9 0 0,0-3 0 15,0 3 0-15,0 2 0 0,0 1 0 0,0-3 0 16,0 6-51-16,0-1-13 0,-3 1 0 0,3 0 0 15,0 2 0-15,0-2 0 0,-4 0 0 0,4 5 0 16,0-2 54-16,0 0 8 16,4-1 2-16,-4 4 0 0,3-3-52 0,1-4-12 0,-4 1 0 0,3 6 0 15,1-7 0-15,-4 4 0 0,3 5 0 0,-3-8 0 16,4 6 0-16,-1-4 0 0,1 4 0 0,-4-1 0 16,3-2 0-16,-3 6 0 0,4-10 0 0,0 4 0 15,-4 0 0-15,3-1 0 0,1 1 0 0,-1-3 0 16,-3 2 0-16,4-8 0 0,-1 6 0 0,-3-4 0 15,0-2 0-15,4 0 0 0,-4 0 0 0,0 0 0 16,0-9 0-16,0 0 0 0,0 0 0 0,0 0 0 16,0 0-48-16,0 0-13 0,0 0-3 0,0 0 0 15,0 0 52-15,0 0 12 0,0 0 0 0,0 0 0 16,0 0-54-16,0 0-8 0,0-9-2 0</inkml:trace>
  <inkml:trace contextRef="#ctx0" brushRef="#br0" timeOffset="-12926.753">17226 15654 1552 0,'0'0'44'0,"0"0"10"0,0 0-43 0,0 0-11 0,0 0 0 0,0 0 0 16,0 0 104-16,0 0 20 0,0 0 3 0,4 0 1 15,-4 0-30-15,7 0-6 0,0 0 0 0,0-3-1 16,0 3-22-16,0 0-4 0,4-3-1 0,-1 3 0 16,1-3-21-16,-1 3-5 0,1 0-1 0,-1-3 0 15,5 3 22-15,-1 0 4 0,3-3 1 0,-3 3 0 16,4 0-52-16,3-6-12 0,-3 6 0 0,3 0 0 15,0-6 0-15,4 6 0 0,-4 0 0 0,0-5 0 16,-3 2-17-16,3 3-7 0,-3-3 0 0,-1 0-1 16,-3-3 25-16,1 0 8 0,-5 3 0 0,1 0 0 15,-4 0 8-15,0-3 1 0,0 3 1 0,-4 3 0 16,-3 0-7-16,0 0-2 0,4-3 0 0,-4 3 0 16,0 0-9-16,0 0-14 0,0 0 3 0,0 0 1 15,3-3-8-15,-3 3-2 0,0-5 0 0,0 5 0 16,0 0-113-16,0 0-23 0,0 0-5 0</inkml:trace>
  <inkml:trace contextRef="#ctx0" brushRef="#br0" timeOffset="-12204.798">18186 15266 850 0,'0'0'17'0,"0"-3"6"0,3-3-23 15,-3 0 0-15,4 0 0 0,-4 6 0 0,0-6 111 0,0 6 17 16,0-8 4-16,0 2 1 0,0 6-17 0,0-3-4 0,0-3-1 0,0 6 0 15,0-6-28-15,0 6-6 0,0-3-1 0,0 3 0 16,0 0 9-16,0 0 2 0,0 0 0 0,0 0 0 16,0 0-37-16,0 0-7 0,0 0-2 0,0 0 0 15,0 0 11-15,0 0 1 0,0 0 1 0,0 0 0 16,0 0-35-16,0 0-7 0,0 0-2 16,0 0 0-1,0 0-10-15,0 0 0 0,0 0 0 0,-4 9 0 0,4 0 0 0,-3 5 0 0,3-5 0 0,0 6 0 16,0-3 0-16,3 2 0 0,-3-2 0 0,0 6 0 15,4-4 0-15,-4 4 0 0,3 0 9 0,-3 5-9 16,0-5 0-16,4 2 0 0,-4 4 0 0,0-6 0 16,3 2 0-16,-3 4 0 0,0-4 0 0,0 1 0 15,0 2 0-15,0-2 0 0,0 5 0 0,0-5 0 16,0 2 0-16,0-5 0 0,0 6 0 0,0-4 0 16,-3 4 20-16,3-10 10 0,0 1 2 15,0 6 0-15,0-4-23 0,0-8-9 0,0 6 8 0,3-3-8 16,-3 2 28-16,0-8 0 0,4 0 0 0,-4 6 0 15,3-6-42-15,-3 0-8 0,4-1-2 0,-4 1 0 16,0-6 24-16,0 9 0 0,0-9 0 0,3 3 0 16,-3-3 0-16,0 0 0 0,0 0 0 0,0 0 0 15,0 0-39-15,0 0 0 0,0 0 0 0,0 0 0 16,0 0-20-16,0 0-4 0,0 0-1 0,0 0 0 16,4 0-67-16,3 0-13 0,-3-3-4 0</inkml:trace>
  <inkml:trace contextRef="#ctx0" brushRef="#br0" timeOffset="-11333.498">18535 15757 1337 0,'0'0'56'0,"0"0"-44"16,0 0 121-16,0 0 25 0,0 0 5 0,0 0 1 16,0 6-78-16,0-6-15 0,0 0-3 0,3 3-1 15,-3-3-34-15,0 5-6 0,0-5-2 0,4 6 0 16,3 0 28-16,-3-3 6 0,3 0 1 0,-4 0 0 15,4-3-45-15,0 3-15 0,0-3 9 0,0 0-9 16,0 0 0-16,1 0 0 0,-1 6 0 0,0-12 0 16,0 6 0-16,0-3 0 0,0 3 0 0,0-3 0 15,0 0 32-15,0-3 2 0,0 3 0 0,0-3 0 16,0 1-24-16,0 2-10 0,0-3 8 0,4-6-8 16,-4 6 8-16,0 0-8 0,3-3 0 0,-2 1 8 15,-1 2-8-15,3-3 0 0,-3-3 0 0,0 3 8 16,-3 3-8-16,3-2 12 0,-4-4-12 0,1 6 12 0,-1 0-12 15,1 3 12-15,0-9-12 0,-4 7 12 0,0 2-3 16,0-3 0-16,-4-3 0 0,4 9 0 0,0-6-9 16,-4 3 0-16,1-3 0 0,-4 0 0 15,3 3 0-15,1 0 0 0,-4-2 0 0,0-1 0 16,3 0 8-16,-3 0-8 0,0 3 12 0,0 0-4 0,0-3-8 0,0 6 0 16,0-3 0-16,0 3 0 0,0-3 0 0,0 0-11 0,3 3 3 15,-3 0 0-15,0 3 8 0,7-3-8 0,-7 3 8 0,0-3-8 16,0 3 8-16,3 0-8 0,-3 0 8 0,0 3-8 15,4-3 8-15,-1 6-12 0,-3-3 12 0,0-1-12 16,4-2 12-16,-1 3 0 0,1 0 0 0,-1 0 0 16,4 3 0-16,-4 0-8 0,1-3 8 0,-1-1 0 15,4 1 0-15,-3 3 0 0,-1-3 0 0,1 0-8 16,-1 6 8-16,4-7 0 0,0 4 0 0,-3 0 0 16,3-3 0-16,0 0 0 0,-4 6 0 15,4-4 0-15,0-2 0 0,0 3 0 0,0 0 8 0,0 3-8 16,0-3 12-16,0-1-1 0,0 1-1 0,0 0 0 15,0 3-10-15,0-3 10 0,0 2-10 0,0-5 10 16,0 6-10-16,4-3 0 0,-4 0 0 0,0-3 0 16,3 2 0-16,1-2 0 0,-1 0 0 0,1 6 0 15,-1-6 0-15,1 0 0 0,-1-3 0 0,5 2 0 16,-5-2 26-16,4 0 3 0,0 0 1 0,0 0 0 16,-3 0-12-16,3 0-2 0,0 3-1 0,0-6 0 15,0 6-1-15,0-6 0 0,4 3 0 0,-1-3 0 16,-3 0-6-16,4 0 0 0,-1 0-8 0,-3 0 12 15,4 0-12-15,0-3 0 0,-1 3 0 0,-3 0 0 0,4-6 0 16,-1-3 0-16,-3 6 0 0,1 0 0 0,-1 0 0 16,0-3 0-16,0 3 0 0,3-2 0 0,-3 2 0 15,-3-3 0-15,3 0 0 0,-4-3 0 0,5 9-11 0,-5-6 2 16,1 0 0-16,-4 6 0 16,0-6-139-16,3 4-28 0,1-4-6 0</inkml:trace>
  <inkml:trace contextRef="#ctx0" brushRef="#br0" timeOffset="-10163.514">19297 15595 1516 0,'0'0'64'15,"0"0"-52"-15,0 0 106 0,0 0 21 0,0 0 4 16,0 0 1-16,0 0-62 0,0 0-12 0,0 0-2 0,0 0-1 16,0 0-4-16,0 0-1 0,0 0 0 0,0 0 0 15,0 0-62-15,0 0-20 0,0 0 0 0,0 0 0 16,0 0 20-16,0 0 9 0,0 6-1 0,0 6 0 16,3-6 4-16,-3 2 0 0,0 4 0 0,4-6 0 31,-4 3-12-31,0 6 0 0,4-4 0 0,-4 4 0 0,0-3 0 0,0 2 0 0,3-2 0 0,-3 6 0 15,0-6 0-15,0-1 0 0,0-2 0 0,0 0 0 16,0 3 0-16,0-3 0 0,0-4 0 0,0 1 0 16,0-6 0-16,0 6 0 0,0 0 0 0,0-6 0 15,0 6 0-15,0-6 0 0,0 9 0 0,0-9 0 16,0 6 0-16,0-6 0 0,0 0 0 0,0 0 0 16,0 0 53-16,0 0 9 0,0 0 2 0,0 0 0 15,0 0-52-15,0 0-12 0,0 0 0 0,0 0 0 16,0 0 0-16,0 0 0 0,0 0 0 0,-7-3 0 15,0 0 54-15,3-6 8 0,1 3 2 0,-1 0 0 16,1 0-64-16,3 0 0 0,-4-5-9 0,1-1 0 16,3 0 9-16,0 3 0 0,0-2 0 0,0-1 0 15,-4-3 0-15,8 3 0 0,-4-2 8 0,3-1-8 16,1 9 8-16,-1-9-8 0,4 4 8 0,0-4-8 16,1 6 0-16,2-3 0 0,-3 4 0 0,4 2 0 15,-1-6 0-15,1 6 0 0,0-3 0 0,-1 6 0 16,1-3 0-16,-4 6 0 0,3-5 0 0,1 5-8 15,-4 0 8-15,4 0 0 0,-4 5 10 0,3-5-10 16,-3 3 0-16,0 3 0 0,0 0 0 0,0 0 0 16,0 3 0-16,0 0 0 0,4 2 0 0,-4-5 0 0,0 6 0 15,0-3 0-15,0 3 0 0,-3-1 0 0,3 1 0 0,-4 0 0 16,4 3 0-16,-3-7 0 0,0 4 0 0,-1 3 0 16,1-3 0-16,-1-6 0 0,1 5 0 0,-1-2 0 15,1 3 0-15,-4 0 0 0,3-7 0 0,1 4 0 16,-1-3 0-16,-3 0 0 0,0-6 0 0,0 0 0 0,0 0 0 15,0 0 0-15,0 0 0 0,0 0 0 0,0 0 0 16,0 0 0-16,0 0 0 0,0 0 0 0,0 0 0 0,0 0 0 16,0 0 0-16,0 0-8 0,0 0-1 15,0 0 0-15,0 0 9 0,0 0 0 16,0 0 8-16,0 0-8 0,0 0 8 0,0 0-8 0,0 0 10 0,0-6-10 16,0 0 0-16,0 3 0 0,0-3 0 0,0 1 0 15,0-4 0-15,0 0 0 0,0 0 0 0,0 0 0 16,0 1 0-16,0-4 0 0,0-3 0 0,0 3 0 15,0-2 0-15,4-1 0 0,-1 3 0 0,1-3 0 16,-1 1 0-16,1-4 0 0,3 3 0 0,4 4 0 16,-1-4 0-16,1 3 0 0,3 0 0 0,-4 7 0 15,5-10 0-15,2 6 0 0,-3 0 0 0,4 3 0 16,0 3 0-16,-4 3 0 0,3-3 0 0,-3 3 0 16,4 3 0-16,-4 0 0 0,0 3 0 0,0 3 0 15,1-3 0-15,-5 6 0 0,4-1 0 0,-3-5 0 16,-1 6 0-16,-3 0 0 0,4 3 0 0,-4 2 0 15,0-8 0-15,0 9 0 0,0-7 0 0,0 7 0 16,-3-6 0-16,3 2 0 0,-4-2 0 0,1 6 0 16,-1-6 0-16,1-1 0 0,-1 1 0 0,-3-3 0 0,4 9 0 15,-4-13 0-15,0 1 0 0,0 0 0 16,0-6 0-16,0 6 0 0,0-6 0 0,0 0 0 16,0 0 0-16,0 0 0 0,0 0 0 0,0 0 0 15,0 0-45-15,0 0-15 0,0 0-4 0,0 0 0 16,0 0 0-16,0 0 0 0,0 0 0 0,0 0 0 15,0 0-74-15,4-6-15 0,-1 0-3 0</inkml:trace>
  <inkml:trace contextRef="#ctx0" brushRef="#br0" timeOffset="2145.109">20560 15510 1326 0,'0'0'28'0,"0"0"5"15,0 0-33-15,0 0 0 0,0 0 0 0,0 0 0 16,0 0 51-16,0 0 3 0,0 0 1 0,0 0 0 15,0 0-35-15,0 0-6 0,0 0-2 0,0 0 0 16,0 0 68-16,0 0 12 0,0 0 4 0,0 0 0 16,0 0-10-16,0 0-2 0,0 0 0 0,-11-6 0 15,4 6-6-15,0 0-2 0,0 0 0 0,0 0 0 16,0-6-60-16,0 3-16 0,0 3 0 0,0-3 0 16,-4 0 14-16,4 0 0 0,0 3 0 0,0-3 0 0,-3 0-3 15,2 3-1-15,1 0 0 0,-3-3 0 0,3 3 4 0,-4 0 1 0,4 0 0 16,-3 0 0-16,-1 0-3 0,0 3-1 0,-3 0 0 15,4 0 0-15,-4 3-3 0,3-3 0 0,-3 6 0 0,0-3 0 16,3 0-8-16,1 0 10 16,-1-1-10-16,0 1 10 0,1 0-10 0,3 0 0 0,0 0 0 15,0 0 0-15,0 3 0 0,3-3 0 0,1-1 0 16,-1 1 0-16,1 3 0 0,3-3 0 0,-4 0 0 16,4 6 0-16,0-6 0 0,0 5 0 15,-4-5 0-15,4 6 0 0,0 0 0 0,0 2 8 0,0-2-8 0,0 6 8 16,0-4-8-16,0-2 0 0,0 12 9 0,0-12-9 15,4 2 9-15,-4-2-9 0,0 6 12 0,4-7-12 16,-1 1 13-16,-3 0-4 0,4-6-1 0,3 3 0 16,-4 2-8-16,1-5 12 0,3 0-12 0,0-3 12 15,0 6-3-15,3-3 0 0,1 0 0 0,0-1 0 16,-1-2-9-16,4 3 12 0,0-3-12 0,1 0 12 16,-1 0-12-16,0-3 8 0,0 3-8 0,0-3 8 15,0 6-8-15,0-6 0 0,0-6 9 0,0 6-9 16,1-3 8-16,-1 0-8 0,-4-3 8 0,1 3-8 15,-1 0 8-15,1-2-8 0,0 2 10 0,-4-3-10 16,3 0 11-16,-3-3-11 0,0 0 12 0,0 3-12 16,0-2 8-16,-3-4-8 0,3-3 0 0,0 3 0 15,-3-2 9-15,3-4-1 0,-4 6-8 0,4-2 12 16,-3 2-12-16,-1-6-8 0,-3 3 8 0,4 1-13 16,-4-1 22-16,0 9 5 0,0-9 1 0,0 4 0 0,-4-1-15 15,1 3 0-15,-1 0 0 0,1 3 0 0,-1-2 0 0,-3 2 8 16,0-3-8-16,0 3 9 15,0 0-9-15,0 3 0 0,3-3 0 0,-3 3 0 16,0 0 0-16,0 3-9 0,7 0 9 0,-10-5 0 16,3 5-19-16,7 0 3 0,-8-6 1 0,8 6 0 15,0 0-29-15,0 0-5 0,0 0-2 0,0 0 0 16,0 0-185-16,0 0-36 0</inkml:trace>
  <inkml:trace contextRef="#ctx0" brushRef="#br0" timeOffset="2944.909">20990 15598 1432 0,'0'0'60'0,"0"0"-48"16,-7 0 73-16,7 0 15 0,0 0 2 0,-7 3 1 16,7-3-32-16,0 0-7 0,-7 6 0 0,7-6-1 15,0 0-16-15,-3 6-3 0,3-6-1 0,-4 9 0 16,4-9 0-16,-3 5 0 0,3 7 0 0,0-6 0 15,0 3 1-15,0 3 0 0,0 2 0 0,-4 1 0 16,4 3-9-16,0-1-2 16,0 4 0-16,0-1 0 15,-4 1-3-15,4 5-1 0,0-8 0 0,-3 6 0 0,3-4-6 16,0-2-2-16,-4-1 0 0,4-5 0 0,0 3-8 0,0-3-1 16,0-3-1-16,0-4 0 0,0 1-2 0,0-6 0 0,0 0 0 0,0 0 0 15,0 0 7-15,0 0 2 0,0 0 0 0,0 0 0 16,0 0 8-16,0 0 2 0,0 0 0 0,0 0 0 15,0 0-12-15,0 0-1 0,0 0-1 0,0 0 0 16,0 0-14-16,-3-3 8 0,-4 0-8 0,7 3 0 16,-7-5 0-16,3 2 8 0,1-3-8 0,-1 0 0 15,1 0 0-15,-1-6 0 0,1 3 0 0,-1 3 0 16,1-5 0-16,3-4 8 0,0 0-8 0,-4 4 0 16,4-4 0-16,0-3 0 0,0 6 0 0,0-11 0 15,4 8 0-15,-4 1 0 0,0-1 0 0,3-6 0 16,1 7 0-16,-1-1 0 0,1 3 0 0,3-6 0 15,0 7-8-15,3-4 8 0,1 3 0 0,0 1 0 16,-1-4-8-16,1 6 8 0,-1-3 0 0,1 3 0 16,-1-2-10-16,1 2 10 0,3 0-8 0,-3 3 8 15,-1 0 0-15,4 3-8 0,-3 3 8 0,0-3 0 16,3 6-28-16,-4 0-1 0,1 3 0 0,3 0 0 16,-3 0 41-16,3 6 8 0,-4-1 1 0,1-2 1 15,3 6-35-15,-3 3-7 0,3 2-2 0,-4-5 0 16,1 8 32-16,3 1 6 0,-4-1 2 0,1 4 0 15,0-4-18-15,-4-2 0 0,3 8 0 0,-3-11 0 16,-3 0 0-16,3-4 0 0,-4 1 0 0,1 0 0 0,0-6 8 0,-4-4-8 16,0 4 0-16,0-9 0 0,0 0 8 0,0 0-8 0,0 0 0 15,0 0 0-15,0 0 0 0,0 0 0 0,0 0 0 16,0 0 0-16,0 0 0 0,0 0-14 0,0 0 1 16,0 0 0-1,0 0-31-15,0 0-5 0,0 0-2 0,0 0 0 0,0 0-148 16,0 0-29-16,0 0-7 0</inkml:trace>
  <inkml:trace contextRef="#ctx0" brushRef="#br0" timeOffset="3783.873">21809 15245 1782 0,'0'0'37'0,"0"0"8"0,0 0-36 0,0 0-9 0,0 0 0 0,0 0 0 15,0 0 95-15,0 0 17 0,0 0 3 0,0 0 1 16,0 0-75-16,0 0-14 0,-4 12-3 0,1-6-1 16,3 3 12-16,0 5 2 0,0 1 1 0,0 3 0 15,0-4-9-15,0 1-1 0,3 3-1 0,-3 2 0 16,4-5 0-16,-1 3 0 0,1 5 0 0,-1-8 0 16,1 5-2-16,-1-2 0 0,1 3 0 0,-1-4 0 15,1 4-9-15,-1 2-1 0,1-8-1 0,0 6 0 16,-4-1-14-16,3-2 0 0,1 2 0 0,-4-2 0 15,3 3 0-15,-3-4 0 0,0 1 0 0,4 0 0 16,-4-4 27-16,0 1 12 0,0 0 2 0,0-4 1 16,0-2-16-16,0 0-3 0,0 3-1 0,0-6 0 15,0 0-22-15,0-6 0 0,0 0 0 0,0 6 0 16,0-6 0-16,0 0 0 0,0 0 0 16,0 0-12-16,0 0 12 0,0 0 0 0,0 0 10 0,0 0-10 15,0 0 0-15,0 0 0 0,0 0 0 0,0 0 0 16,0 0 0-16,0 0 0 0,0 0 0 0,0 0 0 15,-4-6 0-15,4 0 0 0,-3-6 0 0,-1 6 0 16,1-3 0-16,-1 0 0 0,0-2 0 0,-3-4 0 16,4 6 0-16,-1-3 0 0,-3 4 0 0,4-10 0 15,-4 6 0-15,0 0 0 0,3 1 0 0,-3-4 0 16,0 9 0-16,0-6 0 0,-4 4 0 0,1-1 0 16,-1 0 0-16,1 3 0 0,-1 0 0 0,0 6 0 15,1-6 0-15,-4 6 0 0,3 0 0 0,-3 0 0 16,4 6 0-16,-1-6 0 0,-3 3 0 0,3 0 0 15,-3 3 0-15,4 3 0 0,-1-3 0 0,0-1 0 16,4 1-21-16,0 6-11 0,0-6-1 0,4 0-1 16,-4 0 34-16,3 0 0 0,1 0 0 0,-1-1 0 0,4 1 0 0,-4 3 0 0,4 3 8 15,-3 0-8-15,3-6 0 0,0 2 8 0,0 1-8 0,0 0 0 16,0 9 9-16,0-13-1 0,3 4 0 0,1 3 0 16,-4 0-8-16,4 0 0 0,-1-1 0 0,4-5 0 15,-3 3 8-15,3 3 0 0,0-3 0 0,3-4 0 16,1 1 3-16,0 0 0 0,3 0 0 0,0-3 0 15,0 3-11-15,4-6 0 0,-1 0 0 0,1-6 0 16,3 3 0-16,-3 3 0 0,3-3 0 0,0-3 0 16,0 3 53-16,-3-3 9 15,-4 1 2-15,3 2 0 0,-2-3-82 0,-5 0-16 0,4-3-3 16,0 3-1-16,-7 0-84 0,4-2-17 16,-4 2-3-16</inkml:trace>
  <inkml:trace contextRef="#ctx0" brushRef="#br0" timeOffset="4612.968">22158 15651 1579 0,'0'0'32'0,"-4"9"10"0,1-3-34 16,-1-1-8-16,4 4 0 0,-3 0 0 0,3-3 83 0,-4 0 14 0,4 0 3 0,0-6 1 16,4 6-59-16,3 0-12 0,-4-4-2 0,5 1-1 15,2-3 29-15,-3 3 7 0,4-3 1 0,-1 0 0 16,1-3-24-16,-1 3-4 0,1-3 0 0,0 3-1 15,-1 0-5-15,4-2-1 0,-7 2 0 0,4-3 0 16,-4 3-29-16,0 0 0 0,0-3 0 0,0 3 0 16,4-3 0-16,-8 3 0 0,4-3 0 0,0-3 0 15,4 0 0-15,-4 0 0 0,4 0 0 0,-1 0 0 16,1-2 0-16,-4-1 0 0,3-3 0 0,-2 3 0 16,2 3 0-16,-3-5 0 0,0 5 0 0,-3-6 0 15,-1 6 0-15,1 0 0 0,-1 0 0 0,-3 0 0 16,0 3 57-16,0 3 6 0,0-5 1 0,-3-1 0 15,-1-3-52-15,1 3-12 0,-4 0 0 0,3 0 0 16,-3 0 0-16,0 3 0 0,4-3 0 0,-5 4 0 16,1-1 54-16,0 0 8 0,4-3 2 0,-8 6 0 15,4-6-52-15,0 6-12 0,0 0 0 0,0 0 0 16,0 0 0-16,0 0 0 0,-4 6 0 0,4-6 0 16,-3 6 0-16,-1-3 0 0,4 0 0 0,-4-1 0 15,1 4 0-15,-1-3 0 0,1 3 0 0,-1 0 0 16,1-3 0-16,-1 3 0 0,4-3 0 0,0 6 0 15,0-3 0-15,0-1 0 0,0-5 0 0,-4 6 0 16,8-3 0-16,-4 3 0 0,-1-3 0 0,5 3 0 0,-4-3 0 16,3 6 0-16,-3-6 0 0,0 3 0 0,4-1 0 15,-4 1 0-15,3 0 0 0,1 0 0 0,-1 3 0 0,4 3 0 16,-3-4 0-16,-1 7 0 0,0-9 0 0,4 9 0 0,-3-4 0 16,3 4 0-16,-4 0 0 0,4 0 0 15,0-4 0-15,-3 4 0 0,3 0 0 0,0 2 0 0,0-8 0 16,3 9 0-16,-3-6 0 0,4-1 0 15,-1 4 0-15,1 0 0 0,0-4 0 0,3-2 0 16,0 3 0-16,0 0 0 0,0-3 0 0,3-3 0 0,1 2 0 16,0-2 0-16,3 0 0 15,-4 0 0-15,4-3 0 0,0 0 0 0,1-3 0 0,2 0 0 0,-3 0 0 0,4 0 0 16,-4-3 0-16,0 0 0 0,0-3 0 0,0 3 0 16,0 0 14-16,1 3 0 0,-5-3 0 0,4 3 0 15,-3-3-22-15,-1 3-5 0,1-3-1 0,-4 3 0 16,0-3-40-16,4 1-8 0,-4 2-2 0,0-3 0 15,0 0 0-15,0 0 0 0,0 3 0 0,0-3 0 16,0 0-55-16,-3 3-11 0,3-6-2 0</inkml:trace>
  <inkml:trace contextRef="#ctx0" brushRef="#br0" timeOffset="9818.099">23103 15669 364 0,'0'0'16'0,"0"0"-16"15,0 0 61-15,0 0 10 16,0 0 1-16,0 0 1 0,0 0-14 0,0 0-3 0,0 0-1 0,0 0 0 16,0 0 7-16,0 0 2 0,0 0 0 0,0 0 0 15,0 0 0-15,0 0 0 0,0 0 0 0,0 0 0 16,0 0 0-16,0 0 0 0,0 0 0 0,0 0 0 16,0 0 0-16,0 0 0 0,0 0 0 0,0 0 0 15,0 0-52-15,0 0-12 0,0 0 0 0,0 8 0 16,0-2 52-16,0 6 8 0,0-6 2 0,0 6 0 15,0-1-48-15,0 1-14 0,-3 9 0 0,3-9 8 16,0 2 52-16,-4 7 10 0,4-1 2 0,0-2 1 16,-3 3-40-16,-1-4-8 0,1 4-1 0,-1-4-1 15,1 1-7-15,-1 0 0 0,1-4-1 0,-1 1 0 16,1 0-2-16,-1-3 0 0,1-4 0 0,3-2 0 16,-4 0-13-16,4 3 9 0,0-9-9 0,0 0 8 15,0 0 45-15,0 0 9 0,0 0 2 0,-4 6 0 16,4-6-75-16,0 0-14 0,0 0-3 0,0 0-1 15,0 0 46-15,0 0 10 0,0 0 1 0,0 0 1 16,0 0-29-16,0 0 0 0,0 0 0 0,0 0 0 16,0 0 0-16,0 0 0 0,0 0 0 0,0 0 0 15,0 0 0-15,0 0 0 0,0 0 0 0,0 0 0 16,0 0 22-16,0 0-2 0,0 0 0 0,-7-3 0 16,7 3-32-16,-3-6-6 0,-4-3-2 0,3 3 0 0,1 0 20 0,-1 1 0 15,4-1 0-15,-3-6 0 0,3 0 0 0,0 3 0 16,0 1 0-16,0-4 0 0,0 3 0 0,0-9 0 15,3 7 0-15,1-1 0 0,-4-3 0 0,3 3 0 0,1-5 0 16,3 2 0-16,-4 0 0 0,4 1 0 0,1 2 0 16,-1-3 0-16,0 3 0 0,3 1 9 0,-3 5-1 15,4-9 0-15,3 6-8 0,0 0 0 16,0 4 0-16,4-1-11 0,-4 0 11 0,0 0 0 16,4 6 0-16,-1-6 0 0,-3 6 0 15,4 0-8-15,0 0 8 0,-4 0 0 0,3 0 0 0,-6 6 0 0,3-6 0 0,0 6 0 16,-3-3 0-16,-4 3 0 0,4-3 0 0,-4 2 0 15,0 1 0-15,0 0 0 0,0 0 0 0,0 3 0 16,-4-3 0-16,4 3 0 0,0-4 0 0,-3 7 0 16,0-3 0-16,3 3 0 0,0-3 0 0,-4 5-8 15,1-2 8-15,3 3 0 0,-4-1 0 0,4-2 0 16,-3 6 0-16,-1-9 8 0,1 2-8 0,-1 1 11 16,1 0-11-16,-4 0 12 0,3-3-12 0,1-1 12 15,-4 1-12-15,0 0-17 0,0-3 4 0,0 3 1 16,0-9 20-16,0 0 5 0,0 0 1 0,0 0 0 15,4 6-22-15,-4-6-5 0,0 0-1 0,0 0 0 16,0 0 14-16,0 0 0 0,0 0 0 0,0 0 0 16,0 0 14-16,0 0 6 0,0 0 0 0,0 0 1 15,0 0-10-15,0 0-3 0,0 0 0 0,0 0 0 16,0 0-29-16,0 0-7 0,0 0 0 0,0 0-1 16,0 0 74-16,0 0 15 0,0 0 4 0,0 0 0 15,0 0-52-15,0 0-12 0,0 0 0 0,-8-6 0 16,8 6-19-16,-3-6-6 0,3 6-2 0,-7-3 0 15,7 3 27-15,0-6 0 0,-4-3 0 0,1 3 0 16,3 0 0-16,0-2 0 0,-4 2 0 0,4 0 0 0,0-9 0 16,0 6 0-16,0 0 0 0,0 1 0 0,0-4 0 0,4-3 0 15,-1 1 0-15,1 2 0 0,-1-6 0 0,1 6 0 16,-1-5 0-16,5 2 0 16,-5 0-30-16,4 4-7 0,0-4-2 0,0 0 0 0,0 3 39 0,0 4 0 0,0-1 0 15,4-3 0-15,-4 6 0 16,4-6 0-16,-1 6 0 0,1 1 0 0,-1-1 13 15,4 0 11-15,-3 0 1 0,3 3 1 0,0 0-26 0,0 0 0 0,1 3 0 0,-1 0 0 16,0-6 0-16,-4 6 0 0,4 0 0 16,1 6 0-16,-5-6 0 0,1 0 0 0,-1 0 0 0,-3 3 0 15,0 0 0-15,0 0 0 0,0 0 0 0,4 0 0 16,-7 6 0-16,3-6 0 0,0 2 0 0,0 4 0 16,-4 0 0-16,4-3 0 0,-3 0 0 0,-1 3 0 15,4 0 0-15,-3-4 0 0,0 4 0 0,-1 0 0 16,1 0 0-16,3 3 0 0,-4-6 8 0,-3 2-8 15,4 1 0-15,-1 0 0 0,-3 3 0 0,4-1 8 16,-4-2-8-16,0 0 0 0,3 3 0 0,-3-3 0 16,0 2 0-16,0 1 0 0,0-3 8 0,0 3-8 15,4-3 0-15,-4-1 0 0,0 4 0 0,0 0 0 16,3-3-20-16,-3 0-10 0,0-1-2 16,0 1 0-16,4 3 52 0,-4-3 9 0,0 3 3 0,0-7 0 15,0 1-32-15,0 3 0 0,0-9 0 0,3 9 0 16,-3-9-20-16,0 0-9 0,0 6-3 0,0-6 0 0,0 6 53 15,0-6 11-15,0 6 1 0,0-6 1 0,0 0-26 16,0 8-8-16,0-8 0 0,0 0 0 16,0 0 0-16,0 0 0 0,0 0 0 0,0 0 0 15,0 0 8-15,0 0-8 0,0 0 0 0,0 0 0 16,0 0 0-16,0 0 0 0,0 0 0 0,0 0 0 16,0 0 0-16,0 0 0 0,0 0-11 0,0 0 11 15,0 0-52-15,0 0-4 0,0 0-1 0,0 0 0 16,0-8-207-16,0-1-42 0</inkml:trace>
  <inkml:trace contextRef="#ctx0" brushRef="#br0" timeOffset="10839.439">24578 15777 850 0,'0'0'17'0,"0"0"6"0,0 0-23 0,0 0 0 0,0 0 0 0,0 0 0 16,0 0 107-16,0 0 17 0,0 0 3 0,0 0 1 15,0 0-52-15,0 0-9 0,0 0-3 0,0 0 0 16,0 0 30-16,0 0 6 0,0 0 0 0,0 0 1 16,0 0-25-16,0 0-6 0,0 0-1 0,0 0 0 15,0 0-7-15,0 0-2 0,0 0 0 0,0 0 0 16,-7-3-27-16,0 0-5 0,3-2-2 0,-3 2 0 16,4-3 30-16,-4 0 7 0,3-3 1 0,-3 6 0 15,0-3-52-15,0 0-12 0,0 0 0 0,-4 1 0 16,4-1 0-16,-3 3-15 0,3-3 3 0,-4 6 1 15,1 0 11-15,-1-6 9 0,4 6-1 0,-4 6-8 16,1-6 11-16,-1 0-11 0,1 6 10 0,-1-6-10 16,0 3 9-16,1 3-9 0,3-3 8 15,-4-1-8-15,4 4 0 0,-3 0 0 0,-1 0 0 0,0 6 0 16,1 0 0-16,-1-4 0 0,1 4 0 0,-1 0 0 16,4 6 0-16,-4-7 0 0,1 7-8 0,3 0 8 15,-4-4 0-15,4 1 0 0,0 6 0 0,0-7 0 16,0 4-10-16,3-3 10 0,-3-4 0 0,4 4-9 15,3-3 9-15,0 3 0 0,0-7 0 0,0 1-8 16,7 3 8-16,-4-3 0 0,8 0 0 0,-4-1 0 16,4 1 0-16,-1 3 0 0,1-3 0 0,-1 0 0 15,5-1 0-15,-1-2 0 0,0 9 0 0,-4-9 8 0,4 0-8 0,-3 3 0 16,0-4 0-16,-1 1 0 0,1-3 0 16,3 0 0-16,-4 3 0 0,5-6 8 0,-1-6-8 0,0 0 0 0,0 0 0 15,0-2 0-15,4-4 0 0,-4 6 9 0,0-12-9 16,0 7 10-16,4-1-10 0,-8-6 0 0,4 9 0 0,-3-5-11 15,-1-1 11-15,-2 0 0 0,2 4 0 0,-3-4 0 16,-3 0 0-16,3 3 0 0,-4-2 0 0,1 2 0 16,-1-3 0-16,1 3 0 0,-4-2 8 15,0-1-8-15,3 3 0 0,-3 1 0 16,0-1 0-16,0-3 0 0,0 6 0 0,0 0 0 0,-3 4 0 16,3-4-8-16,-4 0 8 0,4 9 0 15,0-3 0-15,0 3 0 0,0 0 0 0,0 0 0 0,-7-6 0 0,7 6 0 16,0 0 0-16,0 0 0 0,0 0 0 0,0 0 0 15,0 0 0-15,-3 6 0 0,3-6 0 0,-4 12 0 16,1-3 0-16,3 2 0 0,3-5 0 0,-3 6 0 16,4 3 0-16,-1 2 0 0,4-5 0 0,0 3 0 15,0-1 0-15,1 1 0 0,-1 6 0 0,0-7 8 16,0 4-8-16,0 3 0 0,0-4 0 0,0 4 0 16,0-3 0-16,-4-4 0 0,5 4 0 0,-5-6 0 15,-3 2-23-15,4 1 1 0,-1-3 0 0,-3 0 0 16,4-4-38-16,-4 4-7 0,0 0-1 0,3-12-1 15,-3 0-131-15,0 0-27 0</inkml:trace>
  <inkml:trace contextRef="#ctx0" brushRef="#br0" timeOffset="11606.561">24892 15733 1580 0,'0'0'67'15,"0"0"-54"1,-4 6 93-16,4 6 18 0,-3-6 4 0,3 3 1 16,-4-1-64-16,4 1-13 0,0 0-2 0,0 12-1 15,4-10-22-15,-4-2-5 0,0 9-1 0,3-3 0 16,-3 5-3-16,4-5-1 0,-4-1 0 0,4 4 0 16,-1 3 2-16,-3-7 0 0,4 7 0 0,-1 0 0 15,-3-7-7-15,0 4-2 0,4-3 0 0,-4 2 0 16,0 1-10-16,0-6 12 0,0 2-12 0,0 1 12 15,-4-3-12-15,4 0 8 0,0-1-8 0,-3 1 8 16,3-3-8-16,0-3 12 0,0-6-12 0,0 0 12 16,0 0 2-16,0 0 1 0,0 0 0 0,0 0 0 15,0 0 23-15,0 0 5 0,0 0 1 0,0 0 0 16,0 0-36-16,0 0-8 0,0 0 0 0,-4-6 0 0,4-3 0 0,-3-3 0 16,3 6 0-16,-4-2 0 0,4-4 28 0,0 3 3 0,-4-6 1 15,4 4 0-15,0-1-15 0,-3 0-2 16,6-6-1-16,-3 4 0 0,0-1-6 0,0-3-8 0,0 4 11 15,0-10-11-15,0 7 11 0,0 2-11 0,4-6 10 0,0 4-10 16,-1 2 12-16,1 0-4 0,3-2-8 16,-4 5 12-16,4-3-12 0,4 3 0 0,-4 1 0 0,3 5 0 15,1-6 0-15,0 9 0 16,-1 0 0-16,1 0 0 0,-1 3 0 0,1 3 0 0,3 0 0 16,-3 6 0-16,-1 3 0 0,1-7 0 0,-1 1 0 0,1 6 0 15,0 0 0-15,-1 3 0 16,1-4 0-16,-4 1 0 0,0 6 0 0,0-4 0 0,0 1 0 0,-4 3 0 15,5-6 0-15,-1 5 0 0,-4 1 0 0,1-1 0 16,3-2 0-16,-4 3 0 0,4-1 0 0,-3 1 0 16,3-3 0-16,-4-1 0 0,1 7 0 0,-1-9 0 15,5 2 0-15,-5-2 0 0,1 6 0 0,-1-9 0 16,1 0-48-16,-1-4-13 0,-3 7-3 0,4-6 0 16,-4-6 52-16,0 0 12 0,0 0 0 0,0 0 0 15,0 0 0-15,0 0 0 0,0 0 0 0,0 0 0 16,0 0 0-16,0 0 0 0,0 0 0 0,-4-6 0 15,4-6-36-15,0 7-4 0,0-4 0 0,0 0-1 16,4 0-34-16,-4-6-6 0,3 7-2 0</inkml:trace>
  <inkml:trace contextRef="#ctx0" brushRef="#br0" timeOffset="12553.043">25767 15954 1337 0,'0'0'28'15,"0"0"6"-15,0 0-34 0,0 0 0 0,0 0 0 0,0 0 0 16,0 0 121-16,0 0 18 0,0 0 3 0,0 0 1 16,0 0-45-16,0-3-9 0,0 0-1 0,0-9-1 15,0 6-49-15,-4 0-10 0,4 0-1 0,-3 1-1 16,3-1 30-16,-4 0 7 0,1 3 1 0,-4-6 0 16,0 6-24-16,0-3-4 0,0 0 0 0,-4-2-1 15,4 5-5-15,-4-3-1 0,1 3 0 0,-1-3 0 16,4 0-29-16,-3 3 0 0,-1 0 0 0,0 0 0 15,4 0 0-15,-3 3 0 0,3 0 0 0,-4-3 0 16,4 3 0-16,-4 3 0 0,4-3 0 0,0 3 0 16,-3 3 0-16,3 3 0 0,0-3 0 0,0 3 0 15,0 2 0-15,-1-5 0 0,1 9 0 0,0-3 0 16,0-1 0-16,4 4 0 0,-4 6 0 0,0-7 0 0,3 1-12 0,1 6-9 16,-4-7-2-16,3 7 0 15,4-3 37-15,-3-4 7 0,3 4 2 0,0-3 0 0,0-1-39 0,0 4-7 16,3-3-1-16,1-1-1 0,-1 1 25 0,1 0 0 0,3-3 0 15,0-1 0-15,0 1 15 0,0-3 8 16,3 3 1-16,1-6 1 0,3-4-25 0,-3 1 0 16,3 0 0-16,0-3 0 0,0 0 0 0,0-3 0 15,0 0 0-15,0 1 0 0,0-4 0 0,-3-6 0 0,3 0 0 0,-3-3 0 16,-1 7 0-16,1-7 0 0,-4 3 0 16,4-6 0-16,-4 7 0 0,0-4 0 0,0-3 0 0,-4 4 0 15,4-1 0-15,-3 0 0 0,3-5 0 0,-4-1 0 16,1 6 0-16,-1 4 0 0,1-10 0 0,0 6 0 15,-4 1 0-15,3 2 0 0,-3-6 0 0,0 9 0 16,4 1 0-16,-4 2 0 0,0 0 0 0,0-3 0 16,0 9 0-16,0 0 0 0,0 0 0 0,0 0 0 15,0 0 0-15,0 0 0 0,0 0 0 0,0 0 0 16,0 0 0-16,0 0 0 0,0 0 0 0,0 0 0 16,0 0 0-16,0 0 0 0,0 0 0 0,0 0 0 15,0 0 0-15,-4 3 0 0,1 6 0 0,3-9 0 16,-4 9 0-16,4-1 0 0,0 1 0 0,-4-3 0 15,4 6 0-15,0-3 0 0,0 0 0 0,0 2 0 16,0 1 0-16,4 3 0 0,0-3 0 0,-1 2 0 16,1 1 0-16,-1 0 0 0,1-4 0 0,3 7 0 0,-4-3 0 15,4 2 0-15,0 1 0 0,0 0 0 0,-3-1 0 16,3 4 0-16,-4-1 0 0,1 4 0 0,3 0 0 0,-3-1 0 16,-1-2 0-16,4 5 0 0,-3-2 0 15,-1-1 0-15,1-2 0 0,-1 2 0 16,-3 1 0-16,4-7 0 0,-4 1 0 0,0 3 0 15,0-7 0-15,-4 1 0 0,4 0 0 0,-7 2 0 0,4-5 0 16,-4-6 0-16,3 6 0 0,-6-1 0 0,2-2 0 0,-2 0 0 0,-1 0 0 0,-3-3 0 16,0 0 0-16,0 3 0 0,-4-7 0 15,1 1 0-15,3-3 0 0,0 0 0 0,3 0 0 16,-3-3 0-16,3 1 0 0,4-7 0 0,-3 3 0 0,3 0 0 16,3 0-46-1,-3 0-14-15,3-3-4 0</inkml:trace>
  <inkml:trace contextRef="#ctx0" brushRef="#br0" timeOffset="13976.494">26134 16004 752 0,'0'0'32'16,"0"0"-32"-1,0 0 129-15,0 0 20 0,-7 6 4 0,7-6 1 16,-7 3-72-16,7-3-14 0,0 0-4 0,-4 2 0 16,4-2 37-16,0 0 7 0,-7 3 2 0,7-3 0 15,0 0-46-15,0 0-10 0,0 0-2 0,0 0 0 16,0 0-18-16,0 0-4 0,0 0-1 0,0 0 0 16,0 0-1-16,0 0 0 0,0 0 0 0,0 0 0 15,0 0-1-15,0 0-1 0,0 0 0 0,0 0 0 16,0 0-4-16,0 0-1 0,0 0 0 0,7 3 0 15,0-3-5-15,0 3 0 0,0-3-1 0,4 3 0 16,-1-3-15-16,-2 0 8 0,2-3-8 0,1 3 0 16,3-3 9-16,-4 3-9 0,1-3 8 0,3-2-8 15,-3 2 10-15,3-3-10 0,-4 0 12 0,4 0-12 16,-3-3 28-16,0 3-2 0,-1 3 0 0,1-3 0 16,-4 1-26-16,0 2 0 0,0-3 0 0,0 3 0 0,-3 0 0 15,3 3 0-15,-4-6 0 0,1 6 0 0,-4 0 0 16,0-9 0-16,0 9 0 0,3-3 0 15,-3-3 0-15,0 6 0 0,0-6 0 0,0 3 0 0,0-5 0 0,0 2 0 16,0 0 0-16,0-3 0 16,-3-3 0-16,3 6 0 0,0-2 0 0,0 2 0 15,-4-6 0-15,4 6 0 0,0-3 0 0,0 6 0 0,-3-3 0 0,3 1 0 0,-4-4 0 0,1 0 0 16,-1 6 8-16,-3-3-8 0,7 6 0 0,-4-3 8 16,-3-3-8-16,0 3 0 0,4 0 0 0,-4 1 0 15,0-1 0-15,7 3 0 0,-7-3 0 0,3 3 0 16,4 0 0-16,-7 0 0 0,7 0 0 0,-7-6 0 15,0 6 0-15,7 0 0 0,-4 0 0 0,-6 0 0 16,10 0 0-16,-7 0 0 0,0 0 0 0,0 0 0 16,3 0 0-16,-3 6 0 0,0-6 0 0,0 0 0 15,7 0 0-15,-7 3 12 0,0-3 0 0,7 0 0 16,-7 3-12-16,3 2 0 0,-3-2 0 0,0 0 0 16,4 3 0-16,-1 0 0 0,-3-3 0 0,0 9 0 15,3-6-15-15,-3-1 5 0,0 4 1 0,0-3 0 16,0 3 9-16,0 0 0 0,0-3 0 0,0 3 0 15,0-1 0-15,0-2 0 0,0 0 0 0,0 3 0 16,3-3 0-16,-3 0 0 0,0 0 0 0,0-1 0 16,4 1 0-16,-4 0 0 0,0 0 0 0,-1 6 0 15,5-9 0-15,-4 0 0 0,3 3 0 0,-3-1 0 16,4 1 0-16,-4 0 0 0,3 0 0 0,1 3 0 16,-1-3 0-16,4-6 0 0,-3 6 0 0,3 3 0 0,-4-4 0 15,4 1 0-15,0 0 0 0,0 3 0 0,0-9 0 16,0 6 0-16,0-6 0 0,4 9 0 0,-4-3 0 0,0-6 0 15,3 5 0-15,-3 1 0 0,0-6 0 0,4 12 0 0,-1-6 0 0,1 0 0 16,-1 0 0-16,1 0 0 0,-1-1 0 16,1 1 0-16,-1 3 0 0,1-3 0 0,3-3 0 15,-4 6 0-15,5-3 49 0,-1-3 12 0,0 2 3 16,0 1 0-16,0 0-52 0,0 3-12 16,0 0 0-16,0-3 0 0,3-3 0 15,-2 3 0-15,-1-3 0 0,0 2 0 0,0 1 0 0,0 0 0 0,0 0 0 0,0-3 0 16,3 3 0-16,-2-3 0 0,-1 0 0 0,3 3 0 15,1-6 0-15,-1 0 0 0,1 0 0 0,0 0 0 16,3 0 8-16,0-6 6 0,0 3 1 0,0 0 0 16,0-3-15-16,-3 3-18 0,3-3 4 0,0 0 1 15,-4 0 13-15,5 1 0 0,-5 2 0 0,1-3 0 16,-1 3 0-16,1-3 0 0,-1 6 0 0,-2-6 0 16,2 0 0-16,-3 0 0 0,0 0 0 0,0 3 0 15,-3-2 0-15,3 2 0 0,-4-3 0 0,4 3 0 16,-3 0 48-16,0 0 13 0,-1 0 3 0,-3 3 0 15,0 0-52-15,4 0-12 0,-4 0 0 0,3-3 0 16,-3 3-12-16,0 0-6 0,7 0-1 0,-7 0 0 16,0 0 19-16,0 0 0 0,4 0 0 0,-4 0 0 15,0 0 0-15,0 0 0 0,0 0 0 0,0 0 0 16,0 0 0-16,0 0 0 0,0 0 0 0,0 0 0 0,0 0 0 16,0 0 0-16,0 0 0 0,0 0 0 0,0 0-10 15,0 0-2-15,0 0 0 0,0 0 0 16,0 0-17-16,0 0-4 0,0 0-1 0,0 0 0 15,0 0-24-15,0 0-5 0,0 0-1 0,0 0 0 16,0 0-102-16,0 0-21 0,0 0-4 0</inkml:trace>
  <inkml:trace contextRef="#ctx0" brushRef="#br0" timeOffset="46408.092">27132 15295 1552 0,'0'0'44'0,"0"0"10"15,0 0-43-15,0 0-11 0,0 0 0 0,0 0 0 16,0 0 104-16,0 0 20 0,0 0 3 0,0 0 1 15,0 0-52-15,0 0-9 0,0 0-3 0,0 0 0 16,0 0 0-16,0 0 0 0,0 0 0 0,0 0 0 16,0 0 0-16,0 0 0 0,-7 3 0 0,0 3 0 0,3 0-51 0,-3 3-13 0,4-3 0 15,-1 5 0-15,1-2 0 0,-1 0 0 16,1 3 0-16,-1 2 0 0,1-2 0 0,3-3 0 0,-4 0 0 16,4 6 0-16,-3-4 54 15,3 1 8-15,0 0 2 0,0 3 0 0,3-4-52 0,-3 1-12 0,0 6 0 16,4-4 0-16,-4-2 0 0,0 3 0 15,3 5 0-15,-3-8 0 0,4 6 0 0,-4 8 0 0,0-8 0 16,-4 8 0-16,4 4 0 0,0-1 0 0,-3 6 0 0,3-2 0 16,0-4 0-16,0 4 0 0,0-4 0 0,0-3 0 15,3 4 0-15,-3-10 0 0,4 4 0 0,-1-6 0 16,1-1 54-16,-1 1 8 0,1-1 2 0,-1-8 0 16,1 6-52-16,-1-3-12 0,5-3 0 0,-5-1 0 15,1 7 0-15,-1-9 0 0,1 0 0 0,-1 3 0 16,-3-4 8-16,4 1-8 0,-4 0 11 0,0 3-11 15,0-9 8-15,3 9-8 0,-3-3 0 0,0-6 0 16,0 3 8-16,0-3-8 0,0 0 0 0,0 6 0 16,0-6 0-16,0 0-11 0,0 0 2 0,0 0 0 15,0 0 9-15,0 0 0 0,0 0 0 0,0 0 0 16,0 0-104-16,0 0-20 0,0 0-3 0</inkml:trace>
  <inkml:trace contextRef="#ctx0" brushRef="#br0" timeOffset="47128.777">27418 15995 1972 0,'0'0'41'0,"0"0"9"0,0 0-40 16,0 0-10-16,0 0 0 0,-7 3 0 0,7-3 73 0,0 0 13 0,0 0 2 0,0 0 1 15,0 0-20-15,0 0-4 0,0 0-1 0,0 0 0 16,0 0 0-16,0 0 0 0,0 0 0 0,0 0 0 16,0 0-51-16,0 0-13 0,7 6 0 0,0-6 0 15,0 0 54-15,0 0 8 0,0 0 2 0,4 0 0 16,-4 0-52-16,3 0-12 0,1-6 0 0,0 3 0 15,3 3 21-15,-4-6 2 0,4 0 0 0,-3 3 0 16,-1-3-12-16,5 0-3 0,-1 1 0 0,-4-4 0 16,4 3 0-16,-3 0 0 0,3-6 0 0,-3 3 0 15,3 3-37-15,-4-2-8 0,1-1-2 0,0 0 0 16,-4 0 61-16,0 3 12 0,0-2 2 0,0-1 1 16,-4 0-29-16,4 0-8 0,-3 0 0 0,-1 3 0 15,1-5 0-15,-1 2 0 0,-3-3 0 0,4 3 0 16,-4 0 0-16,4 1 0 0,-4-1 0 0,-4-6 8 15,4 6-8-15,-4 0 0 0,-3 4 0 0,4-4 0 16,-4 0 0-16,0 3 0 0,0 0 0 0,-4 6-12 16,1-9 12-16,-1 6-10 0,0 0 10 0,-3 0-10 15,4 1-16-15,-4-1-3 0,3 3-1 0,0-3 0 16,1 3 30-16,-1 3 0 0,4-3 0 0,-3 5 0 16,3-2 0-16,-4 0 0 0,4 3 0 0,-4 0 0 15,4 0 0-15,-3 6 0 0,3 0 0 0,0-1 0 0,-4-2 0 16,4 9 0-16,0-6 0 0,-4 2 0 0,4 4 0 15,0-1 0-15,0-5 0 0,0 6 0 0,4-3 25 0,-1 2 11 0,0-8 3 16,1 9 0-16,-1-7-26 0,4 4-5 16,0 0 0-16,4-3-8 0,-4-1 12 0,3 1-4 0,5 0 0 15,-5 3-8-15,8-7 8 0,-4 1-8 16,0 3 0-16,3 0 0 0,-3-3 9 0,4 2-9 0,0-8 0 16,-1 9 9-16,4-3-9 15,0-3 10-15,0 3-10 0,1-4 10 0,-1 1-10 16,0 0 0-16,0 0 0 0,-4-3 0 0,5 3 0 0,-1-3 0 0,0-3 0 0,-4 3 0 15,1 0 0-15,0-3 8 0,-4 0-8 0,0 0 0 16,3-3 0-16,-3 0-19 0,0 3 3 0,0-6 1 16,1 3-131-1,-1 0-26-15,3-12-6 0</inkml:trace>
  <inkml:trace contextRef="#ctx0" brushRef="#br0" timeOffset="47940.658">28060 15733 1579 0,'0'0'32'0,"0"0"10"0,0 0-34 16,0 0-8-16,0 0 0 0,0 0 0 0,0 0 104 0,0 0 20 0,0 0 3 0,0 0 1 15,0 9-12-15,0 0-1 0,0 3-1 0,0-6 0 16,-4 2-29-16,4 1-5 16,-3 6-2-16,-1-3 0 0,1-1-62 0,-1 4-16 0,1 0 0 0,3-1 0 15,-4 4 0-15,4-6 0 0,-3 0 0 0,6-4 0 16,-3 4 54-16,0 0 8 0,4-3 2 0,-1 0 0 15,1-1-52-15,-1 1-12 0,1 6 0 0,-1-3 0 16,1-6 0-16,-1-1 0 0,1 4 0 0,0-3 0 16,-1 3 0-16,4 0 0 0,-3-3 0 15,-1-3 0-15,4 5 0 0,-3-8 0 0,-1 6 0 0,4-3 0 16,0 0 0-16,0-3 0 0,0 6 0 0,4-6 0 16,0 0 0-16,-1 0 0 0,1-6 0 0,-1 3 0 15,1 0 0-15,0 3-8 0,-1-6 8 0,1 6-13 16,-1-8 13-16,1 2 0 0,0-3 0 0,-4 3-9 15,3-3 9-15,-3 0 12 0,4 1-2 0,-4 2-1 16,0-9-9-16,0 3 0 0,0 3 0 0,0-2 0 16,-3 2 0-16,3-9 0 0,-4 3 0 0,4 1 0 15,-3-1 0-15,-1-3 0 0,1 1 0 0,-4-4 0 16,3 9 0-16,-3-11 0 0,0 8 0 0,0 1 0 16,0 5 0-16,0-9 0 0,0 3 0 0,0 7 0 15,0 2 0-15,0-3 0 0,0 3 0 0,0 6 0 0,0 0 0 16,0 0 0-16,-3-6 0 0,3 6 0 0,0 0 0 15,0 0 0-15,0 0 0 0,0 0 0 0,0 0 0 0,0 0 0 0,0 0 0 16,0 0 0-16,0 0 0 0,0 0 0 16,0 0 0-16,0 0 0 0,0 0 10 0,0 0 0 15,0 0 0-15,0 0 0 0,0 0 0 0,0 0 0 0,0 0 0 0,0 0 0 16,0 0 0-16,0 6 0 0,0 6 0 0,0-6 0 16,0 2-2-16,0 1-8 15,0 0 12-15,3 9-4 0,-3-9 16 16,4-1 2-16,-1 4 1 0,1 6 0 0,-1-4-27 0,1-2 0 0,-1 6 0 15,1-3 0-15,0-4 0 0,3 4 0 0,-4 3 0 0,4-7 0 16,-3 1 0-16,3 6 0 0,0-9 0 0,-4 2 0 16,4-2 0-16,0 6 0 0,-3-3 0 0,3-3 0 15,-3-4 0-15,-1 4 0 0,1 0 0 0,-1-3 0 16,1-3-46-16,-1 0-14 0,-3-3-4 16,0 0 0-16,0 0 52 0,4 6 12 0,-4-6 0 0,0 0 0 15,3 0-156-15,4 3-29 0,-3 0-6 0</inkml:trace>
  <inkml:trace contextRef="#ctx0" brushRef="#br0" timeOffset="48660.17">28727 15786 1579 0,'0'0'32'0,"0"0"10"0,0 0-34 0,0 0-8 0,3-6 0 0,-3 6 0 16,0-3 104-16,0 3 20 0,4-6 3 0,-4 6 1 15,0 0 0-15,0 0 0 0,0 0 0 0,0 0 0 16,0 0-52-16,0 0-9 0,0 0-3 0,0 0 0 16,0 0-51-16,0 0-13 0,0 0 0 0,0 0 0 15,0 6 0-15,3 3 0 0,-3-3 0 0,0 6 0 16,4-3 0-16,-4 2 0 0,0-5 0 0,3 3 0 16,1 3 0-16,-4-3 0 0,3 5 0 0,1-8 0 15,3 3 54-15,-3 6 8 0,-1-6 2 0,4 2 0 16,-3-2-52-16,3 6-12 0,-4-3 0 0,1-1 0 15,-1 7 0-15,1-3-18 0,-1-6 4 0,-3 2 1 16,4 1 13-16,-4 0 0 0,0-3 0 0,0-1 0 16,3-2 0-16,-3 0 0 0,0 3 0 0,0-9 0 15,0 0 0-15,0 0 10 0,0 0-2 0,0 0 0 16,0 0 4-16,0 0 0 0,0 0 0 0,0 0 0 16,0 0 28-16,0 0 5 0,0 0 2 0,0 0 0 15,0 0-23-15,-3-12-4 0,-1 9 0 0,1-3-1 16,-1-5-19-16,-3-1-11 0,4 0 2 0,-1 0 0 15,-3-2 9-15,4 2 0 0,-1-6 0 0,1 4 0 0,-1 2 0 0,0-9 0 16,1 4 0-16,-1-4 0 0,4 6 49 0,0-5 12 0,-3-4 3 16,3 7 0-16,0-1-52 0,0 0-12 0,0 4 0 0,0-4 0 15,0 6 0-15,3 0 0 0,1 1 0 0,-1-4 0 16,1 9 0-16,0-6 0 0,3 6 0 0,0-2 0 16,3-1-48-16,1 6-13 15,3-3-3-15,-4 3 0 0,5 0 83 0,-1 3 16 0,0 0 3 0,-4 0 1 16,1 0-39-16,3 3 0 0,-3 0-12 0,-1 0 4 15,1 0-19-15,-4 0-3 0,3 6-1 0,-2-6 0 16,-1 0 31-16,0-1 0 0,0 4 0 0,-4-3 0 16,4-3-26-16,-3 3 1 0,3 3 0 0,-4-6 0 15,4 0-63-15,-3 0-12 16,3 0-2-16,-3 0-1 16,-1 0-173-16,4 0-36 0</inkml:trace>
  <inkml:trace contextRef="#ctx0" brushRef="#br0" timeOffset="49560.655">29573 15786 1580 0,'0'0'67'0,"0"0"-54"15,0 0 79-15,0 0 16 0,-3-3 4 0,3 3 0 16,-4-6-44-16,1 3-8 0,-1-2-1 0,4 5-1 16,-3-3 11-16,-4 0 3 0,0-3 0 0,0 6 0 15,0-6-6-15,-1-3-1 0,1 6 0 0,-3-3 0 16,-1 3-17-16,4-3-3 0,-3 1-1 0,-1-1 0 16,0 0-16-16,1 0-3 0,-1 0-1 0,1 0 0 15,-4-3 3-15,3 3 0 0,4 3 0 0,-4-2 0 16,1 2-27-16,-1 3-12 0,1-3 0 0,-1-3 1 15,0 6 11-15,1 0 0 0,-1 6 0 0,1-3 0 16,-1-3-10-16,1 3 10 0,-1 2-12 0,4-2 12 16,0 0 0-16,0 0-8 0,0 6 8 0,0-9 0 15,3 6 0-15,1 0-10 0,3-6 10 0,0 9-8 16,-4 0 8-16,4-4 0 0,-3 4 0 0,3 0 0 16,0 0 0-16,0 3 0 0,0-6 10 0,3 2-10 15,-3 1 0-15,0 6-8 0,0-3-1 0,4-1 0 16,-1-5 9-16,-3 3 0 0,4 3 0 0,-1 0 0 15,1-1 0-15,3-5-8 0,-4 3 8 0,1 0-8 16,3 0 16-16,0-3 4 0,0-1 1 0,0 1 0 0,4 0-24 0,-1-3-5 16,1 0 0-16,-1 9-1 0,1-12 17 0,0 3 0 0,-1 0 0 15,1-3 0-15,-1 3 0 0,1 0 0 16,3-3 0-16,-3 3 0 0,-1-3 10 0,1 2 6 16,-1-2 0-16,4 3 1 15,-7 0-65-15,4 0-12 0,0 0-4 0,-4-3 0 0,0 3 52 0,0 0 12 16,0 3 0-16,0 0 0 0,0-3 0 15,-3 3 0-15,3 0 0 0,-4-6 0 0,1 5 0 0,-1-2 0 0,1 0 0 0,-1 3 0 16,1-3 0-16,-1 6 0 0,1-3 0 0,-4 0 0 31,3-3-54-31,-3-3-8 0,0 6-2 0,4-1 0 0,-4 1 52 0,3-6 12 0,-3 6 0 0,0-6 0 16,0 9 0-16,0 0 0 0,0-3 0 0,0 0 0 16,-3-3 0-16,3-3 0 0,-4 5 0 0,1 1 0 15,-4 6 48-15,0-12 13 0,3 3 3 0,-6 3 0 16,3-3-52-16,-4-3-12 0,0 3 0 0,-3 0 0 15,0-3 54-15,0 3 8 0,-4-3 2 0,4 0 0 16,-3 3-52-16,-1-3-12 0,0 0 0 0,1 2 0 16,-1-2 0-16,0 0 0 0,1 0-9 0,-1 3 9 15,1-3 0-15,2 0 0 0,5 3 0 0,-4 0 10 16,7-3-10-16,-4 0 0 0,4 0 0 0,0 0 0 16,7 0-49-16,-4-3-12 0,4 3-3 0,-3-3 0 15,3 3-153-15,0-5-31 0,-4-1-7 0</inkml:trace>
  <inkml:trace contextRef="#ctx0" brushRef="#br0" timeOffset="52022.833">30230 15263 953 0,'0'0'40'0,"0"0"-32"16,0 0 39-16,0 0 7 16,0 0 2-16,0 0 0 0,0 0-31 0,0 0-5 0,0 0-2 0,-8-6 0 15,8 6 56-15,0 0 11 0,-7 0 3 0,7 0 0 16,0 0 2-16,-7 0 1 0,7 0 0 0,-7 0 0 15,7 0-26-15,0 0-5 0,0 0 0 0,0 0-1 16,0 0-31-16,0 0-7 0,0 0-1 0,0 0 0 16,0 0-12-16,0 0-8 0,0 0 8 0,-3 6-8 15,3-6 8-15,-7 3-8 0,7-3 8 0,-4 6-8 16,1 0 0-16,-1 2 8 0,1 1-8 0,-1 0 0 16,1-3 32-16,-1 3 1 0,0 2 1 0,1-2 0 15,-1 0-14-15,4 0-4 0,-3 0 0 0,-1 5 0 16,1-8-3-16,3 6-1 0,0-6 0 0,-4 3 0 15,4 3-2-15,0-4-1 0,0 1 0 0,0 3 0 16,0-3-9-16,0 5 8 0,0-5-8 0,0 3 8 16,-3 0 10-16,3 2 2 0,0-5 0 0,0 3 0 15,0 0-20-15,0 3 0 0,0-7 8 0,0 4-8 16,0-3 12-16,0 3-2 0,0 2 0 0,3-2 0 16,-3-3 4-16,0 6 1 0,4-4 0 0,-4 4 0 15,0-3-5-15,3 0-1 0,-3-1 0 0,0 4 0 16,4 3-1-16,-4-6 0 0,0 2 0 0,3-2 0 0,-3 6 1 0,0-1 0 15,4 1 0-15,-4-3 0 16,0-4-1-16,3 4 0 0,-3 3 0 0,4-4 0 16,-4 1 1-16,4 3 0 0,-4-4 0 0,0 1 0 0,3 6 4 15,-3-12 1-15,4 5 0 0,-4-2 0 0,3 0-14 0,-3 2 0 16,0-8 0-16,0 6 0 16,0-3 10-16,0 0-10 0,0 0 10 0,0-1-10 0,0 7 12 0,0-9-4 15,0 0-8-15,0 3 12 16,0-4-12-16,0-5 9 0,-3 6-9 0,3-6 8 0,0 0-8 0,0 6 0 0,0-6 0 0,0 0 8 15,0 9-8-15,0 0 8 0,3-9-8 0,-3 0 8 16,0 0-8-16,0 0 0 0,0 0 0 0,0 0 0 31,0 0-26-31,0 0-1 0,0 0 0 0,0 0 0 16,0 0-107-16,0 0-22 0,0 0-4 0</inkml:trace>
  <inkml:trace contextRef="#ctx0" brushRef="#br0" timeOffset="52916.423">30424 16021 1862 0,'0'0'52'0,"0"0"13"0,0 0-52 16,0 0-13-16,0 0 0 0,0 0 0 0,0 0 12 0,0 0 0 16,0 0 0-16,0 0 0 0,0 0-12 0,0 0 0 15,0 0 0-15,0 0 0 0,0 0 12 0,0 0 0 16,0 0 0-16,0 6 0 0,3-3 32 0,-3-3 7 0,4 9 1 0,-4-6 0 16,0-3 0-16,3 6 0 0,1-3 0 0,3 0 0 15,-4 0-23-15,-3-3-4 0,7 3-1 0,0 2 0 16,-3-5 13-16,-4 0 3 0,7 0 0 0,0 6 0 15,0-6-32-15,0 0-8 0,0 0 0 0,0 0 0 16,0 0 11-16,4 0 1 0,-1 0 0 0,1 0 0 16,0-6 0-16,-1 6 0 0,4-5 0 0,-3 2 0 15,3-3 22-15,0 0 5 0,-3 0 1 0,3-6 0 16,0 3-32-16,4 4-8 0,-4-4 0 0,-4 0 0 16,4 3 0-16,-3-3 0 0,0 3 0 0,-4-3 0 15,0 4 0-15,0-1 0 0,-4 0 0 0,4-6 0 16,-3 6 8-16,-1 0 0 0,-3-3 0 0,4 4 0 15,-1-4-8-15,-3-3 8 0,0 3-8 0,4 3 8 16,-4-5-8-16,0 2 0 0,3-3 0 0,-3 6 0 16,0-3 0-16,0 6 0 0,-3-3 0 0,3 1 0 15,0 5 0-15,-4-9 0 0,1 6 0 0,-4-6 0 0,0 6 0 0,0 0 0 16,0 3 0-16,-4 0 0 0,4 0 0 0,-4 0 0 16,1 0 0-16,-1 0 0 0,1 3 0 0,-1 0-13 15,0-3 5-15,1 3 8 0,3-3 0 16,0 6 0-16,0-6 12 0,0 3-4 0,7-3-8 0,-7 3 0 15,7-3 0-15,-7 6 0 0,0-6 8 0,-1 5 0 16,8-5 0-16,-7 6 0 0,4-6-8 0,-4 6-11 16,3 0 3-16,-3 0 0 15,4 6 8-15,-4-6 0 0,3 0 0 0,-3 2 0 0,4 4 0 0,-4-3 0 16,-1 0 0-16,5 0 0 0,-4-1 0 0,3 4 0 16,-3 3 0-16,4-9 0 0,-4 5 0 0,3-2 11 15,1 0-3-15,-4 6 0 0,3-3-8 0,1-4 8 16,-5 1-8-16,5 3 8 0,-4-3-8 0,3 0 0 0,1-1 0 0,-4-2 0 15,7 6 0-15,-4-6 0 0,4 0 0 16,0-6 0-16,-3 6 0 0,3 3 12 0,3-4-12 0,-3 1 12 16,4 6-12-16,-1-6 0 0,1 0 0 0,-1 0 8 15,1 2-8-15,-1-2 0 0,4 0 0 0,1 6 0 16,-5-6 0-16,4 0 0 0,0 0 0 0,0 0 0 16,0-1 28-16,0 1 3 0,0 0 1 0,4 0 0 15,-4-3-32-15,4 0 0 0,-4 0 0 0,3-3 0 16,1 0 0-16,-1 0 0 0,1 0 0 0,0-3 0 15,-1 0 0-15,4 0 0 0,-3 0 0 0,3 0 0 16,-3-3 0-16,-1 0 0 0,4 3 0 0,-3 1 0 16,-4-4-36-16,3 3-14 15,-2 0-2-15,-1 3-1 16,0-6-63-16,0 0-12 0,0 3-2 0,-4 0-1 0,4-6-106 0,0 6-22 0,11-5-4 16,-7 2-1-16</inkml:trace>
  <inkml:trace contextRef="#ctx0" brushRef="#br0" timeOffset="53838.469">31295 15960 1148 0,'0'0'25'0,"0"0"6"0,0 0 1 0,0 0 0 0,0 0-32 0,0 0 0 0,0 0 0 0,0 0 0 16,0 0 104-16,0 0 14 0,0 0 3 0,0 0 1 16,0 0-16-16,0 0-3 0,0 0-1 0,0 0 0 15,0 0-17-15,0 0-3 0,-4-6-1 0,4 6 0 16,-7-3-37-16,4 0-7 0,-1-3-1 0,-3-3-1 15,0 6 7-15,0-3 2 0,0 0 0 0,-4 3 0 16,4 1-28-16,-3-1-4 0,3 0-2 0,-4 3 0 16,1 0-2-16,-1 0 0 0,4 0 0 0,-7 3 0 0,7-3-8 0,-4 5 0 15,1-2 0-15,-1 3 8 16,0-3-8-16,1 3 0 0,-1 3 0 0,-3 0 0 0,7 0 0 16,-3-1 0-16,-1 1 0 0,0 3 0 0,4 3 0 0,0-6 0 15,0-1 0-15,0 7 0 0,0-3 0 0,0 0 0 16,4-1 0-16,-5 1 0 0,8-3 0 0,-3 3 0 15,-1-1 0-15,1 1 0 0,3 0 0 0,0 0 0 16,0-1 0-16,0 4 0 0,3-3 0 0,-3 0 0 16,4-1 0-16,-1 4 0 0,1-6 0 0,3 0 0 15,-3 3 0-15,3-7 0 0,3-2 28 0,-3 6 3 0,4-9 1 16,3 0 0-16,-3 0-32 0,3-9 0 16,0 6 0-16,0-2 0 0,0-10 0 0,0 6 0 15,0-6 0-15,4 1 0 16,-1 5-21-16,1-6-11 0,-4-3-1 0,4 7-1 0,-4-1 34 0,-3 0 0 15,3-3 0-15,-4 4 0 0,-3-1 0 0,4-3 0 0,-4 6 0 0,0-5 0 16,-3 2 0-16,-1-3 0 0,1 6 0 0,-4 4 0 16,3-7 0-16,-3 3 0 0,0-3 0 0,-3 6 0 15,3 0 0-15,0 6 0 0,0-5 0 0,0 5 0 16,-4-6 0-16,4 6 0 0,0 0 0 0,0 0 0 16,0 0 20-16,0 0 12 0,0 0 1 0,0 0 1 15,0 0-34-15,0 0 0 0,0 0 0 0,0 0 0 16,0 0-25-1,0 0-6-15,0 0-1 0,0 0 0 0,0 0 32 0,0 0 0 0,-3 9 0 0,3-4 0 16,-4 4 0-16,4-3 0 0,-3 6-8 0,3-3 8 16,0 0 0-16,-4-1 0 0,4 1 0 0,0 3 0 15,4-3 28-15,-4 0 4 0,3 2 2 0,-3-5 0 16,4 6-34-16,3-3 0 0,-4 0 0 0,4-1 0 16,0 10 13-16,0-12-4 0,0 6-1 0,0-1 0 0,0 7-8 15,1-3 0-15,-1 2 0 0,-4 4 0 16,4-3 0-16,-3 5 0 0,-1-2 0 0,1 5 0 0,-1-8 0 15,-3 8 0-15,0-5 0 0,-3-1 0 0,-1 4 0 0,1-3 0 16,-4 2 0-16,3-5 0 16,-3 2 0-16,0-5 8 0,0 0-8 0,0 2 8 15,-4-5 0-15,4-3 0 0,-3 0 0 0,3 2 0 16,-4-5-8-16,0 0 8 0,1 0-8 0,-1 3 8 16,1-9 0-16,-1 6 0 0,1-6 0 0,-1 0 0 15,0 3-8-15,1-3 0 0,-1 0 0 0,1 0 0 16,-1 0-16-16,0-3 2 0,1 3 0 0,3-6 0 15,0 6-41-15,0-6-8 0,0 3-1 0</inkml:trace>
  <inkml:trace contextRef="#ctx0" brushRef="#br0" timeOffset="54667.372">31595 15901 1773 0,'0'0'36'0,"0"0"11"15,0 0-38-15,0 0-9 0,0 0 0 0,0 0 0 16,0 0 88-16,0 0 16 0,0 0 4 0,0 0 0 16,0 0-45-16,0 0-9 0,0 0-2 0,0 9 0 15,-4-1-24-15,4 1-4 0,0 0-2 0,-3 3 0 16,3 0-3-16,0-4-1 0,-4 7 0 0,4 0 0 16,0-3 5-16,-3-1 1 0,3 7 0 0,0-6 0 15,0 2-13-15,-4-5-3 0,4 9 0 0,0-3 0 16,0-4-8-16,0 4 8 0,0-3-8 0,4-3 8 0,-4-1 0 15,3 1 0-15,4 0 0 0,-3 0 0 0,3-3 4 16,0-6 0-16,3 3 0 0,-2 0 0 0,6 0 16 16,-4-3 3-16,4 0 1 0,0 0 0 0,-3 0-32 0,3 0 0 15,0-3 0-15,-3 0 0 0,-1 3 0 0,5-3 0 0,-5-3 0 16,-3 6 0-16,4-9 0 0,-1 6 0 0,1-6 0 16,0 3 0-16,-4 1 0 0,3-1 0 15,1-3 0-15,-4 0 0 0,3-6 0 0,-3 7 0 16,4-1 0-16,-4-3 0 0,0-3 0 0,0 6 0 15,0-2 0-15,-3-4 0 0,3 0 0 16,0 1 0-16,-4 2 0 0,1-3 0 0,-1 3 0 0,1 1 0 0,-4 2 0 0,3 6 0 16,-3-12 0-16,0 9 0 0,-3 0 0 0,3 6 0 15,0 0 12-15,0-6-3 0,0 6-1 0,0 0 0 16,0 0-8-16,0-5 8 0,0 5-8 0,0-3 8 16,0 3 4-16,0 0 0 0,0-6 0 0,0 6 0 15,0 0-4-15,0 0 0 0,0 0 0 0,0 0 0 16,0 0-8-16,0 0 0 0,0 0 0 0,0 0 0 15,0 0 0-15,0 0 0 0,0 0 0 0,0 0 0 16,0 0 0-16,0 0 0 0,0 0 0 0,0 0 0 16,-4 9 0-16,4-9 0 0,-3 5 0 0,-1 4 0 15,1-3 28-15,3 6 3 0,-4-6 1 0,4 0 0 16,-3 3-32-16,3-1 0 0,0 1 0 0,0 6 0 16,3-6 0-16,-3 0 0 0,4 2 0 0,-1 4 0 15,1-6 0-15,-1 3 0 0,4-1 0 0,-3 7 0 16,0-6 0-16,3 2 0 0,-4 4 0 0,1 0 0 15,3-4 0-15,-4 10 0 0,1-9 0 0,-4-1 0 0,3 4 0 16,1-3 0-16,-4-1 0 0,0-2 0 0,3 0 0 16,-3-6 0-16,0 0 0 0,0-6 0 15,0 0-26-15,0 0-11 0,0 0-3 0,0 0 0 16,0 0-12-16,0 0-4 0,0 0 0 0,4-3 0 16,-1-3-128-16,4-3-25 0</inkml:trace>
  <inkml:trace contextRef="#ctx0" brushRef="#br0" timeOffset="55609.97">32194 15854 1888 0,'0'0'53'0,"0"0"13"16,0 0-53-16,0 0-13 0,0 0 0 0,0 0 0 15,0 0 54-15,0 0 8 0,0 0 2 0,0 0 0 16,0 0-8-16,0 0 0 0,0 0-1 0,-3 9 0 16,3-4-27-16,-4 1-6 0,1 6-1 0,3-3 0 0,-4 0 0 15,1 0 0-15,-1-1 0 0,1 4 0 16,-1 3 0-16,4-3 0 0,-3-1 0 0,3 1 0 0,0 3-9 0,0-3-3 0,0-1 0 15,0 4 0-15,0-3 1 0,3 0 0 0,-3-1 0 0,0 1 0 16,4 0-10 0,-4 0 12-16,3-4-12 0,-3 4 12 0,0-3 0 15,0 0 0-15,0 0 0 0,0-1 0 0,0-2 14 0,0-6 3 0,0 9 1 0,0-9 0 16,-3 12-18-16,3-12-3 0,0 0-1 0,0 0 0 16,0 0 1-16,0 0 0 0,0 0 0 0,0 0 0 15,0 0 11-15,0 0 3 0,0 0 0 0,0 0 0 16,0 0 6-16,0 0 2 0,0-9 0 0,-4-3 0 15,4 6-18-15,-3-2-3 16,3-1-1-16,0-3 0 0,0 0-9 0,0 1 0 0,0-1 0 0,0 3 0 16,0-6 8-16,0 1-8 0,3-1 0 0,-3-3 8 15,7 4-8-15,-3-1 0 0,-1-6 0 0,4 7 0 16,0 2-8-16,1-6 8 0,-1 3 0 0,0 4 0 16,0 2-8-16,0-3 8 0,3 6-10 0,-3 0 10 15,-3-2-11-15,3 8 11 0,0-3-12 0,-3 6 12 16,-1-1-11-16,4 4 11 0,0 0-10 0,-3 3 10 15,3 6-12-15,-4-4 12 0,1-2-13 0,3 15 5 16,-4-12 8-16,1 2 9 0,3 1-1 0,0 0-8 16,-3-1 0-16,-1-2 0 0,1 3 0 0,-1-3 0 15,1 2 0-15,-1-8 0 0,1 9 0 0,-1-6 0 16,1 2 0-16,-1-2 0 0,-3 6 0 0,4-6 0 16,-4 0 0-16,0-1 0 0,0 1 0 0,0 0 0 15,0 0 0-15,0-9 0 0,0 0 0 0,0 0 0 16,0 0 0-16,0 0 0 0,0 0 0 0,0 0 0 0,0 0 13 15,0 0-4-15,0 0-1 0,0 0 0 16,0 0 2-16,0 0 0 0,0 0 0 0,0 0 0 0,0 0-10 0,0-9 8 0,0-3-8 16,-4 3 8-1,4 1-8-15,0-1 8 0,-3 0-8 0,3-6 8 16,0 4-8-16,0-4 10 0,0-3-10 0,3 9 10 0,-3-8-10 0,4-4 0 0,-1 4 0 16,1-4 0-16,-1-3 0 0,5 7 0 15,-1-4 0-15,0 7 0 0,0-1 0 0,0-3-11 0,0 6 1 16,3-2 0-16,-3 2 10 0,4 3 0 0,-4 6 0 15,4 0 0-15,-4 3 0 0,0 3-15 0,0 3 3 0,0 6 0 16,0 0 12-16,0 2-9 0,-3-2 9 0,3 3-8 16,-4-1 8-16,1 4 0 0,-1 3 0 0,1-1 0 15,-4 1 0-15,3-3 0 0,1-1 0 0,-4 4 0 16,3-1 0-16,-3-2 0 0,4 0 0 0,-4 2 0 16,0-2-10-16,-4-4 10 0,4 7-12 0,-3-6 12 15,3-3 0-15,-4-1 0 0,1 4 0 0,3-6 0 16,-4 0-28-16,1-1-6 15,3-2-1-15,0-6 0 0,0 0-23 0,0 0-5 16,0 0-1-16,0 0 0 0,0 0-76 0,0 0-16 0,0-3-4 0</inkml:trace>
  <inkml:trace contextRef="#ctx0" brushRef="#br0" timeOffset="56224.216">32745 15983 1555 0,'0'0'34'0,"0"0"7"0,0 0 2 0,0 0 1 0,0 0-36 16,0 0-8-16,0 0 0 0,0 0 0 0,0 0 120 0,0 0 21 0,0 0 5 0,0 0 1 15,-4 12-71-15,4-12-15 0,0 0-2 0,0 0-1 16,0 0-34-16,4 3-8 0,-1 3 0 0,4 0-1 15,-3-6 1-15,3 0 0 0,4-6 0 0,-4 6 0 16,0 0-4-16,0-6-1 0,3 3 0 0,-3 0 0 16,-3 0 1-16,3-3 1 0,-3 0 0 0,-4 6 0 15,3-6-1-15,-3 6 0 0,0-6 0 0,4 1 0 16,-4-1 0-16,0 0-1 0,0-6 0 0,0 6 0 16,-4 0-3-16,1 0-8 0,-1 1 12 0,0 2-4 15,4-3-8-15,-3 3 0 0,3-3 0 0,-4-3 8 0,1 3-8 0,3 0 0 16,-4 0 0-16,1 1 8 0,-1-4 3 15,-3 6 0-15,7 3 0 0,-7-3 0 0,0-3-11 0,0 3 0 16,0 3 0-16,0 0 0 0,0 3 0 0,0-3 0 16,0 6 0-16,-4-3 0 0,4 0 14 0,0 3 4 15,4-3 1-15,-5 2 0 0,5 1-19 0,-4 6 0 16,3-3 0-16,1 3 0 0,-1-4 13 0,1 4-1 16,-1 3 0-16,1-3 0 0,-1-1-3 0,1 4-1 15,-1 3 0-15,1-3 0 0,-1-1-8 0,1 7 0 16,-1-9 9-16,4 2-9 0,-3 7 8 0,3-6-8 15,3 2 10-15,-3-969-10 0,4 1934 9 0,-1-968-9 16,1 4 8-16,3-3-8 0,0-4 0 0,0 4 0 0,0-3 0 16,0 3 0-16,3-10 31 0,-2 7 1 0,-1-6 0 15,3 0 0-15,-3-6-32 0,4 0 0 0,-1-3 0 16,1 6 0-16,0 0 9 0,-1 0-1 16,1-3 0-16,-1 0 0 0,1-3-8 0,0 0 0 15,-1 0 0-15,1-3 0 0,-4 3 0 0,0-6 0 0,0 6 0 0,-4-2 0 16,1-1-8-16,-4 0 8 0,0 6-10 0,0-6 10 31,0 0-135-31,-4 3-21 0,4-3-4 0</inkml:trace>
  <inkml:trace contextRef="#ctx0" brushRef="#br0" timeOffset="57710.462">33260 15948 1101 0,'0'0'24'0,"0"0"4"0,0 0 2 0,0 0 2 0,0 0-32 16,0 0 0-16,0 0 0 0,0 0 0 0,0 0 80 0,0 0 10 15,0 0 2-15,0 0 0 0,-4 3-1 0,4-3 0 16,-7 6 0-16,0-3 0 0,7-3-14 0,0 0-2 0,-7 3-1 0,7-3 0 16,-7 0-13-16,7 0-2 0,-7 0-1 0,4-3 0 15,-5 0-2-15,5 0-1 0,-4 0 0 0,0 0 0 16,0-3-5-16,3 0-1 0,-3 3 0 0,0 0 0 16,4 0-12-16,-8-3-2 0,0 0-1 0,1 4 0 15,-1-1-14-15,1 3-4 0,-4 0 0 0,3 0 0 16,-3 0-6-16,0 0-2 0,0 0 0 0,0 0 0 15,-1 3 1-15,5-1 0 16,-1 1 0-16,1 0 0 0,-1 0 0 0,1 0 0 0,-1 0 0 16,4 0 0-16,0 6 3 0,0-3 1 0,7-6 0 0,-7 6 0 15,3 0 0-15,4-6 0 0,-3 5 0 0,-1 4 0 16,1 0-3-16,3 0-1 0,-4 3 0 0,4-6 0 16,0-1-9-16,-3 4 0 0,3 3 0 0,0-3 8 15,0 0-8-15,0 2 0 0,0-5 0 0,0 6 0 16,0-3 0-16,3 0 0 0,1 0 0 0,-1-4 0 15,1 7-9-15,3-6 9 0,0-3-12 0,3 0 12 16,1 0-13-16,0 0 4 0,-1 0 1 0,4-3 0 16,0 3 8-16,-3-3-10 0,7 0 10 0,-8 0-10 15,4 3 10-15,0 0-13 0,1-1 5 0,-1 1 8 16,-4 3-16-16,1-3 4 0,-1 6 0 0,-3 0 1 16,4-9-5-16,-4 9-2 0,0-3 0 0,0-1 0 15,0 1 10-15,-3 3 8 0,-1 0-12 0,1 0 12 16,-1 0-8-16,1-3 8 0,-1-1 0 0,-3 4 0 15,4-3 0-15,-4 3 0 0,0-3 0 0,0 3 0 0,0-9 0 0,0 5 0 16,0-5 9-16,-4 6-9 16,4-6 12-16,-3 6-4 0,3-6 0 0,-7 3 0 15,0 0 25-15,-4 0 5 0,1-3 1 0,-5 3 0 16,5-6-19-16,-4 3-4 0,3-3-1 0,-3 0 0 0,4 0-15 16,-5 3 0-16,5-6 8 0,-1 6-8 0,1 0 0 15,-1 0 0-15,0 0 0 0,1 0-10 16,3 0-78-16,-4 6-15 0,11-6-3 0,0 0-1 15,-3-6-98-15,3 6-20 0,-7 0-4 0</inkml:trace>
  <inkml:trace contextRef="#ctx0" brushRef="#br0" timeOffset="58988.289">33482 16227 975 0,'0'0'21'0,"0"0"5"0,0 0 1 0,0 0 1 0,-7 3-28 0,7-3 0 0,-7 3 0 0,3 3 0 15,-3 0 165-15,7-6 28 0,0 0 6 0,-7 6 1 16,4-6-59-16,3 0-11 0,-7 6-2 0,0-6-1 15,7 0-50-15,-7 5-9 0,7-5-3 0,0 0 0 16,0 0-13-16,-4 3-4 0,4-3 0 0,0 0 0 16,0 0 4-16,0 0 0 0,0 0 0 0,-7 9 0 15,7-9-15-15,0 0-2 0,0 0-1 0,-3 6 0 16,-1 0-6-16,1 0-2 0,3-6 0 0,-4 9 0 16,4-9-11-16,0 0-3 0,0 0 0 0,0 5 0 15,-4 1-3-15,4-6-1 0,0-970 0 0,0 1940 0 16,0-961-8-16,0-9 0 0,0 0 0 0,0 0 0 15,0 0 0-15,0 0 0 0,0 0 0 0,0 0 0 16,0 0-94-16,0 0-11 0,0 0-3 0</inkml:trace>
  <inkml:trace contextRef="#ctx0" brushRef="#br0" timeOffset="63580.056">30621 15539 712 0,'0'0'20'0,"0"0"5"0,0 0-25 0,0 0 0 0,0 0 0 0,-3-3 0 16,3 3 17-16,-7-3-1 0,7 3-1 0,0 0 0 15,-8-3-15-15,1 3 0 0,4-3 0 0,3 3-10 16,-7-3 10-16,7 3 9 0,-7-2-1 0,7 2-8 16,0 0 60-16,0 0 4 0,0 0 2 0,0 0 0 15,-7 0 2-15,7 0 0 0,0 0 0 0,0 0 0 16,0 0-29-16,0 0-6 0,0 0-1 0,-4-3 0 15,4 3-24-15,-7-9-8 0,7 9 0 0,-3-6 0 16,3 6 8-16,0 0-8 0,-4 0 0 0,4 0 0 0,0-9 0 16,0 9 0-16,0-6 0 0,0 0 0 0,4 0 9 0,-1 4 2 15,1-7 0-15,-1 6 0 0,4-3 29 0,-3 3 5 16,-1-3 2-16,4-6 0 0,-3 6-32 0,-1 1-7 0,4-4 0 16,-3 0-8-16,0 0 8 0,-1 3-8 0,4 0 0 15,-3-8 0-15,-1 5 8 0,1 0-8 0,3 0 0 0,-4 0 0 16,4 3 0-16,0 1 0 15,0-1 0-15,4-3 0 0,-4 3 8 0,4 3 0 0,-1-6 1 16,1 3 0-16,-1-2 29 16,1 5 6-16,0-3 0 0,-1 0 1 0,-3 6-33 0,0-6-12 0,0 0 9 15,-3 3-9-15,-4 3 8 0,0 0-8 0,0 0 0 0,0 0 8 16,0 0-8-16,0 0 0 0,0 0 0 0,0 0 8 16,0 0-8-16,0 0-9 0,0 0 9 0,0 0-13 15,-4 0-4-15,4 0-1 0,0 0 0 0,0 0 0 16,0 0-45-16,0 0-9 15,0 0-1-15</inkml:trace>
  <inkml:trace contextRef="#ctx0" brushRef="#br0" timeOffset="107636.033">5606 431 874 0,'-7'-2'36'0,"7"2"-28"16,0 0 60-16,-7 0 12 0,3 2 2 0,-3 7 1 15,0-3-57-15,3 0-11 0,1 0-3 0,-4 0 0 16,3 6-12-16,1-7 0 0,-4 1 0 0,7-6 0 16,-4 3 24-16,4-3 1 0,0 0 1 0,0 0 0 15,-3 3 22-15,3-3 4 0,0 0 0 0,0 0 1 16,0 0-17-16,-7 0-4 0,7 0-1 0,0 0 0 15,0 0-31-15,0 0 0 0,0 0-8 0,0 0 8 16,0 0 0-16,0 0 11 0,0 0 0 0,0 0 0 16,3 9 21-16,1-3 5 0,3 6 1 0,-4-1 0 15,4 7 10-15,0 3 1 0,4-4 1 0,-4 7 0 16,0-4-7-16,0 10-2 0,-3-4 0 0,3 4 0 16,-4-7-5-16,4 10-2 0,-3-4 0 0,-1 3 0 15,4-2-2-15,-3-4 0 0,-1-2 0 0,4 8 0 16,-3-14-12-16,0 5-2 0,-1-2-1 0,-3-10 0 15,4 1-4-15,-4 0-1 0,0-6 0 0,0 3 0 16,0-9-12-16,0 6 9 0,0-6-9 0,0 0 8 16,0 0-8-16,0 0 10 0,0 0-10 0,0 5 10 15,0-5-10-15,0 0 0 0,0 0 9 0,0 0-9 16,0 0 0-16,0 0 0 0,0 0 0 0,0 0 0 16,0 0 9-16,0 0-9 0,0 6 12 0,0-6-12 15,0 0 13-15,0 0-4 0,0 0-1 0,0 0 0 16,0 0 2-16,-4 0 0 0,4 0 0 0,-7 6 0 15,7-6-1-15,0 0 0 0,0 0 0 0,-11 0 0 0,4-6-9 0,0 0 0 16,4 6 0-16,-4-11 8 0,3 5-8 16,-3 3 0-16,4-9 0 0,-1 0 0 0,1 6 0 15,-1-5 0-15,0-1 0 0,4-3 0 16,-3 3 0-16,-4 1 0 0,3-7 0 0,1 3 0 16,-1-2 0-16,1-1 0 0,-1 0 0 0,1-2 0 0,-1 2 0 0,1-5 0 15,-1 2 0-15,1 4 0 0,-1-7 0 0,1 3 0 16,-1 4 0-16,0-7 0 0,1 4 0 0,-4-4 0 0,7 7 0 15,-4-4 0-15,4 3 0 0,-3 1 0 0,3-4 0 0,0 3 0 16,-4 1 0-16,1-4 0 0,-1 9 0 0,4-5 0 16,0 5 0-16,0 0 0 0,0 1 0 0,0 2 0 15,0 3 0-15,0 0 0 0,0 6 0 0,-3-6 0 16,3 6 0-16,0 0 0 0,0 0-9 0,0 0 9 16,0 0-9-16,0 0 9 0,0 0-13 0,0 0 5 15,7 0 8-15,3 0-10 0,1 0 10 0,0 0-10 16,-4 0 10-16,7 0 0 0,0 6-9 0,0-6 9 15,0 0 0-15,4 6-9 0,-4-6 9 0,3 0 0 16,-2 0 0-16,-1 0 0 0,0 0 12 0,0-6-3 16,0 6-9-16,0 0 0 0,-3-6 0 0,-1 6 0 15,1 0 0-15,-1 0 0 0,-3 0 0 0,1 0 0 16,-8 0 0-16,0 0 0 0,3 0-12 0,-3 0 12 16,0 6 0-16,0-6 0 0,4 6 0 0,-4 6 0 15,0-7-9-15,-4 4 9 0,4-3 0 0,-3 6 0 16,-5-6-20-16,1 11 4 0,-3-11 0 0,3 3 0 15,-4 3 16-15,4 0 0 0,0-1 0 0,-3 1 0 16,2 0 11-16,-2 3 2 0,-1-9 1 0,4 5 0 16,-3 1-14-16,3-6-16 0,3 6 3 0,-3-3 1 0,0-4 12 0,-4 1 0 15,8 0 0-15,-4 0 0 0,7-6 0 0,-7 0 8 0,7 0-8 16,-4 6 10-16,4-6-1 0,-3 6 0 0,3-6 0 0,0 0 0 16,0 0-9-16,0 0 0 0,0 0 0 0,0 0 0 15,0 0 0-15,0 0 0 0,0 0 0 0,0 0 8 16,0 0-8-16,0 0 0 0,0 0 0 0,0 0 8 15,0 0-8-15,0 0 0 0,0 0 0 0,-7 0 0 16,7 0-9-16,0 0 9 0,0 6 0 0,0-6 0 16,0 0 0-16,0 0-8 0,0 0 8 15,0 0 0-15,0 0 0 0,0 0 0 0,0 0-8 0,0 0 8 16,0 0 0-16,0 0-8 0,3 6 8 0,-3-6 0 16,4 5 0-16,3-5-8 0,0 3 8 0,0 3 0 15,-4 0 0-15,4-6 0 0,1 6 0 0,-5-6 0 16,4 0 0-16,-3 0 0 0,-1 6 0 0,4 0 0 15,-3-6 0-15,3 6 8 0,0-6-8 0,3 6 12 16,1-1-12-16,0 1-10 0,-1 3 2 0,1 3 0 16,3 0 8-16,0-1 0 0,0 1 0 0,-7 3 0 15,7-3 0-15,-3-1 0 0,3 1 0 0,-3 6 0 16,-1-9 0-16,-3 2 0 0,0 7 0 0,0-6 0 16,0-1 0-16,-3 4 8 0,-1-3-8 0,8 0 0 15,-7-1 0-15,-1 1 0 0,-3 3 0 0,4-3 8 16,-4-6-8-16,0 5 9 0,-4 7-9 0,1-12 10 15,-1 3 0-15,-7-3 0 0,8-1 0 0,-4 1 0 16,-4 0 1-16,4 0 0 0,-3 0 0 0,-5-6 0 16,1 0-2-16,-3 6 0 0,-1-6 0 0,4-6 0 15,-4 6-1-15,4 0-8 0,0 0 12 0,4 0-4 16,-1 0-8-16,-3-6 0 0,7 6 0 0,-4 0 0 0,1 0 0 16,6 0 0-16,-3 0-8 0,0 0 8 0,-4 6-13 15,11-6 1-15,-7 0 1 0,7 0 0 0,-7 0-11 0,4 6-2 0,3-6-1 16,-7 0 0-1,7 0-6-15,0 0-1 0,0 0 0 0,0 0 0 16,0 0-12-16,0 0-4 0,0 0 0 0,0 0 0 16,0 0-37-16,0 0-8 0,0 0-2 0,3-6 0 15,1 0-25-15,-1-6-4 0,8 1-2 0</inkml:trace>
  <inkml:trace contextRef="#ctx0" brushRef="#br0" timeOffset="108264.854">6029 828 664 0,'0'0'13'0,"0"0"5"15,0 0-18-15,0 0 0 0,0 0 0 0,0 0 0 16,0 0 91-16,0 0 14 0,0 0 3 0,0 0 1 16,0 0 6-16,0 0 1 0,0 0 0 0,0 0 0 15,0 0-11-15,0 0-1 0,0 0-1 0,0 0 0 0,0 0-35 0,0 0-6 0,0 0-2 0,0 0 0 16,0 6-40-16,0 6-9 0,0-6-2 0,0 6 0 16,0-4 5-16,3 4 1 0,1 0 0 0,-4 0 0 15,4-1 1-15,-1 4 0 0,1-3 0 16,-1 0 0-16,1-1 4 0,-1 1 0 0,1-3 1 0,-1 3 0 15,1-6-9-15,-1 0-1 0,1-1-1 0,-4-5 0 16,3 0-1-16,-3 0 0 0,0 0 0 0,4 6 0 16,-4-6-9-16,0 0 10 0,3 6-10 0,-3-6 10 15,0 0-2-15,0 0-8 0,0 0 12 0,0 0-4 16,0 0 23-16,0 0 4 0,0 0 1 0,0-6 0 16,0 0-36-16,-3-5 0 0,3 5 0 0,-4-6 0 15,1 3 16-15,-4-3-3 0,3 1-1 0,1-1 0 16,-4 0-4-16,3-3-8 0,-3 4 11 0,4-1-11 15,-1-6 0-15,0 4 0 0,1 2 0 0,-1-12 0 16,1 13 0-16,-8-4 0 0,8-3 0 16,-1 1 0-16,1 5 0 0,-1-3 0 0,1 9 0 15,3-5 0-15,0 5 0 0,0 0 0 0,0-6 0 0,0 12 0 16,0-6 0-16,0 6-9 0,0 0 9 0,7 0-8 16,0-6-4-16,7 6 0 0,-4 0 0 0,-2 0 0 15,6 0 12-15,0 0 0 0,0 6-9 0,0 0 9 16,0-6-20-16,0 6 1 0,0 0 0 0,8-6 0 15,-15 6 10-15,7-6 9 0,-4 0-13 0,1 0 5 16,-1 0-37-16,1 0-7 0,0 0-2 0,-1-6 0 16,-3 6-37-16,4 0-7 0,3-12-2 0,-4 12 0 15,-2-6-134-15,2 0-27 0</inkml:trace>
  <inkml:trace contextRef="#ctx0" brushRef="#br0" timeOffset="109002.926">6470 761 1080 0,'0'0'24'0,"0"0"4"0,-4 6 2 0,1 5 0 0,-1-5-30 0,4 0 0 16,-3 6 0-16,-1-3 0 0,4-3 78 0,-3-1 10 15,-1 7 1-15,4-6 1 0,-3 6-20 0,3-6-4 16,-4 3-1-16,4 2 0 0,0-5-9 0,-3 6-1 15,3-6-1-15,-4 6 0 0,1-7-17 0,-4 1-3 16,3 3-1-16,-3-3 0 0,7 0 0 0,-7 0 0 16,-4 0 0-16,4 5 0 0,0-5-14 0,0 0-3 15,4 0-1-15,-1 3 0 0,1-3-15 0,-1 0 0 0,1 5 0 0,3-5 0 16,0 6 0-16,0-6 0 0,0 3 0 0,3 3 0 16,1-1 0-16,-1 1 0 0,1-6-10 0,-1 0 10 15,1 0 0-15,-1 0 0 0,1-1 0 0,-1 4 0 16,-3-9 0-16,4 6 0 0,6-6 0 0,-10 0 0 15,7 0 0-15,-3 0 14 0,0 0-3 0,3-6-1 16,-4-3 3-16,1 4 1 0,-1-1 0 16,4-6 0-16,-3-6-3 0,-1 7-1 15,4-1 0-15,0-3 0 0,-3-3-10 0,3 1 0 0,-4-4 0 0,1 9 0 16,0-5 0-16,-1-1 0 0,1 3 0 0,-1 4 0 16,1-1 8-16,-1 0-8 0,-3 6 8 0,4 0-8 31,-4-2-20-31,3 2-8 0,-3-6-3 0,0 6 0 0,0 6 11 0,0 0 3 0,0 0 0 0,0 0 0 15,0 0 5-15,0 0 2 0,0 0 0 0,-3 0 0 16,-1 6 10-16,1 0-12 0,-1 0 12 0,1 0-12 16,-1 2 12-16,4-2-12 0,-3 12 12 0,6-6-12 15,-3-1 20-15,0 4 4 0,4 3 1 0,-1-1 0 16,1 1-13-16,-1-3 9 0,4 2-9 0,-3 1 8 16,3-6 4-16,3 3 1 0,-3-4 0 0,-3 7 0 15,7-6-13-15,-4-6 8 0,0 8-8 0,0-2 0 16,0-6 8-16,-7-6-8 0,0 0 0 0,10 6 9 15,-10-6-17-15,0 0-4 0,0 0-1 0,0 0 0 16,11-6-44-16,-11 6-9 0,7-6-2 0,4 0 0 16,-4-6-103-16,-4 4-21 0,4 2-4 0</inkml:trace>
  <inkml:trace contextRef="#ctx0" brushRef="#br0" timeOffset="109715.471">6816 778 500 0,'0'0'11'0,"0"0"2"0,0 0 1 0,0 0 0 0,0 0-14 0,0 0 0 15,0 6 0-15,-4 6 0 0,4-12 48 0,0 0 6 16,0 6 2-16,-3 3 0 0,3-9 19 0,0 6 4 15,-4-1 1-15,4-5 0 0,0 0 12 0,-3 6 4 16,3-6 0-16,0 6 0 0,0-6-44 0,-4 6-8 16,4-6-1-16,0 0-1 0,0 0 2 0,0 12 1 15,0-12 0-15,0 6 0 0,0 0-3 0,4 2-1 0,-4-2 0 0,3 0 0 16,1 6-17-16,-4 0-3 0,3-6-1 0,1 5 0 16,-1-2-4-16,1 3-2 0,-1-6 0 0,1 6 0 15,3-1 12-15,-4 1 2 0,4 3 1 0,0-3 0 16,1 5-7-16,-5 1-2 15,4-9 0-15,-3 8 0 0,-1-5-4 0,4 0-2 16,-3-6 0-16,6 5 0 0,-6 4 3 0,-1-9 1 16,1 0 0-16,-4 0 0 0,0-6-2 0,3 6-1 0,1-6 0 0,-4 0 0 15,0 0-2-15,0 0 0 0,0 0 0 0,4 0 0 16,-4 0 4-16,7 0 1 0,-4-6 0 16,1 6 0-16,-1-6-4 0,1 0-1 0,-4-6 0 0,0 3 0 15,0 4-13-15,3-1 9 0,-3-6-9 0,0 6 8 16,-3-12 3-16,3 13 0 0,-4-10 0 0,4 3 0 15,-3 0-11-15,-1 1 0 16,1-1-12-16,-1-3 12 0,1 3 0 0,-1 1 0 16,4-1 0-16,-4-6 0 0,4 9 0 0,-3-2 0 0,3-1 0 0,0 6 0 15,0-6-9-15,0 6 9 0,0 0 0 0,0-2 0 16,0 2 0-16,0 0-8 0,0 0 8 0,0 0 0 16,3-6 0-16,1 6-12 0,0 1 12 0,3-1-10 15,-4-3-10-15,4-3-1 0,0 6-1 0,-3 0 0 16,3-5-36-16,-4 5-7 0,4-6-2 15,-3 3 0-15,3 3-166 0,-4 0-34 0,1 1-6 0</inkml:trace>
  <inkml:trace contextRef="#ctx0" brushRef="#br0" timeOffset="110372.245">7228 784 734 0,'0'0'16'0,"0"0"3"0,0 0 1 0,0 0 1 0,0 0-21 0,0 0 0 0,0 0 0 0,0 0 0 16,0 0 93-16,0 0 15 0,0 0 2 0,0 0 1 15,0 0 14-15,0 0 3 0,0 0 1 0,0 0 0 16,0 0-45-16,0 0-10 0,0 0-2 0,0 0 0 16,0 0-32-16,-3 12-8 0,3-12 0 0,-4 6-1 15,1 3-13-15,-1-3-2 0,1-1-1 0,-1 1 0 16,1 0-15-16,-1 6 11 0,-3 0-11 0,4-6 10 0,3 2-10 0,-4 4 0 16,1 6 0-16,3-6-11 0,3-1 11 0,-3 4 0 15,0-3 0-15,0 0 0 0,4-1 0 0,-4 1 0 16,3-3 0-16,-3 3 0 0,4-1 0 0,-1-5 9 15,-3 6-9-15,4-6 0 0,-1 3 14 0,1-3-4 16,-4 5-1-16,3-5 0 0,-3-6 3 0,4 6 0 16,-1 0 0-16,1 0 0 0,3 0-12 0,-7-6 0 15,3 6 0-15,5 0 8 0,-1-6-8 0,0 3 12 16,3-3-12-16,1 0 12 0,-8 0-12 0,4 0 0 16,4-3 0-16,-4 3 8 0,0-6 16 0,0-6 2 0,0 6 1 0,0-6 0 15,0 1-27-15,0 5 0 16,0-9 0-16,4-3 0 0,-7 1 0 0,3-1 0 15,-4-3 0-15,-3 4 0 0,0-7 0 0,0 10 0 16,0 2 0-16,-3-12 0 0,-1 10-11 0,1 2-4 0,-1-6-1 0,0 6 0 16,-3 7-2-16,0-10-1 0,-3 9 0 15,-1 0 0-15,1 0 0 0,-1 12 0 0,-3-6 0 0,3 12 0 16,-3-3 7-16,0 2 2 0,-4 1 0 0,4 12 0 31,0-10-13-31,4 10-2 0,-1-6-1 0,1 2 0 0,2 4 18 0,1-7 8 0,4 4-8 0,3-3 8 16,0-1 0-16,-4 1 0 0,4-9 0 0,-3 2 0 15,3 1 0-15,0 0 0 0,3-12 0 0,-3 0 0 16,0 0-28-16,0 0-1 16,4-6 0-16,3-6-520 0,0 6-104 0</inkml:trace>
  <inkml:trace contextRef="#ctx0" brushRef="#br0" timeOffset="111805.21">8350 631 629 0,'-28'-38'12'0,"14"26"6"0,3-5-18 0,-3-4 0 0,4 4 0 0,-4-13 0 16,3 10-55-16,0-4-14 0,1 1-3 0,-1 2-1 15,-3-3-11-15,7-2-1 0,-4 2-1 0,4 1 0 16,0 8 142-16,0-8 28 0,0 11 5 0,0-6 2 0,4 4 55 0,-1 2 11 16,1 12 3-16,3 0 0 0,0 0-54 0,0 0-10 15,0 0-3-15,-4 6 0 0,4 11-58 0,4 4-12 16,-4 2-3-16,3 10 0 0,4 2 34 0,0 3 6 16,-3 1 2-16,3 2 0 0,-4-3 2 0,4 3 0 15,0 3 0-15,-3-6 0 0,3-2-8 0,0-4 0 0,0 3-1 0,0-2 0 16,0-10-11-16,0 4-1 15,0-4-1-15,-3 1 0 0,3-4-18 0,0 4-3 0,-3-7-1 0,-1 4 0 16,1-9-20 0,-1 5 9-16,1-5-9 0,3 3 0 0,-4-3 9 0,1-7-9 15,-1 1 0-15,1 0 9 16,-4-6-9-16,0 0 0 0,0 0 9 0,0 0-9 0,0 0 8 0,0 0-8 0,0 0 10 0,0 0-10 16,0 0 12-16,0 0-4 0,0 0-8 0,0 0 12 15,-4-6 0-15,1-5-1 0,-1 5 0 0,1-6 0 16,-4-3-11-16,0 3 10 0,0-5-10 0,3-1 10 15,-3 3-10-15,-4-2 0 0,4-7 0 0,0 4 0 16,-3-10 0-16,3 7 0 0,-4-4 0 0,4 4 0 16,0-4 8-16,-4-2-8 0,4 3 0 0,0 2 8 15,0 1-8-15,4-4 0 0,-1 9 0 0,-3-8 0 16,4 8-10-16,3 1 10 0,-4-1 0 0,4-3-9 16,0 10 9-16,0-7 0 0,0 12 0 0,0-6 0 15,0 4 0-15,0 2-10 0,4-6 10 0,-1 12 0 0,-3-6-12 0,0 6 4 16,7-6 8-16,-3 6-13 0,-1 0 13 0,4-6 0 15,-3 6 0-15,3 0 0 0,0-6 0 0,0 6-9 16,3 0 9-16,-2 0-8 0,2-5 8 0,-3 5 0 16,4-9 0-16,-4 6-8 0,0 3 8 15,0-3 0-15,0 3 0 0,0 0 0 0,0 3 0 0,4-3 0 16,-4 3 0-16,0 6 0 0,0-4 0 0,0 1 0 16,0 0 0-16,0 6 0 0,0 0 0 0,-3 2-10 15,6-2 10-15,-6 6 0 16,-1-1-18-16,1 4 3 0,-4-3 1 0,3-7 0 0,-3 7-1 0,-3-3 0 15,3-3 0-15,-4 5 0 0,1-11 15 0,-1 6 0 0,-3-3 0 0,4-3 0 16,-4-1 0-16,-1 1 0 0,1-6 9 0,0 6-9 16,-3-6 14-16,-1 0-3 0,8 0-1 0,-11 6 0 15,3-6-10-15,-3 0 0 0,3 0 9 0,1 0-9 16,-1 0 12-16,4 0-1 0,0 0-1 0,0 0 0 16,7 0-26-16,0 0-4 0,0 0-2 0,0 0 0 15,0 0 12-15,0 0 10 0,0 0-13 0,0 0 5 16,0 0 0-16,0 0 0 0,0 0 0 0,0 0 0 15,0 0-4-15,0 0 0 0,0 0 0 0,0 0 0 16,0 0 12-16,7 0-10 0,0 0 10 0,4 6-10 16,-1-6 10-16,-3 0 0 0,4 0 0 0,-4 0 0 15,4 0 0-15,-1 0 0 0,1 0 0 0,-4 0 0 16,3 0 0-16,1 0 0 0,-1 0 0 0,1 6 0 16,3 0 0-16,-3 0 0 0,-1-6 0 0,1 5 0 15,3-2 0-15,-3 9 0 0,-1 0 0 0,4 0 0 16,-3-1 0-16,0 1 0 0,-1 9 0 0,1-9 0 0,3 5 0 0,-7 4 0 15,0-10 0-15,0 7 0 0,0 0 0 0,0-9 0 16,-3 8 0-16,-1 1 0 0,-3-6 11 0,4-1-3 16,-4-2 0-16,0 3 0 0,0 0 12 0,-4-6 3 15,4-6 0-15,-7 5 0 0,4 1 7 0,-5 0 2 16,-2 0 0-16,-1-6 0 16,4 0-8-16,-7 0 0 0,4 0-1 0,-5-6 0 0,5 6-11 0,-8 0-1 15,4-6-1-15,0 6 0 16,3-6-10-16,-3 6 0 0,4-5 0 0,-4-1 8 0,3 6-8 15,0-6 0-15,4 6 0 0,0 0 0 0,7 0-17 0,0 0 1 16,0 0 0-16,-7 0 0 16,7 0-9-16,0 0-2 0,0 0 0 0,0 0 0 15,0 0-14-15,0 0-3 0,0 0-1 0,0 0 0 16,0 0-28-16,0 0-6 0,0 0-1 0,0 0 0 16,0 0-35-16,0 0-7 0,0 0-2 0,0 0 0 15,0 0 10-15,7 0 2 0,0 0 0 0</inkml:trace>
  <inkml:trace contextRef="#ctx0" brushRef="#br0" timeOffset="112316.759">8795 740 1148 0,'0'0'25'0,"0"0"6"0,-7 3 1 0,0 3 0 0,-4 0-32 0,4 0 0 15,0-6 0-15,0 6 0 0,-4-6 104 0,4 6 14 16,0-1 3-16,-3-5 1 0,3 6-46 0,0 0-8 16,-1 0-3-16,1 0 0 0,7-6-40 0,-7 9-8 15,4-3-1-15,-1-1-1 0,1 1-5 0,3 6-1 16,0 0 0-16,0-6 0 0,0 8-9 0,3 4 0 15,1 0 0-15,-1-7-11 0,1 4 11 0,-1 3 0 16,4-6 0-16,-3-7 0 0,3 7 0 0,0-3 0 16,0 3 0-16,0-12 0 0,0 6 0 0,0 0 0 0,4-6 0 0,-1 0 0 15,-2-6 10-15,2 6-2 0,1-6-8 16,-1 0 12-16,1-3 0 0,-1-3 0 0,-3 1 0 0,1-1 0 16,-5 0 1-16,1-3 0 0,-1-2 0 0,1 11 0 15,-1-6 0-15,-3 0 0 0,0 6 0 0,0-8 0 16,0 8-3-16,-3-6-1 0,-1 0 0 0,-3 6 0 15,0-5-1-15,0 5 0 0,0-3 0 0,-4 3 0 16,1 0-8-16,-1 6 0 0,1-6 0 0,-5 6 0 16,1 0 0-16,4-5 0 0,-4 5 0 0,0 0 0 15,3 5 0-15,0-5 0 0,4 6-9 0,0 0 9 16,0 0-17-16,0 0 3 0,4-3 1 0,-4 9 0 16,7-7-25-16,-4 1-5 15,4-6-1-15,0 0 0 0,0 0-119 0,0 0-24 0,7 6-5 16</inkml:trace>
  <inkml:trace contextRef="#ctx0" brushRef="#br0" timeOffset="113198.75">8886 340 900 0,'0'0'20'0,"0"0"4"0,0 0 0 0,0 0 1 0,0 6-25 0,0-6 0 0,0 6 0 0,4 0 0 16,0 0 62-16,-1-3 7 0,4 9 2 0,-3-12 0 15,-4 0-6-15,3 5-1 0,4 1 0 0,-3-6 0 16,-1 6-5-16,4-6-2 0,-3 6 0 0,-1 0 0 16,4-6-15-16,-3 6-3 0,3 6-1 0,-3-7 0 15,-1 4-1-15,1-3 0 0,3 6 0 0,-4 6 0 16,1-7-9-16,3 4-3 0,-4 3 0 0,1-1 0 15,-1 1-8-15,4 3-1 0,-3-4-1 0,-1 7 0 0,1-4-7 16,0 10-8-16,3-10 11 0,-4 10-11 16,4-7 15-16,-3 10-4 0,3-10-1 0,-4 3 0 0,4 4 9 15,-3-10 1-15,3 10 1 0,-4-13 0 0,4-2 3 0,-3 9 0 16,0-13 0-16,3 1 0 0,-4-3-7 0,-3-3-1 16,4 0 0-16,-4-6 0 0,0 0-1 0,0 0-1 15,0 0 0-15,0 0 0 0,0 0-1 0,0 0 0 16,0 0 0-16,0 0 0 0,0 0 3 0,0 0 0 15,0 0 0-15,0 0 0 0,0 0-16 0,0 0 0 16,-7 0 8-16,0 0-8 0,-1 0 0 0,1 0 0 0,0 0 0 16,0-6 0-16,0 6 8 0,0 0-8 15,4-6 0-15,3 6 0 0,0 0 0 0,-7-3 0 16,7 3 0-16,0 0 0 0,-7-6 0 0,7 6 0 0,-4-6 0 16,4 6 0-16,0 0 0 0,-3-6 0 15,3 1-8-15,0 5 8 0,-4-6 0 0,4 0-8 16,0 0 8-16,4-6 0 0,-4 3 0 0,3 3-8 0,1-5 8 0,-1 5 0 15,1-6 0-15,-1 0 0 0,4-2-8 0,0 8 8 16,0-12 0-16,0 12 0 0,0-6 0 0,0 1 0 16,1 2-8-16,2-3 8 0,-3 6 0 0,4 0 0 15,-1-5-8-15,1 5 8 0,0 0 0 0,-1 6 0 16,-3-6-11-16,4 6 11 0,-1 0-10 0,1 6 10 16,0 0-16-16,-1 0 4 0,1 5 0 0,-4 1 0 15,0 9-6-15,0 2-1 0,0 1 0 0,-4 2 0 16,4 4 19-16,-3-4-12 0,0-2 12 0,-1 2-10 15,1-2-7-15,-4-1-2 0,3-8 0 0,-3 2 0 0,4 1 19 16,-4-6 0-16,-4 0 0 0,4-7 0 16,-3 10 16-16,3-15 3 0,0 0 1 0,0 0 0 0,-7 0-8 0,7 0-2 15,-8 0 0-15,1 0 0 0,-7-6 11 0,4-3 3 16,-1 4 0-16,-3-1 0 0,0 0-24 0,3-6 0 16,1 0 0-16,-1 6 0 15,1 1-33-15,3-1-8 0,-1-3-2 0,1 9 0 16,7 0-116-16,-3-6-23 0,3 6-5 0,0 0-358 15,0 0-72-15</inkml:trace>
  <inkml:trace contextRef="#ctx0" brushRef="#br0" timeOffset="115260.593">5690 1610 1014 0,'0'0'43'16,"0"0"-35"-1,0 0 32-15,0 0 7 0,0 0 1 0,0 0 0 16,0 0-12-16,-7 0-1 0,4 9-1 0,-1-3 0 0,4 0-19 0,0 6-4 0,0-6-1 0,0 5 0 16,4 1 8-16,-1 3 2 0,1 2 0 0,-1 7 0 15,4-3 27-15,0 2 5 0,0 1 2 0,1 2 0 16,-1 3-18-16,0-2-4 0,0 2-1 0,0-2 0 15,0 2 4-15,-4-5 1 0,4 2 0 16,0-2 0 0,-3-4-8-16,-1-2 0 0,1-6-1 0,-4-7 0 0,4 7-3 0,-4-9 0 0,0-3 0 0,0 0 0 15,0 0-1-15,0 0-1 0,0 0 0 0,0 0 0 16,0 0-3-16,0 0-1 0,0 0 0 0,0 0 0 16,0 0-2-16,0 0 0 0,0 0 0 0,0 0 0 15,0 0-7-15,-8-3-1 0,1-3-8 0,0 0 12 16,4-5-12-16,-1 5 9 0,1-6-9 0,-1-3 8 15,-3 4-8-15,4-1 0 0,-4-6 0 16,0 1 0-16,0-4 0 0,3 3 0 0,-3-5 0 16,0 2 0-16,0-2 0 0,0-10 13 0,-4 10-3 0,4-4-1 15,4-2-25-15,-4 6-4 0,0-4-2 0,-1 4 0 16,-2-1 22-16,6 3-9 0,-3 4 9 0,4-1 0 16,3 3-8-16,-4-2 8 0,4 5 0 0,0 0 0 15,4 6-14-15,-1-8 4 0,1 8 1 0,-1 6 0 16,1-6-1-16,6 6 0 0,-6-6 0 0,3 6 0 15,0 0 2-15,-3 0 0 0,-1 6 0 0,4-6 0 16,4 6 8-16,-4-6 0 0,3 6 0 0,-3-3-8 16,4 8 8-16,-4-11 0 0,0 6 0 0,4 0 0 15,-4 0 0-15,3 0 0 0,4 0 0 0,-6 0 0 0,-1 5 0 0,3 4 0 16,1-3 0-16,-1 0 0 16,1 5 0-16,-4-2 0 0,4 3 0 0,-4-1 0 0,0 1 0 0,0-3 0 0,0 2 8 15,-4 1-8-15,1 0 0 16,-4-4 0-16,3-2 0 0,-3 0 8 0,-3 0-8 0,3-1 9 15,-4-5-9-15,1 3 10 0,-4 3-2 0,7-12 0 16,-4 6 0-16,-3-6 0 0,-3 6 0 0,3-6 0 16,-4 0 0-16,-3 0 0 0,3 0-8 15,-3 0 0-15,7-6 9 0,-7 6-9 16,0 0 0-16,7 0 0 0,-4 0 0 0,4 0 0 16,0-6-11-16,7 6 11 0,0 0-13 0,0 0 5 0,0 0-10 0,0 0-2 0,0 0 0 0,0 0 0 31,0 0-8-31,0 0-3 0,0 6 0 0,0-6 0 0,4 11 19 0,-1-5 3 0,-3-6 1 0,7 6 0 15,-7-6 8-15,7 6-8 0,0-6 8 0,0 3-8 16,-7-3 8-16,0 0 0 0,11 12 0 0,-11-12-8 16,7 0 8-16,0 0 9 0,-3 0-1 0,-4 0-8 15,7 0 12-15,0 6-12 0,0-6 12 0,0 0-12 16,-7 0 8-16,7 0-8 0,3 5 0 0,-2-5 0 16,-1 0 0-16,0 6 0 0,0-6 0 0,0 6 0 15,0 0 0-15,3-6 0 0,5 6 0 0,-8 0 0 0,3 0 0 0,4 0 0 16,-7 2 0-16,4-2 0 15,-4 6 0-15,0 6 0 0,4-6 0 0,-4-4 0 0,-4 4 0 0,4 0 0 16,-3 0 0-16,-4-1 0 16,3-2 0-16,-3 9 0 0,4-6 8 0,-4-1-8 0,0 7 14 15,-4-3-1-15,1-9 0 0,-1 5 0 16,1 7 7-16,-4-12 2 0,0 3 0 0,0-3 0 16,-4 5 3-16,0-11 1 0,1 12 0 0,-1-6 0 15,1-6-7-15,3 6-2 0,-8-6 0 0,1 0 0 16,0 0-8-16,0 0-1 0,-4 0-8 0,4-6 12 15,-3 6-12-15,-1-6-13 0,4-6 2 0,-4 6 1 16,4-2-18-16,4 2-3 0,3 0-1 0,0 0 0 16,-1-6-40-16,5 6-9 0,-4-5-2 0,3 5 0 15,4 0-38-15,4 0-8 0,-4 6-2 0</inkml:trace>
  <inkml:trace contextRef="#ctx0" brushRef="#br0" timeOffset="115826.293">6258 1951 1026 0,'0'0'28'0,"0"0"8"15,-3 6-28-15,3 0-8 0,-4 6 0 0,4-6 0 0,0 0 48 0,-3 2 8 16,3-2 1-16,0 0 1 0,0 6 10 0,0 0 1 0,0-6 1 0,3 0 0 16,-3 2-35-16,0 4-7 15,4 0-2-15,-4-6 0 0,3 5-17 0,-3-5-9 0,0-6 10 0,0 6-10 16,0-6 18-16,0 15-2 0,0-15-1 0,0 0 0 15,0 0 13-15,0 0 2 0,0 0 1 0,0 0 0 16,0 0 17-16,0 0 4 0,0 0 1 0,0 0 0 16,-7 0-15-16,0-9-3 0,0 6-1 0,0 0 0 15,4-3-18-15,-5 0-3 0,5 1-1 0,-1-7 0 16,-3 0-12-16,4-3 9 0,-4 4-9 0,3 5 8 16,4-6-8-16,-3 0 0 0,-1 0 0 0,1-2 0 15,-1 2 0-15,4 0 0 0,0 0 0 0,0 1 0 16,0-10 0-16,0 9 0 0,0 1 0 0,0-1 0 15,4 0 0-15,-1 3 0 0,1-2 0 0,-1 5-11 16,4-6 11-16,-3 6-8 0,3-6 8 0,-4 6-8 16,4 1 8-16,-3 2 0 0,7-3 0 0,-4 0 0 15,0 0 0-15,0 0-10 0,3 6 10 0,1-6-10 16,-1 6 10-16,-2 0-13 0,2 0 5 0,-3 0 8 16,0 0-37-16,4 0 0 0,-4 0 0 0,0 0 0 15,4 0-48-15,-4 0-10 0,3 6-1 0,-3-6-1 16,4 6-47-16,3 0-10 0,-7 6-2 0</inkml:trace>
  <inkml:trace contextRef="#ctx0" brushRef="#br0" timeOffset="116746.912">6562 1860 1177 0,'0'0'25'0,"-4"12"6"0,1 0 1 0,-1-6 2 0,1 5-34 0,3 1 0 0,-4-6 0 0,0 9 0 16,4-9 84-16,-3 5 9 0,3-11 3 0,0 0 0 16,0 0-26-16,-4 6-5 0,4-6-1 0,-3 6 0 15,3-6-56-15,-7 6-8 0,-4-6-10 0,4 0 10 16,0 0 28-16,0 0 12 0,7 0 4 0,0 0 0 15,0 0-31-15,0 0-5 0,-7 6-8 0,7-6 11 16,-3 6 2-16,-1-3 1 0,0 3 0 0,4-1 0 16,0 7-37-16,0-6-7 15,4 12-2-15,-4-12 0 0,4 2 32 0,-1 4-9 0,1-6 9 0,-1 6 0 16,1-6-29 0,-1 0-1-16,1 5 0 0,3-5 0 0,-4-3 54 0,8 0 10 0,-4 6 2 0,0-9 1 0,-7 0-19 15,3 6-4-15,5-6-1 0,-1 0 0 0,0-6 15 0,0 6 2 16,-4-9 1-16,4 6 0 0,0 0-15 15,-3-3-4-15,3 0 0 0,-4-5 0 0,5 5 4 0,-5-12 0 16,1 4 0-16,3 2 0 0,-4-6-8 0,4 6-8 16,-3-2 11-16,-4 2-11 0,3-6 8 0,1 6-8 15,-4 1 0-15,7-1 0 0,-7 3 0 0,0-3 8 16,0 1-8-16,0 5 0 0,0-6 0 0,0 3 0 16,0 6 0-16,0 3 0 0,0-3-9 0,0 3 9 0,0-6-8 15,0 6 8-15,0 0 0 0,0 0 0 16,0 0 0-16,0 0 0 0,0 0-8 0,0 0 8 0,0 0-8 0,0 0 8 15,0 0-12-15,0 0 4 0,0 0 0 16,0 0 0 0,0 0-22-16,0 0-4 0,0 6-1 0,0-6 0 0,-7 3 51 0,7-3 9 0,0 6 3 15,0-6 0 1,0 0-45-16,0 6-9 0,0-6-2 0,0 0 0 0,0 0 28 0,0 0 0 0,0 0 0 0,0 0 0 16,0 0 26-16,0 0 10 15,0 0 3-15,0 0 0 0,0 0-27 0,0 0-12 0,0 0 10 0,0 0-10 16,0 0 22-16,0 0-2 0,0 0 0 0,0 0 0 15,0 0-33-15,0 0-7 0,0 0-2 0,0 0 0 16,0 0 22-16,0 0 0 0,0 0 0 0,0 0 0 16,0 0 0-16,0 0 0 0,0 0 0 0,0 0 0 15,0 0-12-15,0 0 12 0,0 0-10 0,0 0 10 16,0 0-35-16,0 12-1 0,0-6 0 16,0 0 0-16,0-6 36 0,0 5 0 0,0 1 0 0,0 0 0 15,0 0 0-15,0 3 0 0,0-3 0 0,7 0 0 0,-7-1 0 16,0 1 0-16,0-6 0 0,3 12 0 0,-3-6 0 15,0 6 0-15,4-6 0 0,-1 2 0 0,-3 4 0 16,0 0 0-16,4 0 0 0,0-6 0 0,-1 5 0 0,1-2 0 16,-4 3 0-16,3 0 0 0,1-6 0 15,-1-1 0-15,1 7 0 0,-1-6 0 0,1 3 14 0,-1 3 10 16,1-6 1-16,-1-1 1 0,1 1-26 0,-1 0 0 16,-3 6 0-16,0-12 0 0,0 0 0 0,0 3 0 15,0-3 0-15,4 6 0 0,-4-6 0 0,0 0 0 16,0 0 0-16,-4 12 0 15,4-12-28-15,0 0-4 0,0 0 0 0,0 0-1 16,0 0-19-16,0 0-4 0,0 0-1 0,0 0 0 16,0 0-58-16,0 0-11 0,7 0-2 0,-7 0-304 0,4 0-61 15</inkml:trace>
  <inkml:trace contextRef="#ctx0" brushRef="#br0" timeOffset="117514.3">6981 1840 1184 0,'0'0'26'0,"0"0"6"0,0 0 0 0,0 0 1 0,0 0-33 0,-7 6 0 0,4-1 0 16,-1 1 0-16,4-6 54 0,-3 6 4 0,3-6 1 15,-4 9 0-15,4-9 0 0,0 0 0 0,0 0 0 0,0 0 0 16,0 0-9-16,0 6-2 0,0-6 0 0,0 6 0 16,0-6-17-16,0 6-4 0,4 0-1 0,-4-6 0 15,0 11-4-15,0-5-1 0,3 0 0 0,-3 3 0 16,4-3 0-16,-1 5 0 0,1-5 0 0,-1 0 0 16,1 0 6-16,0 6 1 0,-1-3 0 0,1-3 0 15,-1-1-6-15,1 7-1 0,3-6 0 0,-4 6 0 16,1-6-4-16,-1 0-1 0,4 0 0 0,-7-4 0 15,0-2-4-15,7 6-2 0,-7 0 0 0,0-6 0 16,0 0-2-16,4 6 0 0,-4-6 0 0,0 0 0 16,3 12-8-16,-3-12 0 0,0 0 9 0,0 0-9 15,0 0 0-15,0 0 8 0,4 0-8 0,-4 0 0 16,0 0 0-16,0 0 0 0,0 0 0 0,7 6 8 16,-3 0-8-16,-4-6 0 0,0 0 0 0,0 0 8 15,0 0-8-15,0 0 0 0,0 0 0 0,0 0 0 16,0 0 9-16,0 0-9 0,3-6 12 0,1 6-12 15,-1-6 17-15,-3 0-3 16,4 0-1-16,-4 0 0 0,0 0 5 0,-4-2 1 0,4-4 0 0,0 0 0 16,0 0-5-16,0 0-1 0,-3-2 0 0,3-4 0 15,0 0-13-15,0 1 9 0,0-4-9 0,3 4 8 16,-3-1-8-16,0-3 0 0,4 4 0 0,-1-1 0 16,1-2 0-16,-1 2 0 0,1 0 0 0,3 1 0 15,-4-4 0-15,1 9 0 0,-1 1 0 0,-3-1 0 16,4 0-14-16,-1 9 5 0,-3-3 1 0,0 6 0 15,0 0-37-15,0 0-7 0,0 0-2 0,0 0 0 16,0 0-9-16,0 0-1 0,0 0-1 0,8 6 0 16,-1-3-79-16,-4 3-16 0,1 0-4 0,-1 6 0 15,1-7-12-15,3 1-2 0,-7-6-1 0</inkml:trace>
  <inkml:trace contextRef="#ctx0" brushRef="#br0" timeOffset="118113.883">7412 1778 1493 0,'0'0'42'0,"-4"6"10"0,4 0-42 0,-3 0-10 0,-1 2 0 0,-3-2 0 0,4 6 41 0,-4-6 7 15,3 0 0-15,-3 6 1 0,4-12 20 0,-5 5 4 16,1 1 1-16,4-3 0 0,-4 0-42 0,0 6-9 16,0-9-2-16,0 0 0 0,0 6 11 0,-4 0 3 15,4 0 0-15,0-6 0 0,-4 6-35 0,8-1 0 16,-4 1 0-16,0 0 0 0,3 0 0 0,1 9 0 16,3-9-12-16,0 5 3 0,-4-5 9 0,4 6 0 15,0 0 0-15,0 2 0 0,4-2-15 0,-4 0 3 16,3 0 0-16,1-6 0 0,-4 2 12 0,3 4 0 15,1-6 0-15,3 6 0 0,-4-12 13 0,-3 0-1 16,4 6 0-16,3-6 0 0,0-6 0 0,0 6-1 0,0 0 0 0,0-12 0 16,0 0-3-16,4 4-8 0,-1-4 12 0,-3-12-4 15,4 7 3-15,0-4 0 0,-4 3 0 0,0 1 0 16,3-10-11-16,-6 16 10 0,-1-13-10 0,-3 15 10 16,4-3-10-16,-4 7 0 0,0-7 0 0,0 6 0 15,0 0-22-15,0 6 3 0,0 0 1 0,0 0 0 16,-4-6 2-16,4 6 1 0,0 6 0 0,0 0 0 15,0 12 7-15,0-7 8 0,-3-5-13 0,-1 15 5 16,4-9 8-16,0-1 14 0,4 4-3 0,-4 3-1 16,0-1 4-16,0 1 1 0,3 2 0 0,-3-8 0 15,4 6-2-15,-1-6 0 0,-3-4 0 0,4 4 0 16,-1-6-4-16,1 6-1 0,3 0 0 0,-3-7 0 16,3 1 8-16,0 3 0 0,0 3 1 0,0-6 0 15,3-6-17-15,-10 0-16 0,11 6 4 0,3-6 0 16,-3 0 12-16,-1 0-9 0,4 0 9 0,-3 0-8 15,-1 0-20-15,1 0-4 16,-11 0-1-16,11-6 0 0,3 6-88 0,-4-6-18 0,-10 6-3 16,11 0-387-16,3-9-78 0</inkml:trace>
  <inkml:trace contextRef="#ctx0" brushRef="#br0" timeOffset="119358.926">8562 1587 984 0,'0'0'20'0,"0"0"5"0,0 0-25 0,0 0 0 0,0 0 0 0,0 0 0 16,0 0 53-16,-7 0 6 0,3-6 1 0,-3 0 0 15,4 6 6-15,3 0 2 0,0 0 0 0,0 0 0 0,0 0-20 0,0 0-4 16,0 0-1-16,0 0 0 16,0 0-23-16,0 0-4 0,-4 0 0 0,1 12-1 0,3-6-15 0,0 11 0 15,0-2 8-15,3-3-8 16,-3 11 0-16,4-2 0 0,-1 2 0 0,1 1 0 16,-1 2 13-16,-3-2 3 0,4 2 1 0,-1-2 0 15,-3 5 21-15,4-2 4 0,-1-10 1 0,-3 4 0 0,0 8 11 16,4-11 2-16,-4 3 1 0,0-4 0 15,0 1-23-15,0 0-5 0,0-4-1 0,0-8 0 0,0 6 13 0,0-6 3 16,0-6 0-16,0 0 0 16,0 0 9-16,0 0 3 0,0 0 0 0,0 0 0 0,-7-6-32 0,0 0-7 15,3-6-1-15,1 0 0 16,-4 4-16-16,3-4 8 0,-3-6-8 0,4 6 0 0,-1-2 0 0,-3-10 0 0,4 1 0 16,-1 2 0-16,-3-2 0 15,3-1 0-15,1 9 0 0,-4-8 0 0,3 5 0 0,1-2 0 0,-1 2 0 16,4 0 0-16,-3-2 0 0,3 8 0 15,-4-6 0-15,4 7 0 0,0-1 0 0,0 3 0 0,0-3-10 16,4 6 10-16,-4-5 0 16,3-1 0-16,-3 0-9 0,4 6 9 0,-1 3-8 0,1-3 8 0,3 1-12 15,0-1 12-15,0 0-14 0,4 6 4 16,-1-6 1-16,1 6 0 0,-1 0 9 0,4-6 0 0,-3 6 8 16,3 6-8-16,-3-6 0 0,3 6 0 0,-4 0 0 0,5-6 0 15,-5 11 0-15,1-11-20 0,-1 6 4 0,1 3 1 16,-4-3 24-16,4 0 5 0,-1-6 1 0,1 6 0 15,-4 0-15-15,-4 0 0 0,8 5 0 0,-8-5 0 16,4 0-9-16,-3 3-5 0,3 9-1 0,-3-7 0 16,3 1-1-16,-4 0 0 0,1 3 0 0,-4 2 0 0,3-5 2 15,-3 6 0-15,0-4 0 0,4 4 0 16,-1 5 14-16,-3-2-9 0,4 3 9 0,-1-7-8 0,1 10 8 0,-1-10 0 16,1 7 0-16,-1-10 0 0,4 4 0 0,-3 0 0 15,-4-6 0-15,3-4-8 0,5 4 8 0,-5 0 0 16,-3-12 0-16,0 0-8 0,0 0-13 0,0 0-3 15,4-6 0-15,-1 0 0 16,1-6-43-16,-1 4-9 0,-3-4-1 0</inkml:trace>
  <inkml:trace contextRef="#ctx0" brushRef="#br0" timeOffset="119735.857">8544 1934 988 0,'0'0'41'0,"0"0"-33"16,0 0 41-16,0 0 8 0,-3-12 2 0,-1 9 0 15,4 3-23-15,-3-6-5 0,-1 0-1 0,4-5 0 16,-3 5-13-16,3 0-2 0,0 6-1 0,0 0 0 15,0 0-6-15,0 0-8 0,0 0 11 0,0 0-11 16,7 0 18-16,-4 0-3 0,4 0-1 0,0 0 0 16,0 6 14-16,0-6 4 0,4 0 0 0,-4 0 0 15,4 0-1-15,3 6 0 0,-4-6 0 0,-3 0 0 0,4 0-16 0,0 0-3 16,-1 5-1-16,4-5 0 0,0 0-11 0,1-5 0 16,-5 5 0-16,4 0 8 15,0 0-53-15,0 0-11 0,4 0-3 0,0 0 0 16,-1 0-44-16,1 5-9 0,3-5-1 0</inkml:trace>
  <inkml:trace contextRef="#ctx0" brushRef="#br0" timeOffset="120435.481">8975 1913 1014 0,'0'0'43'15,"0"0"-35"-15,0 0 68 0,0 0 12 0,0 0 4 0,0 0 0 16,7 0-23-16,-7 0-4 0,7 0-1 0,-7 0 0 16,3 6-14-16,-3-6-3 0,0 0-1 0,7 0 0 15,-3 3-10-15,-4-3-1 0,0 0-1 0,0 0 0 16,3 12-11-16,-3-6-3 0,4-1 0 0,-4 7 0 15,0-6-11-15,0 0-9 0,-4 6 12 0,4-6-12 16,0 8 8-16,0-8-8 0,0 6 0 0,0 0 0 16,0-6 0-16,0 2 0 0,0-8 0 0,0 0 0 15,0 0 0-15,0 0 0 0,0 6 0 0,0-6 0 0,0 6 12 0,0-6-4 16,0 0 0-16,0 0-8 16,0 0 30-16,0 0-1 0,0 0 0 0,0 0 0 0,0 0-6 0,0 0-2 15,-3 0 0-15,-1-6 0 16,1 0-21-16,3-2 9 0,-4 2-9 0,4 0 0 0,0 6 8 0,0 0-8 15,-7-6 0-15,7 6 0 0,0 0 0 0,-3-6 0 16,-1-6 0-16,1 6 0 0,3 1 0 0,-4-1 0 16,4-3 0-16,0 3 0 15,0 0 0-15,0 0-9 0,0 0 9 0,0 0-8 0,4 1 8 0,-4-1 0 16,3-6-9-16,4 9 9 16,-3-3-8-16,-1 0 8 0,1-5-10 0,-1 5 10 0,4 0 0 0,-3-6 0 0,-1 3 0 15,5 3 0-15,-5 0 0 16,1 1 0-16,-1 5 0 0,-3 0 0 0,0 0 0 0,0 0 0 0,4-6-8 0,-4 6 8 31,7 6 0-31,-4-6 0 0,4 5 0 0,-7-5-9 0,0 0 9 0,4 0 0 0,3 6 0 16,-7-6 0-16,3 3 0 0,1 0 0 0,-4-3 0 0,3 9 8 15,1-9-8-15,-4 0 9 0,3 12-9 0,1-6 10 16,-4-6-10-16,4 0 12 0,3 6-12 0,-4-1 12 16,-3-5-12-16,4 12 8 0,-1-6-8 0,1 9 8 15,-1-4-8-15,1-5 10 0,-1 6-10 0,1-6 10 16,-1 6-1-16,1 2 0 0,-1-8 0 0,1 6 0 15,-1 0-9-15,-3 0 0 0,4-6 0 0,0 2 0 16,-4-8 0-16,0 0 0 0,0 0 8 0,0 0-8 16,0 0 0-16,0 0 0 0,0 0 0 0,0 0 0 15,0 0-17-15,0 0-6 0,0 0-1 0,0 0 0 16,0 0-34-16,0 0-7 16,0 0-2-16,0 0 0 0,0 0-41 0,0 0-8 15,0 0-1-15,0 0-1 0,0 0-22 0,0 0-5 0,0 0-1 0</inkml:trace>
  <inkml:trace contextRef="#ctx0" brushRef="#br0" timeOffset="121037.179">9338 1851 1695 0,'-4'9'37'0,"1"3"8"0,-1 12 2 0,1-13 1 0,3 10-39 15,0-4-9-15,0-5 0 0,-4 0 0 0,4 3 40 0,0-4 7 0,0-5 1 0,0 6 0 16,0-12-20-16,0 0-4 0,0 0-1 0,0 0 0 16,0 0-8-16,0 6-2 0,0 6 0 0,0-12 0 15,0 0-13-15,0 0 8 0,0 0-8 0,0 0 0 16,0 0 0-16,0 0 0 0,0 0 0 0,0 0 0 15,0 0 0-15,0 0 0 0,0 0 0 0,0 0 0 16,0 0 0-16,0 0 8 0,0 0-8 0,0 0 0 16,0 0 20-16,0 0-3 0,0 0 0 0,0 0 0 15,0 0 13-15,0 0 2 0,0 0 1 0,0 0 0 0,0 0-7 0,0 0-2 16,-3-6 0-16,-1 0 0 0,1 0-4 16,-1 0-2-16,-3-6 0 0,4 4 0 0,-1 2-9 0,1-12-1 15,-1 6-8-15,1-5 12 0,3 2-12 16,0-3 0-16,0 7 0 0,0-7 0 0,3 6 0 0,-3 3 0 15,0-2 0-15,4-1 0 0,-1 0 0 0,4 0 0 16,-3 4 0-16,3 2 0 0,-4-6 0 0,1 6 0 16,3 0 0-16,0 6-10 0,-7 0 10 0,7-6-8 15,-7 6 8-15,11 0-8 16,-4 6-7-16,3 0-1 0,-3 6 0 0,0 0 0 0,4 2 16 0,-4-2 0 16,-3 12 0-16,3-10 0 0,0 10-12 0,-4-1 3 15,4-2 1-15,-3-4 0 0,-1 7 8 0,1-3 0 16,-1-4 0-16,1 7 0 15,-1-12 0-15,-3 2 0 0,4-2 0 0,-1 0 0 0,1-6 0 0,-4 5 0 0,0-11 0 16,0 0 0-16,0 0 0 0,4 6 0 0,-4-6 0 16,0 0 8-16,0 0-8 0,7 3-13 0,-7-3 3 0,0 0 1 31,0 0-35-31,0 0-6 0,7 0-2 0,-7 0 0 16,0 0-111-16,10 3-22 0,-10-3-5 0</inkml:trace>
  <inkml:trace contextRef="#ctx0" brushRef="#br0" timeOffset="125168.268">5934 2592 597 0,'0'0'16'0,"0"0"5"0,0 0-21 0,0 0 0 0,0 0 0 0,0 0 0 16,0 0 24-16,0 0 0 0,0 0 0 0,0 0 0 16,0 0 12-16,0 0 4 0,0 0 0 0,0 0 0 15,0 0 5-15,0 0 2 0,0 0 0 0,0 0 0 16,0 0-7-16,0 0 0 0,0 0-1 0,3 6 0 15,-3-6-3-15,7 0-1 0,-3 3 0 0,-4-3 0 16,3 3-23-16,-3-3-4 0,7 6 0 0,-3 3-8 16,-1-3 0-16,1-1 0 0,0 1 0 0,-4 6 0 0,3-6 44 0,1 6 3 15,-4 2 0-15,3 4 0 0,-3 0-24 0,4 2-5 16,-4 4-1-16,0 5 0 0,3-2 5 0,-3 2 1 16,4 3 0-16,-4-2 0 0,3 2 10 0,-3-2 3 15,4-4 0-15,-4 3 0 0,3-2-2 0,-3-4 0 16,4 1 0-16,-1 2 0 0,1-2 0 0,3-4 0 15,-4 4 0-15,1-6 0 0,3-4-6 0,-7-2 0 16,4 0-1-16,-1-6 0 0,-3-6-27 0,0 0 8 16,0 0-8-16,0 0 0 0,7 0 14 0,-3 0-2 0,-1-6-1 15,1-6 0-15,-1 3-11 0,1 3 10 0,-4 0-10 16,3-5 10-16,1 5-10 0,-4 0 0 16,0 0 0-16,0 0 8 0,0 0-8 0,0-2 0 15,-4 2 0-15,4 0 0 0,0 0 12 0,-3 0-4 0,-4 0 0 0,3 0 0 16,-3 0-8-16,0-5 0 0,0 5 0 0,7-3 0 15,-7 3 0-15,0 0 0 0,-7-6 0 0,7 7 0 16,-4-13 0-16,4 6 0 0,0 3 0 0,0-14 0 16,0 5 0-16,-4-2 0 0,8-4 0 0,-1 6 0 15,1-2 0-15,-1-4 0 0,-3 1 0 0,4 2 0 16,-1-2-9-16,1-4 9 0,3 4 0 0,-4-7 0 16,1 4 0-16,3 8-8 0,3-5 8 0,-3 8 0 15,0 3 0-15,0-5 0 0,4 11-8 0,-4-3 8 16,0 3 10-16,0 0 6 0,0 6 0 0,0 0 1 0,0 0-17 15,0 0 0-15,0 0 0 0,7 0 0 16,3-6-48 0,-10 6-12-16,11 0-4 0,-1 0 0 0,1 0 103 0,0 0 20 0,-1 0 4 0,1 6 1 15,-1-6-74-15,8 3-14 16,-11 0-4-16,4 3 0 0,3-3 28 0,-4 3 0 0,1 0 0 0,-1-6 0 16,-10 0 0-16,11 11 0 0,-11-11 0 0,11 6 0 0,-4 0 0 0,3 0 0 15,-6 0 0-15,3 0 0 0,0 3 0 0,-7 2 0 16,3 1 0-16,-3 0-8 0,0 5-3 0,-3-2 0 15,3-3 0-15,-7 11 0 0,3-8 11 0,1 3 0 16,-1 5 0-16,-3-5 0 0,4 3 0 0,-4-10 0 16,0 7 0-16,-4-3 0 0,4 2 19 0,0-11-1 15,-7 6 0-15,3-6 0 0,1 6 7 0,-1-7 2 0,0-2 0 16,-3 0 0-16,4 0-11 0,-1-3-1 16,1 0-1-16,3 0 0 0,3 0-14 0,-3 0 8 0,3 0-8 15,-3-3 0-15,4-3 0 0,-1 6 0 0,4-5 0 0,-3-7 0 16,6 6 0-16,-3 0-13 0,0 0 2 0,0 0 1 15,4-5-2-15,-1 2 0 16,1-3 0-16,-1 6 0 0,4-6 1 0,-3 1 0 16,3-1 0-16,0 3 0 0,-3 3 11 0,3-6-10 0,0 6 10 0,0-5-10 15,0 5 10-15,-7 6 0 0,10-6 0 0,-10 6-8 16,0 0 8-16,0 0 0 0,0 0 0 0,11 0 0 16,3 0-11-16,-3 6 11 0,-4 0-13 0,3 5 5 15,1-5 8-15,0 6 0 0,-4-3 0 0,3 9 0 16,1-1 0-16,-4 1 0 0,0 2 0 0,0-8 0 15,0 0 0-15,-3 6 0 0,-1-4 0 0,-3 4 0 16,0 0 0-16,4-7 0 0,-1 1 0 0,1 9 0 16,-1-10 0-16,1 1 8 0,-1 6-8 0,1-9 0 15,-1 2 0-15,-3 1 0 0,4 0 0 0,-1 0 0 16,-3-4 0-16,0 4 0 0,0-6 8 0,0-6-8 16,0 6 0-16,-3 6 8 0,3-6-8 0,0-6 0 15,-7 5 15-15,7-5-2 0,-7 0 0 0,-4 6 0 16,4-6-1-16,-4 0-1 0,-3-967 0 0,4 1928 0 15,-4-961-11-15,0-5 10 0,-1-1-10 0,-2 6 10 16,3-12-10-16,0 12 0 0,6-6 0 0,-9 0 0 16,3 0-18-16,0 6 4 0,0-8 1 0,-1 5 0 15,1 0-11-15,4 3-3 0,3-6 0 0,0 0 0 16,7 6-27-16,0 0-6 0,0 0 0 0,0 0-1 16,0 0-56-16,0-6-11 0,0 0-3 0</inkml:trace>
  <inkml:trace contextRef="#ctx0" brushRef="#br0" timeOffset="125751.133">6276 2969 1288 0,'0'0'54'16,"0"0"-43"-1,0 0 66-15,0 5 14 0,0-5 2 0,0 6 1 16,0 3-46-16,3-3-10 0,-3 0-2 0,4 6 0 16,-1-6-7-16,-3 5-1 0,4-5-1 0,0 0 0 15,3 3-7-15,-4 3-2 0,1-6 0 0,3 5 0 16,-4-5-6-16,1 6-2 0,3-6 0 0,-4 3 0 15,4-4-10-15,-3 1 12 0,-1 0-12 0,5 0 12 16,-5 0-12-16,1 0 0 0,3 0 0 0,-4 0 0 16,-3-6 0-16,0 3 8 0,0-3-8 0,0 0 0 15,4 5 11-15,-4-5-3 0,0 0-8 0,0 0 12 16,0 0 13-16,0 0 3 0,0 0 0 0,0 0 0 16,0 0 6-16,0 0 2 0,0 0 0 0,0-5 0 15,-4 2-20-15,1-9-4 0,-4 6-1 0,3-6 0 0,-3 0-11 0,0 7 0 16,0-10 9-16,0 3-9 0,0 0 0 0,0 1 8 0,0-1-8 0,3 3 0 31,-3-3 0-31,0 6 0 0,3-5 0 0,4-1 0 0,-3 6 0 0,-1-6 9 0,4 6-9 0,-3 3 0 16,3-8 0-16,0 5 0 0,-4 0 0 0,4-6 0 15,0 12 8-15,4-6-8 0,-1-5 0 0,4 5 0 16,-7 3 0-16,8-3 0 0,-1 0-12 0,3 0 3 16,-3 0 9-16,4 0-10 0,-1 6 10 0,1-6-10 15,0 6-1-15,-1-5 0 0,1 5 0 0,-1 0 0 16,8 0-16-1,-11 0-3-15,7 0-1 0,0 0 0 0,4 5-45 0,-4-5-10 16,0 6-2-16,4 0 0 0,-1 0-12 0,-3 0-2 0,4 6-1 0,0-3 0 16,-4 2-109-16,4 1-23 0</inkml:trace>
  <inkml:trace contextRef="#ctx0" brushRef="#br0" timeOffset="126358.053">6766 2927 752 0,'0'0'32'0,"0"0"-32"16,0 0 100-16,0 0 13 0,0 0 3 0,0 0 1 15,-7 6-30-15,0-6-7 0,7 0 0 0,-10 6-1 16,3 0-16-16,-1-6-3 0,-2 6-1 0,3-6 0 15,-4 0-7-15,1 0 0 0,3 0-1 0,-4 6 0 16,0-6-10-16,8 0-1 0,-11 0-1 0,3 0 0 16,4 0-7-16,-3 0 0 0,3 6-1 0,-1 0 0 15,8-6-31-15,0 0 0 0,-7 5 0 0,7-5 0 16,-3 3 0-16,3-3 0 0,-4 6-9 0,1 6 9 16,3-6-10-16,0 6 10 0,3-6-10 0,-3 5 10 15,0-5 0-15,0 9 0 0,0-3-8 0,0-6 8 16,4 5 0-16,-4-5 0 0,3 0 0 0,1 6 0 15,-1-3 9-15,1-4 2 0,0 1 0 0,-4-6 0 16,0 0-3-16,0 0 0 0,3 0 0 0,-3 0 0 16,7 6 7-16,-3-12 1 0,3 6 0 0,0-6 0 15,7 1 8-15,-7-1 3 0,0-3 0 0,0-3 0 16,0 0-27-16,0 1 8 0,0-10-8 0,0 9 0 16,4-5 0-16,-4-1-9 0,0 3 0 0,-4 4 0 15,1-7 9-15,0 6 0 0,-1 0 0 0,-3 4 8 16,0-4-8-16,0 6 9 0,0 6-9 0,0 0 10 15,0 0-25-15,0 0-5 0,0 0 0 0,0 0-1 16,0 0 9-16,-3 12 1 0,3 2 1 0,-4-2 0 16,0 6 10-16,4-1-10 0,-3 4 10 0,3 3-10 15,3-7 18-15,-3 10 4 0,4-10 1 0,0 7 0 16,3-4 7-16,-4 4 2 0,1-6 0 0,3 2 0 16,-4-2-10-16,1-12-1 0,6 5-1 0,-6-5 0 15,-1-3-10-15,1 0 0 0,3-3 9 0,-4-6-9 16,5 3 11-16,-5-6-3 0,4-2 0 0,-3-1 0 15,3-6-32-15,0 4-6 0,0-4-2 0,0 0 0 16,3 1-156-16,1 2-32 0,3-3-7 0</inkml:trace>
  <inkml:trace contextRef="#ctx0" brushRef="#br0" timeOffset="126987.118">7048 2833 1326 0,'-3'12'56'16,"-1"-6"-45"-1,-3 3 57-15,7 3 12 0,-3-1 3 0,-8 1 0 16,8-6 6-16,-1 6 2 0,1-3 0 0,-1 2 0 16,1-5-29-16,-1 0-6 0,4-6 0 0,0 6-1 15,0-6-21-15,0 0-4 0,0 0-1 0,0 0 0 16,0 0-17-16,0 0-3 0,0 0-1 0,0 6 0 16,0-6-8-16,4 12 0 0,-4-12 0 0,3 5 8 15,1-2-8-15,-1 3 8 0,1 0-8 0,-1 0 8 0,8 0 3 16,-8 6 0-16,-3-6 0 0,4 5 0 0,3-5 12 0,0 3 2 0,-3 3 1 0,3 0 0 15,-4-7 0-15,4 1 0 16,-3 6 0-16,-1-6 0 0,4 3-6 0,-3-3-2 0,3-1 0 0,-4 1 0 16,-3-6-7-16,4 6-2 0,-4-6 0 0,0 0 0 15,3 0-1-15,-3 0-8 0,0 0 12 0,0 0-4 16,0 0 0-16,0 0 0 0,8 0 0 0,-8 0 0 16,0 0 3-16,3 0 0 0,1-6 0 0,-1 0 0 15,-3 6-11-15,4-5 10 0,-1-4-10 0,-3 3 10 16,4 0-10-16,-4 0 0 0,0 0 0 15,3 0 8-15,-3-5-8 0,4 5 0 0,-4 0 0 0,7-3 0 16,-7 3 0-16,3 0 0 0,-3 0 0 0,4 1 0 16,-4-1 0-16,0 0 0 0,3 0 0 0,-3 0 0 15,0 0 0-15,0-3 10 0,0 3-10 0,0 1 10 16,0-7-10-16,0 6 0 0,4-6 0 0,-4 6 0 16,0-5 0-16,0 2 0 0,-4-3 0 0,4 6 0 15,0-6 0-15,0 1 0 0,0-4 0 0,4 9 0 16,-4-6 0-16,0 0 0 0,3 1 9 0,-3 5-9 15,0-6-20-15,0 3-8 0,0 3-1 0,0-5-1 16,4 5-138-16,-4 6-28 0,0 0-6 0</inkml:trace>
  <inkml:trace contextRef="#ctx0" brushRef="#br0" timeOffset="127360.581">7447 2736 1314 0,'0'0'28'0,"0"0"7"0,0 0 1 0,-3 12 1 0,6-6-29 0,-3 0-8 0,0 6 0 0,0-1 0 16,0-5 60-16,-3 3 10 0,3 3 2 0,0 0 1 16,0-1-1-16,3 1 0 0,-3 0 0 0,4 3 0 15,-4 2-31-15,3-5-6 0,1 3-2 0,-4 2 0 0,3 1-22 0,1 0-11 16,-4-4 10-16,0 4-10 0,0 0 0 16,0-7 0-16,0-5 0 0,0 9 0 0,0-3 0 0,0-6 0 15,0-6 0-15,0 0 0 0,0 0-14 0,0 0-6 16,0 0 0-16,0 0-1 15,0 0-31-15,0 0-7 0,0 0-1 0,0 0 0 16,0 0-94-16,0 0-19 0,0-6-4 0</inkml:trace>
  <inkml:trace contextRef="#ctx0" brushRef="#br0" timeOffset="127841.562">7359 2495 2030 0,'0'0'57'0,"-7"6"14"0,3 0-57 0,1 6-14 0,-1 0 0 0,1 2 0 31,-4-2-48-31,7 0-13 0,-4-1-3 0,4 7 0 0,0-12 64 0,0 0 24 0,0-6 0 0,0 0-1 16,0 0-175-1,0 0-36-15,0 0-6 0,7-9-414 0</inkml:trace>
  <inkml:trace contextRef="#ctx0" brushRef="#br0" timeOffset="129005.635">8329 2531 866 0,'0'0'36'16,"0"0"-28"-16,0 0 24 0,0 0 6 15,0 0 1-15,0 0 0 16,0 0 0-16,0 0 0 0,0 0 0 0,-3 8 0 0,6 1-39 0,-3 6 0 0,0-9 0 0,4 5 0 15,-4 7 28-15,3-3 4 0,1 2 0 0,-1 1 1 16,4 0 19-16,-3 2 4 0,-1-2 1 0,1 8 0 16,-1-2-5-16,4 5 0 0,-3-2-1 0,3 2 0 15,-3-2-8-15,3 2-2 0,0-2 0 0,-4 2 0 16,1-6-1-16,3 4 0 0,-4-4 0 0,1-5 0 16,-1 3-8-16,1-4-3 0,-1-11 0 0,-3 6 0 15,4-3-10-15,-4-3-3 0,0-6 0 0,0 0 0 16,0 0-16-16,0 0 0 0,0 0 0 15,0 0 0-15,0 0 13 0,0 0 3 0,0 0 0 16,0-6 0-16,-4-3-4 0,1-3 0 0,-1 0 0 0,-3 1 0 16,4-1-12-16,-4-3 8 0,0-2-8 0,0-1 0 15,0-3 8-15,-4 4-8 0,4-7 0 0,-4 4 0 16,1-4 0-16,3 6 0 0,-7-8 0 0,6 8-10 16,-2 1 2-16,3-4 0 0,-4 3 0 0,4 1 0 15,4-1 8-15,-8-2 0 0,8 2 0 0,-4 0-8 16,7-2 8-16,-4 8 0 0,0 0-9 0,1 0 9 15,3 1 0-15,0-1 0 0,0 3-9 0,0 3 9 0,0-6 0 0,3 1 0 16,1 5 0-16,0-6 0 16,3 3 0-16,0-2 0 0,0 5 0 0,0 0 0 0,3 0 0 0,1 0 0 15,-1 0 0-15,1 6 0 16,0-6-8-16,-1 6 8 0,1-9 0 0,-1 9 0 0,1 0-8 0,-4 0 8 16,4 0 0-16,-4 9 0 15,3-9 0-15,-3 0-8 0,0 6 8 0,-3 0 0 0,3 6 0 0,0-6-12 16,-3 5 12-16,-1 1-10 0,1 3 1 0,-1 2 0 0,-3 4 0 0,0 3 0 15,-3-1-3-15,-1-5-1 0,1 8 0 0,-1-8 0 16,-3 2 13-16,3-2-11 16,-3 6 11-16,0-7-10 0,0-2 10 0,0-3 0 0,0 5 10 0,0-11-10 15,0 6 13-15,0-12-3 16,0 6-1-16,0-6 0 0,7 0 6 0,-7 0 1 16,-4-3 0-16,4 0 0 0,0-3-7 0,0 0-1 0,0 0 0 15,0 0 0-15,3-5-8 0,1 5 0 0,-1 0 0 0,4 6 0 16,0 0-20-16,0 0 4 0,0 0 1 0,0 0 0 15,0 0 4-15,0 0 1 0,0 0 0 0,0 0 0 16,0 0 51-16,0 0 11 0,0 0 1 0,0 0 1 16,4-6-102-16,-4 6-21 0,3 0-4 15,4 6-1-15,1-6 56 0,-1 6 18 0,3-6-10 0,-3 6 10 16,0 0 0-16,4-1 0 0,-1 1 0 0,1-6 0 16,0 6 0-16,3 0 8 0,0-6-8 0,0 6 8 15,0-3-8-15,4 3 0 0,-4 0 0 0,0 0 0 16,0-1 0-16,0 1 0 0,0 0 0 0,-3 0 8 0,-1 0-8 15,1 0 0-15,0 3 0 0,-1 2 8 16,1-5-8-16,-4 6 0 0,-4 0 0 0,1 5 8 16,-1-11 9-16,1 9 3 0,-4-9 0 0,3 6 0 15,-3-6-20-15,0 5 0 0,-3-5 0 0,3 9 0 0,-4-9 0 0,1 6 0 16,-1-7 0-16,-3 1 0 16,0 0 10-16,0 0-2 0,4 0 0 0,-8-6 0 0,4 6 10 0,-4-3 2 15,4-3 0-15,-3 0 0 0,-1-3-4 0,-3 3 0 16,4 0 0-16,-1-6 0 0,-3 6 3 0,3-6 0 15,-3 6 0-15,4-6 0 16,-1 0-31-16,0 6-7 0,4-6-1 0,0 6 0 16,0-5-20-16,0-1-4 0,7 6 0 0,-3 0-1 15,3 0-132-15,-7-6-27 0,3 0-4 0</inkml:trace>
  <inkml:trace contextRef="#ctx0" brushRef="#br0" timeOffset="129554.01">8869 2945 998 0,'0'0'20'0,"0"0"7"0,-4 0-27 0,-3-6 0 0,0 6 0 0,0 0 0 0,0-6 101 0,-4 6 15 16,11 0 4-16,-7 6 0 15,-3-6-36-15,10 0-6 0,-7 6-2 0,0 0 0 16,0 0-23-16,0 0-5 0,3 0 0 0,-3 2-1 16,4 4-34-16,-1-6-13 0,4 12 11 0,-4-12-11 0,4 5 19 0,-3-2-3 15,3 3 0-15,0 0 0 16,3-1 16-16,-3-5 4 0,0 6 0 0,4-6 0 15,0 9-23-15,-1-10-4 0,1 1-1 0,-1 0 0 16,4 0-8-16,-3 0 0 0,3-6 0 0,-4 6 0 0,4 0 0 0,0-6 8 16,0 0-8-16,4 0 8 15,-4-6 0-15,7 0 0 0,0 0 0 0,-3 0 0 0,-1 0-8 16,1 0 0-16,0-5 0 0,-4 2 0 0,0-3 10 16,0 0 0-16,0 1 0 0,0-10 0 0,-4 9-2 0,-3 1 0 0,0-7 0 15,0 6 0-15,-3-3-8 0,3 4 10 16,-4-1-10-16,1 6 10 0,-1-6-10 0,-3 1-14 0,4 5 3 0,-4-3 1 15,0 3-9-15,-4 6-1 0,0-6-1 16,1 6 0-16,-1 0 1 0,1 0 0 0,-4 6 0 16,-1-6 0-16,5 6 12 0,-4-6 8 15,3 9-10-15,4-6 10 0,-3 5 41 0,10-8 15 16,0 0 2-16,0 0 1 0,0 0-108 16,-4 6-22-16,4-6-4 0,0 6-1 0,0-6-33 0,0 6-7 15,0 0-2-15</inkml:trace>
  <inkml:trace contextRef="#ctx0" brushRef="#br0" timeOffset="130306.527">9080 2475 1548 0,'0'0'34'0,"0"0"7"0,0 0 2 0,0 0 0 0,0 0-35 16,0 0-8-16,0 0 0 0,0 0 0 0,0 0 38 0,-3 6 6 0,3 8 0 0,0-8 1 15,0 6-23-15,0 0-5 0,0 2-1 0,0 4 0 16,3-6 4-16,1-1 1 0,3 7 0 0,-3-6 0 15,-1 3-4-15,4 2-1 0,-3 1 0 0,3-3 0 16,-4 2 8-16,4 1 0 0,-3-1 1 0,3 4 0 16,-4-3 3-16,5 5 1 0,-5-8 0 0,4 8 0 15,-3-5-5-15,3-3-2 0,0 2 0 0,-4 1 0 16,1 0-5-16,-1-4-1 0,1-2 0 0,-1 0 0 16,1-6-2-16,-1 6-1 0,-3-7 0 0,0-5 0 15,4 6-13-15,-4-6 9 0,0 0-9 0,0 0 8 16,0 0 3-16,0 0 0 0,0 0 0 0,0 0 0 15,0 0 24-15,0 0 5 0,0 0 0 0,0 0 1 16,-4-6-26-16,1 6-6 0,-1-5-1 0,1-7 0 16,-1 6-8-16,1 0 0 0,-1-6 0 0,1 6 8 15,-1-5-8-15,4 2 0 0,-3-3 0 0,3 6 0 16,0 0 0-16,0 0 0 0,-4 1 0 0,4 5 0 16,0 0-9-16,0 0 9 0,0 0-12 0,4-6 12 15,-4 6 0-15,3-6 0 0,-3 6 0 0,4-6 0 16,-4 6-8-16,7-3 8 0,0 3 0 0,3 0 0 15,-2 3-32-15,2 0 1 0,1 0 0 0,-4 9 0 16,3-12 31-16,-3 5 0 0,0 1 0 0,0 6 0 16,1-6 0-16,-5 6 0 0,1-3 0 0,-1 2 0 15,-3 1 0-15,4 0 0 0,-4 5 0 0,0-2-9 0,0-3 9 0,-4 6-10 16,4-7 10-16,0 1-10 16,-3-3 10-16,-4 9 0 0,-1-13 0 0,5 7 0 0,-1-6 0 0,1 0 9 0,-1 3-9 15,1-3 0-15,-1-1 10 16,-3-5-10-16,4 6 8 0,-4-6-8 0,0 6 0 0,3-6 0 15,1 0 0-15,-4 0-11 0,-1 0 27 0,1 0 4 0,0 0 2 16,0-6 0-16,-3 6-22 0,3 0 0 0,-4-6 0 16,0 1-12-1,1 5-23-15,3-6-5 0,-4 3 0 0,1-3-1 0,3 6-23 16,0-6-4-16,-1 0 0 0,5 6-1 0,-1 0-33 0,4 0-6 16,0 0-2-16,0 0 0 0,0 0-29 0,0 0-5 0,7-6-2 0,4 6 0 15,0 0-1-15,-1-6 0 0</inkml:trace>
  <inkml:trace contextRef="#ctx0" brushRef="#br0" timeOffset="130705.977">9941 2927 664 0,'-17'-32'13'0,"13"26"5"0,-3-11-18 0,4 2 0 0,-1-3 0 0</inkml:trace>
  <inkml:trace contextRef="#ctx0" brushRef="#br0" timeOffset="131245.753">9917 2642 816 0,'-7'18'16'0,"7"-12"6"0,-4 3-22 0,0 2 0 0,1-5 0 0,-1 6 0 15,1-6 88-15,3 0 12 0,-4 0 4 0,4 2 0 16,0-2-20-16,-3 0-4 0,3 0-1 0,0 0 0 0,0 0-48 0,0 0-10 16,0-6-1-16,0 0-1 0,0 0-19 0,0 11 10 15,0-5-10-15,3 3 8 0,-3 3 3 0,0-6 0 0,4 0 0 16,-4 5 0-16,3-5 5 0,-3 0 0 16,0 6 1-16,4-9 0 0,-4-3 6 0,0 6 1 0,0 6 0 0,0-12 0 15,3 5-1-15,-3-5 0 16,0 6 0-16,0-6 0 0,0 6-3 0,0-6 0 0,4 6 0 0,-4-6 0 15,7 6-8-15,-7-6-1 0,0 0-1 16,0 0 0-16,4 0-10 0,3 0 8 0,-7 0-8 0,7 0 8 16,-7 0-8-16,0 0 0 0,3 0 9 15,-3 0-9-15,4 0 8 0,-4 0-8 0,7-6 10 0,-7 6-10 16,0 0 24-16,3-6-2 0,1 6 0 0,-4 0 0 16,0-6-22-16,0 6-12 0,3-6 2 0,-3 6 0 15,0 0 18-15,0 0 4 0,4-5 1 0,-4 5 0 16,0 0-13-16,0 0 0 0,0 0 0 0,0 0 0 15,0 0 0-15,0 0 0 0,0 0 0 0,0 0 0 16,0 0 0-16,0 0 12 0,0 0-3 0,0 0-1 16,0 0 0-16,0 0 0 0,-7 0 0 0,0 0 0 15,-4 0 2-15,1 0 0 0,-1 5 0 0,0-5 0 16,-3 0 1-16,-3 6 0 0,3-6 0 0,-8 0 0 16,5 0 1-16,-1 0 1 0,1-6 0 0,-1 6 0 15,4 0-13-15,0-5 11 0,3 5-11 0,1 0 10 0,2 0-10 16,-2 0 0-16,3 0 0 0,7 0 0 15,0 0-13-15,0 0 1 0,0 0 1 0,0 0 0 16,0 0-50-16,0 0-11 0,0 0-1 0,0 0-1 16,0 0-103-16,0 0-21 0,10 0-4 0</inkml:trace>
  <inkml:trace contextRef="#ctx0" brushRef="#br0" timeOffset="132391.594">10238 2501 995 0,'0'0'42'16,"0"0"-34"-16,0 0 81 16,0 0 16-16,0 0 3 0,0 0 1 0,0 0-69 0,0 0-13 0,0 0-3 0,0 0-1 15,0 0 24-15,7 6 5 0,-4 0 0 0,4 0 1 16,-3 0-1-16,3 5 0 0,0-2 0 0,-4 3 0 15,4 0-19-15,-3 5-4 0,3-2-1 16,-3 3 0-16,-1 5 7 0,4-5 1 0,-3-3 0 0,-1 8 0 16,1 1-13-16,-1-4-3 0,-3 4 0 0,0-1 0 15,4-2-3-15,-8 8-1 16,4-8 0-16,0 2 0 0,0 1 10 16,0-4 2-16,0 4 0 0,0-6 0 0,0-4-16 0,0 4-4 0,0 0 0 0,0-13 0 15,0 7-8-15,0-12 8 16,0 0-8-16,0 0 8 0,0 0 7 0,0 0 1 0,0 0 0 0,0 0 0 15,0 0 6-15,0 0 2 0,-3-12 0 0,-1 7 0 16,1-13-24-16,-1 6 0 0,-3-3 0 0,4-2 0 16,-4-1 14-16,-1 1-2 0,5-4 0 0,-1 3 0 15,-3-8-32-15,4 8-6 16,-1-5-2-16,1 5 0 0,-1 3 13 0,4-8 3 0,0 5 0 0,0-2 0 16,0 2 12-16,4 0-9 0,-4 4 9 0,3 2-8 15,-3 0 8-15,4 0 0 0,-1-5 0 0,1 8 0 16,-1 3 0-16,-3 0-8 0,4 0 8 0,-4 6 0 15,0 0 0-15,0 0 0 0,0-6 0 0,0 6 0 16,0 0 8-16,0 0-8 0,0 0 10 0,0 0-10 0,0 0 12 0,0 0-4 16,0 0-8-16,0 0 12 15,0 0-12-15,0 0 0 0,0 0 0 0,0 0 0 0,3 6 13 0,-3 0 0 16,4-3 0-16,-4 3 0 0,4 0-13 0,-1 0 0 0,1 0 0 16,-1 5 0-16,1-5 18 0,-1 0 1 0,4 6 0 15,0-12 0-15,-3 6-19 0,-1 0 0 0,4-3 0 0,0-3 0 16,0 0 0-16,1 0 0 0,-1-3 0 0,0-3 0 15,3 0 0-15,-3 0 0 0,0 0 0 0,0 0 0 16,0-6 0-16,1 1 0 0,-1-1 0 0,3 3 0 16,1-9 0-16,-1 7 0 15,1-1 0-15,0-3 0 0,-1 4 0 0,1-1 0 0,-1 0 0 0,1 6 0 16,-4 0 0-16,0-6 0 0,-4 7 0 0,1 2 0 16,3 3 0-16,-7 0 0 0,0 0 0 0,0 0 0 15,0 0 0-15,0 0 0 0,0 0 0 0,0 0 0 16,0-6 0-16,0 6 0 0,0 0 0 0,0 0 0 15,0 0 0-15,4 6 0 0,3 0 0 0,0 8 0 16,0-2 0-16,0 0 0 0,3 0 0 0,-3 5 0 16,4-2 0-16,-4 2 0 0,4 1 0 0,-4 3 0 15,0 2 0-15,0-5 0 0,-4 8 0 0,1-8 0 16,3 8-19-16,-4-2-7 0,5 5-2 0,-5-8 0 16,1 2 13-16,-4 1 3 0,3-3 0 0,1-4 0 0,-4-5 12 0,0 3 0 15,3-4 0-15,1 1 0 16,-1-6 0-16,-3 0 0 0,4 0 0 0,-4 6 0 15,3-12 8-15,-3 0-8 0,4 5 0 0,-4-5 0 16,0 0 0-16,0 0 0 0,0 0 0 0,3 6 0 16,1-3-24-16,-4-3-1 0,3 6-1 0,-3-6 0 15,0 0-110-15,0 0-23 0,0 0-4 0</inkml:trace>
  <inkml:trace contextRef="#ctx0" brushRef="#br0" timeOffset="132780.846">10813 2907 1387 0,'0'0'58'0,"0"0"-46"15,0 0 23-15,0 0 5 0,0 0 0 0,0 0 1 16,0 0 18-16,0 0 3 0,0 0 1 0,0 0 0 16,0 0-40-16,0 0-8 0,-4 6-2 0,1 0 0 15,3 2-3-15,3-2-1 0,-3 0 0 0,4 0 0 16,-1 0-9-16,-3 0 0 0,4 6 0 0,-4-7 8 0,0-5-18 0,0 0-4 16,0 6-1-16,0-6 0 15,0 0-55-15,0 0-11 0,0 0-3 0</inkml:trace>
  <inkml:trace contextRef="#ctx0" brushRef="#br0" timeOffset="133063.531">10767 2469 1549 0,'0'0'44'0,"0"0"9"0,0 0-42 0,0 0-11 0,0 0 0 0,0 0 0 32,0 0-22-32,0 0-6 0,0 0-2 0</inkml:trace>
  <inkml:trace contextRef="#ctx0" brushRef="#br0" timeOffset="133303.574">11000 2519 759 0,'0'0'16'16,"0"0"4"-16,0 0 1 0,0 0 1 0,0 0-22 0,-4-6 0 0,4 0 0 0,0 6 0 0,0 0 0 0,0 0 0 15,0 0 0-15,0 0 0 0,0 0 48 0,0 0 9 16,0 0 2-16,0 0 0 0,0 0 12 0,0 0 2 16,0 0 1-16,0 0 0 0,0 6-2 0,0 6 0 15,0-1 0-15,0-2 0 0,4 9 16 0,-4-6 4 16,3-1 0-16,1 1 0 0,-1 3-37 0,1 2-7 16,-1 1-2-16,-3 0 0 0,4 2-6 0,-1-2-2 15,-3 0 0-15,4 8 0 0,-1-8-2 0,1 8-1 0,-1-2 0 16,1 5 0-16,-1-2-35 0,-3-4 0 0,4-2 0 0,0 2 0 15,-1 7 14-15,1-4-4 0,-1-2-1 0,1-7 0 16,-1 10-9-16,1-10 0 0,-1 1 0 0,1 2 8 16,-1-8 3-16,-3 0 0 0,4 0 0 0,-1-6 0 15,-3-6-11-15,0 0 8 0,0 0-8 0,0 0 8 16,0 0-8-16,0 0 12 0,0 0-12 0,0 0 12 31,0-6-40-31,0-6-7 0,0 0-1 0</inkml:trace>
  <inkml:trace contextRef="#ctx0" brushRef="#br0" timeOffset="133828.685">11204 2789 1191 0,'0'0'26'0,"0"0"6"0,0 0 0 0,0 0 2 0,0 0-34 16,0 0 0-16,0 0 0 0,0 0 0 0,0 0 58 0,0 0 5 15,0 0 1-15,0 0 0 0,0 0 7 0,0 0 1 16,-7 0 1-16,7 0 0 0,0 0-27 0,0 0-6 16,0 0 0-16,0 0-1 0,0 0-12 0,-7 0-3 15,7 0 0-15,0 0 0 0,-3 3 7 0,-4 0 1 16,-1 6 0-16,5-3 0 0,-1 0-32 0,1 5 0 0,-1-5 0 0,1 6 0 15,3-3 0-15,-4 9 0 16,1-13 0-16,-1 7 0 0,1-6 0 0,-1 6 0 16,4-6 0-16,0-6 0 0,0 0 22 0,0 6-2 15,0-6 0-15,0 0 0 0,0 0 4 0,0 0 0 16,0 0 0-16,0 0 0 0,0 0-11 0,0 0-1 0,0 0-1 0,0 0 0 16,0 0-11-16,0 0 0 0,0 0 0 0,0 0 8 15,0 0-8-15,0 8-11 0,4-2 3 0,3 0 0 16,-4 0 8-16,4-6-10 0,0 6 10 0,-3 0-10 15,3 0 10-15,0 0 0 0,-3-1 0 0,-1 1 0 16,4-3 12-16,-3 3 5 0,3 0 1 0,-4 0 0 16,4 6-18-16,0-6 10 0,0-1-10 0,-3 1 8 15,0 0 8-15,-1-6 0 0,1 6 1 0,-1 3 0 16,-3-9-1-16,4 0-1 0,-4 0 0 0,0 0 0 0,0 0-7 16,0 0-8-16,0 0 11 0,0 0-11 15,0 0 0-15,0 0-22 0,0 0 3 0,0 0 1 16,0 0-106-16,7 0-22 0,0 0-4 0,0 0-451 15,3 0-91-15</inkml:trace>
  <inkml:trace contextRef="#ctx0" brushRef="#br0" timeOffset="134283.398">11349 2939 1384 0,'0'0'39'0,"0"0"9"0,0 0-38 0,0 6-10 0,3 6 0 0,-3-6 0 16,0-6 35-16,0 0 5 0,0 0 0 0,4 6 1 16,3-1 43-16,-7-5 9 0,7 0 2 0,0 0 0 15,4 0-51-15,-4 0-11 0,3-5-1 0,1 5-1 16,-1-6-21-16,1 0-10 0,0 6 10 0,-1-6-10 16,-3 0 12-16,4 0-4 0,-4 0-8 0,0 0 12 15,0-2 1-15,-3-4 0 0,3 6 0 0,-4-6 0 16,1 0-5-16,-1-5 0 0,1 8-8 0,-4-9 12 15,0 1-12-15,0 5-10 0,-4-3 2 0,4 9 0 16,-3-11-12-16,3 11-1 0,-4-6-1 0,1 6 0 16,3 0 10-16,0 6 1 0,-4-6 1 0,4 6 0 15,0 0 1-15,0 0 0 0,0 0 0 0,0 0 0 16,0 0-3-16,-7 6 0 0,4 6 0 0,-1-6 0 16,0 0 12-16,1 11 0 0,-1-11 0 0,1 9 8 15,-4 3 2-15,7-1 1 0,-4-5 0 0,1 9 0 16,-4 2 13-16,3-5 2 0,1 2 1 0,-1-2 0 0,4-6-8 0,-3 5-2 15,-1-2 0-15,4-3 0 16,0 0-17-16,4-6 8 0,-4-6-8 0,3 5 0 0,1 1 8 0,3 0-8 16,0-3 0-16,7 0 0 15,4 0-13-15,-1 3-10 0,8-6-1 0,3 0-1 16,4 6-106-16,7 0-21 0,-1-6-4 16</inkml:trace>
  <inkml:trace contextRef="#ctx0" brushRef="#br0" timeOffset="140329.393">6071 3748 300 0,'0'0'0'0,"0"0"12"16,0 0-12-16,0 0 0 0,0 0 0 0,0 0 0 16,0 0 0-16,0 0 0 0,0-6 0 0,0 0 0 0,4 6 0 0,-4-9 0 15,0 6 8-15,-4 0-8 0,4 3 28 0,-3-12 2 16,-1 12 1-16,1-5 0 0,-1-1 34 0,4 6 7 15,-3-6 2-15,-4 6 0 0,3 0 4 0,4 0 1 0,-7-6 0 0,7 6 0 16,0 0-20-16,-4 0-4 0,1-6-1 0,3 6 0 16,0 0-17-16,0 0-3 0,0 0-1 0,0 0 0 15,0 0 25-15,0 0 5 0,0 0 1 0,0 0 0 16,0 0-64-16,0 0-13 0,0 0-3 0,0 0 0 16,0 0 16-16,-4 6 0 0,4 0 0 0,0 6-9 15,4-7 9-15,-4 7 11 0,3-9-3 0,1 3 0 16,-4 0 18-16,0 6 3 0,4-7 1 0,-1 7 0 15,1-6 7-15,-1 0 2 0,1 3 0 0,-4 3 0 16,3-7-11-16,1 7-3 0,-1-6 0 0,1 6 0 16,-1-6-7-16,1 5-2 0,-4 4 0 0,3-9 0 15,1 6-3-15,-1 0-1 0,1-1 0 0,-1 1 0 16,1 3-3-16,0-3-1 0,-4 5 0 0,3-5 0 16,1 3 3-16,-4 2 0 0,3-5 0 0,1-6 0 15,-1 6-3-15,1 2 0 0,-1-8 0 0,-3 6 0 16,4-6 7-16,-1 6 1 0,-3-6 0 0,4 2 0 0,-1 4-16 15,-3-6 9-15,4 0-9 0,3 0 8 0,-7-6-8 16,0 12 0-16,0-12 9 0,0 0-9 0,0 5 12 0,0-5-3 16,0 0 0-16,0 0 0 0,0 0 7 0,0 6 0 15,0-6 1-15,0 0 0 0,0 0 3 0,0 0 1 16,0 0 0-16,0 6 0 0,-7 0-8 0,7-6-1 16,0 0-1-16,0 0 0 15,0 0-11-15,0 0 8 0,0 0-8 0,0 0 8 16,0 0-8-16,0 0 12 0,0 0-12 0,0 0 12 15,0 0-12-15,0 0 0 0,0 0 9 0,0 0-9 16,0 0 0-16,0 0 0 0,0 0 0 0,0 0 0 16,0 0 0-16,0 0 0 0,0 0 0 0,0 0 0 15,0 0 0-15,0 0 0 0,0 0 0 0,0 0 0 16,0 0 0-16,0 0 0 0,0 0 0 0,0 0 0 0,0 0 0 0,0 0 0 16,0 0 8-16,0 0-8 0,0 0 0 0,0 0 9 0,0 0-9 0,0 0 0 15,0 0 9-15,-7 0-9 0,7 0 0 0,-4-3 9 16,4 3-9-16,0 0 0 0,0 0 0 15,0 0 0-15,0 0 0 0,0 0 0 0,0 0 0 16,0 0 0-16,0 0 0 0,0 0 0 0,0 0 0 0,0 0 0 16,0 0 0-16,0 0 0 0,0 0 0 0,0 0 0 15,-7-3 0-15,7 3 0 0,-3-3 0 0,3 3 0 16,0 0 0-16,-4-3 0 0,4 3 0 0,-3-6 0 16,3 1 0-16,-4-1 10 0,4 0-10 0,-3 0 10 15,3 0-10-15,-4 0 0 0,4-3 0 0,0 6-11 16,-3-3 11-16,3-2 0 0,-4 2 0 0,4 0 0 15,-4 0 0-15,4 0 0 0,0 0 0 0,-3-5 0 16,-1-1 0-16,4 3 0 0,-3 3 0 0,-4-6 0 16,3-5 0-16,1 2 0 0,-4-3 0 0,3 1 8 15,-3-4-8-15,0-2 0 0,0 5 8 0,0-9-8 16,0 10 0-16,-7-1 8 0,7 1-8 0,0-4 0 16,-4-3 0-16,4 7 0 0,0 2 0 0,3-2 0 15,-3-1 0-15,4 6 0 0,-1-8 0 0,1 8 0 0,-1 0 0 0,1 6 0 16,-1-6 0-16,4 1 0 0,0 2 0 0,0 3-10 15,-3 0 10-15,3 0 0 0,0 6-11 0,0-6 11 16,0 6-10-16,0-6 10 0,3 6-8 0,1-5 8 0,-1-1 0 0,1 0-9 16,3 6 9-16,0-3-8 0,0 0 8 0,0 0-8 15,0 3 8-15,0 0-10 0,4 0 10 0,-1 0-10 16,4 3 10-16,-3-3-12 0,0 3 12 0,3-3-12 16,0 3 12-16,0 3 0 0,-3-6-9 0,3 6 9 15,0-1 0-15,-4 1 0 0,8-6-9 0,-11 12 9 16,4-6-23-16,-4 0-1 0,0-3 0 0,3 3 0 15,-3-3 24-15,0 5 0 0,-3 4 0 0,-1-6 0 16,1 0 0-16,-4 0 0 0,4 0 0 16,-8 2 0-16,4 4 12 0,-4 0 8 0,1 0 0 0,-1-6 1 15,1 5-33-15,-1-5-8 0,-3 3 0 0,4 3-1 16,-4-6 41-16,0 0 9 0,-4-1 2 0,4 1 0 16,0 0-23-16,-7 0-8 0,7-6 0 0,-4 6 9 15,4 0-9-15,-3-6 0 0,3 0 0 0,7 0 0 16,0 0 0-16,-8 3-9 0,8-3 9 0,0 0-13 15,0 0 1-15,0 0 0 0,0 0 0 0,0 0 0 0,0 0 12 0,0 0-11 16,0 0 11-16,0 0-10 0,0 0 10 0,0 0 0 16,0 0-9-16,0 0 9 0,0 0-8 0,0 0 8 15,0 0-10-15,0 0 10 0,0 0-8 0,0 0 8 16,0 0 0-16,0 0-9 0,0 0 9 0,0 0 0 16,0 0 0-16,0 0 0 0,0 0 0 0,4 0 0 15,-4 0 0-15,4-3 0 16,3 3 0-16,-4 3-8 0,4-3 8 0,-3 3 0 15,3-3 0-15,0 9-10 0,0-4 10 0,3-5 0 0,-2 12-8 0,-1-6 8 16,3 0 0-16,-3 0 0 0,4 6 0 16,-4 2 0-16,3-2 0 0,-3-6 0 0,4 6 0 0,0-1 0 0,-1 1 0 15,1 3 0 1,3-3-9-16,-7 5 9 0,0-5 0 0,0 0-9 16,4 8 9-16,-4-8 0 0,0 6 0 0,3-3 8 0,-3 2-8 0,0 1 0 15,1 2 0-15,-5-2 0 0,1 0 10 0,-1-1 1 0,-3-5 0 16,4 3 0-16,-4 2 5 0,0-11 2 0,-4 0 0 0,4-6 0 15,-7 9 2-15,0-6 0 0,0 0 0 0,-4 0 0 16,-3-6-8-16,0 3-2 0,-4-3 0 0,4-3 0 16,-10 0 8-16,6 0 2 0,-3 0 0 0,0 1 0 15,3-7-20-15,8 0-9 0,-8 6 1 0,7 0 0 16,1 3-16-16,3 3-2 16,3-6-1-16,4 6 0 0,0 0-31 0,0 0-6 0,0 0-2 0,0 0 0 15,0 0-55-15,4 6-11 0,-1 3-3 0,1-3 0 16,6 0 7-16,-3 0 0 0,7-6 1 0</inkml:trace>
  <inkml:trace contextRef="#ctx0" brushRef="#br0" timeOffset="140916.556">6403 3945 1735 0,'-11'0'36'0,"4"0"9"0,0 0-36 16,7 0-9-16,0 0 0 0,0 0 0 0,0 0 65 0,0 0 11 0,0 0 3 0,0 0 0 15,0 0-39-15,0 0-7 0,0 0-1 0,0 0-1 16,-3 11-31-16,6 1 0 0,-3-9 0 0,4 6-10 15,-1 0 10-15,4 2-8 0,0 1 8 0,0 0-8 16,-3-3 8-16,0 3 0 0,3-7 0 0,-4 7 0 16,4-6 0-16,-3 0 0 0,3 6 0 0,-4-6 0 15,-3-6 12-15,0 0-1 0,0 0-1 0,0 0 0 16,0 0 2-16,0 0 1 0,0 0 0 0,0 0 0 16,0 0 6-16,0 0 1 0,0 0 0 0,0 0 0 15,0 0-9-15,0 0-2 0,0 0 0 0,0 0 0 16,4-6 2-16,-1 0 0 0,-3 0 0 0,4 0 0 15,-4 0 3-15,3 0 1 0,-3 0 0 0,-3-5 0 16,-1 2-3-16,1 3-1 0,-1-6 0 0,1 0 0 16,-4-5-11-16,3 5 0 0,-3 3 9 0,0-3-9 15,4 1 0-15,-1-1 8 0,-3 3-8 0,3 0 0 16,-3 0 0-16,4-2 0 0,-1 5 0 0,4 0 8 16,-3 0-8-16,-1 0 0 0,4 6 0 0,0-6 0 15,0 6 0-15,-3-9 0 0,3 9-9 0,0 0 9 16,3-5-9-16,-3 5 9 0,0-6-12 0,4 6 12 15,-1-6-11-15,1 6 11 0,6 0-10 0,-3 0 10 0,-3-6-11 0,3 6 11 16,0 0-12-16,4 0 12 16,3 0-32-16,-4 0 1 0,1 0 0 0,0 0 0 15,-1 0-27-15,1 0-6 0,-1 0 0 0,4 6-1 16,-3-6-97-16,0 0-19 0,3 0-4 0,0 6-1 16,3-6-25-16</inkml:trace>
  <inkml:trace contextRef="#ctx0" brushRef="#br0" timeOffset="141576.058">6858 3918 563 0,'0'0'16'0,"0"0"4"0,0 0-20 0,0 0 0 0,0 0 0 0,0 0 0 15,0 0 65-15,0 0 10 0,0 0 1 0,0 0 1 0,0 0 11 0,0 0 3 16,0 0 0-16,0 0 0 0,0 0-3 0,0 0-1 16,0 0 0-16,0 0 0 0,0 0-11 0,0 0-1 15,0 0-1-15,-7 0 0 0,0 0-23 0,0 3-5 16,-4-3-1-16,4 6 0 0,0-6-21 0,0 0-4 16,0 6 0-16,-4 0-1 0,8-6-1 0,-4 6 0 15,-7 5 0-15,7-5 0 0,0 0-29 0,3 0-5 16,-3 0-2-16,4 3 0 0,-1 2 18 0,4-5 0 15,-4 6 0-15,4-6 0 0,-3 0 0 0,3 3 0 16,0 2 0-16,0 1 0 0,0-6 16 0,3 6 6 16,-3-6 2-16,0 8 0 0,4-8-12 0,-4 6-3 15,4-6 0-15,-4-6 0 0,0 6-9 0,0-6 0 16,0 0 0-16,3 6 0 0,-3-6 9 0,0 0-9 0,7 6 10 16,0-6-10-16,0 0 0 0,7-6 0 0,-7 0 0 0,0 0 0 15,4 0 0-15,-4 0 0 0,4-6 0 0,-1-2 0 16,4 8-10-16,-3-6 10 0,0 6-8 0,-1-6 8 31,-3-2-28-31,0 8 0 0,0-6 0 0,4 0 0 16,-4 6-2-16,-4-5-1 0,1-1 0 0,3 3 0 0,-3 3 11 0,-1 0 1 0,1 0 1 0,-4 6 0 15,0 0 18-15,0 0 0 0,0 0 0 0,0 0 0 16,0 0 20-16,0 0 0 0,0 0 1 0,0 0 0 16,0 0 1-16,0 0 0 0,0 6 0 0,3 6 0 15,-3-9-6-15,4 6 0 0,-4 6-1 0,3-4 0 16,1 1-5-16,-1 0-1 0,4-3 0 0,-3 8 0 15,-1-5-9-15,4 0 0 0,0-6 9 0,1 2-9 16,-5 1 0-16,4 0 8 0,-7-9-8 0,4 6 0 16,-4-6 8-16,0 0-8 15,0 0 10-15,0 0-10 0,0 0 8 0,0 0-8 0,0 0 0 0,0 0 9 16,0 0-9-16,0 0 0 0,0 0-12 0,0 0 12 16,0 0-33-16,0 0 1 0,0 0 0 0,7 0 0 15,-7 0-40-15,0 0-8 0,7 6-2 16,-7-6 0-16,10 6-150 0,-10-6-29 0</inkml:trace>
  <inkml:trace contextRef="#ctx0" brushRef="#br0" timeOffset="142236.965">7098 4050 1183 0,'0'0'33'0,"0"0"8"0,0 0-33 0,0 0-8 0,0 0 0 0,0 0 0 15,0 0 68-15,0 0 12 0,0 0 3 0,0 0 0 16,0 0 8-16,0 0 1 0,0 0 1 0,0 0 0 16,0 0-35-16,0 0-7 0,0 0-2 0,0 0 0 15,0 0-11-15,0 0-2 0,3 6-1 0,-3-6 0 16,4 6-5-16,-4-6-1 0,7 6 0 0,-7-6 0 16,4 0-8-16,-1 6-1 0,4 0-1 0,-3 0 0 15,3 0-8-15,0-1-2 0,3 1 0 0,-3 3 0 16,0-3-9-16,4 0 8 0,0 0-8 0,-4 6 8 15,3-7-8-15,1 4 10 0,-1-3-10 0,-3 6 10 16,4-6-2-16,-4 0 0 0,4 0 0 0,-4-1 0 16,3 1 0-16,-10-6 0 0,0 0 0 0,0 0 0 15,0 0-8-15,0 6 0 0,0-6 0 0,0 0 0 16,0 0 0-16,0 0 13 0,0 0-1 0,0 0-1 16,4-6 9-16,-4 0 1 0,3 1 1 0,-3 5 0 15,4-12-22-15,-4 6 0 0,0 0 0 0,3 3 8 16,-3-3 0-16,0 6 0 0,0-6 0 0,0 0 0 15,4 1-8-15,-4-1-12 0,0 0 4 0,0 0 0 0,0 0 8 0,0-6 11 0,0 3-3 16,0-2 0-16,0-1-8 0,-4 6-14 0,4-6 3 16,0-5 1-16,0 8 10 0,4-3 0 15,-4 0 0-15,3 1 0 0,1-1 0 0,0 0 0 0,-1 3 0 0,1 3-8 16,-4-5 8-16,0 5 0 0,3 0 0 0,-3 0 0 16,0 6 0-16,0-9 0 0,0 9 0 0,0 0 0 15,0 0 0-15,0 0-8 0,0 0 8 0,0 0 0 16,0 0-16-16,0 0 1 0,0 0 1 0,0 0 0 15,0 0-29 1,0 0-5-16,0 0-2 0,0 0 0 0,0 0-110 0,0 0-21 0,4-3-5 16</inkml:trace>
  <inkml:trace contextRef="#ctx0" brushRef="#br0" timeOffset="142972.269">7504 4000 1022 0,'0'0'22'0,"0"0"5"0,0 0 1 0,0 0 1 0,0 0-29 15,0 0 0-15,-4 6 0 0,4 0 0 0,0 0 97 0,0-6 14 0,-3 6 2 0,3 0 1 16,0-6 0-16,0 9 0 0,0-9 0 0,0 11 0 16,0-11-42-16,0 6-9 0,0-6-2 0,0 0 0 15,3 6-24-15,4 0-5 0,-3-6 0 0,-1 6-1 16,4 0-14-16,4-6-2 0,-8 6-1 0,4-6 0 16,0 0 1-16,0 0 0 0,4 0 0 0,0 0 0 15,-1 0-15-15,1 0 0 0,-1 0 0 0,1-6-10 16,-4 6 10-16,0-6 0 0,0 6 10 0,4-6-10 15,-8 0 12-15,4 0-3 0,0 0-1 0,-3-5 0 16,3 2-8-16,-3 3 8 0,-1 0-8 0,-3 0 8 16,4-6-8-16,-4 7 0 0,3-7 9 0,-3 6-9 15,0 0 0-15,4-3 0 0,-1 3 0 0,1-5 0 16,-4 11 0-16,0 0-16 0,0 0 4 0,0 0 0 16,3-6 0-16,-3 6 0 0,0 0 0 0,0 0 0 15,0 0 4-15,0 0 0 0,0 0 0 0,0 0 0 16,0 0 8-16,0 0 0 0,0 0 0 0,-3-6 0 15,3 0-9-15,-7 6 0 0,3-6 0 0,1 3 0 0,-4 0 9 0,3 0 0 16,-3 3 0-16,0 0-8 0,0 0 8 0,3 0-13 16,-6 0 5-16,3 3 8 0,0 0-12 0,0 6 12 15,-1-3-12-15,1 0 12 0,4 0 0 0,-4 5 0 16,3-5 0-16,1 3 0 0,-1 0 0 0,1 6 0 16,-1-4 0-16,4 1 0 0,-3-6 12 15,-1 3 0-15,4 3 0 0,0-1 0 0,-3-5-21 0,3 0-4 16,0 0-1-16,-4 6 0 0,4-6 14 0,0-1 0 15,0 1 0-15,0 3 0 0,0-9 0 0,-3 0 0 16,3 0 0-16,0 6 10 0,0-6-10 0,-4 6 0 16,4-6 0-16,0 6 0 0,0-6 11 0,-4 12-3 0,4-12-8 0,0 0 12 15,4 5-12-15,3 1 0 0,-7-6 8 0,7 3-8 16,0 3 0-16,7 0 0 0,-7 0 0 0,4 0 0 16,0-6 0-16,-1 6 0 0,8 0 0 0,-8-6-10 15,4 0-9-15,-3 0-1 0,0-6-1 0,3 0 0 16,0 6-37-1,0-6-7-15,0 0-2 0,0 3 0 0,0-3-97 0,-3 0-20 0,-1 0-4 16,5 6-449-16</inkml:trace>
  <inkml:trace contextRef="#ctx0" brushRef="#br0" timeOffset="144286.988">8657 3692 1340 0,'-3'12'38'0,"-1"-7"8"16,1 7-37-16,-1-6-9 0,4 3 0 0,0 3 0 15,0-7 99-15,0 13 17 0,4-12 4 0,-4 6 1 0,3 2-97 0,-3-2-24 16,4 6 0-16,-1-6 0 0,1 2 28 0,-1 4 1 16,1-6 0-16,-4-1 0 0,0 1-17 0,0 3-4 15,3-3-8-15,-3 5 12 0,4-5-12 0,-4-3 8 16,0 3-8-16,0-1 0 0,0-5 21 0,0 0-1 16,0-6-1-16,0 0 0 0,0 0 12 0,0 0 2 15,0 0 1-15,0 0 0 0,0 0 5 0,0 0 1 16,0 0 0-16,0 0 0 0,0 0-20 0,0 0-3 0,0 0-1 0,-4-6 0 15,1 0-16-15,3 1 8 0,-4-1-8 0,1-3 0 16,3 0 0-16,-4 6 0 0,4-9 0 0,-3 1 0 16,3 5 8-16,-4-6-8 0,4 0 0 0,-3 3 0 15,-1-8 0-15,4-1 8 0,-3 6-8 0,-1-8 0 32,0 2-15-32,1-5-9 0,3 2-3 0,-4-3 0 0,1 7 27 0,3-4 0 0,-4-2 0 0,1 5 0 15,3 0 0-15,0 4 0 0,3 2 0 0,-3 0 0 16,0 0 0-16,0 7 0 0,4-4 0 0,-4 9 0 15,3-6 0-15,-3 6 0 0,4 0 0 0,-4 0 0 16,7-6 0-16,4 6 0 0,-1 0 0 0,1 0 0 16,-4 6-11-16,3-6 11 0,1 0-13 0,0 6 5 15,-1-6 8-15,-3 3 9 0,4 3-1 0,-4-1-8 16,3 7 0-16,1 0-16 0,0 6 2 0,-1-7 0 16,1 16 14-16,-4-4 0 0,3 4 0 0,1 2 0 15,0-5 0-15,3 8 0 0,-4-8 0 0,1 2 0 0,-4 3 0 0,3-2 0 16,-2-4 0-16,-1-2 0 0,3 3 8 0,-3-1-8 15,-3-11 9-15,3 8-9 0,0-2 8 0,-4-6-8 16,4-6 0-16,-3 8 0 0,0-8 0 0,-4-6 0 16,0 0-11-16,0 0 11 15,0 0-42-15,0 0-1 0,0 0 0 0,0 0 0 16,0 0-2-16,0 0-1 0,0 0 0 0,0 0 0 16,0 0-60-16,0 0-12 0,-8-3-2 0</inkml:trace>
  <inkml:trace contextRef="#ctx0" brushRef="#br0" timeOffset="144608.104">8643 3906 1196 0,'0'0'24'0,"0"0"8"0,0 0-32 0,0 0 0 0,0 0 0 0,0 0 0 15,0 0 57-15,0 0 6 0,0 0 1 0,7 0 0 16,-3 0-7-16,3-6-1 0,3 6 0 0,-3 0 0 16,4 0-36-16,-4 0-8 0,4 6-2 0,-1-6 0 15,-3 3-10-15,0-3 0 0,0 0 0 0,0 3 8 16,0-3-8-16,-3 3 0 0,3 0 0 0,0 0 0 15,4-3 0-15,-1 0 0 0,1 0 0 0,3 0 0 16,4 0-45-16,-1-3-5 0,1 3-1 0</inkml:trace>
  <inkml:trace contextRef="#ctx0" brushRef="#br0" timeOffset="145269.621">9126 3845 1036 0,'0'0'23'0,"0"0"5"0,0 0 0 0,0 0 1 0,0 0-29 15,0 0 0-15,0 0 0 0,0 0 0 0,0 0 108 0,0 0 16 0,0 0 4 0,-3 3 0 16,3-3-43-16,0 11-8 0,-4 1-1 0,4-6-1 15,0 0-38-15,-3 0-7 0,3 5-2 0,0-2 0 16,0 0-7-16,0 0-1 0,-4-3-1 0,4 6 0 16,0-1-11-16,0-5-8 0,0 3 9 0,-3-3-9 15,3 0 10-15,0-6-10 0,0 0 10 0,0 6-10 16,0-6 10-16,0 0-10 0,0 0 10 0,0 0-10 0,0 0 10 16,0 11-10-16,0-11 10 0,0 0-10 15,0 0 8-15,0 0-8 0,0 0 0 0,0 0 0 0,0 0 0 0,0 0 0 16,0 0 0-16,0 0 0 0,0 0 0 15,0 0-10-15,0 0 10 0,0 0-8 0,0 0 8 0,0 0 9 16,0 0-1-16,0 0-8 0,0 0 15 0,3-5-4 16,1-1-1-16,-1-3 0 0,1 0-10 0,-1 6 10 15,-3-9-10-15,4 6 10 0,-4 1-10 0,3-7 0 16,1 6 0-16,-4-3 0 0,0 3 0 0,3 0 0 16,1 0 0-16,0 1 0 15,-1-7 0-15,1 6 0 0,3 0 0 0,-4 0-11 16,4-9 11-16,0 10-8 0,-3-1 8 0,-1 0-8 0,4 6 8 0,-3-6 0 15,3 0 0-15,-3 6 0 16,3-6 0-16,0 6-8 0,0 0 8 0,-7 0-8 0,7 0 0 0,0 0 0 16,0 6 0-16,-7-6 0 0,7 6 8 15,0 0 9-15,-4 6-1 0,1-9-8 0,3 8 0 16,-3-5 0-16,3 6 0 0,-4-6 0 16,1 6 8-16,-1-1-8 0,-3 1 0 0,0-3 0 0,0 3 0 0,0-1 0 0,4 1-8 0,-4-3 8 15,0 0 0-15,0 0 0 0,0 2 0 0,-4-5 0 16,4 0 9-16,0 0-9 0,0-6 0 0,0 0 9 15,0 0-9-15,0 0 0 0,0 0 0 0,0 0 0 16,0 0-20-16,0 0 0 0,0 0 0 0,0 0 0 16,0 0-20-16,0 0-3 15,0 0-1-15,0 0 0 0,0 0-174 0,4-12-35 0</inkml:trace>
  <inkml:trace contextRef="#ctx0" brushRef="#br0" timeOffset="145885.442">9331 3827 1147 0,'0'0'24'0,"0"0"5"15,0 0-29-15,0 6 0 0,3 0 0 0,1 0 0 0,0 8 71 16,-1-8 8-16,1 0 1 0,-1 0 1 0,1 0-13 0,-1 0-4 0,4 5 0 0,-3-2 0 16,-1-3-28-16,1 6-7 0,-1-6-1 0,1 0 0 15,-1 5-4-15,4-5 0 0,-3 6-1 0,0-6 0 16,-1 0-4-16,-3-6-1 0,0 9 0 0,0-9 0 16,0 0-8-16,0 11-2 0,0-11 0 0,0 0 0 15,0 0 1-15,0 0 0 0,0 0 0 16,0 0 0-1,0 0 4-15,0 0 1 0,0 0 0 0,0 0 0 0,0 0-5 0,0 0-1 0,0 0 0 0,0 0 0 16,0 0 4-16,0 0 0 0,0 0 0 0,0 0 0 16,0 0-2-16,0 0 0 0,0-11 0 0,0 5 0 15,-3 0-2-15,3 0 0 0,0 3 0 0,0-9 0 16,0 1-8-16,0 5 0 0,0-6 9 0,0 0-9 16,0 3 0-16,0-2 0 0,0-1 0 0,3 0 0 15,-3 6 0-15,0-9 0 0,4 10 0 0,-1-1 0 16,-3 0 0-16,4 0-8 0,-4 6 8 0,0 0-8 15,7 0-4-15,0 0 0 0,-4 0 0 0,4 0 0 16,0 0 2-16,0 6 0 0,1-6 0 0,2 0 0 16,-3 6 10-16,0-6 0 0,-3 0-9 0,6 6 9 15,-3-3 0-15,0-1 0 0,4 7 0 0,-4-9 0 16,4 6 0-16,-4-6 0 0,0 6 0 0,0 0 0 16,0 0 0-16,0 0 0 0,0 5 0 0,0-2 0 15,0 0 0-15,-3 0 0 0,-1 3 0 0,4-1 0 16,-3 1 0-16,-1-3 0 0,1 9 0 0,-1-7 0 0,1 1 8 15,-4-6-8-15,3 6 0 0,1-6 8 0,-4-6-8 16,0 0 8-16,0 0-8 0,0 0 8 0,0 9-8 0,0-9 0 0,0 0 0 16,0 0 0-1,0 0-88-15,0 0-12 0,0 0-4 0</inkml:trace>
  <inkml:trace contextRef="#ctx0" brushRef="#br0" timeOffset="146471.622">10329 3839 1242 0,'0'0'52'15,"0"0"-41"-15,0 0 33 0,0 0 6 0,0 0 2 0,0 0 0 16,0 0 19-16,0 0 4 0,0 0 1 0,0 0 0 16,0 0-26-16,0 0-5 0,0 0-1 0,0 0 0 15,0 0-25-15,0 0-6 0,0 0-1 0,0 0 0 16,0 0-3-16,-3 6-1 0,3 8 0 15,0-8 0 1,0 6-8-16,0-6 0 0,3 6 0 0,-3-1 8 0,0-2-8 0,4 3 12 0,-4-6-12 0,3 6 12 16,-3-1-12-16,0-5 8 0,0 0-8 0,4 0 8 15,-4 0-8-15,3 3 8 0,1 2-8 0,-4-5 8 16,3 0-8-16,-3 0 0 0,4 0 0 0,-4 3 0 16,0 3-32-1,4-1-8-15,-4-5-1 0,3 6-1 0,1-6-29 16,-4 6-5-16,3-4-2 0,-3-2 0 0,0 0 2 0,0-6 0 0,0 0 0 15,0 12 0-15,0-12-28 0,0 0-6 0,0 0-1 16</inkml:trace>
  <inkml:trace contextRef="#ctx0" brushRef="#br0" timeOffset="146924.218">10224 3927 1653 0,'0'0'69'16,"0"0"-55"-16,0 0 3 0,0 0 1 0,0 0 0 0,0 0 0 15,0 0 22-15,0 0 5 0,0 0 1 0,0 0 0 16,0 0-14-16,0 0-4 0,0 0 0 0,0 0 0 15,0 0-28-15,3 0 0 0,-3 0-8 0,7 0 8 16,-3 0-10-16,3 6 10 0,3-6-8 0,-3 0 8 16,0 6 0-16,4-6 0 0,0 6 0 0,3-6-8 15,-4 0 8-15,4 5 0 0,-3 1 0 0,3-6 0 16,-3 0 0-16,3 6 0 0,-4-6 0 0,1 6-8 16,-1-6-12-16,-2 0-3 0,2 3 0 0,1-3 0 15,-4 3-61-15,0-3-12 0,0-3-2 16,0 3-366-16,4-3-74 0</inkml:trace>
  <inkml:trace contextRef="#ctx0" brushRef="#br0" timeOffset="148502.755">11007 3542 900 0,'0'0'20'0,"0"0"4"0,0 0 0 0,0 0 1 16,3 9-25-16,-3-9 0 0,0 6 0 0,4-1 0 16,-1 1 59-16,1 6 6 0,-1-12 2 0,-3 0 0 15,0 0-11-15,0 0-1 0,0 0-1 0,0 0 0 16,4 6-30-16,-1 0-5 0,1 0-2 0,-4 0 0 15,3 2 7-15,-3 4 0 0,4-6 1 0,-4 6 0 16,0-6-6-16,3 5-2 0,-3 10 0 0,4-9 0 16,0 5 11-16,-1-2 3 0,1 3 0 0,-1 5 0 15,-3-5-4-15,7 2-1 0,-3 4 0 0,-1-1 0 16,1 4 18-16,-4-9 3 0,3 5 1 0,-3-2 0 16,0-4-7-16,4-5-1 0,-4 3 0 0,0 2 0 15,3-11-19-15,-3 6-4 0,0-12-1 0,0 0 0 0,0 0-2 0,0 0-1 0,0 0 0 16,0 0 0-16,0 0 14 0,0 0 2 0,0 0 1 0,0 0 0 15,0 0-15-15,0 0-3 0,0 0-1 0,-7 0 0 16,7 0-11-16,-7 0 0 0,0 0 9 0,7 0-9 16,-3-6 0-16,3 6 0 0,-7-6 0 0,3 6 0 15,1-6 0-15,-1-5 0 0,0 2-8 0,4 0 8 16,-3 0 0-16,-1-8 0 0,4 5 0 0,-3-6 0 16,-1-2-9-16,4 2 9 0,-3 0-10 0,-1-8 10 15,1 8-8-15,-1-11 8 16,1 8 0-16,-1-2-9 0,1-4 9 0,-1 4 0 0,4-10 0 0,-3 10-8 15,-1-1 0-15,4 4 0 0,-3 2 0 0,-1 1 0 16,4-1 8-16,0 9 0 0,0-9 0 0,0 7 0 16,0 5 0-16,4 0 0 0,-4 0-12 0,0 6 4 15,3-9 8-15,-3 9 0 0,7-3 8 0,-3 0-8 16,3 3-9-16,3 0-7 0,1 0 0 0,-4 0-1 16,4 3 17-16,-1-3-8 0,-3 3 8 0,4 3 0 15,-4 3 0-15,0-3 0 0,0 0 0 0,0 0 0 16,0-1 0-16,-3 7 0 0,-1-3 0 0,1 0 0 15,-1 6-13-15,1-4 1 0,-1 1 0 0,-3 3 0 16,0-4 3-16,0 7 1 0,-3-6 0 0,3 0 0 16,0-6 8-16,0 8 0 0,0-2-9 0,3-6 9 15,-3-6 0-15,0 6 0 0,0-6 0 0,0 0 0 16,0 0 0-16,-7 6 0 0,7-6 0 0,-7 0 0 16,-4 0 0-16,4 0-14 0,-3-6 5 0,3 6 1 15,0-6-4-15,0 6-1 0,0-6 0 0,0 0 0 16,0 6-23-16,3-6-4 0,4 6 0 0,0 0-1 15,-4-9 14-15,4 9 3 0,0 0 1 0,0 0 0 0,0 0 11 16,0 0 3-16,0 0 0 0,0 0 0 16,0 0 9-16,0 0-13 0,0 0 5 0,0 0 8 0,0 0 0 0,0 0 0 0,0 0 0 0,0 0 0 15,0 0 0-15,0 0 13 0,4 3 0 0,3 9 0 16,-3-12 1-16,3 6 0 0,0 0 0 0,-4 0 0 16,4 0-2-16,0 0 0 0,-3-1 0 0,3 7 0 15,-4-9 0-15,4 0 0 0,-3 6 0 0,3-3 0 16,0 5-4-16,0 1 0 0,0 0-8 0,4 0 12 15,-1 2-12-15,1-2 0 0,3 0 8 0,-3 0-8 16,-1-1 0-16,4 10 0 16,-3-9 0-16,0 0 0 0,-1-1 0 0,1 1 0 0,-1-3 0 0,-3 3 0 15,0-6 0-15,0 5 0 0,-3-5 0 0,0 0 0 16,-4-6 0-16,0 0 0 0,0 0-13 0,0 0 4 16,0 0 9-16,0 0 11 0,0 0-3 0,0 0 0 15,-11 0 10-15,0 0 2 0,1 0 0 0,-4 0 0 16,0-6-8-16,-1 6-2 0,1-6 0 0,0 0 0 15,4 1-10-15,-4 5 0 0,3-6 0 0,0 6 8 16,1-6-25-16,-1 6-6 0,1-6-1 0,-1 6 0 16,0 0-55-16,1 0-11 0,3 0-2 0</inkml:trace>
  <inkml:trace contextRef="#ctx0" brushRef="#br0" timeOffset="149155.62">11345 3845 1620 0,'0'5'46'0,"4"4"10"0,-1 3-45 0,-3-6-11 0,4-6 0 0,-4 0 0 0,0 6 24 0,0-6 4 16,7 6 0-16,-4-6 0 0,-3 0 6 0,8 6 2 15,-1-6 0-15,0 0 0 0,0 0-20 0,0-6-3 16,0 6-1-16,0 0 0 0,0-6-12 0,0 6 9 16,4 0-9-16,-4-6 8 0,0 6-8 0,0 0 0 15,0-6 0-15,3 6 0 0,-3-6 0 0,1 6 0 16,-1-6 0-16,3 6 0 0,-3-9 0 0,4 7 0 0,-4-1 0 0,0-3 0 16,0 6 0-16,0-6 0 0,-3 0 0 0,3 0-11 15,-4 0 11-15,1 0 0 0,-4 0 8 0,0 1-8 16,0-4 0-16,0 3 0 0,0 0 0 0,0 0 0 15,-7 0-12-15,3-6 2 16,-3 7 1-16,0-1 0 0,0 0 9 0,-4-3 0 0,4 6 0 16,-3 3 0-16,-1-3 0 0,4 3-13 0,-4 3 5 0,1 0 8 15,3 6-11-15,-4-3 11 0,1 0-8 0,-1 5 8 16,0 1-8-16,4 0 8 0,0 3-8 0,0 2 8 16,4 1 0-16,-1-6 0 0,1 8 0 0,3-2 8 15,0-1 3-15,0 1 1 0,0-3 0 0,3 8 0 16,1-11 3-16,3 0 1 0,-4 3 0 0,4-4 0 15,0 1 1-15,1-6 1 0,-5 0 0 0,4 0 0 16,0-3 6-16,-3 8 2 0,3-11 0 0,0 6 0 16,0-6-26-16,0 0 0 0,4 0 0 0,-1-6 0 0,1 1-12 15,3-1-8-15,-4-3-2 0,4 3 0 16,1 0-144-16,-1-6-29 0,14-17-5 0,-7 8-2 0</inkml:trace>
  <inkml:trace contextRef="#ctx0" brushRef="#br0" timeOffset="149595.619">11758 3412 691 0,'0'0'29'0,"0"0"-29"16,0 0 85-16,4 6 11 0,-4 3 3 0,3 3 0 15,1-6-12-15,-1 0-3 0,1 5 0 0,-1-5 0 16,-3 9-17-16,4-3-4 0,-1 0-1 0,-3-1 0 15,4 7 5-15,-1-3 1 0,-3 2 0 0,4 1 0 16,-4-3-19-16,0 8-3 0,0 1-1 0,3-4 0 16,-3 4-14-16,0-1-3 0,4-2-1 0,-1-4 0 15,-3 7-11-15,4-3-3 0,-4 2 0 0,4-5 0 16,-1 2-1-16,1-2-1 0,-1-6 0 0,1 5 0 16,-1-11-11-16,1 3 0 0,-4 3 9 0,3-6-9 15,-3-6 0-15,0 0-10 0,0 0 1 0,0 0 0 16,0 0-37-16,0 0-7 0,0 0-2 0,0 0 0 15,0-6-21-15,0 0-4 0,0-9 0 0</inkml:trace>
  <inkml:trace contextRef="#ctx0" brushRef="#br0" timeOffset="150017.686">11582 3704 1440 0,'0'0'60'0,"0"0"-48"15,0 5 41-15,0-5 8 0,0 12 2 0,0-12 0 16,0 3 9-16,0-3 3 0,0 0 0 0,0 0 0 16,0 0-23-16,3 6-5 0,4 0-1 0,-7-6 0 15,4 0-34-15,-4 0-12 0,7-6 9 0,0 3-9 16,0 0 0-16,0 0 0 0,4 3 0 0,-1-6 0 16,4 0-12-16,0 6 0 0,4-5-1 0,-4 5 0 15,4-6-12-15,-1 6-3 0,1-6 0 0,-4 6 0 16,0 0 2-16,0-6 0 0,1 6 0 0,-1 0 0 15,-4 0 12-15,4 0 2 0,-3 6 1 0,-4-6 0 16,0 0-7-16,0 6-2 0,0-6 0 0,0 6 0 16,-3-6-4-16,3 0 0 0,0 0-1 0,-4 0 0 15,4-6-59-15,-3 0-12 0,-1 0-3 0</inkml:trace>
  <inkml:trace contextRef="#ctx0" brushRef="#br0" timeOffset="150705.916">11959 3421 1493 0,'-3'18'42'0,"3"-12"10"0,0 6-42 15,0-1-10-15,0 1 0 0,0 3 0 0,0 2 59 0,0 1 9 0,0-3 3 0,0 2 0 16,0 1 10-16,3-6 3 0,1 0 0 0,-4 8 0 15,3-8-45-15,1 0-9 0,-1-6-2 0,1 2 0 16,-1 4-16-16,-3 0-3 0,4-6-1 0,-1 6 0 16,1-7-8-16,-1 7 0 0,1-3 0 0,0 3-11 15,-4-6-1-15,3-1 0 0,1 7 0 0,-4 0 0 16,3-3-6-16,-3 3-2 0,4 5 0 0,-1-5 0 16,-3-6 20-16,4 6 9 0,-1 2-1 0,-3-2 0 15,4 0-8-15,-1 0-11 0,-3-1 3 0,4-5 0 16,-1 3 19-16,-3-3 4 0,4 6 1 0,-1-6 0 15,-3-6 9-15,0 5 3 0,4 1 0 0,-4-6 0 16,3 6 3-16,-3-6 1 0,0 0 0 0,0 0 0 16,0 0-12-16,0 0-1 0,0 0-1 0,0 0 0 15,0 0-7-15,0 0-2 0,0 0 0 0,0 0 0 16,0 0-9-16,0 0 12 0,0 0-12 0,0 0 12 16,0 0-12-16,0 0 0 0,0-6 0 0,0 0 0 15,0-5 0-15,0-1-17 0,0 0 4 0,0 3 1 16,0-8-2-16,-3 5 0 0,3 0 0 0,0 6 0 15,0-14 2-15,0 8 1 0,0 0 0 0,0 0 0 0,-4 7 11 16,4-7-12-16,0 9 12 0,0-3-12 16,0 6 12-16,0 0 0 0,0 0 0 0,0-6 0 0,0 6 0 15,0 0 12-15,0 0-4 0,0 0 0 0,0 0 0 0,0 0 1 0,7 0 0 0,-7 0 0 16,4-6-1-16,-1 6 0 16,5 0 0-16,-1 0 0 0,0 0-8 15,0 6 0-15,7 6 0 0,-4-6 0 0,4 8 0 0,1 4 0 16,-1-6 0-16,0 3 0 0,0 2 0 0,-3 1 0 0,3-6 0 15,-4 5 0-15,1-2 0 0,-4-3 0 0,3 5 0 16,1-5 8-16,-4 0-8 0,-3 3 0 16,3-4 0-16,-4 1 0 0,4-6 0 15,-3 0 0-15,-1 0 0 0,1 3 0 0,-4-9 0 0,0 0 0 0,0 0 0 0,0 0 0 16,0 0-16-16,0 0 5 0,0 0 1 0,0 0 0 16,0 0-10-16,0 0-3 0,0 0 0 0,3 0 0 31,-3 0-27-31,4 5-6 0,-4-5 0 0,3 0-1 0,-3 0-127 0,7 0-26 0,-3 6-5 15</inkml:trace>
  <inkml:trace contextRef="#ctx0" brushRef="#br0" timeOffset="151668.009">12608 3989 414 0,'0'0'8'0,"0"0"3"16,0 0 0-16,0 0 1 0,0 0-12 0,0 0 0 0,0 0 0 0,0 0 0 0,0 0 28 0,0 0 4 16,0 0 0-16,0 0 0 0,0 0 0 0,0 0 0 15,0 0 0-15,0 0 0 0,0 0-8 0,0 0 0 16,0 0-1-16,7-6 0 0,-7 6 62 0,4-3 13 15,-1 0 2-15,-3 3 1 0,0 0 2 0,0 0 0 16,0 0 0-16,0 0 0 0,0 0-9 0,0 0-2 0,0 0 0 0,0 0 0 16,0 0-21-16,0 0-5 0,0 0-1 15,0 0 0-15,0 0-52 0,0 0-13 16,0 0 0-16,0 0 0 16,0 0-91-16,0 0-21 0,0 0-4 0,0 0-668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36.48792" units="1/cm"/>
          <inkml:channelProperty channel="Y" name="resolution" value="403.8137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3-25T19:05:42.60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5232 8345 553 0,'-4'12'11'0,"1"0"5"0,-1 0-16 0,4-3 0 0,-3 8 0 0,-1-5 0 16,4 6 33-16,0-7 4 0,-3 10 1 0,3-9 0 16,0 5 6-16,0 1 2 0,0-3 0 0,0 2 0 15,0 4 10-15,3-3 1 0,1-1 1 0,-1 4 0 16,1-4-15-16,-1 7-3 0,4-6-1 0,-3 5 0 15,3-2-9-15,0 5-2 0,-4-2 0 0,4 5 0 16,0-5-9-16,-3 2-3 0,3 3 0 0,-3-2 0 16,-1 2 9-16,-3 4 2 0,4-4 0 0,-4 9 0 15,0-11-10-15,0 2-1 0,0 3-1 0,0-2 0 16,0-4-15-16,-4-2 8 0,1 5-8 0,-4-5 0 16,-1-4 56-16,-2 4 6 0,-1-7 1 0,1 4 0 15,-1-3 1-15,1-7 1 0,-1 1 0 0,0 3 0 0,1-3-65 16,-1-6-24-16,1-1 1 0,-1-5 0 0,-7 0 37 15,4-5 7-15,0-1 2 0,-3-6 0 0,-1-3-23 0,4 3 0 16,-4 1 0-16,4-13 0 0,-7 9 13 0,3-8-1 0,1 5-1 16,-1 1 0-16,4-10-11 0,0 10-14 0,7-13 3 0,-7 10 1 31,7-10-18-31,-8 4-4 0,12 2-1 0,-4-5 0 16,3 2-109-16,4 1-22 0,-3 2-4 0</inkml:trace>
  <inkml:trace contextRef="#ctx0" brushRef="#br0" timeOffset="362.591">4953 8184 1149 0,'0'0'32'0,"0"0"8"16,-4-6-32-16,-3 0-8 0,4 0 0 0,3 0 0 15,-4 0 36-15,4-2 6 0,-3 2 1 0,3-3 0 16,0 6-11-16,0-3-1 0,0 6-1 0,3-6 0 0,-3 0-7 16,4 0-2-16,-1 6 0 0,1-5 0 15,3 5-5-15,-3 0-2 0,-1 0 0 0,4 5 0 16,4-5-14-16,-4 6 0 0,3 6 0 0,1-3 0 0,3 6 0 0,-3-1-16 15,-1 4 3-15,1-6 1 0,3 2 12 16,0-2-9-16,4 6 9 0,-4-12-8 16,0 5 8-16,7-8 0 0,-3 3 0 0,-4 0 0 0,3-6 0 15,5 0-16-15,-1-3 4 0,0 0 0 16,4 0-20-16,-11 0-5 0,7 0-1 0</inkml:trace>
  <inkml:trace contextRef="#ctx0" brushRef="#br0" timeOffset="944.987">5532 9098 1007 0,'0'0'42'15,"0"0"-34"-15,0 0 5 0,0 0 1 0,0 0 0 0,0 0 0 16,3 6-1-16,1-6 0 0,3 6 0 0,0 0 0 16,0-6-5-16,3 6 0 0,-3-3-8 0,4-1 12 15,-4 1-12-15,0 0 0 0,0-3 0 0,0 3 0 16,-3-3 0-16,-4 0 0 0,3 0 9 0,-3 0-9 16,4-3 10-1,-1-3-10-15,1 4 12 0,-4-7-12 16,0 3 12-16,0-6-4 0,0 0 0 0,-4-5-8 15,1 2-15-15,-1 3-9 0,1-11-3 0,-1 5 0 0,-3 3 45 0,0-2 9 0,0-4 1 0,-4 6 1 16,1 1-29-16,-1-4 0 16,1 6-11-16,-1 1 11 0,4 2-11 0,-4 9 11 0,-6-6-8 0,6 6 8 15,-3 6-13-15,4 0 2 0,-1 5 1 0,0 10 0 16,1 2-10-16,3 7-3 0,-4 8 0 0,4 6 0 16,7-6 37-16,-7-2 7 0,4 2 2 0,-1-3 0 15,1 3 11-15,3-11 2 0,0 2 1 0,0-2 0 16,0-10-1-16,3 1 0 0,-3 0 0 0,4-10 0 15,-1 1 3-15,1-3 0 0,-4-6 0 0,7 3 0 16,3-6-15-16,8 0-2 0,3 0-1 0</inkml:trace>
  <inkml:trace contextRef="#ctx0" brushRef="#br0" timeOffset="1500.84">6562 8807 1463 0,'0'0'41'0,"0"0"10"16,0 0-41-16,0 0-10 0,0 0 0 0,0 0 0 15,0 0 10-15,0 0 0 0,0 0 0 0,0 0 0 16,0 0-10-16,0 0 0 0,7 0 0 0,-7 0 0 15,7 0-39-15,-7 0-3 0,3 0-1 0,-3 0 0 16,0 0-60-16,0 0-12 0,0 0-2 0,0 0-1 16,0 0 30-16,0 0 7 0,0 0 1 0,-7 0 0 15,-3 3 88-15,-4 0 17 0,3 3 4 0,-3-3 1 16,-4 3 55-16,1-1 11 0,-1 7 3 0,-3-6 0 16,0 0-28-16,3 6-6 0,-7 0-1 0,4 5 0 15,0-2 18-15,0 5 3 0,0 1 1 0,6 5 0 16,1-5-86-16,0 8-18 0,4-5-3 0,3 2-1 0,0-2 41 15,3 2 8-15,4-2 1 0,0-1 1 16,4-2-46-16,3 3-10 0,-4-1-1 0,8-2-1 0,-1-4 29 16,4 1 0-16,-3-6 0 0,7 2 0 0,-1-2 19 0,1 0 9 0,0-6 3 15,3 0 0-15,0 0-31 0,-3-6-21 16,3 0 3-16,3-6 1 16,-2 0-82-16,-1-6-16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5:58.39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 0 9872 0 0,'0'2'222'0'0,"-19"77"588"0"0,19 15 863 0 0,0-82-1384 0 0,-1 1 59 0 0,1 0 0 0 0,1 0 0 0 0,0 0 1 0 0,0 0-1 0 0,2 0 0 0 0,0 0 1 0 0,4 12-349 0 0,-7-25 0 0 0,0 0 0 0 0,1 0 0 0 0,-1 1 0 0 0,1-1 0 0 0,-1 0 0 0 0,1 0 0 0 0,0 0 0 0 0,-1 0 0 0 0,1 0 0 0 0,-1 0 0 0 0,1 0 0 0 0,-1 0 0 0 0,1 0 0 0 0,-1 0 0 0 0,1 0 0 0 0,-1 0 0 0 0,1 0 0 0 0,-1 0 0 0 0,1 0 0 0 0,-1-1 0 0 0,1 1 0 0 0,-1 0 0 0 0,1 0 0 0 0,-1-1 0 0 0,1 1 0 0 0,-1 0 0 0 0,1 0 0 0 0,-1-1 0 0 0,0 1 0 0 0,1-1 0 0 0,-1 1 0 0 0,0 0 0 0 0,1-1 0 0 0,-1 1 0 0 0,0-1 0 0 0,1 1 0 0 0,-1-1 0 0 0,0 1 0 0 0,0-1 0 0 0,0 1 0 0 0,1-1 0 0 0,-1 1 0 0 0,0-1 0 0 0,0 1 0 0 0,0-1 0 0 0,0 1 0 0 0,0-1 0 0 0,0 1 0 0 0,0-1 0 0 0,0 0 0 0 0,0 0 0 0 0,6-14 0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5:58.6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7488 0 0,'0'21'208'0'0,"0"4"56"0"0,5-10-264 0 0,5 6 0 0 0,-5-2 0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5:59.1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148 29 14304 0 0,'-57'-25'1922'0'0,"46"22"-77"0"0,-10 15-1606 0 0,18-7-222 0 0,-5 10-111 0 0,0 1-1 0 0,2 0 0 0 0,0 1 1 0 0,0-1-1 0 0,2 1 1 0 0,0 0-1 0 0,0 0 0 0 0,2 1 1 0 0,0-1-1 0 0,1 9 95 0 0,0-14 74 0 0,-1 3-74 0 0,1 0 0 0 0,1-1 0 0 0,0 1 0 0 0,1 0 0 0 0,0 0 0 0 0,2-1 0 0 0,0 4 0 0 0,1-10 0 0 0,16 8 0 0 0,62 33 1184 0 0,-63-33-1184 0 0,-15-13 0 0 0,-1 0 0 0 0,1 0 0 0 0,-1 1 0 0 0,0-1 0 0 0,-1 1 0 0 0,1 0 0 0 0,0 0 0 0 0,-1 0 0 0 0,0 0 0 0 0,0 0 0 0 0,0 1 0 0 0,-1-1 0 0 0,1 0 0 0 0,-1 1 0 0 0,0-1 0 0 0,-1 1 0 0 0,1 0 0 0 0,-1-1 0 0 0,1 1 0 0 0,-1 1 0 0 0,3 14 0 0 0,-3-11 14 0 0,0 1-1 0 0,-1-1 0 0 0,0 0 0 0 0,0 0 0 0 0,-1 0 1 0 0,0-1-1 0 0,-1 1 0 0 0,1 0 0 0 0,-2-1 0 0 0,1 0 1 0 0,-1 1-1 0 0,-1-1 0 0 0,0 0-13 0 0,3-5 20 0 0,-1 3-22 0 0,-1 0-1 0 0,0-1 0 0 0,0 0 1 0 0,0 0-1 0 0,-1 0 0 0 0,1-1 1 0 0,-1 1-1 0 0,0-1 0 0 0,-1 0 1 0 0,1-1-1 0 0,-1 1 0 0 0,-5 2 3 0 0,9-6-202 0 0,0 1 0 0 0,0-1 0 0 0,0 1 0 0 0,-1-1 0 0 0,1 0 0 0 0,0 0 0 0 0,0 0 0 0 0,0 0 0 0 0,-1 0 0 0 0,1 0 0 0 0,0 0 0 0 0,0-1 0 0 0,0 1 0 0 0,-1-1 0 0 0,1 0 0 0 0,0 0 0 0 0,0 1 0 0 0,0-1 0 0 0,0-1 0 0 0,0 1 0 0 0,1 0 0 0 0,-1 0 0 0 0,0-1 0 0 0,0 1 0 0 0,1-1 0 0 0,-1 1 0 0 0,0-2 202 0 0,-9-12-5097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3-25T19:05:57.3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120 423 2824 0 0,'-11'-4'173'0'0,"-2"1"2229"0"0,-1 9-222 0 0,5-1-929 0 0,7-4-819 0 0,-3 7 412 0 0,-19 9 2290 0 0,22-15-3113 0 0,1 0 0 0 0,-1 1 1 0 0,1-1-1 0 0,0 1 1 0 0,0-1-1 0 0,0 1 0 0 0,0 0 1 0 0,1-1-1 0 0,-1 1 1 0 0,0 0-1 0 0,1-1 0 0 0,0 1 1 0 0,0 0-1 0 0,0 0 1 0 0,0 0-1 0 0,0-1 1 0 0,1 1-1 0 0,-1 1-21 0 0,30 161-387 0 0,-34-111 43 0 0,-11-25 342 0 0,14-26 281 0 0,-6 8-568 0 0,0-7 3828 0 0,2-23-3473 0 0,-5-126-1129 0 0,3-48 867 0 0,2 104 250 0 0,9-55-227 0 0,-4 142 117 0 0,23-14-208 0 0,55 3 195 0 0,-28-30-86 0 0,-4 3-178 0 0,-2-9-2301 0 0,-34 32 1724 0 0</inkml:trace>
  <inkml:trace contextRef="#ctx0" brushRef="#br0" timeOffset="700.657">647 251 6072 0 0,'0'0'133'0'0,"0"0"23"0"0,0 0 12 0 0,-1 1-23 0 0,-17 10-115 0 0,-41 57 1575 0 0,30-27-980 0 0,1 2-1 0 0,2 1 1 0 0,2 1 0 0 0,1 4-625 0 0,-6 12 1353 0 0,5-10 1628 0 0,27-39-2301 0 0,-2-9-640 0 0,0 0 1 0 0,0 1-1 0 0,0-1 0 0 0,0 0 1 0 0,0 0-1 0 0,1 0 0 0 0,-1 1 1 0 0,1-2-1 0 0,0 1 0 0 0,0 0 1 0 0,0 0-1 0 0,0-1 0 0 0,0 1 1 0 0,1-1-1 0 0,-1 1 0 0 0,1-1 1 0 0,0 0-1 0 0,-1 0 0 0 0,1 0 0 0 0,0-1 1 0 0,0 1-1 0 0,0-1 0 0 0,1 1 1 0 0,-1-1-1 0 0,0 0 0 0 0,0 0 1 0 0,1 0-1 0 0,-1-1 0 0 0,0 1 1 0 0,1-1-1 0 0,-1 0 0 0 0,1 0 1 0 0,-1 0-1 0 0,0 0 0 0 0,1-1 1 0 0,-1 1-1 0 0,1-1 0 0 0,2-1-40 0 0,1-1-55 0 0,0 0-1 0 0,0-1 0 0 0,0 1 1 0 0,-1-1-1 0 0,1-1 1 0 0,-1 1-1 0 0,0-1 0 0 0,0 0 1 0 0,-1-1-1 0 0,0 1 1 0 0,0-1-1 0 0,0 0 0 0 0,2-5 56 0 0,24-66-80 0 0,-2-68 80 0 0,-24 37-199 0 0,-6 103 118 0 0,0 1 0 0 0,0-1 1 0 0,0 1-1 0 0,0-1 1 0 0,0 1-1 0 0,-1 0 1 0 0,0 0-1 0 0,0-1 0 0 0,0 1 1 0 0,-1 1-1 0 0,1-1 1 0 0,-1 0-1 0 0,0 0 1 0 0,-1 0 80 0 0,-16-13-1458 0 0,-14 16-1180 0 0,-110 54-346 0 0,114-38 3155 0 0,24-13-102 0 0,-1 1 0 0 0,1 0 0 0 0,0 0 0 0 0,1 0 0 0 0,-1 1 0 0 0,1 0 0 0 0,-1 0 0 0 0,1 1 0 0 0,0-1 1 0 0,1 1-1 0 0,-1 0 0 0 0,-1 3-69 0 0,5-7-39 0 0,1-1-1 0 0,0 0 1 0 0,0 1 0 0 0,-1-1 0 0 0,1 0 0 0 0,0 1 0 0 0,0-1 0 0 0,0 0-1 0 0,0 1 1 0 0,-1-1 0 0 0,1 0 0 0 0,0 1 0 0 0,0-1 0 0 0,0 0-1 0 0,0 1 1 0 0,0-1 0 0 0,0 1 0 0 0,0-1 0 0 0,0 0 0 0 0,0 1 0 0 0,0-1-1 0 0,0 1 1 0 0,0-1 0 0 0,0 0 0 0 0,0 1 0 0 0,0-1 0 0 0,1 0-1 0 0,-1 1 1 0 0,0-1 0 0 0,0 1 0 0 0,0-1 0 0 0,0 0 0 0 0,1 1 0 0 0,-1-1-1 0 0,0 0 1 0 0,0 0 0 0 0,1 1 0 0 0,-1-1 0 0 0,0 0 0 0 0,1 0 0 0 0,-1 1-1 0 0,0-1 1 0 0,1 0 0 0 0,-1 0 0 0 0,0 0 0 0 0,1 1 0 0 0,-1-1-1 0 0,0 0 1 0 0,1 0 0 0 0,-1 0 0 0 0,1 0 0 0 0,-1 0 39 0 0,0 0-455 0 0,14 6-2398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879AFB-15E2-4F6E-9A33-924220939AF9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23DB43-BB39-4383-873D-ACC52D15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863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23DB43-BB39-4383-873D-ACC52D1572D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65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378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854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851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656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92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838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557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767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062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750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205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FA4E6-1A48-4782-8997-A24A22606861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807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customXml" Target="../ink/ink13.xml"/><Relationship Id="rId26" Type="http://schemas.openxmlformats.org/officeDocument/2006/relationships/customXml" Target="../ink/ink17.xml"/><Relationship Id="rId39" Type="http://schemas.openxmlformats.org/officeDocument/2006/relationships/image" Target="../media/image24.png"/><Relationship Id="rId21" Type="http://schemas.openxmlformats.org/officeDocument/2006/relationships/image" Target="../media/image15.png"/><Relationship Id="rId34" Type="http://schemas.openxmlformats.org/officeDocument/2006/relationships/customXml" Target="../ink/ink21.xml"/><Relationship Id="rId42" Type="http://schemas.openxmlformats.org/officeDocument/2006/relationships/customXml" Target="../ink/ink25.xml"/><Relationship Id="rId47" Type="http://schemas.openxmlformats.org/officeDocument/2006/relationships/image" Target="../media/image28.png"/><Relationship Id="rId50" Type="http://schemas.openxmlformats.org/officeDocument/2006/relationships/customXml" Target="../ink/ink29.xml"/><Relationship Id="rId7" Type="http://schemas.openxmlformats.org/officeDocument/2006/relationships/image" Target="../media/image8.png"/><Relationship Id="rId2" Type="http://schemas.openxmlformats.org/officeDocument/2006/relationships/customXml" Target="../ink/ink5.xml"/><Relationship Id="rId16" Type="http://schemas.openxmlformats.org/officeDocument/2006/relationships/customXml" Target="../ink/ink12.xml"/><Relationship Id="rId29" Type="http://schemas.openxmlformats.org/officeDocument/2006/relationships/image" Target="../media/image19.png"/><Relationship Id="rId11" Type="http://schemas.openxmlformats.org/officeDocument/2006/relationships/image" Target="../media/image10.png"/><Relationship Id="rId24" Type="http://schemas.openxmlformats.org/officeDocument/2006/relationships/customXml" Target="../ink/ink16.xml"/><Relationship Id="rId32" Type="http://schemas.openxmlformats.org/officeDocument/2006/relationships/customXml" Target="../ink/ink20.xml"/><Relationship Id="rId37" Type="http://schemas.openxmlformats.org/officeDocument/2006/relationships/image" Target="../media/image23.png"/><Relationship Id="rId40" Type="http://schemas.openxmlformats.org/officeDocument/2006/relationships/customXml" Target="../ink/ink24.xml"/><Relationship Id="rId45" Type="http://schemas.openxmlformats.org/officeDocument/2006/relationships/image" Target="../media/image27.png"/><Relationship Id="rId5" Type="http://schemas.openxmlformats.org/officeDocument/2006/relationships/image" Target="../media/image7.png"/><Relationship Id="rId15" Type="http://schemas.openxmlformats.org/officeDocument/2006/relationships/image" Target="../media/image12.png"/><Relationship Id="rId23" Type="http://schemas.openxmlformats.org/officeDocument/2006/relationships/image" Target="../media/image16.png"/><Relationship Id="rId28" Type="http://schemas.openxmlformats.org/officeDocument/2006/relationships/customXml" Target="../ink/ink18.xml"/><Relationship Id="rId36" Type="http://schemas.openxmlformats.org/officeDocument/2006/relationships/customXml" Target="../ink/ink22.xml"/><Relationship Id="rId49" Type="http://schemas.openxmlformats.org/officeDocument/2006/relationships/image" Target="../media/image29.png"/><Relationship Id="rId10" Type="http://schemas.openxmlformats.org/officeDocument/2006/relationships/customXml" Target="../ink/ink9.xml"/><Relationship Id="rId19" Type="http://schemas.openxmlformats.org/officeDocument/2006/relationships/image" Target="../media/image14.png"/><Relationship Id="rId31" Type="http://schemas.openxmlformats.org/officeDocument/2006/relationships/image" Target="../media/image20.png"/><Relationship Id="rId44" Type="http://schemas.openxmlformats.org/officeDocument/2006/relationships/customXml" Target="../ink/ink26.xml"/><Relationship Id="rId4" Type="http://schemas.openxmlformats.org/officeDocument/2006/relationships/customXml" Target="../ink/ink6.xml"/><Relationship Id="rId9" Type="http://schemas.openxmlformats.org/officeDocument/2006/relationships/image" Target="../media/image9.png"/><Relationship Id="rId14" Type="http://schemas.openxmlformats.org/officeDocument/2006/relationships/customXml" Target="../ink/ink11.xml"/><Relationship Id="rId22" Type="http://schemas.openxmlformats.org/officeDocument/2006/relationships/customXml" Target="../ink/ink15.xml"/><Relationship Id="rId27" Type="http://schemas.openxmlformats.org/officeDocument/2006/relationships/image" Target="../media/image18.png"/><Relationship Id="rId30" Type="http://schemas.openxmlformats.org/officeDocument/2006/relationships/customXml" Target="../ink/ink19.xml"/><Relationship Id="rId35" Type="http://schemas.openxmlformats.org/officeDocument/2006/relationships/image" Target="../media/image22.png"/><Relationship Id="rId43" Type="http://schemas.openxmlformats.org/officeDocument/2006/relationships/image" Target="../media/image26.png"/><Relationship Id="rId48" Type="http://schemas.openxmlformats.org/officeDocument/2006/relationships/customXml" Target="../ink/ink28.xml"/><Relationship Id="rId8" Type="http://schemas.openxmlformats.org/officeDocument/2006/relationships/customXml" Target="../ink/ink8.xml"/><Relationship Id="rId51" Type="http://schemas.openxmlformats.org/officeDocument/2006/relationships/image" Target="../media/image30.png"/><Relationship Id="rId3" Type="http://schemas.openxmlformats.org/officeDocument/2006/relationships/image" Target="../media/image6.png"/><Relationship Id="rId12" Type="http://schemas.openxmlformats.org/officeDocument/2006/relationships/customXml" Target="../ink/ink10.xml"/><Relationship Id="rId17" Type="http://schemas.openxmlformats.org/officeDocument/2006/relationships/image" Target="../media/image13.png"/><Relationship Id="rId25" Type="http://schemas.openxmlformats.org/officeDocument/2006/relationships/image" Target="../media/image17.png"/><Relationship Id="rId33" Type="http://schemas.openxmlformats.org/officeDocument/2006/relationships/image" Target="../media/image21.png"/><Relationship Id="rId38" Type="http://schemas.openxmlformats.org/officeDocument/2006/relationships/customXml" Target="../ink/ink23.xml"/><Relationship Id="rId46" Type="http://schemas.openxmlformats.org/officeDocument/2006/relationships/customXml" Target="../ink/ink27.xml"/><Relationship Id="rId20" Type="http://schemas.openxmlformats.org/officeDocument/2006/relationships/customXml" Target="../ink/ink14.xml"/><Relationship Id="rId41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Bonjour!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mardi, le vingt-cinq mars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47D6CA7-43BE-4A0F-8AF5-C745C4429029}"/>
                  </a:ext>
                </a:extLst>
              </p14:cNvPr>
              <p14:cNvContentPartPr/>
              <p14:nvPr/>
            </p14:nvContentPartPr>
            <p14:xfrm>
              <a:off x="6242040" y="4447800"/>
              <a:ext cx="1800" cy="162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47D6CA7-43BE-4A0F-8AF5-C745C442902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32680" y="4438440"/>
                <a:ext cx="20520" cy="34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98154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en-US" sz="2800" b="1" dirty="0"/>
            </a:br>
            <a:r>
              <a:rPr lang="en-US" sz="2800" b="1" dirty="0"/>
              <a:t>Travail de cloche</a:t>
            </a:r>
            <a:br>
              <a:rPr lang="en-US" sz="2800" b="1" dirty="0"/>
            </a:b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Translate into French: Even though he is tall, Jacques can not play basketball.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75743D32-E7A5-4D5B-8BEB-E42437851F97}"/>
                  </a:ext>
                </a:extLst>
              </p14:cNvPr>
              <p14:cNvContentPartPr/>
              <p14:nvPr/>
            </p14:nvContentPartPr>
            <p14:xfrm>
              <a:off x="927000" y="2468880"/>
              <a:ext cx="9840240" cy="9579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75743D32-E7A5-4D5B-8BEB-E42437851F9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17640" y="2459520"/>
                <a:ext cx="9858960" cy="976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50560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Bonjour!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mardi, le vingt-cinq mars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47D6CA7-43BE-4A0F-8AF5-C745C4429029}"/>
                  </a:ext>
                </a:extLst>
              </p14:cNvPr>
              <p14:cNvContentPartPr/>
              <p14:nvPr/>
            </p14:nvContentPartPr>
            <p14:xfrm>
              <a:off x="6242040" y="4447800"/>
              <a:ext cx="1800" cy="162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47D6CA7-43BE-4A0F-8AF5-C745C442902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32680" y="4438440"/>
                <a:ext cx="20520" cy="34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01265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170" y="4744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/>
              <a:t>Le caniche est l’espèce de chien la plus populaire en France.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1982EC4-BFB3-47B9-BF13-9607D8815F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8643" y="2102540"/>
            <a:ext cx="3498785" cy="349878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B0E08C9-031F-42BA-BF2D-9BFFB32BE0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9001" y="2108616"/>
            <a:ext cx="3629111" cy="3517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33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F05B6-1F89-4D33-BF8C-AC12C4831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D1391-8F5B-4330-8716-287DB8964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 am happy that Taylor Swift sang a song.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They doubt that you (familiar) read books like Moby Dick.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Arthur does not think that Imogen has </a:t>
            </a:r>
            <a:r>
              <a:rPr lang="en-US" dirty="0" err="1"/>
              <a:t>Edwyn’s</a:t>
            </a:r>
            <a:r>
              <a:rPr lang="en-US" dirty="0"/>
              <a:t> book.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It is necessary that everyone eats their vegetables.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E49A1236-B736-4FC1-8BBB-A22E2EE93F02}"/>
                  </a:ext>
                </a:extLst>
              </p14:cNvPr>
              <p14:cNvContentPartPr/>
              <p14:nvPr/>
            </p14:nvContentPartPr>
            <p14:xfrm>
              <a:off x="937440" y="78120"/>
              <a:ext cx="11138040" cy="59173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E49A1236-B736-4FC1-8BBB-A22E2EE93F0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28080" y="68760"/>
                <a:ext cx="11156760" cy="5936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89352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F5F07-EAD0-48C5-BC07-BE6BE83E3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3FD54-F8A0-4EA3-99B9-45652CC31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6530"/>
            <a:ext cx="10515600" cy="561043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/>
              <a:t>Écoutez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920405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/>
              <a:t>Écrivez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80020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/>
              <a:t>Devoirs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594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592C0-D581-4E45-8AC2-EE9F04014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Billet de sortie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72A11-2288-490A-935E-C4B473716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Translate into French: I believe that Justin will buy a fish at lunch today. I doubt that Claude will come to the party.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D0ED288E-F8FE-41ED-B9D6-CD95431D84D7}"/>
                  </a:ext>
                </a:extLst>
              </p14:cNvPr>
              <p14:cNvContentPartPr/>
              <p14:nvPr/>
            </p14:nvContentPartPr>
            <p14:xfrm>
              <a:off x="1751400" y="2915640"/>
              <a:ext cx="617400" cy="4773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D0ED288E-F8FE-41ED-B9D6-CD95431D84D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42040" y="2906280"/>
                <a:ext cx="636120" cy="49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C2ADE06B-F02B-49DC-BC5D-329D71FACD73}"/>
                  </a:ext>
                </a:extLst>
              </p14:cNvPr>
              <p14:cNvContentPartPr/>
              <p14:nvPr/>
            </p14:nvContentPartPr>
            <p14:xfrm>
              <a:off x="2775480" y="3260571"/>
              <a:ext cx="14760" cy="10980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C2ADE06B-F02B-49DC-BC5D-329D71FACD7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766480" y="3251571"/>
                <a:ext cx="32400" cy="12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3F186103-7B5A-425E-8998-0A297188103C}"/>
                  </a:ext>
                </a:extLst>
              </p14:cNvPr>
              <p14:cNvContentPartPr/>
              <p14:nvPr/>
            </p14:nvContentPartPr>
            <p14:xfrm>
              <a:off x="2736960" y="3057171"/>
              <a:ext cx="7560" cy="3672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3F186103-7B5A-425E-8998-0A297188103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727960" y="3048171"/>
                <a:ext cx="25200" cy="5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673AB5D9-3179-424B-83EF-8B499DA4BD47}"/>
                  </a:ext>
                </a:extLst>
              </p14:cNvPr>
              <p14:cNvContentPartPr/>
              <p14:nvPr/>
            </p14:nvContentPartPr>
            <p14:xfrm>
              <a:off x="2884200" y="3164811"/>
              <a:ext cx="63720" cy="26244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673AB5D9-3179-424B-83EF-8B499DA4BD4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875560" y="3156171"/>
                <a:ext cx="81360" cy="280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B6C088B5-A3CA-40B2-B0F1-079DC10C721D}"/>
                  </a:ext>
                </a:extLst>
              </p14:cNvPr>
              <p14:cNvContentPartPr/>
              <p14:nvPr/>
            </p14:nvContentPartPr>
            <p14:xfrm>
              <a:off x="2417280" y="3145731"/>
              <a:ext cx="233280" cy="27756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B6C088B5-A3CA-40B2-B0F1-079DC10C721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408280" y="3136731"/>
                <a:ext cx="250920" cy="295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0AD0F40E-D2DA-4572-B0B1-7ADB63BD0EB0}"/>
                  </a:ext>
                </a:extLst>
              </p14:cNvPr>
              <p14:cNvContentPartPr/>
              <p14:nvPr/>
            </p14:nvContentPartPr>
            <p14:xfrm>
              <a:off x="3278040" y="3199731"/>
              <a:ext cx="180720" cy="53532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0AD0F40E-D2DA-4572-B0B1-7ADB63BD0EB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269040" y="3191091"/>
                <a:ext cx="198360" cy="552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18C3634F-1445-4270-85A9-E39A091BE583}"/>
                  </a:ext>
                </a:extLst>
              </p14:cNvPr>
              <p14:cNvContentPartPr/>
              <p14:nvPr/>
            </p14:nvContentPartPr>
            <p14:xfrm>
              <a:off x="3512400" y="3173091"/>
              <a:ext cx="48600" cy="20088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18C3634F-1445-4270-85A9-E39A091BE58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503760" y="3164451"/>
                <a:ext cx="66240" cy="21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EB0712B9-3BB2-4D51-9CC5-D0820651DEAB}"/>
                  </a:ext>
                </a:extLst>
              </p14:cNvPr>
              <p14:cNvContentPartPr/>
              <p14:nvPr/>
            </p14:nvContentPartPr>
            <p14:xfrm>
              <a:off x="3640200" y="3152211"/>
              <a:ext cx="110520" cy="16812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EB0712B9-3BB2-4D51-9CC5-D0820651DEAB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631560" y="3143211"/>
                <a:ext cx="128160" cy="18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F2C3648C-7FDD-4D18-ABB4-A9169790794F}"/>
                  </a:ext>
                </a:extLst>
              </p14:cNvPr>
              <p14:cNvContentPartPr/>
              <p14:nvPr/>
            </p14:nvContentPartPr>
            <p14:xfrm>
              <a:off x="3888960" y="2855931"/>
              <a:ext cx="306720" cy="64440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F2C3648C-7FDD-4D18-ABB4-A9169790794F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3879960" y="2846931"/>
                <a:ext cx="324360" cy="66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AB4D5B54-5FA5-4C52-83A1-04B65B7B6739}"/>
                  </a:ext>
                </a:extLst>
              </p14:cNvPr>
              <p14:cNvContentPartPr/>
              <p14:nvPr/>
            </p14:nvContentPartPr>
            <p14:xfrm>
              <a:off x="4781400" y="2459211"/>
              <a:ext cx="105120" cy="171360"/>
            </p14:xfrm>
          </p:contentPart>
        </mc:Choice>
        <mc:Fallback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AB4D5B54-5FA5-4C52-83A1-04B65B7B6739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4772400" y="2450571"/>
                <a:ext cx="122760" cy="18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3B43CCF2-C050-40A6-A0D9-7D2B6875CAE4}"/>
                  </a:ext>
                </a:extLst>
              </p14:cNvPr>
              <p14:cNvContentPartPr/>
              <p14:nvPr/>
            </p14:nvContentPartPr>
            <p14:xfrm>
              <a:off x="4965720" y="2440491"/>
              <a:ext cx="98640" cy="178200"/>
            </p14:xfrm>
          </p:contentPart>
        </mc:Choice>
        <mc:Fallback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3B43CCF2-C050-40A6-A0D9-7D2B6875CAE4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4957080" y="2431851"/>
                <a:ext cx="116280" cy="195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F49D9DB9-396E-4138-BB20-A93354693442}"/>
                  </a:ext>
                </a:extLst>
              </p14:cNvPr>
              <p14:cNvContentPartPr/>
              <p14:nvPr/>
            </p14:nvContentPartPr>
            <p14:xfrm>
              <a:off x="5000640" y="2822091"/>
              <a:ext cx="1030320" cy="606960"/>
            </p14:xfrm>
          </p:contentPart>
        </mc:Choice>
        <mc:Fallback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F49D9DB9-396E-4138-BB20-A93354693442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4992000" y="2813451"/>
                <a:ext cx="1047960" cy="62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53B9603C-3E31-4FB6-900A-B03051BDB3A2}"/>
                  </a:ext>
                </a:extLst>
              </p14:cNvPr>
              <p14:cNvContentPartPr/>
              <p14:nvPr/>
            </p14:nvContentPartPr>
            <p14:xfrm>
              <a:off x="4517880" y="3170931"/>
              <a:ext cx="260640" cy="218520"/>
            </p14:xfrm>
          </p:contentPart>
        </mc:Choice>
        <mc:Fallback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53B9603C-3E31-4FB6-900A-B03051BDB3A2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4509240" y="3161946"/>
                <a:ext cx="278280" cy="23613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6BC4782B-ACF3-4BAA-9E76-6FDBC75D9072}"/>
                  </a:ext>
                </a:extLst>
              </p14:cNvPr>
              <p14:cNvContentPartPr/>
              <p14:nvPr/>
            </p14:nvContentPartPr>
            <p14:xfrm>
              <a:off x="5160840" y="2109651"/>
              <a:ext cx="823320" cy="559440"/>
            </p14:xfrm>
          </p:contentPart>
        </mc:Choice>
        <mc:Fallback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6BC4782B-ACF3-4BAA-9E76-6FDBC75D9072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5151840" y="2100657"/>
                <a:ext cx="840960" cy="5770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44" name="Ink 43">
                <a:extLst>
                  <a:ext uri="{FF2B5EF4-FFF2-40B4-BE49-F238E27FC236}">
                    <a16:creationId xmlns:a16="http://schemas.microsoft.com/office/drawing/2014/main" id="{AE9BF97E-C4C3-44DE-8AF4-ED28CC515751}"/>
                  </a:ext>
                </a:extLst>
              </p14:cNvPr>
              <p14:cNvContentPartPr/>
              <p14:nvPr/>
            </p14:nvContentPartPr>
            <p14:xfrm>
              <a:off x="1209840" y="4884531"/>
              <a:ext cx="392400" cy="387360"/>
            </p14:xfrm>
          </p:contentPart>
        </mc:Choice>
        <mc:Fallback>
          <p:pic>
            <p:nvPicPr>
              <p:cNvPr id="44" name="Ink 43">
                <a:extLst>
                  <a:ext uri="{FF2B5EF4-FFF2-40B4-BE49-F238E27FC236}">
                    <a16:creationId xmlns:a16="http://schemas.microsoft.com/office/drawing/2014/main" id="{AE9BF97E-C4C3-44DE-8AF4-ED28CC515751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200840" y="4875539"/>
                <a:ext cx="410040" cy="40498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48E90839-51F2-44BA-83E3-8FF38B2071AD}"/>
                  </a:ext>
                </a:extLst>
              </p14:cNvPr>
              <p14:cNvContentPartPr/>
              <p14:nvPr/>
            </p14:nvContentPartPr>
            <p14:xfrm>
              <a:off x="2487480" y="5019531"/>
              <a:ext cx="86400" cy="220320"/>
            </p14:xfrm>
          </p:contentPart>
        </mc:Choice>
        <mc:Fallback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48E90839-51F2-44BA-83E3-8FF38B2071AD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2478480" y="5010531"/>
                <a:ext cx="104040" cy="237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51" name="Ink 50">
                <a:extLst>
                  <a:ext uri="{FF2B5EF4-FFF2-40B4-BE49-F238E27FC236}">
                    <a16:creationId xmlns:a16="http://schemas.microsoft.com/office/drawing/2014/main" id="{62E3071C-2371-400E-B845-1221730C275C}"/>
                  </a:ext>
                </a:extLst>
              </p14:cNvPr>
              <p14:cNvContentPartPr/>
              <p14:nvPr/>
            </p14:nvContentPartPr>
            <p14:xfrm>
              <a:off x="1885560" y="4847091"/>
              <a:ext cx="529920" cy="430560"/>
            </p14:xfrm>
          </p:contentPart>
        </mc:Choice>
        <mc:Fallback>
          <p:pic>
            <p:nvPicPr>
              <p:cNvPr id="51" name="Ink 50">
                <a:extLst>
                  <a:ext uri="{FF2B5EF4-FFF2-40B4-BE49-F238E27FC236}">
                    <a16:creationId xmlns:a16="http://schemas.microsoft.com/office/drawing/2014/main" id="{62E3071C-2371-400E-B845-1221730C275C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1876566" y="4838451"/>
                <a:ext cx="547548" cy="448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61" name="Ink 60">
                <a:extLst>
                  <a:ext uri="{FF2B5EF4-FFF2-40B4-BE49-F238E27FC236}">
                    <a16:creationId xmlns:a16="http://schemas.microsoft.com/office/drawing/2014/main" id="{46D886CA-C853-4344-893F-84EC5FEE66A1}"/>
                  </a:ext>
                </a:extLst>
              </p14:cNvPr>
              <p14:cNvContentPartPr/>
              <p14:nvPr/>
            </p14:nvContentPartPr>
            <p14:xfrm>
              <a:off x="4048800" y="4789851"/>
              <a:ext cx="207720" cy="416880"/>
            </p14:xfrm>
          </p:contentPart>
        </mc:Choice>
        <mc:Fallback>
          <p:pic>
            <p:nvPicPr>
              <p:cNvPr id="61" name="Ink 60">
                <a:extLst>
                  <a:ext uri="{FF2B5EF4-FFF2-40B4-BE49-F238E27FC236}">
                    <a16:creationId xmlns:a16="http://schemas.microsoft.com/office/drawing/2014/main" id="{46D886CA-C853-4344-893F-84EC5FEE66A1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4039800" y="4781211"/>
                <a:ext cx="225360" cy="434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62" name="Ink 61">
                <a:extLst>
                  <a:ext uri="{FF2B5EF4-FFF2-40B4-BE49-F238E27FC236}">
                    <a16:creationId xmlns:a16="http://schemas.microsoft.com/office/drawing/2014/main" id="{EFEA51DF-00F5-44DF-A0B2-3D565028D68C}"/>
                  </a:ext>
                </a:extLst>
              </p14:cNvPr>
              <p14:cNvContentPartPr/>
              <p14:nvPr/>
            </p14:nvContentPartPr>
            <p14:xfrm>
              <a:off x="3512400" y="4789851"/>
              <a:ext cx="452880" cy="472320"/>
            </p14:xfrm>
          </p:contentPart>
        </mc:Choice>
        <mc:Fallback>
          <p:pic>
            <p:nvPicPr>
              <p:cNvPr id="62" name="Ink 61">
                <a:extLst>
                  <a:ext uri="{FF2B5EF4-FFF2-40B4-BE49-F238E27FC236}">
                    <a16:creationId xmlns:a16="http://schemas.microsoft.com/office/drawing/2014/main" id="{EFEA51DF-00F5-44DF-A0B2-3D565028D68C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3503753" y="4781204"/>
                <a:ext cx="470534" cy="48997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63" name="Ink 62">
                <a:extLst>
                  <a:ext uri="{FF2B5EF4-FFF2-40B4-BE49-F238E27FC236}">
                    <a16:creationId xmlns:a16="http://schemas.microsoft.com/office/drawing/2014/main" id="{4B2C35EC-2689-4A83-91CC-506DAB143534}"/>
                  </a:ext>
                </a:extLst>
              </p14:cNvPr>
              <p14:cNvContentPartPr/>
              <p14:nvPr/>
            </p14:nvContentPartPr>
            <p14:xfrm>
              <a:off x="2874480" y="4975971"/>
              <a:ext cx="380160" cy="570600"/>
            </p14:xfrm>
          </p:contentPart>
        </mc:Choice>
        <mc:Fallback>
          <p:pic>
            <p:nvPicPr>
              <p:cNvPr id="63" name="Ink 62">
                <a:extLst>
                  <a:ext uri="{FF2B5EF4-FFF2-40B4-BE49-F238E27FC236}">
                    <a16:creationId xmlns:a16="http://schemas.microsoft.com/office/drawing/2014/main" id="{4B2C35EC-2689-4A83-91CC-506DAB143534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2865840" y="4966971"/>
                <a:ext cx="397800" cy="58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64" name="Ink 63">
                <a:extLst>
                  <a:ext uri="{FF2B5EF4-FFF2-40B4-BE49-F238E27FC236}">
                    <a16:creationId xmlns:a16="http://schemas.microsoft.com/office/drawing/2014/main" id="{206BB2DA-ABA4-4BB0-AB7E-36D822E8C9C1}"/>
                  </a:ext>
                </a:extLst>
              </p14:cNvPr>
              <p14:cNvContentPartPr/>
              <p14:nvPr/>
            </p14:nvContentPartPr>
            <p14:xfrm>
              <a:off x="3785280" y="4556211"/>
              <a:ext cx="1283760" cy="57240"/>
            </p14:xfrm>
          </p:contentPart>
        </mc:Choice>
        <mc:Fallback>
          <p:pic>
            <p:nvPicPr>
              <p:cNvPr id="64" name="Ink 63">
                <a:extLst>
                  <a:ext uri="{FF2B5EF4-FFF2-40B4-BE49-F238E27FC236}">
                    <a16:creationId xmlns:a16="http://schemas.microsoft.com/office/drawing/2014/main" id="{206BB2DA-ABA4-4BB0-AB7E-36D822E8C9C1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3776640" y="4547211"/>
                <a:ext cx="1301400" cy="7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65" name="Ink 64">
                <a:extLst>
                  <a:ext uri="{FF2B5EF4-FFF2-40B4-BE49-F238E27FC236}">
                    <a16:creationId xmlns:a16="http://schemas.microsoft.com/office/drawing/2014/main" id="{294C1281-8CB5-4A78-ADB1-103A21AE6D62}"/>
                  </a:ext>
                </a:extLst>
              </p14:cNvPr>
              <p14:cNvContentPartPr/>
              <p14:nvPr/>
            </p14:nvContentPartPr>
            <p14:xfrm>
              <a:off x="4534440" y="4977411"/>
              <a:ext cx="94680" cy="238320"/>
            </p14:xfrm>
          </p:contentPart>
        </mc:Choice>
        <mc:Fallback>
          <p:pic>
            <p:nvPicPr>
              <p:cNvPr id="65" name="Ink 64">
                <a:extLst>
                  <a:ext uri="{FF2B5EF4-FFF2-40B4-BE49-F238E27FC236}">
                    <a16:creationId xmlns:a16="http://schemas.microsoft.com/office/drawing/2014/main" id="{294C1281-8CB5-4A78-ADB1-103A21AE6D62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4525440" y="4968771"/>
                <a:ext cx="112320" cy="25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66" name="Ink 65">
                <a:extLst>
                  <a:ext uri="{FF2B5EF4-FFF2-40B4-BE49-F238E27FC236}">
                    <a16:creationId xmlns:a16="http://schemas.microsoft.com/office/drawing/2014/main" id="{1FFACBA2-D927-4BCA-805B-AB89863C9743}"/>
                  </a:ext>
                </a:extLst>
              </p14:cNvPr>
              <p14:cNvContentPartPr/>
              <p14:nvPr/>
            </p14:nvContentPartPr>
            <p14:xfrm>
              <a:off x="4737840" y="5027811"/>
              <a:ext cx="14760" cy="151560"/>
            </p14:xfrm>
          </p:contentPart>
        </mc:Choice>
        <mc:Fallback>
          <p:pic>
            <p:nvPicPr>
              <p:cNvPr id="66" name="Ink 65">
                <a:extLst>
                  <a:ext uri="{FF2B5EF4-FFF2-40B4-BE49-F238E27FC236}">
                    <a16:creationId xmlns:a16="http://schemas.microsoft.com/office/drawing/2014/main" id="{1FFACBA2-D927-4BCA-805B-AB89863C9743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4729200" y="5019171"/>
                <a:ext cx="32400" cy="169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8">
            <p14:nvContentPartPr>
              <p14:cNvPr id="67" name="Ink 66">
                <a:extLst>
                  <a:ext uri="{FF2B5EF4-FFF2-40B4-BE49-F238E27FC236}">
                    <a16:creationId xmlns:a16="http://schemas.microsoft.com/office/drawing/2014/main" id="{BEEFA255-8B46-4F5B-879E-34F41DA1F94D}"/>
                  </a:ext>
                </a:extLst>
              </p14:cNvPr>
              <p14:cNvContentPartPr/>
              <p14:nvPr/>
            </p14:nvContentPartPr>
            <p14:xfrm>
              <a:off x="4736400" y="4932411"/>
              <a:ext cx="5760" cy="7560"/>
            </p14:xfrm>
          </p:contentPart>
        </mc:Choice>
        <mc:Fallback>
          <p:pic>
            <p:nvPicPr>
              <p:cNvPr id="67" name="Ink 66">
                <a:extLst>
                  <a:ext uri="{FF2B5EF4-FFF2-40B4-BE49-F238E27FC236}">
                    <a16:creationId xmlns:a16="http://schemas.microsoft.com/office/drawing/2014/main" id="{BEEFA255-8B46-4F5B-879E-34F41DA1F94D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4727760" y="4923771"/>
                <a:ext cx="23400" cy="25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0">
            <p14:nvContentPartPr>
              <p14:cNvPr id="73" name="Ink 72">
                <a:extLst>
                  <a:ext uri="{FF2B5EF4-FFF2-40B4-BE49-F238E27FC236}">
                    <a16:creationId xmlns:a16="http://schemas.microsoft.com/office/drawing/2014/main" id="{A9BA36C8-7098-4E4E-B640-AEF04A0E1D0E}"/>
                  </a:ext>
                </a:extLst>
              </p14:cNvPr>
              <p14:cNvContentPartPr/>
              <p14:nvPr/>
            </p14:nvContentPartPr>
            <p14:xfrm>
              <a:off x="4851240" y="5015211"/>
              <a:ext cx="545400" cy="242280"/>
            </p14:xfrm>
          </p:contentPart>
        </mc:Choice>
        <mc:Fallback>
          <p:pic>
            <p:nvPicPr>
              <p:cNvPr id="73" name="Ink 72">
                <a:extLst>
                  <a:ext uri="{FF2B5EF4-FFF2-40B4-BE49-F238E27FC236}">
                    <a16:creationId xmlns:a16="http://schemas.microsoft.com/office/drawing/2014/main" id="{A9BA36C8-7098-4E4E-B640-AEF04A0E1D0E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4842600" y="5006211"/>
                <a:ext cx="563040" cy="259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36923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38398</TotalTime>
  <Words>124</Words>
  <Application>Microsoft Office PowerPoint</Application>
  <PresentationFormat>Widescreen</PresentationFormat>
  <Paragraphs>63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Bonjour!</vt:lpstr>
      <vt:lpstr> Travail de cloche </vt:lpstr>
      <vt:lpstr>Bonjour!</vt:lpstr>
      <vt:lpstr>Le caniche est l’espèce de chien la plus populaire en France.</vt:lpstr>
      <vt:lpstr>PowerPoint Presentation</vt:lpstr>
      <vt:lpstr>PowerPoint Presentation</vt:lpstr>
      <vt:lpstr>PowerPoint Presentation</vt:lpstr>
      <vt:lpstr>PowerPoint Presentation</vt:lpstr>
      <vt:lpstr>Billet de sortie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Bonjour!</dc:title>
  <dc:creator>Steven Gerson</dc:creator>
  <cp:lastModifiedBy>Steven Gerson 🦅</cp:lastModifiedBy>
  <cp:revision>453</cp:revision>
  <cp:lastPrinted>2017-04-03T16:42:14Z</cp:lastPrinted>
  <dcterms:created xsi:type="dcterms:W3CDTF">2016-10-03T16:25:09Z</dcterms:created>
  <dcterms:modified xsi:type="dcterms:W3CDTF">2025-03-25T19:23:15Z</dcterms:modified>
</cp:coreProperties>
</file>