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notesSlides/notesSlide2.xml" ContentType="application/vnd.openxmlformats-officedocument.presentationml.notesSlide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31" r:id="rId2"/>
    <p:sldId id="387" r:id="rId3"/>
    <p:sldId id="469" r:id="rId4"/>
    <p:sldId id="272" r:id="rId5"/>
    <p:sldId id="261" r:id="rId6"/>
    <p:sldId id="388" r:id="rId7"/>
    <p:sldId id="470" r:id="rId8"/>
    <p:sldId id="471" r:id="rId9"/>
    <p:sldId id="472" r:id="rId10"/>
    <p:sldId id="473" r:id="rId11"/>
    <p:sldId id="468" r:id="rId12"/>
    <p:sldId id="464" r:id="rId13"/>
    <p:sldId id="465" r:id="rId14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387"/>
            <p14:sldId id="469"/>
            <p14:sldId id="272"/>
            <p14:sldId id="261"/>
            <p14:sldId id="388"/>
            <p14:sldId id="470"/>
            <p14:sldId id="471"/>
            <p14:sldId id="472"/>
            <p14:sldId id="473"/>
            <p14:sldId id="468"/>
            <p14:sldId id="464"/>
            <p14:sldId id="465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26T13:52:50.57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4057 8049 425 0,'0'0'18'0,"0"0"-18"16,0 0 65-16,0 0 10 0,7 0 1 0,-7 0 1 16,0 0-13-16,7 0-2 0,-7 0-1 0,0 0 0 15,7 0-17-15,-7 0-3 0,0 0-1 0,0 0 0 16,0 0 3-16,0 5 0 0,0 1 0 0,-3 3 0 15,-1 3 24-15,4 6 5 0,0-1 0 0,0-2 1 16,-3 8-28-16,3 1-5 0,0 5-2 0,-4 4 0 16,0-13-22-16,4 10-4 0,-3-13 0 0,-1 13-1 15,4-4-3 1,-3 1-8-16,3 2 12 0,0-8-4 0,3 8 0 0,-3-6-8 0,4 4 12 0,-1 2-4 16,1-2-8-16,0-4 0 0,3 4 0 0,0 8 8 15,-4-9-8-15,4 4 0 0,0-1 0 0,-3-5 8 16,-1 2 0-16,-3-8-8 0,0 0 12 0,0 2-4 15,0-2 6-15,-3-6 1 0,3 2 0 0,-4-2 0 16,1 0-4-16,-4-1-1 0,0-2 0 0,-4 0 0 16,0-6 2-16,1 3 0 0,3-3 0 0,-7 0 0 15,0-3-12-15,-1-3 8 0,1 0-8 0,0-3 8 16,0-3-20-16,0 0-5 0,3 1-1 0,-3-4 0 16,4-3-4-16,-4 3-1 0,-4-5 0 0,4 5 0 15,-4-12 7-15,4 4 2 0,-3 2 0 0,2-8 0 16,5 5-29-16,-4-5-5 0,3 5-2 0,1-2 0 15,-1 5-11-15,0-5-3 0,4 8 0 0,0-3 0 16,0-2-112-16,0 2-22 0</inkml:trace>
  <inkml:trace contextRef="#ctx0" brushRef="#br0" timeOffset="434.098">3690 7784 672 0,'0'0'19'0,"0"0"4"16,0 0-23-16,0 0 0 0,0 0 0 0,0 0 0 16,0 0 40-16,0 0 3 0,0 0 1 0,0 0 0 15,0 0-5-15,4 6-1 0,-1 0 0 0,1 5 0 16,3-5-10-16,0-3-1 0,3 3-1 0,1 3 0 16,-4-3-26-16,7 3 0 0,0-3 0 0,0-1 0 15,-3 1 43-15,-1 0 3 0,1-6 1 0,7 6 0 0,-4-6-24 0,3 0-5 0,-6 0-1 16,7 0 0-16,3 3 13 0,-4 3 2 15,5 6 1-15,2-1 0 0,1-16-21 0,3 10-4 16,-3 7 0-16,3 0-8 0,0-18 10 0,1 6-10 0,-1 0 8 16,-7 6-8-16,7 0 0 0,-3 0 8 0,7 0-8 15,-11-3 0 1,7 2-32-16,0-2-11 0,1 0-2 0,2 3-352 16,-6 6-71-16</inkml:trace>
  <inkml:trace contextRef="#ctx0" brushRef="#br0" timeOffset="1147.818">4258 8560 558 0,'0'0'12'0,"-7"0"2"0,0 0 1 0,0 0 1 0,0 0-16 0,-4 0 0 16,4 3 0-16,0 0 0 0,0 0 59 0,0 3 8 15,0-3 1-15,3 3 1 0,-3 2 1 0,4-2 0 16,-1 6 0-16,1 0 0 0,-1-3-10 0,4-1-3 0,-3 7 0 15,3-3 0-15,0 0-14 0,0-4-3 16,0 7-1-16,3 0 0 0,-3-9-11 0,4 11-3 0,-1-5 0 16,1 0 0-16,3 3-8 0,0-9-1 15,0 5-1-15,4 1 0 0,-4-6-6 0,3 0-1 0,4 0 0 16,-3-3 0-16,3 0 0 0,4-3-8 16,-4 0 12-16,-4-3-4 0,8-3 0 0,0-3 0 0,-1 3 0 15,-3-6 0-15,4 1 16 0,0-4 2 0,-4 3 1 16,-4 0 0-16,1 1-27 0,3-1 0 0,-3-3 0 0,-1 0 0 15,1 7-12-15,-4-4-8 0,3 6-2 0,-6-6 0 16,7 0 5-16,-11 4 1 0,3 2 0 0,-3 0 0 16,0 6-8-1,-3-6-2-15,-5 0 0 0,1 0 0 0,0 0 26 0,0 0 0 0,4-5 0 0,-8 5 0 16,1 0 0-16,-1 3 0 0,0 0 0 0,-3 3 0 16,4 0 0-16,-4 0 0 0,-7 0 0 0,6 3 0 15,1 0-10-15,0 0 10 0,4 0-12 0,-1 0 12 16,0 3 0-16,4 2 0 0,0-2 8 15,7 6-8-15,-3 0-8 0,-1 0-8 0,1-1-2 16,-1 4 0-16,4 3 18 0,-3-4-10 0,-1 4 10 0,4 0-8 16,-3-1 8-16,3-2 0 0,0 3 0 0,0-1-8 0,3-5 8 0,1-3 0 15,-1 3 0-15,-3 5 0 0,0-5 11 0,0 3 4 16,4-1 1-16,-4-2 0 0,3 3-7 16,4-9-1-16,-7 5 0 0,7 1 0 0,4-3 5 0,-4 0 1 15,7-6 0-15,-7 3 0 0,7 5-22 0,-3-5-5 16,3-6-1-16,4 0 0 0,-4 0 14 0,0 0 0 15,3 6 0-15,5-6 0 16,-8 0 8-16,3 0 5 0,-3 0 1 0,8-6 0 16,-8 6-66-16,0 0-14 0,0 6-2 0,4-6-552 0</inkml:trace>
  <inkml:trace contextRef="#ctx0" brushRef="#br0" timeOffset="3603.819">5443 8654 995 0,'-3'12'42'0,"3"6"-34"16,-4-10 66-1,1 10 13-15,3 0 2 0,0-7 1 0,0 1-3 0,0 0-1 0,0 3 0 0,0 2 0 16,3-11-35-16,-3 3-7 0,0 3-2 0,0-1 0 16,0 7 9-16,0-12 1 0,4 6 1 0,-4-3 0 15,3 5-29-15,-3-5-5 0,0 3-2 16,0-6 0-16,4 0-8 0,-1 2-1 0,1-2-8 0,-4-6 12 15,0 0 1-15,0 0 0 16,0 0 0-16,0 0 0 16,-4-6 10-16,-3-2 1 0,4 2 1 0,-1-6 0 0,1-6-6 0,-1 1-2 0,1 2 0 0,-1-3 0 15,4-2-17-15,0 2 0 0,0-11 8 0,0 5-8 16,0-2 0-16,4 2-9 0,-1-2 1 16,1-4 0-16,-1 10-3 0,1-10 0 0,-4 1 0 15,3 3 0-15,4 2 1 0,0 3 0 0,1 10 0 0,-1-7 0 16,0 3 10-16,0 7-13 0,0 5 5 0,0-3 8 15,3 0-14-15,1 0 5 0,0 6 1 0,-4 0 0 16,0 6-8-16,0-6 0 16,-4 6-1-16,4 3 0 0,0-1-5 0,-3 7-1 0,6-3 0 0,-2 0 0 15,-5 5 23-15,1 4 0 0,-1 2 0 0,1 1 0 16,-4-4 0-16,3 10 0 0,-3-13 0 0,0 10 0 0,0-9 12 0,4 2-2 16,-4 4-1-16,0-4 0 0,0-2-9 15,0 0 10-15,0-1-10 0,0-5 10 0,0 0-10 16,0-4 0-16,0 4 0 0,0-12 0 0,0 0 0 0,0 0 0 15,0 0 0-15,0 0 12 0,0 0-12 0,0 0 10 16,0 0-10-16,0 0 10 0,0 0-10 0,3-6-16 16,1-5 4-16,-1-1 1 0,1 3 11 0,-1-3 12 15,1-11-2-15,-1 8-1 16,-3-3-17-16,7-5-4 0,-3-1-1 0,-4 4 0 16,4 2-1-16,-1 1 0 0,1 2 0 0,-1 3 0 0,1 0 3 0,-4 6 1 15,3-5 0-15,1 5 0 0,-1 3 10 16,1-3-13-16,-1 3 5 0,4 0 8 0,-7 3-12 0,4 3 12 15,3 0-10-15,0 6 10 0,-4 0-25 0,5 5 1 16,-5-2 0-16,4 3 0 0,0 2 24 0,-3 7 0 16,3-6 0-16,0 2 0 0,-4-2 0 0,1-1 0 0,6 4 0 15,-6 3 0-15,-1-7 0 0,5 1 0 0,-5-4 0 0,-3 10 0 16,4-12 0-16,-1 0 0 0,4 5 0 16,-3-2 0-16,3 2 0 15,0-2 0-15,0 0 0 0,0 0 0 0,-4 2 0 0,5-5 0 16,-1 0 0-16,0 2 0 0,0-8 0 0,0 0 0 0,-4 0 0 15</inkml:trace>
  <inkml:trace contextRef="#ctx0" brushRef="#br0" timeOffset="4163.334">6212 8822 1257 0,'-14'-15'26'0,"7"9"6"0,4 0-32 16,-1-5 0-16,-3-4 0 0,4 6 0 0,-4-3 70 0,3 3 7 0,-3-2 2 0,3 5 0 31,-6 0-34-31,3-3-6 0,3 3-2 0,-3-3 0 15,0 3-19-15,4 4-4 0,-4-4-1 0,0 6 0 16,3 0 2-16,-3 0 0 0,7 0 0 0,-4 6 0 0,-3 8-15 0,0-2 0 16,4 6-12-16,-1-1 12 0,1 4-12 0,3-3 4 0,0 5 8 15,-4-2-13-15,4 2 13 0,0-5 0 0,0 2 0 0,0-2-9 16,4-6 26-16,-1 2 6 0,1-5 1 16,-1-3 0-16,1 0 12 0,-4-6 2 0,7 6 1 0,-7-6 0 15,7 0-6-15,-7 0-1 0,7-3 0 0,0 0 0 16,0 0-9-16,0 0-3 0,4-6 0 0,-4 3 0 15,0-2-9-15,3-4-3 0,-2 0 0 0,-5 3 0 16,4-2-8-16,-3 2 12 0,3 6-12 0,-4-3 12 16,1 0-12-16,-1 0 0 0,1 0-12 0,-4 6 12 15,0 0-28-15,0 0 3 0,0 0 0 0,0 0 0 16,0 0-7-16,0 0-2 0,0 0 0 0,0 0 0 16,0 0 19-16,-4 6 4 0,1 0 1 0,3 6 0 15,0-9 10-15,-4 3-10 0,4-6 10 0,0 11-10 16,4-5 10-16,-1 6 0 0,1 0 0 0,-1-6 8 15,1 5 2-15,-1-5 1 0,4 3 0 0,0-3 0 16,1-3-3-16,-1 6-8 0,3-9 12 0,1 6-4 16,6-6-8-16,-3 0 0 0,1-6 0 0,2 0 0 15,4 0-140-15,1-3-31 0</inkml:trace>
  <inkml:trace contextRef="#ctx0" brushRef="#br0" timeOffset="4728.473">6597 8825 1213 0,'0'0'34'0,"0"0"8"0,0 0-34 0,0 0-8 0,0 0 0 0,-7 3 0 16,0 2 74-16,7-5 13 0,-7 6 2 0,7-6 1 15,-4 6-22-15,4-6-4 0,-3 6 0 0,3-6-1 16,-4 6-12-16,1 0-3 0,-1 0 0 0,4-6 0 16,0 9-24-16,0-9-6 0,0 0-1 0,4 8 0 15,-4-8-4-15,0 6-1 0,0-6 0 0,0 0 0 16,3 9-1-16,-3-9-1 0,0 6 0 0,0-6 0 16,4 12-2-16,-4-12-8 0,3 6 12 0,1-1-4 15,-4-5-8-15,3 6 0 0,-3-6 9 0,0 6-9 16,0-6 0-16,7 9 9 0,-7-3-9 0,0-6 0 15,7 3 8-15,-3 6-8 0,3-9 0 0,-3 6 0 16,-1 5 8-16,1-5-8 0,-4 0 0 0,0-6 0 16,0 0 0-16,3 6 0 0,-3-6 0 0,0 0 0 15,0 0 0-15,0 0 0 0,0 0 11 0,4-6-3 16,-4 0 4-16,3 0 2 0,-3-5 0 0,0-4 0 16,0 3-14-16,0-3 0 0,4-5 0 0,-4 5 0 0,0-2 0 0,-4 5 0 15,4 0 0-15,-3 0 0 16,3-8 0-16,0 5 0 0,-4 0 0 0,4-2 0 0,0 5 0 15,-3-3 0-15,-1 3 0 0,4 1 0 16,-3-1-9-16,3 3 9 0,0 3 0 0,0-3-9 16,-4 3 1-16,4 6 0 0,0 0 0 0,0-2 0 15,0-4 8-15,0 0-13 0,4 0 5 0,-4 6 8 0,3-6-10 0,1 0 10 0,-1-3 0 0,1 3-9 16,3 1 9-16,-4-1 0 0,4 0 0 16,4 0 0-16,-1 6-29 15,-6-6-1-15,3 6 0 0,4-6 0 0,3 6 30 0,0 0 0 0,3 0 8 0,-2 6-8 16,2-6-100-16,4 6-28 0,-7 0-4 15</inkml:trace>
  <inkml:trace contextRef="#ctx0" brushRef="#br0" timeOffset="5169.06">7091 8716 1234 0,'-7'-9'25'0,"0"6"7"0,3-3-32 15,-3 0 0-15,0 0 0 0,0 4 0 16,-4-4 92-16,4 0 12 0,0 6 3 0,-7 0 0 0,7-6-29 0,-3 12-6 0,3-6 0 0,-1 0-1 15,1 6-41-15,0 0-8 16,0 2-2-16,-3 7 0 0,3 0-20 16,0 2 0-16,0 1 0 0,3 3 0 0,-3 2 0 15,0-2 9-15,7 8-9 0,-7-8 0 0,3 14 18 16,-6-12-3-16,6 4-1 0,1 2 0 16,3-5 4-16,-4 2 1 0,4-2 0 0,-3-9 0 0,3 2-4 0,3-11-1 0,-3-6 0 15,4 6 0-15,-4-6 2 0,7 0 1 0,3 6 0 16,-3 0 0-16,0-6-2 0,4 0-1 0,0 6 0 15,-1-3 0-15,4-3-14 0,0 0 11 0,1-3-11 16,-1-3 10-16,3 0-10 0,-3 0 0 0,4-6 0 0,-4 3 0 16,4-5-42-16,-1-1-4 15,5 3-1-15,-5-8 0 0,1 5-187 0,-4 0-38 16</inkml:trace>
  <inkml:trace contextRef="#ctx0" brushRef="#br0" timeOffset="5828.404">7292 7987 1288 0,'-4'17'54'0,"4"1"-43"15,0 9 23 1,-3-4 5-16,3 9 1 0,0 1 0 16,0-4 27-16,0 3 5 0,3-2 2 0,-3-1 0 15,4 4-13-15,-4-1-2 0,0-3-1 0,0 10 0 0,0 2-21 0,3-3-4 0,1 9-1 16,-1-3 0-16,5-6-3 0,-1 1-1 16,-4 2 0-16,1-9 0 0,-1-3-13 0,1 1-3 0,-4-4-1 15,3-8 0-15,1 0 10 0,-4-4 3 0,0-2 0 0,0-6 0 16,0-6-4-16,0 0 0 0,0 0 0 0,0 6 0 15,0-6-9-15,0 0-3 0,0 0 0 0,0 0 0 16,0 0-8-16,0 0 12 0,0 0-12 0,0 0 12 16,0 0-12-16,0 0 0 0,0 0 9 0,0 0-9 15,0 0 0-15,0 0 8 0,0 0-8 0,0 0 0 16,0 0 0-16,0 0 0 0,0 0 0 0,0 0 0 16,0 0 0-16,3-6 0 0,-3 0 0 0,0 0 0 15,0-6 0-15,0-2 0 0,0 2 0 0,0 0 0 16,0-5 0-16,0 2 0 0,0 0 0 0,0 0 0 15,4 4 0-15,-4-1 0 0,0 3 0 0,3 0 0 16,1 0 0-16,-1 4-10 0,1-1 10 0,-1 0-10 16,1 0 10-16,0 0-8 0,-1 6 8 0,1-6-8 15,3 6 8-15,-7 0 0 0,3 0-9 0,4 0 9 16,4 6 0-16,-8-6-9 0,4 6 9 0,4 0 0 16,0 0-9-16,-4 0 9 0,3 2 0 0,1 4-9 15,-1 0 9-15,1-6 0 0,0 0 0 0,-1 5-8 16,1 1 8-16,3 3 0 0,-11-3 0 0,8 5-8 15,-4-5 8-15,0 3 0 0,0 2-9 0,-3 1 9 0,-1-6 0 16,4 0 0-16,-7 5 0 0,7-2 0 0,-7-3 0 16,4-1 0-16,-4 1 0 0,3-3 0 0,-3 3 0 0,0-6 0 0,0-6 0 15,0 0 0-15,0 0 0 0,0 0 0 0,0 0 9 16,0 0-9-16,0 0 0 0,0 0-10 0,0 0 1 16,0 0 0-1,0 0-159-15,4-6-32 0,-1 0-7 0</inkml:trace>
  <inkml:trace contextRef="#ctx0" brushRef="#br0" timeOffset="6447.224">7969 8869 1241 0,'0'0'25'0,"0"0"8"16,-3-6-33-16,-1 0 0 0,1-6 0 0,-1 6 0 15,-3-5 56-15,4 5 4 0,-1-3 0 0,1 3 1 16,-1-6 5-16,-3 1 1 0,0-1 0 0,0 6 0 16,0-3-12-16,3 3-3 0,-6 3 0 0,3 0 0 15,-4-3-16-15,4 6-4 0,-4-5-1 0,1 5 0 16,3 0-5-16,-7 0-1 0,3 5 0 0,4-5 0 15,-4 9-10-15,4-6-3 0,0 6 0 0,-3-3 0 16,3 6-12-16,0 5 0 0,3-5 0 0,-3-3-10 16,3 6 10-16,1 5-8 0,-1-8 8 0,4 3-8 0,-3 2 8 15,3 1 0-15,-4-6 0 0,4 5 0 0,0-2 0 16,0-3-8-16,4-1 8 0,-1 1-8 0,1-6 8 16,-1-3 11-16,-3-3-3 0,4 6 0 0,3-3 10 0,-3-3 2 15,-1 0 0-15,4 0 0 0,7-6 2 0,-7 3 1 0,4 0 0 16,-1-3 0-16,5 0-13 0,-1-5-2 15,-4 5-8-15,4-6 12 0,-3 3-12 0,-4-3 0 16,4 1 8-16,-1-1-8 0,-6 6 0 0,3-3 0 0,3 0 0 16,-6-2 0-16,-1 5-24 0,1-3 3 0,0 3 0 15,-1 0 0-15,-3 6 5 16,0-6 2-16,0 6 0 0,0 0 0 0,0 0 5 0,0 0 1 16,0 0 0-16,0 0 0 0,0 0-4 0,0 0 0 0,0 0 0 0,0 0 0 15,0 0 0-15,4 6 0 0,-1 0 0 0,1 0 0 16,-1 6 12-16,1 2 0 0,3-2-9 0,-4 0 9 15,1 0 0-15,3 2 0 0,-4-2 12 0,1 0-4 16,3 0-8-16,-4 5 10 0,5-5-10 0,-1 3 10 16,0 2-10-16,3-11 0 0,-3 0 9 0,0 6-9 15,0-9 0-15,4 3 8 0,-4 0-8 0,4-1 0 16,-1-5-27-16,4 0-9 0,0-3-3 0,1 1 0 16,-5-4-120-16,4 6-24 0,0 0-5 0</inkml:trace>
  <inkml:trace contextRef="#ctx0" brushRef="#br0" timeOffset="6708.561">8368 8801 1170 0,'0'0'24'0,"-7"6"6"0,3-3-30 0,1 6 0 16,-4 0 0-16,3 8 0 15,1-5 80-15,-4 3 11 0,3 5 1 0,1 7 1 16,3-7-20-16,0 4-4 0,0 5-1 0,-4-8 0 0,4 8-21 0,-4-8-5 0,4 2-1 0,-3-5 0 16,3 3-17-16,0-7-3 0,0 1-1 0,3-9 0 15,-3 6-11-15,0-12-9 0,0 0 12 0,0 0-12 16,8 0 0-16,-1 0-9 0,3-12-1 0</inkml:trace>
  <inkml:trace contextRef="#ctx0" brushRef="#br0" timeOffset="6863.643">8290 8492 1288 0,'-10'6'27'0,"-1"0"5"0,4 3-32 0,0-6 0 0,3 3 0 0,1 3 0 16,3-9 32-16,0 0 0 0,0 0 0 0,0 0 0 15,0 0-57-15,7 0-12 0,0-6-3 0</inkml:trace>
  <inkml:trace contextRef="#ctx0" brushRef="#br0" timeOffset="7551.366">8901 8569 1504 0,'0'0'43'0,"0"0"9"0,-4-3-42 0,-3 0-10 0,0 0 0 0,3 3 0 16,-3-6 88-16,0 0 16 0,0 6 4 0,0 0 0 15,4 0-72-15,-4-6-15 0,0 1-2 0,-1 5-1 16,5-6-5-16,-4 6-1 0,7 0 0 0,-7 0 0 16,0 0-12-16,0 0-10 0,0 6 2 0,0-1 0 15,0 13 0-15,3-6 0 0,1 3 0 0,-5 8 0 16,1-8 8-16,0-1 0 0,0 7 0 0,0-3 0 16,0 2 0-16,4-2-12 0,-4 0 12 0,0 2-12 15,3-5 12-15,-3 0 0 0,3 2 8 0,-3-5-8 16,4-3 35-16,-1 0 2 0,4-1 1 0,0-8 0 15,-3 12-30-15,3-12-8 0,-4 6 0 0,4-6 0 16,0 0 12-16,0 6-3 0,0-6 0 0,0 0 0 0,0 6 2 16,0-6 0-16,4 6 0 0,3-3 0 0,-4-3 5 0,1 0 0 15,-1 0 1-15,5-3 0 0,-1 0 3 16,-4 0 1-16,8 3 0 0,-4 0 0 0,0-6-6 16,3 6-2-16,-3 0 0 0,0-6 0 0,1 6-13 15,-1 0 0-15,0-6 8 0,-4 6-8 16,4 0 0-16,-3-6 9 0,-4 6-9 0,7 6 8 15,-4-6-8-15,4 0 0 0,0 6 0 0,0-6 0 16,-3 6 8-16,3 0-8 0,0 0 0 0,-3 0 8 0,3 5-8 0,-4-5 10 16,1 3-10-16,-1-3 10 0,4 6-10 0,-3-4 0 0,3 1 9 0,-4 0-9 15,1 3 0-15,-4 0 0 0,4 5 0 0,-4-8 0 16,0 3 0-16,0 5 0 0,-4-5 0 0,4 0 8 16,-4-3-8-16,4 5 0 0,0 1 0 0,-3-9-8 15,-1 6 0-15,1-6 0 0,-4 5 0 0,0-5 0 16,0 0 8-16,-4 0 0 0,4 3 0 0,-7-3 8 15,3-6-8-15,-3 0 0 0,0 6 0 0,0 0 0 16,-4-12 11-16,4 0-3 0,0 6 0 0,-3 0 0 16,2-6-19-16,5 6-4 0,-1-6-1 0,4 3 0 15,0 0-24-15,0 0-4 0,7 3-2 0,0 0 0 16,0 0-121-16,0 0-24 0,0 0-5 16</inkml:trace>
  <inkml:trace contextRef="#ctx0" brushRef="#br0" timeOffset="8560.309">9885 7969 326 0,'0'0'14'0,"0"0"-14"15,0 0 53-15,0 0 8 0,0 0 2 0,0 0 0 16,0 0-24-16,0 0-5 0,0 0-1 0,0 0 0 15,0 0 3-15,0 0 1 0,0 0 0 0,0 0 0 16,0 0 34-16,-7-6 6 0,3 3 2 0,4 3 0 16,-3-6 0-16,3 6 0 0,-4-2 0 0,4 2 0 15,-3-9-22-15,3 9-4 0,-4 0-1 0,4 0 0 16,0 0-14-16,0 0-3 0,0 0-1 0,0 0 0 16,0 0-19-16,0 0-4 0,0 0-1 0,-7 0 0 15,4 11-10-15,-1-2 0 0,-3 9 0 0,3 0 0 16,4-1 0-16,0 16 15 0,0-10-3 0,0 9 0 15,4 4-12-15,-1-4 9 0,1 3-9 0,-4 4 8 16,4-10 4-16,-1 3 0 0,1-2 0 0,-1 8 0 16,4-6-12-16,-3 9 0 0,3 3 0 0,0 1 0 15,0-1 8-15,-4 0-8 0,1-3 12 0,3 3-4 16,-3-3 1-16,3-8 0 0,-4-1 0 0,1 3 0 16,-1-5 4-16,1 2 1 0,3-3 0 0,-4-2 0 0,1 2 16 0,-4-5 3 15,3 2 1-15,-3-5 0 0,0 8-42 0,0-2-9 0,0-4-2 16,0 6 0-16,0-11 19 15,0 3 0-15,0-4 0 0,-3-5 0 0,3 0 0 0,0 3 0 0,0-4 0 0,0-5 0 16,-4 0 0-16,4-6 0 0,0 0 0 0,0 0 0 16,0 0-55-1,0 0-7-15,0 0-2 0,0 0 0 0,0 0 6 0,4-6 1 16,-4-6 0-16,0 4 0 0,3-4-165 16,1 6-33-16</inkml:trace>
  <inkml:trace contextRef="#ctx0" brushRef="#br0" timeOffset="9218.386">10202 8975 998 0,'0'0'20'0,"0"0"7"16,0 0-27-16,0 0 0 0,0 0 0 0,-10 11 0 0,10-11 66 0,0 0 8 0,0 0 2 15,0 0 0-15,0 0-12 16,0 0-3-16,0 0 0 0,-11 6 0 16,11-6-21-16,0 0-4 0,0 0 0 0,0 0-1 15,0 0-12-15,0 0-3 0,0 0 0 0,0 6 0 16,0-3 3-16,0 0 0 0,4-3 0 0,-1 3 0 15,1-3 5-15,3 0 0 0,0 3 1 0,0-3 0 0,0 0-16 0,0-3-3 0,4 3-1 0,-4-3 0 16,0 3-9-16,3 0 0 0,1-3 9 0,-1 3-9 16,-2-3 0-16,2 3 8 0,-3-6-8 0,0 6 0 15,0-6 12-15,4 0-3 0,-4 1 0 0,-4-1 0 16,4 0-9-16,1 0 12 0,-5-3-12 0,4 0 12 16,-3 0-12-16,-4-2 12 0,3 5-12 0,-3-6 12 15,0 3-12-15,0 3 0 0,0-2 0 0,-3 2 0 16,3 3 0-16,-4-3-12 0,1 0 2 0,-4 6 1 15,3-6 9-15,0 6-10 0,-6-6 10 0,3 6-10 16,0 0 10-16,-4 0 0 0,1 0 0 0,-4 0 0 16,-1 6 9-16,5-6-9 0,-4 0 12 0,0 0-12 15,3 0 0-15,0 6 0 0,1 0 0 0,-1 0-12 16,1 3 12-16,-1 2 0 0,4-2 0 0,0 6 0 16,0-3 0-16,0-1 0 0,3 4 0 0,1 3 0 15,3-1 0-15,0-2 0 0,0 3-8 0,0 5 8 16,0-5-11-16,3 2 11 0,1-2-12 0,-4 0 12 15,7-1 0-15,-4-5 0 0,5 3 0 0,-1-3 0 16,0-7 16-16,0 7 0 0,0-3 0 0,0 0 0 16,0 6-16-16,3-10 9 0,-2 1-9 0,-1 0 8 15,0-6-8-15,0 6 0 0,0-6 0 0,3 0 0 16,1 0 28-16,-1 0 4 0,5 0 1 0,-5 0 0 0,4 0-25 16,-3-6-8-16,3 0 0 0,0 6 0 0,-3-6-16 0,3 6-8 15,0 0 0-15,0-5-1 16,-3 5-57-16,3-6-11 0,-4 6-3 0</inkml:trace>
  <inkml:trace contextRef="#ctx0" brushRef="#br0" timeOffset="9763.56">10597 8969 1440 0,'0'0'30'0,"0"0"6"16,0 0-28-16,0 0-8 0,0 0 0 0,0 0 0 15,0 0 44-15,0 0 8 0,-3 6 2 0,-1 5 0 16,4-5 9-16,0 3 1 0,0 0 1 0,0 3 0 16,0 2-26-16,0-2-6 0,0 3-1 0,0 2 0 15,-3-5 1-15,3 0 0 0,0-6 0 0,-4 6 0 16,4-7-17-16,0 4-3 0,-3-3-1 0,3 6 0 15,0-12-3-15,0 6-1 0,0-6 0 0,0 0 0 16,0 0-8-16,0 0 0 0,0 0 0 0,0 0 8 16,0 0 2-16,0 0 0 0,0 0 0 0,3-6 0 15,1-6-10-15,3 3 0 0,0 1 0 0,0-1 0 0,0-3 0 16,0 0-17-16,0-5 4 0,0 2 1 16,0 3 12-16,0 0-9 0,0-5 9 0,-3 2-8 0,3 9 8 15,-3-6-8-15,3 1 8 0,0-1-8 16,-4 3 8-16,4 3 0 0,-3 3 0 0,-4 3 0 15,0 0 0-15,0 0 0 0,0 0 0 0,0 0 0 0,0 0 0 0,3 0-8 16,4 3 8-16,0 0-8 0,4 6-3 0,-4 0 0 16,0 2 0-16,4 7 0 0,-4-9 11 0,0 3 0 15,3 5 0-15,-3 1-8 0,0-9 8 0,1 8 0 0,-1-5 8 16,0 0-8-16,0 0 0 0,0 2 0 0,0 1 0 0,0 0 0 16,-4 2 12-16,1-2-3 0,3 0 0 15,-7 5 0-15,3-8-9 0,-3-3 0 0,4 0 0 0,-4 3 0 16,4-4 0-16,-4 4 0 0,0-6 11 0,3-6-11 15,-3 0 0-15,0 0 0 0,0 0 0 0,0 0-10 16,0 0-126-16,4 0-26 0,3-6-5 16</inkml:trace>
  <inkml:trace contextRef="#ctx0" brushRef="#br0" timeOffset="10245.328">11109 7975 1013 0,'0'0'20'0,"0"0"8"0,-4 6-28 0,4-6 0 0,-3 6 0 0,3-6 0 16,-7 12 28-16,3-4 0 0,1 1 0 0,3 0 0 15,-4-3 38-15,1 12 8 0,-1-13 2 0,1 7 0 16,3 3-26-16,3 8-5 0,-3-5-1 0,4 9 0 16,-1-4 6-16,-3 6 1 0,4 4 0 0,3-7 0 15,-4 4-11-15,1 2-1 0,-1-3-1 0,1 7 0 16,-1 8-8-16,1 0-2 16,-4 3 0-16,4 6 0 15,-4-6 3-15,3 3 0 0,-3-6 0 0,0 0 0 0,4 3-12 0,-1-3-3 0,1-6 0 16,-1 6 0-16,1-8 0 0,-4 2 0 15,3 3 0-15,-3-9 0 0,0 4 13 0,4-7 3 0,-1 3 0 16,-3-5 0-16,4 2-21 0,-4-5-11 0,3 2 12 0,-3-2-12 16,4-4 12-16,-4 4-12 0,3-6 12 0,1-1-12 15,-1 4 0-15,-3-4 0 0,4-5 0 0,0 3 0 16,-1-3 8-16,1-1-8 0,-1-5 0 0,1 0 0 16,-4 0 0-16,3-6 0 0,1 6 8 0,-4-6-8 15,0 0-8-15,0 0-6 0,3 3-1 0,1-6 0 16,-1-3-36-16,1 6-7 15,-1-6-2-15,1 0 0 0,-1-6-99 0,1-11-20 16,-1 2-4-16</inkml:trace>
  <inkml:trace contextRef="#ctx0" brushRef="#br0" timeOffset="10705.632">11007 8822 733 0,'0'0'31'16,"0"0"-31"-16,0 0 118 0,0 0 18 0,0 0 3 0,0 0 1 15,0 0-16-15,-4-3-4 0,4 3 0 0,0 0 0 16,0 0-39-16,0 0-8 0,0 0-1 0,0 0-1 15,0 0-20-15,-3-6-4 0,-1 3-1 0,4 3 0 16,0 0-17-16,0 0-3 0,0 0-1 0,0 0 0 16,0 0-25-16,0 0 0 0,0 0 0 0,0 0 0 15,0 0 0-15,4-3 0 0,-4 3 0 0,7 0 0 16,-7 0 0-16,7 3 0 0,-4-3 0 0,4 3 0 16,0 0 0-16,0 0 0 0,0-3 0 0,1 3 0 15,2-3-11-15,1 3 11 0,-1-3-8 0,1 0 8 16,-1 0 0-16,1 0 14 0,3 0-2 0,-3 0 0 15,-1 0 13-15,4 0 3 0,-3 0 0 0,3-3 0 16,0 3-28-16,-3-3-11 0,3 3 1 0,-3 0 0 16,-1 0 10-16,1 0 9 0,-1 0-1 0,-3 3-8 15,0-3 0-15,0-3 0 0,-3 3 0 0,3-3 0 16,0 0-17-16,0 0-1 0,0 0 0 0,4 3 0 16,-4 0-124-16,-4 0-25 0,4 0-5 0,0 0 0 15,-3 0-48-15,3 3-10 0</inkml:trace>
  <inkml:trace contextRef="#ctx0" brushRef="#br0" timeOffset="11984.499">11441 9136 1295 0,'0'0'27'0,"-4"3"6"0,4-3-33 0,0 0 0 0,0 0 0 0,-7 3 0 16,7-3 104-16,0 0 15 0,0 0 2 0,0 0 1 15,0 0-53-15,0 0-10 0,0 0-3 0,0 0 0 16,0 0-32-16,0 0-6 0,0 0-2 0,0 0 0 16,0 3-16-16,4 6 0 0,3-9 0 0,0 6-9 15,0 0 9-15,3 0 0 0,4-1 0 0,-3 1 0 16,3-3 0-16,4 0 0 0,-4 0 0 0,3 0 0 16,-2-6 0-16,-5 0 0 0,4 0 0 0,0 0 0 15,-3-3 12-15,0-5 7 0,-4 5 1 0,3-9 1 16,-3 3-12-16,0 1-9 0,0-1 12 15,-3-6-12-15,-1 6 0 0,-3-5 0 0,4 2 0 0,-8 9 0 16,4-6 0-16,-3-2 0 0,-1 8-15 0,-3-3 5 16,0 6-8-16,0-3-2 0,-3 6 0 0,-1-6 0 15,0 6 2-15,1 0 0 0,-1 0 0 0,1 0 0 16,-4 6 10-16,-1 0 8 0,5 0-12 0,-4 3 12 16,0 8-11-16,0-5 11 0,3 0-10 0,-3 0 10 15,3 5-8-15,1-2 8 0,-1 3 0 0,4-7-9 16,0 4-7-16,0-3-2 0,0 6 0 0,3-7 0 15,1-2 18-15,-1 3-8 0,1 6 8 0,3-7 0 16,0 1 0-16,0-3 0 0,3 6 0 0,1-1 0 16,-1-8 19-16,1 6 1 0,-1-3 0 0,1-3 0 0,3 2-12 15,4 1-8-15,-1-3 12 0,1 0-12 0,3 6 11 16,0-6-11-16,4 0 10 0,-4-4-10 0,0 4 16 0,3-6-4 16,-2 3 0-16,-1-3 0 0,3 0-2 0,1 0-1 15,0-3 0-15,3 3 0 0,-4-6-9 0,1 4-12 16,3-4 2-16,0 0 1 0,1 0-79 15,-1 0-16-15,-4 6-4 0</inkml:trace>
  <inkml:trace contextRef="#ctx0" brushRef="#br0" timeOffset="12792.907">12016 9177 944 0,'0'0'27'0,"0"0"5"0,-4 6-32 16,4-3 0-16,0-3 0 0,-3 9 0 0,3-3 76 0,-4 3 8 0,4 3 1 0,4-7 1 16,-4 7-18-16,0-3-4 0,3 0-1 15,1 6 0-15,-1-4-10 0,1 1-1 16,-1 3-1-16,1-1 0 0,-4 1-4 0,3-3-1 16,1 0 0-16,-1-4 0 15,-3 1-24-15,4-3-5 0,-1 0-1 0,-3-6 0 16,0 0 0-16,0 0 0 0,0 0 0 0,0 0 0 0,0 0 23 0,0 0 4 0,0-6 1 0,4-3 0 15,-1 1-23 1,1-4-4-16,-1-6-1 0,1 3 0 0,-4 1-16 0,4-7 0 0,-4 9 0 16,3-11 0-16,1 8 0 0,-4-2 0 0,3-1 0 0,1 3-9 15,-4 3 9-15,3 7 0 0,1-7 0 0,-4 6 0 16,3-3 0-16,-3 9 0 0,0 0 8 0,0 0-8 16,4-3 0-16,-4 3-15 0,7 0 3 0,-7 0 0 15,7 3 3-15,3 6 1 0,-3-3 0 0,1 0 0 16,-1 0-1-16,0 5 0 0,3-5 0 15,-3 6 0-15,0-3 9 0,0 8 0 0,0-5 0 0,1 3-8 16,-1 0 8-16,-4-7 0 0,1-2 0 0,-1 6 0 16,-3-6 0-16,4 3 0 0,-4 0 0 0,0-4 0 15,0 1 0-15,0 3 9 0,0-9-9 0,0 6 0 16,0-6 9-16,0 0-9 0,0 0 0 0,0 0 9 16,0 0-9-16,0 0 10 0,0 0-10 0,0 0 10 15,0 0-10-15,0-12-16 0,0 6 4 0,0-2 1 16,0-4-13-16,3 0-2 0,1 0-1 0,-1-2 0 15,1-1 15-15,-1 0 2 0,1 3 1 0,-1-5 0 16,1 5 9-16,3 0 0 0,0 3 0 0,-3 4-8 16,-1-7 8-16,1 6 0 0,-4-3 0 0,3 3 0 15,-3 6 0-15,0 0 0 0,0 0 0 0,7-3 0 0,-7 3 0 16,4 0-8-16,-4 0 8 0,7 3 0 0,0 0 0 0,-4 3 0 16,4 0 0-16,-3 0 0 0,-1 11 0 0,1-5 9 0,0 3-9 15,-1 8 10-15,1-11-10 0,-1 3 10 0,-3 8-10 0,4-11 10 16,-1 9-2-16,-3-4-8 0,0 1 12 15,0 0-4-15,0-4 11 0,4-2 1 0,-4 0 1 0,0 0 0 16,0-1-21-16,3-5-16 16,-3-3 2-16,0-3 1 0,4 6 22 15,-4-6 5-15,0 0 1 0,3 0 0 16,4 0-66-16,-3 0-13 0,3-6-2 0</inkml:trace>
  <inkml:trace contextRef="#ctx0" brushRef="#br0" timeOffset="13333.572">12577 9216 1409 0,'0'0'29'0,"0"0"7"15,0 0-28-15,0 0-8 0,0 0 0 0,0 0 0 16,0 0 68-16,0 0 13 0,0 0 3 0,0 0 0 0,0 0-33 0,0 0-7 0,0 0 0 0,0 0-1 16,0 0-28-16,3 6-6 15,1-1-1-15,3 1 0 0,0 0-8 0,0 0 0 0,-4-3 0 0,4 3 0 16,0 3 0-16,0-6 0 0,0 0 0 16,1-3 0-1,-1 0 0-15,0-3 10 0,0-6-10 0,-4 3 10 16,4 0 18-16,-3 0 3 0,-1 0 1 0,-3 0 0 15,4-5 8-15,-4-4 3 0,3 0 0 0,1 6 0 0,-4-2-28 0,0-1-6 0,0 0-1 0,-4 6 0 16,1-3-8-16,-1-2 8 0,1 5-8 16,-4 0 8-16,3 6-8 0,-3-6-14 0,0 6 3 0,0 0 1 15,0 0-6-15,0 6 0 0,0 0-1 0,0 0 0 16,0 5 6-16,-4 1 2 0,1 3 0 0,-1 3 0 16,0-1-12-16,1 4-3 0,-1 2 0 0,-3 1 0 15,4 2 14-15,3 1 10 0,-4-4-13 0,0 7 5 16,4-13 8-16,0 4 0 0,0 2 0 0,4-11 0 15,-1 6 0-15,1-4 0 0,3-8 0 0,0 6 0 16,0 0 0-16,3-6 8 0,4 3 0 0,0-4 0 16,4 1 19-16,-1-6 4 0,5 6 1 0,2-6 0 15,-3-6-22-15,4 6-10 0,3-6 10 0,0-2-10 16,0 2 10-16,4-6-10 0,-4 0 10 0,0 0-10 16,1 1-24-16,-1-1-10 0,-4-3-2 0,5 9-1 15,-5-5-176-15,1-7-35 0</inkml:trace>
  <inkml:trace contextRef="#ctx0" brushRef="#br0" timeOffset="13765.195">13003 9195 1193 0,'-7'9'50'0,"4"3"-40"15,-1-1 78-15,1-5 15 0,-1 6 3 0,1-3 1 16,-4 6-15-16,3-1-4 0,-3 4 0 0,0 0 0 16,3-7-43-16,1 4-9 0,-1-9-1 0,1 12-1 15,3-13-15-15,0 4-3 16,-4-3-1-16,4 6 0 0,0-12-2 0,0 0 0 0,0 0 0 0,0 0 0 16,0 0 6-16,0 0 1 0,4-9 0 0,-1 3 0 15,4-3-5-15,1 1-1 0,-1-10 0 0,3 6 0 16,4-6-14-16,-3-2 0 0,-4 8-12 0,4-8 12 15,-1 5-13-15,1 6 4 0,-4-3 1 0,0 1 0 16,0 5 0-16,0-6 0 0,-4 9 0 0,4-3 0 16,-7 6 0-16,0 0 0 0,0 0 0 0,0 0 0 15,0 0-4-15,0 0 0 0,0 0 0 0,4 6 0 16,3 3 12-16,-3 3 0 0,-1-7 0 0,1 7 0 16,-1-3 0-16,-3 6 0 0,4-1 0 0,-1-2 0 15,-3 0 0-15,0 6 0 0,0-4 0 0,0 4 0 16,0-6 0-16,0 2 11 0,0-2-3 0,0 6 0 15,4-12-8-15,-4 5 0 0,0-2 0 0,3-3 0 16,-3 6 0-16,0-12 0 0,0 0 0 0,0 0 0 16,0 0-31-16,7 3-8 0,-7-3-1 0</inkml:trace>
  <inkml:trace contextRef="#ctx0" brushRef="#br0" timeOffset="14203.019">13423 8160 573 0,'-7'12'24'0,"0"0"-24"16,0-3 96-16,3 2 15 0,-3-2 2 0,4 0 1 15,-1 3-6-15,-3-6-2 0,4 0 0 0,-1 2 0 16,1 1-36-16,3 6-7 0,-4-3-2 0,4-1 0 16,-3 1-1-16,3 0-1 0,3 0 0 0,-3 2 0 15,0 10-3-15,4-9 0 0,-4 8 0 0,0 1 0 16,3 8-12-16,-3 0-4 0,4 9 0 0,-4 1 0 16,3 2-17-16,1 0-4 0,-1 0-1 0,1-3 0 15,-4 3-2-15,3 0-1 0,-3 0 0 0,0 0 0 16,4-2-6-16,-4-7-1 0,3 9 0 0,-3-6 0 15,0-3-8-15,0 10 0 0,-3-16 9 0,3 9-9 16,0-5 0-16,0-4 9 0,0-6-9 0,0 4 0 16,0-7 8-16,3-5-8 0,-3 0 0 0,4 3 0 15,-4-13 0-15,0 1 8 0,0-6-8 0,0 0 0 16,0 0 0-16,0 0 0 0,4 3 0 0,-4-3-12 16,0 0-20-16,3 0-4 0,4-3-1 0,-3-3 0 15,-1 1-94-15,4-1-18 0,0-6-4 0</inkml:trace>
  <inkml:trace contextRef="#ctx0" brushRef="#br0" timeOffset="14523.04">13070 8863 1176 0,'0'0'33'16,"0"0"7"-16,0 0-32 0,0 0-8 0,0 0 0 0,0 0 0 15,0 0 80-15,0 0 13 0,0 0 3 0,0 0 1 16,0 0-1-16,0 0-1 0,0 0 0 0,0 0 0 16,0 0-31-16,4 0-7 0,3 0-1 0,4 6 0 15,-1-6-33-15,1 3-7 0,6 0-2 0,-3 0 0 16,4-3-4-16,3 0-1 0,0 0 0 0,1 0 0 15,-1-3-9-15,0 3 8 0,0 0-8 0,0-3 8 16,0 3-8-16,4 0-11 0,0-3 3 0,0 3 0 16,-1 0-52-16,1 0-11 0,0 0-1 0</inkml:trace>
  <inkml:trace contextRef="#ctx0" brushRef="#br0" timeOffset="14807.325">13741 9548 1862 0,'-11'12'52'0,"1"2"13"0,2 10-52 0,1-7-13 0,0-2 0 0,0 9 0 16,0-7 32-16,0 1 4 0,0 0 1 0,0-4 0 15,0 4-8-15,3-6-1 0,1-3-1 0,-1 2 0 16,1 1-73-16,-1-6-14 0,4-6-4 0</inkml:trace>
  <inkml:trace contextRef="#ctx0" brushRef="#br0" timeOffset="16101.531">14601 9007 1409 0,'-14'-6'29'0,"14"6"7"0,-7 0-28 0,7 0-8 0,-7-3 0 0,7 3 0 15,-3 0 0-15,3 0 0 0,0 0 0 0,0 0 0 16,0 0-8-16,0 0-4 0,0 0 0 0,-11 0 0 16,4 0 20-16,0 3 3 0,0 0 1 0,-4 3 0 15,4 3-36-15,0 2-6 0,0 1-2 0,0 0 0 16,0-3 32-16,-7 5 13 0,7 1-1 0,-4-3 0 16,-3 6 7-16,4-4 1 0,-1 4 0 0,0 0 0 15,4-4 4-15,-3 4 2 0,3 0 0 0,0-1 0 16,0-8 6-16,0 6 0 0,3-6 1 0,1 2 0 15,-4-5-1-15,7 0-1 0,-4 0 0 0,4-6 0 16,0 9-19-16,0-6-3 0,4 3-1 0,-4-4 0 16,7 1-8-16,-4 0 12 0,4-3-12 0,0 0 12 15,4-3-1-15,-1-2 0 0,1-1 0 0,3 0 0 16,0 0 1-16,0 0 1 0,-3 0 0 0,3 0 0 16,0 0-13-16,-7-2 0 0,4 2 0 0,-4-3 0 15,0 0 9-15,0 3-1 0,-4-6 0 0,1 7 0 0,0-10-8 16,-4 9 0-16,0-3 0 0,0 3 0 15,0 6 12-15,0 0 0 0,0 0 0 0,0 0 0 16,0 0 0-16,0 0 0 0,0 0 0 0,0 0 0 0,0 0-12 16,-4 6 0-16,-3 3 0 0,3 6 0 0,1 2 0 15,-1-2 0-15,1 14 0 0,3-11 0 16,0 8 0-16,0-2 0 0,3 0 0 0,1-1 8 0,-1 4-8 0,1-1 0 16,-1 3 0-16,-3-2 0 0,4 2 0 0,0-2 16 0,-1 8-2 15,1-6-1-15,-4 10-13 0,0-10-12 0,3 9 3 16,-3-3 0-16,-3 4 9 0,3-1 0 0,-4 0 0 0,-3 3 0 15,3-5 0-15,-3 5 0 0,4 0 8 0,-4 3-8 16,0-3 0-16,-4-3 0 0,4 1 0 0,-3 2 0 16,2-12 8-16,-2 3-8 0,3-11 8 0,3 3-8 15,-3-4 0-15,4 1 0 0,3 5 0 0,-4-14 8 16,1 3-8-16,3-7 0 0,0-8 0 0,0 0 0 0,0 0 39 0,0 0 6 16,0 0 2-16,0-8 0 15,0-7-24-15,0 3-5 0,3-14-1 0,1 5 0 0,-4-5-17 16,3-4 0-16,1-2 0 0,-1-6 0 15,4 2 0-15,0-2 0 0,0-3 0 0,1 3 0 16,2 0 18-16,-3 5 0 0,4 4 0 0,-1-6 0 16,-3 8-18-16,0 4 0 0,1-1 0 0,-1 4 0 15,-4 2-24-15,4 0-6 0,-3 6-1 0,3 4 0 16,0-4 31-16,-4-6 15 0,4 9-2 0,0 1 0 16,0-1-23-16,-3 3-5 0,7 0-1 0,-4 0 0 15,0 0-10-15,3-5-2 0,1 2-1 0,3-3 0 16,0 0-100-16,0 0-20 0,4 7-4 0</inkml:trace>
  <inkml:trace contextRef="#ctx0" brushRef="#br0" timeOffset="16617.645">14979 9269 1440 0,'0'0'30'0,"0"0"6"0,0 0-28 0,0 0-8 0,0 0 0 0,0 0 0 16,0 0 13-16,0 0 2 0,0 0 0 0,-7 8 0 16,7-2 27-16,-4 0 6 0,4 6 0 0,0-6 1 15,-3 3-20-15,3-1-4 0,0-2-1 0,0 3 0 16,3 3-24-16,-3-6 0 0,0 6 0 0,4-7 0 16,-4 4 16-16,0 0 5 0,3 6 1 0,-3-9 0 0,4 5-2 15,-1-5-1-15,1 3 0 0,0-3 0 0,-1 6-11 0,4-6-8 16,-3-1 9-16,-1-5-9 0,4 0 18 15,-3 0-2-15,3 0-1 0,-4 0 0 0,4 0 15 0,0 0 3 16,-3-5 1-16,3-1 0 0,0-6-5 0,0 3-1 16,0-3 0-16,4 1 0 0,-4-7-17 15,0 0-11-15,0 4 12 0,0-10-12 16,0 1 11-16,0-4-11 0,0 1 10 0,0 2-10 0,0-5 0 0,0 8 0 16,0 4-8-16,-3-13 8 0,-1 13-25 0,1-4 1 15,-1 0 1-15,1 1 0 16,-4 5-9-16,0 3-3 0,0-2 0 0,-4 5 0 15,4 3-18-15,-3 0-4 0,3 3-1 0,0 3 0 0,0 0-97 0,0 0-19 16,0 0-4-16</inkml:trace>
  <inkml:trace contextRef="#ctx0" brushRef="#br0" timeOffset="17195.992">15445 9301 1044 0,'0'0'21'0,"0"0"7"0,0 0-28 16,0 0 0-16,0 0 0 0,0 0 0 15,0 0 104-15,0 0 16 0,0 0 4 0,0-6 0 16,-4 0-20-16,4 0-3 0,0-5-1 0,-3 5 0 0,3-3-54 16,0 9-11-16,0 0-3 0,0 0 0 0,-4-3 0 0,0 0 0 0,1 0 0 0,3 3 0 15,-7 0-32-15,0 3 0 0,0 0 0 0,0 6 0 16,0 0 0-16,0 2 0 0,0-5 0 0,0 6 0 16,-1 6-9-16,1-4-9 0,0 4-2 0,0 2 0 15,0-5 20-15,4 6 0 0,-4-9 0 0,0-1 0 16,3-2 8-16,4 3-8 0,0-12 11 15,0 0-11-15,0 0 20 0,0 0-4 0,0 0 0 16,0 0 0-16,0 0 7 16,4 0 1-16,6-9 0 0,-3 3 0 0,7 0-7 0,0 0-1 0,1-5 0 0,2 5 0 15,-3-9-16-15,-3 3 0 0,3 3 0 0,-3 1 0 16,-1-4 0-16,-3 6 0 0,4 6 0 0,-4-6 0 16,3 6 0-16,-10 0-11 0,0 0 11 0,0 0-13 15,0 0-11-15,4 6-1 0,0-6-1 16,-1 12 0-16,-3 0 10 0,-3-4 3 0,-1 4 0 0,-3 6 0 15,3-1 13-15,-3-2 0 0,4 9 0 0,-1-13 0 16,-3 7 13-16,4-3-4 0,-1-4-1 0,1 1 0 16,-1-6-8-16,4-6 0 0,0 0 0 0,0 0 0 15,0 0 0-15,0 0 0 0,7 0 0 0,0 6 0 16,0 0 0-16,4-6 0 0,3-6 0 0,0 0 8 16,0 0-116-16,0 0-24 0,4-5-5 0</inkml:trace>
  <inkml:trace contextRef="#ctx0" brushRef="#br0" timeOffset="18096.149">15699 9401 1713 0,'-7'6'36'0,"-1"0"8"16,5 5-36-16,-4-5-8 0,3 3 0 0,1-3 0 15,-1 3 65-15,4-9 11 0,0 0 3 0,0 0 0 0,0 0-19 0,0 0-3 0,0 0-1 0,0 0 0 16,0 0-30-16,0 0-6 0,0 0-2 0,0 0 0 15,7-3-18-15,0-3-14 0,0 0 2 0,1 0 1 16,-1 3-31-16,0-3-6 16,0 1-2-16,0-1 0 0,0 0 14 0,3 0 2 0,-3 0 1 0,4 0 0 15,-4 0 24-15,0 0 9 0,0 0 0 0,-3 4-9 16,-1-4 9-16,-3 6 14 0,0 0-3 0,0 0-1 16,4 0 28-16,-1 6 6 0,4-1 0 0,-3 1 1 15,-4 0-19-15,3 0-4 0,-3-6-1 0,4 9 0 16,-4 3-4-16,0-12-1 0,4 6 0 0,-4-6 0 15,7 5-16-15,-7-5 10 0,3 6-10 0,4-6 8 16,-3 3-8-16,3 0 8 0,3 0-8 0,-3-3 8 16,7-3-8-16,1 0-17 0,-1 0 4 0,0-3 1 15,0 1-40-15,0-1-8 0,4 0-2 0,-4-6 0 16,-4 6 10-16,4 3 3 0,1-3 0 0,-8 3 0 16,3 0 1-16,1 0 0 0,-1 3 0 0,-3-2 0 15,4 2 0-15,-4 0 0 0,0 0 0 0,-7 0 0 16,7 0 23-16,-7 0 5 0,7-6 0 0,-7 6 1 15,0 0 9-15,0 0 2 0,7 0 0 0,-7 0 0 16,0 0 8-16,7 0 0 0,-7 0 0 0,7 0 0 16,-7 0 29-16,7 0 8 0,1-6 2 0,-8 6 0 0,0 0 16 15,0 0 3-15,0 0 1 0,0 0 0 0,3-6-3 16,-3 6-1-16,4-6 0 0,-4 6 0 0,0 0-2 0,0 0 0 16,0 0 0-16,0 0 0 0,0 0-13 0,0 0-4 15,0 0 0-15,0 0 0 0,0 0-11 16,0 0-2-16,0 0-1 0,0 0 0 0,0 0-12 0,0 0-2 0,-4 0-8 15,1 12 12-15,-5-6-12 16,5 0 0-16,-4-1-12 0,3 4 12 0,-3 0-9 16,4 6 9-16,-1-9 0 0,1 5-9 0,-1-5 9 15,4 3 0-15,0-3 0 0,0-6 0 0,0 0 0 0,0 0 0 0,7 6 0 0,0 0 0 16,0-6 0-16,4 6 0 0,0-6 0 0,3 0 8 16,-4-6-8-16,4 0 9 0,0-3-9 15,1-3 10-15,2 6-10 0,-3-11 0 0,4 2 0 0,0 0 0 16,-4 1 0-16,0-10 0 0,3 4 0 15,-2-4 0-15,-5 1 0 0,1-4 0 0,-1-8 8 0,1 2-8 16,-4-2 0-16,4 3-11 0,-4-1 3 0,-4 4 0 16,1-9 8-16,-4 8 0 0,0-5 0 0,-4 3 0 15,-3-3 0-15,0 2 0 0,0-2 0 16,0 3 0-16,-7 2 0 0,3-2 0 0,-3 0 0 0,0 2 0 16,3 1-17-16,1 8-2 0,3-2 0 0,-4 8 0 15,4 3 19-15,4 0-8 0,-4 7 8 0,-1-1 0 16,8 6-16-16,-3 6 3 0,-4-1 1 0,0 13 0 15,3 3-5-15,1 8-1 0,-4 3 0 0,3 10 0 16,4 2 18-16,-3 0-12 0,3 6 12 0,-4 0-10 0,4 3 10 16,0-3 0-16,0 5 0 0,0 1 0 15,4-6 0-15,-4 0 0 0,3-3 0 0,1 3 0 0,3-12 8 16,-4 4-8-16,4-10 10 0,0 6-10 16,0-8 10-16,1-1-10 0,2-8 10 0,1 2-10 15,-1-2 8-15,1-1-8 0,-1 7 0 0,5-7 9 0,-1-2-17 0,3 0-4 16,1-13-1-16</inkml:trace>
  <inkml:trace contextRef="#ctx0" brushRef="#br0" timeOffset="18858.542">17484 9030 562 0,'0'-8'24'0,"0"2"-24"15,0 0 126-15,-4-3 21 0,1 0 4 0,-1 3 1 16,1-5-16-16,-1 5-4 0,0-3 0 16,1 3 0-16,-4 3-34 0,3-3-7 0,4 6-2 15,-10-3 0-15,3 3-37 0,-4 3-8 0,1 0-2 0,-5 0 0 16,1 3-34-16,-3 6-8 0,3-6 0 0,-4 11 0 16,4-2 0-16,0 8 0 0,0-5 0 0,0 3 0 15,-1 2-14-15,5-5-5 0,-1-1-1 0,1 1 0 16,3 3 20-16,0-4 0 0,3-2 0 0,0 3 0 15,1-7-8-15,3 1 8 0,-4 0 0 0,4 0 0 16,0-6 0-16,4 2 0 0,-4-2 0 0,3-6 0 16,-3 6 0-16,4-6 0 0,0 6 0 0,3-6 0 15,-4 0 0-15,4 0 0 0,0 0 0 0,4 0 0 16,-1 6 0-16,-3-6 0 0,4 0 0 0,0 0 0 16,-4 0 0-16,3 0 0 0,-3 6 0 0,4-3 0 15,-4-3 0-15,0 3 0 0,0-3 0 0,0 0 0 16,0 3 0-16,-3 0 0 0,3 2 0 0,-4-2 0 15,1 3 0-15,-1 0 0 0,-3 0 0 0,4 6 0 16,-4 0 0-16,-4 2 0 0,4 4 0 0,-3 0 0 16,3-7 19-16,-4 4 1 0,1 3 0 0,-4-7 0 15,0 1-20-15,0 0 0 0,0-6 0 0,-4 3 0 16,0 2 0-16,1-11 0 0,-1 6 0 0,-3 0 0 16,0-6 10-16,3 12-2 0,-3-12 0 0,0 0 0 0,0 0-8 15,3-12 0-15,-3 12 0 0,0-6 0 16,7 0-33-16,-3 0 1 0,3 1 0 0,0 2 0 15,3-3-28-15,-3 3-6 0,3-6-1 0</inkml:trace>
  <inkml:trace contextRef="#ctx0" brushRef="#br0" timeOffset="19403.76">17593 9301 1013 0,'4'-18'20'0,"-4"18"8"16,0-6-28-16,0 1 0 0,0-1 0 0,0-3 0 15,0 3 74-15,0 6 10 0,3-6 1 0,-3 6 1 16,4-6-7-16,-4 6-2 0,0 0 0 0,0 0 0 15,0 0-21-15,0 0-5 0,0 0-1 0,0 0 0 16,-7 6-31-16,0-3-7 0,3 3 0 0,-3 6-1 16,-4-1-11-16,4 1 10 0,0 0-10 0,0 6 10 15,-3-7-10-15,3 4 0 0,-4-3 0 0,4 0 8 16,0-1 4-16,3 4 1 0,1 3 0 0,-4-7 0 16,3-2 5-16,4 0 1 0,-3 0 0 0,3 3 0 0,0-12 5 15,0 5 0-15,0-5 1 0,0 0 0 0,0 0-10 0,3 6-3 16,-3-6 0-16,0 0 0 0,11 0 0 15,-1 6-1-15,1-12 0 0,-4 6 0 0,4-6 1 16,-4-5 0-16,3-1 0 0,1 0 0 0,-4 3-12 16,3-2 10-16,1-7-10 0,0 3 10 0,-4 4-10 15,0-1 0-15,3 0 0 0,-6-3 0 0,3 4-19 0,-7-1 1 0,3 0 0 0,-3 0 0 32,0 6-14-32,-3-5-2 0,3 2-1 0,-4 0 0 0,1 6 13 0,-4-3 2 0,3 0 1 0,-3 6 0 15,0-6 10-15,4 1 9 0,-1 5-13 0,-3-6 5 16,0 6 8-16,0 6-8 0,-4-6 8 0,4 5-8 15,0 1 0-15,-3 0 0 0,3 0 0 0,-4 3 0 16,0 3-12-16,4-1-1 0,-3 1-1 0,-1 0 0 16,4 3-46-16,4-4-10 0,-1 1-2 0</inkml:trace>
  <inkml:trace contextRef="#ctx0" brushRef="#br0" timeOffset="19790.605">17801 9327 1482 0,'-7'0'31'0,"7"0"6"0,0 0-29 0,0 0-8 0,0 0 0 0,-7 0 0 0,7 0 58 0,0 0 10 0,0 0 3 0,-7 6 0 16,7-6-43-16,0 0-8 0,-4 6-1 0,1 0-1 15,3 0-18-15,0 6 0 0,0-6 0 0,0 2 0 16,3 1 19-16,1 0 0 0,-4 9 0 0,4-12 0 16,-1 5-8-16,1-2-2 0,-1 3 0 0,1 0 0 15,-1-7 9-15,4 1 2 0,-3 0 0 0,-4-6 0 16,7 6 12-16,-4 0 4 0,4-6 0 0,0 0 0 16,4 6-13-16,-4-6-3 0,4 0 0 0,3 0 0 15,-4-6-4 1,1 6-2-16,-4-6 0 0,7 0 0 0,-3 0-6 0,3-5 0 15,0 5-8-15,0-6 12 0,0 0-12 0,-3 3 0 0,-4-2 0 0,3-7 0 32,-3 6-20-32,4 0-8 0,-4 4 0 0,0-4-1 0,0 0-28 0,-3 0-6 15,3 4-1-15,-4-1 0 0,-3-6-147 0,4 9-29 0</inkml:trace>
  <inkml:trace contextRef="#ctx0" brushRef="#br0" timeOffset="20479.998">18415 9363 1485 0,'0'0'31'0,"-7"-6"7"16,7 6-30-16,-7-6-8 0,3 6 0 0,-3-6 0 0,0 6 62 0,4 0 11 0,-4-6 3 16,0 6 0-16,-4-6-24 0,4 3-4 0,0 3 0 15,-4-3-1 1,4 0-35-16,-3-2-12 0,-1-1 0 0,1 3 9 0,-1 0-9 0,0-3 0 0,4 6 0 0,0 9 8 16,0-6-17-16,0 5-4 0,0 4-1 0,0 0 0 15,3 6 3-15,-3-4 1 0,4 4 0 0,-1 6 0 16,4-10 10-16,-3 4 0 0,3-1 0 0,-4 1-8 15,4-12 8-15,0-6 14 0,0 0-3 0,0 0-1 16,7 12 10-16,-3-6 3 0,-1 0 0 0,4 2 0 16,1-8 10-16,-1 6 3 0,3 0 0 0,1-6 0 15,-1-6-9-15,4 0-2 16,1-5 0-16,-5-4 0 0,4-3-13 0,0-5-4 0,-3-4 0 0,3 4 0 16,0-7 18-16,-3-2 3 0,-1 6 1 0,1-4 0 15,0-5-43-15,-4 8-9 0,0-8-2 0,-4 3 0 16,1-6 13-16,-1 2 3 0,-3-2 0 0,0 0 0 15,0 3 8-15,-3 2 0 0,-1 4-9 0,1-6 9 16,-1 8 0-16,1-5 0 0,-4-3-9 0,3 8 9 16,-3-2 0-16,0 5-12 0,0 4 12 0,0 2-10 15,3-3 10-15,1 13 0 0,3-1 0 0,0 3 0 16,-4 0-8-16,4 6 0 0,0 0 0 0,0 0 0 16,0 0 8-16,0 0-8 0,0 0 8 0,0 0-8 15,0 0-1-15,0 12 0 0,0 2 0 0,0 10 0 16,0-6-8-16,0 14-2 0,0-3 0 0,4 4 0 0,-1 2 19 15,1 9 0-15,-1-3 0 0,1 3 0 0,-1 0 0 0,-3 6 0 16,0-3 0-16,4 3 0 0,-4 0 0 0,0-6-12 16,0-2 12-16,0 2-10 0,0-6 10 0,0-6 0 15,0 4 10-15,0-13-10 0,3 3 21 0,-3-8-1 0,0 0-1 0,4-6 0 16,-4-4-8-16,0-8-2 0,0 0 0 0,0 0 0 16,0 0-9-16,3 6 0 0,-3-6-12 0,4 6 12 15,3-6 0-15,0 0 0 0,-3 0 0 16,3 0 0-16,3 0-47 0,-3 6-1 15,4 0-1-15</inkml:trace>
  <inkml:trace contextRef="#ctx0" brushRef="#br0" timeOffset="21041.043">18740 9295 1257 0,'0'-6'26'0,"0"0"6"16,-4 6-32-16,4-6 0 0,-4 1 0 0,4 5 0 16,0 0 93-16,0 0 12 0,-3-3 3 0,3 3 0 15,-7 0-44-15,0 0-8 0,0 3-1 0,0 2-1 0,0 1-35 0,0 0-7 0,0 6-2 16,-4-3 0-16,4 0-1 0,-4-4 0 0,4 4 0 15,0 3 0-15,0-6 0 0,4 6 0 0,-4-4 0 0,0 1 0 16,3 0-9-16,4 3 0 0,-3-6 9 0,3-6-9 16,-4 12 8-16,4-12-8 0,0 0 8 0,0 5-8 31,4 1 14-31,-4 0-2 0,3 3 0 0,-3-9 0 0,0 0 0 0,4 6 0 0,-4-6 0 0,7 3 0 16,0-3-1-16,0 0-1 0,0-3 0 0,0-3 0 15,0 3-2-15,0-3 0 0,0 3 0 0,-3 0 0 16,3-3-8-16,-4 1 0 0,4-1 9 0,-3 0-9 15,-1 0 0-15,-3-3 0 0,4 3-10 0,-1-3 10 16,-3 3-20-16,0 4 2 0,4-4 1 0,-4 6 0 16,0 0 4-16,0 0 1 0,0 0 0 0,0 0 0 15,0 0 1-15,0 0 1 0,0 0 0 0,0 0 0 16,0 0 10-16,0 0-13 0,0 0 5 0,0 0 8 16,-4 6-11-16,1-1 11 0,3 4-8 0,-4 0 8 15,4 6 0-15,0-9 0 0,0 5 0 0,4-5 8 16,-4 0 0-16,0 3 1 0,3 3 0 0,1-1 0 15,-4-5-1-15,3 6 0 0,1-6 0 0,-1 3 0 16,1-3-8-16,-1 0 8 0,4-1-8 0,-3 1 8 16,3 0-27-16,-3 0-5 0,6-6-2 15,-3 0 0-15,0 0-146 0,0 0-30 0,0 0-6 0</inkml:trace>
  <inkml:trace contextRef="#ctx0" brushRef="#br0" timeOffset="21282.838">18891 9383 801 0,'-3'24'34'0,"-4"-7"-34"15,3 1 84-15,-3 3 9 0,4-4 3 0,-4 1 0 16,3-6-26-16,0 2-5 0,1-2-1 0,-1-6 0 15,4-6-41-15,0 0-9 0,0 0-2 0,0 0 0 16,0 0 0-16,0 0 0 0,0 0 0 16,0 0 0-16,0 0-12 0,4 6-16 0,3 0 3 0</inkml:trace>
  <inkml:trace contextRef="#ctx0" brushRef="#br0" timeOffset="21444.329">18828 9075 1241 0,'-7'5'25'0,"0"-2"8"16,7-3-33-16,0 0 0 0,0 0 0 0,0 0 0 16,0 0 0-16,0 0 0 0,3 9 0 0</inkml:trace>
  <inkml:trace contextRef="#ctx0" brushRef="#br0" timeOffset="21937.038">19082 9295 1440 0,'0'12'40'0,"-4"0"11"0,4-4-41 0,0 4-10 0,-3 0 0 0,3 6 0 15,-4-10 100-15,4 4 19 0,-3 6 3 0,3-6 1 16,-4-1-56-16,1-2-11 0,-4 9-3 0,3-7 0 16,0 1-28-16,1 0-5 0,-1 0-2 0,1-3 0 15,-1 2-6-15,4-11 0 0,0 6-1 0,0-6 0 16,0 0-11-16,-3 6 0 0,3-6 9 0,0 0-9 15,0 0 16-15,0 0 0 0,0 0-1 0,0 0 0 16,0 0 6-16,0 0 2 0,0-6 0 0,0-6 0 16,3 7-23-16,-3-4 0 0,4-3-10 0,-4 0 10 15,3 0-37-15,4-5-1 0,-3-1 0 0,3 9 0 16,0-2 2-16,-3-7 1 0,3 6 0 0,-4 0 0 16,1 4 19-16,3-10 4 0,-4 6 1 0,1 3 0 15,-1 1 11-15,1 2-8 0,-1-3 8 0,-3 9-8 16,0 0 8-16,8 0 0 0,-8 0-9 0,0 0 9 15,3 0-10-15,4 0 10 0,-3 0-13 0,3 9 5 0,-4-6 8 16,4 3 0-16,0 2 0 0,-3 4 0 0,3-6 0 0,-4 6 11 16,4 0-3-16,1-1 0 0,-5-2 0 0,4 9-8 0,4-12 12 15,-4 5-4-15,-4-5 10 0,4 6 2 0,0 3 0 16,-3-4 0 0,3 1-58-16,-4 0-11 0,1 3-3 0</inkml:trace>
  <inkml:trace contextRef="#ctx0" brushRef="#br0" timeOffset="22868.979">19770 9263 1455 0,'-7'6'61'0,"3"2"-49"16,1-2-12-16,-1 0 0 0,0 0 0 0,1 6 0 16,-1-3 9-16,1 2-1 0,3 1 0 0,-4 0 0 15,1 6 29-15,3-10 6 0,0 1 1 0,0 0 0 16,0 3-17-16,0 0-3 0,3-7-1 0,-3 1 0 15,0-6-11-15,0 0-3 0,0 0 0 0,0 0 0 16,4 0 25-16,-1 0 5 0,4 0 1 0,-3 0 0 16,0-6-14-16,-1 6-2 0,1-5-1 0,3-1 0 15,-4-6-15-15,1 0-8 0,3 3 10 0,-4-2-10 16,1 5 0-16,3-12-20 0,-4 12 4 0,1-6 0 16,-1 4 3-16,1-1 1 0,0 0 0 0,-4-3 0 15,3 6 3-15,1 0 1 0,-4 6 0 0,0 0 0 16,0 0-20-16,0 0-3 0,0 0-1 0,0 0 0 15,0 0 32-15,3 6 0 0,-3 0-8 0,4 6 8 0,-1-3-9 16,-3 0 1-16,0-1 0 0,0 4 0 0,0 0 8 0,0 0 12 16,0-4-2-16,4 1-1 0,-4 3 19 15,0 3 3-15,3-9 1 0,-3 5 0 0,0-11-16 16,0 0-4-16,4 0 0 0,-4 0 0 0,0 0-1 0,3 6-1 0,-3-6 0 16,7 0 0-16,0 0 6 0,0-6 0 0,1 1 1 15,2-7 0-15,-3 6-17 0,0-6 0 0,0 3 0 16,0 3 0-16,-3 1-9 0,3 5 1 15,-7 0 0-15,0 0 0 0,0 0 8 16,3-6-8-16,1 6 8 0,-4 0-8 0,0 0-4 16,0 0 0-16,3 6 0 0,1-4 0 0,-4 7 12 0,0 3-10 0,0 3 10 0,0-3-10 15,0-1 10-15,0-2 0 0,0 3 10 0,0 0-10 16,4-7 12-16,-4 7-4 0,0-6-8 0,3 0 12 16,-3-6-12-16,0 9 11 0,0-9-11 0,4 6 10 15,-1 0-10-15,4-3 12 0,-3-1-12 0,3-2 12 16,0 0-12-16,0-2-12 0,0-1 2 0,3 0 1 15,5-3-113-15,-5 0-22 0,8-6-5 0</inkml:trace>
  <inkml:trace contextRef="#ctx0" brushRef="#br0" timeOffset="23395.623">20271 9301 691 0,'0'0'29'16,"0"0"-29"-16,-4 9 68 0,4-9 7 16,0 0 1-16,-7 6 1 15,0-1-4-15,0-2-1 0,0 3 0 0,0-3 0 0,7-3 4 0,-7 6 0 0,7-6 0 0,0 0 0 16,0 0-17-16,0 0-3 0,0 0-1 0,-14 12 0 15,0-6-11-15,3 6-1 0,4-7-1 0,7-5 0 16,-14 12-16-16,3-3-3 0,4 3-1 0,0 0 0 16,4-7 10-16,-4 4 3 0,3 0 0 0,0 3 0 15,1-3-27-15,3 2-8 0,0-5 0 0,3 6 0 16,1-12 13-16,0 9-4 0,3-6-1 0,0 0 0 16,0 0-8-16,0-3 8 15,3 0-8-15,1 0 8 0,-1 0-8 0,1-3 8 0,-4 0-8 16,4 3 8-16,-4-6 4 0,3 0 0 0,-3 0 0 0,0-6 0 15,4 6-4-15,-7 1-8 0,3-4 12 0,0-3-4 16,-4 3-8-16,4 6 10 0,-7-8-10 0,4 5 10 16,-1 0-10-16,-3-6 0 0,0 3 9 0,0 3-9 15,-3 3 0-15,-1-3 0 0,-3 4-12 0,4 2 4 16,-1-6 0-16,-3 0 0 0,4 0 0 0,-5 0 0 16,5 6-10-16,3 0-2 0,0 0 0 0,-7-6 0 15,7 6 9-15,0 0 2 0,-4 0 0 0,-3 0 0 16,0 0-24-16,0 0-5 0,7 0-1 0,-7 0 0 15,-3 0-5-15,3 6-2 0,-4-6 0 0,0 6 0 16,4 6 7-16,0-4 2 0,0 4 0 0,4 0 0 16,-4 6-19-16,3-7-4 0,1-2-1 0</inkml:trace>
  <inkml:trace contextRef="#ctx0" brushRef="#br0" timeOffset="23830.764">20394 9371 1384 0,'0'0'39'16,"0"0"9"-16,-3 9-38 0,3-9-10 0,-4 6 0 0,4-6 0 15,-3 6 60-15,3-6 9 0,-4 9 3 0,0 3 0 16,4-6-13-16,-3-1-3 0,3 1 0 0,-4 3 0 15,4 3-32-15,-3 0-8 0,3-7 0 0,0-5-1 16,-4 6-5-16,4-6-1 0,0 0 0 0,0 0 0 16,0 0-1-16,0 0-8 0,0 0 12 0,0 0-4 15,7 6 0-15,0-12 0 0,1 6 0 0,2-6 0 16,-3-5-8-16,0-7-14 0,4 3 3 0,-1-8 1 16,-3 2 10-16,0 4-10 0,4-1 10 0,-4 0-10 15,4 4 10-15,-4-4 0 0,-4 6 0 0,4 6 0 16,-3-5 0-16,3 2 0 0,-4 3 0 0,1 3 0 15,-1 0 0-15,-3 3 0 0,0 0 0 0,0 0 8 16,0 0-8-16,0 6 0 0,4 6 0 0,-4 2 0 16,0-2 0-16,0 9 0 0,-4-1 0 0,4 1-8 15,-3 2 8-15,3 4 0 0,-4-4 0 0,4-2 8 16,-3 2-8-16,3-5 0 0,-4-6 0 0,8 0 8 0,-4-4-16 16,3 4-4-16,4-6 0 0,-3-6 0 15,3 6-141-15,4-6-29 0</inkml:trace>
  <inkml:trace contextRef="#ctx0" brushRef="#br0" timeOffset="24366.802">21731 8592 1288 0,'-14'-32'27'0,"3"14"5"0,4 7-32 16,-3-4 0-16,-4-3 0 0,3 7 0 16,-3-1 82-16,-4-9 10 0,1 9 1 0,3 1 1 15,-4-1-64-15,0 0-13 0,1 3-2 0,-1 4-1 0,4-4-1 0,0 6 0 0,3-3 0 0,-3 6 0 16,4 0-5-16,-1 6-8 0,4 0 11 0,-4 2-11 16,1 4 0-16,-1 6-17 0,1-6 1 0,-1 8 1 15,0 10 15-15,1-1 0 0,-1 9 0 16,1 0 10-16,-1 4-1 15,0 2 0-15,1 0 0 0,3 0 0 16,-4 3 0-16,4 3 0 0,0-6 0 0,-3 6 0 0,2-6 20 0,1 3 4 0,-3-9 1 16,-1 3 0-16,4 4-8 0,0-16-2 15,0 9 0-15,4-8 0 0,-4-4 16 0,3 0 4 16,0-2 0-16,1 0 0 0,-1-7-23 0,4 4-4 0,-3-4-1 16,3-2 0-16,0 3-16 0,0-1 0 0,3 1 0 15,-3 0 0-15,0-10-9 0,4 4-6 0,-1-6-1 0,-3 6 0 16,4-12-33-16,0 6-7 0,-1 3-2 15,1-7 0-15,-4-2-115 0,0 0-23 0</inkml:trace>
  <inkml:trace contextRef="#ctx0" brushRef="#br0" timeOffset="24682.233">20884 9251 1044 0,'0'0'21'0,"0"0"7"0,0 0-28 0,0 0 0 0,0 0 0 0,0 0 0 31,0 6 56-31,4 0 7 0,0 0 1 0,-1-3 0 0,4 2 12 0,0 1 4 0,4-6 0 0,-1 6 0 16,1-6-32-16,3 0-5 0,4 6-2 0,-1-6 0 15,1 0-5-15,7 0 0 0,-4 0-1 0,3 0 0 16,1 6-13-16,0-6-2 0,0 0-1 0,-1 6 0 16,1-12-8-16,-4 6-2 0,-3-6 0 0,3 0 0 15,-3 6-9-15,-1-6 0 0,1 0 0 0,-1 6 0 16,-2-5-112-16,-5 5-24 0,1-3-4 16</inkml:trace>
  <inkml:trace contextRef="#ctx0" brushRef="#br0" timeOffset="25181.42">21484 9295 1409 0,'0'6'60'16,"0"6"-48"-1,0-6 4-15,-3 2 0 0,-1-2 1 0,4 0 0 16,-3 6 49-16,3 0 10 0,-4 2 1 0,4 1 1 16,-3 0-11-16,3 2-3 0,-4-5 0 0,4 6 0 15,-4-4-24-15,4-2-6 0,0 6-1 0,0-3 0 0,0-4-8 16,0-5-1-16,0-6-1 0,-3 12 0 0,3 0-5 16,0-9-1-16,0 5 0 0,0-8 0 0,0 0-17 15,0 0 10-15,0 0-10 0,0 0 8 0,0 0 5 16,0 0 1-16,0 0 0 0,0 0 0 0,0 0 2 0,0 0 1 15,0 0 0-15,0 0 0 16,0 0-17-16,0 0 10 0,0 0-10 0,0-5 8 0,0-1-8 0,3-12 0 0,-3 6 0 16,0-2-11-16,0-4 11 0,4 6 0 0,-4-5 0 0,4-1 0 15,-1 3 0-15,-3 4-10 0,4-7 10 16,-4 3 0-16,3 0-16 0,1 1 4 0,-1-4 1 0,1 6 0 16,-1-2-1-16,-3 2-1 0,4 0 0 0,-4 0 0 15,3 4 13-15,1-4-9 0,-4 3 9 0,3 6-8 16,1-3 8-16,3 0-13 0,-4 6 5 0,4 0 8 15,1 0-24-15,-1 0 4 0,3 6 0 0,-3-6 0 16,4 6 2-16,3-6 1 0,0 3 0 0,-3 3 0 16,6-3-25-16,-3 6-5 0,4 2-1 15,-4-5 0-15,0 0-4 0,0 0-2 0,0 0 0 0,-3 0 0 16,0 0-28-16,-1 0-6 0,1-1 0 0</inkml:trace>
  <inkml:trace contextRef="#ctx0" brushRef="#br0" timeOffset="25797.469">21717 9433 1265 0,'-7'3'36'0,"-4"3"8"0,4-3-36 16,7-3-8-16,0 0 0 0,0 0 0 0,0 0 28 0,0 0 3 0,0 0 1 0,0 0 0 16,0 0-20-16,0 0-3 0,0 0-1 0,0 0 0 15,0 0 12-15,0 0 1 0,0 0 1 0,0 0 0 16,0 0 15-16,0 0 3 0,7 6 1 0,-7-6 0 16,4 6-13-16,-4-6-2 0,7 6-1 0,0-6 0 15,-3 0 12-15,3 0 3 0,-7 0 0 0,7 5 0 16,0-5-7-16,0 0-1 0,0 0 0 0,0 0 0 15,3 0-6-15,-3-5-2 0,1 5 0 0,2-6 0 16,-3 0-12-16,0-3-4 0,0 0 0 0,0 6 0 16,0-8-8-16,0 5 0 0,1-6 0 0,-5 0 0 15,4 3 0-15,-3 0 0 0,-1 7 0 0,1-10 0 16,-1 6 0-16,-3 6-11 0,4-6 3 0,-4 6 0 16,0 0-16-16,0 0-4 0,0-12 0 0,0 12 0 15,0 0 8-15,-4-6 2 0,4 6 0 0,-7-3 0 16,4 3 0-16,-4 0 0 0,0 3 0 0,-1 0 0 15,1 0-11-15,0 9-3 0,0-12 0 0,-3 12 0 16,-1-6 52-16,4 2 9 0,-4 4 3 0,1-3 0 16,-4 6-20-16,3-3-4 0,1-1-8 0,3 1 12 15,-4 3-2-15,4-4-1 0,-4 1 0 0,4 0 0 16,0-3-9-16,4-3 8 0,-4 0-8 0,7-6 8 0,0 0 4 16,0 0 0-16,0 0 0 0,0 0 0 0,0 0 9 15,0 11 3-15,0-11 0 0,0 0 0 0,0 0-8 16,3 0 0-16,1 6-1 0,3-6 0 0,0 0-15 15,0 0 11-15,3 6-11 0,1 0 10 16,0 0-10-16,3-6 0 0,0 6 0 0,0-3 0 16,4-3 0-16,-4 3-17 0,3 0 4 0,1-3 1 15,0 0-42-15,-1 0-8 0,1 0-2 0,0-3 0 0,-4 0-158 16,0 0-32-16</inkml:trace>
  <inkml:trace contextRef="#ctx0" brushRef="#br0" timeOffset="26339.577">21777 9030 680 0,'-4'12'28'0,"4"-6"-28"16,0 6 64-16,0-6 6 0,0 3 2 0,0-1 0 16,0-8 3-16,0 0 1 0,0 0 0 0,0 9 0 15,4-3-16-15,-4 0-4 0,3 0 0 0,5 0 0 16,-5 0-28-16,8-1-7 0,-4 1-1 0,3 0 0 16,1 0 8-16,3 9 2 0,-3-9 0 0,3 5 0 15,0-5-49-15,-4 0-9 0,5 0-3 0</inkml:trace>
  <inkml:trace contextRef="#ctx0" brushRef="#br0" timeOffset="26832.25">22151 9321 1302 0,'-4'6'27'0,"-3"6"7"16,0 0-34-16,4 0 0 0,-1 2 0 0,-3 1 0 0,4 6 52 0,-1-10 4 0,4 4 1 0,-3 3 0 16,3-1 3-16,3-5 1 0,-3 3 0 0,0-6 0 15,4-1-30-15,-1 4-7 0,-3-12 0 0,4 6-1 16,-1 0-1-16,1 6 0 0,-1-9 0 0,-3-3 0 15,0 0-13-15,0 0-9 0,0 0 12 0,0 0-12 16,0 0 22-16,0 6-2 0,4-1-1 0,-4-5 0 16,0 0 9-16,0 0 3 0,0 0 0 0,0 0 0 15,3-5-31-15,-3 5 0 0,0-9 0 0,-3 3 0 16,3-6 0-16,-4 0 0 0,4 1 0 0,0-1 0 16,-3-3-12-16,3-3-8 0,0 7-1 0,0-7-1 15,-4 3 22-15,4 4 0 0,0-7-9 0,0 3 9 16,0 4 0-16,0-1 0 0,0 0 0 0,0 0 0 15,4 0 0-15,-4 4-8 0,3 2 8 0,-3 0 0 16,0 6-11-16,7-6 11 0,-7 6-10 0,4-6 10 16,-1 6-13-16,4 0 3 0,1-6 1 0,-1 12 0 15,0-6 9-15,0 0-13 0,0 6 5 0,3-6 8 16,1 6-13-16,3-6 5 0,0 0 8 0,0 0-13 16,0 6-24-16,0-3-5 0,1 0-1 0,-1 3 0 15,-4-4-18-15,4 4-4 0,-3-3-1 0</inkml:trace>
  <inkml:trace contextRef="#ctx0" brushRef="#br0" timeOffset="27311.996">22334 9327 1288 0,'0'0'27'0,"0"0"5"0,0 0-32 0,0 0 0 0,-3 12 0 0,3-12 0 16,0 0 42-16,0 0 2 0,0 0 0 0,0 0 0 16,3 6 35-16,1-6 7 0,-1 6 2 0,4 0 0 15,1 0-35-15,-5-6-6 0,4 6-2 0,0-6 0 16,4 0-21-16,-4 0-4 0,3 0 0 0,-3 0-1 16,1 0-9-16,-1 0-2 0,0 0 0 0,-4 0 0 15,4-6-8-15,0 0-9 0,0 0 9 0,0 0-13 16,0 0-20-16,-3 0-4 0,3-3-1 0,-3 1 0 15,-1-1 9-15,1-3 1 0,-1 6 1 0,-3-6 0 16,0 1 7-16,0-4 2 0,0 9 0 0,0-6 0 16,-3 6 18-16,-1 1 0 0,1-10-8 0,-5 9 8 15,1 3 0-15,0 0 0 0,0-3 11 0,0 3-11 16,0 3 12-16,0 0-4 0,4-3 0 0,-4 6-8 16,0 0 0-16,-1 6 0 0,5 3 0 0,-4 0 0 15,3-1 0-15,-3 4 0 0,0 0 0 0,4-1 0 16,-4 4 0-16,3-3 12 0,1-1-4 0,-1 1-8 15,1-3 10-15,-1 0-10 0,0-1 8 0,4 1-8 0,-3-3 0 0,3 3 0 16,0 0-14-16,3-7 5 16,-3 4 9-16,4 3 14 0,-4 0-3 0,4-1-1 15,3 1-10-15,0-6 0 0,3 6 0 0,1-3 0 0,-4 0 0 0,3-1 0 0,1 4 0 16,0-6 0 0,3 6-113-16,-4-9-19 0</inkml:trace>
  <inkml:trace contextRef="#ctx0" brushRef="#br0" timeOffset="28361.48">23400 9413 1033 0,'-11'-6'21'0,"11"6"6"0,0 0-27 0,0 0 0 0,0 0 0 16,-3-6 0-16,-4-3 98 0,3 3 14 0,-3 0 4 0,3 0 0 31,-3 1-40-31,4-1-7 0,-1-6-1 0,1 6-1 16,-1-6-29-16,4 3-6 0,0-2 0 0,-3-1-1 0,3 6 5 0,0 0 2 16,-4 0 0-16,4 6 0 0,-3-6-18 0,-1 1-3 0,4 5-1 0,-7-3 0 15,7 3-16-15,-7 3 0 0,0 2 0 0,0 1-9 16,-4 6-3-16,1 0-1 0,-1 0 0 0,-3 2 0 15,0-2 13-15,3 12-12 0,-3-13 12 0,0 10-12 16,0-3 12-16,4-1 0 0,-5 4 0 16,1-4 0-16,4 1 0 0,3-6 0 0,0 0 0 0,0 2 0 15,3-8 0-15,4-6 0 0,0 0 0 0,0 0 0 16,0 0 0-16,0 0 0 0,7 0 0 0,-3 6 0 16,6-6 0-16,-3 0 10 0,4-6-10 0,-1 6 8 15,1 0 0-15,3 0-8 0,0 6 12 0,0-12-4 16,4 6-8-16,-4-6 0 0,0-6 0 0,4 4 0 15,-4-1 0-15,-4-6 0 0,5 3 0 0,-5 1 0 16,-3 2 0-16,0-3 0 0,-3 3 0 0,-1 6 0 16,-3-3 8-16,0 6-8 0,0 0 8 0,0 0-8 15,0 0 15-15,0 0-3 0,0 0 0 0,0 0 0 16,0 0 1-16,-3 6 0 0,3-3 0 0,-4 9 0 16,1 0-13-16,-1-1 0 0,1 1 0 0,-1 0 0 15,4 0 0-15,-3 0 0 0,3-4 0 0,3 4 0 16,-3 0 0-16,4-6 0 0,-1-3 0 0,1 5 0 15,3-5-12-15,3 3 0 0,1-3 1 0</inkml:trace>
  <inkml:trace contextRef="#ctx0" brushRef="#br0" timeOffset="29068.461">24243 9233 1257 0,'0'0'26'0,"0"0"6"0,0 0-32 15,0 0 0-15,0 0 0 0,0 0 0 0,0 0 64 0,0 0 5 16,0 0 2-16,0 0 0 0,0 0 27 16,0 0 6-16,0 0 0 0,0 0 1 15,0 0-71-15,0 0-14 0,0 0-4 0,0 0 0 16,0 0-6-16,0 0-2 0,-4 6 0 0,4-6 0 16,0 0-8-16,0 0 0 0,0 0 0 0,0 0 0 0,0 0 0 0,0 0 0 0,0 0 0 0,0 0 0 15,0 0 0-15,0 0 0 0,0 0 0 0,0 0 0 16,0 0 0-16,0 0 0 0,0 0 0 0,0 0 0 15,0 0 0-15,-7 6 0 0,7-6 0 0,-7 0 0 16,0 0 0-16,-3 0 0 0,-1 0 0 0,0 0 0 16,1 0 0-16,-4 0 0 0,0 0 10 0,-4 0-10 15,4 0 0-15,0 3 0 0,0 3 0 0,0-3 0 16,-1 6 0-16,1 2 0 0,0-5 0 0,0 0 0 16,0 6 0-16,0-3-12 0,3 0 0 0,-3-1 0 15,7 4 12-15,0 0 0 0,4-6 0 0,-4 6-9 16,3-4 9-16,0 4 0 0,1 0 0 0,-1 0-8 15,1-1 8-15,3-5 0 0,0-6 8 0,-4 6-8 16,4 3 11-16,4-3-3 0,-1 0 0 0,1 0 0 16,3-6 17-16,0 0 3 0,0 0 1 0,4 5 0 15,-1-5-21-15,4 0-8 0,0 0 0 0,1 6 9 16,2-6-9-16,1-6 0 0,-4 6 0 0,4 0 0 16,3 0-91-16,-4 0-20 0,8 0-4 0</inkml:trace>
  <inkml:trace contextRef="#ctx0" brushRef="#br0" timeOffset="29624.142">24373 9374 1051 0,'-14'0'21'0,"7"3"7"0,0 0-28 0,0-3 0 0,-3 3 0 0,2 0 0 16,1 0 88-16,0 3 11 0,0 0 2 0,0 0 1 15,0 0-37-15,0 0-7 0,0-1-2 0,0-5 0 16,4 9-17-16,-5-3-4 0,1 0-1 0,4 6 0 16,-1-1-3-16,1-5-1 0,3 0 0 0,-4 6 0 15,4-6-14-15,0 3-4 0,0 0 0 0,4-1 0 16,-4-8 13-16,3 6 3 0,-3-6 0 0,4 6 0 15,3 6-6-15,0-6-1 0,0-3 0 0,0 0 0 16,0 0-2-16,0-1-1 0,0-4 0 0,4 2 0 16,-4-6 2-16,3 3 1 0,-2-3 0 0,2 6 0 15,1-6-4-15,-4 0-1 0,0 6 0 0,0 0 0 16,0-6-4-16,0 0 0 0,0-2-1 0,4-1 0 16,-8 0-11-16,4-3 0 0,-3 6 9 0,-1-6-9 15,1 7 0-15,-1-1 0 0,-3 0 0 0,0-3 0 16,0 3-10-16,-3 0 0 0,3 0 0 0,-4 1 0 15,4-7 10-15,-3 6 0 0,3-3-9 0,-4 3 9 16,1 0-10-16,-1 0 10 0,1 1-13 0,3-1 5 16,-7 0 8-16,0 0 0 0,3 0 0 0,-3 0 0 15,3 0-19-15,4 6-1 0,-7-6-1 0,7 6 0 16,0 0-4-16,-7 0-1 0,7 0 0 0,-10 3 0 16,3 0-5-16,0 3-1 0,0 0 0 0,-4 6 0 0,4 0 18 0,0-1 3 0,3 1 1 15,1 3 0-15,-1-3 2 0,4-1 0 16,0 1 0-16,0 0 0 15,0-3-15-15,4 2-2 0,-1-5-1 0,1 0 0 16,-1 0-48-16,1 6-10 0,-1-3-1 0</inkml:trace>
  <inkml:trace contextRef="#ctx0" brushRef="#br0" timeOffset="30403.026">24585 9386 1220 0,'0'0'34'0,"0"0"9"16,0 0-35-16,0 0-8 0,0 0 0 0,0 0 0 15,0 0 61-15,0 0 11 0,0 0 1 0,0 0 1 16,0 0 3-16,-3 9 1 0,-1 3 0 0,0-6 0 15,1 0-37-15,-1 5-7 0,4-5-2 0,-3 3 0 16,3 3-20-16,0-1-12 0,0-5 12 0,-4 0-12 16,4-6 13-16,0 12-4 0,-3-6-1 0,3-6 0 15,-4 6-8-15,4-6 0 0,0 0 0 0,0 0-11 0,0 0 11 0,0 0 14 0,0 0-3 0,0 0-1 16,0 0 18-16,0 0 3 0,0 0 1 16,0 0 0-16,0 0-32 0,7-3 0 0,-3-6 0 0,3 3 0 15,-4-6 0-15,5 6 0 0,-1-5 0 16,3-4 0-1,-3 3 0-15,0 1 0 0,4-1 0 0,-4-3 0 0,0 3-10 16,4 3-8-16,-8 1-2 0,4 2 0 0,-3-6 20 0,-1 12 0 16,-3 0 0-16,0 0 0 0,0 0 0 0,0 0 0 0,0 0 0 15,0 0 0-15,4 0-10 0,-1 6 10 0,1 0-8 0,-4 0 8 16,3 0 0-16,-3 2 0 0,4 1 0 0,-4 0 0 16,3 3 0-16,1 0 0 0,-4-7 0 0,3 4 0 15,1 0 0-15,-4 3-15 0,4-3 4 0,-4-4 1 16,0-5 18-16,0 0 4 0,0 0 1 0,0 0 0 15,0 0-13-15,0 0 11 0,0 0-11 0,7 6 10 16,-4-6 10-16,1-6 1 0,3 6 1 16,-4-5 0-16,4 5-22 0,-3-9-8 0,-1 0 0 15,1 3 0-15,-1 0-30 0,1 3-6 0,-1-3 0 16,1 1-1-16,-1-1 21 0,-3 6 4 0,4-6 0 0,-4 6 1 16,4 0 19-16,-4 0-8 0,3-6 8 0,-3 6 0 15,0 0-10-15,0 0 10 0,0 0-8 0,0 0 8 16,0 0 0-16,0 0 0 0,0 0 0 0,0 0 8 15,0 0-8-15,0 0 0 0,4 6 8 0,-1-6-8 16,1 6 0-16,-1-6 0 0,4 6 0 0,-3-1 0 16,3 1 12-16,-4-6-3 0,4 0 0 0,-3 0 0 15,-1 0-1-15,1 0-8 0,-1 3 12 0,-3-3-4 16,8 6-8-16,-8 0 10 0,3 3-10 0,1 0 10 0,-4-4 1 16,3 1 0-16,1 0 0 0,-1 0 0 0,1 0-3 15,-1 0 0-15,4 0 0 0,-3 0 0 0,3-3-8 0,0 0 10 0,0-1-10 16,4 4 10-16,-1-6 7 0,1 0 2 0,3 0 0 15,0 0 0-15,0-6-19 0,0 1 0 0,4 2 0 0,-4-3 0 16,4 0-19 0,-4 0-10-16,0-6-3 0,0 6 0 0,-4 0-102 0,1-8-21 0,0-1-4 15</inkml:trace>
  <inkml:trace contextRef="#ctx0" brushRef="#br0" timeOffset="31151.928">25164 9301 1429 0,'0'0'40'0,"-7"6"10"16,7-6-40-16,-7 3-10 0,7-3 0 0,0 0 0 16,-8 3 44-16,8-3 6 0,-3 6 2 0,-1 2 0 15,1-2-16-15,-1 6-4 0,1-6 0 0,3 6 0 16,-4-4 10-16,1 1 2 0,-1 3 0 0,1 9 0 15,-1-10-20-15,-3-2-3 0,4 3-1 0,-1 0 0 16,1-1 10-16,3 1 2 0,-4-6 0 0,4-6 0 16,0 0-32-16,0 0 0 0,0 0 0 0,0 0 0 0,0 0 0 0,0 0 19 0,0 0-3 15,0 0 0-15,0 0 29 0,0 0 6 0,4 0 1 16,-4-6 0-16,3 0-42 0,-3 0-10 0,4-5 0 16,-1-1 0-1,-3 6 0-15,4-3 0 0,-1 3 0 0,-3 1 0 16,4 5-16-16,-1-6-6 0,-3 0-1 0,4 0 0 15,-1 0 15-15,-3 0 8 0,4 3-10 0,-4 3 10 16,0 0-11-16,0 0 11 0,0 0-12 0,0 0 12 0,0 0-16 0,0 0 4 0,7 0 1 0,-4 3 0 16,1 3 11-16,3 0-13 0,-3 0 5 0,-1 0 8 15,-3-6-9-15,7 6 9 0,-7-6 0 0,0 5 0 16,4 1 0-16,-4 0 0 0,0 3 0 0,0 3 0 16,-4-6 0-16,4-1 8 0,0-5 0 0,-3 12 1 15,-1-6 6-15,-3 6 1 0,3-3 0 0,1-3 0 16,-1 5-7-16,4-11-1 0,0 0 0 0,0 0 0 15,0 0-8-15,0 0 0 0,0 0 0 0,0 0 0 16,0 0 21-16,0 0-1 0,0 0 0 0,0 0 0 16,0 0-32-16,0 0-8 0,4-8 0 0,-1 2-1 15,1 0 7-15,0 0 2 0,-1-6 0 0,1 6 0 16,-1 0 0-16,1 0 0 0,3 1 0 0,-4 5 0 16,1-9 12-16,3 0-9 0,-4 3 9 0,1 0-8 15,3 3 8-15,-4-3 0 0,1 6 0 0,0-5 0 16,-4 5 0-16,0 0 0 0,0 0 10 0,0 0-10 15,0 0 14-15,0 0-3 0,0 0-1 0,0 0 0 16,0 0-10-16,0 0 0 0,3 5 0 0,1 1 0 16,-1-6 0-16,1 3 0 0,3 0 0 0,-4 0 0 15,-3-3 0-15,4 6 0 0,-1 3 0 0,-3 0 0 16,4-4 0-16,-1 1 0 0,1 0 8 0,-4 0-8 16,3 0 0-16,-3-6 0 0,4 0 0 0,-1 9 0 0,1-3 0 15,-4 3 0-15,7-1 0 0,-3-2 0 0,-4-6 0 0,0 0 8 16,0 0-8-16,0 0 0 0,0 0 0 0,0 0 0 15,0 6 0-15,0-6 0 0,0 0 0 0,0 0 0 0,0 0 0 16,3 0 0 0,1 6-31-16,-1 0-1 0,1-6-1 0,3 0 0 0,0 0-125 15,0 0-25-15,3 0-5 0</inkml:trace>
  <inkml:trace contextRef="#ctx0" brushRef="#br0" timeOffset="32087.625">25506 9357 649 0,'0'0'13'0,"0"0"4"0,0 0-17 16,0 0 0-16,0 0 0 0,0 0 0 0,0 0 65 0,0 0 10 0,0 0 1 0,0 0 1 16,0 0-16-16,0 0-3 15,0 0-1-15,0 0 0 0,0 12-21 0,0-10-5 0,0-2-1 0,0 0 0 16,0 0 11-16,0 0 3 0,0 0 0 0,0 0 0 15,0 0 8 1,0 6 1-16,0-6 1 0,0 0 0 0,0 0-22 0,0 3-5 16,0-3-1-16,0 9 0 0,-4-3 15 0,4 6 3 15,-3 0 1-15,-1-7 0 0,4 4-15 0,-3 3-3 0,3 0-1 0,0-1 0 16,-4 1 6-16,4-6 0 0,0 0 1 0,0-6 0 16,0 0-17-16,0 0-3 0,0 0-1 15,-3 9 0-15,3-9-3 0,-4 9-1 0,4-9 0 0,0 0 0 16,0 0 0-16,0 0 0 0,0 0 0 0,0 0 0 15,0 0 21-15,0 0 4 0,0 0 1 0,0 0 0 16,0 0-19-16,0 0-4 0,0 0-1 0,0 0 0 16,0 0 5-16,0-6 1 0,0 3 0 0,0-6 0 15,0-3-16-15,4 6 8 0,-4 0-8 0,3-5 0 16,1-1 0-16,-1 6 0 0,1 3 0 0,-1-3 0 16,1 6 0-16,-1-6-12 0,1 1 12 0,-1-1-10 15,4 6 10-15,-3-6-13 0,3 6 5 0,-3-6 8 16,3 0-12-16,-7 6 12 0,7-6-10 0,0 3 10 15,-7 3-12-15,3-3 12 0,4 3-13 0,-7 0 5 16,0 0 8-16,7 3 0 0,0 3 0 0,-3 9 0 16,-4-9 0-16,3 0 0 0,-6-1 0 0,3 1-8 15,0 3 8-15,-4 3 0 0,4 0 0 0,-3-1 0 16,-1-5 19-16,1 6-1 0,-4-3 0 0,3 0 0 16,1-6-4-16,-1 0-1 0,1-3 0 0,3 0 0 0,0 0 14 15,-4 2 2-15,4-2 1 0,0 0 0 0,0 0-15 0,0 0-3 16,0 0-1-16,0 0 0 0,7-5-11 0,0-1 0 15,-3 0 0-15,3-3 0 0,0-3 0 16,0 6 0-16,0-5 0 0,0-1 0 0,-3 0 0 0,3 3-11 16,-4 3 3-16,4 1 0 0,-7 5 8 0,4-6 0 0,-4 6 0 0,0 0 0 15,0 0 0-15,0 0 0 0,0 0 0 16,0 0 0-16,0 0-21 0,0 0-3 0,0 0 0 0,0 0 0 16,0 0 24-16,3 6-9 0,1-1 9 0,-1 4 0 15,1-3 0-15,-4 6 0 0,3-6 0 0,1 0 0 16,-1 5 0-16,1-5 0 15,0 0 0-15,-1 0 0 0,4 6 0 0,-7-12 9 0,7 6-9 0,-3-3 8 16,3 2-8-16,-7-5 0 0,7 6 9 0,0-6-9 16,0 0 0-16,0 6 8 0,-3-6-8 0,-4 0 0 15,7 0 0-15,-7 0-10 0,3-6 1 0,-3 6 0 16,0 0-27-16,0 0-4 0,7 0-2 0,-3 6 0 16,-1 0-38-16,1 0-8 0,-4 0-2 0,0 0 0 15,3 3-106-15,-3-1-20 0,4 1-5 0</inkml:trace>
  <inkml:trace contextRef="#ctx0" brushRef="#br0" timeOffset="32767.446">25982 9386 1234 0,'0'0'25'0,"0"0"7"0,0 0-32 0,0 0 0 0,0 0 0 0,0 0 0 16,-3 6 95-16,3-6 12 0,0 0 2 0,-4 9 1 15,4-9-34-15,-3 6-8 0,3-6 0 0,0 0-1 16,0 0-21-16,0 0-4 0,0 0-1 0,0 0 0 16,3 6-1-16,1 0 0 0,3-1 0 0,-4 1 0 15,4-6-10-15,-3 3-2 0,3-6-1 0,0 3 0 16,0 0-11-16,-7 0-1 0,3 0-1 0,4 0 0 15,-3 0-14-15,0-6 8 0,3 6-8 0,-4-5 0 16,4-1 0-16,-3 6 0 0,-1-6 0 0,1 0 0 16,-1-3 0-16,-3 6 0 0,4-3 0 0,-1 3 0 15,-3 3-15-15,0-6-2 0,0 6-1 0,0-5 0 16,0-1-2-16,0 0 0 0,0 0 0 0,0 6 0 16,-3-6-9-16,3 6-3 0,-7-6 0 0,7 6 0 15,-4-6-7-15,4 6-1 0,-7-9-1 0,4 4 0 16,3 5 21-16,-11-3 4 0,4 0 0 0,0 6 1 15,-4 0-15-15,1-1-3 0,-1 4-1 0,1 6 0 0,-1-6 24 16,4 6 10-16,-4 0-8 0,1-1 8 16,3 1-8-16,-4 3 8 0,1-3-8 0,3-1 8 0,-1 4 0 0,1 3 17 15,0-7-2-15,4 1-1 0,3 3 6 16,-4-6 2-16,4-9 0 0,4 8 0 0,-4-2 3 0,0 6 1 16,3-6 0-16,1 0 0 0,-1 0 4 0,4-3 1 15,4 3 0-15,-4-4 0 16,4-2-11-16,-4 6-3 0,3-3 0 0,1 0 0 0,0-3-17 0,-1 3 10 15,1-3-10-15,3 0 8 0,-4-3-42 0,1 0-9 16,0 0-1-16,-1-3-1 16,4 6-139-16,-3-2-28 0,3-4-6 0</inkml:trace>
  <inkml:trace contextRef="#ctx0" brushRef="#br0" timeOffset="33237.72">26233 9454 1045 0,'-4'9'44'0,"1"2"-36"31,-1-5 80-31,0 6 16 0,4 0 4 0,-3-6 0 16,3-6-36-16,0 0-6 0,0 0-2 0,-4 8 0 0,4-2-35 0,0 0-7 0,-3 6-2 15,3-12 0 1,0 0 10-16,0 0 2 0,0 0 0 0,0 0 0 16,0 0-20-16,0 0-3 0,0 0-1 0,0 0 0 15,0 0-8-15,7 0 8 0,0 0-8 0,0-6 8 0,0 0-8 0,0 0 0 16,0-8 0-16,-3 5-11 0,-1 0 11 0,4 3 0 0,-3 0 0 0,-1 0 0 16,-3 0 0-16,0 6 0 0,4-5 0 0,-4 5 0 15,0 0 0-15,0 0 0 0,0 0 8 0,0 0-8 16,0 0 12-16,0 0-1 0,0 0-1 0,0 0 0 15,0 0-2-15,0 0-8 0,3 5 12 0,1-5-4 16,-1 6-8-16,1 0 0 0,-4 0 0 0,4 0 8 16,-1 0-8-16,1 0 10 0,-1 3-10 0,1-4 10 15,-4 1 14-15,0-6 4 0,3 6 0 0,1 0 0 16,-1 0-28-16,1 0 0 0,-4 0 0 16,0 3 0-16,0-1 19 0,0 1-2 15,0 3 0-15,0-6 0 0,-4 6-2 0,4-7-1 0,0-5 0 0,0 0 0 16,0 0-14-16,0 0 0 0,0 0 0 0,0 0 0 15,0 6-76-15,0-6-16 0,0 0-2 0</inkml:trace>
  <inkml:trace contextRef="#ctx0" brushRef="#br0" timeOffset="33709.155">26606 9424 1728 0,'0'0'36'0,"0"0"8"0,0 0-35 0,0 0-9 0,0 0 0 16,0 0 0-16,0 0 63 0,0 0 10 0,0 0 3 0,0 0 0 15,0 0-13-15,0 0-3 0,0 0 0 0,0 0 0 16,-3 0-48-16,-1-5-12 0,1-1 0 0,3 6 0 16,0 0 0-16,0 0-10 0,-7 6 2 0,0-1 0 15,-4-5 0-15,4 6 0 0,0-3 0 0,-3 0 0 16,2 3 8-16,-2 3-8 0,3 3 8 0,0-7-8 16,0 1 8-16,3 6 0 0,4-6 0 0,-7 6 0 15,4-6 0-15,-1-3 0 0,-3 2 8 0,0 1-8 16,3 0 17-16,-3 0-1 0,4-6 0 0,-1 12 0 15,4-12 0-15,0 6-1 0,0-3 0 16,4 5 0-16,-4-8 11 0,0 0 2 0,7 3 1 0,-4 0 0 16,5 3-10-16,-5-3-3 0,-3 3 0 0,4 6 0 15,-1-6-7-15,4 0-1 0,0-6-8 0,0 5 12 16,4-5-12-16,-1 0 0 0,1 0 0 0,0 0 0 16,3 0-13-16,0 0-9 0,0 0-2 0,0 0 0 15,0-5-89-15,0 5-19 0,4-6-3 0</inkml:trace>
  <inkml:trace contextRef="#ctx0" brushRef="#br0" timeOffset="34368.681">26804 9474 1576 0,'-7'-6'32'0,"7"6"9"0,0 0-33 0,0 0-8 0,0-5 0 0,0 5 0 16,0 0 75-16,0 0 13 0,0 0 2 0,0 0 1 15,7 0-22-15,0 0-4 0,0 0-1 0,0-6 0 16,0 6-32-16,-3 0-8 0,3 0 0 0,0 0-1 16,0 0-23-16,-4 0 0 0,5 0 0 0,-1 0 0 15,0 6 0-15,0-6 8 0,0 0-8 0,0 0 0 16,0-6 30-16,-7 6 2 0,7-3 0 0,0 0 0 16,0-3-52-16,0 0-9 0,0 0-3 0,4 3 0 15,-1-3 32-15,1 1 0 0,3-1 0 0,-3 0 0 16,-1 0-13-16,1-6 3 0,-1 6 1 0,1 0 0 15,0 0 9-15,-1-2 0 0,1 2-9 0,-4 0 9 0,0 0 0 0,0 0-11 16,0-6 11-16,-4 9-8 0,-3 3-7 0,0-8-1 0,0 8 0 16,0 0 0-1,-3-6-28-15,-1-3-7 0,-3 9-1 0,0-6 0 0,0 6 32 0,-3 0 7 16,-1 0 1-16,0 0 0 0,1 6 12 0,-4-6 0 16,3 0 0-16,-3 9 0 0,0-6 0 15,0 5 0-15,0-2 0 0,3 6 0 16,-3-6 11-16,7 0 5 0,-4 6 0 0,4-4 1 0,-3 1-17 0,3 3 0 15,0 3 0-15,0-3 0 0,0-1 0 0,-1-2 0 0,1 6 0 0,4-6 0 16,-1 2 8-16,1 1-8 0,-1-6 9 0,4-6-9 16,0 9 24-16,0-9-2 0,0 0 0 0,0 0 0 15,0 9 8-15,0-9 2 0,4 6 0 0,3 2 0 16,-4-2-7-16,4 0-1 0,1-6 0 0,-1 6 0 16,0-6 4-16,0 0 0 0,0-6 0 0,3 6 0 15,-3 0-28-15,4 0 0 0,3 0 0 0,-3 6 0 16,3 0 0-16,0-6 0 0,0 6 0 0,0-3 0 15,4 0-88-15,-4 2-22 16,4-2-5-16</inkml:trace>
  <inkml:trace contextRef="#ctx0" brushRef="#br0" timeOffset="34758.526">27037 8986 998 0,'-4'-11'20'0,"4"11"7"0,0 0-27 0,0 0 0 0,0 0 0 0,0 0 0 15,0 0 60-15,4-6 6 0,-4-3 2 0,3 3 0 16,-3 0 35-16,4 0 7 0,-1 0 2 0,1 0 0 16,3 1-26-16,-3-1-5 0,-1-6-1 0,4 6 0 15,0-3-26-15,4 3-6 0,-4-5 0 0,3 5-1 16,1-6-37-16,3 6-10 0,0-12 0 0,0 4 0 15,4-4-34-15,-4 1-11 0,4-7-3 0,-4 3 0 16,0-2-115-16,4-1-23 0,-4 4-5 0</inkml:trace>
  <inkml:trace contextRef="#ctx0" brushRef="#br0" timeOffset="62527.832">28314 9369 437 0,'0'0'18'0,"0"0"-18"16,0 0 13-16,0 0-1 0,0 0 0 0,0 0 0 15,0 0-12-15,7 2 0 0,-7-2 0 0,4 0-10 16,-4 0 2-16,7 3 0 0,0-3 0 0,-7 0 0 16,0 0 19-16,0 0 4 0,0 0 1 0,3-3 0 15,4 3 43-15,-3-2 9 0,-1 2 1 0,-3 0 1 16,0 0-6-16,0 0-2 0,0 0 0 0,0 0 0 16,0 0-14-16,0 0-4 0,4-6 0 0,-4 6 0 15,0 0-16-15,0 0-3 0,0 0-1 0,0 0 0 16,0 0 18-16,-4-6 3 0,4 6 1 0,0 0 0 15,-7-6-16-15,7 6-3 0,-7 0-1 0,7 0 0 16,0 0 21-16,-7 0 4 0,7 0 1 0,0 0 0 16,-10 0-32-16,2-6-7 0,8 6-1 0,-7 0 0 15,7 0-12-15,-7 0 0 0,7 0 0 0,-7 0 0 16,-3 0 9-16,3 0-1 0,0 0 0 0,0 0 0 16,7 0-8-16,-7 0 8 0,-1 6-8 0,8-6 8 15,-7 0 16-15,0 0 4 0,-3 0 0 0,3 0 0 16,0 0-5-16,0 0-1 0,0 0 0 0,-1 0 0 15,1 6 10-15,0 0 1 0,0 0 1 0,0-4 0 0,0 4-34 16,0-3 0-16,4 3 0 0,-4 0 0 16,-1 3-14-16,5-3-3 0,-4 0-1 0,3 5 0 0,-3-5 5 0,4 0 1 0,-1 3 0 15,1 0 0 1,-1 0 12-16,1-4 0 0,-1 1 0 0,1 0 0 0,-1 0 0 16,1 0 0-16,3 0 0 0,-4 0 0 0,1 3 0 0,-1-4 0 0,0 1 0 0,4 0 0 15,0-6 0-15,0 0 0 0,0 0 0 0,0 0 0 16,0 0 0-16,0 0 0 0,0 0 0 0,-3 6 0 15,3-6 8-15,0 12 5 0,0-12 1 16,0 0 0-16,0 0 3 0,0 0 1 0,0 0 0 0,0 0 0 16,7 0-18-16,-7 0-9 0,7 6 1 0,-7-6 0 15,11 0 8-15,-11 0 11 0,7-6-3 0,3 6 0 16,-3 0-8-16,0-12 12 0,0 12-12 0,-7 0 12 16,0 0-12-16,7-6 0 0,-7 6 0 0,8 0 8 15,-8 0-8-15,0 0 0 0,7-6 0 0,-7 6 0 16,3-6 0-16,-3 6 0 0,7-5 0 0,-7 5 0 15,0 0 0-15,0 0 0 0,0 0 0 0,0 0 0 16,0 0 0-16,0 0-12 0,0 0 4 0,0 0 8 16,0 0-8-16,0 0 8 0,0 0 0 0,0 0 0 15,0 0 0-15,7 3 0 0,0-1 0 0,-3-2 0 16,3 6-27-16,-4-6-4 0,4 6-1 0,-7-6 0 0,0 0 32 0,4 6 0 16,3-6 0-16,0 0 0 15,-7 0 0-15,4 0 0 0,-1 0-8 0,-3 0 8 16,0 0 0-16,0 0 0 0,4 12 0 0,-1-6 0 15,1-3 0-15,-1 3 12 0,1 2-1 0,-1 1 0 16,4 3-11-16,-3-6-12 0,-1 6 2 0,5-7 1 16,-5 1-44-16,4 3-9 0,-3-6-2 0,3 3 0 15,3-3-102-15,-3-3-21 0,0 3-4 0</inkml:trace>
  <inkml:trace contextRef="#ctx0" brushRef="#br0" timeOffset="63045.493">28092 8907 925 0,'0'0'26'0,"0"0"6"16,0 0-32-16,0 0 0 0,0 0 0 0,0 0 0 0,0 0 68 15,0 0 8-15,0 0 0 0,0 0 1 0,0 0-18 0,0 0-4 0,0 0-1 0,0 0 0 16,0 0-26-16,-4-9-4 0,4 9-2 0,0 0 0 16,0 0-6-16,0 0-2 0,0 0 0 0,0 0 0 15,0 0-14-15,0 0 0 0,0 0 0 16,0 0 0-16,-3 9 0 0,3-9 0 16,0 6 0-16,0-6 0 15,0 6 17-15,0-6 1 0,3 6 0 0,1 5 0 0,-4-11-9 0,3 6-1 0,-3-6-8 0,7 9 12 16,0-3-12-16,-3 6 9 0,3-6-9 0,0 5 8 15,0-5-8-15,0 3 0 0,4-3 0 0,-1 0 0 16,1 0 0-16,-1 5 8 0,-3-5-8 0,4 0 0 16,0 0 0-16,-1 6 0 0,1-9 0 0,-4 9 0 15,3-7-52-15,1-2-12 16,0 0-2-16</inkml:trace>
  <inkml:trace contextRef="#ctx0" brushRef="#br0" timeOffset="63915.853">29129 9339 918 0,'0'0'40'0,"0"0"9"15,0 0-39-15,0 0-10 0,0 0 0 0,0 0 0 0,0 0 68 0,0 0 11 16,0 0 2-16,0 0 1 16,0 0-14-16,0 0-4 0,3 6 0 0,1 0 0 15,-4-6-12-15,0 12-4 0,0-6 0 0,0-6 0 16,0 0-24-16,3 2-6 0,-3-2-1 0,0 0 0 15,0 9 13-15,0-3 2 0,0-6 1 0,0 0 0 0,0 0-21 0,0 0-4 16,0 0 0-16,0 0-8 0,0 0 9 0,0 0-9 16,0 0 0-16,0 0 9 15,0 0 9-15,0 0 2 0,0 0 0 0,0 0 0 16,0 0 11-16,0 0 2 0,0 0 1 0,0 0 0 0,0-6-34 0,0 6 0 0,-3-3 0 0,-1 0 0 16,-3 0 0-16,4-5 0 0,-4-4 0 15,3 6 0-15,4 6 0 0,-7 0 0 0,0-6 0 0,-3 6 0 31,2 0-22-31,-2 0-8 0,-4 6-2 0,0-6 0 0,0 0 32 0,-1 6 0 0,1 6 0 0,-3-6 0 16,3-4 0-16,-4 7 0 0,0 0 0 0,4 3-9 16,0 0 1-16,3-1 0 0,-3-2 0 0,4 9 0 15,-1-6 8-15,1-1 0 0,-1-5 0 16,0 6 0-16,4-3 0 0,0-3 0 16,0 3 0-16,0-1 0 0,7-8 9 0,0 0-9 0,0 0 12 15,0 0-12-15,0 0 34 0,0 0 0 0,0 0 0 0,0 0 0 16,11 0-11-16,-4 6-3 0,7-6 0 0,-3 6 0 15,3 0-12-15,-4 0-8 0,4-6 8 0,0 6-8 16,1-3 11-16,-5 0-3 0,4 0 0 0,-3-3 0 16,3 2-22-16,0-2-5 0,0 3-1 0,0-3 0 15,-3 3-182-15,3-3-37 0,0 0-7 0</inkml:trace>
  <inkml:trace contextRef="#ctx0" brushRef="#br0" timeOffset="64589.38">29475 9457 1146 0,'0'0'32'0,"0"0"8"0,0 0-32 0,0 0-8 0,0 0 0 0,0-6 0 16,0-3 108-16,0 3 21 0,0 6 4 0,-4-6 1 15,1 0-46-15,-1 1-10 0,0-1-2 0,-3 0 0 16,7 6-24-16,-7 0-4 0,4-6-2 0,-4 6 0 16,0 0-27-16,0 0-6 0,0 0-1 0,0 6 0 15,-4-6-3-15,4 0-1 0,0 6 0 0,0-6 0 16,0 6-8-16,-4-1 0 0,1 4 0 0,-1-3 0 15,0 6 0-15,1 0 0 0,-1-7 0 0,1 7 0 16,-1 0 0-16,1-3 0 0,-1 0 0 0,4-1 0 16,0-2 0-16,7-6 0 0,-11 6 0 0,11-6 0 15,0 0 0-15,-3 6 0 0,-4 6 0 0,3-6 0 16,4-6 0-16,0 9 8 0,0-9-8 0,0 8 8 16,0-8 0-16,0 0 0 0,0 0 0 0,4 6 0 15,-1 0 26-15,1 3 5 0,3-3 1 0,0 0 0 16,0-6-32-16,3 0-8 0,1 0 0 0,0-6 0 15,3 6 8-15,-4-6 0 0,4 0 0 0,1 0 0 16,-1 3-8-16,-4-3 8 0,4-2-8 0,-3 2 8 16,-1 3-8-16,1 3 0 0,0 0 0 0,-4-6 0 0,3 6 0 0,-3 0 0 15,4-6 0-15,-4 0 0 16,4 0 0-16,-8 0-12 0,4 0 4 0,-3 1 0 16,-1-1 8-16,4-3-8 0,-3 3 8 0,-1-6-8 0,1 6 0 15,-4 0 0-15,3 1 0 0,-3 5 0 16,0-9-15-16,0 0-2 0,-3 0-1 0,-1 3 0 0,1 0 6 0,-1 1 2 0,-3-1 0 15,4 0 0-15,-8 0 5 0,4 0 1 0,0 3 0 0,0 0 0 16,-7 3 12-16,3-3 0 0,-3 3 0 0,0 0 0 16,0 0-9-16,0 3 1 0,0 0 0 15,0 6 0-15,-1-3 8 0,1-6 0 16,4 6 0-16,-1 0 0 0,1-1 0 0,-1 1 0 0,0 3 0 16,4 3 0-16,0 0-39 0,0-7-5 15,4 13-2-15,-1-6 0 0,8 0-106 16,-4-4-20-16,0-8-5 0</inkml:trace>
  <inkml:trace contextRef="#ctx0" brushRef="#br0" timeOffset="65168.07">29640 9407 1036 0,'-7'17'21'0,"4"-17"7"0,-1 6-28 0,1 3 0 0,-4-3 0 0,3 3 0 16,1 0 87-16,-1-4 12 0,4 1 2 0,-3 0 1 15,3 6-24-15,0-3-5 0,0-3-1 0,3 0 0 16,-3-6-17-16,4 5-4 0,-1 1-1 0,4-6 0 15,0 6-18-15,0 6-4 0,0 0-1 0,0-6 0 16,4-1-16-16,0 1-3 0,-1 0-8 0,1-3 12 16,-1 3 16-16,1-6 2 0,0 6 1 0,-1-6 0 15,1 0-31-15,-1-6 8 0,4 6-8 0,-3-3 0 16,0 0 9-16,-1-3-1 0,-3 3 0 0,4-3 0 16,-4 1 0-16,-7 5 0 0,3-6 0 0,1 0 0 15,3-6-8-15,-4 0 8 0,1-2-8 0,3 2 8 16,-3-6-8-16,-1 6 0 0,4-5 0 0,-3-1 0 15,-4 9 0-15,0-8-11 0,-4 2 3 0,4 3 0 16,-3 1-30-16,-1-1-6 0,1 0 0 0,3 6-1 16,0 0 11-16,0 0 2 0,3 3 1 0,-3 3 0 15,0 0-26-15,0 0-6 0,0 0-1 0</inkml:trace>
  <inkml:trace contextRef="#ctx0" brushRef="#br0" timeOffset="65760.168">30060 9363 1235 0,'0'0'35'0,"0"0"8"15,0 0-35-15,0 0-8 0,0 0 0 0,0 0 0 0,0 0 85 0,0 0 15 16,0 0 4-16,-3 6 0 16,-4-1-62-16,3 4-12 0,1-3-2 0,-4 6-1 15,3 0-16-15,-3-1-3 0,3 1-8 0,-3 3 12 16,4-3 21-16,-1-1 4 0,1 7 1 0,-1-6 0 15,1-3-19-15,3 2-4 0,-4 1-1 0,4-6 0 16,0 6-14-16,0-6 11 0,-3 2-11 0,6 1 10 16,-3-9-10-16,0 6 8 0,0-6-8 0,0 0 8 15,0 0-8-15,4 9 12 0,-4-9-12 0,0 0 12 0,0 0 1 0,0 0 1 0,0 0 0 0,7-6 0 16,0 0-14-16,0-3 0 0,-4 1 0 16,1-1 0-16,-1 3 0 0,-3 6-10 0,0 0 2 0,4-12 0 15,-4 6-1-15,4-6 0 0,-1 1 0 0,-3 2 0 16,0-3 9-16,0 6 0 0,-3-6 0 0,-1 7-8 15,4-7 8-15,0 0 0 0,-4 3 0 0,1 3 0 16,3 1 0-16,-4 5 0 0,4-6 0 0,0 6 0 16,-3-6 0-16,3 0 0 15,0-3 0-15,0 3 0 0,0 3 0 16,0-3 0-16,0 3 0 0,0-2 0 0,0 5-10 0,0 0 10 0,0-6-12 0,0 6 12 16,0 0-16-16,0-6 3 0,0 6 1 0,7-6 0 15,-4 0-2-15,1 6 0 0,-4 0 0 0,7-6 0 16,0 6-6-16,0-6 0 0,-3 6-1 0,3-3 0 15,0 3-7-15,0 0-2 0,0 3 0 16,0-3 0-16,0 6-23 0,4-6-5 0,-4 6-1 0,3-6-382 16,-3 6-77-16</inkml:trace>
  <inkml:trace contextRef="#ctx0" brushRef="#br0" timeOffset="66180.034">30258 9407 971 0,'0'0'20'0,"0"0"6"0,0 0-26 0,0 0 0 0,0 0 0 0,0 0 0 16,0 0 60-16,0 0 8 0,0 0 0 0,0 0 1 16,0 0 4-16,0 12 1 0,0-12 0 0,0 5 0 15,-4 1 0-15,4 3 0 0,0-3 0 0,-3 6 0 16,3-1-18-16,-4-5-4 0,1 6-1 0,3-6 0 15,0-6-11-15,0 0-1 0,-4 9-1 0,4-3 0 16,-3 3-26-16,3-1-12 0,-4-2 10 0,4 6-10 16,0-6 8-16,4 3-8 0,-1-3 0 0,-3 2 9 15,4-2-9-15,-4-6 0 0,0 0 0 0,0 0 8 16,3 3-36-16,-3-3-7 0,0 0-1 0</inkml:trace>
  <inkml:trace contextRef="#ctx0" brushRef="#br0" timeOffset="66423.274">30198 9125 122 0,'0'0'0'0,"0"0"0"0,0 0 0 0,0 0 11 0,0 0-63 0</inkml:trace>
  <inkml:trace contextRef="#ctx0" brushRef="#br0" timeOffset="67169.338">30381 9395 1037 0,'0'0'44'0,"0"0"-36"15,0 0 89 1,0 0 18-16,0 0 3 0,-3 12 1 0,3-12-54 0,-4 6-10 0,4-6-3 0,-7 6 0 16,7-6-7-16,-3 5-1 0,-1 1-1 0,-3-3 0 15,7 6-3-15,0-9-1 0,-4 9 0 0,1 3 0 16,3-7-16-16,0 1-3 0,0-6-1 0,0 6 0 16,0 6-1-16,0 0 0 0,0-3 0 0,0 2 0 15,3-5-8-15,-3-6-2 0,0 0 0 0,0 12 0 16,4-6-8-16,-4 3 0 0,4-1 0 0,-1 4-11 15,-3-6 11-15,4 9 0 0,-1-9 0 0,1 0 0 16,-1-1 0-16,-3 4 0 0,0-3 0 0,0-6 8 16,0 0-8-16,4 9 0 0,-4-9 8 0,0 0-8 15,0 0 12-15,0 0-1 0,0 0-1 0,0 0 0 16,0 0 5-16,0 0 1 0,0 0 0 0,0 0 0 16,3-9-4-16,1 0-1 0,-1 3 0 0,-3-5 0 15,0 5-11-15,4-9 0 0,-4 9 0 0,0 6 8 16,0 0 5-16,0 0 1 0,0 0 0 0,-4-9 0 15,4 4-34-15,0-4-8 0,-3 3 0 0,3-6-1 16,-4 0 12-16,1 6 2 0,3-2 1 0,-4 2 0 16,4-6-3-16,-3 6-1 0,3 0 0 0,0-6 0 15,0 7 18-15,3-1 0 0,-3 3-8 0,0-6 8 16,4 0-20-16,-4 3 0 0,0 0 0 0,3-5 0 16,-3 5 20-16,4-9-12 0,-1 3 12 0,-3 3-10 0,4 7 10 0,-1-10 0 15,1 6 0-15,-4 0-8 0,3 0 8 0,1 0 0 16,-4 6 0-16,0-3 0 0,0 3 0 0,3-6 0 15,-3 6-9-15,0 0 9 0,0 0-12 0,7 0 1 0,1 0 1 16,-8 0 0-16,7 0-3 0,0 3-1 0,0 3 0 0,0 0 0 31,0 0-23-31,0 0-5 0,0 6-1 0,0-6 0 16,0-4-13-16,4 4-4 0,-4 0 0 0</inkml:trace>
  <inkml:trace contextRef="#ctx0" brushRef="#br0" timeOffset="68865.597">31097 9377 193 0,'0'0'0'0</inkml:trace>
  <inkml:trace contextRef="#ctx0" brushRef="#br0" timeOffset="72619.197">3845 10192 801 0,'0'0'16'0,"0"0"5"0,0 0-21 0,0 0 0 0,0 0 0 0,0 0 0 16,0 0 66-16,0 0 9 0,0 0 1 0,0 0 1 15,0 0-10-15,0 0-3 0,0 0 0 0,0 0 0 16,0 0-51-16,0 0-13 0,0 0 0 0,0 0 0 15,0 0 0-15,0 0 0 0,0 0 0 0,4 6 0 16,-1 5 40-16,1-5 6 0,-1 6 1 0,1 0 0 16,-1-1-24-16,-3 1-5 0,4-3-1 0,0 3 0 15,-1 5 19-15,-3-5 4 0,0 3 1 0,4 3 0 16,-4-1-14-16,0-5-3 0,0 6-1 0,-4-4 0 16,4-2-23-16,0 3 0 0,-3-1 0 0,3 1 0 15,0-3 40-15,0 6 4 0,0-7 1 0,0-2 0 16,0 3-28-16,3-6-5 0,-3-6-2 0,0 6 0 15,0-6-1-15,0 6 0 0,0-6 0 0,0 0 0 16,0 0-9-16,0 0 0 0,0 0 0 0,0 0 0 16,0 0 0-16,0 0 0 0,0 0 0 0,0 0 0 15,0 0 0-15,0 0 0 0,0 0 0 0,0 0 0 16,0 0 0-16,-3-6 0 0,3-6 0 0,0 0 0 16,0 0 0-16,0 1 0 0,-4-4 0 0,0 3 0 15,4-8 0-15,0 2 0 0,-3 0 0 0,3-5 0 0,0 2 33 16,0 4 5-16,0-7 1 0,0 6 0 15,-4-2-63-15,4 2-12 0,0-2-2 0,0 2-1 0,0 6 39 0,0-8 0 16,0 5 0-16,0 6 0 0,0-3-20 0,4 1 3 0,-4 5 1 16,3 0 0-16,1 3 7 0,-4 3 9 0,0-3-13 0,4-3 5 15,-1 3 8-15,1 0-12 0,6 0 12 0,-6 3-12 32,3-6-18-32,3 6-4 0,-3 0-1 0,4 0 0 0,0 0 50 0,3 0 9 0,0 6 3 15,0-6 0 1,0 0-27-16,7-6 0 0,-7 6 0 0,0-6 0 0,0 6 0 0,1 0-9 0,-1 0 9 15,0 0-10 1,0 0-33-16,0 6-6 0,4 0-2 0</inkml:trace>
  <inkml:trace contextRef="#ctx0" brushRef="#br0" timeOffset="73249.88">4357 10209 1432 0,'0'0'32'0,"0"0"6"0,0 0 2 0,0 0 0 0,-7 6-32 16,0-6-8-16,0 6 0 0,0-6 0 0,0 0 61 0,-1 6 11 0,-2-12 3 0,-1 6 0 16,4 0-23-16,-3 0-5 0,-1 6-1 0,-3 0 0 15,3 6-16-15,-3-1-3 0,4-2-1 0,-1 3 0 16,4 0-26-16,0-1 0 0,-4-2 0 0,4 0 0 16,4 0 21-16,-1 3 3 0,-3-1 0 0,4 1 0 15,-4-6-12-15,3 3-1 0,1 0-1 0,3 0 0 16,-7 2-10-16,14-5 0 0,-4 0 0 0,1 3 8 15,-4-6-35-15,3 6-7 16,4-6-2-16,0 2 0 0,-3-2 60 0,-1 0 11 0,8-3 2 0,-4 3 1 16,4-3-30-16,-1 0-8 0,1 0 0 0,-1 0 0 15,1-3 0-15,-1-3 0 0,1 3 0 0,0-2 0 16,-4-4-27-16,3 3-9 0,-6 0-3 16,3-6 0-16,-4 6 31 0,4-8 8 0,-3 2 0 0,0 3 0 0,-4 0-12 0,0 3 1 15,0-5 1-15,0-1 0 16,-4 3 10-16,4 0 16 0,0 3-4 0,0-2-1 15,-4-4-23-15,4-3-5 0,0 9-1 0,-3 0 0 16,3 6 18-16,0 0 0 0,-4 9 0 0,-3 3 0 0,7-6 0 0,0 6 0 16,-3-4 0-16,3 4-10 0,0 0 10 0,0 0 0 15,0 5 0-15,0-8 0 0,0 3 0 0,3 3 0 16,-3-1 0-16,4-2 0 0,-4-3 0 0,3 3 0 16,-3-12 0-16,4 5 0 0,-1 4 0 0,5 0 0 15,-1-9 0-15,-4 6 0 0,1 0 16 0,-1 6 3 0,8-6 0 16,-4 2 0-1,3-2-67-15,-3 0-12 0,4 6-4 0,3 6 0 16,-3-13-90-16,-1 1-18 0,-3-3-4 0,4-3-1 0</inkml:trace>
  <inkml:trace contextRef="#ctx0" brushRef="#br0" timeOffset="73866.175">4611 10186 1162 0,'0'0'25'0,"-4"6"6"16,1 5 1-16,3 1 1 0,-4 12-33 0,4-7 0 0,0 4 0 0,0-3 0 15,0 2 75-15,0 4 8 0,0-1 1 0,0 7 1 0,4-4-10 0,-1 3-3 16,1-2 0-16,-1 2 0 0,4 10-6 0,-3-1-2 15,3-9 0-15,-3 1 0 0,6-10-56 0,-6 4-8 16,3 8 0-16,-4 3-12 0,1-2 12 16,-4-13 0-16,3 1 12 0,-3-7-12 0,4-2 38 15,-4 0 1-15,0 0 0 0,-4-3 0 16,4-9-19-16,0 0-4 0,0 0-1 0,0 0 0 0,0 0-4 0,0 2-1 16,-3 7 0-16,3-9 0 0,-4-6 43 0,-3 3 9 15,0 3 2-15,-3-2 0 0,6-7-52 0,-3 0-12 16,0 0 0-16,3-3 0 0,-3 1 0 0,4-16-16 15,-4 4 3-15,0-7 1 0,3 18 12 0,1 4 16 16,3-10-3-16,-4-11-1 0,1-4-12 0,-1-2 0 16,4 20 0-16,0-2 0 15,0-10-28-15,7 10-8 0,-3-10-1 0,3 6-1 0,0 1 14 16,0-1 4-16,0-2 0 0,0 5 0 0,3 1 1 0,-2-4 1 16,6 9 0-16,-4-11 0 0,-3-4 10 0,0 10 8 0,7-1-12 0,-3 6 12 15,0 6-15-15,-1 0 4 0,1-2 1 0,-1 16 0 16,1 1-6-16,-1 6 0 0,5-9-1 0,-8 6 0 31,0-1-8-31,-4 1-2 0,4 3 0 0,-3 2 0 0,-1-2 17 0,-3 0 10 0,0 5-12 16,-3-8 12-16,3 3 0 0,-4 0 0 0,-3-1 12 0,4-2-3 15,-1 6 17-15,1-7 3 0,-4-2 1 0,0 0 0 16,-4 0-3-16,4 3-1 0,0-1 0 0,0-8 0 16,0 6 0-16,3-6 0 0,-3-3 0 0,-3-3 0 15,3 3-3-15,-1-3-1 0,-2 0 0 0,-1-3 0 16,4-11-22-16,4 2-18 0,-8 6 3 0,4-3 1 15,-7-8-107-15,7 8-22 0,0-6-4 0,0 1-433 16,-4 2-88-16</inkml:trace>
  <inkml:trace contextRef="#ctx0" brushRef="#br0" timeOffset="74213.138">5027 10350 1267 0,'0'0'28'0,"0"0"5"0,-3-11 2 0,3 11 1 0,0 0-36 0,0 0 0 0,0 0 0 0,0 0 0 16,0 0 58-16,0 0 5 0,0 0 1 15,0 0 0-15,0 0 0 0,-4 11 0 0,-7 1 0 0,8 0 0 16,-1 0-52-16,4 8-12 0,-3-2 0 0,3 0 0 16,-4-4 44-16,4 4 5 0,0 8 2 0,-3-11 0 15,3-15-31-15,0 15-7 0,0 11-1 0,0 4 0 16,0-7-12-16,0-11 0 0,0 0 0 0,3-4 0 16,-3-8 0-16,0 0 0 0,0 0 0 0,0 0 0 15,0 0-148-15,4-8-35 0</inkml:trace>
  <inkml:trace contextRef="#ctx0" brushRef="#br0" timeOffset="74379.53">4953 9954 1094 0,'-4'8'23'0,"1"4"5"15,-1-6-28-15,4 3 0 0,0 0 0 0,0-3 0 16,0-1 0-16,4 10 0 0</inkml:trace>
  <inkml:trace contextRef="#ctx0" brushRef="#br0" timeOffset="75036.017">5493 10215 944 0,'0'0'27'0,"-7"6"5"0,7-6-32 0,-7 12 0 0,0 0 0 0,0 5 0 16,-1-8 98-16,1 3 13 0,0-6 2 0,0 5 1 15,0-5-22-15,0 3-5 0,0-3-1 0,4 0 0 0,-4 0-47 0,0 6-10 16,-4-7-1-16,7 7-1 15,-3-6 16-15,0 6 3 0,0 0 1 0,4 2 0 16,-1-2-39-16,1 0-8 0,3 2 0 0,-4 4 0 0,1-6-8 0,3 6 8 16,-4-4-12-16,4 4 12 0,0 0 0 0,0-10 0 15,0-8 0-15,0 12 0 0,0 12 0 16,0-7 11-16,0-8 0 0,4 0 0 0,-4 3 2 0,3-6 1 16,-3 2 0-16,4-16 0 0,3-19 40 0,0 6 8 15,0 10 2-15,0-1 0 0,-4 9-52 0,12-6-12 16,-5-5 0-16,-3-10 0 0,7 12 0 0,-3-5 0 15,-1-10 0-15,5-2 0 0,-5 2 0 0,1-17-15 16,-1 0 3-16,1 3 1 16,-4 3-33-16,3-3-8 0,-6 8 0 0,-4-2-1 0,0 3 42 15,0-10 11-15,0 10 0 0,-4-6 0 16,1 0-53-16,-4 2-9 0,3 10-2 0,1-3 0 16,-1 5 52-16,1-5 12 0,-1 8 0 0,1-2 0 0,-4 5 0 15,0-3 0-15,0 10 0 0,-4-1 0 16,0 3 48-16,1-3 13 0,-1 6 3 0,4 0 0 0,0 6-64 0,4-5-13 0,-1 5-3 15,4 0 0-15,0 0 4 0,-3 5 0 0,3 1 0 0,-4 9 0 16,4-3-20 0,0 5-3-16,4 7-1 0,-1-1 0 0,1 10 36 0,-1-1 0 0,1 3 0 15,3 4 0-15,0 5 0 0,0 0 0 0,3 3 0 0,1 9 0 16,0 0 0-16,-1 5 0 0,4-5 0 0,-7 0 0 16,0-6 22-16,4-9 11 0,-4-11 3 0,0 2 0 15,-3 12-18-15,-1-3-3 0,1-9-1 0,-1-5 0 16,1 2 17-16,-4-11 3 0,0-18 1 0,3 0 0 15,-3 0-8-15,0 6-2 0,4-6 0 0,-4 3 0 16,0-3-15-16,3 0-10 0,-3 0 12 0,0 0-12 0,4 0 16 16,-1 0-3-16,1 0-1 0,-1 3 0 15,4 9-192-15,-3-4-40 0</inkml:trace>
  <inkml:trace contextRef="#ctx0" brushRef="#br0" timeOffset="75516.425">5726 10362 1497 0,'0'0'32'0,"-7"3"8"0,3 6 0 0,-3-3 4 0,3 6-36 0,1-4-8 0,-1 4 0 0,1 0 0 15,-1-6 66-15,4 8 11 0,0-5 3 0,0 6 0 16,0-3-48-16,4 0-8 0,-4-1-3 0,3 1 0 15,1-3-8-15,3 3-1 0,0-1-1 0,0-8 0 16,0-3-3-16,0 3-8 0,4 0 12 0,-4 0-4 16,0-3 0-16,7-6 0 0,-3 3 0 0,-8 0 0 15,8-8-8-15,-4-1 0 0,0 3 0 0,3 0 0 16,-3-5 0-16,0-4 0 0,-3 6 0 0,0 0 0 16,-4 1 0-16,3-4 0 0,1-3 0 0,-4-2 0 15,0 11-17 1,0 0-9-16,-4 3-2 0,1 0 0 0,-1 0-17 0,0 1-4 0,1-1-1 0,3 6 0 15,0 0 0-15,-7-6 0 0,7 6 0 0,-7 0 0 16,0 0 40-16,0 0 10 0,7 0 0 0,-7 6 0 16,0 5 23-16,3-5 6 0,-3 3 2 0,0 3 0 0,-4 6 1 15,4-1 1-15,4-5 0 0,-4 8 0 0,0-2 25 0,3 6 5 16,-3-4 1-16,4 4 0 0,-1-4-52 0,1 1-12 16,3-1 0-16,0-2 0 0,3-6 0 0,-3 3 0 15,0-4 0-15,0-5 0 0,0-6 34 0,7 6 4 16,0 0 1-16,0 3 0 0,0-3-25 0,4-3-5 15,3 0-1-15,-3 0 0 0,-4-1 8 0,7 1 0 16,0-3 1-16,0 3 0 16,4 0-65-16,3-3-12 0,-4 0-4 0,5 0-546 0,-5-6-110 0</inkml:trace>
  <inkml:trace contextRef="#ctx0" brushRef="#br0" timeOffset="76362.663">6301 10380 1267 0,'0'0'28'0,"0"0"5"0,-7 3 2 16,7-3 1-16,-4 3-36 0,4-3 0 0,-4 6 0 0,4-6 0 0,0 0 42 0,0 0 2 16,-7 3 0-16,7-3 0 0,0 0-20 0,0 0-3 15,-7-3-1-15,7 3 0 0,0 0 28 0,-7 8 6 0,7-8 1 0,0 6 0 16,0 0-47-16,0 6-8 0,0-6 0 0,0 8-8 16,0 4 16-16,7 0 4 0,-7-4 1 0,0 4 0 15,4 6 14-15,-4-7 2 0,0 4 1 0,-4 2 0 16,8-11-4-16,-4 0-1 0,3 6 0 0,-3-10 0 15,0-2 2-15,0-6 0 0,0 0 0 0,0 0 0 16,0 0 0-16,0 0 0 0,0 0 0 0,4-6 0 16,-1-2-7-16,1-10 0 0,3-6-1 0,0-5 0 15,-3 14-19-15,3-2 0 0,0-13 0 16,-4 10 0-16,8 2 0 0,-4 6 0 0,4-2 0 0,-1-1-9 16,-3 6 9-16,0-3-10 0,0 6 10 0,7 1-10 31,-7 5-36-31,1 5-7 0,-1 1-2 0,3 6 0 0,-3-6 43 0,0 12 12 0,0 8 0 0,0 9 0 15,-3 4-15-15,3-13 5 0,-4-3 1 0,1-2 0 16,0 14 9-16,-4 4 0 0,0 2 0 0,-4-12 0 16,0-2 0-16,4-10 16 0,0 1-4 0,-3-3-1 0,3-4 26 15,0 1 6-15,-4-6 1 0,4-6 0 0,0 0-14 0,4-6-2 16,-1-12-1-16,1-5 0 0,0-15-15 0,-1 11-4 16,4 15 0-16,-3 1 0 0,3-7-19 0,3 0-4 15,1 1-1-15,-4-4 0 0,0-14 0 0,-4 3-1 16,1 2 0-16,3 16 0 15,0 8-31-15,-3 0-5 0,-4 6-2 0,0 0 0 16,7 0 5-16,0 6 1 0,-7-6 0 0,0 0 0 16,3-12 8-16,-3 12 1 0,0 23 1 0,7 1 0 0,-3 2 29 0,-1-11 10 15,-3 6 0-15,0-7-9 0,0 4 36 0,0-12 7 0,0-6 2 16,-3 9 0-16,3 11 8 0,0 7 3 16,0-13 0-16,-4 1 0 0,4 0-31 0,4-3-7 15,-4 2-1-15,3 7 0 0,1-6-8 0,-1-10 0 16,5 1 0-16,-1 0-11 15,3 0-27-15,-3 0-6 0,4-6 0 0,6-12-761 0</inkml:trace>
  <inkml:trace contextRef="#ctx0" brushRef="#br0" timeOffset="76858.037">6851 10456 1337 0,'-14'24'28'0,"10"-12"6"0,1-4-34 0,3-2 0 0,0 3 0 0,0 0 0 16,0 3 0-16,0-1 0 0,0-2 0 0,0 3 0 15,3-6 58-15,1 6 5 0,3-7 1 0,-4 1 0 16,4-6 0-16,-3 6 0 0,3 0 0 0,0-3 0 15,0 0-52-15,4 0-12 0,-1-3 0 0,-3-6 0 16,0-3 34-16,1-8 4 0,2-4 1 0,-3 3 0 16,4 7-13-16,-4-10-2 0,3 12-1 0,-3 0 0 15,-3-2-11-15,3-1-1 0,-3 6-1 0,-4-6 0 16,0 0-10-16,0 1 12 0,-4 2-12 0,4-3 12 16,-4 6-12-16,-3 0 10 0,4 1-10 0,-4-4 10 0,0 6-10 15,0-3 0-15,0 6-12 0,-4 0 12 0,4 0-18 16,0 3 4-16,0 3 1 0,3 3 0 0,-3 2 13 15,-7 1 0-15,7 3 0 0,-3 5 0 0,3 1 0 16,-1-1 0-16,-2 4 0 0,3 0 0 16,0-1 0-16,3 3 0 0,1-8 0 0,-1 0 0 15,1-6 0-15,3-10 0 0,0-2 0 0,3 6 0 0,1 6 0 0,-1 6 0 16,4-1 0-16,0 4 0 0,0-3 0 0,0-10 0 16,4 1 0-16,0 0 0 0,-1-6 22 0,8-3 7 0,-4-3 2 0,0-3 0 15,4-3-31-15,3-2 0 0,-3-7 0 0,3 0 0 16,0 7-127-16,-7-1-25 15,7 3-4-15</inkml:trace>
  <inkml:trace contextRef="#ctx0" brushRef="#br0" timeOffset="77233.12">7214 10427 1337 0,'0'0'28'0,"0"0"6"16,0 0-34-16,-3-3 0 0,-1-3 0 0,4 6 0 15,0 0 58-15,0 0 5 0,0 0 1 0,0 0 0 16,-3 9 5-16,-1-3 2 0,1 3 0 0,-1 2 0 16,1 10-23-16,3 2-4 0,-4 10 0 0,4-4-1 15,-3-2-19-15,3-4-3 0,0 1-1 0,0-4 0 16,0-8-8-16,0-12-1 0,0 0-1 0,0 0 0 16,0 0 3-16,3 6 1 0,-3 0 0 0,4 0 0 15,-4-6 4-15,3-9 1 0,4-6 0 0,0-3 0 16,0-2-11-16,0 2-8 0,-3-11 12 0,3 8-12 15,0 4 0-15,-3-1 0 0,3 9 0 0,0 0 0 0,-4 1 0 16,1 2 0-16,3 0 0 0,0 0 0 0,-7 6 14 0,3 6-4 0,1-6-1 16,3 12 0-16,-4-1-27 0,1 4-6 15,-1 9 0-15,1-7-1 0,0 10 17 0,-1-10 8 0,1 10-8 16,-1-4 8-16,-3 4 0 0,0-4 0 0,0 1 0 16,0-1 8-16,0-2 13 0,0-4 3 15,0-2 1-15,0 3 0 0,0-6-25 16,4-1-12-16,-4-5 0 0,3 0 1 0,-3-6-33 15,0 0-8-15,0 0 0 0</inkml:trace>
  <inkml:trace contextRef="#ctx0" brushRef="#br0" timeOffset="77534.499">7497 9789 1474 0,'0'20'31'0,"0"4"6"16,-4 0-29-16,4 2-8 0,0-2 0 0,4 2 0 16,-4 3 59-16,3-2 10 0,1 2 3 0,-1 4 0 0,1 2-8 0,-1 3 0 0,4 9-1 0,0-3 0 15,-3-9-34-15,-1 4-6 0,1 11-2 0,-1-3 0 16,1 11-21-16,-1-2 0 0,4-6 0 0,-3 3 0 15,0-9 40-15,-4-5 4 0,3-4 1 0,1-6 0 16,-1-2-31-16,1-7-6 0,-1 4-8 0,1-7 11 31,3-5-50-31,-4-6-9 0,1 3-3 0,-4-9-553 0,0 0-110 0</inkml:trace>
  <inkml:trace contextRef="#ctx0" brushRef="#br0" timeOffset="77785.315">7302 10171 1549 0,'0'0'44'0,"0"0"9"0,-3 6-42 0,-1 3-11 0,4-9 0 0,0 0 0 0,0 0 95 0,0 0 17 16,0 0 3-16,0 0 1 0,0 0-32 0,0 0-7 15,4-9-1-15,3 9 0 0,4 0-60 0,-4-6-16 16,7 6 0-16,0-6 0 0,4 0 41 0,-1-5 3 15,4 5 0-15,4-6 0 0,0 0-32 0,-1-3-12 16,1 4 11-16,0-4-11 0,3 0-9 0,0 4-8 16,-3 2-2-16,-4-3 0 15,4 6-185-15,0-9-38 0</inkml:trace>
  <inkml:trace contextRef="#ctx0" brushRef="#br0" timeOffset="77997.716">8001 10618 1958 0,'-4'12'43'0,"-6"-3"9"0,3 5 1 0,-4-2 3 0,1 6-45 0,-1-4-11 0,4-2 0 0,4 0 0 15,-5 0-49-15,8-7-12 0,-3 1-3 0,3-6-742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26T15:00:10.91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7140 4400 562 0,'0'0'24'0,"0"0"-24"15,0 0 65-15,0 0 9 0,0 0 2 0,0 0 0 16,0 0-10-16,0 0-2 0,0 0 0 0,0 0 0 16,0 0-51-16,0 0-13 0,0 0 0 0,0 0 0 15,0 0 21-15,0 0 2 0,0 0 0 0,0 0 0 16,0 0-23-16,0 0 0 0,-3 3 0 0,3-3 0 16,-4 6 11-16,4-6-3 0,0 0 0 0,-3 12 0 15,3-6 7-15,-4 0 1 0,4 5 0 0,0-11 0 16,0 6 12-16,-3 0 4 0,3-6 0 0,-4 6 0 15,4 6-6-15,0-12-1 0,0 0 0 0,-3 9 0 16,3-9 11-16,0 0 1 0,0 5 1 0,0-5 0 16,0 0-3-16,0 0-1 0,0 0 0 0,0 0 0 15,0 0-10-15,-4 6-1 0,4-6-1 0,0 6 0 16,0 6-22-16,0 0 0 0,0-9-10 0,4 8 10 16,-4 1 12-16,0 0 8 0,0 0 3 0,3-1 0 15,-3 4-37-15,0 3-7 0,4-1-2 0,-4 4 0 16,0-3 48-16,3 5 10 0,-3-2 1 0,0 2 1 15,0 7-18-15,0-10-4 0,0 10-1 0,0-7 0 16,0 4-1-16,0-4 0 0,0-2 0 0,4 8 0 16,-4-11-1-16,0 8-1 0,3-8 0 0,-3-1 0 15,0 4-11-15,4-9-16 0,-4 5 4 0,3-5 1 0,1 3 11 0,3-3 0 16,-4 5 0-16,1-5 0 0,-4-3 0 0,3 0 0 0,1 5 0 16,-1-2 0-16,1-6 0 0,0 0 0 0,-4-6 0 0,0 0 0 15,0 0 0-15,0 0 0 0,0 0 0 0,0 0 0 16,0 0-116-1,0 0-20-15,0 0-5 0</inkml:trace>
  <inkml:trace contextRef="#ctx0" brushRef="#br0" timeOffset="539.237">7338 4962 933 0,'0'0'26'0,"-4"-6"6"0,1 6-32 0,3 0 0 0,-4-6 0 0,4 6 0 16,0-6 30-16,0 6-1 0,0-12 0 0,0 12 0 15,0-6-16 1,0 6-3-16,0-5-1 0,0 5 0 15,0 0-9-15,0 0 0 0,0 0 0 0,0 0 0 0,0 0 33 0,0 0 5 0,0 0 1 0,0 0 0 16,0 0-11-16,0 0-3 0,4 5 0 0,-4 1 0 16,0 6 31-16,0-6 7 0,0 6 1 0,0-6 0 15,0 0-3-15,0 8 0 0,-4-8 0 0,4 6 0 16,0-6-46-16,-3 5-15 0,3-2 8 0,0 3-8 16,0 0 43-16,0-6 5 0,0 5 0 0,0 1 1 15,0-9-34-15,0-3-7 0,0 6-8 0,0-6 11 16,0 0-11-16,0 0 0 0,0 0 0 0,0 0 0 15,0 0-42-15,0 0-10 0,0 0-3 0,0 0 0 16,0 0-7-16,0 0-2 0,0 0 0 0,0 0 0 16,7 3-102-16,0 0-21 0</inkml:trace>
  <inkml:trace contextRef="#ctx0" brushRef="#br0" timeOffset="917.182">7355 4580 1265 0,'-7'5'36'0,"4"-5"8"0,-4 6-36 0,7-6-8 0,-7 6 0 0,7-6 0 16,0 0 43-16,0 0 6 0,0 0 2 0,0 0 0 16,0 0-31-16,0 0-5 0,0 0-2 0</inkml:trace>
  <inkml:trace contextRef="#ctx0" brushRef="#br0" timeOffset="1755.203">7680 4797 1067 0,'0'0'22'0,"0"0"6"0,0 0-28 0,0-6 0 0,-4 0 0 0,4 6 0 16,0-3 62-16,0 3 7 0,-3-5 2 0,3 5 0 16,0 0 45-16,0 0 10 0,0 0 2 0,0 0 0 15,0 0-107-15,0 0-21 0,0 0 0 0,0 0 0 16,-7 2 0-16,0 1 0 0,3 0 0 0,-6 3 8 16,3 6-8-16,0-6 0 0,0 0 0 0,-1 0 0 15,1 0 0-15,0-1 0 0,0 1 0 0,0-6 0 16,0 9 35-16,4-3 5 0,-4 0 0 0,0 0 1 15,3 0-7-15,-3-1-2 0,7-5 0 0,-4 6 0 16,-3-6-5-16,7 0-2 0,-3 12 0 0,-1-6 0 16,1-3-16-16,3-3-9 0,0 6 10 0,0-6-10 15,0 6 0-15,-4 5 0 0,4-11 0 0,0 6 0 16,0 0 0-16,0-6 0 0,4 6 0 0,-4-6 0 0,0 0 0 16,0 6 0-16,0-6 0 0,0 0 0 0,0 0 0 0,0 0 0 0,0 6 0 0,0-6 0 15,0 0 8-15,0 0-8 0,7 6 0 0,-7-6 9 16,0 0-9-16,0 0 8 0,3 0-8 0,4 0 8 15,0 0-8-15,-7 0 0 0,8 0 0 16,-5 0 0-16,4 0 0 0,0 3 0 0,0 0 0 0,-3-3 0 16,3 3 0-16,0 0 0 0,0-1-11 0,0 10 11 15,-3-12 13-15,3 6 8 0,0 0 2 16,-4 0 0-16,1-6-39 16,6 6-7-16,-10 0-1 0,0-6-1 0,0 8-11 15,0-8-3-15,4 9 0 0,-4 0 0 0,0-9 64 0,0 6 13 0,0-6 2 0,0 12 1 16,0-12-14-16,0 0-3 0,0 0-1 0,0 0 0 15,-4 6-23-15,4-6-13 0,0 0 1 0,-3 5 1 16,3-5 11-16,-11 0 16 0,4 6-4 0,0 0-1 16,0-6-11-16,0 0 0 0,0 3 0 0,0 0 0 15,0-3 0-15,-4 0-12 0,1 3 2 0,-1-3 1 16,0 0 9-16,1 0 12 0,3 0-2 0,-7-3-1 16,7 3-27-16,0 0-6 0,0-3 0 0,-1 0-1 15,1 3 5-15,7 0 2 0,0 0 0 0,0 0 0 16,0 0-36-16,0 0-7 0,0 0-2 0,0 0 0 15,0 0-36-15,4-6-7 0,-1 0-2 0</inkml:trace>
  <inkml:trace contextRef="#ctx0" brushRef="#br0" timeOffset="2418.018">8047 4921 1090 0,'-11'0'31'0,"4"-6"6"0,-3 6-29 0,3 0-8 0,-4-3 0 0,4 3 0 16,0 0 49-16,0-3 9 0,0 3 2 0,-4 0 0 16,4-3 3-16,4 3 1 0,-4 0 0 0,0 0 0 15,-1 0 0-15,1 0 0 0,0 0 0 0,0 0 0 16,4 0-52-16,-1 3-12 0,-6 0 0 0,3 6 0 16,0-9 0-16,-1 5 0 0,1 1 0 0,-3 6 0 15,3-6 0-15,0 6 0 0,-4-6 0 0,4 0 0 16,4 8 0-16,-5-8 0 0,5 6 0 0,-4-6 0 15,3 0 0-15,1-1 0 0,3-5 0 0,-4 12 0 16,4-12 0-16,0 0 0 0,0 9 0 0,0-9 0 16,0 6 54-16,0-6 8 0,4 6 2 0,3 0 0 15,0 0-52-15,0-1-12 0,4-5 0 0,-1 0 0 16,1 0 0-16,3 6 0 0,0-6-12 0,0 0 12 16,4 0 0-16,-8 0 0 0,4-6 0 0,1 6 0 0,-1 0 0 0,-4-5 0 0,4-1 0 15,-7 0 0-15,4 0-19 0,0 0 3 0,-1-3 1 16,1-3 0-16,-4 7-4 0,0-7-1 15,0 6 0-15,-4-6 0 16,1 6-9-16,-1-2-3 0,1-1 0 0,-4 6 0 0,0-3-18 16,0 0-4-16,-4 0-1 0,4 6 0 0,0 0 44 0,-3-12 11 0,3 12 0 0,0 0 0 15,0 0 20-15,-7 0 7 0,7 0 1 0,-7 0 0 16,0 12-16-16,3-6-2 0,1 0-1 16,-1 3 0-16,4 0 2 15,-7 5 0-15,4-2 0 0,3 0 0 0,-4-1 4 0,8 1 1 0,-4 3 0 0,0-3 0 16,3-6 4-16,4 5 2 0,-7-2 0 0,4-3 0 15,3 0-2-15,-4 0-1 0,4 0 0 0,0 0 0 16,4-6-7-16,-4 0-2 0,4 0 0 0,-1 0 0 16,1 0-42-16,-1-6-8 0,5 0-1 0</inkml:trace>
  <inkml:trace contextRef="#ctx0" brushRef="#br0" timeOffset="2768.6">8326 4926 1333 0,'0'0'28'0,"0"0"6"0,0 0-34 0,0 0 0 0,-8 6 0 0,8-6 0 16,-3 0 72-16,3 0 8 0,-4 12 2 15,1-12 0-15,3 6-28 0,-4 0-6 0,4 0 0 0,0 0-1 16,0 2-39-16,0 4-8 0,0-6 0 0,0 6 0 16,0-6 12-16,4 0 7 0,-1 8 1 0,1-2 0 15,-1-6-31-15,1 6-5 0,0-1-2 0,-1 1 0 16,1-6 18-16,-1 3 0 0,1 3 0 0,-1-6 0 15,1-1-106-15,-1 1-18 0,1 0-3 0</inkml:trace>
  <inkml:trace contextRef="#ctx0" brushRef="#br0" timeOffset="2948.796">8294 4518 946 0,'0'0'20'0,"-7"0"4"15,7 0-24-15,0 0 0 0,0 0 0 0,0 0 0 16,0 0 25-16,0 0 1 0,0 0 0 0</inkml:trace>
  <inkml:trace contextRef="#ctx0" brushRef="#br0" timeOffset="3347.84">8569 4394 1181 0,'0'0'50'0,"0"0"-40"15,-4 6 46-15,4 3 10 0,0 3 2 0,-3 0 0 16,3-1 0-16,0 7 0 0,0-6 0 0,0 2 0 16,3 4-39-16,-3 3-7 0,4 2-2 0,-1 1 0 15,1-1 20-15,0 4 3 0,3 5 1 0,0 3 0 16,0-5-29-16,0 8-6 0,0-9-1 0,3 4 0 15,-3-1 7-15,1-3 1 0,2-5 0 0,-3 2 0 16,-3-2-16-16,3-6 0 0,-4 8 0 0,1-8-10 16,-1-4 33-16,-3 4 6 0,4-6 2 0,-4-1 0 15,0 1-31-15,0-12 8 0,0 0-8 0,0 0 0 16,0 0 12-16,0 0-1 0,0 0 0 0,0 0 0 16,0 0-11-16,0 0-16 0,0 0 4 0,0 0 1 15,0 0-129-15,0 0-27 0,0-12-5 0</inkml:trace>
  <inkml:trace contextRef="#ctx0" brushRef="#br0" timeOffset="3667.359">8495 4821 1176 0,'0'0'33'0,"0"0"7"0,0 0-32 0,0 0-8 0,0 0 0 0,7 0 0 16,-4-6 108-16,5 0 19 0,-1 6 4 0,0-6 1 16,0-6-52-16,0 6-11 0,0 0-1 0,0 4-1 15,0-4-31-15,3 0-5 0,-2 0-2 0,6 0 0 16,-4 6-20-16,4-6-9 0,0 0 8 0,1 6-8 15,2 0 0-15,-3 0 0 0,4 0 0 0,3 0 0 16,0 0 0-16,-3 0-20 0,3 0 3 0,0 6 1 16,-3 0-109-16,3-6-22 0,-3 6-4 0</inkml:trace>
  <inkml:trace contextRef="#ctx0" brushRef="#br0" timeOffset="8031.64">16803 4894 314 0,'0'0'0'0,"0"0"14"16,0 0-14-16,0 0 0 0,0 0 0 0,0 0 0 16,0 0 33-16,0 0 4 0,0 0 1 0,0 0 0 15,0 0 11-15,0 0 3 0,0 0 0 0,0 0 0 16,0 0-12-16,-7 0-1 0,0 0-1 0,7 0 0 16,-7 6-5-16,7-6-1 0,-7 0 0 0,7 0 0 0,0 0 19 0,-7 6 3 0,7-6 1 0,0 0 0 15,0 0-11-15,0 0-3 0,0 0 0 0,0 0 0 16,0 0-1-16,0 0 0 0,0 0 0 0,0 0 0 15,0 6-3-15,0-6-1 0,0 0 0 0,0 0 0 16,3 3-7-16,-3-3-1 0,4 6-1 0,3-6 0 16,0 5-27-16,0-5 8 0,0 0-8 0,0 0 0 15,0 6 0-15,0-6 0 0,0 0 0 0,0 0 0 16,0 0 14-16,0-6-2 0,-3 6-1 0,3 0 0 16,0-5 0-16,0-1 0 15,-4 0 0-15,4 0 0 0,-3 3-11 0,0-9 0 0,-1 0 0 16,1 7 0-16,-1-7 0 0,-3 3 0 0,4-3 0 0,-1 6 0 15,-3 1 12-15,0-7 1 0,4 6 0 0,-4 0 0 16,0-6-29-16,0 3-7 0,0 4-1 0,-4-1 0 16,4 0 8-16,0 0 2 0,-3 0 0 0,3 6 0 15,-4 0 14-15,1-12-12 0,-1 12 12 0,-3-6-12 16,3 6-8-16,-3-6-2 0,-3 6 0 0,-1 0 0 16,4-2 12-16,-3 2 10 0,-1 0-13 0,-3 0 5 15,3 0 8-15,4 2 0 0,-3-2 0 0,-1 0 0 16,4 6 0-16,0 0 0 0,0-6-9 0,0 12 9 15,0-6 0-15,0 0 0 0,3 6 0 0,-3-4 8 16,4 4 0-16,-4 0 0 0,3 0 0 0,1 5 0 16,-1-2 2-16,4 3 0 0,-4-1 0 0,1 1 0 15,3-3 11-15,0 2 3 0,-4-5 0 0,4 3 0 16,0-4 4-16,4 7 0 0,-4-6 1 0,0 0 0 0,3-4-1 16,1 4-1-16,-4 0 0 0,4-6 0 0,-1 0-2 15,1 0 0-15,3-1 0 0,0 7 0 0,-4-12 7 16,4 6 0-16,0-3 1 0,4 0 0 0,-4 0-33 15,4 3 0-15,3-6 0 0,-4 0 0 16,8 0-29-16,-4 0-10 0,7-6-1 0,0 6-1 16,1-3-148-16,2 0-30 0</inkml:trace>
  <inkml:trace contextRef="#ctx0" brushRef="#br0" timeOffset="8649.578">17103 4832 999 0,'0'0'42'15,"0"0"-34"1,0 0 55-16,3 0 10 0,1 6 3 0,-1-6 0 16,-3 0-10-16,4 6-2 0,3-3 0 0,-7-3 0 15,3 3-16-15,1 0-4 0,3-3-1 0,-7 0 0 0,3 6-35 0,-3-6-8 0,4 0 0 0,-4 0 0 16,7-6 8-16,-7 6-8 0,4-6 12 0,-4 3-4 15,3-3-21-15,-3 0-5 0,4 1-1 0,-4 5 0 16,0-6 3-16,-4 6 1 0,1-6 0 0,-1 0 0 16,1 0 15-16,-1 0 0 0,0 0 0 0,-3 3 10 15,0 0 14-15,4 0 4 0,-8 3 0 0,4 0 0 16,0 0 0-16,-3 3 1 0,-1-3 0 0,4 6 0 16,-4 0-11-16,4 0-2 0,0 0-1 0,-3 0 0 15,3 6-3 1,3-7 0-16,-3 7 0 0,0-3 0 0,3 3-12 0,1-6 0 0,-1 5 0 0,1 1 0 15,-1-3 8-15,4 0 0 0,-3 0-8 0,3-4 12 16,0 1 4-16,0 6 0 0,0-6 0 0,0 0 0 16,0-6 13-16,3 6 3 0,1 0 1 0,-1 0 0 15,4 2-13-15,-3-2-2 0,3 0-1 0,-3 6 0 16,3-12-2-16,3 6-1 0,-3 0 0 0,4-1 0 16,-1 4-14-16,1 3 9 0,3-6-9 0,-3 0 8 15,3 0-8-15,-4 0 0 0,4-1 0 0,1 1 0 16,-5 0 0-16,4-3-11 0,0 0 1 0,-3-3 0 15,3 3-39-15,0-3-8 0,4 0-2 0,-4-3 0 16,0 3-30-16,0-6-7 0,0 6 0 0</inkml:trace>
  <inkml:trace contextRef="#ctx0" brushRef="#br0" timeOffset="9296.764">16813 4630 881 0,'0'0'37'0,"0"0"-29"16,0 0 61-16,4-6 13 0,-1 0 2 0,1 0 1 16,3-9-3-16,0 6-1 0,0 1 0 0,0-4 0 15,0 0-6-15,4 0-2 0,-4 3 0 0,3 1 0 16,-2-1-30-16,-1-3-7 0,3 6 0 0,-3 0-1 15,0 0-35-15,0-5 0 0,0 5 0 0,0-3 0 16,0 3-40-16,1 0-16 0,-1-6-2 0,-4 7-1 16,4-7-39-16,0 0-8 0,0 3-2 0</inkml:trace>
  <inkml:trace contextRef="#ctx0" brushRef="#br0" timeOffset="10079.167">17388 4791 1165 0,'0'0'24'0,"0"0"7"0,0 0-31 0,0 0 0 0,0 0 0 0,0 0 0 16,0 0 67-16,0 0 7 0,0 0 2 0,0 0 0 16,0 0-14-16,4 12-2 0,-4-6-1 0,0 6 0 15,3-1-27-15,-3-5-6 0,0 15-1 0,4-9 0 16,-4-1 6-16,0 1 1 0,0-3 0 0,0 3 0 16,0-1-7-16,0 1-1 0,0 0 0 0,0-6 0 15,0 3 13-15,0-3 3 0,0-6 0 0,0 5 0 16,0-5-26-16,0 0-5 0,0 0-1 0,0 0 0 15,4 12 4-15,-4-12 0 0,0 0 0 0,0 0 0 16,0 0-4-16,0 0 0 0,0 0 0 0,0 0 0 16,0 0-8-16,0 0 0 0,0 0 0 0,0 0 0 15,3 6 0-15,-3-6 0 0,0 0 0 0,0 0 0 16,0 0-11-16,4 6-4 0,-4-6-1 0,0 0 0 16,0 0 16-16,0 0-9 0,0 0 9 0,0 0-8 15,0 0 8-15,0 0 0 0,0 0 8 0,0 0-8 16,0 0 11-16,0-6-3 0,3 0 0 0,-3 0 0 0,4-2-8 0,-4 2 0 15,0 0 0-15,0 0 0 0,-4 0 8 0,4-6 0 0,-3 0 0 0,3 7 0 32,-4-10-8-32,4 3 0 0,-3-6 0 0,3 7 8 15,-4-7-8-15,4-2 8 0,0 8-8 0,0-12 8 16,0 10-8-16,0-4 0 0,0 0 0 0,0 1 0 16,4 2 0-16,-1 3 0 0,1 0 0 0,-1 1 0 0,1 2 0 0,-1 3 0 0,1-3-12 0,3 6 12 15,-7 3-20-15,3 0 3 0,4 0 1 0,-3 0 0 16,3 3 3-16,0 3 1 0,0 0 0 0,0-3 0 15,0 6-16-15,0-3-4 16,0-1 0-16,0 1 0 0,0 0 20 0,0 6 3 0,0-9 1 0,1 3 0 16,-1 0-13-16,-4-1-3 0,4 1 0 0,0 0 0 15,-3 0-16-15,3 0-3 0,-4-6-1 0,4 0 0 16,-3 0-8-16,3 0-1 0,0 0-1 0</inkml:trace>
  <inkml:trace contextRef="#ctx0" brushRef="#br0" timeOffset="10346.746">17639 4821 1414 0,'0'0'40'0,"0"0"9"15,0 0-39-15,0 6-10 0,0 5 0 0,-4-2 0 16,4 3 63-16,0-6 10 0,0 5 3 0,0 7 0 0,0-9-26 16,0 3-5-16,0 5-1 0,0-5 0 0,0 0-28 0,-3-3-7 0,3 0-1 0,0 5 0 15,0-8-8-15,0 0 0 0,0-6 0 0,0 0 0 16,0 0 0-16,0 0-11 0,0 0 3 0,0 0 0 31,0 0-148-31,0 0-28 0</inkml:trace>
  <inkml:trace contextRef="#ctx0" brushRef="#br0" timeOffset="10590.155">17579 4471 1265 0,'0'0'36'0,"0"0"8"16,-7 0-36-16,7 0-8 0,0 0 0 0,0 0 0 16,0 0 34-16,0 0 5 0,0 0 1 0</inkml:trace>
  <inkml:trace contextRef="#ctx0" brushRef="#br0" timeOffset="11142.643">17787 4741 1241 0,'0'0'25'0,"0"0"8"0,0 0-33 0,0 0 0 0,0 0 0 0,0 6 0 15,0 0 98-15,0-6 13 0,0 6 2 0,0 0 1 16,4 6-39-16,-4-10-8 0,0 4-2 0,3 6 0 15,-3-6-8-15,0 6-1 0,4-6-1 0,-4 5 0 16,3-5-30-16,1 9-5 0,-1-3-2 0,1-1 0 16,-1 1-2-16,1 0 0 0,-1 3 0 0,1-4 0 15,-1 7-16-15,4-6 10 0,-3-3-10 0,3 2 8 16,-3 7-8-16,3-12 0 0,-4 6 0 0,1-1-11 16,3-8 35-16,-4 9 6 0,1-6 2 0,-4-6 0 15,3 6-20-15,-3-6-3 0,0 0-1 0,0 0 0 16,4 0-8-16,-4 0 0 0,0 0 0 0,7 0 8 15,-4 0 5-15,4-6 1 0,-3 0 0 0,0 0 0 16,-1-3-14-16,1-2 0 0,-1 5 0 0,1-6 0 0,3 0 0 0,-4-2 0 16,1 8 0-16,3-12-10 0,-4 6 10 0,1 1 0 15,-4-7 0-15,3 9 0 0,1-9-8 0,-1 7 0 16,1-7 0-16,-4 3 0 0,3 4 8 0,1-7 0 0,0 0 0 16,-4 4 0-16,3 2 0 0,1-6 0 0,-1 6 0 15,1-2 0-15,3 2 0 0,-4 0-8 0,4 1 8 16,0-1-8-1,-3 3-24-15,3-3-5 0,-4 6-1 0,5 0 0 16,-1 1-28-16,-4 5-6 0,4-6 0 0</inkml:trace>
  <inkml:trace contextRef="#ctx0" brushRef="#br0" timeOffset="11864.219">18330 4915 1257 0,'0'0'26'0,"0"0"6"15,0 0-32-15,0 0 0 0,0 0 0 0,0 0 0 16,0 0 111-16,0 0 15 0,0 0 3 0,-7-3 1 0,4 0-23 15,-4 0-5-15,3-3-1 0,1 6 0 16,-4-6-46-16,0 6-10 0,3-12-1 0,-3 12-1 16,-4-6-19-16,4 6-3 0,0-5-1 0,0 5 0 15,0-6-20-15,0 6 0 0,0 0 0 0,0 0-12 16,0 0 12-16,7 0 9 0,-7 0-1 0,3 0-8 16,-3 6 0-16,0-1 0 0,4-5 0 0,-4 6-12 0,3 6 12 0,-3-6 0 0,4-3-10 0,-5 3 10 15,5 0 0-15,-1 5 0 0,-3-5 12 0,4 0-4 16,-4 0-8-16,3 0-11 0,1 0 3 0,-4 0 0 15,3-3 8-15,-3 0 0 0,7-3 0 0,-3-959 0 16,-1 1938 0-16,1-973 0 0,-1 0 0 0,0 0 0 16,4-6 0-16,-3 6 0 0,-1 0 0 0,4 2-8 15,0 1 8-15,0 0 0 0,0-9 0 0,0 12 0 16,4-6 0-16,-1 0-8 0,1-1 8 0,3 7 0 16,-3-9 0-16,3 3 0 0,-4-3 0 0,4 0 0 15,0 3 0-15,0-6 0 0,0 0 0 0,0 0 0 16,0-6 0-16,1 3 9 0,-1-3-9 0,-4 0 0 15,4 0 12-15,0 0-12 0,-3 1 12 0,3-7-12 16,-4 6 8-16,4 0-8 0,-3-3 0 0,-1 0 0 16,1 1 0-16,-1 2 0 0,-3 0 0 0,4 0 0 15,-4-6 0-15,4 6 0 0,-4-2 0 0,0 2 0 16,3 0-21-16,-3 6-8 0,0-6-2 0,0 6 0 16,0-6 19-16,0 6 12 0,0 0-13 0,0-6 5 15,0 6 0-15,0 0 0 0,0 0 0 0,0 0 0 16,0 0-1-16,0 0 0 0,0 0 0 0,0 0 0 15,0 0 9-15,0 0 0 0,0 0 0 0,0 0-8 16,0 0 8-16,0 12-10 0,-3-6 10 0,3 0-10 16,0 0 10-16,0 8 9 0,0-8-1 0,0 0-8 0,0 6 11 0,3-6-11 0,-3 2 10 15,4 4-10-15,-1 0 12 0,1-6-3 0,3 0-1 16,-4 0 0-16,1-1-8 0,3 1 8 0,0 0-8 0,-4-6 8 16,4 3-8-16,1 0-11 0,-1-3 3 0,3-3 0 31,-3 3-58-31,4-3-11 0,-4 3-3 0</inkml:trace>
  <inkml:trace contextRef="#ctx0" brushRef="#br0" timeOffset="12195.718">18510 4894 1265 0,'0'0'36'0,"0"0"8"16,0 0-36-16,0 6-8 0,-3 0 0 0,3 3 0 16,0-3 98-16,-4 5 18 0,1 1 3 0,3-6 1 15,-4 6-36-15,1-6-6 0,-1 2-2 0,1 4 0 16,-1 0-22-16,4 0-5 0,-4-1-1 0,4-2 0 15,-3 3-20-15,3 0-4 0,0 0 0 0,0-1-1 16,0-2-3-16,0 3 0 0,3 0 0 0,-3-6 0 16,4 5-40-16,-4 1-9 0,4-6-2 0,-4-6 0 15,3 3-77-15,-3-3-16 0,0 0-4 0,7 3 0 16,0-3-70-16,0 0-14 0</inkml:trace>
  <inkml:trace contextRef="#ctx0" brushRef="#br0" timeOffset="12388.305">18422 4471 922 0,'0'0'19'0,"-3"6"5"0,3-6-24 0,-8 6 0 0,5-1 0 0,3-5 0 16,0 12 31-16,0-12 1 0,0 0 0 0,0 0 0 15,0 0 0-15,0 6 0 0,0-6 0 0</inkml:trace>
  <inkml:trace contextRef="#ctx0" brushRef="#br0" timeOffset="12821.833">18810 4289 1235 0,'4'14'35'0,"-4"-8"8"0,0 6-35 16,0 0-8-16,-4-4 0 0,4 1 0 0,0 0 91 0,0 3 16 0,0 0 3 0,0-7 1 15,0 7-44-15,0-6-9 0,0 3-2 0,0 9 0 16,0-13-18-16,0 7-4 16,4 0-1-16,-4 0 0 15,3 2 6-15,1-2 1 0,-1 6 0 0,-3-6 0 0,0 8-20 0,4-2-3 0,-4-1-1 0,0 10 0 16,3-4-6-16,-3 7-2 0,0-4 0 0,4 18 0 16,-4-8-8-16,0-4 0 0,0-3 0 0,0 4 0 15,0-4 0-15,0-2 0 0,0-4 0 0,0-2 0 16,0 2 0-16,0 1 0 0,0-1 0 0,0-2 0 15,0 8 0-15,0-8 0 0,3 2 0 0,-3 1 0 16,0-4 0-16,4 4 0 0,-4-9 0 0,3 8 0 16,-3-5 0-16,4-1-11 0,-1-8 3 0,1 3 0 15,0-6-13-15,-1 0-3 0,1-6 0 0,-4 0 0 16,0 0-25-16,7 0-6 0,-4-6-1 0</inkml:trace>
  <inkml:trace contextRef="#ctx0" brushRef="#br0" timeOffset="13167.041">18644 4821 999 0,'0'0'42'16,"0"0"-34"-16,0 0 48 0,0 0 10 0,4-6 2 0,3 0 0 15,-4 0 34-15,4 0 7 0,-3 0 2 0,3 0 0 16,4 3-39-16,-4-2-7 0,3 5-1 0,4-6-1 16,-3 0-5-16,3 0-1 0,0 0 0 0,0 6 0 15,0-12-29-15,1 12-5 0,-1-6-2 0,0 0 0 16,0 1-21-16,4-1 0 0,-1 0 0 0,-3 3 0 15,4-9 0-15,0 12-8 0,-4-6 0 0,0 0 0 16,3 6-29-16,-3-5-6 16,4 5-1-16,-4 0 0 0,-3 0-118 0,3 0-24 0</inkml:trace>
  <inkml:trace contextRef="#ctx0" brushRef="#br0" timeOffset="13709.154">19226 5364 1755 0,'-14'12'36'0,"11"-12"9"16,-4 6-36-16,0 0-9 0,3 0 0 0,-3-3 0 15,4 3 9-15,3-6 0 0,-4 6 0 0,4-6 0 16,0 0 13-16,0 0 2 0,0 0 1 0,0 0 0 16,0 0-97-16,4 0-19 0,3-6-4 0</inkml:trace>
  <inkml:trace contextRef="#ctx0" brushRef="#br0" timeOffset="26709.413">25326 3654 794 0,'0'0'16'0,"-4"5"4"16,1-2-20-16,3-3 0 0,-4 12 0 0,1-6 0 15,3-6 69-15,-4 6 10 0,4-6 1 0,0 6 1 0,0-6-9 0,0 0-3 16,0 0 0-16,0 0 0 0,0 0 6 0,-7 0 1 0,4 6 0 0,3-6 0 15,0 0-22-15,0 0-4 0,0 0-1 16,0 0 0-16,0 0-5 0,0 0-2 0,3-6 0 16,-3 6 0-16,0 0-21 0,0 0-4 0,0 0-1 0,0 0 0 31,0 0-16-31,0 0-14 0,0 0 2 0,0 0 1 16,0 0 19-16,0 0 3 0,0 0 1 0,0 0 0 0,-3 0-12 0,3 0-17 0,-7-6 4 0,0 6 1 15,0 0 12-15,-4 0 13 0,0 0-2 0,-3 0-1 16,4 0-10-16,-1 6 0 0,1-6 0 0,-5-967 0 15,5 1940 0-15,-1-973-14 0,1 6 3 0,-4-1 1 16,6-5 10-16,1 12 0 0,0-6 0 0,0 3 0 16,0 3 0-16,0 5 0 0,0-5 0 0,0 9 0 15,4-10 0-15,-1 7 0 0,-3-12 0 0,3 9 0 16,1-4 0-16,-1 1 0 0,1 0 8 0,-1 0-8 16,4-1 0-16,-3-5 0 0,3 0 0 0,3 3 0 15,-3-9 0-15,4 6 0 0,-1 0 0 0,4 0-8 16,0 5 32-16,1-11 6 0,-1 6 2 0,0 0 0 15,0-6-20-15,3 6-3 0,1-3-1 0,-1 3 0 16,1 0-8-16,0 0 8 0,-1-1-8 0,1-5 8 16,-1 6-8-16,1 0 0 0,0-6 0 0,-4 0 0 15,3 6 0-15,-3-6 8 0,4-6-8 0,-4 6 8 16,3 0-33-16,1 0-7 0,-4 0-2 0,4-6 0 16,-1 6-144-16,4-6-29 0</inkml:trace>
  <inkml:trace contextRef="#ctx0" brushRef="#br0" timeOffset="27355.664">25576 3765 1265 0,'0'0'36'0,"0"0"8"0,0 0-36 0,0 0-8 0,0 0 0 0,0 0 0 15,-10 0 47-15,10 0 7 0,-7 6 2 0,0 0 0 16,7-6-13-16,-7 6-3 0,7-6 0 0,-4 6 0 15,-3 3-22-15,4-4-5 0,3-5-1 0,-11 12 0 16,7-6 3-16,-3 0 0 0,4 0 0 0,-4 0 0 16,3 3 1-16,-3 2 1 0,4 1 0 0,-1-6 0 15,1 6-17-15,-1-6 0 0,-3 5 0 0,4-5 0 16,-1 3 19-16,4 3 0 0,-4 0 0 0,1-1 0 16,3-5-19-16,-4 0 0 0,4 3 0 0,-3 3 0 15,3-6 12-15,0 5-4 0,3-5 0 0,1 6-8 16,-1-3 0-16,1 8 0 0,0-5 0 0,3 0 0 15,0-6 9-15,0 0-9 0,3-6 0 0,1-6 9 0,-1 6 1 16,1-6 0-16,-4 0 0 0,4 6 0 0,-1-6 5 0,4-6 1 16,-3 1 0-16,3 2 0 15,-3 3-7-15,-1-6-1 0,4 6 0 0,-3-11 0 0,3 8-8 0,-7-3 0 16,0 0 0-16,0-5 8 16,0 5-8-16,-3-6-9 0,-1-2 9 0,1 8-13 0,-1-6-5 0,-6 4-1 0,3 2 0 15,0 6 0-15,-4-6-1 0,1-5 0 0,-1 5 0 0,-3 3 0 16,0-3 20-16,0 0 0 0,0 1 0 0,-4 5 0 31,4-6-30-31,-3 9-2 0,-1-9-1 0,1 12 0 0,3 0 33 0,-8 0 0 0,5 12 0 0,-1-6 0 16,1 3 0-16,-1 8 0 0,4 7 0 0,-4-9 0 15,1 8 0-15,3-5 0 0,0-6 0 0,0 8 0 16,0-2 0-16,0-1 0 0,3-5 0 0,4 3 0 16,-3 3-13-16,3-7-9 0,0 1-2 0,0-3 0 15,0 3-69-15,0-6-15 0,0-6-2 0</inkml:trace>
  <inkml:trace contextRef="#ctx0" brushRef="#br0" timeOffset="27864.198">25873 3765 832 0,'0'0'35'15,"0"0"-35"-15,-4 6 42 16,1 0 2-16,3 0 0 0,-4 0 0 0,1 3 16 0,-1-4 3 0,4 1 1 0,-3 0 0 15,3 6-10-15,0-6-2 0,0 6 0 0,0 2 0 16,0-8-21-16,0 6-5 0,0 0-1 0,-4-1 0 16,0 1 11-1,4-3 1-15,-3 3 1 0,-1 0 0 0,4-1-2 0,0 1 0 0,0-6 0 0,0 3 0 16,0-3-7-16,0 5-1 0,0-5-1 0,0 0 0 16,4 6-5-16,-4-12-1 0,3 6 0 0,1 0 0 15,0 3 0-15,-1-4 0 0,4-5 0 0,-3 6 0 16,3 0 2-16,0-6 0 0,0 0 0 0,3 0 0 15,1 0-2-15,-4 0 0 0,4 0 0 0,-1 0 0 16,1-6-4-16,-1 0-1 0,1 1 0 0,0-4 0 16,-4 3-16-16,3 0 0 0,-3 0 0 0,0-6 0 15,-3 6 0-15,3-5 0 0,3-1 0 0,-6 6 0 16,3-3 0-16,-3 3-9 0,3-5 1 0,-4 5 0 16,4-6-13-16,-3 6-3 0,-1-3 0 0,1 3 0 15,-1 0-16-15,-3 6-3 0,0-5-1 0,0 5 0 16,4-6-12-16,-4-6-4 0,0 6 0 0</inkml:trace>
  <inkml:trace contextRef="#ctx0" brushRef="#br0" timeOffset="28449.621">26261 3850 771 0,'0'9'32'0,"0"3"-32"16,-4-6 96-16,4 0 13 0,0 6 3 0,0-1 0 16,-3-2-36-16,3 3-6 0,0 0-2 0,0-6 0 15,0 11-12-15,0-11-4 0,0 6 0 0,0-3 0 16,0 2-16-16,0 1-4 0,0-6-1 0,0 0 0 16,0-6 8-16,0 9 1 0,0-9 1 0,0 6 0 15,0-6-29-15,0 0-12 0,0 11 11 0,0-11-11 16,0 0 21-16,0 0-1 0,0 0-1 0,0 0 0 15,0 0 10-15,0 0 3 0,0 0 0 0,0 0 0 16,0 0-32-16,-4-11 0 0,1 5 0 0,3 3 0 0,-4-3 0 16,1-6 0-16,3 6 0 0,0 0 0 0,-4-5 0 0,4 2 0 15,0 6 0-15,4-3 0 0,-4 6 0 0,0-9 0 0,0 3 0 16,3 6 0-16,-3-11 0 0,4 5 0 0,-1 0 0 16,1 0 0-16,-4 0 0 0,3-3 0 0,1 3 0 15,-4-5 0-15,3-1 0 0,1 0 0 16,-1 0 0-16,1-2 0 0,-1 2 0 0,1 0 0 0,3-6-13 15,-3 7 4-15,3 2 9 0,0-3 0 16,0 0 0-16,0 1-8 0,0-1 8 0,0 6-10 16,0 0 10-16,0-3-10 0,0 3-10 0,0 6-1 0,0-5-1 0,0-1 0 15,-7 6-31 1,4 6-7-16,-4-6 0 0,7 0-1 16,0 5-17-16,0 1-3 0,0 3-1 0</inkml:trace>
  <inkml:trace contextRef="#ctx0" brushRef="#br0" timeOffset="28832.656">26561 3915 1013 0,'0'0'20'0,"0"12"8"0,0-12-28 0,0 0 0 0,0 6 0 0,0-6 0 15,0 0 98-15,0 6 14 0,0-6 4 0,0 11 0 16,-4-5-33-16,1 6-7 0,3-3 0 0,0 3-1 15,-4-6-27-15,4-6-6 0,0 5-1 0,0 7 0 16,-3-6-23-16,3 0-5 0,-4 0-1 0,0 0 0 16,4 3-12-16,0 2 0 0,0-11 0 0,-3 6 0 15,3 0 0-15,0 0 0 0,0 6 0 0,-4-6 0 16,4-1 0-16,0-5-16 0,4 6 3 0</inkml:trace>
  <inkml:trace contextRef="#ctx0" brushRef="#br0" timeOffset="29053.098">26525 3606 1288 0,'0'0'27'0,"0"0"5"16,0 0-32-16,0 0 0 0,0 0 0 0,0 0 0 16,0 0 0-16,0 0 0 0,0 0 0 0,0 0 0 15,0 0-52-15,7 0-18 0</inkml:trace>
  <inkml:trace contextRef="#ctx0" brushRef="#br0" timeOffset="29607.345">26811 3771 1165 0,'-3'6'24'0,"3"0"7"0,0-3-31 0,-4 9 0 0,4-7 0 0,0 7 0 16,0 0 67-16,0 0 7 0,0-1 2 0,0 4 0 16,0 3-14-16,0-6-2 0,0 8-1 0,0-2 0 15,0-6-31-15,4 5-5 0,-4-2-2 0,3 3 0 16,-3-7-4-16,0 7-1 0,0-3 0 0,-3 2 0 16,3-5 4-16,-4 6 0 0,4-4 0 0,-3 4 0 15,3-6-10-15,-4 5-2 0,4-8 0 0,0 3 0 16,-4 0 18-16,4-6 3 0,-3 0 1 0,3-6 0 15,0 0 3-15,0 0 1 0,0 0 0 0,0 0 0 16,0 0-5-16,0 0-1 0,-7-6 0 0,3-6 0 16,-3 0 0-16,4 3-1 0,-1-2 0 0,4-7 0 15,0 6-27-15,0-6 0 0,0 4 8 0,4 2-8 16,-4 0 0-16,0-5 0 0,0 8 0 0,3-9 0 16,-3 6 0-16,7 1 0 0,-3-1 0 0,-1 3 0 15,4-3-24-15,-3-5-6 0,3-1-2 0,0 6 0 0,-3-2 23 16,3-4 9-16,0 6-8 0,0-8 8 0,0 2-21 0,3 0 1 0,-3-5 0 0,1 8 0 31,-1-8-7-31,0 11-1 0,0-3 0 0,0 3 0 0,0 1 4 0,3-1 0 0,-3 0 0 0,1 6 0 16,-1-3 12-16,0 6 4 0,3 1 0 0,1 2 0 15,-4-6 8-15,0 6-10 0,4 0 10 0,-4 0-10 16,0 0-23-16,3 0-5 0,-3 0-1 16,4 0 0-16,-4 6-21 15,0-4-5-15,4 1-1 0,-4 6 0 0,3-3-22 0,1 0-5 0,-4 0-1 0</inkml:trace>
  <inkml:trace contextRef="#ctx0" brushRef="#br0" timeOffset="33947.898">28039 5062 756 0,'0'0'32'0,"3"-6"-32"15,1 6 41-15,3-6 3 0,-7 6 0 0,3-6 0 16,1 6 16-16,-4 0 3 0,7-9 1 0,-7 9 0 16,0 0 0-16,0 0 0 0,0 0 0 0,0 0 0 15,0 0-37-15,4 0-7 0,-4 0-2 0,0 0 0 16,0 0 22-16,0 0 5 0,0 0 1 0,0 0 0 15,0 0-27-15,0 0-6 0,0 0-1 0,0 0 0 16,0 0 7-16,0 0 1 0,0 0 0 0,0 0 0 16,0 0 21-16,0 0 5 0,0 0 1 0,0 0 0 15,0-9-31-15,-4 6-5 0,0-8-2 0,4 5 0 0,0 6-9 0,-3-6 0 0,-1 0 0 0,-3 0 0 16,7 6 0-16,-3 0 0 0,-4-12 0 0,0 10 0 16,0-4 0-16,7 6 0 0,-7-3 0 0,0 0-11 15,0 3 11-15,-1 0 0 0,1 0 0 0,-3 0-8 16,3 3 8-16,-4 0 0 0,4 3 0 0,0-4 0 15,-4 10 0-15,1-12-13 16,-1 6 5-16,1 6 8 0,-1-6-8 0,1 0 8 16,-1 8 0-16,0-2 0 0,1 0 0 0,-1 0 0 15,4 5 0-15,0-8 0 0,0 9 0 0,0-7 0 0,0 7 0 16,0-6 0-16,3 3 0 0,1 2 0 0,-1-5 0 0,1 3 0 16,3-4 0-16,-4 1 0 0,4 0 0 0,0-6 0 15,4 6 0-15,-1-4 12 0,1 1-12 0,-1 0 12 16,1-3-1-16,3 0 0 0,0 0 0 0,0 5 0 15,0-5-11-15,0 0 0 0,4-3 0 0,-1 0 8 16,4 3 20-16,-3-3 3 0,3 0 1 0,0 0 0 16,0 3-32-16,0-1 8 0,4-5-8 0,-4 0 0 15,4 0-24-15,-4 0-7 0,4 0-1 0,-1 0-1 16,-3-5-91-16,4 5-19 0,-4-6-3 0</inkml:trace>
  <inkml:trace contextRef="#ctx0" brushRef="#br0" timeOffset="34620.628">28342 5141 1257 0,'0'0'26'0,"0"0"6"0,0 0-32 0,0 0 0 0,0 0 0 15,0 0 0-15,-7 0 68 0,0 6 6 0,0-6 2 0,0 3 0 16,0 0-32-16,3-3-7 0,-3 3-1 0,0 0 0 16,7-3-19-16,-3 3-4 0,3-3-1 0,-11 6 0 15,11-6 3-15,-7 0 0 0,4 0 0 0,3 0 0 16,-7 0 10-16,7 0 3 0,-8 5 0 0,5 1 0 15,3-6-28-15,-7 6 0 0,3 0 0 0,1 0 0 16,-1 0 0-16,4-6 0 0,-3 6 0 0,-1 0 0 16,1 8 0-16,-1-8 0 0,1 6 8 0,3-6-8 15,-4 6 0-15,1-1 0 0,3-2 0 0,-4 3 0 16,4 0 0-16,-3-1 0 0,3 1 0 0,-4-6 0 16,4 6 0-16,0 2 0 0,0-8 0 0,0 6 0 15,0-6 0-15,0 3 0 0,0-3 0 0,4 5 0 16,-4-5 8-16,0 0-8 0,0-6 12 0,0 0-4 15,3 0 3-15,1 6 0 0,3-6 0 0,0 0 0 16,0 0 0-16,7 0 0 0,0-6 0 0,0-6 0 16,0 1-11-16,4 2 0 0,-4-3 9 0,4 6-9 0,-1-6 30 15,1-2 2-15,-1 2 0 0,1 6 0 16,-4-6-52-16,0 1-11 0,-7-1-1 0,4 6-1 0,-4-3 16 0,-3 3 3 0,-4 6 1 16,3-3 0-16,1 0-5 0,-1-8-1 0,-3-1 0 0,4 6 0 31,-4 0-6-31,0 0-2 0,-4-3 0 0,1 1 0 0,-1 5 19 0,-3-3 8 15,0 0-8-15,-4 0 8 0,1 6 0 0,-8-6 0 0,1 6 0 0,-1 0 0 16,0 0 19-16,-3 0 9 16,3 0 1-16,-3 6 1 0,4-6-17 0,3 6-3 15,-1 0-1-15,1 0 0 0,0 0-9 0,4 8 0 0,-1-8 0 0,4 6 0 16,0-6 0-16,0 11 0 0,3-8 0 0,-3 3 0 16,4 0 0-16,-1-6-9 0,1 5 9 0,-1 1-13 15,4-6-9-15,0-6-2 0,0 0 0 0,4 6 0 16,-4 0-14-16,0-6-3 0,7 9-1 0</inkml:trace>
  <inkml:trace contextRef="#ctx0" brushRef="#br0" timeOffset="35148.673">28519 5185 1026 0,'0'0'28'0,"0"0"8"0,0 0-28 16,0 0-8-16,0 0 0 0,0 0 0 0,0 0 52 0,-7 6 10 0,3 0 2 0,0 0 0 16,4-6-16-16,-3 6-4 0,3-6 0 0,-4 11 0 15,1-2-19-15,3 3-4 0,-4 0-1 0,1-6 0 16,-1 5 20-16,1-5 3 0,3 3 1 0,-4 3 0 16,4-6-20-16,-3 11-3 0,3-11-1 0,0 6 0 15,0-3 16-15,3 8 4 0,-3-11 0 0,4 6 0 16,-1-6-13-16,1 3-3 0,3 3 0 0,-4-1 0 15,4-5-24-15,-3 0 0 0,3-6 0 0,-3 6 0 16,3-6 31-16,0 6 1 0,0-6 0 0,3 6 0 16,-3-6-32-16,0-6 0 0,4 0 0 0,0 0 0 15,-1 0 12-15,1 0-3 0,-1-5-1 0,1-4 0 16,-1 9-8-16,-2-6 0 0,-1 0 9 0,3-2-9 16,-3 2 0-16,0 0 0 0,0 1 0 0,-3-1 0 15,-1 0 0-15,1 3-20 0,-4 0 4 0,0 6 1 16,0-8-20-16,-4-1-4 0,1 0-1 0,-1 6 0 15,-3-8-29-15,4 8-7 0,-1-6 0 0,-3 6-1 16,4 0-91-16,-1 0-19 0</inkml:trace>
  <inkml:trace contextRef="#ctx0" brushRef="#br0" timeOffset="35704.383">28900 5168 1257 0,'0'0'26'0,"0"0"6"0,0 0-32 0,0 0 0 0,-4 11 0 0,0-5 0 15,1 6 57-15,-1-6 5 0,1 3 1 0,-1 2 0 16,1 1 8-16,-1 6 1 0,1-6 1 0,-4-1 0 16,3 4-17-16,1 3-3 0,-4-1-1 0,3-5 0 15,1 9-8-15,3-4-1 0,-4-5-1 0,4-3 0 16,0 8-27-16,0-5-6 0,0 0-1 0,0-6 0 16,0 6-8-16,0-6 0 0,0-1 0 0,0-2 8 15,0-3 0-15,0 0 0 0,0 0 0 0,0 0 0 16,0 0 10-16,0 0 2 0,0 0 0 0,0 0 0 15,0-6-7-15,0-2-1 0,0-4 0 0,0 0 0 16,4 6-12-16,-4-6 0 0,0 1 0 0,0 2 0 16,0-3 0-16,0 6 0 0,0-6 0 0,0 1 0 15,0 2-10-15,3 3-5 0,-3 0-1 0,4 0 0 16,-4 0 16-16,0-5 10 0,0 5-2 0,0 0 0 16,0 6-8-16,0-6 0 0,3 0 0 0,-3 0 0 15,0 6 0-15,0 0 0 0,0 0 0 0,4-3 0 0,-1-3 0 16,1 6 0-16,3-11 0 0,0 5 0 15,-4 0 0-15,4 0-11 0,0-6 3 0,1 3 0 0,2-2 8 0,-3 5 0 0,4-6 0 0,-4 6 0 16,0 0 0-16,0-5 0 0,0 5-10 0,4 0 10 31,-4 3-55-31,3-3-4 0,1 0-1 0,-1 6 0 0,-3-6-3 16,4 6-1-16,0-6 0 0,-4 6 0 0,3 0-102 0,-3 6-21 16,0 0-4-16</inkml:trace>
  <inkml:trace contextRef="#ctx0" brushRef="#br0" timeOffset="36287.595">29372 5150 998 0,'0'0'20'0,"0"0"7"16,0 0-27-16,-17 3 0 0,17-3 0 0,-14 6 0 16,14-6 92-16,-15 3 12 0,5 3 4 0,-4 5 0 15,14-11-37-15,-11 6-7 0,1 0-2 0,-5 0 0 16,5 0-29-16,-1 0-5 0,11-6-2 0,-10 6 0 0,-4 2-14 0,7 4-4 0,-4-6 0 16,4 6 0-16,0 0-8 0,0-1 0 0,0 4 0 0,0 3 0 15,0-1 28-15,0-5 3 0,3 0 1 0,-3 8 0 16,3-8-32-16,1 0 0 0,3 6 0 15,-4-4 0-15,1-2 20 0,-1 0-3 16,4 2 0-16,-3-2 0 16,3 0-1-16,0-6-1 0,3 6 0 0,1-1 0 15,-1-8-15-15,1 3 0 0,-1-6 0 0,1 3 0 0,3-3 26 0,0 3 6 0,0-3 0 0,4-3 1 16,-4 0-20-16,3-3-4 0,1-3-1 16,3 4 0-16,-3-7-8 0,-1 0 0 0,4 0 0 0,-3 4 0 15,0-4 0-15,-1 0 0 0,1 6 0 0,-4-6 0 16,3-5 0-16,4 2 0 0,1 3 0 0,-5-5 8 15,1 2-8-15,-1 3 0 0,-3 0 0 0,0-5 8 16,0 5-8-16,0 3 0 0,1 0 0 0,-1-5-11 16,-4 8 11-16,-3-6 0 0,4 6 0 0,-4-6 0 15,0 1-8-15,0 2 0 0,-4 3 0 0,1 0 0 16,-1 0-36-16,4 6-6 0,-7 0-2 0,0 0 0 16,0 0 6-16,-4 0 1 0,1 0 0 0,-4 0 0 15,3 6 27-15,-3 0 6 0,0-6 0 0,0 6 1 16,0 0 11-16,0 0 0 0,-1 8 0 0,1-8 0 15,4 6 0-15,-1-6-12 0,1 0 12 0,-1 0-12 16,4 2-1-16,-4-2-1 0,8 0 0 0,-4 6 0 16,3-6-72-16,4 6-14 0,0-1-4 0</inkml:trace>
  <inkml:trace contextRef="#ctx0" brushRef="#br0" timeOffset="36856.661">29619 5270 1014 0,'-3'12'43'0,"-1"3"-35"16,-3-3 96-16,4 5 20 15,-4-8 3-15,3 6 1 0,-3-1-45 0,3 4-9 0,1-6-2 0,-4 3 0 16,3 2-6-16,-3-5-2 0,0 0 0 0,4 0 0 16,-4-1-19-16,-4 4-4 0,4-9-1 0,3 6 0 15,-3-1-28-15,4-8-12 0,-4 3 8 0,7-6-8 16,0 0 12-16,0 0-4 0,0 0 0 0,0 0 0 16,0 0 7-16,0 0 1 0,0 0 0 0,0 0 0 15,0 0-7-15,3-3-1 0,4-3 0 0,-3 6 0 16,-1-6 10-16,1 1 2 0,0-7 0 0,-1 12 0 15,1-6-20-15,-1 0 0 0,1-3 0 0,-1 3 0 16,1-2 0-16,-1-1 0 0,1-3 0 0,-1 6 0 16,4-6-17-16,0 6-7 0,0-5-2 0,0 2 0 15,1 3 15-15,-1-6 11 0,0 0-13 0,0 1 5 16,0 2 8-16,0 3 0 0,-4 0-9 0,4 0 9 16,-3 6-8-16,3-6 8 0,0 6-10 0,0 0 10 0,-3 0-8 0,3 0 8 15,-4 0 0-15,1 6-9 0,-1-6 9 0,1 6-12 16,-1-3 12-16,1 0-12 0,-4 3 12 15,3 3 0-15,-3 2 0 0,4-5 0 0,-4 0 0 0,0 6 0 16,3-6 0-16,-6 3-8 0,3 0 8 16,0-1 0-16,-4 4 0 0,1 0 0 15,3-6 0-15,-4 6 0 0,1-1 0 0,-1-2 0 0,4 3 0 16,-3 0 0-16,-1-1 0 0,4-5 0 0,0 3 0 0,0 3 0 0,0 5 0 16,0-11 0-1,4 6-39-15,-4-9-5 0,0-3-2 0,3 9 0 16,1 0-90-16,-1-3-17 0,4-1-4 0</inkml:trace>
  <inkml:trace contextRef="#ctx0" brushRef="#br0" timeOffset="37428.933">30127 5220 1257 0,'0'0'26'0,"0"0"6"16,0 0-32-16,0 0 0 0,0 0 0 0,0 0 0 16,0 0 88-16,-3-5 12 0,3 5 1 0,0 0 1 15,-7-3-54-15,7 3-12 0,-11-3-1 0,4 3-1 16,-4 3 5-16,4-3 1 0,0 3 0 0,0-3 0 0,-3 8-23 15,3-2-4-15,-4-6-1 0,0 6 0 0,1 0-12 0,-1 6 0 0,1-6 0 16,-1 5 0-16,4-2 0 0,-4 3 0 0,1 0 0 0,-1 5 0 16,4-5 0-16,0-3 0 0,0 3 11 0,4 5-11 15,-1-11 13-15,1 0-4 0,3 0-1 0,0 0 0 16,0-3 0-16,3 3-8 0,-3 0 12 0,0-6-4 16,0 0 14-16,0 5 2 0,0-5 1 0,7 0 0 15,-3 6-25-15,3-6 0 0,0 6 0 0,-4-6 0 16,4 0 0-16,0 6 0 0,0-6 0 15,-3 6 0-15,3-6 0 0,0 0 0 0,0 0 0 16,0 6 0-16,0-6 0 0,0 0 0 0,-3 6 0 0,3 0 0 16,-4-3 0-16,1 0 0 0,-4-3 0 0,4 5 0 15,-1-2 0-15,1 3 0 0,-1 0 0 0,-3 0 0 16,4 0 0-16,-4 0 0 0,3 0 0 0,-3-1 0 16,0 4 0-16,-3-3 0 0,3 0 0 0,-4 0 0 15,1 6 0-15,-1-1 0 0,1-5 0 0,-1 6 0 16,-3-3 9-16,3 3 0 0,1-1 0 0,-1-5 0 15,-3 6-9-15,0-6 0 0,0 9 0 0,0-9 0 16,0-1 0-16,-4 1 0 0,4-6 0 0,0 6 0 16,0 0-31-16,0 0-8 0,-3 0-1 0,6 0-1 15,-3 0-18-15,7-6-3 0,-7 0-1 0</inkml:trace>
  <inkml:trace contextRef="#ctx0" brushRef="#br0" timeOffset="42894.934">6565 7572 698 0,'0'0'14'0,"0"9"5"0,-3-3-19 0,-1 6 0 0,-3-6 0 0,4 0 0 31,-1 5 36-31,4-2 3 0,0 0 1 0,-4 3 0 0,1 2 28 0,3-2 7 0,0-12 1 0,0 6 0 16,0-6-36-16,0 6-8 0,0-6 0 0,0 0-1 15,0 0-8-15,0 0-2 0,0 0 0 0,0 0 0 16,0 0 47-16,0 0 8 0,0 0 3 0,0 0 0 15,0 0-52-15,-4 0-11 0,1-6-1 0,-1 6-1 16,1-6-14-16,-4 0 0 0,0 6-9 0,0-6 9 16,3 6-16-16,-3-6 2 0,4 6 1 0,-4 0 0 15,-1 6-5-15,-2 0-1 0,-4 0 0 0,3 0 0 16,1-6 19-16,-1 6 0 0,4-3-8 0,-4 3 8 16,1-3 0-16,3 0 12 0,0 5-1 0,-4 1-1 15,4-3-10-15,-4 0-12 0,-3 0 2 0,4 6 1 16,3-4 9-16,3-2 12 0,1 3-2 0,3 0-1 15,-4 3-9-15,4-6 0 0,0 5 0 0,0-2 0 16,0-3 20-16,0-6 1 0,4 6 1 0,-4 0 0 16,3 0 16-16,4 0 3 0,0-1 1 0,-3 7 0 15,6-6-34-15,-3-3-8 0,-3 3 0 0,3 0 0 16,4-3 0-16,-4 0 0 0,7 3 0 0,0-1 0 16,-7 1 15-16,4-6 1 0,3 6 0 0,-4-6 0 15,4 6-16-15,-3-6 0 0,0 0 8 0,3-6-8 16,-4 6 0-16,1 0 9 0,-1 6-9 0,1-6 8 0,0 0-25 15,-1 0-6-15,4-6-1 0,4 6 0 16,-4 6-106-16,0-6-22 0,0 6-4 0</inkml:trace>
  <inkml:trace contextRef="#ctx0" brushRef="#br0" timeOffset="43436.844">6749 7649 908 0,'-7'-3'19'16,"7"3"4"-16,0 0-23 0,0 0 0 0,0 0 0 0,-4 9 0 15,-3-4 44-15,3 7 4 0,1 0 0 0,-4-6 1 16,3 6 5-16,1-1 1 0,-4 4 0 0,3-3 0 15,1 0-37-15,-1 2-7 0,1-2-2 0,-1 0 0 16,1 0 45-16,-1 2 9 0,1-2 1 0,-1-3 1 16,1 0-53-16,-1 2-12 0,0 1 0 0,4-3 0 15,-3-3 39-15,3 3 7 0,-4 0 2 0,4-4 0 16,4 1-28-16,-4 0-6 0,3 0-1 0,1-6 0 16,0 12-13-16,-1-6 8 0,4 8-8 0,-3-8 0 0,6 0 35 15,-3-12 1-15,7-3 0 0,-3 4 0 0,0-1-18 16,3 0-3-16,-4 0-1 0,4 0 0 0,-3 0 0 0,-4 0 0 0,4 0 0 15,-1-8 0-15,-3 8-14 0,0-3 0 16,0 0 0-16,-3 3 0 0,-1-5 0 16,1-1 0-16,-4 0 0 0,0 3 0 15,-4-3 0-15,4 1 0 0,0-1 0 0,-3 0 0 16,-4 3 0-16,0-2 0 0,0 5 0 0,0-6 0 0,-4 6 0 0,4 0 0 0,0 0 0 16,0 6 0-16,-7-3-14 0,3 6-6 0,-3-3 0 15,3 6-1-15,1-6 21 0,-4 0 0 0,3 0-9 0,1 6 9 16,3-6 0-16,-4 12 0 0,7-6-8 0,-3 3 8 15,-3 5 0-15,6 1-8 0,1-3 8 0,-1-6 0 16,1 5-36-16,3-2 0 0,3 0 0 16,-3-3 0-16,4 3 36 0,-1-9 0 0,1 11 8 0,6-11-8 15,-3 6-52-15,-3 0-17 0,7 0-3 0</inkml:trace>
  <inkml:trace contextRef="#ctx0" brushRef="#br0" timeOffset="43913.888">6971 7684 1006 0,'0'0'20'0,"0"0"7"0,0 0-27 16,-4 6 0-16,1 0 0 0,-1 0 0 0,-3 0 75 0,4 8 9 0,-1-8 3 0,-3 6 0 15,4 0-25-15,3 2-5 0,-4-2-1 0,4 0 0 16,-3 0-38-16,-1-1-8 0,4-5-2 0,-3 3 0 16,3-3 48-16,3 6 10 0,-3-6 2 0,4-1 0 15,-1 1-29-15,4 0-6 0,-3-6-1 0,3 6 0 16,0-3-8-16,3 3-1 0,-3-3-1 0,4 6 0 15,0 2-2-15,-1 1 0 0,1 6 0 16,3-12 0-16,-7 3-10 0,3-7-2 0,1-4-8 16,0-1 12-16,-4 6-1 0,3-1-1 0,1 4 0 0,-4-3 0 15,4-6-2-15,-4-5-8 0,0-1 12 0,-4-3-4 16,4 0 15-16,4 0 2 0,-8 1 1 0,1-1 0 16,-4 3-41-16,3-3-8 0,-3-11-1 0,0 8-1 15,-3-8 13-15,3 5 4 0,0-6 0 0,-4-2 0 16,1 5 8-16,-4 1-13 0,0 5 5 0,0-3 8 15,0 4-28-15,3-4 1 0,-3 1 1 0,0 5 0 16,3-3-26-16,1 6-4 0,-4 0-2 0,3 4 0 16,4 5-8-16,0 0-2 0,0 0 0 0</inkml:trace>
  <inkml:trace contextRef="#ctx0" brushRef="#br0" timeOffset="44532.492">7281 7752 1337 0,'0'0'28'0,"0"0"6"0,0 0-34 15,0 0 0-15,0 0 0 0,0 0 0 0,0 14 58 0,0-2 5 0,0 0 1 0,0-6 0 16,0 0 0-16,0 5 0 0,4-5 0 0,-1-3 0 16,1 3-52-16,-4-6-12 0,0 9 0 0,0 0 0 15,3-3 0-15,-3-1 0 0,0-5 0 0,4 6 0 16,-4-6 0-16,-4 6 0 0,4-6 0 0,0 6 0 16,0-6 0-16,0 0 0 0,0 0 0 0,0 0 0 15,0 0 54-15,0 0 8 0,0 6 2 0,0-6 0 16,0 6-52-16,0-6-12 0,0 0 0 0,0 6 0 15,0 3 0-15,0-9 0 0,4 5 0 0,-1 1 0 16,1 0 0-16,0 0 0 0,3-6 0 0,-4 6 0 16,-3-6 0-16,0 0 0 0,0 0 0 0,0 0 0 15,0 0 0-15,0 0 0 0,0 0 0 0,0 0 0 16,0-6 40-16,0 0 6 0,0-6 1 0,0 1 0 16,0-1-38-16,0 3-9 0,-3-9 0 0,3 1 0 15,-4-1 0-15,1-2 0 0,3 2 0 0,-4 0 0 16,4-2 0-16,0 8 0 0,0-6 0 0,0 4 0 15,0 8 0-15,0 0 0 0,0 6 0 0,0 0 0 0,-4-6 0 16,4 0 0-16,0-6 0 0,0 1-11 16,0 2-25-16,0 6-6 0,0 3-1 0,0 0 0 0,0 0 35 0,0 0 8 0,4 9 0 15,3-1 0-15,-3-2-9 0,3 0 0 0,0 0 0 0,0 0 0 16,3 0 9-16,-3-3 0 0,4 0 0 0,0-3-8 16,-1 3 8-16,4 0 0 0,-7 0 0 0,0 0-8 15,4-3-4-15,0-3 0 0,-1 3 0 16,1-3 0-16,-1 0-21 15,-3 6-5-15,4-3-1 0,0-3 0 0,-1 3 3 16,-3-3 1-16,7-3 0 0,-10 0 0 16,3 0-50-16,0 0-11 0,0 0-1 0</inkml:trace>
  <inkml:trace contextRef="#ctx0" brushRef="#br0" timeOffset="45071.922">7638 7769 1485 0,'0'0'42'0,"0"0"10"16,0 0-42-16,-7-3-10 0,0 0 0 0,-1 3 0 16,1-3 80-16,7 3 15 0,-7 0 2 0,0-5 1 15,0 2-46-15,7 3-10 0,-7 0-2 0,0 0 0 16,7 0-27-16,-3 3-5 0,-4 2-8 0,3 1 11 15,0 0-11-15,1 0 0 0,-1 6-12 0,4-6 12 16,-3 11-12-16,-1-8 12 0,4 6-10 0,0 5 10 16,0-8 0-16,0-6 0 0,0 3 0 0,0-3 0 15,4 6 0-15,-4-7 0 0,0 1 0 0,3 0 0 16,1 6 0-16,-4 0 0 0,3 2 0 0,1-2 0 0,0 0 16 0,3-12-3 16,0-6-1-16,3 6 0 0,-3-6-12 0,0 0 0 15,4 3 0-15,-4-3 0 0,4 4 14 0,-4 2 10 0,7-3 1 0,-11-3 1 16,4 6-14-16,0-6-2 0,4 0-1 0,-4 0 0 15,0 6-9-15,0-6 0 0,0 0 0 0,0 0 0 16,-7 1 0-16,4-7 8 0,-4 6-8 0,-4 0 8 16,4-3-8-16,0 3 0 0,-3 0 0 0,-1-5-11 15,1-1-1-15,-1 0 0 0,-3 3 0 0,0-2 0 16,0-1-8-16,0 0-3 0,0 0 0 0,-4 1 0 16,8 8 34-16,-11-9 6 0,3 12 2 0,0-6 0 15,1 6-19-15,-1 0 0 0,4 0 0 0,0 6 0 16,4 0-12-16,-4 3 3 0,3 5 1 0,1 1 0 15,-1-3 8-15,0 5-8 0,1-8 8 0,-1 6-8 16,4-6 8-16,0 8 0 0,0-11 0 0,0 3 0 16,0-3 0-16,0-3 0 0,0-3 0 0,0 6 0 15,0-6-20-15,4 9 0 0,-1-4 1 0,5 1 0 16,-1-6-110-16,3 0-23 0,4 0-4 0</inkml:trace>
  <inkml:trace contextRef="#ctx0" brushRef="#br0" timeOffset="45581.76">7846 7752 1337 0,'0'0'28'0,"0"0"6"0,-4 8-34 0,4 1 0 0,-3 0 0 0,3 3 0 16,-4-6 58-16,1 11 5 0,-1-8 1 0,1 0 0 15,3 6 51-15,0-4 10 0,0 1 3 0,0-6 0 32,0 0-103-32,0 3-25 0,-4 3 0 0,4-7 0 0,0-5 0 0,0 0 0 0,0 0 0 0,0 0 0 15,0 0 36-15,0 0 3 0,0 0 0 0,0 0 0 16,0 0-11-16,0 0-3 0,0 0 0 0,0 0 0 16,0 0-25-16,0 0 0 0,0 0 0 0,4 0 0 15,-1-11 0-15,1 8 0 0,-1 0 0 0,1-3 0 16,-1 0 0-16,-3 3 0 0,4-3 0 0,-4 0 0 15,3 0 11-15,1 1-3 0,-1-1-8 0,1-3 12 16,-4 9-12-16,0-3-8 0,3-3 8 0,-3 6-13 16,4-6 13-16,-1 0 0 0,1 3 12 0,0 3-12 15,3-6 0-15,-4 1 0 0,4 5 0 0,4 0-12 16,-11-6 12-16,7 6 0 0,-7 0 0 0,7 6-9 16,0-6 9-16,0 5 0 0,0 1-9 0,4 0 9 15,-4-3 0-15,0 3 0 0,0 0-9 0,0 0 9 16,0 6 0-16,-4-7 0 0,1 7-8 0,3-3 8 15,-3 0 0-15,-1 6 0 0,4-4 0 0,-3-5 0 16,-4 0 0-16,0-6 11 0,3 6-11 0,4 0 10 16,-7 0-10-16,0 3 12 0,4-4-12 0,-4 1 12 0,3 0-12 15,1 0 0-15,-4-6 0 0,3 6 8 16,-3-6-8-16,4 6 0 0,-4-6-10 0,0 0 10 16,0 0-160-16,0 0-27 0</inkml:trace>
  <inkml:trace contextRef="#ctx0" brushRef="#br0" timeOffset="46514.535">8343 7702 1094 0,'0'0'46'15,"0"0"-37"-15,0 0 44 0,0 0 9 0,0-6 2 0,0 6 0 16,0 0 50-16,0 0 10 0,0 0 3 0,0 0 0 15,0 0-50-15,-3-6-9 16,3 0-3-16,0 6 0 16,0 0-52-16,0 0-13 0,0 0 0 0,0 0 0 0,-7 0 54 0,-4 0 8 0,4 0 2 0,-4 0 0 15,1 0-52-15,3 6-12 0,0-3 0 0,-7 3 0 16,3 0 0-16,0 2 0 0,1 1 0 0,-1-3 0 16,4 0 0-16,0 0 0 0,0 0 0 0,0 0 0 15,0-3 0-15,3 5 0 0,-3 1-10 0,4-3 10 16,-4 6 0-16,3-6 0 0,1 5 0 0,-1-2 0 15,4-3 0-15,0-6 0 0,0 0 0 0,0 6 0 16,0-6 0-16,0 3 0 0,0-3 0 0,-7 6 0 16,7 3 0-16,0-9 0 0,0 11 0 0,0-11 0 15,7 0 0-15,-7 0 0 0,0 6 0 0,0-6 0 16,0 0 0-16,0 0 9 0,0 0-9 0,4 0 0 16,-1 6 0-16,1-6 0 0,-1 6 0 0,-3-6 0 15,4 0 0-15,-4 0 0 0,7-6 0 0,-4 12 0 16,4-6 0-16,-3 0 0 0,0 6 0 0,3-3 0 15,0 3 0-15,0-3 0 0,0 6 0 0,-4-9 0 16,4 5 0-16,-3-5 0 0,-1 0 0 0,1-5 0 16,-1 5 0-16,5 0 0 0,-5 5 0 0,1-5 0 15,-1 0 0-15,1 0 0 0,-4 0 0 0,7 0 0 16,-7 0 0-16,3 0 0 0,-3 0 0 0,4 0 0 16,-4 0 0-16,3 0 0 0,4 0 0 0,-7 0 0 0,4 0 0 0,-4 0 0 15,0 0 0-15,7 0 0 0,-4 0 0 0,4 0 0 16,1 0 0-16,-1 6 0 0,-7-6 0 0,3 0 0 0,-3 0 0 0,4 6 0 15,-4-6 0-15,3 0 0 0,1 6 0 0,-1 0 0 16,1 0 0-16,-4 0 0 0,0 0 0 0,3-1 0 16,-3 4 0-16,-3-3 0 0,3 0 0 0,0-6 0 15,-4 6 0-15,4-6 0 0,0 0 0 0,-10 6 0 32,-1 11 0-32,0-5 0 0,1 3 0 0,-1 8 0 0,1 4 0 0,3 14 0 31,-4-12 0-31,1-8 0 0,-1-9 0 0,4-6 0 0,-4-6 0 15,4 0 0-15,-3 0 0 0,-1-6-61 0,4 0-13 16,-4 0-2-16,4 0-525 0,4 0-105 0</inkml:trace>
  <inkml:trace contextRef="#ctx0" brushRef="#br0" timeOffset="47655.279">9059 7954 884 0,'-3'-11'24'0,"3"11"8"0,0 0-32 0,0 0 0 0,-4 6 0 0,1-1 0 16,3-5 63-16,0 0 6 0,0 0 2 0,0 0 0 15,0 0-8-15,0 0-2 0,0-11 0 0,0 11 0 16,0 0-36-16,0 0-7 0,0 9-2 0,0-9 0 16,0 0-16-16,0 0 8 0,0 0-8 0,0 0 0 15,0 0 15-15,3 5-4 0,-3 7-1 0,4 0 0 16,-1-6 3-16,-3-6 1 0,0 0 0 0,0 0 0 15,4 12 10-15,-1-12 1 0,-3 5 1 0,0 7 0 16,4 9 4-16,-4 2 1 0,-4 10 0 0,4-10 0 16,4-8-16-16,-4 0-3 0,0-1-1 0,0-8 0 15,0 0 20-15,0-6 4 0,0 0 1 0,0 0 0 16,0-12-7-16,-4-5-1 0,4-4 0 0,-3-2 0 0,3 5-28 16,-4 6 0-16,1 3 0 0,-1 3 0 0,1 1 0 15,3-13 0-15,-4 3 0 0,4 6 0 0,0 6 0 16,0 3 0-16,0 0 0 0,0 0 0 15,0 0 0-15,0 0 0 0,-7-5 0 0,4-7 0 16,3 0 0-16,0 0 0 0,0-2 0 0,3-4 0 16,-3 12 0-16,0-6 0 0,0 12 0 0,0-6 0 0,4-5 0 0,-4 5 0 0,3 0 0 15,-3 0 0-15,4 3 0 0,3-3 0 0,-4 6 0 0,1-6 0 16,3 6 0-16,-4-6 0 0,1 1 0 0,-1-1 0 16,5 6 0-16,-1 0 0 0,0-6 0 0,0 3 0 15,0 3 0-15,0-3 0 0,0 0 0 0,-4 0 0 16,4 3-21-16,-3 0-4 0,3 3-1 0,0-3 0 15,0 3-59-15,4 0-12 0,-1-3-3 0,1 3 0 16,3 3 29-16,0 0 6 0,0-1 1 0</inkml:trace>
  <inkml:trace contextRef="#ctx0" brushRef="#br0" timeOffset="48287.994">9578 7937 1364 0,'0'0'28'0,"0"0"7"0,-7 6-35 15,3 0 0-15,-3-1 0 0,7-5 0 0,0 0 21 0,-3-2-2 0,-4-7-1 0,3 3 0 16,-3-6-18-16,0 6 0 0,4 0 8 0,-5 0-8 16,1 1 0-16,0-1 0 0,0 6 8 0,4-3-8 15,-4 3 8-15,0 0-8 0,0-3 9 0,-4 3-9 16,4 0 24-16,0 3-2 0,0 0 0 0,0 8 0 16,0-11-11-16,0 6-3 0,0 0 0 0,0 0 0 15,3 0-8-15,-3 0 0 0,0 0 0 0,3 3 0 16,-3-1 0-16,4 7 0 0,-1-3 0 0,4 5 0 15,-3-14 40-15,-1 0 7 0,4-3 1 0,0 0 0 16,0 0-26-16,0 0-5 0,0 0-1 0,0 0 0 16,0 0 34-16,0 0 6 0,0 0 2 0,7 6 0 15,0-3-21-15,0 0-4 0,4 0-1 0,-4 3 0 16,4-6-12-16,-4 0-4 0,3 6 0 0,-3-6 0 16,4-6-16-16,-4 6 10 0,4-9-10 0,-1 3 8 15,-3 3-8-15,-3-3 0 0,3 3 0 0,-4-2 0 16,1-7 0-16,-1 0-11 0,-3 0 1 0,4 1 0 15,-1 2-10-15,1-3-3 0,-1 12 0 0,-3 0 0 16,0 0 7-16,0 0 2 0,-3 12 0 0,3-6 0 16,0-6 14-16,0 0 0 0,0-6 0 0,0 6 0 15,0 0 0-15,0 0 0 0,0 0 0 0,0 0-9 16,0 0 9-16,0 11-10 0,-4-2 10 0,4 3-10 16,4 0 10-16,-4 0-8 0,7-7 8 0,-3-2-8 0,-1-3 8 15,1 3 0-15,-1-6 0 0,1 3 0 0,3 0 0 0,-4 3 0 16,1 0 0-16,-1 3 0 0,1 0 0 15,3 0 8-15,-4 0-8 0,4 0 0 0,0-6 9 16,1-6-9-16,-1-6 12 0,3 6-12 16,1 0-77-16,-4 3-23 0,7 0-4 0</inkml:trace>
  <inkml:trace contextRef="#ctx0" brushRef="#br0" timeOffset="49228.33">9931 7952 1337 0,'0'0'28'0,"0"0"6"15,0 0-34-15,0 0 0 0,0 0 0 0,0 0 0 16,0 0 55-16,0 0 4 0,0 0 1 0,0 0 0 15,0 0-3-15,0-9 0 0,0-3 0 0,3 6 0 16,-3 6-26-16,0 0-6 0,-3 12-1 0,3-6 0 16,0-6-13-16,0 0-3 0,0 0-8 0,0 0 12 15,0 0-12-15,0 0 0 0,0 0 0 0,0 0 0 16,0 0 0-16,-4 6 0 0,4-6 0 0,0 0 0 16,0 0 0-16,-3 5 0 0,3-5 0 0,0 0 0 15,0 0 0-15,0 0 0 0,0 0-8 0,0 0 8 16,0 0 0-16,0 0 0 0,0 0 0 0,0 0 0 0,-7-2 0 0,3-7 0 0,4 3 0 15,0 6 9-15,-3-6-9 0,3 6 0 0,0 0 9 0,0 0-9 16,0 0-14-16,0 0-7 0,0 0-2 0,0 0 0 16,-4 0 39-16,0 6 7 0,1 6 1 0,-1-7 1 15,4-5-40-15,0 0-8 0,0 0-1 0,-3-2-1 16,3 2 49-16,0 0 9 0,0 0 3 0,0 0 0 16,-4 5-13-16,4 7-3 0,-3 6 0 0,3 5 0 15,0 4-9-15,0 5-3 0,3 3 0 16,-3-2 0-16,0-4 15 0,4-2 2 0,-4-7 1 15,0 7 0-15,0-10-13 0,0 10-2 0,0-10-1 0,-4 4 0 16,4-6-1-16,0-1 0 0,0-2 0 0,-3 6 0 16,3-9-9-16,-4 2 10 0,1-5-10 0,3 6 10 15,0-12-10-15,0 0 0 0,0 0 0 0,0 0 8 16,0 0-8-16,0 0 0 0,0 0 9 0,0 0-9 16,0 0 8-16,-4 6-8 0,4-6 10 0,0 0-10 15,0 0 16-15,0 0-2 0,0 0-1 0,0 0 0 16,0 0 8-16,0 0 2 0,0 0 0 0,0 0 0 15,0 0-7-15,0 0 0 0,-3 0-1 0,-4-6 0 16,7-6-15-16,-4-2 8 0,4 5-8 0,-3-6 0 16,3-3 0-16,3-2 0 0,-3-4 0 0,4-5 0 15,-1-3-8-15,-3-4-1 0,4 4 0 0,-1 0-3 0,1 2 0 16,-1-8 0-16,-3 14 0 16,4 1 12-16,-4 8-12 0,0 9 12 0,3 0-12 15,-3 1 12-15,4-7 0 0,-4-6 0 0,3 6-8 16,-3-2 8-16,4 8 0 0,-4 0-9 0,0 6 9 15,0 0-19-15,0 0 1 0,0 0 0 0,0 0 0 16,3 0 18-16,-3 12-10 0,4-3 10 0,0-1-8 16,-1-5 0-16,-3-3 0 0,4-3 0 0,3 3 0 15,-4 9 8-15,4-3 0 0,0 12 0 0,0-7 0 0,0 1 0 0,0-6-8 16,1-3 8-16,-1 3 0 0,0 12 0 0,-4-1 0 16,4 1 0-16,-3 2 0 0,-1-8 0 0,-3-12 0 0,0 0 0 0,0 0 0 15,0 0 0-15,0 0 0 0,0 0 0 0,0 0 8 16,0 0-8-16,0 0 11 0,0 0-11 0,0 0 12 15,0 0-12-15,-10 6 12 0,-1 0-12 0,1-6 12 16,-1 9-12-16,4-6 0 0,-4-3 9 0,1 0-9 16,3-12 0-16,0 0 0 0,-4-11 0 0,4-1-8 15,3 9 8-15,-3-2 0 0,4 11 0 16,-1-3 0-16,1 3-18 0,-1 3-8 16,1-3-2-16,3 6 0 0,0 0-59 0,0 0-12 15,0 0-2-15,0 9-1 0,3-3-72 0,-3 3-14 16,4-3-4-16</inkml:trace>
  <inkml:trace contextRef="#ctx0" brushRef="#br0" timeOffset="49518.305">10146 8013 1094 0,'0'12'46'0,"-4"6"-37"15,1 5 95-15,-1 4 20 0,1-4 3 0,-1 7 1 16,4-10-22-16,-3-8-4 0,-1 0-1 0,4-1 0 16,0-5-60-16,0-6-12 0,0 9-2 0,0-9-1 15,0 0-26-15,0 0 0 0,0 0 8 0,0 0-8 16,0 0 0-16,0 0 0 0,0 6 9 0,0-6-9 31,0 0-152-31,0 0-34 0</inkml:trace>
  <inkml:trace contextRef="#ctx0" brushRef="#br0" timeOffset="49678.254">10160 7840 1212 0,'0'0'25'0,"0"0"6"16,0 0-31-16,0 12 0 0,0-12 0 0,0 0 0 16,0 0 32-16,0 0 1 0,0 0 0 0,0 5 0 15,4 1-33-15,3 0 0 0,0 0 0 0</inkml:trace>
  <inkml:trace contextRef="#ctx0" brushRef="#br0" timeOffset="50296.128">10569 7913 1454 0,'-24'0'30'0,"13"0"8"0,4 0-30 0,-4 0-8 0,1 6 0 0,-1-6 0 15,1 6 64-15,-1-6 12 0,0 0 3 0,1 6 0 16,3 0-19-16,-4 0-4 0,4 0-1 0,0 2 0 16,-4 4-30-16,4 6-5 0,0-1-2 0,0 1 0 15,0 9-2-15,4-1-1 0,-1 3 0 0,1 4 0 16,-1-10-15-16,4-5 0 0,0-3-12 0,0-1 12 16,0 1 0-16,0-3 0 0,0 0 0 0,0-7 0 15,0-5 24-15,4 9 12 0,3-6 3 0,0 0 0 16,-4-6-12-16,4 0-3 0,4-6 0 0,-4 4 0 15,4-7 3-15,-1 0 0 0,1 0 0 0,-1-2 0 16,4-10-43-16,-3-8-8 0,3-4-1 0,-3 1-1 16,-1 15 26-16,4-7 0 0,-3 15 0 0,0-5 0 15,-1-7 0-15,1-2 0 0,-1-4 0 0,1-2-8 16,-4-3-44-16,0 2-9 0,0-5-2 0,-3 3 0 16,-1-6 71-16,1 2 15 0,-4 1 2 0,0-6 1 15,0 3-26-15,0 3 0 0,-4 3-14 0,1 2 5 16,-4 10 9-16,-1 2 0 0,1 3 0 0,-3 7 0 15,3-1-19-15,0-3-5 0,0 6 0 0,3 6-1 16,4 3 8-16,-7 0 1 0,4 0 1 0,-4 9 0 0,3 9 2 16,0 0 0-16,1 8 0 0,-1-2 0 0,1-1 13 0,3-2 0 0,-4 2 0 15,1 1 0-15,3 14 0 0,-4-6 13 0,4 4-1 0,-3 13 0 16,-1-1 12-16,4-4 1 0,0 0 1 16,0-3 0-16,-3-3-26 0,3 0 0 0,0-2 0 0,0 2 0 15,0-9 0-15,-4 9 0 0,4-11 0 0,0 8 0 16,0-11 24-16,4 2 10 15,-4-8 2-15,3-1 0 0,1-2-28 0,-4 3-8 0,3-12 0 0,1 5 0 16,-4-11-8-16,3 6-9 0,1-3-2 0,3-3 0 31,0-3-153-31,0-3-32 0,14-11-5 0,-3-10-2 0</inkml:trace>
  <inkml:trace contextRef="#ctx0" brushRef="#br0" timeOffset="50746.336">10739 8004 1337 0,'0'0'56'16,"0"0"-44"-1,0 0 41-15,0 3 9 0,3 3 2 0,-3 0 0 16,0-6 0-16,0 0 0 0,0 0 0 0,0 0 0 15,0 3-4-15,4 6-1 0,-1-9 0 0,1 0 0 16,3 0-43-16,-4 0-16 0,4-9 11 0,0 0-11 16,0 3 0-16,0 3 0 0,1-2 0 0,-1-1 0 15,0 0 0-15,-4 6 0 0,-3 0 0 0,4-6 0 0,3 0 0 0,-4 0 0 16,1-3 0-16,-4 3 0 16,0 6-45-16,0 0-15 0,0 0-4 0,0 0 0 15,3-2 0-15,-6-7 0 0,3 3 0 0,-4 0 0 0,1 0 52 0,-1 0 12 0,1 6 0 0,3 0 0 16,-7-6 0-16,3 6 0 0,-3 0 0 0,0 0 0 15,0 0 0-15,-4 6 0 0,1-6 0 0,3 12 0 16,0-6 48-16,0 0 13 0,3 5 3 0,-3 16 51 31,0-4-41-31,3 4-8 0,1 11-2 0,-4 3-64 0,7-11 0 0,-4-4-8 0,4-2-1 16,0-10 9-16,4-2 12 0,-1 6-2 0,1-12-1 16,-1 5 24-16,1-5 5 0,3 0 1 0,0 0 0 15,4 9-25-15,-1-15-5 0,1 6-1 0,-1-1 0 16,5 1-44-1,-1-6-8-15,-4 6-3 0</inkml:trace>
  <inkml:trace contextRef="#ctx0" brushRef="#br0" timeOffset="51946.083">10975 8037 597 0,'0'0'16'0,"0"0"5"0,0 0-21 0,0 0 0 16,0 0 0-16,0 0 0 0,0 0 118 0,0 0 19 0,0 0 4 0,0 0 1 15,0 0-74-15,0 0-14 0,0 0-3 0,-4 6-1 16,4 5-10-16,-3 7-3 0,3 9 0 0,0-4 0 16,-4-5 7-16,4-4 0 0,0-2 1 0,-3-6 0 15,3 6-5-15,0-6 0 0,-4 2-1 0,4 1 0 16,0-9-26-16,0 6-5 0,0-6 0 0,0 0-8 15,0 0 48-15,0 0 2 0,0 0 1 0,0 0 0 16,0 0-31-16,0 0-5 0,0-6-2 0,7-3 0 31,-3-5-13-31,3 2 0 0,-4-9 0 0,5-2 0 0,-5 5 0 0,1 1 0 0,-4-1 0 16,3 3 0-16,4 4 0 0,-3-7 0 0,3 9 0 16,-4 0 0-16,1 0 0 0,-1 4 0 0,1-1 0 15,-4 6 0-15,0 0 0 0,0 0 0 0,0 0 0 16,0 0 0-16,3 6 0 0,-3-6 0 0,4 5 0 15,-1-2 0-15,1 3 0 0,-1 3 0 0,1 6 0 16,-4 2 0-16,0 7 0 0,4 8 0 0,-4-5-10 16,0-10 10-16,3 1 0 0,-3-6 0 0,4 0 0 0,-4-4 0 15,3-2 0-15,1 0 0 0,-1 0 0 0,1 6 0 0,-4-6 0 16,3 0 0-16,-3-6 8 0,0 0-8 0,4 0 0 0,-4-12 0 16,3 6 0-16,-3 0 0 0,0-3 0 15,0 9 0-15,0 0 0 0,0 0-9 0,0 0-7 16,0 0 0-16,7-9-13 15,-3-2 11-15,-1-10 2 0,1 3 1 0,-4-8 15 0,3 8 0 16,-3 1 0-16,0-1 0 16,0 9-28-16,0-3-4 0,0 1 0 0,0 5 0 0,4 0 32 0,-4 0 0 0,3 3 0 0,-3 3 0 15,0 0 20-15,0 0 9 0,0 0 3 0,0 0 0 16,0 0-23-16,0 0-9 0,0 0 8 0,0 0-8 16,0 0-24-16,4 9-9 0,0-3-3 15,-1 11 0-15,1-2 59 0,-4 9 11 0,3 5 2 0,-3-5 1 16,4-10-8-16,-4-2-1 0,3-6-1 0,1 6 0 15,-4-6-42-15,0-1-8 0,0 4-1 0,0 3-1 16,3 0 40-16,-3 0 8 0,0-7 1 0,4 4 1 16,-1 0-25-16,1 0 0 0,3-3 0 0,-4 0 0 15,-3-6-13-15,0 0-8 0,0 0-2 0,0 0 0 16,0 0-14-16,4 0-3 0,-1-6-1 0</inkml:trace>
  <inkml:trace contextRef="#ctx0" brushRef="#br0" timeOffset="52488.956">11285 8151 1337 0,'0'0'56'15,"0"0"-44"-15,0 0 41 0,0 0 9 0,0 0 2 0,0 0 0 16,0 0-52-16,0 0-12 0,0 0 0 0,0 0 0 16,0 0 54-16,0 0 8 0,0 0 2 0,0 0 0 15,0 0-52-15,0 0-12 0,0 0 0 0,0 0 0 16,7 3 54-16,-7-3 8 0,7 6 2 0,-7-6 0 16,4-6-52-16,3 1-12 0,-3-4 0 0,-1-3 0 15,4 0 0-15,-3 0 0 0,-1-14 0 0,4 14 0 16,-3-5 0-16,-1 5 0 0,1 0 0 0,-1 6 0 15,1 0 0-15,-4 3 0 0,0 3 0 0,3-6 0 16,-3 1 0-16,4-7 0 0,-4 6 0 0,0-6 0 16,0 6-48-16,-4 0-13 0,4 6-3 0,0 0 0 15,0 0 52-15,0 0 12 0,-3-5 0 0,3 5 0 16,-7-9 0-16,7 9 0 0,-11 0 0 0,4 0 0 16,0 9 0-16,-3-1 0 0,3 7 0 0,-1-3 0 15,-2 0 0-15,3-12 0 0,0 0 0 0,0 0 0 16,-4 5 0-16,4 4 0 0,4 3 0 0,-4 6 0 15,3 5 0-15,0 4 0 0,1-10 0 0,3 4 0 16,-4-1 0-16,1-5 0 0,3-3 0 0,-4 0 0 16,4-12 48-16,4 6 13 0,-1-1 3 0,1 1 0 15,3 3-52-15,-3-3-12 0,3 0 0 0,-4 0 0 0,4 0 0 16,4 0 0-16,-4-6 0 0,3 5 0 16,1-5 0-16,0 0 0 0,-1 0 0 0,1 0 0 0,-1-5 0 0,4 5 0 15,-3-6 0-15,0 6 0 0,-1-6 0 16,1 6 0-16,3-12 0 0</inkml:trace>
  <inkml:trace contextRef="#ctx0" brushRef="#br0" timeOffset="52891.426">11539 8025 1364 0,'0'0'28'0,"0"0"7"0,0 0-35 0,0 0 0 0,0 0 0 0,0 0 0 16,0 6 52-16,-3 6 4 0,3-1 1 0,0 1 0 16,-4 3 37-16,4 14 7 0,0-2 2 0,0-4 0 15,0 1-58-15,-3-10-11 0,3-2-2 0,0 0-1 16,0 0-31-16,0-12 0 0,0 0-8 0,0 0 8 16,0 0 0-16,0 0 0 0,0 0 0 0,0 0 0 15,0 0 37-15,0 0 15 0,0 0 2 0,3-12 14 31,4 0-48-31,0 0-10 0,0-2-10 0,1-4 0 0,-5 1 0 0,-6-1 0 16,3 9 0-16,0-3 0 0,3 6 0 0,1 1 0 16,-1-1 0-16,1 6-11 0,3-9 3 0,-7 9 0 15,3 15 0-15,-3-4 0 0,4 7 0 0,-1 5-7 16,-3-8 6-16,4-3 1 0,-1 3 0 0,1-7 8 0,-1-2 0 16,1 3 0-16,-4-3 0 15,3 6 0-15,-3 0 0 0,0-4 0 0,0 1 0 0,0-9 0 16,0 0 8-16,0 0-8 0,0 0 11 0,0 0-11 0,4 6 0 0,-4-6 0 15,3 6 8 1,5-15-64-16,-5 3-12 0,8-8-4 0</inkml:trace>
  <inkml:trace contextRef="#ctx0" brushRef="#br0" timeOffset="53267.842">11786 7461 961 0,'0'0'20'0,"0"0"5"15,0 0 1-15,0 0 2 0,4 3-28 0,-1 2 0 0,1 7 0 0,-1 0 0 0,1-6 64 0,-1 3 6 16,1 2 2-16,0 7 0 0,-1 0 28 0,1-1 7 15,-1 1 1-15,1 8 0 0,-1-5-20 0,-3 2-3 16,0 7-1-16,4 2 0 0,-4-8-22 0,3 5-5 16,-3-2-1-16,0 2 0 0,0 3-6 0,0-11-2 15,-3 8 0-15,3-5 0 0,0 8-25 0,0-8-6 16,-4-1-1-16,4 10 0 0,-3-16-4 0,3 10-2 16,0-10 0-16,0 4 0 0,0-1 1 0,3-5 0 15,-3-3 0-15,0 0 0 0,4-4-11 0,-1 1-14 0,1-3 3 16,-1 3 1-1,-3-9-35-15,4 12-7 0,-1-6-2 0,-3 5 0 16,4-5-8-16,-4 3-2 0,0-9 0 0</inkml:trace>
  <inkml:trace contextRef="#ctx0" brushRef="#br0" timeOffset="53576.411">11536 7987 1212 0,'0'0'25'0,"0"0"6"0,0 0-31 0,7-6 0 0,0 6 0 0,0-6 0 15,0 6 83-15,4-6 10 0,-1-6 3 0,4 7 0 16,0-4-25-16,4 3-5 0,3 0-1 0,0-6 0 15,1 12-9-15,2-12-3 0,1 7 0 0,-4-4 0 16,0 3-19-16,-3 3-4 0,0-3-1 0,-1 3 0 16,1 3-29-16,-8 0 8 0,5 0-8 0,-1 0 0 15,0 0 0-15,-4 3 0 0,4-3 0 0,-3 0 0 16,0 0-140-16,-4 3-30 0,0-3-6 0</inkml:trace>
  <inkml:trace contextRef="#ctx0" brushRef="#br0" timeOffset="64020.648">12901 8078 1109 0,'-7'-3'47'0,"0"-3"-38"31,3 3 67-31,4 3 14 0,-3-6 2 0,3 6 1 16,-7-6-18-16,0 6-4 0,0 0-1 0,0 0 0 15,0 0-36-15,3 0-7 0,-3-5-2 0,0-1 0 16,7 6-8-16,-7 6-1 0,3-6-1 0,1 11 0 0,-4-11-15 0,3 6 0 0,-3 0 0 0,0 3 0 16,4 3 9-16,-8-1-9 0,4 1 8 0,0 0-8 15,0-3 0-15,0 0 0 0,-4-1 0 0,4-2 0 16,-3 6 0-16,3-6 8 0,-4 6-8 0,4-1 0 16,-4-2 11-16,4 3-3 0,0 0-8 0,4 0 12 15,-4-7-12-15,3 7 11 0,1 0-11 0,-1-3 10 16,1-3 16-16,3-6 3 0,0 0 1 0,0 5 0 15,0-5-30-15,0 6 0 0,0 6 0 0,0-12 0 16,0 0-8-16,0 0-8 0,7 0-2 0,-7 0 0 0,7 3 18 16,0 3 0-16,3-3 0 0,-3 3 0 15,0-6 8-15,4-3 0 0,-4 0-8 0,0-6 12 16,0 0-1-16,0-3-1 0,4 1 0 0,-4-4 0 16,0 6-2-16,0 0-8 0,-3-2 12 0,3-1-4 15,-4 0-8-15,1 0 0 0,-1 1 9 0,-3 2-9 16,4-3 0-16,-4 6 0 0,3 0 0 0,-3 6 0 15,0 0 0-15,0 0 0 0,0 0 0 0,0 0 0 16,0 0-8-16,0 0 0 0,0 0 0 0,7 6 0 16,-7-6 8-16,4 6-10 0,-1 0 10 0,1 6-10 15,-1-6 10-15,1 2 0 0,-1 1 0 0,-3-9 0 16,0 0 0-16,0 0 0 0,0 0 0 0,4 9 0 0,-1 3 0 0,1-6 0 16,0 0 0-16,-4-1 0 15,3 1 0-15,4-3 0 0,-3 0 0 0,6 0 0 0,-3 9 0 0,0-6 0 16,0 5 0-16,0 1 0 0,4-6-21 0,-4 3-3 0,0-3 0 0,4 3 0 31,-4-1-60-31,0-8-13 0,3 6-3 0,1 0-390 0,-4 0-78 0</inkml:trace>
  <inkml:trace contextRef="#ctx0" brushRef="#br0" timeOffset="64556.815">13000 8110 1190 0,'-4'12'33'0,"-3"-3"9"16,4 6-34-16,-1-1-8 0,4-2 0 0,-7 0 0 15,7 0 59-15,-3-4 9 0,-1-2 3 0,4 6 0 0,-3 0-36 0,3-6-7 0,0 5-2 0,3-2 0 16,-3 0 23-16,4 6 5 0,-1-4 1 0,4 1 0 15,0-6-37-15,0 6-7 0,0-6-2 0,-3 3 0 16,3 2 21-16,4-5 4 0,-4-6 1 0,0 0 0 16,3 0-12-16,-3 0-3 0,4 6 0 0,-4-6 0 15,4-6-8-15,-4 6-3 0,0 0 0 0,3 0 0 16,-3-6-9-16,0 0 0 0,0 6 0 16,0-5 0-16,0 2 0 0,-3 0 0 15,3-3 0-15,-3 0 0 16,-1-3 29-16,1 3 4 0,-1 0 1 0,1 0 0 0,-1-5-26 0,-3 2-8 0,0 9 0 0,0 0 0 15,4-12 0-15,-4 6 0 0,3 0 0 0,-6-5 0 16,3 5-22-16,-4-6-11 0,1 6-3 16,-1-3 0-16,4 3 19 0,-3 1 3 0,-1-1 1 0,1 0 0 15,-1 0-184-15,1 0-37 0</inkml:trace>
  <inkml:trace contextRef="#ctx0" brushRef="#br0" timeOffset="65639.403">13776 8149 794 0,'0'5'33'0,"0"7"-33"31,-4 0 72-31,4 0 7 0,0-1 1 0,4 1 1 0,-4 3-15 0,0-3-3 0,4 5-1 0,-4 10 0 16,0-10 2-16,3-2 0 0,-3 6 0 0,4-1 0 16,-1-2 5-16,-3-3 2 15,4 8 0-15,-4 1 0 0,3-4-34 0,1 10-6 0,-4 2-2 0,0-3 0 16,3 4-12-16,-3-4-2 0,-3-2-1 0,3 2 0 16,0-3 0-16,0 4 0 0,0 2 0 0,-4-8 0 15,4-1-1-15,0-5 0 0,-3 8 0 0,3-8 0 16,-4 0-13-16,4-4 11 0,0-2-11 0,-3-6 10 15,3 0-10-15,0-6 10 0,0 0-10 0,0 0 10 16,0 0 4-16,0 0 1 0,0 0 0 0,0 0 0 16,0 0 1-16,0 0 0 0,-4-12 0 0,1 3 0 15,-1 0-16-15,4-2 0 0,-4 2 0 0,4-3 0 0,-3 0 0 16,-1-14 0-16,4-4 0 0,-3 4 0 16,-1 14 0-16,4-5 0 0,-3-7-8 0,-1-8 8 0,1-4 0 0,3 10-8 15,0-6 8-15,0 8 0 0,-4 1-8 16,4-10 8-16,0 10 0 0,0-4 0 0,0 10-12 0,0-1 4 15,0-8 8-15,4 8-13 0,-4-12 2 0,3 7 1 16,-3-4 0-16,4-2 0 16,-1 3-2-16,1-4 0 0,-1 4 0 0,1 2 0 15,-1 1 0-15,1 2-1 0,-4 4 0 0,4-4 0 16,-1 9 5-16,1 6 8 0,3-5-13 0,-4 5 5 16,-3 6-1-16,4 0 0 0,-1 6 0 0,4-1 0 15,0 1-1-15,0 6 0 0,0 9 0 0,0-4 0 16,1-5 10-16,-1 3-13 0,0-1 5 0,-4 1 8 0,4 3-9 0,0 2 9 15,-3-2 0-15,3 6 0 0,0-13-8 0,-4 10 8 0,1-4 0 0,-4 1 0 16,3-3 0-16,-6 2 0 0,3-5 0 0,-4 6 0 16,-3-9 0-16,4 5 8 0,-1 1-8 0,1-3 9 15,-1 0-9-15,4-12 12 0,-3 5-12 0,-1 4 12 16,4 9 6-16,0-18 2 0,0 0 0 0,0 0 0 16,0 0 0-16,-7 6 0 0,0-6 0 0,0 0 0 15,7 0-11-15,-7 0-1 0,0 0-8 0,0-6 12 16,0 0-32-1,3 0-6-15,-3 0-2 0,0 3 0 16,4-5-130-16,-4-1-26 0,0-3-6 0</inkml:trace>
  <inkml:trace contextRef="#ctx0" brushRef="#br0" timeOffset="66241.365">14150 8110 1337 0,'-11'0'56'15,"4"6"-44"1,0-6 41-16,-3 6 9 0,3 0 2 0,0-6 0 0,-4 9 0 0,4-6 0 0,-4 0 0 0,4 3 0 16,0-1-52-16,-3 1-12 0,3 0 0 0,-4 6 0 15,4 0 0-15,0-6 0 0,0 2 0 0,0 1 0 16,0 6 0-16,3-3 0 0,1-6 0 0,-1 2 0 15,4 4 0-15,-3 0 0 0,3 0 0 0,0-1 0 16,0 1 0-16,3-3 0 0,-3-3 0 0,4 3 0 16,-1-1 0-16,4-2 0 0,0 0 0 0,0 0 0 15,4-6 0-15,-4 6 0 0,4-12 0 0,-4 6 0 16,3-6 0-16,-3 6 0 0,4 0 0 0,-4-6 0 16,3 0 30-16,-2 6 3 0,-1-8 1 0,0 2 0 15,-4 0-20-15,1-3-4 0,-4 0-1 0,0 3 0 16,0 0-1-16,0 6-8 0,0-11 12 0,0 11-4 15,0-15-8-15,0 15 12 0,0 0-12 0,0 0 12 16,0 0-12-16,0 0 8 0,0 0-8 0,0 0 8 16,0 0-8-16,0 0-14 0,0 0 3 0,0 0 1 15,0 0-2-15,0 9-1 0,3 3 0 0,1-7 0 16,-1 1 13-16,1 0 0 0,3 0 0 0,0 6 0 16,-4-6 0-16,4 3 0 0,-3 2 0 0,3-5 0 0,0 0 0 0,0 0 0 15,0 0 0-15,4-6 0 16,-1 0-24-16,-3 0-1 0,4 0-1 0</inkml:trace>
  <inkml:trace contextRef="#ctx0" brushRef="#br0" timeOffset="66783.032">14337 8178 1150 0,'0'0'24'0,"0"0"6"0,0 0-30 0,0 0 0 0,0 0 0 0,0 12 0 15,0-12 80-15,-4 6 9 0,4 2 3 0,-3-2 0 16,-1 6-15-16,4 0-2 0,0 0-1 0,-3-1 0 16,-1 1-20-16,4 3-4 0,0-4-1 0,0-5 0 15,0 6-11-15,-3 0-2 0,3-6-1 0,0 3 0 0,0-4-5 0,0-5-1 16,0 0 0-16,0 0 0 15,0 0 1-15,0 0 0 0,0 0 0 0,0 0 0 0,0 6 24 0,0-6 5 16,0 0 1-16,0 0 0 0,0 0-48 0,0 0-12 16,0 0 0-16,0 0 0 0,0 0 0 0,0 0 0 15,-4 6 0-15,4-6 0 0,0 0 0 0,0 0 0 16,0 0 0-16,0 0 0 0,0 0 0 0,0 0 0 16,0 0 0-16,0 0 0 0,0 0 0 0,0 0 0 15,0 0 0-15,0 0 0 0,0 0 14 0,0 0 1 16,4-6 0-16,-1 0 0 0,-3-2 27 0,4-1 6 15,-1-3 0-15,-3 3 1 16,0-3-72-16,0 7-14 0,0-10-3 0,4 0-1 0,-4 6 14 0,0-2 3 0,0-1 1 16,3 0 0-16,-3 3 23 0,4 0 0 15,-1 1 0-15,-3-4 0 0,4 6 0 0,-1 0 0 16,1 0 0-16,0 0 0 16,-4 6 0-16,3-3 0 0,4 1 0 0,-7 2 0 0,4-3 0 0,-4 3 0 0,7 0 0 0,0 0 0 31,0 3-56-31,0-3-6 0,0 0-2 0,3 2 0 0,-2-2 38 0,2 3 7 0,1-3 2 0,-1 12 0 15,4 0-39 1,-3-6-8-16,0 0-2 0,-1-6 0 0,1 0-34 0,-1 6-8 16,1-4 0-16,0 4-387 0,-1-3-77 0</inkml:trace>
  <inkml:trace contextRef="#ctx0" brushRef="#br0" timeOffset="67185.811">14736 8110 1337 0,'-4'18'28'0,"4"-18"6"15,0 0-34-15,-7 3 0 0,7-3 0 0,-7 6 0 16,0-6 94-16,3-9 12 0,-3 3 2 0,4 0 1 15,-4 0-56-15,3 6-11 0,-3-6-2 0,7 6-1 16,-7 6-12-16,0 6-3 0,0-6 0 0,0 6 0 16,0-1-8-16,0-2-1 0,0-3-1 0,0 0 0 0,0-6-14 0,3 0 11 0,-3 6-11 0,7-6 10 15,-4 6-10-15,1 6 0 0,-1-4 0 16,1 4 0-16,3 6 0 0,-4-6 0 0,4-7 0 16,0 4 0-16,0 6 38 0,4 0 2 15,-1-10 1-15,1 7 0 0,3-6-17 0,0 6-3 16,0-3-1-16,0-3 0 0,0-1-5 0,0 1-2 0,4 0 0 15,-4 0 0-15,3-6 4 0,-2 12 1 0,-1-12 0 16,3 6 0-16,-3 0-18 0,4 0 0 0,-4-6 8 0,3 5-8 16,1-5 0-16,0 3 0 0,-1 3 0 0,1 0 0 31,-1 0-34-31,1 0-10 0,0 0-3 0</inkml:trace>
  <inkml:trace contextRef="#ctx0" brushRef="#br0" timeOffset="67448.608">15011 8340 1579 0,'0'0'32'0,"0"0"10"0,-4 5-34 16,4-5-8-16,0 0 0 0,0 0 0 0,0 0 53 0,0 0 9 16,-3 0 2-16,-1 6 0 0,4-6-52 0,0 0-12 15,0 0 0-15,0 0 0 0,-7 6 0 0,7-6-12 16,0 0 3-16,0 0-751 0</inkml:trace>
  <inkml:trace contextRef="#ctx0" brushRef="#br0" timeOffset="172204.108">3581 10439 1048 0,'-7'23'29'0,"0"4"8"16,3-4-29-16,1 7-8 0,-1-4 0 0,0 3 0 15,1-11 58-15,3 3 10 0,0-4 3 0,0-5 0 16,3 0-8-16,-3 0-2 0,0-4 0 0,4 4 0 15,0-6-30-15,-4 0-7 0,3 0 0 0,1 0-1 16,3-3-35-16,-4 5-6 0,4 4-2 0,-3 3 0 0,-1-3 46 0,4-7 9 0,-3 1 1 16,-1 6 1-16,1 0-29 0,-1 3-8 0,-3 2 0 0,4 4 0 31,-8 2-51-31,4 1-11 0,-3 2-2 0,-4 10-1 16,3-4-79-16,-3 6-16 0</inkml:trace>
  <inkml:trace contextRef="#ctx0" brushRef="#br0" timeOffset="172578.766">3380 10456 1123 0,'0'12'32'0,"-4"0"7"15,4-3-31-15,0-1-8 0,-3-5 0 0,3-3 0 16,0 0 42-16,0 6 7 0,0-6 2 0,0 0 0 16,0 0 10-16,0 0 3 0,7 0 0 0,0 0 0 15,0-6 0-15,3 0 0 0,1-2 0 0,-4-4 0 16,7 0-52-16,0 3-12 0,-3-2 0 0,3-4 0 15,0 6-12-15,4-3-4 0,6 1-2 0,-10-4 0 16,8 6 18-16,2 0 0 0,-3 3 0 0,8-5 0 16,-8 5 0-16,-4-3 0 0,5 3 0 0,-1 0 0 0,-4 3 0 15,1 3-12-15,3-6 3 0,-7 6 0 16,-7 0-31-16,8 0-5 0,-5 3-2 0,1 0 0 16,-4-3-29-16,3 3-5 0</inkml:trace>
  <inkml:trace contextRef="#ctx0" brushRef="#br0" timeOffset="176164.518">4078 10818 1552 0,'-25'3'44'0,"11"0"10"15,-7-3-43-15,0-3-11 0,7 0 0 0,0 3 0 16,0 0 53-16,0 0 9 0,3 0 2 0,0 0 0 0,11 0-8 0,-10 3 0 15,-1 3-1-15,-3 0 0 0,14-6-37 0,0 0-7 16,-10 5-2-16,2 1 0 0,5 0-9 16,-4 0 0-16,3 6 0 0,1-6 0 15,-1 0 0-15,1-1 0 0,3-5 0 0,-4 9 0 0,4-3 0 0,-3 6 0 16,3-6 0-16,0 0 0 0,0 0 0 0,0-1 0 16,0-2 0-16,3 0 0 0,1-3 0 0,-1-3 0 15,4 3 0-15,0 3 0 0,0 0 0 0,4 0 0 16,-4-3 0-16,7-3 0 0,0-6 0 0,-7 1 0 0,4-1 0 0,0-3 0 15,3 0 20-15,-4 1 3 0,-3 2 0 0,4-3 0 16,-4 0-23-16,0 0 0 0,0 7 0 0,-3-4 0 16,6 0 0-16,-6 0 0 0,-1 9 0 0,-3 0-12 15,4-3-4-15,-4 0 0 0,0 3-1 0,0 0 0 16,0 3 1-16,0 9 0 0,0-3 0 0,-4 5 0 16,1-2 16-16,-1 9 0 0,1-4 0 0,3 7 0 15,0-1 0-15,0 4 17 0,0-15-1 0,0 5-1 16,0 7 5-16,3 2 2 0,1-8 0 0,3 0 0 15,0-10-10-15,0 4-1 0,0-6-1 0,7-6 0 16,4-12-2-16,-4 0-8 0,3 4 12 0,5-4-4 16,2-3-145-16,-3 1-30 15</inkml:trace>
  <inkml:trace contextRef="#ctx0" brushRef="#br0" timeOffset="177096.972">5302 10783 990 0,'0'0'21'0,"0"0"5"15,0 0 1-15,0 0 1 0,0 0-28 0,0 0 0 0,0 0 0 0,0 0 0 0,-7 5 49 0,4-5 4 16,3 9 1-16,-4 0 0 0,4 3 7 0,-3 3 2 15,-1-4 0-15,4 1 0 0,-3 0-31 0,3 3-7 16,-4-4-1-16,4 7 0 0,0-9 16 0,0 0 4 16,-4 2 0-16,4-2 0 0,0-9-20 0,0 0-3 15,0 0-1-15,0 0 0 0,0 0 20 0,0 0 3 16,0 0 1-16,0 0 0 0,0-9-20 0,0 1-3 16,-7-1-1-16,7-3 0 0,7-6-20 0,-7 7 0 15,4-1 0-15,-4-3 0 0,4 3 0 0,-4 1 0 16,0 2 0-16,3 3 0 0,1-9 0 0,-1 6 0 15,-3 3 0-15,4-5 0 16,-4-4 0-16,0 9 0 0,3 0 0 0,-3 0 0 0,4 0 0 0,-1 1 0 16,1-1 0-16,-4 6 0 0,0 0 0 0,0 0 0 0,0 0 0 0,7 6 0 15,-7-6 0-15,7 3 0 0,0 5 0 0,-4 1 0 16,5 0 0-16,-1 6 0 0,0-4 0 0,0-2 0 16,-4 0 0-16,4 3 0 0,-3 3 0 0,-1-10 0 15,1 7 0-15,-1-6 0 0,-3-6 0 0,0 0 0 16,4 9 0-16,-4-9 0 0,0 0 0 0,0 0 0 15,0 0 0-15,0 0 0 0,0 0 0 0,0 0 0 16,11-9 0-16,-8 3 0 16,1 0 0-16,-1 0 0 0,4-5 0 0,-7 5 0 0,4 0 0 0,-4-3 0 15,3 0 0-15,1 6-8 0,-1-3 0 0,-3 6 0 16,0 0-6-16,0 0-1 0,0 0 0 0,0 0 0 16,0 0-3-16,0 0-1 0,0 0 0 0,0 0 0 15,0 0 5-15,0 0 1 0,0 0 0 0,0 0 0 16,7 6 13-16,0 0 0 0,-3 3 0 0,-1 0-9 0,-3 0 9 0,0 2-13 15,0-5 5-15,0 6 8 0,-3-3 35 0,3 0 14 16,0-3 3-16,-4-1 1 0,4-5-22 0,0 9-5 16,0-3-1-16,0-6 0 0,0 0-5 0,0 0 0 15,0 0-1-15,0 0 0 0,0 0-7 0,0 0 0 16,0 0-1-16,0 0 0 0,14-6 7 0,-3 0 2 16,0 3 0-16,-1 1 0 15,1-4-145-15,-1 6-29 0,4-3-6 0</inkml:trace>
  <inkml:trace contextRef="#ctx0" brushRef="#br0" timeOffset="177641.09">5662 10744 881 0,'-7'9'37'0,"0"9"-29"15,3-12 88-15,-6 5 19 0,6 1 3 0,1-6 1 16,-4 3-10-16,3-3-1 0,4-6-1 0,0 0 0 16,-3 3-41-16,3-3-8 0,0 9-2 0,0-9 0 0,0 0-10 0,0 0-2 15,3 5-1-15,1 7 0 0,3-12-11 0,0 0-1 16,3 6-1-16,-2-6 0 0,2-6-14 0,1 6-4 15,3 0 0-15,-4 0 0 0,4 0-3 0,1 0-1 16,-1-6 0-16,0 6 0 0,3-6 0 0,-2 1 0 16,-5 5 0-16,1-9 0 0,-1 3-8 15,4-3-11-15,-7 3 3 0,1 0 0 16,-5 3-5-16,-3 3-1 0,0 0 0 0,0 0 0 0,0 0 5 0,0-6 1 16,0 6 0-16,0 0 0 15,-3-5-27-15,-1-1-5 0,4 6 0 0,-7 0-1 16,0 0 33-16,0 0 8 0,-4 0 0 0,1 0 0 0,-1-6 0 0,4 6 0 15,-11 0 0-15,8 0 0 16,-1 6 9-16,-3-6 4 0,4 0 1 0,-1 6 0 0,0-1-6 0,1-5 0 0,3 6-8 16,3 0 12-16,-3 0-12 0,4 6 0 0,3-3 0 0,0-3 0 15,0 5-10-15,0-5 10 0,0 0-8 0,0 9 8 16,7-3 0-16,0 5-10 0,0-5 10 0,0 3 0 16,3-4-16-16,1 7 4 0,0-6 1 15,-1 2 0-15,4-2 11 0,-3 3 14 0,6-6-3 0,-6-3-1 16,0 0-10-16,3-1-14 0,3 1 3 15,-2-6 1-15,-5 0-62 16,4 0-12-16,4-6-2 0,0 1-442 0,-4-7-88 0</inkml:trace>
  <inkml:trace contextRef="#ctx0" brushRef="#br0" timeOffset="178077.586">6107 10803 1418 0,'0'0'63'0,"0"0"13"16,0 0-61-16,0 0-15 0,-4 6 0 0,4-6 0 16,-3 9 64-16,-1-3 11 0,4 3 1 0,-4-4 1 0,4 7-29 0,-3-6-5 15,3 9-2-15,-4-3 0 0,4-1-9 0,0 7-1 16,0-6-1-16,4 2 0 0,-4 4-6 0,0-6 0 16,3 0-1-16,-3-4 0 0,0 1-7 0,0 3-2 15,0-3 0-15,0 3 0 0,0-12-6 0,0 0-8 16,0 0 11-16,0 0-11 0,0 0 23 0,0 0-3 15,0 0 0-15,0 0 0 16,0 0 8-16,0 0 2 0,0 0 0 0,-3-6 0 0,3-3-13 0,0 3-2 16,0 0-1-16,0-3 0 0,0-3-14 0,0 4 0 15,0 2 8-15,0-6-8 0,0-3 0 0,0 7 0 16,0-1 0-16,0 3 0 0,0-12 0 0,0 3 0 16,0 7 0-16,0-4 0 0,0-3 0 0,0 3 0 0,0-2 0 0,-4-1 0 15,4 3 0-15,4 3 0 0,-4-2 0 0,3-7 0 16,-3 6 22-16,4 3-2 0,0 4 0 0,-1-1 0 31,-3-6-55-31,4 6-11 0,-1 6-2 0,1 0-1 0,3 0 13 0,0 0 4 0,0 6 0 16,7-6 0-16,-3 12-20 0,-4-6-3 0,7-1-1 15,3 4 0-15,1-3-50 0,0 0-10 16,-1 6-3-16,8 0 0 0,-7-7 44 0,6 4 9 0,-3 0 2 16,1 3 0-16</inkml:trace>
  <inkml:trace contextRef="#ctx0" brushRef="#br0" timeOffset="178525.692">6505 10797 1036 0,'0'0'23'0,"-3"6"5"0,-4 0 0 0,3 3 1 0,-3-3-29 0,4 3 0 15,-1 2 0-15,4-5 0 16,-4 6 57-16,4 0 6 0,-3-3 1 0,3 2 0 0,0-11 28 0,0 0 5 15,3 0 2-15,5 12 0 0,-5 0-38 0,4 0-7 16,0-7-2-16,0 4 0 0,-7-9-2 0,7 3-1 0,7-3 0 0,-3 0 0 16,0-3-8-16,3 0-1 0,0 0-1 0,0-2 0 15,0-4-22-15,-3 3-4 0,3-12-1 0,-4 12 0 16,8-5-4-16,-15 2-8 0,8 0 11 0,-4 0-11 16,-3 3 8-16,-1 0-8 0,1 0 0 0,-1 1 0 15,-3-7-14-15,0 6-6 0,0 0-2 0,0 3 0 31,-3 0-19-31,-1 3-4 0,1 0-1 0,-4-3 0 16,-4 0 11-16,4 6 3 0,0 3 0 0,-7-3 0 0,3 3 19 0,-3-6 4 0,3 9 1 0,1 0 0 16,-4-4-12-16,3 7-1 0,4 0-1 0,-3 3 0 15,-1 2 30-15,4 1 7 0,0 0 1 0,-4-1 0 16,8 4-8-16,-1-4 0 0,4 13-8 0,0-4 12 16,0-2 5-16,7-4 1 0,-3-2 0 0,6-6 0 15,-3 2-5-15,0 4-1 0,4-6 0 0,3 0 0 16,0-4-1-16,0 4-1 0,1-6 0 0,2-3 0 15,-3-6-10-15,4 3 8 0,-4 0-8 0,0 0 8 16,4-3-185-16,-1-6-38 0,19-5-7 0,-15-4-2 0</inkml:trace>
  <inkml:trace contextRef="#ctx0" brushRef="#br0" timeOffset="178860.398">5814 10309 1337 0,'0'0'28'0,"0"0"6"0,0 0-34 0,0 0 0 0,0 0 0 0,0 0 0 16,0 0 58-16,0 0 5 0,3 9 1 0,1 3 0 15,3 8 0-15,3-5 0 0,-2 6 0 0,2 5 0 16,4 1-52-16,-3 2-12 0,-1-5 0 0,8 2 0 16,-11-2 17-16,4-4 1 0,3-2 0 0,0-1 0 15,0-2-18-15,4 0 0 0,-4-3 0 0</inkml:trace>
  <inkml:trace contextRef="#ctx0" brushRef="#br0" timeOffset="179581.546">7454 10874 1036 0,'0'0'23'16,"-7"0"5"-16,-3 3 0 0,3 3 1 0,-1-1-29 0,5 1 0 0,-4-6 0 0,3 6 0 15,-3-6 57-15,-3 6 6 0,6 0 1 0,4-6 0 0,0 0 0 16,0 0 0-16,0 0 0 0,0 0 0 0,0 0 0 0,-7-6 0 16,7-6 0-16,-3 6 0 0,3 6-52 0,0 0-12 15,-4-5 0-15,4 5 0 0,0 0 37 0,0 0 5 16,0-6 1-16,0 6 0 0,0-968-43 0,0 1936 0 16,0-968 0-16,0 0 0 0,11 3 0 0,-1-3 0 15,-10 0 0-15,14-3 8 0,-7 3 2 0,0-3 0 16,4-3 0-16,-4 9 0 0,0 9 4 0,0-10 1 15,4-7 0-15,-8-4 0 0,4 0-5 0,-3 3-1 16,-4 0 0-16,0 6 0 0,0 0-9 0,3-12 10 16,-6 7-10-16,3-7 10 0,-4 6-19 0,1-3-4 15,-4 9-1-15,0-6 0 0,3 0-9 0,-3 0-1 16,-3 6-1-16,-5-5 0 16,1 5 13-16,0 0 2 0,0 0 1 0,0 5 0 0,3-5 9 0,4 0 12 0,0 0-2 0,0 6-1 15,0-3 10-15,4 6 1 0,-1 0 1 0,-3 9 0 16,0-1-35-16,3 1-7 0,4-1-2 0,0 10 0 15,-3-4 37-15,6 4 7 0,1-7 2 0,0 4 0 16,-1-6-23-16,4-1 9 0,-3 1-9 0,-1-6 0 16,8-6 23-16,-4 2-3 0,7-8 0 0,0 0 0 15,4 0-9-15,3 0-3 0,-3-8 0 0,3 2 0 16,3-3-18-16,-2-3-4 0,-1-3-1 0,0 4-589 16,4-7-119-16</inkml:trace>
  <inkml:trace contextRef="#ctx0" brushRef="#br0" timeOffset="179924.606">7729 10109 1258 0,'0'0'36'0,"0"0"7"16,-7 6-35-16,4-3-8 0,-1 3 0 0,1 3 0 0,-1 0 57 0,4 8 10 16,-3-5 1-16,3 3 1 0,0 8-1 0,0-5-1 15,-4 5 0-15,4 4 0 0,0-4 1 0,0 7 1 0,0 8 0 0,4 6 0 16,-4 6-25-16,3 3-6 0,4-6-1 0,-3 3 0 16,-1-9-20-16,4-3-4 0,0-8-1 0,0-4 0 15,1 10-12-15,-1-13 9 0,-4 4-9 0,4 8 8 16,4 9-8-16,-8-12 0 0,1 4 0 15,3-10 0-15,0 3 12 0,0-8 0 0,0 0 0 0,-3-7 0 16,3 7-12-16,-4-12-16 0,-3-9 4 0,4 8 1 31,3-2-54-31,-7 6-11 0,3-12-3 0,-3 0-509 0,0 0-103 0</inkml:trace>
  <inkml:trace contextRef="#ctx0" brushRef="#br0" timeOffset="180179.615">7444 10697 1335 0,'0'0'29'0,"0"0"7"0,0 0 0 0,3 12 2 0,4-6-30 0,0 0-8 16,0 0 0-16,4 0 0 0,-1-6 87 0,1 0 16 15,3-6 3-15,0 6 1 0,-3 0-27 0,3 0-4 16,4 0-2-16,-1-6 0 0,4 0-38 0,-3 6-8 15,7 0-2-15,-8-6 0 0,8 6-17 0,0-9-9 16,-4 9 10-16,0 0-10 0,0-3 0 0,-7 0 0 16,4 0 0-16,7-2 0 15,-4-4-164-15,0-3-38 0,21-14-8 0,-10 2-2 0</inkml:trace>
  <inkml:trace contextRef="#ctx0" brushRef="#br0" timeOffset="180935.121">8858 10121 881 0,'0'0'18'0,"0"0"5"0,0 0-23 0,-3 3 0 0,3-3 0 0,0 9 0 15,0 0 79-15,0 8 11 0,0-5 2 0,0-3 1 16,-4 6-8-16,4-1-1 0,0 4-1 0,-3-3 0 16,6 8-23-16,-3 1-5 0,0 5-1 0,0 9 0 15,0-8-16-15,0 14-3 0,0 0-1 0,0 6 0 16,-3-12-11-16,-1 3-3 0,4 3 0 0,-3-8 0 0,-1-4-4 0,1-6-2 16,-1 4 0-16,-3-4 0 0,3 1-3 0,1 5-1 15,-1 12 0-15,1-3 0 0,3-8-2 0,-4-13 0 16,4 10 0-16,0-1 0 0,0-11-8 0,0-18 0 15,0 0 0-15,0 0-11 0,4 14 11 0,-1-2 12 16,-3-12-2-16,0 0-1 16,0 0-9-16,4 12 0 0,-4-12-12 0,7 9 12 15,-4-3-47-15,5-3-1 0,-1-6-1 0,0 0 0 16,0 0-123-16,0-3-24 0</inkml:trace>
  <inkml:trace contextRef="#ctx0" brushRef="#br0" timeOffset="181227.634">8692 10788 914 0,'0'0'20'0,"0"0"4"0,0 0 0 0,0 0 3 0,0 0-27 0,0 0 0 0,-7 0 0 0,7 0 0 16,0 0 83-16,-3-5 11 0,3 5 2 0,0 0 1 15,0 0-5-15,-4-6 0 0,4 6-1 0,4-6 0 16,-1 6-30-16,8-9-5 0,-4 6-2 0,7 0 0 16,0-3-41-16,0 3-13 0,4-3 8 0,0 3-8 15,-4 3 0-15,7 3 10 0,-3 0-10 0,3-3 8 16,0 0-8-16,-3-3 0 0,3 6 0 0,0 0 8 16,-3-3-8-16,-1 0 0 0,1 3 0 0,-4-3 0 15,4-3-110-15,-1-3-24 0,1 1-5 0,-1 2-1 0</inkml:trace>
  <inkml:trace contextRef="#ctx0" brushRef="#br0" timeOffset="181697.306">9229 10788 1098 0,'0'0'24'0,"0"0"4"0,0 0 2 0,0 0 2 0,-4 0-32 0,-3 0 0 0,7 0 0 0,-10 0 0 15,2 0 68-15,1 0 8 0,7 0 2 0,-7 0 0 16,0 0-37-16,7 0-7 0,-7 0-2 0,7 0 0 16,0 0-11-16,-3 0-2 0,3 0-1 15,-7 6 0-15,7-6-18 0,-4 6 0 0,-3-3 0 0,4 3 0 16,-1 3 12-16,4-3 0 0,-4 3-1 0,4 2 0 16,0 1 0-16,0 0 0 0,0-3 0 0,0-1 0 15,4 1 7-15,0-3 2 0,3 6 0 0,3-6 0 16,-3 6 7-16,4-4 1 0,-1-2 1 0,1-3 0 15,3 0-17-15,0-6-3 0,4-6-1 0,-1 4 0 16,-2-1 8-16,2 0 2 0,1-3 0 0,-1-3 0 16,-2 0-8-16,-5 4-2 0,1-1 0 0,-1 3 0 15,-3-3 0-15,0 3-8 0,-3 0 12 0,0 0-4 0,-4 1-8 16,0 5 0-16,0 0 9 0,0-6-9 0,-4 0 0 0,0 3 0 16,-3 0 0-16,-3-3 0 0,3 0-17 0,0 3 1 15,-4 0 1-15,-3 3 0 0,3-3 7 0,-3-3 8 16,0 1-13-16,-3 5 5 0,2 0 8 15,1 0 0-15,-3 0 0 0,3 0-8 0,3 5 8 16,0-5-10-16,1 6 10 0,-1-3-10 0,1 3 10 16,3-3-12-16,0 6 12 0,3-3-12 0,1 0 12 0,3 0 0 15,0-6-9-15,3 11 9 16,1 1-52-16,-1-6-7 0,4 0-1 0,4 3-444 16,-1 8-90-16</inkml:trace>
  <inkml:trace contextRef="#ctx0" brushRef="#br0" timeOffset="181996.038">9680 10783 1134 0,'0'0'24'0,"0"0"6"0,0 0 1 0,-7 0 1 0,0 0-32 0,0 5 0 0,0-5 0 0,-4 9 0 16,4 0 101-16,-3 3 14 0,3 3 2 0,-4 2 1 15,1 1-37-15,-1 8-7 0,4 7-2 0,-4 2 0 16,4-17-27-16,0-4-5 0,4 10-2 0,-4-7 0 16,7 1-21-16,-4-3-4 0,4-6-1 0,0-1 0 0,0-2-12 0,0-6 0 15,4 12 0-15,-4-12 0 16,7 0-91-16,0-12-21 0,10-11-4 0,-6-4 0 0</inkml:trace>
  <inkml:trace contextRef="#ctx0" brushRef="#br0" timeOffset="182191.637">9451 10568 1706 0,'0'0'48'0,"0"0"11"0,0 0-47 0,0 0-12 0,0 0 0 0,0 0 0 31,0 0-8-31,-4-6-4 0,4 3-1 0</inkml:trace>
  <inkml:trace contextRef="#ctx0" brushRef="#br0" timeOffset="194497.329">11003 10938 1074 0,'-7'-5'30'0,"0"-4"8"0,0 3-30 15,0 0-8-15,0-6 0 0,-4 6 0 0,4-3 52 0,-3 1 10 16,3-1 2-16,-8-3 0 0,5 6 0 0,-4 0 0 0,3 0 0 0,-3 1 0 16,-4-4-52-16,1 6-12 0,3 0 0 0,0 0 0 15,-1-6 43-15,1 9 5 0,4-3 2 0,-1 3 0 16,4 3-39-16,0 0-11 0,-3 3 0 0,2 0 0 16,-6 6 0-16,7-1 0 0,-3 7 0 0,-1-3 8 15,4 2 3-15,0 7 1 16,0-7 0-16,0 10 0 0,3 2-26 0,-3 4-5 0,4-13-1 0,-1 7 0 15,1-7 32-15,3 1 7 0,3-6 1 0,-3-4 0 16,4 4-31-16,-1-9-5 0,1 0-2 0,-1 0 0 16,4 0 18-16,0-4 0 0,4 1 0 0,0 0 0 15,-1-6 10-15,1 0 6 0,-4-5 0 0,3 2 1 16,1-6-17-16,3 6 0 0,0-12 0 0,-3 4 0 16,3 2 38-16,-3-14 1 0,3-1 0 0,0-8 0 0,0 2-23 15,0 1-4-15,0 6 0 0,-3-4-1 16,-1 4-11-16,-3-4 0 0,-3 1 0 0,3 3 0 15,-4-7-17-15,1 4-9 0,-1-3-2 0,1 2 0 16,0-8-20-16,-1 8-5 0,-3-2-1 0,4 9 0 16,-4-10 9-16,0 4 1 0,-4 5 1 0,4 1 0 15,-3 8 22-15,-1 3 4 0,0 4 1 0,1-1 0 16,-1 0 16-16,-3 0 0 0,4 6 0 0,-4-3 0 16,0 0 0-16,-4 1 0 0,4-1 11 0,-4 6-11 15,4 0 13-15,-3 0-4 0,6 0-1 0,-3 6 0 16,0-1 4-16,4 1 1 0,-4 0 0 0,3-3 0 15,4-3-4-15,0 0-1 0,0 0 0 0,-3 12 0 16,3 6 2-16,3 5 0 0,-3 6 0 0,4-2 0 16,-1 5-23-16,1-2-5 0,3-4-1 0,0 9 0 0,0-2 19 0,3-4 0 0,-3 1 0 0,1 2 0 15,-5-3 0-15,4 9 17 0,-3-8-3 0,3 2-1 16,-4 1-13-16,1 2 0 0,-1-9 0 0,1 10 0 16,-4-7 0-16,3-3 0 0,4 1 0 0,-3-4 0 15,-1-5 0-15,1 3 0 0,3 2 0 0,-3-5 0 16,3-1-21-1,3 4-11-15,-3-3-1 0</inkml:trace>
  <inkml:trace contextRef="#ctx0" brushRef="#br0" timeOffset="194803.144">11211 10974 1267 0,'0'0'28'0,"0"0"5"0,0 0 2 0,0 0 1 0,0 0-36 16,0 0 0-16,-3 6 0 0,-1-1 0 0,4 7 58 0,0 0 5 0,0-3 1 15,-3-3 0-15,3 5-52 0,0-5-12 0,-4 9 0 0,4-3 0 16,4-3 0-16,-4-1 0 0,-4 10 0 0,4-12 0 16,-3 3 0-16,3 0 0 0,0-4 0 0,3 1-441 15,-3-6-91-15</inkml:trace>
  <inkml:trace contextRef="#ctx0" brushRef="#br0" timeOffset="195001.221">11211 10580 1074 0,'0'0'30'0,"0"0"8"16,0 0-30-16,0 0-8 0,-7-6 0 0</inkml:trace>
  <inkml:trace contextRef="#ctx0" brushRef="#br0" timeOffset="195367.662">11405 10289 1258 0,'0'11'36'0,"0"-2"7"0,0-9-35 0,0 0-8 0,0 0 0 0,0 0 0 32,0 0 37-32,0 0 6 0,0 0 1 0,0 0 0 0,0 6-5 0,4 3-1 0,-1 6 0 0,-3 2 0 15,4 4-6-15,-1 8-2 0,1-5 0 0,-1 14 0 16,1-3 1-16,0 4 0 0,-1 5 0 0,4-9 0 15,-3-3-22-15,-1 1-9 0,-3 2 8 0,0-3-8 16,0 3 0-16,0 1 0 0,0 2 0 0,-3 0 0 16,3-3 8-16,0 4-8 0,-4-7 0 0,4 3 8 15,0-8-8-15,-3 2 8 0,-1-5-8 16,1-7 8-16,3 10-8 0,0-18 0 0,3 8 0 0,-3-5 8 16,0 0-8-16,4-6 0 0,-4 5 0 0,0-11 0 15,0 0 0-15,0 0 0 0,0 0 0 0,0 0 8 16,3 0-18-16,-3 0-4 0,0 0-1 0</inkml:trace>
  <inkml:trace contextRef="#ctx0" brushRef="#br0" timeOffset="195655.536">11384 10809 794 0,'0'24'33'16,"0"-13"-33"-16,0-11 84 15,0 0 11-15,-3-6 1 0,3 6 1 0,0-5 11 16,0 5 1-16,0 0 1 0,0 0 0 16,0 0-57-16,0 0-11 0,0 0-2 0,0 0-1 0,0 0 10 0,0 0 3 15,0 0 0-15,0 0 0 16,3 0-25-16,4 5-5 0,-3 1-1 0,3-6 0 0,0-6-21 0,0 6 8 0,3 6-8 0,1 0 0 15,0-6 0-15,-1 6 0 0,1 0 0 0,3-6 0 32,-3-12-26-32,3 6-3 0,0 12-1 0,0 0-515 0,0 0-103 0</inkml:trace>
  <inkml:trace contextRef="#ctx0" brushRef="#br0" timeOffset="196146.495">11719 10815 1314 0,'0'0'37'0,"-3"3"8"16,-4 3-36-16,3 3-9 0,4-9 0 0,0 0 0 0,0 0 53 0,-3 5 9 16,-1 7 2-16,4-6 0 0,0 0 0 15,0-6 0-15,0 0 0 0,0 0 0 0,4 9-52 0,3 0-12 16,0-4 0-16,-4 4 0 0,8-3 0 0,-4 6 0 15,0-12 0-15,4 6 0 0,-1-3 30 0,-3 3 3 16,4-3 1-16,-1 0 0 0,1-3-25 0,-4 0-9 16,4-3 0-16,-1 0 9 0,-3 3-9 0,0-6 0 15,4-3 0-15,-8 3 0 0,-3 6-10 0,7-6-4 0,0-9-1 16,-7 10 0-16,4-1 3 0,-4-3 1 0,0 0 0 0,-4 9 0 16,1 0-7-16,-1 0-2 15,1 6 0-15,-1-6 0 0,-3-6 6 0,0 0 1 0,4-11 0 0,-4 8 0 16,3 6 22-16,-3 0 5 0,0-6 1 0,0 6 0 15,0 3 5-15,0 9 2 0,0 0 0 0,-4 0 0 16,4-4-12-16,-3-5-2 0,-1 0-8 0,0 6 12 16,4 0-27-16,0 6-5 0,-3 3-2 0,3 2 0 15,0 7 22-15,3-7 0 0,-3 4 0 0,4 3 0 16,-1-7 0-16,0 4 0 0,1-4 0 0,3 1 0 16,0 0 0-16,0-4 0 0,0 4 0 0,3-9 0 15,1 0 24-15,0-1 10 0,3 10 2 0,0-12 0 16,0 0-27-16,3 0-9 0,1 0 0 0,-1-3 9 15,1-3-9-15,3 0-9 0,-3 0 9 0,3-3-13 16,0-3-123-16,0 6-25 0</inkml:trace>
  <inkml:trace contextRef="#ctx0" brushRef="#br0" timeOffset="196680.959">12213 10759 1314 0,'0'0'37'0,"0"0"8"0,0 0-36 0,0 0-9 0,0 0 0 0,0 0 0 16,-7-6 96-16,7 6 18 15,-7 0 3-15,0 3 1 0,0-3-56 0,7 0-11 0,-7 3-3 0,0 0 0 16,-4-3-36-16,4 0-12 0,-3 9 8 0,-1-3-8 16,4-6 0-16,0 11 0 0,0 7 0 0,0-3 0 15,-4-12 0-15,4 0 0 0,0 8 0 0,0 1 0 16,0 6 0-16,0-3 0 0,0 2 0 0,0 1 0 16,3-6 0-16,-3 2 0 0,4-2 0 0,-1 0 0 15,1 0 0-15,-1-7 0 0,4 4 0 0,0-6 0 16,0-3 0-16,0 0 0 0,0 0 0 0,0 0-9 15,0 0 9-15,0 0 0 0,0 0 0 0,11 0 0 0,3-6 0 16,0 0 12-16,-3 1-2 0,3-1-1 0,-4-6 7 0,1-6 0 16,3 4 1-16,0 5 0 0,-7 0-17 0,4-3 0 15,-4 6 0-15,0-3 0 0,-7 9 0 0,0 0 0 16,0 0 0-16,0 0 0 0,0 0 0 0,10 0 0 16,4 0 0-16,-3 9 0 15,-7 3 18-15,3 6-3 0,-4-1-1 0,1 10 0 0,-4-1-14 16,0 4 0-16,-4-4 0 0,-3-5 0 15,4 5-8-15,-1-2-5 0,-3 2-1 0,0-8 0 0,-4-1 14 0,1 4 0 16,-1 2 0-16,1-5 0 0,-1-6 0 0,0 3 0 16,-3-4 0-16,0 1 0 15,4-3-54-15,-1 0-8 0,0-3-2 0,1-3-477 16,3-3-96-16</inkml:trace>
  <inkml:trace contextRef="#ctx0" brushRef="#br0" timeOffset="209613.507">13335 10733 573 0,'-4'-6'24'0,"1"0"-24"16,-1 0 128-16,4 6 20 0,0 0 4 0,0 0 0 15,-3 12-90-15,-4-6-18 0,0-3-4 0,-4 5-1 16,4-2-3-16,-3-3 0 0,3 3 0 0,-4-3 0 16,0 6 16-16,4-3 4 0,-3-6 0 0,-1 6 0 15,4-1-11-15,-4-5-1 0,1 0-1 0,-1 6 0 16,4-3-15-16,-3 0-2 0,3 0-1 0,-4 3 0 15,4 6-17-15,-4 0-8 0,4 5 8 0,0-11-8 16,0 3 0-16,0-6 0 0,4-3 0 0,3 0 0 16,0 0 0-16,0 0 0 0,0 0 0 0,0 0 0 15,-4 6 0-15,4 0 0 0,0-1 0 0,0 4 0 16,0-3 0-16,-3 6 0 0,3-6 0 0,-4 0 0 0,4 0 0 16,-3 2 8-16,3-5-8 0,0-3 0 0,0 6 0 15,0-6 8-15,0 0-8 0,0 0 0 0,0 0 8 0,0 0-8 16,0 0 0-16,0 0 8 0,0 0-8 15,0 0 10-15,0 0-10 0,0 0 10 0,0 0-10 0,7 0 8 0,-7 0-8 16,7 0 8-16,-7 0-8 0,0 0 0 16,7 3 0-16,0 3 0 15,-4 6 0-15,4 0 0 0,0 5 0 0,0-5 0 16,0 3 0-16,-3-9 0 0,0-1-9 0,-1 1 9 0,1 6 0 0,-1 3 0 0,1 2 0 0,-1 1 0 16,1-9 0-16,-4-3 0 0,3 3 8 0,1-1-8 15,-1 4 0-15,-3 0 0 0,4-6 0 0,-4 0 0 16,0-6 8-16,0 0-8 0,0 0 0 0,0 0 0 15,0 0 13-15,-4 8-3 0,-3-2-1 0,-3 0 0 16,-1-3 1-16,0 0 0 0,1 0 0 0,-8-3 0 16,1 0-10-16,-1 3 0 0,-3-3 0 0,0 0 0 15,0 0 0-15,-1 0 0 0,-2 0 0 0,2-3 0 16,5 3 0-16,3-6 0 0,3 3 0 0,-3-6 0 16,7 6-40-16,7 3-8 0,0 0 0 0,0 0-1 15,0 0-127-15,0 0-24 0,0 0-6 0,0 0-1 16,0 0 10-16,7 0 1 0</inkml:trace>
  <inkml:trace contextRef="#ctx0" brushRef="#br0" timeOffset="210175.711">13420 10885 1166 0,'0'0'49'0,"0"0"-39"16,0 0 53-16,-7 0 10 0,0 0 3 0,-1 0 0 15,1 3-8-15,0 3-2 0,0 0 0 0,0 0 0 16,0 0-26-16,-3 0-6 0,3-3-1 0,0 6 0 15,-1-4-17-15,5-2-4 0,-4 3-1 0,3 6 0 16,-3-6-11-16,4 6 8 0,-1-6-8 0,-3 2 8 16,4 1-20-16,-1 6-4 0,4-3 0 0,-3 5-1 15,3-5 17-15,0 3 11 0,0-4-2 0,0 7 0 16,0-9-9-16,0 3 0 0,0-3 0 0,3-1 0 16,1 4 0-16,-1 0 0 0,-3-12 0 0,0 0 0 15,7 6 0-15,-7-6 0 0,11 0 0 0,-4 0 8 0,0 0 5 16,4 0 1-16,-4-6 0 0,3 0 0 0,4-9-2 0,0 4-1 15,-3-1 0-15,0 0 0 16,3-6-11-16,-4 10 10 0,1 2-10 0,-1-3 10 16,1-12-10-16,-4 4 12 0,4-16-12 0,-4 10 12 15,0-1-12-15,-4 10 0 0,1 2 0 0,-4-6 0 16,3 12 8-16,-3-3 0 0,-3 4 0 0,3 5 0 16,0 0-8-16,-4-3 0 0,4 3 0 0,-3-3 0 15,-4 0 0-15,-4 0 0 0,1 3 0 0,-1 0 0 0,0 3 0 16,1-3 0-16,-1 3 0 0,4 0 0 0,-3 0 0 15,-1 0 0-15,0 2 0 0,1 1 0 0,3 0 0 0,0-6 0 16,7 0 0-16,-7 6 0 16,0 0-12-16,7-6 3 0,-4 6 0 0,4-6 0 15,-3 6-122-15,3-6-24 0,0 6-5 0</inkml:trace>
  <inkml:trace contextRef="#ctx0" brushRef="#br0" timeOffset="210651.661">13649 10838 1402 0,'0'12'59'15,"0"-12"-47"1,0 0 56-16,0 0 11 0,3 0 2 0,-6-6 1 16,3 6-27-16,0 0-6 0,0 0-1 0,-4 6 0 15,-3 0-32-15,4 6-6 0,3 0-2 0,-4 2 0 16,1 4-8-16,3 0 0 0,3 14 0 0,-3-3 0 16,0-2-20-16,0-4-5 0,4-5-2 0,-4-3 0 0,3-4 42 0,1 7 8 15,-1-9 1-15,1 3 1 0,-1-1-16 0,1 1-9 16,3 0 10-16,0-6-10 15,4 0 15-15,-4 2-3 0,0-2-1 0,0 3 0 0,3-3-2 0,1 3 0 0,-4-9 0 16,0 6 0-16,0-6 3 0,0 0 0 0,0 0 0 0,0 0 0 16,0 0 8-16,1-6 3 0,-1 0 0 0,0 3 0 15,0-6-3-15,0-3 0 0,0 4 0 0,-4-4 0 16,1 0-11-16,-1-8-9 0,1 5 12 0,-1-6-12 16,1 4 8-16,-1 2-8 0,-3 6 0 0,4 0 0 15,-4-8 0-15,0-4 0 0,0-2 0 0,0-1-12 16,0 1-4-16,-4 8-1 0,4 3 0 0,0 0 0 15,-3 3-27-15,3 9-6 16,0 0-1-16,0 0 0 0,0 0-21 16,0 0-4-16,0 0 0 0</inkml:trace>
  <inkml:trace contextRef="#ctx0" brushRef="#br0" timeOffset="211223.931">14019 10894 1501 0,'0'0'63'16,"-3"12"-51"-1,3-12 42-15,-7 6 8 0,3 3 2 0,1-3 0 0,-1 2 6 16,4 1 2-16,0-3 0 0,-3 12 0 16,6-6-32-16,-3 2-7 0,0 7-1 0,4-6 0 15,-1-4-40-15,1 1-9 0,-1-6-2 0,4 3 0 0,-3 0 19 0,-1 5 0 0,5 7 0 0,-5-9 0 16,1-7 0-16,-1 4 0 0,4 0 0 0,-3 3 0 15,-1-6 0-15,4 0 0 0,-3 2 0 0,-1 4 0 16,-3-12 0-16,4 9 0 0,-1 0 0 0,-3-9 0 16,4 12 0-16,-4-12 0 0,3 5 0 0,-3-5 0 15,4 0 0-15,-4 0 0 0,0 0 0 0,0 0 0 16,0 0 25-16,3 6 9 0,5 3 2 0,-8-9 0 16,0 0-20-16,0 0-4 0,3 0-1 0,4-3 0 0,-3-3 8 15,-1 0 1-15,1 1 1 0,-1-1 0 0,1-9-3 16,-1 6-1-16,1-5 0 0,-1 2 0 0,1 0-17 0,-1-6 8 15,4 1-8-15,0 2 0 0,-3-3 8 16,0-2-8-16,3-1 0 0,0 1 0 0,-4 2 10 0,1-3-10 16,-1 4 8-16,1-7-8 0,-4 7 9 0,3 2-9 15,1-3 10-15,-1 1-10 0,1 2 8 0,-1 3-8 16,4 0 0-16,-3 7 9 0,0-1-18 0,-1 0-4 16,-3 0-1-16,7-3 0 15,-3 6-146-15,-1-3-30 0,1 6-6 0</inkml:trace>
  <inkml:trace contextRef="#ctx0" brushRef="#br0" timeOffset="211761.952">14390 10962 1267 0,'0'0'28'0,"0"6"5"0,0 6 2 0,0-1 1 0,0 1-36 0,0-6 0 0,0-6 0 0,0 0 0 15,7-3 86-15,0 3 10 0,0 3 3 0,0 3 0 16,0-3-39-16,0 3-7 0,4 0-1 0,-1-6-1 15,1 0-23-15,-1 5-5 0,5-5-1 0,-5 0 0 0,1 0-2 0,-4 6 0 16,3-3 0-16,-3 6 0 0,1-9-20 0,-1 0 0 16,-7 0 0-16,0 0 0 15,3-12 26-15,1-5 1 0,-1-10 0 0,-3 10 0 0,0-7-27 0,-3 6 0 16,-1 4-14-16,1 2 5 0,-4 0-9 0,3 6-2 16,-3-5 0-16,0 5 0 15,-4 3 11-15,4 6 9 0,0 5-13 0,-3-8 5 0,-1-8 8 0,4 2 0 16,-4 3 0-16,4 3 0 0,0 0-8 15,0 3 8-15,0 0-8 0,0 0 8 0,0 3 0 16,0 5-10-16,3-5 10 0,-3 12 0 0,4-6-8 0,-1 2 8 16,1 4 0-16,3-6 0 0,-4 2 0 0,4 4 0 0,0 0 0 15,-3-1 0-15,3-5 0 0,-4 6 0 16,4-4 0-16,0 7 0 0,0-9 0 0,4-1 0 16,-1-2 0-16,-3 6 0 0,4-9 8 0,-1 0-8 0,4 3 0 0,-3-1 9 15,3 1-1-15,0-6-8 0,-7-3 12 16,7 6-4-16,-7-6-8 0,11 0 0 0,-1 0 0 0,4-3 0 31,-3-3-151-31,3-6-29 0,14-8-5 0,-17-7-2 0</inkml:trace>
  <inkml:trace contextRef="#ctx0" brushRef="#br0" timeOffset="212211.944">14651 10862 1280 0,'-7'15'36'16,"3"-9"8"-16,1 5-35 0,-1-5-9 0,-3 6 0 0,4-3 0 16,-1 0 74-16,1 8 13 0,3 10 2 0,-4-7 1 15,4-8-34-15,0 0-8 0,0 0 0 0,0-1-1 0,0 1-38 0,0 3-9 16,0 2 0-16,4 1 0 0,-4-6 35 0,0-3 5 16,3-1 0-16,-3-8 1 0,0 0-21 0,0 0-4 15,0 0 0-15,0 0-1 0,0 0 1 0,0 0 1 16,0 0 0-16,0 0 0 0,4 3-1 0,-4-3-1 15,7-8 0-15,-4-4 0 0,1 0-15 0,-1 6 0 0,-3 6 8 16,4-6-8-16,-1-8 0 0,4 5 0 0,-3 6-9 0,-1-6 9 16,-3-12-8-16,4 4 8 0,-1-4 0 0,1 6-9 15,-4 7 9-15,0-4 0 0,4-3 0 0,-4 6 0 16,-4 1 0-16,4 2 0 0,4 0 0 0,-4 0 0 16,0 0 0-16,0 6 0 0,0-6 0 0,0 6 0 15,0 0 0-15,0 0 8 0,0 0-8 16,3 0 8-16,4 0-8 0,-3 6 0 0,-1 6-8 0,4-6 8 15,-3 5-9-15,3 4 9 0,0 9-10 0,0-4 10 16,-4 4 0-16,5-1 0 0,-1-5 0 0,0 0 0 16,-4-4 0-16,4 4 0 0,-3-6 0 0,3 2 0 15,-4 4 0-15,4-6 0 0,-3-3 0 0,-1-1 0 16,1 4 0-16,0-6 0 0,-1 3 0 0,-3-9 0 16,0 0-98-16,0 0-14 15,0 0-2-15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26T15:03:53.82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14958 10586 363 0,'0'0'0'0,"0"0"16"0,-7 0-16 0,0 5 0 0,7-5 0 0,-11 0 0 15,11 0 51-15,-7 0 6 0,7 0 2 0,-7 6 0 16,7-6-12-16,-7 6-3 0,7-6 0 0,0 0 0 16,0 0-24-16,0 0-4 0,0 0-2 0,0 0 0 15,0 0-14-15,0 0 9 0,0 0-9 0,0 0 8 16,0 0 0-16,0 6-8 0,0-6 12 0,-4 9-4 15,4 3 45-15,0-3 9 0,0-1 2 0,0 4 0 16,4 0 0-16,-4 3 0 0,3-4 0 0,1 7 0 16,-4 0 0-16,3 2 0 0,-3 4 0 0,4-4 0 0,0 4-52 15,-1 5-12-15,1-5 0 0,-1 2 0 16,1 4 0-16,-1 2 0 0,-3-9 0 0,4 10 0 0,-4-1 0 16,3-3 0-16,-3 4 0 0,4-7 0 0,-1 7 0 0,-3-13 0 15,4-2 0-15,-4-1 0 0,3-5 0 0,-3-3 0 0,0 0 0 0,0-3 0 16,0 3 0-16,0-9 0 0,0 0 0 0,0 0 0 15,0 0 54-15,0-6 8 0,4 0 2 16,-1 0 0 0,-3 0-103-16,0 0-20 0,0-3-4 0,-3 3-641 0</inkml:trace>
  <inkml:trace contextRef="#ctx0" brushRef="#br0" timeOffset="339.82">14831 10912 850 0,'0'0'17'0,"0"0"6"15,-4 0-23-15,4 0 0 0,0 0 0 0,-7 6 0 16,7-6 107-16,0 0 17 0,0 0 3 0,0 0 1 15,0 0-59-15,0 0-11 0,0 0-2 0,0 0-1 16,0 0-7-16,0 0-2 0,0 0 0 0,0 0 0 0,0 0-10 16,0 0-3-16,0 0 0 0,0 0 0 0,7 3-33 0,-3-3 0 0,3 3 0 0,0-3-12 15,0 3 12-15,0-3 0 0,0 0 0 0,4 0 0 32,-4-3 0-32,3 3 0 0,-3-3 0 0,4 3 0 15,-4-3 0-15,4 3 0 0,-4-6 0 0,3 6 0 0,1 0 0 16,-1 0 0-16,4 0 0 0,1 6 0 15,-1-6-156-15,0 0-29 0,-4 3-6 0</inkml:trace>
  <inkml:trace contextRef="#ctx0" brushRef="#br0" timeOffset="1047.512">16013 10665 1337 0,'-7'9'28'0,"-1"0"6"0,1-3-34 0,-3-1 0 0,3 1 0 0,0 3 0 15,-4 3 58-15,-3 0 5 0,3-7 1 0,-3 4 0 16,4-3-16-16,-1 3-4 0,1 6 0 0,-1-4 0 16,-3-2-29-16,3 0-7 0,1 3 0 0,-1-3-8 15,1 2 15-15,-1-5-4 0,4 0-1 0,-4 6 0 16,4-6-10-16,0 3 0 0,0-3 9 0,0 5-9 15,0-5 37-15,0 6 3 0,-4-6 1 0,4 3 0 16,-3-3-21-16,3-1-5 0,0-2-1 0,-4 3 0 16,4 3 2-16,0 3 1 0,0-6 0 0,0 2 0 15,3 1 3-15,1-6 1 0,3-3 0 16,0 0 0-16,0 0 7 0,0 0 2 0,0 0 0 0,0 0 0 16,0 0-3-16,0 0-1 0,0 0 0 0,0 0 0 15,0 0-14-15,0 0-2 0,0 0-1 0,0 0 0 16,0 0-9-16,0 0 0 0,0 0 0 0,0 0-11 15,7 0 11-15,0-3-12 0,3 3 12 0,-2-3-12 16,2 3-6-16,-3 0-2 0,4 0 0 0,-4 0 0 16,0 0 20-16,3 0 0 0,1-3 0 0,-4 3 0 15,0 0-57-15,4 3-5 0,-4-3-1 0,0 3 0 16,0 0 21-16,0-3 4 0,0 3 1 0,0 6 0 16,0-6-43-16,0 0-9 0,0 0-2 0</inkml:trace>
  <inkml:trace contextRef="#ctx0" brushRef="#br0" timeOffset="1707.116">16235 10659 1242 0,'0'0'35'0,"0"0"9"16,0 0-36-16,0 0-8 0,0 0 0 0,-7 6 0 16,0-6 42-16,3 9 6 0,-3-6 2 0,0 3 0 15,0 2 10-15,0-2 1 0,0 6 1 0,-4-6 0 0,4 6-22 16,0-6-4-16,-3-1 0 0,-1 4-1 0,4-3 23 16,-4 3 5-16,-3 0 1 0,4-3 0 15,-4 0 0-15,3 5 0 0,-7-5 0 0,8 9 0 16,-4-6-53-16,3 0-11 0,1 2 0 0,2 1 0 15,-2-3 0-15,-1 0 0 0,4 0 0 0,0-4 0 16,0 7 0-16,0 0 0 0,4-6 0 0,-5 0 0 16,5 0 0-16,-1-1 0 0,4 1 0 0,0-6 0 0,0 0 0 0,0 0 0 15,0 0 0-15,0 0 0 0,0 0 0 0,0 0 0 16,0 0 0-16,0 0 0 0,0 0 0 0,0 0 0 0,0 0 0 16,0 0 0-16,0 0 0 0,0 0 0 0,0 0 0 0,0 0 0 15,0 6 0-15,4-3 0 0,-1 9 0 16,1-12 0-16,-4 0-12 0,4 0 3 0,3 0 1 0,0 0 0 15,3 0 8-15,-3 0-12 0,7 6 12 0,-3-6-12 16,0 6 3-16,-1-6 0 0,1 6 0 0,-1-1 0 16,1 1-5-16,0 0-1 0,-1 6 0 0,-3-6 0 15,4 3-6-15,-4-3-2 16,0-6 0-16,3 5 0 0,-6 1 7 0,3 3 0 0,-3-6 1 0,-1 3 0 16,1 0-27-16,-4-6-6 15,0 0 0-15,0 0-1 0,7-3 39 0,-4 3 10 0,-3 0 0 0,0 0 0 16,0 0-195-16,7 6-37 15,-7-6-7-15,7 3-1 0</inkml:trace>
  <inkml:trace contextRef="#ctx0" brushRef="#br0" timeOffset="9644.288">16535 10700 925 0,'0'0'26'0,"0"0"6"0,0 0-32 0,0 0 0 0,0 0 0 0,0 0 0 15,0 0 53-15,0 9 4 0,-4 3 1 0,4 0 0 16,-3-4-26-16,-1 4-6 0,1 6-1 0,-1-1 0 16,4-2-9-16,-3 6-1 0,3-1-1 0,0-2 0 15,-4-3 0-15,4 2 0 0,0 1 0 0,0 0 0 16,0 2-2-16,4 4 0 0,-1-1 0 0,-3 4 0 16,4-10-12-16,-1 1 0 0,-3-3 8 0,4-4-8 15,-1 7 0-15,-3-12 9 0,4 3-9 0,-4 0 8 16,0-1-8-16,3 4 0 0,-3-12 0 0,0 0 8 15,0 0-8-15,0 0 12 0,0 0-12 0,0 0 12 16,0 0-1-16,0 0 0 0,0 0 0 0,0-12 0 16,0 1-11-16,-3-1 12 0,3-3-12 0,-4-3 12 15,4 1-21-15,-3-1-4 0,3 4-1 0,-4-7 0 16,4 0-33-16,-3 7-6 0,-1-4-2 0,4-3 0 16,0 7 5-16,0-1 1 0,0-3 0 0,0 4 0 15,0-4 17-15,4 6 3 0,-4 1 1 0,3 2 0 0,1 3 17 16,-4-6 11-16,3 9-12 0,-3 3 12 15,0 0-11-15,0 0 11 0,4-6-10 0,-4 6 10 0,3 0-9 0,-3 0 9 0,7 0-8 16,-3 0 8-16,3 0 0 0,0 0 12 0,0 0 0 16,-3 3-1-16,3-3 8 0,0 3 1 0,0-3 1 0,-4 3 0 15,4 6 0-15,0-9 0 0,4 3 0 0,-4 3 0 16,-4 3-4-16,5-4-1 0,-1 1 0 16,-4 0 0-16,4 6-5 0,-3 0-2 0,3-3 0 0,-4 2 0 15,4 1-1-15,-3 0 0 0,-1-3 0 0,4 2 0 16,-3 1-8-16,3 6 0 15,0-6 0-15,0-1 8 0,0 7-8 0,-3-3 0 16,3-4 0-16,3-2 8 0,-3 3-8 0,0-3 8 0,1 0-8 0,-1 2 8 16,0-11-19-16,-4 6-4 0,4 6-1 0,0-9 0 15,-3 3-140 1,-4-6-28-16</inkml:trace>
  <inkml:trace contextRef="#ctx0" brushRef="#br0" timeOffset="10275.683">16972 10918 1146 0,'0'0'32'0,"0"0"8"0,-7-12-32 0,7 12-8 16,-3-6 0-16,3 6 0 0,-8-6 52 0,8 6 10 0,-3-6 2 16,3 6 0-1,0 0-36-15,-4-5-6 0,4 5-2 0,-7-3 0 16,7 3-6-16,-7-3-2 0,7 3 0 0,-7 0 0 0,7 0 7 0,0 0 1 0,-7 0 0 0,7 0 0 16,0 0-7-16,0 0-1 0,-10 3 0 0,3 2 0 15,7-5-12-15,-4 9-16 0,1-3 3 0,-1 6 1 16,0-6 12-16,4 0 0 0,-3 3 0 0,-1-1 0 15,4 1 0-15,-3 3 15 0,-1-6-3 0,4 0-1 16,0 0-23-16,0-4-5 0,0 4-1 0,0 0 0 16,0 3 52-16,0-3 10 0,4 0 3 0,-1 3 0 15,4-3-24-15,-3-1-5 0,3 1-1 0,4-6 0 16,-4 9-17-16,3-6 0 0,1 3 0 0,-1-3 0 16,5 3 0-16,-5-3 10 0,1 0-10 0,-4 0 8 0,7-3 0 15,-7 0-8-15,4-6 12 0,-4 3-4 0,3 3 1 0,-3-6 0 16,0-3 0-16,0-3 0 15,0 1-23-15,0-1-5 0,1 0-1 0,-1 0 0 16,0 0 38-16,-4 10 7 0,4-4 2 0,-3-6 0 16,-1 6-27-16,4-3 0 0,-7 0 0 0,4 4 0 15,-4-4 0-15,0 3 0 0,0 0 0 0,-4-6 0 16,1 6 0-16,-1 0-11 0,1 3 1 0,-4 1 0 16,3-4-17-16,-3 3-3 0,0 0-1 0,-4 0 0 15,1 3 10-15,-1 0 1 0,1 0 1 0,-4 3 0 16,3 0 10-16,0 3 9 0,1-1-13 0,-1 4 5 15,4-3 0-15,-3 6 0 0,3-3 0 0,-1 0 0 16,5-4 8-16,-4 1 0 0,3 0-9 0,4-6 9 0,0 0 0 0,0 0 0 16,0 0-9-16,0 0 9 0,0 0-20 0,0 0-1 15,4 9 0-15,-4-9 0 16,0 0-39-16,0 0-7 0,3 6-1 0</inkml:trace>
  <inkml:trace contextRef="#ctx0" brushRef="#br0" timeOffset="10775.412">17244 10974 801 0,'0'0'34'16,"0"0"-34"0,0 0 104-16,-7 0 15 0,3 0 2 0,-3 0 1 15,4-6-33-15,-1 6-6 0,1-6-2 0,-1 6 0 16,4-6-40-16,-4 6-8 0,4 0-1 0,0 0-1 16,0 0-13-16,0 0-2 0,0 0-1 0,0 0 0 15,0 0-15-15,0 0 9 0,0 0-9 0,0 0 8 16,0 0-8-16,0 0 0 0,0 0 0 0,0 12 8 15,0 0-8-15,4-4 0 0,-4 1 0 0,0 9 0 0,4-9 0 0,-1 2 8 0,1 4-8 0,-1-6 0 32,1-3 0-32,-1 3 8 0,1 2-8 0,-1-5 0 0,4 0 11 0,-3 0-3 15,-4-6-8-15,7 3 12 0,0 0-12 0,0-3 0 0,-3 0 8 0,3 0-8 16,3 0 30-16,-3-3 3 0,0 0 1 16,4-9 0-16,-4 6-14 0,0-8-4 0,-3 5 0 0,3-3 0 15,-4 3-2-15,4-8-1 0,-3 2 0 0,-1 0 0 16,4 1-13-16,-3 2 11 0,3 0-11 0,-4 0 10 15,1 1-10-15,3-4 0 0,-4 3 0 0,1 0 8 16,0-5-8-16,-4 5 0 0,3-3 0 0,-3 9 0 16,0-5-14-16,4 2 2 0,-4 0 0 0,0 0 0 15,-4 6-31-15,4-3-5 16,-3 3-2-16</inkml:trace>
  <inkml:trace contextRef="#ctx0" brushRef="#br0" timeOffset="11380.172">17738 10850 1342 0,'0'0'29'0,"0"0"7"0,0-12 0 0,0 7 3 0,0-10-31 15,0 3-8-15,3 0 0 0,-3 1 0 0,0 5 77 0,0-9 15 0,0 6 2 0,0 3 1 16,0-3-47-16,-3 7-10 0,3-1-2 0,0 3 0 16,0 0-18-16,0 0-4 0,-4 0-1 0,-3 0 0 15,0 3-13-15,-4 5 0 0,4-2 0 0,-3 6 0 16,-1 3 0-16,4-4 0 0,-3 4 0 15,3 0 0-15,-4 0-8 16,0 2 8-16,1-2 0 0,-4 3 0 16,3-7 0-16,1 13 0 0,2-12 0 0,-2 2 0 0,3 4 0 0,0-6 0 0,0-6 0 0,3-4 0 31,1 4-32-31,-1-6 0 0,4 0 0 0,-3 3 0 0,-1-3 68 0,4 0 13 0,0 0 3 0,0 0 1 16,0 0-23-16,0-3-5 0,0 3-1 0,0 0 0 15,0 0-12-15,0 0-4 0,0 0 0 0,0 0 0 16,0 0-8-16,7-6 0 0,0 4 9 0,-7 2-9 15,0 0 0-15,7 0 0 0,-7 0 0 0,0 0 0 16,11-6 0-16,-11 6 0 0,0 0 0 0,7 0 0 16,-7 0 0-16,10 0 0 0,1-6-8 0,-11 6 8 15,11 6 0-15,-11-6 0 0,10 0 0 0,-3 6-8 16,4-1 8-16,-11-5-8 0,7 3 8 0,3 3-8 0,-10-6-5 0,8 9-1 16,-1-3 0-16,-4 3 0 0,4 3 14 0,-3-7 0 15,-4 1 12-15,3 6-12 0,-3-3 0 0,0 3 0 16,-3-1-10-16,3 1 10 0,-4-6-17 0,4 3 4 15,-3-3 1-15,-4 3 0 0,0-4-8 0,3 1-2 16,-3 3 0-16,0-3 0 16,0-6-46-16,0 0-8 0,-4 0-3 0,-3-6-417 15,4 6-83-15</inkml:trace>
  <inkml:trace contextRef="#ctx0" brushRef="#br0" timeOffset="12227.128">18440 10918 741 0,'-4'6'31'0,"-3"0"-31"15,4-1 72-15,-1-2 8 0,1 3 1 0,3-6 1 16,-8 6-10-16,8-6-1 0,-3 6-1 15,-4-6 0-15,7 0-4 0,-7 6-1 16,7-6 0-16,-7 0 0 0,-4 0-33 0,4 6-8 0,-3-6 0 0,3 0-1 16,-1 0-23-16,1 0 0 0,4 0 0 0,-4 6 0 15,0-6 0-15,0 6 0 0,-4-4 0 0,4 4 0 16,0 0 0-16,0 6 0 0,0-3 0 0,0 0 0 16,3 2 0-16,-3-2 0 0,4 3 0 0,3 0 0 15,-4-3 0-15,4-1 14 0,-3-2-3 0,3 6-1 16,0-12 2-16,3 3 0 0,1 6 0 0,-4-9 0 15,7 3 8-15,0 3 1 0,0-3 1 0,3-1 0 16,1-2 0-16,-4 0 0 0,4-2 0 0,-1-1 0 16,1 0-22-16,3-3 0 0,-3-3 0 0,3 6 0 15,0-9 0-15,-4-2 0 0,-3 5 9 0,0-3-9 16,1-3 12-16,-1 4-4 0,0-1 0 0,-4 3-8 16,1-3 9-16,-1 3-9 0,1 3 0 0,-1 4 9 15,-3-4-9-15,0 6 0 0,4-6 0 0,-4 6 8 16,0 0-8-16,0 0 0 0,0 0 0 0,0-6 0 15,0 6 0-15,3-6 0 0,1 0 0 0,-4 6-11 16,0 0 11-16,0 0 0 0,0 0 0 0,0 0 0 16,0 0 0-16,0 0 0 0,0 0 0 0,0 0 0 15,0 0-8-15,3 6 8 0,4 0-8 0,-7-6 8 16,0 0 0-16,4 6-8 0,-4-6 8 0,3 6 0 16,-3 0 0-16,4 2 0 0,-4 1 12 0,0 3-4 0,4-3-8 0,-4 3 11 15,0-1-11-15,3 7 12 0,1-9-12 0,-1 2 0 16,1 1 0-16,3 0 0 0,0-6 0 0,0 0 0 15,0 0 0-15,3 0 0 16,-2-4-39-16,2 1-3 0,-3 0-1 0</inkml:trace>
  <inkml:trace contextRef="#ctx0" brushRef="#br0" timeOffset="12500.547">18701 10974 888 0,'-7'6'25'16,"0"-1"6"-16,0 1-31 0,3 6 0 0,1-6 0 0,-5 3 0 15,5-3 36-15,-1 5 0 0,4-2 1 0,-3 6 0 16,3-6 17-16,-4 0 3 0,4-1 1 0,4 10 0 15,-4-12-38-15,0 6-8 0,3-6-2 0,1 2 0 16,-1 4-10-16,-3-12 8 0,4 6-8 0,-4-6 8 16,4 6-17-16,-4-6-4 0,0 0-1 0</inkml:trace>
  <inkml:trace contextRef="#ctx0" brushRef="#br0" timeOffset="12677.977">18634 10788 629 0,'0'0'12'0,"0"0"6"0,0 0-18 0,0 0 0 0</inkml:trace>
  <inkml:trace contextRef="#ctx0" brushRef="#br0" timeOffset="13449.976">18891 10921 1037 0,'0'9'44'0,"-3"2"-36"16,-1-2 40-16,4 9 8 15,-3-12 2-15,3 5 0 16,-4 1 5-16,4 6 1 0,-3-3 0 0,-1-4 0 0,4 7-10 0,0-6-2 0,0 2 0 0,4-2 0 15,-4-3-32-15,3-3-8 0,-3-6 0 0,0 0-1 16,0 0-2-16,0 0 0 0,0 0 0 0,0 0 0 16,0 0 2-16,0 0 0 0,0 0 0 0,0 0 0 15,0 0 1-15,0 0 1 0,0 0 0 0,0 0 0 16,0 0-13-16,4-6 11 0,-1 3-11 0,1-9 10 16,-1 6-10-16,-3-2 0 0,4-1 0 0,-1-3 0 15,-3-3 0-15,4 4 0 0,-1-1 0 0,1 0 0 16,3-6 0-16,-4 10 0 0,5-4 0 0,-5-6 0 15,1 9 0-15,3-2 0 0,-4 2 11 0,4-961-11 16,-3 1925 13-16,3-961-3 0,-4 0-1 0,1 6 0 16,-1-6-9-16,-3 6 0 0,7 0 9 0,0 0-9 15,-3 6 0-15,3-6 0 0,0 6 0 0,0 0 0 16,0 6 0-16,-3-6 0 0,3 3 0 0,-4 2 0 16,1 1 0-16,-1 0 0 0,1 0 0 0,-4-1 0 15,3 4 0-15,-3-6 8 0,0 0-8 0,4 2 11 16,-4-11-11-16,0 0 0 0,0 0 9 0,0 0-9 15,0 0 8-15,0 0-8 0,0 0 8 0,0 0-8 16,0 0 14-16,0 0-2 0,4-5 0 0,-1-1 0 16,-3 0-12-16,4-3 0 0,-1 3 0 0,-3-6 0 15,0 3 0-15,4 1 0 0,-4 2 0 0,0-6-10 16,3 0 10-16,-3 6 0 0,4 1-9 0,-4-1 9 16,0 6 0-16,3-6-11 0,-3 6 11 0,0 0-8 15,0 0 8-15,0 0-10 0,0 0 10 0,0 0-10 16,0 0 10-16,0 0-13 0,4 3 5 0,3 0 8 15,-4 0-9-15,1 2 9 0,3 4 0 0,-4-3 0 16,1 6 0-16,3 0 0 0,-3-6 0 0,3 2 0 0,0 7 0 0,-4-3 0 0,4 3 9 16,-3-4-9-16,-1 1 9 15,1 0-9-15,3 0 10 0,-4-4-10 0,1-2 8 0,3 6-8 0,0-6 0 16,-3 0 0-16,3-3 0 0,-7-3 8 0,7 3-8 0,-4-3 0 16,1 0-12-16,3 0-4 0,-4 0-2 0,1-3 0 15,3 0-177 1,0 0-35-16,11-6-7 0,-8-3-2 0</inkml:trace>
  <inkml:trace contextRef="#ctx0" brushRef="#br0" timeOffset="13952.011">19463 10921 1036 0,'0'0'21'0,"0"0"7"16,-7 0-28-16,0 0 0 0,0 0 0 0,0 0 0 15,-4 0 90-15,4 0 13 0,0 0 2 0,0 3 1 16,0 0-40-16,-4 3-8 0,1-1-2 0,3 1 0 16,-1 0-28-16,1 6-7 0,0 0-1 0,0-6 0 15,4 2-6-15,-1 7-2 0,-3-3 0 0,7 3 0 16,-3-4 23-16,3 7 4 0,0-6 1 0,3 2 0 0,-3 4-27 0,4-9-5 0,-1 0 0 0,1-1-8 15,-1 1 26-15,1 0-2 0,-1 3 0 0,4-6 0 16,0-6 1-16,-3 6 0 0,3-6 0 0,0 0 0 16,0 0-12-16,0-6-2 0,4 6-1 15,-4-6 0-15,3 0-1 0,1-9 0 16,0 6 0-16,-4 1 0 0,3-4-9 0,-3-6 8 16,0 6-8-16,0-2 8 0,-3-1-8 0,3-5 0 0,-4 5 0 15,-3-3-11-15,4 1-1 16,-4 5 0-16,4-9 0 0,-4 7 0 0,-4-1 3 0,0 3 0 0,1 0 0 15,-4 1 0-15,3 2-17 0,-3 0-3 16,0 0-1-16,-3 3 0 0,-1 0-2 16,1 0-1-16,-1 6 0 0,0 0 0 0,1 0 13 0,-1 6 4 0,1 0 0 0,-4 6 0 15,3 0 0-15,0-1 1 0,4 4 0 0,-3 6 0 16,3-7 15-16,0 1 0 0,0 3 0 0,3-6 0 16,0-1-10-16,4 4 1 0,4-3 0 0,0 0 0 15,3-1-53-15,0-2-10 16,3-3-3-16,1 0-369 0,-1 0-73 0</inkml:trace>
  <inkml:trace contextRef="#ctx0" brushRef="#br0" timeOffset="14428.773">19667 10906 1197 0,'-3'6'50'0,"3"3"-40"16,-4-3 35-16,1 2 7 0,-1 1 2 0,1 3 0 15,-1 0 8-15,1 0 2 0,-1-1 0 0,1 4 0 16,-1-3-32-16,1 0-7 0,3-1-1 0,-7-2 0 16,7 0-9-16,-4 0-3 0,4-9 0 0,0 0 0 15,0 0-2-15,0 6-1 0,0-6 0 0,0 0 0 16,0 0 15-16,0 0 4 0,0 0 0 0,0 0 0 15,0-6-15-15,0 0-2 0,4-3-1 0,-4-3 0 16,0 6-10-16,3-5 0 0,1 2 0 0,-1 0 0 16,1-3 0-16,-4 0 0 0,3 4 0 0,1 2 0 15,-1 0 0-15,-3-6 0 0,4 0 0 0,-1 4 0 16,1 2 0-16,-1 0 0 0,1 0 0 0,-1 6 0 16,1-6 14-16,-4 6 1 0,3-6 0 0,-3 6 0 15,0 0-15-15,0 0 0 0,0 0 0 0,0 0 0 16,4 0 12-16,3 0 0 0,-7 0 0 0,7 6 0 15,-3 0-12-15,-1 3 0 0,4-3 0 0,-3 2 0 16,-1 1 19-16,4 3 1 0,-3 0 0 0,-1-6 0 0,1 5-20 0,-1 1 0 16,1 3 0-16,-1-3 0 0,1-1-12 0,-1 4-7 15,1-3-1-15,0-3 0 0,-1 5 6 0,1-8 1 16,-1 6 0-16,1-6 0 16,3 0-47-16,-4 0-10 0,4 2-2 0,-3-5-704 0</inkml:trace>
  <inkml:trace contextRef="#ctx0" brushRef="#br0" timeOffset="14984.742">19995 10815 1265 0,'-7'0'36'0,"0"3"8"0,0-3-36 0,0 3-8 0,0 0 0 0,-3 6 0 16,3-9 84-16,-1 0 16 0,1 5 2 0,0-5 1 15,0 0-63-15,0 6-12 0,0-6-2 0,0 6-1 16,0-6 12-16,0 6 3 0,0 0 0 0,3-3 0 16,1 3-23-16,-1 0-4 0,1-3-1 0,-1 2 0 15,1 4-12-15,3-9 9 0,-4 6-9 0,4 0 8 16,-3 0-8-16,3 0 0 0,0-6 0 0,0 6 0 15,0-6 0-15,3 6 0 0,-3-6 0 0,4 5 0 16,-4-5 0-16,7 6 0 0,-7-6 0 0,7 6 0 16,-4-3 8-16,5 3-8 0,-8-6 12 0,7 6-4 15,-4-6-8-15,4 6 0 0,0-6 0 0,0 6 0 16,-7-6 0-16,7 0 0 0,-7 0 0 0,4 6 0 16,-1-6 0-16,4 2 0 0,-3 4 0 0,-1-3 0 15,-3-3 0-15,8 3 8 0,-5 0-8 0,4 6 0 16,-3-6 0-16,-4-3 8 0,3 6-8 0,1-3 0 15,-1 3 0-15,-3-6 8 0,4 6-8 0,-1-1 0 0,-3-5 0 0,4 6 0 16,-4-6 0-16,0 12 0 16,3-6 0-16,-3-6 8 0,0 9-8 0,0-3 0 15,0 5 0-15,0-5 8 0,0-6-8 0,0 6 0 0,-3 3 0 0,3-3 8 16,-4 3-8-16,1-3 0 0,-1-1 21 16,1 1-1-16,-1 3 0 0,-3-3 0 0,4 0-20 15,-4 0 0-15,-1 0 0 0,1-6 0 0,0 3-13 0,0-3-7 0,0 0-2 0,-3 0 0 16,3 0-6-1,-4 0-2-15,0 0 0 0,4 0 0 0,-3 0-82 16,-1-3-16-16,1-3-3 0</inkml:trace>
  <inkml:trace contextRef="#ctx0" brushRef="#br0" timeOffset="16074.795">20641 10630 570 0,'0'0'16'0,"0"0"4"16,0 0-20-16,0 0 0 0,0 0 0 0,0 0 0 15,0 0 26-15,0 0 1 0,-3 9 0 0,3-1 0 16,0-2 34-16,0 6 7 0,0-3 2 0,0 3 0 16,0-1-1-16,3 7 0 0,-3 0 0 0,0-7 0 15,4 7-7-15,-1 3-2 0,1-4 0 0,-1 7 0 16,-3-4-4-16,4 7-2 0,-1-4 0 0,1 1 0 15,-4-1-34-15,3 4-6 0,-3-4-2 0,0 4 0 16,0-4 4-16,0 4 1 0,0-4 0 0,0 1 0 16,-3-7 0-16,3 4 0 0,0-3 0 0,0-4 0 0,-4 1 3 15,4 0 0-15,0-9 0 0,-3 5 0 0,3-5-20 16,0-6 0-16,0 0 0 0,-4 6 0 16,4-6 0-16,0 0 0 0,0 0 0 0,0 0 0 15,0 0-38-15,0 0-5 0,0 0-1 0,7 0 0 16,-3 0-113-16,3-6-23 0</inkml:trace>
  <inkml:trace contextRef="#ctx0" brushRef="#br0" timeOffset="16585.862">20892 10991 955 0,'0'0'27'0,"0"0"6"15,-4 6-33-15,0 3 0 0,-3-6 0 0,7-3 0 16,0 9 75-16,-3-3 8 0,6 0 1 0,-3-1 1 16,4 1-17-16,3 3-4 0,-3-6-1 0,3 3 0 15,0-3 0-15,3-3 0 0,1 0 0 0,-1 3 0 16,1-3-20-16,0 0-4 0,3 0-1 0,0-3 0 16,-4 3-19-16,4-3-4 0,-3 0-1 0,0 0 0 15,-1-6-6-15,-3 6 0 0,0-3-8 0,0 1 12 16,0-1-4-16,-3-3 0 0,-1 0-8 0,1 0 12 15,0 0-12-15,-4 1 0 0,3 2-9 0,-3 0 9 16,-3-6-24-16,3 0 0 0,-4 3 1 0,0 1 0 16,1 2 23-16,-1-3 0 0,-3 3 0 0,0 0 0 15,0 0 0-15,0 6 0 0,-3-9 0 0,3 9 0 16,-4-2 0-16,0 2 0 0,1 0 0 0,3 2 8 0,-4 1-8 0,4 3 10 0,-3 0-10 16,2 0 10-16,-2 6-10 0,3-3 0 0,0 2 0 0,0 1 0 15,0 6 0-15,3-4 0 0,-3 1 0 16,4 3 0-16,-1-3 0 0,1-1 0 0,3 4 0 0,0-3 0 15,0-1 0-15,0 1 0 0,3-6 0 0,-3 5 0 16,4-5 0-16,-1 6 0 0,1-3 9 0,3-6-9 16,-4 0 10-16,4-1-2 0,0 4-8 0,0-3 12 15,0 0-4-15,0 0 0 0,4 6-8 0,0-7 12 16,-4 1-12-16,3 0 0 0,-3-3 8 0,0 0-8 16,4 0-8-16,0 0-5 0,-4-3-1 0,3 0 0 15,1 0-31 1,-1-3-7-16,1 0 0 0,3-3-1 0,-3-6-104 15,3 1-21-15,0-4-4 0</inkml:trace>
  <inkml:trace contextRef="#ctx0" brushRef="#br0" timeOffset="17126.091">21449 10838 1022 0,'0'0'43'16,"0"0"-35"0,-4 0 71-16,4 0 13 0,-7 0 4 0,0 0 0 0,0 0-16 0,0 0-2 0,-3 0-1 0,3 6 0 15,-4-6-33-15,0 6-8 0,1-6 0 0,-1 6-1 16,1-6-11-16,-1 6-1 16,0-3-1-16,1 0 0 0,-1 3-11 0,1-3-3 0,-1 0 0 0,0 0 0 15,4-1-8 1,-3 7 0-16,6-9 0 0,-3 6 0 15,4 0 0-15,-4 0 0 0,7-6 0 0,-4 6 0 0,1-3 0 0,-1 0 0 0,1 3 0 0,3-6 0 16,0 5 0-16,0 4 0 0,0-9 0 0,-4 6 0 16,4-6 0-16,0 12 0 0,0-12 0 0,0 6 0 15,4 0 0-15,-4-6 0 0,3 6 0 0,1-4 0 16,-1 4 0-16,-3-6 0 0,4 6 0 0,-1-3 0 16,-3-3 0-16,7 6 0 0,-7-6 0 0,4 3 0 15,3 0 0-15,0 0 0 0,0-3 0 0,-7 0 0 16,7 3 0-16,-7-3 0 0,7 0 0 0,0 3 0 15,0-3 0-15,-3 6 0 0,3-6 0 16,0 0 0-16,-7 0 0 0,3 6-9 0,4-1 9 0,-3 1-13 16,3-6 13-16,-3 9 0 0,-1-6 0 0,4 0 0 15,-3 0 0-15,-1 3 0 0,-3-6 0 0,0 9 0 16,4-4 15-16,-4 1-1 0,0-6 0 0,0 12 0 16,0-3 0-16,0 0 0 0,-4 0 0 0,1-1 0 15,-1 7-14-15,1-9 11 0,-1 6-11 0,-3-6 10 16,3 2-10-16,-3-2 10 0,-3 3-10 0,-1-3 10 15,4 3-10-15,-3-9 0 0,-1 6 0 0,0-6 8 16,1 0-21-16,-1 0-5 0,1 0-1 0,-4 0 0 16,3 0-39-16,0-6-8 0,1 6-2 0</inkml:trace>
  <inkml:trace contextRef="#ctx0" brushRef="#br0" timeOffset="17862.19">22109 10997 1364 0,'-7'0'30'0,"-1"6"6"0,-2-6 2 0,-1 3 0 0,1-3-30 16,-1 3-8-16,1-3 0 0,-1 3 0 0,0 0 50 0,1-3 9 0,3 3 1 0,0 3 1 15,3-6-43-15,-3 6-9 0,4-1-1 0,-4 1-8 16,3-3 0-16,-3 9 0 15,3-6 0-15,1 9 0 16,-4-1 0-16,3-2 0 0,1 0 0 0,-1 2 0 0,1 4 0 0,-1-6 0 0,4 0 0 16,0-6 0-16,4 2 0 0,-4 1 0 0,0-9 10 0,7 9-10 15,-7-9 15-15,7 6-3 0,0 0 0 0,0-6 0 16,4 6-3-16,-4-6-1 0,0 0 0 0,3-6 0 16,-3 6 4-16,0-6 1 0,4-3 0 0,-4 0 0 15,0-3-5-15,0 4 0 0,4 2-8 0,-8-6 12 16,4-3-1-16,-3 6-1 0,-1 1 0 0,1-1 0 15,-1 3-10-15,1-3 0 0,-4-3 0 0,3 6 0 16,-3-2 0-16,0 5 0 0,0-3 0 16,-3 3 0-16,3 3 0 0,0 0 0 0,0 0 0 0,0 0 0 15,0 0-15-15,0 0-5 0,0 0 0 0,0 0-1 16,3 9 9-16,-6 0 3 0,3 5 0 0,0-2 0 16,0 0 9-16,0 2 0 0,3 4 0 0,-3-6 0 15,0 0 0-15,4-1 0 0,-1 1 0 0,-3 3 0 16,4-9 0-16,0 0 0 0,-1 5 0 0,4-5 0 15,-3 0 0-15,3 0 0 0,0 0 0 0,-4-3 0 16,8 0-120-16,-4 0-24 0,0-3-6 0</inkml:trace>
  <inkml:trace contextRef="#ctx0" brushRef="#br0" timeOffset="18354.49">22320 10944 988 0,'-14'18'20'0,"11"-12"5"0,-1 0-25 0,1-6 0 0,-1 8 0 0,0-2 0 16,1 3 68-16,-1 3 9 0,1-3 2 0,-1 3 0 15,1-1-12-15,3 4-3 0,-4-3 0 0,4-3 0 16,0 5-17-16,0-2-4 0,0-3-1 0,0 0 0 15,4-1-7-15,-4 1-2 0,0 6 0 0,0-9 0 16,0-6-12-16,0 0-2 0,0 0-1 0,0 0 0 16,0 0-7-16,0 0-2 0,0 0 0 0,0 0 0 15,0 0 2-15,0 0 0 0,0 0 0 0,0 0 0 16,3-6-11-16,1 0 0 0,-1-9 0 0,1 7 0 16,-1-4 0-16,1 3 0 0,0-9 0 0,-4 1 0 15,3 2 0-15,1-3 0 0,-1 7 0 0,-3-4 0 16,4 0 0-16,3 3 0 0,-4 4 0 0,-3-4 0 15,4 6 0-15,-1-6 8 0,-3 6-8 0,0 6 0 16,0 0 12-16,0 0-2 0,0 0-1 0,4-3 0 16,-4 3-9-16,7 3 0 0,0 3 0 0,0 0 0 15,-3 6 0-15,3 0-9 0,0-4 9 0,-4 4 0 16,4 3 0-16,0 0 0 0,0 2 0 0,-3-2 0 16,-1 0 0-16,4-1 0 0,-3 4 0 0,0 0 0 15,-1-4 0-15,1 4 9 0,-4-6-9 0,3 2 8 16,-3-2-8-16,4-3 0 0,-4 0 0 0,0-9 0 15,0 0 0-15,3 6 0 0,-3-6 0 0,0 0 0 16,0 0-50-16,0 0-6 0,0 0 0 0</inkml:trace>
  <inkml:trace contextRef="#ctx0" brushRef="#br0" timeOffset="18907.826">22740 10974 1134 0,'0'0'24'0,"0"0"6"0,-3-6 1 0,3 6 1 0,-4-6-32 16,4 6 0-16,-7 0 0 0,7 0 0 0,-7 0 71 0,0 0 7 15,0 0 2-15,-4 0 0 0,4 6-32 0,4 0-7 16,-4 0-1-16,0-4 0 15,-1 4-16-15,1 0-3 0,0 6-1 0,0-6 0 16,0 6-6-16,-3-6-2 0,-1 5 0 0,4 1 0 16,0 0 16-16,0-3 4 0,0 2 0 0,0-5 0 15,3 6-12-15,-3-6-1 0,7 0-1 0,-3 0 0 16,3-6-3-16,0 0-1 0,0 0 0 0,0 0 0 0,0 0 14 16,0 0 4-16,0 0 0 0,0 0 0 15,0 0-16-15,0 0-4 0,7 6 0 0,-7-6 0 0,7 0-3 0,3 0-1 0,-3 0 0 16,4-3 0-1,-4 0-8-15,0 0 0 0,0 0 0 0,0 0 0 0,-7 3 0 0,7-3 0 16,-7 3 0-16,0 0 0 0,4-3 0 16,-4 3-11-16,0 0 3 0,0 0 0 0,0 0 8 15,0 0 0-15,0 0 0 0,0 0 0 0,0 0 0 0,0 0 0 16,0 0 0-16,0 0 0 0,0 0 0 0,0 0-8 0,0 0 8 0,0 0-8 16,0 0 8-16,0 0 0 0,0 0 0 0,0 0 0 15,0 0-12-15,0 0 4 0,0 0 0 0,7 6 0 16,0 0 8-16,0 0 0 0,-3-1 0 0,3 1 0 15,0 6 0-15,-4-6 0 0,4 6 0 0,0-3 0 16,0 2 0-16,0 1 0 0,0 0 0 0,0-6 0 16,-7-6 0-16,11 11 0 0,-11-11 0 0,7 6 0 15,-7-6-34-15,11 6-8 0,-11-6-2 0,14 6 0 16,0-6-169-16,-4 0-35 0,12-12-6 0,-8 6-2 0</inkml:trace>
  <inkml:trace contextRef="#ctx0" brushRef="#br0" timeOffset="19452.128">22962 10962 1026 0,'0'0'28'0,"-7"0"8"0,7 0-28 0,0 0-8 0,0 0 0 0,-7 6 0 16,0-6 52-16,4 6 10 0,-4 0 2 15,3-1 0-15,-3 4 0 0,3 0 0 16,1 0 0-16,-4 3 0 16,3-1-16-16,1-5-4 0,3 9 0 0,-4-3 0 0,1-3-19 0,3 5-4 0,0-2-1 0,-4-9 0 15,1 6 20-15,3-9 3 0,0 9 1 0,-4-4 0 16,4-5-29-16,0 9-6 0,0-9-1 0,0 9 0 16,0-9-8-16,0 0 8 0,0 0-8 0,0 0 8 15,0 0 0-15,0 0 0 0,0 0 0 0,0 0 0 16,0 0-8-16,0 0 0 0,0 0 0 0,4 0 0 15,-1-12 12-15,1 4 0 0,-4-1 0 0,3 0 0 16,-3-3-12-16,4 0-17 0,-1-2 4 16,-3 5 1-16,4-3 12 0,-4 3 0 0,3-2 0 0,-3-1 0 15,4 3 0-15,-1-3 0 0,1 3 0 0,0 1 0 16,-1 2 0-16,1 0 10 0,-1 0-2 0,1 0 0 16,-4 6-8-16,0 0-14 0,0 0 3 0,3-6 1 15,-3 6 10-15,0 0 0 0,4 0 8 0,-4 0-8 16,7-3 0-16,0 3 0 0,-4 0 0 0,4 3 0 15,0 3-10-15,0 0 0 0,1-6 0 0,-1 6 0 16,0 0 10-16,3 0 0 0,-3-4 0 0,0 4 0 16,0 0 0-16,-3 6 0 0,3-3 0 0,-4 6 0 15,1-4 0-15,0-2 0 0,-1 3 0 0,1-3-8 16,-4-1 8-16,0 4 0 0,3 0 8 0,-3-6-8 0,0 0 0 0,4 3 0 16,-4-4 0-16,0 1-8 15,3 6-43-15,-3-12-8 0,0 0-1 0,0 6-1 16,0 0-137-16,0-6-27 0,0 0-6 0,11 12-1 0</inkml:trace>
  <inkml:trace contextRef="#ctx0" brushRef="#br0" timeOffset="20035.417">23326 10941 1450 0,'0'0'32'0,"0"0"6"0,0 0 2 0,0 0 1 0,-4-6-33 0,1 1-8 0,3-4 0 0,-4 6 0 16,1-3 78-16,-1-6 14 0,0 6 2 0,1-3 1 16,-1 7-59-16,4 2-12 0,-3-6-3 0,3 6 0 0,-4-3-7 0,4 3-2 15,0 0 0-15,-3-3 0 0,3 3-12 0,0 0 0 16,0 0 8-16,-7 3-8 0,0 0 0 0,-4 3 0 15,4-1 0-15,4 7 0 0,-4 0-10 0,3 3 10 16,0-4-8-16,-3 13 8 0,4-6 0 0,-1-4 9 16,1 7 0-16,-1-1 0 0,1-2 15 0,3 0 4 15,-4-4 0-15,4 4 0 0,0-6-13 0,0-3-3 16,0-1 0-16,0 7 0 0,4-9 3 16,-4-6 0-16,0 0 0 0,3 0 0 0,1 6 16 0,3-6 3 15,0 0 1-15,0-6 0 0,0 6-21 0,0-6-4 16,0-6-1-16,0 4 0 0,0-4-9 0,0 3 8 15,0-6-8-15,0 3 8 0,0 1-8 0,-3-1 0 0,3-3 0 16,-3 4 0-16,3-1 0 0,-4 3-14 0,1-3 5 16,-1 3 1-16,1 3-4 0,-4 4 0 0,3-4 0 0,-3 6 0 15,0 0 2-15,0 0 0 0,0 0 0 0,0 0 0 16,0 0 1-16,0 0 0 0,0 0 0 16,0 0 0-16,0 0-3 0,0 0 0 0,0 0 0 0,0 0 0 15,-7 0 12-15,4 6 0 0,-1-4-9 0,4 4 9 16,-3 0 0-16,3-3 0 0,-4 6 0 15,4 0 0-15,0 0 0 0,0 2 0 0,4-5 0 16,-1 6 0-16,1-3 0 0,-1 0 0 0,1-1 0 16,3 4 0-16,-4 0-9 0,4-9 9 15,-3 6 0-15,3-3 0 0,0 0-80 16,0-1-8-16,-3 1-3 0,6 9 0 16,-6-9-45-16,3 0-10 0,0 0-2 0</inkml:trace>
  <inkml:trace contextRef="#ctx0" brushRef="#br0" timeOffset="20656.957">23802 10871 1407 0,'0'0'31'0,"0"0"6"0,-7-3 2 0,0 3 1 0,7 0-32 0,-7-3-8 0,0 3 0 0,-4-3 0 16,4 3 51-16,-4 0 9 0,4-6 1 0,0 6 1 16,-3 0-39-16,3 0-8 0,0 0-2 0,0 0 0 15,0 0-13-15,0 0 0 0,-1 0 0 0,1 6 0 16,4-6 0-16,-4 6 0 0,7-6 0 0,-7 6 0 16,0 0 0-16,3 2-10 0,1 4 2 15,-1 0 0-15,1-6 8 0,-1 3 0 0,4 2 0 0,-3 1 0 16,3 6 0-16,0-12 8 0,-4 2-8 0,4 4 11 15,0 0-11-15,0-3 0 0,4 0 9 0,-4-3-9 16,3-1 29-16,-3 1 2 0,4 3 0 0,-4-9 0 16,3 6-18-16,-3-6-3 0,0 6-1 0,0-6 0 15,0 0 4-15,7 6 1 0,-7-6 0 0,0 0 0 16,4 3 6-16,-4-3 2 0,7 0 0 0,0 0 0 16,0 0 5-16,-4 0 1 0,4 0 0 0,1 0 0 15,-1 0-20-15,0 0-8 0,0 0 8 0,0 0-8 16,0 0 0-16,0 0 0 0,0 0 0 0,0 0 0 0,4 3 0 15,-4 0 0-15,0-3 0 0,0 8 0 0,0-8 0 0,-4 6 0 16,4-6 0-16,-3 12 0 0,3-9 0 0,-4 3 0 16,1 0 0-16,-1 3 0 0,1-4 0 0,0 1 0 15,-4 9 0-15,0-9 0 16,0 6 0-16,0-9 8 0,0 5-8 0,0 1 0 0,-4-3 12 0,4 0-4 16,-4 0 0-16,1 6 0 15,-4-7-8-15,0 1 10 0,0 6-10 0,0-3 10 16,-4 0-10-16,1 0 8 0,-1 2-8 0,-3 1 8 0,3-9 4 0,-3 3 1 15,4-3 0-15,-4 3 0 0,-1-3-13 0,1 0 0 16,0-3 0-16,0 3 0 0,0-3 0 0,3-3 0 16,1 0 0-16,3 0 0 15,-4 0-37-15,4 0-4 0,0-3-1 0,0 3 0 16,7 0-146-16,-4 3-28 0,4-18-7 0,0 18-1 0</inkml:trace>
  <inkml:trace contextRef="#ctx0" brushRef="#br0" timeOffset="20909.788">23968 11276 1378 0,'0'0'30'0,"0"0"6"0,0 0 2 0,0 0 2 0,-4 12-32 0,4-12-8 16,-3 6 0-16,3-6 0 0,0 0 16 0,-4 3 1 15,4-3 1-15,0 0 0 0,0 0-18 0,0 0-12 16,0 0 1-16,0 0-621 0</inkml:trace>
  <inkml:trace contextRef="#ctx0" brushRef="#br0" timeOffset="21658.812">24179 10838 1044 0,'0'0'21'0,"0"0"7"0,0 0-28 0,0 0 0 0,0 0 0 0,0 0 0 15,0 0 98-15,0 0 14 0,0 0 4 0,0 0 0 16,4 6-42-16,-4-6-8 0,0 0-2 16,3 0 0-16,5 6-16 0,-5-6-3 0,4 0-1 0,-3 6 0 15,3-6-15-15,3 6-3 0,-3 0-1 0,4 0 0 16,-1-3 11-16,1 3 3 0,3-1 0 0,0 1 0 15,0 0-39-15,0 0-10 0,4 0-1 0,0 0 0 16,-1-3 11-16,1 3 0 0,0 0 0 0,-1-1 0 16,1 1 0-16,0 0 0 0,-4 0 0 15,3 0 0-15,-6-6 0 0,3 6 0 0,-3-6 0 0,-1 6 8 16,1-6 0-16,-4 6 0 0,0-6 0 16,-4 5 0-16,4 1 38 0,-3-3 8 0,0 6 2 0,-4-3 0 15,0 3-90-15,-4 3-18 16,0-7-3-16,-3 4-1 0,0 6 56 0,0-6 0 0,0 0 0 0,-3 5 12 15,-4-2-12-15,-1 0 0 0,5 0 0 0,-8-1 0 16,4 4 0-16,4-3 0 0,-5-3 0 0,5-1 0 16,-1 4-20-16,4-6-5 0,0 3-2 0,0-3 0 15,7-6-7-15,0 0-2 0,0 0 0 0,0 0 0 16,-7 6-105-16,7-6-22 0,0 0-4 0</inkml:trace>
  <inkml:trace contextRef="#ctx0" brushRef="#br0" timeOffset="22200.114">24638 10783 1220 0,'0'0'27'0,"0"0"5"0,0 0 2 0,0 0 0 0,0 0-34 0,0 0 0 0,0 0 0 0,0 0 0 16,0 0 102-16,4 0 14 0,3 0 2 0,0 5 1 15,-4-5-43-15,4 0-9 0,0 0-2 0,0 6 0 16,0-6-20-16,8 3-4 0,-5 3-1 0,4 0 0 15,-3 0-22-15,3-3-5 0,-4 3-1 0,5-3 0 16,-1 3-12-16,-4-1 8 0,4 7-8 0,-3-6 0 16,0 0 8-16,-1 3-8 0,4 0 0 0,-7-4 0 15,4 4 0-15,-4-3 0 0,4 6 0 0,-4-6 0 16,3 0 0-16,-3 3 0 0,0-4 0 0,0 4 0 16,4 0 0-16,-8 3 0 0,5-6 0 0,-1 0 0 15,0-1 0-15,-4 4 8 0,1 3-8 0,-1-3 0 16,1 0 0-16,-1 2 0 0,-3-2 8 0,4 6-8 0,-4-6 0 0,0 2 0 15,-4 1 0-15,1 6 0 0,-1-6 0 0,-3-1 0 16,0 4-8-16,0 3 8 0,0-9 0 0,-4 8-10 16,1-5 10-16,-1 6-8 0,-3-7 8 0,0 1 0 15,0-3 0-15,0 3 0 0,3-1 0 0,1 1 0 0,-1-6 0 0,4 0 0 16,0 0 0-16,3 0 0 0,-3 0 0 16,4 0 0-16,3-6 0 0,-7 2 0 15,7-2 0-15,0 0 0 16,-4 12-108-16,4-12-19 0,0 0-4 0,0 0-657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4-06T19:56:22.35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12393 13194 198 0,'0'0'0'0,"0"0"8"0,0 0-8 0,0 0 11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26T15:03:43.49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14954 10383 1409 0,'0'9'60'16,"0"-9"-48"-1,0 0 40-15,0 0 8 0,0 0 1 0,0 0 1 0,-3 8 17 16,3 4 3-16,-4 3 1 0,1 11 0 16,3 7-29-16,0 11-6 0,0 6 0 0,0-18-1 0,0-3-31 0,3-5-7 15,1-12-1-15,-1 5 0 0,-3 4-8 0,4 2 8 0,-4 1-8 0,3 8 8 16,-3 7 0-16,-3-10 0 0,3 3 0 0,0 9 0 15,0-2-8-15,0-7 0 0,-4-3 0 0,4 4-11 16,0-10 11-16,4 1 0 0,-4-1 8 0,0 4-8 16,3-13 0-16,-3 4 0 0,0-18 0 0,0 12 0 15,0-12-27-15,0 0-9 0,0 0-3 16,0 0 0-16,0 0-71 0,0 0-14 0,0 0-4 0,4 0 0 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6T20:07:42.0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1 8752 0 0,'0'1'190'0'0,"-1"8"-10"0"0,-2-3-78 0 0,-7-1 1599 0 0,1-9-2266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6T20:08:01.3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12640 0 0,'0'0'536'0'0,"0"0"-432"0"0,0 0-104 0 0,0 0 0 0 0,0 0 0 0 0,0 0 0 0 0,0 7 432 0 0,0-7 64 0 0,0 0 16 0 0,0 10 0 0 0,0-10-416 0 0,0 0-96 0 0,0 0 0 0 0,0 0 0 0 0,0 0 0 0 0,0 0 0 0 0,0 0 0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6T20:09:07.2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548 140 14184 0 0,'0'0'288'0'0,"0"0"88"0"0,0 0-304 0 0,0 0-72 0 0,0 0 0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26T15:07:33.17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26430 8049 742 0,'0'0'20'0,"0"-12"7"0,0 6-27 0,0-3 0 0,0 3 0 0,-3 0 0 16,3 0 60-16,0 1 6 0,0-7 2 0,0 6 0 16,0 0 28-16,-4 6 7 0,4 0 1 0,-3-6 0 15,3 6-32-15,0 0-7 0,0 0-1 0,0 0 0 16,0 0-26-16,0 0-6 0,0 0 0 0,0 0-1 15,0 0-15-15,-8 6-4 0,5 0 0 0,-4 0 0 16,0 6-12-16,3-7 0 0,1 7 0 0,-4 3 0 16,3-9 0-16,4 6 0 0,-3-1 0 0,3 1 0 15,0 0-8-15,0 8 8 0,0-2 0 0,3 0 0 16,-3 2 0-16,0-2 0 0,4 2 0 0,-4-2 0 16,3 6 0-16,-3-4 0 0,4 10 0 0,-1-7 0 15,1 1 0-15,-4 2 0 0,0-2 9 0,3 8-9 16,-3-11 0-16,4 8 0 0,-4-6 8 0,0 4-8 15,-4 2 0-15,1-2 0 0,3 2 0 0,-4 1 0 16,1 2 53-16,-1-12 9 0,1 10 2 0,3-7 0 16,-4-5-64-16,1 3 0 0,3-4-9 0,-4-5 0 15,1 0 9-15,-1-3 12 0,1 2-2 0,-1 1-1 16,0-6-9-16,4 0 0 0,0-6 0 0,0 6 0 16,0-6 0-16,-3 3 0 0,3 3 0 0,0-6 0 15,0 0 0-15,0 0 0 0,0 0 0 0,0 0 0 0,0 0 0 16,0 0 0-16,0 0 0 0,0 0 0 15,0 0 0-15,0 0 0 0,0 0 0 0,0 0 0 0,0 0 53 16,0 0 9-16,0 0 2 0,0 0 0 0,0 0-64 0,0 0-15 0,0 0-1 16,0 0-1-16,0 0 27 0,0 0 6 0,0 0 0 0,0-6 1 15,0 3-25-15,3-3-6 0,-3 0-1 0,4 0 0 16,-4 0 24-16,0 6 5 0,4-6 1 0,-1-2 0 16,-3 2-15-16,4 0 0 0,-1-3 0 0,1 6 0 15,-1-9 0-15,1 6 0 0,-1 1 0 0,1-1 0 16,-1-6 0-16,1 6 0 0,3-3 0 15,-4-3 0-15,1 7 0 0,-1-1 0 16,5 0 0-16,-5-6 0 0,1 6 0 0,-1 0 0 0,1 0 0 0,-1 0 0 16,1 4 0-16,-4 2 0 0,3 0 0 0,-3 0 0 15,4-6-11-15,-4 6-5 0,3 0 0 0,-3 0-1 16,4-6 17-16,-4 6 0 0,7 0-8 0,-4 0 8 16,1-6 0-16,3 6 0 0,0-6 0 0,-3 6 0 15,3 0 0-15,0-6 0 0,-4 6 0 0,4 0 0 16,-3 0-9-16,3 0 9 0,0 0 0 0,0 6-9 15,-4-6 9-15,-3 0-10 0,8 0 10 0,-1 6-10 16,0 0 10-16,-4-6-13 0,1 6 5 0,3 2 8 16,-4-2-31-16,1 3 2 0,-1-3 0 0,-3 3 0 15,0 3 38-15,4-6 8 0,-4 5 2 0,-4-2 0 16,4 3-19-16,-3 0 0 0,-1 5 0 0,1-5 0 16,-1-6 0-16,1 6 0 0,-4-4 0 0,3 4 0 15,1-6-14-15,-4 6-3 0,3-6-1 0,0 0 0 16,1 0 18-16,3-6 0 0,-4 5 0 0,4-5 0 0,0 0 24 15,-7 6 8-15,7-6 1 0,-7 0 1 0,0 3-17 16,7-3-3-16,-7 0-1 0,0 0 0 0,0 0-2 16,0-3-1-16,4 0 0 0,-5 3 0 15,8 0-10-15,-7 0 0 0,7 0 9 0,-7-3-9 16,0-2 8-16,4 2-8 0,-4 0 8 0,7 3-8 0,-7-3 0 0,7 3 0 0,0 0 0 16,-4-3 0-1,4 3-47-15,0 0-13 0,0 0-4 0,0 0 0 0,-7 0 52 0,7 0 12 0,0 0 0 0,0 0 0 31,-3-6-65-31,3 6-11 0,-8 0-1 0,5-6-1 0,3 0-29 16,-4-6-5-16,8 1-2 0</inkml:trace>
  <inkml:trace contextRef="#ctx0" brushRef="#br0" timeOffset="831.79">26818 8660 1241 0,'0'0'25'0,"-7"-6"8"0,7 6-33 15,0 0 0-15,0 0 0 0,-3 0 0 0,3 0 76 0,0 0 8 0,0 0 1 0,0 0 1 16,0 0-33-1,0 0-6-15,0 0-2 0,0 0 0 0,-7-9-25 16,7 9-6-16,0 0-1 0,0 0 0 0,0 0-13 0,0 0 0 0,0 0 8 0,0 0-8 16,0 0 0-16,0 0 0 0,0 0 8 0,-8 9-8 15,5-9 0-15,-4 0 0 0,3 6 0 0,-3 0 0 16,4-6 0-16,-1 6 9 0,-3 0-9 0,0 2 8 16,4 4 4-16,-4-3 0 0,3 0 0 0,1 3 0 15,-5-1 11-15,5-5 2 0,-1 0 1 0,4 3 0 16,-3-3-2-16,3 0-1 0,-4 0 0 0,4 0 0 15,0 5-15-15,-3-5-8 16,3 0 8-16,0 0-8 0,0 0 0 0,3 0 0 0,1-3 0 0,-1 2 0 16,1 7 0-16,-1-6 0 0,5-6 0 0,-5 6 0 15,1 0 0-15,3-6 0 0,-4 6 0 0,4-6 0 16,-3 0 0-16,3 0 0 0,0 0 0 0,0 0 0 16,0 0 0-16,-4-6 0 0,1 6 0 0,3-6 0 15,-3 0 0-15,-1 0 0 0,4 6 0 0,-3-6 0 16,-1-2 32-16,1 2 3 0,-1 0 0 0,1 0 0 15,-1 3-35-15,-3 3 0 0,4-3 0 0,-4 3 0 16,0 0-21-16,3-6-11 0,-3 0-3 0,0-5 0 16,0 11 35-16,0 0 0 0,0 0 0 0,0-6 0 0,0 6 0 15,0 0 0-15,-3-9 0 0,3 9 0 0,0 0 0 16,0 0 0-16,0 0 0 0,0 0 0 0,0 0 0 16,0 0 0-16,0 0 0 0,0 0 0 0,0 0 0 0,0 0 0 0,0 0 0 15,0 0 0-15,0 0 0 0,0 0 0 16,0 0 0-16,-4 9 0 0,4-9 0 0,0 0 0 15,0 0 0-15,0 6 0 0,0 5 0 0,0-5 0 0,4 0 0 16,-1 0 0-16,-3 0 0 0,0-6 0 16,4 6 0-16,-1 0 0 0,1 2 0 0,-1-2 0 15,1-6 0-15,3 6 0 0,-3 0 0 0,-1-6 0 16,4 6 0-16,-3 0 0 0,-4-6-58 0,0 0-5 16,0 0-1-16,0 0 0 0,0 0 0 15,7 0-1-15,-7 0 0 0</inkml:trace>
  <inkml:trace contextRef="#ctx0" brushRef="#br0" timeOffset="1582.879">26705 8390 922 0,'0'0'19'0,"0"0"5"0,0 0-24 0,0 0 0 0,0 0 0 0,0 0 0 16,0 0 76-16,0 0 9 0,0 0 3 0,0 0 0 15,0 0-14-15,0 0-2 0,0 0-1 0,0 0 0 16,0 0-39-16,0 0-7 0,0 0-1 0,0 0-1 16,0 0 4-16,0 0 1 0,0 0 0 0,0 0 0 15,4 5-3-15,-4-5 0 0,0 6 0 0,0-6 0 16,0 0-9-16,0 0-3 0,0 0 0 0,0 0 0 16,0 0-5-16,0 0 0 0,3 6-8 0,-3-6 12 15,0 0 9-15,7 0 2 0,-3 0 0 0,-4 0 0 16,3-6 2-16,-3 6 1 0,4-6 0 0,0 4 0 15,-1-4-8-15,1 3-2 0,-1 0 0 0,1-3 0 16,-1 6-16-16,-3 0 0 0,0-12 8 0,0 12-8 16,4-6 0-16,-4 6 0 0,3 0 8 0,-3 0-8 15,0 0 0-15,0 0 0 0,0 0 0 0,0 0 0 16,0 0 0-16,0 0 0 0,0-6 0 0,0 6 0 16,0 0 0-16,0 0 0 0,0 0-10 0,0 0 10 15,0 0-10-15,0 0 10 0,0 0-13 0,4 0 5 0,-4 0 8 0,3 6-12 0,1 0 12 16,-1 6-12-16,-3-3 12 0,0-3-8 0,4 2 8 0,-4 7-8 15,3-3 8-15,-3-6-8 0,0 3 8 0,0-1-8 16,0 1 8-16,0 3-8 0,0 0 8 0,4-6-8 16,-4-1 8-16,0 4 0 0,3 3 0 0,1-6-8 15,-4 6-11-15,0-12-1 16,3 6-1-16,-3-6 0 16,4 5-21-16,-4-5-4 0,4 0-1 0,-4 0 0 0,3 6-31 15,4-6-6-15,-3 6-2 0</inkml:trace>
  <inkml:trace contextRef="#ctx0" brushRef="#br0" timeOffset="2119.033">27090 8154 615 0,'0'0'26'0,"0"0"-26"16,0 0 69-16,0 6 9 0,0 0 2 0,3 0 0 16,-3 0-7-16,0 6-1 0,-3-4 0 0,3 1 0 15,0 0 4-15,0 3 1 0,0 0 0 0,3-1 0 16,-3 4-10-16,0 3-3 0,4-7 0 0,-4 7 0 15,0 0-10-15,-4 2-2 0,4-8-1 0,0 12 0 16,-3-4-29-16,3 10-6 0,0-13 0 0,0 10-1 16,3-4-4-16,-3 4-1 0,0-10 0 0,0 10 0 0,0-4-1 15,0 1 0-15,0-4 0 0,0 4 0 0,4-6-9 16,-4 2 0-16,0-2 0 0,3-1 0 0,-3 1 0 0,4-3 0 16,-4 2 9-16,0-5-9 0,3 0 0 0,-3 0-15 15,4 2 3-15,-4-2 0 0,0-6 12 0,3 6 0 16,-3-6 0-16,0 5 0 15,4-2-32-15,-4 3 0 0,0-6 0 0,0-6-514 16,0 0-103-16</inkml:trace>
  <inkml:trace contextRef="#ctx0" brushRef="#br0" timeOffset="2526.448">26966 8654 991 0,'0'0'42'0,"0"0"-34"16,0 0 88-16,0 0 18 0,0 0 3 0,0 0 1 15,0 0-24-15,0 0-5 0,0 0-1 0,0 0 0 16,0 0-12-16,0 0-2 0,0 0-1 0,0 0 0 16,0 0-37-16,0 0-7 0,0 0-1 0,0 0-1 15,7 0-18-15,0 0-9 0,1 0 10 0,-1 6-10 0,0-6 0 0,0 0 8 16,-4 6-8-16,4-6 0 0,4 6 0 0,-4 0 0 16,0 0 0-16,0-4 0 0,0 1 0 15,0 0 0-15,0-3 0 0,0 6 0 0,0-6 0 0,0 3 0 16,0 0 0-16,4-3 0 0,-4 3-17 0,0 0 3 15,0 3 1-15,0-6 0 16,0 6-11-16,0-6-1 0,4 6-1 0,-4-6 0 16,0 0-89-16,-3 0-17 0,3 0-4 0,-7 0-577 0</inkml:trace>
  <inkml:trace contextRef="#ctx0" brushRef="#br0" timeOffset="2827.234">27333 8784 1371 0,'0'0'30'0,"-3"5"6"0,-1 7 2 0,4-6 1 0,-3 6-31 0,-1 0-8 0,4 2 0 0,-3-2 0 16,-1 0 54-16,4-3 10 0,-3 2 1 0,3-2 1 0,0 0-38 0,0-3-8 16,0 0-2-16,0-6 0 0,0 6 3 0,3-1 1 15,-3 1 0-15,0-6 0 0,4 6-11 0,-4-6-3 16,7 3 0-16,-7-3 0 16,0 0-108-16,0 0-23 0,3-3-4 0,4 0-1 0</inkml:trace>
  <inkml:trace contextRef="#ctx0" brushRef="#br0" timeOffset="3146.556">27252 8457 1045 0,'0'0'44'0,"0"0"-36"16,0 0 96-16,0 0 20 0,0 0 3 0,0 0 1 15,0 0-26-15,0 0-5 0,0 0-1 0,0 0 0 16,0 0-60-16,0 0-13 0,0 0-3 0,0 0 0 15,0 0-20-15,0 0-15 0,0 0 3 0,0 0 0 16,0 0-29-16,0 0-6 0,0-3-1 0</inkml:trace>
  <inkml:trace contextRef="#ctx0" brushRef="#br0" timeOffset="4162.505">27555 8654 1213 0,'0'0'26'0,"0"0"6"0,0 0 0 0,0 0 4 0,0 0-36 0,0 6 0 0,0 6 0 0,0-6 0 16,0-6 95-16,-3 6 12 0,3 2 2 0,0 4 1 15,0-12-37-15,3 6-7 0,-3 6-2 0,0 0 0 16,0-12-9-16,0 5-3 0,4 4 0 0,-4 0 0 15,0 0-25-15,4 3-6 0,-4-6-1 0,0 11 0 16,0-8-8-16,0 0-1 0,3 0-1 0,-3 2 0 16,0 1-10-16,0-6 0 0,4 6 9 0,-4 0-9 15,0-1 0-15,0-2 8 0,0 3-8 0,0-6 0 16,0-6 0-16,0 6 0 0,0 5 0 0,0-2 0 0,0-3 0 16,0-6 9-16,0 0-9 0,0 0 0 15,3 6 9-15,-3-6-9 0,0 0 0 0,0 0 9 0,0 0 1 0,0 0 0 16,0 0 0-16,0 0 0 0,0 0 10 0,0 0 3 15,0-6 0-15,0-3 0 0,4 0-10 16,-4 1-1-16,0-4-1 0,0 0 0 0,0-3-11 0,0 1 0 16,0-1 0-16,0 3 0 0,0-5-13 0,0 2 5 15,0 3 8-15,0-5-13 0,0-1 13 0,0 6-12 16,0 3 12-16,3-2-12 0,-3-1 12 0,4 6 0 16,-1-3 0-16,-3 3 0 0,4-3 0 0,-4 9 0 15,0 0 0-15,0 0 0 0,0 0 0 16,0 0-14-16,3-3 4 0,-3 3 1 0,0 0 9 0,7 3 0 15,0 3 0-15,-3-6 0 0,3 6 0 0,-4-3 0 16,1 0 0-16,3 3 0 0,-3-6 0 0,-1 6 0 16,4-6 0-16,-3 6 0 0,3 5 0 0,-4-5 0 0,1 0 0 15,-1 3 0-15,1-3 0 0,-4 6 0 0,3-6 0 16,1 5 0-16,-4-5 0 0,0 0 0 0,0-3 0 0,0-3 0 16,0 0 0-16,0 9 0 0,0-9 0 0,0 6 0 15,0 2 0-15,0-8 0 0,0 0 0 0,-4 12 0 16,4-12 0-16,0 0 0 0,0 0 0 0,0 0 0 15,0 0-23 1,0 0-5-16,0 0-2 0,0 0 0 0,0 0 18 0,0 0 3 0,0 0 1 0,4-12 0 16,-4 7 8-16,3-4-12 0,-3 3 12 0,4 0-12 15,-4-6 1-15,0 6 0 0,4 1 0 0,-4-1 0 16,3-3 11-16,-3 3 0 0,4 0 0 0,-1-3 0 16,-3 0 0-16,4 4-15 0,-1-7 4 0,-3 6 1 15,4 0 10-15,-1 0 0 0,-3 0 0 0,0 6 0 16,4-6 0-16,-4 6 0 0,0 0 0 0,3-6 0 0,1 4 0 15,-4 2 0-15,0 0 0 0,0 0 0 16,7 0 0-16,0 2 0 0,-4 4 0 0,1 3 0 16,0-3 0-16,-1 3 0 0,1-3 0 0,-1 6 0 0,1 2 0 0,-4-5 0 15,3 3 0-15,-3 3 0 0,4-4 10 0,-4 1-2 16,0 0-8-16,0 2 12 0,0 4-12 0,0-6 0 16,0 0 0-16,0 5 0 0,0-2 0 0,0 3 0 15,3-10 0-15,-3 4 0 0,4-3 0 0,-1 6 0 16,1-9 0-16,-1 5 0 0,1-5 0 0,3 3 0 15,-4-3 0-15,1 0 0 0,3 0 0 0,-3 5 0 0,-1-11 0 16,-3 0 0-16,4 6 0 0,-4-6 0 0,0 0-13 0,0 0 4 31,0 0-163-31,0 0-32 0,10-14-6 0,-3 2-478 0</inkml:trace>
  <inkml:trace contextRef="#ctx0" brushRef="#br0" timeOffset="4853.036">27926 8839 1220 0,'0'0'27'0,"0"0"5"0,0 0 2 16,0 0 0-16,0 0-34 0,0 0 0 0,0 0 0 0,0 6 0 0,0-6 84 0,0 6 9 15,0-6 3-15,3 6 0 0,-3-6-26 0,0 6-5 16,0-6-1-16,0 0 0 0,0 0-32 0,4 6-6 16,-4 3-2-16,3-1 0 0,1-2 16 0,3 0 4 15,-3-3 0-15,-1 3 0 0,4-6-23 0,0 0-4 16,-7 0-1-16,7 0 0 0,0 6-16 0,0-6 10 15,0 0-10-15,-3 0 8 0,3 0 4 0,0 0 0 16,0 0 0-16,0-6 0 0,0 6-12 0,-3-9 12 16,3 3-12-16,-4 0 12 0,1-5-12 0,-1 5 0 15,1-6 0-15,-1 6 8 0,1 0-8 0,0-6 0 0,-1 7 0 16,1-1 8-16,-1-3-8 0,1 3 0 0,-4 0 0 0,3 0 0 16,-3 6 0-16,-3-6 0 0,3 6 0 0,-4-5 0 15,1-1-24-15,-1-3 4 0,1 6 0 0,-5-3 0 16,1 0-1-16,0 0 0 0,0-3 0 0,0 4 0 15,0-1 21-15,-3 0 0 0,3 6-9 16,0-6 9-16,-1 0 0 0,1 3 0 0,0-3 0 0,0 3 0 16,4 3-30-16,-4 3-2 15,0 0-1-15,3 3 0 0,1 0 33 0,-4 0 0 0,7 0 0 16,-4 0 0-16,-3 5-9 0,3-2 9 0,1 3-13 16,-1 0 5-16,-3-1 8 0,4 1 0 0,-1 0 0 0,-3 0 0 15,0-4 0-15,7 10-8 0,-3-6 8 0,-1 0 0 16,1 2 0-16,3-2 0 0,0 0 0 0,0 0 0 15,0 2 13-15,3-2 2 0,-3 0 0 0,4 0 0 16,3 5 8-16,-4-8 1 0,1 3 1 0,3 5 0 0,-4-11-10 16,4 6-3-16,0-6 0 0,-7-6 0 0,15 0-4 15,-5 6 0-15,1-3-8 0,-1 0 12 0,1 0-3 0,3-3-1 16,-3 0 0-16,-1-3 0 0,4 3-8 16,-3 0 0-16,-1 3-10 0,5-6 10 15,-5 0-36-15,1 0-2 0,-1-3 0 0,1 0 0 16,-4 0-104-16,0 0-21 0,0-8-4 0</inkml:trace>
  <inkml:trace contextRef="#ctx0" brushRef="#br0" timeOffset="5452.596">28219 8689 1235 0,'0'0'35'0,"0"9"8"0,0 0-35 0,0 0-8 0,3 3 0 0,-3-1 0 16,0 1 101-16,0-3 19 0,0 9 3 0,0-7 1 15,0 7-50-15,0-6-10 0,0 8-1 0,0-2-1 16,0-3-14-16,0 5-4 0,0 1 0 0,0-9 0 16,0 8-33-16,0-5-11 0,0 5 0 0,0-2 0 0,4-6 10 0,-4 0-10 15,3 2 8-15,-3-8-8 16,4 0 10-16,-4-6-10 0,0 6 12 0,0-6-12 16,0 0 12-16,0 0-4 0,0 0 0 0,0 0-8 15,3 0 22-15,1-6-2 0,-4 0-1 0,3 0 0 16,-3-8-6-16,4 5-1 0,-4 0 0 0,3-3 0 15,1-5-24-15,-4 2-4 0,4 0-2 0,-4-5 0 16,3 2 9-16,1-8 9 0,-4 8-13 0,3-6 5 16,1 1-4-16,-4 2-1 0,3 4 0 0,1-4 0 0,3 3 13 15,-4 1-9-15,1 2 9 0,3 6-8 0,-4-3 8 16,1 4-8-16,-4 8 8 0,3-6-8 0,-3 6 8 0,0 0 8 16,0 0-8-16,0 0 11 0,7 0-11 0,1 6 0 0,-1 0 0 0,-4-1 0 15,4 7 0-15,0 3 0 16,-3-3 0-16,3-1 0 0,0 1 0 0,-4 0 0 0,4 3 0 0,0 2 0 15,-3-5 0-15,0 3 0 0,3 8 0 0,-4-11 0 16,4 3 0-16,-3 2 0 0,-1-8 0 0,-3 0 0 16,4 3 0-16,-1-1 0 0,1-2 0 0,-4 0-11 15,3-3 11-15,-3 0-8 0,0 3 8 0,0-3-8 16,0-6-29-16,4 11-6 0,-1-5-1 0,-3 0 0 16,4-3-57-16,-1 3-12 0,-3-6-3 0,0 6-598 15</inkml:trace>
  <inkml:trace contextRef="#ctx0" brushRef="#br0" timeOffset="5991.176">28681 8004 406 0,'0'0'8'0,"0"0"3"0,0 0 0 0,0 0 1 0,0 0-12 0,0 0 0 0,0 0 0 0,-4 0 0 15,1 6 10-15,3 0-1 0,0-6 0 0,0 0 0 16,0 0 43-16,0 0 8 0,0 0 1 0,0 0 1 15,0 0 23-15,0 0 5 0,0 0 1 16,0 0 0-16,-4 6-22 0,4 3-4 0,0-3-1 0,0 6 0 16,0-7 0-16,0 7 0 15,0-3 0-15,0 9 0 0,0-12 0 0,0 5 0 0,0-5 0 0,4 6 0 16,-4 9-11-16,0-4-2 0,3 10-1 0,-3-4 0 16,0 7-4-16,4 2-1 0,-4-3 0 0,0 9 0 15,3-2-30-15,1 2-7 0,-1-6 0 0,1 9-8 16,-1-2 0-16,1-7 0 0,0 3 0 0,3 4 0 15,-4-4 0-15,1 3 0 0,-1 0 0 0,1-2 0 16,-1-1 8-16,1-3-8 0,-1 3 0 0,-3-2 0 16,0-7 8-16,4 4-8 0,-4-4 0 0,0-8 0 15,0 11 10-15,-4-11-10 0,4 8 8 0,0-8-8 0,0 2 0 0,0-5 8 16,0 0-8-16,0 2 0 0,0-8 8 0,0 0-8 16,0-9 8-16,0 0-8 0,0 0 0 0,0 0-11 15,0 0 1-15,0 0 0 16,0 0-33-16,-3-6-6 0,3 0-2 0,-4-5 0 15,1-1-133-15,3-6-28 0,-7-14-4 0,0 5-401 16</inkml:trace>
  <inkml:trace contextRef="#ctx0" brushRef="#br0" timeOffset="6374.533">28462 8566 757 0,'0'0'21'0,"0"0"6"0,0 0-27 0,0 0 0 0,0 0 0 0,0 0 0 15,0 0 88-15,0 0 13 0,0 0 3 0,0 6 0 16,4-3-4-16,-4 3 0 0,7-3 0 0,-4 0 0 15,4 2-6-15,4-5-2 0,-4-5 0 0,7 5 0 16,0-3-48-16,0 3-11 0,4 0-1 0,-4-3-1 16,4 3 1-16,-1-6 1 0,1 3 0 0,0 0 0 15,3 0-33-15,0 3 0 0,-3-3 0 0,3 3 0 16,0-3 0-16,0 3 0 0,0-6 0 0,4 0 0 16,-7 6 0-16,3-6 0 0,-7 1 0 0,3 5 0 15,-2-6 0-15,2 6 0 0,-3-6 0 0,0 6 0 16,1 0-30-16,-5 0-13 0,-3 6-2 0,4-6-1 15,-11 0-22-15,10 0-5 0,-3 6-1 0</inkml:trace>
  <inkml:trace contextRef="#ctx0" brushRef="#br0" timeOffset="124948.363">4254 12399 957 0,'0'0'20'0,"0"0"4"0,0 0-24 0,0 0 0 0,0 0 0 0,-7 0 0 15,7 0 81-15,0 0 11 0,0 0 3 0,-7 0 0 16,7 0-20-16,-7 0-4 0,0 0-1 0,7 0 0 16,-7 0-20-16,0 0-4 0,0 0-1 0,7 0 0 15,0 0-21-15,-3 0-5 0,3 0-1 0,-7 0 0 16,7 0-18-16,-8 0 0 0,1 0 0 0,7 0 0 16,0 0 35-16,-3 6 3 0,3-6 1 0,-4 9 0 15,1 0-30-15,3-3-9 0,0 0 0 0,0 0 0 16,-4 0 25-16,4-6-1 0,0 8-1 0,0-8 0 15,0 0-23-15,4 12-16 0,-4-12 2 0,0 0 1 16,7 6 25-16,0-6 6 0,0 3 1 0,0 0 0 16,0-3-3-16,0 0-1 0,4 0 0 0,-4 0 0 15,3 0-15-15,-3 0 11 0,4 0-11 0,3 0 10 16,-3 0-29-16,-4 0-5 0,0 0-2 0,0 0 0 0,3 0 26 0,-2 0 0 16,2 0 0-16,-3 0 0 0,0-3 0 0,4 3 0 15,-4-3 0-15,0 3 0 0,4-6 20 0,-1 6 8 0,-6-12 3 16,3 6 0-16,0-2-21 0,0-1-10 0,-4-3 10 15,4-3-10-15,-3 9 28 0,3-8 0 16,-4 2 0-16,1-3 0 0,3 6-28 0,-3-2 0 16,-1-1 0-16,1 0 0 0,-1 3 0 15,-3 4 0-15,0-1 0 0,0 0 0 0,0 0 0 0,0 6 0 16,0 0 0-16,-3-6 0 0,-4 0-45 16,3 0-15-16,-7 6-4 0,4 0 0 0,-3-6 64 0,3 3 0 0,-4-2 9 0,-3 2 0 15,0 0-9-15,3 0-12 0,-3 0 2 0,4 0 1 16,-4 0 9-16,3 0 0 0,0 0 0 0,1 3 0 15,6 0 0-15,-3 0 0 0,7 0 0 0,-10 6 0 16,3-3-11-16,-4 3 11 0,7 0-13 0,-3 2 5 16,4 1 0-16,-4 3 0 0,3 3 0 0,1-4 0 15,-1 7 8-15,4 0-8 0,-3-4 8 16,3 4-8-16,0 0 8 0,-4-1 0 0,4 1 0 16,-3 0 0-16,3 2 0 0,0-5 8 0,0-3 0 0,0 2 0 15,3 1 2-15,-3-3 1 0,4 3 0 0,-4-1 0 16,3-2 0-16,1 3 0 0,-1 2 0 0,1-5 0 15,3 0-11-15,0 3-12 0,0-4 2 0,4 1 1 16,-1 0 25-16,1-3 6 0,-8-3 1 0,8 5 0 16,-1 1-37-16,1-12-7 0,3 6-2 0,-3 0 0 15,-1-3 23-15,4-3 0 0,4 0 0 0,-7 0 0 16,3-3 16-16,-7 0 8 0,3 0 2 0,1-3 0 16,0 0-42-16,-1-6-8 0,1 1-1 0</inkml:trace>
  <inkml:trace contextRef="#ctx0" brushRef="#br0" timeOffset="125711.23">4604 12320 1074 0,'0'0'30'0,"0"0"8"0,0 0-30 0,0 0-8 0,0 0 0 0,0 0 0 15,0 0 52-15,0 0 10 0,0 0 2 0,0 0 0 16,0 0 33-16,0 0 7 0,0 0 2 0,0 0 0 16,0 0-67-16,0 0-14 0,0 0-2 0,0 0-1 15,-4 12 17-15,1-6 3 0,-1 5 1 0,4 1 0 16,-3 6-18-16,3 2-3 0,0-2-1 0,0 0 0 16,3 2-21-16,-3-2 0 0,0 3 0 0,4 2 0 0,-1-5 0 15,-3-7 0-15,4 10 0 0,-1-3 0 0,1-7 56 16,-1 4 6-16,1 0 2 0,-1-6 0 0,1 2-56 15,-1 1-8-15,1-9 0 0,-4-3-10 16,0 0 10-16,0 0 0 0,0 0 10 0,0 0-10 16,0 0 0-16,0 0 0 0,0 0 0 0,0 0 0 15,-4-9 57-15,4-2 6 0,-3-1 1 0,3-3 0 0,-4-3-64 16,4 7-28-16,-3-10 3 0,3 1 0 16,0 5-11-16,0-6-3 0,0-2 0 0,0 5 0 0,3-5 39 0,-3 8 0 15,4-3 0-15,-1 1 0 0,-3 5 0 0,4-3 0 0,0 3 0 0,3 6 0 16,-4-5 0-16,1 11 0 0,-4 0 0 0,0 0 0 15,7-6-15-15,-4 6 5 0,4 0 1 0,-7 0 0 16,7 0 9-16,-3 0 12 0,-1 6-2 0,4 0-1 16,-3-6-9-16,-1 5 0 0,5-2 0 0,-1 0 0 15,-4 3 0-15,4 0 0 0,-3 0 0 16,3 0 0-16,-4-3-16 0,1 3-6 16,-1 0-1-16,4-1 0 0,-3-5 37 0,-1 6 7 0,4-6 2 0,1 9 0 15,-5-6-23-15,1 3 0 0,-1 0 0 0,4 0 0 16,-3 3-47-16,-4-4-13 0,0 7-4 0,0 0 0 15,3-3 103-15,1 3 20 0,-4 2 4 0,3 1 1 16,-3-3-103-16,0-1-20 0,-3 7-4 0,3-3-1 16,0-3 52-16,0 5 12 0,0 1 0 0,0-3 0 15,3 2 0-15,-3-5 0 0,0-3 0 0,4 3 0 16,-4 5 0-16,3-11 0 0,-3 3 0 0,4 0 0 16,-1 2 0-16,1-5 0 0,-1 0 0 0,-3-6 0 15,4 3-156-15,-4-3-29 0,0 0-6 0</inkml:trace>
  <inkml:trace contextRef="#ctx0" brushRef="#br0" timeOffset="126250.752">4861 11859 851 0,'-3'8'36'16,"-1"4"-36"0,4-6 83-16,-3 9 9 0,-1-9 3 0,4-1 0 15,-3 1-23-15,3-6-4 0,0 6 0 0,0 0-1 16,0 0-30-16,0 6-5 0,0-3-2 0,0 2 0 16,3-5 27-16,-3 0 6 0,0 6 1 0,4-6 0 0,-1 3-52 15,1 2-12-15,-1 1 0 0,1 3 0 0,-1-3 54 16,1 2 8-16,-1 7 2 0,1-4 0 15,-1 1-52-15,1 9-12 0,3-10 0 0,-3 10 0 16,-1-4 0-16,1 7 0 0,-1 2 0 0,1-6 0 16,-1 4 0-16,-3-1 0 0,4-2 0 0,-4 5 0 15,3-9 0-15,-3 1 0 0,4-3 0 0,-1 2 0 0,1-5 0 16,-4-7 0-16,3 4 0 0,1-3 0 16,-4 0 0-16,3-6 0 0,1 5 0 0,-4-5 0 0,0 0 0 0,3 0 0 0,-3-6 0 15,0 0 0-15,0 3 0 0,0-3 0 0,4 3 0 0,-4-3 0 16,0 0 0-16,0 0 0 0,0 0 0 0,0 0 0 15,4 3-151 1,-4-3-33-16,3 0-6 0</inkml:trace>
  <inkml:trace contextRef="#ctx0" brushRef="#br0" timeOffset="126655.388">4752 12244 1094 0,'0'0'46'0,"0"0"-37"15,0 0 44-15,0 0 9 0,0 0 2 0,0 0 0 16,0 0 0-16,0 0 0 0,0 0 0 0,0 0 0 16,0 0 0-16,0 0 0 0,0 0 0 0,0 0 0 15,0 0-22-15,0 8-4 0,3-2-1 0,4 0 0 16,1 0-8-16,-1 0-1 0,0-6-1 0,0 6 0 16,3-6-27-16,1 6 0 0,-1-6 0 0,5 3 0 15,-1 0 0-15,0-3 0 0,-4 3 0 0,8 0 0 16,-4-3 0-16,-3 0-17 0,6 0 2 0,1 0 1 15,-4 0 14-15,0 0 0 0,4 0 0 0,-4-3 0 16,4 0-9-16,-8 0-3 0,4 3 0 0,0-3 0 16,1-3-124-16,-5 6-24 0,4-6-6 15</inkml:trace>
  <inkml:trace contextRef="#ctx0" brushRef="#br0" timeOffset="127715.85">5158 12300 712 0,'-7'2'20'0,"3"1"5"0,4-3-25 16,-11 3 0-16,11-3 0 0,0 0 0 0,-7 3 68 0,7-3 8 16,0 0 1-16,0 0 1 0,0 0-10 0,0 0-1 15,0 0-1-15,0 0 0 16,0 0-26-16,0 0-4 0,0 0-2 0,0 0 0 16,0 9-2-16,0-3-1 0,0 6 0 0,4-6 0 0,-1-1-2 0,5 1 0 0,-5 6 0 0,1-6 0 15,3 0-4-15,0 0-1 0,0 3 0 0,0-4 0 16,3-5 3-16,1 12 0 0,3-6 0 0,0 3 0 15,0 0-27-15,0-3 0 0,4-3-12 0,-4 0 12 16,-7-3 0-16,4-3 0 0,-1 0 9 16,1-3-1-16,0 0-8 0,-1-3 0 0,1 0 0 15,-1-3 0-15,-3 1 52 16,0-4 10-16,-3 0 2 0,3 6 0 0,-3-2-64 0,-1-1-24 0,1-6 0 0,-4 10 1 16,3-1 2-16,-3 6 0 0,0-9 0 0,-3 6 0 15,3 0-1-15,0 0 0 0,0 3 0 0,0 3 0 16,0 0 3-16,-7 0 1 0,-4 0 0 0,4 0 0 15,-4 0-21-15,4 3-4 0,-3 3-1 16,-1 0 0-16,4 0 36 0,-4 0 8 0,1 0 0 0,-4-3 0 16,7 3 0-16,-4-3 0 0,-7-1 0 0,4 1 0 15,4 0 29-15,-4-3 8 0,3 0 2 0,-3 0 0 16,3 0-31-16,4 0-8 0,0 0 0 0,7 0 0 16,0 0 21-16,-3 3 3 0,-1 0 1 0,1 9 0 15,3-6-46-15,0 0-10 0,3 5-1 0,1-5-1 16,-1 6 18-16,4-3 4 0,0 3 1 0,0-1 0 0,4 4-9 0,-4 3-1 15,4-3-1-15,-1 5 0 0,1-2 35 0,-1-1 7 16,4 4 2-16,-6-6 0 0,2-4 14 0,-6 4 3 0,6-6 1 16,1 3 0-16,-4-6-33 0,3-1-8 0,1 1 0 15,-4 0 0-15,0-3 0 0,4-3 0 0,-4 0 0 16,3 0 0-16,5-3 0 0,-8-3 0 0,0 0 0 0,-4 1 0 31,8-7-32-31,-1 3-8 0,1 0-1 0,-1-6-446 16,1 4-89-16</inkml:trace>
  <inkml:trace contextRef="#ctx0" brushRef="#br0" timeOffset="128251.4">5602 12455 1256 0,'0'0'28'0,"-3"12"5"0,3-3 2 0,-4 3 0 0,4 2-35 0,-3 1 0 16,3-3 0-16,0 3 0 0,-4-1 78 0,4-5 9 16,0 3 1-16,0 0 1 0,0-7-37 0,0 7-8 15,0-6-2-15,0-6 0 0,4 6 18 0,-4-6 3 16,0 0 1-16,0 0 0 0,0 0-40 0,0 0-8 15,0 0-2-15,3-9 0 0,1 0 5 0,-1-2 1 16,1-1 0-16,-1-3 0 0,1-5-12 0,-4 5-8 16,3-6 9-16,1 1-9 0,-1 5 0 0,-3-3 0 15,4 1 0-15,-1 2 0 0,1 3 0 0,-4 0-8 16,3 1 8-16,4 2-13 0,-3 3 1 0,-4 0 0 0,0 6 0 0,4-6 0 16,-4 6 12-16,0 0-12 0,0 0 12 0,0 0-12 15,0 0-1-15,0 0 0 0,0 0 0 0,7 0 0 16,-4 0 13-16,-3 0 0 0,0 0 0 0,4 6 10 15,-4-6-10-15,7 0 0 0,-4 0 0 0,-3 0-11 16,7 0 11-16,0 0 0 0,-3 3 0 0,-4-3 0 16,7 3 0-16,3 0 0 0,-2 0 0 0,-1 3 0 15,-4 3 0-15,4 2 0 0,0 1 0 16,-3 0 0-16,3 3 0 0,0 8 0 0,-4-11 0 0,4 8 0 16,-3 4 0-16,-1-12 0 0,1 8 0 0,0-2 0 15,-1 0 0-15,-3-4 0 0,4-2 0 0,-1 3 0 16,1-1-16-16,-1-2-2 0,1-6 0 0,3 0 0 15,0-3-116-15,-4 0-23 16,-3-3-5-16,4-6-1 0</inkml:trace>
  <inkml:trace contextRef="#ctx0" brushRef="#br0" timeOffset="129014.63">6078 12399 1302 0,'0'0'36'0,"0"0"10"0,0 0-37 0,0 0-9 0,0 0 0 0,0 0 0 16,-3 0 96-16,3 0 16 0,-4 6 4 0,4-6 1 16,0 0-34-16,0 0-7 0,0 0-2 0,-7 6 0 15,7-6-5-15,0 0-1 0,0 0 0 0,-7 3 0 16,7-3-60-16,-7 0-8 0,0 0-9 0,0-3 9 15,7 3 0-15,-4-6 0 0,4 6 0 0,-7 0 0 16,-3 0 0-16,-1 0 0 0,4 0 0 0,-3 0 0 16,3 6-20-16,0 0 4 0,-1-3 1 0,5 3 0 15,-1 3 1-15,1 0 0 0,-1 2 0 0,-3 7 0 16,4-6 14-16,-1 2-11 0,1 4 11 0,-1 0-10 16,4-4 10-16,-3 4-8 0,3 0 8 0,-4-1-8 15,4 1 16-15,0-3 3 0,4 8 1 0,-4-11 0 16,0 0 7-16,3 2 1 0,1-2 1 0,-1-6 0 15,-3 0-7-15,0 0-2 0,0-6 0 0,0 0 0 0,7 3 12 16,-3 0 3-16,6-6 0 0,-3 0 0 0,4-3 1 0,0 0 0 16,-1-6 0-16,1-11 0 0,6 5-19 0,-2-2-9 15,-1-4 10-15,3-2-10 0,4-7 9 0,-3 4-9 16,0-12 8-16,-4 2-8 0,7 4 0 0,-10 0 0 16,3 0 0-16,0-7 0 15,-4 4 0-15,-3 6 0 0,4 3 0 0,-4-7 0 0,-3 10 0 0,-1-10 0 16,1 10 0-16,-1-6 0 15,-3 2-42-15,0 4-14 0,-3-4-2 0,-1-5-1 16,1 9 1-16,-1-4 0 0,1 4 0 0,-4 2 0 16,3-2 6-16,-3 8 2 0,0-11 0 0,-4 8 0 0,4-2 30 15,0 5 7-15,0 3 1 0,0 4 0 0,4-1 12 0,-1 6 0 16,-3 0 0-16,0 3 0 0,7 3 13 0,-7 3-1 0,0 3 0 16,0 0 0-16,0 6-12 0,0 2 0 0,3 4 0 15,1 5 0-15,-1-5 16 0,4 9 1 0,0 2 0 0,-3 3 0 16,3 4 11-16,0 2 3 0,0 3 0 0,0 0 0 15,3 0-5-15,-3-2-1 16,4 2 0-16,-1-12 0 0,1 6-7 0,-1 1-2 0,1-1 0 0,3-3 0 16,-4-5-7-1,1 2-1-15,3 0-8 0,0-8 12 0,0 3-12 0,-3-7 9 0,-1 1-9 0,-3 0 8 16,0-4 0-16,0-2 0 0,0 0 0 0,0-6 0 16,0-1-8-16,0-5 12 0,0 6-12 0,0-6 12 15,0 0-12-15,0 0 0 0,0 0 0 0,0 9 0 16,0-9-19-16,0 0-2 0,0 0-1 0,0 0 0 15,0 0-22 1,0 0-5-16,0 0-1 0,0 0 0 0,0 0-117 16,0 0-23-16,0 0-5 0,0 6-485 0</inkml:trace>
  <inkml:trace contextRef="#ctx0" brushRef="#br0" timeOffset="129567.274">6435 12382 1267 0,'0'0'28'0,"-7"6"5"0,3 0 2 0,-3 5 1 0,4-5-36 0,-1 6 0 0,0-3 0 0,1 0 0 16,-1-1 102-16,-6 4 14 0,6 0 2 16,1-6 1-16,-1 3-51 0,4-1-11 0,-3-2-1 0,3-6-1 15,0 0-30-15,0 9-5 0,0-9-2 0,0 0 0 16,0 0 21-16,0 6 4 0,0-6 1 0,3 6 0 16,-3-6-21-16,4 12-4 0,-1-9-1 0,1 3 0 15,-1-1-18-15,4 4 0 0,-3-3 8 0,3 3-8 16,-7-3 0-16,7 6 0 0,0-7 0 0,0 7 0 0,4-3 25 15,-4 0 2-15,3 6 0 0,-3-4 0 16,0-2-27-16,1 3 8 0,-1 0-8 0,3 5 0 16,-3-5-18-16,0-6-9 0,4 3-1 0,-4-3-1 0,0 2 50 0,0-5 11 15,0 0 1-15,0-3 1 0,4 0-25 0,-4-3-9 16,3 0 0-16,1-5 9 0,-4 2-9 0,4-3 12 16,-1-3-12-16,-3-5 12 0,4 2-12 0,-1 0 8 15,-3 0-8-15,-3-5 8 0,3 2 1 0,0 1 0 16,-3-4 0-16,3-3 0 0,-4 7 5 15,-3-1 1-15,4-2 0 0,-1 2 0 0,1 0-15 0,-4-2 11 16,3 5-11-16,-3 0 10 0,4-2-10 0,-4 2 0 16,0 0 0-16,-4 6 8 0,4-2-18 0,-3-1-4 15,3-3-1-15,-4 6 0 16,1 1-40-16,3 8-8 0,0 0-1 0,0 0-1 16,0 0-101-16,0 0-20 0,-4-3-4 0,1 0-589 0</inkml:trace>
  <inkml:trace contextRef="#ctx0" brushRef="#br0" timeOffset="130754.028">4413 13758 836 0,'0'0'24'0,"0"0"4"0,0 0-28 0,-7-6 0 0,7 6 0 0,0 0 0 15,-3 0 108-15,-4-3 16 0,-4 3 4 0,11 0 0 16,0 0-52-16,-7 0-9 0,7 0-3 0,0 0 0 15,0 0 0-15,-7 3 0 0,7-3 0 0,-7 6 0 16,7-6-51-16,-7 6-13 0,7-6 0 0,0 5 0 16,0 1 0-16,0 3 0 0,3 0 0 0,1 0 0 15,3 3 0-15,0-1 0 0,7 1 0 0,0 0 0 16,0 0 0 0,-3-1 0-16,3 4 0 0,4-3 0 0,-4-9 0 15,0 0 0-15,0 0 0 0,4-3 0 0,-8 0 0 0,1-3 0 16,-1-3 0-16,1 0 0 0,0 0 0 0,-1-3 0 0,-3-5 0 0,-3 5 0 15,3-3 0-15,-4 6 0 0,-3-12 0 0,4 10 0 16,-4-4 0-16,0 0 0 0,0 0 0 0,-4 1 0 16,-3-4-48-16,0 3-13 0,0-3-3 15,-3 7 0-15,-1-4 51 0,4 0 13 0,-4 0 0 0,4 3 0 16,-3 4 0-16,-1-1 0 0,-3 0 0 0,3 0 0 16,4 0 0-16,-3 6 0 0,-1-6 0 0,1 6 0 15,-1 6 0-15,0-6 0 0,4 6 0 0,0 0 0 16,0 3 0-16,-3 2 0 0,-1 4 0 0,1 0 0 15,-1 0 28-15,4 5 7 0,0-5 1 0,0 8 1 16,0-5-21-16,0 0-5 0,3 8-1 0,-3-11 0 16,4 5 5-16,3 1 1 0,0-9 0 0,0 5 0 15,3-2-16-15,1-3 0 0,-1 0 0 0,1-1 0 0,3-2 0 16,-4-3 0-16,1 0 0 0,3 0 0 0,0 0 0 0,0-1 0 16,4 1 0-16,3-6 0 0,-4 6 37 0,1-6 2 0,-4 0 0 15,3 3 0-15,-3-3-11 16,4 0-3-16,0 3 0 0,-1 0 0 0,1-3-25 0,-1 3 0 15,4-3 0-15,1 0 0 16,-5 0-85-16,1 0-23 0,3 0-4 0</inkml:trace>
  <inkml:trace contextRef="#ctx0" brushRef="#br0" timeOffset="131233.418">4759 13617 1060 0,'-7'17'22'0,"3"-11"5"15,4 0-27-15,0 0 0 0,-3 0 0 0,3 3 0 16,0 2 110-16,-4 7 17 0,1-6 3 0,3-3 1 16,-4 8-49-16,4-2-10 0,4 5-1 0,-4-2-1 15,0 0-5-15,3 2-1 0,-3 1 0 0,0-3 0 16,4 5-51-16,-4-8-13 0,0 2 0 0,3 1 0 15,-3-6 0-15,0 0 0 0,0-1 0 0,0-2 0 16,4-6 0-16,-4-3 0 0,0 0 0 0,0 0 0 16,0 0 54-16,0 0 8 0,0 0 2 0,0 0 0 15,0 0-52-15,0-6-12 0,3-6 0 0,1 1 0 16,-4-4 0-16,3 0 0 0,5-5 0 0,-1 8 0 16,-4-9-48-16,1 1-13 0,3 5-3 0,-4-3 0 0,1 7 52 15,-1-1 12-15,4 0 0 0,-3-3 0 16,-1 10-12-16,1-1 1 0,-1-6 0 0,1 9 0 0,0 0-6 0,-4 3-2 0,0 0 0 0,0 0 0 31,0 0-12-31,0 0-2 0,0 0-1 0,7 3 0 0,-4 0 34 0,1 9 0 0,-1-6 0 0,1-1 0 16,-4 7 0-16,3-3 0 0,1 0 0 0,-4 0 0 15,3 2 0-15,4 7 0 0,-3-12 0 0,3 9 0 16,-4-1 0-16,8 1 0 0,-4-3 0 0,0 0 0 16,-3 5 0-16,3-5 0 0,-4 3 0 0,4-1 0 15,-3-2 0-15,3 0 0 0,-4 0 0 0,1-1 0 16,3-5-174-16,-3 0-28 15</inkml:trace>
  <inkml:trace contextRef="#ctx0" brushRef="#br0" timeOffset="131687.758">5009 13202 1170 0,'0'15'24'0,"-3"-1"6"0,3 1-30 0,0 9 0 0,-4-7 0 0,4 10 0 15,0-4 103-15,-3 7 14 16,3-4 3-16,0 6 1 0,0 4-5 0,3-13 0 0,-3 10-1 0,0 2 0 16,4-9-66-1,-4 4-13-15,0 2-2 0,3-11-1 0,1 8-3 0,3-5-1 0,-3 2 0 0,3-2 0 16,0-4-21-16,-4 1-8 0,-3 5 0 0,7-8 9 16,-3-1-9-16,3 4 0 0,0-9 0 0,-4 0 0 15,4 5 9-15,1-2-9 0,-1 3 10 0,-4-4-10 16,1-5 0-16,-1 0 0 0,1-3-11 0,-4 0 11 15,3 5 0-15,-3-2 0 0,4 0 0 0,-4 0 0 16,0-3-28-16,0 0 1 0,0-6 1 0,0 0 0 16,0 0-10-16,0 0-1 0,0 0-1 0,0 0 0 15,0 0-21-15,0 0-4 0,0 0-1 0,0 0 0 16,-4-9-124-16,1 0-26 0,-1-3-5 0</inkml:trace>
  <inkml:trace contextRef="#ctx0" brushRef="#br0" timeOffset="132061.386">4868 13543 1337 0,'0'0'28'0,"-7"3"6"0,7-3-34 0,0 0 0 0,0 0 0 0,0 0 0 16,0 0 58-16,0 0 5 0,0 0 1 0,0 0 0 31,-3 0 0-31,3 0 0 0,0 0 0 0,0 0 0 16,0 0 0-16,0 0 0 0,0 0 0 0,0 0 0 0,0 0-53 0,0 0-11 0,0 0 0 0,0 0 0 15,3-979 0-15,4 1946 0 0,0-970 0 0,4 0 0 16,3 3 0-16,-3 0 0 0,-1 0 0 0,4-6 0 16,4 6 56-16,0 0 7 0,3 0 1 0,0 0 1 15,0-5-105-15,-3 5-22 0,3 0-4 16,0-6-1-16,-3 6 7 0,-1 0 2 0,5-6 0 0</inkml:trace>
  <inkml:trace contextRef="#ctx0" brushRef="#br0" timeOffset="132913.44">5394 13696 494 0,'-14'-6'20'16,"3"3"-20"0,1 3 72-16,3-3 11 0,-4 3 1 0,4-6 1 15,-4 6-13-15,4-3-2 0,0 3-1 0,0-3 0 16,7 3-1-16,-7 0 0 0,4-3 0 0,3 3 0 15,0 0-54-15,-7-2-14 0,7 2 0 0,0 0 0 16,0 0 54-16,-7 0 8 0,7 0 2 0,0 0 0 16,0 0-52-16,0 0-12 0,0 0 0 0,0 0 0 15,0 0 47-15,-8 0 6 0,8 0 2 0,0 0 0 16,0 0-11-16,0 0-3 0,0 0 0 0,0 0 0 16,0 0-12-16,0 0-2 0,0 0-1 0,0 0 0 15,0 0-14-15,0 0-2 0,0 0-1 0,0 0 0 16,0 0 2-16,0 0 0 0,8 0 0 0,2 0 0 0,-6 0 1 15,6 0 1-15,1 0 0 0,-1 0 0 0,5 0-13 0,-5 0 9 0,4 0-9 0,-3 0 8 16,3-3-8-16,0 0 0 0,-3 0 0 0,-4 0 0 16,3 0 0-16,1 3 0 0,-4-6 0 15,-4 0 8-15,4 0-8 0,-3 0 10 0,-4 0-10 0,4 1 10 16,-4-1-10-16,0 0-9 0,-4 0 9 0,0 0-13 16,1-3 44-16,-4 3 9 0,0 0 1 0,0 6 1 31,-4-8-106-31,4 2-22 0,0 0-4 0,-3 0-1 0,-8-3 91 15,7 6 11-15,-3 0 5 0,0 0 2 0,3 3-42 0,1 0-8 16,-1 0-1-16,1 0-1 0,3 3 25 0,3 3 9 0,-3 6 0 0,0-3-9 31,3 5-15-31,-3 4-2 0,7 0-1 0,-3-1 0 0,3 10 27 0,0-10 12 0,3 10 0 0,4-6-1 16,-3 5-11-16,3 0-16 0,-3 1 4 0,3 2 1 16,-4-5 23-16,8-1 5 0,-4 4 1 0,0-13 0 15,0 7 2-15,0-6 1 0,0-9 0 0,-3 5 0 16,3-5 3-16,0-3 1 0,0 3 0 0,-4-6 0 15,4 0-1-15,0 0-1 0,-3-3 0 0,7 0 0 16,-1-3-9-16,-3-2-2 0,7-4 0 0,-3 0 0 16,3 3-31-16,0-8-6 0,0 5-2 0,0 0 0 15,0 3-175-15,4-8-35 0</inkml:trace>
  <inkml:trace contextRef="#ctx0" brushRef="#br0" timeOffset="133364.635">5697 13622 1579 0,'-3'18'32'0,"-4"-6"10"0,3-6-34 0,1 8-8 0,3 1 0 0,-4 0 0 15,1-3 75-15,-1-1 13 0,4 7 2 0,-3-3 1 16,3 2-33-16,0-2-6 0,-4 0-2 0,1-4 0 15,-1 10-34-15,1-12-6 0,3 0-2 0,0 0 0 16,-4-1-8-16,4-8 0 0,0 0 9 0,0 0-9 16,0 0 10-16,0 0-2 0,0 0-8 0,0 0 12 15,0 0-3-15,0 0-1 0,0 0 0 0,4-6 0 16,-1-2-8-16,1 2 0 0,-1-3 0 0,1 3 0 16,-4 0 0-16,3-9-14 0,1 7 3 0,3 2 1 15,-4 0 2-15,1-3 0 0,-1 3 0 0,1 0 0 16,-1 0-11-16,1 1-1 0,3-1-1 0,0 6 0 15,-3-6 21-15,3 3 0 0,-4 3 0 0,-3 0 0 16,7 0 0-16,-3 0 0 0,3 3 0 0,-4 3 0 16,4-6 8-16,0 6 5 0,4-6 2 0,-4 5 0 15,0 7-24-15,-3-6-5 0,3 3-1 0,0 3 0 16,-4-4 15-16,4 7 0 0,-3-3 0 0,-1 3 0 16,4 2 0-16,0 1 0 0,1-3 0 0,-5 5 0 15,1-5 16-15,-1 3 5 0,1-4 2 0,-4-2 0 16,3 0-42-16,-3-1-8 0,0 1-1 0,4-9-1 15,-4-3-126-15,0 0-25 0,0 0-4 0</inkml:trace>
  <inkml:trace contextRef="#ctx0" brushRef="#br0" timeOffset="133999.256">6107 13634 1463 0,'0'0'41'0,"0"0"10"0,0 0-41 15,0 0-10-15,0 0 0 0,-7 6 0 0,3-6 77 0,-3 6 14 0,0 0 2 0,-4-6 1 16,4 3-35-16,4 0-7 0,-4 3-2 0,0-1 0 16,0 1-29-16,3 3-5 0,-3-3-2 0,-7 0 0 15,7 6-14-15,0-3 11 0,0-1-11 0,0 7 10 16,0-3-10-16,0 0-16 0,-1 5 4 0,5 1 1 15,-1-3 22-15,4 8 4 0,-3-11 1 0,3 5 0 16,3 4-26-16,1-6-5 0,-1 5-1 0,1-5 0 16,3-3 26-16,-3 0 5 0,3-1 1 0,0-2 0 15,0-6-26-15,0 3-5 0,7-6-1 0,-4 0 0 16,-2 0 51-16,2-6 9 0,1 3 3 0,-1-6 0 16,4-8-28-16,-3 2-6 0,0-3-1 0,3-5 0 15,-4-1-12-15,8-2 11 0,-7-7-11 0,-1 4 10 16,1 0-10-16,3-4 0 0,-4 4 0 0,1-3 0 15,-4 8 0-15,0-11 0 0,0 8 0 0,0-2 0 16,-3 2 0-16,-4-5 0 0,3 9 0 0,-6-10 0 16,3 7 0-16,-4-1 0 0,1 1 0 0,-4 2 0 15,0 1-18-15,-4-1-6 0,4 4 0 0,-7-1-1 16,3 7-11-16,1-1-3 0,-1 3 0 0,4-3 0 0,0 7 50 0,-7-4 9 16,3 3 3-16,4 3 0 0,0 0-23 0,4 6 0 0,-4-6 0 15,7 6-8-15,0 0 8 0,0 0-12 0,-4 6 12 0,0 3-12 16,1 6 12-16,-1-1-13 0,1-2 5 15,-1 9 8-15,4-1-12 0,0 7 12 16,4-4-12-16,-4 7 12 0,3-4 0 0,4 9 21 16,-3-2-2-16,3 5-1 0,0-6-8 0,0 4-2 15,0 2 0-15,0-3 0 0,0 0-8 0,4-2 10 16,-4 5-10-16,0-12 10 0,-3 10-33 16,3-10-6-16,-4 1-2 0,4-1 0 0,-3-8 56 0,3 2 11 0,-4-2 3 0,4-9 0 15,0 0-11-15,0 2-3 0,1-5 0 0,-1-3 0 16,0 3-40-16,0-3-8 0,3-3-1 0,-3 3-1 15,7-3-25-15,-7 0-5 16,8-3-1-16</inkml:trace>
  <inkml:trace contextRef="#ctx0" brushRef="#br0" timeOffset="134464.153">6399 13646 1579 0,'0'0'32'0,"0"0"10"0,0 6-34 16,-7 0-8-16,7 0 0 0,0-968 0 0,7 1944 93 0,-7-970 17 0,4 0 3 0,-4-3 1 15,3 8-51-15,1-2-11 0,-4 0-1 16,4 2-1-16,-1 1-18 0,1-3-3 15,-4 8-1-15,3-11 0 0,-3 0-12 0,4-1-2 0,-1 4-1 0,1-9 0 16,-4 0-13-16,0-6 11 0,0 0-11 16,0 0 10-16,0 0-1 0,0 0 0 0,0 0 0 0,0 0 0 15,-4-6 23-15,1-6 4 0,3-3 0 0,-4 1 1 16,1 2-50-16,-4-3-11 16,3-5-1-16,0 5-1 0,1 0 26 0,-8 4-10 0,4-7 10 0,0 3 0 15,0 1-9-15,0-1 9 0,0 3 0 0,0-3-9 16,0 4-19-16,3-1-3 15,1 6-1-15,-4-6 0 0,3 3 32 0,1 3 0 0,-1 1 0 16,4 5 0-16,0-3 0 0,0 3 0 0,4-6 0 0,3 3 0 16,0 0 0-16,0 3 0 0,4-3 0 0,-1 3 0 15,1 0-10-15,-1 0 10 0,4-3-10 0,-3 3 10 16,0 0-35-16,6 3-1 16,-3-3 0-16,4 3 0 0,0 0-9 0,-4 0-3 0,10 0 0 0,-13 0 0 15,7 0-99-15,-1-3-20 0,1 3-4 0</inkml:trace>
  <inkml:trace contextRef="#ctx0" brushRef="#br0" timeOffset="135002.779">6685 13608 1773 0,'-7'20'36'0,"7"-8"11"0,-3-6-38 0,3 0-9 0,0-6 0 16,-4 3 0-16,4 3 47 0,4 0 7 0,-4-4 2 0,0-2 0 16,3 6-28-16,-3-6-6 0,4 3-1 0,-4-3 0 15,3 6 38-15,4-6 7 0,-3 0 2 0,3 0 0 16,0-6-58-16,0 3-10 0,0 3 0 0,0-3 0 16,-3-2 0-16,3 2 0 0,0 0 0 0,-4-3 0 15,1 3 0-15,3-3 0 0,-4 6 0 0,4-6 0 16,-3 0-13-16,-1-3 5 0,1 6 8 0,-4 3-13 15,0-5-35 1,0 5-8-16,0 0 0 0,0 0-1 0,0 0 45 0,0 0 12 0,0-6 0 0,0 6 0 16,0 0 0-16,0 0 0 0,0-6 0 0,0 6 0 15,0 0-9-15,0 0 0 0,0-6 0 0,0 6 0 16,-4-6 9-16,1 3-10 0,-8-3 10 0,8 0-10 16,-4 0 10-16,0 6 0 0,3-5 0 0,-3 2 0 15,0 3 0-15,0 0 0 0,-4 0 0 0,1 0 8 16,3 0 2-16,0 3 1 0,-4 2 0 0,4-5 0 15,0 6-11-15,3 0 0 0,-3 0 0 0,-3 3 0 16,3 0 35-16,3 0 5 0,-3 2 0 0,4 7 1 0,-1-3-26 16,4-1-6-16,0 7-1 0,0-3 0 0,0-1 3 15,4 1 0-15,-1 2 0 0,1 4 0 0,3-6-11 16,0 8 8-16,3-11-8 0,-3 5 8 0,4 1-8 0,3-3 0 16,0 5 0-16,4-2 0 0,0 2 0 15,-1-5 0-15,8 8 0 0,-8-11 0 0,1 0 0 0,0 5 0 16,3-8 0-16,-3 0 0 15,-1 0-35-15,8-4-9 0,-7 1-1 0,-4 0-1 16,3-9-174-16,-3 6-36 0</inkml:trace>
  <inkml:trace contextRef="#ctx0" brushRef="#br0" timeOffset="142331.027">11666 11626 851 0,'0'6'36'15,"0"3"-36"1,-3-3 58-16,3 0 5 0,0 6 1 0,-4-4 0 15,4 1 0-15,-3-3 0 0,3 3 0 0,-4-3 0 16,4 0 0-16,0 5 0 0,0-5 0 0,0-3 0 16,0 3-52-16,0 3-12 0,0-3 0 0,-3 6 0 15,3 2 36-15,-4-2 5 0,4-6 1 0,-3 9 0 16,-1-4-16-16,4 7-3 0,-3-3-1 0,-1-1 0 16,4 4-22-16,0 3 0 0,0-1 0 0,-3 10 0 15,3-7 0-15,-4 4 0 0,0-4 0 0,4 1 0 16,-3 2 0-16,3-5 0 0,3-1 0 0,-3 7 0 0,0-10 0 15,0 4 0-15,0-3 0 0,4 5 0 0,-4-5 23 0,0 2 0 16,4-2 0-16,-4 2 0 0,3 4-14 0,-3-6-9 16,0-7 12-16,0 7-12 0,0-3 9 0,0-4-9 0,0 1 0 15,0 0 9-15,0-3-1 0,0 0-8 0,0-3 12 0,0 2-4 16,0-8-8-16,0 0 10 0,0 0-10 16,0 0 10-16,0 0 2 0,0 0 0 0,0 0 0 0,0 0 0 15,0 0-1-15,0 0 0 0,-3-11 0 16,-1-1 0-16,0 3-11 0,1-9 0 15,-1 7 0-15,1-1 0 0,-1 0 0 0,1-3 8 16,-4 4-8-16,3-1 0 0,1 6 0 0,3-9 0 0,-4 6 0 0,1 4 0 16,3 5 0-16,0 0 0 0,0 0-9 0,0 0 9 15,0 0 0-15,0 0 0 0,0 0 0 0,0 0 0 16,0 0-12-16,0 0 12 0,0 0-12 0,0 0 12 16,0 0-9-16,0 0 9 0,0 0 0 0,0 0-9 15,-4 5 9-15,1 1 0 0,3 6 0 0,-4-6-8 16,4 0 8-16,0 0 0 0,4 5 0 0,-4-8-8 15,3 6 8-15,1 0 0 0,-4 0 8 0,3 0-8 16,1-3 0-16,-4 5 0 0,3-2 0 0,1 0 0 16,3 0 0-16,-4 0 0 0,1-3 0 0,-1 2-8 15,1-2 8-15,-1 0 0 0,-3-6 0 0,0 6 0 16,0-6 0-16,0 0 0 0,0 0 0 0,0 0 0 16,0 0 0-16,0 0 0 0,0 0 0 0,4-6 11 15,0-6-3-15,-4 1 0 0,0-1 0 0,0-3 0 0,3-3-8 16,-3 4 0-16,4-4 0 0,-1 0 0 0,1 7 0 15,-4-7 0-15,3 3 0 0,1 4 0 0,-4 5 16 16,3-6-1-16,-3 6-1 0,4 0 0 0,-4 0-22 0,3 0-5 16,-3 6-1-16,4-2 0 0,-4 2 14 0,0-6 0 15,0 6 0-15,3-3 0 16,1-3 0-16,-1 0 15 0,4-3-3 0,1 3-1 0,-5 0-25 0,4-5-5 0,0 2-1 16,0-6 0-1,0 3-123-15,4-2-25 0,-1 2-4 0</inkml:trace>
  <inkml:trace contextRef="#ctx0" brushRef="#br0" timeOffset="144762.528">11391 12876 380 0,'0'0'8'16,"0"0"1"-16,0 0-9 0,0 0 0 0,0 0 0 0,0 0 0 15,0 0 59-15,0 0 9 0,0 0 3 0,0 0 0 16,0 0 8-16,0 0 1 0,-7 3 1 0,0 5 0 16,4-2 7-16,-5 0 0 0,1 0 1 0,0-3 0 15,0 6-11-15,0-3-2 0,0 3-1 0,0-1 0 16,-3 1 7-16,3-3 2 0,-1 0 0 0,-2 0 0 15,-1 0-39-15,1 0-7 0,3-3-2 0,-4-1 0 0,4 1-15 0,-4 0-3 16,4 0-1-16,0-3 0 16,0 3-17-16,0-3 10 0,0 0-10 0,0 3 8 15,0 0-8-15,7-3 0 0,-7 0 0 0,7 0 0 16,0 0 0-16,-4 9 0 0,1-9-9 0,-1 6 9 0,1 6 0 0,-1-7-12 16,4 4 12-16,-3 0-10 0,3-3 10 0,0 0 0 0,0 3 0 15,0-9 0-15,-4 11 0 0,4-11 0 0,0 6 0 16,0-6 0-16,0 3 0 0,0-3-10 0,0 0 10 15,0 0 0-15,0 0 0 0,0 0 0 0,0 0 0 16,0 0 0-16,0 6 0 0,0-6 0 16,4 9 0-16,-4-9 0 0,3 12 0 15,1-6 0-15,3-1 0 0,0 4 0 0,0-3 0 16,0 0 0-16,4 0-8 0,-4 3 8 0,3 0 0 0,1-4 0 16,0 4 0-16,-1 3 0 0,4-6 0 0,-3 6 0 0,-1-3 0 0,1-4 0 15,0 1 0-15,-4 3 0 0,0-3-10 16,0 3 10-16,0-9-24 0,0 6 0 0,0-6 0 0,3 0 0 15,-3 0-24-15,-3-6-5 16,3 6-1-16,0-9 0 0,-3 3-98 0,-1-3-19 0</inkml:trace>
  <inkml:trace contextRef="#ctx0" brushRef="#br0" timeOffset="145349.003">11465 12544 942 0,'0'17'20'0,"-3"1"4"0,3-1-24 0,0 1 0 0,0 3 0 0,0 2 0 16,0-5 88-16,0 2 12 0,3-2 4 0,-3 0 0 16,0 5-32-16,4-2-7 0,-4 5-1 0,3-2 0 15,1 2-7-15,-1-2-1 0,1 5-1 0,-1-8 0 16,-3 8-37-16,4-5-7 0,-4-4-2 0,0 10 0 16,0-13 24-16,4 1 5 0,-4 8 1 0,0-8 0 15,0 0-26-15,0-4-5 0,0-2 0 0,0-6-8 16,0 6 8-16,0-12-8 0,0 0 0 0,0 0 0 15,0 0 12-15,0 0-4 0,0 0 0 0,0 0-8 16,0-9 13-16,3 0-4 0,1-3-1 0,-4-8 0 16,3 5-8-16,1 0 0 0,-4-2 0 0,3-7 0 15,1 7 0-15,-1-4 0 0,1 3 0 0,-1-2 0 16,1 2 8-16,-1 0-8 0,1-2 0 0,-4 8 8 16,3-6-8-16,1 1 0 0,-1 5 0 0,1 3-11 15,-1 3 11-15,1-5 0 0,0 5 0 0,-4 6 0 16,3 0 0-16,-3 0 0 0,7 0 0 0,-3 0 0 15,-1 6-13-15,4 5-4 0,-3 1-1 0,-1 0 0 16,1 8 18-16,3-2 0 0,0 0 0 0,-4 2 0 16,4 4 0-16,-3-4 0 0,-4 4 0 0,4-3 0 15,-4-1 0-15,0 1 12 0,3-4-1 0,-3 1-1 16,4 3-1-16,-4-4 0 0,3-8 0 0,1 6 0 16,-4-4-9-16,0-2 0 0,3 3 9 0,-3-6-9 0,0-6 0 0,0 0-15 0,0 0 3 0,0 0 0 31,0 0-48-31,0 0-10 0,4 0-2 0</inkml:trace>
  <inkml:trace contextRef="#ctx0" brushRef="#br0" timeOffset="145919.651">11913 12843 1258 0,'0'0'36'0,"0"0"7"0,0 0-35 0,-7 3-8 0,0 3 0 0,0 0 0 16,0 0 65-16,-4 0 11 0,4 3 3 0,0 5 0 15,-3-2-7-15,3-3-2 0,0 9 0 0,0-7 0 16,-4 7-20-16,4-6-4 0,-4 5-1 0,1-2 0 15,3 3-11-15,3-4-2 0,-3 1-1 0,4-3 0 0,-1 8-15 16,4-11-2-16,-3 3-1 0,3-3 0 0,0 3-5 16,0-4 0-16,0 4-8 0,0-6 12 0,3-3-12 0,-3-3 9 15,4 3-9-15,-1 6 8 16,-3-9-8-16,7 3 8 0,0-3-8 0,-3 0 8 16,3-3-8-16,0-6 0 0,-4 3 9 0,5 0-9 15,-1 0 0-15,-4-8 0 0,4-1 0 0,0 0 0 16,0 3-21-16,0-8-3 0,0 2 0 0,0 4 0 15,-3-7-8-15,3 6-1 0,-3 3-1 0,-1-5 0 0,-3 5 14 0,4 0 4 16,-4 4 0-16,3-1 0 0,-3 3 7 16,0 6 9-16,0-6-13 0,0 6 5 15,0 0-18-15,0 0-3 0,0 0-1 0,0 0 0 0,0 0 30 0,0 9 0 0,-3 0 0 0,-1-1 0 16,1 1 0-16,-1 3 0 0,0 0 0 0,1 2 0 16,3-2 44-16,-4 0 16 0,1 6 2 0,-1-7 1 15,1 4-50-15,3 9-13 0,-4-10 0 0,-3 4 0 16,7 2 48-16,-3 1 4 0,-1-6 0 0,4 2 1 15,-3-5-37-15,3 6-8 0,0-9-8 0,0 2 11 16,3-5-11-16,-3 0 0 0,0-6 0 16,7 3 0-16,0 0-12 0,0-6-8 0,0 0-2 0,0-3 0 15,4-3-118-15,3-2-24 0,-3-1-5 16</inkml:trace>
  <inkml:trace contextRef="#ctx0" brushRef="#br0" timeOffset="146490.67">11994 12967 1094 0,'0'0'23'0,"0"0"5"0,0 0-28 0,0 0 0 0,0 0 0 0,0 0 0 16,0 0 75-16,0 0 9 0,0 0 3 0,0 0 0 15,0 0 6-15,0 0 2 0,0 0 0 0,0 0 0 16,0 0-26-16,0 0-5 0,0 0 0 0,0 0-1 16,0 6-42-16,4 3-8 0,-4-1-1 0,0 1-1 15,0 3 31-15,0 0 6 0,0-1 2 0,0 1 0 16,0 0-30-16,4 3-5 0,-4 2-2 0,0-8 0 16,0 3-13-16,-4 3 0 0,4-7 0 0,0 4 0 15,-4-6 0-15,4-6 0 0,0 0 0 0,0 0 0 16,0 0 0-16,0 0 0 0,0 0 0 0,0 0 0 15,0 0 20-15,0 0-3 0,0 0 0 0,0 0 0 16,0 0-27-16,0 0-6 0,0-6 0 0,0 6-1 16,4-12 17-16,-4 7 0 0,0-4 0 0,4-3 0 15,-1 6 0-15,-3-3 0 0,4 0 0 0,-4 4 0 16,3-10 0-16,1 6 0 0,-1 0 0 0,-3-3 0 16,4 7 0-16,-1-13 0 0,1 3 0 0,-1 3 0 15,1-2 0-15,-4 5 0 0,0-3 0 0,3-2 0 16,-3 2 0-16,0 3 0 0,4 3 0 0,-4 3 0 15,0 3 0-15,0 0 0 0,0 0 0 0,0 0 0 16,0 0 0-16,3 0 0 0,1 9 0 0,3 0 0 16,-4 3 0-16,1 2 0 0,0-2 0 0,-1 6 0 15,1-1 0-15,-1-2-10 0,-3 3 10 0,4-1-8 0,-4-2 8 16,3 8 0-16,-3-8 0 0,0 0 8 0,4 2-8 0,-4-2 0 16,0-6 0-16,0 6 0 0,0-6 12 15,0-4-3-15,3 1 0 0,-3-6 0 0,0 0-9 0,0 0 0 0,0 0-10 16,0 0 10-1,7 0-60-15,0 0-7 0,4-3-1 0</inkml:trace>
  <inkml:trace contextRef="#ctx0" brushRef="#br0" timeOffset="147144.279">12411 12961 1127 0,'0'0'23'0,"-4"6"7"15,4-6-30-15,-3 0 0 0,3 0 0 0,-7 6 0 16,3 3 98-16,4-9 14 0,-7 2 2 0,7-2 1 15,-4 3-38-15,4-3-7 0,-7 3-2 0,0 0 0 16,0-3-3-16,0 0-1 0,0 0 0 0,0 0 0 16,0 0-12-16,0 0-2 0,4-3-1 0,-5 3 0 15,1-3-19-15,0 3-4 0,0 0-1 0,0 0 0 16,0 0-12-16,4 0-2 0,-4 0-1 0,7 0 0 16,-7 6-10-16,7-6 0 0,-4 3 0 0,1 3 0 15,-1 3 0-15,0-3 0 0,4 0 0 0,0 0 0 0,0-1-9 16,0 4 9-16,0 0 0 0,0-3 0 15,0 0-8-15,0 9 8 0,0-15 0 0,0 5 0 0,4 1 0 16,-4-6 0-16,4 9 0 0,-1-3 0 16,-3-6 0-16,4 9 0 0,-4-9 0 0,3 12 0 0,-3-12 0 0,4 5 0 15,-4-5 0-15,3 9 0 16,-3-9 0-16,7 0 0 0,0 6 0 0,-7-6 0 0,4 0 0 0,3 0 0 0,0 0 0 16,-4 0 0-1,4 6 0-15,1-6 0 0,2 0 0 0,-3 0 0 0,0 0-17 0,4 0 3 0,-4 0 1 0,0 0 0 16,0 0 13-16,0 3 0 0,0 0 0 0,0-3 0 15,0 3 0-15,4 6 0 0,-8-3 0 0,4-3 0 16,-3 2 0-16,3-2 0 0,-4 3 0 0,1 3 0 16,0-3 0-16,-4 0 0 0,0 0 0 0,3 0 0 15,-3-1 0-15,0 4 12 0,0 0-3 0,-3-3 0 16,3 9-9-16,-4-9-16 0,0 2 4 0,1 1 1 16,-1-3-7-16,-3 6-2 0,4-3 0 0,-4-3 0 15,0-1 9-15,0 1 2 0,0 0 0 0,0-3 0 16,-1 0-19-16,1 3-4 0,0-6-1 0,0 0 0 15,7 0 33-15,-7 0 0 0,7 0 0 0,-7 0 0 16,7 0-58-16,0 0-5 0,0 0-1 0,-3-6 0 16,3 6-4-16,0 0-2 0,0 0 0 0</inkml:trace>
  <inkml:trace contextRef="#ctx0" brushRef="#br0" timeOffset="147791.393">12707 12996 1314 0,'-14'3'37'0,"0"0"8"0,3 6-36 0,1-9-9 0,3 6 0 0,0 0 0 15,-4 0 31-15,4-3 4 0,3 5 1 0,-3-2 0 16,0 0-7-16,4 3-1 0,-4-3 0 0,3 6 0 15,1-1 20-15,3-5 4 0,0 3 1 0,0 0 0 16,-4 6-33-16,1-4-8 0,-1-5 0 0,1 6-1 16,3 0 22-16,-4-3 5 0,4-1 1 0,0-2 0 15,4 3-20-15,-4-3-4 0,0-6-1 0,3 9 0 16,1-3-4-16,-4-6-1 0,7 6 0 0,-4-4 0 16,8 1-9-16,-4 0 0 0,3-3 9 0,-3-3-9 15,4 3 0-15,0-3 9 0,-1 1-9 0,1-4 0 0,-1 3 8 16,-3-3-8-16,4 0 0 0,-4-6 0 0,-3 6 0 0,3-3 0 0,-4 4 0 15,1-4-9-15,3-3 9 0,-7 9-13 0,3-9 5 0,1 3 8 16,-4 4-10-16,0-7 10 0,0 6 0 16,0 0-9-16,0 6 9 0,0-6 0 0,0 6 0 0,-4-6 0 15,1 0 0-15,3 6 0 0,-7-5 0 0,0 5 0 16,0-12 0-16,0 9 0 0,-1-3 0 16,1 0-8-16,0 3-1 0,0-3 0 0,0 0 0 15,-3 3 0-15,3-2-1 0,0 5 0 0,-1-6 0 0,-2 0 0 16,3 6-2-16,0 0 0 0,0 0 0 0,-4 0 0 15,4 12-8-15,0-9-1 0,4 2-1 0,-5 7 0 16,5 0 7-16,3 6 2 0,0-7 0 0,0 7 0 16,3 0 1-16,1 2 0 0,0-5 0 0,-1 8 0 15,1-5-73-15,3-3-15 0,0-1-2 16</inkml:trace>
  <inkml:trace contextRef="#ctx0" brushRef="#br0" timeOffset="148349.348">12806 13096 1437 0,'0'0'40'0,"0"0"10"0,0 0-40 16,0 0-10-16,0 0 0 0,0 0 0 15,0 0 92-15,0 0 17 0,0 0 3 0,0 0 1 16,0 6-51-16,3 0-10 0,-3 6-3 0,4-1 0 0,-1 4-29 16,1-6-5-16,-1 6-2 0,1-1 0 0,0-2-2 0,-4 0-1 0,3 3 0 0,1-7 0 15,-4 4-2-15,3-3-8 0,-3 3 12 0,4 0-4 16,-4-12-8-16,0 0 0 0,0 0 0 0,0 0 0 16,0 0 9-16,0 0-9 0,0 0 10 0,0 0-10 15,3 0 10-15,4-6-10 0,-3-9 10 0,-1 6-10 16,-3-3 0-16,4-2 0 0,-1-4 0 0,-3 3-10 15,0-2 10-15,4-1 0 0,-4-3 0 16,0 4 0-16,3-1 0 0,1 6 0 16,-1-5 0-16,1 5 0 0,-1 0 0 0,1 1 0 0,3 2 0 15,-3-3 0-15,-1 3 0 0,1 3 0 0,-1-3 0 16,1 6-8-16,-1-2 8 0,1-1 0 0,-1 0 0 0,-3 6 0 16,7 0 0-16,-3-6 0 0,-4 6 0 0,7 0-8 15,-4 0 8-15,5 0-8 0,-1 6 8 0,-4-6-8 16,4 3 8-16,0 6 0 0,0-1 0 0,0 1 0 15,-3 0-27-15,3 3-3 0,0 0-1 0,-3-1 0 16,3 1 47-16,-4 0 8 0,1 3 3 0,3-4 0 16,-4 1-43-16,1 6-9 0,-4-7-2 0,3 4 0 15,-3-3 43-15,4 6 9 0,-4-10 2 0,0 4 0 16,0 0-27-16,0 0 0 0,0-3 0 0,0-1 0 16,3 1-16-16,-3-3-9 0,0-6-2 0,0 0 0 15,0 0-29-15,0 0-7 0,0 0-1 0,0 0 0 16,0 0-102-16,0-6-21 0</inkml:trace>
  <inkml:trace contextRef="#ctx0" brushRef="#br0" timeOffset="153123.312">10015 13522 940 0,'0'6'26'0,"-3"3"7"0,3 3-33 0,0 0 0 0,-4-1 0 0,4 1 0 15,0-3 80-15,0-9 8 0,0 0 3 0,0 0 0 16,0 0-19-16,0 6-4 0,0 3-1 0,0-3 0 16,0 2-8-16,0-2-2 0,4 6 0 0,-4 0 0 15,3-3-2-15,1 5-1 0,-1 7 0 0,1-3 0 16,-1 2-26-16,1 4-4 0,3 2-2 0,-3 4 0 15,-1 5-22-15,1 3 0 0,3-12 0 0,-4 16 8 16,1-10 4-16,-1 3 2 0,1 3 0 0,-1-5 0 16,-3-4-22-16,0-2-5 0,0-1-1 0,0 1 0 15,0-7 14-15,-3 1 0 0,3-1 0 0,0-5 0 16,0 3 0-16,-4-7 0 0,4 1 0 0,0-6 0 16,0 0 28-16,0 0 9 0,0-6 2 0,0 0 0 15,0 0-11-15,0 0-3 0,0 0 0 0,0 0 0 16,0 0-25-16,0 0 0 0,0 0-12 0,0 0 12 15,0 0 0-15,0 0 0 0,0 0 9 0,-3-6-1 16,3 0-8-16,0 0 0 0,-4-6 0 0,4 4-8 16,0-4 8-16,-3 3 0 0,3 0 0 0,0-3-8 15,0-2 8-15,0 2-12 0,0 0 12 0,0 0-12 16,0-5 12-16,0-1-12 0,3 3 12 0,-3-2-12 16,0-4 12-16,4 1 0 0,-4 5 0 0,3-6-8 15,-3 4 8-15,4 2-12 0,-1 0 12 0,1 4-12 0,3-1 12 16,-4 3-10-16,1 3 10 0,3 0-10 15,-3 3-19-15,3 0-4 0,0 3-1 0,0 0 0 0,0 3 34 0,0 3 0 0,3 0 0 0,-3 0 0 16,4 3 12-16,-4 5 8 0,4-2 3 0,-4 0 0 16,3 0-23-16,-3 5 0 0,4-2 0 0,-4 0 0 15,4 0 0-15,-4-4 0 0,0 4 0 0,0-3 0 16,0-1 0-16,0-2 0 0,0 0 0 0,-4 3 0 16,1-3 0-16,0 2 0 0,-1-2 0 0,1 0 8 15,-4 0-26-15,0-3-5 16,3 3-1-16,-3-1 0 0,0-2 24 0,0 0 0 15,0 3 0-15,0-3 0 0,0 0-80 16,0-6-12-16,0 9-3 0</inkml:trace>
  <inkml:trace contextRef="#ctx0" brushRef="#br0" timeOffset="153509.053">10400 14122 1235 0,'0'0'52'16,"0"0"-42"-16,0 0 88 15,0 0 18-15,0 0 3 0,-7 6 1 0,7-6-47 16,0 6-9-16,0 0-1 0,0 0-1 16,3 5-21-16,1-5-4 0,3 0-1 0,0 3 0 15,4 0-11-15,-4 6-2 0,3-7-1 0,1 4 0 0,-1 0-14 0,1 3-8 0,-4-1 10 0,0-5-10 32,4 3-15-32,-4 3-9 0,0-4-1 0,0 4-1 0,0-3 36 0,0 0 7 0,0-4 2 0,-3 1 0 15,-1-6-49 1,1 3-10-16,-4-6-1 0,0 0-1 0,0 0 1 0,0 0 0 0,0 0 0 15,0 0 0-15,0 0-19 0,3-6-3 0,1-3-1 0</inkml:trace>
  <inkml:trace contextRef="#ctx0" brushRef="#br0" timeOffset="153847.763">10566 13972 1337 0,'-4'9'28'0,"4"0"6"16,0 0-34-16,-3 8 0 0,3-8 0 0,0 3 0 16,0 3 52-16,0 5 3 0,0-5 1 0,-4 6 0 15,4-4 11-15,0 4 2 0,0-1 1 0,0 4 0 16,-3-1-25-16,3 1-5 0,0 2 0 0,-4 1-1 0,4 2-11 0,0 1-3 0,0 2 0 0,0-3 0 15,0 4-25-15,4-10 8 0,-4 7-8 0,0-4 0 16,0-2 0-16,0-4 0 0,0 1 0 0,3-1 0 16,-3-2 0-16,0-3 0 0,4-1 0 15,-4-2 0-15,3 3 0 0,-3-6 0 0,4 2 0 0,-1-5 0 16,1 6 0-16,-4-6 0 16,3 0 0-16,1 0 0 0,-4-6-46 0,0 0-14 15,3 0-4-15,-3 0 0 0,0 0-90 16,4-6-18-16</inkml:trace>
  <inkml:trace contextRef="#ctx0" brushRef="#br0" timeOffset="154720.421">10707 14037 1234 0,'-4'12'25'0,"1"-1"7"0,3 1-32 0,-4 0 0 0,4-3 0 0,0 6 0 16,0-4 85-16,0 4 11 0,0-3 1 0,0-1 1 31,0 1-17-31,4 0-3 0,-4 3-1 0,0-1 0 16,3 1-27-16,-3-3-6 0,4 8 0 0,-4-8-1 0,0 3-17 0,0 0-3 15,0-1-1-15,0-2 0 0,0-6-6 0,0 6 0 0,0-6-1 0,0-6 0 16,0 0-6-16,0 0-1 0,0 0 0 0,0 0 0 16,0 0 10-16,0 0 2 0,0 0 0 0,0-12 0 15,0 0-20-15,0-3-11 0,0 1 2 0,3-1 0 16,-3 3 0-16,4-5 0 0,-4 2 0 0,3 0 0 15,1 3 1-15,-1-2 0 0,-3 2 0 16,4 3 0-16,0 0 8 0,-4 0 0 16,3-2 0-16,-3 5 0 0,4 0 0 0,-1-3 0 15,-3 3 0-15,4 3-8 0,-4 3 8 0,3-6 0 0,-3 6 0 0,4-2-8 16,-1-4 8-16,-3 0 0 0,4 3-9 16,-1 0 9-16,-3 3 0 0,4-3 0 0,3 0 0 0,-4 3 0 15,1 0-29-15,3 0-2 16,-4 0 0-16,5 0 0 0,-5 3 44 0,1 3 9 0,3 0 2 0,-4 3 0 15,1-1-39-15,-1 1-7 0,1 0-2 0,-1 3 0 16,-3-3 44-16,0 2 8 0,4 4 1 0,-4 0 1 16,-4-4-14-16,4 1-4 0,-3 0 0 0,3 0 0 15,-4 2 10-15,1-2 2 0,3-6 0 0,-4 3 0 16,4-3 0-16,0-6 0 0,0 0 0 0,0 0 0 16,0 0-4-16,0 0 0 0,0 0 0 0,0 0 0 15,0 0-6-15,-3-9-2 0,-1 3 0 0,4 0 0 16,0-6-12-16,0-2 0 0,0 2-9 0,4 0 9 0,-1 0 0 15,1 1 12-15,-1-1-1 0,1 0 0 16,3 3-60-16,-4-5-12 0,1 5-3 0,-1 3 0 0,4-3 52 16,-3 0 12-16,3 3 0 0,-3-2 0 15,-1 5-14-15,-3 3 0 0,0 0 0 0,0 0 0 16,0 0-29-16,4 0-5 0,-1 0-2 0,4 3 0 16,-7-3 70-16,4 6 15 0,-1-1 2 0,4-2 1 15,-3 3-30-15,-1-3-8 0,1 6 0 0,-1-3 0 0,1-6 0 0,-1 6 8 0,1 3-8 16,3-4 0-16,-3 1 0 0,-1 3 8 0,4-3-8 15,0 3 0-15,-3-3 8 0,-1 5-8 0,1-2 8 0,-1 3-8 16,1-3 0-16,-4 3 0 0,3 2 0 0,1-5 0 16,-4 3 0-16,3 3 0 0,-3-7 0 0,0 4 0 15,4 0 0-15,-4-6 0 0,0 3 0 0,0-3 0 16,0-6 18-16,0 0-1 0,0 0 0 0,0 0 0 16,0 0-65-16,0 0-12 0,0 0-4 15,0 0 0-15,4-9-73 0,-1 3-15 0,1-6-4 16</inkml:trace>
  <inkml:trace contextRef="#ctx0" brushRef="#br0" timeOffset="155333.542">11120 14125 1121 0,'0'0'47'16,"0"0"-38"-16,0 0 75 0,0 0 16 0,0 0 2 0,0 0 1 15,0 0-17-15,0 0-3 0,0 0-1 0,0 0 0 16,0 9-23-16,0-9-5 0,-4 6-1 0,0 0 0 15,4-6-33-15,-3 9-8 0,-1-4 0 0,1 1-1 16,3 0-11-16,-4 0 0 0,4-6 0 0,-3 6 0 16,3 6 0-16,0-12 0 0,-4 6 0 0,4-6 0 15,0 5 33-15,0-5 5 16,0 0 1-16,0 0 0 0,0 0-31 0,0 0-8 0,0 0 0 0,0 0 0 16,0 0 0-16,0 0 0 0,0 0 0 0,0 0 0 15,0 0 0-15,7 0 11 0,-3-11-11 0,-1 5 12 16,1-3-12-16,-1 0 0 0,-3 0 0 0,4-5 8 15,-4 5-8-15,0-6 0 0,4 3 0 0,-4-2 8 16,0 2-8-16,3-3 0 0,-3 6 0 0,0-5 0 16,4 2 0-16,-4 3 0 0,3 3 0 0,-3 0 0 15,4-5 0-15,-4 8 0 0,3-3 0 0,1 3 0 16,-4 3 9-16,7-3 7 0,0 3 0 0,-4 0 1 16,4 3-17-16,0 0 0 0,1 0 0 0,2 3 0 15,-3 5 0-15,4-5 0 0,-4 3 0 0,3 3 0 16,1-3-10-16,-4 11-6 0,-3-8 0 15,3-3-1-15,0 6 27 0,-4-4 6 0,1 4 0 0,3-3 1 16,-4-1-17-16,1 1 0 0,-1 0 0 0,1-3 0 0,-1 3 0 16,-3-4 0-16,4 1 0 0,-4 0 0 0,0-3 0 15,0 0 0-15,0-6 0 0,0 0 0 16,0 0 0-16,0 0 0 0,0 0 0 0,0 0 0 16,0 0-48-16,0 0-12 0,0 0-4 0,0 0 0 15,0 0-51-15,0 0-10 0,3 3-3 0</inkml:trace>
  <inkml:trace contextRef="#ctx0" brushRef="#br0" timeOffset="155933.447">11391 14140 1347 0,'4'6'38'0,"-4"5"9"16,3-8-38-16,-3 3-9 0,0-6 0 0,4 6 0 15,-1 0 46-15,4 0 7 0,-3 0 2 0,3 0 0 16,-4 0-3-16,5-1-1 0,-5-5 0 0,4 3 0 16,-3-3-31-16,3 0-5 0,0 0-2 0,-4 0 0 15,4-3 31-15,0 3 5 0,-3-5 2 0,3-1 0 16,0 0-22-16,-3 0-4 0,3-3-1 0,0 3 0 15,-4-3-9-15,1 4-3 0,3-4 0 0,-4-3 0 16,-3 3-12-16,4 0 0 0,-1 1 8 0,-3-4-8 16,0 3 8-16,0 6-8 0,0-3 11 0,0 0-11 15,0-3 0-15,-3 1 0 0,3 5 0 0,0 3-9 0,0 0 9 16,-4-3-13-16,4 3 5 0,-3-6 8 0,3 6-20 0,0 0 3 16,0 0 1-16,-7 0 0 0,7 0-3 0,-7 0 0 15,7 0 0-15,-7 3 0 16,7-3-23-16,0 0-5 0,-4 3-1 0,4-3 0 0,-7 3 57 0,0 5 11 0,0-5 3 0,0-3 0 15,0 9-23-15,0-9 0 16,0 6 0-16,0-6 0 0,3 6 15 0,-3-3-2 16,0 3 0-16,0 0 0 0,3-3 5 15,-3 5 1-15,4-2 0 0,-1 0 0 0,1-3-7 0,3-3-2 0,-4 9 0 0,4-3 0 16,0 3-10-16,0-1 0 0,4 1 0 0,-1 0 0 16,1 0 8-16,-1 3-8 0,4-1 12 15,0 4-4-15,1-3 2 0,-1 3 0 0,0-1 0 0,0 1 0 16,0-3-2-16,0 2 0 0,3 1 0 0,-3-3 0 15,4 3 1-15,-4-4 0 0,4-2 0 0,-1 6 0 16,-3-3-35-16,4-6-7 0,-1-1-2 0,1 4 0 16,0-3 35-16,-1-3 0 0,1 3 0 0,-1-6 0 15,1 3 0-15,3-3 0 0,-3 0 12 0,-1-3-3 16,4 0-61-16,-3 0-13 0,0 0-3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é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0846C-8667-4EDA-B1E1-658FC02399A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875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é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0846C-8667-4EDA-B1E1-658FC02399A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148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customXml" Target="../ink/ink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customXml" Target="../ink/ink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2.xml"/><Relationship Id="rId96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37" Type="http://schemas.openxmlformats.org/officeDocument/2006/relationships/customXml" Target="../ink/ink7.xml"/><Relationship Id="rId36" Type="http://schemas.openxmlformats.org/officeDocument/2006/relationships/image" Target="../media/image24.png"/><Relationship Id="rId57" Type="http://schemas.openxmlformats.org/officeDocument/2006/relationships/customXml" Target="../ink/ink8.xml"/><Relationship Id="rId95" Type="http://schemas.openxmlformats.org/officeDocument/2006/relationships/customXml" Target="../ink/ink9.xml"/><Relationship Id="rId94" Type="http://schemas.openxmlformats.org/officeDocument/2006/relationships/image" Target="../media/image53.png"/><Relationship Id="rId56" Type="http://schemas.openxmlformats.org/officeDocument/2006/relationships/image" Target="../media/image3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vingt-six mars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451F1-A61F-4CC6-A672-E052849D8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086784-FA5E-4EFA-BF17-84155041E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On </a:t>
            </a:r>
            <a:r>
              <a:rPr lang="en-US" dirty="0" err="1"/>
              <a:t>parle</a:t>
            </a:r>
            <a:r>
              <a:rPr lang="en-US" dirty="0"/>
              <a:t> </a:t>
            </a:r>
            <a:r>
              <a:rPr lang="en-US" dirty="0" err="1"/>
              <a:t>français</a:t>
            </a:r>
            <a:r>
              <a:rPr lang="en-US" dirty="0"/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449929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CAD17-208E-4F8E-8E78-4DF44AAF3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197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F3D97F-597B-47E5-9C5D-F8354EE290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1561"/>
            <a:ext cx="10515600" cy="561540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Carol was reading while Alice was writing.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 run rapidly at the park.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You and your mother often say “we like pineapples.”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It was raining when his plane arrived at the airport.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 wrote our letters to Santa Claus last Saturday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CBA8913-9DAB-49F6-B53C-819E6A457840}"/>
                  </a:ext>
                </a:extLst>
              </p14:cNvPr>
              <p14:cNvContentPartPr/>
              <p14:nvPr/>
            </p14:nvContentPartPr>
            <p14:xfrm>
              <a:off x="1214280" y="981000"/>
              <a:ext cx="9631800" cy="30949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CBA8913-9DAB-49F6-B53C-819E6A45784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04920" y="971640"/>
                <a:ext cx="9650520" cy="311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1032F87D-6CA2-4554-BF1D-60F911CD238C}"/>
                  </a:ext>
                </a:extLst>
              </p14:cNvPr>
              <p14:cNvContentPartPr/>
              <p14:nvPr/>
            </p14:nvContentPartPr>
            <p14:xfrm>
              <a:off x="5335200" y="3582360"/>
              <a:ext cx="3661920" cy="49968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1032F87D-6CA2-4554-BF1D-60F911CD238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325840" y="3573000"/>
                <a:ext cx="3680640" cy="518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031340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CC7D7E22-962A-4CFF-9B20-10F25F61A21F}"/>
                  </a:ext>
                </a:extLst>
              </p14:cNvPr>
              <p14:cNvContentPartPr/>
              <p14:nvPr/>
            </p14:nvContentPartPr>
            <p14:xfrm>
              <a:off x="4461480" y="4749840"/>
              <a:ext cx="360" cy="3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CC7D7E22-962A-4CFF-9B20-10F25F61A21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52120" y="4740480"/>
                <a:ext cx="19080" cy="1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1F7AB29-0AD8-49AC-9393-48B20135907F}"/>
                  </a:ext>
                </a:extLst>
              </p14:cNvPr>
              <p14:cNvContentPartPr/>
              <p14:nvPr/>
            </p14:nvContentPartPr>
            <p14:xfrm>
              <a:off x="5379840" y="3737880"/>
              <a:ext cx="7920" cy="2977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1F7AB29-0AD8-49AC-9393-48B20135907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370480" y="3728520"/>
                <a:ext cx="26640" cy="316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69816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5033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French: We walked to school, we entered the building, we heard the school song, we ran to class, we listened to the teacher.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8237285C-523B-4647-8082-C3D1825C2F0F}"/>
                  </a:ext>
                </a:extLst>
              </p14:cNvPr>
              <p14:cNvContentPartPr/>
              <p14:nvPr/>
            </p14:nvContentPartPr>
            <p14:xfrm>
              <a:off x="6461609" y="4303518"/>
              <a:ext cx="8280" cy="7920"/>
            </p14:xfrm>
          </p:contentPart>
        </mc:Choice>
        <mc:Fallback xmlns=""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8237285C-523B-4647-8082-C3D1825C2F0F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6452609" y="4294878"/>
                <a:ext cx="25920" cy="2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51" name="Ink 50">
                <a:extLst>
                  <a:ext uri="{FF2B5EF4-FFF2-40B4-BE49-F238E27FC236}">
                    <a16:creationId xmlns:a16="http://schemas.microsoft.com/office/drawing/2014/main" id="{BBF5B009-BB71-4541-B85E-D51D09644586}"/>
                  </a:ext>
                </a:extLst>
              </p14:cNvPr>
              <p14:cNvContentPartPr/>
              <p14:nvPr/>
            </p14:nvContentPartPr>
            <p14:xfrm>
              <a:off x="6601649" y="5229798"/>
              <a:ext cx="360" cy="6840"/>
            </p14:xfrm>
          </p:contentPart>
        </mc:Choice>
        <mc:Fallback xmlns="">
          <p:pic>
            <p:nvPicPr>
              <p:cNvPr id="51" name="Ink 50">
                <a:extLst>
                  <a:ext uri="{FF2B5EF4-FFF2-40B4-BE49-F238E27FC236}">
                    <a16:creationId xmlns:a16="http://schemas.microsoft.com/office/drawing/2014/main" id="{BBF5B009-BB71-4541-B85E-D51D09644586}"/>
                  </a:ext>
                </a:extLst>
              </p:cNvPr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6593009" y="5221158"/>
                <a:ext cx="18000" cy="24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7">
            <p14:nvContentPartPr>
              <p14:cNvPr id="125" name="Ink 124">
                <a:extLst>
                  <a:ext uri="{FF2B5EF4-FFF2-40B4-BE49-F238E27FC236}">
                    <a16:creationId xmlns:a16="http://schemas.microsoft.com/office/drawing/2014/main" id="{58B98475-ACE4-42A4-B404-59BC282EFE22}"/>
                  </a:ext>
                </a:extLst>
              </p14:cNvPr>
              <p14:cNvContentPartPr/>
              <p14:nvPr/>
            </p14:nvContentPartPr>
            <p14:xfrm>
              <a:off x="10464089" y="5022438"/>
              <a:ext cx="360" cy="360"/>
            </p14:xfrm>
          </p:contentPart>
        </mc:Choice>
        <mc:Fallback xmlns="">
          <p:pic>
            <p:nvPicPr>
              <p:cNvPr id="125" name="Ink 124">
                <a:extLst>
                  <a:ext uri="{FF2B5EF4-FFF2-40B4-BE49-F238E27FC236}">
                    <a16:creationId xmlns:a16="http://schemas.microsoft.com/office/drawing/2014/main" id="{58B98475-ACE4-42A4-B404-59BC282EFE22}"/>
                  </a:ext>
                </a:extLst>
              </p:cNvPr>
              <p:cNvPicPr/>
              <p:nvPr/>
            </p:nvPicPr>
            <p:blipFill>
              <a:blip r:embed="rId94"/>
              <a:stretch>
                <a:fillRect/>
              </a:stretch>
            </p:blipFill>
            <p:spPr>
              <a:xfrm>
                <a:off x="10257809" y="4963752"/>
                <a:ext cx="382320" cy="53245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5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818B789-287D-4B87-AD09-D669978F40CC}"/>
                  </a:ext>
                </a:extLst>
              </p14:cNvPr>
              <p14:cNvContentPartPr/>
              <p14:nvPr/>
            </p14:nvContentPartPr>
            <p14:xfrm>
              <a:off x="1499760" y="2868840"/>
              <a:ext cx="8942400" cy="24368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818B789-287D-4B87-AD09-D669978F40CC}"/>
                  </a:ext>
                </a:extLst>
              </p:cNvPr>
              <p:cNvPicPr/>
              <p:nvPr/>
            </p:nvPicPr>
            <p:blipFill>
              <a:blip r:embed="rId96"/>
              <a:stretch>
                <a:fillRect/>
              </a:stretch>
            </p:blipFill>
            <p:spPr>
              <a:xfrm>
                <a:off x="1490400" y="2859480"/>
                <a:ext cx="8961120" cy="2455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51654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5033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a sentence which uses two different adverbs.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8B8C570-2034-46CE-B29D-D4413DB9427A}"/>
                  </a:ext>
                </a:extLst>
              </p14:cNvPr>
              <p14:cNvContentPartPr/>
              <p14:nvPr/>
            </p14:nvContentPartPr>
            <p14:xfrm>
              <a:off x="1328400" y="2802240"/>
              <a:ext cx="9866880" cy="11199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8B8C570-2034-46CE-B29D-D4413DB9427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19040" y="2792880"/>
                <a:ext cx="9885600" cy="1138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59075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vingt-six mars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le roman-photo</a:t>
            </a:r>
          </a:p>
          <a:p>
            <a:pPr marL="0" indent="0" algn="ctr">
              <a:buNone/>
            </a:pPr>
            <a:r>
              <a:rPr lang="fr-FR" dirty="0"/>
              <a:t>révision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280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233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68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Nous </a:t>
            </a:r>
            <a:r>
              <a:rPr lang="en-US" dirty="0" err="1">
                <a:solidFill>
                  <a:srgbClr val="002060"/>
                </a:solidFill>
              </a:rPr>
              <a:t>sommes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prêts</a:t>
            </a:r>
            <a:r>
              <a:rPr lang="en-US" dirty="0">
                <a:solidFill>
                  <a:srgbClr val="002060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3783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6C053-F718-4C09-B3B9-9ADA2F5AD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Léon Foucault was a French physicist who, in 1851, displayed a pendulum which can be used to demonstrate that the earth rotates around its axis.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C5FAE-4CE0-45AF-9B2F-3B43C9FB2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B44447-0E4E-4B82-995C-D02BA789AC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3628" y="1555475"/>
            <a:ext cx="3379633" cy="450843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861FCF3-EAEE-49EA-99ED-AFA9AB4BF7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9762" y="1600200"/>
            <a:ext cx="3402704" cy="4536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141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09FD2-C92C-43AE-BCFB-EB8E23A8C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29554D-88AA-4BCF-93FC-88CDCF6C92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roman-photo</a:t>
            </a:r>
          </a:p>
          <a:p>
            <a:pPr marL="0" indent="0" algn="ctr">
              <a:buNone/>
            </a:pPr>
            <a:r>
              <a:rPr lang="en-US" dirty="0"/>
              <a:t>pp. 288 - 289</a:t>
            </a:r>
          </a:p>
        </p:txBody>
      </p:sp>
    </p:spTree>
    <p:extLst>
      <p:ext uri="{BB962C8B-B14F-4D97-AF65-F5344CB8AC3E}">
        <p14:creationId xmlns:p14="http://schemas.microsoft.com/office/powerpoint/2010/main" val="2309443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4837C-EE93-4AD7-93D0-7CEAC3D28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22212-3BD8-447E-A31D-F097A197AF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aérobique</a:t>
            </a:r>
            <a:r>
              <a:rPr lang="en-US" dirty="0"/>
              <a:t> alphabet</a:t>
            </a:r>
          </a:p>
        </p:txBody>
      </p:sp>
    </p:spTree>
    <p:extLst>
      <p:ext uri="{BB962C8B-B14F-4D97-AF65-F5344CB8AC3E}">
        <p14:creationId xmlns:p14="http://schemas.microsoft.com/office/powerpoint/2010/main" val="4278354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633BB-02FC-4000-8C2B-40B989A09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1325B-B307-49E5-AE08-C75A08A4F9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la musique</a:t>
            </a:r>
          </a:p>
          <a:p>
            <a:pPr marL="0" indent="0" algn="ctr">
              <a:buNone/>
            </a:pPr>
            <a:r>
              <a:rPr lang="en-US" dirty="0" err="1"/>
              <a:t>Ça</a:t>
            </a:r>
            <a:r>
              <a:rPr lang="en-US" dirty="0"/>
              <a:t> fait </a:t>
            </a:r>
            <a:r>
              <a:rPr lang="en-US" dirty="0" err="1"/>
              <a:t>rire</a:t>
            </a:r>
            <a:r>
              <a:rPr lang="en-US" dirty="0"/>
              <a:t> les </a:t>
            </a:r>
            <a:r>
              <a:rPr lang="en-US" dirty="0" err="1"/>
              <a:t>oiseaux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479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52925</TotalTime>
  <Words>184</Words>
  <Application>Microsoft Office PowerPoint</Application>
  <PresentationFormat>Widescreen</PresentationFormat>
  <Paragraphs>95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Bonjour!</vt:lpstr>
      <vt:lpstr>Travail de cloche</vt:lpstr>
      <vt:lpstr>Bonjour!</vt:lpstr>
      <vt:lpstr>Pourquoi tombons-nous?</vt:lpstr>
      <vt:lpstr>PowerPoint Presentation</vt:lpstr>
      <vt:lpstr>Léon Foucault was a French physicist who, in 1851, displayed a pendulum which can be used to demonstrate that the earth rotates around its axis.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652</cp:revision>
  <cp:lastPrinted>2017-03-27T17:21:08Z</cp:lastPrinted>
  <dcterms:created xsi:type="dcterms:W3CDTF">2016-10-03T16:25:09Z</dcterms:created>
  <dcterms:modified xsi:type="dcterms:W3CDTF">2025-03-26T17:06:08Z</dcterms:modified>
</cp:coreProperties>
</file>