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331" r:id="rId2"/>
    <p:sldId id="367" r:id="rId3"/>
    <p:sldId id="469" r:id="rId4"/>
    <p:sldId id="371" r:id="rId5"/>
    <p:sldId id="417" r:id="rId6"/>
    <p:sldId id="375" r:id="rId7"/>
    <p:sldId id="468" r:id="rId8"/>
    <p:sldId id="376" r:id="rId9"/>
    <p:sldId id="415" r:id="rId10"/>
    <p:sldId id="470" r:id="rId11"/>
    <p:sldId id="471" r:id="rId12"/>
    <p:sldId id="416" r:id="rId13"/>
    <p:sldId id="431" r:id="rId14"/>
    <p:sldId id="432" r:id="rId15"/>
    <p:sldId id="392" r:id="rId16"/>
    <p:sldId id="378" r:id="rId17"/>
    <p:sldId id="369" r:id="rId18"/>
    <p:sldId id="387" r:id="rId1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67"/>
            <p14:sldId id="469"/>
            <p14:sldId id="371"/>
            <p14:sldId id="417"/>
            <p14:sldId id="375"/>
            <p14:sldId id="468"/>
            <p14:sldId id="376"/>
            <p14:sldId id="415"/>
            <p14:sldId id="470"/>
            <p14:sldId id="471"/>
            <p14:sldId id="416"/>
            <p14:sldId id="431"/>
            <p14:sldId id="432"/>
            <p14:sldId id="392"/>
            <p14:sldId id="378"/>
            <p14:sldId id="369"/>
            <p14:sldId id="387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0D4B52-9420-49F1-B7F2-B1E98923A432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04EFB22-8470-4BB9-AEF0-7E7CB444C9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1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13:53:11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17343 12355 806 0,'0'0'17'0,"0"0"4"0,0 0 1 0,0 0 2 0,0 0-24 0,-4 9 0 0,4-2 0 0,0-1 0 16,0 3 0-16,0-6 0 0,0-3 0 15,0 10-354-15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7T17:33:20.2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3291 4253 339 0,'0'0'9'0,"0"0"3"0,-7 6-12 0,4 0 0 0,3-6 0 0,-7 6 0 16,3 0 54-16,1 3 8 0,-1-4 2 0,4-5 0 15,-10 6 16-15,6 0 4 0,1 6 1 0,3-6 0 16,0-6-15-16,-4 12-3 0,0-6-1 0,1 2 0 16,-1 4-1-16,1-6 0 0,-1 12 0 0,4-7 0 15,-3 1-30-15,-1 3-7 0,1 2 0 0,3 1-1 16,-4 3-17-16,1 2-10 0,3 1 12 0,0-4-12 15,-4 10 14-15,4-4-4 0,0 4-1 0,4 2 0 16,-4-3-9-16,3 4 0 0,-3 2 0 0,4-9 8 16,-4 10 8-16,3-4 2 0,1-3 0 0,-1 1 0 0,1 2 3 15,-1-5 1-15,1 8 0 0,-1-6 0 0,1 4 4 16,0-7 1-16,-1 3 0 0,1-5 0 16,-4-3 4-16,3 2 1 0,-3-5 0 0,0-4 0 15,0 4-5-15,0-6-1 0,7-6 0 0,-7 8 0 16,0-8-5-16,0-6-1 0,0 0 0 0,0 0 0 0,0 0-20 15,0 0-12-15,0 0 2 0,0 0 0 0,0 0 10 0,0 0 9 16,0 0-1-16,0 0-8 0,0 0 0 0,0 0 0 16,-10-9-10-16,3-2 10 0,3-1-27 0,-3 0 3 15,0-11 0-15,3 8 0 16,-3-3-20-16,4-8-4 0,-4 2-1 0,0 1 0 16,0-4 4-16,0-2 1 0,0 2 0 0,3-2 0 15,-3-3 16-15,0 2 4 0,0-2 1 0,0-3 0 0,0 2 23 0,-4-2 0 16,4 3 0-16,0 2 0 0,0 4 0 15,3-3 13-15,-3-4-1 0,0 10-1 0,4-1 6 0,-1 9 2 0,1-2 0 16,-1-1 0-16,1 1-5 0,-1 8-1 0,1-9 0 0,3 6 0 16,-4 1-13-16,1-1 0 0,6 3 8 0,-3-3-8 15,4 6 0-15,-4-5 0 0,3 5 0 16,1-6 0-16,3 3 0 0,-4 3-10 16,8 0 10-16,-4-5-8 0,0 5 8 0,4-6-10 0,-4 6 10 0,7-6-10 15,-4 6 10-15,1-2 0 0,-1 2 0 0,-2-6-8 16,-1 6 8-16,3 0-12 0,1 0 12 0,-4-2-12 15,3 2 12-15,1 3 0 0,0 0 8 0,-4-3-8 16,3 6 0-16,-3 0 0 0,0 0 0 0,4-6 0 16,-4 6 10-16,-4 6-2 0,5-6-8 0,2 6 12 15,-3-3 4-15,0 3 1 0,0-3 0 0,4 5 0 16,-1-2-8-16,1 6-1 0,0-6-8 0,6 6 12 0,-6 2-12 16,3-2 9-16,-3 6-9 0,3-1 8 0,0-2-8 0,0 9 0 15,0-7 9-15,0 7-9 0,4-4 0 0,-4 10 8 16,-4-10-8-16,5 10 0 0,-1-7 0 0,-4 10 8 15,4-13-8-15,-3 10 0 0,-4-1 16 0,4-3-2 16,3-2 0-16,-4 2 0 0,-3 4-14 0,0-7 8 16,-3 4-8-16,-1 2 0 0,1-8 0 0,-1 8 0 15,1-8 0-15,0 8 0 16,-4-11 0-16,3 5 11 0,-3-2-3 0,0 2-8 0,4-5 0 0,-4 3 0 16,-4-4 0-16,4-5 0 0,0 0 0 0,0-3 0 0,0-9 8 15,0 11-8-15,0-11 0 0,0 0 0 16,0 0 8-16,0 0-8 15,0 0-22-15,0 0-8 0,0 0-2 0,0 0 0 16,0 0-51-16,0 0-10 0,0 0-3 0,0 0-568 0</inkml:trace>
  <inkml:trace contextRef="#ctx0" brushRef="#br0" timeOffset="431.716">3193 4624 871 0,'0'0'19'0,"0"0"4"0,0 11 1 0,0-5 0 0,7 3-24 0,-4 3 0 0,8 0 0 16,-4-6 0-16,3 5 0 0,1-5 0 15,0 6 0-15,3-3 0 0,0 0 0 0,-4-1 0 0,-3-2 9 0,4-6-1 16,0 12 11-16,-1-12 2 0,-3 0 1 0,4 6 0 15,-4-6 18-15,4 0 3 0,-4 0 1 0,7 0 0 16,-7 0-23-16,0 0-4 0,0-6-1 0,3 6 0 16,-6 0-16-16,7 0 10 0,-4 0-10 0,3-6 8 15,-3 0-8-15,0 6 0 0,4 0 0 0,-1 0-530 16</inkml:trace>
  <inkml:trace contextRef="#ctx0" brushRef="#br0" timeOffset="961.351">3708 4033 1256 0,'0'0'28'0,"0"0"5"0,0 0 2 0,0 0 0 0,0 0-35 0,0 0 0 0,0 0 0 0,0 0 0 16,0 6 28-16,3 5-2 0,-3-5 0 0,4 6 0 15,3 0-26-15,-4-6 0 0,4 8 0 0,0-2 0 16,0 6 0-16,1-1 8 0,6-8-8 0,-7 9 0 16,3 0 8-16,1-1-8 0,-4-5 8 0,4 8-8 15,-1-2 0-15,-3 0 8 0,0 2-8 0,4-8 0 0,-4 12 9 16,0-13-9-16,0 4 10 0,0 3-10 16,7-7 11-16,-7 1-11 0,4 0 12 0,-4 3-12 15,-4-4 0-15,4-5 0 0,0 6 0 0,-3-6-413 16,3 6-90-16</inkml:trace>
  <inkml:trace contextRef="#ctx0" brushRef="#br0" timeOffset="2326.204">4886 4618 1004 0,'0'0'22'0,"0"0"5"0,0 0 1 0,-4 6 0 0,4-6-28 0,0 0 0 0,-7 6 0 0,4-1 0 16,3-5 63-16,0 12 7 0,0-9 2 0,0 9 0 15,0 0-44-15,3-6-8 0,1 5-1 0,-1-5-1 16,1 6-5-16,3-3-1 0,-3 2 0 0,3 1 0 15,0 12-12-15,0-10 11 0,0 10-11 0,0-6 10 16,3-1-10-16,-3 4 0 0,1-4 0 0,-1 1 8 16,0-3-8-16,-4-3 12 0,-3-1-12 0,4 1 12 15,-1 0 13-15,-3-6 3 0,0-6 1 0,0 0 0 16,0 0 12-16,0 0 3 0,0 0 0 0,0 0 0 16,0 0-2-16,0 0 0 0,0 0 0 0,0 0 0 15,0 0-7-15,-7 0-2 0,-3-6 0 0,3 0 0 16,-4 0-25-16,7 0-8 0,-3 0 0 0,0 0 0 15,4-5-8-15,-1 2-6 0,4 3-1 0,-3-12 0 16,3 7-12-16,-4-1-2 0,4 0-1 0,-3-3 0 16,3 4 1-16,0-1 0 0,-4-9 0 0,4 10 0 0,0-1 12 0,0 0 2 15,4-6 1-15,-4 12 0 0,3 1 14 0,-3 5-9 16,4-6 9-16,-4 6-8 0,0 0-1 0,0 0 0 16,0-3 0-16,7 0 0 0,0 0 9 0,-4 3-8 15,4 3 8-15,0-3-8 0,1 3 8 0,-1 0 0 16,-4 0 0-16,1 3-8 0,3 2 8 0,-4 4 8 15,4 0-8-15,0 0 11 0,0-1-11 0,-3 4 0 16,3 3 0-16,4-6 8 0,-4-1-8 0,0 4 0 0,-4-3 0 16,4-1 0-16,4 7 0 0,-4-9 0 15,3 3 0-15,1-1 0 0,-4 7 0 0,4-6 8 0,-1-3-8 16,1 2 0-16,-4 1 0 0,7 0 0 0,-3-6 0 16,-4 6 0-16,-4-7 10 0,4 4-10 15,-3-3 12-15,-4-6-12 0,0 0 0 0,0 0 0 0,0 0 0 0,0 0 0 16,0 0 18-16,0 0-3 0,0 0-1 0,0 0 0 15,0 0 10-15,0-6 1 0,-4-3 1 0,1 4 0 16,3-1-18-16,-4 0-8 0,1 0 0 0,3-6 8 16,-4 6-8-16,1-2 0 0,-1-1 0 0,1 6 0 15,3-9 0-15,0 6 0 0,-4-6 0 0,4 6 0 16,0 1 0-16,0-7 0 0,0 6 0 0,0-3 0 16,0-3-12-16,0 1 12 0,4 5-12 0,-4-6 12 15,3-3-16-15,-3 9 5 0,4-5 1 0,-1-1 0 0,1 0 10 0,-4 0-8 16,3 4 8-16,-3 2-8 0,4 0 8 0,-1 0 0 15,1 0 0-15,-1 0-8 0,1 0 8 0,-4 6 0 16,7-6 0-16,-7 6 0 0,3 0 0 0,-3 0 0 16,7 0 0-16,-7 0-8 0,8 6 30 0,-8-6 6 15,7 0 2-15,-4 6 0 0,4 0-6 0,-3 0-2 16,3 0 0-16,-4 0 0 0,4 0-6 0,-3-1-2 16,-1 4 0-16,4 3 0 0,0-6-14 0,1 6 8 15,-1-6-8-15,-4 5 0 0,1-2 10 0,3 3-10 16,0 0 10-16,0-1-10 0,0 1 0 0,3-6 0 15,1 6 0-15,0 2-10 0,-4-2 10 0,3 0 0 16,-3 0 0-16,0 0 0 0,4 2 0 0,-4-8 8 16,-3 0-8-16,3 0 0 0,-4 6 0 0,-3-7 0 0,0-5-12 0,0 0 4 15,0 0-12-15,0 0-3 0,0 0 0 0,0 0 0 32,0 0-20-32,0 0-4 0,0 0-1 0,0 0 0 15,0 0-123-15,0 0-25 0</inkml:trace>
  <inkml:trace contextRef="#ctx0" brushRef="#br0" timeOffset="3005.74">5630 4785 1127 0,'0'0'32'0,"0"0"7"0,0 0-31 0,0 0-8 16,0 0 0-16,-7 3 0 0,7-3 81 0,-7 3 15 15,0 9 4-15,7-12 0 0,0 0-20 0,-7 0-4 0,7 0-1 0,0 0 0 16,-3 6-32-16,3-6-7 0,-7 6 0 0,3 0-1 16,4-6-15-16,-7 6-4 0,3-1 0 0,1 1 0 15,-1 3-16-15,1 3 0 0,-1-6 8 0,1 0-8 16,3 5 0-16,-4 7 0 0,4-9 0 0,0 8 0 16,4 1 0-16,-4-6 0 0,3 3 0 0,1 2 0 15,-1 1 8-15,1-6-8 0,3-4 0 0,-4 10 0 16,1-12 11-16,3 6-11 0,-3-6 10 0,3-1-10 15,0 7 0-15,0-12 0 0,0 3 0 0,3 0 0 16,1 0 0-16,0-3 0 0,-4 0 0 0,3 0 0 16,1 0 0-16,-1-3 0 0,1 0 0 0,0 0 0 15,-1-3 0-15,1 0-10 0,-4 1 10 0,3-1-12 16,-3 0 12-16,7 0 0 0,-6 0 0 0,-5-6 0 16,4 3 0-16,0 4 0 0,0-1 0 0,0 0 8 15,-3-6-8-15,-1 6 0 0,4-8 8 0,-3 2-8 0,-4 6 8 16,3-6-8-16,-3 0 8 0,0 1-8 0,0 5 10 15,0-3-2-15,0 3-8 0,-3-6 12 0,-4 0-3 16,0 1-1-16,3 5 0 0,-6-3 0 0,3-3 0 16,-4 6-8-16,4-5 12 0,-4 5-4 15,-3-6-8-15,4 0 0 0,-4 6 0 0,0 0 0 16,3 4-39-16,-7-4-6 16,4 0-2-16,4 0 0 0,-4 0 25 0,-1 0 5 0,1 0 1 0,4 6 0 15,-1 0-16-15,4 0-4 0,7 0 0 0,0 0 0 16,-7 0-14-16,7 0-3 0,-4 12-1 0,1 0 0 15,3-6-2-15,0 2-1 0,0 4 0 0,0 0 0 16,0 0-15-16,3-6-4 0,1 0 0 0,-4-6-252 16,0 5-52-16</inkml:trace>
  <inkml:trace contextRef="#ctx0" brushRef="#br0" timeOffset="3497.275">6082 4838 1026 0,'0'0'28'0,"0"0"8"0,0 0-28 0,0 0-8 0,0 0 0 0,0 12 0 0,0-12 78 0,-4 9 14 15,1-3 4-15,3-6 0 0,0 0-20 0,0 0-3 16,0 0-1-16,0 0 0 0,0 0-38 0,-4 6-8 0,4-6-2 16,0 0 0-16,0 0-9 0,-3 5-3 0,3-5 0 0,-4 6 0 15,4-6-12-15,0 12 0 0,0-6 0 0,0 0 0 16,4 3 0-16,-4 2 0 0,3-5 0 16,-3 6 0-16,4-6 0 0,-1 6 0 0,1-6-12 0,-4 2 12 15,3 4-10-15,-3-6 10 0,0 0-8 16,0-6 8-1,0 0-39-15,4 6-2 0,-4-6-1 0,0 6 0 16,0-6-155-16,0 0-31 0</inkml:trace>
  <inkml:trace contextRef="#ctx0" brushRef="#br0" timeOffset="3773.034">5997 4533 1206 0,'0'0'26'0,"0"0"6"0,0 0 0 0,0 0 3 0,0 0-35 0,0 0 0 15,0 0 0-15,-3-3 0 0,-1-3 0 0,1 0 0 16,-1 6 0-16,4 0 0 16,-3-12-21-16,3 12-5 0,0 0-1 0,0 0-479 0</inkml:trace>
  <inkml:trace contextRef="#ctx0" brushRef="#br0" timeOffset="4624.017">6209 4741 1105 0,'0'0'24'0,"0"0"4"0,0 0 2 0,0 0 2 0,0 0-32 0,0 0 0 0,0 0 0 0,0 0 0 0,0 0 69 0,0 6 7 16,0-6 2-16,0 6 0 0,0-6-40 0,3 6-8 16,-3 0-2-16,4 0 0 0,-1 0-16 0,-3-1-3 15,4 1-1-15,0 3 0 0,-1-3-8 0,1 6 0 16,-1-6 0-16,1 0 8 0,-1-1-8 0,1 1 0 15,-1 3 0-15,-3 3 0 0,4-6 0 0,-1 0 0 16,-3-1 0-16,0 7 0 0,0-12 19 0,0 12 1 16,4-9 1-16,-1 3 0 0,-6 6 11 0,3-12 3 15,0 5 0-15,-4 1 0 0,4-6-12 0,0 12-3 0,0-6 0 0,0-6 0 16,0 0-20-16,0 6 0 0,0 0 0 0,0-6 0 16,0 0 0-16,0 0 0 0,0 0 0 0,0 0 0 15,0 0 8-15,0 0-8 16,0 0 10-16,0 0-10 0,0 0 10 0,0 0-10 15,0 0 10-15,0 0-10 0,0 0 25 0,0 0-1 0,0 0 0 0,0 0 0 16,0 0 15-16,0 0 2 0,0 0 1 0,0 0 0 16,0 0-16-16,0 0-3 0,0 0-1 0,-3-6 0 15,-1 0-22-15,1 0 8 0,-1 6-8 0,1-12 0 16,3 6 0-16,0-5 0 0,-4 2 0 0,4 3 0 16,0-6 0-16,-3 0 0 0,3 7 0 0,3-1 0 15,-3-6 0-15,4 3 0 0,-1 3 0 0,-3-5 0 16,4 5 0-16,-4 0 0 0,3 0 0 0,-3-6 0 15,4 3 0-15,-1 3 0 0,1 1 0 0,-1 5 0 16,4-6 0-16,-3 0-12 0,-1 0 12 0,-3 6-12 16,4 0 12-16,-4 0 0 0,3-6 0 0,-3 6 0 0,8-6 0 15,-1 6-12-15,0-6 12 0,0 6-12 0,0 0 12 16,0 0 0-16,3 0-9 0,1 0 9 16,-4 0 0-16,0 0 0 0,0 0-9 0,4 6 9 15,-1 0 0-15,1-6 0 0,-4 0-8 0,4 0 8 0,-4 6 0 0,3-6 0 16,-3 0 0-16,4 6 0 0,-1-6 0 0,1 6 0 15,0 0 0-15,-4-4 0 0,3 4 0 0,1 0 0 16,-1 6 0-16,1-6 0 0,-8 6-14 0,5-6 4 16,-1 11 1-16,-4-2 0 0,4-3 1 0,0-1 0 15,-3 7 0-15,3-6 0 0,-4 2 8 0,4 4 0 16,-3-6 0-16,-1-3-8 0,1 2 8 0,-4 1 0 0,4 0 0 16,-1 0 0-16,1-1 0 0,-4-8 0 0,3 9 0 0,-3-12 0 15,0 0 0-15,0 0 0 0,0 0 0 0,0 0 0 16,0 0 0-16,0 0 0 0,0 0 8 0,0 0-8 31,0 0-34-31,-3-6-11 0,-1-3-3 0,1-2-522 0,-1 5-105 0</inkml:trace>
  <inkml:trace contextRef="#ctx0" brushRef="#br0" timeOffset="5468.96">7010 4603 1177 0,'0'0'25'0,"0"9"6"0,0-9 1 0,0 12 2 0,0-6-34 0,0-1 0 0,0 1 0 0,0-6 0 15,0 6 76-15,0-6 8 16,0 0 1-16,0 0 1 0,0 0-6 0,-4 9-2 15,4-9 0-15,0 0 0 0,0 0-6 0,-7 6-2 0,0-3 0 0,7-3 0 16,-7 0-50-16,0 0-11 0,0 0-1 0,-4 3-8 16,4-3 12-16,-3 6-4 0,3-6 0 0,0 0-8 15,-4 0 11-15,4 6-11 0,0-6 10 0,-7 5-10 16,7-5 8-16,-4 6-8 0,11-6 0 0,-7 0 0 16,7 0 0-16,0 0 0 0,-7 6 0 0,7-6 0 15,-7 6 0-15,0 0-8 0,3-3 8 0,-3 3-10 16,4 3 10-16,-1-1-10 0,4-2 10 0,0 6-10 15,0-6 10-15,0 6 0 0,0-6 0 0,0 2 0 16,4 4 0-16,-4-6-8 0,0 6 8 0,0-6-12 16,0-6 12-16,3 6 0 0,1-1 8 0,-4-5-8 15,0 0 0-15,0 0 0 0,0 6 0 0,0-6 0 16,0 0 0-16,0 0 0 0,0 0 8 0,0 0-8 16,0 0 0-16,3 9 0 0,-3-9 0 0,7 6 8 0,-7-6-8 0,4 0 11 15,3 6-11-15,0-6 12 0,0 0-12 0,4 0 0 16,-1-6 0-16,1 6 0 0,-4 0 0 0,0 0 0 15,0 0 0-15,4 0 0 0,-4 0 0 0,3 0 0 16,-3 0 0-16,0 0 0 0,0 6 0 0,4-6 0 16,-4 0 0-16,0 6 0 0,0-6 0 0,0 6 0 15,0-6 0-15,4 5 0 0,-8-5 0 0,4 6 0 16,0-6 0-16,1 12 0 0,-1-12 0 0,0 6 0 16,0-3 0-16,0 3 8 0,0 0-8 0,-4 0 0 0,1-1 9 15,-1 1-9-15,-3 0 0 0,4 0 0 0,-1 0 0 16,-3 0 0-16,4 0 0 0,-4 3 0 0,0-9 0 15,-4 11 0-15,1 1 0 0,3-6 0 0,-4 0-11 0,4-6 11 16,-3 6 0-16,-1 0 0 0,4-6 0 0,-7 8 0 16,0 1 0-16,-3 0 0 0,3-3 0 15,-4-6 0-15,4 6 0 0,-4 0-12 0,-3 0 12 0,4-6-12 16,-8 5-7-16,4-5-1 0,-4 0 0 0,1 12 0 31,-1-12-17-31,4 0-4 0,-7 0-1 0,3 0 0 16,0 0-19-16,1 0-4 0,-1 0-1 0,4 0-438 0,0-6-88 0</inkml:trace>
  <inkml:trace contextRef="#ctx0" brushRef="#br0" timeOffset="7075.067">8548 4647 1292 0,'0'0'28'0,"-7"0"7"0,0 0 1 0,0 0 0 0,0 3-36 0,0-3 0 0,-1-3 0 0,1 3 0 16,-3 0 55-16,-1 0 4 0,1 0 1 0,-4 0 0 15,3 0-14-15,-3 0-2 0,0 0-1 0,-4 0 0 16,4 0-15-16,-4 0-4 0,4 0 0 0,0 3 0 16,0-3-11-16,0 6-2 0,3-3-1 0,1 0 0 15,3 0-10-15,-7 6 0 0,3-9 0 0,0 6 8 16,1-1-8-16,-1 1 0 0,4 0 0 0,-3 6 0 15,-1-6 0-15,0 3 0 0,4 2 0 0,-3 7 0 16,3-12 0-16,3 6-14 0,-6-1 2 0,3 4 0 16,0-3 12-16,3 0 16 0,0-1-3 0,1 1-1 15,-1 3-12-15,4-3-16 0,0-7 3 0,0 7 1 16,4 0 12-16,-1-6 16 0,-3 0-3 0,4 3-1 16,0-4-12-16,-1 1 0 0,4 0 0 0,7 0 0 15,-10-6 0-15,6 6 0 0,1 0 0 0,-1-6 0 0,1 0 0 16,3 0 0-16,-3 0 0 0,-1-6 0 0,4 0 0 15,-3 0 0-15,7-6 0 0,-11 7 0 0,3-7 0 16,4 3 0-16,-3-3 0 0,0 0 0 16,3 1-26-16,-4-7-5 0,1 3-1 15,-1-2 0-15,1-1 32 0,0 0 0 0,-4 4 0 0,0 2 0 0,0 0 0 0,0-5-9 16,-4 5 9-16,1-3-8 0,-1 9 8 0,1-5 8 16,-4 5-8-16,4-3 11 0,-4 6-11 0,3-3 0 15,-3 0 0-15,0 6 8 0,0 0 0 0,0 0 0 16,0 0 0-16,0 0 0 0,0 0 16 0,0 0 4 15,0 0 0-15,0 0 0 0,0 0-13 0,0 0-3 0,-7 6 0 16,7-6 0-16,0 0-4 0,0 0-8 0,-4 6 11 16,1 6-11-16,3-6 8 0,0-1-8 0,0-5 0 0,0 12 0 15,3 0 0-15,1-6 0 0,0 3-12 0,-1 2 3 16,1-5 9-16,-4 6 0 0,3 0 0 0,1-6 0 16,-1 5 0-16,1 4 0 0,-4-3 0 0,3 6 0 15,1-7 0-15,-4 10 0 0,3-9 0 0,1 5 0 16,-1-2 0-16,1 3 0 0,-1-1 0 0,-3 7 0 15,4-10 0-15,-1 10 0 0,4-6 0 16,-3 2 0-16,0 4 0 0,-1-1 0 0,1-2 0 0,-1 2 0 16,1 1 0-16,-1 2 0 0,1-2 0 0,-1 2 0 15,1-2 0-15,-1-1 0 0,1 4 0 0,-1 2 0 16,1-8 0-16,-1 2 8 0,-3-2-8 0,4 8 0 16,-4-11 9-16,3 5-9 0,-3-8 12 0,0 9-12 15,4-10 18-15,-4 4-3 0,3 0-1 0,-3-1 0 16,0-5 3-16,0 9 1 0,0-10 0 0,0 7 0 0,0-6-18 0,0-1 0 15,0-2 0-15,-3 9 0 0,3-6 0 16,0-1 0-16,0 1 8 0,-4 3-8 0,4-3 0 0,0-1 0 16,-3-2 0-16,3 0 0 0,-4 6 0 0,4-3 0 15,-3-7 0-15,3 1 0 0,0 0 8 0,0-6 0 16,0 0 1-16,-4 6 0 0,4-6-9 0,0 0 8 16,0 9-8-16,0-9 8 0,0 0 7 0,0 0 1 15,0 0 0-15,0 0 0 0,0 0 16 0,0 0 3 16,0 0 1-16,0 0 0 0,0 0-23 0,0 0-4 0,-3-3-1 15,-1-3 0-15,1-6-8 16,-1 6 0-16,1-5 0 0,-1-7 0 0,4 6 0 0,0 3-11 16,0-8 3-16,0 5 0 0,0-6 8 0,0 4 0 15,0-4 0-15,0 0 0 0,0 4 0 0,4-4 0 16,-1 0 0-16,1 4 0 0,-1-4 0 0,-3 0 0 0,4 1 0 0,-1-4 0 16,-3 4 0-16,4-1 0 0,-1 3 0 0,-3 1 0 15,4-1 0-15,-1 3 0 0,-3 0 0 0,4-5 0 16,-1 8 0-16,1-3 0 0,0 0 0 0,-1 6 0 15,1-5-12-15,-1 2 0 0,1 0 0 0,3 0 0 16,-4 3 12-16,1-5 0 0,3 5 0 0,0 0 0 16,0-6-16-16,-4 6-2 0,5 0 0 0,-5 3 0 15,4-8-30-15,0 5-7 16,0 0-1-16,-3 0 0 0,3-6-4 0,-4 6-2 16,4-2 0-16,-3 2 0 0,3 0-34 15,0 6-6-15,-3-6-2 0,3 6-558 0</inkml:trace>
  <inkml:trace contextRef="#ctx0" brushRef="#br0" timeOffset="7887.039">8805 4771 583 0,'0'0'12'0,"0"0"4"0,0 0 0 0,0 0 0 0,0-6-16 0,0 0 0 0,0 0 0 0,0-6 0 16,0 6 0-16,0-5 0 0,0 5 8 0,0-3-8 15,0-3 0-15,0 6 0 0,0 0 8 0,0-5-8 16,4 2 13-16,-4 3-1 0,0 6 0 0,0 0 0 15,0 0 17-15,0 0 3 0,0 0 1 0,0 0 0 0,0 0 20 16,0 0 4-16,0 0 1 0,0 0 0 0,0 0 3 0,0 0 1 16,3 9 0-16,-3 3 0 0,0-7-6 0,4 7 0 15,-4-6-1-15,3 0 0 0,1 3-11 0,-4 0-3 16,0-1 0-16,3-2 0 0,1 6-9 0,0-6-1 16,-1 6-1-16,1-6 0 0,-1-1-16 0,-3 1-3 15,4 3-1-15,-1 3 0 0,1-6-10 0,-1 0 8 16,1-6-8-16,-4 6 8 0,3-1-8 0,1 1 0 15,-4-6 0-15,3 12 0 0,1-3 0 0,-1-3 0 0,1 0 0 16,-1-1 8-16,1 1 0 0,0 6-8 16,-4-12 12-16,7 6-4 0,-4-3 3 0,4 3 0 15,-3 0 0-15,-1 0 0 0,4-1 1 0,-3-5 0 16,3 6 0-16,-4-6 0 0,4 6 1 0,-3 0 1 0,3-6 0 0,0 0 0 16,0 0 0-16,0 0 0 0,0-12 0 15,0 12 0-15,0 0-2 0,0-6 0 0,0 6 0 0,4-5 0 16,-4 5-12-16,0-9 11 0,0 3-11 0,4 0 10 15,-4 0-10-15,0-6 12 0,3 6-12 0,-2 1 12 16,-1-7-12-16,-4 3 10 0,4-3-10 0,-3 1 10 16,-1-1 2-16,-3 0 0 0,0-6 0 0,0 10 0 15,0-4 0-15,-3-6 0 0,-1 6 0 0,-3-5 0 16,0 8-12-16,0-9 12 0,0 1-12 0,-4 2 12 16,4 3-12-16,-3 0 0 0,3 1 0 0,-4-1 0 15,4 0-18-15,0 3-2 0,0 3-1 0,0 1 0 16,3-1-22-16,1 0-4 0,-1-6-1 15,4 12 0-15,0 0-11 0,0 0-2 16,0 0-1-16,0 0 0 0,0-6-19 0,0 6-4 0,0 0-1 0,4-6-350 16,-1 6-69-16</inkml:trace>
  <inkml:trace contextRef="#ctx0" brushRef="#br0" timeOffset="8730.176">9377 4674 900 0,'0'0'20'0,"0"0"4"0,0 0 0 0,0 0 1 0,0 0-25 0,0 0 0 0,0 0 0 0,0 0 0 16,0 0 83-16,0 0 11 0,0 0 2 0,0 0 1 15,0 0-27-15,0 0-6 0,-7 6 0 0,7-6-1 16,0 0-16-16,0 0-3 0,-7 5-1 0,7-5 0 0,-4 6-17 15,4-6-3-15,0 0-1 0,0 6 0 0,4 6-8 16,-4-9-2-16,0-3 0 0,7 6 0 0,-4 0-4 0,4-1-8 16,0 7 11-16,4-12-11 0,-4 6 11 0,4 0-11 15,3-6 10-15,-4 6-10 0,1-6 8 0,3 6-8 16,-3-6 0-16,-1 0 0 0,1 0 12 0,-1 0-4 16,-3 0-8-16,4 0 12 0,-4 0 0 0,4 0 0 15,-4-6 0-15,0 6 0 0,0-6 4 0,0 0 1 16,-4 0 0-16,4 0 0 0,0-2 2 0,-3-1 0 15,0 0 0-15,-1-3 0 0,1 0-9 16,-4 1-2-16,0-1 0 0,-4-3 0 0,4 3 0 0,-3 1-8 16,-1-1 12-16,0-6-4 0,1 9-8 0,-1 4-9 15,1-7 9-15,-4 6-13 0,3 0 0 0,1 0 0 16,-4 0 0-16,0 6 0 0,0-6-2 0,3 3 0 16,-3 1 0-16,0 2 0 0,0 0 3 0,-4 0 1 0,4 0 0 15,0 0 0-15,0 2 11 0,0 1 0 0,4 3-9 0,-4 0 9 16,0 0 0-16,-1 6-11 0,5-6 11 0,-4 5-8 15,3-5 8-15,1 3-10 0,3 9 10 0,-4-6-10 16,1-1 10-16,-4 7 0 0,3-3 0 0,1-4 0 16,-1 1 0-16,-3 3 0 0,4-3 8 0,-1-1-8 15,-3-5 12-15,7 6-1 0,-4 0-1 0,4-6 0 16,0-6-10-16,-3 6 8 0,3-6-8 0,0 0 8 16,0 0-8-16,0 5 0 0,0-5 0 0,0 6 0 15,3 3 0-15,1-3 0 0,-1 0 0 0,5 0 0 16,-1 0-8-16,3 0 8 0,1-1-10 0,-1 1 10 0,1 3-9 15,3 3 9-15,0-6-8 0,-3 0 8 0,-1 5 0 0,4 1 0 16,-3-6 0-16,3 0 0 0,0-3 0 16,0 9 0-16,0-7 0 0,4 1 0 0,-4 6 0 0,0-12 0 15,0 6 0-15,4 6 0 0,-4-9 0 16,0 3-8-16,4-3 8 0,-4 5 0 16,4-2-15-16,-1 0 3 0,1 0 0 0,-4-6 0 15,0 0-20-15,0 6-3 0,4-6-1 0,-4 0 0 16,4 0-26-16,-4 0-6 0,0 0 0 0,-4 0-1 15,5-6-33-15,-1 6-6 0</inkml:trace>
  <inkml:trace contextRef="#ctx0" brushRef="#br0" timeOffset="15960.771">11042 4715 836 0,'0'0'24'0,"0"0"4"0,0 0-28 0,0 0 0 16,0 0 0-16,0 0 0 0,0 0 0 0,0 0 0 15,0 0 0-15,0 0 0 0,0 0 18 0,0 0-2 16,0 0-1-16,0 0 0 0,-4-3 27 0,4 3 6 16,-3 6 0-16,3-6 1 0,0 0-39 0,0 0-10 15,0 0 0-15,0 0 0 0,0 0 0 0,-7 0 0 16,7 0 0-16,-7 6 0 0,3-1 0 0,-3 7 0 16,4-973 0-16,3 1934 0 0,0-967 10 0,0 6 0 15,-4-6 0-15,4 2 0 0,0 4-10 0,4-6 0 16,-4-6 0-16,0 6 0 0,3 6-8 0,-3-1-1 0,4-5 0 15,-4 3 0-15,0 3 9 0,3-6 0 16,-3 5 0-16,4 1 0 0,-1 0 32 0,-3-3 9 0,4 3 2 0,-4-1 0 16,0 7-3-16,3 0 0 0,-3 2 0 0,4-2 0 15,-4-1 4-15,0 10 0 0,0 8 0 0,0-8 0 16,0 2-35-16,0 3-9 0,-4-2 0 0,1 8 0 16,-1-6 48-16,1 4 6 0,-1 5 1 0,-3 9 0 15,4-6-37-15,-4 0-7 0,3-3-2 0,-3 3 0 16,4-6 20-16,-5-2 4 0,5-4 1 0,-4 3 0 15,0-2-12-15,3-13-2 0,1 10-1 0,-1-13 0 16,1-5-8-16,-1 3-2 0,4-3 0 0,-3-7 0 16,-1 1 10-16,-3-6 1 0,4-6 1 0,-5 1 0 15,-2-1-13-15,-1-6-8 0,1-9 10 0,-4 4-10 16,-4-13-29-16,-3 4-12 16,3-4-3-16,-3-2 0 0,3 6-36 0,-3-4-8 0,0 4-2 0,-4 2 0 15,8-5-45-15,3 2-9 0,-1 4-1 0,1-1-403 16</inkml:trace>
  <inkml:trace contextRef="#ctx0" brushRef="#br0" timeOffset="16398.706">10703 4303 1036 0,'0'0'23'0,"0"0"5"0,0 0 0 0,0 0 1 0,0 6-29 0,0-6 0 15,0 6 0-15,0-6 0 16,0 0-15-16,0 0-9 0,0 0-1 0,4 6-1 0,-1-6 26 0,1 12-8 16,-4-12 8-16,7 0-281 15,-4 0-53-15</inkml:trace>
  <inkml:trace contextRef="#ctx0" brushRef="#br0" timeOffset="17299.336">11317 4691 358 0,'0'0'10'0,"0"0"2"0,0 0-12 0,0 0 0 16,-7 6 0-16,0-6 0 0,0 0 54 0,7 0 8 0,0 0 2 0,-7 0 0 15,7 0 0-15,-7 6 0 0,3 0 0 0,4-6 0 16,-7 0 51-16,7 0 10 0,0 0 3 0,0 0 0 16,-3 3-52-16,-1 3-9 0,4-6-3 0,0 0 0 15,0 0-51-15,0 0-13 0,-3 9 0 0,-1-1 0 16,1-2 0-16,3-6 0 16,0 0 0-16,0 12 0 0,3-6 29 0,-3-6 3 0,0 0 1 0,7 6 0 15,-3 0-1-15,3 0-1 0,0-6 0 0,0 5 0 16,0 1-39-16,0 3-8 0,4-3-2 0,-4-6 0 15,0 6 18-15,3-6 0 0,-3 0 0 0,4 0 0 16,-1-6 10-16,1 0-1 0,0 0 0 0,-1-3 0 16,-3-2 2-16,4-1 0 0,-4 6 0 0,4-12 0 15,-4 4 0-15,0 2 0 0,0-12 0 0,0 13 0 16,-4-13-21-16,1 9-4 0,-4-2-1 0,0-1 0 0,0 3 15 16,0 4 0-16,-4-7 0 0,4 12 0 0,-3-9 15 0,-1 7 5 15,1 5 2-15,-1-3 0 0,-3-6-35 0,0 6-7 16,0 0-2-16,-4 6 0 0,4-6 22 0,-3 6 10 15,-1 0-1-15,-3 0 0 0,3 0-9 0,1 6-12 16,-4 0 2-16,0 0 1 0,-4 6 9 0,4-6 0 16,-4 3 0-16,4 2 0 0,0 7 0 0,4 0 0 15,-1-7-9-15,-3 16 9 0,7-10 0 0,0 7 0 16,3 2-9-16,4-2 9 0,0-6 0 0,4 8 0 16,-4-8 8-1,3 2-8-15,1 4 0 0,-4-7 0 0,7-2 0 0,0 3 0 0,0-12 0 0,0 5 0 16,-3 7 0-16,6-12 0 0,-3 3 30 0,4 2 0 15,-4-5 0-15,0 6 0 0,3-6-17 0,1 0-3 0,-4-6-1 0,4 6 0 16,-1-3 13-16,1 3 2 16,-1-1 1-16,-3 7 0 15,4 0-42-15,0-6-9 0,-4 6-2 0,3-7 0 16,-3 4-28-16,0-3-5 0,0 0-2 0,-7-6-449 0,15 6-91 0</inkml:trace>
  <inkml:trace contextRef="#ctx0" brushRef="#br0" timeOffset="18264.844">12802 4715 978 0,'0'0'28'0,"0"0"5"0,0-6-33 0,0 0 0 16,0 0 0-16,0 6 0 0,0 0 88 0,0 0 10 15,-3 6 2-15,3-973 1 0,-4 1940-2 0,4-973-1 0,-7 6 0 0,4 0 0 16,-1 0-21-16,-3 2-4 0,4-8-1 0,-8 6 0 15,0-6-16-15,1 0-3 0,-4 0-1 0,0 6 0 16,-1-6-21-16,1 6-5 0,0-6-1 0,0 6 0 16,-7 0-25-16,3 0 0 0,-3 0 0 0,0-4 0 15,3 1 0-15,1 0 0 0,-1 0 0 0,0 12 0 16,1-3-11-16,3 0 3 0,0-1 0 0,-1 4 0 16,5 3-7-16,-1-7-1 0,1 13 0 0,3-4 0 15,0-2-5-15,3 0-2 0,1 8 0 0,3-14 0 16,0 0 11-16,3 2 3 15,1-2 0-15,-4-12 0 0,0 0 1 0,14 6 0 0,0 0 0 0,0-6 0 16,0 0 8-16,0-6 0 0,4 0 0 0,-1-6 0 0,1 4 0 16,0 2 11-16,-1-6-3 0,1 0 0 15,0-5-8-15,-1 2-9 0,1-9 9 0,0 7-13 16,-1-4 13-16,1-8 0 0,-4-9 0 0,0 2 0 0,0 10 18 0,0-12 6 16,-3 2 2-16,-1-5 0 15,-2 3-42-15,-1 6-8 0,-4-10-1 0,1 10-1 0,-1 0 26 0,-3 2 0 16,0-5 0-16,0 3 0 0,0-6 0 0,-3 2 0 15,-1 4 9-15,1-3-9 0,-1-4 0 0,1-2 0 16,-5 3-12-16,5 6 3 0,-1-4 9 0,1 4-13 16,3-6 5-16,-4 3 8 0,4 2-9 0,-3 4 9 0,3 5 0 0,0-2 0 15,0 8-8-15,0 1 8 0,0 2 0 0,3 9 0 16,-3 6-13-16,0 0 4 0,0 0 1 0,0 0 0 16,0 6-12-16,0 9-3 0,-3 2 0 0,3 7 0 15,-4 8 11-15,1 3 3 0,-4-2 0 0,3 5 0 16,-3 3 9-16,0 3-8 0,0 0 8 0,0 3-8 15,3 3 8-15,1 0 0 0,-1 6 0 0,4-6 0 16,0 0 0-16,0 3 0 0,4-9 0 0,-4 6 0 16,3-3-10-16,1-3 10 0,-1 0-12 0,-3-6 12 15,4-2 30-15,-4-10 13 0,4 10 2 0,-4-4 1 16,3-9-22-16,1-5-5 16,-1 3-1-16,1-4 0 0,3-5-18 0,0 0 0 15,0 0 0-15,-4 2 0 0,4-8 27 0,-3 6 1 0,3-6 1 0,0 5 0 16,-3-8-21-16,3 6-8 0,-4 0 0 0,-3-9 0 15,4 0-25-15,-4 0-11 0,7 6-3 0,-7-6 0 16,7 0-94-16,-4 0-19 0,4 0-4 0,0 0-322 16,-3 0-64-16</inkml:trace>
  <inkml:trace contextRef="#ctx0" brushRef="#br0" timeOffset="18859.827">13123 4832 608 0,'0'0'25'0,"-3"-5"-25"15,3 5 0-15,-4-12 0 16,1 6 56-16,3-12 7 0,-4 4 1 0,-3 2 0 0,4 0 51 0,-4-6 10 15,0 7 3-15,-1 2 0 0,1 3-52 0,0-6-9 0,4 6-3 0,-4 0 0 16,3 1 0-16,1 5 0 0,-1 0 0 0,-3 0 0 16,4 5-20-16,-4 7-4 0,3 0 0 0,-3 0-1 15,3 8-63-15,-3-2-12 0,4 0-2 0,-1 8-1 16,1-8 39-16,-1 8 0 0,1-2 0 0,-1-1 0 16,4-11 0-16,-3 8 0 0,3-2 0 0,3 0 0 15,-3-4 20-15,0 4 11 0,4-6 2 0,-1-6 1 16,-3 5-12-16,4-2-2 0,-4-9-1 0,0 0 0 0,7 6-7 15,-7-6-2-15,10 6 0 0,1 0 0 0,0-6-10 16,-1 0 0-16,-10 0 0 0,14 0 0 0,-3 0 0 0,-1-6 0 16,1 6 0-16,-4-6 0 0,4 0 20 15,-1-3 0-15,1-2-1 0,-1-1 0 16,-3 0-11-16,1-5-8 0,-1 2 9 0,0-3-9 16,0 1 11-16,0-1-11 0,-4-3 12 0,4 4-12 0,-3-10 0 0,-4 10 0 15,0-1 0-15,0-3 0 0,0 4-12 0,-4 5 12 16,1-6-13-16,-1 7 5 0,-3 2-11 0,0 3-1 15,0 0-1-15,0 0 0 16,-4 0-2-16,4 0 0 0,-3 1 0 0,-1-1 0 16,4 6-13-16,-3 6-2 0,3-6-1 0,0 5 0 0,-4 1 39 0,4 6 0 15,0 3 0-15,-4 2 0 0,4 1 0 0,0 0 0 16,0-4 0-16,0 10 0 0,0-6 0 0,3 5 0 0,1-2 0 16,-4-10 0-16,7 7-9 0,-4-9 9 15,4 3 0-15,0-7 0 0,0-5-13 0,0 0 4 16,0 0 1-16,0 0 0 15,7 6-37-15,0-6-7 0,4 0-2 0,3 0 0 0</inkml:trace>
  <inkml:trace contextRef="#ctx0" brushRef="#br0" timeOffset="19464.57">13441 4765 597 0,'0'0'16'0,"0"0"5"0,0 0-21 0,0 0 0 0,0 0 0 0,0 0 0 0,0 0 56 0,0 0 6 16,0 0 2-16,0 0 0 0,0 0 51 0,0 6 10 16,0 0 3-16,3 5 0 15,-3 4-52-15,0-9-9 0,4 6-3 0,-4-1 0 0,0-5-14 0,0 9-3 16,0-3-1-16,3-1 0 0,-3 7-22 0,0-9-5 15,0 3-1-15,0-1 0 0,0-5 30 0,0 12 7 0,0-6 1 16,0-6 0-16,0 8-39 0,0-8-7 0,0 6-2 0,0-6 0 16,0-6 0-16,0 0-8 0,0 0 12 0,0 0-4 15,4 6-8-15,-4-6-9 0,0 0 9 16,0 0-13-16,0 0 25 0,0 0 6 0,0 0 1 0,0 0 0 16,3-6-31-16,1 0-5 15,0-6-2-15,-1-2 0 0,1 2 40 0,-1 0 8 16,1-6 2-16,-1 7 0 0,4-7-31 0,-3-3 0 0,-1 4 0 0,1-1 0 31,-1-2-19-31,-3-4-9 0,4 0-3 0,-1 4 0 0,1 2 11 0,-1 1 3 0,1 2 0 0,0 3 0 31,-4 0-24-31,0 7-5 0,3-7-1 0,-3 6 0 0,0 6 38 0,0 0 9 0,0 0 0 0,0 0 0 16,0 0 0-16,0 0 8 16,0 0-8-16,0 0 11 0,7 3-11 0,-3 0 0 0,3 3-12 0,0 0 12 15,0 5 0-15,0-5 0 0,0 6 0 0,0-3 0 16,4 0-18-16,-4-1 4 15,3 4 1-15,-3 0 0 0,4 0 13 0,-4-1 0 16,0 4 0-16,3 3 0 0,-2-6 0 0,-1-1 0 0,-4 10 0 0,4-9 10 16,-3-1-10-16,-1 7 0 0,1-3 0 0,-4 2 0 15,3 1 8-15,1-3-8 0,-4 2 12 0,-4-5-4 16,4 0-8-16,0-6 8 0,0 5-8 0,0-8 8 16,0-3-18-16,0 0-4 0,0 0-1 0,0 0 0 15,0-3-40-15,4-2-8 0,-4-7-1 0,3 0-396 16,-3-6-78-16</inkml:trace>
  <inkml:trace contextRef="#ctx0" brushRef="#br0" timeOffset="20002.584">13818 4741 1090 0,'0'0'24'0,"0"0"4"0,0 0 2 0,0 0 2 0,0 0-32 0,0 0 0 0,0 0 0 0,0 0 0 16,4 6 70-16,-1 0 8 15,1 6 2-15,-4-6 0 0,3 5-1 0,-3 4 0 0,4-3 0 0,-4 0 0 16,0 5-49 0,0-2-10-16,0-3-1 0,-4 5-1 0,4 1 18 0,0-9 4 0,0 8 1 0,0-5 0 15,-3 0-23-15,3-6-5 0,0 0-1 0,0-6 0 16,0 0-4-16,0 0 0 0,0 0-8 0,0 0 12 15,0 0-12-15,0 0 9 0,0 0-9 0,0 0 8 16,0 0 25-16,0 0 5 0,0 0 1 0,0 0 0 0,0 0-23 16,0-6-5-16,0 0-1 0,0 0 0 0,0-6-10 0,0 1 0 15,3-1 0-15,-3 3 8 0,4-9 4 16,-1 1 1-16,1 5 0 0,3-9 0 0,-3 10-25 0,3-7-6 16,-4-6-1-16,4 10 0 0,-3-4 11 15,3 0 8-15,-4 7-12 0,1 2 12 16,-1-9-38-16,1 12-1 0,-1-5 0 15,-3 11 0-15,0 0 39 0,0 0 0 0,4 0 0 0,-4 0 0 0,0 0-15 16,0 0 5-16,7 0 1 0,0 6 0 0,-3 5-1 16,3-5 0-16,0 6 0 0,0 0 0 0,-4 2 10 0,4 4 0 15,0-6 0-15,-3 2-8 16,3 4 8-16,0 0 0 0,0-1 0 0,-3 1 0 0,3 3 0 0,-4-4 0 16,4-2 0-16,0-3 0 0,-3 5 12 0,3 1-1 0,-4-6-1 15,1 2 0-15,0 4-1 0,-1-6 0 0,1 0 0 0,-4-4 0 16,3 4-9-16,1 0 0 0,-1-6 0 0,-3 0 0 31,0-6-52-31,0 0-8 0,4 0-3 0,-4 0-478 0,3 0-96 0</inkml:trace>
  <inkml:trace contextRef="#ctx0" brushRef="#br0" timeOffset="20630.738">14160 4850 1074 0,'0'0'30'0,"0"0"8"0,0 0-30 0,0 0-8 15,0 0 0-15,0 0 0 0,0 0 104 0,0 0 19 16,0 0 4-16,0 0 1 0,0 0-52 0,0 0-9 16,0 0-3-16,0 0 0 0,0 0-51 0,0 0-13 15,0 0 0-15,0 0 0 0,0 0 0 0,0 0 0 16,0 0 0-16,4 3 0 0,3-3 0 0,0 6 0 0,0 0 0 16,0 0 0-16,0-6 0 0,0 5 0 0,0-5 0 15,-3 0 0-15,3 6 0 0,0-6 0 0,0-6 0 0,-3 6 0 16,3-5 31-16,0 5 3 0,-4-6 1 0,4 0 0 15,-3 0-19-15,3-3-3 0,-4 3-1 0,5-5 0 16,-5 5-3-16,1-6-1 16,-1 0 0-16,-3-3 0 0,4 4-8 0,-4-1 0 0,3 0 0 0,-3 0 0 15,0 1-11-15,0 2-4 0,0 3-1 0,-3-6 0 16,3 6-6-16,-4-5-2 0,1 5 0 0,3 6 0 31,-4-9-12-31,4 9-4 0,0 0 0 0,-7 0 0 0,7 0-12 0,-7 0-4 0,7 0 0 16,-7 3 0-16,0 3 8 0,0 5 0 0,3-5 1 15,-3 12 0-15,0-9 38 0,0 2 9 0,0 7 0 0,0 6 0 16,3-7 0-16,1 10 0 0,-1-10 0 0,1 10 0 16,3-15 49-16,0 11 12 0,0-11 3 0,0 3 0 15,0-4-52-15,3 7-12 0,-3-6 0 0,4-3 0 16,-1 8 54-16,1-11 8 0,-1 0 2 0,1 6 0 0,0-6-52 16,-4-6-12-16,7 0 0 0,0 5 0 0,-4 7 39 15,4-3 5-15,0-3 0 0,0 0 1 0,4-6-33 0,-4 6-12 16,4-6 9-16,-1 6-9 15,1-1 0-15,3-5-17 0,-4 0 2 0,5 0 1 16,2 6-120-16,1-6-24 0,-1 6-5 0,-2-12-1 16</inkml:trace>
  <inkml:trace contextRef="#ctx0" brushRef="#br0" timeOffset="21278.376">15332 4074 669 0,'0'0'14'0,"0"0"3"0,0 0 1 0,0 0 2 0,0 0-20 0,0 0 0 0,0 0 0 15,0 6 0-15,0 0 76 0,0-6 10 16,0 0 2-16,0 0 1 0,0 8-1 0,0 1 0 0,0-9 0 0,0 9 0 16,0-3-14-16,3 0-3 0,-3 0-1 0,0 0 0 15,4 5-46-15,-4-2-10 0,3 9-2 0,1-6 0 16,-1 5 4-16,1-5 0 0,3 14 0 0,-4-2 0 15,5 0 1-15,-5 2 1 0,4 0 0 0,0 4 0 16,0-1-18-16,0 4 0 16,0 2 0-16,-3 3 0 0,3 0 0 0,-4-2 0 15,4 2 0-15,1 3 0 0,-5-3 37 0,4 6 1 0,-3-6 0 16,-1 4 0-16,-3-10-22 0,4-3-5 0,-4 10-1 0,-4-10 0 16,1-5 5-16,-1 8 1 0,4-15 0 0,-3 10 0 15,3-4-16-15,-4-5 0 0,4-3 0 0,0-3 0 16,-3-1 0-16,3 1 0 0,3-3 0 0,-3 0 0 15,-3-6 0-15,3-3 0 0,0 0 0 0,0 0 0 16,0 0 0-16,0 0 0 0,0 0 0 0,3-3 0 16,-3 3-151-16,4-9-33 0,-4 0-6 15,3-3-2-15</inkml:trace>
  <inkml:trace contextRef="#ctx0" brushRef="#br0" timeOffset="21847.219">15586 4938 1267 0,'0'0'28'0,"0"0"5"0,0 0 2 0,0 0 1 0,0 0-36 0,0 0 0 0,0 0 0 0,0 0 0 16,0 0 0-16,0 0 0 0,0 0 0 0,3 6 0 16,1 0 58-16,3 6 5 0,-4-12 1 0,4 3 0 15,-7-3 4-15,7 3 2 0,1 0 0 0,-5 0 0 16,4-3-34-16,0 0-6 0,0 0-2 0,-3 0 0 16,3 0 1-16,0-3 0 0,0-3 0 0,0 3 0 15,0-3-29-15,-3 0 8 16,3-6-8-16,0 0 0 0,-4-2 0 0,4 2 0 0,0-12 0 0,-3 7 0 15,3-4 0-15,-4 4 0 0,4-1 0 0,-3 0 0 16,0 4 0-16,-4-4 0 0,3 0 0 0,-3 7 0 16,0 5 0-16,0 0 0 0,0 3-9 0,0-9 9 15,0 12-53-15,-3-6-5 0,-5 6-1 16,8 0 0-16,-3 0 47 0,-8 0 12 16,4 0 0-16,-3 6 0 0,-1 0 0 0,1 0 0 0,-1 3 0 0,0 0 0 15,1 5 0-15,-1 4 0 0,4 0 0 0,-3-4 0 0,3 10 0 16,-1-7 0-1,1 1 0-15,0 3 0 0,4 2 0 0,3-8 0 0,-4 2 0 0,4 1 0 0,0 0 28 0,0-6 7 16,4 8 1-16,-1-8 1 0,1 5-8 0,-1-5-1 16,4 3-1-16,1-9 0 0,-1 6-27 0,0-7 0 15,0 7 0-15,3-6 0 0,1 0 0 0,-1 3 0 16,1-3 0-16,3-6 0 0,-3 6 0 0,3-6 0 16,0 0 0-16,0 0 0 0,0 0 0 0,4 0-9 15,-4 0 0-15,0-6 0 16,4 0-127-16,-1-3-26 0,4 0-5 0,-3-6-1 0</inkml:trace>
  <inkml:trace contextRef="#ctx0" brushRef="#br0" timeOffset="22700.823">16768 4727 892 0,'0'0'20'0,"0"0"4"0,0 0 0 0,0 0 1 0,0 0-25 0,-8 2 0 16,8-2 0-16,0 0 0 0,-3 6 52 0,3-6 4 16,0 0 2-16,-4 6 0 0,4 0-9 0,-3 0-1 15,3-6-1-15,0 12 0 0,-4 0-2 0,4-4 0 16,4 10 0-16,-4 0 0 0,0-7-11 0,0 10-2 15,3 2-1-15,-3 1 0 0,0-3 0 0,4 8 0 0,-4-3 0 0,0 10 0 16,3-4 1-16,-3-3 1 0,4-5 0 16,-4 8 0-16,4 7-7 0,-4 5-2 0,0-3 0 15,0-3 0-15,0-3 0 0,0 3 0 0,0-8 0 16,0 2 0-16,-4 4-16 0,4-4-8 0,-4-6 0 16,1 10 8-16,-1-13 28 0,-3 15 6 0,4 1 1 15,-1-4 0-15,-3-12-30 0,4 4-5 0,-1-15-8 16,1-7 11-16,3-5 1 0,0 0 0 15,-4-11 0-15,4 5 0 0,-3-6-12 0,3 12 0 0,-4-15 9 0,1 4-9 16,-1-7 0-16,0 0 0 0,1 1 0 0,-1-4 8 16,1-2-8-16,-1-4-15 0,1-2 4 0,-1-1 1 15,1-2 2-15,-4 0 0 0,3-4 0 0,-3-2 0 16,4 0 8-16,-4-3 0 0,3 3 0 0,-3-4-8 16,3 4 8-16,1 0 0 0,-1 3 0 0,1 2 0 0,3 4 0 15,-4-3 0-15,4 2 0 0,0-2 0 16,4 2 0-16,-4 4 0 0,3-3 0 0,1 5 0 0,-1 4 0 15,5-4-8-15,-5 6 0 0,4 4 0 16,0 2-25-16,-3-6-5 0,-1 12-1 0,1-2 0 0,-1 5 39 0,-3 3 10 16,7-6 1-16,-7 6 0 0,11 3-27 0,-4 0-4 15,4 2-2-15,3 7 0 0,-4 0 11 0,4 0 3 16,0 0 0-16,-3 2 0 0,0 4 8 0,-1-6 0 16,1-1 0-16,-4 4-8 0,3-3 8 0,-2 0 0 15,-1-7 0-15,-4 13 0 0,1-12 14 0,-1 3 5 16,1 3 1-16,-1-1 0 0,-3-5-20 0,0 6 0 15,-3-6 0-15,-4 3 0 0,0 0 36 0,-4-1 1 16,0-2 0-16,1 6 0 0,-4-6-21 0,0 0-5 16,-4-6-1-16,0 6 0 0,4-6-2 0,-3 0 0 0,2 0 0 0,-2-6 0 15,3 6 1-15,-4-6 0 0,4 0 0 16,-4 0 0 0,8 0-58-16,-1-6-12 0,1 10-3 0,3-4 0 15,-1 0 0-15,5 6 0 0,3 0 0 0,0 0-477 0,0 0-96 0</inkml:trace>
  <inkml:trace contextRef="#ctx0" brushRef="#br0" timeOffset="23183.974">16870 4900 1036 0,'0'0'23'0,"0"0"5"0,0 0 0 0,0 0 1 0,0 0-29 0,0 0 0 15,0 0 0-15,0 0 0 0,0 0 108 0,0 0 16 16,0 0 4-16,0 0 0 0,0 0-52 0,0 0-9 16,0 0-3-16,3 0 0 0,8 6-51 0,0 0-13 15,-1-3 0-15,1 3 0 0,6-1 0 0,-3-5 0 16,1 0 0-16,-5 6 0 0,4-6 0 0,0-6 0 16,0 6 0-16,-3-5 0 0,0 5 0 0,-1-6 0 15,-3 0 0-15,0 3 0 0,-3-3 15 0,3 0 0 16,-4-6 0-16,-3 1 0 0,0 5-24 0,0-6-5 15,0-3-1-15,-3 9 0 0,-1-5 31 0,-3-1 5 0,4 0 2 16,-4 0 0-16,0 4-37 0,3-4-7 0,-3 6-2 0,0 0 0 16,0 6 50-16,0-12 9 0,0 12 3 0,0-6 0 15,0 6-31-15,7 0-8 0,-7 0 0 0,-4 0 0 16,4 6 21-16,0 12 3 0,0-6 1 0,0-1 0 31,0 10-71-31,3-3-14 0,-3 5-4 0,4-2 0 0,-1 2 64 0,1-2 23 0,3-4-1 0,0 7 0 16,0-6-35-16,0 2-7 0,3-2-2 15,1-6 0-15,-1 2 22 0,1-2 0 0,-1 0 0 0,4-6 0 16,-3 5 20-16,-1-5 9 0,4 0 2 0,1-3 0 16,2 0 1-16,1-3 1 0,-1 0 0 0,1-3 0 15,3 0-33-15,-3 3-14 0,3 0 1 0,-4-6 0 16,4 0-3-16,1-5 0 0,-1-1 0 0,0 6-540 16,0-15-109-16</inkml:trace>
  <inkml:trace contextRef="#ctx0" brushRef="#br0" timeOffset="23573.626">17173 4130 955 0,'0'0'27'0,"0"12"6"0,4-7-33 0,-4 7 0 0,3 3 0 0,-3 3 0 15,4-1 104-15,-1-2 13 0,1 8 3 0,-1 7 1 16,1-4-26-16,-1 4-6 0,1-4-1 0,-1 9 0 16,1 4-25-16,0-1-6 0,-1-3-1 0,1 9 0 15,-1-6-20-15,1 4-5 0,-1 2-1 0,1 6 0 16,-1-3-7-16,1-9-2 0,-1 0 0 0,1-3 0 15,-1-2-1-15,1 2-1 0,-1-11 0 0,1 2 0 16,-1-3-6-16,5-2-1 0,-5-3 0 0,1 5 0 16,3-14-12-16,-4 3 9 0,1 0-9 0,-1-1 8 15,1 1-8-15,-4-6 0 0,3 0 0 0,1 0 0 16,-4-6-56-16,0 0-3 16,0 0-1-16,3-3 0 0,-3 0-156 15,0-3-32-15,0-6-7 0,-7-11-1 0</inkml:trace>
  <inkml:trace contextRef="#ctx0" brushRef="#br0" timeOffset="23812.849">17159 4771 1242 0,'0'0'35'0,"0"0"9"0,0 0-36 0,0 0-8 16,0 0 0-16,0 0 0 0,0 0 84 0,0 0 16 15,0 0 2-15,0 0 1 0,0 0 4 0,0 0 1 0,0 0 0 0,0 0 0 16,0 0-36-16,0 0-6 16,0 0-2-16,0 0 0 0,0 0-44 0,0 0-8 0,0 0-3 0,4 6 0 15,3-6-21-15,3 0-5 0,1 0-1 0,3-6 0 32,0 6-144-32,4-6-29 0,6 0-5 0</inkml:trace>
  <inkml:trace contextRef="#ctx0" brushRef="#br0" timeOffset="24029.316">17558 4850 1280 0,'-11'38'36'0,"4"-20"8"0,4-3-35 0,-1 8-9 0,1-11 0 0,3 3 0 16,-4 2 69-16,4-5 12 0,0 0 3 0,0-1 0 15,0 1-7-15,0-12-1 0,0 0 0 0,0 0 0 16,0 0-29-16,0 0-7 0,0 0 0 0,4-3-1 0,3-6-39 0,-4-2 0 16,1-1 0-16,-1-6-862 15</inkml:trace>
  <inkml:trace contextRef="#ctx0" brushRef="#br0" timeOffset="24181.52">17360 4247 990 0,'0'0'21'0,"0"0"5"0,0 0 1 0,0 0 1 0,0 0-28 0,0 0 0 16,0 0 0-16,0 0-288 16,0 0-63-16</inkml:trace>
  <inkml:trace contextRef="#ctx0" brushRef="#br0" timeOffset="24533.871">17886 4124 1220 0,'0'0'27'0,"0"0"5"0,0 0 2 16,0 0 0-16,-4 6-34 0,4 6 0 0,0-1 0 0,0-2 0 0,-3 9 90 0,3-1 11 16,-4 1 3-16,1 8 0 0,-1-2-11 0,4 8-1 15,0 4-1-15,-3-4 0 16,3 6-66-16,0 3-13 0,-4-2-2 0,4 2-1 16,-3-3 15-16,3 0 4 0,0 3 0 0,3-2 0 15,1-4-13-15,-1 3-3 0,1-9 0 0,-1 4 0 0,1-4-3 0,3-2-1 16,-4-4 0-16,4-2 0 0,-3 2 8 0,3-5 0 15,-3 0 1-15,3-4 0 0,-4 4-17 0,4-6 0 16,-3 2 0-16,3-2 0 16,0 0-50-16,0 0-10 0,0-7-3 0,0 10 0 15,-4-6-103-15,5 0-21 0,2 14-4 0,-3-17-1 0</inkml:trace>
  <inkml:trace contextRef="#ctx0" brushRef="#br0" timeOffset="24805.131">17646 4635 1432 0,'0'0'32'15,"0"0"6"-15,0 0 2 0,0 0 0 0,0 0-32 0,3 6-8 0,1 0 0 0,3-6 0 16,-3 0 91-16,3 3 17 0,0-3 3 0,-4 6 1 15,4-6-33-15,0 0-7 0,4 3 0 0,-1-3-1 0,1 0-39 16,3 3-8-16,0-3-2 0,0 0 0 0,1 0-22 0,2 0 9 16,1 0-9-16,-1 0 0 0,1 0 0 0,3 0 0 15,-3 0 0-15,3 0 0 16,-3-3-84-16,-1-6-16 0,1 6-4 0,-4-3-758 16</inkml:trace>
  <inkml:trace contextRef="#ctx0" brushRef="#br0" timeOffset="25696.916">18955 4962 686 0,'0'0'19'0,"0"0"5"0,0 0-24 0,0-6 0 0,0 0 0 0,0 0 0 0,0-6 140 0,-4 6 22 31,4 1 5-31,0-7 1 0,-3 3-60 0,3 3-12 0,-4 0-3 0,4 6 0 0,0 0-45 0,-7-6-8 16,0 0-3-16,0 6 0 15,7 0-37-15,-7 0 0 0,-4-5 0 0,1 10 0 0,-1-5 36 0,1 0 7 16,-1 0 1-16,0 6 0 0,-3 0-20 0,4 0-4 15,-1 0-1-15,1 0 0 0,-1 0-19 0,-3 3 0 16,-4 2 0-16,4 7 0 0,4-6 0 0,-5 2 0 16,5 4 0-16,-1 0 0 0,1 5 0 0,3 4 0 15,-4-4-8-15,4-2 8 0,3 2 0 0,-3 1-9 0,4-4 9 16,-1 4 0-16,4 2 0 0,0-8 0 0,0 0 9 16,0-1-9-16,4-2 15 0,-1-9-4 0,1 6-1 15,-4-12 0-15,7 0 5 0,0 0 1 0,4-6 0 16,-1-6 0-16,4-3 19 15,4-2 4-15,0-7 1 0,3-8 0 0,0-3-32 0,4-4-8 0,-1-2 0 16,-2-3 0-16,2 6 18 0,-3-12 2 16,-3 3 1-16,-4-3 0 0,0 6-21 0,0 0 8 0,-3-3-8 0,-4 3 0 15,4-1 0-15,-8-2 0 0,1 9 0 0,-1-6 0 16,-3 6-12-16,0 3 0 0,-3-4 0 0,-1 4 0 16,-3 9-3-16,0-10-1 0,0 10 0 0,-4 2 0 15,1 1 8-15,-1 2 8 0,-3 4-13 0,3-4 5 16,-3 9 8-16,0 1 0 0,0-7 0 0,0 6 0 15,3 0 0-15,4 4 0 0,0 2 0 0,0 0 0 16,4 0 0-16,3 6 0 0,0 0 0 0,0 0 0 0,0 0 0 16,-7 6-10-16,3 0 1 0,1 8 0 0,3-2-3 15,-4 6 0-15,4-1 0 0,0 4 0 0,0 8 12 0,0-2-8 16,4 8 8-16,-1 3-8 0,1 4 8 0,3 2 0 16,-4 0 0-16,1 12 0 0,3-9 0 0,0 8 0 15,0-5 0-15,4 6 0 0,-4 0 0 0,3 0 8 16,-3-6 0-16,0 6 0 0,0-3 0 15,-3-9 0-15,3 6 0 0,-4-6 0 0,-3-3 0 16,4-9 0-16,-4-2 0 0,0 2 0 0,0-2 0 0,0-10 1 16,4-2 0-16,-4-1 0 0,3-5-9 0,1 0 0 15,3-6 9-15,-4 3-9 16,4-4 0-16,-3 1 0 0,3 0-12 0,0-6 4 0,0 6-12 0,0-6-1 16,0-6-1-16,0 6 0 15,4-6-176-15,-1 0-35 0</inkml:trace>
  <inkml:trace contextRef="#ctx0" brushRef="#br0" timeOffset="26176.922">19135 5006 1157 0,'0'0'32'0,"0"0"8"0,0 0-32 0,0 0-8 0,0 0 0 0,-4 12 0 15,4-12 84-15,0 5 14 0,0-5 3 0,0 0 1 16,0 3-3-16,0-3-1 0,0 0 0 0,0 0 0 0,4 9-46 0,-1 0-8 16,-3-9-3-16,4 6 0 0,3-6-17 0,0 6-4 15,0-6-1-15,3 6 0 16,1-6-19-16,3 0 0 0,-3-6 0 0,-1 0 0 0,1 6 10 0,3-6-10 16,-3-6 8-16,3 3-8 0,-4-2 0 0,1 5 0 15,-1-6 0-15,-2 6 0 0,-1-8-14 0,0 5 5 16,-4 0 1-16,-3 3 0 0,0 0 8 0,0-6 0 15,-3 6 0-15,3 1 0 0,-4-4 0 0,-3 3 0 16,0 0 0-16,-4 0 0 16,1-6-32-16,-1 6-4 0,1 1 0 0,-8-1-1 0,4 6 20 0,0-6 4 15,0 6 1-15,0 0 0 0,-1 0 12 0,5 6 12 0,-4 5-3 16,3 1 0-16,-3 3-9 0,4 3-12 0,2 5 2 16,1-2 1-16,0 8 9 0,4-5-10 0,-1 8 10 15,1-9-10-15,3 1 10 0,0 2 14 16,0-2-3-16,3-3-1 0,1 2 6 0,-4-5 0 0,7-4 1 15,-4-2 0-15,4 0 7 0,1 0 2 0,-1-1 0 16,3-8 0 0,1 3-4-16,-1-3-1 0,4-3 0 0,-3 3 0 0,3-3-10 0,4 0-3 0,-4-3 0 0,3-3 0 31,1 0-28-31,0-5-7 0,-1-1-1 0,5 6-585 0,-5-6-118 0</inkml:trace>
  <inkml:trace contextRef="#ctx0" brushRef="#br0" timeOffset="26584.476">19632 4809 1418 0,'0'0'31'0,"0"0"6"0,0 0 2 0,0 6 1 0,-3 6-32 0,-1-1-8 16,1 1 0-16,-1 3 0 0,4 2 80 0,-4 1 13 15,1-9 3-15,3 8 1 0,0 1-41 0,-4 0-8 16,4-4-1-16,4 4-1 0,-4 6-7 0,3-4-2 16,1 4 0-16,3-1 0 0,0 4-11 0,0 8-2 15,4-9-1-15,-1 10 0 16,1 2-10-16,-1-3-1 0,1 9-1 0,3 0 0 0,-3 0-11 0,-1-2 0 16,-3 2 0-16,-3-6 0 0,3 3 0 0,0-3 0 15,0 3 0-15,-3 4 0 0,3-7 0 0,-4-6 0 0,-3 3 0 16,0-2 0-16,0-4 0 0,-3 1 0 0,-1 2 0 15,1-6 0-15,-1 4 53 0,1-13 9 0,-5 4 2 0,1-3 0 16,4-1-52-16,-1-5-12 0,-3-6 0 0,0-3 0 16,7-3 0-16,-7 3 0 0,-3-6 0 0,-1 0 0 15,-3-3 0-15,3-12 0 0,-3 1 0 0,0-10 0 16,-3 4 0-16,-1-10 0 0,4-2 0 16,-7 3 0-16,3-12-39 15,4 8-10-15,-4-8-3 0,1 9 0 0,-1-9-121 0,4 9-25 16,3 2-5-16</inkml:trace>
  <inkml:trace contextRef="#ctx0" brushRef="#br0" timeOffset="26864.683">19456 4350 1713 0,'0'0'48'0,"-7"9"12"0,3-3-48 0,1 12-12 0,-4-7 0 16,3 1 0-16,0 3 8 0,1-3 0 0,-1-1 0 0,1 1 0 16,3 0 20-16,0-3 3 0,0-9 1 0,0 0 0 15,3 6-20-15,4-6-3 0,1 0-1 0,-1 0 0 31,3 0-115-31,1-6-23 0,3-3-5 0,0 3-1 0</inkml:trace>
  <inkml:trace contextRef="#ctx0" brushRef="#br0" timeOffset="27627.464">19876 4865 961 0,'0'0'20'0,"0"0"5"0,0 0 1 0,0 0 2 0,0 0-28 0,0 0 0 0,0 0 0 0,0 0 0 15,-4 11 64-15,0-5 6 0,4-6 2 0,0 0 0 16,-7 6-7-16,7-6-1 0,-3 6 0 0,3-6 0 16,0 0-7-16,0 0-1 0,0 0-1 0,0 0 0 15,0 0-5-15,0 6-1 0,3 0 0 0,1 0 0 16,3-3-36-16,0 3-13 0,0-6 9 0,4 5-9 16,3-5 13-16,-4 0-2 0,4 0-1 15,-3-5 0-15,3-1 2 0,0 0 0 0,0 0 0 16,0 3 0-16,1-9-4 0,-5 6 0 0,1-5 0 0,-1 5 0 15,1 0-8-15,-4-6 12 0,0 3-12 0,-3-2 12 16,-1 5 2-16,1 0 1 0,-1 0 0 0,-3 0 0 16,0-9-15-16,0 9 0 0,0 6 0 0,-3-5 0 15,-1-1-24-15,1 6-12 0,-4-6-1 16,-1 0-1-16,1 0-10 0,-3-6-1 0,3 12-1 0,-4-6 0 16,1 6 11-16,-1 0 3 0,-3 0 0 15,0 6 0-15,0-6 25 0,0 0 11 0,-1 6-8 0,1 0 8 0,0 6 0 0,0-6 0 16,-3 2 0-16,2 10 0 0,5-6 0 15,-1 6 0-15,4-7 0 0,0 16 0 0,0-10 0 0,4 1 0 16,3 3 12-16,0 2-4 0,-4-5 13 0,4-4 3 16,4 10 1-16,-4-1 0 0,7-2 6 0,0-3 1 15,0-7 0-15,0 4 0 0,0-3-12 0,0 0-1 16,3 5-1-16,1-5 0 0,3-6-2 0,-3 0 0 16,-1 0 0-16,1 3 0 0,3-9 10 0,-3 5 2 15,3-5 0-15,-4 0 0 0,1-5-28 0,-1 5 8 16,5 0-8-16,-5-6 0 0,4 0 0 0,0-3 0 15,-3-3 0-15,3-5 0 16,0 5-169-16,0-6-33 0,-3 3-6 0,3-2-2 0</inkml:trace>
  <inkml:trace contextRef="#ctx0" brushRef="#br0" timeOffset="28062.834">20267 4827 860 0,'0'0'19'0,"0"0"4"0,0 0 1 0,0 0 0 16,0 0-24-16,0 0 0 0,0 0 0 0,0 11 0 0,0-2 83 0,0-3 12 16,0-6 2-16,-3 12 1 0,3-6 0 0,0 5 0 15,0-11 0-15,0 12 0 0,0-6-43 0,0 6-9 16,3-3-2-16,-3 2 0 0,4 1-3 15,-1-6-1-15,4 6 0 0,-3-3 0 16,3-4 4-16,0 7 0 0,0 0 0 0,3-6 0 16,1 6-27-16,-4-7-5 0,4 4 0 0,3 3-1 0,-4-6-2 0,5 6 0 15,-1-6 0-15,0-1 0 0,0 1-9 0,0 0 0 16,0-6 0-16,0 3 0 0,0-3 15 0,0-3 1 16,0 3 0-16,1-12 0 0,-5 12 8 0,4-5 3 15,-3-7 0-15,3 6 0 0,-3-6-15 0,-4-3-2 16,3 4-1-16,-6-1 0 0,3-6 3 0,-4-2 0 15,1 2 0-15,-4 0 0 0,-4-5-12 0,4-4 0 0,-3 4 0 16,3-3 0-16,-7 2-19 0,3 0 1 0,1 4 0 16,-4 2 0-1,0-5-37-15,0 2-7 0,-1 4-2 0,1 2 0 16,0 6-22-16,4 0-5 0,-1 3-1 0,4 6 0 16,0 0-43-16,0 0-9 0,0 0-1 0,-3 6-1 0</inkml:trace>
  <inkml:trace contextRef="#ctx0" brushRef="#br0" timeOffset="28602.892">20853 4782 1335 0,'0'0'29'0,"0"0"7"0,0 0 0 0,0 0 2 0,0 6-30 0,0 3-8 15,0 3 0-15,3 0 0 0,-3-1 51 0,0 4 9 16,4 3 1-16,-4-1 1 0,0 1 3 0,0 3 1 16,0 2 0-16,3-5 0 0,-3 8-34 0,0-8-6 15,4 8-2-15,-4-8 0 0,0 0 13 0,0 2 3 16,0-2 0-16,0-6 0 0,0 5-23 0,0-5-4 0,0-9-1 15,0-3 0-15,0 0 4 0,0 0 0 16,0 0 0-16,0 0 0 0,-4-9 16 0,4-3 3 16,-3-5 1-16,3-1 0 0,0-3-36 0,0 4 0 0,0-7 0 0,0 4-12 15,3 2 12-15,-3-5-9 0,4 8 9 0,-4-9-8 16,3 7 8-16,1 2 0 0,-4-3 0 0,3 7-8 16,1-1 8-16,-1 0-10 0,-3 3 10 0,4 3-10 15,0 1 10-15,-1 5-13 0,-3 0 5 0,0 0 8 16,7 0-16-16,-7 0 5 0,7 0 1 0,0 0 0 15,0 5 2-15,0 1 0 0,0 3 0 0,-3 3 0 16,3-6 8-16,0 5-10 0,4-5 10 0,-4 12-10 16,0-3 10-16,3 2 0 0,-3 1 0 0,0-3-8 15,4 8 8-15,-8-5 0 0,5 2 0 0,-5 4 0 16,1-1 0-16,-1-2 0 0,1 3 0 0,-4-1 0 16,3-11 0-16,-3 3 0 0,0 2 0 0,0-5 0 15,4-6 0-15,-4 3 0 0,0-1-11 0,0-8 11 16,0 0-112-16,0 0-16 0,0 0-3 15,0 0-655-15</inkml:trace>
  <inkml:trace contextRef="#ctx0" brushRef="#br0" timeOffset="29069.02">21227 5012 1429 0,'0'0'40'0,"0"0"10"0,0 0-40 0,0 0-10 0,0 0 0 0,0 0 0 16,0 0 51-16,3 6 8 0,1-1 1 0,-1-2 1 15,4 3 2-15,-3 0 0 0,3 0 0 0,0 0 0 16,0-6-25-16,4 0-5 0,-1 6-1 0,1-6 0 16,-1 0-22-16,1 0-10 0,-1-6 8 0,-2 0-8 15,6 0 0-15,-4 0 0 0,1-3 0 0,-1-2 0 16,-3-1-10-16,1 0-7 0,-1-2-2 0,-4 2 0 15,-3 0-22-15,4-6-5 0,-4 7-1 0,0-1 0 16,-4 3 29-16,1 3 6 0,-1-6 0 0,-3 6 1 16,3 1 3-16,-3-1 0 0,0 6 0 0,0 0 0 15,-3 0 8-15,3 0 0 0,-4 6 0 0,0-1 0 16,1 1 0-16,-1 6 12 0,-3 0-2 0,4 3-1 16,-1-4 19-16,0 7 3 0,1-6 1 0,3 2 0 15,0 10-20-15,0-6-4 0,0-1-8 0,0 4 12 0,3-4-4 16,1 1 0-16,-1 3-8 0,4-4 12 0,-4 4 4 0,8-9 1 15,-4 5 0-15,4 1 0 0,-4-6 13 0,0-1 2 16,3 4 1-16,1-3 0 0,3 0-17 0,0-1-3 16,0-8-1-16,3 6 0 0,1 0-3 0,-1-3-1 15,1-6 0-15,3 6 0 0,-3 0-8 0,3-6-17 16,0 0 4-16,0 0 1 16,0 0-100-16,0-6-19 0,4-6-4 0,-4 3-642 0</inkml:trace>
  <inkml:trace contextRef="#ctx0" brushRef="#br0" timeOffset="29597.358">21618 4988 1378 0,'0'0'30'0,"0"0"6"0,0 0 2 0,0 0 2 0,0 0-32 0,0 0-8 0,0 0 0 0,7 6 0 16,-3-6 94-16,3 6 18 0,-7-6 3 0,3 0 1 15,1 6-26-15,-1 0-5 0,1 0-1 0,0-1 0 16,-1 4-34-16,1 3-7 0,-1 0-2 0,4 0 0 16,-3 5-24-16,3-2-5 0,-4 3 0 0,1-1-1 15,-1-2-11-15,1-3 0 0,-1 5 0 0,1-5 0 16,-4 0 12-16,3 0 0 0,-3 8 0 0,4-8 0 16,-4 0-12-16,0 2 0 0,0-5 0 0,0 0-11 15,0-3 11-15,0-6 0 0,0 0 0 0,0 0 0 16,0 0 0-16,0 0-8 0,0 0 8 0,0 0-8 0,7-6 8 15,-7 6-10-15,4-9 10 0,-1 3-10 0,1 0 10 0,-4-5 0 16,3 5 0-16,1 0 0 0,-4 0 0 16,0 0 0-16,0 0 0 0,0-8 0 0,0 14 0 15,-4-6 8-15,4-6-8 0,-3 0 8 0,-4-5-8 0,3 2 8 16,0 3-8-16,-3-11 8 0,4 5-8 0,-1 3 0 16,1-8 0-16,-1 5 0 0,1-3 0 0,3 4-12 15,0-1 4-15,0 1 0 0,0 2-2 0,3-3 0 16,1 1 0-16,-1 5 0 15,1 3-18-15,3 3-3 0,0-6-1 0,0 6 0 0,0 1 18 0,4-1 3 16,-1 6 1-16,1 0 0 0,-4-6 2 0,3 6 0 0,1 0 0 16,0 0 0-16,-1 0 8 0,1 6 0 0,-1-6 0 15,5 0 0-15,-5 0 0 0,1 0 0 0,-1 0 0 0,4 0 0 16,-3 0-12-16,0 6 0 0,-1-6 0 16,-3 0 0-1,4-6-68-15,-1 6-13 0,1-6-3 0,-4 0-1 16,4 0-95-16,-1-3-20 0,11-2-3 0,-7-1-1 0</inkml:trace>
  <inkml:trace contextRef="#ctx0" brushRef="#br0" timeOffset="30600.041">22959 4882 662 0,'0'0'14'0,"0"0"3"0,0 0 1 0,-4 6 2 0,4-6-20 0,-3 6 0 0,3-6 0 0,-4 6 0 16,4-6 66-16,0 0 10 0,0 0 1 0,0 0 1 15,0 0 15-15,0 0 3 0,0 0 1 0,0 0 0 0,0 0-9 0,0 0-1 16,0 0-1-16,0 0 0 0,0 0-10 16,0 0-1-16,0 0-1 0,0 0 0 0,-3 0-8 0,3 0-2 15,0 0 0-15,0 0 0 0,-7 0-41 16,7 0-9-16,-7 0-2 0,0 0 0 16,-1 0-12-16,1 0 9 0,0 0-9 0,-3 6 8 0,-1-3-19 0,1 0-4 15,-1 6-1-15,4-4 0 0,0 1 16 0,0 6 0 16,-4-6 0-16,4 6 0 0,0-6-10 0,4 2 1 15,-1 10 0-15,1-6 0 0,3-6 9 0,-4 5 0 16,4 1-9-16,0-3 9 0,0 3 0 0,4-6 0 16,-4 5 0-16,3 1 0 0,-3-9 0 0,0 3 0 15,7 0 0-15,-3 0 0 0,-4-6 0 0,3 6 0 16,-3-6 0-16,7 0 0 0,0 0 0 0,0 0 0 16,0 0 0-16,4 0 0 0,0 0 0 0,-4-6 0 15,3 0-9-15,1 0 9 0,3 0 0 0,-3 3 0 0,-4-9 0 16,0 1 0-16,0 5 0 0,0 0 0 15,0-6 0-15,0 0 0 0,-4 9 0 0,4-2 0 16,-3-1 0-16,-1 0 0 0,1 0 0 0,0 0 9 0,-4 0-9 0,3-6 8 16,-3 12-8-16,0 0 0 0,0-2 0 0,0 2 0 15,0 0 12-15,0 0 0 0,0 0 0 0,0 0 0 16,0 0 0-16,0 0 0 0,0 0 0 0,0 0 0 16,0 0-12-16,0 0 0 0,0 0 0 0,0 0-11 15,0 0 11-15,0 0-8 0,0 0 8 0,0 0-8 16,0 0 8-16,7 2 0 0,-3 10 0 0,3-6-8 15,0 0 8-15,-4 6-12 0,-3-6 12 0,4 2-12 16,-1 10 12-16,1-6 0 0,-1 5 0 0,4-5 0 16,-3 3 0-16,-1 3-8 0,1-1 8 0,3-5-8 15,4-3 8-15,-4 8 0 0,0 1 8 0,0-6-8 0,3 0 0 16,1 2 0-16,0-2 0 0,-1 0 0 0,4-6 0 0,0 8-15 16,1-5 3-16,2 0 0 15,-3 3-39-15,-3-6-7 0,3 0-2 0,0-1 0 16,0 1-140-16,0-6-29 0,0 0-6 0,0 0-1 15</inkml:trace>
  <inkml:trace contextRef="#ctx0" brushRef="#br0" timeOffset="31771.495">22828 4383 511 0,'0'0'14'0,"0"0"4"0,0 0-18 0,0 0 0 0,0 0 0 0,0 0 0 15,0 0 87-15,0 0 13 0,-7 0 4 0,0 0 0 16,7 0-28-16,-7 0-6 0,0 0-1 0,0 0 0 0,7 0-13 0,-7 0-2 16,0 0-1-16,0 5 0 15,7-5-22-15,0 0-5 0,-7 0-1 0,7 0 0 0,-4 6-25 0,1 0 0 16,-1 3 0-16,4 3 0 0,0 0 0 16,0-1-9-16,4-5 9 0,3 12-10 0,-4-3 10 0,4-4-12 15,0 13 12-15,0-9-12 0,4 2 0 16,0 1 0-16,-1-6 0 0,4 5 0 0,0-2-1 0,1 3-1 15,-1-7 0-15,0 4 0 0,-4-3 5 0,1-6 1 16,0 0 0-16,-1-1 0 16,1 1-23-16,-4 0-4 0,3-6-1 0,-3 0 0 15</inkml:trace>
  <inkml:trace contextRef="#ctx0" brushRef="#br0" timeOffset="32896.576">23999 5032 1105 0,'0'0'24'0,"0"0"4"0,0 0 2 0,0 0 2 0,0-9-32 0,0 4 0 0,0 5 0 0,0 0 0 16,0 0 64-16,0 0 7 0,0 0 1 0,0 0 0 15,0 0-13-15,0 0-3 0,0 0 0 0,0 0 0 16,4 5-28-16,3 4-7 0,-3 3-1 0,3 0 0 16,-4 0-4-16,1 5-2 0,-1-5 0 0,1 3 0 15,-4 2 11-15,0 1 3 0,3-3 0 0,-3 2 0 16,0 1-9-16,0-3-2 0,0 8 0 0,0-5 0 15,0-1-6-15,0-2-2 0,0 3 0 0,4-1 0 16,-4-5-9-16,0-6 0 0,3 3 9 0,-3-9-9 16,0 6 10-16,0-6-2 0,0 0-8 0,0 0 12 15,7 6-2-15,-7-6-1 0,0 0 0 0,0 0 0 16,4 0 10-16,-1-6 1 0,1 3 1 0,-1 0 0 16,5-3-21-16,-5-3 0 0,-3 3 0 0,4-11 0 0,-1 5 11 0,-3-9-3 15,0 4 0-15,4-1 0 0,-4 6-8 0,0-8-11 16,-4-4 3-16,4 1 0 0,-3 2 8 0,3-2 0 15,-4 2 0-15,1-3 0 0,-1 7-18 0,4-1-2 16,-4 3 0-16,4 4 0 0,-3-1 20 0,3 0 0 16,0 6 0-16,3-2 0 0,-3 5-12 0,0 3 12 15,0 0-12-15,0 0 12 0,4-3-19 0,3 3 3 16,-7 0 1-16,4 6 0 0,3 2 5 0,3-2 1 0,-3 6 0 16,4-6 0-16,-8 0 9 0,4 5 0 0,1 1 0 15,2 3 0-15,-3-9 0 0,0 6 0 0,0 5 0 16,0-2-8-16,-3 3 8 0,3-7 0 0,0 1 0 15,-3 0 0-15,-1-3 0 0,1-3 0 0,-1 5 0 0,-3-5 0 16,4 0 0-16,-4 0 9 16,0-6-1-16,0 0-8 0,0 0 13 0,0 0-4 15,0 0-1-15,0 0 0 0,0 0 2 0,0 0 0 0,0 0 0 0,0 0 0 16,3-6-10-16,1-6 0 0,-1 1 9 0,1-1-9 16,3 3 0-16,-4-3 0 0,4-5 0 0,-3 11-12 15,3-9 12-15,-4 3-8 0,1 0 8 0,0 7-8 16,-1-1 8-16,4 0-12 0,-7 6 12 0,0 0-12 15,0 0 0-15,0 0-1 0,4 6 0 0,3 0 0 16,-4-1 2-16,4 7 1 0,-3-3 0 0,3 9 0 16,-4-1 10-16,4-5 8 0,0 0-8 0,1 3 11 15,-5 8-11-15,4-5 0 0,0 2 9 0,-3-2-9 16,3 0 20-16,-4 2-1 0,1-2 0 0,-1 5 0 0,1-11 13 16,-4 3 2-16,3-4 1 0,-3 1 0 0,4-6-15 15,-4-6-4-15,0 0 0 0,0 0 0 0,0 0-3 16,0 0-1-16,3 0 0 0,1 0 0 0,3-12-25 0,-3 6-6 15,3-8-1-15,0 2 0 16,3 0-92-16,-3-5-20 0,4 5-3 0,3-3-1 16,-3 3-72-16,3 1-14 0,14-1-3 0,-10 0-1 0</inkml:trace>
  <inkml:trace contextRef="#ctx0" brushRef="#br0" timeOffset="33451.641">24606 5118 989 0,'0'0'28'0,"0"0"6"0,0 0-34 0,0 0 0 0,0 0 0 0,0 0 0 15,0 0 101-15,0 0 14 0,0 0 2 0,-10 0 1 16,10 0-29-16,-7 0-5 0,7 0-2 0,-7 5 0 15,7-5-19-15,-8 6-4 0,8-6-1 0,-7 0 0 16,4 6-21-16,-4 0-4 0,3 0-1 0,-3 0 0 16,4 0-19-16,-4 3-4 0,3-9-1 0,1 11 0 15,-1-5-8-15,1 6 0 0,3-6 0 0,-4 6 0 16,4 8 0-16,0-8 0 0,0 0 0 0,4 5 0 16,-1-2 8-16,1-3 0 0,-1 5 0 0,4-11 0 0,0 3 13 0,0 0 3 15,4-3 0-15,-4-3 0 0,4 8 6 0,-1-11 2 16,-3 6 0-16,4-6 0 0,-1 0-32 0,1 0 0 15,-4 0 0-15,4-6 0 0,-1 6 11 0,1-11 2 16,-1 2 1-16,1 0 0 0,0 0-14 0,-4-2 8 16,3-1-8-16,-3 0 0 0,0-6 11 0,0 4-11 15,0-4 12-15,0 6-12 0,-3-5 0 0,-1 2-9 16,1 3-1-16,0-5 0 0,-1 2-11 0,-3 3-3 16,0 0 0-16,-3-5 0 15,-1 11-21-15,-3-6-5 0,0 3-1 0,-4-3 0 16,1 7-4-16,-1-1-1 0,1 6 0 0,-5 0 0 15,5 0 13-15,-4 6 3 0,0-1 0 0,0 7 0 0,3-3 24 0,0 9 6 16,1-1 1-16,-4-5 0 0,3 0 9 0,4 3 0 16,0 2 0-16,0 1 0 0,3-6 0 0,-3 8 12 15,4-8-2-15,-1 6-1 0,1-7 16 0,-1-2 3 0,1 3 1 0,3 0 0 16,0-1-21-16,-4 1-8 0,8-9 0 0,-4 3 0 31,0-6-38-31,3 9-14 0,1-6-2 0,3 8-1 0</inkml:trace>
  <inkml:trace contextRef="#ctx0" brushRef="#br0" timeOffset="33934.557">24948 5097 900 0,'0'0'20'0,"-3"9"4"0,-1-3 0 0,1 5 1 0,3 1-25 0,-4 0 0 16,1 0 0-16,-1 2 0 0,1-2 65 0,3 0 8 16,-4 0 2-16,4-1 0 0,-3 4-20 0,3-3-4 15,0 0-1-15,0 2 0 0,0-2-22 0,0-6-4 16,0 6 0-16,0-12-1 0,0 0 11 0,0 0 2 16,0 0 1-16,0 0 0 0,0 0 20 0,0 0 4 15,0 0 1-15,0-12 0 0,3 0-42 0,-3 3-9 16,4-8-2-16,-4 5 0 0,3 0-9 0,-3-5 0 15,4 2 0-15,-4 3 0 0,3 0 15 0,-3 1-3 16,4 2 0-16,-1 3 0 0,1 0 0 0,-1 0 0 0,1 0 0 16,-4 6 0-16,0 0 0 0,4 0-1 0,-1-6 0 0,-3 6 0 15,4-5-11-15,-4 5 0 0,7 0 0 16,-7 0-11-16,7 0 11 0,-4 0 0 0,-3 0-9 0,7 5 9 16,0 1 0-16,0-6 0 0,-3 6 0 0,3 6 0 15,4-6 0-15,-4 3 0 0,3 2 0 0,1 1 0 16,-4 6-12-16,3-6 3 0,1 8 0 0,-4 4 0 15,0-7 0-15,0 4 0 0,-3-9 0 0,-4 11 0 16,3-8-7-16,1 2-2 0,-4-5 0 0,0 0 0 16,0-3 18-16,0 3 0 0,3-7 0 0,-3-5 0 15,0 0-25-15,0 6 1 0,4 0 1 0,3-6 0 16,0 6-148-16,0-6-29 0</inkml:trace>
  <inkml:trace contextRef="#ctx0" brushRef="#br0" timeOffset="34569.308">25919 5073 1141 0,'0'0'24'0,"0"0"6"0,0 0 1 15,0 0 2-15,-7 6-33 0,7-6 0 0,-4 6 0 0,0-3 0 16,4-3 84-16,-7 6 9 0,0 6 3 0,7-12 0 0,0 0-11 16,0 0-1-16,0 0-1 0,-3 6 0 15,3-6-52-15,-7 0-11 0,0 6-1 0,7-6-1 0,0 0-18 0,-7 5 0 16,7-5 8-16,-7 6-8 0,7-6 0 0,-7 0 0 15,7 0 0-15,-11 6 0 0,4-6 0 16,0 0 0-16,7 0 0 0,-7 6 0 16,0 3 0-16,0-3 0 0,0 0-10 0,-4 0 10 0,4 5-12 0,-4-5 12 15,4 6-10-15,0 0 10 0,0-1 0 0,-3 4-9 16,3-9 9-16,0 12 0 0,0-4 0 0,-1 4 0 16,5-6 0-16,-1-6 8 0,1 11-8 0,-1-11 12 15,4 0-4-15,0 6 0 0,0-3 11 0,4 2 2 16,-1-5 1-16,4 0 0 0,1 0-8 0,2 0-2 15,4 3 0-15,0 2 0 0,0-5 2 0,4 0 0 16,0 6 0-16,-1-6 0 0,4 0-14 0,-3-6 0 0,0 9 0 16,-1-6 0-16,-2-3-14 0,-1 0-9 15,0-3-1-15,3 3-1 16,-2-3-56-16,-1-3-11 0,0-6-3 0,0 0 0 16,0 0-34-16,0-2-7 0,-3 2-2 0,-4-6-433 0</inkml:trace>
  <inkml:trace contextRef="#ctx0" brushRef="#br0" timeOffset="35225.925">26003 4618 694 0,'0'0'20'0,"0"0"4"0,0 0-24 0,0 0 0 16,-3 6 0-16,3-6 0 0,0 6 24 0,0-6 1 15,0 11 0-15,0-5 0 0,0 3 41 0,0-3 8 16,3 6 2-16,-3-6 0 0,0-6-20 0,4 5-3 16,3 7-1-16,-4 6 0 0,4 2 12 0,0 4 3 15,1-4 0-15,-1 10 0 0,0-1-15 0,0-2-2 16,0 8-1-16,0-3 0 0,0-2 2 0,0 8 0 15,-4 0 0-15,1 3 0 0,-4-8-18 0,0 2-3 16,0 3-1-16,0 0 0 0,0-2-1 0,-4 2 0 16,1-9 0-16,-1 4 0 0,1-10-12 0,-4 4-4 0,3-10 0 0,1 1 0 15,-1 0 16-15,1-10 2 0,3 4 1 16,0-12 0-16,0 0 10 0,0 0 3 0,0 0 0 0,0 0 0 16,0 0-3-16,3-9 0 0,-3 3 0 0,4-2 0 15,3-1-33-15,-4-3-8 0,1 0 0 0,-1 6 0 16,1-11 0-16,-1 8 0 0,1 3 0 0,3-6 0 15,-3 6-24 1,-1 0-6-16,4-8-2 0,-3 8 0 0,-1-3 32 0,1 6 0 0,-1-9 0 0,1 1 0 16,-1 5-16-16,1 0 4 0,-4 0 0 0,3 0 0 15,1 0 0-15,-1 0 0 0,4-2 0 0,-3-4 0 16,3 6 3-16,0-6 1 0,0 6 0 0,4-8 0 16,-4 8 8-16,0-6 0 0,3 6 0 0,-2-6 0 15,-1 1 0-15,0 5 0 0,0 0 0 0,0 3 0 16,0 0 0-16,0 6 8 0,-7-3-8 0,3 6 11 0,4 3-11 15,0 2 0-15,1-5-12 0,-1 6 12 0,-4 0 0 16,1 8 0-16,-1-8 0 0,-3 6 0 0,0-1 0 16,0-2 0-16,0 3 0 0,-3 5 12 15,3-8-12-15,-4 8 12 0,1-11-12 0,-1 3 12 0,1 0-12 0,3-1 8 16,-4-8-8-16,4-6 8 0,0 0-8 0,0 6 0 16,0-6-10-16,0 0 10 15,0 0-43-15,0 0-2 0,0 0-1 0,0 0 0 16,0 0 14-16,7 0 2 0,0 0 1 0,-3 0-585 15,3-6-117-15</inkml:trace>
  <inkml:trace contextRef="#ctx0" brushRef="#br0" timeOffset="35500.683">26547 5191 1393 0,'0'0'30'0,"0"0"6"0,0 0 2 0,0 0 2 0,0 0-32 0,0 0-8 0,0 6 0 0,0 6 0 16,0-9 40-16,0 8 7 0,0 7 1 0,0-6 0 15,0 0-13-15,0-1-3 0,0 4 0 0,0-3 0 16,0 5 16-16,0-5 4 0,0 0 0 0,0 8 0 16,0-8-32-16,0 0-7 0,0 0-1 0,0 8 0 15,3-8 0-15,-3 0 0 0,0-6 0 0,0 6 0 16,0-12-22-16,0 5-5 0,0-5-1 0,4 9 0 15,-4-9-147-15,0 0-29 0,0 0-7 0,0 0-1 0</inkml:trace>
  <inkml:trace contextRef="#ctx0" brushRef="#br0" timeOffset="35691.223">26578 5023 1191 0,'-14'-17'26'0,"7"11"6"0,0 0 0 0,0 0 2 0,-4 0-34 0,4 0 0 0,0 1 0 0,0 2 0 16,4 0 45-16,3 3 3 16,0 0 0-16,0 0 0 0,0 0-26 0,0 0-5 0,0 0-1 0,0 0 0 15,0 0-16-15,0 0 0 16,0 0 0-16,0 0-9 0,0 0-9 0,3 3-2 0,4-3 0 0,4 3-585 16</inkml:trace>
  <inkml:trace contextRef="#ctx0" brushRef="#br0" timeOffset="36172.157">26928 5159 1314 0,'0'0'37'0,"0"0"8"0,0 0-36 0,0 0-9 0,0 0 0 0,0 0 0 16,0 0 53-16,0 0 9 0,0 0 2 0,0 0 0 15,0 0 51-15,0 0 10 0,0 0 3 0,0 0 0 0,-11 3-103 0,4 3-25 16,-4-6 0-16,4 5 0 0,0 1 0 16,4 0 0-16,-4 0 0 0,0 0 0 15,-1 0 20-15,1 3 0 0,0 8-1 0,0 1 0 16,0-6-19-16,4 11 0 0,-4-2 0 0,3-4 0 0,1-2 13 0,-1 3-1 16,1 5 0-16,3-11 0 0,0 9-1 0,0-4-1 15,0-5 0-15,0 0 0 0,0 0 14 0,3-7 2 16,-3 1 1-16,4 3 0 0,-4-9 5 0,7 0 0 15,0 6 1-15,-4-6 0 0,4 0-13 0,0 0-4 16,0 0 0-16,4-6 0 0,-4-3-4 0,4 3-2 16,-1-5 0-16,-3-1 0 0,4-6-10 0,-1 1 0 0,1 2 0 15,-4-3 8-15,4-8-8 0,-1 8 0 0,-3-5 0 16,0 5 0-16,0 3 0 0,1-2 0 0,-8 5 0 16,0-6 0-1,0 4-40-15,-4 8-8 0,-3-6 0 0,0 0-1 16,-4 0-24-16,1 1-5 0,-4 2-1 0,-4 3 0 0,0-6 63 0,1 6 16 0,-1-5 0 15,0 11 0-15,1 0 0 0,-1 0-9 16,0 0 9-16,4 11-8 0,0 1-4 0,0-6 0 0,0 6 0 0,0 2 0 31,3-2-21-31,4 0-5 0,4-6-1 0,-1 3 0 16,1-1-123-16,3 1-25 0,3 3-5 0,-3-12 0 0</inkml:trace>
  <inkml:trace contextRef="#ctx0" brushRef="#br0" timeOffset="36625.739">27153 4359 1314 0,'0'0'37'0,"0"0"8"0,0 0-36 0,-7 0-9 16,7 0 0-16,-7 6 0 0,0-6 0 0,0 0 0 15,0 12 0-15,0-6 0 0,0-1 53 0,0 1 9 16,3 0 2-16,1 3 0 0,-1 3 0 0,1 0 0 16,3-1 0-16,-4 1 0 0,4 6-13 0,4-4-3 0,-1 10 0 0,1-1 0 15,3 4-25-15,0-4-6 0,0 10-1 0,4 5 0 16,-1 3 20-16,4 3 4 0,-3-3 1 0,-1 9 0 15,1 0-17-15,0 0-4 0,-1 0-1 0,1 0 0 16,-8-3-7-16,4 3 0 0,-3-11-1 0,-1 2 0 16,1 3-3-16,-4-6 0 0,0-3 0 0,0-2 0 15,0-4 0-15,-4 3 0 0,4-8 0 16,-3 2 0-16,-1-2-8 0,4-1 12 0,-3-5-12 0,-1 3 12 16,4-10-12-16,-3 1 0 0,3-3-10 0,0 3 10 31,0-12-39-31,0 0-1 0,0 0-1 0,0 0 0 15,0 0-56-15,0 0-11 0,0-12-3 0,0 3 0 0,0 3-116 16,3-6-23-16,1-17-5 0,-1 8-1 0</inkml:trace>
  <inkml:trace contextRef="#ctx0" brushRef="#br0" timeOffset="36979.78">26920 4932 1267 0,'0'0'28'0,"0"0"5"0,-3 6 2 0,-1 6 1 0,1-6-36 0,3 0 0 0,-4 0 0 0,1 0 0 16,3-6 58-16,-4 8 5 0,4-8 1 0,0 6 0 16,0-6 31-16,0 0 6 0,0 0 2 0,0 0 0 15,0 0-19-15,0 0-3 0,0 0-1 0,0 0 0 16,0 0-32-16,0 0-8 0,7 6 0 0,-3-6-1 15,-1 6-4-15,1-6-1 16,3 0 0-16,0 0 0 0,4 0-34 0,-4 0 0 0,7-6 0 0,0 6 0 16,4 0 0-16,3 0 0 0,0 0 0 0,4 0 0 15,-1 0-10-15,-3 0-9 0,4 0-1 0,3 0-1 32,-3 0-11-32,0 0-1 0,-1-6-1 0,5 6 0 0,-5-6-31 0,5 0-7 0,-5 6 0 0,4-2-1 15,-3-1-44-15,3-3-9 0,-3 3-2 16,-4 3 0-16,0-6-51 0,1 6-10 0,16-12-3 15,-13 0 0-15</inkml:trace>
  <inkml:trace contextRef="#ctx0" brushRef="#br0" timeOffset="37781.317">28610 5285 1497 0,'0'0'32'0,"0"0"8"0,0 0 0 16,0 0 4-16,0 0-36 0,-3-3-8 0,3 3 0 0,-7-6 0 0,0 3 104 0,-4 0 20 15,4-2 3-15,-4-1 1 0,-3 0-103 0,4 0-25 16,-8 0 0-16,4 6 0 0,3-6 0 0,-3 6 0 15,4-6 0-15,-4 6 0 0,3 0 0 0,0 0 0 16,1 0 0-16,-1 6 0 0,-3-6 0 0,7 6 0 16,0-6 0-16,3 6 0 0,-3 6 0 0,4-1 0 15,-4 1 0-15,3 3 0 0,4-3 0 0,-3 5 0 16,6 1 0-16,-3 2 0 0,0-8 0 0,0 0 0 16,7 3 0-16,-3 2 0 0,3-5 56 0,-4-6 7 15,8 0 1-15,-4 0 0 0,0 3-52 0,4-6-12 16,-1-1 0-16,1-2 0 0,0-2 0 0,-1-1 0 15,4-6 0-15,-3 3 0 0,-1-12 0 0,-3 6 0 16,4-8 0-16,0 2 0 0,-1 1 0 0,-3-4 0 16,0 3 0-16,0 1 0 0,-3-1 0 0,-1 6 0 0,1-2 0 0,-4 2 0 15,3 6 0-15,1 0 0 0,-4 6 0 0,0 0 0 16,0 0 0-16,0 0 0 0,0 0 0 0,0 6 0 16,4 6-48-16,-4 0-13 0,-4-1-3 15,4 4 0-15,0 3 52 0,-4-1 12 0,4 1 0 0,0 8 0 16,0-14 0-16,0 9 0 0,0 2 0 0,0-5 0 15,0-3 48-15,0-1 13 0,4 1 3 0,0 3 0 16,-1-7-52-16,4-2-12 0,0 0 0 0,-3 0 0 16,3 3-48-16,0-7-13 0,3 1-3 0,-3 0-546 15,0-6-110-15</inkml:trace>
  <inkml:trace contextRef="#ctx0" brushRef="#br0" timeOffset="38165.416">28480 4662 1321 0,'0'0'28'0,"0"0"7"0,0 0 1 0,-7 3 2 0,0 0-30 0,0 3-8 0,3 0 0 0,-3-1 0 15,3 1 40-15,-3 6 6 0,4 0 2 0,-4-3 0 16,3 2 12-16,1 7 4 0,3-6 0 0,-4 0 0 16,8-1 0-16,-4 10 1 0,3-3 0 0,4 5 0 15,0-2-52-15,0 8-13 0,4-14 0 0,0 8 0 16,3 1 34-16,3 2 4 0,-2-8 1 0,6 2 0 15,-4 4-11-15,4-1-3 0,-3 1 0 0,3 2 0 16,0-2-71-16,1-9-14 16,-1 8-4-16,-4-5 0 0,1 8-102 0,3-8-21 15,11 14-4-15,-11-14-1 0</inkml:trace>
  <inkml:trace contextRef="#ctx0" brushRef="#br0" timeOffset="39696.716">3457 6123 836 0,'0'0'24'0,"0"0"4"0,0 0-28 0,0 0 0 16,0 0 0-16,0 0 0 0,0 0 57 0,0 0 6 15,0 0 1-15,0 0 0 0,0 0 37 0,0 0 8 16,0-6 2-16,0 6 0 0,0 0-75 0,4 12-16 16,-1-6-2-16,-3-6-1 0,0 0-17 0,4 6 0 15,-1-1 0-15,-3 4 0 0,0 3 35 0,0-6 3 16,0-6 1-16,4 6 0 0,-4-6-31 0,3 6-8 16,-3 0 0-16,0-6 0 0,0 0 19 0,0 0 2 15,0 0 1-15,0 0 0 0,0 0 20 0,0 0 4 0,0 0 1 0,0 0 0 16,0-6-28-16,-3 0-6 15,-1-6-1-15,1-6 0 0,-1 10-23 0,-3 2-5 16,0-6 0-16,-3-6-1 16,3 7-18-16,-4 2-3 0,7 3-1 0,-6 0 0 15,-1 0 4-15,1 0 1 0,-4 6 0 0,-1 0 0 0,5 6 21 0,-4 0 4 16,3 0 1-16,-3 0 0 0,7 3 8 0,0 2-12 0,-4 7 12 0,1-6-12 16,3-1-3-16,3 10-1 0,-3-3 0 0,4-1 0 15,3 4 24-15,0 2 5 0,3-2 1 0,-3 3 0 16,7-7 9-16,-3 4 1 0,-1 2 1 0,1-5 0 15,-1 0 0-15,1-1 0 0,-1-2 0 0,1-3 0 16,3 5 23-16,-4-11 4 0,1 0 0 0,3 3 1 16,0 3-33-16,0-1-8 0,0-11 0 0,4 12-1 15,-1-6-11-15,1-6 0 0,0 6 0 0,3-3 0 16,-4 0 27-16,1 0 3 0,-1-3 1 0,-3 0 0 16,4 0-152-16,0-6-31 0,-1 0-5 15,4 3-2-15</inkml:trace>
  <inkml:trace contextRef="#ctx0" brushRef="#br0" timeOffset="40000.103">3651 6270 1036 0,'0'0'23'0,"0"0"5"0,0 0 0 0,0 0 1 0,7 3-29 0,0 3 0 0,-7-6 0 0,0 0 0 15,4 3 57-15,-1 6 6 0,-3-9 1 0,4 5 0 16,-4-5 51-16,3 12 10 0,-3-6 3 0,4 6 0 16,-4-6-52-16,0 3-9 0,0 2-3 0,0 1 0 15,0 0-51-15,4 0-13 0,-4-1 0 0,0 4 0 16,0-3 0-16,0 0 0 0,3-1 0 0,-3-2 0 15,0 3 0-15,0 0 0 0,4-1 0 0,-4-11-577 16,0 0-119-16</inkml:trace>
  <inkml:trace contextRef="#ctx0" brushRef="#br0" timeOffset="40197.036">3581 6020 1522 0,'0'0'33'0,"0"0"7"0,0 0 2 0,0 0 2 0,0 0-36 0,0 0-8 16,0 0 0-16,0 0 0 0,0 0 0 0,0 0-14 16,0 0 3-16,0 0-656 15</inkml:trace>
  <inkml:trace contextRef="#ctx0" brushRef="#br0" timeOffset="40780.759">3849 6091 1074 0,'-4'14'30'0,"4"-14"8"0,0 12-30 0,0-6-8 0,0 6 0 0,0-6 0 16,4 2 52-16,-4 4 10 0,0 0 2 0,3 0 0 16,-3-1 0-16,4 1 0 0,-1 0 0 0,-3 3 0 15,0 8 0-15,4-14 0 16,-4 3 0-16,3 0 0 0,-3-1-52 0,4 1-12 16,-4-6 0-16,0 3 0 0,4-3 54 0,-4 0 8 0,3 5 2 0,-3-11 0 15,0 6-52-15,0-6-12 0,0 6 0 0,0-6 0 16,0 6 0-16,0-6 0 15,0 0 0-15,0 0 0 0,0 0 0 0,0 0 0 0,0 0 0 0,0 0 0 16,0 0 54-16,0 0 8 0,0 0 2 0,0 0 0 16,0 0-64-16,0 0-8 0,0 0-4 0,0 0-1 0,0-6 13 0,0 0-12 15,0 0 12-15,4-5-12 0,-4 5 24 0,3 0 6 16,-3 3 1-16,0-9 0 0,7 6-35 0,-3-6-8 16,-4 7 0-16,3-4-1 0,1 0 25 0,-4 6 0 15,3-3 0-15,-3 6 0 16,0 0-36-16,7 0-3 0,-3 0 0 0,-1 0 0 0,8-6 39 0,-4 6 0 15,0 0 0-15,0 0 0 0,4 0 0 0,-1 0 0 16,1 0 0-16,3 6 0 0,4-3 0 0,-8 0 18 16,1 0-2-16,-1 0 0 0,1 3-16 0,0-3 0 15,-1 3 0-15,1-6 0 0,-1 5 0 0,-3-5 0 16,-3 6 0-16,3-6 0 0,-4 6 0 0,5-6 0 16,-5 6 0-16,-3 6 0 0,4-6 0 0,3 3 0 0,-4 2 0 0,-3 1 0 15,0 0 12-15,0 0-2 0,-3-1 0 16,3-2 0-16,-7 3-10 0,7-6 10 0,0-6-10 0,0 0 10 15,0 0 0-15,0 0 0 16,0 0 0-16,0 0 0 0,0 0-10 0,0 0-11 0,0 0 3 0,-7-6 0 31,3-6-123-31,4 0-24 0,0 4-5 0,4-4-358 0,-1 0-72 0</inkml:trace>
  <inkml:trace contextRef="#ctx0" brushRef="#br0" timeOffset="41571.891">4424 6258 1036 0,'0'0'23'16,"0"0"5"-16,0 0 0 0,0 0 1 0,0 0-29 0,0 0 0 0,3 0 0 0,-3 0 0 0,0 0 160 0,0 0 25 15,0 0 6-15,0 0 1 0,0-12-103 0,0 12-20 0,0 0-4 0,-3-5-1 16,-1-1 0-16,4 0 0 16,-3 0 0-16,-4 3 0 0,7 3-18 0,-7 0-4 15,-4-6-1-15,-3 6 0 0,7-3-14 0,0 6-3 16,0-3-1-16,0 6 0 0,-4 3-34 0,4-3-6 16,-3 0-2-16,-1-1 0 0,7 7 7 0,-3-6 2 0,0 6 0 0,7 3 0 31,0-4-20-31,-3 1-4 0,3 0-1 0,0-3 0 0,3-1 35 0,-3 7 0 0,4-3 0 0,-1-6 0 15,1 6 10-15,-1-12 9 0,4 8 1 0,-7-8 1 16,4 0-5-16,-4 0-2 0,7 0 0 0,0 3 0 16,0-3 11-16,-7 0 3 0,0 0 0 0,4-3 0 15,3 3-28-15,0-8 0 0,-4 8 8 0,1-6-8 16,-4 6 0-16,3 0 0 16,1-6 0-16,-1 0 0 0,1 6 0 0,0-6 0 0,-1 0 0 0,8 6 0 15,-11 0 0-15,0 0 0 0,0 0 0 0,3-6 0 16,1 6 0-16,-4 0 0 0,3-9 0 0,-3 9 0 15,4 0 0-15,-1 0 0 0,1 9 0 0,-1-3 0 16,1 0 0-16,-1 0 0 0,1 6 0 0,3-4 0 16,-4 7 0-16,1 0 0 0,3 3 0 0,-3 8 0 0,-1 3 0 0,-3-5 0 15,4 14 0-15,-4-6 0 0,0-2 0 0,0 2 0 16,3 3 0-16,-3-2 0 16,4 8 0-16,-4-9 0 0,3 1 0 0,-3-4 0 0,0 0 0 0,0-2 0 15,0 8 0-15,0-14 0 16,0 2 0-16,-3-5 0 0,3 0 0 0,0 2 0 0,0 4 0 0,0-7 0 15,0 10 0-15,3-4 0 0,-3-2 0 0,0 2 0 16,0-5 0-16,4 0 0 0,-4 2 0 0,3-8 0 16,-3 3 0-16,0-1 0 0,0-5 0 0,0 9 0 0,0-12 0 0,0 0 0 15,0-1 0-15,0-5 0 0,0 3 0 0,0-3 0 16,0 0 53-16,0 0 9 0,4 0 2 0,-4 0 0 16,3 0-52-16,-3-3-12 0,0-8 0 15,4-1 0-15,-4-6-15 0,3 1-5 0,-3-4-2 0,4-8 0 16,-1 2 22-16,1-2-11 0,-1-3 11 15,8 8-8-15,-7-2 8 0,3 2-8 0,0 3 8 0,0 4-8 16,-4 5 8-16,4-6-8 0,0 7 8 0,0 2-8 16,1 0 8-16,-1 6-10 0,0-3 10 0,3 0-10 15,-3 6-1-15,4-6 0 0,-1 6 0 0,-2 0 0 16,6 0-21-16,-4 6-4 16,-3-6 0-16,4 0-1 0,-4 0-110 0,3 0-21 15,1-6-5-15</inkml:trace>
  <inkml:trace contextRef="#ctx0" brushRef="#br0" timeOffset="42346.982">5211 5717 458 0,'-11'12'12'0,"11"-12"5"0,-4 12-17 0,1 0 0 0,3-7 0 0,0-5 0 16,0 0-18-16,-4 6-7 0,4-6-2 0,-3 6 0 15,3 0 83-15,0 3 17 0,0-9 3 0,0 12 1 16,0-12-21-16,3 6-4 0,1-6 0 0,3 11-1 0,-4-5 33 0,5 6 8 15,-5 0 0-15,1 2 1 16,3-2 5-16,0 6 1 0,3-1 0 0,-3 10 0 16,0-4-28-16,0 4-6 15,4 2-1-15,-4 9 0 0,0-5 0 0,-3 8-1 0,-4 3 0 0,3-9 0 16,1 4-39-16,-4-4-7 0,0 3-1 0,-4-11-1 0,4 2-23 0,-3-3-5 16,3-8-1-16,-4 0 0 0,1-12 53 0,-1 5 10 15,4-11 3-15,0 0 0 0,0 0-5 0,-7 0-1 16,7 0 0-16,-11 0 0 0,8-11-16 0,-1 5-3 15,1 0-1-15,-1-6 0 0,4 3-26 0,0 0 0 16,4 1 0-16,-1-4 0 0,1 6-15 0,6-6 5 16,-2 6 1-16,-5-3 0 0,4 7 9 0,-3-4-12 15,-1 3 12-15,1-3-12 16,3 6 12-16,-4-6-8 0,4 6 8 0,0 0-8 16,4 0-24-16,0 0-4 0,-4-6 0 0,3 6-1 0,1 0 37 0,-1 0 0 15,5 6 0-15,-1-6 0 0,-4 6 0 0,8-6 16 16,-1 6 0-16,1 3-1 0,0 2-15 0,3-5-15 0,0 0 3 0,-7 0 1 15,4 6-4-15,-1-4-1 0,-2 4 0 0,-1 0 0 16,0 0 16-16,3 0-12 0,-6 2 12 0,-4 1-12 16,0 0 12-16,-3 8-9 0,3-11 9 0,-4 3-8 15,-3 2 8-15,0 1 0 0,0-6 8 0,0 8-8 16,-3 4 11-16,-1-10-3 0,4-5 0 0,-3-3 0 16,-1 3 4-16,4-9 0 0,-3 6 0 0,-4-6 0 15,0 0-12-15,-1-6 8 0,1 0-8 0,4 0 8 16,-1-3-169-16,1-8-35 0</inkml:trace>
  <inkml:trace contextRef="#ctx0" brushRef="#br0" timeOffset="42896.858">5726 6332 846 0,'0'0'37'0,"0"0"8"0,0 0-36 16,0 0-9-16,0 0 0 0,0 0 0 0,0 0 44 0,0 0 8 16,0 0 0-16,0 0 1 15,0 0 9-15,0 6 2 0,3-1 0 0,1 4 0 16,3-3 0-16,-4 0 0 0,4 0 0 0,0-6 0 0,0 6-3 0,7 0 0 16,-3 0 0-16,-4-4 0 0,7 7-46 0,0-3-15 0,0 3 8 0,-3-3-8 15,3-6 31-15,-3 0 2 0,3 6 1 0,4-6 0 16,-11-6-12-16,7 0-2 0,-4 6-1 0,1 0 0 15,-1 0 0-15,-3-9 0 0,1 6 0 16,-5 0 0-16,1 0-5 0,-4 3-1 0,3-8 0 16,-3 2 0-16,0 0-2 0,0 6-1 0,0 0 0 0,0 0 0 15,-3 0-10-15,-4-6-9 0,-1 6 9 16,1-6-13-16,-3 6 13 0,-1-6-11 0,4 6 11 0,-3 6-10 16,3-6-7-16,7 0-2 0,-7-6 0 15,-1 6 0-15,-6 0 19 0,7 0 0 16,0 0 0-16,7 0 0 0,-7 0 18 0,4 6 7 15,-4 0 2-15,3-6 0 0,1 6-43 0,-1 0-9 0,4 0-2 16,0 5 0-16,0-5 27 0,0 3 12 0,0 3 0 0,0-6-1 16,4 0-11-16,-1 8-16 0,-3-2 4 0,4 0 1 15,-1-6 11-15,1 5 0 0,-1 7 0 0,1-9 0 0,3 8 0 16,-4-5 0-16,1 0 0 0,-1 0 0 0,1-6 0 16,6 5 0-16,-2 4 0 0,-1-9 0 0,-4 0 23 0,8-6 6 15,-1 6 2-15,-3 5 0 0,7-5-21 0,1 0-10 16,-1-3 10-16,-4 0-10 0,1-3 0 0,3 0 0 15,-4 3 0-15,-2-3 0 16,2 0-33-16,-3 0-13 0,4 6-2 0,-1-6-1 16,1-6-193-16,-4-3-38 0,11-8-8 0,-4 11-2 15</inkml:trace>
  <inkml:trace contextRef="#ctx0" brushRef="#br0" timeOffset="43310.708">6262 6408 1074 0,'0'0'30'0,"0"0"8"0,0 0-30 0,0 6-8 0,-4 6 0 0,4-6 0 16,-3 5 91-16,3-5 17 0,0-6 3 0,0 9 1 15,0-9-13-15,0 6-3 0,0 6 0 0,3-6 0 16,-3 0-38-16,4-1-8 16,-1 1-2-16,4 6 0 0,0-12-13 0,0 9-3 0,-7-3-1 0,8 0 0 0,-1 5-19 0,3-5-3 15,-3 0-1-15,4 0 0 0,-1 6-8 16,1 2 12-16,0-2-12 0,-1 0 12 0,-3-6-12 16,4 6 0-16,3-4 0 0,-7 1-11 0,4 0 11 0,-1-3 0 15,-3-6 0-15,0 6 0 16,4-12 8-16,-1 6 0 0,-6 0 0 0,3 0 0 0,0-6 3 15,0 0 1-15,-3 0 0 0,3-3 0 0,0-2-12 16,0-1 12-16,0 0-12 0,0 0 12 0,-4-2-12 0,1 2 0 16,-4-6 9-16,3-2-9 0,1 8 0 0,-4-6 0 15,4 1 0-15,-4-1 0 16,-4 3-32-16,0-2-10 0,4 5-2 0,0-12-1 16,0 10-139-16,0 2-27 0</inkml:trace>
  <inkml:trace contextRef="#ctx0" brushRef="#br0" timeOffset="44097.797">6745 6432 836 0,'0'0'24'0,"0"0"4"0,0 0-28 16,0 0 0-16,0 0 0 0,0 0 0 0,0 0 57 0,0 0 6 0,0 0 1 0,0 0 0 15,0 0 15-15,0 0 3 0,0 0 1 0,0 0 0 16,0 0-31-16,0 0-7 0,0 0-1 0,0 0 0 16,0 0-34-16,0 0-10 0,0 0 0 0,0 0 0 15,0 0 41-15,0 0 4 0,0 6 1 0,0 5 0 16,0-2-22-16,0 0-5 0,0 6-1 0,4 2 0 16,-1-5 18-16,-3 3 4 0,4 8 1 0,-4-11 0 15,3 3-14 1,1 2-3-16,-1 1-1 0,8-6 0 0,-8-1-23 0,1-8 0 0,-1 9 0 15,1 0 0-15,-1-6 56 0,1 6 6 0,-4-12 2 0,0 5 0 16,0-5-52-16,4 12-12 0,-4-6 0 0,0-6 0 16,0 0 0-16,0 0 0 0,0 0 0 0,0 0 0 15,0 0 54-15,0-6 8 0,-4-6 2 0,0 1 0 16,1-1-52-16,-1 0-12 0,1-3 0 0,3-2 0 16,-4-1 0-16,4-5 0 0,-3 2 0 0,3 3 0 0,0-5 0 15,-4 8 0-15,4-2 0 0,0 2 0 0,0 3 0 0,0 6 0 16,0-5 0-16,0-1 0 0,0 6 0 0,0 0 0 15,0 6 0-15,0 0 0 0,0-6 0 0,0 6 0 16,0 0 0-16,0 0 0 16,0 0-48-16,0 0-13 0,0 0-3 0,0 0 0 0,0 0 52 15,7-3 12-15,-3 3 0 0,3-3 0 0,0 3 0 0,0-6 0 16,0 0 0-16,0 4 0 16,4 2 0-16,3-6 0 0,0 6 0 0,4 0 0 15,-1 0-24-15,1 6-1 0,0-12-1 0,3 6 0 16,-4 0-145-16,-3 0-29 0,22 0-5 0,-15-6-2 0</inkml:trace>
  <inkml:trace contextRef="#ctx0" brushRef="#br0" timeOffset="44610.539">7108 6458 1292 0,'0'0'28'0,"0"0"7"0,0 0 1 15,0 0 0-15,0 0-36 0,0 0 0 0,4 6 0 0,-4-3 0 16,4 6 89-16,-1-3 11 0,1 5 3 0,3-5 0 0,0 0-41 0,0 0-8 16,3-3-2-16,-3 0 0 0,4 3-15 0,-4-3-3 15,4 3-1-15,-4-1 0 0,3-5-17 0,-3 6-4 16,0-12-1-16,0 6 0 0,4-5 5 0,-4 2 0 15,-3 3 1-15,3-3 0 0,-4-3-7 0,1-3-2 16,-1 3 0-16,1 0 0 16,-4 0-37-16,0-5-8 0,0 5-2 0,-4-6 0 0,1 6 27 0,-1 0 12 15,1 3-10-15,-4-8 10 16,3 5-53-16,-3 6-5 0,0-6-1 0,-4 6 0 0,4 0 47 0,-3 0 12 16,-1 0 0-16,4 0 0 0,-3 0 0 0,2 6 0 15,5 0 0-15,-4-6 0 0,3 0 0 0,1 5 0 16,-8 1 0-16,8 3 0 0,-1-3 0 0,4 6 0 0,-3-6 0 15,3 5 0-15,-4 1 0 0,4-6 0 16,4 6 0-16,-4 2 0 0,3 4 16 0,1 0 4 16,-4-6 2-16,3 2 0 0,1-8 4 15,3 0 1-15,0 6 0 0,-4-6 0 0,1-1 1 0,3 1 0 0,0 0 0 16,-3-3 0-16,3 0-2 0,-4 6 0 0,4 3 0 0,4-6 0 16,-1-6-16-16,-3 0-10 0,4-6 12 15,0 6-12-15,3 0 0 0,0 0 0 0,-11 0 0 0,8-6-12 31,-1 6-124-31,5-12-25 0,2 3-5 0,-3-3-1 0</inkml:trace>
  <inkml:trace contextRef="#ctx0" brushRef="#br0" timeOffset="45149.606">7676 6364 1807 0,'0'0'40'0,"0"0"8"0,0 0 1 0,-3-6 2 0,-1 0-41 0,1-5-10 15,-1 2 0-15,1 6 0 0,3 3 88 0,-4-3 16 16,4-3 4-16,0 6 0 0,0 0-40 0,0 0-8 16,-10 0-2-16,3 0 0 0,7 0-43 0,-7 0-15 0,0 0 9 0,-1 6-9 15,5-6 0-15,-4 3 8 0,0 3-8 0,0 2 0 16,0 7 0-16,0-3 0 0,0-6 0 0,3 6 0 15,1 2-11-15,-5-2 11 0,5 0-8 0,-1 11 8 16,1-8 0-16,3 3-10 16,0-7 10-16,0 7 0 0,0-12-11 0,3 6 11 15,1 2-10-15,-4-8 10 0,3 0-11 0,1 6 11 16,0-12-12-16,-4 0 12 0,7 6 0 0,-7-6-8 0,3 3 8 0,4 0 0 16,-7-3 0-16,7 6 0 0,-3-6 0 0,-4 0 0 15,0 0 0-15,7 2 0 0,0-2 0 0,-4 3 0 16,4-3 0-16,1 0 0 0,-8 0 0 0,7 0 0 15,0-3 0-15,0 6 0 0,3 0-8 0,-6 3 8 16,-1 0 0-16,4 0-8 0,0 6 8 0,1-12 0 16,-1 0-9-16,-4 6 9 0,4 5 0 0,-3 1-9 15,-4 3-21-15,3-9-4 16,1 5-1-16,-4 1 0 0,3-3 58 0,-3 0 11 16,0 6 2-16,0-4 1 0,0 1-26 0,0-3-11 0,0 3 8 0,0-4-8 0,0 1 0 15,-3 3 8-15,-1-6-8 0,1 6 0 0,3-6 0 16,-4-1 0-16,1 1 8 0,-1 0-8 0,1-3 0 15,3-3 12-15,-7 0-12 0,-1 6 12 16,1-6-12-16,0 0 0 0,0-6-12 0,4 3 12 16,-8 0-60-16,1-3-5 0,3 3-1 0,-4 1-590 15,4-4-117-15</inkml:trace>
  <inkml:trace contextRef="#ctx0" brushRef="#br0" timeOffset="46275.976">8491 6438 1234 0,'-3'0'27'0,"3"-6"5"0,0 0 2 0,0 6 2 0,0 0-36 0,0 0 0 0,0 0 0 0,0 0 0 16,0 0 88-16,0 0 12 15,0 0 1-15,0 0 1 0,0 0-39 0,0 0-8 0,0 0-2 0,-7 12 0 16,3-1-24-16,1-5-5 0,-1 6 0 0,4 3-1 16,-3 2-3-16,3-2-1 0,0 8 0 0,0 1 0 15,3 2-2-15,1 4 0 0,-1 5 0 0,1 3 0 16,3 1-9-16,-4-7-8 0,4 3 9 0,0 0-9 0,1 4 11 15,-1-10-11-15,-4 3 12 0,1 1-12 0,3-4 17 16,-4 3-3-16,-3 10-1 0,4-10 0 16,-4-8-13-16,0-10 0 0,3 10 8 0,-3-1-8 15,0-2 9-15,-3-4-1 0,3 7 0 0,0-12 0 0,0-6-8 0,0-6 12 16,0 0-12-16,0 0 12 0,0 0-2 0,0 0 0 16,0 0 0-16,0 0 0 0,0 0-10 0,0 0 0 15,-4-6 0-15,1 0 0 0,3-12 36 0,-4 6 1 16,1-2 1-16,-1-4 0 15,1-5-61-15,-1-7-12 0,4 10-2 0,-3-13-1 0,-1 10 62 0,0-13 12 16,1 4 2-16,-1 0 1 0,1-3-39 0,3-1 0 0,-4 4 0 0,4-12 0 31,-3 9-28-31,3-4-8 0,0-2 0 0,3 3-1 0,-3 11 37 0,0-8 0 16,0 9 0-16,4 2 0 0,-4-8 0 0,3 14 0 0,1-5 0 16,-1 5 0-16,-3 9 0 0,4-8 0 0,0 5 0 15,-1 6 0-15,1 0 0 0,-1 3 0 16,4 0 0-16,-3 3 0 0,3-3 0 0,0 3 0 15,3 3 0-15,1 0 0 0,-4 0-21 0,4 3 3 0,3 0 1 16,-4 6 0-16,4-6 7 0,-3 5 2 0,3-2 0 0,0 9 0 16,4-6 8-16,-4 5 0 0,-3-5 0 0,3 8 0 15,-4-2 0-15,1-6 0 0,-4 8 0 0,0-2 0 16,-4 0 0-16,-3-7 0 0,0 4 0 0,-3 3 0 16,3-6 0-16,-4 5 8 0,-3-8-8 0,0 0 11 15,-3 6-11-15,-4-10 0 0,3 1 0 0,-3-6 8 16,0 0 0-16,0 0 0 0,-4-6 0 0,4-8 0 15,-4 2-50-15,4 0-10 0,-3 0-3 0,2-5 0 16,1 2-1-16,0-3-1 0,4-5 0 16,-4 5 0-16,6 1 6 0,-2 8 2 0,3-9 0 0,3 6-682 15</inkml:trace>
  <inkml:trace contextRef="#ctx0" brushRef="#br0" timeOffset="46604.211">8971 6549 1183 0,'0'0'33'0,"0"0"8"0,0 0-33 0,0 0-8 0,0 0 0 0,0 0 0 16,0 0 121-16,0 0 23 0,0 0 4 0,0 0 0 16,0 0-62-16,-7 6-13 0,7-6-2 0,-3 6-1 15,-1 6-25-15,4-6-5 0,0-6 0 0,-3 11-1 16,3-2-19-16,0-3-3 0,-4 6-1 0,4-6 0 16,4 5-16-16,-4-11 8 0,0 0-8 0,0 0 0 15,0 0 0-15,0 0 0 0,3 0 0 0,-3 0-12 31,0 0-180-31,0 0-35 0</inkml:trace>
  <inkml:trace contextRef="#ctx0" brushRef="#br0" timeOffset="46799.805">8879 6146 1728 0,'0'0'38'0,"0"0"8"0,-7-2 2 0,7 2 0 0,0 0-39 16,0 0-9-16,-7-3 0 0,7 3 0 0,0 0 53 0,0 0 9 0,-3-6 2 15,3 6 0 1,0 0-205-16,3-12-41 0,4-12-8 0,7 4-2 0</inkml:trace>
  <inkml:trace contextRef="#ctx0" brushRef="#br0" timeOffset="47175.015">9257 5858 1267 0,'0'0'28'0,"0"0"5"0,0 0 2 0,0 6 1 16,3 6-36-16,1 0 0 0,-4-3 0 0,0 2 0 0,0 1 89 0,0 6 11 16,3-1 3-16,-3 4 0 0,0 2-11 0,0 4-3 15,0 2 0-15,0-2 0 0,4 8-20 0,0-11-4 16,-4 8-1-16,3 3 0 0,1-2 0 0,-4-1 0 16,3 3 0-16,1-2 0 0,-1 2-51 0,4-6-13 15,-3 4 0-15,-1-4 0 0,1 3 0 0,-1-8 0 16,1 2 0-16,-1 1 0 0,1-4 0 0,-1 1 0 15,1-7 0-15,-4 4 0 0,3-9 0 0,1 5 0 16,-4-8 0-16,4 0 0 0,-4-9 0 0,0 0 0 16,0 0 0-16,0 0 0 15,0 0-48-15,3-3-13 0,1-3-3 0,-1 3 0 16,4-14-51-16,0-1-10 0,-3-3-3 0,3 4 0 0</inkml:trace>
  <inkml:trace contextRef="#ctx0" brushRef="#br0" timeOffset="47549.134">9476 5908 1036 0,'0'0'23'0,"0"6"5"0,-4 6 0 0,4 0 1 0,0-6-29 0,-3 5 0 16,3 1 0-16,0 9 0 0,0-10 108 16,0 10 16-16,0-3 4 0,3 5 0 0,-3 4-24 15,7-10-5-15,-3 7-1 0,3-7 0 16,0 10-54-16,0-4-12 0,0 4-1 0,0 2-1 0,4-2 28 0,-4 2 6 16,0-5 0-16,0 2 1 0,0-2-53 0,0 2-12 15,0-2 0-15,-4 2 0 0,4-2 33 0,-3-1 7 16,-1-5 0-16,-3 8 1 0,4-2-28 0,-4-4-5 15,4 4-8-15,-4-7 11 0,0 1-3 0,0-3 0 16,0 8 0-16,0-11 0 0,0-3-8 0,0-3 0 16,-4 6 0-16,4-12 0 15,0 0-40-15,0 0-12 0,0 0-4 0,0 0 0 16,0 0-108-16,7-9-23 0,-3 0-4 0,3-3-589 0</inkml:trace>
  <inkml:trace contextRef="#ctx0" brushRef="#br0" timeOffset="48022.645">9744 6482 1314 0,'-4'0'37'0,"4"6"8"0,-3-1-36 0,3 1-9 0,0-6 0 0,-4 0 0 15,1 6 123-15,3-6 22 0,0 0 5 0,0 0 1 16,0 0-45-16,0 0-9 0,0 0-1 0,7 6-1 15,3 0-33-15,-3 0-6 0,4 0-2 0,-1 2 0 0,1-2-27 0,3 0-6 16,-3-6-1-16,3 6 0 0,0-6-20 16,0 0 0-16,0 0 0 0,-3 0 0 0,-1 0 0 0,4 0 0 15,-3-6 0-15,0 0 0 0,-4 0 0 0,3 1 0 16,-3-4-10-16,-3 3 10 16,-1 0-41-16,1 0-2 15,-1-6 0-15,1 1 0 0,-4 5 4 0,0-6 1 0,0 3 0 0,-4 3 0 16,4-5 38-16,-7 5 0 0,4 0 0 0,-4-6 0 0,0 6 0 0,-4 0 16 15,4-6-2-15,-3 10-1 0,2 2-3 0,-2-6-1 16,-1 0 0-16,1 6 0 0,3 0-9 0,0 0 0 16,0 6 0-16,7-6 0 0,-4 0 0 0,-3 6 0 15,0 2 0-15,3 1 0 0,1 0 0 0,-1 3 0 16,1 0 0-16,-1 2 0 0,1 1 0 0,-1 0 0 16,4 2 0-16,-3-2 0 0,3 3 0 0,0-1 0 0,3 1 0 15,-3-6 0-15,4-1 0 0,-1 4 0 0,4-3 0 0,-3 5 0 16,3-2 0-16,0-3 0 0,4 0 0 0,-4-1 0 15,3-5 0-15,-3 0 0 0,4-3 8 0,-1 3-8 32,5-3-84-32,-5 0-18 0,4-3-4 0,-3 3-1 0,-1-3-93 15,1 0-20-15</inkml:trace>
  <inkml:trace contextRef="#ctx0" brushRef="#br0" timeOffset="48331.372">10206 6746 1728 0,'0'0'38'0,"0"6"8"0,-7 0 2 0,7-3 0 0,0-3-39 0,-4 12-9 15,1-4 0-15,-1 1 0 0,4-3 53 0,0 6 9 16,0-6 2-16,-3 9 0 0,3-4 0 0,3 1 0 16,-3 6 0-16,0-12 0 0,0-1-52 0,4 4-12 15,-4 0 0-15,3 0 0 0,-3 3 0 0,0-1 0 0,-3-5 0 16,3 0 0-16,0-6 0 0,-4 12 0 0,4 0 0 0,-3-3 0 31,3 2-153-31,-4-5-31 0,4-6-5 0,0 0-2 0</inkml:trace>
  <inkml:trace contextRef="#ctx0" brushRef="#br0" timeOffset="50780.252">11120 6505 836 0,'0'0'24'0,"0"0"4"0,0 0-28 0,0 6 0 0,0-3 0 0,0 6 0 16,0 0 108-16,0 2 16 0,0-5 4 0,0 0 0 15,0 6-72-15,0-3-13 0,0 2-3 0,0 1-1 16,0 0-11-16,0-6-3 0,0 0 0 0,-4 5 0 15,4-8 15-15,0-3 4 0,0 6 0 0,0 0 0 16,0-6-28-16,0 0-4 0,0 0-2 0,0 0 0 16,0 0-51-16,0 0-11 0,0 0-1 15,-7 12-1-15</inkml:trace>
  <inkml:trace contextRef="#ctx0" brushRef="#br0" timeOffset="50993.638">11074 6135 680 0,'-14'9'15'0,"7"-4"3"0,-1 7 1 0,1 0 0 0,4 0-19 0,-4-1 0 16,3 1 0-16,-3-3 0 15,7-3-20-15,0-6-7 0,0 0-1 0,0 0-246 0</inkml:trace>
  <inkml:trace contextRef="#ctx0" brushRef="#br0" timeOffset="51411.022">11278 5838 1335 0,'0'0'29'0,"0"0"7"0,0 0 0 0,0 0 2 0,0 0-30 0,0 0-8 0,0 0 0 0,4 6 0 0,-4 3 62 0,0 2 11 16,0-5 3-16,-4 12 0 0,4-4 0 0,4 4 0 16,-4 6 0-16,3-4 0 0,1 10-29 0,-4-4-6 15,7 9-1-15,-4-2 0 0,1 2-40 0,3-3-22 16,0 9 2-16,-3 4 1 0,3-10 31 0,-4 9 7 16,4-6 1-16,0 3 0 0,0-2-32 0,-3-1-7 15,3 0-1-15,-4 3 0 0,5-6 20 0,-5-2 0 16,1-1 0-16,3 3 0 0,-4-14 0 0,4 8 0 15,-3-11 0-15,-1-3 0 16,1-7 0-16,-1 1 0 0,-3-9 0 0,0 0 0 0,0 0-24 0,0 0 0 16,0 0-1-16,4 0 0 15,-1-11-153-15,1-1-30 0,7-9-7 0,-8-8-1 0</inkml:trace>
  <inkml:trace contextRef="#ctx0" brushRef="#br0" timeOffset="52426.326">12457 6438 597 0,'0'0'16'0,"0"0"5"0,0 0-21 0,0 0 0 0,0 0 0 0,0 0 0 0,0 0 56 0,0 0 6 15,0 0 2-15,0 0 0 0,0 0-52 0,0 0-12 16,0 0 0-16,0 0 0 0,0 0 60 0,0 0 8 16,0 0 3-16,0 0 0 0,0 0-19 0,0 0-3 15,0 0-1-15,0 0 0 16,-4 5 26-16,4-5 5 0,-7 6 1 0,3-3 0 0,4-3-19 0,-7 3-3 16,0 0-1-16,0 3 0 0,0-3 3 0,0-3 1 15,0 0 0-15,-3 0 0 0,-1 0-46 0,0 0-15 16,1 0 8-16,-4 3-8 0,3 3 0 0,1-6 0 15,-5 0 0-15,5 6 0 0,-1 5 16 0,1-5-1 16,-1 6 0-16,1-6 0 0,-1 9-24 0,0 2-5 0,4 1-1 16,-3 2 0-16,6-8 15 0,-3 6 0 15,4 2 0-15,-1-2 0 0,1 0 0 0,3-1 0 0,3-5 0 16,-3 0 0-16,4 3 0 0,-1-4 0 16,1 1-8-16,-1-6 8 0,4-6 0 0,-3 3 0 0,6 0 0 0,-3 0 0 15,0 3 9-15,1-6-9 0,-1-6 0 16,3 0 9-16,1 3 3 0,-1-9 0 15,-3 0 0-15,7-5 0 0,-3-4-4 0,3 4-8 16,-3-1 12-16,-1-3-4 0,1 4-8 0,-1-1 0 0,-2 0 0 0,-1 4 0 16,0-4-17-16,0 6-6 0,-4-5-1 0,1 5 0 15,-1 3 10-15,1 3 2 0,-1 0 0 0,-3 6 0 16,4-5 12-16,-4 5-11 16,0 0 11-16,0 0-10 0,0 0-2 0,0 0 0 0,0 0 0 0,-4 5 0 15,4 1 12-15,-3 6 12 16,3-6-2-16,-4 3-1 0,1 2 5 0,3 1 1 0,-4 0 0 0,4 3 0 0,-3 2-15 15,3 1 9-15,0-6-9 0,0 2 8 0,0-5-8 0,3 0 0 16,1 3 0-16,-1 0 0 0,4-1 0 0,0-2 0 16,0 0-9-16,4 0 9 0,-4 3-10 0,4-7 2 15,-1 1 0-15,4 0 0 16,-3-6-136-16,0 6-28 0,3 0-4 0,-4-6-2 0</inkml:trace>
  <inkml:trace contextRef="#ctx0" brushRef="#br0" timeOffset="53127.73">12478 5785 1074 0,'-4'12'30'0,"4"-1"8"0,0-5-30 0,0 6-8 0,0 0 0 0,4 3 0 16,-1-4 104-16,4 7 19 0,-3-6 4 0,-1-1 1 15,4 4-52-15,1 3-9 0,2-6-3 0,1 5 0 16,-4 4-11-16,3 2-2 0,-3-2-1 0,4 2 0 16,-4 1-29-16,4-6-5 0,-4 8-2 0,3-5 0 15,1 8 16-15,-4-6 3 0,3 4 1 0,1 8 0 16,-4-11-9-16,0 8-1 0,0-8-1 0,-3 8 0 15,3-6 1-15,-4-2 1 0,1 5 0 0,-4-8 0 0,3 2-34 16,1-5-7-16,-4 0-2 0,3 2 0 16,-3-2 47-16,4-9 10 0,-4 2 1 0,0 1 1 15,3-6-30-15,-3 0-11 0,4 0 0 0,-4-6 9 16,0 0-1-16,4 6 0 0,-1-973 0 0,-3 1934 0 16,0-967 3-16,0 0 0 0,4 0 0 0,-1-6 0 15,-3 0 1-15,4 0 0 0,-4 0 0 0,-4-6 0 0,4-2-12 0,-3 2 12 16,3 0-12-16,-4 0 12 0,1-5-12 0,-1 8 0 15,-3-9-10-15,3 7 10 0,1-4 0 0,-1 3-9 16,1 6 9-16,-1-11 0 0,4 11 0 0,-3-6-10 0,3 3 10 16,0 0 0-16,3 1-16 0,-3 2 4 0,4 6 1 0,-1-6 0 15,4 0-4-15,0 6-1 0,1 0 0 0,2 0 0 16,1 0 4-16,3 0 0 0,-4 6 0 0,5-6 0 16,-1 6 3-16,-4 0 1 0,4-4 0 0,-3 10 0 15,-1 0 8-15,5-6 0 0,-5 6-9 0,1-6 9 16,-1 5 0-16,1-2-9 0,-1 0 9 0,-2 6 0 15,-5-4 0-15,1-5 0 0,-1 6 0 0,1 0 0 16,-4 2 0 0,0-2 0-16,0 0 0 0,-4 0 9 0,1 0 0 0,-1-4 0 0,-3 4 0 0,0 0 0 15,0-12-9-15,-4 6 10 0,4-6-10 0,-3 0 10 16,-1 0-2-16,1 0-8 0,-1 11 12 0,0-11-4 16,1 0-8-16,-1 0 10 0,1 0-10 0,-4-11 10 15,3 11-10-15,0-6-11 0,1 0 3 0,-4 0 0 16,3 0-30-16,0-3-6 0,1-2 0 0,3 5-1 15,0 0-17-15,3 0-3 0,1 0-1 0,3 6 0 16,0 0-133-16,0 0-26 0,3-6-6 0</inkml:trace>
  <inkml:trace contextRef="#ctx0" brushRef="#br0" timeOffset="53688.059">13159 6452 653 0,'0'0'18'0,"0"0"5"0,0 0-23 0,0 0 0 0,0-3 0 0,0 3 0 15,0 0 115-15,0 0 18 0,0 0 4 0,0 0 1 16,0 0-28-16,0 0-6 0,0 0 0 0,0 0-1 15,0 0-31-15,0 0-7 0,0 0-1 0,0 0 0 16,-7 0-16-16,3 6-4 0,-3 0-1 0,0 3 0 16,0 3-31-16,3 5-12 0,-3-5 8 0,0 0-8 15,0 8 18-15,0-2-2 0,0-3 0 0,4 8 0 16,-8-5-16-16,7-1 0 16,-3-2 0-16,4 3 0 0,-1 5 44 0,4-8 3 15,0-3 0-15,0 5 0 0,0-11-25 0,4 0-5 0,-4 0-1 0,3 0 0 16,4 3-16-16,-3 0 0 0,-4-9 0 0,0 0 0 15,0 0 0-15,14 0 0 0,-3-3 0 0,3-3 0 0,0 3 35 16,0 0 0-16,-3 0 0 0,3-3 0 0,-4 0-25 16,1-6-10-16,-1-2 8 0,1 2-8 0,0 0 0 15,-4 0 0-15,0 1-12 0,0-1 12 16,-4 0-19-16,1 0 4 0,-4-2 1 0,0 2 0 16,0 6-2-16,0-6-1 0,-4 4 0 0,1-1 0 0,-1 0 9 0,-3 3 8 15,0-6-12-15,0 6 12 0,0-8 0 0,0 8 0 16,-4-3 0-16,4 6 0 0,-3-3 16 0,-1 0-2 15,4 0-1-15,-4 1 0 0,4-1-13 0,-3 6-16 16,10 0 3-16,0 0 1 0,-7 0 12 0,7 0 0 16,-11 0 0-16,11 0 0 0,0 0-10 0,-7 11 1 15,4-5 0-15,-4 6 0 16,7-6-37-16,-4 3-7 0,4 2-2 0,0 1 0 16,4-6-27-16,-1 6-6 0,1-6 0 0,-1 6-694 0</inkml:trace>
  <inkml:trace contextRef="#ctx0" brushRef="#br0" timeOffset="54753.774">13420 6499 403 0,'0'0'8'0,"0"-6"3"0,-4 1 0 0,4-1 1 0,0 0-12 0,0 6 0 0,0 0 0 0,0 0 0 16,0 0 52-16,0 0 9 0,0 0 2 0,0 0 0 15,0 0-7-15,0 0 0 0,0 0-1 0,0 0 0 16,0 0-8-16,0 0-2 0,0 6 0 0,0 5 0 16,4 1 20-16,-4-6 4 0,3 6 1 0,-3 2 0 0,4-2-6 15,-1 0-2-15,-3 3 0 0,4-1 0 0,-4 1-42 0,3 3-9 16,1-4-2-16,-4 4 0 0,3 0 44 0,1-1 9 16,-1 1 2-16,-3 3 0 0,4-4-52 0,-1-2-12 15,1 5 0-15,-4-5 0 0,4 3 20 0,-1-9 2 16,-3-1 0-16,4 1 0 0,-4-9-36 0,0 0-7 15,0 0-2-15,0 0 0 16,0 0-32-16,0 0-6 0,3-6-2 0,-3-2 0 0</inkml:trace>
  <inkml:trace contextRef="#ctx0" brushRef="#br0" timeOffset="54953.799">13416 6282 1485 0,'0'0'42'0,"0"0"10"0,-7 0-42 0,7 0-10 0,-11 0 0 0,11 0 0 16,-7 0 24-16,7 0 2 0,-7-3 1 0,0 0 0 16,4-3-27-16,-1 0-14 0,4-6 2 0,0 1-435 15,4-7-86-15</inkml:trace>
  <inkml:trace contextRef="#ctx0" brushRef="#br0" timeOffset="55655.184">13684 6511 1267 0,'0'0'28'0,"-7"0"5"0,0 3 2 0,4-3 1 0,3 0-36 0,0 0 0 0,0 0 0 0,0 0 0 15,0 0 58-15,0 0 5 0,0 0 1 0,0 0 0 16,0 0 0-16,0 0 0 16,0 0 0-16,0 0 0 0,0 0-13 0,0 0-3 0,0 0 0 0,3 9 0 15,4-3-36-15,4 2-12 0,-4-2 0 0,3 0 0 16,1 6 0-16,0-6 0 0,3 0 0 0,0-3 0 16,-4 6 8-16,5-7-8 0,-8 4 0 0,3 0 0 15,1-6 0-15,-4 0 0 0,0 0 0 0,0 0 0 16,-7 0 12-16,7-9 0 0,-7 9-1 0,3-3 0 15,5-8 17-15,-5 8 4 0,1-9 1 0,-4 0 0 16,3 0-12-16,-6 1-2 0,3 2-1 0,0-3 0 16,0 0-8-16,-4 1-2 0,1-1 0 0,-5 3 0 15,5-3-8-15,-1 1 10 0,-3-1-10 0,4 6 10 0,-1-6-10 0,-3 6 0 16,4-8 0-16,-1 8 0 0,1 6 0 0,-4-6-17 16,0 0 4-16,7 6 1 0,-4 0-8 15,4 0 0-15,-7 0-1 0,0 6 0 16,0 0-7-16,3 0 0 15,-3 2-1-15,4 4 0 0,-4 0 29 0,3 6 0 0,1-1 0 0,-4-2 0 16,0 8 0-16,3-11 0 0,0 6 0 0,1 2 0 16,3-2 15-16,-4-3 9 0,1 2 1 0,3 1 1 0,-4-6 6 0,4 2 0 15,0-2 1-15,0 6 0 0,4-6-14 0,-4-1-3 16,0 1-1-16,3 3 0 0,1-3-15 0,-1-1 8 16,-3 1-8-16,4-3 0 15,3 3 8-15,0 5-8 0,0-5 0 0,4 0 0 0,-1-3 8 0,-3-3-8 16,4-1 0-16,3-2 0 0,-3 3 0 0,3-3 0 0,3 3 0 0,-2-6 0 31,6 6-21-31,-4-6-11 0,4 0-1 0,1 0-1 16,-1 0-33-16,0 0-6 0,0-6-2 0,4 6 0 15,-4-9-71-15,4 6-14 0,-1-3-4 0,-6 1-497 0</inkml:trace>
  <inkml:trace contextRef="#ctx0" brushRef="#br0" timeOffset="57132.875">14425 5617 1134 0,'0'0'24'0,"0"0"6"0,0 0 1 0,0 0 1 0,0 0-32 0,0 0 0 0,0 0 0 0,0 0 0 16,0 0 50-16,0 0 3 0,0 0 1 0,0 0 0 15,0 0-32-15,0 0-6 0,-3 6-2 0,3 0 0 0,0 6 35 0,3-6 7 16,-3 3 2-16,4-4 0 0,-4-5-30 0,3 6-5 15,1 0-2-15,-1 6 0 16,-3 0-8-16,4-3-1 0,-4-1-1 0,3 7 0 16,-3-3 10-16,4 5 3 0,-4-2 0 0,3 15 0 0,1-13-13 0,-1 10-3 15,1 8 0-15,3-3 0 0,-4 4 8 16,5 2 2-16,-5 0 0 0,1 9 0 0,-1-15-2 0,1 7 0 16,-1 2 0-16,1-3 0 0,-1 3 7 0,-3-3 1 15,4-5 0-15,-4 2 0 0,0-3-24 0,3-2 0 16,-6-4 0-16,3-2 0 0,0-1 0 0,0-11 0 15,3 0 0-15,-3 2 0 16,0-2-41-16,0-6-13 0,4 0-2 0,-1-6-788 16</inkml:trace>
  <inkml:trace contextRef="#ctx0" brushRef="#br0" timeOffset="57580.231">14644 6931 1926 0,'0'0'42'0,"0"0"9"0,0 0 1 0,-4 6 3 0,4-6-44 0,-7 6-11 0,7-6 0 0,0 0 0 15,0 0 28-15,0 0 3 16,0 0 1-16,0 0 0 0,0 0 1 0,0 0 1 0,0 0 0 0,0 0 0 31,0-6-175-31,4-5-35 0</inkml:trace>
  <inkml:trace contextRef="#ctx0" brushRef="#br0" timeOffset="64979.892">12432 5606 565 0,'0'0'12'0,"7"-6"2"0,0 6 1 0,0 0 2 0,4-3-17 0,-4-3 0 0,3 3 0 0,-3 3 0 16,4 0 82-16,0 0 13 0,-4 0 2 0,3 0 1 15,1-3-21-15,-4 0-4 0,0 0-1 0,0 3 0 16,0-6-22-16,0 6-5 0,4 6-1 0,-4-6 0 0,0-6-25 15,3 6-6-15,4 6-1 0,-3-6 0 0,0 0-12 16,3 0 0-16,0 0 0 0,0 0 0 0,0 0 0 0,0 0 0 16,4 0 0-16,-4 0 0 0,0 0 0 0,4-6 0 15,-1 6 0-15,1-6 0 0,3 0 0 16,-3 6 0-16,3-5 0 0,-4-7 0 0,1 6 0 16,3 0 0-16,-3 0 0 0,3 3 0 15,0-3 0-15,0 0 0 0,1 1 0 0,-1 5 0 0,3 0 0 0,-2 0 0 16,2 5 0-16,-3-5 0 0,1 6 0 0,-5-6 0 15,1 3 0-15,0 3 0 0,-1-3 0 0,1 3 0 16,-4 3 0-16,0-3-10 0,-3 0 10 0,3-6 0 16,-4 5 0-16,4-5 0 0,-3 6 0 0,0-6 0 15,3 0 0-15,-4 0 0 0,1-6 0 0,3 6 0 0,-3 0 0 16,-1-5 0-16,4-7 0 0,0 6 8 0,-3-3-8 16,3 6 0-16,0-3 0 0,4 3 0 0,-4-3 0 0,0 1 0 15,4-1 0-15,3 0 0 0,-3 6 0 0,3 0 0 16,0 0 0-16,0 0-18 0,0 6 3 0,0 0 1 15,1-6-8-15,-1 5-2 0,3-5 0 0,-6 0 0 32,3 0-1-32,0 0-1 0,-3 0 0 0,7 0 0 0,-8-5 6 0,4 5 2 15,-3 0 0-15,0-12 0 0,-1 12 18 0,1-6 0 0,-4-6 11 0,0 6-11 16,0 0 0-16,1 1 0 0,-1-4 0 0,-4 9 0 16,4-6 0-16,-3 0 0 0,-4 0 0 0,0 6 0 15,4-6 0-15,-4 6 0 0,3 6 0 0,1-6 0 16,-1 6-75-16,1 0-15 0,-4 0-3 15,4 6-176-15,-4-7-35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01T13:53:11.0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17343 12355 806 0,'0'0'17'0,"0"0"4"0,0 0 1 0,0 0 2 0,0 0-24 0,-4 9 0 0,4-2 0 0,0-1 0 16,0 3 0-16,0-6 0 0,0-3 0 15,0 10-354-15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16:35:3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 6448 0 0,'0'0'141'0'0,"-1"1"23"0"0,-13 16 171 0 0,9-6-161 0 0,4-9 562 0 0,1-2 238 0 0,0 0 39 0 0,0 0-60 0 0,0 0-287 0 0,0 0-122 0 0,0 0-28 0 0,0-1-72 0 0,-5-33-336 0 0,5 32-446 0 0,0 2-136 0 0,0 0-34 0 0,0 0-4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16:35:5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10656 0 0,'0'0'232'0'0,"0"0"56"0"0,0 0 0 0 0,0 0 8 0 0,0 0-232 0 0,0 0-64 0 0,0 0 0 0 0,0 0 0 0 0,0 0 0 0 0,0 0 0 0 0,0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23T16:35:5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10912 0 0,'0'0'240'0'0,"0"0"48"0"0,0 0 16 0 0,0 0 0 0 0,0 0-240 0 0,0 0-64 0 0,0 0 0 0 0,0 0 0 0 0,0 0 0 0 0,0 0-96 0 0,0 0 32 0 0,0 0 0 0 0,0 0-376 0 0,0 0-72 0 0,0 0-8 0 0,0 0-8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3-27T18:44:26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23379 9463 997 0,'0'0'21'15,"0"0"5"-15,-7-6 1 0,7 6 2 0,0 0-29 0,-4-3 0 0,4-6 0 0,0 9 0 0,0 0 81 0,0 0 11 16,-4-6 1-16,4 6 1 0,0-6-60 0,0 6-12 16,-3-3-2-16,3 3-1 0,0 0 20 0,0 0 4 15,0 0 1-15,-7 0 0 0,3-6 16 0,-3 6 4 16,7 0 1-16,-7 0 0 0,0-5-17 0,7 5-3 15,-7 0-1-15,0 0 0 0,7 0-21 0,-7 5-5 16,0-5-1-16,-4 0 0 0,4 0-17 0,0 0 0 16,0 0 8-16,-3 0-8 0,3 0 0 0,-4 6 0 15,0-6 0-15,4 3 0 0,-3 3 0 0,3-3 0 16,0 0 0-16,0 6-9 0,-4 0 9 0,4-4 0 16,0 1 0-16,0 0 0 0,0 6 0 0,0-3 8 0,-4 0 0 15,4-3 0-15,4 2 5 0,-1-2 2 16,1 0 0-16,-5 6 0 0,5-6 2 0,-1 3 1 0,1-1 0 0,-1 1 0 15,4 3-18-15,-3 0 0 0,-1-6 0 16,1-1 0-16,3 4 0 0,0-3 13 0,0-6-1 16,0 0 0-16,3 9-12 0,-3-9 0 0,4 6 0 0,-1 3 0 15,1-3 0-15,-4 5 0 16,0-11 0-16,3 6 0 0,1-3 0 0,-1 6 0 16,-3-9 0-16,4 6 0 0,3 0 0 0,0 0 0 0,0 2 0 15,4-8 0-15,-4 6 0 0,0-6 0 0,0 6 0 0,0-6 0 16,4 6 0-16,-4-6 0 0,0 0 8 0,3 0-8 15,-3 0 10-15,4 0-10 0,-4 0 10 0,0 0-10 16,0-6 8-16,0 6-8 0,0 0 0 0,4 0 0 16,-4 6 0-16,-4-6 0 0,-3 0 0 0,7 6 0 15,4-6 0-15,-4 3 0 0,0 0 0 0,4 0 0 16,-4 0 0-16,0 0 0 0,0 0 0 0,0 2 0 16,0-5 0-16,0 3 0 0,0 3 0 0,-3 0 0 0,-4-6 0 0,3 6 0 15,1 6 0-15,-1-6 0 0,-3 2 12 0,0 1-4 16,-3 6-8-16,-1-3 12 0,1 5-25 0,-4-2-6 15,-1 3-1-15,1-1 0 0,0 1 20 16,-3-3 0-16,3 2 0 0,-4 1 0 0,4-9 0 16,0 3 0-16,-4-4 0 0,4 7 0 0,0-3 0 0,4-6 0 15,-4 0 0-15,0 0 0 0,3 2 14 0,4-8 0 16,0 0 0-16,-7 3 0 0,0-3 3 0,0 3 1 16,7-3 0-16,-11 0 0 0,-3-3-3 0,4 3-1 15,-1-3 0-15,1-3 0 0,-5 4-14 0,5-4 0 16,-1 0 0-16,1 0 0 0,-1 0-12 0,1 0-1 15,-5 0-1-15,5-3 0 16,-4 4-13-16,3-1-2 0,-3 0-1 0,3 0 0 16,4 0-15-16,-3 0-3 0,3 0-1 0,0 0 0 15,0-2-10-15,0 5-1 0,3-3-1 0,1 0 0 16,-1 0-39-16,4 3-8 0,-4-3-2 0</inkml:trace>
  <inkml:trace contextRef="#ctx0" brushRef="#br0" timeOffset="794.832">23678 9524 1235 0,'-7'6'35'0,"4"-6"8"0,-4 0-35 0,7 0-8 0,-4 6 0 0,-3-6 0 16,7 0 40-16,-3 0 7 0,-4 0 1 0,0 0 0 15,0-6-28-15,3 6-4 0,0-967-2 0,4 1934 0 16,-7-967-14-16,0 6 0 0,7-6 8 0,-7 6-8 16,4 0 0-16,-1 0 0 0,4-3 0 0,-3 3 0 15,3-6 8-15,-4 5-8 0,1 4 11 0,-1 0-11 16,1 9 34-16,-4-12 0 0,3 5 0 0,-3 1 0 16,3 0 2-16,-3 3 0 0,4-4 0 0,-4 7 0 15,3-3-1-15,-3-4 0 0,4 7 0 16,-4-3 0-16,3-3-8 0,4 5-2 0,-3 1 0 0,-1-6 0 15,4 2 6-15,0 10 1 0,0-7 0 0,0 4 0 16,4-3-32-16,-4 5-8 0,0-2-1 0,3-4 0 16,-3 7 9-16,4-12 0 0,3-1 0 0,-4 10 0 15,1-3 0-15,-1-10 0 0,4 7 0 0,-3 0 0 16,3-9 8-16,0 5 0 0,0-5 0 0,-3 0 0 0,-1 0-8 16,1-3 0-16,-1 3 0 0,1-3 0 0,3-3 17 0,0 3 3 15,0-9 0-15,0 0 0 0,0 3 0 0,4-3 0 16,-1-6 0-16,4 1 0 0,0-1-12 0,-3 0-8 15,3-2 12-15,-3 2-12 0,-1-6 9 0,1-5-9 16,3 8 0-16,-7-15 9 0,4 13 5 0,-4-10 1 16,0 7 0-16,0-4 0 0,-4 7-15 0,1-7 0 15,-1-2 0-15,-3-4 0 0,0 10 0 0,-3-4 0 16,3 1 0-16,-4-4 0 0,-3 4-20 0,4-4-4 16,-4 10-1-16,0-7 0 0,-1 9 25 0,1 1-8 0,-3 5 8 15,-1-9 0-15,4 6-18 0,0 1 2 0,-3 2 0 16,3-3 0-16,-4 6 3 0,0-6 1 15,4 7 0-15,0-4 0 0,0-3 12 0,-3 3 0 16,3 6 0-16,-1-3 0 0,1 1-10 0,0 5 1 16,0 0 0-16,0 0 0 15,7 0-21-15,-7 0-4 0,-3-6-1 0,3 12 0 0,-4-1 12 0,4 1 3 0,-4 3 0 0,4 3 0 16,-3 5 8-16,3-11 3 0,0 0 0 0,0 6 0 31,3 3-27-31,-3 2-6 0,3 7-1 0,1-9 0 0,3-1-31 0,0 1-6 16,0 3-2-16,3-1-564 0</inkml:trace>
  <inkml:trace contextRef="#ctx0" brushRef="#br0" timeOffset="1287.967">24003 9615 1036 0,'0'0'23'0,"0"0"5"0,0 0 0 0,0 0 1 0,0 0-29 0,0 0 0 0,0 0 0 0,0 0 0 16,0 0 57-16,0 0 6 0,0 0 1 0,0 0 0 16,-7 0 0-16,7 0 0 0,0 0 0 0,0 0 0 15,0 0 0-15,0 0 0 0,0 0 0 0,0 0 0 16,0 0-17-16,0 0-3 0,0 0-1 0,0 6 0 16,-4 0-18-16,4 9-3 15,0-3-1-15,0 5 0 0,4-2-21 0,-4-3 0 0,3-3 0 0,-3 5 0 16,-3-2 36-16,3 3 2 0,-4-1 1 0,4 7 0 15,-3-9-31-15,3 2-8 0,-4 4 0 0,1 0 0 16,-1 2 0-16,1 4 0 0,3-1 0 0,0-2 0 16,-4 0 0-16,4-1 0 0,0-8 0 0,0 3 0 15,0 8 0-15,0-5 0 0,4-6-11 0,-4 5 11 16,3-8-33-16,-3 3-1 0,4-1 0 16,-4 1 0-16,0-12-34 0,0 0-6 15,0 0-2-15,7-6-458 0,-4 0-92 0</inkml:trace>
  <inkml:trace contextRef="#ctx0" brushRef="#br0" timeOffset="1577.405">23855 9098 1357 0,'0'0'29'0,"0"0"7"0,0 0 0 0,0 0 4 0,-7 0-32 0,0 0-8 0,3-6 0 0,4 6 0 16,0 0 23-16,0 0 3 0,0 0 1 0,0 0 0 15,-7-9-63 1,7 9-13-16,0 0-3 0,-3-3 0 0,3 3 27 0,-4-11 5 0,4 11 0 0,0 0 1 15,-3-9-13-15,3 3-2 0,0-6-1 0,0 12-299 16,0 6-60-16</inkml:trace>
  <inkml:trace contextRef="#ctx0" brushRef="#br0" timeOffset="2249.642">24257 8581 806 0,'0'0'17'0,"0"0"4"0,0 0 1 0,0 0 2 0,0 0-24 0,0 0 0 0,0 0 0 15,4 6 0-15,-4-6 107 0,3 5 17 16,1 7 3-16,-4-12 1 0,0 0-62 0,0 0-12 0,0 0-2 15,0 0-1-15,3 6 13 0,-3 6 4 0,0-9 0 0,0 6 0 16,0-1 4-16,0 4 0 0,0 0 1 0,0-6 0 16,0 6-58-16,0-7-15 0,0 7 0 0,0 3 0 15,0-3 0-15,0-1 0 0,0 4 0 0,4 0 0 16,-1 0 0-16,1 2 0 0,-1 1 0 16,1 2 0-16,-1-2 0 0,4 0 0 0,-3 2 0 0,-1 4 0 15,4 5 0-15,0-2 0 16,1-4 0-16,-5-5 0 0,1 8 54 0,-1-8 8 0,1 8 2 0,-4 4 0 15,3-10-52-15,-3 10-12 0,4-7 0 0,-4 4 0 16,0-4 0-16,0 4 0 0,0 2 0 0,0-3 0 16,0-2 0-16,0 0-12 0,0 2 3 0,0 3 0 15,0-2 9-15,0-4 12 0,0-5-2 0,0 3-1 16,0 2-9-16,0 4 0 0,0-4 0 0,3 6 0 16,-3-14 0-16,0 9 0 0,4-7 0 0,-4 7 0 15,3-9 0-15,1 2 0 0,-1 4 0 0,1-4 0 0,-1 1 0 16,1 0 0-16,-1 2 0 0,5 4 0 0,-5-4 0 0,4 4 0 15,-3-6 0-15,-1 5 0 0,4-5 0 0,-3-4 0 16,-1-2 0-16,4 0 0 0,-3 0 0 0,-1 5 0 16,-3-2 0-16,4-3 0 0,-4 0 0 0,0 5 0 15,0-8 0-15,0 3 0 0,0-1 0 0,0 1 10 16,-4-6-2-16,4 3-8 0,0 0 0 0,-3 0 0 16,3-9 0-16,0 5 0 0,0-5 0 0,-4 6 0 15,4-6 0-15,-3 6 0 0,3 6 8 0,0-12-8 16,0 0 0-16,0 0 0 0,0 0 0 0,0 0 0 15,0 0 0-15,-4 3 0 0,4-3 0 0,0 0 0 16,0 0-9-16,-3 6 9 0,3-6-20 0,0 0 0 16,0 0 1-16,0 0 0 15,0 0-18-15,0 0-4 0,0 0-1 0,0 0 0 16,0 0-124-16,-4-3-25 0,-3-3-5 0,4-6 0 0</inkml:trace>
  <inkml:trace contextRef="#ctx0" brushRef="#br0" timeOffset="2780.992">24049 9419 806 0,'0'0'17'0,"0"0"4"0,0 0 1 0,0 0 2 0,0 0-24 0,0 0 0 16,0 0 0-16,0 0 0 0,0 0 85 0,0 0 13 15,0 0 2-15,0 0 1 0,0 0-11 0,0 0-2 16,0 0-1-16,0 0 0 0,0 0-35 0,0 0-8 15,0 0 0-15,0 0-1 0,0 0-15 0,0 0-2 16,3-12-1-16,-3 6 0 0,0 6 7 0,0 0 2 16,0 0 0-16,4 0 0 0,3-6-3 0,0 6-1 15,0-6 0-15,0 3 0 0,4 0-30 0,-1-3 0 0,1 0 0 16,-1 4 0-16,8-4 36 0,-4 0 2 16,4 0 0-16,0 6 0 0,-1-6-10 0,1 0-1 0,-1-3-1 0,5 3 0 15,-1-2-26-15,0-1 0 0,-3-3 0 0,3 6 0 16,-4 0 0-16,8 6 0 0,-4-6 0 0,4-2 0 15,-4 5 0-15,-3-6-19 0,-1 0 3 0,1 6 1 16,0-3 24-16,-1 6 5 0,-3-6 1 0,0 6 0 16,4-6-15-16,-7 6-15 0,-1 0 3 0,1 0 1 15,-4 0-1-15,0 0 0 0,-3 0 0 0,-4 0 0 16,7 0-52-16,-7 0-12 16,0 0-1-16,3 6-1 0,4 0-110 15,-3-6-21-15,-1 6-5 0</inkml:trace>
  <inkml:trace contextRef="#ctx0" brushRef="#br0" timeOffset="13982.652">26024 9036 906 0,'7'-6'25'0,"1"-2"7"0,-5 5-32 0,4-3 0 0,4 0 0 0,-1 0 0 16,4-3 26-16,-3 3-2 0,0 0 0 16,-1 1 0-16,-3-1 20 0,4-3 3 0,-8 6 1 0,4 3 0 15,-7 0-29-15,0 0-6 0,0 0-1 0,0 0 0 16,0 0 26-16,0 0 5 0,0 0 1 0,0 0 0 15,0 0-16-15,0 0-4 0,0 0 0 0,0 0 0 16,0 0 19-16,0 0 3 0,-7-6 1 0,0 3 0 16,0 0 8-16,0 0 1 0,0-3 1 0,0 3 0 15,0-5-28-15,0 8-5 0,0-6-2 0,-4 0 0 16,4 0 22-16,0-6 4 0,0 6 0 0,0-2 1 16,4 5-16-16,-5-3-3 0,1 3-1 0,0-3 0 0,0 0-29 15,-3-6 0-15,3 0 0 0,-4 1 0 0,-3-1 0 0,0 3 0 16,3-8 0-16,1 11 0 0,-1-12 0 15,1 9 0-15,-1-3 0 0,0 7 0 0,1-1 0 0,-1 0 0 16,1 0 0-16,3 0 0 0,-4 0 0 0,4 3-12 16,0-6 12-16,0 6-10 0,3 0 10 0,-3 1 0 15,0 2-9-15,0-6 9 0,7 6-9 0,-7 0 9 16,0 0-12-16,3 0 12 0,-3 0-14 0,0 0 4 16,0 6 1-16,4-4 0 0,-4 4 9 0,3 3 0 15,-3-3-9-15,4 3 9 16,-4-3-10-16,0 6 10 0,3-7-13 0,-3 13 5 0,0-6 8 0,0 8 0 15,3-2 0-15,-3 0 0 0,4 8 0 0,-4-8 0 16,3 5 9-16,1 4-9 0,-4 2 0 0,3-2 0 16,-3-4 0-16,3 1-12 0,-3 8 12 0,4 0 0 0,-1 4 0 0,-3-4 0 15,4 3 0-15,-1 9 0 0,4 0 0 0,-3 3 0 16,3-2 0-16,0 5 0 0,0-6 0 0,3 0 0 16,1 3 0-16,-1-9 0 0,1-3 0 0,-1 3 0 15,1-5 8-15,-1-4-8 0,1-2 0 0,-1 2 0 16,1-5 9-16,-1 2-9 0,-3-2 0 0,4-4 9 15,-4 4-9-15,0-1 0 0,4-5 0 0,-4 2 8 16,0-2-8-16,3 0 0 0,-3 2 9 0,4-2-9 16,-4-3 0-16,0 2 8 0,0 1-8 0,0-6 0 15,0-1 0-15,0 1 0 0,0-3 0 0,0 0 8 16,0 0-8-16,0 2 0 0,0 1 0 0,0-6 0 16,0 3 0-16,0 0 0 0,0 5 0 0,0-8-8 15,0 6 8-15,3-6-8 0,-3 3 8 0,0 2-8 16,4-2 8-16,-1 0 0 0,1-3 0 0,-1 6 0 15,1-1-8-15,3-8 0 0,-4 3 0 0,1 0 0 16,-1 0 8-16,1-3-10 0,-1 3 10 0,1-3-10 0,-4-3 10 0,0 0 0 16,0 0-9-16,0 0 9 15,0 0-101-15,0 0-16 0,0 0-3 0</inkml:trace>
  <inkml:trace contextRef="#ctx0" brushRef="#br0" timeOffset="14534.348">25474 9618 952 0,'0'0'27'0,"0"0"5"0,0 0-32 0,0 0 0 0,0 0 0 0,0 0 0 16,0 0 90-16,0 0 11 0,0 0 3 0,0 0 0 16,0 0-23-16,0 0-4 0,0 0-1 0,0 0 0 15,0 0-33-15,0 0-7 0,0 0-2 0,0 0 0 16,0 0 2-16,0 0 1 0,0 0 0 0,0 0 0 15,0 0-17-15,7 3-4 0,-3 0-1 0,-1 0 0 16,-3-3-5-16,7 3-1 0,0 0 0 0,0 6 0 16,0-6 18-16,0 0 3 0,1 3 1 0,-1 0 0 15,0-6-31-15,-4 0 0 0,4 5 0 0,4-5 0 16,-4 0 0-16,3 6 8 0,1-6-8 0,0 0 0 0,-1 0 17 16,1-6-2-16,3 6-1 0,-4 0 0 0,5-5-4 0,-1 5-1 15,-4 0 0-15,4-6 0 0,1 6-9 0,-5-6 0 16,4 3 0-16,-3 3 8 0,-1-3-8 0,4 0 0 15,-3-3 0-15,-4 6 0 0,4 0 0 0,-1 0 0 16,-3 0 0-16,4 0 0 0,-1 6-16 0,1-3 2 16,0-3 0-16,3 3 0 15,-4 6-18-15,4-9-4 0,1 0-1 0,-1 6 0 16,0-6 0-16,3 0 0 0,1 0 0 0,0 0 0 16,-1-6-39-16,1 6-7 0,3-6-1 0,-3 3-1 15,3 0-115-15,-3-6-24 0</inkml:trace>
  <inkml:trace contextRef="#ctx0" brushRef="#br0" timeOffset="15320.644">26240 9865 1242 0,'0'0'27'0,"0"0"5"0,-4-3 2 0,4 3 2 0,-3-5-36 0,-1-1 0 16,1 0 0-16,-1 0 0 0,4 6 34 0,-4-9 0 15,1 6 0-15,3 3 0 0,-4-9-20 0,4 9-4 16,-7-3-1-16,7 3 0 0,-3-3 1 0,-4 3 0 16,0-3 0-16,0 3 0 0,3 3-10 0,-3-3 10 0,0 3-10 15,0 0 10-15,3 0 18 0,-6 6 4 16,3-6 1-16,0 3 0 0,0 0 0 0,-4 0 0 0,4 0 0 16,-4-1 0-16,4 1-2 0,-3 6-1 15,-1-6 0-15,4 3 0 0,0 3-8 0,0-7-2 0,0 10 0 0,0-6 0 16,0 0 3-16,3 2 0 0,1 1 0 0,-1 0 0 15,1-3-2-15,-1 0 0 0,4-1 0 0,-3 4 0 16,3 0-10-16,-4-6-3 0,4 6 0 0,0-6 0 16,4 2-8-16,-4 1 0 0,3-3 0 0,1 3 0 15,3-3 0-15,-4 0 0 0,8-1 0 0,-4 7 0 16,0-12 0-16,0 6 0 0,7-3 0 0,-3 0 0 16,-1 0 0-16,4-3 0 0,-3 3 0 0,3-3 0 15,-3 0 0-15,-1-3-14 0,4 0 5 0,-3 0 1 16,0-3-4-16,-1 3 0 0,1-9 0 0,-1 7 0 15,5-1 20-15,-8-6 3 0,0 0 1 0,0 0 0 0,0 4-12 16,0-4 0-16,-4 0 0 0,4-6 0 16,-3 7 0-16,-1-4 0 0,1 3 0 0,-1-5 0 0,-3 5 0 0,4-3 0 15,-4 3 0-15,-4-5 0 16,4 5 0-16,0-3 0 0,-3 9 0 0,3-5 0 16,0-1 8-16,0 6 0 0,-4-6 0 0,4 6 0 0,0 6-8 0,0 0-11 15,0 0 3-15,0 0 0 0,0 0 8 0,0 0 0 16,0 0 0-16,0 0 0 0,0 0-15 0,-3 12-4 15,3 0-1-15,-4 0 0 0,1-1 20 0,3 4-8 16,-4-3 8-16,4 6 0 0,0-1-8 0,0-5 8 16,0 3 0-16,0 2 0 0,0 1 0 0,0-6 0 0,0 5 0 15,0-2 0-15,4 3 0 0,-4-4 0 0,3-2 0 0,-3 0 0 16,4 0 0-16,-1-1 0 0,-3-5 0 0,4 3 0 16,-1-3 0-16,5 3 0 0,-5 0 0 0,1-4 0 15,3 1-9-15,-4 0 9 0,4 0 0 0,0 0-9 31,-3 0-46-31,-1-3-9 0,-3-3-1 0,7 6-1 16,-3-3-164-16,-1 0-33 0</inkml:trace>
  <inkml:trace contextRef="#ctx0" brushRef="#br0" timeOffset="15695.16">26469 9889 836 0,'0'0'24'0,"0"0"4"0,0 6-28 0,0 6 0 16,0-7 0-16,0 7 0 0,0-3 108 0,0 0 16 16,-4 3 4-16,1-4 0 0,3 10 0 0,-4-9 0 0,4 3 0 15,0-4 0-15,0 7-103 0,-3-3-25 16,3 0 0-16,-4-6 0 0,4 5 45 0,0 1 4 16,0-3 1-16,4 3 0 0,-4-1-14 0,0 1-2 0,0-3-1 15,0 0 0-15,0 0-33 0,0 2 0 0,0 1 0 16,-4-6 0-1,4 3-80-15,-3 0-19 0,-1 5-4 0,-3-8-692 0</inkml:trace>
  <inkml:trace contextRef="#ctx0" brushRef="#br0" timeOffset="15987.028">26278 9254 1267 0,'0'0'28'0,"0"0"5"0,0 0 2 0,0 0 1 0,0 0-36 0,0 0 0 15,0 0 0-15,0 0 0 0,-3 9 11 0,3-9-11 16,-7 3 10-16,7-3-10 16,-7 3-34-16,7-3-13 0,-7 3-2 0,7-3-1 15,0 0-4-15,-7 0-1 0,7 0 0 0,0 0-381 0</inkml:trace>
  <inkml:trace contextRef="#ctx0" brushRef="#br0" timeOffset="16754.057">26935 8919 1267 0,'0'0'28'0,"0"0"5"0,-4 0 2 0,4 0 1 0,-7-6-36 0,7 6 0 15,-4-6 0-15,4 6 0 0,0 0 0 0,0 0 0 16,-7 0 0-16,7 0 0 0,-7 0 0 0,7 0 0 15,-7 0 0-15,7 0 0 0,0 0 0 0,-7 6 0 16,4 0 0-16,-4 0 0 0,3-1 58 0,-3 1 5 16,4 0 1-16,-1 3 0 0,4-3-52 0,0 0-12 15,-4 6 0-15,4-7 0 0,4 7 54 0,-4-6 8 0,0 6 2 0,0-3 0 16,0 8-52-16,0-5-12 0,0 0 0 0,0-3 0 16,0 5 40-16,0 1 4 15,0-3 2-15,0 5 0 0,4-2-24 0,-4-3-5 0,3 6-1 0,-3-4 0 16,4 1-8-16,-4 6-8 0,0-10 9 0,3 7-9 15,1 0 9-15,-4-4-9 0,0 4 8 0,0-3-8 16,3-1 12-16,-3 1-4 0,4 3 0 0,-4-1 0 16,0-2 0-16,3 9 0 0,-3-7 0 0,0 10 0 15,4-4 0-15,-4 1 0 0,3 2 0 16,-3 1 0-16,4-4 0 0,-4 6 0 0,0-2 0 16,0-4 0-16,3 4 14 0,-3 2 2 15,0-5 1-15,0-4 0 0,0 10-25 0,0-16 0 0,-3 10 0 0,-1 0 0 16,4-4 0-16,0 4 0 0,-3-1 0 0,-1-5 0 15,1 2 0-15,3 4 0 0,-4-4 0 0,4 4 0 16,-3-6 0-16,-1 2 0 0,4-2 0 0,0-1 0 16,-3-2 0-16,3 0 0 0,0 0 0 0,-4-4 0 15,4 1 0-15,0 0-9 0,-3 0 0 0,3 2 0 16,0-2 9-16,0 0 12 0,0-6-2 0,0 5-1 16,0-5-9-16,-4 3 0 0,4-3 0 0,-4 0 0 15,1 0 0-15,3-6 0 0,0 6 0 0,0 5 0 0,0-11 0 0,0 0 0 16,-4 6 0-16,4-6 0 0,0 0 0 0,-3 3 0 15,3-3 0-15,0 0 0 16,0 0-56-16,0 0-14 0,0 0-2 0,0 0-1 16,0 0-7-16,0 0-2 0,0 0 0 0,0 0 0 15,-4-3-15-15,-3 0-3 0,7 3-1 16,-3-3 0-16,3-8 29 0,0-1 7 0,-4 3 1 0,4 0 0 0</inkml:trace>
  <inkml:trace contextRef="#ctx0" brushRef="#br0" timeOffset="17206.489">26571 9516 1314 0,'0'0'37'0,"0"0"8"0,0 0-36 0,0 0-9 0,0 0 0 0,0 0 0 0,0 0 53 0,0 0 9 16,0 0 2-16,0 0 0 0,0 0 0 0,0 0 0 16,7-3 0-16,0 0 0 0,0-3-20 0,0 3-4 15,0-6-1-15,4 3 0 0,0 0-11 0,-1 0-3 16,1 0 0-16,3 1 0 0,-3-4-25 0,3 0 0 15,0 3 0-15,0-3 0 0,0 3 0 0,0 1 0 16,0-1 0-16,0 0 0 0,4-6-12 0,0 6-7 16,-4-3-1-16,0 6-1 0,3-3 21 0,-2 4 0 15,-1 2 0-15,-4 0 0 0,8-6 0 0,-8 6 0 16,5 0-9-16,-5 0 9 0,1 6 0 0,-1-6 0 16,1 0-8-16,0 2 8 0,-1 4 16 0,-3-3 8 15,0-3 0-15,0 6 1 16,4-6-71-16,-4 3-14 0,0-3-4 0,-4 0 0 15,5 3 0-15,-1-3 0 0,-4-3 0 0,4 3 0 16,-7 0-102-16,4-3-21 0,6-3-4 0,-10 6-1 0</inkml:trace>
  <inkml:trace contextRef="#ctx0" brushRef="#br0" timeOffset="22598.4">25961 7105 860 0,'0'0'19'0,"0"0"4"0,0 0 1 0,0 0 0 0,0 0-24 0,3 6 0 0,1 0 0 0,0 0 0 16,-1-1 33-16,1 1 3 0,-1 0 0 0,-3 3 0 16,0-9-7-16,4 6-1 0,-1 0 0 0,-3-6 0 15,0 0-16-15,0 0-3 0,0 0-1 0,0 0 0 16,0 0 20-16,0 0 3 0,0 0 1 0,0 0 0 16,0 0 25-16,0-6 6 0,0 0 1 0,0-6 0 15,0 9-29-15,-3-8-6 0,-1-1-1 0,1 6 0 16,-4-12-8-16,3 9-1 0,-3-2-1 0,0 5 0 15,-4-6 0-15,4 0 0 0,0 6 0 0,-3-2 0 16,3 2-5-16,-1 0-1 0,-2 6 0 0,3-6 0 16,0 0 4-16,0 6 0 0,0 0 0 0,0 0 0 15,0 6-25-15,-1 0-5 0,-2-6-1 0,3 6 0 16,0 0 15-16,-4-1-9 0,4 4 9 0,0-3-8 16,0 6 8-16,0 0 0 0,-4-4-9 0,4 1 9 15,0 6 0-15,-3 3-11 0,-1-7 11 0,4 4-8 0,-3 3 8 0,2-1 0 16,1-5 0-16,0 9 0 0,4-4 0 0,-1 1 0 15,1-6 0-15,3-6 0 0,0 5 0 0,0-2 16 16,0 3-4-16,0-6-1 0,3 0 12 0,1 5 2 16,3-8 1-16,-4 6 0 0,4 0-4 0,4 3-1 15,-4-12 0-15,0 12 0 0,4-7-5 0,-4 1-2 16,3 0 0-16,-3 0 0 0,4 0-14 0,0 0 9 16,-1-3-9-16,1 3 8 0,-1 0-8 0,4-1 0 15,-3-5 0-15,0 6 0 0,3 0 0 0,-4 0 0 16,1-6 0-16,3 6 0 0,-3-6-24 0,-4 3 0 0,3-3 0 15,1 3 0 1,-1 0-47-16,5-3-9 0,-5 0-3 0,1 0 0 16,3 0-21-16,0 0-4 0,0-6 0 0,-3 3-296 0,3 3-60 15</inkml:trace>
  <inkml:trace contextRef="#ctx0" brushRef="#br0" timeOffset="23175.117">26310 7093 1299 0,'0'0'28'0,"0"0"7"0,-7 6 1 0,-3 0 0 0,-1 0-28 0,-3-6-8 15,3 6 0-15,-3 0 0 0,4-1 35 0,-5 1 5 16,5 0 2-16,-4 3 0 0,3-3-34 0,1 0-8 16,-1 0 0-16,4-1 0 0,-4 1 25 0,4 0 7 15,0 0 0-15,4 3 1 0,-4-3-33 0,3-3 0 16,4-3 0-16,0 6 0 0,-3 2 0 0,-1-2 0 16,4 0 0-16,0 6 0 0,4 0 0 0,-4-6 0 15,0 2 0-15,3-2 0 0,1 6 12 0,-1 0-12 16,4-6 12-16,0 0-12 0,0-1 15 0,0-2-4 15,4 3-1-15,-4-3 0 0,4 3-1 0,-4-3 0 0,3-3 0 16,1 0 0-16,-1-3-1 0,1-6-8 0,3 3 12 0,0 3-4 16,-3-8 0-16,3 5 0 0,0-6 0 15,0-3 0-15,-3 1-8 0,-1-1 0 0,1-3 9 0,-1 1-9 16,1 2 20-16,-4-3 0 0,4 1 0 0,-4-4 0 16,0 4-20-16,0 5 0 0,0-9 0 0,-4 9 0 15,1 1 0-15,0-1 0 0,-1 0 0 0,1 0 8 16,-4 6-8-16,0-2 0 0,0 2 0 0,-4 0 0 15,1 0-18-15,-5 0-5 0,1 0-1 0,-3 6 0 16,3-6 6-16,-7 6 1 0,0-5 0 0,-1 5 0 16,-2 0 17-16,-1 0 0 0,1 0 0 0,-8 0 0 15,0 5 0-15,8-5 0 0,-5 6 0 0,5 6 9 16,-4 0-9-16,-4-3 0 0,7 2 0 0,-3 1 0 16,3 12 0-16,1-10 0 0,3-2 0 0,3 6-11 15,4-1 11-15,3-2 0 0,1 3-9 0,3-1 9 16,3 4-62-16,8-6-8 0,7-1-2 0</inkml:trace>
  <inkml:trace contextRef="#ctx0" brushRef="#br0" timeOffset="24125.684">26532 7037 900 0,'0'0'20'0,"0"0"4"0,0 0 0 0,0 0 1 0,0 0-25 0,0 0 0 0,7 0 0 0,-7 0 0 16,8 6 60-16,-5 0 8 0,1 6 0 0,-4-6 1 0,3 2-13 0,-3 1-4 16,0 12 0-16,4-9 0 0,-4 5-19 0,0 4-4 15,3 2-1-15,-3-2 0 0,4 2 7 0,-4 1 1 16,-4-3 0-16,4 2 0 0,0-5-36 0,0 5 0 15,-3-2 0-15,3-4 0 0,0-11 12 0,0 6-4 16,0-12 0-16,0 0-8 0,0 0 52 16,0 0 4-16,3-12 1 0,1 6 0 15,-1-11 12-15,4-7 3 0,-3 4 0 0,-1-10 0 0,4 4-53 0,-3-9-11 16,-1 2-8-16,4 4 12 0,-3-3-12 0,-4 2 0 16,4 10 0-16,-1-4 0 0,-3 0 0 0,4 10 0 15,-4 2 0-15,3 0 0 0,-3 1 0 0,0 5 0 16,4 0 0-16,-4 6 0 0,0 0-18 0,0 0 1 15,0 0 0-15,0 0 0 0,0 0 1 0,0 0 1 0,3 12 0 16,4-7 0-16,0 1 7 0,-3 6 8 0,3 0-13 0,-4 2 5 16,4-2 8-16,1 6-12 0,-1 0 12 0,0-7-12 15,0 4 12-15,0 3-13 0,3-7 5 16,-3 1 8-16,0 3-20 0,1-3 3 0,-1-7 1 16,0 7 0-16,-7-12 16 0,0 0 0 0,0 0 0 0,0 0 0 15,10 6-13-15,-10-6 4 0,0 0 1 0,0 0 0 16,0 0 8-16,0 0 0 0,7 0 0 0,-7 0 0 15,7 0 0-15,0-6 0 0,-3 6 0 0,-1-6 0 16,1 6-12-16,-4-6-4 0,3 6-1 0,-3 0 0 16,0 0 5-16,0 0 0 0,0 0 1 0,0 0 0 15,0 0 11-15,0 0-13 0,0 0 5 0,0 0 8 16,0 0-15-16,0 0 5 0,0 0 1 0,0 0 0 16,0 0 9-16,0 0 0 0,0 0 0 0,0 0 0 15,0 0 0-15,0 0 0 0,8 0 0 0,-1-5 0 0,0 5 0 16,-7 0 0-16,7 0 8 0,-7 0-8 0,0 0 11 0,7 0-3 15,-7 0 0-15,0 0 0 0,7 0 19 0,-7 0 3 16,0 0 1-16,7 5 0 0,-7-5-16 0,3 6-3 16,-3-6-1-16,7 6 0 0,0 0 5 0,-3 3 2 15,0 0 0-15,-1 0 0 0,1 2-10 0,-1-5-8 16,4 6 12-16,-3 0-12 0,3-3 0 0,-4-1 0 16,4 1 0-16,-3 3 0 0,-1 0 0 0,4-6 0 15,1-1 0-15,-1 4 0 0,-4 3 0 0,4 0 0 16,4-6 0-16,-4 0-9 0,3-6 20 0,1 5 4 15,-4-5 1-15,4 6 0 0,-1-6-16 0,1 0 0 16,3 0 0-16,-4 0 0 0,1 0 0 0,0-6 0 0,-1 6 0 16,-3-5 0-1,4-1-48-15,-4 0-13 0,0 0-3 0,0 0 0 16,-3-6-32-16,-1 3-8 0,1 4 0 0,-1-1-1 0</inkml:trace>
  <inkml:trace contextRef="#ctx0" brushRef="#br0" timeOffset="24874.702">27256 7017 1058 0,'0'0'23'0,"0"0"5"0,0 0 0 0,0 0 3 16,0 0-31-16,0 0 0 0,0 8 0 0,3-2 0 0,-3 6 77 0,-3 0 10 15,3 0 1-15,-4 2 1 0,1 4-1 0,3 6 0 16,-4-7 0-16,1 10 0 0,-1-4-12 0,0-2-2 16,4 2-1-16,0 7 0 0,-3-4-58 0,3 3-15 15,-4-2 0-15,4-4 0 0,-3 1 34 0,3-3 4 16,0 8 1-16,0-8 0 0,-4 2-20 0,4 1-4 16,0 2-1-16,0-2 0 0,0-1-5 0,0 4-1 15,0-7 0-15,0 1 0 0,0 5-8 0,0-8-14 16,0-1 3-16,0 4 1 0,0-9 32 0,-3 5 6 15,3-2 2-15,0-3 0 0,0 0-30 0,0-1-21 16,0-5 3-16,0 0 1 0,0-6 17 0,0 0 0 0,0 0 0 0,0 0 0 16,0 0 0-16,0 0 0 0,0 0 0 0,0-6 0 15,-4 0 0-15,4-5 0 0,0-1 0 0,0-3 0 16,-3 0-20-16,3-5-1 0,0 2 0 0,0-5 0 16,-4 2 10-16,4-8 3 15,0 2 0-15,-3-2 0 0,3 2 0 0,0-2 0 0,0 0 0 0,0 2 0 16,0 1 8-16,0-4 0 0,-4-2 0 15,4 3 0-15,0-4 0 0,0 10 0 0,0-10 0 0,4 4 0 16,-4 0 0-16,3 2 0 0,1 4 0 0,-1-4 0 16,1 10 0-16,-4-7 0 0,3 0 0 0,1 10 0 15,-1-4 0-15,4 0 0 0,-3 4 0 0,3 2 0 16,0-6 0-16,0 13 0 0,0-10 0 0,4 3 0 16,-1 0 0-16,1 1 0 0,0-1 0 0,-1 0 0 15,1 3 0-15,-4 3 0 0,3 0 0 0,1 1 0 16,-1-1-24-16,-2 0-2 15,-1 0-1-15,0 6 0 0,0 0 27 0,-4 0 0 0,-3 0 0 0,7 6 0 0,-3 0 0 16,-1 5 0-16,1-5 0 0,-4 6 0 0,3-3 0 0,-3 9 0 16,0-1 0-16,4 4 0 0,-8-4 0 15,1 13 0-15,-1-4 0 0,1 4 0 0,-1-7 0 0,-3 10 0 16,0-13 0-16,0 4 0 0,4-1 0 0,-8-5 0 16,4-4 0-16,-4-2 0 0,4 0 46 0,-3-6 14 15,-1 0 4-15,-3-6 0 0,3 0-52 0,1 0-12 16,-4-6 0-16,-4 0 0 0,4-12 16 0,0 7 1 15,0-4 0-15,0-3 0 16,-4 1-37-16,4-1-8 0,0-3-2 0,0 4 0 0,0-7 11 0,-1 10 3 16,5 2 0-16,-1 0 0 15,1 0-32-15,3 3-7 0,0 4-1 0,0-1 0 16,0 0-112-16,7 6-22 0,0 0-5 0,0 0-1 0</inkml:trace>
  <inkml:trace contextRef="#ctx0" brushRef="#br0" timeOffset="25475.571">27633 6914 1314 0,'0'0'37'0,"0"0"8"0,0 0-36 0,0 12-9 16,-3-7 0-16,-1 7 0 0,0-6 53 0,4 6 9 15,-3 3 2-15,-1-4 0 0,4 1 0 0,-3 3 0 16,-1-1 0-16,1 1 0 0,-1 3-28 0,1-4-6 16,-1 1-1-16,4 6 0 0,-3-4 2 0,-1-5 0 15,1 9 0-15,-1-4 0 0,4-5-11 0,-3 9-1 16,-1-4-1-16,4 1 0 0,0-3-18 0,-3-1-19 15,-1 7 4-15,4-9 1 0,-3-1 26 0,3-2 4 16,0 0 2-16,0 0 0 0,0-9-10 0,0 0-8 16,0 0 12-16,0 0-12 0,0 0 27 0,0 0-2 0,0 0 0 0,7-6 0 15,-4-6-8-15,1 3-1 0,-1-2-1 0,1-1 0 16,-4-9-5-16,3 4-1 0,-3-7 0 0,4 1 0 16,-4-4-9-16,3 4-11 0,-3-10 3 0,4-2 0 15,-1 9-9-15,-3-4-2 0,0 4 0 0,4-4 0 16,-4 4 9-16,0 2 2 0,3 1 0 0,1 2 0 15,-4-2-24-15,3 2-5 16,1 4-1-16,-4-1 0 0,3 6 38 0,1-3 21 0,-4-2-2 0,4 11-1 16,-1-6-29-16,4 6-5 0,-3 0-2 0,3 1 0 15,0-4 18-15,0 6 0 0,0 3 0 0,0 0 0 16,4 0 0-16,-1 0 0 0,1 3 0 0,-1 6 0 16,1-9-15-16,-1 5 1 0,1 1 0 0,0 0 0 15,-1 0 14-15,4 0 0 0,-3 0 0 0,3 6 0 16,-3-7 11-16,-1 4 1 0,1 3 1 0,-4 0 0 15,3-6-61-15,-3 3-13 0,0-4-3 0,1 4 0 16,-5 0 0-16,4-3 0 0,-3 6 0 0,-1-6 0 16,-3-1-121-16,4 1-25 0,-4-6-5 0,0 12-1 0</inkml:trace>
  <inkml:trace contextRef="#ctx0" brushRef="#br0" timeOffset="25831.13">27919 6949 1036 0,'0'0'23'0,"0"0"5"0,0 0 0 0,-4 6 1 0,4 6-29 0,-3-3 0 0,3-4 0 0,-4 7 0 16,8 6 108-16,-4-4 16 0,0 4 4 0,0 6 0 15,0-10-52-15,0 10-9 0,0-1-3 0,0 4 0 16,0-4-51-16,0-2-13 0,0 2 0 0,3 1 0 16,-3-9 0-16,0 2 0 0,4 1 0 0,-4-6 0 15,0-1 0-15,3 1 0 0,1-3 0 0,-1 3 0 16,-3-12-48-16,0 0-13 0,0 0-3 0,0 0 0 15,0 0 0-15,0 0 0 0,0 0 0 0,0 0-341 16,0 0-69-16</inkml:trace>
  <inkml:trace contextRef="#ctx0" brushRef="#br0" timeOffset="26092.757">27933 6561 1292 0,'0'0'28'0,"0"0"7"0,0 0 1 0,0 0 0 0,-4 6-36 0,4-6 0 0,0 0 0 0,0 0 0 15,0 0 45-15,0 0 3 0,-7 0 0 0,7 0 0 16,0 0-32-16,-3-6-7 0,3 0-1 0,0-6 0 31,0-2-65-31,3 5-14 0,4 0-2 0,0-3-1 0,4 6-52 0,-4-5-10 16,0-4-3-16,4 9 0 0</inkml:trace>
  <inkml:trace contextRef="#ctx0" brushRef="#br0" timeOffset="26740.282">28363 6702 1170 0,'0'0'25'0,"0"0"6"0,0 0 1 0,0 0 1 0,0 0-33 0,0 0 0 15,0 0 0-15,0 0 0 0,0 0 80 0,0 0 8 16,-10 3 3-16,3 0 0 0,3 0-22 0,-3 0-4 16,0 3-1-16,0 3 0 0,-4-4-51 0,4 1-13 15,0 0 0-15,-3 0 0 0,-1 0 54 0,1 0 8 16,-1 6 2-16,4-7 0 0,-4 4-52 0,1-3-12 16,3 6 0-16,-4-6 0 0,4 9 0 0,-4-7 0 15,4 7 0-15,-3-9 0 0,3 12 0 0,0-13 0 0,0 7 0 16,3-3 0-16,-3 3 0 0,4 0 0 0,-1-7 0 15,4 1 0-15,-4 6 0 0,4-9 0 0,0 6 0 0,4-3 0 16,-4 3 0-16,0-9 0 0,7 5 0 0,-3-5 0 16,3 6 0-16,0-6 0 0,0 6 0 0,3-6 0 15,-3 0 0-15,4 0 0 0,0 0 0 0,-1 0 0 16,1-6 0-16,-1 6 0 0,1 0 0 0,0 0 0 16,-1-6 0-16,-3 6 0 0,4 0 0 0,-4 0 0 15,-4 0 0-15,4 0 0 0,-3 6 0 0,3-6 0 16,-4 0 0-16,-3 0 0 0,8 6 0 0,-5 0 0 15,1 0 0-15,-4 0 0 0,3 0 0 0,1 0 0 16,-1 2 0-16,-3-2 0 0,0 0 0 0,0 6 0 0,4 0 0 16,-4-6 0-16,0-1 0 0,0 1 0 0,0 3 0 15,-4 3 0-15,4-6 0 0,-3 6 0 0,3-7 0 0,-4 1 0 16,1 3 0-16,-1 3 0 0,1-6 0 16,-1 5 0-16,0-5 0 0,1 0 0 15,-4 0 0-15,3 3 0 0,-3-6 0 0,4 3 0 16,-4-3 54-16,0 3 8 0,0-1 2 0,0-5 0 0,-4 6-52 0,4-6-12 15,0 6 0-15,0-6 0 16,-4 0-48-16,4 0-13 0,-3 0-3 0,3 0 0 16,-4 0 0-16,4 0 0 0,-4 0 0 0,4 6 0 15,-7 0-51-15,7-6-10 0,-4 0-3 0,4 6 0 0</inkml:trace>
  <inkml:trace contextRef="#ctx0" brushRef="#br0" timeOffset="38583.518">25721 4865 68 0,'0'0'0'0,"0"0"0"0,7 0 0 0,0 0 0 0</inkml:trace>
  <inkml:trace contextRef="#ctx0" brushRef="#br0" timeOffset="39562.337">25880 5467 961 0,'0'0'20'0,"0"0"5"0,0 0 1 0,0 0 2 0,0 0-28 0,0 0 0 0,0 0 0 0,0 0 0 16,0 0 73-16,0 0 9 0,0 0 2 0,0 0 0 16,0 0-24-16,0 0-4 0,0 0 0 0,0 0-1 15,0 0-14-15,0 0-2 0,0 0-1 0,0 0 0 16,0 0-10-16,0 0-3 0,0 0 0 0,0 0 0 0,0 0 3 0,0 0 0 16,0 0 0-16,0 0 0 0,-7-5-16 0,3-7-2 15,-3 6-1-15,0 0 0 0,0-6-9 0,0 6 0 16,-4-5 9-16,4-1-9 0,-3 3 0 0,-1 3 9 15,4 0-9-15,-3 0 0 0,-1 0 10 0,0-5-10 16,-3 8 8-16,4 0-8 0,-1 3 9 0,1 0-9 16,-1 0 10-16,4 3-10 0,0-3 8 15,0 3-8-15,0 8 0 0,3-11 9 0,1 6-9 0,-1 0-14 16,1 0 3-16,-1 0 1 0,1 3 10 0,3-3 0 16,-4 3 0-16,4-1 0 0,0 4 0 0,0-6 0 15,0 6 0-15,0 0 0 0,0-1 0 0,0 4 9 16,4 3-9-16,-1-7 0 0,-3 4 0 0,4 3 0 15,-1-1 0-15,1-2 0 0,3 9 0 0,0-13 0 0,-4 7 0 16,4 3 0-16,0-4 27 0,4-5-2 0,-4 6 0 0,0-4 0 16,4 4-37-16,-4-6-7 0,0-1-1 15,0 1-1-15,3-3 21 0,-3 3 0 0,1-6 0 0,-1 0 0 16,0-6 8-16,0 5-8 0,0 1 8 0,3-6-8 16,-3 0 8-16,4 0-8 0,0 0 0 0,-1-6 8 15,4 6-24-15,0-5-6 0,0-1-1 0,4 6 0 31,-4-6-65-31,0-6-14 0,4 6-2 0,-4 3-608 0</inkml:trace>
  <inkml:trace contextRef="#ctx0" brushRef="#br0" timeOffset="40213.907">26215 5741 1256 0,'0'0'28'0,"0"0"5"0,0 0 2 0,0 0 0 0,-4-6-35 0,1 0 0 0,-1 6 0 0,-3-9 0 15,4 0 46-15,-1 1 2 0,1 2 1 0,-4-12 0 16,7 6-9-16,-4-2-3 0,1 2 0 0,-1-6 0 15,4 6-13-15,-3 1-4 0,-1-7 0 0,0 9 0 16,4-3-8-16,-3 7-3 0,-1-7 0 0,-3 3 0 16,4 3-1-16,-1 3-8 0,4 3 12 0,-3-6-4 15,-4 3 16-15,0 3 4 0,0 0 0 0,0 0 0 16,-1 3-17-16,1 0-3 16,4 3-8-16,-4 3 12 0,0-3-12 0,0 6 9 0,3-1-9 0,-3 1 8 15,7 6 12-15,-3-4 3 0,3 4 0 0,0 0 0 16,0-4 4-16,3 4 1 0,-3 0 0 0,4-1 0 15,-1-2-17-15,1 3-3 0,-1-1-8 0,4-8 12 16,0 9-2-16,-3-12-1 0,3 0 0 0,0-1 0 16,0 1 0-16,4 0 0 0,-4-6 0 0,0 6 0 15,3-6-1-15,4-6-8 0,-3 6 12 0,3-12-4 16,-3 7-8-16,3-7 0 0,0-3 0 0,-3 3 0 16,-1-5 0-16,1-1 0 0,-1-5 8 0,1 2-8 15,-1 3 0-15,-2-2 12 0,-1 2-12 0,0 0 12 0,-4-5-12 16,4 8-14-16,-3 3 3 0,-1-5 1 0,-3 8-5 15,4-3-1-15,-4 6 0 0,0-5 0 0,0 5 4 0,0 0 0 16,0-6 0-16,-4 6 0 16,4 0-17-16,0 3-3 15,-3-2-1-15,-1-1 0 0,4 0 21 0,-3 0 4 0,-1 0 8 0,1 0-13 16,-4 0 13-16,3 6-12 0,-3-6 12 0,3 0-12 0,-3 1 12 0,-3-1 0 16,3 3-10-16,-4 0 10 0,1 3-13 0,-4 3 1 15,-1 0 1-15,1 3 0 0,0-1 11 0,0 1-13 16,-4 0 5-16,4 6 8 15,4-6-42-15,-1 6-1 0,1-1 0 0,2-2 0 16,5 3-21-16,-1 6-5 0,4-7-1 0,0-2-371 0,4 0-75 16</inkml:trace>
  <inkml:trace contextRef="#ctx0" brushRef="#br0" timeOffset="41168.256">26384 5432 892 0,'0'0'20'0,"0"0"4"0,0 0 0 0,0 0 1 0,0 0-25 0,0 0 0 15,0 6 0-15,0 0 0 0,0 6 70 0,0-4 9 0,4 1 1 0,-1 6 1 16,-3-3-5-16,4 5-2 0,3-5 0 0,-4 9 0 15,1-4-18-15,-1-2-3 0,5 9-1 0,-1-7 0 16,-4 4-8-16,4 2-3 0,-3-5 0 0,-1 5 0 16,1-2-24-16,-1-3-5 0,1-1 0 15,-1-2-1-15,-3 3-11 0,0-7 8 0,0 1-8 0,-3 3 8 16,3-6-8-16,-4 0 12 16,1-4-12-16,3-5 12 0,0 0 11 0,0 0 2 15,0 0 1-15,-7 0 0 0,0-5 46 0,0-1 10 0,3 0 2 0,-3-3 0 16,0-3-57-16,0 0-11 0,-4-5-3 0,8-1 0 15,-4 3-13-15,3-2 8 0,1-4-8 0,-1 4 0 16,1-1 0-16,3 0 8 0,0 4-8 0,3-4 0 16,-3 6 0-16,4 6-12 0,-1-5 3 0,1-4 0 15,-1 6 9-15,4 0 0 0,0 3-9 0,4-5 9 16,-4-1-9-16,4 6 9 0,-1 0-12 0,1 0 12 16,-1 0-40-16,4 3 0 0,-3-3-1 0,0 6 0 15,3-5 2-15,-4 5 1 16,1 0 0-16,-1 0 0 0,-2 0 14 0,-1 0 2 0,0 0 1 0,0 0 0 0,-7 0 13 15,7 0 8-15,-7 0-10 0,3 5 10 0,1 1-10 0,-1 3 10 16,1-3-10-16,-4 6 10 0,3 0 0 0,-3-1 0 16,0-5 0-16,4 6 0 0,-4 3 8 0,0-4 5 15,3 1 1-15,-3 0 0 16,4-6-6-16,-4 3 0 0,3-3-8 0,-3-6 12 0,4 5-12 0,-4 1 0 16,0-6 8-16,4 6-8 15,-4-6 0-15,0 0 8 0,7 6-8 0,-4-6 0 0,4-6 8 0,-3 6-8 16,3-6 0-16,0-3 0 0,0 4 0 0,-4-4-21 15,1 0 3-15,-1-3 1 0,1 6 17 0,0-5 9 0,-1 2-1 16,1-3 0-16,-4 6-8 0,3 0 0 16,-3 0 0-16,0 0 0 0,0 1 0 0,0-7 0 0,0 12 0 15,0 0 0-15,-3-9 0 0,3 9 0 0,0 0 0 0,0 0 8 16,0 0-8-16,0 0 0 0,0 0 0 0,0 0 0 16,0 0-12-16,0 0 1 0,0 0 1 0,0 0 0 15,3 9-3-15,1-3-1 0,-1 5 0 16,1 1 0-16,3-3 14 0,-4 0 0 0,4 11-10 0,-3-8 10 15,-1 0 0-15,4 0 0 0,-3-1 0 0,0-2 0 16,3 3 0-16,-4 0 0 0,4-6 0 0,-3 3 0 16,6-7 0-16,-3 1 12 0,0 0-2 0,4-3 0 15,-4 0 2-15,4-3 0 0,-1 0 0 0,1-2 0 16,3-7-4-16,0 0-8 0,0 0 12 0,4 1-4 16,-1-1-19-16,1 3-4 0,-4-3-1 0,4 0 0 15,-1 1-40-15,-2 2-9 16,-1 0-2-16,0 6-701 0</inkml:trace>
  <inkml:trace contextRef="#ctx0" brushRef="#br0" timeOffset="41850.5">27055 5376 1176 0,'0'0'33'0,"0"0"7"0,0 0-32 0,0 0-8 0,0 0 0 0,0 6 0 15,0 6 47-15,0-6 7 0,0 8 2 0,0-2 0 16,0-6 6-16,0 12 2 0,0-6 0 0,0 2 0 16,0 4-1-16,3-1 0 0,-3 7 0 0,0 2 0 15,4 1-31-15,-4 2-5 16,0 7-2-16,3-4 0 0,-3-3 11 0,0 4 3 0,4-7 0 0,-4 9 0 15,0-5-27-15,3-4-4 0,-3 4-8 0,0-10 11 16,0 10-2-16,0-13 0 0,0 10 0 0,0-10 0 16,4 7-9-16,-4-9 10 0,0 2-10 0,0 1 10 15,0-9-10-15,0 0 0 0,0-1 9 0,0-8-9 16,0 0 15-16,0 0-2 0,0 0 0 0,0 0 0 16,0 0 13-16,0-8 2 0,-4-1 1 0,1 0 0 15,3-9-29-15,-4 1 0 0,1 2 0 0,-1-3 0 16,4 1-12-16,-3-10-9 0,-1 4-2 0,0-7 0 15,4 4 10-15,-3-4 1 0,-1-2 1 0,4-3 0 0,-3-3 3 16,-1 2 0-16,4 4 0 0,-3-3 0 16,3 2-64-16,0 4-12 0,3 8-2 15,1-2-1-15,-1 5 39 0,4-2 8 16,-3 2 2-16,3 0 0 0,0-2 61 0,0 8 12 0,0-6 2 0,0 1 1 0,0 2-38 0,0 3 0 16,0 0 0-16,0 1 0 0,1 2 0 0,-1 3 0 15,0 3 0-15,3 0 8 16,-3-3-33-16,0 6-7 0,0 0 0 0,0 6-1 0,1-3 33 0,-1 3-8 15,3 3 8-15,-3 5 0 0,0-2-11 0,-3 0 2 16,3 0 0-16,0 8 0 0,-4-8-1 0,5 6 0 16,-5-4 0-16,-3 4 0 0,0-6 10 0,0 5 0 0,-3-2-9 15,3 3 9-15,-4-6 0 0,-3 5 0 0,0-11 12 16,0 6-4-16,-4-3 33 0,1-3 7 0,-4-1 0 0,-4 1 1 16,4-6-33-16,-4 0-8 0,0 0 0 0,-3 0-8 15,4-6 12-15,-4 1-12 0,3-1 12 16,-3-6-12-16,3 3 0 0,0 3-16 0,4-6 2 0,0 7 0 31,4-7-29-31,3 3-5 0,-4 3-2 0,4 0 0 0,3 0-21 16,-3 6-4-16,7 0-1 0,-3-6-563 0</inkml:trace>
  <inkml:trace contextRef="#ctx0" brushRef="#br0" timeOffset="42450.383">27386 5326 1220 0,'0'0'27'0,"0"0"5"0,0 0 2 0,0 0 0 0,0 0-34 0,0 0 0 0,0 0 0 0,0 0 0 15,0 0 57-15,-7 6 5 0,4-3 1 0,-5 0 0 16,1 6-18-16,4-3-3 0,-4 5-1 0,0 1 0 16,0-6-23-16,0 6-5 0,0 3-1 0,0-4 0 15,0 1 0-15,-1 0-1 0,1 3 0 0,0-1 0 16,0 1-11-16,0 3 0 0,4-7 0 0,-1 1 0 15,1 3 31-15,-1 2 1 0,4-5 0 0,0-3 0 16,4 9-10-16,-1-7-2 0,1 1 0 0,3 0 0 16,0 3 16-16,0-7 4 0,3 7 0 0,1-9 0 15,0 0-21-15,-1 0-4 0,4 0-1 0,0-6 0 16,1 0 0-16,2-12 0 0,1 6 0 0,3-6 0 16,0 1-14-16,0-4 0 0,-3-3 0 0,0 1 0 15,-4-4 0-15,0 3-8 0,-4 1 8 0,-3-1 0 16,1 3-16-16,-5-2 4 0,1-1 1 0,-8-2 0 15,1 2 3-15,-1 0 0 0,-3 4 0 0,-4-4 0 16,1 6-20-16,-4 0-4 16,3-5-1-16,-3 5 0 0,0 3 20 0,0-3 4 0,0 7 1 0,0-1 0 0,-1 0 8 15,1 0 0-15,-3 6 0 0,3 6 0 16,-1-6 0-16,1 6-13 0,4 5 3 0,-4 1 1 16,7-3 0-16,-4 3 0 0,4 5 0 0,0-5 0 0,3 3 9 15,1 0-10-15,-1-1 10 0,1-8-10 16,3 6-20-16,3-6-4 0,1 6-1 0,-1-7 0 15,1 1-21-15,3 3-5 0,0-3-1 0,0-6-620 0</inkml:trace>
  <inkml:trace contextRef="#ctx0" brushRef="#br0" timeOffset="43021.566">27824 5291 1562 0,'0'0'34'0,"0"0"7"0,0 0 2 0,-7 0 1 0,-1-6-35 0,1 6-9 0,-3 0 0 0,-1-3 0 15,4 3 51-15,-3 3 8 0,3-3 1 0,-4 6 1 16,4-6-40-16,-4 6-8 0,4-6-1 0,0 6-1 15,-3 0-11-15,3 0 0 0,0-1 0 0,-1 1 0 0,1 3 0 0,0-3 0 16,0 0-12-16,4 0 12 16,-1 5 0-16,1-5 0 0,-1 0 0 0,4 0 0 15,0 0 0-15,0 0 0 0,0-6 0 0,0 9 0 0,4 0 0 0,-4-9 12 16,7 8-4-16,-4-2 0 0,1-6 5 0,-1 6 1 16,1 0 0-16,-1 0 0 0,1-6-2 0,-1 6-1 15,-3-6 0-15,4 0 0 0,3 9 13 0,-3-6 4 16,-1-1 0-16,4 1 0 0,-3 0-28 0,-1 3-12 15,4 0 0-15,-3-6 1 0,3 6 11 0,-4-6 0 0,4 6 0 16,-3-6 8-16,3 12 0 0,-7-12 0 0,4 5 0 16,-1 1 0-16,4-3-8 0,-3 3-8 0,-1-3 8 0,4 3-12 15,-3 3 12-15,-1 3 8 0,1-7-8 0,-1 7 11 16,1-6-3-16,-4 6 0 0,3 3 0 0,-3-4 0 16,0-5 0-16,-3 6 0 0,-1-3 0 0,1 3 0 15,-1-1 10-15,1 1 2 16,-4 6 0-16,0-7 0 0,0 1-8 0,0 3-2 15,0-3 0-15,-1-6 0 0,1-1-10 0,4 1 12 0,-4-3-12 0,7-3 12 16,-7 0-12-16,0-3 10 0,0 3-10 0,0-6 10 31,0 1-36-31,-4-1-7 0,4-6-2 0,-4 0 0 16,-3 0-21-16,4-2-4 0,-1-4 0 0,0 6-1 0,1-5-99 16,-1 2-20-16,1-3-4 0,3 7-470 0</inkml:trace>
  <inkml:trace contextRef="#ctx0" brushRef="#br0" timeOffset="43765.149">27929 5444 1267 0,'0'0'28'0,"0"0"5"0,0 0 2 0,0 0 1 0,0 0-36 0,0 0 0 0,0 0 0 0,-3 6 0 16,3 3 56-16,0-9 4 0,0 5 0 0,0 1 1 15,3 0-2-15,-3 0-1 0,0-6 0 0,7 12 0 16,-3-12-18-16,3 12-3 0,4-7-1 0,-1-5 0 15,1 6-14-15,3-6-3 0,0 3-1 0,0-3 0 16,0-3-10-16,4 3-8 0,-4-6 12 0,4 1-12 16,-4-7 14-16,0 6-4 0,0-9-1 0,-3 6 0 15,3-5-9-15,-4 2-14 0,-3 0 3 0,0-2 1 0,0-4 19 0,-3 6 4 16,-1 0 1-16,1 1 0 0,0-1-14 0,-4 3 0 16,0 3 0-16,0-6 0 0,-4 7 0 0,4-7 0 15,-4 6-12-15,1 0 12 0,-1-3-16 0,-3 0 3 16,4 1 1-16,-4 2 0 0,0-6 24 0,-4 6 4 15,4-6 2-15,-4-2 0 0,4 2-18 0,-3 6-17 16,-1-6 3-16,-3 0 1 0,4 7 13 0,-5-4 0 16,5 3-10-16,-1 6 10 0,1 0 0 0,-1 3 0 0,1 0 0 0,-1 11 0 15,0-2 11-15,1 6 3 0,-1 2 1 0,1 4 0 32,3 5-63-32,-4-2-13 0,4 2-3 0,3 3 0 0,-3-8 52 0,4 8 12 15,3-8 0-15,0 5 0 0,0 4 0 0,3-10 0 16,1 4 0-16,-1-4 0 0,1 4 48 0,3-4 13 0,0-2 3 15,0-4 0-15,0 1-64 0,4 0 0 0,-1-7 0 16,1 4-13-16,0-3 13 0,-1-6 10 0,4 0-2 0,-3-1 0 16,3 1-8-16,0-3 0 0,0 0 0 0,4 0 0 15,-4-3 0-15,3 0 0 0,-2 0 0 0,-1-3 0 16,0 3-100 0,3-6-23-16,-2 6-4 0,-1-11-615 0</inkml:trace>
  <inkml:trace contextRef="#ctx0" brushRef="#br0" timeOffset="44852.127">28071 4803 787 0,'0'0'22'16,"0"0"6"-16,0 0-28 0,0 0 0 0,0 0 0 0,0 0 0 0,0 0 98 0,0 0 14 15,0 0 4-15,0 0 0 0,0 0-24 0,0 0-5 16,0 0-1-16,0 0 0 0,0 0-28 0,0 0-6 15,0 0 0-15,3 0-1 16,1-6-1-16,3 0 0 0,-4 0 0 0,1 3 0 0,3 0-2 0,-4 1 0 16,4-4 0-16,0 0 0 0,4 0-21 0,-4 0-5 15,0 0-1-15,0 0 0 0,0-6-13 0,0 7-8 16,0-4 8-16,-3 3-8 0,-1 6 0 0,4-12 0 16,-3 6 0-16,3 0 0 0,0-5 9 0,0 5-9 15,-3-6 12-15,3-3-12 0,3-2 0 0,-3-7 0 0,4 9 0 16,-4-8-12-16,4-1-11 0,-1 4-1 15,1-4-1-15,-1 7 0 16,1-4-24-16,-1 3-5 0,1-11-1 0,0 8 0 16,-1 4-37-16,4-4-7 0,-3 4-1 0,-1-1-380 0,5 6-76 15</inkml:trace>
  <inkml:trace contextRef="#ctx0" brushRef="#br0" timeOffset="50938.467">28977 4909 486 0,'0'0'10'0,"-7"3"2"0,-3 0 1 0,-5 3 2 0,1-6-15 0,-3 5 0 0,-5 1 0 0,5 6 0 15,-4 0 0-15,-4-3 0 0,4 2 8 0,-4 7-8 16,0-6 19-16,4 0 1 0,0 2 0 0,3-2 0 15,1 0 60-15,3 0 12 0,0-7 2 0,3 1 1 16,0 3-24-16,4-3-5 0,0 0-1 0,7-6 0 16,0 0-25-16,0 0-4 0,0 0-2 0,0 0 0 15,0 0-5-15,0 0-1 0,0 0 0 0,0 0 0 16,0 0-10-16,4 6-2 0,3 0-1 0,0 0 0 16,0-1 21-16,0 1 4 0,4-6 0 0,-1 6 1 15,1 0-23-15,-1 0-5 0,5 0-1 0,-1 0 0 0,0 3-3 0,3 2-1 16,1-5 0-16,-4 6 0 0,0-12-8 0,-3 6 0 15,3 3 9-15,-3 2-9 0,3 1 15 0,0 0-2 16,0 0 0-16,-4 5 0 0,5-2 2 0,-5 3 0 16,1-7 0-16,-1 7 0 0,1 3 5 0,-1 2 0 15,-2-8 1-15,-1 8 0 0,3-5-9 0,-3 6-3 16,4 2 0-16,-1-3 0 0,-3 4-9 0,4 2 0 16,0 4 9-16,-4-4-9 0,3-2 8 0,-3 2-8 15,4 0 10-15,-4 10-10 0,0-13 15 0,0 9-3 0,-3-2-1 16,-1 2 0-16,1-3 13 0,-4 4 4 0,3 2 0 15,-3 0 0-15,-3-3-28 0,3-2 0 16,-4 8 0-16,1-3 0 0,-1 3 12 0,1 3 0 0,-1-6 0 0,0 7 0 16,-3 2-3-16,4-3 0 0,-4 0 0 0,3-6 0 15,-3 3 6-15,4 3 1 0,-1-6 0 0,-3 4 0 16,0-4-3-16,0-3 0 0,-4 3 0 0,4-5 0 16,0-4-5-16,-3 6-8 0,3-8 11 0,0 2-11 15,0-5 14-15,0 2-4 0,-1-2-1 0,1 2 0 16,4-2 3-16,-4-13 0 0,3 1 0 0,1 9 0 15,-1-9-4-15,1 2 0 0,-1 10 0 0,1-13 0 16,3 7-8-16,0 3 10 0,0-4-10 0,0 1 10 16,0-3-2-16,0-1 0 0,0 7 0 0,3-9 0 0,-3 2-8 0,4 1 0 15,-1 0 0-15,1-9 0 0,-1 5 0 0,4-5 0 16,-3 3 0-16,-1-3 0 0,4 0 0 0,-7-6 0 16,4 3 0-16,-4-3 0 0,7 3 0 0,-3-3 0 15,-4 0 0-15,0 0 0 0,7 0 0 0,-7 0 0 16,0 0 0-16,0 0 0 0,3-3 9 0,-3 3-9 15,0 0 10-15,0 0-10 0,0 0 0 0,0 0 8 16,0 0-8-16,0 0 0 0,0 0 8 0,0 0 0 16,0 0-8-16,0 0 12 0,0 0-12 0,-7 3 0 15,0 9 8-15,-4-7-8 0,4 1 0 0,-3 12 0 16,-1-6 0-16,1 2 0 0,-1 10-9 0,0-6 9 16,1 8 0-16,3-2-9 0,-4-7-2 0,4 4 0 15,4 2 0-15,-1 1 0 0,1 2 21 0,-1-2 4 16,1 2 1-16,-1-2 0 0,1 5-15 0,-1-2 0 0,-3-4 0 0,3 4 0 15,4-4 0-15,-3 4 0 0,-1 2 0 0,1-3 0 16,-1 4 0-16,1-1 0 0,-1-2 8 0,-3-4-8 16,4 15 0-16,-1-11 0 0,-3 8 0 0,4 0 0 15,-1 4 0-15,-3 5 0 0,3-6 0 0,4 3 0 16,-3 9 0-16,-1-6 9 0,1 0-9 0,3 9 8 16,-4-3 2-16,4 6 0 0,-3 0 0 0,3-6 0 15,0 3-10-15,0-3 0 0,0 0 0 0,3 0 0 16,-3-6 0-16,4 6 0 0,-4 3 9 0,3-9-9 15,1 0 0-15,-1 0 8 0,1 3-8 0,0-3 0 16,-1-3 0-16,1 3 8 0,-4-5-8 0,3-1 0 16,-3-3 8-16,0 6-8 0,0-3 10 0,0-5-10 15,0-4 12-15,-3 4-4 0,3-1-8 0,-4-6 12 16,-3 7-12-16,3-13 0 0,-3 10 8 0,4-13-8 16,-4 10 0-16,0-4 0 0,0-5 8 0,0 0-8 15,-4 2 0-15,4-2 0 0,-4-1 8 0,1 4-8 0,-4-3 9 0,-4-4-1 16,4 1 0-16,-4 0 0 0,1-9-8 0,-1 5 0 15,0-2 0-15,-3-3 8 0,0-6-8 0,3 3-14 16,-3-3 3-16,4-3 1 0,-1 0-2 0,4-3 0 16,3 6 0-16,-3-6 0 0,4 0 0 0,-1 1 0 15,0-1 0-15,4-6 0 0,0 6 0 0,0-3 0 16,0-5 0-16,0 5 0 0,0 3-7 0,-3-6-1 0,2 3-1 16,-2-8 0-16,3 5 7 0,-4-12 2 0,1 4 0 0,-1-10 0 31,-3 4-111-31,3-9-21 0,1-7-5 0,-1-2-1 15,1-6-70-15,-1 0-15 0,4-50-2 0,7 27-1 0</inkml:trace>
  <inkml:trace contextRef="#ctx0" brushRef="#br0" timeOffset="52052.941">29873 7660 759 0,'0'0'16'0,"0"0"4"0,-3-5 1 0,3-1 1 0,-4-3-22 0,4 3 0 0,0 6 0 0,-3-6 0 16,-1 0 27-16,1 0 1 0,-1 1 0 0,1-1 0 16,-5-6 32-16,5 6 6 0,-4 3 2 0,3 0 0 15,4 3-4-15,-7-3 0 0,0 0 0 0,0 0 0 16,0-3 0-16,-3 6 0 0,-1 0 0 0,-3 0 0 16,3 6-32-16,1-3-6 0,-1-3-2 0,1 3 0 15,-5 0 20-15,5 0 3 0,-1 0 1 0,1 3 0 16,-4-6-14-16,3 6-2 0,-3 0-1 0,3-6 0 15,-3 0-22-15,4 6-9 0,-5-6 8 0,1 11-8 16,0-5 0-16,0 0 0 0,-3 6 0 0,2-3 0 16,1 8-9-16,-3-5 9 0,-1 3 0 0,0 8 0 15,4-11 0-15,0 6-8 0,0-1 8 0,0 4 0 16,3 2 0-16,1-8 0 0,-1 3-8 0,4 5 8 16,4-11 0-16,-1 3-8 0,8 2 8 0,-4-11 0 15,3 6-12-15,4 0 12 0,4-6-12 0,-1-1 12 16,4 1-13-16,-3-3 4 0,7-3 1 0,-4 0 0 0,3-3 8 0,1-3-12 15,3-5 12-15,0 5-12 0,1-6 12 0,2-6 0 16,-3-2-9-16,4 8 9 0,0-11-8 0,-4 2 8 16,4-3-10-16,-4 1 10 0,-7 2 0 0,4-2 0 15,-4-9 0-15,0 14 0 0,-4 0 8 0,1-8-8 16,-4 2 0-16,-3-8 0 0,-1 3 12 0,1-1-2 16,-4-2 0-16,3-6 0 0,-3 2-1 0,4 4 0 0,-4-3 0 15,-4-1 0-15,-3-2-9 0,4 6 8 0,-4 2-8 0,-1-8 8 16,1 3-8-16,0 3 12 0,0-10-12 0,0 10 12 15,0 0-12-15,0 2 0 0,4-2 0 0,-1 9 0 16,4-4 0-16,-3 9 0 0,3-5 0 0,0-1 0 16,-4 10 0-16,4-4-11 0,-4 6 3 0,4 1 0 15,4-7 8-15,-4 9 9 16,0 3-1-16,0-6-8 0,4 7 0 0,-4-7-12 0,0 12 0 0,0 0 0 16,0 0-10-16,0 0-2 0,0 0 0 0,0 0 0 31,0 0-8-31,0 0-3 0,0 0 0 0,0 12 0 0,0-7 19 0,-4 7 4 0,0 0 1 0,-3 6 0 15,4-4 11-15,-1 4 0 0,-3 3 0 0,4 2 0 16,-4 1 11-16,3-4 4 0,1 10 1 0,-1-4 0 16,-3 9 11-16,4-2 2 0,-1 2 1 0,0-3 0 15,4 9-15-15,0 3-3 0,0 1-1 0,0-1 0 16,0 3-3-16,0-3-8 0,4 3 12 0,-4-3-4 0,7 0-8 16,-7-3 0-16,4-3 0 0,-1 7 8 0,-3-1-8 0,4-3 8 15,-1-3-8-15,-3-3 8 0,4-2-8 0,-4-1 0 16,3 3 9-16,1-11-9 0,3 2 8 0,-7-8-8 15,3-1 8-15,1 4-8 0,-4-9 15 0,3 0-2 16,1-4 0-16,-1 1 0 0,1 0 6 0,0-3 1 16,-4 0 0-16,3 6 0 0,-3-12-20 15,0 0 0-15,0 0 0 0,4 5 0 16,3-5 0-16,-7 0 0 0,0 0 0 0,3 6 0 16,4-6-44-16,-3 0-10 0,-4 0-2 0,7 0 0 15,-4 6-28-15,4-6-5 0,-3 0-2 0,3 3 0 16,0-3-90-16,-7 0-19 0,0 0-3 0,11 3-1 0</inkml:trace>
  <inkml:trace contextRef="#ctx0" brushRef="#br0" timeOffset="52712.066">30000 7660 590 0,'0'0'12'0,"0"0"4"0,0 0 0 0,0 0 1 16,0 0-17-16,0 0 0 0,0 0 0 0,0 0 0 0,0 0 94 0,0 0 15 16,0 0 3-16,0 0 1 0,0 0 5 0,0 0 1 0,0 0 0 15,0 0 0-15,-7 6-41 0,7-6-8 16,0 0-2-16,0 0 0 0,0 0-17 0,0 0-4 15,0 0-1-15,0 0 0 0,0 0-11 16,0 0-3-16,0 0 0 0,-3 6 0 0,-1 6-21 0,-3-6-11 16,7 3 10-16,0 5-10 0,0 1 0 0,0-3 0 15,4 0 0-15,-4 2 0 0,3 4 0 0,1-6 0 0,-1 8 0 16,1-5 0-16,-1 0 0 0,1 2 8 0,3-5-8 0,-4 0 9 16,4 3 12-16,0-4 3 0,-3 1 0 0,3-6 0 15,0 6 18-15,0-12 4 0,0 9 1 0,0-7 0 16,0 4-11-16,0-6-3 0,0 3 0 0,0 3 0 15,4-6-19-15,-4 6-4 0,4-6-1 0,-4 0 0 16,3 0-9-16,-3 0 8 0,4-6-8 0,-4 6 8 16,0-9 12-16,0 3 1 0,-3-5 1 0,3 5 0 15,0-12-30-15,3 6-7 0,1-5-1 0,-4 2 0 16,0-8 16-16,0-1 0 0,0 3 0 0,0-2 0 16,0-6 12-16,0 2 3 0,0-2 0 0,0 2 0 15,4-2-42-15,-4 2-8 16,-3-5-1-16,-4 3-1 0,3-7-7 0,-3 10 0 15,-3-9-1-15,-1 8 0 0,1-2-18 16,-1 2-3-16,-3 4-1 0,3-4 0 0,1 10-158 0,-1-1-32 0,-6-14-7 16,6 20 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.xml"/><Relationship Id="rId25" Type="http://schemas.openxmlformats.org/officeDocument/2006/relationships/image" Target="../media/image22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8.png"/><Relationship Id="rId36" Type="http://schemas.openxmlformats.org/officeDocument/2006/relationships/customXml" Target="../ink/ink7.xml"/><Relationship Id="rId35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vingt-sept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7D6CA7-43BE-4A0F-8AF5-C745C4429029}"/>
                  </a:ext>
                </a:extLst>
              </p14:cNvPr>
              <p14:cNvContentPartPr/>
              <p14:nvPr/>
            </p14:nvContentPartPr>
            <p14:xfrm>
              <a:off x="6242040" y="4447800"/>
              <a:ext cx="1800" cy="1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7D6CA7-43BE-4A0F-8AF5-C745C44290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2680" y="4438440"/>
                <a:ext cx="2052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730D-D4A1-4BAC-AF2D-03243A861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D701-6B68-454E-BDB0-A8C2A83A0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/>
              <a:t>la </a:t>
            </a:r>
            <a:r>
              <a:rPr lang="en-US" dirty="0"/>
              <a:t>musique</a:t>
            </a:r>
          </a:p>
          <a:p>
            <a:pPr marL="0" indent="0" algn="ctr">
              <a:buNone/>
            </a:pPr>
            <a:r>
              <a:rPr lang="fr-FR" dirty="0"/>
              <a:t>Ça fait rire les oiseaux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74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73E8-BC40-479D-B34B-AAA4FCC1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356DF-824E-4E0E-8481-7CBDE0058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On parle français!!!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Les annonces du matin</a:t>
            </a:r>
          </a:p>
          <a:p>
            <a:pPr marL="0" indent="0" algn="ctr">
              <a:buNone/>
            </a:pPr>
            <a:r>
              <a:rPr lang="fr-FR" dirty="0"/>
              <a:t>Vous pouvez annoncer les vraies nouvelles </a:t>
            </a:r>
          </a:p>
          <a:p>
            <a:pPr marL="0" indent="0" algn="ctr">
              <a:buNone/>
            </a:pPr>
            <a:r>
              <a:rPr lang="fr-FR" dirty="0"/>
              <a:t>ou vous pouvez inventer les évènements fictifs, MAIS…</a:t>
            </a:r>
          </a:p>
          <a:p>
            <a:pPr marL="0" indent="0" algn="ctr">
              <a:buNone/>
            </a:pPr>
            <a:r>
              <a:rPr lang="fr-FR" dirty="0"/>
              <a:t>Il est interdit d’insulter quelqu’un(e) 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3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Verbs and expressions of emotion or feeling - fear, happiness, anger, regret, surprise, or any other sentiments - require the subjunctive.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Bob et Carol </a:t>
            </a:r>
            <a:r>
              <a:rPr lang="en-US" dirty="0" err="1"/>
              <a:t>sont</a:t>
            </a:r>
            <a:r>
              <a:rPr lang="en-US" dirty="0"/>
              <a:t> tristes que Ted et Alice </a:t>
            </a:r>
            <a:r>
              <a:rPr lang="en-US" dirty="0" err="1"/>
              <a:t>soient</a:t>
            </a:r>
            <a:r>
              <a:rPr lang="en-US" dirty="0"/>
              <a:t> </a:t>
            </a:r>
            <a:r>
              <a:rPr lang="en-US" dirty="0" err="1"/>
              <a:t>malades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sommes</a:t>
            </a:r>
            <a:r>
              <a:rPr lang="en-US" dirty="0"/>
              <a:t> </a:t>
            </a:r>
            <a:r>
              <a:rPr lang="en-US" dirty="0" err="1"/>
              <a:t>heureuses</a:t>
            </a:r>
            <a:r>
              <a:rPr lang="en-US" dirty="0"/>
              <a:t> que Les Castors </a:t>
            </a:r>
            <a:r>
              <a:rPr lang="en-US" dirty="0" err="1"/>
              <a:t>Affamés</a:t>
            </a:r>
            <a:r>
              <a:rPr lang="en-US" dirty="0"/>
              <a:t> </a:t>
            </a:r>
            <a:r>
              <a:rPr lang="en-US" dirty="0" err="1"/>
              <a:t>fassent</a:t>
            </a:r>
            <a:r>
              <a:rPr lang="en-US" dirty="0"/>
              <a:t> </a:t>
            </a:r>
            <a:r>
              <a:rPr lang="en-US" dirty="0" err="1"/>
              <a:t>leurs</a:t>
            </a:r>
            <a:r>
              <a:rPr lang="en-US" dirty="0"/>
              <a:t> devoirs.</a:t>
            </a:r>
          </a:p>
          <a:p>
            <a:pPr marL="0" indent="0">
              <a:buNone/>
            </a:pPr>
            <a:r>
              <a:rPr lang="en-US" dirty="0"/>
              <a:t>Robert </a:t>
            </a:r>
            <a:r>
              <a:rPr lang="en-US" dirty="0" err="1"/>
              <a:t>est</a:t>
            </a:r>
            <a:r>
              <a:rPr lang="en-US" dirty="0"/>
              <a:t> content que </a:t>
            </a:r>
            <a:r>
              <a:rPr lang="en-US" dirty="0" err="1"/>
              <a:t>j’aie</a:t>
            </a:r>
            <a:r>
              <a:rPr lang="en-US" dirty="0"/>
              <a:t> la plus belle </a:t>
            </a:r>
            <a:r>
              <a:rPr lang="en-US" dirty="0" err="1"/>
              <a:t>vache</a:t>
            </a:r>
            <a:r>
              <a:rPr lang="en-US" dirty="0"/>
              <a:t> du monde.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0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BE813-DEEB-45C3-9218-BD91D62B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F8C5C-6EA4-44FD-9923-7A9211F7E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Une phrase </a:t>
            </a:r>
            <a:r>
              <a:rPr lang="en-US" dirty="0" err="1"/>
              <a:t>d’encouragement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trois phrases qui </a:t>
            </a:r>
            <a:r>
              <a:rPr lang="en-US" dirty="0" err="1"/>
              <a:t>décrivent</a:t>
            </a:r>
            <a:r>
              <a:rPr lang="en-US" dirty="0"/>
              <a:t> </a:t>
            </a:r>
            <a:r>
              <a:rPr lang="en-US" dirty="0" err="1"/>
              <a:t>votre</a:t>
            </a:r>
            <a:r>
              <a:rPr lang="en-US" dirty="0"/>
              <a:t> </a:t>
            </a:r>
            <a:r>
              <a:rPr lang="en-US" dirty="0" err="1"/>
              <a:t>philosophie</a:t>
            </a:r>
            <a:r>
              <a:rPr lang="en-US" dirty="0"/>
              <a:t> de la vie. </a:t>
            </a:r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phrase qui commence “Je </a:t>
            </a:r>
            <a:r>
              <a:rPr lang="en-US" dirty="0" err="1"/>
              <a:t>doute</a:t>
            </a:r>
            <a:r>
              <a:rPr lang="en-US" dirty="0"/>
              <a:t> que…”</a:t>
            </a:r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autre</a:t>
            </a:r>
            <a:r>
              <a:rPr lang="en-US" dirty="0"/>
              <a:t> qui commence “Je ne </a:t>
            </a:r>
            <a:r>
              <a:rPr lang="en-US" dirty="0" err="1"/>
              <a:t>crois</a:t>
            </a:r>
            <a:r>
              <a:rPr lang="en-US" dirty="0"/>
              <a:t> pas que…”</a:t>
            </a:r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un </a:t>
            </a:r>
            <a:r>
              <a:rPr lang="en-US" dirty="0" err="1"/>
              <a:t>autre</a:t>
            </a:r>
            <a:r>
              <a:rPr lang="en-US" dirty="0"/>
              <a:t> qui commence “Je </a:t>
            </a:r>
            <a:r>
              <a:rPr lang="en-US" dirty="0" err="1"/>
              <a:t>suis</a:t>
            </a:r>
            <a:r>
              <a:rPr lang="en-US" dirty="0"/>
              <a:t> </a:t>
            </a:r>
            <a:r>
              <a:rPr lang="en-US" dirty="0" err="1"/>
              <a:t>heureu</a:t>
            </a:r>
            <a:r>
              <a:rPr lang="en-US" dirty="0"/>
              <a:t>(x)(se) que…”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6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5FB4-110B-463E-B0A2-5288E749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FCBBA-F1D1-4005-B25C-B76E5D5D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44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F05B6-1F89-4D33-BF8C-AC12C483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1391-8F5B-4330-8716-287DB8964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They doubt that you (familiar) read books like Moby Dick.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do not think that Imogen has </a:t>
            </a:r>
            <a:r>
              <a:rPr lang="en-US" dirty="0" err="1"/>
              <a:t>Edwyn’s</a:t>
            </a:r>
            <a:r>
              <a:rPr lang="en-US" dirty="0"/>
              <a:t> book.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My dog has more fleas (puce </a:t>
            </a:r>
            <a:r>
              <a:rPr lang="en-US" i="1" dirty="0"/>
              <a:t>f</a:t>
            </a:r>
            <a:r>
              <a:rPr lang="en-US" dirty="0"/>
              <a:t>) than Juno.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band has fewer musicians than the Fort Collins Symphony.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52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F5F07-EAD0-48C5-BC07-BE6BE83E3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FD54-F8A0-4EA3-99B9-45652CC31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6530"/>
            <a:ext cx="10515600" cy="56104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Jacques has as many horses as Laurent.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wish you a Merry Christmas.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John and Robert are astonished that you do the cooking at your house.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(familiar) house (domus) earned more points for the </a:t>
            </a:r>
            <a:r>
              <a:rPr lang="en-US" dirty="0" err="1"/>
              <a:t>Neenan</a:t>
            </a:r>
            <a:r>
              <a:rPr lang="en-US" dirty="0"/>
              <a:t> Cup than DF.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405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9FEAB8-C7F1-4E50-9B94-2B29D7DCF8A8}"/>
                  </a:ext>
                </a:extLst>
              </p14:cNvPr>
              <p14:cNvContentPartPr/>
              <p14:nvPr/>
            </p14:nvContentPartPr>
            <p14:xfrm>
              <a:off x="10043014" y="2276828"/>
              <a:ext cx="9720" cy="13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9FEAB8-C7F1-4E50-9B94-2B29D7DCF8A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4374" y="2267828"/>
                <a:ext cx="2736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594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92C0-D581-4E45-8AC2-EE9F04014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72A11-2288-490A-935E-C4B473716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I do not believe that the moon is made of green cheese.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4B4849E-B06B-4777-B3A9-A28544CA0886}"/>
                  </a:ext>
                </a:extLst>
              </p14:cNvPr>
              <p14:cNvContentPartPr/>
              <p14:nvPr/>
            </p14:nvContentPartPr>
            <p14:xfrm>
              <a:off x="10022854" y="3388508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4B4849E-B06B-4777-B3A9-A28544CA088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06294" y="3379508"/>
                <a:ext cx="320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2A1DCB4-848F-4490-977A-B68016E0F0C8}"/>
                  </a:ext>
                </a:extLst>
              </p14:cNvPr>
              <p14:cNvContentPartPr/>
              <p14:nvPr/>
            </p14:nvContentPartPr>
            <p14:xfrm>
              <a:off x="11426134" y="3361508"/>
              <a:ext cx="360" cy="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2A1DCB4-848F-4490-977A-B68016E0F0C8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417494" y="33528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91E5611-A9A0-45EB-8152-0E01F68FC712}"/>
                  </a:ext>
                </a:extLst>
              </p14:cNvPr>
              <p14:cNvContentPartPr/>
              <p14:nvPr/>
            </p14:nvContentPartPr>
            <p14:xfrm>
              <a:off x="8273880" y="1549080"/>
              <a:ext cx="2637000" cy="2171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91E5611-A9A0-45EB-8152-0E01F68FC71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64520" y="1539720"/>
                <a:ext cx="2655720" cy="21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692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2800" b="1" dirty="0"/>
            </a:br>
            <a:r>
              <a:rPr lang="en-US" sz="2800" b="1" dirty="0"/>
              <a:t>Travail de cloche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in French which uses the conjunctive phrase “a </a:t>
            </a:r>
            <a:r>
              <a:rPr lang="en-US" dirty="0" err="1"/>
              <a:t>moins</a:t>
            </a:r>
            <a:r>
              <a:rPr lang="en-US" dirty="0"/>
              <a:t> que” and the which uses the subjunctive.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3AFCDBC-8DF1-4A87-83D1-389B329AC1CC}"/>
                  </a:ext>
                </a:extLst>
              </p14:cNvPr>
              <p14:cNvContentPartPr/>
              <p14:nvPr/>
            </p14:nvContentPartPr>
            <p14:xfrm>
              <a:off x="1101240" y="1344960"/>
              <a:ext cx="9261000" cy="1291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3AFCDBC-8DF1-4A87-83D1-389B329AC1C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1880" y="1335600"/>
                <a:ext cx="9279720" cy="131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56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jeudi, le vingt-sept mars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7D6CA7-43BE-4A0F-8AF5-C745C4429029}"/>
                  </a:ext>
                </a:extLst>
              </p14:cNvPr>
              <p14:cNvContentPartPr/>
              <p14:nvPr/>
            </p14:nvContentPartPr>
            <p14:xfrm>
              <a:off x="6242040" y="4447800"/>
              <a:ext cx="1800" cy="16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7D6CA7-43BE-4A0F-8AF5-C745C44290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32680" y="4438440"/>
                <a:ext cx="2052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687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restaurant “Aux </a:t>
            </a:r>
            <a:r>
              <a:rPr lang="en-US" sz="2800" b="1" dirty="0" err="1"/>
              <a:t>Anciens</a:t>
            </a:r>
            <a:r>
              <a:rPr lang="en-US" sz="2800" b="1" dirty="0"/>
              <a:t> </a:t>
            </a:r>
            <a:r>
              <a:rPr lang="en-US" sz="2800" b="1" dirty="0" err="1"/>
              <a:t>Canadiens</a:t>
            </a:r>
            <a:r>
              <a:rPr lang="en-US" sz="2800" b="1" dirty="0"/>
              <a:t>” in Quebec city is housed in a building which was built in 1665.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238" y="2428876"/>
            <a:ext cx="5257800" cy="334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9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 roman-photo</a:t>
            </a:r>
          </a:p>
          <a:p>
            <a:pPr marL="0" indent="0" algn="ctr">
              <a:buNone/>
            </a:pPr>
            <a:r>
              <a:rPr lang="en-US" dirty="0"/>
              <a:t>pp. 314 - 315</a:t>
            </a:r>
          </a:p>
        </p:txBody>
      </p:sp>
    </p:spTree>
    <p:extLst>
      <p:ext uri="{BB962C8B-B14F-4D97-AF65-F5344CB8AC3E}">
        <p14:creationId xmlns:p14="http://schemas.microsoft.com/office/powerpoint/2010/main" val="1334242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77A1-258B-458B-8F76-A2650D72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Sainte-Victoire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5893-7A91-41DB-AA59-A5D68C24E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60D1E-778E-4BB0-99CE-EC8E17AC2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206" y="1930814"/>
            <a:ext cx="7673008" cy="431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731D-AE19-445C-BD3E-BBFC55526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La </a:t>
            </a:r>
            <a:r>
              <a:rPr lang="en-US" sz="4000" b="1" dirty="0" err="1"/>
              <a:t>Bataille</a:t>
            </a:r>
            <a:r>
              <a:rPr lang="en-US" sz="4000" b="1" dirty="0"/>
              <a:t> </a:t>
            </a:r>
            <a:r>
              <a:rPr lang="en-US" sz="4000" b="1" dirty="0" err="1"/>
              <a:t>d’Aquae</a:t>
            </a:r>
            <a:r>
              <a:rPr lang="en-US" sz="4000" b="1" dirty="0"/>
              <a:t> </a:t>
            </a:r>
            <a:r>
              <a:rPr lang="en-US" sz="4000" b="1" dirty="0" err="1"/>
              <a:t>Sextiae</a:t>
            </a:r>
            <a:endParaRPr lang="en-US" sz="40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447136-412D-4A81-BFFA-4EE33DBD9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41" y="2491763"/>
            <a:ext cx="4182782" cy="2723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919F0-0E69-4C88-ABE7-5672B04B1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91" y="2275113"/>
            <a:ext cx="2762044" cy="315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CD34-B44B-4488-929D-D2A7332F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les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2F286-F0F6-4A43-884B-3EA9D0EDC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AD1F6-E636-4793-8081-9FCDF74120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91" y="1994901"/>
            <a:ext cx="7674665" cy="431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aérobique alphabet</a:t>
            </a:r>
          </a:p>
        </p:txBody>
      </p:sp>
    </p:spTree>
    <p:extLst>
      <p:ext uri="{BB962C8B-B14F-4D97-AF65-F5344CB8AC3E}">
        <p14:creationId xmlns:p14="http://schemas.microsoft.com/office/powerpoint/2010/main" val="205721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42145</TotalTime>
  <Words>346</Words>
  <Application>Microsoft Office PowerPoint</Application>
  <PresentationFormat>Widescreen</PresentationFormat>
  <Paragraphs>101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Bonjour!</vt:lpstr>
      <vt:lpstr> Travail de cloche </vt:lpstr>
      <vt:lpstr>Bonjour!</vt:lpstr>
      <vt:lpstr>The restaurant “Aux Anciens Canadiens” in Quebec city is housed in a building which was built in 1665.</vt:lpstr>
      <vt:lpstr>PowerPoint Presentation</vt:lpstr>
      <vt:lpstr>Sainte-Victoire</vt:lpstr>
      <vt:lpstr>La Bataille d’Aquae Sextiae</vt:lpstr>
      <vt:lpstr>les causes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451</cp:revision>
  <cp:lastPrinted>2017-04-03T16:42:14Z</cp:lastPrinted>
  <dcterms:created xsi:type="dcterms:W3CDTF">2016-10-03T16:25:09Z</dcterms:created>
  <dcterms:modified xsi:type="dcterms:W3CDTF">2025-03-27T18:56:48Z</dcterms:modified>
</cp:coreProperties>
</file>