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2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387" r:id="rId3"/>
    <p:sldId id="469" r:id="rId4"/>
    <p:sldId id="471" r:id="rId5"/>
    <p:sldId id="472" r:id="rId6"/>
    <p:sldId id="272" r:id="rId7"/>
    <p:sldId id="261" r:id="rId8"/>
    <p:sldId id="406" r:id="rId9"/>
    <p:sldId id="475" r:id="rId10"/>
    <p:sldId id="476" r:id="rId11"/>
    <p:sldId id="474" r:id="rId12"/>
    <p:sldId id="477" r:id="rId13"/>
    <p:sldId id="473" r:id="rId14"/>
    <p:sldId id="470" r:id="rId15"/>
    <p:sldId id="464" r:id="rId16"/>
    <p:sldId id="465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69"/>
            <p14:sldId id="471"/>
            <p14:sldId id="472"/>
            <p14:sldId id="272"/>
            <p14:sldId id="261"/>
            <p14:sldId id="406"/>
            <p14:sldId id="475"/>
            <p14:sldId id="476"/>
            <p14:sldId id="474"/>
            <p14:sldId id="477"/>
            <p14:sldId id="473"/>
            <p14:sldId id="470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8T13:55:52.2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4653 4400 522 0,'0'0'11'0,"0"0"2"0,0 0 1 0,0 6 2 0,0 3-16 0,0 3 0 0,0-12 0 0,0 0 0 16,0 6 47-16,0-6 6 0,0 0 2 0,0 0 0 15,0 0-19-15,0 0-3 0,0 0-1 0,0 0 0 0,0 0-7 0,0 0-1 16,0 0-1-16,0 0 0 0,0 0-15 0,0 0-8 15,0 0 10-15,0 0-10 0,0 0 8 0,0 0-8 16,0 0 0-16,0 0 0 0,0 0 0 0,0 0 0 16,0 5 0-16,0-5 0 0,0 0 10 0,4 6-10 15,-4 0 10-15,0-6-10 0,0 0 17 0,0 0-2 16,0 12-1-16,0-12 0 0,0 0 10 0,0 9 1 16,3-3 1-16,-3 0 0 0,4-1-5 0,-4 1-1 15,3 6 0-15,-3-12 0 0,0 6 0 0,4 0 0 16,-1 0 0-16,1 3 0 0,-1 2 4 0,1-5 0 15,3 0 0-15,-4 6 0 0,1 0 2 0,-4-7 1 16,0 4 0-16,0 0 0 0,4 6 5 0,-1-3 0 16,-3-1 1-16,0-2 0 0,0 6 0 0,4 0 0 15,-4-4 0-15,3 7 0 0,1 0 1 0,-4 2 0 0,3 4 0 0,-3-10 0 16,4 10-22-16,-4-1-12 0,3 4 12 16,1-4-12-16,-1-5 19 0,1 8-3 0,-1-2-1 0,1-6 0 15,-1 2-6-15,1-2-1 0,-1-1 0 0,-3 4 0 16,4-3-8-16,-1-7 12 0,5 10-12 0,-8-3 12 15,0-1 13-15,0 1 3 0,-8-3 1 0,5 2 0 16,3-5-17-16,-4 0-3 0,1-3-1 0,-4 2 0 16,7-11 14-16,-4 12 2 0,-6-6 1 0,3 0 0 15,0 0 4-15,0 0 1 0,-4 0 0 0,0-1 0 16,1-2-17-16,-1 0-3 0,4 3-1 0,-7-3 0 16,-4 3-9-16,4 0 12 0,0-6-12 0,0 0 12 0,-4 0-12 15,1 0 0-15,3 0 0 0,-4 0 8 0,0 0-8 16,1 0 0-16,3 0 0 0,-4 0 0 15,0-6 0-15,4 6 0 0,4 0 0 0,-4-6 0 0,-4 3 0 16,7 3 0-16,-3-3 0 0,4 0 0 16,3 0 0-16,0 0 0 0,-4 3-9 0,0 0 9 15,11 0 0-15,-7-5 0 0,0-1 0 0,7 6 0 0,-3 0 0 0,-4 0 0 16,3-6 0-16,4 6 0 0,0 0-8 0,0 0 8 16,-3-6 0-16,3 6 0 0,0 0-18 0,0 0 3 15,0 0 1-15,0 0 0 16,-4-6-46-16,4 6-8 0,0 0-3 0,0 0 0 15,4 0-31-15,3-6-6 0,3 0-2 0,-3 0-410 0,4-2-83 16</inkml:trace>
  <inkml:trace contextRef="#ctx0" brushRef="#br0" timeOffset="1677.465">4773 4409 570 0,'0'0'16'0,"0"0"4"0,0 0-20 0,0 0 0 0,0 0 0 0,0 0 0 16,0 0 64-16,0 0 9 0,0 0 2 0,0 0 0 15,0 0-26-15,-11-3-5 0,4-3 0 0,0 0-1 16,4 0-27-16,-1 1-4 0,-3-1-2 0,0-6 0 15,4 0-1-15,-1 6 0 0,-3-2 0 0,4 2 0 16,-1-6-9-16,-3 6 8 0,3-6-8 0,-3 6 8 16,0-5 12-16,4 2 3 0,-1 3 0 0,-3-6 0 15,4 6 20-15,-4 0 4 0,0 0 1 0,0 1 0 16,0-7 4-16,-1 6 2 0,1 3 0 0,0-3 0 16,4 0-9-16,-1 0-1 0,-3 1-1 0,7 5 0 15,-7 0-10-15,4-6-1 0,-4 0-1 0,0 6 0 16,7 0-11-16,-8-6-3 0,8 6 0 0,-7 0 0 15,0 6-1-15,0-6 0 0,4 0 0 0,-8 6 0 16,4 0-7-16,-3-1-1 0,-5 7-8 0,5-6 12 16,-1 3-2-16,1 8-1 0,-4-5 0 0,-1 0 0 15,1 3 8-15,4 2 2 0,-1 1 0 0,-3 0 0 16,0-4-19-16,0 4 0 0,0 0 8 0,3-1-8 0,1-5 0 0,-1 9 0 16,-3-10 0-16,3 7 0 0,11 3 0 0,-7-10 0 15,0 13 0-15,0-7 0 0,4 4-18 0,-1 3-1 16,-3-1 0-16,7 4 0 0,0 5 19 0,0-3 0 15,7-2 0-15,-7 8 0 0,4-11 0 0,-1 8-10 16,4-9 10-16,-3 10-8 0,-1-4 8 0,4-8 0 16,-7 8 0-16,7-5 0 0,0 2 0 0,0-2 0 0,1-4 0 15,-1 4 0-15,0-1 0 0,-4-8 0 0,4 3 0 0,0-1 0 16,0-2 0-16,0-3 0 0,-3 5 0 16,3-5 0-16,-3 0 0 0,6-6 0 0,-6 5 0 0,-4-11 0 15,10 9 0-15,-10-9 0 0,7 12 0 0,0-6 0 16,-3 0 0-16,3 0 0 0,-4 5 0 15,-3-11 0-15,0 0 0 0,7 9 0 16,4 3 0-16,-7-6 0 0,-4-6 0 0,7 12 0 0,-4-1 0 0,4-5 0 16,-7-6-16-16,0 0 0 0,0 0-1 0,7 6 0 31,-7-6-74-31,11 3-14 0,-11-3-3 0,10 3-383 0,5-3-76 0</inkml:trace>
  <inkml:trace contextRef="#ctx0" brushRef="#br0" timeOffset="2157.476">4484 4797 1198 0,'0'0'26'0,"0"12"6"0,0 0 0 0,3-1 3 0,1 7-35 0,-1 3 0 0,4-10 0 0,-3 10 0 15,-1-3 71-15,5 5 7 0,-1-5 2 0,0 2 0 16,0-2-24-16,0 0-4 0,0 2 0 0,0-2-1 16,3-6-28-16,1 8-6 0,0-2-1 0,-1-6 0 15,-3 5-16-15,4-2 10 16,-1-3-10-16,8 5 8 0,-7-5-8 0,-1 0 0 0,4-6 0 0,0 5 8 15,1 4-8-15,2-9 0 0,1 6 0 0,-1-6 0 16,8 8-46-16,-11-5-2 0,0 0 0 16,8 3 0-16,-5-6-56 0,1 5-11 0,-8-11-2 15,5 6-461-15</inkml:trace>
  <inkml:trace contextRef="#ctx0" brushRef="#br0" timeOffset="2758.341">4957 4988 1105 0,'-8'0'24'0,"5"6"4"0,-1 0 2 0,4 6 2 0,-3-6-32 0,3 2 0 0,0 10 0 0,0-6 0 16,3 0 52-16,1 5 3 0,-1-8 1 0,1 9 0 0,0-7-26 16,-1 7-5-16,4-9-1 0,-3 9 0 0,-1-7-15 0,4 7-9 15,-3-6 10-15,3-6-10 0,-4 8 8 0,1-8-8 16,3 0 0-16,0 0 9 0,4 0 1 0,-11-6 0 16,3 6 0-16,-3-6 0 0,7 11 13 0,-7-11 2 15,7 0 1-15,-3 0 0 0,3 0-14 0,0 0-4 16,0 3 0-16,0-3 0 15,0 0 0-15,0 0 0 0,4-3 0 0,-4-2 0 16,3-1-8-16,1 0 0 0,-1 0 0 0,1 0 0 0,-4-6 0 0,0-2 12 16,0 2-12-16,0 0 12 0,4-11-4 0,-8 8 0 15,4 3 0-15,-7-6 0 0,4 1 2 0,-1-4 0 16,-3 9 0-16,0-5 0 0,-3-1 14 0,3 3 4 0,-7-2 0 16,3 5 0-16,1-6-13 0,-1 7-3 15,1 2 0-15,-4-3 0 0,3 0-3 0,1 6-1 0,-4-5 0 0,0 5 0 16,0-3-8-16,-4 3 0 0,4 0 0 0,0 0 0 31,3 0-46-31,-3 1-11 0,7 5-3 0,-3-6-710 0</inkml:trace>
  <inkml:trace contextRef="#ctx0" brushRef="#br0" timeOffset="3711.981">5556 4950 1177 0,'0'0'25'0,"0"0"6"0,0 0 1 0,0 0 2 0,0 0-34 0,-7 0 0 0,0 0 0 0,4 0 0 15,-4 0 93-15,-1-6 12 0,-6 6 3 0,7 0 0 16,0-12-61-16,0 6-12 0,0 6-3 0,0-5 0 16,0-1-32-16,-4 0 0 0,1 6 0 0,3-3 0 0,-4 3 0 0,1 0 0 15,6 3 0-15,-6 0 0 0,3 0 0 16,-8 8 0-16,5 1 0 0,-1 0 0 0,4 0 0 15,0 2 0-15,4 4 0 0,-4 0 0 16,7 5 0-16,0-2 0 0,0 2 0 0,0-2 0 0,3-3 0 16,1 5 0-16,-1 4-12 0,1-4 3 0,-1-5 9 0,1-4 0 15,-1 4 8-15,-3-6-8 0,4 5 8 0,-1-8-8 16,1 3 8-16,3-6-8 0,-7 6 0 0,0-12 0 16,0 0 0-16,0 0 0 0,0 0 14 0,0 0-2 15,0 0 0-15,14 0 0 0,0 0 7 0,-7-6 1 16,4 0 0-16,-1 0 0 0,-3-6-20 0,4 3 0 15,0-2 0-15,-4-1 0 0,0 0 0 0,0-8-16 16,-4 2 4-16,4 0 0 0,-3-5 3 0,3 2 1 0,-4 4 0 16,1-4 0-16,3 3-4 0,-7 1 0 0,0 5 0 15,0-6 0-15,0 4 12 0,0 2 0 0,0 6 0 0,-7 0 0 16,7 0 0-16,-4-6 0 16,4 12 0-16,0 0 0 0,0 0 24 0,0 0 6 0,0 0 2 0,0 0 0 15,0 0-20-15,0 0-3 0,0 0-1 0,-3 12 0 16,3-12-8-16,0 12 0 0,0 0 0 0,3-1 0 15,-3 1 0-15,4 3 0 0,3-3 0 0,-4-1 0 16,1 10 0-16,0-3 0 0,-1-1 0 0,1-5 0 16,-1 0 0-16,1 3-11 0,3 2 3 0,0-5 0 15,0 0 8-15,0-1 0 0,0-2 0 0,-4-3 0 16,5-6-31-16,-1 6-4 0,0-6-1 16,0 0 0-16,3 0-105 0,-3 0-22 0,18 0-4 15,-11-6-1-15</inkml:trace>
  <inkml:trace contextRef="#ctx0" brushRef="#br0" timeOffset="4187.421">5817 5091 1328 0,'-3'9'29'0,"-1"3"7"0,4-1 0 0,-3 1 1 0,3 3-29 0,3-3-8 15,-3 5 0-15,0 1 0 0,4-6 52 0,-4 2 8 0,3-2 3 0,1 0 0 16,-1-6-27-16,1-962-4 0,-4 1929-2 0,0-973 0 16,0 0-17-16,0 0-3 0,0 0-1 0,0 0 0 15,0 0 3-15,0-11 1 0,0 5 0 0,-4-6 0 16,1 0-13-16,-4-8 0 0,0 2 8 0,0 0-8 15,0 1-15-15,3 2-5 0,-3-3-2 0,0 7 0 16,3-1 3-16,-3 0 1 16,4 3 0-16,3 3 0 0,-4-5 6 0,4 11 0 0,0 0 1 0,0 0 0 15,0 0 11-15,0 0 0 0,0 0 0 0,7 0 0 32,4 0-28-32,0-6-3 0,-4 12-1 0,7-6 0 0,0 6 32 0,0-1 0 0,0 1 11 0,0 3-3 15,4-3-8-15,-1 6 0 0,-2 0 0 0,-1 5 8 16,0-5 4-16,3 3 0 0,1 8 1 0,-4-11 0 0,0 3 9 15,-3 2 2-15,6-5 0 0,-9 0 0 0,2 5-6 16,1-8-1-16,-8 3 0 0,4 0 0 0,0-6-9 16,0 5-8-16,-3 1 9 0,-1-9-9 0,1 3 8 0,0 0-8 15,-4-6 0-15,3 3 0 16,1 0-28-16,-1 8-11 0,-3-11-2 0,4 0-674 16</inkml:trace>
  <inkml:trace contextRef="#ctx0" brushRef="#br0" timeOffset="4956.816">6657 5068 728 0,'0'0'20'0,"0"0"5"0,0 0-25 0,0 0 0 0,0 0 0 0,0 0 0 0,-7 0 94 0,7 0 14 15,0 0 2-15,-11 0 1 0,4 0-13 0,0 0-2 16,0 0-1-16,-3 0 0 0,2 0 9 0,-2 0 1 15,-4 5 1-15,0 1 0 0,-4 0-53 0,7 3-10 16,-10 3-3-16,4-6 0 0,-1 5-20 0,4 1-4 16,-4 0 0-16,8 0-1 0,-1 8-15 0,1-8 11 15,6 0-11-15,0 0 10 0,-3 2-10 0,0-2 0 16,4 0-10-16,3 0 10 0,0-4-10 0,0 1 10 16,3 0-10-16,-3-3 10 0,0-6-10 0,11 6 10 15,-4 0-10-15,-3 0 10 0,-1-1-10 0,8-5 10 16,-1-5-10-16,1-1 10 0,-1 0-11 0,-3 0 11 15,4 0-12-15,3-6 12 0,-3 3 0 0,-1-8 0 16,4 5 0-16,-7-9 0 0,0-2 0 0,1-1 0 16,-1-2 0-16,0-3 0 0,0 2 0 0,0-2 0 0,-4-1 0 0,1 4 0 15,-1-9 8-15,1-4-8 0,-1 7 0 0,-3-9 0 16,0 3 8-16,0-1-8 0,0 10 0 0,0-9 0 16,0 8 8-16,-3 1-8 0,3 3 0 0,-4-4 0 15,-6 10 0-15,3-4 0 0,3 3 0 0,-6 10 0 16,3-13 0-16,-4 12 0 0,4-2 0 0,-11 2 0 15,4 0 8-15,0 0-8 0,0 1 0 0,3-1 0 16,-3 3 0-16,7 3 0 0,-3 6 0 0,-1-6 0 16,4 0 9-16,0 1-9 0,3 5 8 0,4 0-8 15,0 0 16-15,0 0-1 0,0 0-1 0,0 0 0 16,0 0-14-16,0 0 0 0,0 0 0 0,-7 5-10 16,7 1 10-16,0 9 11 0,0 3-3 0,7-1 0 15,-3 1-8-15,-1 8 0 0,1 4 0 0,0 8 0 16,-1 6 0-16,4 12 0 0,0-3 0 0,0 3 0 15,0-6 0-15,4 0 0 0,-1 6 0 0,1-6 0 16,0 2 0-16,-1-2 0 0,1-5 0 0,3-4 0 0,0-3-9 0,-7 0 9 16,7-3 0-16,0-14 0 0,4 8 0 0,-4-11 0 15,0 8 0-15,0-14 0 0,7 0 0 0,-10-3-13 16,3 3 1-16,0-7 0 16,4 1-67-16,-4 0-13 0,0-6-2 0,0 0-448 15,0 0-90-15</inkml:trace>
  <inkml:trace contextRef="#ctx0" brushRef="#br0" timeOffset="5763.878">8174 4771 1220 0,'0'0'27'0,"-4"6"5"0,1-1 2 0,-1 1 0 0,4 3-34 0,-3 3 0 0,3 0 0 0,0-1 0 15,0 1 56-15,0 3 4 0,-4-3 0 0,4-1 1 16,7 7-13-16,-3-9-2 0,-1 8-1 0,4 1 0 16,0 0-10-16,4-4-3 0,-4 16 0 0,7-13 0 15,-3 10-12-15,3-4-4 0,0 10 0 0,-3-4 0 0,3 4-7 0,-4-4-1 16,4 3-8-16,0-2 12 15,-3 2-12-15,3-3 8 0,-3 1-8 0,-1 2 0 16,1 0 9-16,-4-2-9 0,-3-10 8 0,-1 4-8 0,1-1 18 16,-1-8-2-16,-3 3 0 0,0-6 0 0,0-1 8 15,-3-5 0-15,-1 3 1 0,1 0 0 0,-8 0 2 0,0-3 0 16,-3-6 0-16,-3 0 0 0,2-6-5 0,-6-3-1 16,4 0 0-16,-12 0 0 0,8-3-21 0,-3 7 0 15,2-13 0-15,1 6-12 16,4-3-35-16,-1-2-7 0,0-1-2 0,4 4 0 15,-3-4-41-15,2 0-9 0,1 4-2 16,4-4 0-16,-1 0-122 0,-3-8-25 0</inkml:trace>
  <inkml:trace contextRef="#ctx0" brushRef="#br0" timeOffset="6094.012">8124 4427 1292 0,'0'6'28'0,"-3"5"7"0,3-5 1 16,-4 6 0-16,8 0-36 0,-4-3 0 0,0 2 0 0,0-5 0 0,3 0 0 0,-3-6 0 15,0 0 0-15,0 0-376 16,0 0-83-16</inkml:trace>
  <inkml:trace contextRef="#ctx0" brushRef="#br0" timeOffset="6461.463">8562 4544 1015 0,'0'0'28'0,"0"0"8"0,0 0-36 0,0 0 0 0,-7 6 0 0,7-6 0 0,0 0 35 15,0 12 0-15,0 0 0 0,-4-6 0 16,4 5-11-16,4 1-1 0,-4 3-1 0,3 2 0 16,1-5-10-16,-1 9-1 0,1-4-1 0,-1 7 0 15,5-12 16-15,-1 8 3 0,-4-2 1 0,4-6 0 16,-3-1-50-16,-1 10-9 0,4-9-3 0,-3 0 0 0,3-1 12 0,0-2 1 16,0 3 1-16,0-6-503 0</inkml:trace>
  <inkml:trace contextRef="#ctx0" brushRef="#br0" timeOffset="7347.851">9112 4921 943 0,'-14'-6'20'0,"14"6"5"0,0 0 1 0,0 0 1 0,0 0-27 0,-7 6 0 0,4-1 0 0,3-5 0 16,-8 6 44-16,8-6 3 0,0 0 1 0,0 0 0 15,4 6-32-15,-4 0-5 0,0-6-2 0,0 0 0 16,4 6-9-16,3-6 8 0,0 6-8 0,0-6 8 16,3 6-8-16,1-6 8 0,-1 6-8 0,5-3 8 15,2 0-8-15,-3-1 0 0,0 4 0 0,1 0 8 16,-1-6-8-16,0 0 0 0,0 0 0 0,-4 0 8 16,1-6-8-16,-4 6 8 0,4 0-8 0,-4-6 8 15,0 4-8-15,0-1 8 0,-4-3-8 0,1 3 8 16,-4 3 0-16,3-12 0 0,-3 6 0 0,0-6 0 15,-3 1-8-15,-1 5 12 0,1-3-12 0,-4 3 12 16,0-6-12-16,0 0 0 0,0 7 0 0,0-1 8 0,0-9-8 16,-4 9 0-16,-3 0 0 0,3 6 8 0,-3-6-8 15,-3 6 0-15,-1 6 0 0,4-6-11 0,0 0 11 16,0 9 0-16,-1-3 0 0,1 0 0 0,0 0 12 16,0 0 5-16,7-1 1 0,-4 7 0 0,4-6-18 0,0 3 0 15,0 0 0-15,4 0-9 0,3 2 9 0,0 1 14 16,3-6-3-16,-3 6-1 0,4 0-10 0,-4 2 0 15,3-2 0-15,1 0 0 0,-1-1 0 0,4 10 0 16,-3-9-12-16,-1 0 12 0,1 5 0 0,0-5 0 16,3 3 0-16,0-4 0 0,-4 1 0 0,4 0 0 15,-3-3 0-15,3 3 0 0,3-1-11 16,1-5 11-16,3 0-8 0,0 0 8 0,-3-6 0 0,3 6 0 16,4-12 0-16,-1 6 0 0,-3-6 0 0,0 0 8 15,4-6-8-15,0-2 8 0,3 2-20 0,-4 0-3 16,5-5-1-16</inkml:trace>
  <inkml:trace contextRef="#ctx0" brushRef="#br0" timeOffset="7852.345">9462 4265 1270 0,'0'0'28'0,"0"0"5"0,0 0 2 0,-4 6 1 0,4-6-28 0,-4 6-8 16,1 3 0-16,-1 2 0 0,4-5 19 0,0 6 2 16,0 0 1-16,0 0 0 0,0-4-22 0,0 10 0 15,4-6 0-15,-1-1 0 0,5 4 8 0,-5 3-8 16,4-1 8-16,-3 1-8 0,3-3 12 0,0 8-3 0,0 1 0 16,0 2 0-16,0-969 1 0,0 1939 0 0,0-958 0 15,4-5 0-15,-1 2 4 16,1 3 1-16,-1-2 0 0,1 2 0 0,-1-3 12 0,1-3 2 0,3 7 1 15,-3-4 0-15,-1-3-9 0,1-2-1 0,0 8-1 16,-1-3 0-16,4 3-1 0,-7-8 0 0,4 2 0 0,-4-3 0 16,0-2-4-16,4-1-1 15,-8-2 0-15,1-1 0 0,-1-11-13 0,1 0 11 0,-1 3-11 16,-3-4 10-16,0-11-2 0,0 0-8 0,0 0 12 0,0 0-4 16,0 0-8-16,0 0 8 0,0 0-8 0,0 0 8 31,0-6-49-31,-3-8-11 0,-1 5-1 0,1 0-707 0</inkml:trace>
  <inkml:trace contextRef="#ctx0" brushRef="#br0" timeOffset="8269.593">9225 4712 961 0,'0'0'20'0,"0"0"5"0,0 0 1 0,0 0 2 0,0 0-28 0,0 0 0 0,-7 0 0 0,-3-3 0 16,2 3 67-16,8 0 7 0,0 0 2 15,0 0 0-15,0 0-29 0,0 0-6 0,0 0-1 0,0 0 0 16,0 0-40-16,8 0 0 0,-5 0 0 15,8 0 0-15,-1 0 0 0,1 6 0 0,3-6 0 0,0 6 8 16,4 2 3-16,3-2 0 0,-4 0 0 0,1 6 0 16,0-12 8-16,-1 6 1 0,-3-6 1 0,4 0 0 15,0 0-4-15,-4 0-1 0,4 0 0 0,3 0 0 16,-4 0-7-16,4 0-1 0,-3 0-8 0,3 0 12 16,4 0-12-16,-4 0 0 0,0 0 0 0,0 0 0 15,4 0 0-15,-4 0 0 0,1 0 0 0,-1 0 0 16,0 0-23-1,0 0-10-15,0 6-3 0,0-6 0 0,-3-6-22 0,0 6-5 16,-1 0-1-16,-3 0 0 0,0-6-25 0,-3 6-6 16,14-6-1-16,-11 0 0 0</inkml:trace>
  <inkml:trace contextRef="#ctx0" brushRef="#br0" timeOffset="8870.948">10107 4876 889 0,'0'0'19'0,"0"0"4"0,0 0 1 0,-7 0 2 0,0 6-26 0,0 0 0 16,-4 0 0-16,4 0 0 0,-3-6 74 0,-1 6 10 16,1-3 1-16,2 0 1 0,-2 0-20 0,-1 3-4 15,-3-6-1-15,4 5 0 0,-1 1-32 0,-3-6-6 0,3 12-2 0,-3-12 0 16,4 6-10-16,3 6-3 0,-4-9 0 0,7 3 0 15,-3-1 4-15,4 7 0 0,-1-6 0 0,4 6 0 32,-3-6-36-32,3 5-6 0,0 10-2 0,0-9 0 0,3 0 32 0,1 5 0 15,-4-2 0-15,3-3 0 0,1-1 0 0,-1 1 13 0,1 0-1 0,0-6 0 16,-1 3-12-16,4 2 0 0,-3 1 0 0,-1-6 0 16,4 0 0-16,-3-6 0 0,-4 0 0 0,7 6 0 15,0-6 0-15,0 0 0 0,0 0 0 0,0-6 0 16,0 6 16-16,-3-6 0 0,3 0 0 0,0-6 0 15,0-2-3-15,0 5 0 0,3 0 0 0,-3-3 0 16,-3-5-13-16,3 5 8 0,0 3-8 0,0-3 0 16,0 1 11-16,0-1-11 0,-3 6 12 0,-4-6-12 15,3 0 8-15,1 4-8 0,-1 2 0 0,1 0 0 16,-8 0 0-16,4 6 0 0,0 0 0 0,0 0 0 0,0-6 8 16,0 6 2-16,0 0 0 0,0 0 0 0,-7-6-2 15,7 6 0-15,0 0 0 0,0 0 0 0,0 0 7 0,-7 0 1 16,-3 6 0-16,10-6 0 0,-4 6-4 15,1 0 0-15,-1 6 0 0,4-4 0 0,4 10-12 0,-4-6 0 16,3 0 0-16,1 5 0 0,-1-5 0 16,4 3-16-16,0 2 3 0,0 1 1 15,0-3 12-15,4 2 0 0,-4-5 0 0,4 0 0 0,-4-6 0 0,3 0 0 16,-6 2 0-16,3-2 0 0,0-6 0 0,-4 0 0 16,5 0 0-16,2 0 0 15,-3 6-28-15,0-6-4 0,0 0 0 0,0 0 0 16,0-6-32-16,0 6-6 0,-7 0-2 0,8-6 0 15,2 6-94-15,1-3-19 0</inkml:trace>
  <inkml:trace contextRef="#ctx0" brushRef="#br0" timeOffset="9206.374">10372 5006 968 0,'0'0'21'16,"0"0"5"-16,-4 6 1 0,4-6 0 0,0 6-27 0,4-1 0 0,-1 10 0 0,1-3 0 0,-1-6 33 0,4 6 2 15,0 5 0-15,0-8 0 16,0 3 17-16,1 0 4 0,-1 5 1 0,0-2 0 0,0-3-26 0,0 5-6 16,0 1-1-16,0-6 0 0,-4 2-12 0,4-2-2 15,-3 0-1-15,0 0 0 0,-4-6-9 0,0-6 12 16,3 5-12-16,-3-5 12 0,0 6-12 0,0-6 0 16,0 0 0-16,0 0-424 15,-3-6-88-15</inkml:trace>
  <inkml:trace contextRef="#ctx0" brushRef="#br0" timeOffset="9412.422">10301 4759 1476 0,'0'0'32'0,"0"0"8"0,0 0 0 0,-3 6 1 0,3-6-33 0,0 0-8 0,0 0 0 0,0 0 0 16,0 0-16-16,0 0-4 0,0 0-2 0,0 0-402 15,0 0-81-15</inkml:trace>
  <inkml:trace contextRef="#ctx0" brushRef="#br0" timeOffset="10144.763">10918 4915 644 0,'0'0'14'0,"0"0"3"0,0 0 1 0,8 0 0 0,-5 0-18 0,4-3 0 0,0 0 0 0,-3-3 0 15,-1 3 0-15,-3 3 0 0,0 0 0 0,4-6 0 16,-4-6 0-16,0 12 0 0,0 0 0 0,0 0 0 16,-4-6 55-16,4 6 7 0,0 0 2 0,-3-5 0 15,3 5 20-15,-11 0 5 0,1 5 1 0,-1-5 0 16,0 6-23-16,-6 0-5 0,-1 0-1 0,0 0 0 15,-3 0-9-15,4 3-3 0,-1-3 0 0,4 5 0 16,-4-5 6-16,4 0 1 0,4 6 0 0,3-6 0 16,3-3-40-16,-3 3-7 0,0-1-1 0,3 7-8 15,4-12 8-15,-3 6-8 0,-1 0 0 0,4 0 0 16,0-6 0-16,0 0 0 0,0 0 0 0,0 6 0 16,0-6 0-16,0 0-9 0,0 0 1 0,4 11 0 15,-4-11 8-15,3 3 0 0,1 6 0 0,3 0 0 16,-4-9 0-16,1 6 0 0,3-6 0 0,-3 6 0 15,-4-6 0-15,7 6 0 0,0-6 0 0,0 6 0 0,0-6 0 0,0 5 0 16,0-5 0-16,0 0 0 0,0 6 0 0,0 0 0 16,0-6 0-16,4 0 0 0,-4 0 0 0,3 0 0 15,-3 0 0-15,0-6 0 0,0 6 0 0,4 0 0 16,-4 0 0-16,4 0 0 0,-4 0 0 0,3 0 0 16,-3 0 0-16,0 0 0 0,4 0 0 0,-4 6 0 15,0-6 0-15,4 0 0 0,-4 0 0 0,0 0 0 16,7 6 0-16,-7-3 0 0,0 3 0 0,-3 0 0 0,3 0 0 15,0 0 0-15,-4-1 0 0,4 1 0 0,-3 0 0 16,-1 0 0-16,1 0 0 0,-1-3 0 0,-3 3 0 16,0 6 0-16,0-1 8 0,0-5 8 0,-3 6 0 15,-1-6 1-15,1 3-1 0,-4 2 0 0,3 1 0 16,-3-6 0-16,0 6 12 0,-3 0 1 0,-1-1 1 16,0 4 0-16,1-3-30 0,-1 0 8 0,1-1-8 15,-4-5 0-15,-1 0 0 0,-2 0 9 0,3-3-9 0,-4 0 8 31,0-3-36-31,4-3-7 0,0 3-1 0,0-3-1 16,3 0-27-16,1 0-4 0,3 0-2 0,0 0 0 16,0 3-110-16,0-6-23 0,0 0-4 0,7 6-1 0</inkml:trace>
  <inkml:trace contextRef="#ctx0" brushRef="#br0" timeOffset="11553.276">12040 4988 529 0,'0'0'11'0,"0"0"2"0,0 0 1 0,0 0 2 0,0 0-16 0,0 0 0 0,-7 0 0 0,0-6 0 0,7 6 40 0,0 0 5 16,-3-8 1-16,3 8 0 0,0 0 13 0,0 0 2 15,0 0 1-15,0 0 0 0,0 0-5 0,0 0-1 16,-4 14 0-16,1-8 0 0,-1 0-22 0,4 6-5 16,0 2-1-16,0 10 0 0,4-6 7 0,-1 8 1 15,1-2 0-15,-1 5 0 16,1-8-4-16,3 8 0 0,0-3 0 0,0 4 0 16,0-7 4-16,0 4 0 0,0 2 0 0,-3 3 0 0,6-8-7 0,-3 0-1 15,4-4 0-15,-4 4 0 0,3-7 0 0,-3 4 0 16,1-4 0-16,-1-2 0 0,-4-3-6 0,4 6-2 15,0-7 0-15,0-5 0 0,-7-6-12 0,4 6-8 16,-1 0 8-16,-3-6-8 0,0 0 9 0,0 0-9 16,0 0 12-16,0 0-12 0,0 0 18 0,0 0-3 0,0 0-1 15,0 0 0-15,-7 0 11 0,0-3 3 0,-3 3 0 0,-1-3 0 16,-3-3-20-16,3 0-8 0,4 6 8 0,-7-6-8 16,4-5 0-16,-4 5 0 15,6-6 0-15,-2 6 0 0,-4-3 0 0,3 3 0 0,1 1 0 0,3-7 0 16,-4 6 0-16,4-9 0 15,-4 4 0-15,4-1 0 0,0 0 0 0,0-6 0 0,-3 1 0 16,3 2 0-16,-1-9 0 0,1 1 0 0,-3 2 0 0,-1-2 0 16,4-4 0-16,4-2 0 0,-8 0-12 15,4 2 12-15,0-5 0 0,0 8 0 0,0-11 0 0,0 3 0 16,0 5 0-16,3-2 0 0,1-3 8 0,-1 8-8 16,4-5 0-16,4 8 0 0,-1-3 0 0,1 7 0 15,-1-4-10-15,4 4 10 0,0 5 0 0,0-9-9 16,0 10 9-16,1-1-8 0,2 0 8 0,1 6-8 15,3 0 8-15,0 0-10 0,4 6 10 0,-4 0-10 0,7 0-1 16,0 6 0-16,0 12 0 0,-3-6 0 0,3 2-5 16,-7 10 0-16,4-1-1 0,-1 4 0 0,1-10 8 0,-4 7 9 15,0-3-13-15,-3 2 5 0,-1-11 8 0,-3 6 0 16,-3 2 0-16,3-8 0 0,-3 5 0 16,-1-5 0-16,4-3 0 0,-7 3 0 0,0-6 0 0,-3 0 14 15,-1-1-3-15,1 7-1 0,-1-9 26 0,-3 0 4 16,-4 3 2-16,1 3 0 0,-4-9-13 0,3 6-2 15,1-6-1-15,-8 6 0 0,4-6-26 0,-4 0 8 16,1 0-8-16,-1 0 0 16,0 0-16-16,1-6-8 0,-1 6-1 0,0-6-1 15,-3-3-42-15,7 3-8 0,0 0-1 0,0 0-1 16,7-5-138-16,-4 5-28 0</inkml:trace>
  <inkml:trace contextRef="#ctx0" brushRef="#br0" timeOffset="12050.848">12248 4297 1101 0,'4'6'24'0,"-4"0"4"0,4 6 2 0,3 6 2 0,-4-10-32 0,4 10 0 15,0 0 0-15,0-7 0 0,0 4 54 0,4 3 4 16,-1-7 1-16,1 7 0 0,3-3-21 0,-7 2-4 16,7 1-1-16,-7 0 0 0,4 2-14 0,0 4-3 15,-4-7-1-15,0 10 0 0,3-4 4 0,1 7 1 0,-8 2 0 0,4 0 0 16,-7 4-8-16,4 2 0 0,3-3-1 0,-7 3 0 16,4-5 2-16,-4 2 1 0,0-3 0 15,3 4 0-15,1-4 20 0,-1-3 4 0,-3 4 1 16,7-4 0-16,0-5-30 0,0 2-9 0,-3-8 0 15,6-1 0-15,-3-2 0 0,1-3 0 0,-1 0 0 16,0-1 0-16,3-5-8 0,-3 3-9 16,4-3-2-16,-4 0 0 15,3-6-35-15,-2 0-7 0,-1 0-2 0,0-6 0 16,0 6-121-16,0-6-25 0</inkml:trace>
  <inkml:trace contextRef="#ctx0" brushRef="#br0" timeOffset="12552.697">12548 4950 1371 0,'0'0'60'0,"-3"-6"14"0,-4 0-59 0,7 6-15 16,0 0 0-16,0 0 0 0,-4-6 44 0,4 6 5 16,0 0 2-16,0 0 0 0,0 0-31 0,0 0-7 0,0 0-1 0,0 0 0 15,0 0-12-15,0 0 0 16,4 6-12-16,3 0 12 0,-4 0 0 0,4 0 0 0,-3 0 0 0,6 6 0 16,1 2 0-16,-4-8 0 0,7 6 0 0,0 5 0 15,-3-2 0-15,3-3 0 16,-3 6 0-16,-1-1 0 0,1-8 0 0,-1 9 0 15,1-7 0-15,0 1 0 0,3 0 0 0,0 0 0 0,3-3 8 0,-2 2-8 16,-1 1 12-16,0-6-4 0,0-6-8 0,0 6 12 16,4-6 0-16,-4 0-1 0,-4 0 0 0,4 0 0 15,0-6-2-15,1 6 0 0,-1-6 0 0,-4 0 0 16,-3-6 2-16,4 7 0 0,-4-10 0 0,-3 12 0 16,3 6 11-16,-4-6 2 0,1 0 1 0,-4-9 0 15,3 0-3-15,-3-5-1 0,-3 2 0 0,3-8 0 16,-4-1-11-16,-3-2-2 0,0 2-8 0,0-8 12 0,0 14-20 15,-4-11-5-15,1 8-1 0,3-2 0 16,0 5-29-16,0 3-5 0,-1-2-2 16,1 5 0-16,4 0-17 0,-4 0-3 0,0 4-1 0,0 8 0 15,3-12-14 1,4 12-3-16,0 0-1 0,0 0-284 0,0 0-57 0</inkml:trace>
  <inkml:trace contextRef="#ctx0" brushRef="#br0" timeOffset="13180.108">13367 4729 608 0,'0'0'13'0,"-7"0"3"0,0 0 1 0,-4-2 0 0,4 2-17 0,0 0 0 0,0 0 0 0,0 2 0 15,0 4 92-15,3-6 14 0,-3 6 3 0,0-6 1 16,4 12-26-16,-4-6-4 0,3 6-2 0,-3-4 0 15,0 1-20-15,0 6-4 0,3-3-1 0,-3 0 0 16,0-1-5-16,4 4 0 0,-4 3-1 0,0-7 0 16,0 7-11-16,-1-6-1 0,5 2-1 0,-4-8 0 0,3 6-7 0,1 0-2 15,-1-6 0-15,4-6 0 0,0 0-13 0,0 0-4 16,0 0 0-16,0 0 0 0,0 0 5 0,0 0 1 16,0 0 0-16,0 0 0 0,0 0-14 0,0 0 0 15,0 0-9-15,0 0 9 0,0 0-16 0,7-6 4 16,0 6 0-16,0-6 0 0,1 0 2 0,-8 6 1 15,7 0 0-15,0 0 0 0,0 0 9 0,-4 0 0 16,4 0-9-16,0 0 9 0,0 0 0 16,0 6-11-16,1-6 11 0,-1 6-8 0,0-6 8 15,0 6 0-15,0 0 0 0,3 0 0 0,1 8 0 0,-1-8 0 16,1 6 0-16,-4 5 0 0,7-2 0 0,-3 3 0 16,-1-1 0-16,1 1 0 0,0-3 0 0,-1 2 0 15,4 1-8-15,-3-6 8 0,-1 3 0 0,-3-4 0 0,4 1 0 16,-4-6 0-16,0-6 0 0,-3 6 0 0,-4-6 0 15,0 0 0-15,0 0 10 0,0 0-2 0,0 0-8 0,0 0 12 16,-11-6-12-16,1 0 0 0,-5 0 8 0,1 0-8 31,0-5-28-31,-3 5-9 0,-1 3-2 0,0 3 0 16,-3-3-69-16,3 0-15 0,-3 3-2 0</inkml:trace>
  <inkml:trace contextRef="#ctx0" brushRef="#br0" timeOffset="14078.622">14549 4709 1342 0,'0'0'29'0,"0"0"7"0,0 0 0 0,0 0 3 15,-7 20-31-15,3-2-8 0,4-18 0 0,-4 18 0 0,1-4 58 0,-1-2 10 16,4-12 3-16,-3 18 0 0,-4-6-23 0,7-1-4 16,0-11 0-16,-4 12-1 0,4 3-24 0,0-3-5 15,4-1-1-15,-4 1 0 0,3-3-13 0,-3 9 0 16,4-7 0-16,3 7 0 0,0-3 0 0,4 8 0 0,-4-5 0 16,3 2 0-16,4 10 0 0,-3-1 11 15,3-2-11-15,0 2 10 0,0-2-2 0,0 8-8 16,0-3 12-16,-3-2-4 0,3 2 0 0,-3 3-8 15,-1-3 12-15,1-8-4 0,-1 2 3 0,1-2 0 0,-4 2 0 0,0-2 0 16,4-6 1-16,-4-4 1 0,0 1 0 0,-4 6 0 16,1-10 6-16,-1-5 1 0,1 0 0 0,0 3 0 15,-4-6-11-15,0-3-1 0,0 0-8 0,0 0 12 16,0 0 35-16,0 0 6 0,0 0 2 0,-4 9 0 16,-7-3-36-16,4-6-7 0,-3-6-2 0,-1 6 0 15,-3-9-2-15,-4 3 0 0,1 3 0 0,-1 0 0 16,-3-3-8-16,-4 0 0 0,4 0-12 0,-4 1 12 15,1-7-20-15,-1 3 3 0,-3 3 1 0,0 0 0 16,-4 0 16-16,4 0 0 0,-1 1 11 0,5-7-11 16,3 0-12-16,-4 3-10 0,7 0-2 0,1-5 0 15,2 8 6-15,5-6 1 0,-1 0 0 0,8-5 0 16,-1 8-31 0,4-3-7-16,4 0-1 0,-1-5 0 0,8 2-120 0,-1-3-25 0,1 1-5 15,3-4-1-15</inkml:trace>
  <inkml:trace contextRef="#ctx0" brushRef="#br0" timeOffset="14357.299">14369 4403 1400 0,'0'0'40'0,"0"0"8"0,0 0-39 0,-4 6-9 0,1 0 0 0,-4 6 0 16,7-12 0-16,0 6 8 0,0 5-8 0,0-11 8 15,0 0-8-15,0 6 0 0,3 0 0 0,-3-6-408 16,0 0-75-16</inkml:trace>
  <inkml:trace contextRef="#ctx0" brushRef="#br0" timeOffset="14997.569">14796 4753 1389 0,'0'0'30'0,"0"0"6"0,0 0 2 0,0 0 2 0,0 0-32 0,-8 6-8 16,8-6 0-16,0 0 0 0,0 0 30 0,0 0 4 15,0 0 1-15,0 0 0 0,0 0-19 0,0 0-4 16,0 0-1-16,0 0 0 0,0 0-11 0,0 0 0 15,0 0 0-15,0 0 0 0,4 6-9 0,3 0 9 0,-3 0 0 0,3-4 0 16,-4 4 0-16,4 0 0 0,4 0 12 0,-4 0-3 16,0 0-9-16,0-6 0 0,0 6 0 0,0 0 0 15,4-6 0-15,-4 0 0 0,3 0 0 0,-3 6 0 16,0-12 0-16,4 6 0 0,-4 6 0 0,0-6 0 16,-7 0 0-16,0 0 0 0,4-6 0 0,-1 6 0 15,1-6 0-15,3 0 12 0,-4 0-4 0,1 6 0 16,-1-12-8-16,1 9 10 0,-4-3-10 0,3 1 10 15,-3-1 8-15,0-6 2 0,0 6 0 0,0-6 0 16,0-5-8-16,-3 5-2 0,-1-3 0 0,1 3 0 16,-4 1-21-16,-4-7-4 0,4 3-1 0,-4 4 0 15,1 5-12 1,-1-6-4-16,1 3 0 0,-1 3 0 0,-3 0 13 0,3 6 3 0,1 0 0 0,-1 0 0 16,1 3 2-16,-1 3 1 0,4 6 0 0,0-6 0 15,-4 6 32-15,4-1 6 0,4 4 2 0,-4 3 0 16,3-1-4-16,1 10-1 0,3-4 0 0,-4 1 0 0,4-1 10 15,0 10 3-15,0-7 0 0,0-2 0 0,4 5 0 0,-4-8 0 16,3 2 0-16,1-5 0 0,-1 8-15 0,4-14-4 16,-3 6 0-16,3-1 0 0,-3-2 1 0,3-3 0 15,0-1 0-15,0 4 0 0,0-3-5 0,0 0-2 16,0-6 0-16,3 5 0 0,5-5-10 0,-5-6 10 16,4 6-10-16,-3 0 10 0,3-6-10 0,-4 3-11 15,-2-3 3-15,2 0 0 16,1 0-33-16,3 0-7 0,-4 0 0 0,5 0-1 15,-5 0-46-15,4-3-9 0,-3 3-1 0,3 0-375 0,-3-6-76 0</inkml:trace>
  <inkml:trace contextRef="#ctx0" brushRef="#br0" timeOffset="15447.082">15102 4832 1461 0,'0'0'32'0,"0"0"6"0,-3 6 2 0,-1 3 2 0,4 3-34 0,0-6-8 0,0 0 0 0,0 5 0 0,0-11 24 0,0 6 4 15,0 0 0-15,4 0 0 0,-1 0-11 0,1 0-1 16,-1 3-1-16,1-4 0 0,0-5-15 0,-4 0 9 15,3 6-9-15,4 6 8 0,-3-6-8 0,3 0 0 16,0 0 0-16,-4 0 8 0,4 0-8 0,-3 8 0 16,3-8 0-16,0 6 0 0,0-6 8 0,0 5-8 15,0-8 12-15,4 6-4 0,-4 0 3 0,3-3 0 16,1 0 0-16,0 0 0 0,-1-6 5 0,-3 0 2 16,4 0 0-16,-4 0 0 0,7 0 2 0,-3-6 1 15,-4 0 0-15,3 6 0 0,1-6 8 0,-4-3 2 16,0-3 0-16,-4 1 0 0,4-1 9 0,-3 0 3 15,-4-8 0-15,3 8 0 0,-3 0-3 0,0-6-1 16,0 1 0-16,0 2 0 0,-3-3-39 0,-1 1-8 16,1-4-2-16,-1 4 0 0,1-7 10 0,-1 4 0 0,-3 2 0 0,0-6 0 31,0 10-44-31,-3 2-6 0,-1-6-2 0,0 1 0 16,1 8-100-16,-1 0-21 0,4 0-4 0</inkml:trace>
  <inkml:trace contextRef="#ctx0" brushRef="#br0" timeOffset="16099.235">15547 4859 1743 0,'0'0'49'0,"-4"6"11"0,8 5-48 0,-4 7-12 16,7-6 0-16,-3 3 0 0,-1-4 35 0,1 7 4 16,-1-3 1-16,1-4 0 0,-1 7-23 0,1-6-4 15,-1 0-1-15,1-4 0 0,-1 4-12 0,1 0 0 0,-4-6 0 16,0 0 0-16,3 5 0 0,-3 1 0 0,0-6 0 0,-3 0 0 15,3-6 0-15,0 0 0 0,0 9 0 0,0-9 0 16,0 0 0-16,0 0 0 0,-4 6 0 0,4-6 0 16,0 0 12-16,0 0 0 0,-10 0 0 0,3-6 0 15,0 0 16-15,0-3 4 16,-4-3 0-16,4 1 0 0,-4-1-16 0,4 0-4 0,-3-6 0 0,3 10 0 16,0-10-12-16,-1 6 0 0,1-8 0 0,4 8 0 15,-1 0 0-15,4-6 0 0,-3 4 0 0,3 2 0 16,0 0 0-16,0 0 0 0,0 1 0 0,0-4 0 15,3 3 0-15,1 6 0 0,-1-5 0 0,1 5-10 16,3 0 2-16,-3 0 0 0,3-6 0 0,0 9 0 16,0 0-12-16,3 3-1 0,1 0-1 0,-1 0 0 15,5 0 10-15,-1 3 1 0,-4 0 1 0,4 3 0 16,0 0 10-16,1 0-8 0,-1 0 8 0,-4 6-8 16,4-7 8-16,0 10 0 0,-3-3 0 0,0 0-8 15,-1-1 16-15,1 1 3 0,-1 0 1 0,1 3 0 16,0 2 11-16,-4-5 2 0,0 3 1 0,0-4 0 15,0 7-14-15,-4-6-4 0,1 5 0 0,-1-5 0 0,1-3-8 16,-1 3 8-16,-3-6-8 0,4 5 8 0,0 1-8 16,-4-9 0-16,0 3 0 0,0-6 0 15,0 0 0-15,0 6 0 0,0 0 0 0,0-6 0 0,0 0 0 0,0 0 0 16,0 0 0-16,0 0-11 16,0 0-37-16,3 6-7 0,-3-6-1 0,7 6-1 15,-3-1-117-15,-1 1-23 0,4 0-5 0,-3 0-418 0</inkml:trace>
  <inkml:trace contextRef="#ctx0" brushRef="#br0" timeOffset="16738.239">15914 4915 1624 0,'0'0'46'0,"0"0"10"0,0 6-45 0,0-6-11 0,0 0 0 0,0 0 0 15,0 5 56-15,0 1 8 0,3 6 3 0,-3-12 0 16,0 0-39-16,4 0-7 0,3 6-1 0,0 0-1 16,4 0-10-16,-1 0-1 0,1 0-8 0,3-4 12 15,0 4-12-15,0 0 11 0,0-6-11 0,-3 6 10 16,3-6-10-16,-4 6 8 0,5-6-8 0,-5 0 8 15,-3 0-8-15,4-6 0 0,-4 6 9 0,0-6-9 0,3 6 12 16,-2-6-1-16,-5-2-1 0,4 5 0 0,-3-3-2 0,-1 3 0 16,1-3 0-16,-4 0 0 0,3-6 1 0,-3 6 0 15,4-5 0-15,-4 5 0 0,0 0 2 0,0-3 0 16,3 3 0-16,-3 0 0 0,0 0 3 0,0 0 1 16,-3 1 0-16,3-7 0 0,-4 6-15 0,4-3 11 15,-3-3-11-15,-1 7 10 0,1-1-26 0,-4-6-6 16,3 0-1-16,-7-3 0 15,4 10-40-15,0-1-8 0,-3-6-1 0,-1 6-1 16,1-6 13-16,-4 12 2 0,3-6 1 0,-3 6 0 0,0 0 47 0,0 6 10 16,3 0 0-16,0 0 0 0,1 0 44 0,-1 6 7 15,4-4 1-15,4 4 0 0,-4 6-42 0,3 0-10 16,1-1 0-16,-1 4 0 0,0-4 18 0,1 7 2 0,3-4 0 16,0 4 0-16,0-6-1 0,3 2 0 0,1 4 0 0,0-10 0 15,3 4-3-15,0 0-1 0,0-7 0 0,3 7 0 16,-3-3 1-16,7-3 1 0,-3-1 0 0,0-5 0 15,3 6-9-15,-4-9-8 0,4 3 9 0,1 0-9 16,-1 0 0-16,0-1 0 0,3 1 0 0,-6-6 0 16,3 6 0-16,4 0-12 0,-4-6 12 0,0 6-10 15,-3 0 10-15,6 0-8 0,-3-3 8 0,7 0-8 32,-3 5-18-32,0-2-3 0,3 0-1 0,0-6 0 0,0 6-3 0,-3-6-1 15,3 0 0-15,-3 0 0 0,-1 0-40 0,1 0-8 16,-4 0-2-16,4 0 0 0,-4 0-66 15,3 0-14-15,-6 0-2 0</inkml:trace>
  <inkml:trace contextRef="#ctx0" brushRef="#br0" timeOffset="39136.558">16796 5209 860 0,'-4'14'19'0,"-3"-2"4"0,4 0 1 0,-1 6 0 0,-3-1-24 0,4 4 0 16,-5 2 0-16,1 1 0 0,4 2 76 0,-4-8 12 16,0 2 1-16,-4 4 1 0,4 0-40 0,0-4-8 15,0 4-2-15,0-1 0 0,0 4-27 0,0-10-5 16,0 7-8-16,0-4 11 0,0-2-11 0,0-3-14 15,0 2 3-15,3-5 1 16,-3-6-54-16,3 0-10 0</inkml:trace>
  <inkml:trace contextRef="#ctx0" brushRef="#br0" timeOffset="41795.969">18112 4785 597 0,'0'0'16'0,"0"0"5"0,-4-6-21 0,4 4 0 0,-3-4 0 0,3 0 0 16,0 0 10-16,0 6-2 0,-4-6-8 0,4 6 12 16,0 0 4-16,0 0 1 0,0 0 0 0,0 0 0 15,-3-6-33-15,3 6-6 0,0-6-2 0,0 6 0 16,0 0 24-16,0 0 0 0,0 0 0 0,0 0 0 15,0 0 20-15,0 0 9 0,0 0 2 0,0 0 0 16,0 0-23-16,0 12-8 0,0-12 0 0,0 6 0 16,0-6 0-16,0 0 0 0,0 0 0 0,0 0 0 0,0 0 19 15,0 0-3-15,0 0 0 0,0 0 0 16,0 0 51-16,0 0 9 0,0 0 3 0,0 0 0 16,0 0-12-16,0 0-3 0,0 0 0 0,0 0 0 0,0 0-13 0,0 0-3 15,0 0-1-15,0 0 0 0,0 0-12 0,0 0-3 16,0 0 0-16,0 0 0 0,0 0-20 0,0 0-4 15,0 0 0-15,0 0-8 0,0 0 0 0,0 0 0 16,-4 6 0-16,0 0 0 0,4 2 0 0,-3 1 0 16,3 0 0-16,-4 3 0 0,8-6 0 0,-4 6 0 15,0-7 0-15,0 1 0 0,0 3 10 0,3 3-10 16,-3-6 8-16,0-6-8 16,4 0-16-16,-4 0-8 0,0 0-1 0,0 0-1 0,0 0 52 0,0 0 10 15,0 0 3-15,0 0 0 0,0 0-11 0,0 0-3 0,0 0 0 0,0 0 0 16,0 0 31-16,0 0 7 0,0 0 1 0,0 0 0 15,0 0-64-15,0 0-21 0,0 0 0 0,0 0 0 16,0 0 21-16,0 0 0 0,0 0 0 0,0 0 0 16,-4 6 0-16,4-6 0 15,-3 5 0-15,3-5 0 0,-4 6 0 0,1 6 0 0,3-3-9 0,0 0 9 16,0 0 0-16,0 2 0 0,3 1-8 0,1 0 8 16,-4 0 0-16,3 8 0 0,5-8-8 0,-5 11 8 15,4-2 0-15,-3-3 0 0,-1 8 0 0,4 4 0 16,0 5 0-16,-3 3 0 0,3-6 0 0,-4 4 0 15,1-4 0-15,-1 3 0 0,1-2 8 0,-1-4-8 16,-3 3 0-16,0-8 0 0,4 2 8 0,-4 10-8 16,0-16 0-16,-4 15 0 0,4-8 0 0,-3 8 0 15,-1-5 22-15,1 2-2 0,-1-3 0 0,1 4 0 0,-1-7-20 16,1 4-20-16,-1-7 4 0,-3 4 1 0,0-10 15 16,0 1 0-16,4-6 0 0,-4 2 0 0,-1-8 0 0,1 6 10 15,0-6-10-15,-3 0 8 0,-1-6-8 0,1 0 0 16,-5-6 0-16,1 0 0 0,0-6-12 0,-3 6 3 15,-1-11 0-15,0 2 0 0,-3-3-8 16,0 1-2-16,-7-4 0 0,0-2 0 0,3-7-5 16,0 4 0-16,0-10-1 0,-3-8 0 15,4 0-77-15,2 3-15 0,-2-24-3 0,13 21-1 0</inkml:trace>
  <inkml:trace contextRef="#ctx0" brushRef="#br0" timeOffset="42012.945">17836 4506 836 0,'0'0'24'0,"0"0"4"0,0 0-28 0,0 0 0 0,0 0 0 0,0 0-233 16,8 0-53-16</inkml:trace>
  <inkml:trace contextRef="#ctx0" brushRef="#br0" timeOffset="42597.349">18359 4821 1036 0,'0'0'23'0,"-7"6"5"0,3-1 0 0,-3 1 1 0,0 3-29 0,0-3 0 0,0 6 0 16,3-12 0-16,4 0 76 0,-7 6 8 0,4-1 3 0,3-5 0 15,0 0-12-15,0 0-3 0,-4 6 0 0,4-6 0 16,0 0-42-16,0 0-9 16,0 0-1-16,0 0-1 0,0 0-4 0,0 6-1 0,4 0 0 0,3 0 0 15,-4-3-4-15,4 0-1 0,0 0 0 0,0 0 0 16,0 0-9-16,1-3-12 0,-1 0 2 0,-4 6 1 16,1-1 21-16,3-5 5 0,-4 6 1 0,4-6 0 15,0 0-10-15,0-6-8 0,0 1 9 0,4-7-9 16,0 3-12-16,-4-9-9 0,3 1-2 0,-3-4 0 31,0 4-3-31,0-7-1 0,0 3 0 0,-3 4 0 0,-1-7-7 0,5 1-2 16,-5 2 0-16,1 9 0 0,-4 1 24 0,3 2 4 0,-3 3 8 0,-3-3-13 15,3 9 13-15,-7 0 0 0,7 0 0 0,-8 0 0 16,-2 0 0-16,-1 15-12 0,4 5 12 0,-3-8-12 16,-1 0 12-16,1-9 16 0,-5 9-3 0,5 5-1 15,-4-5-12-15,3 6-15 0,1-7 3 0,-1 10 1 16,0-3 11-16,1-1 9 0,-1 10-1 0,4-10-8 15,0 7 0-15,0 2 0 0,0 4 0 0,3-4 0 0,1-2 10 16,3-1-10-16,0-2 8 0,3 8-8 0,1-2 0 16,3-10 0-16,0 1 0 0,4-3 0 0,-1 8 36 15,1 1 3-15,-4-10 0 0,4 4 0 0,-1-6-24 0,1 0-5 16,-1-1-1-16,4 4 0 0,0-3-9 0,1-6 10 16,-1 5-10-16,0-11 10 0,0-11-21 0,4 5-4 15,-4 6-1-15,0-6 0 16,0 0-146-16,0 0-30 0</inkml:trace>
  <inkml:trace contextRef="#ctx0" brushRef="#br0" timeOffset="43380.556">19346 4821 1148 0,'0'0'25'0,"-3"6"6"0,-1-1 1 0,1 1 0 0,-1 3-32 0,1 3 0 0,-1-6 0 0,1 5 0 15,-1 7 72-15,1-6 9 16,-4 8 2-16,3-2 0 0,0-6-29 0,1 6-6 0,-1 2 0 0,1-2-1 16,-1 5-20-16,1-2-4 0,-1 8-1 0,1-8 0 15,-1 2-12-15,1-5-2 0,-1 3-8 0,4-4 12 16,0-5-12-16,0 0 0 0,-3 8 8 0,3-8-8 15,-4 0 44-15,4-12 5 0,0 0 2 0,0 0 0 16,0-12-31-16,-3 0-5 0,3-14-2 0,3 2 0 16,1 1-13-16,-1 2 0 15,1-8 0-15,-4 2 0 0,3-2 0 0,-3 2-10 0,4 4 2 16,3-3 0-16,0 2 8 0,0 0-12 0,-4 4 12 0,5-4-12 16,-1 1 12-16,-4 2 0 0,1-2 0 0,3-1 0 15,-4 4 0-15,4 2 0 0,-3 6 0 0,-1-2-8 16,1 8 8-16,-4 0 0 0,0 6 0 0,0 0-8 15,0 0-4-15,10 9 0 0,-2 2 0 0,2 7 0 16,-3-6-17-16,4 0-4 16,-1 8-1-16,-3 4 0 0,4-7 45 0,-4 4 9 0,0 2 1 0,0-2 1 15,0-3-22-15,0 5 0 0,-7 1 0 0,4 2 0 0,-1-2 0 0,4 2 0 16,-3-2 0-16,-1 2 0 0,1-2 0 16,-4 5 0-16,0 3 0 0,0-8 0 0,0-4 0 0,0 4 0 15,-4-12 0-15,-3 8 8 16,4-8-8-16,-1 0 0 0,1-6 0 0,-1 5 0 15,1-5-12-15,-1 0-3 0,4-6-1 0,-3 0 0 16,3 0-128-16</inkml:trace>
  <inkml:trace contextRef="#ctx0" brushRef="#br0" timeOffset="45507.229">19600 4950 828 0,'0'0'18'0,"0"0"4"0,-3-6 1 0,3 6 0 0,0-12-23 0,0 12 0 0,0 0 0 0,0-6 0 15,0 6 30-15,0 0 2 0,3 0 0 0,-3 0 0 16,0 0 20-16,0 0 4 0,0 0 0 15,0 0 1-15,0 0-28 0,0 0-5 0,0 0-2 0,0 0 0 16,0 0-13-16,4 6-9 0,-4-6 12 0,0 0-12 16,3 12 10-16,-3-12-10 0,0 0 8 0,0 0-8 15,0 0 12-15,0 0-4 0,0 0 0 0,0 0 0 16,0 0 30-16,4 6 6 0,-4 6 0 0,0-6 1 16,3 0-26-16,-3-6-6 0,0 0-1 0,0 0 0 15,0 0-12-15,0 0 0 16,0 0 0-16,0 0 0 0,0 0 0 0,0 0 0 0,0 0 0 0,0 0 0 15,0 0 0-15,0 0 0 0,0 0 0 0,0 0 0 0,4 2 0 0,-4 10 0 16,0-12 0-16,4 0 0 16,-4 0 0-16,0 0 0 0,0 0 0 0,0 0 0 0,0 6 0 0,0-6 0 15,0 0 0-15,0 0 0 0,0 0 54 0,0 0 8 16,0 0 2-16,0 0 0 0,0 0-64 0,0 0-23 16,0 0 1-16,0 0 0 0,0 0 31 15,0 0 7-15,0 0 0 0,0 0 1 16,0 0-9-16,0 0-8 0,0 0 9 0,0 0-9 0,0 0 0 0,0 0 0 15,0 0 0-15,0 0 0 0,0 0 0 0,0 0 0 16,0 0 0-16,0 0 0 0,7 6 0 0,-7-6 0 16,0 0 0-16,0 6 0 0,0-6 0 0,3 6 0 15,1 0 0-15,-4-1 0 0,0-5 0 0,0 0 0 0,0 3 0 16,-4 3 0-16,8-3 0 0,-4 6 0 16,0-9 0-16,0 0 0 0,0 6 0 0,0-6 0 0,0 0 0 15,0 0 0-15,0 0 0 0,0 0 0 0,0 0 0 0,0 0 0 16,0 0 0-16,0 0 0 0,0 0 0 0,0 0 0 15,0 0 35-15,0 0 1 0,0 0 0 0,0 0 0 16,0 0-7-16,0 0-1 16,0 0 0-16,0 0 0 0,0 0-28 0,0 0 0 0,0 0 0 0,0 0 0 15,0 0 0-15,0 0-20 0,0 0 4 0,0 0 0 16,0 0 16-16,0 0 0 16,0 0-8-16,0 0 8 15,0 0-40-15,0 0-5 0,0 0-1 0,0 0 0 0,0 0 37 0,0 0 9 0,0 0 0 0,0 0 0 31,3-6-53-31,1-3-9 0,-1-3-2 0,-3 12 0 0,0 0 0 16,0 0 0-16,0 0 0 0,7-5 0 0</inkml:trace>
  <inkml:trace contextRef="#ctx0" brushRef="#br0" timeOffset="46241.543">19805 4388 623 0,'0'0'17'0,"0"0"5"0,0 0-22 0,0 0 0 0,0 0 0 0,0 0 0 15,0 0 50-15,0 0 6 0,-4 6 0 0,1 0 1 16,3-6 29-16,0 0 6 0,0 6 0 0,-4 0 1 16,4-6-47-16,0 9-10 15,4-3-1-15,-4 5-1 0,3-5-26 0,-3 6-8 0,7-6 0 0,1 9 0 16,-5-4 0-16,1 1 0 0,-1-6 0 0,4 12 0 16,-7-9 36-16,7 2 3 0,-3 1 1 0,-1 6 0 15,1-7-28-15,-1 4-4 0,1 3-8 0,-1-6 11 16,1-1-11-16,-4-2-14 0,3 9 3 0,-3-1-616 15</inkml:trace>
  <inkml:trace contextRef="#ctx0" brushRef="#br0" timeOffset="46914.343">20697 4921 1436 0,'-3'-6'32'0,"-4"0"6"0,-4-3 2 0,1 3 0 0,-1-12-32 0,1 13-8 0,-1-7 0 0,-3 0 0 15,7 3 66-15,-4 3 12 0,-3 1 2 0,4 5 1 16,-5 0-13-16,5 0-4 0,-1 0 0 0,1 5 0 16,-1 1-51-16,0 3-13 0,-3 3 0 0,4 0 0 15,-1 5 0-15,1 1 0 0,-4 2 0 0,3 4 0 16,-3-3 0-16,7 2 0 0,0 9 0 0,-4 4 0 15,8-4-48-15,-4 3-13 0,3-11-3 0,1 8 0 16,-5-8 103-16,5 8 20 16,-1-3 4-16,1-8 1 0,3-3-52 0,0-1-12 0,0-8 0 0,0 0 0 15,3 0 52-15,4 2 10 0,-7-11 2 0,8 0 1 0,2 0-52 16,1 0-13-16,-1-5 0 0,4-1 0 0,-3-3 0 16,3 0 0-16,0-6 0 0,-3 4 0 0,-1-1 0 15,-3-6 0-15,7-2 0 0,-3-4 0 16,0-2 0-16,-1-4 0 0,-3 4 0 0,4 2 0 15,-1 1 0-15,-2-10 0 0,-1 10 0 0,-4-4 0 0,1 10 0 0,-1-7 0 16,-3 4 0-16,4 8 0 0,-8-6 0 0,4 7 0 16,0 5 0-16,-3-3 0 0,3 3 0 0,-4 6 0 15,1 0 0-15,-1-6 0 0,1 6 0 0,3 0 0 16,-4 6 0-16,0 0 0 16,1 0-48-16,-1 3-13 0,4 2-3 0,-3 7 0 0,3 0 52 0,0 2 12 15,-4 4 0-15,4-1 0 0,4-2 0 0,-1 2 0 16,-3-2 0-16,4 8 0 0,-1-8 0 0,5 2 0 0,-1 1 0 15,3-9 0-15,-3 8 0 16,4-11 0-16,-4 11 0 0,3-8 0 0,-2 9 0 0,-1-1 0 0,7-14 0 0,-4 0 0 31,4 5-156-31,-3-8-29 0,17 6-6 0,-7-12-1 0</inkml:trace>
  <inkml:trace contextRef="#ctx0" brushRef="#br0" timeOffset="47192.77">20951 5068 1116 0,'0'0'24'16,"0"0"6"-16,0 0 1 0,0 0 0 0,0 0-31 0,0 0 0 0,0 0 0 0,0 0 0 0,0 0 40 0,0 0 3 15,0 0 0-15,0 0 0 0,0 0-14 16,0 0-2-16,-7 0-1 0,7 0 0 0,-3 5 1 0,-1 7 0 15,1 0 0-15,-1 3 0 0,4 2 9 0,0 1 1 16,0 3 1-16,0 2 0 0,0 1-13 0,4 2-2 16,-1 6-1-16,-3-2 0 0,4-7-14 0,-1-5-8 15,1 2 10-15,-4-2-10 16,3-6-15-16,1 3-9 0,0-4-1 0,-4-11-462 16,0 0-92-16</inkml:trace>
  <inkml:trace contextRef="#ctx0" brushRef="#br0" timeOffset="47366.562">20832 4591 1220 0,'0'0'27'0,"-8"6"5"0,1-3 2 0,0 9 0 0,4-6-34 0,-4 0 0 0,3 0 0 0,-3-1 0 15,7 1 32-15,-3 3 0 0,-1 3 0 0,4-6 0 16,4 0-32-16,-4 0 0 0,3-1 0 0,4 1 0 15</inkml:trace>
  <inkml:trace contextRef="#ctx0" brushRef="#br0" timeOffset="48272.432">21121 5068 813 0,'0'0'17'0,"0"5"4"0,0 7 1 0,0-3 2 0,0 3-24 0,0 0 0 0,0 5 0 0,0-5 0 0,0 0 67 0,0 8 8 16,0-8 1-16,0 6 1 0,3-4-22 0,-3 4-5 15,4-6-1-15,-4 5 0 0,0-8-8 0,3 3-1 16,-3-6-1-16,0 0 0 0,0-6-11 0,0 0-3 15,0 12 0-15,4-7 0 0,-4-5 31 0,3 0 5 16,1-11 2-16,0 5 0 0,-1 0-51 0,4-12-12 16,0-2 0-16,0 2 0 0,0-3 0 15,0 4 0-15,0-1 0 0,0 1 0 16,-3-4 0-16,-1 3 0 0,1 1 0 0,0 5 0 0,-1 3 0 0,-3 9 0 16,0 0 0-16,0 0 0 0,0 0 0 0,0 0 0 15,4 3 0-15,-4 9 0 0,3 0 0 0,-6 11 0 16,3-5 0-16,-4 8 0 0,1 1 0 0,-1 2 0 0,4 3 0 15,-4-2 0-15,1-1 0 0,-1 3 0 0,4-8 0 16,-3 0 0-16,-1-4 0 0,1-8 0 0,3 3 0 0,-4-10 0 16,4 1 50-16,0-6 4 0,0 0 1 0,0 0 0 15,4-8-22-15,3-10-4 0,0 0-1 0,4-8 0 16,-4 2-37-16,3-8-8 0,1 8-2 0,3-5 0 16,-4-3 28-16,1 8 6 0,3-8 1 0,-3 8 0 15,-4 1-16-15,3 8 0 0,1 3 0 0,-4 1 0 16,0 5-14-16,-3 0 1 0,-4 6 0 0,0 0 0 15,0 0-13-15,0 12-2 0,0 11-1 16,0-2 0-16,-4 8 18 0,-3-8 11 0,0 8-12 0,0 0 12 16,3-2 0-16,-3 2 0 0,4-2 0 0,-4 8 0 15,3-11 0-15,-3 2 0 16,4-2 8-16,-1-4-8 0,1 4 8 0,3-10-8 0,0 1 0 0,3-6 9 16,-3 3 0-16,0-7 0 0,7-5 0 0,-3 6 0 15,3 0 3-15,3-6 0 0,1 0 0 0,3-6 0 16,0 0-12-16,0 1 0 0,0-7 9 0,4 6-9 15,0 3 0-15,-4-3-15 0,3-3 3 0,1 0 0 16,-4 4-134-16,4-7-26 0,-1 0-6 0,1 0-1 0</inkml:trace>
  <inkml:trace contextRef="#ctx0" brushRef="#br0" timeOffset="48810.826">21858 5097 1638 0,'0'0'36'0,"-7"-3"7"0,0 0 1 0,0 3 3 0,-4-3-38 0,4 0-9 0,-3 3 0 0,-1 0 0 15,1 0 37-15,-1 0 6 0,4 0 1 0,0 0 0 16,-4 3-29-16,4 0-6 0,0 0-1 0,0 3 0 16,0 0-8-16,4 6 0 0,-1-1 0 0,-3 1 0 15,3 0 0-15,1 8 0 0,-1 4 0 0,4-1 0 16,-3 4-22-16,3-1-3 16,-4-2-1-16,4-1 0 0,-3 1 26 0,-1 2 0 15,4-2 0-15,-3-6 0 0,3-4 23 0,0 4 9 0,0-3 3 0,0-4 0 16,0 1-6-16,3-6-1 0,-3-6 0 0,4 6 0 15,-4-6-3-15,3 12-1 16,-3-12 0-16,11 0 0 0,-1 0-8 0,-2-6-1 0,2 0-1 0,1 0 0 16,-1-6-6-16,4 3 0 0,-3-2-8 0,-4-1 12 0,4 0-12 15,-4 0 0-15,0 1 0 0,0-4 0 16,-4 9-18-16,1-6-6 0,-1 6-2 0,-3 0 0 16,0-5-10-16,0 11-3 0,0 0 0 0,0-3 0 15,0 3-3-15,0 0-1 0,0 0 0 0,0 0 0 16,-3 3 35-16,-1 8 8 0,1-5 0 0,-4 0 0 0,3 0 0 0,1 6 0 15,3-6 0-15,-4 8 0 0,4-2 0 0,-3 0 0 16,3 0 0-16,0 0 0 0,3 2 0 0,1 4 0 0,-1-6 0 0,4-1-8 16,0 1 8-16,-3-3 0 15,3 3 0-15,0-1 0 16,-7-11 16-16,11 6 0 0,-1 0-1 0,1-6-536 0,-1 0-107 16</inkml:trace>
  <inkml:trace contextRef="#ctx0" brushRef="#br0" timeOffset="49022.792">22109 5388 1515 0,'-7'12'43'0,"3"-3"9"0,0 2-41 0,1-5-11 0,-1 6 0 0,-3 0 0 16,4-3 16-16,3-1 0 0,-4 1 1 0,4 3 0 15,0-6-17-15,0-6 0 0,0 0 8 0,0 0-8 16,0 0-84-16,4 0-21 0,3 0-4 0,0 6-461 16</inkml:trace>
  <inkml:trace contextRef="#ctx0" brushRef="#br0" timeOffset="49188.343">22119 5050 1184 0,'-10'-12'26'0,"3"6"6"0,-1 0 0 0,1 3 1 0,0-2-33 0,0-1 0 15,7 6 0-15,-10 0 0 0,3 0 15 0,7 0-4 16,0 0-1-16,0 0-367 16,0 0-74-16</inkml:trace>
  <inkml:trace contextRef="#ctx0" brushRef="#br0" timeOffset="49682.518">22726 4926 1504 0,'0'0'43'0,"0"0"9"0,-7 0-42 0,0 6-10 0,-4-6 0 0,4 12 0 0,4-6 84 0,-4 0 16 16,-4 3 2-16,0 2 1 0,-3 1-34 0,0 6-6 16,0-6-2-16,-4 2 0 0,4 4-26 0,4 5-6 15,-4-2-1-15,0 3 0 0,-1-1-28 0,1 4 0 16,4 2 0-16,-4-6 0 0,7 4 16 0,0-4-2 16,-1-2-1-16,5-3 0 0,-1 5-13 0,1-11 0 15,-1 8 0-15,4-8 0 0,0-6-11 0,0 0-5 16,4 0 0-16,-4-6-1 0,0 0-3 0,0 0-1 15,7 0 0-15,4 0 0 0,-4 0 8 0,0 0 1 16,0 0 1-16,3-6 0 0,-3 6 2 0,0-6 0 16,4 6 0-16,0-6 0 15,-4 6 9-15,3 0 0 0,-3 0 0 0,0 0-8 0,-7 0 8 0,11 0 0 16,-4 6-9-16,0 0 9 16,-7-6 0-16,7 6-11 0,4-3 11 0,-8 3-8 0,1 5 8 0,-1 1-12 0,1-6 12 15,-1 6-12-15,-3 3 12 0,0-1 0 16,-3 1 8-16,-1 3-8 0,1-7 8 0,-4 1-8 15,3 3 10-15,-3 2-10 0,0-5 12 0,0-6-3 0,-4 3-1 16,4 3 0-16,0-6 3 0,-3-1 0 0,-1-5 0 0,0 0 0 16,1 0-24-16,-1 0-5 0,-6-5-1 0,3 5 0 31,-1-9-30-31,-2 0-7 0,3 0 0 0</inkml:trace>
  <inkml:trace contextRef="#ctx0" brushRef="#br0" timeOffset="50527.922">23604 5023 385 0,'0'0'8'0,"0"0"1"0,0 0 1 0,0 0 2 0,0 0-12 0,0 0 0 0,0 0 0 0,0 0 0 15,0 0 45-15,0 0 7 0,0 0 0 0,0 0 1 16,0 0 60-16,-3 3 12 0,-1 9 3 0,-3-6 0 15,4 6-52-15,-1 0-9 0,1 5-3 0,-4-2 0 0,7 8 0 16,-4 4 0-16,1 14 0 0,-5-3 0 16,8 9-28-16,-3-3-5 0,3 6-2 0,-4 0 0 15,4-8 5-15,0 7 1 0,-3 7 0 0,3-6 0 0,-4 0-35 16,-3 0 0-16,4 3 0 0,-1 3 0 0,1-12 0 16,-1 0 0-16,-3-8 0 0,0 13 0 15,4-13 0-15,-4 2 0 0,-1-17 0 0,1 8 0 0,0-11 38 0,0-4 1 16,-3-2 0-16,3-6 0 15,0-6-5-15,0-12-1 0,-4 0 0 0,4-2 0 0,0-4-17 0,0-11-4 16,0 2-1-16,-7 1 0 16,7-4-11-16,0 1 0 0,-1-3 0 0,1-7 0 0,0 4 0 0,4 3 0 15,-4-3 0-15,7 2 0 0,-4 10-9 16,1-10 9-16,-1-2 0 0,4 3 0 0,0 2-18 0,4-2 3 0,-4 3 1 16,3-1 0-16,1 4 14 0,3-4 10 0,0 4-2 0,3 2 0 15,1-2-8-15,3 8-11 16,0-8 3-16,4 2 0 0,0 7-1 0,3-7 0 0,3 9 0 15,5-8 0-15,2 5 0 0,-6-2 0 16,3 8 0-16,1 0 0 0,-1 0-11 0,-7 7-3 0,-3-1 0 16,-1 3 0-1,-3 3-16-15,-3 0-3 0,-4 9-1 0,0 2 0 16,-3-5 14-16,-1 6 2 0,-6 0 1 0,-5 8 0 0,1 4 18 0,-7-4 8 0,0 4-8 0,-3-1 8 16,-1 1-16-16,-3 2 1 0,-7-2 1 0,3 2 0 15,0-8 46-15,0 0 10 0,1-4 2 0,-1-2 0 16,4 0-7-16,3 0-1 0,4-7 0 0,0 1 0 15,3-3-36-15,1-3-18 0,3 0 2 0,7 0 0 16,0 0-11-16,-4-9-1 0,-3 4-1 0,4-13-466 16,3 3-93-16</inkml:trace>
  <inkml:trace contextRef="#ctx0" brushRef="#br0" timeOffset="51022.703">23950 5270 1267 0,'0'0'28'0,"0"0"5"0,0-5 2 0,0-1 1 0,0-6-36 0,0 6 0 0,0 0 0 0,-3 0 0 16,3 6 100-16,0 0 14 0,-4-6 2 0,1-2 1 15,3 8-67-15,0 0-14 0,-11 0-2 0,4 0-1 16,0 5-33-16,0-2 0 0,0 3 0 0,0 6 0 16,-4-6 0-16,4 12 0 0,3-4-12 0,1 4 12 15,-4 11-11-15,3-5 11 0,-3-4-12 0,4 4 12 16,-1-4 0-16,1-2 0 0,-1 0 0 0,4 5 0 16,0-8 0-16,0 3 8 0,0-13 0 0,0 1 1 15,0-6 11-15,0 0 3 16,7 6 0-16,-7-6 0 0,0 0-7 0,0 0 0 15,7 3-1-15,0-6 0 0,0 0 1 0,0 0 0 0,1 3 0 0,-5-6 0 16,4 1-16-16,-3-7-10 16,-1 6 2-16,1 0 0 0,-4-3 21 0,3 3 5 0,-3 1 1 0,0 5 0 15,4-6-31-15,-4 6-5 0,0 0-2 0,0 0 0 16,0 0 27-16,0 0 4 0,0 0 2 0,0 6 0 0,0-6-22 16,0 11-5-16,0 4-1 0,3 3 0 0,1-13 14 0,-4 7 15 15,3 0-3-15,-3 3-1 0,4-4-11 16,-4 1 0-16,3-3 9 0,-3 0-9 0,0-9 0 0,0 0-18 15,0 0 3-15,11 6 1 0,-11-6 23 0,7 3 5 16,0-3 1-16,4-3-604 16,3-6-121-16</inkml:trace>
  <inkml:trace contextRef="#ctx0" brushRef="#br0" timeOffset="51588.938">24275 5215 1036 0,'0'0'23'0,"0"0"5"0,-7 5 0 0,0-2 1 0,-1 3-29 0,1-6 0 0,0 0 0 0,7 0 0 16,-7 6 108-16,0-6 16 0,0 0 4 0,0 0 0 15,0 0-52-15,0 0-9 0,7 0-3 0,-7 6 0 16,7-6-51-16,-4 0-13 0,-3 6 0 0,0 6 0 15,4-12 0-15,-1 11 0 0,1-5 0 0,-4 3 0 16,3 3 0-16,1 0 0 0,3-1 0 0,-4-5 0 0,4 9 0 0,-7 3 0 31,7-1 0-31,-3-11 0 0,3 6 0 0,0-9 0 0,-4 0 0 0,4-3 0 0,0 0 0 16,4 9 0-16,-1 2 0 0,-3-11 0 16,0 0 0-16,0 0 0 0,0 0 0 0,0 0 0 15,0 0 0-15,0 0 0 0,0 0 0 0,0 0 0 0,7 0 0 16,-7 0 0-16,7 6 0 0,-7-6 0 0,0 0 0 0,7 0 0 15,-7 0 0-15,7 0 0 16,0 0 28-16,0 0 4 0,0 0 0 0,1 0 0 0,-1-6-19 0,-7 6-3 16,7-6-1-16,-7 6 0 15,7 0 3-15,-7 0 0 0,10 6 0 0,-3-6 0 0,0 6-12 0,-7-6 0 16,7 0 9-16,0 6-9 0,1 6 0 0,-5-6 0 16,4 0 0-16,0 0 0 0,-3-1 11 0,-1 4-3 15,-3-3 0-15,0 0 0 0,0-6-8 0,4 12 0 0,-4-6 0 16,0 5 0-16,0-2 0 0,0 0 0 0,0-9 0 15,0 0 0-15,0 9 0 0,0-9 0 16,0 6 0-16,0 0 0 0,-4-1 0 0,1 1 0 0,3 0 0 16,-7 0 0-16,0-3 15 0,0 0 1 0,-1 0 0 0,-2-3 0 15,-1 0-26-15,-3 0-5 0,0 3-1 0,0-3 0 16,-4 0-40 0,4 0-9-16,0-3-2 0,-4 6 0 15,4-3-46-15,4 6-10 0,-4-3-1 0,3 3-515 0</inkml:trace>
  <inkml:trace contextRef="#ctx0" brushRef="#br0" timeOffset="52849.078">25428 5326 1036 0,'0'0'23'0,"-3"-6"5"0,-1-5 0 0,1 5 1 0,3 6-29 0,0 0 0 0,0 0 0 0,0 0 0 15,0 0 18-15,0 0-2 0,-7 0-1 0,7 0 0 16,0 0 27-16,-7 6 6 0,3-6 0 0,-3 11 1 16,3-5-32-16,-3 0-6 0,0 0-2 0,0 0 0 15,4 0 47-15,-4 8 10 0,0-14 2 0,0 12 0 0,-1-6-14 0,1 0-2 16,4 3-1-16,-8 3 0 0,8-1-23 0,-4 1-5 15,0 0-1-15,3-6 0 0,1 8-22 0,-1-2 0 16,1 0 0-16,-1-6 0 0,1 11 0 0,-1 1 0 16,-3-3 0-16,3 2 0 0,4 1-13 0,0-6-7 15,0 3-2-15,0 2 0 0,0-5 22 0,0 3 0 16,4-7 0-16,-4-8 0 0,0 0 0 0,0 0 0 16,0 0 0-16,14 0 0 0,-3 0 0 15,-1-8 0-15,1-7 0 0,3-3 0 0,-4-8 0 0,5 2 0 16,2-11 0-16,1-3 0 0,0 0 0 0,-4-6 0 15,0-4 0-15,0-1 0 0,0-7 11 0,-3-6 6 16,-1 12 2-16,1-6 0 0,-1 3-19 0,1 3 0 16,-11-6 0-16,3 0 0 0,-3 1 0 0,0 13 0 0,-7 4 0 0,4-6 0 15,-4 9 9-15,0 3-1 0,0 2-8 0,0 10 12 16,0-4-12-16,0 6 0 0,-1 4 0 0,1 8 0 16,0-6 0-16,4 12-12 0,-1 0 3 0,-3 0 0 15,0 12-9-15,0 0-2 0,-3 2 0 0,-1 16 0 16,4-7 20-16,-4 10-10 0,1 11 10 0,-1-3-8 15,4 3 8-15,0 6-12 0,0-6 12 0,3 9-12 16,1-3 12-16,-1 0 0 0,1 6 0 0,3 5 0 16,3-5 0-16,1 0 17 0,-4-6-2 0,3-3-1 15,1-3-14-15,-4-11 0 0,0 2 0 0,3-6 0 16,1 4 28-16,0-13 4 0,-4 4 0 0,3-7 0 0,1 4-19 16,-1 2-3-16,1-17-1 0,-1 6 0 15,1-6-40-15,3 3-8 0,0-3-1 0,3-3-753 16</inkml:trace>
  <inkml:trace contextRef="#ctx0" brushRef="#br0" timeOffset="53306.753">25629 5259 1267 0,'0'0'28'0,"0"0"5"0,0 0 2 0,0 0 1 0,0 11-36 0,0-5 0 0,0 3 0 0,4 3 0 16,-1 0 0-16,1 5 0 0,-1-5 0 0,4 3 0 15,4 8 58-15,-4-11 5 0,4 0 1 0,3 8 0 16,-4-14-11-16,1 6-1 0,0-6-1 0,3 0 0 16,0 0-5-16,-4-6-1 0,8 0 0 0,-4-6 0 15,0 6-9-15,0-6-3 0,-3 0 0 0,-1-6 0 16,1-2-13-16,0-4-2 0,-4 6-1 0,0 0 0 15,-4-8-17-15,1 8 0 0,-1 9-13 0,-3 0 5 32,0-9-23-32,0 7-4 0,-3-1-1 0,-1-6 0 0,1 6-3 0,-4-3-1 15,-4 3 0-15,-3 6 0 0,3 0 24 0,-3 0 4 0,4 6 0 0,-4-3 1 16,-4 3 11-16,0 0 0 0,4 6 0 0,-3 5 0 16,-1-8 0-16,0 6 0 0,1 11 0 0,-1-8 0 15,-3 8 0-15,7-8 0 0,3 8 0 0,1-2-8 0,-1-1 17 16,7-2 4-16,1 3 1 0,3-13 0 0,0 4 40 0,3 3 8 15,1-7 2-15,3 1 0 0,4 0-53 16,-1 3-11-16,8-12 0 0,-4 2 0 0,4 4 0 0,-4 3 10 16,7-6-2-16,0 0 0 0,-3 0-18 0,3-6-4 15,4 6-1-15,-1-6-562 16,1 0-113-16</inkml:trace>
  <inkml:trace contextRef="#ctx0" brushRef="#br0" timeOffset="54108.206">26568 5023 1444 0,'0'0'40'0,"0"0"11"15,0 0-41-15,0 0-10 0,0 0 0 0,0 0 0 0,-7 0 60 16,0 0 9-16,-4 3 3 0,4 6 0 0,0 0-26 16,0-3-5-16,3 6-1 0,-3 11 0 0,4-8-25 0,-1 14-6 15,1-2-1-15,-1 14 0 16,4-3-28-16,0-3-5 0,0 4-2 0,4-4 0 0,-1 3 27 0,-3-6 0 16,0 4 0-16,0-4 0 0,4 3 0 0,-4 4 0 15,0-10 0-15,0 9 0 0,0-8 22 0,0 2 10 16,0-11 1-16,3 2 1 0,-3 1-25 0,0-7-9 15,-3 4 0-15,3-9 9 0,-4 5-9 0,1-5 12 16,3 0-12-16,-4 2 12 0,4-8 7 0,-3 6 1 16,-1-6 1-16,1 6 0 0,3-9-21 0,0-3-16 15,0 0 2-15,0 0 1 0,0 0 21 0,0 0 4 0,-7 3 0 0,7-3 1 16,0 0 21-16,0 0 4 0,-4-6 1 0,0 0 0 16,1-12-11-16,-1 6-3 0,-3-5 0 15,7 2 0-15,-7-8-25 0,4 5 0 0,-1-3 0 0,1-2 0 16,-4-15-8-16,3 2-8 0,1-2 0 0,-1-9-1 15,4 3 27-15,-3 0 6 0,3 0 0 0,0-3 1 16,3 3-33-16,1-12-8 0,-1 0 0 0,4 6-1 16,0 6 25-16,0 9-8 0,-3 2 8 0,-1 4 0 15,4 5 0-15,0 4 0 0,4 8 0 0,-4-6 0 16,7 4 0-16,-3 8-12 0,3 0 4 0,-4 6 0 16,5 0-12-16,-5 0-1 0,4 6-1 0,-3-3 0 0,-1 6 2 15,-3 5 0-15,1-8 0 0,-1 12 0 0,0-7 8 16,-4 10 1-16,1-9 1 0,-4 11 0 0,0-2 10 15,-4 2 0-15,1 1 0 0,-1-3 0 0,1 8 9 16,-8-11 4-16,0 8 1 0,1-2 0 0,-1-4-6 0,-3-2 0 16,-3-1-8-16,2 1 12 0,1-3-12 0,0-4 0 15,4 1 0-15,-1-6 0 0,0 0 8 0,-3-6 0 16,4 6-8-16,-4-6 12 0,3 0-12 0,0-6 0 16,1 6 0-16,-4-6-10 15,3 0-18-15,1-6-4 0,3 1-1 0,-1 2 0 16,1 0-85-16,4 6-17 0,-1-9-3 0,4 1-546 0</inkml:trace>
  <inkml:trace contextRef="#ctx0" brushRef="#br0" timeOffset="54616.065">26793 5088 933 0,'0'0'26'0,"0"0"6"0,0 0-32 0,0 0 0 0,-7-3 0 0,0 3 0 0,7 0 72 0,-10 0 7 15,-1 6 1-15,1-3 1 0,-1 9-28 0,4-6-5 16,-4 11-2-16,4-5 0 0,0 3 7 0,0 2 2 15,0 7 0-15,-3-6 0 0,6 8-7 0,-3-2-2 16,0-4 0-16,0 4 0 0,0 2-6 0,3-2 0 16,1-7-1-16,3 1 0 15,3 0-11-15,1-4-3 0,-1-2 0 0,1-6 0 0,-1 6-4 0,1-6-1 16,-1-1 0-16,1-2 0 0,0-3 7 0,3 3 1 16,-4-3 0-16,4 0 0 0,4-6-8 0,-4 1 0 15,0-1-1-15,0 0 0 0,0-6-9 0,0 0-2 16,0-5 0-16,-3 2 0 0,3-3-8 0,-4 1-11 15,-3-1 3-15,4 3 0 16,-4-2-31-16,0 5-5 0,0-6-2 0,-4 4 0 0,4-4 22 0,-3 0 4 0,-1 4 0 16,-3 2 1-1,4 0-36-15,-4 0-7 0,-1 1-2 0,1-1 0 0,0 3 39 0,-3 3 7 0,3 0 2 0,-4 0 0 16,4-5 0-16,0 11 1 0,-4-6 0 0,1 6 0 16,6-6 15-16,-3 12-12 0,0-6 12 0,0 6-12 31,4 5-12-31,-1 1-3 0,1 6 0 0,3 8 0 15,0-8-81-15,0 8-16 0,0 18-3 0,7-8-1 0</inkml:trace>
  <inkml:trace contextRef="#ctx0" brushRef="#br0" timeOffset="54891.514">26966 5112 1314 0,'0'0'37'0,"-7"6"8"0,4 5-36 0,-4 1-9 16,0 6 0-16,0 2 0 0,0 4 83 0,3 2 14 16,0-2 3-16,-3 5 1 0,0-2-59 0,-3-4-12 15,-1-2-2-15,4 2-1 0,0-11 4 0,4 0 1 16,-5 2 0-16,5-2 0 0,3-6-21 0,-4 0-11 15,1 0 12-15,3-6-12 16,0 0-18-16,0 0-10 0,0 0-3 0,0 0-503 0,7-6-101 16</inkml:trace>
  <inkml:trace contextRef="#ctx0" brushRef="#br0" timeOffset="55086.643">26850 4859 1818 0,'-18'-6'52'0,"18"6"10"0,0 0-50 0,-7 0-12 0,7 0 0 0,0 0 0 15,0 0 12-15,0 0 0 0,0 0 0 0,0 0 0 16,0 0-12-16,0 0 0 0,0 0 0 0,0 0 0 16,7-3-122-16,0 0-27 15,0-6-6-15,7 3-1 0</inkml:trace>
  <inkml:trace contextRef="#ctx0" brushRef="#br0" timeOffset="55703.121">27368 5032 548 0,'-14'6'15'0,"7"-6"5"0,0 6-20 0,-3-6 0 0,-1 0 0 0,-3 6 0 15,0-6 106-15,-4 0 18 0,4 0 3 0,0-6 1 16,3 6-11-16,-3 0-1 0,4 0-1 0,-4-6 0 16,0 6-43-16,3 0-9 0,-3 0-2 0,3 0 0 15,4 0-22-15,0 6-5 0,0-6-1 0,0 0 0 16,7 0-33-16,-4 6 0 0,-3-6 0 0,4 6 0 16,3 6 0-16,0-7 0 0,-4 7 0 0,4-3 0 15,4 3 0-15,-4 0 0 0,3 5 0 0,1-5 0 16,3 3 0-16,-3 2 0 0,-1-5 0 0,1 0 0 0,3 0 0 15,0 2 0-15,-4-2 0 0,4-6 0 0,0 0-18 16,0 0 2-16,-3 5 1 0,3-11 0 16,-3 3 15-16,3-3 0 0,0 3 0 0,0-3 0 0,3 0 0 15,-3 0 0-15,4 0 0 0,-4 3 0 16,7 0 0-16,-3 0 0 0,-1 3 0 0,1 0-9 0,-4-6 9 16,3 6 11-16,-2 0-3 0,2 5 0 15,-3-5 0-15,-3 0 0 0,-1 3 0 0,-3 0 0 0,4 0 10 0,-1 2 2 16,-3-5 0-16,-3 6 0 0,-1-6-10 15,1 3-2-15,-4 2 0 0,-4-5 0 0,4 0-8 0,-4 0 8 16,1 6-8-16,-4-6 8 0,3-6-8 0,-3 9 12 16,0-6-12-16,0-1 12 0,3 1-12 0,-3-3 0 15,4-3 0-15,-5 3 0 16,5-2-43-16,-1-1-4 0,1 0-1 0,-1-3 0 16,0 0-20-16,-3-6-4 0,4 6 0 0,-1-8-603 0</inkml:trace>
  <inkml:trace contextRef="#ctx0" brushRef="#br0" timeOffset="56318.83">27651 5056 1177 0,'0'0'25'0,"0"0"6"0,0 0 1 0,0 0 2 0,-7 6-34 0,0-6 0 15,0 0 0-15,-1 6 0 0,8-6 61 0,-7 5 6 16,0-5 1-16,0 12 0 0,-3-12-16 0,3 6-4 0,-4 0 0 0,1 3 0 16,2-3-28-16,-2 0-7 0,-1 5-1 0,1-5 0 15,3 0-12-15,-4 3 9 0,4 0-9 0,0 5 8 16,3-2-8-16,-3-6 0 0,4 0 0 0,-1 6 0 16,4-9 8-16,-3 0 0 0,3-3 0 0,0 8 0 15,0-8-8-15,3 6 0 0,1 0 0 0,-1 0 0 16,1 0 27-16,3 0 3 0,-3-6 1 15,3 6 0-15,3-6-31 0,1 6 0 0,-1-1 0 0,-3-2 0 16,4 0 0-16,-4 0 8 0,0 0-8 0,0 0 0 16,4 3 0-16,-4-6 0 0,0 0 0 0,0 6 0 15,0 0 0-15,-4-6 0 0,4 6 0 0,-3-6 0 16,-4 0 0-16,4 6 0 0,-4-6 0 0,3 5 0 16,1 1 0-16,-1-6 0 0,1 6 0 0,-1 0 0 15,1 3 0-15,-1-3 0 0,1 11 0 0,-1-11 0 16,1 6 0-16,-4-6 0 0,3 3 0 0,-3 2 0 15,-3 1 9-15,3-6-1 0,0 6 0 0,-4-6 0 0,1 3-8 16,-4-4 8-16,3 4-8 0,-3 0 8 0,0-3 0 0,0-6 0 16,0 6 0-16,0 0 0 0,0 0-8 0,0-6 0 15,-4 0 0-15,4 0 0 16,-3 0-70-16,3-6-10 0,-1 0-1 0,-2 6-664 16</inkml:trace>
  <inkml:trace contextRef="#ctx0" brushRef="#br0" timeOffset="56834.334">27901 5088 1004 0,'-10'-3'22'0,"10"3"5"0,-7-6 1 0,-1 6 0 0,1-6-28 0,0 6 0 0,-3 6 0 0,3-6 0 0,0 6 25 0,-4-6 0 15,1 3 0-15,2 3 0 16,1 0-25-16,0 6 8 0,4-6-8 0,-4 5 0 16,0 1 12-16,3 0-4 0,1 3 0 0,-4 2 0 15,3 1 20-15,-3 2 4 0,0-2 1 0,3 6 0 0,-3 2 8 0,4-2 2 16,-4-1 0-16,3 3 0 0,1-8 5 0,3-3 2 16,-4 8 0-16,4-11 0 0,0 0-5 0,0 3-1 15,0-4 0-15,4 1 0 0,-4-6-5 0,3 0-2 16,1 0 0-16,-1 0 0 0,1-6-4 0,3 0-1 15,0 0 0-15,4 0 0 0,-1 0-12 0,1 0-4 16,3-12 0-16,0 6 0 0,0 0-16 0,4-6 0 16,-4 4 0-16,3-4 0 15,1-6-41-15,-4 6-6 0,0-11-1 0,-3 8 0 16,3-3-20-16,-3-2-4 0,-4 2 0 0,0 1-1 16,0 5-27-16,-4-3-6 0,-3 3-1 0,0 1 0 15,0-1-107-15,0 6-22 0</inkml:trace>
  <inkml:trace contextRef="#ctx0" brushRef="#br0" timeOffset="56914.128">27841 5197 645 0,'-24'0'18'0,"13"0"5"0,0 0-23 0,-6 0 0 0,3 0 0 0,0 0 0 16,3 6 13-16,4 0-1 0,-4 0-1 0,4 8 0 16,0 4-35-1,4-6-8-15,-4 26 0 0,7-3-1 0</inkml:trace>
  <inkml:trace contextRef="#ctx0" brushRef="#br0" timeOffset="57471.071">28071 5203 903 0,'0'0'20'0,"-8"6"4"0,5-3 0 0,-4 8 2 15,3 1-26-15,1-6 0 0,-1 6 0 0,1 5 0 0,-1-8 56 0,-3 3 7 16,4 6 1-16,-1-1 0 0,4-8 3 0,-3 6 1 16,-4-1 0-16,3 4 0 0,4-6-13 0,-3-3-3 15,3 2 0-15,-4 1 0 0,4-6-25 0,0 6-6 16,0-6-1-16,0 0 0 0,0-6-6 0,0 0-2 16,-4 6 0-16,4-6 0 0,0 0 16 0,0 0 4 15,0 0 0-15,0 0 0 0,0 0-10 0,0 0-2 0,8-3 0 0,-5-6 0 16,-3-3-6-16,4 6-2 0,-1-12 0 0,1 1 0 15,-1 2-12-15,4-3 0 0,0-8 0 0,-3 8 0 16,-1-5 0-16,4-1-10 0,-3-2 2 0,-1 8 0 16,4-2 8-16,1 2-8 0,-5-5 8 0,1 8-8 15,-1 3 8-15,1 0 0 0,-1 1 0 0,-3-1 0 16,4 6 0-16,-1 3 0 0,-3 0 0 0,0 3 0 16,0 0-12-16,0 0 0 0,0 0 0 0,0 0 0 15,0 0-22-15,0 0-5 16,7 6-1-16,-3 6 0 0,-1-6 40 0,4 5 0 0,-3-5 0 0,-1 6 0 15,4 0 0-15,-3 8 0 0,3-8 0 0,-3 6 0 16,3-4 0-16,3 4 0 0,-6 6 0 0,3-4 0 16,-4 4 18-16,1-7 11 0,-1 4 3 0,1 2 0 15,-1-5-16-15,1 3-4 0,0-4 0 0,-4-5 0 16,0 6-3-16,3-7-1 0,-6 4 0 0,3-3 0 16,0 5-8-16,0-8 0 0,-4 0 0 0,4 6 0 15,-4-3-107-15,4-7-23 0,0 1-5 0,0-6-1 0</inkml:trace>
  <inkml:trace contextRef="#ctx0" brushRef="#br0" timeOffset="57792.262">28571 5364 1650 0,'0'0'47'0,"0"0"9"0,0 0-44 0,0 0-12 0,0 0 0 0,0 0 0 16,0 0 54-16,0 0 9 0,-3 6 1 0,-1 6 1 15,4-6-52-15,-3 0-13 0,3-6 0 0,0 0 0 0,0 0 0 0,0 0 9 16,0 0-9-16,0 0 8 0,0 0-8 0,0 0-17 16,0 0 4-16,0 0-525 15,0 0-105-15</inkml:trace>
  <inkml:trace contextRef="#ctx0" brushRef="#br0" timeOffset="111081.201">7747 6458 851 0,'0'0'36'0,"0"0"-36"16,0-3 58-16,0-3 5 0,0 6 1 0,0 0 0 15,0 0-27-15,0 0-5 0,0 0 0 0,0 0-1 16,-4-11 1-16,4 11 1 0,0-6 0 0,0 6 0 16,0 0-33-16,0 0 0 0,0 0 0 0,0 0 0 15,0 0 0-15,0 0 0 0,0 0 0 0,0 0 0 16,0 0 0-16,-3 6 0 0,3-6 0 0,-4 5 0 16,1 1 0-16,3 0 0 0,0 3 0 0,0-3 0 15,0 6 37-15,-4-1 1 0,4-5 0 0,-3 0 0 16,-1 0-10-16,4-6-3 0,-3 6 0 0,3 3 0 15,-4 2-25-15,4 1 0 0,4 0 8 0,-4 0-8 16,0 2 44-16,0-2 8 0,0 0 0 0,0 0 1 16,0 5-33-16,3-2-8 0,1 3 0 0,-1-1-1 15,1 1-11-15,-4 3 0 0,0-4 0 0,3-2 0 16,-3 5 28-16,0 1 3 0,4-3 1 0,-4-1 0 16,0 4-23-16,0-3-9 0,3-4 8 0,-3 4-8 15,4 5 28-15,-4-5 0 0,0-3 0 0,4 2 0 16,-1-5-41-16,1 0-8 0,-4 0-2 0,3-1 0 15,4 4 23-15,4 3 0 0,-8-6 0 0,8-1 0 16,-1-2 0-16,1 3 0 0,3-6 0 0,0-6 0 16,-3 6 0-16,3-6 0 0,-3 0 9 0,3 6-9 0,0-6 0 0,0 5 0 15,-4 4 0-15,5-6 0 0,-1 0 0 0,-4-6 8 16,1-3-8-16,-1 0 0 0,1-5 17 0,0 5-1 0,-1-15 0 16,1 6 0-16,-1 1-16 0,1-10 0 0,-4 1 0 0,0-4-9 15,0-5 9-15,0 3 0 16,-3-10 8-16,3-2-8 0,-7 3 0 0,3-9 0 0,1 3 0 15,-1 0 0-15,1 5 0 0,-4 4 0 16,0-3 0-16,-4 3 0 0,1 8 0 16,-1-5 0-16,4 3 0 0,-3 5 0 0,3 0 0 0,-4 4 0 0,4 2 0 0,0-8 0 15,0 14 0-15,-3-6 0 0,3 13 0 0,-4-7 0 16,4 3 0-16,0 3-10 0,-3 0 1 0,3-6 0 16,0 7-112-16,0 5-23 0,0 0-4 15</inkml:trace>
  <inkml:trace contextRef="#ctx0" brushRef="#br0" timeOffset="111595.095">8322 7023 850 0,'0'0'17'0,"-7"-6"6"0,3 0-23 0,-3 0 0 0,4 0 0 0,-1 0 0 31,1-6 107-31,3 7 17 0,0-7 3 0,0 3 1 16,0 9-52-16,0 0-9 0,0 0-3 0,0 0 0 0,0 0 0 0,0 0 0 0,0 0 0 0,0 0 0 15,0 9-51-15,0 3-13 0,0-1 0 0,0 7 0 16,0 0 32-16,0 2 4 0,0 4 1 0,-4-4 0 15,1 4-8-15,3-12-1 0,-4-1-1 0,1 4 0 16,3-15 29-16,0 0 7 0,0 0 1 0,0 0 0 16,0 0-52-16,0 0-12 0,0 0 0 0,-7-12 0 15,7-2 0-15,-4-4 0 0,1-9 0 0,3-2 0 16,0 3 0-16,0-4 0 0,0 4 0 0,3-4 0 16,8 7 0-16,-8-4 0 0,4 4 0 0,0-1 0 15,4-2 0-15,-4 8 0 0,0 1 0 0,0-4 0 16,0 9-48-16,0 0-13 0,-3-2-3 15,3 8 0-15,-7 6 52 0,7 3 12 0,0 9 0 0,0-1 0 16,0 1 0-16,0 9 0 0,-3 2 0 0,3 4 0 16,-4 2 0-16,1 0 0 0,-1 10 0 0,1-10 0 15,-1 3 0-15,1-2 0 0,-4 2 0 0,3 3 0 16,1-2 0-16,-1-10 0 0,-3-2 0 0,4-4 0 16,-1 1 0-16,-3-9 0 0,4 0 0 0,0-3 0 15,-4-6 0-15,0 0 0 0,0 0 0 0</inkml:trace>
  <inkml:trace contextRef="#ctx0" brushRef="#br0" timeOffset="113293.207">9405 6837 850 0,'-3'-3'24'0,"3"3"6"0,0 0-30 0,0 0 0 0,0 0 0 0,-4-5 0 15,4 5 27-15,0 0-1 0,0-6 0 0,0 6 0 16,0 0 1-16,0 0 0 0,0 0 0 0,0 0 0 15,0 0-19-15,0 0-8 0,0 0 0 0,-4 6 8 16,4-6-8-16,0 0 0 0,-3 5 0 0,-1 1 8 16,4 0 10-16,-3 6 2 0,-1-6 0 0,4 6 0 15,-3-1 16-15,3-5 4 0,0 6 1 0,-4 3 0 16,4-4 3-16,-3-5 1 0,3 0 0 0,0 3 0 16,0 6-5-16,3-1-2 0,1 4 0 0,3 0 0 15,-4 2-10-15,4-2-3 0,-3 5 0 0,3-2 0 16,0 3-7-16,-3-10-2 0,3 4 0 0,0 5 0 15,-4 1-5-15,1 8-2 0,-1-2 0 0,1 8 0 16,-1-9 6-16,-3 4 1 0,0-4 0 0,0-3 0 16,-3 1 0-16,3-4 0 0,0 7 0 0,-4-10 0 15,1 4 0-15,-1-6 0 0,1-1 0 0,-1-2 0 16,1 3-2-16,-1-1 0 0,1-8 0 0,-1 3 0 0,1-1-14 16,-1 1 11-16,4-12-11 0,0 0 10 0,0 0-10 15,-3 0 12-15,-5 0-12 0,5-6 12 0,-4 0 2 0,3 6 1 16,1-5 0-16,-4 2 0 0,3-3-15 0,-3 3 0 15,0-3 0-15,0 0 0 0,-4-3-9 0,1-2-5 16,-1-7-1-16,1 0 0 16,-1-2-22-16,-3-4-5 0,3-2-1 0,-6-4 0 15,3 1-125-15,-4 2-26 0</inkml:trace>
  <inkml:trace contextRef="#ctx0" brushRef="#br0" timeOffset="113548.589">9193 6517 1337 0,'-3'6'56'16,"3"-6"-44"-1,0 9-61-15,3-4-12 0</inkml:trace>
  <inkml:trace contextRef="#ctx0" brushRef="#br0" timeOffset="114115.863">9751 6720 1314 0,'0'0'37'0,"-7"0"8"0,3 0-36 0,1 0-9 0,-4 0 0 0,0 9 0 15,0-9 53-15,-1 0 9 0,-2 5 2 0,-1 1 0 16,1 0 0-16,-4 6 0 0,3 3 0 0,0 2 0 16,1-5-20-16,-1 0-4 0,4 5-1 0,-3-2 0 15,3 9-20-15,-1-7-4 0,1 4-1 0,4 2 0 16,-4-5-14-16,7 9 9 0,0-10-9 0,0 1 8 15,3-1-8-15,1 4 8 0,-1-3-8 0,4-1 8 16,1 4-8-16,-1-9 8 0,3 5-8 0,1-2 8 16,-4-9-8-16,3 0 0 0,1 0 0 0,3-6 0 15,-3 0 0-15,-1 0 0 0,1 0 0 0,-1-6 0 16,1-3 34-16,0-9 8 0,-4 1 2 0,3-13 0 16,1 10-23-16,-1-10-4 0,1-2-1 0,0 3 0 15,-4-10-16-15,0 10 0 0,0-3-8 0,0-4 8 16,-4 4-35-16,1 3-1 0,-4-4 0 0,0 4 0 15,-4 8 9-15,1-8 2 0,-4 8 0 0,0 9 0 16,-4-5 10-16,1 11 3 0,-5 0 0 0,1 0 0 16,-3 6-28-16,-1 6-4 0,0 6-2 0,1 5 0 0,-1 1 37 15,4 9 9-15,0 2 0 0,0 9 0 0,0-3 0 16,3 7 0-16,0-1 0 0,1-3 0 0,-1 3 0 0,8-3 0 16,-1-5 0-16,1-4 0 0,3 1 0 15,3-10 0-15,1-2 0 0,3-6 0 0,0-1 0 0,3-5 0 16,1 3 0-16,3-9 0 0,0-6-107 15,0 0-16-15,4-3-3 0</inkml:trace>
  <inkml:trace contextRef="#ctx0" brushRef="#br0" timeOffset="114540.576">9938 6831 1496 0,'0'0'31'0,"0"0"8"16,0 0-31-16,0 0-8 0,0 0 0 0,-4 6 0 16,-3 0 52-16,7 3 8 0,-3 3 3 0,-1 0 0 15,4-1-32-15,0-5-7 0,0 3 0 0,0 3-1 16,0 0-8-16,4-1-2 0,-4 1 0 0,0 6 0 0,3-4-13 0,1 10-18 0,-1-1 4 0,1-2 1 15,-1 3 21-15,1-10 4 0,-1 4 0 0,1 0 1 16,3-7-13-16,-4 4-18 16,8-3 4-16,-4-1 1 0,0-5 13 0,0 0 0 15,0 0 0-15,4-6 0 0,-4 6 24 0,3-6 8 16,1 0 2-16,-4 0 0 0,4-6-14 16,-1 0-4-16,1-6 0 0,-1 1 0 15,1-10-1-15,-4 4-1 0,0-13 0 0,-3 10 0 0,3-4 18 0,0-2 4 16,0 2 1-16,-4 1 0 0,1-4-29 0,-1 4-8 0,1-13 0 15,-4 10 0 1,0-4-28-16,-4 4-8 0,1 2 0 0,-4 1-1 16,3 8-22-16,-3 3-4 0,0-5-1 0,0 8 0 0,4 3-112 0,3 6-24 15</inkml:trace>
  <inkml:trace contextRef="#ctx0" brushRef="#br0" timeOffset="115001.071">10361 6846 1552 0,'-3'18'44'0,"-1"-6"10"16,4-1-43-16,-4 4-11 0,4 3 0 0,0-1 0 0,0-2 32 0,0 9 4 15,4-1 0-15,0-2 1 0,-1 2-10 0,1 1-3 0,3-7 0 0,-4 10 0 32,1-10-12-32,3-2-2 0,-4 3-1 0,1-7 0 15,-4 1-9-15,0-12 0 0,0 0 9 0,0 0-9 0,0 0 48 0,0 0 6 0,0 0 1 0,0-6 0 16,-4-5-30-16,4-1-5 0,-3-6-2 0,3 4 0 16,-4 2-10-16,4-12-8 0,-3 10 12 0,3-10-12 15,-4 6 10-15,4 1-10 0,-3 2 8 16,-1-3-8-16,4 7 0 0,-3-4 0 0,3 3 0 15,0 0 0-15,0 7 0 0,0-1 0 0,0-9 0 16,0 9 0-16,0 6 0 0,0 0 0 0,0 0 0 16,0 0 0-16,0 0-10 15,3-6 10-15,-3 6 0 0,4-6-9 0,-1 0 9 0,4 6-13 0,0-5 5 0,0-1 8 16,0 6 0-16,0-12 0 0,1 12 0 0,-1-6 0 16,3 6-8-16,-3 0 8 0,4-6 0 0,-1 6 0 15,5-6-10-15,2 0 10 0,-3 1-13 0,4-1 5 16,0 3-13-16,3 3-3 0,-4 0 0 0,4 0 0 15,1 0-17-15,-5 0-4 0,4 0-1 0</inkml:trace>
  <inkml:trace contextRef="#ctx0" brushRef="#br0" timeOffset="116247.009">11807 6943 1469 0,'-10'0'30'0,"3"0"9"0,-4-6-31 0,1 6-8 0,3 0 0 0,-7-6 0 16,3 6 108-16,-3-5 21 0,0-1 4 0,3 6 1 16,-3-12-72-16,3 9-14 0,1-3-4 0,-4 3 0 15,7 0-32-15,-4 0-12 0,0 0 0 0,1 3 9 16,3-6-26-16,-4 6-6 0,11 0-1 0,-7 0 0 16,-3 0 24-16,3 6 0 0,3-3 0 0,-3 6 0 15,0 0 0-15,0 9 0 0,-4-7 0 0,4 7 0 16,0 8 0-16,-3 4 0 0,3-4 0 0,0-2 0 15,-1 2 0-15,5 4 0 0,-4-13 0 0,3 10 0 16,1-10 0-16,-1 7 0 0,1-4 0 0,3-8 0 16,3 6 0-16,-3-9 0 0,0-9 0 0,7 6 0 15,0-4 0-15,4 1 0 0,0-3 0 16,-1-5 0-16,4-4 27 0,4-3 9 0,-4-12 3 0,4 4 0 16,-1-4-27-16,4-5-12 0,-3-3 10 0,3-1-10 15,-7 4 0-15,4-1 0 0,0 4-8 0,-8-3 8 16,4 2-42-16,-7 10-2 0,4-4 0 15,-7 6 0-15,3 6-18 0,-4-2-4 0,-3-1-1 0,0 12 0 16,0 0 9-16,0 0 2 0,0 0 0 0,-7 12 0 0,0-1 32 16,-4 10 8-16,1 8 0 0,-4 1 1 15,3 2 29-15,-3 12 6 0,-4 0 0 0,4 9 1 16,4-3 19-16,-1-6 4 0,0 6 1 0,4 0 0 0,0-3 4 16,0-8 1-16,4-1 0 0,-4-3 0 15,3 3-18-15,1-2-3 0,3-7-1 0,-4 3 0 0,4-8-28 16,0 2 0-16,4-14 0 0,-1 9 0 0,-3 2 39 15,0 1 1-15,4 2 1 0,-4 3 0 0,3-2-32 0,1 2-9 16,3-11 0-16,-4 8 0 0,-3-8 8 0,0 0-8 0,0-4 10 16,0 4-10-16,0-6 0 0,0 8 0 0,0-5 0 0,0 0 0 15,0-3 0-15,0-7-13 0,0-5 2 0,0 0 1 16,-3 6-2-16,3 0 0 0,0 6 0 0,0-6 0 16,0-6 12-16,0 0 0 0,0 0 0 0,-4-12 0 15,4 12 8-15,0 0-8 0,0 0 10 0,-7-6-10 16,4-6 12-16,-1 7-3 0,4-13-1 0,0 6 0 15,4-3-8-15,-4-2 0 0,7-1 0 0,-4 1 0 16,1-4 0-16,-1 9 0 0,4-5 0 0,0-1 0 16,-3 3-10-16,3-8 10 0,0-1 0 0,-3 4-9 15,3 2-5-15,0 3-1 0,0-2 0 0,0 5 0 16,0 0-28-16,4-3-5 0,-4-2-2 0,3 11 0 16,1-6 10-16,3 6 3 0,0 6 0 15,4-6 0-15,-1 6 1 0,1 6 1 0,3-6 0 0,0 6 0 16,4 6-42-16,-4-6-9 0,0 0-2 0,-3-3 0 15,0 0 48-15,-1-3 8 0</inkml:trace>
  <inkml:trace contextRef="#ctx0" brushRef="#br0" timeOffset="116684.184">11942 6931 1060 0,'0'0'22'0,"0"0"5"0,0 0-27 0,0 0 0 0,-8 0 0 0,8 0 0 16,-7 0 76-16,7 0 9 0,-7 0 3 0,7 0 0 15,-3 6-24-15,-1 0-5 0,1 6-1 0,3 9 0 16,3-10-29-16,-3 1-5 0,4 6-2 0,-1 2 0 16,1-2 8-16,3 0 2 0,-4 2 0 0,5 4 0 15,-1-7-32-15,0 4 8 0,3-4-8 0,-3 1 0 16,0-9 37-16,0-3 5 0,-7-6 1 0,4 3 0 16,3-6 13-16,0-3 4 0,-3-3 0 0,3-3 0 15,0-5-28-15,0-7-6 0,3 4-1 0,1-10 0 16,-4 10-25-16,4-10 0 0,-1 7 0 0,-3-4 0 15,4 4 0-15,-4 2 0 0,0-2 0 0,0 2 0 16,-4 9 0-16,-3-5 0 0,4-1 0 0,-4 6 0 16,0 1-46-16,3 5-14 0,-3 6-4 0,0 0 0 15,0 0-51-15,0 0-10 0,0 0-3 0,8 3 0 16,-1 2-46-16,3 1-10 0</inkml:trace>
  <inkml:trace contextRef="#ctx0" brushRef="#br0" timeOffset="117165.614">12471 6937 957 0,'-7'0'40'0,"-4"0"-32"16,4 6 73-16,0-6 15 0,-4 6 2 0,4 0 1 15,-3 3-22-15,3 3-4 0,0-1-1 0,-4 1 0 16,4 9-10-16,0-4-2 0,-4 7-1 0,4-1 0 16,0-2-16-16,-3 2-3 0,3-2-1 0,-4 2 0 15,4-5-6-15,0 9-1 0,0-10 0 0,3 7 0 16,1-7-12-16,-1-2-2 0,4-3-1 0,-3 0 0 16,3-7-1-16,0-5 0 0,0 0 0 0,0 0 0 15,0 0 7-15,0 0 1 0,7 3 0 0,3-3 0 16,-3-3-7-16,4 3-1 0,0-11 0 0,-1 5 0 15,1-6-16-15,-1-6 8 0,1 4-8 0,-4-4 0 16,4 0 0-16,-1 1 0 0,1-4 0 0,-4 9-12 16,0-5-21-16,3-1-4 0,-6 9-1 0,3-2 0 15,-3-1 2-15,-1-3 1 0,1 6 0 0,-4 3 0 16,0-2 13-16,3 2 2 0,-3-6 1 0,0 6 0 0,0 6 19 16,0 0 0-16,0 0 0 0,0 0 0 0,0 12 0 0,-3 0 0 15,-1-4 0-15,4 4 0 0,-3 6 0 0,3-6 0 0,0 5 0 16,0-8 0-16,0 9 0 0,3-1 0 15,1 1 0-15,-1-3 9 0,1 2-9 16,-1-5 0-16,1 0 0 0,-1-3 0 0,4-1 0 16,0-2 0-16,0-3 9 0,0 3-9 15,4-6-93-15,0-6-23 0,3 3-5 0</inkml:trace>
  <inkml:trace contextRef="#ctx0" brushRef="#br0" timeOffset="117557.969">12619 7055 1552 0,'0'0'44'0,"-4"12"10"0,1-1-43 0,-1-2-11 0,4 3 0 0,-3 0 0 16,3 0 53-16,0-1 9 0,3-2 2 0,-3 9 0 16,4-12 0-16,-4 5 0 0,3 1 0 0,1-3 0 15,-1 0-56-15,-3-3-8 0,0-6 0 0,4 8-10 16,-4-8 10-16,0 0 0 0,0 0 10 0,0 0-10 15,0 0 0-15,0 0 0 0,7-8 0 0,-4-1 0 16,1-6 43-16,0-3 2 0,-1 1 1 0,-3-4 0 0,4 4-46 16,-1-1 0-16,-3-3 0 0,4 10 0 0,-1-7-8 15,-3 6 8-15,0-2 0 0,4 2 0 0,-4 0 0 0,3 6 0 16,1 0 0-16,-4 6 0 16,3 0-38-16,4 6-1 0,0 0 0 0,-3 0 0 0,3 6 39 15,0-4 0-15,0 10 0 0,-3-6 0 0,3 6 11 16,0-7 9-16,-4 10 3 0,4-3 0 0,-3-4-37 15,-1 10-7-15,1-13-2 0,-1 7 0 0,-3-3 45 0,4-6 9 16,-4-1 1-16,0-2 1 0,4 0-17 0,-4-6-3 16,0 12-1-16,0-12 0 0,0 0-12 0,7-6 0 0,-4 0 0 15,4 0 0 1,0-5-40-16,0 5-12 0,0-3-1 0</inkml:trace>
  <inkml:trace contextRef="#ctx0" brushRef="#br0" timeOffset="118110.142">13190 6987 2010 0,'-10'-17'42'0,"-1"-1"9"0,4 3-41 0,0 9-10 0,7 6 0 0,-11 0 0 15,1 0 45-15,-1 6 7 0,1 6 2 0,-1-6 0 16,1 0-25-16,-1-12-5 0,-3 3 0 0,3 3-1 15,1 0-23-15,3 9 0 0,0 0 0 0,-4 8 8 16,4-5-8-16,3 12-8 0,1-4 8 0,-1 10-12 16,4-10 12-16,0 10 0 0,0-10 0 0,0 9-8 15,4-5 8-15,-4-6 0 0,7 2 0 0,-3-2-8 16,-1-9 8-16,4-1 0 0,-3-2 0 0,3-3 0 16,0 3 0-16,0-6 12 0,0-6-2 0,0 3-1 15,3-5-9-15,1-1 0 0,3-3 0 0,0-12 8 16,0 4-8-16,0-10 0 0,-3-2 0 0,3 3 0 0,0-7 0 0,4 4 0 15,-4 0 0-15,0-9 0 0,-3 8 0 0,-1-5 0 16,1 9 0-16,-4-10 0 0,0 10 0 0,-3-6 0 16,-1 8 0-16,1-5 0 0,-4 8-8 0,0-8-4 15,-4 3-1-15,1-1 0 0,-4 4 13 0,-1 2 0 0,-2-2 0 16,-1 8 0-16,-3 1 0 0,4-4 16 0,-5 9-3 16,1-5-1-16,4 11-12 0,-1 0 0 0,1 6 0 15,3 0 0-15,-1 6-10 0,1 0-5 0,0 0-1 16,0 8 0-16,4 4 7 0,-1 11 1 0,4-5 0 0,0 8 0 15,0 3 8-15,0 4 0 0,4-1 0 0,-1 6 0 16,4-3-33-16,0 3-5 0,0 0-1 0,4 3 0 16,-4-3 39-16,0 6 0 0,0-3 0 0,0 3 0 15,0 0 0-15,0-6 0 0,0 1 0 0,1-4 0 16,-1-3 0-16,0-12 0 0,0 4 0 0,0-7 0 0,0-5 0 16,-4-3 0-16,4-4 0 0,0-5 0 15,1 0 0-15,2-6 0 0,-3 0 0 0,0-6 0 16,4 0-141-16,-4 1-21 0</inkml:trace>
  <inkml:trace contextRef="#ctx0" brushRef="#br0" timeOffset="119273.287">14160 7128 608 0,'-3'0'25'0,"-1"0"-25"15,1-5 56-15,-1-1 7 0,1-6 1 0,-1-3 0 16,4 3-52-16,0 1-12 0,0-1 0 0,0 0 0 16,-3 0 48-16,3 4 8 0,0-4 0 0,0 6 1 15,3-6-13-15,-6 6-4 0,3 0 0 0,0 1 0 16,0 5-7-16,0 0-1 0,0 0-1 0,0 0 0 15,0 0-31-15,0 0 0 0,0 0 0 0,0 0 0 16,0 0 0-16,0 0 0 0,0 0 0 0,0 0 0 16,-11 0 56-16,11 0 4 0,-7 5 2 0,0-5 0 15,7 0-6-15,0 0-2 0,0 0 0 0,-10 0 0 16,10 0-34-16,0 0-6 0,-8 6-2 0,8-6 0 16,0 0 39-16,0 0 7 0,-7 0 2 0,7 0 0 15,0 0-45-15,-3 6-15 0,-1 0 9 0,4-6-9 16,0 12 0-16,-3-9 0 0,3-3 0 0,0 9 0 15,0-9 0-15,0 0 0 0,3 5 0 0,1 4 0 0,-4-9 16 16,0 6-1-16,3 0-1 0,1 0 0 0,-4 0-14 0,3 0 9 0,1 0-9 16,-4-1 8-16,4 1-20 0,-4 0-5 15,0 3-1-15,3 3 0 0,-3 0 18 0,0-1 0 16,4-2 0-16,-1 9 0 0,-3-1 17 0,0 7 7 16,-3 2 2-16,3 4 0 0,-4-10-4 0,4 10-1 0,-3-10 0 15,3 10 0-15,0-7-3 0,-4 4-1 0,4-4 0 16,0 4 0-16,-4-4-17 0,4 1 0 15,0-1 0-15,-3 4 0 0,-1-7 0 0,1-2 0 0,-1 0 0 0,4 2 0 16,-3 9 0-16,-1-5 0 0,4-9 0 0,-3 2 0 16,-1 1 29-16,1-6 3 0,-1-6 0 0,1 5 0 15,3 1 0-15,-4-3 0 0,4-3 0 16,0-6 0-16,0 0-44 0,0 0-9 0,0 0-2 0,0 0 0 16,-7 0 37-16,0-6 7 0,4 6 2 0,-5 0 0 15,-2-9-70-15,-1 3-13 0,1-3-4 16,-4-5 0-16,-1 2 43 0,-2-6 8 0,-1-5 1 0,-3-4 1 15,3-2-85-15,-3-3-16 0,4-12-4 0,-5-1-1 16,8 4-111-16,0-9-23 0,0-6-4 0</inkml:trace>
  <inkml:trace contextRef="#ctx0" brushRef="#br0" timeOffset="119478.93">13959 6452 1462 0,'-7'3'30'0,"-3"0"8"0,3 3-30 0,-4 0-8 0,4 6 0 0,0-1 0 16,0-5 45-16,3 6 8 0,-3-6 2 15,4 3 0-15,3 2-55 0,-4 1 0 0,4-6 0 0</inkml:trace>
  <inkml:trace contextRef="#ctx0" brushRef="#br0" timeOffset="119732.476">14376 6505 1272 0,'0'0'36'0,"0"6"8"0,0 6-35 0,3 8-9 0,-3 10 0 0,4-4 0 16,-1 4 0-16,1 2 0 0,-1 3 0 0,1-2 8 16,-1-1 1-16,1 3 0 0,-1 0 0 0,1 4 0 15,-1-16-9-15,-3 10 0 0,4-4 0 0,0 3 0 16,-1-8 0-16,1-4 0 0</inkml:trace>
  <inkml:trace contextRef="#ctx0" brushRef="#br0" timeOffset="120257.275">14788 7073 1520 0,'0'0'32'0,"0"0"6"0,0 0-30 0,-3 5-8 0,3-5 0 0,0 0 0 15,0 9 65-15,0-3 12 0,0 6 3 0,0-12 0 16,0 0-13-16,3 6-3 0,5-6 0 0,-1 6 0 16,-4-6-51-16,4 0-13 0,0-6 0 0,0 0 0 15,4 0 34-15,-4-6 4 0,3 0 1 0,1 4 0 16,0-10-27-16,-4 6-4 0,3-2-8 0,-3 2 11 16,0 0-45-16,-3 0-9 0,-1 1-1 0,1-1-1 15,-1 3-67-15,-3 9-12 0,0 0-4 0,0 0 0 16,0 0 0-16,-7-3 0 0,0 3 0 0,0 0 0 15,-3 3 41-15,-1 3 8 0,1 0 2 0,-5 3 0 0,1 2 100 0,0 1 20 0,0 9 4 0,0-4 1 16,-4 7 35-16,4-10 7 0,0 4 2 0,-3 6 0 16,2-4 8-16,1 10 1 0,0-7 1 15,4 4 0-15,-1 2-30 0,4-11-5 16,3 8-2-16,1-2 0 0,3-7-32 0,3 4-6 0,1-4-2 16,-1 1 0-1,5-3-25-15,2-3 0 0,-3-1 8 0,4 1-8 16,-1-12 33-16,4 6 5 0,-3-6 1 0,3-6 0 0,0 6-25 0,4 0-5 0,-4 0-1 15,4-6 0 1,-1-6-44-16,1 7-8 0,3-10-3 0</inkml:trace>
  <inkml:trace contextRef="#ctx0" brushRef="#br0" timeOffset="120518.251">14834 6790 1370 0,'0'0'39'0,"0"0"8"16,0 0-38-16,0 0-9 0,0 0 0 0,0 0 0 15,0 0 32-15,0 0 4 0,0 0 0 0,0 0 1 16,4 0 10-16,3 6 1 0,0-6 1 0,4 0 0 15,-4-6-18-15,3 6-4 0,1-6-1 0,-4 1 0 16,3-1-6-16,-3-9 0 0,0 3-1 0</inkml:trace>
  <inkml:trace contextRef="#ctx0" brushRef="#br0" timeOffset="120869.134">15286 6370 1422 0,'0'0'40'0,"-4"12"9"0,4-6-39 0,-3 11-10 0,-1-2 0 0,1 3 0 16,3 5 68-16,-4-2 11 0,1 8 2 0,-1 3 1 15,1-2-37-15,3 2-7 0,-4 3-2 0,4 9 0 16,0-8-22-16,0 8-5 0,0 6-1 0,0-6 0 16,0-3-8-16,0 3 8 0,4 0-8 0,-4 6 8 15,3-9-8-15,1 4 12 0,-1-1-12 0,1-3 12 16,-4-3 0-16,3-6 0 0,1 4 0 0,-4-4 0 16,0-9-4-16,0-2 0 0,0-3 0 0,0-1 0 15,0-5-8-15,0 3 12 0,0-6-12 0,0 5 12 16,-4-8-12-16,4-6-17 0,0 0 4 0,0 0 1 15,0 0-154-15,0 0-30 0</inkml:trace>
  <inkml:trace contextRef="#ctx0" brushRef="#br0" timeOffset="121118.436">15074 7061 1422 0,'0'0'40'0,"0"0"9"0,4 6-39 0,3-6-10 0,0 6 0 0,0-4 0 15,0 1 67-15,4 3 11 0,-1-3 2 0,-3 0 1 16,4 0-13-16,-1-3-4 0,1 6 0 0,3-6 0 16,-3 0-21-16,-1-6-5 0,4 6-1 0,-3-3 0 15,3 0-29-15,0 0-8 0,0-3 0 0,4 3 0 16,-4 1-45-16,0 2-11 0,4 0-1 0</inkml:trace>
  <inkml:trace contextRef="#ctx0" brushRef="#br0" timeOffset="121697.713">15730 7140 908 0,'0'0'19'0,"0"0"4"0,0 0-23 16,-7-3 0-16,7 3 0 0,-7 0 0 0,0 0 51 0,0 0 5 0,0 0 2 0,-4 0 0 15,4 3 10-15,0-3 1 0,0 0 1 0,0 0 0 16,0 0-25-16,-3 0-5 0,3 0 0 0,-4 0-1 16,0-3-3-16,1 3 0 0,3-3 0 0,-4 6 0 15,1 0-16-15,-1 9-3 0,4-3-1 0,-4 2 0 16,1 1-4-16,3 3 0 0,0-3-1 0,0 5 0 16,0 1 0-16,3-6 0 0,1 2 0 0,-1 4 0 15,4-6 20-15,0 0 4 0,0-4 1 0,0 1 0 16,4 0-14-16,-1-3-2 0,4 0-1 0,0-6 0 15,0 0 10-15,0 0 3 0,4 0 0 0,-1-6 0 16,5-3-4-16,-5 0-1 0,4 0 0 0,0-2 0 16,4-1-12-16,-7 0-3 0,3-3 0 0,-4 7 0 15,-3-1-12-15,0-9 0 0,0 6 0 0,0 1 0 16,-3 2 0-16,0-3-8 0,-1 6-1 0,1 0 0 16,-4 0-36-16,3 1-7 0,-3 5-2 0,0 0 0 15,0 0 43-15,0 0 11 0,-3 5 0 0,3 7 0 16,-4 3 0-16,1 0 0 0,-1-1 0 0,0 10 0 15,1-12 0-15,-1 8 0 0,1-2 0 0,-1-1 8 0,4 4-8 16,0-3 0-16,0-7 0 0,0 7-8 0,4-3 8 16,-1 2 0-16,1 1 0 0,3-6 0 0,-3-6 23 15,3 0 6-15,0-3 2 0,0-3 0 0,3-9-20 0,1-3-11 0,3-6 12 16,0 1-12 0,0 2-176-16,0-3-43 0</inkml:trace>
  <inkml:trace contextRef="#ctx0" brushRef="#br0" timeOffset="121923.398">15931 7234 1580 0,'0'0'67'0,"0"0"-54"16,0 0 41-16,0 0 8 0,0 6 2 0,0 6 0 15,0-6-52-15,0 3-12 0,4 2 0 0,-4 1 0 16,3 0 0-16,-3 0 0 0,0 2 0 0,0 4 0 16,0-12 0-16,4 6 0 0,-4-1 0 0,4-2 0 15,-4-6 0-15,0-3 0 0,0 0 0 0</inkml:trace>
  <inkml:trace contextRef="#ctx0" brushRef="#br0" timeOffset="122100.939">15829 6831 1402 0,'-3'12'29'0,"-1"-3"7"0,1-3-36 16,-1 6 0-16,4-6 0 0,-3 5 0 0,6-11 8 0,-3 0-8 0,4 6 0 0,-1 0 0 15,8-3 0-15,-1 0 0 0,4 0 0 0</inkml:trace>
  <inkml:trace contextRef="#ctx0" brushRef="#br0" timeOffset="122640.761">16351 6952 1624 0,'0'0'46'0,"-3"3"10"16,3-3-45-16,-7 9-11 0,0-6 0 0,3 6 0 16,-3-9 69-16,0 5 12 0,-4-5 3 0,4 6 0 15,0 0-45-15,-3 0-9 0,3-6-2 0,0 12 0 16,0-12-20-16,-1 6-8 0,5-3 0 0,-4 2 9 15,7-5 1-15,-7 6 0 0,7-6 0 0,-4 6 0 0,4-6-18 16,0 0-4-16,0 0-1 0,-3 6 0 16,3-6 13-16,0 0 0 0,0 0 0 0,0 12 0 0,0-6 12 0,0 6 1 0,0-10 1 15,3 7 0-15,-3-9-14 0,0 6 0 0,0-6 0 0,0 9 0 16,0-9 0-16,7 6-10 0,0 0 2 16,-7-6 0-1,4 6 8-15,3 0 0 0,-7 5 0 0,7-8 0 16,-3 9 0-16,-1-6 11 0,4 0-3 0,0 0 0 15,-3-1-8-15,3 1 0 0,0-6 0 0,0 12 0 0,0-6 0 0,0 3 0 0,0 3 0 0,0-1 0 16,0 1 0-16,0 0 0 0,0 0 0 0,4-1 0 16,-4 4 0-16,0-3 0 0,0 0 0 0,0-7 0 15,0 4 0-15,-3 3 0 0,-1-6 0 0,-3 0 0 16,4 0 0-16,-4-6 0 0,0 0 0 0,0 6 0 16,0-6 0-16,-4 11 0 0,4-11 0 0,-3 12 0 15,-1 0 0-15,-3 3 0 0,0-4 0 0,0 7 0 16,-4-9 11-16,1-3-3 0,-1 0-8 0,1-9 12 15,-1 0-43-15,-3-6-9 0,3-3-1 0,-3-6-1 16,4 7-127-16,-4 5-26 0</inkml:trace>
  <inkml:trace contextRef="#ctx0" brushRef="#br0" timeOffset="123369.859">17297 7061 1146 0,'-7'6'32'0,"0"-6"8"15,0 6-32-15,-1-6-8 0,1 2 0 0,0 4 0 16,7-6 43-16,-7 6 7 0,4 6 2 0,-1 0 0 16,1-6-21-16,3 5-4 0,0-5-1 0,0 9 0 0,3 3 10 0,4 5 1 0,0-2 1 15,4 14 0-15,0-9-6 0,3 10-2 0,0-4 0 16,0 9 0 0,0-3-16-16,-3 7-3 0,3 5-1 0,-4 2 0 15,1-7-2-15,-8-1 0 0,1 0 0 0,-1-3 0 0,-3-6 0 0,0-8 0 16,-3 2 0-16,-1-3 0 0,1-8-8 0,-1 0 0 0,-3 8 0 15,0-8 0-15,0 2 0 0,-3-2 0 16,3 6 0-16,-8-10 0 0,5-5 0 16,-1 0 0-16,1-9 0 0,-1 0 0 0,-3-6 40 0,3 3 2 15,1-3 1-15,-1 0 0 0,1 0-18 0,-1 1-3 0,0 5-1 16,4-12 0-16,-3 0-21 0,-1-3-16 16,4-2 2-16,-3-1 1 0,-1 0 21 0,0-11 4 15,1 3 0-15,-4-7 1 0,3-2-61 0,1 3-13 16,-1-15-3-16,0 2 0 0,1 7-128 15,-1-18-27-15</inkml:trace>
  <inkml:trace contextRef="#ctx0" brushRef="#br0" timeOffset="123590.594">17025 6846 1044 0,'0'0'21'0,"0"0"7"15,0 0-28-15,0 0 0 0,0 0 0 0,0 0 0 16,0 0 40-16,0 0 4 0,0 0 0 0,4 6 0 16,-1-6-26-16,4 0-5 0,-3 0-1 0,6 6 0 0,-3-6-12 0,4 0-16 0</inkml:trace>
  <inkml:trace contextRef="#ctx0" brushRef="#br0" timeOffset="124120.46">17431 7178 1314 0,'0'0'37'0,"0"6"8"16,0 6-36-16,0-3-9 0,0 3 0 0,0-1 0 16,3-5 53-16,-3 12 9 0,4-9 2 0,-1-1 0 15,4 1 5-15,-3 3 2 0,3 0 0 0,0-6 0 16,0 0-34-16,0-1-6 0,4-5-2 0,-4 6 0 15,3-6-7-15,-3 0-2 0,4 0 0 0,-4-3 0 16,4 0-3-16,-4-2-1 0,0-7 0 0,0 0 0 16,0-3-6-16,-4-2-2 0,1-7 0 0,-1 1 0 15,5 2-33-15,-5 3-7 0,1 1-2 0,-1-1 0 16,-3 4-1-16,0-4 0 0,4 0 0 0,-8 6 0 16,4 4 23-16,-3-4 4 0,-1 0 8 0,1 6-13 15,3 6 13-15,0 0 0 0,0 0 9 0,-11 0-9 0,4 6 9 16,-4 12-9-16,-3-6 8 0,4-1-8 0,-5 16 10 0,5-10-10 15,-4 16 12-15,0-10-12 0,0 4-8 0,3-4-9 16,-3 4-2-16,3 2 0 0,4 0 53 0,-3 4 10 0,3-10 3 16,3 4 0-16,1-4-24 0,-1-11-5 0,0-6-1 15,4 3 0-15,0-3 5 0,0 0 1 0,4-1 0 0,0 7 0 16,-1-6-7-16,8 6 0 0,-1-6-1 16,1-3 0-16,3 0-15 0,0-3 9 0,0 0-9 0,4-3 8 15,-4 3-20-15,4 0-5 16,-1-3-1-16,-3 3 0 0,7-6-174 0,-3 0-34 15</inkml:trace>
  <inkml:trace contextRef="#ctx0" brushRef="#br0" timeOffset="124502.604">17780 7161 843 0,'-4'11'36'15,"1"-5"-36"1,-1 6 111-16,4-3 15 0,0 0 3 0,-3 0 1 0,3 2-77 16,0 1-15-16,3 0-3 0,-3 0-1 0,4-1 14 0,-4-2 4 0,3 9 0 15,1-6 0-15,3-4-8 0,0 1-2 0,0 6 0 0,4-3 0 16,-1-6-34-16,-3-1-8 0,4 1 0 0,-4 6 0 15,0 0 41-15,4 3 7 0,-4-4 0 0,3 7 1 16,-3-12-33-16,4 0-6 0,0 0-2 0,-1-6 0 16,-3-6 0-16,4-6-8 0,-4-6 12 0,3 7-4 15,-3-4 21-15,4 0 4 0,-4 0 1 16,0 4 0-16,4-1-3 0,-8-12-1 16,4 10 0-16,0-10 0 0,-3 4-30 0,-1 2 0 15,4-11 0-15,-3 2 0 0,0 9 19 0,-4-5-3 0,0 2 0 0,0 4 0 16,0-7-61-1,-4 4-13-15,0 2-2 0,4-3-1 0,-3 7-188 0,-1-1-38 0</inkml:trace>
  <inkml:trace contextRef="#ctx0" brushRef="#br0" timeOffset="125005.23">18172 7167 1414 0,'-4'11'40'0,"4"-5"9"0,-3 6-39 16,3 0-10-16,0 2 0 0,-4 4 0 15,4 0 45-15,0-4 7 0,0 4 2 0,0 0 0 0,0-4-1 0,-4 1 0 16,4 0 0-16,0-3 0 0,0-1-21 0,0 10-5 0,0 2-1 0,0-11 0 16,0 0-11-16,0-12-3 0,0 0 0 0,0-6 0 15,0-6 17-15,-3 1 3 0,3 5 1 0,0-12 0 16,0 3-13-16,0-2-4 0,0-4 0 0,0-2 0 16,0-1-16-16,3-2 0 0,1-4-11 15,0 7 11-15,-1-4-15 0,1 10 4 16,-1-7 1-16,4 9 0 0,-3-2 10 0,3-1-8 15,0 6 8-15,0 4-8 0,0-4 8 0,0 6 0 0,-4 0 0 16,5 6 0-16,-1 0-12 0,0 12 2 0,3-6 1 0,-3 0 0 16,0 5 9-16,0 4-10 0,0 3 10 0,1-1-10 15,-1 1 10-15,0 2 0 0,0-2 0 0,0 0 0 16,0 2 0-16,-4 4 0 0,1-9 0 0,-1 2 0 16,1 7 0-16,-1-13 9 0,-3 1-9 0,4 3 10 15,-4-3-10-15,0-1 0 0,4-5 0 0,-4-6 0 16,0 0 0-16,0 0 0 0,3 0 0 0,-3 0 0 15,0 0-152-15,0 0-32 0,-3 6-6 0</inkml:trace>
  <inkml:trace contextRef="#ctx0" brushRef="#br0" timeOffset="125470.269">18471 7111 1288 0,'-3'6'27'0,"3"0"5"0,0-1-32 0,0 1 0 0,3 0 0 0,1 3 0 15,-1 3 100-15,5-6 12 0,-1-1 4 0,0 1 0 16,0 6-48-16,0-12-10 0,0 6-2 0,0-3 0 16,0 0-3-1,0 0-1-15,0-3 0 0,0-3 0 16,4 3-25-16,-4-3-6 0,3-6-1 0,-3 3 0 0,4 0-8 0,-4 0-1 0,0 1-1 0,0-7 0 15,0 6-10-15,-3 0 0 0,-1 3 0 0,-3 3 8 16,4-6-8-16,-4 6 0 0,0-6 0 0,0 1 0 16,0 5-18-16,0 0-6 0,0 0 0 0,-4-6-1 15,4 6-23-15,-3-6-5 0,3 6-1 0,-7 0 0 16,-4 0 13-16,4 0 2 0,0 0 1 0,-4 0 0 16,4 6 28-16,0-6 10 0,0 6 0 0,-3-6-9 15,3 5 9-15,0 4 0 0,3 3 0 0,-3 0 0 16,3-1 0-16,1 1 0 0,-1-6 0 0,1 9 0 15,-1-3 0-15,1-1 9 0,3-5-9 0,-4 6 0 16,4 0 42-16,0-6 2 0,0-1 0 0,4 4 0 16,-4 3-4-16,3-6-1 0,4 0 0 0,-3 0 0 15,3 0-31-15,4 2-8 0,-4 1 0 0,7 6 0 16,-4-9 0-16,1 6 0 0,3-1 0 0,-3-2-8 16,3 3-49-16,-4 0-10 0,4-1-1 0,-3-5-1 15,0 6-115-15,3-6-22 0</inkml:trace>
  <inkml:trace contextRef="#ctx0" brushRef="#br0" timeOffset="125678.945">18881 7466 1257 0,'0'-8'26'0,"3"-1"6"0,-3 9-32 0,0 0 0 0,0 0 0 0,0 0 0 16,0 0 64-16,0 0 7 0,-3 6 1 0,-1 0 0 15,1 2 19-15,-1 10 4 0,1-6 1 0,-1 3 0 16,-3 8-52-16,3-5-9 0,1 5-3 0,-4 4 0 16,3-10-15-16,1 1-3 0,-1-3-1 0,4 2 0 15,-3-5-13-15,3 0 0 0,-4-3 0 0</inkml:trace>
  <inkml:trace contextRef="#ctx0" brushRef="#br0" timeOffset="126968.348">19992 7143 1123 0,'0'0'23'0,"0"0"7"0,0 0-30 0,0 0 0 0,0 0 0 0,0 0 0 16,0 0 40-16,0 0 3 0,0 0 0 0,0 0 0 15,0 0-4-15,0 0-1 0,0 0 0 0,0 0 0 16,0 0-17-16,0 18-3 0,0-7-1 0,0 7 0 16,0 0 2-16,0 2 0 0,0 4 0 0,0-4 0 15,3 10-4-15,1-7-1 0,3 10 0 0,-3 2 0 16,3 3-14-16,0 0-15 0,3 9 3 0,1 3 1 16,-4-5 11-16,3-4 0 0,1 3 0 0,-4 0 0 15,-3-6 0-15,-1-3 0 0,-3-2 0 0,0-4 0 16,-3-14 29-16,-4 2 8 0,0-5 2 0,-1 0 0 15,1 0-22-15,0 2-4 0,0 4-1 0,0-12 0 16,4 6 1-16,3-12 0 0,-11 6 0 0,1-6 0 16,-1 0 31-16,0 0 5 0,-3-12 2 0,0 6 0 15,-3-12-60-15,-1-2-12 0,0-4-3 0,-3-5 0 16,-4 2-42-16,4-11-9 0,0 3-1 0,0-3-1 16,3 2-2-16,1 4 0 0,-1 0 0 0,7 2 0 15,1-2-42-15,3 8-9 0</inkml:trace>
  <inkml:trace contextRef="#ctx0" brushRef="#br0" timeOffset="127167.596">19766 6852 1474 0,'-7'0'41'0,"7"0"11"0,0 0-42 0,-3 6-10 16,3-6 0-16,0 0 0 0,0 0-11 0,0 0-4 0,0 0-1 0</inkml:trace>
  <inkml:trace contextRef="#ctx0" brushRef="#br0" timeOffset="127420.945">20246 6887 1029 0,'3'6'44'16,"1"6"-36"-1,-1 9 23-15,1 2 4 0,0 4 1 0,-1-4 0 0,1 9-13 0,-1-2-3 0,1-1 0 16,-1 4 0 0,1-4 4-16,3-3 1 0,0 4 0 0,-4-4 0 15,4-8-71-15,-3-1-14 0,-1-2-4 0</inkml:trace>
  <inkml:trace contextRef="#ctx0" brushRef="#br0" timeOffset="128000.097">20821 7222 1579 0,'-18'-5'32'0,"15"5"10"0,-4 0-34 0,0 5-8 0,3-5 0 0,-6 0 0 16,2 6 53-16,-6-6 9 0,4 0 2 0,-4 6 0 15,0-6-52-15,-4 0-12 0,0 6 0 0,1 0 0 16,3 0 32-16,-4-6 4 0,0 6 1 0,4 0 0 15,4-1-28-15,-5 10-9 0,5-3 0 0,3 0 0 16,0 2 0-16,0 1 0 0,3 0 0 0,-3 2 0 0,7-2 0 16,0 3 0-16,0 5 0 0,-3-5 0 0,6-6 0 15,-3-3 10-15,0-4-2 0,0-5 0 0,4 0 5 0,-1 0 1 0,4-8 0 16,0 2 0-16,0 0 7 0,0 0 2 16,4 0 0-16,0-6 0 0,-1 6-32 0,4 1-7 0,-3-1 0 0,3-6-1 15,0 0 49-15,-7 3 11 0,4-2 1 0,-1-1 1 16,-3 0-45-16,0 0-13 0,-3 6-1 0,3 3 0 31,-3-8-14-31,-1 5-4 0,-3 0 0 0,4-6 0 0,-4 12 0 0,0 0-1 16,0 0 0-16,0 0 0 0,0 0 2 0,0 0 1 15,0 0 0-15,3 12 0 0,1 0 30 16,3-6 0-16,-4 2 0 0,1 10 0 0,3 0 0 0,-4 5 0 0,4-2 0 16,-3 2 0-16,3-11 0 0,-4-3 0 0,-3-9 0 0,0 0 0 15,8 6 0-15,-8-6 0 0,7 3 0 0,-7-3 0 16,7 6 0-16,-7-6 0 0,7 3 0 0,-7-3 0 15,10 0-57-15,-3-3-6 0,4-3-1 0</inkml:trace>
  <inkml:trace contextRef="#ctx0" brushRef="#br0" timeOffset="128247.797">20962 7258 1212 0,'0'0'25'0,"0"0"6"15,-3 3-31-15,3 5 0 0,0-8 0 0,-4 9 0 0,4 9 32 0,-4-6 1 0,4-1 0 16,0 1 0 0,0 9-33-16,0-4 0 0,0-2 0 0,4 3 0 15,-4-1 0-15,0-5 0 0,0 0 0 0,0 0 0 0,0-3 0 0,0 2 0 0,0 1 0 0,0-12 0 16,0 0 0-16,0 0 0 0,0 0 0 0</inkml:trace>
  <inkml:trace contextRef="#ctx0" brushRef="#br0" timeOffset="128421.841">20856 6993 1698 0,'-14'-12'72'16,"4"7"-58"0,-1 5 4-16,4 5 1 0,0 1 0 0,0 0 0 15,7-6-19-15,-4-6 0 0,4-5 0 0</inkml:trace>
  <inkml:trace contextRef="#ctx0" brushRef="#br0" timeOffset="129186.881">21886 7217 1314 0,'-24'5'37'0,"2"-5"8"0,1 6-36 15,0-6-9-15,3 6 0 0,-3-6 0 16,4 12 0-16,3 0 0 0,-1-6 0 0,1 5 0 16,0 4 0-16,7-973 0 0,-3 1940 0 0,3-974 0 15,0 1 0-15,3 6 0 0,4-3 0 0,-4-1 0 16,4-5 53-16,4 9 9 0,-4-6 2 0,4 0 0 15,3-3-52-15,0-1-12 0,0 1 0 0,3 0 0 0,1-6 54 0,3-6 8 0,0 0 2 0,0 6 0 16,0-5-26-16,4-1-5 0,0-3-1 0,-4 3 0 16,3 0-21-16,-3 0-11 0,1 0 10 0,-5 0-10 15,1 1 8-15,-4-1-8 0,3 0 0 0,-3 0 0 16,-3 0 0-16,3-3-16 0,-3 6 1 0,-4 3 1 16,0 0-9-16,0-6-1 0,0 6-1 0,0 0 0 15,0 0 9-15,0 0 3 0,0 0 0 0,-8 3 0 16,5 0 13-16,-4-3 0 0,7 0 0 0,-7 3 0 15,3 6-11-15,-3-3 11 0,4 6-12 0,-1-6 12 16,4 5 0-16,0 1 0 0,4 0 8 16,-1 3-8-16,1-4 10 0,3 7-10 0,0-6 10 0,0-1-10 15,4 4 8-15,-4-3-8 0,0 0 0 0,3-6 0 16,1-1-8-16,-4 4-8 0,3-6-2 0</inkml:trace>
  <inkml:trace contextRef="#ctx0" brushRef="#br0" timeOffset="129534.661">22158 6493 1454 0,'-18'0'30'0,"8"0"8"0,3 6-30 0,0 6-8 16,0-6 0-16,3 6 0 15,-3 8 0-15,3-2 0 0,-3 2 0 0,4 4 0 0,3 5 20 16,0 4 4-16,0 2 0 0,3 3 0 0,4 0 0 0,4 1 0 0,0-4 0 0,3 9 0 16,0-3-7-16,-4 9-1 0,-2-6 0 0,2 6 0 15,1-3 14-15,-1 3 2 0,1-12 1 16,-1 7 0-16,1-4-33 0,-4-9 0 0,4 3 0 0,-8-8 0 15,4-4 0-15,-7 4 0 0,4-13 0 0,-4 7 0 16,0-3 0-16,0-7 0 0,0 10 0 0,-4-15 0 16,4 6-198-16,0-12-46 0</inkml:trace>
  <inkml:trace contextRef="#ctx0" brushRef="#br0" timeOffset="129788.614">22010 7134 1190 0,'-4'6'33'0,"4"6"9"16,0-3-34-16,0-9-8 0,0 6 0 0,0-1 0 15,4 1 47-15,-1 6 7 0,1-3 2 0,-1-3 0 16,4 0-12-16,0 0-1 0,4-1-1 0,-4 1 0 15,7-6-5-15,-3 0-1 0,3 0 0 0,0 0 0 0,0 0-14 0,0 0-3 0,4-6-1 0,0 6 0 16,3-5-18-16,-4 2 0 16,8 0 0-16,-4-3-9 15,4 0-39-15,-4-3-7 0,0 3-1 0</inkml:trace>
  <inkml:trace contextRef="#ctx0" brushRef="#br0" timeOffset="130153.467">22433 6576 1264 0,'0'0'26'0,"0"0"7"0,0 0-33 0,0 0 0 0,0 0 0 0,0 0 0 16,0 11 0-16,-3 1 0 0,3 0 0 0,3 0 0 16,-3 11 31-16,4-2 5 0,3 8 2 0,0 4 0 15,-4-4-16-15,4 9-3 0,0-3-1 0,0 10 0 16,-3-7 16-16,3 0 3 0,-3 3 1 0,3 3 0 16,-4-3 12-16,1 4 2 0,-4-1 1 0,3 0 0 0,-3-3-12 15,4-9-2-15,-4 3-1 0,0-2 0 0,0-4-8 0,0-2-2 16,0-10 0-16,3 7 0 0,-3-9-28 0,0 2 0 15,4-5 0-15,-4-6 0 0,0-6-24 0,0 0 3 0,0 0 0 16,0 0 0 0,3 0-117-16,-3-6-23 0,4-6-5 0</inkml:trace>
  <inkml:trace contextRef="#ctx0" brushRef="#br0" timeOffset="130376.138">22401 7084 1288 0,'0'0'54'0,"0"0"-43"15,0 6 68-15,4 3 13 0,3-3 4 0,-3 0 0 16,-1 0-57-16,4-6-11 0,-3 0-3 0,3 0 0 16,0 6-4-16,0-6-1 0,3 0 0 0,1 5 0 15,-4 1 20-15,4-6 4 0,-1 0 1 0,1 0 0 16,-1 0-34-16,1 0-11 0,-1 0 0 0,5 0 0 15,-5 0-134-15,4-6-34 0,0 6-6 0</inkml:trace>
  <inkml:trace contextRef="#ctx0" brushRef="#br0" timeOffset="130797.187">22722 7190 1792 0,'-3'0'51'0,"-1"12"10"0,4-3-49 0,0 2-12 0,0 13 0 16,0-12 0-16,0 8 0 0,4 4 0 0,-4-7 0 15,3 10 0-15,1-15 47 0,-4 5 6 0,0-2 2 0,0 3 0 16,0-7-37-16,0 1-7 0,0 3-2 0,3-6 0 16,-3 0-9-16,0 2 0 0,0-11 0 15,0 0 0-15,0 0 0 0,0 0 0 16,0 0 0-16,0 0 0 0,0 0 39 0,0 0 5 15,0 0 2-15,0 0 0 0,0 0-26 0,0 0-6 0,0 0-1 16,0 0 0-16,0 0-13 0,0 0 11 0,0 0-11 16,0-6 10-16,0 1-10 0,0-1 0 0,0-3 0 0,0-3 0 15,0-6 53-15,0 7 9 0,0-10 2 0,0 3 0 16,0-5-52-16,0 2-12 0,0 4 0 0,0-7 0 16,0 1 0-16,0-4 0 0,0 7 0 0,0-4 0 15,0 6-17-15,4 7-7 0,-4-10 0 0,4 9-1 16,-1 1 13-16,1 5 4 0,-1-6 0 0,1 6 0 15,-4 6-4-15,10 0-1 0,-3 0 0 0,4 6 0 16,-1 0-31-16,1 0-5 0,0 6-2 0,-1-1 0 16,4-8-4-16,0 3-1 0,1 0 0 0,-1 0 0 15,7 6-37-15,-4-7-8 0,8 1-2 0</inkml:trace>
  <inkml:trace contextRef="#ctx0" brushRef="#br0" timeOffset="131454.791">23065 7352 953 0,'-11'17'20'16,"11"-17"4"-16,-7 6-24 0,0 3 0 0,0-3 0 0,0 3 0 16,0 6 74-16,-4 2 10 0,4-2 1 0,0 0 1 15,-4-7 8-15,4-2 2 0,-3-6 0 0,3 0 0 16,-4 0-34-16,11 0-6 0,-7 6-2 0,7-6 0 16,-3 6-18-16,3-6-3 0,0 0-1 0,0 0 0 15,0 0-14-15,0 0-3 0,0 0-1 0,0 0 0 16,0 0 11-16,0 0 3 0,0 0 0 0,0 0 0 15,3 6-28-15,4 0 0 0,4-6 0 0,-1 0 0 16,1-6 0-16,7 6 0 0,-1-6 8 0,-3 0-8 0,4 6 0 0,0 0-14 16,-1 0 2-16,1 0 0 15,0-6-20-15,-1-5-3 0,-3-4-1 0,0 3 0 16,-3-6-9-16,0 13-3 0,-8-1 0 0,4-6 0 0,-3 3 29 0,-1-3 6 16,-3 6 1-16,4 1 0 0,-8-1 12 15,4 6 0-15,0 0 0 0,0 0 0 0,0 0 0 16,0 0 15-16,0 0-3 0,0 0-1 0,0 0 17 15,-7 0 4-15,7 0 1 0,-3 11 0 0,-4 1-17 16,3 6-3-16,1 2-1 0,-1-8 0 0,0 0 0 0,1-3 0 0,3-9 0 16,0 3 0-16,0 6-3 0,0 8-1 0,0-5 0 0,3 0 0 15,1-1-8-15,0 10 0 0,-1-15 0 0,1 6 0 16,-1-1 0-16,4-5 10 0,-3-3-10 0,3 0 10 16,0 0-18-16,0-3-4 0,3-3-1 0</inkml:trace>
  <inkml:trace contextRef="#ctx0" brushRef="#br0" timeOffset="132072.355">23467 7364 1896 0,'0'0'40'0,"0"0"8"0,0 0-39 15,0 0-9-15,0 0 0 0,0 0 0 0,0 0 8 16,0 0 0-16,-4 5 0 0,1 1 0 0,3 6 10 0,0 0 2 0,3 3 0 16,1 2 0-16,-1 1-4 0,1-1 0 0,-1 10 0 0,1-9 0 15,-1 8-16-15,4 3 10 0,1 4-10 0,-5-1 8 16,1 3-8-16,-1-5 0 16,1 2 9-16,-4-8-9 15,0 2 15-15,0-2-2 0,0-7 0 0,0-5 0 0,0 3 26 0,0-4 5 0,0-11 0 0,0 0 1 16,0 0-45-16,0 0 0 0,0 6-12 0,0-6 2 15,0 0 10-15,0 0 12 0,0 0-2 0,0 0-1 16,0 0 9-16,0 0 2 0,0 0 0 0,0 0 0 16,0 0-32-16,0 0-7 0,0-6-1 0,0-5 0 15,0-1 20-15,0 0 0 0,-4-8 0 0,1 2 0 16,-1-6 0-16,1-8 0 0,-1 0 0 0,0 2 0 16,-3-2 12-16,4 9 5 0,-1-7 2 0,1 4 0 15,-4-13-19-15,3 10 0 0,-3-12 0 0,7 3 0 16,0 5 0-16,4 4 0 0,-1-3-11 0,4 8 11 15,0 1 0-15,0 8 0 0,4-3 8 0,0 1-8 16,-1 5 0-16,1 3 0 0,3 3 0 0,0 0 0 16,-3 0-26-16,3 6-5 15,0 0-1-15,-4 6 0 0,4 0 21 0,-6 3 11 0,2 0-12 0,-3 5 12 16,4-2 0-16,-4 6 0 0,0-3 0 0,-4 2 0 16,1 1 0-16,-1-6-10 0,1-4 10 0,-4 1-12 15,-4 6 12-15,4-9 11 0,-3 6-3 0,-1-1 0 16,1 1 5-16,-4 9 1 0,0-4 0 0,-4 1 0 15,1-6 5-15,-8-3 1 0,0 2 0 0,1-5 0 16,-5-6-31-16,5 6-5 0,-4-6-2 0,0 0 0 16,3-12 18-16,-3 1 0 0,3-4 0 0,0 3 0 0,4-6-16 15,4 7 0-15,-4 2 0 0,7 0 0 16,0 3-24-16,7 6-5 0,0 0-1 0,0 0 0 16,0 0-138-16,0 0-27 0,0 0-5 0</inkml:trace>
  <inkml:trace contextRef="#ctx0" brushRef="#br0" timeOffset="132598.208">23802 7322 1409 0,'0'0'29'0,"0"0"7"0,0 0-28 0,0 0-8 0,0 0 0 0,0 0 0 16,0 0 52-16,0 0 10 0,0 6 2 0,0 3 0 16,0-9 0-16,0 9 0 0,3-3 0 0,-3-6 0 15,7 0-23-15,-3 6-4 0,3 0-1 0,-3-6 0 16,-1 0-24-16,4 0-4 0,0 0-8 0,-3 0 11 16,-1 0 7-16,4-6 2 0,-3 6 0 0,3-6 0 15,-4 6-31-15,5-6-5 0,-1 6-2 0,3-9 0 16,-3 0-3-16,0 3-1 0,0 3 0 0,0-8 0 15,0 5 13-15,4-6 9 0,-4 0-12 0,0 3 12 16,0 1-10-16,0-1 10 0,0 3-8 0,-3-6 8 16,-1 12-15-16,-3 0 3 0,0 0 0 0,0 0 0 15,0 0-46-15,0 0-9 0,0 0-1 0,0 0-1 16,0 0 16-16,0 0 3 0,-10 6 1 0,-1 0 0 0,1 0 36 16,-1 0 13-16,0-6-9 0,1 3 9 0,-1 0 0 15,1 2 0-15,3-2 9 0,-4 3-9 0,4 0 48 0,-4 0 4 16,1 6 0-16,3-6 0 0,-4-6 9 0,4 11 3 0,0-8 0 15,4 3 0-15,-5 3-37 0,5 0-7 0,3-3-2 0,-4 6 0 16,4-7-3-16,0-5-1 0,0 6 0 0,4 6 0 16,-4 0 14-16,3 3 4 0,1-971 0 15,3 1941 0-15,-3-979-20 0,3-3-3 0,0-3-1 16,3 0 0-16,-3 6-8 0,4 0 0 16,0 11 0-16,3-11 0 0,0 0-28 0,0-6-4 15,7-6 0-15,-3 6-1 0,3-6-161 0,0 12-32 16</inkml:trace>
  <inkml:trace contextRef="#ctx0" brushRef="#br0" timeOffset="132906.64">23851 6999 1926 0,'0'0'81'0,"0"0"-65"16,0 0 32-16,0 0 7 0,0 0 1 0,0 0 0 16,0 0 5-16,0-6 2 0,0 0 0 0,4-5 0 15,-1 2-40-15,4-6-8 0,0 6-2 0,1-3 0 16,6 7-13-16,0-7-16 0,0 0 3 0,4 3 1 15,-1 3-26 1,4 0-5-16,0 6-1 0,1-5 0 0,-1-1-132 0,-4-6-28 16,1 6-4-16</inkml:trace>
  <inkml:trace contextRef="#ctx0" brushRef="#br0" timeOffset="133720.668">24627 7111 1384 0,'0'0'39'0,"0"0"9"15,0 0-38-15,-3 6-10 0,-1 0 0 0,1-1 0 16,3 4-13-16,-4 3-5 0,1 0-1 0,-1-1 0 16,4 1 67-16,-3 6 12 0,-1-3 4 0,4 2 0 0,-3 1-15 0,3-1-2 15,3-2-1-15,1 9 0 0,-4-13-22 0,3 7-5 16,1 3-1-16,-1-4 0 0,4-2 13 0,-3 3 2 0,3-7 1 0,0 1 0 16,0 0-5-16,0 0-1 0,0-3 0 0,0 2 0 15,0-5-20-15,4 0-8 0,-4-6 0 0,0 0 0 16,4 6 50-16,-4-6 4 0,3 0 1 0,-3 0 0 15,4-6-27-15,-1 0-4 0,1 12-2 0,0-6 0 16,-1-6-22-16,1-11-16 16,-1-1 2-16,4-9 1 0,-3 10 13 0,0-4 0 15,-1-2 0-15,-3 2 0 0,0 3-10 16,0-5 1-16,-3 2 0 0,3 4 0 16,0-7-37-16,-7 12-7 0,4-5-2 0,-4 2 0 0,0 3 13 0,0-5 2 15,3-1 1-15,-6 9 0 0,3-2-49 0,0-1-11 0,0 6-1 16</inkml:trace>
  <inkml:trace contextRef="#ctx0" brushRef="#br0" timeOffset="134173.42">25107 7167 1337 0,'-21'32'28'0,"14"-17"6"0,0 5-34 16,0-2 0-16,0 2 0 0,0 4 0 0,3-12 56 0,-3 2 4 15,7 10 0-15,-3-12 1 0,3 5-15 0,0-2-3 16,0 9-1-16,0-13 0 0,0-11-14 0,3 12-2 0,-3-3-1 0,0-9 0 16,0 0 31-16,0 0 7 15,4 9 1-15,-4-9 0 0,0-9-52 0,0 0-12 0,3-9 0 0,-3 7 0 16,4-1 30-16,-4-3 3 0,7-2 1 0,-4-1 0 15,4-6-34-15,-3 10 0 0,-1-10 0 0,4 9 0 16,-3-2-23 0,3-1-8-16,0 6-1 0,0-5-1 0,-3 2 43 0,3 9 9 0,-4-6 1 0,4 7 1 15,-3 5-33-15,-1 0-8 0,-3 0 0 0,0 0-1 16,0 0 21-16,7 0 0 0,-7 0 0 0,8 0 0 16,-5 0 0-16,4 5 0 0,0 7 0 15,-3-6 0-15,-4-6-10 0,3 9 10 0,1 0 0 0,3 5-9 16,-4 4 9-16,1 0 0 0,-1-1 0 0,1 4-8 15,-1-3 8-15,-3-4 8 0,4 10-8 0,0-7 11 16,-1 7-11-16,1-3 0 0,-4-4 0 0,3 1-11 16,-3-3 11-16,0 8 0 0,0-11 0 0,0-6 0 15,0 3-45-15,0-9-14 0,0 11-2 0</inkml:trace>
  <inkml:trace contextRef="#ctx0" brushRef="#br0" timeOffset="134993.342">25908 7214 1198 0,'0'0'26'0,"0"0"6"0,0 0 0 0,0 0 3 0,0 0-35 0,0 0 0 0,0 0 0 0,0 0 0 0,0 0 39 0,0 0 1 16,0 0 0-16,0 0 0 0,0 0 17 0,-7 8 4 16,7-8 1-16,0 6 0 0,-7 6-35 0,7 0-7 15,0-3-2-15,0 5 0 0,0 7 7 0,3-3 2 16,1 5 0-16,-1-2 0 0,5 5 8 0,-5-2 1 16,4 11 1-16,0-9 0 0,0 10-9 0,-3-4-1 15,-1-3-1-15,4 10 0 0,-3-4-26 0,-4 3 0 16,3-11 8-16,-3 2-8 0,0 0 0 0,0-2 0 15,0-4 0-15,-3-5 0 16,-1 8 40-16,1-8 5 0,-1 9 2 0,1-10 0 0,-1-11-31 0,-3 0-7 16,7 6-1-16,-7-3 0 0,7-7 0 0,0-2 0 15,0 0 0-15,0 0 0 0,-3-2-8 0,-1 2 0 16,4 0 0-16,-3-9 0 0,-1 9 0 0,0-6 0 16,4-6 0-16,-3 6 0 0,3-6 0 0,-7-8 0 15,3 2 0-15,1-5 0 0,3-7 0 0,-4-2 0 16,1-6 0-16,3-3 0 0,-4-4 28 0,1 1 1 0,3 3 0 0,0-3 0 15,-4 0-29-15,1 9-10 0,3 2 0 0,3 1 0 16,-3 3 10-16,4-7 0 0,3 10 0 0,-4-1 0 16,4 4-16-16,4-1 0 0,-4 1-1 0,4-4 0 15,-4 7 17-15,3 2-10 0,1-5 10 0,3 5-8 16,-3 6-6-16,-1 4-1 0,4 2 0 0,-3 0 0 16,-1 0-10-16,-10 6-3 15,14-6 0-15,-3 6 0 0,0 6-9 0,-1 0-3 16,1 0 0-16,-4 2 0 0,3 4 27 0,-3 6 5 0,1 0 8 0,-1-1-13 15,-4 4 3-15,1-4 1 0,-4-5 0 0,-4 9 0 16,1-4 9-16,-1 1 0 0,-3-3 0 0,0-1 0 16,-4 7 0-16,1-3 9 0,-1-10-1 0,-3 16-8 15,0 5 20-15,0-5-2 0,-4-4-1 0,4-8 0 16,0-12-1-16,0 6 0 0,0 6 0 0,0-3 0 0,3-6-6 16,-3-3-2-16,0 0 0 0,3-6 0 15,-3-12-32-15,4 0-6 0,-5 7-2 0,1-7 0 16,0 3-49-16,4-2-11 0,-1 5-1 0,4-6-408 15,-4 4-82-15</inkml:trace>
  <inkml:trace contextRef="#ctx0" brushRef="#br0" timeOffset="135495.669">26342 7264 1086 0,'0'0'31'0,"0"0"6"0,0 0-29 0,0 0-8 0,0 0 0 0,0 0 0 16,0 0 80-16,0 0 16 0,-4 3 2 0,4-3 1 16,-7 0-23-16,0 2-5 0,0 1-1 0,0 0 0 15,0 6-18-15,0-9-4 0,0 12-1 0,0-6 0 16,0 6-16-16,0-7-3 0,0 4-1 0,0 3 0 15,0 0-13-15,3 5-2 0,1 13-1 0,-1-10 0 16,1-14 1-16,-1 6 1 0,8 3 0 0,-4-3 0 16,0 5 3-16,3 1 1 0,1-12 0 0,-1 3 0 0,1 2 1 15,3-5 0-15,-4 0 0 0,4 0 0 0,0-6-3 0,0 6-1 16,-3-12 0-16,3 0 0 0,-3 6-14 0,3-12 0 16,0 1 8-16,0 5-8 0,-4-3 16 0,4 3 1 15,-3-6 0-15,3-3 0 0,-4 7-17 0,-3 8 0 16,0 0 0-16,4-6 0 0,-1-9-12 0,-3-3-7 15,4 13-1-15,-1-7 0 0,-3 3 1 0,0 3 0 16,0 0 0-16,0 0 0 16,0 6-4-16,-3-6-1 0,3 1 0 0,-4-1 0 15,-3 0-4-15,4 0-2 0,-1 0 0 0,1-3 0 0,-4 6 13 0,3-3 2 16,-3 3 1-16,0 3 0 0,-3-5 2 0,2 5 0 16,-2 0 0-16,-1 0 0 0,1 0 12 0,-1 0 0 15,-3 0 0-15,3 0 0 0,-3 5 0 0,0-2 0 0,4 0 0 16,3 0 0-1,0 0-32-15,7-3-4 0,-8 6-1 0,8-6-738 0</inkml:trace>
  <inkml:trace contextRef="#ctx0" brushRef="#br0" timeOffset="135771.117">26508 7284 1466 0,'0'0'41'0,"0"0"11"0,0 0-42 0,0 0-10 16,0 0 0-16,0 0 0 16,0 0 36-16,-4 12 4 0,1-6 2 0,-1 6 0 15,4-1-28-15,0 4-6 0,-3-3 0 0,-1 11-8 0,1 1 20 0,-1-4-4 16,1-14 0-16,-1 6 0 0,0 0-16 0,1 0 0 15,3 2 0-15,-4-2 0 0,4 0 0 0,-3-12-16 16,3 0 4-16,0 0 0 0</inkml:trace>
  <inkml:trace contextRef="#ctx0" brushRef="#br0" timeOffset="135962.378">26476 6881 1690 0,'0'6'35'0,"0"6"9"0,-4-3-36 0,4 9-8 0,-7-1 0 0,4-5 0 15,-1-3 13-15,4-6 1 0,-3-6 0 0,3 3 0 32,0 0-34-32,0 0-6 0</inkml:trace>
  <inkml:trace contextRef="#ctx0" brushRef="#br0" timeOffset="136489.292">26808 7123 1972 0,'0'0'41'0,"-11"0"9"16,4 0-40-16,0 5-10 0,3-5 0 0,-6 6 0 0,3-6 13 0,0 3 1 16,0 0 0-16,0 6 0 0,0-3-14 0,-1 6 0 15,1-12 0-15,-3 5 0 16,3 7-18-16,0-6-6 0,0 0-2 0,0 3 0 15,0-3-30-15,-1 5-7 0,5-5-1 0,-1 12 0 16,1-6 18-16,-1-3 3 0,1-1 1 0,-1 1 0 0,4 3 29 0,-3-6 13 0,3 0-12 0,0 0 12 16,0-1 0-16,3-2 0 0,-3 0 12 0,0 0-4 15,4 0 25-15,-4-3 5 0,0 0 1 0,0 0 0 16,0 0-3-16,7-3 0 0,-7 3 0 0,3 0 0 16,4-3 6-16,1 0 1 0,-5 0 0 0,1-2 0 15,3 5-19-15,0 0-4 0,-4-6-1 0,-3 6 0 16,4 0-11-16,3 6-8 0,-4-6 9 15,1 0-9-15,3 0 8 0,-4 5-8 0,5-2 0 0,-1 3 0 16,0 6 9-16,-4-6-9 0,1 0 8 0,-4 0-8 16,3 0 8-16,-3 5-8 0,-3 13 8 0,3-9-8 15,-4-10 15-15,4-5-3 0,-3 12 0 0,-1 0 0 16,4-6-3-16,-3 3-1 0,-4-3 0 0,3 5 0 16,-3-5 0-16,3 0 0 0,-3 0 0 0,0 0 0 0,0-6-8 0,0 0-12 15,7 0 2-15,-10-6 1 16,3-6-155-16,-1 0-32 0,-6 18-5 0,4-17-515 15</inkml:trace>
  <inkml:trace contextRef="#ctx0" brushRef="#br0" timeOffset="137087.016">27037 7123 1447 0,'0'0'61'0,"-7"-6"-49"15,0 6 50-15,3-6 10 0,-3 6 1 0,7 0 1 16,-7 0-5-16,0 0-1 0,7 0 0 0,-7 6 0 16,0-6-22-16,0 6-5 0,-4-6-1 0,1 5 0 15,3 1-26-15,0 3-6 0,-4 3 0 0,4 0-8 16,0-7 0-16,-4 7 0 0,4-6 0 0,0 3 0 16,0 0 0-16,4 5 0 0,-4-2-10 0,0 0 10 0,3 0-24 15,0-3 4-15,1-1 0 0,3-8 0 0,-4 9 0 16,4 3 0-16,0-6 0 0,0-6 0 0,0 0 20 15,0 0-11-15,0 12 11 0,0-12-8 0,0 0 8 16,0 0-8-16,0 0 8 0,4 5-8 16,3-5 8-16,0 0 0 0,0 0 8 0,-3 3-8 0,3 0 8 0,0 0-8 15,-4-3 8-15,4 0-8 0,0 0 11 0,0 0-3 16,4 0 0-16,-4 3 0 0,0-3-8 0,0 6 12 16,0-3-12-16,0-3 12 0,0 0-12 0,0 6 0 15,1-6 0-15,-1 6 0 0,-4-6 0 0,-3 0 8 16,0 0-8-16,7 6 8 0,0 0 12 0,0-1 1 15,-7-5 1-15,0 15 0 0,4 3-11 0,-4-1-3 0,0 1 0 16,0-18 0-16,0 0 4 0,0 0 0 0,0 0 0 0,-11 6 0 16,4-3 1-16,0 3 1 0,-3 0 0 0,-1 0 0 15,4-1-3-15,-4 7-1 0,1-12 0 0,-1 6 0 16,1-6-20-16,-1 0-4 0,4 6-1 0,-4-6 0 16,4-6-33-16,-3 6-8 15,3-6 0-15,-4-6-541 0,4 7-108 0</inkml:trace>
  <inkml:trace contextRef="#ctx0" brushRef="#br0" timeOffset="137659.066">27224 7381 1220 0,'0'0'27'0,"-7"6"5"0,0 0 2 0,0 0 0 0,0-3-34 0,0 9 0 0,0 5 0 15,-4-2 0-15,7-6 92 0,-6 0 11 16,-1-4 2-16,4 1 1 0,0-15-42 0,4 7-9 16,-4-1-2-16,7 3 0 0,0 0-45 0,0 0-8 0,-8 5 0 0,8-5 0 15,0 0 8-15,-3 9 6 0,3-9 2 0,0 6 0 16,3 6-3-16,-3-6 0 16,4 3 0-16,3-3 0 0,-3-4 21 0,3 1 4 0,0 6 1 0,3 0 0 15,1-9-27-15,-4 0-12 0,4 0 10 0,-4-6-10 16,0 3 0-16,3-6 0 0,1 6-8 0,-1-5 8 31,1-1-38-31,0-3-1 0,-1-6 0 0,-3 10 0 0,4-1 24 0,-4-6 5 0,0-3 1 0,0 7 0 16,0 2-31-16,-3-3-5 15,-1 0-2-15,-3 6 0 0,0-5 19 0,0-1 4 0,-3-3 1 0,-1 6 0 16,-3 6-6-16,0-8-2 16,0 5 0-16,-4-6 0 0,1 0 20 0,-4 6 11 0,3-2-12 0,-3 5 12 15,3 0 20-15,-3 3 10 0,4 0 2 0,-1 3 1 16,0 5-25-16,1 7-8 0,-4 3 0 0,3-6 0 0,1 2 0 15,-1 4 0-15,0-6 0 0,4 5 0 16,0-5 0-16,4 3 0 0,-1-3 0 0,4 5 0 16,0 1-17-16,0-3-7 0,4 2-2 0,-1-5-654 15</inkml:trace>
  <inkml:trace contextRef="#ctx0" brushRef="#br0" timeOffset="138169.387">27460 7319 1450 0,'0'0'32'0,"0"0"6"0,-3 3 2 0,3-3 1 0,0 0-33 0,0 0-8 0,0 6 0 0,0-6 0 15,-4 9 79-15,4 0 13 0,0-3 4 0,0 0 0 16,0 5-61-16,0 1-12 0,0 9-3 0,0-4 0 15,0 1-20-15,-3-3 8 0,3-6-8 0,0-9 0 16,0 0 12-16,0 0-1 0,0 0-1 0,0 0 0 16,-7 5-10-16,0-2 0 0,7-3 0 0,0 0 0 15,-8 0 23-15,8 0 9 0,0 0 1 0,-3-3 1 16,-1-5-22-16,4 8-4 0,0 0 0 0,0 0-8 16,0-15 0-16,4-3 0 0,-1 7-10 0,1-1 10 15,0 3-8-15,-1-3 8 0,4 0 0 0,-3 7 0 16,3-7-20-16,-4 6 0 0,1-3 0 0,-1 0 0 0,1 3 5 15,3 3 2-15,-4 3 0 0,-3 0 0 0,7-5 13 16,-7 5 0-16,0 0 0 0,4 0 0 0,3 0 0 0,0 0 0 16,-7 0 8-16,4 5-8 0,-4-5 0 0,7 0 0 15,0-5 0-15,3 5 0 0,-3 5 0 0,0-5 0 16,4 0 0-16,-4 3 0 0,4 0 0 0,-4 0 0 16,3-3 0-16,-3 3 0 0,0 6 0 0,0-3-9 15,0 0 9-15,-3 6 0 0,3-7-8 0,-3 1 8 16,-1 9-8-16,1-3 8 15,-4 5-9-15,0-5 9 0,3 6-10 0,-3-1 10 0,0 4-17 0,-3-3 2 16,3 2 1-16,-4-2 0 0,4 0 14 0,-3-4-12 16,3-2 12-16,0 0-12 15,0 0-108-15,3-1-22 0,4-5-4 0,-7-6-1 0</inkml:trace>
  <inkml:trace contextRef="#ctx0" brushRef="#br0" timeOffset="138442.515">27869 7475 1661 0,'0'0'47'0,"0"0"10"0,0 0-45 0,0 0-12 0,0 0 0 0,0 0 0 16,0 0 28-16,0 0 4 0,0 0 1 0,0 0 0 16,0 0-105-16,0 0-22 0,0 0-4 0</inkml:trace>
  <inkml:trace contextRef="#ctx0" brushRef="#br0" timeOffset="152174.143">9585 8257 1364 0,'-14'3'28'0,"14"-3"7"16,0 0-35-16,-7 0 0 0,7 0 0 0,0 0 0 0,-7 0 52 0,7 0 4 16,0 0 1-16,0 0 0 0,0 0-10 0,0 0-3 0,0 0 0 0,0 0 0 15,0 0-26-15,0 0-6 0,0 0 0 0,0 0-1 16,0 0-11-1,0 0 0-15,0 0 0 0,0 0 0 16,0 9 0-16,0 6 0 0,3-4 0 0,1 1 0 0,-1-3 0 0,1 9 12 0,-1-1-12 0,4 1 12 16,-3 0-12-16,3 2 0 0,0 10 9 0,0-10-9 15,-3 10 0-15,-4-7 0 0,3 4 0 0,-6-4 0 16,3 1 36-16,-4 2 2 0,-3-2 1 0,4 2 0 16,-5-8-11-16,5-10-3 0,-1-2 0 0,-3 6 0 15,4 0-25-15,-4-6 0 0,0 6 0 0,0-7 0 16,0 1 60-16,-4-6 6 0,4-6 2 0,-4 1 0 15,4-7-57-15,-3-6-11 0,-1-2 0 0,-3 2 0 16,4-9-40-16,-5 4-4 0,5-1 0 0,-1-2 0 16,-3 2-16-16,4 13-4 0,-5-10-1 0,5 3 0 15,-1 1-28-15,1-1-6 0,-1 1-1 0</inkml:trace>
  <inkml:trace contextRef="#ctx0" brushRef="#br0" timeOffset="152491.217">9200 8184 1337 0,'-17'-18'28'0,"10"18"6"0,3-6-34 16,1 0 0-16,3 1 0 0,0 2 0 0,0-3 0 0,3 3 0 0,1-6 0 0,-1 3 0 15,1 0 58-15,3-6 5 0,0 1 1 0,4-7 0 16,-1 3-52-16,1 4-12 0,6-7 0 0,-3 9 0 16,4-3 8-16,0 6 0 0,-1 1-8 0,4-1 12 15,1 0-12-15,-5 6 0 0,1 0 0 0,3 0 0 16,-3 0 0-16,3 6 0 0,-3-12-8 0,3 12 8 16,0 0 0-16,0-1-10 0,0 4 10 15,0 9-8-15,1-6-13 0,-1 5-3 0,-4 1 0 0,5 3 0 31,-5-10-57-31,1 1-12 0,-1 3-3 0</inkml:trace>
  <inkml:trace contextRef="#ctx0" brushRef="#br0" timeOffset="152974.308">9673 8431 1340 0,'0'0'38'0,"0"0"8"16,0 0-37-16,0 0-9 0,0 0 0 0,0 0 0 15,0 0 48-15,0 0 7 0,0 0 1 0,4 6 1 0,3 2-14 0,3 1-3 0,1 6-1 16,0-3 0-16,6-6-20 0,1-1-4 0,-1 1-1 0,5-3 0 15,-5 0-14 1,1 3 9-16,-1-3-9 0,-2 0 8 0,2-3-8 0,-3 0 8 0,0 3-8 0,-3 0 8 16,-4 0-8-16,4 3 0 0,-4-6 9 0,-7 0-9 15,3 0 0-15,1-9-18 0,3 3 3 0,-7 0 1 16,0 6-29 0,0 0-5-16,0 0-2 0,0 0 0 0,-4-9 30 0,1 0 7 0,-1-2 1 0,-3 5 0 15,4 0 3-15,-4-6 1 0,0 9 0 0,-4 0 0 16,4 3 8-16,-4 0 14 0,-3 0-3 0,4 0-1 15,-1 0 16-15,-7 0 3 0,8-3 1 0,-4 6 0 16,3 0-7-16,4 6-2 0,0 3 0 16,0-6 0-16,3 5-21 0,1-5 0 15,-1-3 0-15,1 9 0 0,3 6 0 0,0-1-8 0,0 10 8 0,3-4-8 16,4 1 8-16,1-12 0 0,-1-1 0 0,7 10-8 16,0-15-6-16,3 0-1 0,5 2 0 0,-1-2 0 15,3 0-23-15,-2-6-5 0,2 0-1 16</inkml:trace>
  <inkml:trace contextRef="#ctx0" brushRef="#br0" timeOffset="153586.747">10904 8407 1288 0,'0'0'36'0,"0"0"8"0,0 0-35 0,0 0-9 0,0 0 0 0,0 0 0 16,-3 6 34-16,-4 0 5 0,3 0 1 0,-3 6 0 16,4 5 0-16,-4 10 0 0,0-4 0 0,-1 10 0 15,1-4-15-15,0-3-2 0,0 4-1 0,0-10 0 16,0 4-6-16,4-6 0 0,-1-1-1 0,1-2 0 15,3-15-5-15,0 0-1 0,0 0 0 0,0 0 0 16,0 0 0-16,0 0 0 0,0 0 0 0,-4-9 0 16,1 6-1-16,3-9-8 0,0 4 12 0,0-4-4 15,3-6-8-15,4-5-9 0,-3 2 9 0,3 3-13 16,0 4 3-16,0 8 1 0,0 0 0 0,0 0 0 16,0 6-1-16,0-12 0 0,-3 1 0 0,3-1 0 15,0 0 10-15,0-3 0 0,0 4 0 0,0-1 0 16,0 6 0-16,0 6-8 0,0 6 0 0,0 0 0 15,-3-6 8-15,3 0 0 0,-4 0 0 0,4 0 0 0,-3 6 0 16,3-1 0-16,0 1 0 0,-4 0-8 16,1 6 8-16,0 3 0 0,-4 2 0 0,3 7 0 0,-3-4 20 0,0 10 5 15,4-10 2-15,-4 10 0 0,0-18-42 0,0 2-8 16,0-14-1-16,0 6-1 0,0 6 25 0,3 0-8 0,-3-1 8 16,4-2 0-1,-1-3-149-15,-3-6-25 0</inkml:trace>
  <inkml:trace contextRef="#ctx0" brushRef="#br0" timeOffset="154019.689">11190 8510 1824 0,'-14'21'38'0,"10"-10"8"0,-3 7-37 0,4 0-9 0,-1 2 0 0,1 7 0 15,-1-10 43-15,4 1 6 0,0 0 2 0,0-10 0 16,0 4-22-16,0-12-4 0,0 0-1 0,0 0 0 16,7 6-24-16,4-3-12 0,-4 0 0 0,4 3 1 15,3 0 11-15,-4 0 16 0,4 0-4 0,1-1-1 16,-1-5-43-16,0 0-9 0,0-5-2 0,-4-7 0 16,1-3-38-16,0-8-8 0,-1-7-2 0,-3-2 0 15,4 2-33-15,-4 1-8 0,0 3 0 0,-4-7-1 16,1 16 11-16,-4-1 2 0,3-3 1 0,-6 10 0 0,-1-1 86 15,1 0 17-15,-1 6 3 0,-6-6 1 0,3 10 93 16,0-1 19-16,-4 3 4 0,1 0 1 0,-1-3-12 0,-3 3-2 16,3 0-1-16,1 3 0 0,-4 0-21 0,3 2-4 15,0 4-1-15,1 9 0 0,3-6-51 0,-4 5-13 16,4 10 0-16,0-4 0 0,4 10 54 16,-1 5 8-16,0 3 2 0,4-3 0 15,0-6-52-15,4-2-12 0,0-7 0 0,3 1 0 0,0-3 20 0,0-4 2 0,3-8 0 16,4 6 0-16,1-1-22 0,-1-2 9 0,0-6-9 0,3 0 0 15,1 0 0-15,3-3 0 0,0-3 0 0,4-3-9 16,0-3-131-16,-1 0-27 16</inkml:trace>
  <inkml:trace contextRef="#ctx0" brushRef="#br0" timeOffset="154382.505">12185 8154 1337 0,'-4'18'28'0,"4"6"6"0,-3-4-34 0,3 4 0 0,0-1 0 0,3 9 0 16,-3-11 109-16,4 8 15 0,-1 1 4 0,1 2 0 16,-4 3-103-16,0 15-25 0,0 0 0 0,-4 0 0 15,4-8 56-15,0 2 7 0,0-6 1 0,0-3 0 16,4-8-52-16,-4-4-12 0,4-5 0 0,-4-4 0 15,3-2-100-15,-3-12-22 16,0 0-5-16</inkml:trace>
  <inkml:trace contextRef="#ctx0" brushRef="#br0" timeOffset="154682.638">12450 8110 1265 0,'-8'36'53'15,"5"-10"-42"1,-4 3-11-16,3-2 0 0,4-1 0 0,-3 4 0 0,3-13 0 0,-4 4 0 0,4-6 0 0,0-1 8 16,4-2 0-16,-4 6 0 0,3-9 0 0,4 8 0 15,-3 1-20-15,3-3-5 0,0 2-1 0</inkml:trace>
  <inkml:trace contextRef="#ctx0" brushRef="#br0" timeOffset="155356.289">13000 8431 1288 0,'-21'6'27'0,"10"-3"5"0,4-3-32 15,0-3 0-15,-4 3 0 0,4 0 0 0,-3 0 68 0,-1 3 8 16,1 5 0-16,-5 7 1 0,5 3-35 0,-4-1-7 0,3 7-2 0,-3 2 0 16,4 1-10-16,-5 2-3 0,5-5 0 0,-1 2 0 15,1-2-11-15,3-4-9 0,0-2 12 0,3-6-12 16,-3 5 0-16,3-5 0 0,4-3 0 0,0 3 0 15,0-1-20-15,4 1 1 0,0-6 1 0,3-3 0 16,0 0 7-16,3-3 2 0,1 0 0 0,3-6 0 16,-4 0 9-16,5 0 12 15,2-5-2-15,1-4-1 0,-4 0-9 0,4-5 0 0,3 2 0 16,-4-9 8-16,-2 10 14 0,2-13 2 0,1 10 1 0,-4-10 0 16,-3 4-25-16,-1 2-17 0,1 1 2 0,-4 2 1 15,-4 4 14-15,1-1 0 0,-4 6 0 0,-4 3 0 16,1 4-8-16,3 5-3 0,-7 0 0 0,0-6 0 15,0 6 11-15,-4 0 0 0,4 0 0 0,-4 6 0 16,4-3-12-16,-3 8 4 0,-1 7 0 0,4 0 0 16,0 8-19-16,3 3-3 0,1-2-1 0,-1 2 0 15,4 4 47-15,0-4 10 0,4-3 2 0,-1 4 0 16,5-7-45-16,-1 1-9 0,3-3-2 0,1 2 0 16,-1-11 28-16,4 0 0 0,-3 2 0 0,0-2 0 15,3-6 0-15,-4-6 0 0,1 6 0 0,3-6 0 16,0 0 0-16,0 0 0 0,0-6 0 0</inkml:trace>
  <inkml:trace contextRef="#ctx0" brushRef="#br0" timeOffset="155584.303">13226 8598 1679 0,'-14'-14'35'0,"14"14"8"0,0 0-35 0,-4 8-8 0,0-2 0 0,1 6 0 16,-1 0-19-16,4 0-5 0,0 8-2 15,0-2 0-15,0-1 34 0,4 4 6 0,-1 3 2 0,1-7 0 16,0 1-16-16,-4-3 0 0,3 2 0 0,1-8 0 16,-1 3-16-16,4-6-7 0,-3-1-1 0</inkml:trace>
  <inkml:trace contextRef="#ctx0" brushRef="#br0" timeOffset="155767.749">13187 8448 1679 0,'-7'-11'35'0,"7"11"8"15,0 0-35-15,0 0-8 0,-4 3 0 0,1-1 0 16,3-2-25-16,0 0-7 0,0 0-2 0</inkml:trace>
  <inkml:trace contextRef="#ctx0" brushRef="#br0" timeOffset="156423.263">13473 8616 1074 0,'0'0'30'0,"0"0"8"0,0 0-30 0,0 15-8 0,3-1 0 0,-3 7 0 16,0-9 77-16,0-1 15 0,0 7 2 0,0-9 1 15,0 3-38-15,-3-1-7 0,3-2-2 0,-4 0 0 16,4-9-28-16,0 0-5 0,0 0-2 0,0 0 0 16,0 0 11-16,0 0 3 0,0 0 0 0,4-6 0 15,-1-6-15-15,4 1-2 0,-3-10-1 0,3 0 0 16,-4 13-9-16,4-4 0 0,0 0 0 0,0-3 0 16,1-2 27-16,-5-7 3 0,1 1 1 0,-1-4 0 15,1 10-31-15,-1 5 0 0,1 6 0 0,-1-3 0 16,-3 9 0-16,0 0 0 0,0 0 0 0,0 0 0 15,4 12 0-15,-1 9-8 0,-3 2 8 0,4-5 0 16,-1 2-24-16,1-8-2 0,-1 0 0 0,1-3 0 16,-4 2 26-16,3 7 0 0,1 0 0 0,-4-4 0 15,0 4 0-15,3-6 0 0,-3-6 0 0,0 5 0 16,0-11 20-16,4 6 10 0,-4-6 2 0,0 0 0 16,0 0-4-16,0 0 0 0,0 0 0 0,0 0 0 15,0 0-19-15,0 0-9 0,0 0 8 0,0 0-8 16,4 0 0-16,3-6 0 0,-4 1 0 0,4 5 0 0,-3-6 20 0,-4 0-2 15,3 0 0-15,-3 6 0 0,0 0-28 0,4-6-6 0,-4 6 0 0,0 0-1 32,0 0-10-32,0 0-1 0,0 0-1 0,0 0 0 15,0 0-6-15,0 0-1 0,0 0 0 0,0 0 0 0,0 6 36 0,0-6 0 0,0 0 0 0,0 0 0 16,0 0 0-16,0 0 0 0,0 0 0 0,0 0 0 16,0 0 0-16,0 0 0 0,0 0 0 0,7 0 0 15,0 0 17-15,0 0 11 0,0-6 1 0,0 3 1 16,0 0-22-16,0 0-8 0,-3 0 0 0,-4 3 0 15,7-6 0-15,-7 6 0 0,7 0 0 0,-7 0 0 16,0 0 0-16,7 0 0 0,0 0 0 0,-4 6-10 16,4 0-6-16,1 6-2 0,-1-6 0 0,0 6 0 15,0-1-40-15,0 1-8 16,0-3-2-16</inkml:trace>
  <inkml:trace contextRef="#ctx0" brushRef="#br0" timeOffset="156889.056">14093 8469 847 0,'-10'6'36'16,"-1"0"-36"-16,-3 0 103 0,0-1 13 16,0 1 4-16,0-6 0 0,0 6-15 0,0 0-2 0,0 0-1 0,3 0 0 15,-3 3-32-15,3-3-6 0,1-1-2 0,-1 1 0 16,4 12-46-16,0-3-8 0,0 2-8 0,0 7 9 31,3-7-33-31,-3 4-6 0,7-9-2 0,-3 5 0 0,3 1 32 0,0-3 0 0,0 2 0 0,3 4 0 16,1-9 0-16,-1 5 0 0,1-5 0 0,-1-6 0 31,4 0 45-31,-3 0 15 0,3-6 4 0,0 3 0 0,0-3-64 0,-3-3-21 0,6 0 0 0,-3 0 0 16,0-3 21-16,4-6 0 0,0 1 0 0,-1 5 0 15,1-6 20-15,-4 6-2 0,3-3 0 0,-3-3 0 16,0 7-18-16,-3-7 0 0,0-6 0 0,-1 3 0 15,1 4-48-15,-4 5-12 16,3 0-4-16,-3 0 0 0,0 6 52 0,0 0 12 0,0 0 0 0,0 0 0 16,0 0 0-16,-7 0 0 0,4-6 0 0,-1-3 0 15,4 9 0-15,0 0 0 0,0 0 0 0,0 0 0 16,-4 15 0-16,1-3 0 0,3 0 0 0,-4 2 0 16,4-5 0-16,0 6 0 0,4 2 0 0,-4-8 0 15,3 3 0-15,-3-3 0 0,4 0 0 0,0-3 0 16,-1 5 28-16,4-5 9 0,-3 0 2 0,3-6 0 15,0 3-39-15,0-3 0 0,0-3 0 0,3 3 0 16,1-6-131-16,3 0-27 0</inkml:trace>
  <inkml:trace contextRef="#ctx0" brushRef="#br0" timeOffset="157082.925">14256 8707 1432 0,'-4'15'60'16,"1"-3"-48"-16,3-1 24 0,0 1 5 0,-4-3 1 0,4 3 0 15,0-1-8-15,0 1-2 0,0-6 0 0,0-3 0 16,4 3-20-16,-1 0-12 0,1 0 12 0,-1-6-12 16,-3 0-77-16,7 0-23 0,0-3-4 0</inkml:trace>
  <inkml:trace contextRef="#ctx0" brushRef="#br0" timeOffset="157232.46">14284 8487 1720 0,'-18'0'36'0,"4"0"8"0,0-6-35 0,0 0-9 0,0-12 0 0,3 9 0 16,1 3 34-16,-1 9 5 0,4 3 1 0,4 0 0 15,3-6-30-15,0 0-10 0,-8 6 0 0,8-6 9 16,0 0-65-16,0-9-14 0,0-3-2 0</inkml:trace>
  <inkml:trace contextRef="#ctx0" brushRef="#br0" timeOffset="162583.513">14728 8440 1212 0,'-17'2'51'16,"3"4"-41"0,0-3 136-16,3 0 27 0,-3 0 6 0,3 3 1 15,-3 0-85-15,4-6-17 0,-4 0-3 0,-1 0-1 16,5 0-43-16,-1 0-9 0,1 0-2 0,10 0 0 0,0 0-8 16,0 0-1-16,0 0-1 0,0 0 0 0,-4 6-10 0,-3 0 0 0,4 0-10 0,-1 5 10 15,-3 13-12-15,3 2 12 0,-3 1-13 0,4 8 5 16,-1-11 8-16,1 2 0 0,-1-8 0 0,4-4-8 15,0 10 8-15,0-6-12 0,0-1 12 0,0 1-12 32,0-3-21-32,0 2-5 0,4-5-1 0,-4-3 0 0,0-9 39 0,0 0 0 0,0 0 0 0,7 3 0 15,3-6 0-15,1 0 0 0,0-3 0 0,-1 0 0 16,4 0 0-16,-3-11 0 0,3 11 0 0,4-6 12 16,-4 3-12-16,0 3 0 0,0 0 0 15,0 0 0-15,-3 6-11 0,-1 0 11 0,1 0-8 0,-4 0 8 16,0 9 0-16,0-3 0 0,0 3 0 0,-3 6 0 15,-1-4 0-15,1 7 0 0,-4-6 0 0,3 8 0 16,-6-2 0-16,-1 0 0 0,-3 5 8 0,0-2-8 16,-4-4 0-16,1 1 8 0,-1-3-8 0,-3 8 0 15,4-11 0-15,-5 0 0 0,1 2-10 0,0-2 10 16,0-6-38-16,0-6-1 0,3 6 0 0,-3-12 0 16,7 0-126-16,-3-6-26 0,3-2-5 15</inkml:trace>
  <inkml:trace contextRef="#ctx0" brushRef="#br0" timeOffset="163193.513">15519 8672 1691 0,'-7'14'71'0,"3"4"-57"16,1 0 35-16,-1-1 7 0,1 4 2 0,-1 3 0 15,4-1-10-15,0 1-3 0,4 2 0 0,-4 3 0 16,3-2-18-16,-3 2-4 0,4 4-1 0,-1-7 0 16,-3 3-10-16,4-5-1 0,-1 2-1 0,1-2 0 15,-4-6-10-15,3-1 10 0,-3 4-10 0,0-9 10 16,0-1-2-16,0-2 0 0,0-3 0 0,-3-3 0 16,3-3 6-16,0 0 1 0,0 0 0 0,-7-6 0 15,0-3-2-15,0 0 0 0,-4-14 0 0,4 5 0 16,0-8-13-16,3-1-8 0,1-2 8 0,3-9-13 15,-4 8-9-15,1-11-2 0,3 3 0 0,0 0 0 16,0-3 1-16,3-3 0 0,1-1 0 0,-1 4 0 16,4-3-1-16,-3 6-1 0,6-6 0 0,-2 9 0 15,-1-1 0-15,3 10 0 0,4-1 0 0,-3 10 0 16,3-7 5-16,0 10 0 0,0 2 1 0,0 6 0 16,0-6 10-16,1 6 9 0,2 6-13 0,-3 0 5 15,4 6 8-15,0 6 0 0,-1 6 10 0,-3 2-10 0,4-2-11 0,-7-12-8 16,-1 5-1-16,-3 4-1 0,-3 9 21 0,-1 2 0 15,-3 9 0-15,-3 1 0 0,-4 2 0 0,0-6 8 0,-8-2-8 16,1 2 0-16,0-3 42 0,0-5 3 0,0 2 1 16,0-5 0-16,-4-4-24 0,4-5-5 0,0 0-1 15,0-12 0-15,0 6-6 0,3-6-2 16,1 0 0-16,-1 0 0 0,1-6-94 16,2-6-19-16,-2-8-4 0</inkml:trace>
  <inkml:trace contextRef="#ctx0" brushRef="#br0" timeOffset="163688.262">15946 8548 1523 0,'0'0'32'0,"-8"0"7"16,5-6-31-16,-4 1-8 0,0 5 0 0,0-6 0 15,0 6 83-15,-4-6 15 0,4 3 3 0,-3 3 1 16,-1-3-53-16,0 3-10 0,4 0-3 0,-3 3 0 16,3 6-20-16,0-3-4 0,0 5 0 0,0 1-1 15,-1 6-11-15,5 2-9 0,-1 7 9 0,1 2-13 16,-1-5 13-16,4-1-11 0,0-2 11 0,0 2-10 15,0-8 10-15,4 3 0 0,-1-12 0 0,-3 5 0 16,4-5 0-16,-4-6 0 0,0 0 0 0,7 6 8 16,-3-6 4-16,-1 0 2 0,4-6 0 0,-3 0 0 15,-1 0 10-15,4-5 1 0,-3-4 1 0,-1 0 0 0,1 1-13 0,-1-4-2 0,4-9-1 0,-3 10 0 16,-1-1-10-16,1-5 12 0,-1 8-12 0,1-3 12 16,-4 1-12-16,4 8 0 0,-1-3-12 0,-3 6 12 15,0 0-24-15,0 6 4 0,0 0 0 0,4 12 0 16,3 0-16-16,-4 8-4 0,4 4 0 15,-3-3 0-15,3 8 40 0,-4-9 13 0,4 10 0 0,-3-7 0 16,-1-2-30-16,1 3-7 0,-4-1 0 0,0-2-1 16,0-4 25-16,3 1 0 0,-3-3 0 0,4-4 0 15,0-2 15-15,-1 0 8 0,-3-9 1 16,11 0 1-16,-1 0-71 0,-3 0-14 0,4 0-4 0</inkml:trace>
  <inkml:trace contextRef="#ctx0" brushRef="#br0" timeOffset="164139.494">16281 8322 1440 0,'-7'3'60'15,"-4"6"-48"-15,4 8-12 0,0 1 0 0,-4 6 0 0,4 2 0 16,-3-8 16-16,3-10 8 0,0 1 0 0,0 6 1 16,3-9 6-16,-3 6 1 0,3-7 0 0,1 7 0 15,-1 0-17-15,1-3-3 16,-1 3-1-16,4-7 0 16,-3 1 9-16,3-6 1 0,0 12 1 0,0-12 0 0,0 0 8 0,0 0 2 0,0 0 0 0,0 0 0 15,0 0-32-15,0 0 8 0,7 0-8 0,-7 0 0 16,7 3 0-16,0 0 0 0,4-3 0 0,-4 6 0 15,0-6 0-15,3 6 0 0,1 0 0 0,-1 2 0 16,-3-8-18-16,4 6 0 0,0 0 0 0,-1 0 0 16,-3-6 18-16,0 6 0 0,0 0 0 0,-3-6 0 15,-1 3 0-15,4 3 0 0,-3 0 0 16,0-1 0-16,-1 7 0 0,1 0 0 0,-1 0 0 0,1-4 0 16,-1 10 24-16,-3-6 8 0,0 6 1 0,0-1 1 15,0-2-16-15,-3 3-3 0,-1-1-1 16,1 1 0-16,-4 2-6 0,-4-2 0 0,4-3-8 0,-4 2 12 15,1 1-12-15,-1-12 0 0,-3 6 8 0,3-7-8 16,1-2-43-16,-1-3-11 0,4 0-2 0</inkml:trace>
  <inkml:trace contextRef="#ctx0" brushRef="#br0" timeOffset="164456.805">16669 8722 2108 0,'-7'6'44'0,"0"0"10"0,3-1-43 0,1 4-11 0,-1-6 0 0,1 6 0 16,-1-3 28-16,4 0 3 0,-4 0 1 0,4-6 0 16,0 0-60-16,0 0-12 0,0 0-3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1T19:28:0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5782 12270 1036 0,'0'0'23'0,"-4"-5"5"0,1 5 0 0,3 0 1 0,0 0-29 0,-11 0 0 0,11 0 0 0,-7 0 0 15,0 0 61-15,4-6 7 0,-4 3 0 0,3 3 1 16,4 0-21-16,0 0-5 0,0 0-1 0,0 0 0 0,0 0-8 16,0 0-2-16,0 0 0 0,0 0 0 15,0 0-6-15,0 0-2 0,-3 9 0 0,3-9 0 16,0 0-6-16,-4 5-2 0,1 7 0 0,-1-6 0 0,1 0-6 0,-1 0-2 15,4 3 0-15,-4 2 0 0,1 1-8 16,3-6 0-16,-7 6 0 16,3 0 0-16,4 2 0 0,-3 4 0 0,-1-6 0 0,1 2 0 0,-1-2 13 15,1 0 1-15,-1 6 0 0,1-4 0 0,-1-2 30 16,1 0 5-16,3 5 2 0,-4-5 0 0,4-6-51 16,-3 3-25-16,6 3 2 0,-3-12 1 0,0 5 22 0,4 1 0 15,-4 0 0-15,0-6 0 0,0 0 0 16,0 0 0-16,3 6 0 0,1 0 0 0,3 0 0 15,-7-6 0-15,3 0 0 16,-3 0 0-16,7 0-87 0,0-6-16 0,-7 6-3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8T14:10:12.56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14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7.36842" units="1/cm"/>
          <inkml:channelProperty channel="Y" name="resolution" value="67.41573" units="1/cm"/>
          <inkml:channelProperty channel="T" name="resolution" value="1" units="1/dev"/>
        </inkml:channelProperties>
      </inkml:inkSource>
      <inkml:timestamp xml:id="ts1" timeString="2025-03-28T14:17:40.556"/>
    </inkml:context>
  </inkml:definitions>
  <inkml:trace contextRef="#ctx0" brushRef="#br0">6664 4530 596 0,'0'0'25'16,"0"0"-25"-1,0 0 59-15,0 0 6 0,0 0 2 0,0 0 0 16,0 0-3-16,0 0 0 0,0 0 0 0,0 0 0 16,-4-3-45-16,-3 0-10 0,-3 6-1 0,3 0-8 15,-4-3 0-15,4 3 0 0,-3 2 0 0,-1 1-12 16,0-6 20-16,1 6 5 0,-1-6 1 0,4 0 0 15,0 0 29-15,4-6 5 0,-1 6 2 0,0-6 0 16,1 3 6-16,-1 1 0 0,-3 2 1 0,-7-3 0 0,7 3-13 16,0 3-2-16,4-3-1 0,3 0 0 0,0 0-21 0,0 0-4 0,0 0 0 0,-7 5-1 15,3 1-15 1,1 6 8-16,-1 6-8 0,0-7 0 16,4-8 8-16,-3 3-8 0,3 0 0 0,-4 6 0 15,4 0 11-15,0 5-11 0,0 1 12 0,0 3-12 0,0-10 9 0,0 7-9 0,0-9 0 16,4 0 9-16,-4-1-9 0,0-2 0 0,3 0 0 15,-3-6 8-15,8 6-8 0,2-6 8 0,1 0-8 0,-1-12 8 16,8 12-8-16,-8-12 0 0,5 1-12 0,2 2 12 16,1-9 44-16,-4 7 16 0,4-1 3 0,-4 0 1 15,3-9-52-15,-6 10-12 0,0-13 0 0,-1 9 0 16,1 4-9-16,-1-1-5 0,-3 0-1 0,0 6 0 16,0-5 15-16,-3 2 0 0,3 9 12 0,-7 0-12 15,0 0 0-15,0 0-19 0,0 0 3 0,0 0 0 16,0 0-6-16,0 0-1 0,-3 6 0 0,3-3 0 0,0-3 6 0,0 0 1 15,-8-3 0-15,1 6 0 16,0 2 16-16,0 7 0 0,0 6 0 0,0-6 0 16,4 5 0-16,-1 4 0 0,-3 2 0 0,7-2 0 15,-3 2 0-15,3 1 0 0,3-4 0 0,-3 4 0 16,4-6 24-16,-1-10 8 0,1 4 1 0,3 0 1 16,-4 0-23-16,8-6-11 0,-4 5 10 0,3-5-10 0,1-6 26 0,0 0-1 15,-1 0 0-15,4 0 0 16,-3 0-71-16,-4-6-14 0,7 1-4 0</inkml:trace>
  <inkml:trace contextRef="#ctx0" brushRef="#br0" timeOffset="687.379">6974 3921 576 0,'0'0'12'0,"0"0"4"0,0 0 0 0,0 0 0 0,0 0-16 16,0 0 0-16,0 0 0 0,0 6 0 0,0 6 54 0,0-6 8 15,4 5 2-15,-4 1 0 0,0-6 0 0,0 9 0 0,3 2 0 0,-3-5 0 16,4 0 0-16,0 8 0 0,-1-8 0 0,4 6 0 15,-3 2-8-15,-1-2-2 0,1 0 0 0,3 2 0 16,-4 4-9-16,8-1-1 0,-8 1-1 0,-3 2 0 16,0 1 2-16,4 2 1 0,-1 3 0 0,-3-8 0 15,4-1-8-15,-4-8-2 0,3 9 0 0,-3-7 0 16,4 1-13-16,-4 3-3 0,0-4-1 16,0 1 0-16,0-3-10 0,0 2-1 0,0 1-8 0,0-1 12 15,4-5-12-15,-4 3-18 0,0 3 4 16,0-7 1-16,3 10 23 15,-3-3 5-15,4-1 1 0,-4-2 0 0,0-3-26 0,3-1-5 0,-3-5-1 0,4 6 0 16,-4-12-11 0,0 0-2-16,0 0-1 0,0 0 0 0,0 0-31 0,0 0-7 0,0 0 0 0,0 0-1 15,0 0-22-15,0 0-4 0,0 0-1 0</inkml:trace>
  <inkml:trace contextRef="#ctx0" brushRef="#br0" timeOffset="1083.208">6809 4394 806 0,'-4'-6'17'0,"-3"1"4"0,3-1 1 0,1 0 2 0,-4 0-24 0,7 0 0 0,-4 0 0 0,4-3 0 16,-3 4 60-16,6-7 8 0,1 6 2 0,-4-6 0 16,7 6-10-16,0 6-1 0,4-6-1 0,-1 6 0 15,4-6-46-15,0 12-12 0,4-6 0 0,0 6 0 16,-1-6 46-16,-3 6 7 0,1 6 2 0,2-6 0 15,1 6-30-15,-4-10-5 0,0 7-2 0,0 0 0 16,0-3 1-16,0 0 0 0,-3 6 0 0,0-7 0 0,-1 1-7 16,1-6 0-16,-1 6-1 0,1-12 0 0,-1 6 1 0,1-6 0 15,0 1 0-15,-1-7 0 16,4 0-12-16,-7-3 0 0,4 4 0 0,0-1-493 16,3-6-106-16</inkml:trace>
  <inkml:trace contextRef="#ctx0" brushRef="#br0" timeOffset="1755.555">8206 3971 1142 0,'0'0'32'0,"-4"9"8"0,1 0-32 0,-5 8-8 0,5-5 0 0,-4 0 0 15,3 8 47-15,1-2 8 0,-4 8 1 0,3-2 1 16,4 5 19-16,-3 4 4 0,6 2 1 0,-3 3 0 15,0-5-36-15,4-4-7 0,-4 6-2 0,3 3 0 16,4-11-28-16,0 2-8 0,0-5 0 0,4 2 0 31,-4 4 0-31,0-10 0 0,0 10 0 0,0-7 0 0,0 10 0 16,-3-1 0-16,-1 3 0 0,1-3 0 0,-1-2 0 0,1-4 0 0,-4-2 0 0,4-1 0 16,-4-2 0-16,0-3 0 0,-4-1 0 15,4-2 0-15,0-3-50 0,0-1-11 16,0-5-3-16,0-6 0 0,0 0-51 0,0 0-10 15,-7 12-3-15</inkml:trace>
  <inkml:trace contextRef="#ctx0" brushRef="#br0" timeOffset="2026.771">7955 4585 1314 0,'0'0'28'0,"0"0"7"0,0 0 1 0,0 0 1 0,0 0-29 0,0-5-8 15,0-1 0-15,7 0 0 0,0 0 17 0,4 0 3 16,3 0 0-16,-3 0 0 0,3-5-4 0,3 5-1 16,1 3 0-16,3-3 0 15,0-6-3-15,0 6 0 0,1 0 0 0,6 0 0 16,0 1-12-16,-3 5 9 0,-1-6-9 0,1 3 8 0,-4 0-8 0,-3 0 0 0,0 3 0 15,-4 0 0 1,0 0-180-16,-7 0-37 0,-7 0-8 0</inkml:trace>
  <inkml:trace contextRef="#ctx0" brushRef="#br0" timeOffset="2489.896">8326 4236 823 0,'-4'-39'16'0,"4"22"7"0,-4 11-23 0,4-9 0 0,0 9 0 0,4-5 0 15,-4 5 49-15,0 0 6 0,4 0 1 0,-1 6 0 16,1 0-10-16,-4 0-2 0,3 0 0 0,4 6 0 15,0-6-19-15,-3 12-4 0,3-7-1 0,0 1 0 16,0 3 0-16,4 3 0 0,-4 6 0 0,0-7 0 16,3 4-8-16,-3 3-1 0,4-1-1 0,-4 7 0 15,0-4 7-15,0-8 2 0,0 12 0 0,0-10 0 0,0 4 17 16,-3 5 4-16,3-5 1 0,-4 9 0 16,-3-10 0-16,0 7 0 0,-3 2 0 0,-1-2 0 15,4-24-11-15,0 0-2 0,0 9-1 0,-3 2 0 0,3-11-4 0,0 0-1 16,0 0 0-16,0 0 0 15,-4 12-12-15,4-12-2 0,0 0-8 0,0 0 12 16,0 0-4-16,0 0-8 0,0 0 11 0,0 0-11 0,0 0 12 0,0 0-12 16,0 0 12-16,0 0-12 0,4 0 0 0,-4 0 0 15,0 0 0-15,0 0 0 16,0 0 0-16,3 6 0 0,1 0 0 0,3 6 0 0,-7-12-10 0,3-6 1 16,1 0 0-16,-1-6 0 0,1 6 1 0,-1 6 0 15,-3 6 0-15,4-6 0 0,-4 0 8 0,4 0-13 16,-4-6 5-16,3 0 8 15,1 6-31-15,-4 0 2 0,0 6 0 0,3 0 0 0,1 6 29 0,-1 0 15 16,4-1-2-16,-3 10 0 0,3-3-13 0,-7-1 0 16,3 4 0-16,1 2 0 0,-4-2 0 15,3-4 14-15,1 7-2 0,-1-12-1 0,1 0-3 0,-1-7 0 16,5-2 0-16,-1 3 0 0,0 0-8 0,0 0 8 16,-4-6-8-16,4 0 8 0,0-6-8 0,4-3 0 0,0 0 9 15,-1 1-9-15,1-4-76 16,3 0-20-16,0 0-4 0</inkml:trace>
  <inkml:trace contextRef="#ctx0" brushRef="#br0" timeOffset="2990.822">8911 4506 1036 0,'0'0'23'0,"0"0"5"0,-7 6 0 0,0 0 1 0,-4 0-29 16,4 0 0-16,0 2 0 0,-3 4 0 0,3-6 57 0,0 12 6 16,0-7 1-16,0 1 0 0,-1 3 0 0,1 3 0 15,0-1 0-15,0-2 0 0,7 3 0 0,-3-1 0 0,-1-2 0 0,1 0 0 31,-1-1-8-31,4 4 0 0,0-6-1 0,4-6 0 0,-1 2-37 16,1 4-7-16,-4-12-2 0,7 6 0 0,-4-12 20 0,8 0 4 0,-4 0 1 0,0 0 0 16,4-2-21-16,-1-4-4 0,1 0-1 0,-4 0 0 15,3-5-8-15,-2 8 0 0,-1-9 0 0,0 7 0 16,-4-1-12-16,1 0-5 0,-1-3-1 16,1 4 0-16,-4 5-6 0,3 0 0 0,-3 0-1 15,0 6 0 1,0 0-2-16,0 0 0 0,0-12 0 0,0 12 0 0,0 0 13 0,0 0 2 0,0-6 1 0,-3 0 0 15,3 6-11-15,0 0-2 0,0 0-1 0,0 0 0 16,0-3 33-16,0 3 6 0,0 0 2 0,0 0 0 16,0 0-16-16,0 0-12 0,0 0 3 0,0 0 0 15,3 6 9-15,4 0-10 0,-3 9 10 0,-1-9-10 16,4 6 10-16,-3-1 0 0,3-2 0 0,-3 6-8 16,3 0-4-16,-4 2 0 0,1 1 0 0,-4-4 0 15,3-2-66-15,1 6-14 0,3 0-2 0,-4-4-1 16</inkml:trace>
  <inkml:trace contextRef="#ctx0" brushRef="#br0" timeOffset="3345.247">9080 3945 1072 0,'0'0'24'0,"0"0"4"0,0 0 2 0,0 0 0 0,0 0-30 0,-3 11 0 0,3-5 0 0,0 3 0 16,3 0 37-16,-3 6 2 0,0-4 0 0,4 1 0 16,0 0 5-16,-1 3 2 0,1-4 0 0,-4 7 0 15,3 8-22-15,1 4-4 0,-1-1 0 0,1 9-1 16,-1-8-4-16,8 20-1 0,-4-6 0 0,0 0 0 15,-4-9 40-15,1 9 8 0,-4-11 2 0,4 2 0 16,-4 3-52-16,3 0-12 0,-3 9 0 0,0-8 0 16,4-4 30-16,-1-3 3 0,1-2 1 0,-1-10 0 15,-3 4-14-15,4-12-4 0,-4 5 0 0,3-2 0 0,1-9-16 16,-1 0 8-16,-3-6-8 0,0 0 0 16,0 0-24-16,0 0-11 0,0 0-2 0</inkml:trace>
  <inkml:trace contextRef="#ctx0" brushRef="#br0" timeOffset="3629.308">9021 4535 1454 0,'0'0'32'0,"0"0"6"0,0 0 2 0,0 0 1 0,0 0-33 16,0 0-8-16,0 0 0 0,0 0 0 0,0 0 45 0,0 0 7 0,0-5 2 0,0 2 0 15,3 0-36-15,1-3-7 0,-1 6-2 0,4-12 0 16,0 12-9-16,0 0 0 0,0-6 0 0,7 6 0 16,1 0-11-16,6 0 11 0,-4 0-8 0,5 0 8 31,-1 6-40-31,0-6-4 0,0 0 0 0,4 12-648 0</inkml:trace>
  <inkml:trace contextRef="#ctx0" brushRef="#br0" timeOffset="4319.817">10192 4050 907 0,'0'0'20'0,"0"0"4"0,0 0 0 0,0 0 2 16,0 0-26-16,-7 6 0 0,3-6 0 0,1 6 0 16,-1 0 43-16,-3 6 3 0,4-6 1 0,-5 8 0 15,1-2 5-15,0 6 0 0,0 5 1 0,4-2 0 16,-4 2-42-16,0 1-11 0,0 8 0 0,3-8 0 16,-3-4 37-16,3 4 6 0,4-4 1 0,-3 4 0 15,3-1-26-15,3-8-5 0,-3 9-1 0,8-7 0 0,-5 1-3 0,4-3-1 16,-3 2 0-16,3 7 0 15,-4-7-8-15,4 4 0 0,0-3 0 0,0-1 0 0,0 4 53 0,1 2 9 0,-5 4 2 16,1 2 0-16,-1-5-52 16,-3-4-12-16,0-2 0 0,0-6 0 0,0 0 0 0,0-4 0 0,-3-2 0 15,6 6 0 1,-3-12-19-16,0 0-6 0,0 0-2 0</inkml:trace>
  <inkml:trace contextRef="#ctx0" brushRef="#br0" timeOffset="4650.881">9984 4403 1004 0,'0'0'28'0,"-7"6"7"0,0-3-35 0,-1 6 0 0,1-3 0 0,7-6 0 0,0 0 77 0,-3 6 9 16,3-6 2-16,0 0 0 0,0 0-30 0,0 0-6 15,0 0 0-15,3 5-1 0,4 1-15 0,1 0-4 16,2-6 0-16,-3 6 0 0,4 0 4 0,-1-6 1 16,1 0 0-16,-1 0 0 15,5 6-27-15,-1-3-10 0,3-3 0 0,4 3 9 16,1 0-9-16,-5-3 0 0,8 0 0 0,-4 6 0 15,0-6 0-15,4 5 0 0,0-5 0 0,-4 6 0 16,0 6-127-16,0 0-27 0</inkml:trace>
  <inkml:trace contextRef="#ctx0" brushRef="#br0" timeOffset="4897.899">10506 4568 806 0,'0'0'17'0,"-4"6"4"0,4 5 1 0,-3-5 2 0,-1 3-24 0,4 9 0 0,0-6 0 0,-3-1 0 16,3 7 73-16,0-3 11 0,3 2 1 0,-3 1 1 15,0-6-33-15,4 2-6 0,-4 4-2 0,3-6 0 0,-3-6-12 0,4 0-2 16,-4-6-1-16,0 0 0 15,0 0-14-15,0 0-2 0,3 0-1 0</inkml:trace>
  <inkml:trace contextRef="#ctx0" brushRef="#br0" timeOffset="5062.57">10485 4203 1004 0,'0'0'22'0,"0"0"5"0,0 0 1 0,0 0 0 0,3 6-28 15,1 0 0-15,-1-6 0 0,4 6-441 0</inkml:trace>
  <inkml:trace contextRef="#ctx0" brushRef="#br0" timeOffset="5806.503">10770 4494 1267 0,'0'0'28'0,"0"0"5"0,-3 6 2 0,-1 0 1 0,1 6-36 0,-1 0 0 16,4-4 0-16,0 4 0 0,0 6 58 0,4-6 5 16,-1-1 1-16,-3 1 0 0,4 3-54 0,-1-3-10 15,1-1 0-15,-4-2 0 0,0 3 0 0,0-6 0 16,3 0 0-16,-3-6 0 15,0 0-54-15,0 0-6 0,7 0 0 0,-3 0-1 0,-1-9 49 0,-3 0 12 16,4 0 0-16,-4-3 0 0,0 1 0 0,0-1 0 16,0-3 0-16,0 6 0 15,-4 1 0-15,4 2 0 0,0-6 0 0,-3 0 0 0,-1 0 0 16,1 4 0-16,-1 2 0 0,1 6 0 0,3 0 34 16,0 0 10-16,0 0 1 0,0 0 1 0,0 0-22 15,0 0-5-15,0 0-1 0,0 0 0 0,0 0-18 0,0 0 0 16,0 0 0-16,0 0 0 0,0 0 0 0,7-6 0 0,0 6 0 15,0-6 0-15,0 6 0 0,0 0 0 0,4 0 0 16,-4 0 0-16,0 6 16 0,3-6 0 0,-3 6 0 16,4 0 0-16,-4 2-16 0,-3 4 0 0,3 6 0 15,0-12 0-15,-7-6-9 0,0 0-6 0,0 0-1 0,0 0 0 16,0 0 16-16,3 6 0 16,-3-6 0-16,0 0 0 0,0 0 28 0,0 0 9 0,0 0 2 0,0 0 0 15,0 0-8-15,0 0-2 0,0 0 0 16,0 0 0-16,7-6-12 0,-7 6-2 0,0 0-1 0,0 0 0 15,7-12-14-15,4 0 0 0,-4-3 0 0,0 7 0 16,0-1 0-16,-3 3 0 0,-4 6 0 0,0 0 0 16,0 0 0-16,0 0-8 0,0 0 8 0,0 0 0 15,0 0-16-15,0 0 4 0,0 0 1 0,0 0 0 16,0 0 2-16,0 0 0 0,7 12 0 0,-4-9 0 16,1 5 9-16,-1 1 0 0,-3 3 0 0,0 0-8 15,4 0 8-15,-4-7 0 0,0 10 0 0,3 3 0 16,-3-6 10-16,4-1-2 0,-1-2-8 0,1 6 12 0,-4-6-12 0,3-3 0 15,1 5 0-15,-4-11 0 0,0 0 28 0,0 0 4 16,0 0 0-16,0 0 0 16,0 0-20-16,0 0-4 0,0 0-8 0,11-6 12 15,-11 6-40-15,10 0-9 0,1-5-2 0</inkml:trace>
  <inkml:trace contextRef="#ctx0" brushRef="#br0" timeOffset="6300.726">11144 4597 1036 0,'0'0'23'0,"0"0"5"0,0 0 0 0,0 0 1 0,4 15-29 0,-1-15 0 0,-3 0 0 0,0 12 0 15,4-6 57-15,-1-6 6 0,-3 0 1 0,7 5 0 16,0 1 0-16,1-6 0 0,-1 6 0 0,0-6 0 0,-7 0-52 16,3 0-12-16,8-6 0 0,-1 0 0 0,1 1 54 0,0-1 8 15,3-6 2-15,-4 3 0 0,1 0-52 0,-1 3-12 16,-3-2 0-16,0 2 0 0,1 0 0 0,-5-6-12 16,4 6 3-16,-3 0 0 0,-4 0 9 0,3 1 12 15,-3-1-2-15,-3 3-1 16,-1-3-9-16,4 6 0 0,-3-6 0 0,-4 0 0 15,-1 0 0-15,1 6 0 0,-3-6 0 0,-1 0 0 16,1 6 0-16,3-5 0 0,-4 5 0 0,0 0 0 16,4-6 0-16,0 6 0 0,7 0 0 0,-7 0 0 0,4 6 0 0,-4-6 0 15,3 5 0-15,-3-5 0 16,4 6 0-16,-1 0 0 0,1 0 0 0,3 6 0 0,-4-6 0 0,4 8 0 16,0 4 0-16,0 0 0 0,-4-1 0 15,4 4 0-15,4-9 0 0,-4-1 0 0,0 4 0 16,0 3 0-16,0-1 0 0,0 1 0 0,4-6 0 0,-1 2 0 0,1-2 0 15,-1 0 0-15,4 0 0 0,0-6 0 0,0 0 0 0,0-4 0 32,7 1-49-32,-3 3-12 0,0-3-3 0,3 3 0 0,0 0-127 15,0 0-25-15</inkml:trace>
  <inkml:trace contextRef="#ctx0" brushRef="#br0" timeOffset="6566.688">11536 4791 1623 0,'0'0'36'0,"0"0"7"0,0 0 1 15,-4 12 2-15,1 0-37 0,-4-6-9 0,0 5 0 0,3 7 0 0,1-3 25 0,3-4 3 16,-4 1 1-16,1 0 0 0,3-3-3 0,-4 3-1 16,4-1 0-16,0 1 0 0,0 0-37 0,-3-3-7 0,3 2-1 15,-4 1-768-15</inkml:trace>
  <inkml:trace contextRef="#ctx0" brushRef="#br0" timeOffset="9476.21">12559 4068 649 0,'0'0'13'0,"0"0"4"0,0 6-17 0,3 0 0 0,-3 0 0 0,0 5 0 15,4-2 55-15,-4 3 7 0,3 0 2 0,-3 0 0 16,4-1 1 0,3 10 1-16,-3-3 0 0,3 5 0 0,0-2-12 0,0 2-2 0,-4 7-1 0,4 2 0 15,0-6-41-15,0 4-10 0,0-7 0 0,-3-2 0 16,0 2 44-16,-1-11 6 0,-3 6 2 0,0-4 0 15,0 4-32-15,-3 3-7 0,3-4-1 0,-4 7 0 16,0-1 20-16,4 10 4 0,-3-7 1 0,-1 4 0 16,4-13-13-16,-3 1-4 0,3-6 0 0,-4 2 0 15,4-2-12-15,0-6-8 0,0 6 10 0,0-6-10 16,0-1 0-16,0-2 0 0,0-3 0 0,0 0 0 16,0 0-51-16,0 0-6 0,0 0-2 0</inkml:trace>
  <inkml:trace contextRef="#ctx0" brushRef="#br0" timeOffset="10214.72">12495 4456 806 0,'0'0'17'0,"0"0"4"0,0 0 1 0,0 0 2 0,0 0-24 0,0 0 0 0,0 0 0 0,0 0 0 16,7 6 56-16,1 3 6 0,-1 3 2 0,3-7 0 16,4 1-52-16,0 0-12 0,-3 0 0 0,3 6 0 15,0-6 54-15,0-3 8 0,-3 3 2 0,3-1 0 16,0 1-20-16,-7 0-4 0,4 6-1 0,-4-6 0 15,0 0-14-15,0-6-2 0,0-6-1 0,0 6 0 16,0 0-10-16,4 0-1 0,-1 0-1 0,1 6 0 16,-1-6-2-16,-3-6-8 0,4-6 12 0,-4 0-4 15,4 6-20-15,-4 1-4 0,3 5 0 0,-3 0-1 16,0-3-8 0,-3-3-2-16,-1-6 0 0,1 6 0 0,-4 6 15 0,0 0 2 0,0 0 1 0,0 0 0 15,0 0 9-15,0 0 0 0,0 0 0 0,0 0-8 16,0 0-12-16,0 0-3 0,0 0 0 0,0 0 0 15,0 0 54-15,0 0 10 0,0 0 3 0,0 0 0 16,0 0-32-16,0 0-12 0,0 0 8 0,0 0-8 16,0 0 8-16,0 0-8 0,4 6 8 15,-1 0-8-15,1 0 12 0,-1 0-2 0,-3-1-1 0,0 4 0 16,0 3-9-16,0 6 0 0,0-12 9 0,0-1-9 16,0 7 34-16,0 9 2 0,0-4 1 0,0-2 0 15,0 3-8-15,0-6-1 0,0-1-1 0,0 1 0 16,0-3-10-16,0-3-1 0,0 3-1 0,0-9 0 15,0 0-15-15,0 0 11 0,0 0-11 0,0 0 10 16,4-9 0-16,3 0 0 0,-4-3 0 0,1 0 0 0,-1-8-10 0,-3 2 8 16,4 1-8-16,3 11 8 0,-4-6-8 0,4 0-9 0,-3 0 9 15,-1 4-13 1,5 2-11-16,-5 0-3 0,1-6 0 0,-4 6 0 0,3 0 7 0,-3 6 2 16,0 0 0-16,0 0 0 0,0 0-3 0,0 0-1 0,0 0 0 0,0 0 0 15,0 0-2-15,4 12 0 0,-1 0 0 0,1 5 0 16,-4 10 24-16,0-9 0 15,0 2 0-15,0 10 0 0,0-13 36 0,0 1 11 0,3 2 2 16,-3-2 1-16,0-6-29 0,4 0-5 0,-4-1-2 16,0 4 0-16,0-9 22 0,3 0 4 0,-3-6 0 0,0 0 1 15,7 6-30-15,-3-6-11 0,-4 0 0 0,7 6 9 16,0-6-42 0,0 5-9-16,0-5-2 0</inkml:trace>
  <inkml:trace contextRef="#ctx0" brushRef="#br0" timeOffset="10782.098">13099 4550 1036 0,'0'0'23'0,"0"0"5"0,0 0 0 0,-4 6 1 0,4-6-29 16,-7 6 0-16,4 0 0 0,3-6 0 0,0 0 57 0,-4 6 6 0,4-6 1 0,0 6 0 15,-4-1 0-15,4-5 0 0,4 6 0 0,-4 0 0 16,4 0 4-16,-4-6 2 0,3 9 0 0,1-3 0 16,-1 0-42-16,4 0-9 0,0-1-2 0,-3-5 0 15,3 6-2-15,0 0-1 0,-7-6 0 0,3 0 0 16,4 3-3-16,4 3-1 0,-4-6 0 0,0 0 0 15,4 0-10-15,-4-6 0 0,0 3 9 0,0 3-9 16,3-6 8-16,-2-5-8 0,-1 5 10 0,0 0-10 16,0 0 0-16,0-3 0 0,-4 0-11 0,4 0 11 15,-3 4-20-15,-1-7 3 0,-3 0 1 0,4 6 0 16,-4 0-10-16,0-3-2 16,0 4 0-16,-4-1 0 0,1 6-7 0,-4-6-1 15,0 6-1-15,-4-12 0 0,1 12 5 0,-1-6 0 16,4 6 1-16,-4 0 0 0,1 0 31 0,3 0 0 0,-4 6 0 0,1-6 0 15,-1 12 0-15,0-6 0 0,1-6 0 0,-1 9 0 16,1 2 45-16,-1 1 15 0,4 6 4 0,-4-7 0 16,4 1-64-16,0 3-13 0,0-3-3 0,0-1 0 15,4 4 26-15,3 9 5 0,3-1 1 0,-3 1 0 16,4-4-16-16,3-8 0 0,0-6 0 0,-4 0 0 16,4 6 44-16,4-7 5 0,-4 4 2 0,0 3 0 15,0-6-38-15,4-6-13 0,-4 6 9 0,0-6-9 0,0 0 8 0,3 6-8 16,-2-6 0-16,2 0 8 0,1 0-8 0,-1-6 10 15,1 6-10-15,-1-6 10 16,1 6-106-16,0-6-20 0,-1 0-5 0,1-6-626 0</inkml:trace>
  <inkml:trace contextRef="#ctx0" brushRef="#br0" timeOffset="11333.913">13444 4415 1267 0,'0'0'28'0,"0"12"5"0,-3-1 2 0,-4 1 1 0,3 0-36 0,1 9 0 0,3-4 0 0,-4 7 0 16,1-10 72-16,-4 4 8 0,3 6 2 0,1-7 0 15,3 4-26-15,-4 2-4 0,4-5-2 0,-4 3 0 0,4-4-16 0,0-5-3 16,4 3-1-16,-4 2 0 0,4-5-11 0,-4-6-3 15,0-6 0-15,0 0 0 0,0 0-2 16,3 6-1-16,-3-6 0 0,0 0 0 0,0 0-5 16,0 0 0-16,0 0-8 0,0 0 12 0,0 0-4 0,0 0 0 15,4-6-8-15,-1 0 12 16,1-6-12-16,-1 6-18 0,-3 0 4 0,4-2 1 16,-4-1 13-16,0 6 0 0,3-9 0 0,-3 0 0 0,4 1 0 0,-4 2 0 15,3 0 0-15,-3-6 0 0,4 4 0 0,-4-1 0 16,3-3 0-16,1 3-9 0,-1 1-4 0,1 5-1 15,-1-12 0-15,1 12 0 0,0 0 2 0,-1-5 1 16,1 8 0-16,-4 3 0 16,3-6-21-16,-3 6-4 0,0 0 0 0,7 0-1 0,-3 0 37 0,-4 0 0 15,7 0 0-15,-7 0 0 0,3 0 0 0,4 3 0 0,0 5 0 0,0 1 0 16,1-9 10-16,-1 0 10 0,3 0 1 16,-3 0 1-16,0 6-35 0,0-6-7 15,0 0-2-15,0 0 0 0,0 6 22 0,-3 6 0 0,7 5 0 16,-4-2 0-16,0 3 27 0,-4-12 9 0,4 0 3 15,-3 5 0-15,-1 10-26 0,-3-3-5 0,4-1 0 0,-1 4-8 16,-3-4 11-16,4 1-11 16,-4 0 10-16,0-1-10 0,0 4 0 0,0-9 0 0,0-6 0 0,0 5 0 31,0-2-35-31,0-3-13 0,0-6-2 0,0 0-1 16,0 0-113-16,0 0-22 0,0 0-5 0,0 0-1 0</inkml:trace>
  <inkml:trace contextRef="#ctx0" brushRef="#br0" timeOffset="11695.192">13797 4876 1267 0,'0'6'28'0,"0"-6"5"0,0 0 2 0,0 18 1 0,0-9-36 0,4 3 0 0,-4-12 0 0,0 5 0 16,0 1 72-16,0 6 8 0,0-6 2 0,0-6 0 16,0 6-46-16,0 0-10 0,0-6-2 0,0 0 0 15,0 0-14-15,0 9-10 0,0-9 12 0,0 11-504 16,0 1-100-16</inkml:trace>
  <inkml:trace contextRef="#ctx0" brushRef="#br0" timeOffset="15901.603">15060 4353 1228 0,'-7'6'35'0,"0"0"7"0,7-6-34 0,0 0-8 15,0 0 0-15,-7 0 0 0,0 6 72 0,3 0 12 16,1-6 2-16,-4 6 1 0,0-1-14 16,3 1-2-16,-3 3-1 0,0 0 0 0,4 0-35 0,-1-3-7 0,0 0-2 0,1-1 0 15,3 1-8-15,0 6-2 0,0-6 0 0,0 6 0 16,-4-3-1-16,1 2-1 0,-1-5 0 0,1 0 0 15,3 6-14-15,-4-3 0 0,4-1 8 0,-3 1-8 16,3-3 0-16,0 0 0 0,-4 6 0 0,4-6 0 16,-3 0 0-16,3 2 0 0,0 4 0 0,0 6 0 15,0-12 0-15,0 0 0 0,3 5 0 0,1-5 0 16,-4 9 18-16,0 3 1 0,3-1 0 0,1 7 0 16,3-4-31-16,0 4-5 0,4-10-2 0,-1 4 0 15,1-6 33-15,3 0 6 0,0-6 2 0,0-1 0 16,0 1-22-16,0 0 0 0,0 0 0 0,0 3 0 15,1-9 0-15,-5 0 0 0,4-6 0 0,-3 3 0 16,3 0 0-16,-3-6 0 0,3 3 0 0,-4 1 8 16,1-7-25-16,-1 6-5 0,1-12-1 0,-4 4 0 15,0 2 23-15,0-12 0 0,0 1 0 0,0 2 0 16,0-2 0-16,-3-1 0 0,-1 4 0 0,1-7 0 16,-4 9 0-16,0-5 0 0,0-1 0 0,-4 4 0 15,1-4-21-15,-4 1 0 0,0-4 0 0,-4 4 0 16,1 2 9-16,-1-2 3 0,-3-7 0 0,3 10 0 15,-3-4-3-15,4 7 0 0,-1 2 0 0,-3-3 0 16,3 6-8-16,-3-2-1 0,0 2-1 0,4 6 0 0,-1 6 22 16,0 0 0-16,4 6 0 0,-3 3 0 0,3 8 0 0,0 1 0 15,-4 9 0-15,4-4 0 16,-4 7-26-16,1-4-1 0,3 3 0 0,0 4 0 16,0-10-8-16,0 4-1 0,3-4-1 0,1 4 0 0,-1-4 37 0,4 1 0 0,4-10 0 0,-4 10 0 15,3-12 12-15,4-6 11 0,0-1 1 16,0 1 1-16,0-6-25 0,0 6-9 15,4-3 0-15,0 3 0 0,-1-3-57 0,4 0-11 16,0 0-3-16</inkml:trace>
  <inkml:trace contextRef="#ctx0" brushRef="#br0" timeOffset="16319.274">15349 4271 608 0,'0'0'25'15,"0"0"-25"-15,0 6 56 0,4 0 7 16,-4 0 1-16,3 2 0 0,-3-2 0 16,0 0 0-16,4 0 0 0,-1 6 0 15,1-6 0-15,0 2 0 0,-1-2 0 0,1 6 0 0,-1 0 0 16,1 0 0-16,3-1 0 0,-4 4 0 16,1 9-52-16,-4-13-12 0,0 7 0 0,0 3 0 0,0-10 54 0,0 1 8 0,0 6 2 0,0-7 0 15,0 22-52-15,-4-4-12 16,4 15 0-16,-3-5 0 0,3-7 0 0,-4-3 0 0,1-5 0 15,-1-7 0-15,1-2 0 0,-1-3 0 0,1 0 0 16,-1-6 0-16,4-6 31 0,0 0 3 16,0 0 1-16,0 0 0 0,0 0-56 15,0 5-11-15,0 1-3 0,0-6 0 0,4-6-23 0,3 1-5 16,0-7-1-16</inkml:trace>
  <inkml:trace contextRef="#ctx0" brushRef="#br0" timeOffset="16892.22">15603 4271 850 0,'0'0'17'0,"0"0"6"15,0 0-23-15,0 0 0 0,0 0 0 0,0 0 0 16,0 0 106-16,0 0 17 0,0 0 3 0,0 0 1 16,0 0-39-16,0 0-7 0,0 0-1 0,0 0-1 0,0 0-20 15,0 0-4-15,0 0-1 0,0 0 0 0,0 9-14 0,-3-3-2 0,-4 5-1 16,0-5 0-16,3 6-17 0,-6 6-3 0,3-10-1 16,-4 4 0-16,0 6-16 0,1-6 0 0,-4-1 8 15,3 1-8-15,1 9 0 16,-5-10 0-16,5 1 0 0,3 0 0 15,-4 0 0-15,1 2 10 0,3-8-10 0,-1 6 12 0,1 0-12 0,4-3 0 0,-4-1 0 16,3 1 0-16,1-3 0 0,-1 0 0 0,4-6 0 16,0 0 0-16,0 0 33 0,0 0 5 0,0 0 1 15,0 0 0-15,0 0-11 0,0 0-3 0,0 0 0 0,0 0 0 16,0 0-40-16,0 0-8 0,0 0-1 0,0 0-1 16,0 0 25-16,0 0 0 0,0 0 0 0,0 0 0 15,0 0-36-15,0 12-3 0,0-6 0 16,0 5 0-16,0-5 39 0,0 0 0 0,0 9 0 0,4-9 0 15,-4 0 0-15,3 0 0 0,1-6 0 0,-4 5 0 16,0-5 0-16,0 0 0 0,0 0 0 0,0 6 0 16,3 9 0-16,1 3 0 0,3 5 0 0,-4 4 0 15,8-10 0-15,-4-5 0 0,0 0 0 0,4 0 0 16,-1-10 11-16,1 4 9 0,3-3 3 0,-3 6 0 16,3-3-37-16,-4 6-7 0,1-6-2 0,0 5 0 15,-1-5 23-15,1 3 10 0,-1-3-1 0,1 0 0 16,-1 0-49-16,-3-6-11 0,4 0-1 0,-4 0-1 15,-3 0-112-15,3 6-23 0</inkml:trace>
  <inkml:trace contextRef="#ctx0" brushRef="#br0" timeOffset="17640.673">16027 4580 1094 0,'0'0'23'0,"0"0"5"16,0 0-28-16,0 0 0 0,0 0 0 0,0 0 0 16,0 0 56-16,0 0 7 0,0 0 1 0,0 0 0 0,0 0 0 0,0 0 0 15,0 0 0-15,0 0 0 0,0 0 0 16,0 0 0-16,-4 5 0 0,4 4 0 16,-3 0 0-16,-1 6 0 0,4-3 0 0,-3 5 0 0,-1-2-53 15,4 8-11-15,-3 1 0 0,-1-9 0 0,4 8 0 0,-4-5 0 16,1-1 0-16,-1 4 0 0,4-3 22 15,-3-7 1-15,3-5 0 0,3 6 0 0,-3-12-37 16,0 0-7-16,0 0-2 0,0-3 0 0,4-6 70 0,-1-2 13 16,-3-1 4-16,4-12 0 0,0 4-52 0,-1-10-12 0,1 7 0 15,-1-4 0 1,1 1-48-16,-1 8-13 0,1-5-3 0,-1 11 0 0,4-9 52 0,-3 15 12 0,-1-5 0 16,4-1 0-16,-3 6 16 0,-1 0 5 0,-3 0 2 0,0 6 0 15,4-6-23-15,-4 6-18 0,4-3 3 0,-4 3 1 16,3-2 1-16,-3 2 0 0,4-6 0 0,-4 6 0 15,7 3 13-15,-4 2 0 0,1 4 0 0,-1 3 10 16,-3-12-10-16,4 0 0 0,3-6 0 0,-7 6 0 16,3 6-20-16,1 12-7 0,-1-7-1 15,4 4 0-15,-3 3 45 0,-4-12 9 0,3 0 2 0,1 5 0 16,-4-2-28-16,0 6 0 0,4 5 0 0,-4-8 0 16,0 6-10-16,-4-9-7 0,4 2-2 0,0-5 0 15,0 6 19-15,4-6 0 0,-4 6 0 0,0-4 9 16,0 1-34-16,0 6-7 0,3-3-2 0,-3-6 0 15,4 0-138-15,-4-6-28 0,0 0-6 0</inkml:trace>
  <inkml:trace contextRef="#ctx0" brushRef="#br0" timeOffset="18243.704">16327 4580 1337 0,'0'0'28'0,"0"0"6"0,0 0-34 0,0 0 0 0,-8-6 0 0,8 6 0 16,-3 0 70-16,3 0 7 0,-7-6 2 0,7 6 0 15,0 0-19-15,-7 0-4 0,7 0-1 0,0 0 0 16,-7 0-55-16,7 0 0 0,-7 0 0 0,7 0-8 16,-11 0 33-16,4 0 7 0,0 6 2 0,0-6 0 15,7 0-34-15,-7 6 0 0,3-1 0 0,1 1 0 16,-4 3 0-16,3 3 0 0,-3 0 0 0,4 5 0 16,-1 1-8-16,1 3 8 0,3 8 0 0,-4-11-9 15,4 2 20-15,-3-2 4 0,-1-6 1 0,4-1 0 16,0 10 3-16,-3-9 1 0,6 5 0 0,-3 4 0 15,0-4-7-15,4 1-1 0,-4-6 0 0,0 8 0 16,3-8-1-16,-3 6-1 0,4-9 0 0,-4 0 0 16,3 5-10-16,-3-14 0 0,7 0 9 0,-3 6-9 15,3-6 10-15,3 6-2 0,-3-6-8 0,4 0 12 16,-4-6-12-16,0 0 0 0,0-6 0 0,0 1 0 16,4 2-13-16,-4-3-6 0,3-6-1 0,-2 1 0 0,2 8 0 15,-3-9 0-15,0 1 0 0,-3 2 0 16,3-3 0-16,0 1-1 0,-4-1 0 0,1 0 0 15,-4-2-6-15,3 2-1 0,-3-5 0 0,-3 2 0 16,-1 4-33-16,1 11-7 0,-1-9-2 0,-3 3 0 16,0 6-46-16,-3-5-10 0,-1 5-2 0,0 0 0 15,-3 0 48-15,4-3 8 0,-1 6 3 0,-3 0 0 0,4 6 103 0,-1-3 21 16,-3 0 4-16,3 12 1 0,4-12-29 0,0 6-6 0,0 0-1 0,0 0 0 16,3 11-24-16,-3-2-12 0,0 3 0 0,0-1 1 15,4 4-45-15,-4 2-10 16,3 1-2-16</inkml:trace>
  <inkml:trace contextRef="#ctx0" brushRef="#br0" timeOffset="19024.966">16436 4585 850 0,'0'0'17'0,"0"0"6"0,0 0-23 16,0 0 0-16,0 0 0 0,0 0 0 0,0 0 56 0,0 0 6 0,0 0 2 0,0 0 0 16,0 0 0-16,0 0 0 0,0 0 0 0,0 0 0 15,0 0 0-15,0 0 0 0,0 0 0 0,0 0 0 16,0 0-52-16,0 0-12 0,0 0 0 0,0 0 0 16,0 0 0-16,0 3 0 0,-4 6 0 0,4-3 0 15,0 9 54-15,0-3 8 0,0-1 2 0,0 4 0 16,0 3-37-16,4 5-7 0,-4-2-2 0,3 2 0 15,-3 1 10-15,0-4 3 0,0 4 0 16,4-6 0-16,-4 5-13 0,0-2-2 0,3-4-1 0,1 1 0 16,-4-3-15-16,0-4 0 0,4 1 0 0,-4-6 0 15,0-6 34-15,0 0 4 0,0 0 1 0,0 0 0 16,0 0-19-16,0 0-3 0,0 0-1 0,7 6 0 16,-4-12-5-16,4 0-2 0,0-6 0 0,0-5 0 15,0 5-21-15,0 3-5 0,4-9-1 0,-4 1 0 16,0 2-22-16,0-2-5 0,0 5-1 0,0 0 0 15,-3-3-14-15,-1 9-4 0,1 1 0 0,-4-1 0 16,3 0 52-16,-3 6 12 0,0-6 0 0,4 6 0 16,-4 0 0-16,0-6 0 0,3 6 0 0,-3 0 0 15,0 0 0-15,0 0 0 0,0 0 0 0,0 0 0 16,0 6 0-16,0 6 0 0,0-1 0 0,0-2 0 16,0 9 0-16,0-12 0 0,-3 6 0 0,6-1 0 0,-3-2 33 15,8-3 10-15,-5 6 1 0,1-6 1 0,-1-1-21 16,4 1-4-16,-3-6 0 0,3 12-1 0,-4-6-19 0,1-6 0 15,3 6 0-15,-4 0 0 16,4-3 0-16,-3 3 0 0,-1-6 0 0,5 5 0 16,-8-5 0-16,3 0 0 0,-3 0 0 0,4 0 0 0,-4 0 0 0,0 0 0 15,3 0 0-15,-3 0 0 0,4 0 0 0,-1 0 0 0,4-5 0 16,-3-1 0-16,-1 0 0 0,1-3 0 16,-1-9 0-16,-3 1 0 0,4-4 0 15,-4-2 0-15,3-10 0 0,1 4 0 0,-4-1 0 0,3 4 0 0,1-3 0 16,-1-4 0-16,1 10 24 0,-4-7 2 0,4 10 0 15,-4-10 0-15,3 10-39 0,-6-4-8 0,3 7-2 0</inkml:trace>
  <inkml:trace contextRef="#ctx0" brushRef="#br0" timeOffset="19674.293">16887 4956 1579 0,'-14'9'32'0,"14"-9"10"0,-3 6-34 16,-4-3-8-16,0 5 0 0,0-2 0 0,7-6 0 0,-4 6 0 0,4-6 0 0,-3 6 0 15,3-6 0-15,0 0 0 16,0 0 0-16,0 0 0 16,0 0-85-16,0 0-19 0,0 0-4 0</inkml:trace>
  <inkml:trace contextRef="#ctx0" brushRef="#br0" timeOffset="33401.409">18680 4500 738 0,'0'0'20'0,"0"0"7"15,0 0-27-15,0 0 0 0,0 0 0 0,0 0 0 16,-4 12 45-16,1 0 4 0,-1 8 1 0,0-8 0 16,1 0 6-16,3-12 2 0,0 0 0 0,0 0 0 15,-4 6-39-15,1 5-8 0,-4 4-2 0,3 9 0 16,1-7 12-16,-1 16 3 0,1-10 0 0,3 9 0 15,-4-2-9-15,1-7-2 0,3 4 0 0,-4-4 0 16,1 4-13-16,-1-15 0 0,4 11 0 0,-3-14 0 16,3 3 64-16,-4-1 11 0,4-11 1 0,0 0 1 0,0 0-26 15,0 0-6-15,0 0-1 0,0 0 0 0,0 0 11 0,4 0 1 16,-4-5 1-16,3-7 0 0,-3 3-34 0,4-9-7 16,-4 1-2-16,3-10 0 0,1 4-14 0,-1-4 0 0,1 4 0 0,-1-7 0 15,1 4 18-15,3-3 1 0,-4-1 0 0,1 4 0 16,3 2-19-16,-4 4-9 0,1 2 1 0,3-6 0 15,-3 10 8-15,-1-10 11 0,1 7-3 0,-1-10 0 16,4 9-8-16,-3-14 0 0,-1 9 0 0,4-10 0 16,-3 4 0-16,3 5 0 0,0-8 0 0,0 8 0 15,-3-2 0-15,3 3 0 16,-4 5 0-16,4-3 0 0,-3 10 0 0,-1-1 0 0,1 6 0 0,-1 0 0 16,-3 6-24-1,0 0-8-15,0 0 0 0,0 0-1 0,0 0 21 0,0 0 4 0,4 6 8 0,-1 0-13 16,1 6 13-16,-1-1-9 0,1 1 9 0,3 9-8 15,-3-4 0-15,3 7 0 0,-4 2 0 0,4 7 0 16,0-10 8-16,0 7 0 0,0 2 0 0,0-3 0 16,0-2 0-16,4-4-8 0,-4-2 8 0,0 2-8 15,-3 1 8-15,-1 2-8 0,1-2 8 0,-4 2-8 16,3 4 8-16,-3 5 0 0,0-3 0 0,4 1 0 16,-4 2 0-16,0-6 0 0,3 4 8 0,-3-4-8 15,0-3 10-15,0-2-2 0,0-3-8 0,0-4 12 16,0 1-12-16,0-6 8 0,4-4-8 0,-4 4 0 15,0 0 8-15,0-12-8 0,0 0 0 0,0 0 0 16,0 0-34-16,0 0-13 0,0 0-2 0</inkml:trace>
  <inkml:trace contextRef="#ctx0" brushRef="#br0" timeOffset="33795.733">18644 4665 1219 0,'0'0'25'0,"0"0"7"0,-3-6-32 0,3-967 0 0,0 1934 0 0,0-967 0 15,0 0 97-15,0 1 14 0,3 5 2 0,-3-6 1 16,0-6-42-16,4 3-9 0,-1 3-2 0,-3 0 0 16,0 6-26-16,0 0-6 0,7 6-1 0,-3-3 0 15,3-3-19-15,-3-6-9 0,-1-3 8 0,4 4-8 16,0-1 0-16,-3 0 0 0,3 0-14 0,0 6 5 16,3 0 9-16,-3 0 0 0,4 0 0 0,0 6 8 15,-4-6-8-15,0 0 0 0,0 0 0 0,0 0 0 16,3 6 0-16,-3 0 0 0,4-6 0 0,0 5 0 15,-1-5-11-15,-3 0 11 0,0 3-13 0,4-3 5 16,-4 3-34-16,4-3-6 0,3 0-2 0,-4 0 0 16,-3-3-55-16,4 0-11 0</inkml:trace>
  <inkml:trace contextRef="#ctx0" brushRef="#br0" timeOffset="34288.077">19099 4174 823 0,'0'0'16'0,"-3"6"7"0,3 6-23 0,-4-7 0 0,1 1 0 0,3 0 0 16,-4 3 76-16,4 0 10 0,0-9 2 0,0 0 1 15,-3 20-25-15,3-20-6 0,-4 12-1 0,1 0 0 16,3 3-33-16,0 2-6 0,-4-5-2 0,4 6 0 15,0-7-16-15,0 10 10 0,4-3-10 0,-4-1 8 16,3 10-8-16,-3-10 0 0,4 1 0 0,-1 8 8 16,-3 4-8-16,4-4 0 0,-4 10 9 0,0-4-9 15,3 3 16-15,-3 3-2 0,0 4 0 0,0 2 0 16,0-12 21-16,0-3 4 0,0 4 1 0,4-4 0 0,-4-2-11 16,0-10-1-16,3 1-1 0,-3-6 0 0,0 8 6 15,0-14 2-15,0 6 0 0,0-6 0 16,0-6-15-16,0 0-2 0,0 0-1 0,0 0 0 0,0 0-8 0,0 0-1 15,0 0-8-15,0 0 12 16,0 0-52-16,0 0-10 0,0 0-2 0,0 0-1 16,0 0-54-16,0 0-10 0,0 0-3 0</inkml:trace>
  <inkml:trace contextRef="#ctx0" brushRef="#br0" timeOffset="34916.801">19240 4753 1212 0,'0'0'25'0,"0"0"6"15,-3-12-31-15,-1-2 0 0,1-1 0 0,-1 0 0 16,4-2 72-16,0 5 8 0,-3 3 1 0,-1 0 1 16,4 0 13-16,0 9 2 0,0 0 1 0,0 0 0 15,0 0-43-15,0 0-9 0,0 0-2 0,0 0 0 0,0 0-19 16,-7 6-4-16,4-6-1 0,-4 9 0 0,3 9-20 16,-3-7-15-16,4 13 3 0,-4-9 0 0,-1 2 12 0,5 7-9 15,-4-10 9-15,3 10-8 0,1-6 8 16,-1-1 0-16,1-2 8 0,-1-3-8 0,4 5 0 15,0-5 0-15,0 0-10 0,0-3 10 0,0 2 0 0,4-5 0 16,-4 0 0-16,3 0 0 16,1 0 0-16,-1 0 20 0,1 0-2 0,-1-6-1 0,4 3-17 15,-3 0 0-15,3 0 0 0,-3 0 0 0,3-1 10 0,-4-2-10 0,4 6 8 16,0 0-8-16,0-6 8 0,-3 0-8 0,6 0 8 16,-3 0-8-16,1-6 8 0,2 0-8 0,1 4 8 0,-4-1-8 15,3-6 0-15,-3 3 0 0,0 0 0 0,4-12 0 16,-4 7 0-16,0-4 0 0,0-3 0 0,0 1 0 15,0 5-24-15,-3-9 2 0,3 10 1 0,-4-7 0 16,1-9 11-16,-4 4 10 0,4-12-13 0,-4 2 5 16,-4 7 8-16,4 8 0 0,-4 1 0 0,-3-1 0 15,4 3 0-15,-4 3-8 0,0 1 8 0,-4 5 0 16,4-6-19-16,-3 12 2 0,2 0 0 0,-2 0 0 16,-1 12-7-16,4-6 0 0,-3 8-1 0,-1 10 0 15,-3-1-2-15,3 16 0 0,-3-4 0 16,4-3 0-16,-1-2 18 0,4-16 9 0,0 4-10 0,0-6 10 15,7-12-23-15,0 0 2 0,0 0 0 0,0 0 0 16,3 6-36-16,1 0-7 0,0-1-2 0,6 1 0 16,-3-6 5-16,4 0 1 0,-1 0 0 0</inkml:trace>
  <inkml:trace contextRef="#ctx0" brushRef="#br0" timeOffset="35446.768">19554 4585 881 0,'-3'12'18'0,"-1"3"5"0,4 3-23 0,-3-1 0 0,3-2 0 0,0 8 0 16,0 1 74-16,3-4 10 0,-3 4 3 0,4 0 0 16,-4 2-28-16,3-2-6 0,1-4-1 0,-4-2 0 15,4-1-16-15,-1 1-4 0,1-6-1 0,-1 2 0 16,4 4 7-16,-3-6 2 0,-1 0 0 0,4 2 0 16,-7-2-9-16,4-6-2 0,-4-6 0 0,0 0 0 15,0 0 2-15,0 0 0 0,0 0 0 0,0 0 0 16,0 0-2-16,0 0 0 0,0 0 0 0,0 0 0 15,-4-6-4-15,1 6-1 0,-1-6 0 0,1-8 0 16,-1 2-11-16,1 0-2 0,-1-6-1 0,-3 7 0 16,4-10-10-16,-1-3 0 0,-3-5 0 0,3 3 8 15,1 2-8-15,-1-2 0 0,4-4 0 0,-3-2-11 16,-1 8 11-16,4-2 0 0,-3 2-9 0,3 7 9 16,3-4 0-16,-3 12-9 0,4 6 9 0,-1-8 0 15,1 5-8-15,-4-12 8 0,3 1 0 0,1 2 0 16,3-3-9-16,-3 6 9 0,-1-2 0 0,4 2-9 0,-3 0 9 15,-1 6 0-15,4 0 0 0,-3 1 0 16,-1-1 0-16,-3 6 0 0,7-6 0 0,0 6-8 0,0 0 8 16,4-6-10-16,3 6 10 0,-3 6-10 0,3-6 10 15,0 6-13-15,0 0 5 0,4-6 8 16,-4 5-33-16,0 1 1 0,0 0 0 0</inkml:trace>
  <inkml:trace contextRef="#ctx0" brushRef="#br0" timeOffset="36141.942">20031 4488 1522 0,'0'0'43'0,"-4"0"10"0,1-5-42 16,-1-1-11-16,-3 0 0 0,4 3 0 15,3 3 75-15,-8-6 13 0,8 6 2 0,-7-6 1 16,4 6-53-16,-4 0-10 0,0 0-3 0,0 0 0 0,0 0-15 0,7 0-10 0,-7 0 12 0,3 6-12 15,-3-6 0-15,0 9 0 0,0-3 0 16,-4 0-12-16,8-1 12 0,-4 7 0 0,3-6-10 0,1 6 10 16,-1 0 0-16,1-4 0 0,-1 4 0 0,1 6 0 15,3-6 0-15,-7-1 0 0,3 10 0 0,1-3 0 16,-5-7 0-16,5 7 0 16,-1-3 0-16,1 2 0 0,-1 4 0 0,1-4 0 0,3 7 0 15,0-6 0-15,0-4 0 0,0 4 0 16,-4-12 0-16,8 0 0 0,-4 0 8 15,0-6 0-15,0 0 0 0,0 0 0 0,0 0 20 0,0 0 3 0,0 0 1 0,3-6 0 16,1 0-32-16,-1-12 0 0,1 4 0 16,-1 2 0-16,1 6 0 0,0-6 0 0,-4 6 0 0,3 0 0 15,-3 6 0-15,0 0 0 0,0 0 0 0,7 0 0 16,0 6 0-16,0 12 0 0,0-6 0 0,0-4 0 16,0 1 0-16,-3 0 0 0,3-3 0 0,-4 0 0 15,5 0-10-15,-5 0-8 0,1 5-2 0,-1-5 0 16,1 6 20-16,3-3-12 0,-4 3 12 0,1-7-10 15,-1 7 10-15,-3 0 0 0,4-3 0 0,-4 3 0 16,0-1 0-16,0 1 0 0,0 0 0 0,0-3 0 16,-4 2 0-16,4 1 0 0,-3 0 0 0,3-6 0 15,-4 6 0-15,4-4 9 0,-3 4-9 0,-1-6 0 16,1 6 23-16,-1-6-3 0,-3 5 0 0,-4-5 0 16,4 0-20-16,0-6 0 0,0 3 0 0,0 0 0 15,0-3 0-15,0 0 0 0,-3-3 0 0,-1 0 0 16,4 3 0-16,0 0-8 0,0-12 0 0,0 12 0 15,3-5-39-15,-3 5-7 0,0-6-2 0</inkml:trace>
  <inkml:trace contextRef="#ctx0" brushRef="#br0" timeOffset="36694.464">20299 5000 292 0</inkml:trace>
  <inkml:trace contextRef="#ctx0" brushRef="#br0" timeOffset="37006.674">20288 5073 1165 0,'-14'24'24'0,"11"-15"7"0,-4 3-31 15,-1 5 0-15,1-2 0 0,0 3 0 0,-3 5 57 16,-1-5 6-16,1 2 1 0,-1 4 0 0,0-4-27 16,-3-2-5-16,7 6 0 0,-3-4-1 15,3-2-31-15,-4-1 0 0,4 1 0 0,0-3 0 0,0 2 0 0,0-11 0 16,3 6 0-16,1-6 0 15,-1 0-51-15,4-6-9 0,4 0-3 0</inkml:trace>
  <inkml:trace contextRef="#ctx0" brushRef="#br0" timeOffset="39032.309">20888 4630 691 0,'-7'11'14'0,"3"-2"4"16,-3 6-18-16,4 0 0 0,-1-4 0 0,-3 7 0 15,4-3 61-15,-1 2 9 0,1 1 2 0,3 0 0 16,-4-4-6-16,4 4-1 0,0-6 0 0,0-1 0 16,0 7-1-16,0-3 0 0,0 2 0 0,0 1 0 15,4 3-4-15,-4-10-2 0,0 13 0 0,0-15 0 16,3 2-14-16,-3 1-2 0,0-12-1 0,0 0 0 15,0 0 1-15,0 0 0 0,0 0 0 0,0 0 0 0,0 0 14 16,4 0 2-16,-1-12 1 0,1 4 0 0,-4-4-31 16,0-12-7-16,0 1-1 0,0-4 0 15,0 4-20-15,0-15-8 0,3 5 0 0,-3 4 0 16,0-1-10-16,0 4-2 0,0 3 0 0,-3-1 0 16,3 3 7-16,-4 10 1 0,4-1 0 0,0-6 0 15,0 9-16-15,0 4-4 0,0-1 0 0,0 6 0 0,0 0 23 0,0 0 9 0,0 0-8 16,0 0 8-16,0 0-10 0,0 0 10 0,0 0-12 0,0 0 12 15,0 0-16-15,0 0 4 0,4 0 1 0,3 6 0 16,0-1 11-16,0 4 0 0,0 9-9 0,4-6 9 16,-4 11 0-16,0 4 0 0,3 2-9 0,-3-3 9 15,4 4 0-15,-1-12 0 0,-2 2 0 0,2 4 0 16,1-7 0-16,-4 10 0 0,3-10 0 0,-3 10 0 16,0-4 0-16,-3 1 0 0,3-4 8 0,-3 4-8 15,-1-6 8-15,4-1-8 0,-3-2 0 0,-1-3 0 16,1-1 12-16,3-5-4 0,-4 0-8 0,1-6 12 15,-1 3-35 1,4 0-7-16,-3-6-2 0,3 3 0 0,0-3-100 0,-3 3-21 0,6-12-4 0</inkml:trace>
  <inkml:trace contextRef="#ctx0" brushRef="#br0" timeOffset="39640.064">21276 4785 1288 0,'0'0'27'0,"0"0"5"0,-4 0-32 0,4 0 0 0,0 0 0 0,-7 0 0 16,7 0 68-16,-7 0 6 0,0 0 2 0,4 3 0 15,3-3-40-15,-7 0-8 0,7 0-2 0,-7 3 0 16,0-3-26-16,0 6 0 0,0-6 0 0,-1 6 0 15,1 0 0-15,0 0 0 0,0 0 0 0,4 5 8 16,-4-5-8 0,3 9 0-16,1-3 0 0,-1-6 0 0,4-6 0 0,0 0 0 0,0 0 0 0,0 0 0 15,0 0 15-15,0 0-3 0,0 0 0 0,0 0 0 16,0 0 24-16,0 0 5 0,0 0 1 0,0 0 0 16,0 0-14-16,0 0-4 0,0 0 0 0,0 0 0 15,0 0-15-15,0 0-9 0,-3 5 10 0,-1 1-10 16,4 6 0-16,0-6 0 0,4 3 0 0,-4 3 0 15,3-7 0-15,-3 7-10 0,4-6 10 0,-1 6-8 16,1-3 8-16,3 2 0 0,-4 7 0 0,4-6-8 16,0-6 8-16,-3 5 0 0,3-2 0 0,0-3 0 15,0 0 0-15,0 0 0 0,4 0 0 0,-1-6 0 16,1 0 0-16,-4 0 14 0,4-6-3 0,-4 0-1 16,3-6-2-16,1 3 0 0,-1-2 0 0,1-1 0 15,0-6 0-15,-4 1-8 0,3 2 12 0,-3-3-4 16,0 1-8-16,-3 2 0 0,-1-3 9 0,1 7-9 15,-4-1 0-15,3 0-18 0,-3-3 3 0,-3 10 1 16,-1-1-31-16,1 0-7 0,-4 0 0 0,-4-6-1 16,4-3 24-16,-3 4 5 0,-5-7 0 0,5 0 1 15,-4 7 12-15,-4 2 3 0,4 3 0 0,-4 6 0 16,4 6 8-16,4 6 11 0,-4 2-3 0,3 10 0 16,4-12-8-16,0-10 0 0,0 4 0 0,3 6 0 0,1-6 0 15,-1 6 0-15,4 0 0 0,4-1 0 0,-4 1-9 0,7-3 9 16,-4 3-12-16,4-7 12 15,4 1-52-15,-4 0-3 0,4 0-1 0</inkml:trace>
  <inkml:trace contextRef="#ctx0" brushRef="#br0" timeOffset="40038.356">21512 4765 940 0,'0'0'26'0,"0"0"7"0,-3 6-33 0,-4-6 0 0,3 6 0 0,1-1 0 16,-1 4 76-16,1 9 9 0,-1-6 2 0,1-1 0 15,-1 4-27-15,4 3-6 0,-3-1-1 0,-1-5 0 16,4 0-14-16,4 3-3 0,-4-10-1 0,3 13 0 15,1-6-4-15,-1-6-1 0,4 6 0 0,0 2 0 16,-3-8-1-16,3 0 0 0,0-6 0 0,0 6 0 16,-4-6 13-16,8 0 2 0,-4 0 1 0,0-6 0 0,0 6-5 15,4 0 0-15,-4-6-1 0,3 6 0 0,1-6-27 0,-4 6-12 16,0-12 10-16,4 4-10 0,-8 2 12 0,4 0-3 16,-3-6-1-16,-1 0 0 0,-3-5-8 15,4 2-17-15,-4-3 4 0,0 1 1 16,-4-1-31-16,4 3-5 0,-3 4-2 0,-1-7 0 15,1-8 6-15,-1 2 0 0,1-11 1 0,-1 2 0 16,1 10 0-16,-1 2 0 0,1 4 0 0,-4 5 0 16,7 12-84-16,0 0-17 0</inkml:trace>
  <inkml:trace contextRef="#ctx0" brushRef="#br0" timeOffset="40595.594">21975 4556 1212 0,'-8'6'51'15,"1"0"-41"1,0-6 66-16,0 6 14 0,4-6 2 0,-4 6 1 16,-4-1-33-16,4-2-6 0,0 6-2 0,0-3 0 15,0 9-34-15,0-9-7 0,0 5-2 0,0 1 0 16,3-3-9-16,1 0 10 0,-1 0-10 0,1 2 10 16,-1 1 2-16,1 9 1 0,3-4 0 0,-4 1 0 0,4-12-5 15,0-6 0-15,0 0-8 0,4-6 12 0,-4 6 0 16,0 0 0-16,0 0 0 0,0 0 0 0,0 0 1 0,0 0 0 0,7 6 0 0,-7-6 0 15,7 6-13-15,0-12 8 0,-4 0-8 0,4 0 0 16,0 0 0-16,-3 0 0 0,-1 6 0 0,-3 0 0 16,0 0 0-16,0 0 0 0,8 0 0 0,-8 0 0 15,7 6 0-15,-4 0 0 0,4 0-8 0,-3 6 8 16,-1-6 0-16,4 0 0 0,-3 5-8 0,-1 4 8 31,-3-3 0-31,4 0 11 0,-1-1-2 0,-3 1 0 0,4 3 1 0,-4 2 0 0,0 1 0 16,-4-3 0-16,4 2 0 0,0-5 0 0,0 0 0 15,0-3 0-15,-3 0 6 0,3 5 0 0,0-8 1 0,-4 0 0 16,1 0-7-16,3-6-2 0,-7 12 0 0,7-12 0 16,-7 5 0-16,7-5-8 0,-7 3 12 0,-4-3-4 15,4 6-28-15,0-6-7 0,-4-6-1 0,1 3 0 16,-1-2-36-16,-3-7-8 0,0 0-2 0,0-8 0 16,-4 2-122-16,1-6-24 0,-1-2-4 15</inkml:trace>
  <inkml:trace contextRef="#ctx0" brushRef="#br0" timeOffset="42200.819">22638 4697 550 0,'0'0'11'0,"0"0"4"0,0 0-15 0,0 0 0 0,0 0 0 0,0 0 0 16,0 0 0-16,-4 12 0 0,4-9 8 0,0 3-8 16,0 0 0-16,0-1 0 0,0-5 0 0,0 6 0 15,0 0 0-15,0 6 0 0,0-12 0 0,0 6 0 16,0-6 28-16,0 0 4 0,0 0 0 0,0 0 0 16,0 0-7-16,0 0-1 0,0 0 0 0,0 0 0 15,0 0 37-15,0 0 7 0,0 0 2 0,0 0 0 16,0 0-13-16,0 0-2 0,0 0-1 0,0 0 0 15,0 0-2-15,0 0 0 0,0 0 0 0,0 0 0 16,0 0-33-16,0 0-7 0,0 0-2 0,0 0 0 16,0 0-10-16,0 0 0 0,0 0 0 0,0 0 0 15,0 0 0-15,0 0 0 0,0 0 0 0,0 0 0 16,0 0 0-16,0 0 0 0,0 0 0 0,0 0 0 0,0 0 0 16,0 0 10-16,0 0-2 0,0 0-8 15,0 0 39-15,0 0 1 0,-3 0 0 0,3 0 0 16,0 0-18-16,0 0-3 0,0 0-1 0,0 0 0 0,0 0-3 15,0 0-1-15,0 0 0 0,0 0 0 16,0 0 14-16,-7 0 2 0,0 0 1 0,7 0 0 16,-4 0-31-16,1 0 0 0,3 6 0 0,-4 0 0 0,4 0 0 0,-4-1 0 0,4 1 0 15,0 9 0-15,0-9 0 0,0 6 0 0,0 5 0 0,0-5 0 16,0 3 0-16,0-4 0 0,0 7 0 16,0-12 0-16,4 0 0 0,-4 3 0 0,4-3 0 15,-4-6 0-15,0 0 16 0,0 0-2 0,0 0-1 0,0 0 0 16,0 0 31-16,7-9 5 0,-4-3 2 0,1-6 0 15,-4 7-34-15,3-1-6 0,-6-9-2 16,3 4 0-16,0-1-39 0,3-8-8 0,-3 2-2 16,0 0 0-16,4 7 23 0,-8 2 4 0,4-2 1 15,0 11 0-15,0-6-7 0,0 12-1 0,0 0 0 0,0 0 0 16,0 0-9-16,0 0-3 0,0 0 0 0,0 0 0 16,0 0 10-16,0 0 2 0,0 3 0 0,-3 6 0 15,3 2 20-15,0 1 0 0,0 0 0 0,0 3 0 16,3-4 0-16,-3 1 0 0,0 0 0 0,4 0 0 15,-4-6 0-15,0-1 8 0,0 1 0 0,0-6 0 16,0 0 29-16,0 0 6 0,0 0 1 0,0 0 0 16,-7-6-18-16,3 3-3 0,1 1-1 0,-4-4 0 15,3 0-6-15,-3 0-2 0,0-12 0 0,0 12 0 16,-4-5-14-16,4 2-16 0,0-3 3 0,-3 6 1 16,2 0 12-16,1 0 0 0,0 1 0 0,0 5-9 15,0 0 0-15,-3 0 0 0,3 0 0 0,0 5 0 16,3 1 9-16,-3 0-13 0,3 6 5 0,1-9 8 0,-1 6-10 15,4-1 10-15,-3 4 0 0,3 0-9 0,0 0 9 0,3 0-8 16,1-1 8-16,-1 10-8 0,1-9 8 0,3-1 0 16,0-5-9-16,0 9 9 0,0-3 0 15,0 5 0-15,0-5 0 0,4 0 0 0,-1-3 15 0,1 2-3 16,0-5 0-16,-1 6 0 0,1-6 1 16,-1 0 0-16,-3-6 0 0,4 6 0 0,-4 0-4 15,0-3-1-15,-3 2 0 0,-1 1 0 0,4 0-8 16,0-6 0-16,0 0 0 0,0 6 0 0,-3-6 12 0,3 6 0 0,-3 0 0 15,-1-6 0-15,-3 0-12 0,0 0 0 0,0 0 0 0,0 0 0 16,4 6 0-16,-1 0-17 0,1-1 4 0,-1-2 1 16,1 3 12-16,-4 0 0 0,0 6 0 0,0-6 0 15,0 0 23-15,-4 5 7 0,4 1 2 0,-3-3 0 16,-1 3-16-16,1 0-4 0,-4-1 0 0,0-5 0 16,-1 6-3-16,1-6-1 0,0 3 0 0,0-3 0 15,0 5-8-15,0-5 8 0,4-6-8 0,-4 6 8 16,0-6-8-16,-1 0 0 0,-2 6 0 0,3-6 0 15,0 0 8-15,0 0 0 0,0-6 0 0,0 6 0 16,3-6-8-16,-3 0 0 0,0 0 0 0,0 1 0 16,0-1 0-16,0 3 0 0,-4-3 0 0,1 0 0 15,3 0-32-15,-4 0-8 0,4 0-1 0,0 0-1 16,-4 1-46-16,4-1-10 0,0-6-2 0</inkml:trace>
  <inkml:trace contextRef="#ctx0" brushRef="#br0" timeOffset="42743.241">22899 4850 1573 0,'-4'-6'66'0,"1"0"-53"16,3 6 63-16,0 0 13 0,0 0 3 0,-7 0 0 15,0 6-54-15,0-6-10 0,0 3-3 0,-1 0 0 16,-2 6-25-16,3-3 0 0,0 0 0 0,0-1 0 16,-4 1 15-16,4 6-3 0,0 0 0 0,-4-3 0 15,4 8-20-15,4-5-5 0,-4 6-1 0,3-9 0 16,1 8 14-16,-4 1 15 0,3-6-3 0,4 5-1 15,0-2-11-15,4-3 0 0,-1-6 9 0,1 5-9 16,3-2 20-16,-4-3 0 0,4 0 0 0,0 0 0 16,4 0-9-16,0 0-3 0,3-6 0 0,-4 0 0 15,4 0-8-15,4-6 8 0,-4 0-8 0,4-6 8 16,-4 3 0-16,0-8 0 0,4 5 0 0,-8-6 0 16,4 3-8-16,-3-2 0 0,-4 5 0 0,4-6 0 15,-4 4-14-15,0 2-5 0,0-6-1 0,0 12 0 16,-7-8-25-16,3 5-6 0,-3 0-1 0,-3-3 0 15,-1 6 7-15,1 1 1 0,-4-1 0 0,0 0 0 0,-4 0 31 0,4 3 13 16,-4 0-11-16,1 0 11 0,-4 3 0 0,0 3 0 16,0-3 13-16,-1 6-4 0,1 0-9 0,0 6 0 15,4-1 0-15,-5 1 0 0,5 0-8 0,-1 3 8 0,4 2 0 0,0-5 0 16,0 0 0-16,4 0 0 0,-1 2 0 0,1-2 0 16,-1-6 0-16,4 0 0 0,0-6 0 0,4 6-11 15,-4-6-30-15,3 5-7 16,4-5 0-16</inkml:trace>
  <inkml:trace contextRef="#ctx0" brushRef="#br0" timeOffset="43461.048">23185 4753 1288 0,'-11'6'27'0,"4"0"5"16,3 0-32-16,1 0 0 0,-1-1 0 0,1 4 0 16,-1 3 52-16,1 0 3 0,-1 0 1 0,1-1 0 15,-1 4 3-15,1 3 1 0,-1-7 0 0,4 7 0 16,-3-9-13-16,-1 8-3 0,4-11 0 0,0 6 0 16,-3-6-25-16,3 6-6 0,3-12-1 0,-3 0 0 15,0 0 7-15,0 0 1 0,0 0 0 0,0 0 0 16,0 0 16-16,0 0 3 0,0 0 1 0,4-6 0 15,3-6-13-15,0 0-3 0,0 1 0 0,-4-4 0 16,4 3-24-16,0 0 0 0,-3 1 0 0,-1-1 0 16,5 3 8-16,-5-3-8 0,-3 12 0 0,4-6 8 15,-4 6-8-15,0 0-9 0,0 0 9 0,0 0-13 0,0 0 3 0,0 0 1 16,0 0 0-16,7 6 0 0,-4-6 9 0,4 15-13 16,-3-3 5-16,3-6 8 0,-4 5-11 0,-3 7 11 15,0-3-8-15,4 2 8 0,-4-5 0 0,0 0 0 16,0-3 0-16,0 2 0 0,3 1 0 0,-3 0 0 0,0-6 0 15,0 0 0-15,0-6 0 0,0 0 0 0,0 0 0 16,0 0 8-16,0 0 0 0,4 6 0 16,-4-6 0-16,0 0 0 0,0 0 5 0,0 0 2 15,0 0 0-15,3 0 0 0,-3 0-6 0,7-6-1 0,-3 6 0 0,-4 0 0 16,4-6-8-16,-4 6 0 16,3-6 0-16,-3 6 0 0,4-6-12 0,-4 6 1 0,0 0 1 0,0 0 0 15,0 0-6-15,0 0 0 0,0 0-1 0,0 0 0 16,0 0-14-16,0 0-2 0,0 0-1 0,0 0 0 15,7 0 17-15,-4 0 3 0,4 0 1 0,-7 0 0 16,4-6 13-16,-4 6 0 0,3 0 0 0,-3 0 0 16,7 0 16-16,-7 0-3 0,4-6-1 0,-4 6 0 15,0 0-1-15,0 0-1 0,0 0 0 0,0 0 0 16,0 0-2-16,0 0 0 0,0 0 0 0,7 6 0 16,-7-6-8-16,0 6 0 0,3 0 0 0,1 0 0 15,-4-6 0-15,3 6 0 0,1 5 0 0,0-8 0 16,-1 3 0-16,1-3 0 0,-4-3 0 0,3 3 0 15,-3-3 0-15,4 0 10 0,3 6-10 0,-4-6 10 0,1-6 8 16,3 6 2-16,0-6 0 0,0 0 0 0,0 3-1 16,4-2 0-16,-4-1 0 0,7 0 0 0,-4 0-1 0,1-6 0 15,0 6 0-15,3-2 0 16,-4-1-51-16,4 6-11 0,-3-9-1 0,3 6-1 16,0-6-107-16,0 6-22 0,0 1-4 0</inkml:trace>
  <inkml:trace contextRef="#ctx0" brushRef="#br0" timeOffset="49217.985">23675 4859 1044 0,'0'0'21'0,"0"0"7"0,0 0-28 0,0 0 0 0,-4-6 0 0,4 6 0 16,0-3 82-16,0 3 11 0,0 0 3 0,0 0 0 16,0 0-62-16,0 0-12 0,0 0-2 0,0 0-1 15,0 0-19-15,0 0 0 0,0 9-8 0,0 3 8 16,0-1-9-16,-3 1 9 0,3 3-8 0,-4 2 8 16,4 1 0-16,-3-6 0 0,-4 0 0 0,3 8 0 15,1-8 8-15,-4 0 0 0,3 2 0 0,-3 4 0 16,4-12 12-16,-1 0 4 0,0 0 0 0,4-6 0 15,0 0 4-15,-3 6 2 0,3-6 0 0,0 0 0 16,0 0 35-16,0 0 7 0,0-6 2 0,0 0 0 16,3-6-40-16,-3 0-8 0,4-2-2 0,3 2 0 15,-3 0-3-15,3-6-1 0,0 7 0 0,0 2 0 0,0-3-20 0,-4 0 0 0,1 1 0 0,-1-4 0 16,1 9-8-16,-1 0-7 0,1-6-1 0,0 6 0 16,-4 6 16-16,0 0 0 0,0 0 0 0,0 0-9 15,0 0 9-15,0 0-10 0,0 0 10 0,0 0-10 16,7 6 1-16,-4 0 0 0,4 0 0 0,-3 3 0 15,3 0 9-15,0 0 0 0,-4 2-9 16,4 1 9-16,0 0 0 16,-3-6 0-16,3 6 0 0,-3-4 0 0,3-2 0 0,0 6 0 0,0-6 0 15,0-6 0-15,-4 6 0 0,1 0 0 0,-1-1 0 0,-3 4 0 16,4-3 0-16,-4 0 0 0,0 0 0 0,0-6 0 16,0 0 0-16,0 0 0 0,0 0 0 0,0 0 0 15,0 0 0-15,0 0 0 0,0 0 9 0,0 0-9 16,0 0 0-16,0 0 8 0,0 0-8 0,0-6 0 15,0 0 0-15,0-6-15 0,3 4 3 0,1 2 0 16,-1 0 2-16,4-6 1 0,-3 6 0 0,3-6 0 16,-3 7 9-16,3-4 0 0,-4 3 0 0,1 0-8 15,-1 6 8-15,-3 0 0 0,0 0-9 0,0 0 9 16,0 0 0-16,0 0-11 0,4-6 11 0,-4 6-8 16,0 0 8-16,0 0 0 0,3 6 0 0,-3 0 0 15,0 0 0-15,0-6 9 0,0 6-9 0,0 0 0 16,0 2 20-16,0-8-4 0,0 6 0 0,0-6 0 15,0 6-8-15,0 0-8 0,0 0 9 0,4 0-9 16,-1 0 8-16,1-1-8 0,-4-2 0 0,3 9 0 16,1-6 0-16,-1 0 0 0,1 0 0 0,0 6 0 15,-1-7 0-15,1 7 0 0,3-6 0 0,0 0 0 16,0 3 0-16,0-3-10 0,0 0 0 0,0 5 0 16,4-5-107-16,-4 0-22 0,0 0-4 0</inkml:trace>
  <inkml:trace contextRef="#ctx0" brushRef="#br0" timeOffset="49694.231">24077 4915 1440 0,'0'0'30'0,"0"0"6"0,0 0-28 0,-3 6-8 0,-1-1 0 0,4-5 0 16,0 0 46-16,0 0 8 0,0 0 2 0,4 6 0 15,-4-6-24-15,3 12-5 0,-3-6-1 0,4 0 0 16,3 0-13-16,-4-6-2 0,4 0-1 0,0 3 0 16,0 0 14-16,0-3 2 0,0 0 1 0,1-3 0 15,2 3-27-15,1-3 0 0,-4 3 8 0,0 0-8 16,3-6 0-16,-6 0 0 0,3 0 0 0,-3 0 0 15,-1 0-11-15,-3 0 3 0,0 1 0 0,0-1 0 16,-3-3 8-16,-1 3 0 0,-3 0 0 0,0 0-8 16,0 0 16-16,0 0 3 0,-4 1 1 0,-3 5 0 0,3 0-12 15,1 0 0-15,-1 0 0 0,-3 0 0 16,4 5 0-16,-5 1 0 0,5 6 0 0,-4-3 0 0,3 0 0 0,1 5 0 0,-1-2 0 0,0 0 0 16,4 0 0-16,-3 2 0 0,3 4 0 15,3-6 0-15,1 5 0 0,-1-5 0 0,1-3 0 0,-1 3 0 16,8 0 0-16,-4-7 0 0,3 7 0 0,-3-6 0 15,4 0 0-15,3 3 0 0,-4-3 0 16,4 0 0-16,0 5 0 0,4-5 0 0,-4 6 0 16,7-6 0-16,-3 3 0 0,3 2 0 0,0 1 0 15,-3-6 0-15,3 6-136 16,0-6-28-16</inkml:trace>
  <inkml:trace contextRef="#ctx0" brushRef="#br0" timeOffset="50145.643">24472 4765 991 0,'0'0'20'0,"0"0"6"15,0 0-26-15,0 0 0 0,-10 6 0 0,-1-6 0 16,11 0 96-16,-7 6 15 0,-4-6 2 0,1 2 1 15,3 1-22-15,0 0-5 0,0 3-1 0,0 6 0 16,0-6-42-16,-1 0-8 0,1 0-1 0,0 0-1 0,0 5-14 0,0 1-4 0,4 3 0 16,-4-4 0-16,0 7-16 0,0-12 0 0,3 6 0 0,-3 2 0 15,0-2 0 1,3 0 0-16,1 0 0 0,-1 2 0 16,1-2 0-16,3-6 0 0,-4 0 0 0,4 0 0 15,4 0 8-15,-4-6 0 0,0 0 1 0,3 6 0 0,-3-6 6 0,0 0 1 16,7 0 0-16,-7 0 0 0,11 0-16 0,-4 0 0 0,0 0 8 0,4 5-8 15,-4-5 8-15,-4 0-8 0,4 3 11 16,0 3-11-16,-7-6 0 0,7 0 0 0,-7 0 0 16,4 6 0-16,-1 0-9 0,1 0-3 0,0-6 0 0,-4 6 0 15,3 0 12-15,1 5 11 0,-1-5-3 0,-3 0 0 16,0 3-8-16,0 3 0 0,0 0 0 16,-3 5 0-16,-1-5 0 0,1 3 0 15,-5 8 0-15,5-11 0 0,-8 3-9 0,4 2-4 16,-3-5-1-16,-1-6 0 0,4 6-24 15,-4-6-5-15,4-1-1 0,-3-2 0 0,-4 0-44 0,3-3-10 16,-6 0-2-16</inkml:trace>
  <inkml:trace contextRef="#ctx0" brushRef="#br0" timeOffset="51073.955">25030 5032 1624 0,'0'0'46'0,"0"0"10"15,0 0-45-15,0 0-11 0,0 0 0 0,0 0 0 16,0 0 31-16,0 0 4 0,0 0 1 0,0 0 0 15,3 6-23-15,-3 6-4 0,0-6-1 0,4 11 0 16,-1-5-8-16,-3 3 0 0,4 3 0 0,-1-1 0 0,1 1 18 16,-4 8 2-16,3-8 0 0,-3 8 0 0,0-8-12 15,0 0-8-15,-3-1 12 0,-1-2-12 0,1 3 16 0,-1-1-3 0,1-5-1 16,-1 3 0 0,1 2-4-16,-1-5-8 0,1 0 11 0,-5-3-11 15,5 2 8-15,-1-5-8 0,4 6 0 0,-3-6 0 16,-1 0 0-16,4-6 10 0,0 0-10 0,0 0 8 15,0 0-8-15,0 0 0 0,0 0 0 0,0 0 0 0,0 0 13 0,0 0 1 0,0 0 0 0,0 0 0 16,-7-6 11-16,4-6 3 0,-1 6 0 0,1-5 0 16,3-4-12-16,-4-3-3 0,4-5 0 0,0 2 0 15,0-14-13-15,0 8 9 0,4-14-9 0,-1 3 8 16,1-3-8-16,-1-3 0 0,1 6 0 0,3-7-11 16,0 10 3-16,4 3 0 0,-1-3 0 0,-3 8 0 15,4-2-4-15,-1 8 0 16,-3-2 0-16,4 5 0 0,-4 0 12 0,0 10 0 0,0-4 0 0,0 6 0 15,0 0-19-15,0 0-1 0,0 0-1 0,-7 6 0 16,7 6 5-16,4 0 2 0,0 0 0 0,-4 0 0 16,0 6 5-16,0-4 1 0,0 10 0 0,0-6 0 15,0 5 8-15,0-5 0 0,-3 3 0 0,3-3 0 16,-4 5 0-16,-3 1 0 0,4-3 0 0,-4 2 0 16,0 1 0-16,-4-3 0 0,4 2 0 0,-3 1 0 15,-4-6 0-15,3 5 0 0,-7-2 0 0,1 3 0 16,-1-1 0-16,1 4 0 0,-4 2 0 0,-4-5 8 15,4-3-8-15,-4 2 0 0,0-5 0 0,-3 0 0 16,4-6 12-16,-1-6-3 0,0 3 0 0,1-6 0 16,3-3 16-16,3 0 3 0,1-6 1 0,-1-5 0 15,7-1-48-15,-3 3-9 0,4-8-3 16,-1 2 0-16,8-2-100 0,-4-1-20 0</inkml:trace>
  <inkml:trace contextRef="#ctx0" brushRef="#br0" timeOffset="51809.297">25284 4915 629 0,'0'0'12'0,"0"0"6"0,0 0-18 0,0 0 0 0,0 0 0 0,0 0 0 15,0 11 89-15,0-5 15 0,0 6 2 16,0 0 1-16,0 0-27 0,-4 8-4 0,4-8-2 0,-3 0 0 16,3 2 10-16,0 10 1 0,-4-12 1 0,4 11 0 15,0-8-34-15,0 3-6 0,0 5-2 0,0-8 0 16,0 2-3-16,0 1-1 0,0-6 0 0,0 0 0 16,0 2 4-16,0-14 1 0,0 0 0 0,0 0 0 15,0 0-29-15,0 0-5 0,0 0-2 0,0 0 0 16,0 0 3-16,0-9 0 0,4-2 0 0,-1-1 0 15,-3-6-12-15,0-8-17 0,4 8 4 16,-4-11 1 0,0 8-23-16,0-2-4 0,0-4-1 0,0 4 0 0,3-1 40 0,-3 1 0 0,0 2 0 0,0 3 0 15,0-2-16-15,0 8 5 0,0-11 1 0,0 11 0 16,4 0 10-16,-4 3-8 0,0-2 8 0,0 5-8 16,0 0 8-16,0 0 0 0,3 0 0 0,-3 6 0 15,0 0 0-15,0 0 0 0,4-6 0 0,-1 0 0 16,-3 6-10-16,7 0 10 0,-3-3-12 0,3 3 12 15,0 3-9-15,0-3 9 0,0 6 0 0,4 0-9 16,-1 0 9-16,1-6 0 0,3 12 0 0,0-6-8 16,0-1-27-16,0 1-5 0,4 9 0 0,-4-3-1 15,4-6-35-15,-4-1-8 0,3 1 0 0</inkml:trace>
  <inkml:trace contextRef="#ctx0" brushRef="#br0" timeOffset="52337.077">25527 4956 1288 0,'0'0'27'0,"0"0"5"0,0 0-32 0,0 0 0 0,0 0 0 0,0 0 0 15,0 0 89-15,0 0 11 0,0 0 3 0,0 0 0 16,0 0-37-16,0 0-7 0,0 0-2 0,0 0 0 16,0 0-29-16,4 0-7 0,3 0-1 0,0 0 0 15,0 0-12-15,0 0-8 0,3 0 8 0,1 0-8 16,-4 0 0-16,4 0 0 0,-1 0 0 0,1 0 0 16,-4 0 0-16,3 0 0 0,-3 0 0 0,4-6 0 15,-4 6 0-15,0-6 0 0,-3 6 0 0,3-12 8 16,-4 6-8-16,-3 1 0 0,4-1-11 0,-1 0 11 15,-3 0-10-15,4 3 10 0,-4-3-10 0,3 0 10 16,-3 6-8-16,0 0 8 0,-3-6 0 0,3 6-9 16,-4-6-3-16,1 1 0 0,-1 5 0 0,4 0 0 15,-7-6-25-15,0 6-6 0,0 0-1 0,0 0 0 16,-4 6 20-16,1-1 3 0,-4 1 1 0,3 12 0 16,-3-9 20-16,3 3 0 0,-3-1 0 0,0 7 0 15,0-3 0-15,-4 8 0 0,4-5-9 0,0-1 9 16,0 4 14-16,4-3 6 0,-1-1 2 0,4 1 0 15,0 3 17-15,3-4 3 0,1-5 1 0,3 3 0 0,0 2-26 0,3 1-5 16,1-6 0-16,3-1-1 0,-4-2 17 0,8 3 4 16,-4-6 1-16,4 0 0 0,3-6-3 0,0 0-1 15,0 6 0-15,4-6 0 0,-1-6-20 0,1 0-9 0,0 0 8 16,3 0-8-16,0 0-32 16,4-11-12-16,-1 8-3 0</inkml:trace>
  <inkml:trace contextRef="#ctx0" brushRef="#br0" timeOffset="52834.679">25534 4680 1568 0,'0'0'32'0,"0"0"9"16,0 0-33-16,0 0-8 0,0 0 0 0,0 0 0 16,0 0 76-16,0 0 14 0,-3 0 2 0,3 0 1 0,0-6-22 0,0 6-5 0,0-9-1 0,3 6 0 15,1 0-33-15,-4-6-6 0,3 6-2 0,1-3 0 16,-1 0-24-16,4 6 0 0,0-5 0 0,0-1 0 15,0-6 8-15,4-3-8 0,0 3 8 0,-4 7-8 32,3-7-24-32,1 0-9 0,-4 0-3 0,3 3 0 0,-3 1-16 15,4 5-3-15,-4-9-1 0,0 0 0 16,-3 6 16-16,-1 0 4 0,1 1 0 0,-1 5 0 0,-3-9 36 0,0 6 0 0,0 3 0 0,0 0 0 16,0 0 19-16,0 0 5 0,0 0 0 0,0 0 1 15,0 0-25-15,0 0 0 0,0 0 0 0,4 6 0 16,-1 5 0-16,1-5 0 0,-1 0 0 0,1 0 0 15,-1 6 0-15,1-3 0 0,0-1 8 0,-1 7-8 16,1-3 0-16,3 6 0 0,0-7 0 0,-4 10 0 16,4-3 0-16,0-1 0 0,4-2 0 0,-4 3 12 15,4-1-12-15,-1 4 0 0,1-4 0 0,-1 7 0 16,1-12-98-16,3 2-22 0,-3 4-4 16</inkml:trace>
  <inkml:trace contextRef="#ctx0" brushRef="#br0" timeOffset="53203.575">25993 4303 1288 0,'0'0'54'0,"0"0"-43"16,0 0 68-16,0 0 13 0,0 0 4 0,0 0 0 16,0 0-52-16,0 0-9 0,0 0-3 0,0 0 0 15,0 12 6-15,0 0 1 0,3 2 0 0,1 4 0 16,-4 0-18-16,3 5-3 0,1-8-1 0,-4 8 0 16,3 1 19-16,1-3 3 0,3 2 1 0,-4 4 0 15,1 14-20-15,-1-3-3 0,-3 6-1 0,0 9 0 16,0-9 4-16,0-6 0 0,0 3 0 0,0 3 0 15,0-8-20-15,0 2 0 0,0-6 0 0,0-2 0 16,-3 2 10-16,3-3-2 16,0-2 0-16,-4 2 0 0,4-5-8 0,0 2 0 0,0-2 0 0,0 2 0 15,0-14-33 1,-3 6-9-16,3-7-2 0,0-2 0 0,0-9-99 0,0 0-20 0,0 0-4 0</inkml:trace>
  <inkml:trace contextRef="#ctx0" brushRef="#br0" timeOffset="53465.062">25848 4791 1624 0,'0'0'46'0,"0"0"10"0,4 0-45 15,3 6-11-15,0 0 0 0,0-6 0 0,3 6 67 0,1-6 11 0,-1 0 2 0,1 6 1 16,3-6-24-16,4 0-5 0,-4 6 0 0,4-6-1 16,-1 0-28-16,-3 0-6 0,4 0-1 0,-4 0 0 15,4 6-16-15,-4-6 0 0,0 0 0 0,0 0 0 16,0 0-140 0,0 0-32-16</inkml:trace>
  <inkml:trace contextRef="#ctx0" brushRef="#br0" timeOffset="54019.109">26349 4827 1504 0,'0'0'43'0,"0"0"9"0,0 0-42 0,-7 0-10 0,7 0 0 0,-7 5 0 15,7-5 49-15,-7 0 8 0,0 6 2 0,0-6 0 16,0 0-18-16,0 6-3 0,0-3-1 0,-1 0 0 16,1 6-23-16,0-3-5 0,-3 0-1 0,3 5 0 15,3 1-8-15,-3-3 0 0,0 3 0 0,4-1 0 16,-4 7 8-16,3-6-8 0,0-6 12 0,1 6-4 16,-1 2 33-16,1-8 7 0,3 0 0 0,-4 0 1 15,4 0-33-15,0-6-6 0,0 6-2 0,0-6 0 16,0 0 10-16,0 0 2 0,0 0 0 0,0 0 0 15,4 8-8-15,-1 1-2 0,-3-9 0 0,4 9 0 16,3-3-10-16,-7-6 0 0,7 0 9 0,0 6-9 0,-7-6 0 0,0 0 8 16,4 6-8-16,3-6 0 0,-7 0 0 0,7 6 0 0,-4-1 0 0,4-5 0 15,-7 0 0-15,7 6 0 0,-7-6 0 0,4 6 8 16,-4-6-8-16,7 0 0 0,-7 0 0 0,3 3 8 16,5 0-8-16,-5 0 0 0,1 3 0 0,3 0 0 15,-7-6 0-15,3 0 0 0,-3 0 0 0,7 6 0 16,-3 0 0-16,-1-6 0 15,1 11 0-15,-1-11 0 0,-3 0 0 0,4 12-10 0,-1-6 10 16,-3-3 0-16,0 6 0 0,4 0 0 16,-4 8 0-16,0-11 0 0,0 6 0 0,-4-3-8 0,4 2 8 15,-3 1 0-15,3-6 0 0,-4 6 0 0,1-6 0 0,-4 5 0 16,3-8-12-16,1 6 0 0,-4 0 1 0,0-3 0 16,3 0 19-16,-3 0 3 0,0 5 1 0,-4-5 0 15,4 0-12-15,0-6-16 0,-3 3 4 0,-1 0 1 16,4-3-15-16,-4-3-3 0,1 0-1 0,-1-3 0 15,4 0-165-15,-3 1-33 0</inkml:trace>
  <inkml:trace contextRef="#ctx0" brushRef="#br0" timeOffset="54696.412">26518 5467 1045 0,'-7'6'44'0,"-3"3"-36"15,3-3 77-15,0 0 15 0,0 6 4 0,-1-1 0 16,1 1-13-16,4 3-3 0,-1-3 0 0,-3 5 0 16,0-8-47-1,0 6-9-15,0-1-3 0,0-2 0 0,-4 0-47 0,1 3-10 0,-1-7-1 0</inkml:trace>
  <inkml:trace contextRef="#ctx0" brushRef="#br0" timeOffset="55503.677">27446 4988 1288 0,'4'6'27'0,"-1"0"5"16,1 0-32-16,-1 0 0 0,1 5 0 0,3-8 0 16,-4 6 100-16,4 0 12 0,0-3 4 0,1-6 0 15,-8 0-46-15,7 6-9 0,-4-6-1 0,-3 0-1 16,7 0-8-16,0 0-2 0,0-6 0 0,-3 6 0 15,-1-6-39-15,4 0-10 0,-3 3 0 0,-4-6 0 16,3 6-25-16,-3-8-7 0,-3 5-2 0,-1-6 0 16,1 6-18-16,-4-8-3 0,-4 2-1 0,1 6 0 15,3 0 21-15,-4-6 4 0,-3 6 1 0,0 0 0 0,3 1 16 0,-3 5 3 0,0 0 1 0,3 0 0 16,-6 5 10-16,3 7 0 0,-4 0 0 16,4 0 0-16,-4 0 8 0,4 8 4 0,0-8 1 0,0 5 0 15,0 4-5-15,0-3 0 0,3-7-8 0,1 10 12 16,2-3-12-16,1-7 9 0,0 1-9 0,4 0 8 15,-1-3 28-15,4 3 4 0,0-1 2 0,4 1 0 16,-1 0-25 0,1-6-5-16,-1 5 0 0,1-2-1 0,-1 3 1 0,5-6 1 0,-5 6 0 0,4-1 0 15,4-5 5-15,-1 3 1 0,4 3 0 0,0-6 0 16,1-6 1-16,-1 6 0 0,3-6 0 0,1 6 0 16,0-1-20-16,-1-5 0 0,4 0 0 0,1-5 0 15,-1-1-25-15,0 0-12 0,0-6-3 16,4 3 0-16,-8 0-140 0,5-5-29 0,-5 2-6 15</inkml:trace>
  <inkml:trace contextRef="#ctx0" brushRef="#br0" timeOffset="55936.151">27838 5018 1534 0,'-7'0'44'0,"0"0"8"15,-4 5-41-15,4-5-11 0,-4 3 0 0,4 6 0 0,-3 0 41 0,-1-3 7 16,1 0 0-16,-1 6 1 0,0-7-25 0,1 7-4 0,-1 0-2 0,4 3 0 31,0-9 1-31,0 11 0 0,0-11 0 0,0 6 0 0,3 3-19 0,1-4 0 16,3 1 0-16,-4 0 0 16,4-3 0-16,0-1 0 0,0-8 8 0,4 9-8 15,-1 3 8-15,4-6-8 0,1 6 12 0,-5-1-12 0,4-5 10 0,0 0-10 16,0 3 8-16,0-3-8 0,0-6 8 0,4 6-8 0,-4-6 0 0,4 0 8 15,-4 0 1-15,3-6 0 0,1 6 0 0,-1-6 0 16,-3 0 3-16,0 3 0 0,1-6 0 0,-1 6 0 16,-4-8-3-16,-3-7 0 0,4 6 0 0,-4-5 0 15,0 2 10-15,0 3 1 0,0-11 1 0,0 11 0 16,-4-3-21-16,1-2 0 0,-1 5 0 0,1 0 0 16,-1 3 0-16,-3-3 0 0,3 7 0 0,1-1 0 15,-1 0 0-15,4 6 0 0,0 0 0 0,0 0 0 16,0 0-20-16,-10 6-8 0,-1 0-1 15,4-1-1-15,-3 7 16 0,3-6 3 0,-4 3 1 0,0 3 0 16,4 5 10-16,-3-5 0 0,3-3 0 0,0 3-8 16,0 5 8-16,-1-11 0 0,5 6 0 0,-1-6-8 15,4-6-88-15,0 0-18 0,0 0-3 0</inkml:trace>
  <inkml:trace contextRef="#ctx0" brushRef="#br0" timeOffset="56782.527">28071 5044 1530 0,'0'0'32'0,"0"0"8"0,0 0-32 0,0 0-8 0,-8 0 0 0,1 6 0 16,0 0 52-16,4 0 10 0,-1 0 2 0,-3 5 0 16,0-2-20-16,0 3-3 15,0 0-1-15,4 5 0 0,-4 1-16 0,-1 3-3 0,5 2-1 0,-4-5 0 16,0 2-8-16,3-8-1 0,1-6-1 0,-1 6 0 16,4-1 13-16,-3-8 2 0,3-3 1 0,0 0 0 15,0 0-11-15,0 0-3 0,0 0 0 0,0 0 0 16,0 0 7-16,0 0 1 0,0 0 0 0,0 0 0 15,0 0 9-15,3-3 3 0,1-8 0 0,-1 5 0 16,1 0-20-16,3-6-3 0,-4 0-1 0,4 1 0 16,-3 2-8-16,0-3 0 0,-1 0 0 0,1 1 0 15,-1 2 0-15,1 3 0 0,-1 0 0 0,1 6 0 16,-4-6 0-16,3 0-11 0,1 0 3 0,-4 6 0 16,0 0 8-16,0 0 0 0,0 0 0 0,0 0 0 15,0 0 0-15,3 0 0 0,-3 0 0 0,0 0 0 16,0 0-30-16,0 0-1 0,0 0 0 0,0 0 0 15,7 0 31-15,-3 6 0 0,-1-6 0 0,-3 0 0 16,7 6 0-16,-7-6 0 0,0 0 0 0,4 6 0 16,-4-6 0-16,3 3 0 0,1 3 0 0,-4-6 0 15,0 6 0-15,4 0 0 0,-4-6 0 0,0 11 0 16,0-11 0-16,0 6 0 0,0-6 0 0,0 12 0 16,0-12 0-16,-4 6 0 0,4-6 0 0,0 6 0 0,0-6 0 0,0 0 0 0,0 6 0 15,0-6 0-15,0 0 0 16,0 0 0-16,0 0 0 0,7 0 0 0,-3-3 20 0,3 0 9 0,0-3 3 15,0 0 0 1,-4 0-52-16,4-6-9 0,0-5-3 0,0 8 0 0,-3 3 20 0,3-6 3 0,-3 6 1 16,-1 0 0-16,1 1-4 0,-1-1 0 0,-3 6 0 0,0 0 0 15,0 0 12-15,0 0-8 0,0 0 8 0,0 0-8 16,0 0 0-16,0 0 0 0,0 0 0 0,0 0 0 16,0 6 8-16,-3 5 0 15,3-5 0-15,-4 6 0 0,4-6 0 0,-3 3 0 16,3 8 0-16,0-11 0 0,0 6 0 0,-4-6 11 0,4 3-3 0,0-1 0 15,0-8 4-15,4 9 0 0,-4-9 0 0,3 6 0 16,-3-6 24-16,0 0 6 0,0 0 1 0,4 0 0 16,-1 0-34-16,-3 0-9 0,4 0 0 0,-4 0 0 15,3 6 11-15,-3-6-3 0,7 0 0 0,-3 6 0 16,-1-6-8-16,-3 0 0 0,4 6 0 0,-1 0 0 16,1 0 0-16,-1-1-11 0,4-2 3 0,-3 3 0 15,0-3-20-15,-1 0-3 0,1 3-1 0,-1 0 0 16,4-6 10-16,-3 6 2 0,6-6 0 0,-3 0 0 15,0 0-36-15,4 0-6 0,0 0-2 0,3-6 0 16,0 0-51-16,3-3-10 0,1 3-3 0</inkml:trace>
  <inkml:trace contextRef="#ctx0" brushRef="#br0" timeOffset="57483.998">28434 5044 1504 0,'0'0'43'0,"0"0"9"0,0 0-42 16,0 0-10-16,0 0 0 0,0 0 0 0,0 0 28 0,-4 6 3 0,1 0 1 0,-1 6 0 16,1-1 24-16,-1 1 4 0,1-3 2 0,-4 9 0 15,3-7-33-15,-3 1-6 0,0 0-2 0,0 3 0 16,0 2 19-16,3-5 4 0,-3 0 1 0,4-1 0 15,-1-2-36-15,1 3-9 0,3-12 0 0,0 0 0 16,0 0 8-16,0 0 0 0,0 0 0 0,0 0 0 16,0 0 4-16,0 0 0 0,0 0 0 0,0 0 0 15,7 0-12-15,-7 0 0 0,7 0 0 0,0-6 0 16,-4 6-9-16,4-6 9 0,1 6-12 0,-5-6 12 16,-3 6-10-16,0 0 10 0,4-3-8 0,-4-5 8 15,0 5 0-15,0-3 0 0,3 0 0 0,-3 0 0 16,0 0 0-16,0 6 0 0,0-6 0 0,0 0 8 15,0 1 0-15,0 5 0 0,0-9 0 0,4 6 0 16,-1-3-8-16,1 3 0 0,3-3 0 0,-4 0 0 16,4 0 0-16,-3 6 0 0,3-6 0 0,-4 1 0 15,-3 5 0-15,0 0 0 0,0 0 0 0,0 0 0 16,0 0-8-16,4 0-4 0,3 11 0 0,-3-11 0 16,-4 12 12-16,0-3 0 0,0 3 0 0,-4-1 0 15,4 7 0-15,-3-6 0 0,-1-3 0 0,0 8 0 0,1-11 8 0,-1 6 3 16,1-6 1-16,-4 0 0 0,3 5 0 0,1-8 0 15,3-3 0-15,0 0 0 0,0 0 12 0,0 0 4 16,0 0 0-16,0 0 0 0,3 0-11 0,4 0-1 0,0-3-1 0,0-2 0 16,4-1-15-16,-4-6 0 0,4-6 0 0,-1 1 0 15,1 8 0-15,-1-3-13 0,-2 0 1 0,-1 1 0 16,0-4-26-16,-4 9-5 16,4 0-1-16,-3 0 0 0,-1 0 29 0,1 0 6 15,-4 1 1-15,0 5 0 0,0 0 8 0,0 0-8 0,0 0 8 16,0 0-8-16,0 0 0 0,0 0 0 15,0 0 0-15,0 0 0 0,-4 11 8 0,4 1 0 0,-3-3 0 0,3 3 0 16,0 5 0-16,0-5 0 0,0 0 0 0,0 0 0 16,0 8 0-16,3-8 0 0,1 0 0 0,-4 2 0 15,3-2 0-15,-3 6 0 0,0-1 0 0,4-5 0 16,-4 3 0-16,3 2 0 0,-3 1 0 0,4-6 0 16,-4 3 0-16,3-4 0 0,-3-5 0 0,4 6 0 15,-4-6-34-15,3 6-5 0,1-6-1 0</inkml:trace>
  <inkml:trace contextRef="#ctx0" brushRef="#br0" timeOffset="58354.514">28762 5173 1288 0,'-11'-11'27'0,"11"11"5"0,0 0-32 16,0 0 0-16,-3-3 0 0,3 3 0 0,0 0 100 0,0 0 12 0,0 0 4 0,0 0 0 15,0 0-58-15,0 0-11 0,0 0-3 0,0 0 0 16,0 0-19-16,0 0-4 0,0 0-1 0,0 0 0 16,0 0-6-16,0 0-2 0,3 3 0 0,1 3 0 15,3-1 16-15,0 1 4 0,4 0 0 0,-1 0 0 16,4 0-32-16,0-6 0 0,-3 6 0 0,3 0 0 16,0-6 0-16,-3 0 0 0,3 0 0 0,0 0 0 15,-3 0 37-15,-1-6 5 0,-3 0 1 0,0 0 0 16,0 0-110-1,0-6-21-15,-3 1-5 0,-1 2-1 0,1 3 66 0,-4-6 12 0,-4 0 4 0,1 1 0 16,-4-1-23-16,0 0-4 16,0-3-1-16,0 4 0 0,-4-1 29 0,1 6 11 0,-5-12-8 0,5 10 8 15,-1 2 0-15,-3 0 14 0,0 0-2 0,0 6 0 16,0-6-12-16,0 6 0 0,3 0 0 0,1 0 0 16,-1 6 0-16,4 0-15 0,3 6 3 0,-3-7 1 15,4 10 11-15,-1-3 0 0,4 0 0 0,-3-1 8 16,6 7-8-16,-3-3 0 0,4 8 0 0,-1-11 0 15,1 6 0-15,-1 2 12 0,1-2-2 0,-1-6-1 16,5 2 19-16,2-2 3 0,1-6 1 0,-4 6 0 16,3-6-32-16,1 5 0 0,3-8 0 0,-3 6 0 15,-1 0 0-15,1-3 12 0,3 0-3 0,-4 0-1 16,5 0-8-16,-5-1 0 0,4 1-12 0,-3-6 12 16,3 0-59-16,-3 0-4 0,3 0-1 0,-4-6 0 15,1 6-92-15,3-11-20 0</inkml:trace>
  <inkml:trace contextRef="#ctx0" brushRef="#br0" timeOffset="58850.863">29150 5032 1226 0,'0'0'25'0,"0"12"7"0,-4-6-32 0,1 6 0 0,-1-6 0 0,1 11 0 15,-1-11 45-15,4 9 3 0,-3-3 0 0,-1-1 0 16,1 1 11-16,3 3 2 0,-4 2 1 0,1-5 0 16,3 0-30-16,-4 0-5 0,4-12-2 0,0 3 0 15,-3 8-13-15,3 1-4 0,0-6 0 0,0-6 0 16,-4 6 20-16,4-6 4 0,0 0 1 0,0 0 0 16,0 0-12-16,0 0-2 0,0 0-1 0,0 0 0 15,0 0 22-15,0 0 4 0,0 0 0 0,0 0 1 16,4-6-35-16,-4-6-10 0,3 3 0 0,1-2 0 15,-4-1 0-15,3 0 0 0,-3 0 0 0,0-2 0 16,0 2 0-16,4 0 0 0,-1 0 0 0,-3 1 0 16,4 5 0-16,-4-6 0 0,3 6 0 0,-3 3 0 15,4-3 0-15,-1 0 0 0,1 1 0 0,-4 5 0 16,3 0 0-16,-3 0 0 0,0 0 0 0,0 0 0 16,4-6 0-16,-4 6 0 0,4 0 0 0,-4 0 0 15,3 0 0-15,4 0 0 0,0 0 0 0,-3 0 0 16,-1 0 0-16,4 0 0 0,0 0 0 0,0 6 0 15,-3-1 0-15,3-5 0 0,0 12 0 0,0-3 0 0,-3 3 0 0,-1 0 0 16,1-1 0-16,-1 1 0 0,1 0 0 0,-1 3 0 16,-3 8 0-16,4-11 0 0,-4 5 11 0,-4-2-3 0,1-3 0 15,3 6 0-15,-4-7-8 0,4 4 8 0,0-3-8 0,-3-6 8 16,3 5-42 0,0-5-9-16,0-6-1 0,7 6-1 0,-4-6-137 15,8 0-27-15</inkml:trace>
  <inkml:trace contextRef="#ctx0" brushRef="#br0" timeOffset="59274.418">29665 5012 906 0,'0'0'25'0,"0"0"7"16,-7 0-32-16,-4 0 0 0,4 0 0 0,0 0 0 0,0 0 74 0,-3 0 8 15,-1 0 2-15,1 0 0 0,2 0-8 0,-2 6-2 0,-1-6 0 0,4 5 0 16,-3-5 19-16,3 0 4 15,-4 3 1-15,0 3 0 0,4-6-54 16,0 3-10-16,0 0-2 0,0 3-1 16,4 0-31-16,-4-6 8 0,3 6-8 0,1 6 0 15,-1-7 28-15,1 1 4 0,-1 0 0 0,0 0 0 16,4 0-20-16,-3 3-3 0,3-3-1 0,-4 5 0 0,8-5-8 0,-4 6 8 0,0-12-8 0,3 9 8 16,1 0-8-16,3 5 8 0,-3-2-8 0,3 0 8 15,0 0-8-15,3-9 8 0,-3 5-8 0,4 1 8 16,-4-9-8-16,4 6-17 0,-1-6 4 0,1 6 1 15,-1-6-32 1,1 6-7-16,3-6-1 0</inkml:trace>
  <inkml:trace contextRef="#ctx0" brushRef="#br0" timeOffset="59559.402">29612 5376 1474 0,'-7'6'41'0,"0"6"11"0,4-3-42 16,-5 8-10-16,1-11 0 0,-3 6 0 0,3 0 66 15,-4 5 11-15,1-2 3 0,-1-3 0 16,0 0-40-16,-3-1-7 0,4 1-1 0,-4 3-1 0,3-3-31 0,0-1 0 0,-3-5 0 16,4 3 0-1,-1-3-43-15,4-3-14 0,-3 3-3 0</inkml:trace>
  <inkml:trace contextRef="#ctx0" brushRef="#br0" timeOffset="60231.615">29894 5141 1191 0,'0'0'26'0,"-3"6"6"0,-1 0 0 0,-3 3 2 0,0 2-34 15,0 1 0-15,-3 0 0 0,-1-6 0 16,0 3 99-16,1 2 13 0,-1-5 2 0,1 6 1 0,3-6-52 0,-4 0-11 0,4-6-1 0,7 0-1 16,-4 6-32-16,1 5-6 0,-1-8-2 0,4-3 0 15,-3 9-10-15,3-9 0 0,0 0 0 16,0 9 0-16,3-3 11 0,-3-6-3 0,4 12-8 0,7-1 12 15,-4-5-2-15,3 0-1 0,-3-3 0 0,4 0 0 16,-1 3-9-16,1-6 0 0,0-3 0 0,-1 3 0 16,-3-3 0-16,4 3 0 0,-4-3-12 0,3 0 12 15,1-3-8-15,0 0 8 0,-4-5 0 0,0 5 0 16,0 0 0-16,0 0 0 0,-4-3 0 0,4 0 0 16,-3-5 0-16,-1 8 0 0,1-12 0 0,-4 6 0 15,3-2 0-15,-3 2 0 0,0 0 8 0,-3-5-8 0,-1 2 12 0,1 3-2 16,-1 0-1-16,1 1 0 15,-4-1-9-15,0 0 0 0,0 3 0 0,-4-8 0 0,-3 5 28 0,3 6 4 16,1 6 1-16,3-6 0 16,0 6-49-16,-4 6-9 0,1 6-3 0,-5-1 0 15,1 1 10-15,0 9 2 0,0-4 0 0,0 1 0 16,0-3 16-16,3 8 0 0,1-11-8 0,-1 6 8 16,4-7 0-16,0 4-8 0,3-3 8 0,1 0 0 15,6-1-105-15,1-8-15 0,0 0-2 0</inkml:trace>
  <inkml:trace contextRef="#ctx0" brushRef="#br0" timeOffset="60777.716">30134 5073 1698 0,'0'0'48'0,"0"6"11"0,0 3-47 0,0-3-12 0,0 6 0 0,0-6 0 15,0 5 57-15,0-5 10 0,4 6 1 0,-4-6 1 16,0 0-41-16,3 0-8 0,-3 3-1 0,0-9-1 16,0 0-10-16,0 0-8 0,0 0 12 0,0 0-12 15,0 0 0-15,0 0 0 0,0 0 0 0,0 0 0 16,0 0-35-16,0 0-10 0,0 0-3 0,0 0 0 16,4-6-34-16,3-3-7 0,0 3-2 0,0-6 0 15,-3-5 43-15,3-1 9 0,0 3 2 0,0-2 0 0,0-1 18 0,0-6 4 16,0 10 1-16,0-4 0 15,-4 0 24-15,5 4 5 0,-1 2 1 0,-4 6 0 0,1-6 25 0,-4 6 6 16,0 6 1-16,0 0 0 0,0 0-4 16,0 0-1-16,0 0 0 0,0 0 0 0,0 0-31 0,3 6-12 15,-3 6 11-15,0-6-11 0,-3 6 13 16,3-3-3-16,-4 8-1 0,4-5 0 0,0 0 9 0,0 2 2 0,0 4 0 16,0 0 0-1,0-1-20-15,0 1-14 0,0 3 2 0,0-4 1 0,0-2 19 0,0-3 3 16,4 5 1-16,-4-5 0 0,0 0-12 0,3-3-11 0,1-1 3 15,-1 1 0 1,1-3-17-16,-1 0-3 0,4-6-1 0</inkml:trace>
  <inkml:trace contextRef="#ctx0" brushRef="#br0" timeOffset="61437.402">30632 4894 1476 0,'0'0'32'0,"0"0"8"0,0 0 0 0,-7-6 1 0,0 0-33 15,0 6-8-15,-1 6 0 0,1-6 0 0,0 0 76 0,-3 0 14 0,3 6 2 0,0-6 1 16,-4 6-52-16,4-6-10 0,-4 0-3 0,1 6 0 16,3-3-13-16,-4 9-3 0,4-7-1 0,0 1 0 15,0 6-11-15,4-6 0 0,-5 0 0 0,1 0 0 16,4 0 19-16,-1 0 1 0,-3 8 1 0,4-8 0 15,-1 0-29-15,4 0-7 0,-3 6-1 0,6-7 0 16,-3-5 16-16,0 9 0 0,0-3 0 0,4 6 0 16,-4-12 0-16,0 6 0 0,0-6 0 0,7 6 0 15,-7-6 10-15,0 0 5 0,7 6 1 0,0-1 0 16,0-5-16-16,0 6 0 0,-3 0 0 0,3-6 0 16,0 0-12-16,-7 0-4 0,3 0-2 0,4 0 0 15,-7 0 29-15,7 0 5 0,-3 0 2 0,-4 0 0 16,7 0-29-16,-7 0-5 0,0 0-2 0,0 0 0 15,3 3 29-15,5 0 5 0,-5 0 2 0,-3-3 0 0,0 0-29 0,7 6-5 16,0 0-2-16,-3 0 0 16,-1 0 18-16,-3-6 0 0,0 0 0 0,0 0 0 15,0 5 22-15,0-5 2 0,0 0 0 0,4 12 0 16,-4-6-5-16,0 3-1 0,0 0 0 0,0 0 0 16,-4 8-5-16,1-5-1 0,-1-6 0 0,1 3 0 15,3-9 1-15,-7 8 0 0,-4 1 0 0,4-3 0 16,0 0 0-16,-4-6 0 0,4 6 0 0,0 0 0 15,0-6-13-15,0 6 0 0,0-6 0 0,-4 0 0 16,4 0-24-16,-3 0-7 0,3 0-1 0,0-6-1 16,-4 6-35-16,4 0-8 0,0-6 0 0,0 0-1 15,3 6-110-15,-3-12-21 0</inkml:trace>
  <inkml:trace contextRef="#ctx0" brushRef="#br0" timeOffset="62229.804">30984 4024 1340 0,'-7'-12'28'0,"7"12"7"0,0 0-35 0,0 0 0 0,0 0 0 0,0 0 0 15,0 0 36-15,0 0 1 0,0 0 0 0,0 0 0 16,0 0-9-16,0 0-3 0,0 0 0 0,0 0 0 15,0 0 12-15,0 0 3 0,0 0 0 0,-3 6 0 16,3 6-30-16,3-3-10 0,-3 8 0 0,0 1 9 16,4 8-9-16,-4 4 0 0,3 8 0 0,-3 3 8 0,0 3-8 0,4-6 0 0,-4 4 0 0,0 2 8 31,0-12-8-31,0 3 0 0,0 4 0 0,0-10 8 0,-4 3-8 0,4-2-16 16,0-1 4-16,0 3 1 15,0-2-41-15,0-4-8 0,0 1-1 0</inkml:trace>
  <inkml:trace contextRef="#ctx0" brushRef="#br0" timeOffset="62555.541">30999 5270 1384 0,'0'0'39'0,"0"0"9"15,0 0-38-15,0 0-10 0,0 0 0 0,0 0 0 16,0 0 28-16,0 0 3 0,0 0 1 0,0 0 0 16,0 0-163-16,0 0-32 0</inkml:trace>
  <inkml:trace contextRef="#ctx0" brushRef="#br0" timeOffset="82783.174">7758 5388 608 0,'0'0'25'16,"0"0"-25"0,-4 6 56-16,1-3 7 0,-5 3 1 0,5 5 0 15,-4-5 0-15,3 0 0 0,4 0 0 0,-3 0 0 16,3 6-40-16,-4-3-8 0,1-1-2 0,-1-2 0 0,4 3 28 15,-3-3 6-15,3 6 0 0,-4-6 1 0,4-1-8 0,-3 4-1 0,-1-3-1 0,4 3 0 16,0 0-11-16,-3 3-1 0,3-7-1 0,0 1 0 16,-4 0-26-16,4 0 0 0,0-3 0 0,0 6 0 15,0 6 0-15,0-4 0 0,0 1 0 0,4 3 0 16,-1-3 32-16,-3 5 0 0,4-5 1 0,-1 6 0 16,1-4-23-16,-1 10-10 15,-3-7 8-15,4 4-8 0,-4 3 9 0,3-1-9 16,-3 4 10-16,0 2-10 0,0-11 16 0,0 2-4 0,0 4 0 15,-3-7 0-15,-1 4-12 0,-3-9 11 0,7 5-11 0,-3-5 10 16,-1-3-10-16,1-3 10 0,3 0-10 0,0-6 10 16,0 0-10-16,0 0 0 0,-7 5 0 0,7-5 0 15,0 0 37-15,-11 0 6 0,11 0 1 0,-7 0 0 16,0-5-27-16,-4-1-5 0,8-3 0 0,-8 3-1 16,4-6-2-16,-3 6 0 0,2-5 0 0,-2-1 0 15,3-6-58-15,0 4-12 0,-4 2-3 0,4-6 0 16,0 3 64-16,-4-2 0 0,4-1 0 0,-3 6 10 15,3-8-59-15,-4 8-12 0,-3-6-3 0,0 7 0 16,3-1-153-16,1-3-31 0,-1 9-7 16</inkml:trace>
  <inkml:trace contextRef="#ctx0" brushRef="#br0" timeOffset="83175.725">7306 5550 573 0,'0'-12'12'0,"-4"3"3"0,4 3-15 0,0 0 0 0,0 0 0 0,0 1 0 15,0 5 80-15,0-12 14 0,0 6 2 0,4 0 1 16,-4-3-45-16,0 9-10 0,4-6-2 0,-1 1 0 15,1-1 22-15,-4 0 4 0,3 0 1 0,4 0 0 16,-3 6-30-16,3-6-5 0,0 6-2 0,0-6 0 16,3 6 2-16,-2-6 0 0,2 6 0 0,1-6 0 15,3 4-32-15,-7-7 0 0,7 6 0 0,-3 0 0 16,3 0 0-16,-4 3 0 0,4-6 0 0,-3 6 0 16,3 0 0-16,0 6 0 0,4-6 0 0,-4 0 0 15,4 6 0-15,3 3 0 0,0 2 0 0,0-5 0 16,4 6 29-16,-11-6 3 0,7 9 1 0,0-7 0 15,4-2-47-15,0-3-10 0,3 3-1 0,-4-6-1 16,5 0-40-16,-8 0-8 0,4-9-2 0,-4 3 0 16,3-2-108-16,-2-7-23 0</inkml:trace>
  <inkml:trace contextRef="#ctx0" brushRef="#br0" timeOffset="83804.684">7860 5791 629 0,'-21'0'12'0,"14"-6"6"0,0 6-18 0,7 0 0 0,-7 0 0 0,7 0 0 15,-8 6 89-15,8-6 15 0,-7 0 2 0,0 6 1 16,7-6-23-16,0 0-5 0,0 0-1 0,0 0 0 16,0 0-13-16,-7 0-2 0,7 0-1 0,0 0 0 15,0 0-7-15,0 0-2 0,0 0 0 0,0 0 0 16,0 0-25-16,0 0-6 0,0 0-1 0,0 0 0 15,4 6-21-15,-1-1 0 0,1-5-12 0,3 6 4 16,4 0 26-16,3 0 6 0,0-6 0 0,3 6 1 16,1-3-40-16,3-3-8 0,-7 0-1 0,4 0-1 15,0 0 45-15,-1 3 10 0,-3 3 2 0,0-3 0 16,1-3-19-16,2-3-3 0,-10-3-1 0,4 0 0 16,-4 0-9-16,0 0 10 0,0 0-10 0,-3 0 10 15,3 1-10-15,-4-7-17 0,1 0 4 0,-1 6 1 16,-3-3-18-16,0 3-3 0,-7-5-1 0,4 5 0 15,-1-6-7-15,-3 3-2 0,0 6 0 0,-4-3 0 16,1 3 28-16,-1 1 6 0,-3-1 1 0,0-3 0 16,0 6 8-16,0-6 0 0,-4 0 0 0,1 6 0 0,2 6 13 15,1 0 2-15,0 3 0 0,0-1 0 0,3 7-7 16,1 3-8-16,3-7 11 0,0 7-11 0,0 3 0 0,0 2 0 16,3 1 0-16,4 2 0 0,0-8 0 0,4 2 0 15,3 4 0-15,-4-6 0 0,4-7 10 0,0 4-10 0,0 3 8 0,0-13-8 16,1 7 12-16,2-3-2 0,-3-6-1 0,4 3 0 15,-4-3 3-15,3 0 1 0,5-3 0 0,-1 0 0 16,0 0-13-16,0 0 8 0,0-3-8 16,0 0 0-16,7 0-12 0,-10 0-9 15,6 0-2-15</inkml:trace>
  <inkml:trace contextRef="#ctx0" brushRef="#br0" timeOffset="84540.398">8742 5679 850 0,'0'0'17'0,"0"0"6"0,0 0-23 0,0 0 0 0,0 0 0 0,0 0 0 15,0 0 56-15,0 0 6 0,0 0 2 0,0 6 0 16,-4 6 0-16,4-6 0 0,0 2 0 0,0 1 0 16,0 0 0-16,0 3 0 0,-3-6 0 0,3 5 0 15,0-2-52-15,0 0-12 0,0 6 0 0,3-3 0 16,1-1 0-16,3 1 0 0,3 0 0 0,-2-3 0 16,-1 2 54-16,0 1 8 0,0 0 2 0,0 0 0 15,3-4-64-15,-3 4 0 0,4 6-9 0,0-6 0 16,-1-1 9-16,-3-2 12 0,0 9-2 0,0-12-1 15,0 5-9-15,-3-5 12 0,3 6-12 0,0-3 12 16,-3-6-4-16,-4-3-8 0,0 0 12 0,0 0-4 16,0 0-16-16,0 0-4 0,0 0-1 0,0 0 0 15,0 0 40-15,0 0 8 0,0 0 1 0,0 0 1 16,0 0-11-16,0 0-2 0,3-6-1 0,-3-6 0 0,4 0-13 16,-4 1-2-16,0-1-8 0,0-9 12 0,0 10-12 0,3-7 0 15,4-3 0-15,-3 4 0 0,3-1 0 0,-4 1 0 16,1-1 0-16,3-3 0 0,-4 10 0 15,1-7 0-15,3 3 0 0,-3 3 0 0,-1 1 0 16,1-7-8-16,3 9 8 0,-4 0 0 16,4 4-46-16,-7 2-2 0,0 3-1 0</inkml:trace>
  <inkml:trace contextRef="#ctx0" brushRef="#br0" timeOffset="85160.201">9229 5808 1337 0,'-11'-5'56'15,"1"-1"-44"1,-1 0 41-16,4 6 9 0,-4-6 2 0,1 0 0 16,-1 3 0-16,-3 0 0 0,3 0 0 0,1 0 0 0,-1 0-34 15,1 3-6-15,3 0-2 0,-4 3 0 0,4 0-22 16,3 0 0-16,4-3-10 0,-7 6 10 0,4 6-18 0,-1 0 3 16,1-1 1-16,-1 1 0 15,4 6 6-15,-3-4 8 0,3 10-13 0,0-12 5 16,0 8 8-16,0-2-8 0,0 0 8 0,0-4-8 0,0 4 8 0,0-6 0 0,0-1 0 15,0-11 0-15,0 0 0 0,0 0 8 16,3 6-8-16,-3-6 11 0,4 6 6 0,3-3 2 0,0 3 0 16,-4-6 0-16,4 0 3 0,1 0 1 15,-1-3 0-15,0-3 0 0,0 0-6 0,3-6-1 0,1 7 0 16,-4-7 0-16,0 6-3 0,0-12-1 0,0 10 0 16,0 2 0-16,0-6-12 0,0-6 9 0,-3 9-9 15,-4-2 8-15,3 5-8 0,-3 0 8 16,4-6-8-16,-8 6 8 0,4 0-8 0,0 1 8 15,0 5-8-15,-3-6 8 0,3 6-8 0,0 0 0 16,0 0 0-16,0 0 0 0,-4-6 0 0,4 6 0 0,-3-6 0 0,3 6-11 16,0 0 0-16,0 0 0 0,0 0 0 0,0 0 0 15,0 0 11-15,0 0 0 0,0 0 0 0,0 0 8 16,0 0-8-16,0 0-13 0,0 0 3 0,0 9 1 16,0 0 1-16,3-4 0 0,1 7 0 0,-1 0 0 15,1-6 8-15,3 3-8 0,0-1 8 0,0 1-8 16,0-3 8-16,4 6 0 0,-4-6-9 0,3 6 9 15,4-4 0-15,1 1-11 0,-1 6 11 0,0-3-8 16,3-1-128-16,-3-5-24 0,8 9-6 0</inkml:trace>
  <inkml:trace contextRef="#ctx0" brushRef="#br0" timeOffset="85413.101">9511 5741 1136 0,'-11'32'24'0,"8"-14"4"0,-1-1-28 0,4 1 0 0,-3 0 0 0,3 2 0 15,0-2 96-15,0-3 14 0,0 2 2 0,0 1 1 16,0-6-52-16,0-1-10 0,0 1-3 0,0 3 0 15,0-9-28-15,0-6-5 0,3 6-2 0,-3-6 0 16,4 5-13-16,-4-5 9 0,7 0-9 0</inkml:trace>
  <inkml:trace contextRef="#ctx0" brushRef="#br0" timeOffset="85590.151">9387 5506 1417 0,'0'0'60'15,"0"0"-48"-15,0 0-12 16,0 0 0-16,4 0-12 0,3 0 12 16,4 0-63-16,-4 5-5 0</inkml:trace>
  <inkml:trace contextRef="#ctx0" brushRef="#br0" timeOffset="86163.762">9910 5635 1447 0,'-11'6'61'0,"4"-3"-49"15,0-3 93-15,3 0 19 0,1 3 3 0,-4-3 1 16,3 3-42-16,-6-3-8 0,3 3-2 0,-1 0 0 16,-2-1-49-16,3-2-11 0,0 3-1 0,-4 3-1 15,4 0-14-15,-3-6 0 0,3 6 0 0,-1 0 0 16,1 0 0-16,0 0 0 0,0 0-10 0,0-3 10 15,0 5 0-15,4-2-10 0,-1 3 10 0,-3 3 0 16,4-6-13-16,-4 5 4 0,3-5 1 0,0 3 0 16,1-3 0-16,3 6 0 0,0-12 0 0,0 6 0 15,0-6-19-15,3 6-3 0,-3-6-1 0,0 0 0 16,0 0 31-16,0 0 0 0,0 0 0 0,0 0 0 16,4 0 0-16,0 5 0 0,3-5 0 0,0 6 0 15,-7-6 0-15,0 0 0 0,0 0 0 0,7 0 0 0,0 0 0 16,0 0 0-16,0 0 0 0,-7 0 0 0,7 0 8 15,0 0 8-15,0 6 2 0,0-6 0 0,-3 6-18 16,3 0 0-16,0-3 0 0,0 3 0 0,0 0-16 16,0 0 0-16,0-1 0 0,-4 7 0 15,4 0 16-15,1-6 15 0,-5 3-3 0,4-1-1 0,-3 7-11 16,-1-3-16-16,4-6 4 0,-3 6 1 0,-1-4 19 0,1 1 4 0,-4 6 1 16,0-3 0-16,0-7-13 0,0 7 0 0,-4-6 0 15,4-6 0-15,0 0 0 0,0 0 0 0,0 0 0 0,-7 3-10 31,0 0-16-31,-3 0-3 0,-1 0-1 0,0-3 0 0,1 0-12 0,3-3-2 16,-4 0-1-16,1-3 0 0,-1 0-110 0,0-6-21 16</inkml:trace>
  <inkml:trace contextRef="#ctx0" brushRef="#br0" timeOffset="91564.2">10954 5797 1132 0,'0'-6'24'0,"0"-6"4"0,0 6-28 0,-4 0 0 0,4 3 0 0,0 3 0 16,-3-6 94-16,3 1 13 0,-4-1 2 0,4 6 1 16,-3-6-45-16,3 6-9 0,0 0-1 0,-7-6-1 15,0 0-27-15,-1 6-6 0,5 0-1 0,-4 0 0 16,0 6-20-16,-4 0 0 0,4-6 0 0,-3 6 0 15,3 5 0-15,-4-5-10 0,-3 3 10 0,3 9-10 16,1-6 10-16,-4 5-12 0,3 1 12 0,0-3-12 16,1 2 32-16,-1 1 5 0,1-4 2 0,-1 4 0 15,4-6 15-15,0 0 3 0,0-1 1 0,3-8 0 16,4-3-2-16,0 0-1 0,0 0 0 0,0 0 0 16,0 0-20-16,0 0-4 0,0 0-1 0,0 0 0 0,0 0-18 15,4 6 8-15,3-3-8 0,4 6 0 0,-4-9 0 0,0 6 0 16,3-6 0-16,-3 0 0 0,4 6 0 0,3-6 0 15,0 0 0-15,0 0 0 0,0 0 0 0,0 0-19 0,1 0 3 16,-1-6 0 0,0 6-31-16,-4-6-5 0,1-6-2 0,0 6 0 15,-1-2-2-15,1 2 0 0,-1-6 0 0,-3 6 0 0,0-6 45 16,0 6 11-16,-3 3 0 0,0-2 0 0,-1-1 0 0,1 0 0 0,-1 0 0 16,-3 6 0-16,0 0 0 0,0 0 0 0,0 0 0 15,0 0 0-15,0 0 29 0,0 6 8 0,0 3 2 0,0-1 0 16,0 7-19-16,0 3-3 0,0-1-1 0,4-5 0 15,-4 9-5-15,3-4-2 0,1-2 0 0,-1 0 0 16,1-1-9-16,-1-2 0 0,1 6 0 0,3-9 0 16,-4-3 0-16,4-1 0 0,0 1 0 0,1-6 0 15,-1-6 0-15,3 1-11 0,1-1 3 0</inkml:trace>
  <inkml:trace contextRef="#ctx0" brushRef="#br0" timeOffset="91916.58">10890 5382 928 0,'0'6'20'0,"4"0"5"0,-4 3 1 0,3 0 0 0,4-1-26 0,0-2 0 0,0 6 0 0,4-6 0 16,0 6 65-16,-1-4 8 0,1 1 2 0,-1 6 0 15,5-9-45-15,-1 11-9 0,0-8-1 0,0 6-1 16,3 6-19-16,-2-10 0 0,-1 4 0 0</inkml:trace>
  <inkml:trace contextRef="#ctx0" brushRef="#br0" timeOffset="92360.351">11966 5359 492 0,'0'0'13'0,"0"5"5"0,-3 7-18 0,3-6 0 0,-4 6 0 0,4-3 0 16,-3 8 90-16,3-5 14 0,0 6 4 0,0-1 0 15,0-2-31-15,-4 9-5 0,4-4-2 0,0 10 0 16,0-7-10-16,0 15-3 0,4-2 0 0,-1 8 0 16,-3-6-21-16,4 0-4 0,-4 9 0 0,3-14-1 15,-3 2 0-15,4-9 0 0,-4 10 0 0,0-4 0 16,0-9-6-16,0 1-1 0,0-4 0 0,0 4 0 16,0-6-8-16,-4-4-3 0,4-2 0 0,0-6 0 15,0-6-25-15,0 0-6 0,0 0-1 0</inkml:trace>
  <inkml:trace contextRef="#ctx0" brushRef="#br0" timeOffset="92811.523">12347 5753 1356 0,'0'0'57'16,"-7"-6"-45"-16,0 6 71 0,0 0 14 0,0 6 3 16,-4-6 1-16,1 0-17 0,-1-6-3 0,1 6-1 0,-1 0 0 15,1 6-36-15,-5-6-7 0,5 5-1 0,-4-5-1 16,3 6-23-16,4 0-4 0,0-3 0 0,0 9-8 16,0 0-22-1,3-1-11-15,1 7-3 0,-1-3 0 0,1-3 36 16,3 5 0-16,-4-5 0 0,4 0 0 15,4-4 0-15,-4 4 0 0,0-12 0 0,0 0 0 0,0 0 24 0,7 6 12 0,0-6 3 0,0 0 0 16,4 0-26-16,-4-6-5 0,0 6 0 0,0-9-8 16,0 1 0-16,3 5 0 0,-3-9-12 0,-3 0 3 15,3 6-12-15,-7-5-3 0,4 2 0 0,-1 3 0 16,-3 3-8 0,0 3-1-16,0 0-1 0,0 0 0 0,0 0 1 0,0 0 0 0,0 0 0 0,0 0 0 15,4 3 9-15,-1 3 1 0,1 3 1 0,-1 2 0 16,1 7 22-16,-4-3 8 0,0-4 0 0,3 7 0 15,-3 0 12-15,4-4 3 0,-4 10 0 0,3-12 0 16,1 5-11-16,-1-5-3 0,-3 0 0 0,4-3 0 16,-1-4-9-16,4 1 0 0,-3 0 9 0,3-6-9 15,0 0-27-15,0 0-9 0,0-6-3 0</inkml:trace>
  <inkml:trace contextRef="#ctx0" brushRef="#br0" timeOffset="93517.697">13286 5882 1074 0,'0'0'30'0,"0"0"8"16,0 0-30-16,0 0-8 0,0 0 0 0,0 0 0 16,0 0 52-16,0 0 10 0,0 0 2 0,0 0 0 15,0 0 51-15,0 0 10 0,0 0 3 0,0 0 0 16,0 0-77-16,0 0-15 0,0 0-4 0,0 0 0 15,0 0-11-15,0 0-2 0,0 0-1 0,0 0 0 0,0-12-10 16,0 6-8-16,0 0 9 0,3 1-9 0,-3-4-14 0,4 0-9 0,-4 0-1 16,3-3-1-1,-6 6-33-15,3-5-6 0,-4 5-2 0,1-6 0 16,-4 3 16-16,3 3 3 0,-3 0 1 0,0 6 0 0,0-5 20 0,-4 5 4 0,1 0 1 0,-4 0 0 16,-1 5 21-16,1-5 13 0,0 6-1 0,0-6-1 15,-4 6 13-15,4 0 4 0,0 3 0 16,0-3 0-16,4 0 13 0,-1 0 3 0,4 5 1 0,0-5 0 15,0 0-29-15,3 6-7 0,1-3-1 16,-1 2 0-16,1 1 1 0,3 0 0 0,0 0 0 0,3-1 0 16,1 4-9-1,3-3 0-15,0-6 0 0,0 6 8 0,4-7-8 0,-4 4 0 0,3 9 0 0,1-12 0 16,-1 0 26-16,4 5 3 0,1-5 1 0,-1-6 0 16,0 9-17-16,-4-3-3 0,4-3-1 0,1-3 0 15,-1 3-9-15,0-3 10 0,0-3-10 0,0 0 10 16,-3-3-22-16,3-3-4 0,-4 3 0 0,4 0-1 15,-3-5-59-15,0 5-11 0,3-12-2 0</inkml:trace>
  <inkml:trace contextRef="#ctx0" brushRef="#br0" timeOffset="93973.817">13441 5397 1060 0,'-4'17'44'16,"1"-5"-35"-1,-1 6 103-15,4-3 20 0,0-4 4 0,0 7 0 16,0 0-77-16,0 2-16 0,4-2-3 0,-4 5-1 15,3-8-19-15,1 9-3 0,-1-7-1 0,1 7 0 16,-1-4-5-16,1 4-2 0,3-4 0 0,-3 10 0 16,-1-7-9-16,-3-2 0 0,4 2 0 0,-1 1 0 15,-3-3 0-15,0-4 0 0,4 1 0 0,-1-9 0 16,-3 2 0-16,4 1 0 0,-4 0 0 0,3-6 0 16,1 0-54-16,-4 0-6 0,3-1-2 0</inkml:trace>
  <inkml:trace contextRef="#ctx0" brushRef="#br0" timeOffset="94467.747">13762 5808 1337 0,'-4'-11'56'0,"1"5"-44"16,-4-9-12-16,3 6 0 0,1 0 0 0,-4 9 0 15,0-5 59-15,3-1 9 0,1 6 3 0,-5 0 0 16,-2-6-63-16,3 6-8 0,0 0-9 0,-4 6 9 16,4-6 0-16,-3 6 0 0,2-1 0 0,1 1 0 15,0 0 44-15,0 3 16 0,0 9 3 0,0-7 1 16,0 7-52-16,4-6-12 0,-4 3 0 0,3 2 0 15,1 1 0-15,3-9-12 0,0-1 3 0,0 7 0 16,0-9 9-16,0 6 12 0,0-12-2 0,0 0-1 16,0 0 44-16,0 0 9 0,0 0 2 0,7 0 0 15,0 0-52-15,3 0-12 0,-3 0 0 0,4-6 0 16,-1 0 33-16,-3-6 4 0,4 3 1 0,-4 1 0 16,4-1-38-16,-4 3 0 0,-4-6 0 0,4 6 0 15,-3 0-32-15,-1 1-2 0,1-4 0 0,-4 9 0 16,0-6 14-16,0 6 2 0,0 0 1 0,0 0 0 15,0 0-10-15,0 0-1 0,0 0-1 0,0 0 0 16,3 9 9-16,-3-3 1 0,0 5 1 0,4 1 0 16,-4 0 18-16,4 0-8 0,-1 2 8 0,1 4 0 0,3-6 0 15,0-1 0-15,-4 1 0 0,1 3 0 16,3-3 0-16,0-1 0 0,-4-5 0 0,8 0 0 0,-4-3 0 16,4-3-13-16,-1 0 4 0</inkml:trace>
  <inkml:trace contextRef="#ctx0" brushRef="#br0" timeOffset="95203.442">14048 5753 1074 0,'-4'5'30'0,"-3"-5"8"0,4 0-30 16,-5 0-8-16,5 0 0 0,-4 0 0 0,3 0 104 0,-3 0 19 0,7 0 4 0,-10 0 1 16,3 0-34-16,0 0-6 0,0 0-2 0,-1 0 0 15,8 0-36-15,-7 0-7 0,0 0-2 0,-3 0 0 16,10 0-32-16,-7 6-9 0,7-6 0 0,-7 3 0 15,0 0 19 1,3 3-1-16,4-6 0 0,-7 9 0 0,3-3-29 0,1 6-5 0,-1-7-2 0,1 1 0 16,3-6 18-16,0 6 0 0,0-6 0 0,-4 6 0 15,4-6 0-15,0 6 0 0,0 0 0 0,0-6 0 16,4 6 0-16,-4-6 0 0,0 0 0 0,3 0 0 16,1 3 0-16,-4-3 0 0,3-3 0 0,-3 3 0 15,4 0 11-15,0 0 5 0,-1-3 2 0,4 3 0 16,-3 0-29-16,-1 0-5 0,1 0-2 0,-1 0 0 15,4 3 18-15,0 0 0 0,-3 3 0 0,6-1 0 16,-2 1 0-16,-1 0 0 0,3 0 0 0,-3 0 0 16,4 0 0-16,-4 3 0 0,0-4 0 0,0 1 0 15,-3 0 0-15,-1 0 0 0,1 6 0 0,-1-6 0 16,-3-6 0-16,4 6 0 0,-4-6 0 0,3 6 0 16,-3-6 0-16,4 0 0 0,-1 5 0 0,-3-5 0 15,4 6 0-15,-4 9 0 0,0-9 0 0,0 6 0 16,-4-7 26-16,1 1 9 0,-1 0 1 0,-3 3 1 15,-3-3-28-15,2-3-9 0,1 3 0 0,0-3 0 16,-3 3-24-16,3-6-12 0,0 0-3 0,-4 5 0 16,4-5 39-16,-4-5 0 0,4 5 0 0,0-6 0 15,-3 0-24-15,-1 0 4 0,4 3 0 0,-4-3 0 16,4 0-90-16,0 0-18 0,0 6-3 0</inkml:trace>
  <inkml:trace contextRef="#ctx0" brushRef="#br0" timeOffset="95738.5">14337 5673 1456 0,'0'0'41'0,"0"0"9"0,0 0-40 0,0 0-10 0,-11 0 0 0,4 6 0 16,0-6 64-16,0 6 10 0,0-6 2 0,-3 0 1 16,2 6-24-16,-2 0-5 0,3 0 0 0,-4 2-1 15,1-2-31-15,-1 0-5 0,4 6-2 0,0-6 0 16,0 6-9-16,0-7 10 0,3 1-10 0,1-3 10 15,-1 3 0-15,1 0 0 0,-1 0 0 0,4-6 0 16,-3 6-2-16,3-6-8 0,0 0 12 0,0 0-4 16,0 6-8-16,0-6 0 0,0 0 9 0,0 6-9 15,0-6 8-15,0 0-8 0,3 5 8 0,-3-5-8 16,0 0 8-16,0 0-8 0,0 0 10 0,0 0-10 0,4 0 10 0,-4 0-10 16,7 0 10-16,0 0-10 0,-7 0 8 15,7 0-8-15,0 0 0 0,-7 0 9 16,7 0-9-16,0 0 0 0,0 0 0 0,0 6 0 0,0-6-9 15,0 6 9-15,0 0-12 0,-3 0 12 16,3 0-11-16,-4 0 11 0,5 3-10 0,-5 2 10 0,1-5 0 0,-4 6 0 16,3 0 0-16,1-4 0 0,-4 4 0 0,0 0 0 15,0 0 8-15,0 0-8 0,0-1 14 0,-4 4-4 16,1 3-1-16,-1-7 0 0,-3 1-9 0,3-3 0 0,-3 0 9 0,0 0-9 16,0-4-10-16,0 1-6 0,0 0-2 0,0-6 0 15,-3 0-118-15,2 0-24 16,-2 0-5-16</inkml:trace>
  <inkml:trace contextRef="#ctx0" brushRef="#br0" timeOffset="96702.319">15113 5841 1085 0,'-11'-3'22'0,"4"6"7"16,-3 0-29-16,-1 0 0 0,4 8 0 0,-3-5 0 15,-1 0 8-15,0 6-8 0,1-6 0 0,-1 0 0 0,4 0 57 16,-3 2 6-16,3 4 1 0,-1 0 0 0,1-6-52 0,4 6-12 0,-4-7 0 0,0 4 0 16,3 3 0-16,4-6 0 0,0-6 0 0,0 0 0 15,0 12 54-15,0-12 8 0,4 5 2 0,-1 1 0 16,4 0-52-16,-3 0-12 0,3 0 0 15,0 0 0-15,4-3 0 0,-4 0 0 0,7 0 0 0,-4 3 0 16,1-6 26 0,0 5 2-16,3-5 1 0,-4 0 0 0,1 0-21 0,-1-5-8 0,1 5 0 15,0 0 0-15,-4-6 0 0,3-3 0 0,1 0-8 16,-4 0 8-16,3-8-27 0,-3-1 2 0,0-8 0 16,1-4 0-16,-1 4 25 0,-4-4 0 0,1-8 0 0,-1 3-8 15,1 2-4-15,-1-5-1 0,1 3 0 16,-1 0 0-16,1-4 13 0,-4 1 0 0,0-6 0 15,0 3 0-15,0 3 0 0,-4 2 0 0,1 4 0 0,-1-6-9 16,-3 14 19-16,4-5 4 0,-1 8 1 0,-3 4 0 16,4-1 3-16,-1 6 1 0,0 4 0 0,1 2 0 15,3 6-19-15,-4 6 0 0,1 8 0 16,-4-2 0-16,3 6 0 0,1-1 0 0,-1 4 0 0,-3 2 0 16,4 7-25-1,-1 2-6-15,-3 6-1 0,4-2 0 0,3 2 32 0,-4 0 16 0,4 3-1 0,-3 3-1 16,6-5-3-16,-3 2-1 0,0-9 0 0,0 3 0 15,4 4 8-15,-4-4 2 0,3-3 0 0,1 3 0 16,-4-2 3-16,3-7 1 0,1 4 0 0,-4-13 0 16,3 7 0-16,-3-4 0 0,4-2 0 0,-4-9 0 15,3 0-12-15,-3-1-1 0,4-2-1 0,-4-6 0 16,0 0-53-16,0 0-10 0,0 0-3 0</inkml:trace>
  <inkml:trace contextRef="#ctx0" brushRef="#br0" timeOffset="97216.967">15311 5870 1579 0,'0'0'32'0,"-4"6"10"16,4-6-34-16,0 6-8 0,0-6 0 0,-3 6 0 16,3-6 53-16,0 6 9 0,0-6 2 0,0 0 0 15,0 0 0-15,3 6 0 0,-3-6 0 0,7 2 0 16,-3-2-35-16,3 0-6 0,3-2-2 0,-3-4 0 15,4 0-2-15,3-6-1 0,-3 0 0 0,3-5 0 16,-4 2-18-16,1-3-11 0,-4 1 2 0,3-4 0 16,-2 9-68-16,-5-5-14 0,1-1-2 0,-1 6-1 15,-3 3 7-15,0 9 2 0,0 0 0 0,-3-2 0 16,3 2 26-16,0 0 6 0,-7-3 1 0,-1 3 0 16,-2 3 28-16,3 2 7 0,-4-2 1 0,-3 12 0 15,4-3 32-15,3 5 8 0,-8-2 0 0,5 9 1 16,-1-7 31-16,4 4 7 0,-3-3 1 0,3-1 0 15,0 7 0-15,-1-4 0 0,5 4 0 0,3-7 0 16,-4 4-52-16,8-9-12 0,-1-1 0 0,1 1 0 16,-4 0 40-16,7 0 4 0,-3-3 2 0,3 2 0 0,3 1-23 0,1 0-5 15,-1-6-1-15,4 0 0 0,1 2-17 0,2-2-9 16,-3 6 1-16,7-12 0 16,1 0-140-16,-1 0-28 0,7 0-6 0</inkml:trace>
  <inkml:trace contextRef="#ctx0" brushRef="#br0" timeOffset="97825.647">16252 5747 1101 0,'0'0'24'0,"0"0"4"0,-3 6 2 0,-4-1 2 0,3 1-32 0,1 3 0 0,-1 3 0 0,1 0 0 15,3-6 44-15,-4 5 1 0,4-5 1 0,-3 6 0 16,3-12-14-16,0 0-2 0,0 0-1 0,0 0 0 16,0 0 35-16,0 0 6 0,0 0 2 0,0 0 0 15,0 0-7-15,0 0-1 0,0-6 0 0,-4-6 0 16,4 6-46-16,-3-5-10 0,3-1-8 0,-4 0 12 15,1 3-28-15,-1 3-6 0,4-5-1 0,-3 5 0 32,-1-6-24-32,-3 6-5 0,3 3 0 0,1-3-1 15,-4 3 11-15,0 3 2 0,3-3 1 0,-3 6 0 0,0 0-13 0,-3 3-4 0,3 3 0 0,-4 3 0 16,0 0 45-16,1-1 11 0,-4 1 0 0,0 9 0 16,3-4 49-16,0 1 12 0,1 3 3 0,-1-4 0 15,1 1 0-15,3-4 0 0,0-2 0 0,-1 6 0 16,5-6-52-16,-1-1-12 0,-3 1 0 0,7 3 0 15,0-3 54-15,4-7 8 0,-1 1 2 0,4 6 0 16,1-3-52-16,2-3-12 0,4 6 0 0,0-7 0 16,0 1 0-16,4 0 0 0,-4 0 0 0,4 0 0 15,-1-6-27-15,1 0-8 0,-4 0-1 0,0-12-1 16,4 6-173-16,-4-5-34 0</inkml:trace>
  <inkml:trace contextRef="#ctx0" brushRef="#br0" timeOffset="98293.135">16245 5450 1060 0,'0'20'44'0,"4"10"-35"16,-4-4 44-16,3 4 9 0,5-4 2 0,-1 9 0 15,-4-11-3-15,4 2 0 0,4-8 0 0,-4 8 0 16,0 4 12-16,0-7 3 0,3 10 0 0,-2-10 0 16,-1 4-61-16,0-4-15 0,0-5 0 0,0-1 0 15,-4-2 63-15,1 3 9 0,-1-6 3 0,-3-7 0 16,4-2-38-16,-4-3-7 0,0 0-2 0,0 0 0 16,0 0-9-16,0 0-3 0,0 0 0 0,0 0 0 15,0 0-56-15,0 0-12 0,0-3-3 0,0-2 0 16,0-7 39-16,0 0 16 0,3 0-12 0,-3 0 12 15,4 4-54-15,-4-4-3 0,3 0-1 0,1 0 0 16,0 1 26-16,3 5 6 0,0 0 1 0,0-3 0 16,0 3-11-16,0 0-3 0,-4 0 0 0,-3 6 0 15,7 0 39-15,-7 0 0 0,7 0 0 0,-3 0 0 16,3 6 44-16,-3 0 16 0,3 0 3 0,-4 3 1 16,4 3-52-16,-3-1-12 0,3 1 0 0,-4 6 0 15,1-1 0-15,-4-2 0 0,0 9 0 0,0-10 0 16,0 4 45-16,0 0 7 0,0-1 0 0,-4-2 1 15,4-6-33-15,0 0-8 0,0 2 0 0,0-5-1 16,0-6-11-16,0 0 0 0,0 0 0 0,0 0 0 16,0 0-152-16,7-6-32 0,0-5-6 0</inkml:trace>
  <inkml:trace contextRef="#ctx0" brushRef="#br0" timeOffset="98487.145">16651 5814 1765 0,'0'0'50'0,"0"0"11"0,0 0-49 0,0 0-12 0,0 0 0 0,0 0 0 16,-3 6 0-16,3 0 0 0,3 6 0 0,-3-6 0 16,0 3 0-16,4-4 0 0,-4 7 0 0,3-12 0 15,-3 0-24-15,0 12-2 0,0-12 0 0</inkml:trace>
  <inkml:trace contextRef="#ctx0" brushRef="#br0" timeOffset="98683.64">16591 5582 964 0,'0'0'20'0,"0"0"5"0,0 0-25 16,0 0 0-16,0 0 0 0,0 6 0 15,-3 6-16-15,3-1-8 0,0-5-1 0</inkml:trace>
  <inkml:trace contextRef="#ctx0" brushRef="#br0" timeOffset="99433.243">16898 5853 1666 0,'0'0'36'0,"0"0"8"0,0 0 2 0,0 0 2 0,0 0-39 0,-7 0-9 16,0 5 0-16,7-5 0 0,-4 0 16 0,-3 6 0 15,0 0 1-15,7-6 0 0,0 0 24 0,-3 12 5 16,-1-12 1-16,1 12 0 0,3-12-24 0,0 3-5 16,-4 5-1-16,4 1 0 0,0-3-17 0,0-6 0 15,0 0 0-15,0 0 0 16,0 0 0-16,0 0 0 0,0 12 0 0,0-12 0 15,0 0 0-15,0 0 0 0,0 0-8 0,0 0 8 16,0 0-17-16,0 0 2 0,7-6 1 0,-3 0 0 0,3 0 14 0,-4 0 0 0,4 3 0 16,-3-2-9-16,-1 2 9 0,1 0 0 0,0-3 8 0,-1 0-8 15,-3 6 8-15,7 0-8 16,-7 0 8-16,4-12-8 0,3 12 14 0,-7-6-2 0,3 0 0 0,-3 1 0 16,4-1-12-16,-4 6 0 0,3-6 0 0,-3 6 0 15,0 0 42-15,0 0 2 0,4-3 1 0,-4 3 0 16,0 0-34-16,0 0-11 0,0 0 0 15,0 0 0-15,0 0 12 16,0 0-12-16,0 0 12 0,7 6-12 0,-7-6 8 0,3 9-8 0,-3-9 0 0,0 0 0 16,0 0 11-16,0 0-11 0,0 0 10 0,0 0-10 15,0 0 8-15,0 0-8 0,4 5 0 0,-4-5 9 16,0 0-9-16,0 0 0 0,10 0 0 0,-10 0 0 16,8-5 0-16,-8 5 0 0,10 0 0 0,-10 0 0 15,0 0 0-15,7 0-12 0,-7 0 0 0,0 0 1 16,0 0-33-16,0 0-8 0,11 0 0 0,-11 0-1 15,0 0 40-15,0 0 13 0,0 0 0 0,0 0-10 16,10 5-3-16,-10-5-1 0,0 0 0 0,4 6 0 16,-4-6 25-16,0 0 5 0,0 0 0 0,0 0 1 15,0 0-17-15,3 6 0 0,-3-6 0 0,0 0 0 16,0 0 35-16,0 0 3 0,7 6 1 0,-7-6 0 16,8 6-11-16,-1 0-3 0,-7-6 0 0,7 6 0 15,3-3-33-15,-3 2-8 0,0 7 0 0,0-6-1 16,0 0 17-16,-7-6 0 0,11 6 0 0,-4 0 0 15,-7-6 0-15,11 6 0 0,-4-6 11 0,-7 0-11 16,10 0-12-16,-10 0-10 0,11 0-2 0,-4-6 0 16,4 6-25-16,-4-6-6 0,0 0-1 0,0 0 0 15,0 0-94-15,0-3-19 0,0 4-4 0</inkml:trace>
  <inkml:trace contextRef="#ctx0" brushRef="#br0" timeOffset="99674.597">17258 5808 1337 0,'0'0'56'0,"0"0"-44"16,0 0 66-16,-4 6 14 0,1 0 2 0,3 0 1 15,-4 3-6-15,1 0-1 0,-1 0 0 0,4-4 0 16,0 7-44-16,0 0-10 0,0-6-2 0,0 3 0 15,0-1-23-15,0 7-9 0,4-3 0 0,-4-6 9 16,3 6-9-16,-3-12 0 0,0 5 0 0,0-5 0 16,4 3-128-16,-4-3-19 0,3 6-3 0</inkml:trace>
  <inkml:trace contextRef="#ctx0" brushRef="#br0" timeOffset="99856.597">17251 5644 866 0,'0'0'18'0,"0"0"4"0,0 0-22 15,0 0 0-15,0 0 0 0</inkml:trace>
  <inkml:trace contextRef="#ctx0" brushRef="#br0" timeOffset="100335.474">17441 5747 1094 0,'0'0'46'0,"0"0"-37"15,0 0 44-15,-7 6 9 0,4-1 2 0,3-5 0 16,-4 6 0-16,4-6 0 0,-7 6 0 0,7-6 0 16,-3 9 0-16,3 3 0 0,0-6 0 0,0 5 0 15,0-5-52-15,3 0-12 0,1 0 0 0,-1 6 0 16,1-3 0-16,3 2 0 0,-4-5 0 0,4 0 0 16,-3 6 0-16,3-6 0 0,0 0 0 0,0 0 0 15,0-4 54-15,-3-2 8 0,3 0 2 0,0 0 0 16,-4-2-103-16,1-1-20 0,-4 0-4 0,3 3-1 15,1-6 52-15,-4 6 12 0,7 0 0 0,-4-6 0 16,1 6 0-16,-4-6 0 0,4 0 0 0,-1 0 0 16,-3 0-105-16,-3 1-19 0,3-7-3 0,-4 6-1 15,0-3 52-15,4-3 9 0,-3 6 3 0,-4 1 0 16,3-1 51-16,-3 0 13 0,0 0 0 0,0 0 0 0,-3 0 48 16,3 6 13-16,-1-3 3 0,-2 3 0 0,3-3 0 0,0 6 0 15,-4-3 0-15,4 3 0 0,0 9-52 0,4 0-12 16,-4-6 0-16,-1 11 0 0,5 1 54 0,-1 2 8 15,1-2 2-15,-1 3 0 0,1 2-52 0,3 1-12 16,0-10 0-16,0 10 0 0,0-1 0 0,3-2 0 16,-3-3 0-16,4-1 0 0,3 1 0 0,-4-3 0 0,5-4 0 15,2 7 0-15,-3-6 0 0,4-6 0 16,3-1 0-16,-4 1 0 0,5 3 0 0,-1-3 0 0,0 0 0 0</inkml:trace>
  <inkml:trace contextRef="#ctx0" brushRef="#br0" timeOffset="101170.242">18454 5697 730 0,'-11'-18'16'0,"8"12"3"0,-4 0 1 0,0 0 1 0,3 3-21 16,1-2 0-16,-5 2 0 0,1-3 0 0,-3 6 36 0,-1-3 4 16,-3 3 0-16,0 3 0 0,0-3 9 0,0 6 3 15,0-3 0-15,3 2 0 0,-3-2 0 0,0 9 0 16,3-6 0-16,-3 0 0 15,0 6 2-15,3-3 1 0,1-1 0 0,-4 7 0 16,3 3-33-16,4-7-6 0,0 1-2 0,0 3 0 0,7 3 27 16,-3-7 6-16,6 7 1 0,-3-3 0 15,4 2-28-15,-1 1-6 0,1-3-1 0,3 2 0 0,0 1-13 16,0-6 8-16,0-1-8 0,0 1 0 16,3 3 0-16,-2-9 0 0,2 0 0 0,1-1 0 0,-1-5 0 0,-3 0 0 15,4 0 0-15,0 0 0 0,-1-5 0 0,-3-1 0 16,0 0 0-16,0 0 0 0,0-9 0 0,0 4 0 0,0 5 0 0,-3-6 0 15,0-6 0-15,-1 9 0 0,-3-2 0 16,0-1 0-16,0 0 0 0,-3 0 0 0,-1 1 0 0,0 5 0 16,1 0 37-16,3-3 2 0,-4 9 0 0,1-6 0 15,3 6-16-15,0 0-3 0,0 0-1 0,0 0 0 16,0 0-11-16,-4 0-8 0,1 6 9 0,-1-6-9 16,4 6 0-16,-3 0 0 0,3 0 0 0,3 3 0 15,-3-4 0-15,4 7 0 0,-4 0 0 16,3-6 0-16,1 0 0 0,3 2 0 0,0 4 0 0,-3-6 0 15,-1 6 0-15,4-6 0 0,-3 0 0 0,-1 0 0 16,4-1-13-16,0-2 4 0,4 3 1 0,-1 6 0 16,1-6-137-16,0 0-27 0,-4 0-6 15</inkml:trace>
  <inkml:trace contextRef="#ctx0" brushRef="#br0" timeOffset="101743.769">18634 5770 1440 0,'0'9'60'0,"3"3"-48"15,-3 0 28-15,0-1 4 0,4 1 2 16,-4 3 0-16,3 2 16 0,-3 7 3 0,0-9 1 15,4 8 0-15,-4 1-15 0,0-1-3 0,3 4-1 16,1 2 0-16,-1-3-12 0,-3 7-3 0,4 2 0 0,-1-8 0 31,-3 2 9-31,0 0 2 0,4 4 0 0,-4-10 0 0,0 1-20 0,0 2-4 0,0-2-1 0,4 2 0 16,-4-8-2-16,0-4 0 0,0 4 0 0,0 0 0 16,0-6-16-16,0-1 0 0,0-11 8 0,0 0-8 15,0 0 8-15,0 6-8 0,0-6 9 0,0 0-9 16,0 0 12-16,0 0-4 0,0-6-8 0,0-11 12 15,-4 5-36-15,4-9-7 0,0-2-1 0,0-1-1 16,0-8 9-16,0 3 3 0,0-4 0 0,0-5 0 16,0 3 9-16,0-1 1 0,0 4 1 0,0-6 0 15,0 8 10-15,0-8 0 0,4 15 0 0,-4-10 0 16,0 4 8-16,3 0-8 0,-3 2 8 0,0 4-8 16,4 2 8-16,-1-2-8 0,1 5 8 0,-1-3-8 15,1 10 8-15,-1-1-8 0,1 0 8 0,-1 12-8 16,4-9 0-16,-3 3 0 0,-1 3 0 0,4 0 0 15,0 3 0-15,-3 0-8 0,3 0 0 0,0 3 0 16,0 0-7-16,-3 0-1 0,3 0 0 0,-4 6 0 16,4 3-21-16,-3-6-5 0,-1 5-1 0,-3 1 0 15,0-3 35-15,-3 9 8 0,3-7 0 0,-7 7 0 16,3-6 0-16,-3 3 0 0,0-4 0 0,0 1 0 16,-3 0 0-16,2-3 0 0,-2-1 0 0,-1 1 0 15,4-3 0-15,-3 0 0 0,3 0 0 0,-4 0 0 0,4-6-18 16,0 0-2-16,7 0 0 0</inkml:trace>
  <inkml:trace contextRef="#ctx0" brushRef="#br0" timeOffset="102465.976">18849 5950 1094 0,'0'0'23'0,"0"0"5"0,0 0-28 16,0 0 0-16,0 0 0 0,0 0 0 0,0 0 56 0,0 0 5 15,0 0 2-15,0 0 0 0,0 0-2 0,0 0 0 0,3 5 0 0,5-5 0 16,-8 0-19-16,3 3-4 0,1 0-1 0,-1 0 0 16,-3-3-9-16,4 12-1 0,-1-6-1 0,-3 0 0 15,4 0-17-15,-4-1-9 0,3 1 10 0,-3 0-10 16,0-6 36-16,0 9 0 0,0-9 1 0,0 0 0 15,0 0-15-15,0 0-3 0,0 0-1 0,0 0 0 16,0 0 0-16,0 0 0 0,0-9 0 0,4-3 0 16,-4 1-18-16,0-10-12 0,3 4 1 0,-3-1 1 15,4 0-7-15,-1-2-2 0,1 2 0 0,-4 0 0 16,3-2 3-16,-3 2 1 0,4 6 0 0,-4-5 0 16,0 5 5-16,3-3 1 0,-3 9 0 0,0-5 0 15,-3 5 9-15,3 6 8 0,0 0-8 0,0 0 11 16,0 0-1-16,0 0 0 0,0 0 0 0,0 0 0 15,0 0 2-15,0 0 0 0,0 0 0 0,0 0 0 16,0 0-12-16,0 0 0 0,0 0 0 0,0 0 0 16,0 6-8-16,3 0 8 0,1-1-10 0,-1 1 10 15,1-3-9-15,3 3 9 0,0-3-8 0,0 6 8 16,0-3-9-16,4 0 9 0,-1-6-10 0,1 6 10 16,0-6-40-16,-1 0-3 0,4 0 0 0</inkml:trace>
  <inkml:trace contextRef="#ctx0" brushRef="#br0" timeOffset="102990.09">19103 5826 1090 0,'-4'6'46'0,"-3"0"-37"15,7 3 74-15,0-9 14 0,0 6 3 0,0-6 1 16,0 5-14-16,0-5-3 0,4 6-1 0,-4-6 0 16,3 6-23-16,4 6-5 0,1-12-1 0,2 6 0 15,1-6-13-15,-4 0-2 0,3 6-1 0,1-6 0 16,-1 0-8-16,5 0-2 0,-1-6 0 0,-4 6 0 15,1 0-9-15,-1-6-3 0,1 6 0 0,0-12 0 16,-1 12 4-16,1-6 0 0,-4 0 0 0,0 1 0 16,0 5-39-16,-4-6-7 0,-3 6-2 0,4-3 0 15,-4 3-6-15,4-6-2 0,-4 6 0 0,0 0 0 16,0-12-16-16,0 12-4 0,0-6-1 0,0 6 0 16,0 0 25-16,0 0 4 0,0 0 2 0,-8 0 0 15,1-6 26-15,0 6 0 0,-3-6 0 0,3 6 0 16,0 0 0-16,0 0 0 0,0 6 0 0,-1-6 0 15,-2 0 26-15,3 6 10 0,0-6 3 0,-4 6 0 16,4 0-11-16,0 0-3 0,0 0 0 0,4 3 0 16,-5-4-25-16,5 7 0 0,-4 0 0 0,3-6 0 0,4 0 0 0,-3 0 0 15,3 2 0-15,3 4 0 0,1 0 0 0,-1-6 0 0,1 0 0 16,3 0 0-16,0 2 0 0,0-2 0 16,4 6 0-16,-1 0 0 0,1-6 0 0,-1-1-12 0,1-5 0 0,0 6 1 15,3 0-33 1,0-6-8-16,0 6 0 0</inkml:trace>
  <inkml:trace contextRef="#ctx0" brushRef="#br0" timeOffset="103278.099">19159 5532 1212 0,'-10'-9'25'0,"10"9"6"16,0 0-31-16,-7-6 0 0,7 6 0 0,0 0 0 15,0 0 63-15,0 0 6 0,0 0 2 0,0 0 0 16,0 0-34-16,0 0-6 0,3 6-2 0,1 3 0 16,3 3 11-16,0 0 3 0,0-1 0 0,0 1 0 15,4-3-6-15,-4 9-1 0,3-7 0 0,1 1 0 0,-4 3-28 0,3-6-8 0,-3-4 0 0,4 4 0 16,0-3-11-16,-1 0-6 15,4 0-2-15,-3 6 0 16,3-12-87-16,0 6-18 0,-3-6-3 0</inkml:trace>
  <inkml:trace contextRef="#ctx0" brushRef="#br0" timeOffset="103726.206">19590 5706 1634 0,'-11'0'34'0,"1"2"7"0,-1 1-33 0,4 0-8 0,0 0 0 0,-4 0 0 16,1 0 69-16,3 3 12 0,-4-6 3 0,0 12 0 15,1-6-29-15,-1 0-6 0,4-1-1 0,-3 1 0 16,3 3-37-16,-4-3-11 0,4 6 0 0,0-6 0 15,3 5 0-15,-3-5 0 0,4 0 0 0,3 6 0 16,-4-6-11-16,4-6-6 0,0 0-2 0,0 0 0 16,4 6 19-16,-4-6 17 0,3 3-3 0,1 3-1 15,3-1-13-15,-4 1-18 0,5 0 4 0,-5-6 1 16,4 0 13-16,0 6 0 0,4 0 0 0,-4-6 0 16,0 0-8-16,3 6 8 0,-3-6 0 0,4 0-9 15,-4 6 9-15,0-6-10 0,4 3 10 0,-4 0-10 16,-4-1 1-16,4 4 0 0,-3 0 0 0,-4-6 0 0,3 6-1 15,1 0 0-15,0 0 0 0,-4 0 0 0,3 6 10 0,-3-7 0 16,0 4 0-16,0 9 0 16,0-12 8-16,-3 5 1 0,-1-5 0 0,0 6 0 0,-3-3 1 0,4 0 0 15,-1 0 0-15,-3 2 0 0,0-5-2 16,0 6-8-16,0-6 12 0,-3 0-4 0,-1 0-8 0,0 0 8 16,1-6-8-16,-1 2 8 15,1 4-28-15,-1-6-7 0,4-6-1 0</inkml:trace>
  <inkml:trace contextRef="#ctx0" brushRef="#br0" timeOffset="104777.506">20285 5538 801 0,'-4'12'16'0,"-3"-1"5"0,4 1-21 0,-1-6 0 0,-3 3 0 0,3 3 0 16,1-6 56-16,-1-1 6 0,4-5 2 0,-3 6 0 15,3-6 25-15,-4 6 6 0,4-6 1 0,-3 12 0 16,3-3-28-16,-4-3-4 0,4 2-2 0,4 7 0 16,-4-9-30-16,0 12-5 0,3-12-2 0,1 8 0 15,-1 10-2-15,1-7-1 0,-1 10 0 0,1-4 0 16,-4 4-22-16,0 2 0 0,0-5 0 0,-4 2 0 16,4 4 0-16,-3-10 0 0,-1 10 0 0,1-13 0 15,-1 7 0-15,-3-10 0 0,4 10 0 0,-4-15 0 16,0 3 0-16,3-1 0 0,1 1 0 0,-1-6 0 15,1 0 37-15,-1 0 3 0,1-6 1 0,3 0 0 0,0 0-41 16,0 0 0-16,0 0-8 0</inkml:trace>
  <inkml:trace contextRef="#ctx0" brushRef="#br0" timeOffset="105254.177">20443 5835 1379 0,'0'-9'58'0,"0"3"-46"16,-3-6 59-16,3 7 12 0,-4-1 2 0,1 0 1 16,-1 0-11-16,4 6-3 0,-3-6 0 0,-4 0 0 15,3 3-45-15,-3 3-10 0,0-3-1 0,0 3-1 16,4 0-7-16,-4 3 0 0,-1-3-8 0,1 6 12 15,0 3-12-15,0 3-13 0,4-1 2 0,-1 1 1 16,-3 3 10-16,4-3-10 0,-1 5 10 0,1 1-10 16,3-3 10-16,-4 2 0 0,4 1 0 0,4-6 0 15,-1 2 0-15,1 4 14 0,3-6-3 0,-4-6-1 16,1 5 10-16,3-5 1 0,-4 0 1 0,-3-6 0 16,4 3 2-16,3-3 1 0,4 0 0 0,-8-9 0 15,4 9-7-15,0-6-2 0,-3-5 0 0,3 5 0 16,-4 0-16-16,1-12 0 0,-1 9 8 0,1 4-8 0,-1-1-12 15,1-6-7-15,-1 0-1 0,-3 6 0 16,4 0 6-16,-4 3 1 0,0 3 0 0,0 0 0 0,0 0 2 16,0 0 1-16,0 0 0 0,0 0 0 15,0 0-2-15,0 0 0 0,0 0 0 0,-4 9 0 16,4 3 12-16,-3 0 0 0,3 0-9 0,-4 2 9 16,4 4 0-16,-3-1 0 0,3 1 0 0,0-3 0 0,0 2 0 0,0-5 0 0,0 6 0 15,3-6 0-15,1-4 0 0,-1 4 0 0,1-6-10 16,3 6 10-1,0-12-66-15,4 6-7 0,-1-6-2 0</inkml:trace>
  <inkml:trace contextRef="#ctx0" brushRef="#br0" timeOffset="106010.889">21325 5914 1146 0,'0'0'32'0,"0"0"8"0,0 0-32 0,0 0-8 0,-7 0 0 0,7 0 0 16,0 0 62-16,0 0 11 0,0 0 3 0,0 0 0 15,0 0 32-15,-3 6 6 0,3-6 2 0,0 0 0 16,0 0-87-16,0 0-17 0,0 0-3 0,0 0-1 16,0 0-8-16,0 0 8 0,0 0-8 0,0 0 8 15,0 0-8-15,0 0 0 0,0 0 0 0,0 0 0 16,0 0 0-16,0 0-17 0,0 0 4 0,0 0 1 15,0-6-16-15,3-3-4 0,-3 4 0 0,0-1 0 16,-3 0 10-16,3 0 2 0,-4 6 0 0,1-12 0 16,-4 12 20-16,0 0 0 0,0-6 0 0,0 6 0 15,-4 0 0-15,0-6 0 0,1 6 14 0,-4 0-4 16,3-5 10-16,-3 5 1 0,0 0 1 0,0 0 0 16,3 0-22-16,-3 5-15 0,4-5 3 0,-1 0 0 15,0 6 12-15,1 0 0 0,-1 0 12 0,4 0-12 16,0 6 0-16,4-6 0 0,-5 2-10 0,8 4 10 15,-3 0-12-15,-1 0 12 0,1-6-12 0,3 2 12 16,-4 1 0-16,4 6 0 0,0-9 0 0,4 0 0 16,-4-6 23-16,3 5 12 0,1 7 2 0,3-6 1 15,4 0-16-15,-1 3-3 0,1-3-1 0,-1 5 0 16,4-5-3-16,1 0-1 0,-5 6 0 0,4-12 0 0,0 6-3 16,0-3-1-16,1 0 0 0,-1 0 0 0,-4-3-10 0,8 0 10 15,-4-3-10-15,-3 0 10 16,3 3-29-16,0-3-5 0,-4 3-2 0,1-6 0 15,3-6-126-15,-3 0-26 0,3 1-5 0</inkml:trace>
  <inkml:trace contextRef="#ctx0" brushRef="#br0" timeOffset="106339.893">21463 5511 1371 0,'0'0'28'0,"0"0"8"15,0 0-36-15,0 0 0 0,0 0 0 0,-4 6 0 16,4 3 52-16,0 3 3 0,0 6 1 0,4-1 0 16,0-5-6-16,-1 9-1 0,1-4 0 0,3 4 0 15,0 2-15-15,-4 1-3 0,4-1-1 0,0 10 0 16,0-10 0-16,0 10 0 0,-3-10 0 0,-1 9 0 15,1-8 6-15,0 2 0 0,-1 4 1 0,-3-10 0 16,4 4-20-16,-4-7-4 0,3-5-1 0,1 3 0 16,-4-6-3-16,3-6-1 0,-3-3 0 0,0 0 0 0,0 0-8 0,0 6 0 15,0-6 0-15,0 0 0 16,0 0-34-16,0 0-9 0,0 0-1 0,0 0-1 16,0 0-104-16,0 0-21 0</inkml:trace>
  <inkml:trace contextRef="#ctx0" brushRef="#br0" timeOffset="106852.696">21795 5847 1409 0,'0'0'60'0,"0"0"-48"16,0 0 92-16,-7-6 20 0,7 6 3 0,0 0 1 16,0 0-42-16,-8 3-8 0,8-3-2 0,-7 0 0 15,4 0-41-15,3 0-9 0,-7 0-2 0,-4 0 0 16,11 0-24-16,-7 3 0 0,0 3 0 0,4-1 0 16,-4 1-12-16,3 0-2 0,1 6 0 0,-1 0 0 15,0-4 14-15,4 4 0 0,0 0 0 0,-3 0 0 16,3 0-9-16,0-4 1 0,0 10 0 0,0-6 0 15,0-6 8-15,-4 5 0 0,4 1 0 0,0-3 0 16,0-9 0-16,0 0 8 0,0 0-8 0,0 0 11 16,0 0 5-16,7 0 2 0,1 0 0 0,-5-3 0 15,4 0 8-15,0-6 2 0,-3 9 0 0,3-6 0 16,0 0-28-16,3-5 0 0,-3 5 0 0,0 0 0 16,1-9-17-16,-1 9-9 0,0 1-2 0,0-7 0 15,-4 6 8-15,4-6 2 0,-3 6 0 0,-1 6 0 0,1-6 10 0,-4 6 8 16,0 0-12-16,0 0 12 0,0 0-16 0,3 6 3 0,1 0 1 0,-1 6 0 15,-3-6-8-15,4 6-2 0,-4-4 0 0,0 10 0 16,4-6 35-16,-4 5 7 0,0-2 2 0,3 0 0 16,1-1-22-16,-1 4 0 0,1-6 0 15,-1 0 0-15,1-4 0 0,-1-2 0 0,1 6 0 0,-1-12 0 16,-3 0 0-16,7 6 11 0,-3-12-1 0,3 6 0 16,0-12-82-16,0 1-16 0,0-1-3 0</inkml:trace>
  <inkml:trace contextRef="#ctx0" brushRef="#br0" timeOffset="107373.709">22073 5920 1150 0,'0'0'24'0,"0"0"6"15,0 0-30-15,0 0 0 0,0 0 0 0,0 0 0 16,0 0 51-16,-3-6 4 0,3 6 1 0,-4-9 0 16,4 1-17-16,0-1-3 0,4 3-1 0,-4-12 0 15,0 12 27-15,0-8 6 0,0 5 0 0,-4 0 1 0,1 3-10 16,3 6-3-16,0 0 0 0,-4-6 0 16,4 6 0-16,-7 0-1 0,0 0 0 0,0 0 0 15,0 0-37-15,0 0-7 0,0 6-2 0,0 0 0 0,0 0-9 16,3 0-11-16,-3 3 3 0,0 2 0 0,4 1 8 15,-4 0 0-15,3 0 8 0,0-4-8 16,4 4 8-16,0-6-8 0,0 6 8 0,0-12-8 0,0 0 11 0,0 0-3 0,0 0 0 16,0 6 0-16,0-6-8 0,8 6 0 0,-5 0 0 15,-3-6 0-15,4 0 0 0,3 5-11 0,0-5 3 16,-4 0 0-16,4 3 8 0,0 0 0 0,0 0 0 0,-3 0 0 16,3 6-8-16,-4-9 0 0,5 0 0 0,-5 6 0 15,4-6 8-15,-3 6 0 0,3-6 0 0,-4 6 0 16,4-1 0-16,-3 1 0 0,-1 0 0 0,1 3 0 15,-4-6 0-15,3 3 0 0,-3-6 0 0,4 6 0 16,-4-3 0-16,0 3 0 0,0-1 0 0,0 7 0 16,0-6 0-16,-4 6 11 0,1-9-3 0,-1 6 0 15,1-3-8-15,-4 2-11 0,0-2 3 0,0 0 0 16,-4 0-20-16,4 0-3 0,-4-6-1 0,1 6 0 16,-1-6-24-16,1 6-6 0,-1-6-1 15,1 0 0-15,-1 0-1 0,-3 0 0 0,3 0 0 0,-3-6 0 16,0 0-112-16,0 0-24 0</inkml:trace>
  <inkml:trace contextRef="#ctx0" brushRef="#br0" timeOffset="107929.931">22253 5814 1212 0,'0'0'51'0,"0"0"-41"15,0 0 53-15,0 0 10 0,0 0 3 0,0 0 0 16,0 0-10-16,-7 0-2 0,7 0 0 0,-7 6 0 15,0-6-20-15,0 6-4 0,3 0 0 0,1-3-1 16,-4 0-39-16,0 3 0 0,3-6-9 0,-3 9 9 16,0-9 0-16,0 5 0 0,0 7 12 0,4-6-4 15,-4 0-8-15,3 6 0 0,-3-9 0 0,3 2 0 16,1 7 0-16,3-6 0 0,0-6 0 0,0 6 0 16,0 6 8-16,0-12 0 0,0 6 0 0,0-6 0 15,0 0 15-15,0 0 2 0,7 0 1 0,-4 6 0 16,5-6 2-16,-1 0 0 0,0 0 0 0,-7 0 0 15,3 0-15-15,-3 0-2 0,7 0-1 0,-7 0 0 16,0 0-10-16,0 0 0 0,7 0 0 0,-7 0 0 16,0 0 0-16,7 0 0 0,-3 5 0 0,3-5 0 15,-7 0 0-15,3 3 0 0,-3-3 0 0,4 9 0 16,-1 0 0-16,-3-9 0 0,0 12 0 0,4-6 0 0,-4 5 0 16,0 1 8-16,-4 0-8 0,4 3 8 15,-3-4 7-15,3 7 1 0,-4-6 0 0,1 0 0 0,-1 8-8 16,-3-8-8-16,0 0 11 0,-3 2-11 0,3-2 0 0,0 0 0 15,-4-6 0-15,4 0 0 0,0-1 0 0,0-5-17 16,7 0 3-16,-11 0 1 16,4 0-44-16,0-11-9 0,4 5-2 0,-1-6 0 15,1 0-128-15,-1 3-25 0</inkml:trace>
  <inkml:trace contextRef="#ctx0" brushRef="#br0" timeOffset="108458.064">22303 5944 1531 0,'0'0'64'15,"0"0"-51"1,0 0 83-16,0 0 16 0,0 0 3 0,0 0 1 16,0 0-58-16,0 0-11 0,3 6-3 0,4-1 0 15,0-2-28-15,0 3-7 0,4 6-1 0,-1-6 0 16,1 0-8-16,0 0 8 0,-1-6-8 0,1 5 8 16,3-5 0-16,-3 0 0 0,-1 0 0 0,1 0 0 15,-1-5-8-15,1 5-17 0,-1-6 4 0,1 0 1 16,0-9-32-16,-4 3-7 0,0 7-1 0,0-7 0 15,0-6-16-15,-4 12-3 0,-3-8-1 0,4 2 0 16,-4 6 5-16,0-6 1 0,0 0 0 0,0 1 0 16,0 5 29-16,-4 0 5 0,4 6 2 0,0 0 0 0,-7-3 30 0,0 3 20 0,0 3-4 0,-3 0 0 15,-1 3 4-15,4 3 1 0,0-4 0 0,-4 7 0 16,4 0 21-16,0 3 4 16,4-4 1-16,-4 7 0 0,0 0-20 0,3-4-4 0,-3 10-1 15,0-7 0-15,3-5 16 16,1 9 3-16,-1-4 1 0,1-5 0 0,3 6-19 0,-4-9-4 0,4 0-1 0,4 5 0 15,-4-2-3-15,3-6-1 0,1 6 0 16,-4-4 0-16,3 10-14 0,1-12 9 0,-1 6-9 0,5-1 8 16,-5-5 1-16,4 6 0 0,0-3 0 0,0-3 0 15,0 6-41-15,0-7-8 0,0-5-1 0,4 6-1 16,-4-6-19-16,4 0-4 0,-1 0-1 0,1-6-430 16,-1 6-85-16</inkml:trace>
  <inkml:trace contextRef="#ctx0" brushRef="#br0" timeOffset="109517.667">23096 5999 1166 0,'0'0'49'0,"0"0"-39"16,0 0 66-16,-10 0 12 15,3 6 4-15,0 0 0 0,-4-6-12 0,0 0-1 16,-3 0-1-16,0 6 0 0,0-3-46 0,0-3-8 0,-4 0-3 0,4 0 0 16,-3-3-11-16,3-3-2 0,-4 6-8 0,4 0 12 15,-4 0 6-15,8 0 1 0,-5 0 0 0,5 0 0 16,-1 0-19-16,4 6 0 0,0 0 0 0,-3 0 0 16,6 3 0-16,-3 2-16 0,3-5 4 0,1 12 0 15,3-12 1-15,0 3 1 0,3 2 0 0,1 1 0 16,3 0-1-16,0-6 0 0,7 0 0 0,0 3 0 15,0-7 0-15,4 1 0 0,0 0 0 0,-1-6 0 16,8-2 35-16,0-4 6 0,3 3 2 0,0-12 0 16,0-2-5-16,-3 2-1 0,3-11 0 0,-3-4 0 15,-4 10-10-15,0-10-3 0,1 4 0 0,-1-3 0 16,-7 2-13-16,0 1 0 0,0-3 0 0,-3 5-10 16,-4 4-24-16,0-1-5 0,-4 6-1 0,-3 4 0 15,0-10-14-15,-3 4-3 0,-1 2-1 0,-3-6 0 16,4 4 12-16,-8 8 2 0,4 0 1 0,-7 1 0 15,3-7 16-15,-3 12 3 0,4 0 1 0,-4 0 0 16,-1 6 31-16,5 0 7 0,-1 6 1 0,-3 0 0 16,7 6-16-16,-4 5 0 0,4-5 0 0,-3 3 0 0,3 8 32 0,3-5 3 15,-3 0 1-15,0 2 0 16,4 4-6-16,3-1-1 0,0 4 0 0,-4-1 0 0,4 4 5 0,0-1 1 0,0 3 0 16,0-2 0-16,0-4-23 0,4 4-4 0,-4 2 0 0,3-9-8 15,1 4 8-15,-4-9-8 0,3 5 0 0,1-8 0 16,-1 0-18-16,-3-1-7 15,4-2-2-15,3-6 0 0,-4 0 15 0,4-6 2 0,4 0 1 0</inkml:trace>
  <inkml:trace contextRef="#ctx0" brushRef="#br0" timeOffset="109992.402">23230 5938 1165 0,'-7'12'24'0,"7"-12"7"15,0 5-31-15,4-2 0 0,-1 3 0 0,1 6 0 0,3-6 57 16,0 0 6-16,0 0 1 0,0-1 0 15,0 1 0-15,0 0 0 0,0-6 0 0,0 9 0 0,4-6-23 0,0 0-4 0,-1-3-1 0,4 0 0 16,-3 0 0-16,-1-6 0 0,5-3 0 0,-5 9 0 16,1-6-22-16,-1 0-5 0,-3 1-1 0,0-1 0 15,0 0-19-15,1 0-4 0,-5-6-1 0,-3 6 0 32,0 3-38-32,0-2-8 0,0-1-2 0,-3 0 0 15,-5 0-9-15,1 0-3 0,0 0 0 0,-3 0 0 16,-1 6 61-16,1 0 15 0,-1 0 0 0,-3 6 0 15,3 0 32-15,1 0 10 0,-4 0 2 0,3 0 0 0,0 0 0 0,-3 2 0 0,4 10 0 0,-4-6 0 16,7 5-27-16,-4 1-5 0,0 3 0 0,4-4-1 16,4-5 24-16,-1 0 5 0,4 0 0 0,0-4 1 15,0 4-41-15,4-6-22 0,-1 6 2 0,1-12 1 16,3 6 51-16,-4-3 9 0,5-1 3 0,-1-2 0 16,3 0-32-16,4 3-12 0,0-6 8 0,4 3-8 15,0 0-62-15,3 3-18 0,0-3-3 16</inkml:trace>
  <inkml:trace contextRef="#ctx0" brushRef="#br0" timeOffset="110572.366">24458 5667 982 0,'-14'-9'44'0,"3"4"8"15,-3-4-41-15,0 0-11 0,0-3 0 16,-4 6 0-16,1-5 102 0,-1 2 18 0,4-3 4 0,-7 0 1 15,3 6-36-15,-6 0-7 0,2-5-2 0,1-1 0 16,4 3-18-16,-1 3-4 0,0 0-1 0,4 0 0 16,0 1-23-16,0 5-5 0,7 0-1 0,-4 0 0 15,4 0-28-15,4 5 0 0,-1-5 0 0,1 9 0 16,3 3-12-16,0 6-6 0,0-1-1 0,3 4 0 16,4 2 19-16,0 1 0 0,0-1 0 0,0 4 0 15,4 5-10-15,-4 4 10 0,4 2-8 0,-4-3 8 16,0 9-13-16,-4-9 2 0,1 10 1 0,-1-7 0 15,1-3 19-15,-4-3 4 0,0 1 1 0,-4 2 0 0,1-9 6 0,-1 4 0 0,4-13 1 16,-3 4 0 0,-4-3-45-16,3-7-8 0,-3 1-3 0,0 0 0 15,0 0-18-15,0-3-4 0,3-9-1 0,-3 0 0 16,0 5-86-16,0-10-16 0,0 5-4 0,0-9-424 0</inkml:trace>
  <inkml:trace contextRef="#ctx0" brushRef="#br0" timeOffset="110858.372">23940 5870 1333 0,'0'0'28'0,"0"0"6"0,0 0-34 0,0 0 0 0,3 6 0 0,1 0 0 15,3 0 31-15,0 0-1 0,3-3 0 0,1 2 0 16,-1-2 27-16,5 0 6 0,-1 3 1 0,3-6 0 16,-3 0-2-16,4 0 0 0,0 0 0 0,3 0 0 15,-4 0-30-15,1 0-7 0,0-6-1 0,-4 12 0 16,4-6-24-16,-4 6 0 0,-4 0 0 0,1 0 0 16,-1 0-20-16,1 0-10 0,-4-6-2 0,4 6 0 15,-4-6-160-15,0 5-32 0</inkml:trace>
  <inkml:trace contextRef="#ctx0" brushRef="#br0" timeOffset="111304.85">24433 5976 1288 0,'-17'-12'27'0,"17"12"5"0,-4-6-32 0,4 6 0 0,-7-3 0 0,7 3 0 15,0 0 56-15,0 0 4 0,0 0 0 0,0 0 1 16,0 0-9-16,-3 0-3 0,3 0 0 0,0 0 0 16,-4 9-25-16,1 3-6 0,3-6-1 0,3 6 0 15,-3 5 12-15,0-2 3 0,4 3 0 0,-1-1 0 16,-3 1-20-16,0 0-3 0,4 2-1 0,-4-2 0 16,3-7 0-16,1 4 0 0,-4-3 0 0,3 0 0 0,-3-6 0 15,4-1 0-15,-4-5 0 0,0 0 0 16,0 0 34-16,0 0 6 0,0 0 2 0,-7-5 0 15,3-7-10-15,-3 0-3 0,4 0 0 0,-1-2 0 16,-3 2-25-16,7 0-12 0,-3-6 10 0,-1 7-10 16,4 2 0-16,0-9-8 0,-4 6-1 0,4-2 0 15,0 2 9-15,0-6-12 0,0 7 12 0,0-1-12 16,0 6 12-16,0-9-8 0,0 9 8 0,0 6-8 16,0 0 8-16,0 0-8 0,4-5 8 0,-4 5-8 15,7 0-7-15,0 0-1 0,0-6 0 0,0 6 0 16,4 0 16-16,-1 0-9 0,5 0 9 0,-5 0-8 15,8 0-18-15,-4 0-3 0,3 6-1 0,5-6 0 16,-8-6 6-16,0 6 2 0,0 0 0 0,0 0 0 0,0 6 2 16,0-6 0-16,0 0 0 0,4 5 0 15,-4 1-20-15,0 0-3 0,0 3-1 0</inkml:trace>
  <inkml:trace contextRef="#ctx0" brushRef="#br0" timeOffset="111776.259">24878 5964 1454 0,'-11'-3'30'0,"4"-3"8"0,-3 6-30 0,-1-5-8 0,0 5 0 0,-3 0 0 16,0 0 49-16,4-6 9 0,-4 6 2 0,-1 0 0 16,1 0-29-16,4 0-6 0,-4 6-1 0,3-6 0 15,1 5-24-15,2-2 0 0,1 3 0 0,4 6 0 16,-4-6 0-16,3 6 0 0,-3-1 0 0,4-5 0 15,-1 9 0-15,4-6 0 0,0 5 0 0,-3-2 0 16,6 6 31-16,-3-6 1 0,0 2 0 0,4-2 0 16,-1 0-20-16,1 0-3 0,-1-7-1 0,1 4 0 0,3 3 4 0,0-6 0 15,0 0 0-15,0-6 0 0,4 6 0 0,-4-6 0 16,3 0 0-16,-3-6 0 0,4 6-12 0,-1-6 0 16,5 0 0-16,-8-6 0 15,0 3 0-15,0 4 0 0,0-7 0 0,0 6 0 16,-4 0 28-16,1-6 3 0,-1-2 1 0,-3 5 0 15,4 0-32-15,-4 3 0 0,-4 0 0 0,4 6 0 16,0-6 0-16,-3 0 0 0,-1 1 0 0,1 5 0 16,3 0-20-16,-7-9-9 0,0 6-3 0,0 0 0 15,0 0 20-15,3 0 3 0,-3-3 1 0,7 6 0 16,0 0 8-16,0 0-8 0,0 0 8 0,-3 9-8 16,-1 0 0-16,4 0 0 0,-4 2 0 0,8 1 0 0,-4 0 8 0,4-3-8 15,-1 2 8-15,1 1-8 0,-1 0 8 0,1-6 0 0,3 0 0 16,-4 3 0-16,4-4-8 0,0 7 0 0,-3 0 0 15,3-6 0 1,0 0-45-16,0 0-9 0,0-1-2 0,0 1-429 0,0 0-87 0</inkml:trace>
  <inkml:trace contextRef="#ctx0" brushRef="#br0" timeOffset="112252.886">25044 5961 1482 0,'-7'-3'31'0,"0"0"6"16,3 3-29-16,4 0-8 0,0 0 0 0,-11 0 0 15,8 6 15-15,3-6 1 0,-7 6 1 0,3 9 0 16,1-9-1-16,3 5 0 0,0-5 0 0,0 6 0 15,3-3 13-15,-3 0 3 0,4 5 0 0,-1-8 0 16,1 0 9-16,-4 6 3 0,3-6 0 0,-3-6 0 16,0 0-23-16,0 0-4 0,0 0-1 0,0 0 0 0,0 0 26 15,0 0 5-15,0 0 1 0,0 0 0 0,0 0-12 0,0 0-1 0,0 0-1 16,0 0 0-16,4-6-4 0,0 6-1 0,-4-12 0 0,3 0 0 16,-3 1-29-16,4 2 8 15,-1-9-8-15,1 6 0 0,3 7 0 0,-4-7 0 0,1-6 0 16,-1 9 0-1,1-2 0-15,-1 5 0 0,-3-6 0 0,0 6 0 16,0 0 0-16,0 6 0 0,0 0 0 0,0 0 0 16,0 0-21-16,0 0-7 0,0 0-2 0,7 6 0 0,0 6 18 0,0 0 3 0,-3-1 1 15,3 1 0-15,-3 9 8 0,-1-4 0 0,1-2 0 0,-4 3 0 16,0-1 0-16,3 1 0 0,-3-6 0 0,4 0 0 16,-1 2 8-16,1-2-8 0,-4-6 8 0,3 0-8 15,1 0-15-15,-4-6-7 0,0 0-2 0,7 0 0 16,0 0-115-16,4 0-23 0,-1-6-5 0</inkml:trace>
  <inkml:trace contextRef="#ctx0" brushRef="#br0" timeOffset="112613.504">25492 5900 1393 0,'-14'-6'28'0,"14"6"9"16,-7-6-29-16,0 0-8 0,-4 6 0 0,4 0 0 15,-4-6 33-15,1 0 6 0,-1 6 1 0,1 0 0 16,-1 0 6-16,4 0 2 0,-4 6 0 0,4 0 0 0,0 0 2 0,0 0 1 0,0 5 0 16,0-2 0-1,0 9-31-15,0-6-5 0,-4-1-2 0,4 1 0 0,0 9 25 0,4-10 5 0,-1 1 1 0,-3 6 0 16,4-3-20-16,-1-4-3 0,1 1-1 15,-1 0 0-15,4-6-3 0,-4 0-1 0,1 0 0 0,3-6 0 16,0 0 10-16,0 0 2 0,0 0 0 0,7 8 0 16,-3-2-16-16,-4-6-4 0,7 6 0 15,3 0 0-15,-3-6-8 16,0 0 0-16,4 0 0 0,3 0 0 16,-3 0-30-16,3 0-8 0,3 0-2 0,-3 0 0 15,4 0 7-15,-4 0 1 0,4 0 0 0,-4 6 0 16,0-6-157-16,0 0-31 0</inkml:trace>
  <inkml:trace contextRef="#ctx0" brushRef="#br0" timeOffset="112829.841">25449 6279 1551 0,'-3'6'34'0,"-4"5"7"0,3 1 2 0,-3 0 1 0,0-3-36 0,0 5-8 16,0 1 0-16,4 3 0 0,-8 2 66 0,4-2 11 15,0-6 3-15,0 5 0 0,0-2-42 0,-4 3-8 16,4-1-2-16,-4-5 0 0,4-3-19 0,0 3-9 16,-3 5 8-16,3-5-8 0,-4-6 0 0,4 0 0 15,0-6 0-15,0 0 0 16,7 0-40-16,-11-6 0 0,4 0 0 0,0 0-782 0</inkml:trace>
  <inkml:trace contextRef="#ctx0" brushRef="#br0" timeOffset="113411.256">25795 5950 2026 0,'0'0'44'0,"0"0"10"0,-10 0 2 0,2 0 1 0,1 0-45 0,7 0-12 16,0 0 0-16,-10-6 0 0,3 6 18 0,0 0 2 15,0 6 0-15,7-6 0 0,-7 0-4 0,3 0 0 16,1 0 0-16,-4-6 0 15,-1 6-16-15,5 6 0 0,-4-6 0 0,3 5 0 16,1 4 0-16,-4 3 0 0,0 0 0 0,0-1 0 16,3 1 0-16,1 3 10 0,-4-3-10 0,7 5 8 15,-4-5-8-15,4 0 0 0,0-3 9 0,4 2-9 16,-4-5 21-16,0-6 0 0,0 0 0 0,0 0 0 16,0 0-10-16,10 6-3 0,1 0 0 0,-1-6 0 0,1 0-8 15,-11 0 0-15,10 0 0 0,-2 0 0 0,-8 0 0 16,10-6 0-16,-3 0 0 0,0 0 0 0,-3 4 0 0,-1-4-11 15,1-3 3-15,-1 6 0 16,-3 3-20-16,0 0-3 0,0 0-1 0,4-6 0 0,-4 6 20 16,0 0 3-16,0-12 1 0,0 12 0 15,0 0 8-15,0 0 0 0,0 0 8 0,0 0-8 16,0 0 0-16,0 0-8 0,0 0 0 0,0 0 0 0,0 12 8 16,3-3 0-16,-3 3 0 0,4-1 0 0,-1 1 0 0,1-6-10 15,-1 6 10-15,1-6-10 0,0 2 10 0,-4 4 0 0,3 0 0 0,-3 0 0 16,4-1 0-16,-1-5 8 0,-3-6-8 0,4 9 0 15,-4-9 0-15,0 0 0 0,0 0-12 0,7 0 4 16,0 0-242-16,3-9-48 0</inkml:trace>
  <inkml:trace contextRef="#ctx0" brushRef="#br0" timeOffset="113640.437">25986 6061 1250 0,'0'0'35'0,"0"0"9"15,0 0-36-15,0 0-8 0,0 0 0 0,0 0 0 0,0 6 39 0,0 6 5 16,0-6 2-16,0 3 0 0,0 2 29 0,0-5 5 0,3 0 2 0,-3 0 0 31,-3 6-27-31,3-6-6 0,-4-1-1 0,1 4 0 0,3-3-28 0,-4 0-7 16,4-6-1-16,0 0 0 0,0 0-23 0,0 0-5 0,0 0 0 0</inkml:trace>
  <inkml:trace contextRef="#ctx0" brushRef="#br0" timeOffset="113817.621">25919 5826 1272 0,'0'0'26'0,"0"0"7"0,0 0-33 0,-4-6 0 0,4 6 0 0,0 0 0 16,0 0 0-16,0 0 0 0</inkml:trace>
  <inkml:trace contextRef="#ctx0" brushRef="#br0" timeOffset="114344.832">26293 5938 1409 0,'3'-6'29'0,"-3"0"7"15,0 6-28-15,0 0-8 0,4-6 0 0,-4 6 0 0,0 0 76 0,0 0 15 16,0 0 2-16,0 0 1 0,0 0 3 0,0 0 1 0,-4-6 0 0,4 6 0 15,0 0-69-15,0 0-13 0,-11 0-4 0,4 0 0 16,0 0-12-16,-3 6 0 0,3-6 0 0,0 12 0 16,0-6 0-16,0 0 0 15,0 0 0-15,-4 2-10 16,7 1 10-16,-3 12 0 0,4-10 0 0,-4 1 0 16,0 3-8-16,3-6 0 0,1 5 0 0,-1-8 0 0,1 6 8 0,3 0 0 0,-4-9 0 0,4-3 0 15,0 0 0-15,0 0 0 0,0 0 0 16,0 0 0-16,0 0 0 0,7 3 0 0,-3-3 0 0,-4 0 0 15,0 0 0-15,7 3 0 0,-7-3 0 0,7 3 0 16,-7-3 0-16,3 6 0 0,4-4 0 0,0 4 0 16,-3-6 0-16,-4 0 0 0,7 12 0 0,-3-12 0 15,3 0 0-15,0 6 0 0,-4-6 0 0,4 0 0 16,0 0 0-16,-3 6 11 0,3-6-3 0,-7 0 0 16,3 6-8-16,4-6-12 0,0 0 2 0,-3 0 1 15,3 0 9-15,-3 0 0 0,3 6 0 0,-7-6 0 16,3 0 0-16,1 0 0 0,-4 0 0 0,0 0 0 0,3 3 0 15,1 2 0-15,-1-2 0 0,1 6 0 16,-4-3 0-16,0-6 0 0,0 0 0 0,0 12 0 0,-7-6 0 16,0 5 12-16,0 1-4 0,0-3 0 0,-4 3-8 0,4-6 9 15,-4 5-9-15,1 1 10 16,-1-6-10-16,1 0 0 0,-1-3 0 0,0 0-11 16,4 0-33-16,-3-6-6 0,3 0-2 0,-4 0 0 0</inkml:trace>
  <inkml:trace contextRef="#ctx0" brushRef="#br0" timeOffset="114633.668">26472 6282 1825 0,'15'3'40'15,"-15"-3"8"-15,0 0 1 0,0 0 3 0,0 0-41 0,-4 6-11 0,4-6 0 0,-7 5-539 16,7-5-109-16</inkml:trace>
  <inkml:trace contextRef="#ctx0" brushRef="#br0" timeOffset="158838.182">7571 6499 1074 0,'-11'6'30'0,"4"0"8"0,3-6-30 0,4 0-8 0,-7 6 0 0,4-3 0 16,-1 3 21-16,1 5 3 0,3-5 1 0,-4 6 0 16,-3-6-5-16,4 0-2 0,-1 0 0 0,4 0 0 15,0-6-10-15,0 8-8 0,0-8 12 0,0 12-12 16,0-12 8-16,0 0-8 0,0 0 0 0,0 12 0 15,-3-6 8-15,3 0-8 0,0 5 0 0,0-8 0 16,0 3 23-16,0 0-3 0,0-6 0 0,0 12 0 16,0-6 20-16,3 6 4 0,-3-1 1 0,0 1 0 15,4 3-28-15,-4 8-5 0,0-5-2 0,3 5 0 16,-3-2 43-16,0 0 9 0,7-1 2 0,-7 7 0 16,4-10-26-16,-4 1-5 0,0 8-1 0,3-8 0 15,-3-3-6-15,4 2-2 0,-4 1 0 0,0-6 0 16,0 0-12-16,-4-4-4 0,1-2 0 0,3 0 0 15,0-6-8-15,-4 6 0 0,4-6 0 0,-10 6 0 16,3-6 0-16,0-6 0 0,-4 0 0 0,4 0 0 16,-4-3 19-16,4-2 1 0,-3-7 1 0,-1 6 0 15,1 1-35-15,-5 2-7 0,5-6-2 0,-1 6 0 16,-10-3-18-16,7 7-4 0,0-13-1 0,0 6 0 16,3 3-41-16,1 3-8 0,-1 1-1 0</inkml:trace>
  <inkml:trace contextRef="#ctx0" brushRef="#br0" timeOffset="159230.869">7112 6376 1447 0,'0'0'30'0,"0"0"7"0,0 0-29 0,0 0-8 0,0 0 0 0,0 0 0 16,0 0 52-16,0 0 10 0,0 0 2 0,0 0 0 16,0 0-34-16,0 0-6 0,7 0-2 0,0-6 0 15,4 6 2-15,3 0 0 0,-7-6 0 0,7 0 0 16,0 6-24-16,0-6-13 0,4 6 1 0,-1 0 1 15,-2 0 11-15,-1-9 0 0,3 7 0 0,-6 2 0 16,3 0 0-16,0 0 0 0,4 2 0 0,-1 7 0 16,-2-9 16-16,-1 6 6 0,3 6 1 0,-3-6 0 15,1 0-23-15,2 2 0 0,1 4 0 0,3 0 0 16,-3-6 0-16,-1 0 8 0,1 0-8 0,-4 0 0 16,4-6 0-16,-1 5-10 0,-3 1 1 0,4-6 0 15,0-6-108-15,-1 1-22 0,1-1-4 0</inkml:trace>
  <inkml:trace contextRef="#ctx0" brushRef="#br0" timeOffset="159876.442">7736 6767 1337 0,'0'0'28'0,"-3"9"6"15,3-9-34-15,-4 5 0 0,4-5 0 0,0 0 0 16,0 0 58-16,0 0 5 0,0 0 1 0,0 9 0 16,0-9 0-16,0 0 0 0,0 0 0 0,0 0 0 15,-3 6-40-15,3-6-7 0,0 0-1 0,0 6-1 16,0-6-24-16,3 6-5 0,4-6-1 0,0 6 0 16,4-6 15-16,0 6 0 0,6-3 0 0,-6 0 0 15,6-3 21-15,1 3 7 0,3-3 2 0,0 0 0 16,-3 0-30-16,0 0-10 0,-1 2 0 0,-2-2 0 15,2 0-28-15,-6 0-6 0,-1 0 0 0,-3-2-1 16,4-1 2-16,-8 0 1 0,1 3 0 0,-4 0 0 0,0 0 17 0,0 0 3 0,0 0 1 0,-7-3 0 16,-4-3 21-16,1 6 0 15,-4 0 0-15,0-6 0 0,-4 6 0 0,0-6 0 16,1 0 0-16,-5 0 0 0,1 0 15 0,0 1 7 16,3-7 2-16,-3 3 0 0,4 3-24 0,-4 0 0 15,-1-6 0-15,1 7 0 0,7-7 0 0,0 6 0 16,0-3 0-16,3 6 0 0,8 0 16 0,3 3-2 0,0 0 0 0,0 0 0 15,3 6-22-15,-3 3-5 0,7 9-1 0,4-7 0 16,0 7 14-16,3 3 0 0,3 2 0 16,1 6 0-16,0-2 0 0,-1 2 0 0,1 10 0 0,-1-10 0 15,-2 3 0-15,-5-8 0 0,4-4 0 16,-3 4 0-16,3-6 0 0,-3-4-12 0,-1 4 12 0,4-6-12 16,-7-1 12-16,0-5 8 0,4-6 0 15,-4 3-8-15,4-3 0 0,-4 0 0 0,0 0 0 0,3-3 0 16,-3-3 0-16,0 1 0 0,4-7 0 0</inkml:trace>
  <inkml:trace contextRef="#ctx0" brushRef="#br0" timeOffset="160777.494">8809 6790 1314 0,'-7'18'37'0,"3"-6"8"16,1-1-36-16,-1-2-9 0,1 3 0 0,-1 6 0 15,4-12 53-15,-3 5 9 0,-1-5 2 0,4 6 0 16,0 3-19-16,4-4-3 0,-1 7-1 0,1 0 0 15,3 2-25-15,0 4-4 0,3-7-2 0,-3 10 0 16,4-4-10-16,0 10 8 0,-1-7-8 0,1 4 8 16,-4-1-8-16,3-3 8 0,-3-2-8 0,1-1 8 15,-1-2 1-15,-4-3 0 0,1-4 0 0,3 4 0 16,-4-6 2-16,1 5 0 0,-4-11 0 0,3 6 0 0,-3-6-1 16,0-6 0-16,0 0 0 0,0 0 0 0,0 0 22 0,0 0 4 0,0-3 0 15,-3-6 1-15,-1-8 1 0,-3-1 0 0,4-9 0 16,-4-2 0-16,0 0-24 0,-1 2-5 0,1-2-1 15,-3-4 0-15,3 4 10 0,-4 3 2 0,4-10 0 16,-3 4 0-16,2 6-20 0,1-4 0 0,0 4 0 0,4-4 0 16,-1 1-48-16,1 8-12 15,-4-8-4-15,7 5 0 0,-4 4 52 0,4 2 12 0,4-2 0 16,-1 2 0-16,1 0 0 0,-1 7 0 0,4-10 0 0,-3 9 0 16,6 6 0-16,-2-5 0 0,6 5 0 15,-4 0 0-15,1 6 0 0,3 0 0 0,0 0 0 16,0 6 0-16,0-6 0 0,0 0 0 0,1 6 0 0,-1-1 0 15,-4-5-24-15,1 6-3 0,-1 0 0 16,-3-3 0-16,4 6-8 0,-4 3-1 0,0 2-1 0,0-2 0 16,0 0 37-16,-3 3 0 0,-4-4 0 0,3 1 0 15,-3 0 0-15,0 3 0 0,-3-7 0 0,-1 1 0 16,1-3 0-16,-4 0 0 0,0 0 0 0,-4 0 0 16,0-6 22-16,1 0 12 0,-4-6 2 0,0 6 1 15,-4-6-25-15,-3 0-4 0,3 3-8 0,-3 0 11 16,3-3-11-16,-3 3 0 0,4-2 0 0,-1-7 0 15,0 6-30-15,1 0-11 0,-1 0-3 0,4 0 0 16,0-5-67-16,7 5-13 0,0-3-4 0</inkml:trace>
  <inkml:trace contextRef="#ctx0" brushRef="#br0" timeOffset="161254.11">9282 6623 1074 0,'-7'11'30'0,"-4"-5"8"0,0 3-30 0,1 3-8 0,-1 0 0 0,-3-1 0 15,4 1 52-15,-1-9 10 0,4 6 2 0,-4-3 0 16,4 0 0-16,0 3 0 0,0-4 0 0,0 1 0 15,4 0 0-15,-1 0 0 0,0 3 0 0,4 3 0 16,-3-4-52-16,3 7-12 0,3-3 0 0,-3 3 0 16,4-7 0-16,3 4 0 0,-3-3 0 0,3 9 0 15,0-12 0-15,-4 5 0 0,4-5 0 0,-3 3 0 16,3-3 0-16,-4 0 0 0,4 0 0 0,-7-6 0 16,8-6 54-16,-5-3 8 0,4 0 2 0,-3 0 0 15,-1 9-56-15,-3-6-8 0,0 6-8 0,4-5 8 16,-1-1 0-16,-3 0 0 0,0 0 0 0,4-6 9 15,-4 6-9-15,0 6 0 0,0-6 0 0,0 1 0 0,0 5 0 16,0-6-11-16,0 6 3 0,0 0 0 16,0 0 0-16,0 0 0 0,0 0 0 0,3 3 0 15,1 5-32-15,-4 1-5 0,3 0-2 0,1 9 0 0,-4-7 38 16,3 4 9-16,1 3 0 0,-1-1 0 16,1-5 0-16,3 0 0 0,0 0 0 0,-3-3 0 0,3 2 49 15,-4 1 12-15,1 0 3 0,3-9 0 0,-4 0-64 16,4-3-24-16,4 0 0 0,-4-6 1 15,4-6-14-15,-1-6-3 0,1-2-1 0</inkml:trace>
  <inkml:trace contextRef="#ctx0" brushRef="#br0" timeOffset="161633.557">9469 6837 1527 0,'0'15'32'0,"0"-3"7"0,0 0-31 0,0-7-8 0,3 4 0 0,-3 0 0 16,0-6 55-16,4 3 9 0,-4-6 3 0,3 12 0 15,-3-6-27-15,4 5-4 0,-4 1-2 0,0-6 0 16,3 3-18-16,-3-9-4 0,0 0-1 0,0 0 0 16,0 0-11-16,0 0 10 0,0 0-10 0,0 0 10 15,0 0 2-15,0 0 0 0,0 0 0 0,0 0 0 16,0 0-12-16,0 0 8 0,0 0-8 0,0 0 8 15,0 0-8-15,-3-12 0 0,-1 9 0 0,4-9 0 16,-3 6 0-16,-1-5 0 0,4-7 0 0,-3 9 0 16,-1 3 0-16,1-5 0 0,-1 5 9 0,4-12-9 0,-4 6 12 15,4-2-3-15,0-4 0 0,0 6 0 0,0-3-9 16,4 7 0-16,0-7 0 0,-1 9 0 0,1 0 0 0,-1 0 0 0,1 0 0 16,-1 1 0-16,1 5 0 0,-1-12 0 0,4 9-9 15,-3 0 9-15,-1 0-10 0,4-3 2 0,-3 3 0 0,3 0 0 31,0 3-54-31,4 0-10 0,-1 3-3 0</inkml:trace>
  <inkml:trace contextRef="#ctx0" brushRef="#br0" timeOffset="161947.033">9825 6246 1337 0,'-11'21'28'16,"8"-9"6"-16,-1 0-34 0,4 11 0 0,0-5 0 0,-3 8 0 16,3 4 58-16,0 2 5 0,3 3 1 0,-3 3 0 15,4-2 0-15,-1 8 0 0,1-6 0 0,3 6 0 16,0-3-8-16,0-3 0 0,4-8-1 0,-4 8 0 15,3-6-28-15,-3-2-6 0,0-4-1 0,-3 4 0 16,3-7-5-16,-4-2-2 0,1-4 0 0,-1 1 0 0,1-6-5 0,0-12 0 16,-4 0-8-16,0 0 12 15,0 0-12-15,0 0 0 0,0 0 0 0,0 0 0 16,0 0-119-16,-4-12-20 0,4-6-4 0</inkml:trace>
  <inkml:trace contextRef="#ctx0" brushRef="#br0" timeOffset="162414.267">10001 6781 1672 0,'0'0'35'0,"0"0"7"0,0 0-34 0,0 0-8 0,0 0 0 0,0 0 0 16,0 0 61-16,0 9 11 0,0-3 1 0,0-6 1 15,0 0-57-15,0 0-17 0,0 0 8 0,0 0-8 16,4 0 0-16,3 0 0 0,0 6 0 0,0-6 0 16,0 0 0-16,0 6 0 0,0-6 0 0,0 0 8 15,4 0-8-15,-4 0 0 0,3-6 0 0,-3 0 0 16,4 0 0-16,-7 6 8 0,3-9-8 0,-4 4 11 16,-3-7-3-16,4 6-8 0,-4 0 12 0,-4 0-4 15,4-11 0-15,0-4 0 0,-3 3 0 0,3-5 0 16,-4 11-8-16,-3 6 8 0,0 6-8 0,0 0 8 15,0-3-8-15,0 0 0 0,0-3 9 0,0 3-9 16,7 3 0-16,-7 3 0 0,0 3 0 0,0 3 0 16,-1 0 25-16,1-3 4 0,0 6 1 0,0-1 0 15,0-2-30-15,4 3 8 0,-4 6-8 0,3-1 0 16,1-5 0-16,-1 6 0 0,1-4 0 0,-1 4 0 16,4 0 0-16,0-4 0 0,0-2 0 0,4 6 0 15,-4-7 0-15,3 1 0 0,1-3 0 0,3 3 0 0,-4 0 0 16,4-7 0-16,-3 7 0 0,3-6 0 15,0-6 0-15,3 3 0 0,-2-3 0 0,-1 0 0 16,3 0 0-16,-3 3-18 0,4-3 4 0,-4 0 1 16,3 0-173-16,1-3-34 0</inkml:trace>
  <inkml:trace contextRef="#ctx0" brushRef="#br0" timeOffset="164093.788">11134 6623 1094 0,'-7'17'46'0,"-4"-5"-37"15,4-3 82-15,0 3 16 0,-4-6 3 0,4-1 1 16,-3 7-24-16,3-9-5 0,0 3-1 0,0 0 0 16,3 0-13-16,4-6-2 0,-7 0-1 0,0 3 0 15,7-3-22-15,-7 9-5 0,7-9-1 0,-7 5 0 16,0 1-22-16,3-6-5 0,-3 6-1 0,4 0 0 15,-4 0-9-15,3 0 0 0,-3 6 0 0,3-4 0 16,-3 4 0-16,4 0 0 0,-4-6-11 0,3 9 11 16,4-4 0-16,-3 1 0 0,3 6 0 0,0-1-8 15,-4-8 8-15,4 9 0 0,0-6 0 0,-3-1-8 16,3 1 8-16,-4-6 0 0,4 3 0 0,0-3 0 16,0 0 0-16,0-1 0 0,0-5 0 0,4 6 0 0,-4-6 0 15,0 0 9-15,7 0-9 0,-7 0 0 0,7-6 9 0,0 1-9 16,0-1 0-16,0 0 9 0,0-3-9 0,0 3 10 15,0-6-10-15,-3 6 10 0,3 1-10 0,-4-7 0 16,1 3 9-16,-1 0-9 0,1 3 0 0,-1 3 0 16,1-3 0-16,-1 1 0 0,1-1 0 0,-4-6 0 15,0 6 0-15,0 6 0 0,0 0 0 0,0 0 0 0,0 0 0 16,0 0 0-16,0 0 0 0,0 0-12 0,0 0 12 16,0 0-12-16,0 0 12 0,0 0-8 0,0 0 8 0,0 0-8 15,0 0-28-15,0 0-6 16,0 0-1-16,0 0 0 0,7 6 35 0,-3 0 8 0,3 0 0 0,-4 0 0 15,1 5 0-15,-1-5 0 0,1 0 0 0,-1 3 0 16,1 9 0-16,-4-13 0 0,0 7 0 0,3 0 0 16,-3 9 0-16,0-10 0 0,0 7 0 0,0-3 0 15,4-4 0-15,-4 1 0 0,0 0 0 0,3 0 0 16,-3-6 0-16,4-4 0 0,3 1 0 0,-4 3 0 16,4-6-105-16,-7 0-19 0,4 3-4 0</inkml:trace>
  <inkml:trace contextRef="#ctx0" brushRef="#br0" timeOffset="164535.47">11250 6773 1337 0,'0'8'56'16,"0"1"-44"-16,0-3 41 0,-3 6 9 0,-1 0 2 0,4-3 0 15,0-1 28-15,0-2 7 0,0 3 1 0,0-3 0 16,0 0-43-16,0 0-8 0,-3 5-1 0,3-5-1 16,0-3-27-16,0 3-4 0,0-6-2 0,0 6 0 15,0 0 0-15,3 6 0 0,-3-6 0 0,4-1 0 16,-1 1-6-16,1 0 0 0,-1 0-8 0,1-3 12 15,-1 0-12-15,1 6 11 0,3-6-11 0,-4 6 10 16,4-4-10-16,0 7 0 0,-3-6 0 0,3 6 0 16,0-6 10-16,0 0-10 0,0-4 12 0,0 4-12 15,0 0 12-15,0-6-4 0,4 0 0 0,-8 6-8 16,4-6 12-16,1-6-12 0,-1 6 12 0,-4-9-12 16,1 6 12-16,3-2-12 0,-4-1 12 0,1-3-12 15,-1-3 9-15,1-5-9 0,-1 5 0 0,1-3 9 16,-4 3-21-16,3 1-5 0,-3-1-1 0,0-3 0 15,0 3-13-15,-3 6-2 0,-1-5-1 0,1-7 0 16,-4 3-33-16,0 4-6 0,0-7-2 0</inkml:trace>
  <inkml:trace contextRef="#ctx0" brushRef="#br0" timeOffset="164836.994">11494 6808 1314 0,'0'0'37'0,"0"0"8"0,0 0-36 16,0 0-9-16,-4 6 0 0,8 3 0 0,-4-1 97 0,0-2 18 0,0-6 3 0,3 9 1 16,1 3-43-16,-1 0-9 0,1-6-2 0,-1 5 0 15,4-2-45-15,0-3-10 0,4 6-2 0,-1-6 0 16,-3 5-8-16,4-5 0 0,0 0 0 0,-1 3 0 15,-3 3 36-15,0 0 6 0,0-7 1 0,0 1 0 16,0 6-34-16,1-12-9 0,-1 12 0 0,0-9 0 16,0 3 0-16,-4-3 8 0,1-1-8 0,-1 4 0 15,-3-6-32-15,7 0-12 0,0 0-1 0,-7 0-1 16,0 0-117-16,4 6-23 0,3 0-5 0</inkml:trace>
  <inkml:trace contextRef="#ctx0" brushRef="#br0" timeOffset="165124.27">11494 7055 1314 0,'0'0'37'0,"0"0"8"0,0 0-36 0,0 0-9 0,0 0 0 0,0 0 0 15,3 6 53-15,4-12 9 0,0 0 2 0,0 0 0 16,0 0 0-16,0 0 0 0,4-2 0 0,-4 2 0 16,0 0-52-16,0-6-12 0,0 0 0 0,0 1 0 15,4-1 0-15,-1-3 0 0,1 3 0 0,-1 1 0 16,1-1 0-16,0 0 0 0,-1 3 0 0,-3 3 0 16,4 0 0-16,-4 1 0 0,4-1 0 0,-4 6 0 15,3-6 0-15,1 0 0 0,-1 6 0 0</inkml:trace>
  <inkml:trace contextRef="#ctx0" brushRef="#br0" timeOffset="166256.227">12188 6823 1503 0,'0'0'31'0,"0"0"9"0,0 0-32 0,0 0-8 0,0 0 0 0,0 0 0 16,0 0 57-16,0 0 11 0,0 0 1 0,0 0 1 15,0 0-46-15,0 0-10 0,0 0-2 0,0 0 0 16,0 0-3-16,0 0-1 0,0 0 0 0,0 0 0 16,0 0-8-16,0 0 0 0,0 0 0 0,0 8 0 15,-3-2 0-15,3 3 0 0,0 3 0 0,0 0 0 16,0-6 0-16,3-1 0 0,-3 1 0 0,0 0 0 15,0 3 8-15,0 9-8 0,0-7 12 0,0 1-4 16,0-6 8-16,0 0 0 0,0 6 1 0,0-3 0 16,4-4-6-16,-4 1-2 0,0-6 0 0,0 0 0 0,0 0-9 0,0 0 10 0,0 0-10 15,0 0 10-15,0 0 5 0,0 0 1 0,0 0 0 0,0 0 0 16,0 0 13-16,0 0 3 0,0 0 1 0,0-11 0 16,0 2-12-16,0-6-2 0,0 6-1 15,0-3 0-15,0 1-18 0,0-7 0 16,0 6 8-16,0 3-8 0,0-2 0 0,0-1 0 0,0 0 0 15,4 0 0-15,-1 4 0 16,1-4 0-16,-1 6 0 0,1 0 0 0,-1-6 0 0,1 12 0 0,-4 0-10 0,3-6 10 16,1 3-9-16,6 3 9 0,-6-2-12 0,3 4 12 15,0 1-14-15,4 3 4 0,-4 0 1 0,0 0 0 16,0 0 9-16,0 9 0 0,0-7-9 0,0 4 9 16,0 3 0-16,0-3 0 0,4-1 0 0,-8 1 0 15,4-3-25-15,-3 9-1 0,-1-12 0 0,-3 5 0 16,4-5 26-16,-4 0 0 0,3 0 0 0,-3-6 0 15,0 0 21-15,0 0 10 0,0 0 1 0,0 0 1 16,0 0-24-16,0 0-9 0,0 0 0 0,0 0 9 16,0 0-9-16,0 0 0 0,0 0 9 0,0 0-9 15,0 0 0-15,0 0 0 0,0 0 0 0,0 0-12 16,0 0-6-16,4-6-2 0,-4 0 0 0,3 0 0 16,1 0-8-16,-4 1-1 15,3-7-1-15,1 0 0 0,-1 3 17 0,1-3 3 0,3 7 1 0,-3-7 0 16,-1 6 9-16,1 0 0 0,-1 0 0 0,1 3-8 15,-4 3-24-15,7 0-4 0,-4 3 0 0,4 3-1 16,-3 0 37-16,-1-6 0 0,1 12 0 0,-1-1 0 16,4-5 0-16,-3 6 0 0,0 3 0 0,-1-3 0 15,1-1 0-15,-1 1 0 0,1 3 0 0,-4-3 0 0,3-1 21 16,1 1 12-16,-1 3 3 0,1-4 0 0,-1 1-24 0,-3-6-4 16,4 6 0-16,-4-6-8 15,0-6 12-15,0 0-4 0,0 0 0 0,0 0-8 0,0 0 12 0,0 0-12 0,3 6 12 0,-3-6-12 31,4 0-38-31,3 0-14 0,0 0-4 0</inkml:trace>
  <inkml:trace contextRef="#ctx0" brushRef="#br0" timeOffset="166886.01">12615 6876 1364 0,'-3'11'28'0,"-4"-5"7"16,0 0-35-16,3 0 0 0,1 3 0 0,-4-3 0 15,7-6 90-15,-4 6 11 0,4-6 3 0,0 0 0 16,0 0-29-16,0 0-6 0,0 0-1 0,0 0 0 15,0 0-44-15,0 0-8 0,0 0-3 0,0 0 0 16,0 0 34-16,0 0 6 0,0 0 2 0,0 0 0 16,0 0-37-16,0 0-7 0,0 0-2 0,0 0 0 15,0 0-9-15,0 0 0 0,0 0 0 0,0 0 0 0,4 5 0 0,-1 1 0 0,4-6 0 0,0 6 0 16,0-6 0-16,0 6 0 0,-3-6 0 0,3 3 0 16,0-3 0-16,0 0 0 0,4 0 0 0,-4-3 0 15,3 3 0-15,-3 0 0 0,4 0 0 0,-1 0 0 16,-2-6 0-16,-1 6 0 0,0-6 0 15,-4 0 0-15,4 1 0 0,-7 5 0 0,4 0 0 16,-4 0 0-16,7-6 0 0,-4 6-12 0,-3-12 2 0,0 12 1 16,0 0 9-1,0 0 12-15,0 0-2 0,-3-6-1 0,-1 0-58 16,1 0-12-16,-4 3-3 0,0-3 0 0,0 1 52 0,-4-1 12 0,4 0 0 0,-4 0 0 16,1 6 0-16,-4-6 0 0,3 0 0 0,0 3 0 15,-3 3 35-15,4-3 9 0,-1 3 3 0,1 0 0 16,-1 3-38-16,4 0-9 0,0 3 0 0,3 0 0 15,1 6-36-15,-1-6-8 0,1 5-3 0,3-5 0 16,3 9 56-16,1 3 11 0,3-7 3 0,0 4 0 16,4 9-37-16,-4-13-7 0,7 7-2 0,-4 0 0 15,1-4 23-15,-1-2 0 0,-2 0 0 0,-1 0 0 16,3-10 0-16,-3 1 0 0,0 0 0 0,-3 0 0 16,3 0 22-16,-4 3 9 0,4 6 1 0,-3-6 1 15,0-6-13-15,-4 0-4 0,7 6 0 0,-4-6 0 16,4 0-16-16,-3 6 0 0,3-6 0 0,-4 0 0 15,4 0-33-15,-3 0-14 0,-1-6-2 0</inkml:trace>
  <inkml:trace contextRef="#ctx0" brushRef="#br0" timeOffset="167470.93">12972 6826 1579 0,'0'0'32'0,"0"0"10"0,0 0-34 0,0 0-8 0,-4-6 0 0,4 6 0 15,0 0 102-15,0 0 18 0,0 0 4 0,-7 0 1 16,4 0-48-16,-5 3-9 0,8-3-3 0,-7 0 0 15,0-3-41-15,0 3-8 0,4-6-1 0,3 6-1 16,0 0-14-16,0 0-16 0,0 0 3 0,-7 6 1 16,0 0 12-16,3 2 0 0,-3 1 0 0,4 6 0 15,-1-3 0-15,-3-6 0 0,3 5 0 0,1-5 0 16,-4 3 0-16,3 3 0 0,1 0 0 0,-1-7 0 16,1 7 0-16,3-6 0 0,-4-3 0 0,4-3 0 15,-3 9 0-15,3-9 0 0,0 0 0 0,-4 6 0 16,4-6 0-16,0 0 0 0,0 0 0 0,0 0 0 15,0 0 23-15,0 0 7 0,0 0 2 0,0 0 0 16,0 0-24-16,0 0-8 0,0 0 0 0,0 0 9 16,0 0-35-16,0 0-7 0,0 0-2 0,0 0 0 0,7 0 35 0,0 9 0 0,0-9 0 15,-3 5 0-15,-1 1 0 16,4 0 0-16,0 0 0 0,-3-6 0 0,3 6 16 0,-3 0 11 0,3-6 1 16,-4 6 1-1,4 0-46-15,-3 2-10 0,-1 4-1 0,1 0-1 0,-1 0 29 0,1-4 0 0,-4 1 0 16,3-3 0-16,-3 9 0 15,4-9 0-15,-4 0 0 0,3 0 0 0,-3-1 45 0,-3 1 15 16,3-6 4-16,0 3 0 16,0-3-52-16,0 0-12 0,0 0 0 0,0 0 0 0,0 0 0 15,-7 3 0-15,7-3 0 0,-7 3 0 0,7-3 0 0,-4 6 0 16,4-6 0-16,0 0 0 0,-7 3 0 0,0 0 0 0,0 3 0 0,0 0 0 16,0-6-100-1,0 5-22-15,0-5-5 0</inkml:trace>
  <inkml:trace contextRef="#ctx0" brushRef="#br0" timeOffset="169754.991">13681 6943 608 0,'0'0'12'0</inkml:trace>
  <inkml:trace contextRef="#ctx0" brushRef="#br0" timeOffset="170069.148">13723 6926 802 0,'0'0'22'0,"0"0"6"15,0 0-28-15,0 0 0 0,0 0 0 0,0 0 0 0,0 0 18 0,0 0-2 0,0 0-1 16,0 0 0-16,0 0 10 0,0 0 3 15,0 0 0-15,-7 5 0 0,7-5 3 16,0 0 1-16,-4 0 0 0,4 0 0 0,0 0-23 0,0 0-9 0,0 0 8 16,0 0-8-16,0 0 0 0,0 0 0 0,-3 6 0 0,3-6 0 15,0 0-62 1,0 0-5-16,0 0-1 0</inkml:trace>
  <inkml:trace contextRef="#ctx0" brushRef="#br0" timeOffset="171001.662">13734 6943 535 0,'-7'-12'11'0,"7"12"3"0,-4-5-14 0,4 5 0 0,0 0 0 0,0 0 0 16,0 0 46-16,-3 0 6 0,3 0 2 0,0 0 0 15,0 0-29-15,0 0-5 0,0 0-2 0,0 0 0 16,0 0-18-16,0 0 0 0,0 0-13 0,0 0 5 16,0 0-31-16,0 0-5 0,0 0-2 0,0 0 0 15,0 0 34-15,0 0 12 0,0 0 0 0,0 0-9 16,0 0 9-16,0 0 0 0,0 0 0 0,-4 5 0 16,4-5 34-16,0 0 9 0,0 0 1 0,0 0 1 15,0 6 7-15,0-6 2 0,0 0 0 0,0 0 0 16,0 0 18-16,0 0 4 0,0 0 1 0,0 0 0 15,0 0-8-15,0 0-1 0,0 0-1 0,0 0 0 16,0 0-23-16,0 0-4 0,0 0 0 0,0 0-1 16,0 0-16-16,0 0-3 0,0 0-1 0,0 0 0 15,0 0-8-15,0 0-2 0,0 0 0 0,0 0 0 0,0 0-9 0,0 0 0 0,0 0 0 16,0 0 0-16,0 0 0 0,0 0 0 16,0 0 0-16,0 0 0 0,0 0-11 0,0 0 11 0,0 0-8 0,0 0 8 15,0 0 0 1,0 0 0-16,0 0 0 0,0 0 0 0,0 0 0 0,0 0 0 0,0 0-8 0,0 0 8 15,0 0 0-15,0 0 12 0,0 0 0 16,0 0-1-16,0 0 34 0,0 0 7 0,0 0 2 16,0 0 0-16,0 0-7 0,-7 0-2 0,3-6 0 0,4 6 0 15,-7 0-18-15,7 0-4 0,-3-5-1 0,-1 5 0 16,-3-6-22-16,4 0 9 0,-4 0-9 0,3 3 0 16,-3 0 8-16,4 0-8 0,-1 0 0 0,-3 0 0 15,0 0 0-15,0 0-12 0,0 3 0 0,0 0 0 16,0 0 1-16,0 0 1 0,0 6 0 0,-4-3 0 15,4 3-15-15,0 0-3 0,-4 6-1 0,4-6 0 16,-3-1 29-16,-1 1 0 0,4 6 0 0,-4-9 0 16,1 9 0-16,-1 0 0 0,4-7 0 0,-7 7 0 15,7-6 0-15,0 6 0 0,0-6 0 0,3 2 0 16,1-2 25-16,-1 6 11 0,4-12 3 0,-3 6 0 16,3 0-25-16,-4 6-5 0,4-6-1 0,-3-1 0 15,3 4 0-15,0-3 0 0,0 6 0 0,0-12 0 16,0 0-8-16,0 0 8 0,0 0-8 0,0 0 8 15,7 0-8-15,3 6 8 0,-3-6-8 0,4 0 8 0,0 0-8 0,-1-12 0 16,4 0 0-16,-3 3 0 0,3 4 0 0,0-1 0 16,0 0 0-16,-3-6 0 0,3 6 0 0,-3-9 0 15,-1 4 0-15,1-1 0 16,-1-6-28-16,1 7-7 0,-1-4-1 0,1 3-1 16,-4-6-32-16,0 13-7 0,-3-13 0 0,-1 12-1 15,1-3 29-15,-4 9 7 0,0 0 1 0,0 0 0 0,0 0 19 0,0 0 4 0,0 0 1 16,0 0 0-16,0 0 4 0,0 0 2 15,0 0 0-15,-4 9 0 0,1 9 10 0,-1-12 14 0,1 5-3 0,-4 1-1 16,3 3 24-16,0 2 5 0,1-5 1 0,3 6 0 16,-4-4-30-16,8 4-10 0,-4 0 0 0,3-1 9 15,1-2 44-15,3 3 9 0,-3-1 2 0,3-5 0 16,0 3-37-16,0-3-7 0,0-7-2 0,0 1 0 16,0 0-29-16,0-6-5 0,4 6-2 0,-4-6 0 15,3 0 49-15,-3-6 9 0,4 6 3 0,-1-6 0 16,-2 0-161-16,2 1-32 0,1-1-6 0</inkml:trace>
  <inkml:trace contextRef="#ctx0" brushRef="#br0" timeOffset="171735.8">13843 6887 1579 0,'-7'12'32'0,"3"-3"10"0,1 3-34 0,3-6-8 0,-4 5 0 0,1 1 0 16,-1 3 59-16,4-3 9 0,-3-7 3 0,3 7 0 15,0 0-11-15,-4-3-3 0,4 0 0 0,0-1 0 16,0 4-39-16,4-6-8 0,-4 6-2 0,3-6 0 15,-3 0 6-15,4-1 1 0,-1 1 0 0,-3-3 0 16,0-3-31-16,4 6-5 0,-1 6-2 0,-3-12 0 16,0 0 56-16,0 0 11 0,0 0 3 0,0 0 0 15,0 0-31-15,0 0-7 0,0 0-1 0,0 0 0 16,0 0 0-16,0 0 0 0,0 0 0 0,0 0 0 16,0 0-8-16,0 0 0 0,0 0 0 0,7-6 0 15,-3-3 0-15,0 0 0 0,-4 1 0 0,0 2 0 16,0-6 0-16,3 0 0 0,-3 0 0 0,4 1 0 15,-1 2 0-15,1-9 0 0,-1 6 0 0,1 7 0 16,-4-7 0-16,3 0-9 0,1 3 0 0,-1 3 0 16,-3 6 1-16,0 0 0 0,0 0 0 0,0 0 0 15,0 0-32-15,0 0-5 0,4 6-2 0,3 0 0 16,-4-3 38-16,1 9 9 0,3 0 0 0,-4-7 0 16,1 7 23-16,0 0 6 0,-4 0 2 0,3-4 0 15,-3 4-50-15,0-6-9 0,4 0-3 0,-4 6 0 16,0-12 63-16,0 0 12 0,0 0 2 0,0 0 1 15,0 0-24-15,0 0-5 0,0 0-1 0,0 0 0 0,7-6-17 16,0 0 0-16,0-6 0 0,0 0 0 0,0 4 0 0,0 2 0 16,0-12 0-16,0 12 0 0,0-5 0 15,0 2 0-15,-3 3 0 0,-1 0 0 0,1 3 0 0,-1 0 0 16,-3 3 0-16,0 0 0 0,7 0 0 0,-3 3-11 16,3 0 2-16,-4 9 0 0,1-3-6 0,0 2-1 15,-4 1 0-15,3 0 0 0,-3 2 33 0,-3 4 7 16,-1 6 0-16,0-10 1 15,4 4-25-15,-3 0 0 0,-1-7 0 0,4 1 0 0,-3 3 0 0,3-3 0 0,-4-7 0 16,4 1 0-16,0-6 56 0,0 0 7 0,0 0 1 0,0 0 0 16,0 0-52-16,7 0-12 0,0 0 0 0,4 0 0 15,-4 0 0-15,4-6 0 0,-1 6 0 0,1-5 0 16,-1 5 0-16,5-6 0 0,-1-3 0 0,-4 6 0 16,4-6 0-16,-3 6 0 0,3 0 0 0,-3 3 0 15,-1-6-164-15,1 6-36 0,-4 0-8 0</inkml:trace>
  <inkml:trace contextRef="#ctx0" brushRef="#br0" timeOffset="171990.766">14302 6893 1094 0,'0'0'46'15,"0"0"-37"-15,-4 9 119 16,4-3 23-16,0 6 5 0,-3-1 0 0,3-5-48 16,-4 0-9-16,4-6-3 0,0 9 0 0,-3 0-23 0,3 0-5 0,0 2 0 0,0-5-1 15,0 6-48-15,0 0-10 0,0 2-1 0,3-2-8 16,-3 0 0-16,0 6 0 0,4-10-10 0,-4 1 10 16,0 6 0-16,0-3 0 0,3 0 0 0,-3-1 0 15,0-8 0-15,0 3 0 0,0-6 0 0</inkml:trace>
  <inkml:trace contextRef="#ctx0" brushRef="#br0" timeOffset="172194.111">14256 6734 1824 0,'0'0'76'16,"0"0"-60"0,0 0-16-16,-4 6 0 0,4-6 0 0,0 0 0 15,0 0 0-15,0 0 0 0,0 0 0 0</inkml:trace>
  <inkml:trace contextRef="#ctx0" brushRef="#br0" timeOffset="172731.619">14538 6952 1337 0,'0'0'28'0,"0"0"6"0,0 0-34 0,-4 3 0 15,1 9 0-15,3-12 0 0,0 0 131 0,0 0 19 0,0 0 4 0,0 0 1 16,0 0-95-16,0 0-18 0,-4 9-4 0,1-4-1 16,3-5 22-16,0 0 4 0,0 0 1 0,3 6 0 15,1 0-52-15,-1 0-12 0,5-6 0 0,-1 0 0 16,0 0 0-16,0 0 0 0,0-6 0 0,0 6 0 16,0 0 0-16,3 0 0 0,-3 0 0 0,4 0 0 15,-4-6 0-15,0 6 0 0,0-6 0 0,0 6 0 16,-3-5 0-16,3-1 0 0,-4 0 0 0,1-3 0 15,-4 3-55-15,3 0-13 0,-3 0-4 0,4 0 0 16,-4 1 13-16,-4-1 3 0,4-6 0 0,-3 3 0 16,-1 3 36-16,1 3 7 0,-4 0 1 0,0 3 1 15,0-6 11-15,0 1 16 0,0-1-4 0,-4 6-1 16,4-6 41-16,0 0 9 0,-4 12 2 0,4 0 0 16,0-6-50-16,0 0-13 0,0 6 0 0,0-1 0 15,0 4 0-15,3 3 0 0,-3 6 0 0,0-7 0 16,4 7 0-16,-4 0 0 0,0 2 0 0,0 4 0 15,3-10 0-15,1 10 0 0,-4 0 0 0,3-10 0 16,0 10 56-16,4-7 7 0,-3-5 1 0,3 9 0 16,0-15-64-16,0 5 0 0,0 1-14 0,0-3 2 15,3-3 12-15,-3-6 16 0,4 3-4 0,0 3-1 16,3-3-11-16,0 2 0 0,3-5 0 0,1 6 0 0,-1-6 0 16,1 0 0-16,0 6 0 0,-1-6 0 0,4 0 0 15,0 0 0-15,-3 0 0 0</inkml:trace>
  <inkml:trace contextRef="#ctx0" brushRef="#br0" timeOffset="173718.6">14986 6852 1094 0,'4'6'23'0,"-1"6"5"0,-3-6-28 0,0-6 0 0,0 0 0 0,0 0 0 16,0 0 56-16,0 0 7 0,4 0 1 0,-4 0 0 16,0 0 51-16,0 0 10 0,0 0 3 0,0 0 0 15,0 0-72-15,-7 5-15 0,7-5-2 0,-8 6-1 16,1-3-10-16,0 0-1 0,7-3-1 0,-7 6 0 15,0-3 30-15,-3 0 5 0,3-3 2 0,0 3 0 0,-4-3-21 16,4 6-4-16,-4 0-1 0,1-6 0 16,3 6-14-16,0-6-3 0,7 0-1 0,-11 5 0 15,8-5-19-15,3 0 0 0,0 0 8 0,-8 6-8 16,8-6 0-16,-3 0 0 0,3 0-8 0,0 0 8 16,0 0-16-16,0 0 4 0,0 0 0 0,0 0 0 0,0 0-6 0,3 6-1 0,8-6 0 0,-4 6 0 15,0-6 19-15,-3-6 0 0,3 6 0 0,0 0 0 16,0 0-20-16,-4 0-1 0,8 0 0 0,-8 0 0 15,-3 0 21-15,0 0 0 0,8 0 0 0,-8 0 0 16,3 6 0-16,4-6 0 0,0 6 0 0,-3 3 0 16,3-6 0-16,-7-3 0 0,3 3 0 0,-3-3 0 15,4 6 0-15,-4-1 0 0,3 1 0 0,1 0 0 16,-4 0 0-16,3 0 0 0,1 0 0 0,-4 3 0 16,3-1 47-16,-3 7 13 15,0 3 4-15,0-6 0 0,0-1-52 0,0-2-12 0,-3 9 0 0,-1-6 0 16,4-1 0-16,-3-2 0 0,3 9 0 0,-4-7 0 15,4 1 0-15,-3-6 0 0,-1 3 0 0,1 0 0 16,-4-6 54-16,3 3 8 0,4-6 2 0,-7 5 0 16,0 1-52-16,0-6-12 0,3 6 0 0,-3-6 0 15,0 0-37-15,0 6-11 0,0-6-1 0,-3 6-1 16,3-12 2-16,0 0 0 0,-4 0 0 0,0 0 0 16,1-2-140-16,-1-1-27 0</inkml:trace>
  <inkml:trace contextRef="#ctx0" brushRef="#br0" timeOffset="174662.119">16214 6858 1314 0,'0'0'37'0,"0"0"8"0,0 0-36 0,0 0-9 0,0 0 0 0,-7 0 0 16,0-6 108-16,3 6 19 0,-3-6 4 0,7 6 1 15,-7-3-67-15,0 3-13 0,7 0-2 0,-7 0-1 16,-4 0-37-16,4 3-12 0,-3 3 8 0,-5-6-8 16,5 6 0-16,-1-6 0 0,1 0 8 0,-1-958-8 15,-3 1928 8-15,3-964-8 0,1-1 12 0,-4 4-12 16,3 0 0-16,-3 0 0 0,3 3 0 16,1-1 0-16,-4 1 56 0,3 0 5 0,-3 9 1 0,3-10 0 31,4 7-99-31,-3-3-20 0,3 2-4 0,3 1-1 0,-3-6 46 0,4-4 16 15,3 1-12-15,0-3 12 0,0 9 0 0,0-3 0 0,0-6 0 0,0 5 10 16,0-8-10-16,0-3 0 0,7 3 9 0,-4 6-9 16,-3-9 11-16,7 0-3 0,-3 0 0 0,3 0 0 15,0-6 7-15,4 0 1 0,-1 3 0 0,1-8 0 16,-4 5 16-16,3-6 4 0,-3-6 1 0,4 6 0 16,-4 4-29-16,0-4-8 0,0 0 0 0,-3 6 0 15,3 0-22-15,-4-2-6 0,1 2 0 16,-4 3-1-16,0 3-5 0,3-3-1 0,-3 3 0 15,0 0 0-15,0 0 35 0,0 0 0 0,0 0 0 0,0 0 0 16,0 0 0-16,0 0 0 0,0 0 0 0,0 0-10 16,0 0 10-16,0 0 0 0,4-6 0 0,-4 6 0 15,0 0 0-15,0 0-8 0,0 0 8 0,0 0 0 16,0 0 0-16,0 0 0 0,3 6 0 0,1-3 0 16,-1 3 54-16,1-1 10 0,0 1 1 0,-1 0 1 15,1 0-87-15,-1 6-18 0,1 0-3 0,-4-6-1 16,3 2 18-16,1-2 3 0,-4 6 1 0,3-6 0 0,-3 0 45 15,0 0 10-15,4 0 2 0,-4-6 0 16,0 0-36-16,0 0 0 0,3 5 0 0,1 1 0 16,3-3-57-16,-4 0-15 0,8 6-4 0</inkml:trace>
  <inkml:trace contextRef="#ctx0" brushRef="#br0" timeOffset="175190.911">16235 6999 1686 0,'0'0'35'0,"0"0"9"15,0 0-36-15,0 0-8 0,0 0 0 0,0 0 0 16,0 0 62-16,0 0 10 0,0 0 3 0,0 0 0 16,0 0-40-16,0 12-8 0,0-9-2 0,0-3 0 15,0 9 31-15,3-4 7 0,1 4 1 0,-1-3 0 16,-3-6-52-16,4 6-12 0,-1 6 0 0,1-6 0 16,0 0 0-16,3-4 0 0,-4 4 0 0,4 3 0 15,0 0 0-15,-3 3 0 0,3-6 0 0,-4 0 0 16,4 5 0-16,-3-8 0 0,-4 0 0 0,3 6 0 0,1-3 0 0,-4 0 0 15,3 0 0-15,1-1 0 0,-4 1 0 0,0-6 0 0,0 0 0 0,0 0 0 16,0 0 0 0,0 0 0-16,0 0 0 0,0 0 0 0,0 0 40 0,0 0 6 0,0 0 1 0,4 0 0 15,-1-6-25-15,1 1-5 0,-1-1-1 0,1-6 0 16,3 0-16 0,-4-2 0-16,4 2 0 0,0-6 0 15,0 9 0-15,0-2 0 0,1 5 0 0,-5-6 0 0,4 0 0 0,0 0 0 0,-3 1 0 16,3 2 0-16,-4-9 0 0,1 6 0 0,-1-5 0 0,1 2 0 15,3-3 0-15,-4 7 0 0,1-7 0 0,3 3 0 16,-3 4-44-16,-1-7-16 16,1 3-4-16,-1 3 0 0,-3 4-10 0,4-1-2 0,-1-3-1 15,1 6 0-15,-4 0-133 0,3 6-26 0</inkml:trace>
  <inkml:trace contextRef="#ctx0" brushRef="#br0" timeOffset="175771.905">16669 6981 1865 0,'0'0'39'0,"0"0"9"0,-7 0-39 0,3-5-9 0,1-1 0 0,-1 3 0 15,4 3 56-15,-3-6 8 0,3 6 3 0,0 0 0 16,-4-6-22-16,4 6-4 0,-7 0-1 0,7 0 0 16,0 0-24-16,0 0-6 0,0 0-1 0,0 0 0 15,0 0-9-15,-7 0-11 0,7 0 3 0,-7 9 0 16,0-6-11-16,0 6-1 0,0-9-1 0,0 11 0 15,0-5-11-15,0 6-1 0,0-3-1 0,-1 2 0 16,1 1 34-16,4 6 0 0,-4 0 0 0,3-10 0 16,4 4 0-16,-3 6 0 0,3-6 0 0,-4-7 0 15,4 4 44-15,0-3 16 0,0-6 4 0,4 12 0 16,-1-6-56-16,1 0-8 0,3-6 0 0,0 5-10 16,-4-5 10-16,-3 0 0 0,8 0 10 0,-1 0-10 15,0-5 0-15,0-1 0 0,3-6 0 0,-3-3 0 16,4 4 0-16,-4-1 0 0,0-12 0 0,-3 12 0 15,3-2 0-15,-4 2 0 0,1 6 0 0,-1 0 0 16,-3-6-45-16,4 4-15 0,-4 2-4 0,0 0 0 16,0 6 52-16,0 0 12 0,0 0 0 0,0 0 0 15,0 0 0-15,0 0 0 0,3 6 0 0,-3 3 0 16,0 2 0-16,0 1 0 0,0 6 0 0,0-1 0 16,0-2 0-16,0 9 0 0,0-7 0 0,0 1 0 15,0-3 35-15,0 2 9 0,0-2 3 0,0-6 0 0,0 0-24 16,0 2-5-16,0-5-1 0,0-6 0 0,0 0-17 0,0 0 0 0,0 0 0 15,0 0 0-15,0 0 0 0,7 0-11 0,0-6 2 0</inkml:trace>
  <inkml:trace contextRef="#ctx0" brushRef="#br0" timeOffset="176211.547">16824 7037 1579 0,'-4'12'32'0,"1"6"10"0,-1-7-34 0,1 1-8 0,3 3 0 0,-4 3 0 16,4-7 49-16,-3 7 8 0,3-3 2 0,0 2 0 15,0-2-3-15,0-6 0 0,0-3 0 0,0-6 0 16,0 0-34-16,0 0-7 0,0 0-2 0,0 0 0 15,0 0 27-15,-4-6 6 0,4-3 1 0,0-6 0 16,0 9-24-16,0-5-5 0,4 5-1 0,-1-3 0 16,1-6-17-16,-4 6 0 0,3-8 0 0,1-1 0 15,-4 9 0-15,3 0 10 0,1 7-10 0,0-4 8 16,-4 6-8-16,3 0 0 0,4-6 0 0,-7 6-11 16,4 0 11-16,-4 0 0 0,0 0 0 0,3-6 0 15,4 0 0-15,-7 6-8 0,4-6 8 0,-4 6 0 16,0 0-10-16,0 0 10 0,3 0-12 0,-3 0 12 15,7 6 0-15,0 6 0 0,-3 2 0 0,-1-2 0 16,4 0 0-16,-3-6 0 0,3 0 0 0,-3 0 0 16,3 0 0-16,0-1 0 0,0 7 0 0,0 3 0 15,0-3 0-15,-4-1 0 0,4 1 0 0,0-3 0 0,-3-3-8 0,3 0 8 0,0 0 0 16,-3-1 0 0,-1-5-152-16,-3 0-23 0,7 0-5 0</inkml:trace>
  <inkml:trace contextRef="#ctx0" brushRef="#br0" timeOffset="176675.519">17067 6523 1558 0,'-3'-6'65'16,"-1"0"-52"-1,4 0 19-15,0 0 4 0,-3 0 1 0,3 1 0 16,0-1-5-16,0 6-2 0,0-6 0 0,0 6 0 16,0-9 21-16,0 9 4 0,0 0 1 0,0 0 0 15,0 0-33-15,0 0-7 0,0 0 0 0,0 0-1 16,0 0-15-16,0 0 11 0,0 0-11 0,3 9 10 0,1-3 3 0,-1 5 1 15,4 7 0-15,-3 0 0 16,0 8 10-16,-1-2 3 0,1 8 0 0,-4 0 0 16,3-2-11-16,1 2-1 0,-1-3-1 0,-3 1 0 0,4 2 29 15,-1-5 5-15,-3-4 2 0,4 7 0 0,-4-7-26 16,3 4-4-16,-3-10-2 0,0 7 0 0,4-4-4 16,-1 4-1-16,-3-10 0 0,4 10 0 15,-4 0-5-15,0-971 0 0,3 1944-8 0,-3-971 12 0,4-8-12 0,-4 5 0 16,0-11 0-16,3 3 0 0,-3-4 0 0,0 7 0 15,0-6 0-15,0-1 0 0,4-2-20 16,-4 3-8-16,3-6 0 0,-3 0-1 0,0 0-28 16,4 0-6-16,-4-1-1 0,0-5 0 0,0 0-45 0,0 0-10 15,0 0-1-15</inkml:trace>
  <inkml:trace contextRef="#ctx0" brushRef="#br0" timeOffset="177007.829">16947 6952 1989 0,'-7'-3'56'0,"0"-3"13"15,4 0-55-15,-4 0-14 0,3 1 0 0,1-1 0 16,3 0 62-16,-4 0 10 0,4 0 1 0,0 6 1 15,-3-3-58-15,3-3-16 0,0 0 0 0,0 6 0 0,0 0 56 0,3-6 7 0,-3 6 1 0,4-5 0 16,-1 5-64 0,-3 0-28-16,4-6 3 0,3 6 0 15,-4 0-11-15,4 0-3 0,4 6 0 0,-4-1 0 0,4 1 39 0,-1-3 0 0,1 3 0 0,3 3 0 16,-4 0 16-16,5 3 10 0,-5-7 2 0,1 1 1 16,3 0-29-16,-4 0 0 0,5-3 0 0,-5 0 0 15,4-3-14-15,0-3-2 16,-3 0-1-16,3-3 0 0,-3 0-35 15,3 0-6-15,0-5-2 0</inkml:trace>
  <inkml:trace contextRef="#ctx0" brushRef="#br0" timeOffset="181482.383">17745 6870 705 0,'0'0'20'0,"-4"-6"4"0,4 6-24 0,0-6 0 0,-3 0 0 0,3 6 0 15,-4-6 24-15,4 6 0 0,0 0 0 0,0 0 0 16,-7-3 3-16,0 6 0 0,0 3 0 0,0-6 0 15,3 6-11-15,-3-6-1 0,7 0-1 0,-7 12 0 16,0-12 14-16,7 0 4 0,-3 11 0 0,-1-5 0 16,4-6-8-16,-3 3-2 0,3-3 0 0,0 0 0 15,0 9-4-15,0-9-1 0,0 0 0 0,0 0 0 16,0 0 6-16,0 0 1 0,0 0 0 0,0 0 0 16,3-3 33-16,4 0 7 0,0 0 2 0,0 0 0 15,4 3-17-15,-1-6-3 0,5 1-1 0,-5 5 0 16,8-6-21-16,-4 0-5 0,0 0-1 0,0 0 0 15,0-3 2-15,4 0 1 0,-4 4 0 0,4-4 0 16,-1-3-21-16,-6 6 0 0,3-6 0 0,-3 1 0 16,3-1 0-16,-4 3 0 0,1-3 12 0,-4 6-4 15,0-5-8-15,0 2 8 0,0 3-8 0,0 0 8 16,-3 3-8-16,-4 3-16 0,7-3 4 0,-7 3 0 16,7-3-32-16,0 0-6 0,-7 3-2 0,7 0 0 15,-7 0-10-15,7 0-2 0,-7 0-1 0</inkml:trace>
  <inkml:trace contextRef="#ctx0" brushRef="#br0" timeOffset="182152.906">18507 6264 899 0,'0'0'18'0,"0"0"6"0,0 0-24 0,0 0 0 15,0 0 0-15,0 0 0 0,0 0 106 0,0 0 16 0,0 0 3 0,0 0 1 16,0 0-61-16,0 0-12 0,0 0-2 0,0 0-1 15,0 0-32-15,0 0-6 0,0 9-2 0,0 0 0 16,0 5 2-16,0-2 1 0,3 0 0 0,-3-3 0 16,0 3-3-16,-3 5-1 0,3 1 0 0,0 2 0 15,-4-2 3-15,4 6 1 0,0-1 0 0,-3 9 0 16,3-5-4-16,-4 8-1 0,1 0 0 0,-1-2 0 16,4 5-8-16,-3-3 0 15,3-2 0-15,0-4 0 0,0-6 8 0,0-2-8 0,0-9 8 16,0 5-8-16,0-5 0 0,3-3 8 0,-3-3-8 0,4 6 0 15,-1-6 25-15,4-6 0 0,-7 0 0 0,4 5 0 16,3-10-25-16,0-1 0 0,0-6 0 0</inkml:trace>
  <inkml:trace contextRef="#ctx0" brushRef="#br0" timeOffset="182684.485">18782 6684 557 0,'0'-5'11'0,"-4"-7"5"0,4 6-16 0,-3-3 0 15,3-3 0-15,-4 6 0 0,4-11 22 0,-3 5 2 0,-1 0 0 0,1 4 0 16,-1-4 28-16,1 0 5 0,-1 0 2 0,1 0 0 15,-1 4 11-15,-3-1 2 0,3 0 1 0,-3 3 0 16,7 6 3-16,0 0 0 0,0 0 0 0,-7 0 0 16,0 0-44-16,0 6-8 0,-3-3-1 0,3 6-1 15,-4 5 10-15,0 4 1 0,1-6 1 0,3 8 0 16,-4-2-18-16,4 0-3 0,-3-1-1 0,3-2 0 16,3 3-4-16,1-1-8 0,-1-8 11 0,4 6-11 15,0 0 9-15,0-4-9 0,4-5 0 0,-1 0 9 16,4 0 2-16,-3-3 0 0,6 0 0 0,-3 6 0 15,0-9 7-15,4 0 2 0,-1 0 0 0,1-9 0 16,0 6-8-16,-1-6 0 0,1 3-1 16,3-6 0-16,-4-5-3 0,1 2 0 0,0 3 0 0,-4-5 0 15,-4 5-35-15,4-6-7 0,-3 9-2 0,-4-8 0 16,3 11 0-16,-3-6-1 0,4 3 0 0,-4 9 0 16,0 0 5-16,0 0 2 0,0 0 0 0,-4 9 0 15,4-3 14-15,0 6 4 0,4 5 0 0,-4-2 0 16,0 3 12-16,0-1 0 0,0 1 0 0,-4 0 0 15,4 2 0-15,0-2 0 0,0 0 0 0,0-4 0 16,0-2 0-16,0 6 0 0,-3-7 0 0,3-2 0 16,0 3 0-16,3-6 0 0,4-6 0 0,0 6 0 15,1-6-106-15,6 0-28 0</inkml:trace>
  <inkml:trace contextRef="#ctx0" brushRef="#br0" timeOffset="183236.225">19509 6452 1431 0,'0'0'29'15,"-7"3"9"-15,-1-3-30 0,5 3-8 0,3-3 0 0,-7 3 0 16,0 0 72-16,7-3 14 0,-4 6 2 0,1 0 1 16,-1 0-45-16,4 5-10 0,-3 1-2 0,-1-6 0 15,4 0-10-15,-3 6-2 0,3 2-1 0,0-8 0 16,0 0-7-16,0-6 0 0,0 0-1 0,0 0 0 15,0 0-1-15,0 0 0 0,0 0 0 0,0 0 0 16,0 0 4-16,0 0 1 0,0 0 0 0,0 0 0 16,0 0-15-16,0 0 0 0,0-6 0 0,0 0 0 0,0-5-12 15,-4 5-4-15,1 3-2 0,-1-3 0 0,1 0-1 0,-1 0 0 16,-3 0 0-16,3 0 0 0,-3 6 11 0,-3-5 8 0,3-1-12 16,-4 6 12-16,4 0 0 0,-3 0-8 0,-1 6 8 15,0-1 0-15,1 1 0 0,-1 0 0 0,4 3-8 16,-3 3 8-16,3-1 0 15,-1 1 0-15,-2 0 0 0,3 0 0 0,3 0-12 16,-3 2 4-16,4-2 8 0,-1 0-13 0,1 5 13 0,3-2 0 16,3-3 0-16,-3 5 0 0,4-2 0 0,-1 0 0 15,1 5 0-15,-1-2 0 0,4-9 0 0,0 6 0 0,0-1 0 16,4-8 0-16,-4 6 0 0,7 0 0 0,-3-3-10 16,3-1 10-16,0 1 0 0,0 3 0 0,-3-6 0 0,3 0 8 15,0 0-8-15,0-1-9 0,0-5 9 0</inkml:trace>
  <inkml:trace contextRef="#ctx0" brushRef="#br0" timeOffset="183779.9">19674 6264 1181 0,'-10'6'24'0,"-1"-3"7"16,4 3-31-16,0-3 0 0,0 6 0 0,0-9 0 0,7 0 68 16,-7 5 8-16,7-5 2 0,0 0 0 0,-4 6-26 0,4-6-4 0,0 0-2 15,0 0 0-15,-7 6-27 0,7 0-6 0,-3 0-1 16,3 3 0-16,0 0 0 0,0 5 0 0,0-2 0 0,3 6 0 16,-3-4-3-16,0 4-1 0,0 0 0 0,0 5 0 15,0-2 26-15,4 8 5 0,-4-8 1 0,3 8 0 16,1 1-21-16,-4-4-4 0,4-3-1 0,-1 4 0 15,1-9-3-15,-1 2-1 0,1-5 0 0,-1 5 0 16,1-8-10-16,-1 0 0 0,1-3 0 0,-4 5 0 16,3-5 0-16,-3-3 0 0,4 0 0 0,-4-6 0 15,0 0 0-15,0 0 18 0,0 0-3 0,0 0-1 16,0 0-14-16,0 0-16 0,0 0 3 0,0 0 1 16,0-6 0-16,0 0 0 0,3-5 0 0,-3-4 0 15,4 3 0-15,-4 6 0 0,3-11 0 0,1 5 0 16,3 0 3-16,-4 3 1 0,5-8 0 0,-5 5 0 15,4 0 8-15,-3 0 0 0,-1 3 0 0,4 4 0 16,-3-1 0-16,-1 0 0 0,1 6 0 0,-4 0 0 16,7 0-28-16,-4 0-3 0,4 0-1 15,0 6 0-15,1 5 32 0,-5 1 0 0,1 3 0 0,-1 3 0 16,1-1 20-16,-1-5 9 0,-3 9 3 0,0-4 0 16,0-5-32-16,4 3 0 0,-4 2 0 0,3-11 0 15,-3 6 0-15,0-6 12 0,0-6 0 0,0 0 0 16,0 0-4-16,4 9 0 0,-4-9-8 0,3 3 12 15,-3-3-12-15,0 0 11 0,7-3-11 0,0 0 10 16,4-3-102-16,0 0-21 0,-1 0-4 0</inkml:trace>
  <inkml:trace contextRef="#ctx0" brushRef="#br0" timeOffset="184053.812">19978 6696 922 0,'0'0'19'0,"0"0"5"0,0 0-24 0,0 0 0 0,0 0 0 0,0 0 0 15,0 0 82-15,0 0 11 0,-7 0 3 0,3-6 0 16,4 6-16-16,0 0-4 0,0 0 0 0,0 0 0 15,-7-6-39-15,4 6-8 0,3 0-1 0,-7-5-1 16,7 5-27-16,0 0 0 0,0 0-12 0,0 0 12 16,-4-6-59-16,4 6-4 0,0 0-1 0</inkml:trace>
  <inkml:trace contextRef="#ctx0" brushRef="#br0" timeOffset="184457.588">19678 6264 706 0,'0'6'30'0,"0"0"-30"16,0-6 71-16,0 9 8 0,0-3 1 0,0-1 1 15,0 7-7-15,0-6-2 0,0 0 0 0,0 0 0 16,0-6-15-16,-4 9-3 0,4-9-1 0,0 0 0 16,0 0-34-16,0 0-7 0,0 0-2 0,0 0 0 15,0 0 17-15,0 0 3 0,0 0 1 0,-3 6 0 16,3-6-31-16,0 0 0 0,0 0 0 0,0 0 0 15,0 0 8-15,0 0-8 0,0 0 0 0,-7 0 0 16,7 0 0-16,-7 0 0 0,0-3 0 0,7 3 0 16,0 0-24-16,0 0-5 0,0 0-1 0,-7 3 0 15,7-3 22-15,0 0 8 0,-4 2 0 0,4-2-9 16,0 0-16-16,-7 9-3 0,7-9-1 0</inkml:trace>
  <inkml:trace contextRef="#ctx0" brushRef="#br0" timeOffset="185103.602">19854 6690 1196 0,'-7'-11'24'0,"0"-1"8"0,0 6-32 0,0-6 0 0,0 3 0 0,-4 3 0 16,4-5 68-16,0 11 8 0,0-6 2 0,4 6 0 15,-4-6-13-15,7 6-2 0,0 0-1 0,-7 0 0 16,3 0-41-16,1 6-8 0,3-6-1 0,-7 0-1 15,-1 6-11-15,5-6-11 0,-1 0 3 0,1 11 0 16,-1-11 8-16,1 6 0 0,-1 0 0 0,1-3 0 16,-1 9 0-16,1-6 0 0,-1 0 0 0,1 5 0 15,-1-5 0-15,4-6 0 0,0 0 0 0,-3 6 0 16,-4-3 0-16,7-3 0 0,-4 9 0 0,4-3 0 16,0-6 0-16,0 0 0 0,0 0 12 0,0 6-4 15,7 8-8-15,-3-8 0 0,-1 6 8 0,4-3-8 16,0 3 30-16,0-6 2 0,4 5 0 0,-4-5 0 15,0-6-20-15,0 6-4 0,0-6-8 0,0 6 12 16,4-6-12-16,-4 0 11 0,3 6-11 0,1-6 10 16,0 0-10-16,-1-6 0 0,-3 0 0 0,0 6 0 15,-3-6-24-15,-1 0-8 0,1 0 0 0,-4 1-1 16,3-1 8-16,-3-3 1 0,0 3 1 0,-3 0 0 16,3 0 12-16,-4 0 3 0,4 0 0 0,-3 1 0 0,3 5 16 15,-4 0 3-15,1-9 1 0,3 9 0 0,0 0 22 16,0 0 5-16,0 0 1 0,-7 0 0 0,7 0-32 0,-7 9-8 0,3 2 0 15,-3-5 0-15,4 6 8 0,3 6 0 16,-4 2 0-16,4-2 0 0,-4-3-8 0,4-4 0 0,0 1 0 16,0 6 0-16,0-7 0 0,0 1 8 0,0 0-8 15,0 3 8-15,4-4 0 0,0-5 0 0,-1 0 0 16,1 0 0-16,-1-6-8 0,4 3 0 0,-3-3-11 16,3 0 11-16,0-3-51 15,0-3-4-15,3 0-1 0</inkml:trace>
  <inkml:trace contextRef="#ctx0" brushRef="#br0" timeOffset="185637.211">20165 6587 1089 0,'-4'-14'22'0,"4"14"7"16,-3-6-29-16,-1-6 0 0,1 12 0 0,-1-6 0 15,4 6 86-15,-3-6 11 0,3 6 3 0,-4-11 0 16,1 5-13-16,-1 0-3 0,1 0 0 0,3 6 0 0,-8-3-32 0,8 3-6 16,0 0-2-16,-7 0 0 15,0 3-33-15,0 0-11 0,0 3 0 0,-3 0 0 0,3 2 0 0,0 4 0 0,-1 0 0 16,1 0 0-16,0 5 0 0,0-2-12 0,4 3 3 0,-8-1 1 15,8 4 8-15,-4-3 0 0,0-1 8 0,-1-5-8 16,1 0 0-16,4 2 0 0,-1-8 0 0,4 0-8 16,0-6 8-16,0 0 11 0,0 0-3 0,0 0 0 15,0 0 7-15,0 0 1 16,7 0 0-16,0 0 0 0,1-6 19 0,-1 6 4 0,-4-11 1 16,4 2 0-16,-3 6-23 0,3-3-4 0,-4 3-1 0,4 0 0 15,-3 0-12-15,3 3 0 0,0-3 0 0,-3 3 0 16,-1 0 0-16,-3 0-10 0,7-3 2 0,-7 3 0 15,4 3 8-15,-4-3 0 0,7 3 0 0,-4 0 0 16,-3-3 0-16,4 6-8 0,-4 3 8 0,0 5-8 16,0-8 8-16,0 6 0 0,0 0 0 0,-4 3 8 15,1-4-8-15,-1 1 0 0,-3 0 0 0,4 0 0 16,-4-4 11-16,3 1-3 0,-3 0 0 0,0 3 0 16,0-6-8-16,0 0 0 0,7-6 0 0,-7 0 0 15,0 5-22-15,0-5-6 0,7 0-2 0,-7 6 0 16,-1-6-49-16,8 0-9 0,-7 6-3 0,7-6 0 15,0 0-105-15,-7 0-22 0</inkml:trace>
  <inkml:trace contextRef="#ctx0" brushRef="#br0" timeOffset="186214.298">20341 6529 1616 0,'0'-9'46'0,"0"0"10"0,0 3-45 0,0 6-11 0,0 0 0 0,0 0 0 16,-3-6 74-16,3 6 13 0,0 0 2 0,-7-6 1 15,-4 6-34-15,4 0-6 0,-4 0-2 0,1 0 0 16,-1 0-38-16,1 6-10 0,-1-6 0 0,-3 6 0 16,7 0 8-16,-4 0 0 0,1 3 0 0,-1 2 0 15,4-5-8-15,0 6 0 0,0 0 0 0,0-6 0 16,3 6 0-16,1 2 0 0,-1-8 0 0,4 6-11 16,-3-6 11-16,3 5 0 0,0-11 0 0,3 6 0 15,-3-6 0-15,0 6 0 0,4-3 8 0,-1 0-8 16,-3-3 14-16,4 3-2 0,-4-3 0 0,3 6 0 15,1-6-12-15,-1 6 0 0,1-6 0 0,0 0 0 16,3 6 0-16,-4-6 0 0,-3 0 0 0,4 6 0 16,-1-1 0-16,-3-5 0 0,4 0 0 0,-1 6 0 15,1-6 0-15,-1 6 0 0,-3-6 0 0,7 3 0 16,-3 0 0-16,-1-3 0 0,1 6 0 0,-4-6-10 16,3 6 10-16,1 0-8 0,-1 8 8 0,-3-8-8 0,0 0 8 15,4 6 0-15,-4 3 0 0,0-7 0 0,0 7 0 16,0-3 0-16,-4-6 0 0,4 6 0 15,-3-1 0-15,-1-2 0 0,1 3 8 0,3 0-8 16,-4-6 0-16,1-1 0 0,3 1 0 0,0-6 0 16,-4 9 8-16,4-9-8 0,0 0 8 0,0 0-8 15,0 0 11-15,-7 3-3 0,7-3 0 0,0 0 0 16,-7 3-28-16,7-3-7 0,-7-3-1 0,-3-3 0 16,3 0-88-16,3 0-17 0,-3 1-4 0</inkml:trace>
  <inkml:trace contextRef="#ctx0" brushRef="#br0" timeOffset="186782.494">20320 6637 1409 0,'0'0'60'16,"-4"3"-48"-1,1-3 67-15,-1 6 13 0,4-3 4 0,-3 3 0 16,3 0-26-16,0 0-5 0,0 0-1 0,0 0 0 16,0-1-25-16,3 1-6 0,1 0-1 0,-1-3 0 15,5 0-16-15,-1 3-3 0,0-6-1 0,3 3 0 0,-3 0 4 16,0 0 0-16,0-3 0 0,0 0 0 15,4-3-7-15,0 0-1 0,3-3 0 0,-4-3 0 0,1 3 0 0,3-11 0 0,-3-1 0 16,3 3 0-16,-4-2-8 0,4-1-11 0,4 0 3 0,-4-2 0 31,-3 8-24-31,-1 0-4 0,-3-5 0 0,0 5-1 16,0 3-8-16,-3-3-2 0,3 1 0 0,-3 5 0 0,-4-3 24 0,0 3 5 0,-4 0 1 0,4 0 0 16,0 6-23-1,0 0-4-15,-11 0 0 0,1 0-1 0,-1 0 29 0,1 0 7 0,-4 0 1 0,3 0 0 16,-3 0 8-16,3 3 0 0,1 0 0 0,-1 0 0 15,1 3 9-15,-1 6-9 0,0-6 12 16,1 5-12-16,3 1 13 0,-4 3-4 0,4 8-1 0,0-5 0 16,0 6-8-16,-4 2 0 0,8-3 0 0,-4-5 0 15,3 3 0-15,1 2 0 0,3-11 0 0,-4 9 0 16,4-4 0-16,0-5 0 0,0-6 0 0,4 9 0 16,-1-4 0-16,-3-5 8 0,7 0 0 0,-3 0 0 15,3 0-8-15,0 3 8 0,0-3-8 0,0-1 8 16,0-2-8-16,0 3 0 0,4-3 0 0,-1 3-11 15,-3-6 19-15,1 6 3 0,2-6 1 0,-3 0 0 16,4 6-61-16,-1-6-12 0,1 0-3 0</inkml:trace>
  <inkml:trace contextRef="#ctx0" brushRef="#br0" timeOffset="191257.928">21438 6673 250 0,'0'0'0'0,"0"0"14"0,0 6-14 0,0-6 0 0,0 0 0 0</inkml:trace>
  <inkml:trace contextRef="#ctx0" brushRef="#br0" timeOffset="191810.383">21424 6684 247 0,'0'0'10'16,"0"0"-10"0,0 0 34-16,0 0 5 0,0 0 1 0,0 0 0 15,0 0 28-15,0 0 5 0,0-5 2 0,-3-1 0 16,3 6 17-16,-4-6 4 0,4 6 1 0,-3 0 0 15,3 0-4-15,0 0-1 0,-7 0 0 0,0 0 0 16,3 6-64-16,-3-6-12 0,0 6-4 0,0-1 0 16,0 1 8-16,3 0 0 0,-3 0 1 0,0 0 0 15,4 3-9-15,-8 3-1 0,4-7-1 0,0 1 0 16,0 6 1-16,3-6 0 0,-3-3 0 0,4 9 0 0,-4-4 12 16,0 1 2-16,0 3 1 0,-1-6 0 0,5 6 2 15,-4-6 1-15,3-1 0 0,-3 4 0 0,4-3 0 16,-1 0 0-16,4 0 0 0,-3 6 0 0,3-12-13 0,0 0-4 15,0 0 0-15,0 0 0 0,0 0-12 0,0 0 0 0,10 0 8 0,-3 0-8 16,4 0 0-16,0 0 8 0,-1 0-8 16,1 0 0-16,3-12 9 0,-4 6-9 0,5-6 8 0,-1 3-8 15,-4-8 11-15,1 5-3 0,3-6-8 0,-3 1 12 16,-1 2-12-16,1-3 8 0,-4-5-8 0,3 8 0 16,-3-14 9-16,0 8-9 0,0-2 8 15,-3-7-8-15,3 4 0 0,0 2 0 0,-3-2 8 0,-1 2-8 16,1 1 18-16,-4 2 2 0,3 4 0 0,-3-1 0 15,0 0-20-15,-3 4 0 0,3-4 0 0,0 6 0 16,-4-2 0-16,1 2 0 0,-1 6 0 0,1-6 0 16,-1 6 0-16,1-5-16 0,-1 11 4 0,4 0 0 15,0 0 3-15,0 0 1 0,0 0 0 0,-7 5 0 16,3 13-9-16,1-6-2 0,-1 3 0 0,1 8 0 16,-1 1 10-16,4 2 9 0,0 9-13 0,0-2 5 15,0 2 8-15,0 3 0 0,0 0 0 0,0 3 0 16,0-8 0-16,0 5 0 0,0 3 0 0,4-11 0 15,-4-4 0-15,3-2 0 0,1-7 0 0,-4-2 0 16,3-3 0-16,1-1 0 0,-1-5 8 0,1-6-8 16,0 0 16-16,3 0 0 0,0 0-1 0,0-6 0 15,3-5-86-15,-3-1-17 0,4 0-3 0</inkml:trace>
  <inkml:trace contextRef="#ctx0" brushRef="#br0" timeOffset="192275.937">21646 6684 1409 0,'0'0'60'0,"0"0"-48"15,0 0 51-15,0 0 10 0,0 0 3 0,0 0 0 16,0 0-20-16,0 0-3 0,0 0-1 0,0 0 0 15,0 0-41-15,0 0-11 0,0 0 0 0,0 0 0 16,4 0 0-16,0 6 0 0,3-6 0 0,0 6 0 16,-4-6 0-16,-3 0 0 0,7-6 0 0,0 0 0 15,0 1 8-15,-3-1-8 0,3 0 12 0,0 0-4 16,-4-6-8-16,5 6 0 0,-5 0 0 0,1 3 0 16,-4-8 0-16,3 5-12 0,-3 0 2 0,-3 0 1 15,-1 0-17-15,1 6-3 0,3 0-1 0,-4-9 0 16,4 9 14-16,-7 0 4 0,7 0 0 0,-4 3 0 15,-3 3-7-15,-3-6-1 0,3 6 0 0,0 0 0 16,-4 0-11-16,1 11-2 0,-1-8-1 0,0 3 0 16,1 6 34-16,-1-7 0 0,1 1 0 0,3-6 0 15,-4 6 24-15,4 3 12 0,3-4 3 0,1-5 0 16,-1 6-19-16,1-6-4 0,3 3-1 0,0-3 0 16,0 5 4-16,3-11 1 0,-3 0 0 0,0 6 0 15,7 0 9-15,-3-6 3 0,3 6 0 0,4 0 0 16,-1-6-18-16,4 0-3 0,7 0-1 0,-3 6 0 0,3-6-10 15,0-6-9-15,4 6 9 0,3 0-13 16,0-6-139-16,1 6-28 0</inkml:trace>
  <inkml:trace contextRef="#ctx0" brushRef="#br0" timeOffset="192680.375">22408 6335 1409 0,'0'0'29'0,"-7"-3"7"0,7 3-28 0,0 0-8 0,0 0 0 0,-3-3 0 16,-4 0 68-16,0-3 13 0,3-6 3 0,1 6 0 15,-1 0-7-15,1 1-1 0,-1-7 0 0,1 6 0 16,-1 0-31-16,1 3-6 0,-5-3-2 0,5-6 0 15,-1 7-16-15,-3-1-3 0,0 6-1 0,0-6 0 16,0 6-6-16,0-6-2 0,-3 3 0 0,2 3 0 16,1 3-9-16,-3 9-11 0,-1-6 3 0,1 11 0 15,3-5 8-15,0 0 0 0,-4 8-9 0,0 4 9 16,4-9-11-16,-3 8 3 0,-1 1 0 0,1 2 0 16,3-8 8-16,3 5 0 0,-3 4 0 0,3 2 0 15,1-3 0-15,3 4-8 0,3 2 8 0,-3-8-8 16,4 5 8-16,-4-2 0 0,4-7 0 0,-4 1 0 0,3 5 0 15,1-11 0-15,-1 5 0 0,1-5 0 0,-1 3 0 0,1-9 0 16,-1 2 8-16,1-2-8 0,-1 0 0 0,-3-9-16 16,0 0 2-16,0 0 1 15,0 0-136-15,0 0-27 0,0 0-6 0</inkml:trace>
  <inkml:trace contextRef="#ctx0" brushRef="#br0" timeOffset="192965.218">21999 6599 1627 0,'0'0'46'0,"0"0"10"0,0 0-44 0,0 0-12 0,0 0 0 0,0 0 0 15,0 0 89-15,0-9 16 0,4 4 3 0,-1-4 1 16,4 6-63-16,0-3-13 0,0 6-2 0,0-6-1 15,8 0-18-15,-1 6-3 0,0-6-1 0,0 6 0 16,4-6-8-16,-4 6 8 0,3 0-8 0,1-6 8 16,-4 6-8-16,4 6 0 0,-1-6 0 0,1 0-11 15,-4 0-21-15,4 6-5 0,-4-6-1 0,3 6 0 16,-2-6-142-16,-5 0-29 0,1 0-6 0</inkml:trace>
  <inkml:trace contextRef="#ctx0" brushRef="#br0" timeOffset="194243.866">22401 6629 1241 0,'0'0'25'0,"0"0"8"0,0 0-33 0,0 0 0 0,-3 5 0 0,-1 1 0 16,4 3 67-16,0-3 6 0,0 6 2 0,0 0 0 15,4-1-21-15,-4-2-4 0,3 0-1 0,1 0 0 16,-4 3-13-16,0-1-2 0,3-5-1 0,-3 0 0 16,4 0 0-16,-4-6 0 0,0 6 0 0,0-6 0 15,0 0-12-15,0 0-2 0,0 0-1 0,0 0 0 16,0 0-2-16,0 0-1 0,0 0 0 0,0 0 0 16,0 0-2-16,0 0 0 0,0 0 0 0,-7-3 0 15,3-6-13-15,4 3 0 0,-3 0 0 0,-1-5 0 16,4 2 0-16,0 0-15 0,-3 0 5 0,3 3 1 15,0 6-2-15,0-6 0 0,0 6 0 0,3-6 0 16,1 6 2-16,-4-11 0 0,3 5 0 0,1 0 0 16,-4-3 9-16,3 3-13 0,1 0 5 0,0 0 8 0,3 1-10 15,-4-1 10-15,4 0 0 0,0 0-9 16,-3 6 9-16,3-6 0 0,-4 0 0 0,1 6-8 0,3-9 8 16,-4 9-8-16,4-3 8 0,-3 3-8 15,3 0-9-15,0 0-2 0,4 3 0 0,-1 6 0 16,1-9-80-16,-1 6-16 0,1 0-3 0</inkml:trace>
  <inkml:trace contextRef="#ctx0" brushRef="#br0" timeOffset="194693.906">22691 6655 1288 0,'-14'6'27'16,"14"-6"5"-16,0 0-32 0,-7 6 0 0,7-6 0 0,-11 6 0 16,4-6 51-16,0 11 3 0,0-11 1 0,0 6 0 15,0 3-39-15,3-3-8 0,1 0-8 0,-4 3 11 16,3 5-11-16,0-2 0 0,1 0 0 0,3-3 0 16,-4 5 0-16,1-5 0 0,-1 3 0 0,1 0 8 15,3-3-8-15,0-1 0 0,-4 1 0 0,4-3 0 16,0-6 30-16,0 6 4 0,0-6 1 0,0 0 0 15,0 0 25-15,7 0 4 0,0-6 2 0,0 3 0 16,1-6-32-16,-5 1-6 0,4-4-2 0,-3 0 0 16,3 0-10-16,3-2-1 0,1-4-1 0,-4 6 0 15,0 0 5-15,0-5 1 0,-3 5 0 0,-1 3 0 0,1 3-35 16,-1-5-6-16,1-1-2 0,-1 12 0 0,-3 0 11 0,0 0 3 16,0 0 0-16,0 0 0 0,0 0-3 0,0 0 0 15,-7 0 0-15,4 12 0 0,-1-1 3 0,1-2 0 0,-1 0 0 16,1 12 0-16,-1-10 17 0,-3 1 4 0,3 3 1 15,1 2 0-15,3 1 6 0,0-6 1 16,-4-3 0-16,4-1 0 0,0 1 0 0,4-3 0 0,-4 0 0 16,3 0 0-16,-3-6-10 0,4 0-2 0,-1 0 0 15,5 0 0-15,-1 0-8 16,0-6 0-16,3-6 0 0</inkml:trace>
  <inkml:trace contextRef="#ctx0" brushRef="#br0" timeOffset="195130.144">22860 6593 1409 0,'0'6'29'0,"0"6"7"16,0-6-28-16,-4 6-8 0,4-1 0 0,-3 1 0 15,3 3 27-15,-4 2 4 0,1-2 1 0,-1 3 0 16,1-1 20-16,-1 1 5 0,1-6 1 0,-4 5 0 16,3-2-16-16,1-3-3 0,-1 0-1 0,1-3 0 0,3-4-21 15,0-5-4-15,0 0-1 0,0 0 0 0,0 0 50 16,0 0 10-16,0-8 1 0,0-4 1 0,3-6-45 0,1 3-9 0,3-5-1 0,-4 5-1 16,4-2-18-16,-3-1 0 0,3 3 0 0,0 3-9 15,4-5 9-15,-4 2-8 16,0 3 8-16,0 1-8 0,3-1 8 0,-6 6 0 0,3-6 0 15,-4 12-8-15,1-9 8 0,-4 9 0 0,0 0 0 0,0 0-8 16,0 0 0-16,0 0 0 0,0 0 0 0,7 9 0 16,-3 3 0-16,-1 0 0 0,-3-1 0 0,4 1 0 15,-4 3 8-15,0 3 0 0,3-1 0 0,-3-2 0 16,4 8 0-16,-4-11 0 0,0 0 0 0,3 3 0 16,-3-4 0-16,4 1 0 0,-1 0 0 0,1-6 0 15,-1 3 0-15,-3-6 0 0,0-3 0 0,0 0 0 16,4 3-126-16,3-3-20 0,0 0-4 15</inkml:trace>
  <inkml:trace contextRef="#ctx0" brushRef="#br0" timeOffset="196477.511">23213 6673 1384 0,'-11'11'39'0,"4"-11"9"0,0 6-38 0,0 0-10 0,7-6 0 0,-3 0 0 15,3 0 53-15,0 0 9 0,0 0 2 0,-11 3 0 16,11-3-26-16,-7 0-5 0,7 0-1 0,0 0 0 16,0 0-32-16,0 0 0 0,0 0 0 0,-7 3 0 15,7-3 0-15,-7 6 0 0,7-6 0 0,-4 3 0 16,4-3 0-16,-7 6 0 0,7-6 0 0,-7 12 0 16,4-7 0-16,-4 7 0 0,3-6 0 0,0 3 0 15,1 3 32-15,-1-6 0 0,4 5 0 0,-3-5 0 16,3 0 0-16,0-6 0 0,-4 6 0 0,4 0 0 15,0 0-16-15,4 0-3 0,-4-1-1 0,3 1 0 16,1-3 7-16,-1 0 1 0,5 6 0 0,-5-3 0 16,4-6-20-16,0 6 0 0,4 0 0 0,-4 0 0 15,3-1 0-15,-3-5 0 0,1 6 0 0,2-6 0 16,-3 0-18-16,4 3-7 0,-1 0-2 0,1 0 0 16,-4-3-7-16,0 0-2 0,0-3 0 0,0 0 0 15,0 0-37-15,0 3-8 0,-7 0-2 0</inkml:trace>
  <inkml:trace contextRef="#ctx0" brushRef="#br0" timeOffset="196799.141">23269 6920 1653 0,'0'0'47'0,"0"0"10"0,-10 6-45 0,6-6-12 0,4 0 0 0,-7 5 0 16,0 1 47-16,0 0 7 0,3 0 2 0,-3-3 0 15,0 6-16-15,4-3-4 0,-1 3 0 0,-3-4 0 16,4-5-6-16,3 0-2 0,-4 6 0 0,1 0 0 16,-4 0-54-16,7-6-11 0,-4 6-3 0,4-6 0 15,-3 6-32-15,-5-6-6 0,8 0-2 0</inkml:trace>
  <inkml:trace contextRef="#ctx0" brushRef="#br0" timeOffset="197310.912">23643 6543 1792 0,'0'0'40'0,"-10"0"8"0,3 6 1 0,-4 0 1 0,0-6-40 0,1 6-10 0,-1 0 0 0,4 0 0 16,-3-3 28-16,-1 0 4 0,0 3 1 0,4-4 0 16,0 1-17-16,0 6-3 0,0-9-1 0,4 0 0 15,-4 6-12-15,7 0-16 0,-4 0 3 0,1 0 1 16,-1 5 12-16,0-5 8 0,4 3 0 0,-3 3-8 16,-1-6 0-16,1 6 0 0,-1-1 0 0,1-5 0 15,3-3 0-15,0-3 0 0,0 0 0 0,3 6 0 16,-3-6 8-16,0 0-8 0,7 6 0 0,-7-6 0 15,7 3 18-15,4 0-3 0,0-3-1 0,-1 0 0 16,1 0 2-16,-4-3 1 0,3 0 0 0,1 0 0 16,-4-3-17-16,-3 3-9 0,-1 0 1 0,-3 3 0 15,7 0 8-15,-7 0 0 0,0 0 0 0,0 0 0 16,0 0-24-16,0 0-4 0,0 0 0 0,0 0 0 16,0 0 28-16,0 0 0 0,0 0 0 0,0 0 0 15,0 0 0-15,0 0 11 0,0 0-11 0,0 0 12 16,-7 3 5-16,4 3 2 0,-1 0 0 0,1 3 0 15,3 5-9-15,0-8-2 0,0 0 0 0,0 0 0 0,0-6-8 0,3 9 0 16,1-6 0-16,-1 6 0 0,4-3 0 0,-3-4 0 0,-4-2 0 16,7 3 0-1,0 3-18-15,-7-6-9 0,10 0-1 0,-3-6-857 0</inkml:trace>
  <inkml:trace contextRef="#ctx0" brushRef="#br0" timeOffset="197592.481">23823 6623 1638 0,'0'0'36'0,"0"0"7"0,0 0 1 0,0 0 3 16,0 0-38-16,-3 11-9 0,3-8 0 0,-4 3 0 15,0 0 52-15,4-6 8 0,-3 6 1 0,-1 0 1 16,1 0-6-16,3 0-2 0,0 5 0 0,0-5 0 16,0 0-32-16,0 3-6 0,0-3-2 0,0 3 0 0,0-9-14 0,0 14 8 15,0-8-8-15,0 6 0 16,0-6 0-16,0 0 0 0,0 3 0 0,0-1 0 16,0 1-105-16,0-9-18 0,0 0-3 0,0 0-683 0</inkml:trace>
  <inkml:trace contextRef="#ctx0" brushRef="#br0" timeOffset="197807.668">23827 6370 1698 0,'-7'0'48'0,"3"6"11"0,0 0-47 0,-3-6-12 0,4 6 0 0,3-6 0 15,-4 2 20-15,4-2 3 0,0 0 0 0,0 0 0 16,0 0-23-16,0 0-13 0,0 0 1 0</inkml:trace>
  <inkml:trace contextRef="#ctx0" brushRef="#br0" timeOffset="198462.795">24246 6523 1220 0,'0'0'27'0,"0"0"5"0,0 0 2 0,0 0 0 0,0 0-34 16,0 0 0-16,0 0 0 0,-7-3 0 0,0 0 102 0,0 3 14 0,0 0 2 0,0 0 1 15,0 3-37-15,0 0-7 0,-4 0-2 0,4 0 0 16,-3 0-23-16,3 2-5 0,-4 1-1 0,4 0 0 15,-3 0-11-15,-1 6-2 0,4-3-1 0,-4 5 0 16,4 1-7-16,0-3-2 0,-3 5 0 0,3-8 0 16,-1 3-21-16,1 0 0 0,4-6 0 0,-4 5 0 15,7 1 0-15,-4-6-13 0,4 0 1 0,0 0 1 16,0-6 11-16,0 0 8 0,0 0-8 0,0 0 11 16,0 0-11-16,0 0 10 0,0 0-10 0,4 6 10 15,-4 8-10-15,0-14 0 0,0 0-10 0,0 0 10 16,0 0 0-16,10 0 0 0,-3 6 0 0,1-6 0 0,-1 6 8 0,-4-6 2 15,-3 0 0-15,7 6 0 0,4-6-10 0,-4 0 0 16,0-6 0-16,-7 6 0 16,7 0 0-16,0 6 0 0,-3-6-12 0,6 0 12 0,-3 0 0 15,-7 0 0-15,0 0 0 0,7 6 0 16,-7-6-9-16,7 3 9 0,0 0 0 0,-3 9 0 16,3-9-31-16,-4 8 1 0,1-5 0 0,0 0 0 0,-1 0 30 15,-3 0 0-15,0-6 0 0,0 12 0 16,-3-7 20-16,3-2 9 0,-4 6 3 0,0 0 0 15,1-3-20-15,-4 0-3 0,3 0-1 0,1 0 0 16,-4-1 4-16,3 1 0 0,-3-6 0 0,0 6 0 16,4-3-2-16,-4 0 0 0,3-3 0 0,-3 3 0 15,3-3-10-15,-3 3 0 0,0-3 0 0,4 0 0 16,3 0-32-16,0 0-9 0,0 0-2 0,-7-3 0 16,7 3-142-16,-4-3-29 0</inkml:trace>
  <inkml:trace contextRef="#ctx0" brushRef="#br0" timeOffset="198857.231">24486 6826 1990 0,'0'0'44'0,"0"0"8"0,-7 3 3 0,7-3 1 0,-3 2-44 0,3-2-12 0,-4 6 0 0,4-6 0 16,-7 6 9-16,7-6 0 0,0 0 0 0,0 0 0 15,0 0-9-15,0 0 0 0,0 0 0 0,0 0 0 32,0 0-141-32,0 0-21 0,7-3-4 0</inkml:trace>
  <inkml:trace contextRef="#ctx0" brushRef="#br0" timeOffset="200194.825">17657 7055 597 0,'0'0'12'15,"0"0"4"-15,0 0 0 0,0 6 2 0,0-6-18 0,-4 6 0 0,4 2 0 0,0-2 0 0,0 3 32 0,4 6 4 16,-1-9 0-16,-3-6 0 0,0 0 5 0,0 6 2 16,0-6 0-16,0 0 0 15,0 0 1-15,0 0 1 0,0 0 0 0,0 0 0 16,0 0-5-16,0 0 0 0,0 0-1 0,0 0 0 16,0 0-12-16,0 0-3 0,0 0 0 0,0 0 0 15,0 0-11-15,0 0-2 0,0 0-1 0,0 0 0 16,0 0-10-16,0 0 8 0,7 0-8 0,-7 0 8 15,0 0-8-15,0 0 0 0,0 0 0 0,0 0 8 0,0 0 9 0,4 6 2 16,-4-6 0-16,0 0 0 16,0 0-3-16,0 0 0 0,0 0 0 0,0 0 0 15,0 0-8-15,0 0-8 0,0 0 12 0,0 0-12 0,7 5 12 0,-7-5-4 0,0 0 0 16,0 0-8-16,7 9 22 0,-7-9-2 0,0 0-1 0,0 0 0 16,7 6-7-16,3 0 0 0,-10-6-1 0,0 0 0 15,7 3 10-15,-7-3 3 0,11 0 0 0,0 3 0 16,-4 3-12-16,3 0-3 0,1-6 0 0,-1 0 0 15,5 5-9-15,-1 1 0 0,-4-6 0 0,4 6 0 16,0-6 0-16,1 6 0 0,2 3 0 0,1 0 0 16,-4-6 0-16,0 8 12 0,4-5-12 0,3 0 12 15,-4 6-12-15,1-6 0 0,0 0 0 0,3 3 0 16,-3-4 0-16,-1 1 0 0,1 6 0 0,-4 0 0 16,0-6 0-16,4 0 0 0,-4-1 0 0,0 4 0 15,0 0 0-15,-3 0 0 0,3-9 0 0,-4 6 0 0,-10-6 0 16,11 6 0-16,-11-6 9 0,10 0-9 15,-10 0 0-15,0 0 8 0,0 0-8 0,0 0 0 16,0 0 13-16,0 0-1 0,0 0-1 0,0 0 0 16,0 0-21-16,0 0-4 0,0 0-1 0,0 0 0 15,11-6-44-15,-11 6-9 0,14-6-1 0,-3 0-408 16,-4-3-82-16</inkml:trace>
  <inkml:trace contextRef="#ctx0" brushRef="#br0" timeOffset="201624.937">18810 7443 1105 0,'0'0'24'0,"0"0"4"0,0 0 2 0,0 0 2 0,0 0-32 0,0 0 0 0,0 0 0 0,0 0 0 15,0 0 74-15,0 0 8 0,0 0 2 0,0 0 0 16,0 0-23-16,0 0-4 0,0 0-1 0,0 0 0 15,0 0-20-15,0 0-5 0,-7-6-1 0,7 6 0 16,0 0-8-16,0 0-2 0,0 0 0 0,-3 0 0 16,-5-6-5-16,1 0-2 0,4 0 0 0,-1 6 0 15,-3-5-5-15,4-1-8 0,-1-3 11 0,1 3-11 16,3 6 0-16,-4-3 0 0,-3 0 0 0,7 3 0 16,-7 0 0-16,0 3 0 0,0 0-9 0,-4-3 9 15,1 3 0-15,3 0-10 0,-4 0 10 0,1 3 0 16,3 0 0-16,-4-1 0 0,0 1 0 0,-3 0 0 15,4 0 0-15,-1 0 0 0,1 3 0 0,2 0 0 16,-2-1 0-16,-1 10 0 0,1-12 0 0,3 6 0 0,3-6 0 16,1-1 0-16,3-5 0 0,0 9 0 0,0 3 8 15,3-6-8-15,1 0 11 0,-1-6-11 16,8 6 13-16,-4 0-4 0,7-1-1 0,0 1 0 16,0 0-8-16,4-3 12 0,-1 0-12 0,1-3 12 0,0 3-12 0,-1-3 0 15,-3 0 9-15,4-3-9 0,0 0 8 0,-1-3-8 16,1-3 10-16,-4-2-10 0,-7-1 24 0,4 0 0 15,3-5-1-15,-4 2 0 0,1-3-23 0,-4-2-10 16,4 2 1-16,-1-6 0 0,-3 4-4 0,0-4-1 16,0 7 0-16,0-4 0 15,1-2-19-15,-5-1-4 0,1-2-1 0,-4-4 0 0,-4 7 16 16,1 2 3-16,-1-8 1 0,-3 2 0 0,0 4 18 0,0 2 0 16,0 4-8-16,0 5 8 0,0-6 9 15,-4 12 6-15,4-6 1 0,4 10 0 0,-1-4-16 0,4 6 0 0,0 0 0 0,-7 3 0 16,7-3 8-16,-4 3-8 0,1 5 0 0,-1 4 0 31,4 0 0-31,-3 8 0 0,-1-2 0 0,1 12 0 0,3-16 0 0,0 16 0 16,3-7 0-16,-3-2 0 0,0 2 0 0,0 1 0 0,0-4 0 0,0 10 0 15,4-13 0-15,-4 10 0 0,3 5 0 0,-3-2 0 16,7-19 12-16,-3 7-3 0,-1 0-1 0,1 8 0 16,0-8-8-16,-1 2 0 0,-3-2 0 0,4-6 0 15,3-1 0-15,-4 4 0 0,-3-9 0 0,4 0-11 16,-1 0-12-16,-3-6-2 0,0 0-1 15</inkml:trace>
  <inkml:trace contextRef="#ctx0" brushRef="#br0" timeOffset="202036.237">19089 7105 1404 0,'0'0'31'0,"0"0"6"0,0 0 2 0,0 0 0 0,0 0-31 0,0 0-8 0,0 0 0 0,0 0 0 15,0 0 56-15,0 0 9 0,0 0 3 0,0 0 0 16,0 0-22-16,0 0-4 0,7 6-1 0,0 6 0 16,-4-7-29-16,5 1-12 0,-1-3 11 0,3 12-11 15,1 0 0-15,-1-4 0 0,1 10 0 0,-1-6 0 16,1-1 0-16,-4 4 0 0,-3-6-11 0,-1-6 11 15,1 5-52 1,-4-11-4-16,0 0 0 0,0 0 0 0,0 0-41 0,0 9-9 0,0-9-2 0,-4 6 0 16</inkml:trace>
  <inkml:trace contextRef="#ctx0" brushRef="#br0" timeOffset="203166.622">19766 7508 1130 0,'0'0'24'0,"0"0"6"0,0 0 1 0,-7-3 1 0,0-3-32 0,0 0 0 0,0 0 0 0,-4 0 0 16,4 0 60-16,-3 0 6 0,-1 1 1 0,1 2 0 0,-1 3-3 0,0-3 0 15,1 0 0-15,-4 3 0 0,3 0-24 0,1 3-4 16,-5 0-2-16,5 0 0 16,3-1-22-16,-4 1-4 0,1 9 0 0,-1-6-8 0,4 0 0 0,-4 0 0 15,1 3-10-15,3-1 10 0,3 4 0 0,-3 3 0 16,0-9 0-16,4 6 0 0,-1-7 0 0,0 1 0 15,4 0 9-15,0-6-1 0,0 0-8 0,0 6 0 16,0 3 0-16,0-9 0 0,0 0 11 0,0 0 1 16,0 0 0-16,4 6 0 0,3-6 4 0,0 0 0 15,0 0 1-15,4 0 0 16,-1 0-17-16,1 0 10 0,-4 0-10 0,4 0 8 0,3 0-8 0,-4-6 0 16,1 0 0-16,-1 3 0 0,5-3-14 0,-5 0-5 15,-3 0-1-15,4 6 0 16,-1-5-6-16,-3-1-2 0,-3 0 0 0,3 0 0 0,-3 6 28 0,-4 0 0 15,3-6 0-15,-3 6 0 0,4-6 0 0,-4 6 0 16,0-6 0-16,0-3 0 0,0 9 11 0,-4-5 7 16,4-1 2-16,-3 0 0 0,3 6 6 0,0 0 2 0,0 0 0 0,0 0 0 15,0 0-7-15,0 0-1 0,0 0 0 0,0 0 0 16,0 0-20-16,0 0 0 0,0 6 0 0,0 3-8 16,0 2 8-16,3 1-8 0,1 0 8 0,-1 0-8 15,1-7 8-15,-1 7 0 0,1-3 0 0,-1 3 0 16,4-6 0-16,0 0 0 0,0-1 0 0,0 1 0 15,0 0-18-15,4-6-2 0,0 0 0 0,-1-6 0 16,4-5-70-16,-3 5-14 16,-4 0-4-16,4 0-372 0,-1 0-74 0</inkml:trace>
  <inkml:trace contextRef="#ctx0" brushRef="#br0" timeOffset="203492.618">19964 7234 1220 0,'-11'-6'27'0,"8"0"5"0,-4 1 2 0,-1 5 0 0,1-3-34 0,7 3 0 16,-7 0 0-16,7 0 0 0,-7 0 84 0,0 0 9 15,0 3 3-15,4 2 0 0,3-5-68 0,-7 6-14 0,3 0-2 0,1 6-1 16,-4 0-11-16,7-6 0 0,0 5 0 0,3 4 0 15,1-3 9-15,3 5 0 0,0 1 0 0,0 3 0 16,0-4-1-16,0 4 0 0,0 2 0 0,3 4 0 16,-2 2 7-16,-1 1 1 0,-4-4 0 0,4-2 0 15,0-1 9-15,-3-2 3 0,-1-4 0 0,-3-5 0 16,4 0-17-16,-4-3-3 0,0-9-8 0,0 0 12 16,0 0-12-16,0 0 0 0,0 0 0 0,0 0-10 15,3-3-118-15,1-3-24 16</inkml:trace>
  <inkml:trace contextRef="#ctx0" brushRef="#br0" timeOffset="203836.045">20034 7134 1036 0,'-3'0'21'0,"3"0"7"16,0 0-28-16,0 0 0 0,0 0 0 0,0 0 0 15,0 0 96-15,0 0 13 0,-7 0 3 0,7 0 1 16,0 0-45-16,0 0-10 0,0 6-2 0,-4 3 0 16,4 3-37-16,-3-1-8 0,3 1-2 0,0 0 0 0,3 3 12 0,-3 2 3 15,4 7 0-15,-4-9 0 0,3 8-1 0,-3-5 0 16,4 2 0-16,-1 4 0 0,-3-1-4 0,4-2-1 0,-1 2 0 0,1 4 0 15,-4-7-1-15,3 7 0 16,-6-9 0-16,6 2 0 0,1-2-5 0,-1-1-2 16,-3-5 0-16,4 3 0 0,-4-3-10 0,3-6 10 15,-3 5-10-15,4-5 10 0,-4-6-10 0,0 3 0 0,0-3 0 0,4 3-11 32,-4-3-42-32,0 0-9 0,3 0-2 0,1 0-477 0,-1-3-96 0</inkml:trace>
  <inkml:trace contextRef="#ctx0" brushRef="#br0" timeOffset="204452.711">20292 7437 1335 0,'0'0'29'0,"0"0"7"0,0 0 0 0,0 0 2 0,0 0-30 0,0 0-8 15,0 0 0-15,0 0 0 16,0 0 68-16,0 0 13 0,0 0 3 0,0 0 0 0,0 0-12 0,0 0-3 0,0 0 0 0,0 0 0 15,0 0-41-15,-4 6-8 0,1 6-1 0,3-3-1 16,0-9-26-16,0 0-6 0,3 5-1 0,4 7 0 16,0-6 15-16,0 6-9 0,0-6 9 0,4 3-8 15,-7 2 8-15,3 1 0 0,3-6 0 0,-3 0 0 16,4 6 0-16,-4-12 0 0,-7 0 10 0,14 0-10 16,-7-6 18-16,4-6-2 0,-4 0-1 0,0-3 0 15,0 4 0-15,0-1 0 0,-4-6 0 0,4 1 0 16,-3 2-15-16,0-3 11 0,-4 1-11 0,0-4 10 15,0 9-21-15,0 1-4 0,0-1-1 0,-4-3 0 32,-3 0-11-32,3 7-2 0,-3 2-1 0,0 0 0 15,0 6-11-15,0-6-3 0,0 6 0 0,0 0 0 0,-3 6 5 0,-5 0 1 16,5 0 0-16,-1 5 0 0,1 10 38 0,-4-9 0 0,-1 5 0 0,5 7 0 16,-4-4 0-16,3 4 0 0,4-6 9 0,0 8-1 15,-4-2 23-15,8 8 5 0,-1-9 0 0,4 4 1 0,0-4-10 16,0-2-3-16,0-3 0 0,0 5 0 0,4-11 6 0,-1-6 1 15,4 3 0-15,-7-9 0 0,0 0-17 0,0 0-3 16,11 3-1-16,-11-3 0 0,14 0 34 0,0 0 8 16,0-3 0-16,4-3 1 0,0 0-53 0,-4 3 0 15,3-3 0-15,1 0-12 16,0-12-91-16,-4 10-18 0,0 2-4 16,-3 0-693-16</inkml:trace>
  <inkml:trace contextRef="#ctx0" brushRef="#br0" timeOffset="205013.102">20641 7340 1630 0,'0'0'36'0,"0"0"7"0,-3 6 1 0,-1 0 3 0,-3 6-38 0,3-7-9 0,1 1 0 0,-1 9 0 16,1 3 40-16,-1-1 5 0,4-17 2 0,0 6 0 16,0 6-2-16,4-6 0 0,-4 3 0 0,0 2 0 15,3 7-18-15,-3-6-4 0,4-3-1 0,-4 2 0 16,3 7-10-16,1-6-1 0,-4 5-1 0,3 1 0 16,5-3-10-16,-5-3 12 0,-3 5-12 0,4-5 12 0,-4 0-12 15,3 2 12-15,1-2-12 0,-4 0 12 0,0-6-12 16,0 0 8-16,0-6-8 0,0 6 8 0,-4 2-8 15,4-8 10-15,0 0-10 0,0 0 10 16,0 0-2-16,0 0 0 0,0 0 0 0,0 0 0 0,0 0 9 0,0 0 2 16,0 0 0-16,0-8 0 0,0-1-1 0,-3 0 0 15,-1-3 0-15,1 0 0 0,3-2-6 0,0-1 0 16,0 6-1-16,-4-8 0 0,0-4-11 0,1 6 0 16,3 1 0-16,-4 2 0 0,1-6 0 0,-1 3 8 15,1 4-8-15,3-1 0 0,0 0 0 0,0 0 0 16,0 4 0-16,0-1 0 0,0 3 0 0,0 6-9 15,0 0 9-15,0 0-10 0,0 0 10 0,0 0 0 16,0 6-9-16,0-6 9 16,3-9-26-16,1 3-1 0,-1-6 0 0,1 6 0 0,3 1 10 0,-3-1 1 15,3-6 1-15,3 6 0 0,-3 0 15 0,4-3-12 16,-1 3 12-16,4 1-12 0,-3-1 12 0,0 6 0 0,3-6 0 0,-4 6-9 16,4-6 9-16,1 0-12 0,-1 3 12 0,0-3-12 15,-4 6 4-15,4 0 0 16,1-3 0-16,-1 3 0 15,-4 0-49-15,4 0-10 0,1 3-1 0,-5-3-512 0,1 6-103 0</inkml:trace>
  <inkml:trace contextRef="#ctx0" brushRef="#br0" timeOffset="207575.869">21463 7437 459 0,'0'0'20'0,"0"0"-20"31,0 0 76-31,0 0 11 0,0 0 2 0,0 0 1 0,0 0-33 0,0 0-6 0,0 0-2 0,-4 6 0 16,4-6-4-16,0 0-1 0,0 0 0 0,0 0 0 15,0 0 0-15,0 0-1 0,0 0 0 0,0 0 0 16,0 0-12-16,0 0-3 0,0 0 0 0,0 0 0 16,0 0-10-16,0 0-2 0,0 0-1 0,0 0 0 15,0 0-15-15,0 0 9 0,0 0-9 0,0 0 8 16,0 0 8-16,0 0 2 0,0 0 0 0,0 0 0 16,0 0-18-16,0 0 0 0,0 0 0 0,0 0 0 15,0 0 12-15,0 0-12 0,0 0 12 0,0 0-12 16,-3 0 38-16,3 0 1 0,0 0 0 0,-7 0 0 15,7 0 6-15,-4 0 2 0,4 0 0 0,-7 0 0 16,0 0-17-16,4 0-3 0,-1 0-1 0,-3 0 0 16,0 0-14-16,0 3-2 0,0 3-1 0,0-3 0 15,0 3-9-15,0-1 0 0,0 4 0 0,3 3 0 16,-3-6 0-16,0 0-9 0,0 3 9 0,0-1 0 16,-4 7-8-16,4 3 8 0,0-6 0 0,0 5 0 15,0-2-8-15,4 3 8 0,-4-1 0 0,0-5 0 16,3 0 0-16,0-4-8 0,4 4 8 0,0 0 0 0,4-6-8 0,-4 0 8 15,4 3-12-15,-1 2 12 0,-3-11 0 0,0 0 0 16,7 6 0-16,0 0 0 0,4 0 0 0,-4-6 0 16,0 6 0-16,3-6 0 0,-10 0 12 0,8 6-3 15,-1-6-1-15,0 0 0 0,-4 0 0 0,-3 0-8 0,4-6 12 16,-4 6-4-16,7 0 1 0,-4 0 0 0,1-6 0 0,-4 6 0 16,0 0-1-16,3-6 0 0,1 0 0 0,-1 0 0 15,-3-2 0-15,0 2-8 0,0 0 12 0,0 0-4 16,0 0-8-16,0 0 0 0,4-6 0 15,-4 6 0 1,0-5 0-16,0 5 0 0,0-3 9 0,0 3-9 16,0 0 0-16,0 0 0 0,0 1 0 0,0-1 0 0,0 6 0 0,0 0 0 0,0-6-9 0,0 6 9 15,3 0 0-15,-3 0 0 0,0-9 10 0,0 9-10 16,0 0 0-16,0 0-9 0,0 0-1 0,0 0 0 16,0 0-16-16,0 0-3 0,4-3-1 15,-4 3 0-15,0 0 6 0,0 0 2 0,0 0 0 0,0 0 0 16,0 0 22-16,0-6 0 0,0 6-9 0,0 0 9 15,4-3 0-15,-4-3 0 0,-4 0 0 0,4 6 0 16,0 0 9-16,0 0-9 0,-4-5 8 0,4 5-8 16,0 0 9-16,0 0-9 0,0 0 10 0,0 0-10 15,0 0 19-15,0 0-3 0,0 0 0 0,0 0 0 16,0 0-16-16,0 0 0 0,0 0 0 0,0 5-9 16,4 4 9-16,0-3 0 0,-4 3 10 0,3 0-10 15,4 3 0-15,-3-1 0 0,-1-5 0 0,4 0-10 16,-3 3 10-16,3 3 0 0,-4-1 0 0,4 1 0 15,0 0 0-15,-3-9 0 0,3 0 0 0,-3 0 0 0,3 0 0 0,-4 0 9 16,1 5-9-16,3 1 0 0,0-3 10 0,-4-6-10 16,4 0 8-16,0 6-8 0,0-6 0 0,4 0-9 0,0 0 0 15,-1-6 0 1,1 6-19-16,3-12-4 0,-4 1-1 0,5-1-784 0</inkml:trace>
  <inkml:trace contextRef="#ctx0" brushRef="#br0" timeOffset="208234.183">22165 7152 694 0,'0'0'20'0,"-3"9"4"0,-1-3-24 0,0 5 0 0,1-5 0 0,3-6 0 16,0 6 68-16,0-6 8 0,0 0 3 0,0 0 0 16,0 6 12-16,0-6 2 0,0 6 1 0,3 0 0 15,1 0-16-15,-4 2-3 0,7-2-1 0,-7 0 0 16,4 6-13-16,-4 0-2 0,7-3-1 0,-4 2 0 15,-3 7-8-15,4-6-2 0,-1 5 0 0,1 4 0 16,-4-9-12-16,3 5-4 0,-3-2 0 0,0 3 0 16,0-7-19-16,-3 7-4 0,6-3-1 0,-6-3 0 15,-1 5-8-15,1 1 8 0,3-6-8 0,-4 2 8 0,1 4 0 16,-1-12 0-16,1 6 0 0,3-7 0 0,0-5-8 16,0 0-17-16,0 0 4 0,0 0 1 15,0 0-46-15,0 0-9 0,0 0-1 0,0 0-508 16,0 0-102-16</inkml:trace>
  <inkml:trace contextRef="#ctx0" brushRef="#br0" timeOffset="208777.616">22380 7464 1378 0,'0'0'30'0,"0"0"6"0,0 0 2 0,0 0 2 0,-3-3-32 0,3 3-8 0,0-6 0 0,0 6 0 15,-4-6 68-15,4 6 13 0,0 0 3 0,0 0 0 16,-3-6-45-16,3 6-9 0,0 0-2 0,0 0 0 16,0 0-11-16,-7 0-2 0,0 0-1 0,7 0 0 15,0 0-14-15,-8 0 11 0,1 3-11 0,0 3 10 16,0-3-10-16,0 0 0 0,4 3 0 0,-4-1 0 15,3 7-11-15,1-6 11 0,-1 0-8 0,4 0 8 16,-3 3 0-16,3-3 11 0,0-6-1 0,0 11 0 16,3-5 12-16,-3 0 2 0,0-6 1 0,7 6 0 15,-3 0-3-15,3-6-1 0,3 6 0 0,-3-6 0 16,0 0-21-16,4 0 8 0,0 0-8 0,-1-6 0 16,4 0 10-16,-3 0-2 0,3 0-8 0,-3 0 12 0,-1-3-12 15,-3 4 0-15,4-1 0 0,-8 0-10 0,4 6 0 0,-3-6 0 16,-4 6 0-16,0 0 0 0,0 0 0 15,0 0 0-15,0 0 0 0,0 0 0 0,0 0 10 16,0 0-10-16,0 0 10 0,0 0-10 0,0 0 10 16,0 0 0-16,-4 6 0 0,1 0 0 15,-1-3 10-15,1 3 4 0,-1 5 1 0,1-5 0 16,-1 6 9-16,4-6 3 0,-3 0 0 0,3 5 0 16,0-5-15-16,0 0-4 0,0 3 0 0,0-3 0 15,3 0-8-15,1 6 0 0,-1-7 9 0,4 1-9 0,-7-6 0 0,4 9 0 16,3-3 0-16,3 3 0 15,-2-3 0-15,2 2-18 0,1-2 3 0,-1 0 1 16,4 0-136-16,-3-6-27 0,21 0-6 0,-18-12-1 0</inkml:trace>
  <inkml:trace contextRef="#ctx0" brushRef="#br0" timeOffset="209901.065">23128 7466 1235 0,'0'0'35'0,"0"0"8"0,0 0-35 0,0 0-8 0,0 0 0 0,0 0 0 0,-7 0 84 16,7 0 14-16,0 0 3 0,-7 3 1 0,-4-3-30 0,4 0-5 16,0 6-2-16,-3-6 0 0,3 6-47 0,0-6-10 15,7 0-8-15,-7 0 12 0,-1 6-12 16,1-6 0-16,0 0 0 0,0 6 0 0,7-6 0 0,-7 0 0 15,7 0 0-15,-3 6 0 16,3-6 0-16,-7 6 0 0,0 0 0 0,3-1 0 16,1 7 0-16,-4-3-11 0,3-3 3 0,0 6 0 0,1-6 17 0,-1-1 4 15,4 7 1-15,-3 0 0 0,3-3 5 0,0 3 1 16,-4 5 0-16,4-8 0 0,-3 3-12 0,3-1-8 16,0 1 12-16,3 0-12 0,-3-3 8 0,0-3-8 15,4 3 0-15,-1-1 0 0,1-2 10 0,3 0-10 0,-3 0 8 0,3-6-8 31,0 6-25-31,3-6-11 0,1 0-1 0,-1 0-1 16,4 0-178-16,1 0-36 0,13-12-8 0,4 6 0 0</inkml:trace>
  <inkml:trace contextRef="#ctx0" brushRef="#br0" timeOffset="210266.39">23283 7025 846 0,'0'0'18'0,"0"0"4"0,0 0 1 0,0 0 1 0,-3 6-24 0,-1 0 0 0,1 0 0 0,3 0 0 0,0 6 21 16,-4 0-1-16,4-1 0 0,0 10 0 0,4-9 32 15,-1 5 7-15,1-2 1 0,-1 8 0 0,1-5 12 16,-1 3 4-16,4 2 0 0,-3 1 0 0,-1-4-3 0,1 10 0 15,-4-10 0-15,4 10 0 0,-1-13-5 0,-3 10 0 16,0-10-1-16,4 7 0 0,-4-3-13 0,-4 2-2 16,4-5-1-16,-3 2 0 0,3-2-22 0,-4 0-4 15,4-1-1-15,-4-2 0 0,1 3-2 0,3-7-1 16,-4-2 0-16,4 0 0 0,0 0-10 0,0-9-3 16,0 0 0-16,0 0 0 0,0 0-8 0,0 0-14 15,0 0 3-15,0 0 1 16,4 3-42-16,-4-3-9 0,7 0-2 0,-3 3 0 15,3-3-96-15,0-3-19 0,0 3-4 0,3 0-1 0</inkml:trace>
  <inkml:trace contextRef="#ctx0" brushRef="#br0" timeOffset="210818.375">23551 7437 988 0,'0'0'41'0,"0"0"-33"15,0 0 57-15,-7 6 11 0,4-3 3 0,-4 0 0 16,7-3 9-16,-7 3 3 0,7-3 0 0,-7 3 0 16,7-3-21-16,-7 3-4 0,7-3-1 0,0 0 0 15,-7 3-25-15,0 0-4 0,3-1-2 0,-3 1 0 16,7-3 0-16,-7 12 0 0,3-12 0 0,-3 6 0 15,0 0-34-15,4 0 0 0,-4 0 0 0,0-3 0 16,3 3 0-16,1 5 0 0,-1-5 0 0,1 0 0 16,-1 0 12-16,0 6-4 0,1-6 0 0,3-1-8 15,-4 7 0-15,1-6 0 0,3-6 0 0,0 9 0 16,0-3 0-16,0-6 0 0,0 0-12 0,0 6 3 16,3 0 9-16,1-1 11 0,-1 1-3 0,-3-6 0 15,8 0 4-15,-8 0 1 0,0 0 0 0,7 6 0 16,-4-6-4-16,4 0-1 0,0 0 0 0,0-6 0 15,-3 6-8-15,3 0 10 0,0-11-10 0,-4 5 10 0,4 0-10 0,1 0 0 16,2-3 0-16,-3 0 0 0,0 0-16 16,-3 4 5-16,-1-7 1 0,1 6 0 0,-1 0 10 0,1 0 0 0,-4 3 0 15,0 3 0-15,0 0 0 0,3-9 0 0,-3 9 0 0,0 0 0 16,0 0 0-16,0 0 0 16,0 0 0-16,0 0 0 0,0 0 0 0,0 0 11 15,-7 0-3-15,7 0 0 0,-10 6-8 0,3 6 0 0,0-6 0 16,0 0 0-16,3 6 0 0,1 2 0 0,-1-5 0 15,0 6 8-15,4-3-8 0,-3-1 0 16,3-2 0-16,-4 3 0 0,4-3 30 0,4-1 1 0,-4-2 0 0,3 0 0 16,1-6-31-16,3 6-20 0,-3-6 4 0,6 6 0 15,-3-6-21-15,4 0-4 16,-1 0-1-16</inkml:trace>
  <inkml:trace contextRef="#ctx0" brushRef="#br0" timeOffset="211344.119">23848 7431 1743 0,'-11'-6'49'0,"1"6"11"0,-1 0-48 15,4 0-12-15,0 0 0 0,-4-6 0 0,4 6 86 0,0 0 14 0,0 6 4 0,-3-6 0 16,3 0-39-16,3 6-7 0,-3-6-2 0,7 0 0 16,0 0-45-16,-7 6-11 0,7-6 0 0,0 0 0 15,0 0 0-15,0 6 0 0,0-6 0 0,-4 9 0 16,8-3 0-16,-1 0 0 0,-3-6 0 0,4 5 0 15,3 7 0-15,-3-12 0 0,3 6 0 0,0 0 0 16,0 0 0-16,-4-6 0 0,4 6 0 0,0-6 0 16,-3 3 0-16,-4-3 0 0,7 3 0 0,-7-3 0 15,3 5 0-15,-3-5 0 16,0 0 0-16,4 9 0 0,-4-9 0 0,3 6 0 0,-3-6 0 0,4 6 0 16,-4-6 0-16,0 0 0 0,4 6 0 0,-4-6 0 15,3 6 0-15,-3-6 0 0,4 6 0 0,-1 5 0 16,-3-11 0-16,0 6 0 0,0-6 0 0,4 6 0 15,-4 0 0-15,3 0 0 0,-3-6 0 0,0 9 0 16,-3-3 0-16,3-6 0 0,0 6 0 0,-4 5 0 16,4-11 9-16,-3 6-1 0,3-6 0 0,-7 6 0 15,3 0-8-15,-3 0-12 0,3-3 2 0,-3 0 1 16,0-3-37-16,0 0-7 0,0 0-2 0,-3-3 0 16,-1 0-65-16,4-3-12 0,-4-3-4 0</inkml:trace>
  <inkml:trace contextRef="#ctx0" brushRef="#br0" timeOffset="211989.627">24095 7364 1523 0,'0'0'32'0,"0"0"7"0,0 0-31 0,0 0-8 0,0 0 0 0,0 0 0 15,-7 0 86-15,0 0 16 0,-4 0 3 0,4 0 1 16,0 0-34-16,-4 0-6 0,1 5-2 0,3-5 0 16,-4 0-41-16,1 6-9 0,2-6-2 0,1 6 0 15,0 0-12-15,0-3 9 0,0 3-9 0,0 0 8 16,0 0-8-16,0 5 8 0,0-5-8 0,4 0 8 16,-5 0 0-16,5 3 0 0,-1-3 0 0,1 3 0 15,-1-4-8-15,1 4 8 0,3-9-8 0,-4 12 8 16,4-12-8-16,0 6 0 0,0-6 0 0,0 0 0 15,0 0 24-15,0 0-1 0,0 0 0 0,0 0 0 16,4 6-23-16,-4-6 0 0,0 0 0 0,7 6 0 16,0-6 0-16,-7 0 0 0,7 0 0 0,0 3 0 15,-7-3 0-15,7 0 0 0,0 0 0 0,0 3 0 16,-7-3 0-16,7 3 0 0,0-1 0 0,0 1 0 0,-3 3 0 0,3 0 0 16,-4 0 0-16,5 0 0 0,-5 0 0 15,1 0 0-15,-1 0 0 0,1-1 0 0,-4-5 0 0,3 6 0 16,-3-6 0-16,0 6 0 0,4 3 11 0,-4-3-3 15,0-6 0-15,0 12 0 0,0-6 4 0,-4 5 0 16,4-5 0-16,0 0 0 16,0-6-4-16,-3 6 0 0,3 3 0 0,-4-3 0 15,4-6-8-15,0 0 10 0,-3 5-10 0,3-5 10 0,-7 12-2 0,7-12 0 0,0 0 0 16,-8 0 0-16,5 6-32 16,-4-6-8-16,0 0 0 0,0 0-1 15,3 0-31-15,-3-6-7 0,4 0-1 0,-4 0 0 0,3 1-150 0,1-1-30 0,-4-3-7 16</inkml:trace>
  <inkml:trace contextRef="#ctx0" brushRef="#br0" timeOffset="212902.505">24130 7455 1045 0,'0'0'44'0,"0"0"-36"16,0 0 96-16,0 0 20 0,0 0 3 0,0 0 1 15,0 0-26-15,0 0-5 0,0 0-1 0,0 0 0 16,0 0-70-16,0 0-14 0,0 0-4 0,0 0 0 16,0 0-8-16,0 0 8 0,0 0-8 0,0 0 8 15,0 0 0-15,4 6 0 0,3-1 0 0,-4-2 0 16,4 3-8-16,0-6 8 0,-3 0-8 0,3 6 8 16,0-6 0-16,-4 0 0 0,4 0 0 0,1 0 0 15,-1 0 4-15,-7 0 0 0,3-6 0 0,4 6 0 16,-3 0 12-16,3-6 4 0,-4 6 0 0,-3 0 0 15,7-3-14-15,0 1-2 0,-3-1-1 0,3 0 0 16,-4 0-11-16,-3 3 8 0,4-3-8 0,-4 3 8 16,7-6-8-16,-3 3 0 0,3-3 0 0,-7 6-11 15,3-6-6-15,-3 0-2 0,4 0 0 0,-4 6 0 16,0 0-22-16,3 0-5 0,-3 0-1 0,0 0 0 0,0 0 31 16,0 0 5-16,-3-5 2 0,3 5 0 0,0 0 1 0,0 0 0 15,-4-6 0-15,-3 0 0 0,0 6 8 16,0 0 0-16,-4 0 0 0,4 0 0 0,-3 6 0 15,-1-6 0-15,1 6 0 0,-4-1 0 0,3-5 0 16,-3 6 9-16,0 6-1 0,7-12-8 16,-4 6 20-16,0 3-2 0,4-3-1 0,0 0 0 15,4-1-17-15,-4 1 10 0,3 0-10 0,1-6 8 0,3 0-8 0,-4 6 0 0,4-6 0 16,-3 6 0-16,3-6 0 0,-4 6 0 0,4-6 0 16,4 9 0-16,-4-3 0 0,3-1 12 0,-3-5-12 15,7 9 12-15,0 0 4 0,0-9 2 0,0 6 0 0,0-6 0 16,1 6-5-16,-1 0-1 0,0-6 0 0,0 6 0 15,0-6-3-15,0 5-1 0,0-5 0 0,-4 0 0 16,-3 0-22-16,0 0-5 0,7 0-1 0,-7 0 0 16,8 0-52-16,-8 0-10 0,3 0-2 0,-3 0-1 15,0 0-2-15,0 0 0 0,0 0 0 0,0 0 0 16,4 9-15-16,-4-9-3 0,0 9-1 0,0-3 0 16,0 3 15-16,0-3 3 0,0 0 1 0,0-6 0 15,0 5-25-15,0 1-6 0,0-6-1 0,0 0 0 16,0 0 82-16,3 6 16 0,-3-6 3 0,0 0 1 15,0 0 31-15,0 0 6 0,7 3 2 0,-7-3 0 16,0 0 43-16,7-3 9 0</inkml:trace>
  <inkml:trace contextRef="#ctx0" brushRef="#br0" timeOffset="213309.009">24490 7519 1545 0,'0'0'32'0,"0"0"8"16,0 0-32-16,0 0-8 0,0 0 0 0,0 0 0 15,0 0 92-15,0 0 16 0,0 0 3 0,0 0 1 16,0 0-32-16,0 0-7 0,0 0-1 0,0 0 0 15,0 0-40-15,0 0-8 0,0 0-1 0,0 0-1 16,0 0-22-16,0 0 0 0,0 0 0 0,0 0 0 16,0 0-50-16,0 0-14 0,0 0-4 0,3 6 0 15,1-6-120-15,-1 6-24 0,4 0-4 0</inkml:trace>
  <inkml:trace contextRef="#ctx0" brushRef="#br0" timeOffset="213553.625">24698 7572 1937 0,'0'0'55'0,"0"0"12"0,0 0-54 0,0 0-13 0,0 0 0 0,0 0 0 16,0 0 38-16,0 0 5 0,0 0 1 0,0 0 0 15,0 0-29-15,0 0-6 0,0 0-1 0,0 0 0 16,0 0-8-16,0 0 0 0,0 0 0 0,0 0 0 16,0 0-56-16,7-6-14 0,0 6-2 0</inkml:trace>
  <inkml:trace contextRef="#ctx0" brushRef="#br0" timeOffset="213849.367">25005 7543 1652 0,'0'0'34'0,"0"0"9"0,0 0-35 16,-4 6-8-16,4-6 0 0,-3 6 0 0,3-6 60 0,0 0 9 0,0 0 3 0,0 0 0 16,0 0-14-16,0 0-2 0,0 0-1 0,3 0 0 15,-3 0-37-15,7 6-7 0,0-6-2 0,1-6 0 16,-8 6-9-16,7 0 8 0,-4 0-8 0,-3 0 8 16,0 0-68-16,0 0-13 0,4-6-3 0</inkml:trace>
  <inkml:trace contextRef="#ctx0" brushRef="#br0" timeOffset="-200197.846">6114 7537 425 0,'0'0'8'0,"0"0"4"15,0 0-12-15,0 0 0 0,3-9 0 0,-3 9 0 16,0 0 35-16,0 0 5 0,0 0 0 0,0 0 1 15,0 0-2-15,0 0-1 0,0 0 0 0,0 0 0 16,0 0-4-16,0 0-1 0,0 0 0 0,0 0 0 16,0 0 1-16,0 0 0 0,0 0 0 0,0 0 0 0,0 0 5 0,0 0 1 0,0 0 0 15,0 0 0-15,0 0 5 0,0 0 2 16,0 0 0-16,-7 0 0 0,7 0-5 0,-7 0-1 0,7 0 0 0,-3 3 0 16,3-3-6-1,0 0-2-15,-8 6 0 0,5-6 0 0,-1 6-11 0,4 0-2 16,0 6-1-16,-3-7 0 15,3 4 4-15,0 0 1 0,0 0 0 0,0 3 0 0,0-6 0 0,0 11 0 0,0-5 0 0,-4 3 0 16,1 2 0-16,3-5 0 0,0 3 0 0,-4 2 0 16,4 1-5-16,-3 0-1 0,3-1 0 0,0-2 0 15,0 3-10-15,0-1-8 0,0-5 9 0,0 3-9 16,0 2 8-16,3-5-8 0,-3-3 0 0,4 3 0 16,-1 5 12-16,1-5-4 0,-1 0-8 0,-3-6 12 15,4 5-12-15,3-2 0 0,0-3 0 16,-3 6-10-16,3-6 10 0,-4 11 0 0,1 1 0 0,-1 3 0 15,1-10 0-15,-1 1 0 0,1 0 0 0,-1-6 0 16,-3 3-15-16,0-9-7 0,0 0-2 0,0 0 0 16,0 0-87-1,0-9-17-15,0 0-4 0</inkml:trace>
  <inkml:trace contextRef="#ctx0" brushRef="#br0" timeOffset="-199268.585">6054 7481 995 0,'0'0'20'0,"0"0"6"0,-4-6-26 0,1 0 0 0,3 6 0 0,-4-3 0 16,4 3 51-16,0 0 5 0,0 0 0 0,0 0 1 15,0 0-9-15,-3-5-1 0,3-4-1 0,0 9 0 16,0 0-9-16,0 0-1 0,0 0-1 0,0 0 0 16,0 0-15-16,0 0-4 0,0 0 0 0,0 0 0 15,0 0 19-15,0 0 3 0,0 0 1 0,0 0 0 16,0 0-29-16,0 0-10 0,0 0 0 0,0 0 9 15,0 0 5-15,0 0 1 0,0 0 0 0,0 0 0 16,0 0-7-16,0 0 0 0,0 0-8 0,0 0 12 16,0 0-12-16,0 0 0 0,0 0 0 0,0 0 0 15,0 0 34-15,0 0 4 0,0 0 1 0,0 0 0 16,0 0-30-16,0 0-9 0,7 3 0 0,0 3 0 16,-4-1 10-16,4-2-10 0,0 3 8 0,-3 0-8 15,3-6 0-15,0-6 0 0,0 0 0 0,0 3 0 0,-3 3-9 16,3 0 9-16,0 3 0 0,0 3 0 0,0 0-8 0,0-6 8 15,3 0 0-15,-2 6 0 0,-5 0 0 0,1 0-8 16,-1 0 8-16,1 3 0 0,-1 2 0 0,1 1 0 0,-1-6 0 16,4 6 0-16,-3-1 0 0,3 1 0 15,0 3 0-15,-4-3 0 0,4 5 0 0,-3-8 0 0,3 0 0 16,-3 3 0-16,3 8 0 0,0-8 0 0,0 0 0 16,-4 8 0-16,4-2 0 15,4 0 0-15,-8-1 0 0,4 4 0 0,-7-4 0 0,4-2 0 16,0 0 0-16,-4 5 0 0,3-2 21 0,-3-9 5 0,-3 3 1 0,3 5 0 15,-4 1-27-15,0-6-20 0,4 2 3 0,-3 4 1 16,-1-6 16-16,-3 5 0 0,0-5 0 0,4 3 0 16,-1-3 11-16,-3-6-11 0,7-6 12 0,-3 5-12 15,-1 1 13-15,-3 0-4 0,0 0-1 0,4 0 0 16,3-6-8-16,0 0 8 0,0 0-8 0,-8 3 8 16,1 0-8-16,0 6 0 0,4-3 9 0,-4-1-9 15,7-5 0-15,-11 0 0 0,4 0 0 0,0-5 8 16,0 5-24-16,4-15-5 0,-1 6-1 0,-3 0 0 15,-4 3-22-15,8 6-4 0,3 0 0 0,-7 0-1 16,7 0 9-16,-7 0 1 0,0 6 1 0,7-6 0 16,0 0-10-16,0 0-1 0,0 0-1 0,0 0 0 15,0 0 6-15,0 0 2 0,-4 0 0 0,4 0 0 16,0 0 31-16,0 0 11 0,-3 0 0 0,3 0-9 0,0 0 9 16,0 0 0-16,-4 0 0 0,1 0 0 15,-1-6-18-15,0 0-8 0,1 6-2 0</inkml:trace>
  <inkml:trace contextRef="#ctx0" brushRef="#br0" timeOffset="-197620.533">6421 7452 877 0,'-4'-9'24'0,"4"9"7"0,0 0-31 0,0 0 0 0,0 0 0 16,0 0 0-16,-7 0 52 0,7 0 4 0,0 0 0 15,0 0 1-15,0 0 3 0,-7 0 0 0,3 3 0 0,-3 3 0 16,7-6-48-16,0 0-12 0,0 0 0 0,0 3 0 16,0-3 0-16,7 6 0 0,-7-1 0 0,4 4 0 15,-1-3 33-15,1 0 5 0,-4 0 1 0,4 0 0 16,-1 6-11-16,4 2-3 0,-3 4 0 0,3-6 0 16,0-1-25-16,-4 1 0 0,1-6 0 15,-1 3 0-15,1 3 0 0,3-6 0 0,0 5 10 0,-4-5-10 16,1 3 0-16,-4-3-11 0,4 3 0 0</inkml:trace>
  <inkml:trace contextRef="#ctx0" brushRef="#br0" timeOffset="-197019.521">6717 7819 1337 0,'-11'-6'28'0,"4"0"6"16,0 1-34-16,0 5 0 0,0 0 0 0,4-6 0 0,-4 6 58 0,7 0 5 0,-8 0 1 16,8 0 0-16,-3 0-16 0,-4 6-2 0,0 5-1 0,0-5 0 15,3 3-37-15,4-9-8 0,-3 6 0 0,-1 6 0 16,4 5 0-16,-3-2-10 0,-1 9 10 0,4-7-8 16,-3 1 8-16,3-12-8 0,0-6 8 0,0 11-8 15,0-5 8-15,0 3 0 0,0-3 0 0,0 6 0 16,3 0 0-16,-3-4 9 0,0 1-1 0,0 6-8 15,0-15 20-15,0 0-2 0,7 0-1 0,-7 0 0 16,4 6-9-16,3-6-8 0,0 0 9 0,0 0-9 16,0-6 33-16,-4 6 1 0,5-9 0 0,-1 3 0 15,0 3-18-15,0-6-3 0,3 4-1 0,-3-7 0 16,0 6-12-16,0 0 9 0,-3-6-9 0,3 3 8 16,-3-2-8-16,3-1-12 0,-4 6 2 0,1-6 1 15,-4 6-26-15,0 6-5 0,0 0 0 0,0 0-1 16,0 0 51-16,0 0 10 0,0 0 3 0,0 0 0 15,0 0-37-15,0 0-7 0,0 0-2 0,-4 6 0 16,-3 0 37-16,4 6 7 0,-1 6 2 0,0-7 0 16,1-2-8-16,3-9-2 0,0 0 0 0,0 0 0 15,3 6-4-15,-3-6-1 0,0 12 0 0,4-6 0 16,0 0 10-16,-1-1 2 0,1 4 0 0,-1-6 0 16,4 3-20-16,4-6 0 0,-1 3-11 0,1-6 11 15,-1 3-104-15,1-6-15 0,0-3-2 0</inkml:trace>
  <inkml:trace contextRef="#ctx0" brushRef="#br0" timeOffset="-196325.854">6911 7493 851 0,'0'0'36'0,"0"0"-36"16,0 0 57-16,0 0 5 0,0 0 1 0,0 0 0 15,0 0-20-15,0 0-4 0,-4 6-1 0,4-6 0 16,0 0 10-16,0 6 1 0,0-6 1 0,4 6 0 15,-4-1-8-15,0 7-2 0,0-3 0 0,0 3 0 16,3 0-31-16,1-1-9 0,3 4 0 0,-3 3 0 16,3-1 47-16,-4 1 5 0,4 2 0 0,-3 4 1 15,-1-3-21-15,4 8-5 0,-3-8-1 0,-1 8 0 16,4-6-6-16,-7-2 0 0,4-3-1 0,-1 5 0 16,1-11-4-16,-4 9-1 0,0-4 0 0,4-5 0 15,-4 6 2-15,0-4 1 0,3-2 0 0,-3 0 0 16,0-12-4-16,0 0-1 0,0 0 0 0,0 0 0 15,0 0 4-15,0 0 0 0,0 12 0 0,0-12 0 16,0 0 7-16,4-12 1 0,-4 6 1 0,0-6 0 0,0 6-15 16,0 6-10-16,0 0 12 0,0 0-12 0,3-3 0 0,1-3 0 15,-1-5-12-15,1 5 3 0,-4 0-4 0,0 6-1 0,3-6 0 0,-3 6 0 32,4-6-19-32,-1 0-4 0,4 0-1 0,-7 6 0 0,7 0 38 0,-7 0 0 0,0 0 0 0,7-5 0 15,-3 5-11-15,-1-6 11 0,5 3-8 0,-5 6 8 16,4 3-11-16,-3-1 11 0,3 7-13 0,0 0 5 15,-4-6 8-15,4 0-10 0,0 3 10 0,-3-7-10 16,3 4 10-16,-7-6 0 0,4 3 0 0,-4-3-8 16,7-3 8-16,-4 3 0 15,4-6 0-15,-3 4 0 0,-4 2 0 0,0 0 0 0,0 0 0 0,0 0 0 16,0 0 0-16,0 0 12 0,0 5-2 0,0 7-1 16,-4 0-1-16,4 0-8 0,-3-1 12 0,-1 1-4 15,1 3-8-15,-1-9 0 0,-3 6 0 0,0-7 8 16,0-5-8-16,7 0 12 0,-7 6-12 0,0-6 12 15,0 0-12-15,0 0-9 0,0-6 9 0,0 6-13 16,-4-5-27-16,4 5-6 0,0 0-1 0,-7-6 0 16,3 0-91-16,1 0-18 0,-1-3-4 0</inkml:trace>
  <inkml:trace contextRef="#ctx0" brushRef="#br0" timeOffset="-195485.568">7324 7987 1314 0,'3'-6'37'0,"1"6"8"16,-4-6-36-16,0 6-9 0,-4 6 0 0,-3-6 0 16,4 6 53-16,-1 0 9 0,-3 0 2 0,3-1 0 15,1-5-8-15,-1-5 0 0,1-7-1 0,-1 0 0 0,4 6-38 0,-3 0-7 0,3 3-2 0,-4 3 0 16,4-3 0-16,-3 3 0 0,-4-3 0 0,0 3 0 16,3 0-8-16,1 3 0 0,-1 0 0 0,-3 6 0 15,4-3 0-15,-5 0-11 0,5 6 3 0,-1-1 0 16,1-5 8-16,-1 6 9 0,1 3-1 0,-1-3-8 15,1-1 14-15,-1-5-4 0,4-6-1 0,-3 6 0 16,3-6-19 0,0 0-4-16,0 0-1 0,0 0 0 0,0 0 40 15,0 0 8-15,0 0 2 0,10 3 0 0,-3-6-17 0,4-3-3 0,-4 0-1 0,4 0 0 16,-4-5 1-16,3-1 0 0,4 3 0 0,-7 0 0 16,0 3-15-16,0-2 0 0,1 2-12 0,-1 0 12 15,-4 0 0-15,4-6 0 0,-3 6 0 0,3 0 0 16,-7 6 0-16,3 3-8 0,1 0-1 0,-4-3 0 15,0 0 0-15,3-3 0 0,1-5 0 0,-1-1 0 16,-3-3 9-16,0 6 0 0,0 0 0 0,0 6 0 16,0 0 0-16,0 0 0 0,0 0 0 0,0 0 0 15,0 0 0-15,0 0 0 0,-7 6 0 0,7-6-12 16,-10 6 28-16,3 0 6 0,3 0 1 0,-3 5 0 16,7-11-23-16,0 0 0 0,0 0 0 0,-7 6 0 15,4 3 0-15,3-3 0 0,-4 6 0 0,8 0 0 16,-4-7-16-16,3-2-7 0,4 3-1 0,-3-3-1 15,6-3-11-15,-3 0-3 0,4-3 0 0</inkml:trace>
  <inkml:trace contextRef="#ctx0" brushRef="#br0" timeOffset="-194929.915">7518 7954 1264 0,'0'0'26'0,"-4"6"7"0,4-6-33 0,-7 9 0 0,7-9 0 0,0 0 0 16,-7 0 54-16,7 0 4 0,-3 6 1 0,3-6 0 15,0 0-28-15,0 0-6 0,0 0-1 0,-8 12 0 16,8-12 20-16,-3 6 3 0,-1 0 1 0,4-6 0 16,0 8-26-16,0-2-5 0,0-6-1 0,4 9 0 15,-4-9-16-15,0 0 0 0,0 9 0 0,0-9 0 16,3 12 0-16,1-1 0 0,-4 1 0 0,4-6 0 16,-1 3 0-16,1 9 0 0,-1-13 0 0,-3 7 0 15,0-12 18-15,0 0 0 0,0 0 0 0,0 6 0 16,0-6-29-16,4 9-5 0,-4-9-2 0,0 0 0 15,0 0 50-15,0 0 9 0,0 0 3 0,0 0 0 16,-4-3-20-16,1-3-3 0,-1-6-1 0,1 1 0 16,3-7 17-16,-4 3 3 0,0 3 1 0,4-5 0 0,-3 2-33 15,-1 0-8-15,1 7 0 0,-1-10 0 16,4 12 0-16,0 6 0 0,0 0 0 0,0 0 0 16,4-6-36-16,-4-3-2 0,-4 1-1 0,4-1 0 0,0 9 39 0,0 0 0 0,0 0 0 15,0 0 0 1,0 0 0-16,0 0 0 0,0 0 0 0,0 0 0 0,0 0 0 0,4-6 0 0,-4-6 0 15,3 6 0-15,4 0 0 16,1 0 0-16,-1 1 0 0,3-4 0 0,4 6-22 0,-10 3 0 16,6 0 0-16,1 0 0 15,0-3-21-15,3 0-4 0,0 0-1 0,3-3 0 16,-2 6-23-16,-1 0-5 0,3-6 0 0</inkml:trace>
  <inkml:trace contextRef="#ctx0" brushRef="#br0" timeOffset="-194266.198">7948 7954 1337 0,'0'0'28'0,"0"0"6"16,-7 0-34-16,7 0 0 0,-7 6 0 0,0-3 0 15,0 3 58-15,0 0 5 0,0 0 1 0,3 0 0 16,-6-12 0-16,6 0 0 0,-3 0 0 0,0-6 0 16,0 7 0-16,0-4 0 0,0 9 0 0,-4 0 0 15,1 0-52-15,3 6-12 0,0-1 0 0,-1 4 0 0,-2-3 0 0,3 0 0 0,7-6 0 16,-7 0 0-16,3 0 0 0,-6 0 0 0,3-6 0 0,3 6 0 16,4 0-8-16,0 0-5 0,-7 6-1 15,4 6 0-15,-1 0 14 0,0-4 0 0,1 7 9 16,3 0-9-16,0-3 14 0,0-7-3 0,0-5-1 0,0 0 0 15,0 0 10-15,7 6 1 0,-7-6 1 0,7 0 0 16,0 0 0-16,4 0 0 0,3 6 0 0,-4-12 0 16,4 6-14-16,-3-6-8 0,3 1 10 0,0-13-10 15,0 9 0-15,1-3 0 0,-1 1 0 0,3-7 0 16,-3 0 0-16,1 7-13 0,-1-4 1 16,0 3 0-16,0-6-3 0,-4 1 0 15,5-4 0-15,-5-2 0 0,4-1 15 0,-10-2 0 16,3-1 0-16,0-2-9 0,0 5 9 0,-4-2 0 0,1 2-9 0,-1 4 9 15,-3 2 0-15,-3-5 0 0,3 5 0 0,-7-3 0 16,3 4 0-16,1-1 0 0,-4-2-9 0,0 8 9 16,3-6 0-16,-6 1-8 0,3 5 8 0,0 3 0 15,-4-3-11-15,4 0 11 0,-4 7-10 0,1-7 10 16,3 9-12-16,0 0 12 0,7 3-13 0,-7 3 5 16,0 6-6-16,3 2-1 0,-3 13 0 0,0-12 0 15,3 2-1-15,-3 4 0 0,4-12 0 0,3 12 0 16,-4 8 16-16,-3 3 0 0,7 10 0 0,0-4-9 15,7 9 9-15,-3-6 0 0,-4-5 0 0,3 8 0 16,4-3 0-16,0-3 9 0,0 3-9 0,4-8 0 16,-4-7 14-16,-3-2-4 0,3 2-1 0,0-5 0 15,0 9 4-15,-4-4 1 0,4 9 0 0,0-8 0 16,0-6-6-16,1-4 0 0,-1-2-8 0,0 6 12 16,3-12-4-16,-6 2-8 0,3 1 11 0,0 0-11 0,-4 3-13 0,4-6-10 15,-3 0-1-15</inkml:trace>
  <inkml:trace contextRef="#ctx0" brushRef="#br0" timeOffset="-152467.462">8481 8254 385 0,'0'0'16'0,"0"0"5"16,0 0-21-16,0 0 0 0,0 0 0 0,0 0 0 0,0 0 56 0,0 0 6 16,0 0 2-16,0 0 0 15,-4 9 6-15,4 3 2 0,-3-3 0 0,-1 2 0 16,4-5-17-16,-3 0-3 0,3-6-1 0,0 9 0 16,-4 3-8-16,1 0-2 0,-1-1 0 0,1 1 0 0,-1 6-13 0,1-4-4 15,-1 10 0-15,0-6 0 0,1-7-12 0,-4 10-4 16,-4-3 0-16,4-4 0 0,0 1-8 0,0-6 12 15,0-3-12-15,-4-6 12 0,1 6-12 0,-1-6-17 0,1-6 4 0</inkml:trace>
  <inkml:trace contextRef="#ctx0" brushRef="#br0" timeOffset="-150737.148">9176 7637 851 0,'0'0'36'16,"0"0"-36"-1,0 0 83-15,0 0 9 0,0 0 3 0,0 0 0 16,-7 0-44-16,7 0-9 0,0 0-2 0,-4 6 0 16,4-6 0-16,-7 6-1 0,0-3 0 0,7-3 0 15,-3 8-17-15,3-8-3 0,0 0-1 0,-4 12 0 16,4 0-2-16,-4 0-1 0,4 0 0 0,-3 8 0 15,3-8-24-15,0 0-5 0,0-1-1 0,0 1 0 0,0 3 63 0,0-3 13 0,3 8 3 16,-3-2 0-16,0-1-26 0,0 1-5 16,0 0-1-16,0 8 0 0,0-8-16 0,-3 5-3 15,3-2-1-15,-4 2 0 0,1 4-4 0,-1-9 0 16,1-1-8-16,-4-5 12 0,3 14-12 0,1-8 9 0,-4-3-9 0,3-3 8 16,4-12-8-16,-3 11 0 0,3-11 0 15,-4 12 0-15,4-12 8 0,0 0-8 0,0 0 8 0,0 0-8 16,0 0 8-16,0 0-8 0,0 0 8 15,0 0-8-15,0 0 0 0,0 0 0 0,0 0 0 0,0 0 0 16,-3-6 0-16,-1 0 0 0,0-3 0 0,1-2 0 16,3-1 0-16,-4 0 0 0,4 0 0 0,0 7 0 15,0-1 0-15,0-3 0 0,-3 0 0 0,3 0 0 16,0-3 0-16,0-5 0 0,0 5 0 0,-4-3 0 16,4-2 0-16,0-1 0 0,-3-3 0 0,3 4 0 15,-4-1 0-15,4-8 0 0,0 2 0 0,-3-5 0 16,3 5 0-16,0 4 0 0,0-1 0 0,-4-2 0 15,4 5 0-15,4-8 0 0,-1 2 0 0,-3 0 0 16,0 4 0-16,4 2 0 0,-4 1 0 0,0-1 0 16,0 3 0-16,3 4 0 0,1-1 0 0,-4 6 0 15,3 0 0-15,-3-6 0 0,4-2 0 0,-4 8 0 16,0 0-9-16,3 6-7 0,-3 0-2 0,0 0 0 16,4-6-22-16,-4 6-5 0,7 6-1 0,0-6 0 15,-3 6 33-15,3 0 13 0,-4 2-11 0,1 4 11 16,-1 0-12-16,1 0 3 0,-1-1 1 0,1 4 0 15,-1-6 8-15,1 6 0 0,-1-9 8 0,1 5-8 16,-4-2 12-16,4 3-3 0,-1 0 0 0,1 5 0 16,-4-5-9-16,3 0 0 0,-3 0 0 0,4 2 0 0,-1-2 36 15,1 0 6-15,-1 2 1 0,1-5 0 0,-1 0-18 0,-3 3-3 16,7-6-1-16,-3 5 0 0,-1-2-21 0,4 0 0 0,-3 3 0 16,0-3 0-16,-1-3 0 0,1-1 0 0,-1 7 0 0,4-6 0 15,-3-6 0-15,-1 6 0 0,-3-6 0 0,0 0 0 16,7 3 23-16,-3 3 0 0,3-3 0 0,-4 0 0 15,-3-3-15-15,0 0-8 0,0 0 10 0,0 0-10 16,4-3 11-16,-4 3-11 0,3-6 12 0,1 3-12 16,-1-3 13-16,1-3-4 0,0-3-1 0,-1-8 0 15,1 2-8-15,-4 1 8 0,3 5-8 16,1-9 8-16,-1 4-8 0,1-1 0 0,-1 0 0 0,1 4 0 16,-1 2 0-16,4 6 0 0,-3-6-9 0,-1 0 9 15,1 4 0-15,-1 2 0 0,1 0 0 0,-1 0 0 16,1 0 0-16,0 0 0 0,-1 0 0 0,1 1 0 15,-4-1-9-15,3 0 9 0,-3-3 0 0,0 3-9 16,0 6 9-16,0 0-13 0,4-3 5 0,-4 3 8 16,0 0-21-16,0 0 3 0,0 0 1 0,0 0 0 15,3-3-3-15,-3 0 0 0,0 3 0 0,0 0 0 16,0 0 20-16,0 0-8 0,0 0 8 0,0-3 0 16,4-3 0-16,-4 1 0 0,3 5 0 0,1-6 0 15,-4 0 0-15,0 6 0 0,3 0 0 0,1-6 0 16,-1 6-16-16,-3 0 3 0,4 0 1 0,-4 0 0 15,0 0-4-15,0 0 0 0,7 0 0 0,-4 6 0 16,1 0 4-16,0 0 1 0,-1-1 0 0,1 10 0 16,-4-3 11-16,3 0 0 0,-3 5-9 0,0-2 9 0,0 3 0 15,0 11 0-15,-3-8 8 0,3 8-8 0,0 0 20 0,-4-8 0 16,4 2-1-16,0-2 0 0,0-3 13 0,-3 5 4 16,3-11 0-16,0 3 0 0,0 2-4 0,0 1 0 0,0-6 0 15,0-3 0-15,0 2-8 0,0 1-3 16,0-6 0-16,0 0 0 0,0 6-10 0,3-7-3 0,-3-2 0 0,0 6 0 15,4-3-8-15,-1 3 0 0,-3-3 0 0,4 0 0 16,-4 0 0-16,3 5 0 0,-3-5 0 0,4-3 0 31,-4-3-32-31,0 0-3 0,0 0 0 0,3 3 0 16,-3-3-17-16,0 6-3 0,0 0-1 0,4 3 0 0,-4-3 0 0,0-1-1 16,0 1 0-16,0 6 0 0,0-12 11 0,0 0 2 0,0 6 1 15,0-6 0-15,0 0 21 0,0 0 4 0,0 0 1 0,0 0 0 16,0 0-2-16,0 0 0 0,0 0 0 0,-4-6 0 15,1 0-88-15,3 0-17 0</inkml:trace>
  <inkml:trace contextRef="#ctx0" brushRef="#br0" timeOffset="-150106.587">9723 7887 720 0,'0'0'20'0,"0"0"5"0,0 0-25 0,-4-6 0 0,1 3 0 0,3 3 0 15,-4-3 132-15,0-3 22 0,1 0 4 0,-4 0 1 16,3 6-76-16,4 0-15 0,-3-11-4 0,-1 11 0 16,4 0 28-16,-7-6 4 0,7 6 2 0,-7 0 0 15,0 6-55-15,0-6-11 0,0 11-3 0,0-5 0 16,3 0-21-16,-3 0-8 0,0-3 0 0,0 6 0 16,0-3 8-16,0 8-8 0,4-2 0 0,-4 0 0 15,3 0 12-15,-3-1-3 0,3 4-1 0,1 3 0 16,-1-1 12-16,4-5 1 0,-3 3 1 0,3-3 0 15,0-1-14-15,0-5-8 0,0 0 10 0,0-6-10 16,3 9 13-16,-3-9-3 0,0 0-1 0,0 0 0 0,0 0 12 16,0 0 3-16,0 0 0 0,0 0 0 15,7 6-24-15,4-3 0 0,-11-3-12 0,0 0 4 0,11-3 37 16,-4-6 8-16,0-3 2 0,0 6 0 16,-4-11-26-16,1 11-5 0,-1-9 0 0,1 3-8 15,-1 1 0-15,-3-1 0 0,4 6 0 0,-4-6-12 16,0 6-23-16,0 1-4 0,-4-4-1 0,4 9 0 15,0-6 40-15,0 6 16 0,0 0 0 0,0 0-1 16,0 0-15-16,0 0-10 0,0 0 2 0,0 0 0 16,0 0 0-16,0 0 0 0,0 0 0 0,0 0 0 15,0 6 8-15,0 0-12 0,0-1 12 0,0 4-12 16,0 3 12-16,0-6 0 0,0 0 0 0,4 6-8 0,-1-4 8 0,1 1 0 16,0-3 0-16,-4-6 0 0,7 9 0 0,-7-9 8 15,7 6-8-15,-7-6 11 0,0 0-11 0,14 12 0 16,-4-7 0-16,-10-5 0 15,11 0-98-15,0 0-22 0,-11 0-4 0,10-5-719 0</inkml:trace>
  <inkml:trace contextRef="#ctx0" brushRef="#br0" timeOffset="-149657.707">9864 7890 907 0,'0'0'20'0,"0"0"4"0,0 0 0 0,0 0 2 16,-4 3-26-16,1 6 0 0,3-9 0 0,-4 11 0 0,4-5 85 0,-3 0 12 15,-1 6 3-15,4-6 0 0,0 5-29 0,0 4-6 16,4-3-1-16,-1 0 0 0,1-1 0 0,-1 4 0 16,1-3 0-16,-1 6 0 0,1-1 0 0,-1-8 0 15,1 9 0-15,3-7 0 0,-4 1-26 0,1-6-6 16,-1 0 0-16,1 3-1 0,-4-9-10 0,0 0-1 15,0 0-1-15,0 0 0 0,0 0 10 0,0 0 3 16,0 0 0-16,0 0 0 0,0 0 6 0,0-9 2 16,0 3 0-16,0-6 0 0,0 12-23 0,0-6-4 15,-4 1-1-15,1-1 0 16,-1-9-12-16,4 3 0 0,-3 6 0 0,-1-5-10 0,4-1 10 0,-3 6-8 0,-1-6 8 0,1 3-8 16,-1 3-4-1,4-5 0-15,-3-1 0 0,-1 6 0 0,4-6 3 0,-3 6 0 16,3 1 0-16,0-4 0 0,0 9 9 0,0 0-13 0,0 0 5 15,0 0 8-15,0 0-13 0,0 0 5 0,7-6 8 16,-4 0-13 0,4 0-11-16,0 0-3 0,4 0 0 0,-4 0 0 0,4-5 27 0,-4 5 0 0,3 6 12 15,-3-6-4 1,4-3-40-16,-1 3-7 0,1-6-1 0,0 1-1 16,3 5-98-16,-4-3-19 0,1 3-4 0</inkml:trace>
  <inkml:trace contextRef="#ctx0" brushRef="#br0" timeOffset="-149095.211">10146 7611 843 0,'0'0'24'0,"0"0"5"0,0-6-29 16,0 0 0-16,3-3 0 0,-3 3 0 0,0 0 56 0,4-6 4 0,-4 7 2 0,0-1 0 15,0 0-31-15,0 6-7 0,0-6 0 0,0 6-1 16,0 0 14-16,0 0 3 0,0 0 1 0,0 0 0 16,0 0-2-16,0 0-1 0,0 0 0 0,0 0 0 15,0 0-10-15,0 0-1 0,0 0-1 0,-4 12 0 16,4-6 23-16,0-1 5 0,0 4 1 0,4-3 0 16,-4 0 1-16,0 0 1 0,3 6 0 0,-3-6 0 15,4 11-5-15,0-8 0 0,-4 3-1 0,3 5 0 16,1 1-18-16,-1-6-3 0,1 8-1 0,-1-2 0 15,1 0-29-15,-1 2 0 0,1-8 0 0,-1 6 0 16,1-1 57-16,-1-2 6 0,1 3 1 0,-4 5 0 16,0-8-52-16,3 8-12 0,-3 1 0 0,0-7 0 15,0-2 0-15,0 3 0 0,0-1 0 0,-3-5 0 0,3 3 0 16,0 3 0-16,-4-13 0 0,4 7 0 0,0-9 0 0,-3 0 0 16,-1 3 0-16,4 0 0 0,0-6 0 0,0 0 0 15,0 0 0-15,0 0 0 16,0 0-48-16,0 0-13 0,0 0-3 0,0 0 0 15,0 0 0-15,-3 0 0 0,3-3 0 0,-4 3 0 16,4 0-102-16,-3 0-21 0,3 0-4 0</inkml:trace>
  <inkml:trace contextRef="#ctx0" brushRef="#br0" timeOffset="-148416.926">10389 7893 806 0,'0'0'17'16,"0"0"4"-16,0 0 1 0,0 0 2 0,0 0-24 0,-7 3 0 0,4 3 0 0,3-6 0 0,-7 5 107 0,3 1 17 15,4-6 3-15,-3 6 1 0,-1 0-4 0,1 0-1 16,3 0 0-16,0-6 0 15,-4 6-36-15,4-6-7 0,0 0-2 0,0 0 0 16,0 0-18-16,0 0-3 0,0 0-1 0,0 0 0 16,0 0-16-16,0 0-3 0,0 0-1 0,7-6 0 15,0 6-8-15,4-6-1 0,-1-6-1 0,1 6 0 16,-1 0-14-16,1 1-4 0,0-7 0 0,-1 6 0 16,-3-3-8-16,4 3 0 0,-1-6-10 0,1 1 10 15,-4 2-59-15,0 3-5 0,-3 0-2 0,-1 0 0 16,-3 6 2-16,0 0 0 0,0 0 0 0,0 0 0 15,0 0 29-15,0 0 7 0,0 0 0 0,0 0 1 16,0 0-1-16,-3 3 0 0,-1 3 0 0,-3-3 0 0,-3 3 16 0,2-3 2 16,-2 3 1-16,-1-6 0 0,1 6 48 0,-1-1 9 15,1 1 3-15,-1-6 0 0,0 6 9 0,1 0 1 0,-1-6 1 16,1 3 0-16,3 3-38 0,-1 0-7 0,5-3-1 0,-4 11-1 16,3-8-2-16,1 0 0 0,-1 6 0 15,4-6 0-15,0 6-13 0,4-7-18 0,-1 4 4 0,1 3 1 16,3 0 13-16,0 0 0 0,0-4 0 0,0 4 0 15,0 0 0-15,0-6 0 0,0-6 0 16,0 12 0-16,0-7 0 0,0 1 0 0,-3 0 0 16,3 3 0-16,-3 0 0 0,-1 6 0 0,1-4 0 15,-4-5 0-15,3 0-54 0,-3-6-8 0,0 0-2 0,0 0 0 16,11 0-65 0,-4 0-14-16,3 0-2 0</inkml:trace>
  <inkml:trace contextRef="#ctx0" brushRef="#br0" timeOffset="-148064.271">10555 7837 1482 0,'-3'9'62'0,"-1"2"-50"15,4 1 63-15,0 0 12 0,4 3 2 0,-4 2 1 16,3-5-24-1,4 0-5-15,-3 0-1 0,3-1 0 0,0-2-20 0,0 3-4 0,3 0 0 0,1-1-1 16,0-2-11-16,-4 3-1 0,3 0-1 0,1 5 0 16,-1-11-9-16,1 3-1 0,0-3-1 0,-4 3 0 15,0 0-11-15,0 2 0 0,0-11 0 0,0 12 0 16,0-6 0-16,-4 0-11 0,5 3 11 0,-5 0-12 16,1-6-36-1,3-3-7-15,0 0-1 0,-4-3-1 0,-3 3-108 16,4 0-22-16,-1 0-4 0</inkml:trace>
  <inkml:trace contextRef="#ctx0" brushRef="#br0" timeOffset="-147704.917">10788 7763 1497 0,'0'0'32'0,"0"0"8"0,0 0 0 0,0 0 4 0,0 0-36 16,-7 3-8-16,0 0 0 0,7-3 0 0,-4 9 53 0,-3-3 9 16,4 6 2-16,-1 5 0 0,4-8 0 0,0 9 0 15,4-1 0-15,-1 1 0 0,1 0-52 0,3 8-12 16,-4-8 0-16,1 8 0 0,-1-2 54 0,4 5 8 16,-3 4 2-16,0-4 0 0,-1 3-15 0,-3-14-2 15,4 5-1-15,-1-2 0 0,-3-3-22 0,4-1-5 16,-1 4-1-16,-3 2 0 0,4-11-6 0,-4 15 0 0,3-4-1 0,-3-5 0 15,0-4-11-15,0-2 8 0,0 0-8 0,0 0 8 16,0 0-18-16,0 2-4 0,0-8-1 0,0 6 0 16,0-6 27-16,0 0 4 0,0 5 2 0,0-2 0 31,0-9-48-31,0 0-10 0,0 0-1 0,0 0-1 16,0 0-155-16,0 0-31 0,0 0-7 0</inkml:trace>
  <inkml:trace contextRef="#ctx0" brushRef="#br0" timeOffset="-146364.914">11437 7893 1425 0,'0'0'63'0,"0"0"13"0,0 0-60 16,0 0-16-16,0 0 0 0,0 0 0 0,0 0 107 16,0 0 18-16,0 0 4 0,0 0 1 0,0 0-90 0,0 0-17 0,0 0-4 0,0 0-1 15,0 0-18-15,0 0 0 0,7 9 0 0,0-4 0 16,4-5 0-16,-4 6 0 0,7-6 0 0,-3 6 0 16,-1-6 32-16,4 6 4 0,-3-6 0 0,3 0 0 15,-4 6-24-15,1-6-4 0,0 0 0 0,-4-6-8 16,3 6 16-16,-3-6-3 0,4 6-1 0,-8-6 0 15,4 0-3-15,-3-8-1 0,3 5 0 0,-3 3 0 16,-4-3-8-16,3 3 10 0,-3 0-10 0,0 1 10 16,0 5-18-16,0 0-4 0,-7-6-1 0,0 0 0 15,0 6-12-15,0-3-3 16,-4 3 0-16,1 0 0 0,-1-3 1 16,1 0 0-16,-1 0 0 0,0 0 0 0,-3 0 27 0,4 3 0 0,-1 0 0 0,1 3 0 15,-1 0 0-15,0 0 0 0,1 0 0 0,3 0 0 16,0 0 0-16,0 3 0 0,3 0 0 0,-3-1 0 15,4 1 0-15,-5 0 0 0,5 0 0 0,-1 3 0 16,4 0 0-16,-3 5 0 0,3-2 0 0,0 0 0 16,0 0 0-16,0 2 0 0,0 4 0 0,0-6 0 15,3 5 30-15,-3-8 11 0,4 3 3 0,3 0 0 16,-3 0-32-16,3-1-12 0,0-5 11 0,3 0-11 16,-3 3 9-16,7 3-9 0,-3-1 8 0,0-5-8 15,3 6 0-15,0-6 8 0,3 6-8 0,-2-3 0 16,-1-4 0-16,0 1-16 0,3 0 3 0,-3-6 0 15,-3 0-38-15,3-6-7 0,0 0-2 0</inkml:trace>
  <inkml:trace contextRef="#ctx0" brushRef="#br0" timeOffset="-145998.941">11522 7690 1555 0,'0'0'34'0,"0"0"7"0,0 0 2 0,0 0 1 15,0 0-36-15,0 0-8 0,0 0 0 0,0 0 0 16,0 0 79-16,0 0 13 0,0 0 4 0,0 0 0 0,0 0-40 0,0-6-7 15,3 0-1-15,1 0-1 0,-1 0-23 0,4 0-4 16,0-2 0-16,0-1-1 0,4 3-11 0,0 3-8 16,-1 0 9-16,-3 3-9 15,7-3 13-15,-3-3-3 0,0 0-1 0,3 1 0 16,-4-7-30-16,4 6-7 0,0-3 0 0,-3 0-1 16,3 0-18-16,0 4-3 0,0-7-1 0,-3 6 0 15,3-6-25-15,-3 0-6 0,3 4-1 0,-4 2 0 16,1 0-21-16,0-6-5 0,-4 6-1 0</inkml:trace>
  <inkml:trace contextRef="#ctx0" brushRef="#br0" timeOffset="-145657.3">12002 7331 1094 0,'-4'15'46'0,"-3"-9"-37"16,3 6 95-16,-3-1 20 0,4 7 3 0,-4-3 1 15,3-4-16-15,-3 13-4 0,4-12 0 0,-1 8 0 16,1 4-49-16,-1-7-11 0,1 10-1 0,3-4-1 16,0-2-9-16,0 3-1 0,0-7-1 0,3-2 0 15,-3 2-15-15,4 7-4 0,-1-9 0 0,-3 8 0 16,4-5-16-16,-1 5 0 0,1-2 8 0,-4-3-8 15,3 5 9-15,1-2-1 0,-4 2-8 0,3-2 12 16,1 2-27-16,-4-11-5 0,3 6-2 0,-3-4 0 16,0-2 22-16,0-6 0 0,0-6 0 0,0 6 0 15,0 0-15-15,0 6 2 0,0-7 0 0,-3 1 0 16,3 3-47-16,0-9-8 0,0 0-3 0,0 0 0 16,-4 6-110-16,1 0-23 0,3 0-4 0</inkml:trace>
  <inkml:trace contextRef="#ctx0" brushRef="#br0" timeOffset="-145233.027">11871 7919 961 0,'0'0'20'0,"0"0"5"0,-7-6 1 0,3 0 2 0,-3 1-28 0,0-4 0 0,0 6 0 0,4-6 0 16,-1 3 80-16,4 0 9 0,-3 0 3 0,3 0 0 16,0 6-33-16,0-5-7 0,0 5 0 0,3-6-1 15,-3 6-36-15,0 0-7 0,0 0-8 0,0 0 11 0,4-9 37 16,-4 9 7-16,7 0 1 0,-4 0 1 0,8-3-40 15,-4 0-8-15,0 3-1 0,0 3-8 16,0-3 58-16,4 3 5 0,-1 0 1 0,4 3 0 16,-3-6-32-16,0 0-7 0,-1 6-1 0,1-6 0 15,-1 5-4-15,1-5-2 0,-1 0 0 0,1 0 0 16,0 0-6-16,-1 0 0 0,4 0-1 0,-3-5 0 16,-4-1-1-16,4 6 0 0,-4-6 0 0,3 3 0 15,-3-3-30-15,4 3-7 0,-1-3-1 0,1 0 0 16,-4 3-56-16,4-8-12 0,-4 5-3 0,-4 0 0 15,-3 6-74-15,0 0-15 0,0 0-4 0,21 0 0 0</inkml:trace>
  <inkml:trace contextRef="#ctx0" brushRef="#br0" timeOffset="-144592.718">12312 7937 1314 0,'0'0'37'0,"0"0"8"0,0 0-36 0,0 0-9 0,-11 0 0 0,4 0 0 0,7 0 53 0,-7 6 9 16,0-6 2-16,0 0 0 0,7 0 0 0,-7 0 0 16,0 0 0-16,0 6 0 0,7-6 0 0,-7 0 0 15,0 3 0-15,7-3 0 0,-7 0-52 0,0 0-12 16,7 0 0-16,0 0 0 0,0 0 0 0,-7 2 0 16,3 1 0-16,-3 0 0 15,4 6 0-15,-1-3 0 0,1 0 0 0,3 0 0 16,-4 6 0-16,0-4 0 0,1 1 0 0,-1 0 0 15,4 3 54-15,0 0 8 0,0-7 2 0,0 1 0 0,0-6 0 0,0 0 0 16,0 0 0-16,0 0 0 0,0 0-52 0,0 0-12 0,0 0 0 0,0 0 0 16,7 6 0-16,-7-6 0 0,11 0 0 15,-11 0 0-15,11-6 54 0,-4 6 8 0,3-11 2 16,-3 5 0-16,0-6-64 0,-3 3-16 16,7 0-2-16,-8 0 0 15,4 4 2-15,-3-7 1 0,-1 12 0 0,1-6 0 0,-1 0-4 0,-3 6-1 0,0 0 0 0,0 0 0 16,0 0-2-16,0 0-1 0,0 0 0 0,0 0 0 15,0 0 4-15,4-6 1 0,3-3 0 0,-7 3 0 16,0 6 3-16,0 0 1 0,0 0 0 0,0 0 0 16,0 0 3-16,0 0 1 0,0 0 0 0,0 0 0 15,0 0 10-15,0 0-12 0,0 0 12 0,0 0-12 16,0 0 12-16,0 0 0 0,0 0 0 0,7 6 0 16,-4 3 10-16,1-3-2 0,-4 6-8 0,0-12 12 15,0 0-3-15,3 6-1 0,4 0 0 0,-3 2 0 16,0 1-8-16,-4-9 0 0,0 0 9 0,0 0-9 0,0 0 0 15,14 6-20-15,-4 3 4 0,-10-9 1 16,11-6-119-16,-1 6-24 0,1-3-5 0</inkml:trace>
  <inkml:trace contextRef="#ctx0" brushRef="#br0" timeOffset="-144350.011">12520 7913 877 0,'0'0'24'0,"0"0"7"0,0 0-31 16,0 0 0-16,0 6 0 0,0-6 0 0,0 6 100 0,0 0 13 0,0 6 3 0,0-6 1 15,0-1-6-15,0 4-2 0,0-3 0 0,0 6 0 16,4-6-35-16,-4 6-7 0,0-7-2 0,0 1 0 16,3 0-16-16,-3-6-3 0,0 6-1 0,4 3 0 15,-4-3-23-15,0 6-5 0,3-1-1 0,-3-5 0 16,0-6-16-16,0 0-16 0,0 0 4 0,0 0 0 31,0 0-169-31,4-6-34 0,3 0-6 0,-4-5-2 0</inkml:trace>
  <inkml:trace contextRef="#ctx0" brushRef="#br0" timeOffset="-144146.79">12464 7599 1537 0,'0'0'33'0,"0"0"7"0,0 0 2 0,-7 6 2 0,3 0-35 0,-3-6-9 0,3 11 0 0,1-5 0 0,3 0 0 16,0-6-16-16,0 6 4 0,0-6 1 0,0 6 11 0,0-6 9 15,3 6-1-15,-3-6-8 16,0 0-50-16,4 3-17 0,3-3-3 0,0 5-1 0</inkml:trace>
  <inkml:trace contextRef="#ctx0" brushRef="#br0" timeOffset="-143779.427">12823 7481 1497 0,'0'0'32'0,"-3"6"8"0,-4 0 0 0,3 6 4 0,1-6-36 0,-1 2-8 0,4 4 0 0,-3 0 0 16,-1-6 0-16,4 0 0 0,0 5 0 0,0-11 0 16,0 6 53-16,0 0 9 0,0 0 2 0,0 3 0 15,4 3-23-15,-4-6-4 0,3 5-1 0,1-2 0 16,3 6-24-16,-4-1-12 0,4 4 10 0,-3-6-10 16,0 3 16-16,-1-4-4 0,1 1 0 0,-1 0 0 15,1 0 15-15,-4 5 2 0,3-2 1 0,-3 3 0 16,4 2 6-16,-4 4 2 0,0-1 0 0,0-5 0 15,0 2-25-15,-4 4-5 0,4-3 0 16,0-4-8-16,0 1 46 0,-3-1 2 0,3 10 1 0,0-9 0 16,-4-7-30-16,4-2-7 0,0 3 0 0,-3 0-1 0,3-6-11 15,0-1 0-15,0-5 0 0,0 0 8 16,0 0-18-16,0 0-4 0,0 0-1 0,0 0 0 16,0 0-116-16,0 0-23 0,0 0-5 0,0 0-729 15</inkml:trace>
  <inkml:trace contextRef="#ctx0" brushRef="#br0" timeOffset="-143460.879">12714 7890 1497 0,'0'0'32'0,"0"0"8"0,0 0 0 0,0 0 4 0,0 0-36 0,0 0-8 0,0 0 0 0,0 0 0 16,0 0 80-16,0 0 15 0,0 0 2 0,0 0 1 15,0 0-28-15,4-6-6 0,-1 3 0 0,4-3-1 16,0 6-28-16,0-6-6 0,4 6-1 0,0-6 0 16,-1 6-28-16,1 0 8 0,3 0-8 0,-4 0 0 15,1 6 0-15,0-6 0 0,-1 0 0 0,1 6 0 16,-1-6 0-16,1 0 0 0,-1 3 0 0,1 0 0 15,0-3-29-15,-4 3 1 0,0-3 0 0,3 0 0 16,-3 0-98-16,0 3-19 0,0-6-4 0</inkml:trace>
  <inkml:trace contextRef="#ctx0" brushRef="#br0" timeOffset="-142278.013">13540 7907 1146 0,'0'0'32'0,"0"0"8"0,0 0-32 15,0 0-8-15,0 0 0 0,0 0 0 0,-7 0 88 0,7 0 17 0,0 0 3 0,0 0 1 16,0 0-36-16,0 0-7 0,0 0-2 0,-7 0 0 16,7 0-7-16,0 0-1 0,0 0-1 15,0 0 0-15,-4 6-44 0,4-6-11 16,-4 6 0-16,4 0 0 0,0 0 0 0,0 6 0 0,0-3 0 0,0-1 0 16,0 1 10-16,0-3-10 0,0 6 12 0,4 0-12 15,-4-7 8-15,0 7-8 0,4-6 0 0,-4-6 0 16,0 0 0-16,0 0 0 0,0 0 0 0,0 0 0 15,0 0 51-15,0 0 3 0,0 0 1 0,0 0 0 16,0 0-37-16,0 0-7 0,0-6-2 0,0-3 0 16,0 1-9-16,0-4 0 0,0 0 0 0,0 0 0 15,3 3 0-15,1-2 0 0,-1-7 0 0,1 6 0 0,-1 1 0 0,1-4 0 16,-1 3 0-16,1 6 0 0,-1-6 0 0,1 1 0 16,-1 5-11-16,-3 6 11 0,0 0 0 0,4-3 0 15,-1 0 0-15,-3 3 0 0,7 0-8 0,-7 0 8 16,0 0-8-16,4 6 8 0,3 0 0 0,-3 0 9 15,3 5 0-15,-4 1 0 0,1-6-9 0,3 6 0 16,-4 2 0-16,1-2 0 0,-1 0 0 0,1 0 0 16,-4-3 0-16,3-4 0 0,-3 1 35 0,4 0 5 15,-4-6 0-15,3 6 1 0,-3-6-14 0,4 6-3 16,-4-6-1-16,0 0 0 0,3-6-23 0,1 6 0 16,-1-12 0-16,1 6 0 0,3 1 35 0,-3-4 2 15,3 3 1-15,-4-6 0 0,1 6-38 0,3-6 0 16,-4 1-12-16,1 5 4 0,-1 0-12 0,-3 6-1 0,4-6-1 15,-4 6 0-15,0 0-2 0,0 0-1 0,0 0 0 16,0 0 0 0,0 0-2-16,0 0 0 0,0 0 0 0,0 0 0 0,0 0 13 0,3 9 2 0,1 0 1 0,-4 2 0 15,3 1 11-15,-3 0 0 0,0-6 8 0,4 9-8 16,-4-7 18-16,4 1-1 16,-1 3 0-16,-3-6 0 0,0 0 3 0,0-6 0 15,0 0 0-15,0 0 0 0,0 0-8 0,7 6-2 0,-3-1 0 0,3-2 0 16,0 0-2-16,0 0 0 0,0 6 0 0,0 0 0 15,-4-15-8-15,5 6 0 0,-1 0 9 0,0 6-9 16,3-6 0-16,-3 0 0 0,0 6-10 0,0-6 10 16,0 12-21-16,4-7 2 0,-4 1 1 0,4 0 0 15,-4 3-2-15,7 9-1 0,-4-12 0 0,1 5 0 16,-4 1-5-16,0-6-1 0,4-6 0 0,-1 3 0 16,-3-3-133-16,4-3-28 0,-1-3-4 0,1-6-585 15</inkml:trace>
  <inkml:trace contextRef="#ctx0" brushRef="#br0" timeOffset="-141739.119">14076 7949 1478 0,'0'0'42'0,"0"0"9"0,0 0-41 0,-7-6-10 0,3 0 0 0,1 6 0 15,-1-6 69-15,1 0 12 0,-4 0 3 0,3 0 0 16,1 0-16-16,3 6-4 0,0 0 0 0,0 0 0 16,0 0-8-16,0 0-3 0,0 0 0 0,0 0 0 15,0 0-53-15,0 0 0 0,0 0 0 0,0 0-8 16,0 0 8-16,0 0 0 0,-7 0 0 0,-1 6-8 16,5 0 8-16,-1 0 0 0,1 6 0 0,-1-6 0 15,1 5 13-15,-1-2 5 0,1 3 1 0,-1 0 0 16,1 5-19-16,-1-5 0 0,1 3 0 0,3-9 0 15,0 11 0-15,0-11 0 0,0 6 0 0,0-3 0 16,0 3 55-16,3-1 7 0,1-5 2 0,-1 0 0 16,1 0-52-16,3 0-12 0,0-3 0 0,0 3 0 15,4-6 0-15,-4 0 0 0,3 0 0 0,1 0 0 16,-1-6 54-16,1 3 8 0,3-3 2 0,-7 6 0 16,7-6-52-16,-3-6-12 0,-1 7 0 0,-3-1 0 15,0-12 0-15,0 9 0 0,1 3 0 0,-5-5 0 16,1-1-48-1,-1-3-13-15,1 6-3 0,-4 0 0 0,0-8 52 0,-4 11 12 0,1-6 0 0,-4 0 0 16,-1 4 0-16,1-4 0 0,0 0 0 0,0 6 0 16,-3 0 0-16,-1-5 0 0,-3-1 0 0,3 6 0 15,-3 0 0-15,4 3 0 0,-4 3 0 0,3-6 0 16,1 6 0-16,-1 0 0 0,4 6 0 0,0-6 0 16,0 3 0-16,3 3 0 0,-3 0 0 0,4 6 0 15,-1-7-54-15,4 7-8 0,-3 0-2 0,3 0 0 16,3-1 38-16,1 4 7 0,-1-3 2 0,1 6 0 15,3-13-178-15,0 7-35 0,0-3-7 0</inkml:trace>
  <inkml:trace contextRef="#ctx0" brushRef="#br0" timeOffset="-141163.78">14288 7931 1938 0,'0'0'40'0,"0"0"9"0,0 0-39 0,0 0-10 0,0 0 0 0,0 0 0 16,0 0 67-16,0 0 11 0,0 0 2 0,0 0 1 15,0 0-29-15,0 0-7 0,0 0-1 0,0 0 0 16,0 0-24-16,0 0-6 0,0 0-1 0,0 0 0 16,0 0-13-16,0 0 0 0,3 0 0 0,-3 6 0 15,4 0 0-15,-1 3 0 0,-3-4 0 0,4 1 0 16,-1 0 0-16,-3 6 0 0,4-6 0 0,-1 6 0 16,1-7 0-16,-1 1 0 0,-3 3 0 0,4 3 0 15,-4-6 0-15,3 6 0 0,-3-7 0 0,0-5 0 16,0 6 0-16,0-6 11 0,0 0-2 0,0 0 0 15,0 0 19-15,0 0 3 0,0 0 1 0,0 0 0 16,0 0 13-16,0 0 3 0,0 0 1 0,0 0 0 16,0-6-23-16,0 1-5 0,-3-7-1 0,3 6 0 15,0-9-32-15,-4 6-6 0,4 1-2 0,-3-10 0 0,3 0 30 16,-4 7 6-16,1-4 0 0,3 3 1 0,-4-6-27 16,1 4-6-16,-1-1 0 0,1 6-1 0,-1-8 17 0,1 5 0 0,-1 0 0 0,4 0 0 15,0 3 0-15,0-2 0 0,0-1 0 16,4 3 0-16,-4 0 0 0,3 3 0 0,1-2 0 15,-4 2 0-15,3 6-14 0,1-6 4 0,3 0 1 16,-4 0 0-16,4 6-5 0,0 0-1 0,4 0 0 16,-1-6 0-16,1 6-23 15,0-6-5-15,-1-2-1 0,1 5 0 0,3-3-25 0,0 3-6 16,0 0-1-16,0 0 0 16,0 3-130-16,0 0-26 0,4-6-6 0</inkml:trace>
  <inkml:trace contextRef="#ctx0" brushRef="#br0" timeOffset="-140630.032">14739 7414 1314 0,'0'0'37'0,"0"0"8"0,0 0-36 16,0 0-9-16,0 0 0 0,-3 11 0 0,-1-5 53 0,4 0 9 0,-4 3 2 0,4-3 0 15,0 0 44-15,-3 2 8 0,3 7 3 0,0-9 0 16,0 0-46-16,0 0-9 0,0 3-1 0,0-1-1 15,0 1-19-15,0 3-4 0,0-6-1 0,0 6 0 16,0-6-12-16,3 5-2 0,-3-2-1 0,0 3 0 16,4 0-4-16,-4 5-1 0,0-5 0 0,4 9 0 15,-1 2 1-15,1-2 0 0,-4 2 0 0,3-5 0 16,1 2 17-16,-1 4 4 0,-3-6 1 0,4 2 0 16,-1-2-41-16,-3-1-14 0,4 1 0 0,-4 0 0 15,3 2 14-15,1-8 13 0,-4 6-2 0,3-1-1 16,1-2-10-16,-4 3 10 0,3-4-10 0,-3-2 10 15,0 0-10-15,4 6 0 0,-4-7 9 0,0-2-9 16,3 0 0-16,-3-3 0 0,0 9 0 0,0-10-8 16,0-5-11-16,0 6-1 0,0-6-1 0,4 6 0 15,0 0-37-15,-4 0-7 0,3-3-2 0,-3 6 0 16,4-3-14-16,-4-1-3 0,0-5-1 0,0 9 0 16,0-9 1-16,0 0 0 0,0 0 0 0,0 0 0 15,0 0 13-15,0 0 3 0,0 0 1 0,0 0 0 16,0 0 6-16,0 0 1 0,0 0 0 0</inkml:trace>
  <inkml:trace contextRef="#ctx0" brushRef="#br0" timeOffset="-140230.844">14570 7837 1580 0,'0'0'67'0,"-7"0"-54"15,7 0 41-15,0 0 8 0,0 0 2 0,0 0 0 16,0 0-8-16,0 0 0 0,0 0-1 0,0 0 0 16,0 0-37-16,0 0-7 0,0 0-2 0,0 0 0 15,0 0 24-15,0 0 5 0,0 0 1 0,0 0 0 16,0 0-63-16,0 0-12 0,7 3-2 0,0-3-1 15,3 6 68-15,-3-6 14 0,4 0 2 0,0 0 1 16,-1 0-15-16,1 6-3 0,-1-6-1 0,1 5 0 16,-1-5-7-16,5 0-2 0,-5 6 0 0,4-6 0 15,-3 0-8-15,3 6-2 0,0-6 0 0,-3 0 0 16,3 0-8-16,-4 0 0 0,5 0 0 0,-5 0 8 16,1 0-8-16,3 0 0 0,-4 0 0 0,1 0 0 15,0 0-29-15,-1 0 1 0,1 0 1 0,-1 0 0 16,1-6-35-16,-1 6-7 0,-3 0-2 0,1 0 0 15,-1 0-97-15,0-6-19 0,0 6-4 0</inkml:trace>
  <inkml:trace contextRef="#ctx0" brushRef="#br0" timeOffset="-139843.598">15102 8154 1824 0,'0'0'38'0,"0"0"8"16,0 0-37-16,0 0-9 0,0 0 0 0,0 0 0 16,0 0 104-16,0 0 20 0,0 0 3 0,0 0 1 15,0 0-52-15,0 0-9 0,0 0-3 0,0 0 0 16,0 0-51-16,0 0-13 0,0 0 0 0,0 0 0 15,0 0 0-15,-3-3 0 0,3 3 0 0,0 0 0 16,0 0-100-16,0 0-22 0,0 0-5 0</inkml:trace>
  <inkml:trace contextRef="#ctx0" brushRef="#br0" timeOffset="-41823.988">6195 8778 892 0,'-11'-15'18'0,"8"9"6"0,3 0-24 0,-4 3 0 0,1-6 0 0,3 4 0 16,-4-1 48-16,1 0 6 0,3-6 1 0,-4 6 0 15,4-6-16-15,0 4-3 0,0 2-1 0,0 0 0 16,0 0-22-16,-3 0-4 0,3 0-1 0,0 6 0 16,0 0 0-16,0 0 0 0,0 0 0 0,0 0 0 15,0 0 3-15,0 0 0 0,0 0 0 0,-4 12 0 16,0-6-3-16,1 0-8 0,-4 0 12 0,7-1-4 16,-4 4 2-16,4 0 0 0,0-9 0 0,0 9 0 15,0 3 14-15,0-6 2 0,0 8 1 0,0-5 0 0,0 3-6 16,0 3-1-16,4 2 0 0,3-8 0 0,-7 6 22 0,0-1 4 0,3 4 1 15,-3-6 0-15,0 5-28 0,4-2-6 0,-4 3-1 16,0-4 0-16,0 1-4 0,0-3 0 0,0 3-8 16,0 2 12-16,-4-11-12 0,4 3 11 0,0-3-11 0,0-6 10 15,0 0 8-15,0 0 2 0,0 0 0 16,-10-3 0-16,3-3 3 0,0 0 1 0,3 0 0 16,1-6 0-16,-1 1-16 0,1-4-8 15,-1 0 8-15,1 1-8 0,3 2 0 16,0-6-13-16,3 1 1 0,-3 8 1 0,0-3 1 0,4-6 0 0,-4 4 0 0,3 2 0 15,-3 6 10-15,4-6-10 0,-4 1 10 0,3-4-10 16,-3 3 10-16,4 0 0 0,-4 1 0 0,3-1-8 16,-3-3 8-16,4 0 0 0,-4 7 0 0,3-4-8 15,-3 0 8-15,0-3 0 0,4 7 0 0,-4-1-8 16,0 3-12-16,7 0-3 0,-7 6 0 0,0 0 0 16,0 0 23-16,0 0 0 0,0 0 0 0,0 0 0 15,0 0 12-15,0 0 6 0,0 0 2 0,0 0 0 16,0 0-20-16,3 6 0 0,1 0-8 0,0 0 8 15,-1 2 0-15,-3 10-9 0,4-6 9 0,3 0 0 16,-4 8-16-16,1-2 3 0,3-1 0 0,0 4 0 16,0-3 39-16,0 5 8 0,3-5 2 0,-2 8 0 15,2-8-27-15,1 5-9 0,3-2 0 0,3 5 9 16,-6-5-9-16,3 0 0 0,0 2 0 0,4-5 8 16,-4 2-8-16,0-2 0 0,-3-6 0 0,-1 2 8 15,4-2-8-15,-3-6 10 0,-7-6-10 0,-1 6 10 16,4-6-10-16,-7 0 10 0,7 0-10 0,-7 0 10 15,4 0 1-15,-4 0 0 0,3-6 0 0,1 0 0 16,-1 0-11-16,-3 0 0 0,4-5 0 0,-4 2 0 0,3 3 0 0,-3-6 0 16,0 0 0-16,0-5 0 0,0 2 9 15,0-3 0-15,0-2 0 0,-3 2 0 0,3 1-9 0,0-7 0 0,-4 1 0 16,4 2 0-16,-3-3 0 0,-1 1 10 0,4-3-10 16,-3 2 10-16,-1-2-19 0,1 2-4 0,3-2-1 0,-4 2 0 15,4-2 24-15,0 2 5 0,0 1 1 0,0 2 0 16,0 3-26-16,0 1-5 0,4-1-1 0,-4 3 0 15,0 4 16-15,3-1 0 0,-3 0 0 16,4 0-9-16,-1 3-61 0,-3 4-12 0,4-7-2 16,-1 6-1-16,-3-6-43 0,4 3-8 15,-1 4-1-15</inkml:trace>
  <inkml:trace contextRef="#ctx0" brushRef="#br0" timeOffset="-41117.509">6710 8863 1280 0,'0'0'36'0,"0"0"8"0,-11 0-35 0,8 0-9 0,-4-6 0 0,0 6 0 16,3 0 60-16,-3-6 11 0,7 6 1 0,-7 0 1 15,3-6 7-15,-3 6 2 0,4-6 0 0,-8 0 0 16,4 1-40-16,7 5-8 0,-7 0-2 0,7 0 0 16,-7-3-16-16,7 3-3 0,0 0-1 0,-7 3 0 15,0 0-12-15,7-3 0 0,-7 8 0 0,0-2-10 16,3 6 10-16,-3-6-10 0,7 3 10 0,-3 5-10 16,3-2 10-16,0-3 0 0,0 3-9 0,0-1 9 15,0-5-9-15,0 3 9 0,3-3-12 0,-3 0 12 16,0 0 0-16,7 0-8 0,-3 5 8 0,-1-5 0 15,4 0 0-15,1 0 0 0,-1 0 0 0,0 0 0 16,0-3 0-16,-4 3 9 0,4-3-9 0,4 5 12 16,-4-2-12-16,-4-6 0 0,5 6 9 0,-5-6-9 15,4 0 0-15,-7 0 8 0,7 0-8 0,-7 0 0 16,4 0 10-16,3 0-2 0,-7 0-8 0,3-6 12 16,4 0-3-16,-3-5-1 0,-1 5 0 0,1 0 0 15,-4-3 0-15,3 3 0 0,-3-6 0 0,0 7 0 16,0-7-17-16,-3 6-4 0,3-3-1 0,-4 0 0 15,4 0 30-15,-3-2 5 0,-4 5 2 0,3 0 0 16,1-6-23-16,-4 3 0 0,0-2 0 0,3 5-12 16,-3 0-4-16,0-6-2 0,3 6 0 0,1-6 0 0,-4 4 2 0,0 2 0 15,0-3 0-15,0 6 0 0,3-3-8 0,-3 0 0 16,7 6-1-16,0 0 0 0,0 0 1 0,0 0 1 0,0 0 0 0,0 0 0 31,-3 6-37-31,3 3-8 0,-4 0-2 0,4 5 0 0,4 4 40 0,-4 0 8 0,3-6 2 0,1 14 0 16,-1-8-12-16,1-1-3 15,3 1 0-15</inkml:trace>
  <inkml:trace contextRef="#ctx0" brushRef="#br0" timeOffset="-40618.369">6794 8819 1094 0,'0'0'46'15,"0"0"-37"-15,0 0 44 16,0 0 9-16,0 0 2 0,0 0 0 0,0 0-9 0,0 0-2 0,0 0 0 0,0 0 0 15,0 0-33-15,0 0-8 0,0 0 0 0,0 0-1 16,0 0 22-16,0 0 5 0,0 0 1 16,0 6 0-16,4 0-29 0,0 2-10 0,-1-2 0 0,1 0 9 15,-1 0 11-15,1 6 1 0,-1-6 1 0,4 5 0 16,-3-2-35-16,3 3-7 0,0 0-2 0,-4-1 0 16,4 1 22-16,-3-3 0 0,3 3 0 15,-3 0 0-15,3-1 0 0,0-5 0 0,-4 3 0 16,4-3 8-1,4-3-8-15,-8 0 10 0,1 0-10 0,3 0 10 0,-3-3 13 0,3 0 2 0,0 0 1 0,-4-6 0 16,4 3 2-16,0-3 0 0,0 0 0 0,-3-6 0 16,3 1-1-16,-4-1 0 0,1-3 0 0,3 3 0 15,-3-5-6-15,-1 5-1 0,4-9 0 0,-3 4 0 16,-4-1-10-16,3 0-2 0,-3-2-8 0,0 2 12 16,0 1-12-16,0-4-10 0,4 3 2 15,-8 1 0-15,4-1-48 0,-3 0-8 16,-1 4-3-16,1-4 0 0,-1 1-167 0,4 5-34 15</inkml:trace>
  <inkml:trace contextRef="#ctx0" brushRef="#br0" timeOffset="-40032.215">7299 8666 1337 0,'-7'-6'56'15,"3"6"-44"-15,-3-6 92 0,4 6 20 0,-8 0 3 0,4 0 1 16,-3 0-52-16,3 0-9 0,-4 6-3 0,4-6 0 15,-4 6-23-15,1 0-5 0,-1 0 0 0,4 0-1 16,-3 2-27-16,2 7-8 0,-2-6 0 0,6 3 0 16,-6-1 0-16,3 1 0 0,0-3 0 0,0 3 0 15,0 0 0-15,3-1 0 0,0 1 0 0,1-9 0 16,3-3 0-16,0 0 0 0,0 0 8 0,0 0-8 16,0 0 8-16,0 0-8 0,0 0 9 0,0 0-9 15,0 0 0-15,0 0 8 0,0 0-8 0,0 0 0 16,0 0 0-16,0 0 0 0,0 0 0 0,0 0 0 15,0 0 0-15,3 0-8 0,5 3 8 0,-5-3 0 16,4 3-13-16,-7-3 4 0,4 0 1 0,3 3 0 16,-4 0-4-16,8 0-1 0,-4-3 0 0,-7 3 0 15,7 2 4-15,0 1 1 0,0 0 0 0,0-6 0 16,0 6-3-16,0 0 0 0,0 0 0 0,0 3 0 16,0-3 11-16,0 2-10 0,0-2 10 0,-3 3-10 15,0 3 10-15,3-6 0 0,-4 0 0 0,1 8 0 16,-4-5 0-16,3 3 0 0,-3 3 0 0,0 2 0 15,0-8 0-15,0 3 0 0,0-3 8 0,-3 5-8 16,-1-2 0-16,1-6 8 0,-1 0-8 0,-3 0 0 0,3 3 0 16,-3-7 0-16,0 1 0 0,0-3 0 15,-3-3 0-15,3 1 0 0,-4-10 0 0,1 3 0 0,-1 3-14 16,4-6-7-16,-7-8-2 0,7 8 0 16,-4 0-33-16,1-5-6 0,-1 5-2 0</inkml:trace>
  <inkml:trace contextRef="#ctx0" brushRef="#br0" timeOffset="-39147.509">8005 8728 1045 0,'0'0'44'0,"-8"-6"-36"15,1 6 97-15,7 0 19 0,-7-6 4 0,0 6 1 16,-3 0-37-16,3 0-8 0,-4 0-2 0,1 6 0 15,-1 0-49-15,0-6-9 0,1 6-3 0,-4-1 0 16,0 1-9-16,3 0-3 0,-3 3 0 0,3-3 0 16,-3 6 3-16,4-6 0 0,-1 5 0 0,0-5 0 15,1 3-12-15,6 3 0 0,-6-3 9 0,-1 5-9 16,8-2 15-16,-4-6-2 0,3 6 0 0,0-1 0 16,1-5-13-16,-1 3-12 0,4-3 3 0,-3 6 0 15,3-12 9-15,0 0 0 0,0 0 0 0,0 0 8 16,0 0-8-16,0 0 11 0,0 0-11 0,7 0 12 15,0 0-12-15,0 0 0 0,0-6 0 0,0 0 0 16,7 0 33-16,-7-3 5 0,0-2 1 0,4 2 0 16,-4 0-27-16,4 3-12 0,-4-6 10 0,0 0-10 0,0 7 8 15,0-4-8-15,-4 3 0 0,4 0 0 16,-3 0 0-16,-1 0-13 0,1 6 1 0,-4 0 0 16,0 0 0-16,0 0 1 0,0 0 0 0,0 0 0 15,0 0-10-15,0 0-3 0,0 0 0 0,0 0 0 0,0 0 2 0,0 0 0 16,0 0 0-16,0 0 0 0,0 0 14 0,0 6 8 0,0 0-10 15,0 0 10-15,0 3 0 0,0-3 0 0,0 5 0 16,0 1 0-16,0 0 0 0,0-3 0 0,0 8 13 16,4-5-4-16,-4 6-1 0,3-7-8 0,1 4 12 0,-1 0-4 15,1-6 4-15,6 2 0 0,-6 1 0 16,-4-6 0-16,7-3-12 0,0 0 0 0,0 0 0 16,0-3 0-16,4-3-9 0,-4 0-7 0,7 0-2 15</inkml:trace>
  <inkml:trace contextRef="#ctx0" brushRef="#br0" timeOffset="-38637.929">8100 8684 1014 0,'0'0'43'15,"-4"2"-35"-15,1 10 62 0,-1-3 12 0,1 0 2 16,-1 3 1-16,4-1-17 0,-3 1-3 0,3 3-1 0,0-3 0 16,0 5-18-16,0-11-4 0,0 3-1 0,3 0 0 15,-3 0-14-15,0-4-3 0,4 7-1 0,-1-6 0 16,1 0 32-16,-4-6 6 0,3 6 2 0,1 0 0 15,-4-6-19-15,3 3-3 0,1 0-1 0,-4-3 0 16,3 6-16-16,1-1-3 0,3 1-1 0,-7-6 0 16,0 0-6-16,3 3-2 0,-3-3 0 0,4 6 0 15,-4-6-12-15,0 0 0 0,0 0 0 0,7 6 0 16,-7-6 0-16,0 0-8 0,0 0 8 0,0 0-13 16,0 0 21-16,0 0 4 0,0 0 0 0,0 0 1 15,0 0-4-15,4 0-1 0,-4 0 0 0,7-6 0 16,-4 3 4-16,4-3 1 0,-7-5 0 0,0 2 0 15,4 0-3-15,-1 3-1 0,1-6 0 0,-4 0 0 16,3 1-9-16,1-1 8 0,-1 3-8 0,1-8 8 16,-1 2-8-16,1 3 0 0,-1 0 0 0,1 1 0 15,0-1 0-15,-1 0 0 0,1 0 0 0,-1-2 0 16,1 2-8-16,-1 0-1 0,1-3 0 0,-1 4 0 16,1-1-28-16,-1 6-6 0,1-12-1 15,-1 12 0-15,4-5-112 0,-3 5-24 0,3-3-4 0</inkml:trace>
  <inkml:trace contextRef="#ctx0" brushRef="#br0" timeOffset="-38082.028">8389 8734 1650 0,'-7'0'47'0,"0"0"9"0,0 0-44 0,7 0-12 0,-7 0 0 0,7 0 0 16,-4 0 43-16,4 0 6 0,-7 5 2 0,7-5 0 15,0 0-51-15,-7 0-11 0,7 0-1 0,-3 6-1 16,-4 0 13-16,3 0 0 0,1 3 0 0,-1 3 0 15,4-1 0-15,-4 1 0 0,1 0 0 0,-1 0 0 16,4 2 0-16,-3-2 0 0,3 6 0 0,-4-9 0 16,4 5 0-16,-3 1 0 0,3-3 0 0,0-6 0 15,-4 5 0-15,4-2 0 0,0 0 0 0,4-3 0 16,-4-6 44-16,0 9 11 0,0-9 2 0,7 6 1 16,-7-6-27-16,7 0-6 0,0 5-1 0,0-5 0 15,0 0-3-15,0-5-1 0,4 5 0 0,-1-6 0 16,-3-3-7-16,4 3-1 0,0-3-1 0,-1 0 0 15,1-2-11-15,-1-1 0 0,1 6 0 0,-4-6 0 16,0 3-22-16,0-2 3 0,0 5 1 0,0 0 0 16,-7 0-17-16,4 0-3 0,-4 6-1 0,0 0 0 15,-4-6 13-15,4 6 2 0,-3-12 1 0,-8 10 0 16,4-4-5-16,0 3-2 0,0 0 0 0,-4 0 0 0,1 0 48 16,-4 3 10-16,3 0 1 0,0 0 1 0,1-3 2 15,-1 3 0-15,1 0 0 0,-1 0 0 0,1 0-21 0,2 0-11 16,8 0 12-16,0 0-12 0,0 0 0 15,0 0 0-15,-3 3 0 0,3-3 0 0,0 0-19 16,0 0 3-16,0 6 0 0,7 0 0 16,4-6-156-16,6 3-32 0</inkml:trace>
  <inkml:trace contextRef="#ctx0" brushRef="#br0" timeOffset="-37530.306">8597 8739 1295 0,'0'0'55'15,"0"0"-44"1,-3 9 32-16,-4 0 6 0,3-3 2 0,1 3 0 15,-5 3 9-15,5-1 3 0,-1-5 0 0,1 3 0 16,-1 0-19-16,1 0-3 0,3 2-1 0,-4 1 0 16,4-6-12-16,0 6-4 0,-3-9 0 0,3 6 0 15,0 2-16-15,0-5-8 0,0 3 8 0,0-3-8 0,0-6 8 16,0 0-8-16,3 6 8 0,-3-6-8 0,0 0 13 0,0 0-2 16,0 0-1-16,0 0 0 0,0 0 3 0,0 0 1 0,0 0 0 15,0 0 0-15,7 0-14 0,-7 0-8 0,4 0 8 16,3-6-13-16,-4 6 13 0,5-6 0 0,-5-3 0 0,1 3 0 15,-1 3 21-15,1-8 7 0,-1 5 2 0,1-3 0 32,-1 3-48-32,4 6-10 0,-3-6-1 0,-4 6-1 0,0 0 30 0,3-6 0 0,-3 6 0 15,0 0 0-15,0 0 0 0,7-6 0 0,-7 6 0 0,4-6 0 16,-4 6 0-16,3-2 0 0,5-1 0 0,-8 3 0 16,3-3 12-16,1 0 9 0,3 0 2 0,-7 3 0 15,0 0-23-15,0 0 0 0,3 0 0 16,-3 0-8-16,7 3 8 0,-7-3 0 0,7 3 0 15,-3 3 0-15,-4-6 0 0,3 8 0 16,1-2 0-16,-1 6 0 0,-3-6 8 0,0 3 3 16,0 5 1-16,0-2 0 0,0-3-4 0,0 3 0 0,0 2 0 0,-3-5 0 15,3-3 7-15,0-6 1 0,0 0 0 0,0 0 0 16,0 0-16-16,0 0 0 0,0 0 0 0,7-3 0 16,0-3-146-16,0-3-29 0</inkml:trace>
  <inkml:trace contextRef="#ctx0" brushRef="#br0" timeOffset="-36969.598">8915 8822 1094 0,'0'0'46'0,"0"0"-37"16,0 0 87-16,0 0 18 0,0 0 3 0,-7 0 1 16,7 0-10-16,-4-3-1 0,4 3-1 0,-7-6 0 15,4 3-36-15,-5 0-7 0,5-3-2 0,-1 6 0 16,4 0-21-16,-7-6-5 0,4 6-1 0,3 0 0 16,-4-6-17-16,4 6-3 0,-7-5-1 0,7 5 0 15,-7 0-13-15,0 0 0 0,0 5 0 0,4 1 0 16,-5-6-13-16,1 6 4 0,4 0 1 0,-4-3 0 15,3 3 0-15,-3 0 0 0,4 0 0 0,-1-1 0 16,1 7 8-16,3-6-10 0,-4 0 10 0,4-6-10 16,0 6 10-16,0-6 0 0,0 0 0 0,0 0 0 15,0 0 0-15,0 0 0 0,0 0 0 0,4 6 8 16,-4-6-8-16,0 0 0 0,3 6-11 0,4-3 11 16,-7-3 0-16,7 0 0 0,0 0 0 0,-7 0 0 15,7 0 0-15,0 0 0 0,1 0 0 0,-8 0 0 16,7 3 0-16,-7-3 0 0,7 0 0 0,0 5 0 15,-7-5 0-15,3 3 0 0,-3-3-8 0,4 3 8 16,3 3 0-16,-4 3 0 0,1-3 0 0,-1 0-9 16,-3 0 9-16,4 5 0 0,-1 1 0 0,1-3 0 15,-4 3 0-15,4 5 0 0,-1-5 0 0,1 0 0 16,-4 0 0-16,3 8 0 0,1-8 0 0,-1 0 0 16,-3 2 0-16,4-2 8 0,-4 0 0 0,0 0 0 15,0-3 0-15,0-1 1 0,-4-2 0 0,4 0 0 16,-3 3 1-16,3-3 0 0,0-6 0 0,-7 12 0 15,0-12-10-15,-1 0 0 0,1 5 0 0,0-5 0 16,-3 0-100-16,-1 0-15 0,1-5-3 0</inkml:trace>
  <inkml:trace contextRef="#ctx0" brushRef="#br0" timeOffset="-35901.512">9543 8710 1109 0,'0'0'23'0,"0"0"5"0,0 0-28 0,0 0 0 0,0 0 0 0,0 0 0 16,0 0 102-16,0 0 14 0,0 0 4 0,0 0 0 16,0 0-42-16,0 0-8 0,-7 0-2 0,7 0 0 15,0 0 0-15,-7 6 0 0,3 6 0 0,0-6 0 16,1 8-51-16,-1-2-17 0,4 0 10 0,-3 5-10 15,3 1 8-15,-4-6-8 0,4 2 0 0,0 4 8 16,-3-6-8-16,3-3 0 0,-4-3 9 0,4 5-9 16,0-11 22-16,0 0 0 0,0 0 0 0,0 0 0 15,0 0 5-15,0 0 1 0,0 0 0 0,0 0 0 16,0 0 12-16,0 0 2 0,0 0 1 0,0-8 0 16,0 2-34-16,4 0-9 0,-1 0 0 0,-3 0 0 15,4 6 0-15,-4-6 0 0,3 0 0 0,-3-6 0 16,4 10 0-16,-4 2 0 0,3-6 0 0,1 0 0 15,-4 3 0-15,0 3 0 0,4-6 0 0,-4 6-8 16,0 0-26-16,0 0-5 0,0 0-1 0,0 0 0 0,0 0 40 16,0 0 0-16,0 0 0 0,0 0 0 0,0 0-15 0,0 0 5 0,0 0 1 15,3 6 0-15,1-3 1 0,-1 3 0 0,1 0 0 0,-1 2 0 16,-3-2 8-16,4 6 0 0,-1-6 0 0,-3 3 0 16,4 0 0-16,-1 2 0 0,-3 4 0 0,4-9-8 15,-1 0 8-15,-3 5 0 0,4-5 0 0,-4-6 0 16,0 0 0-16,0 0 0 0,0 0 0 0,0 0 0 15,0 0 11-15,7 0-3 0,-4-6 0 0,4 1 0 16,1-7 1-16,-1-3 0 16,3-2 0-16,-3 5 0 0,4-6-9 0,-4 0 0 0,0 4 0 15,4 2 0-15,-8 6-18 0,4-6-6 0,0 7 0 0,-3-1-1 16,3-3-1 0,-7 9 0-16,0 0 0 0,0 0 0 0,0 0-2 0,0 0-1 15,3 9 0-15,1-3 0 0,-1 5 19 0,-3 1 10 0,0-6-10 0,0 9 10 16,0 2 0-16,0-5 0 0,0 0 11 0,0 0-3 15,0 2 8-15,0 4 1 0,0-6 1 0,0 5 0 16,0-2 2-16,0-3 0 0,4 5 0 0,-4-5 0 16,0-6-2-16,0-6 0 0,3 6 0 0,-3-6 0 15,0 0 0-15,0 0 0 0,7 3 0 0,1-3 0 16,2 0-8-16,-3-3-2 0,4 0 0 0,-1 0 0 16,1-3-41-16,3 0-9 0,-3-6-2 15</inkml:trace>
  <inkml:trace contextRef="#ctx0" brushRef="#br0" timeOffset="-35350.727">10019 8722 1466 0,'-7'0'62'0,"0"0"-50"16,-4-6 89-16,4 6 18 0,7 0 3 0,-7 0 1 16,0 0-46-16,-4 0-9 0,4 0-1 0,0 0-1 15,0 6-44-15,0-6-9 0,4 6-1 0,-4 0-1 16,3 5-11-16,-3-2 0 0,4 3-12 0,-1 0 12 15,4 5-12-15,0-5 12 0,0 0-10 0,0 2 10 16,0 4 0-16,4-6 0 0,-4 0 0 0,3 2 0 16,1-2 0-16,-1 0-9 0,1-6 9 0,-1 5 0 15,1-5-28-15,-1 0-1 0,1-3 0 0,-4-3 0 16,7 3 62-16,0-6 13 0,-4 0 2 0,4 0 1 16,1 0-24-16,-1-8-5 0,0 5 0 0,-4 0-1 15,4-6-9-15,0 3-2 0,0-2 0 0,-3 2 0 16,3 0-8-16,-4 3 0 0,4 0 9 0,-3-6-9 15,0 6 0-15,-4 6-20 0,3-5 4 0,-3 5 1 16,0 0 15-16,0 0 0 0,0 0 0 0,0 0 0 0,0 0-13 16,0 0 0-16,0 0 0 0,0 0 0 0,0 0-3 15,0 0 0-15,0 0 0 0,0 0 0 0,0 0 16 0,0 0-9 0,-3 5 9 16,3 7-8-16,3-6 8 0,-3 0 0 0,0 0 0 16,4 0 0-1,-4-6-29-15,3 3-1 0,1 3 0 0,-1 2 0 0,4-5 30 0,-7-3 0 0,4 3 0 0,3 0 0 16,0 0 0-16,0-3 0 0,0 3 0 0,4-3 0 15,-4 0-108 1,0 0-16-16,3 0-4 0</inkml:trace>
  <inkml:trace contextRef="#ctx0" brushRef="#br0" timeOffset="-34373.383">10312 8778 1178 0,'0'0'49'0,"0"0"-39"15,0 0 66-15,0 0 12 0,0 0 4 0,0 0 0 16,0 0-32-16,0 0-5 0,0 0-2 0,-4 6 0 16,4-6-31-16,0 0-6 0,0 0-2 0,0 11 0 15,-3-5-14-15,3 0 0 0,3 0 8 0,-3 3-8 16,0-3 0-16,4 5 0 0,-4 1 0 0,3 0 0 16,-3-6 0-16,0 6 14 0,0-1-2 0,0 4-1 15,0-9-11-15,0 0-12 0,0 0 2 0,0-6 1 16,0 11 25-16,0-11 4 0,0 0 2 0,0 0 0 15,0 0 14-15,0 0 4 0,0 0 0 0,0 0 0 16,0 0 1-16,0 0 1 0,0 0 0 0,0 0 0 16,0 0-17-16,0 0-3 0,0 0-1 0,0 0 0 15,0-6-13-15,-3 1-8 0,-1-1 10 0,4 0-10 16,0 0 0-16,-3-3 0 0,3 3 0 0,0 0 0 16,0-2 0-16,0 2-12 0,0 3 12 0,0 3-10 0,0-6 10 0,0 6 0 0,0-6-9 15,0 6 9-15,0-6 0 0,0 6 0 0,0 0 0 0,0 0 0 16,0 0 0-16,0 0 0 0,0-6-9 0,0 6 9 15,0 0 0-15,3-12 0 0,-3 12-8 0,0-5 8 16,4-1 0-16,-1 3-8 0,1-3 8 0,-1 0 0 16,1 0-9-16,-1 0 9 0,4 0 0 0,0 1-9 15,0-1 9-15,-3-3 0 0,3 6 0 0,-3-3 0 16,3 3 0-16,0 0 0 0,-4 0-9 0,4 3 9 16,0-3 0-16,-3 3-9 15,3 3 9-15,-4-3 0 0,5 3-31 16,-5 3 1-16,1-3 0 0,-1 3 0 0,4 3 38 0,-7-3 8 0,4 5 2 0,-4 1 0 15,3-3-29-15,-3 3-5 0,0-1-2 0,0 1 0 16,0 0 35-16,0-6 7 0,-3 3 2 0,-1 2 0 16,4-2 2-16,-3 0 0 0,3-9 0 0,0 0 0 15,0 0-15-15,0 0-2 0,0 0-1 0,0 0 0 16,0 0-10-16,0 0 0 0,0 0 0 0,0 0 0 16,0 0 0-16,0 0 0 0,0 0 0 0,0 0 0 15,0 0 0-15,0 0 0 0,0 6 0 0,0-6 0 16,3 6-161-16,1 0-35 0,-4 2-6 0</inkml:trace>
  <inkml:trace contextRef="#ctx0" brushRef="#br0" timeOffset="-33652.639">10686 8672 1337 0,'-11'-12'28'0,"11"12"6"0,0 0-34 0,-7 0 0 0,7 0 0 0,-11-6 0 16,4 6 102-16,0 0 14 0,0 0 2 0,-3 6 1 15,3-6-39-15,0 6-7 0,-4-6-1 0,4 6-1 16,0 0-24-16,0 0-5 0,0 2-1 0,0 1 0 15,3 0-13-15,-3 3-2 0,4 0-1 0,-1-1 0 16,4 1-37-16,-3 0-7 0,3 3-1 0,3-4-1 16,-3 1 33-16,0-3 8 0,4 0 0 0,-1-1 1 15,1 4-21-15,-1-6-13 0,1 0 1 0,3-6 1 16,-4 6 11-16,4-6 16 0,0 6-4 0,0-6-1 16,-3 0-11-16,3 0 0 0,0 0 0 0,0 0 0 15,4-6 0-15,-4 0 0 0,3 6 0 0,1-6 0 16,-4-6 16-16,4 4 0 0,-1-1 1 0,-3 0 0 15,4 3-17-15,-4-6 0 0,-4 1-8 0,4-4 8 16,-3 6-14-16,0-3 3 0,-4 3 1 0,3 4 0 0,-3-7 10 16,0 12 0-16,0-6-9 0,0 6 9 0,0 0-14 15,0 0 2-15,0 0 0 0,0 0 0 16,0 0 4-16,0 0 8 0,-7 6-13 0,0 0 5 16,0 0 8-16,0-1-12 0,3 7 12 0,-3 0-12 15,4 3 12-15,-1 2 0 0,1-5 0 0,3 0-8 0,-4 8 8 0,1-2 11 16,3 0-3-16,0 5 0 0,-4 4 4 0,4-4 1 0,0 4 0 15,0-4 0-15,0 1 1 0,4 8 0 0,-4-9 0 16,0 4 0-16,3-4-14 0,-3-2-8 0,0 3 8 0,0-7-13 16,4 1 29-16,-4 2 7 0,0-2 1 15,0 3 0-15,3-4-39 0,-3-5-7 0,0 3-2 0,0-1 0 16,4 7 44-16,-4-3 8 0,0-4 1 16,0 10 1-16,0-6-22 0,0-1-8 15,0 10 0-15,-4-10 0 0,4 4 8 0,-3-6-8 0,-1-1 0 16,4 4 0-16,-3-6 0 0,-1-4 0 0,4 1 0 0,-3-3 0 15,-1-3 0-15,4-3 0 0,0 0 0 0,-11 0 9 16,1-6 16-16,-1-3 3 0,1 1 1 0,-1-7 0 16,0-9-29-16,-3 4 0 0,0-10 0 0,4 7 0 15,-1-4 0-15,1-2 0 0,2 5 0 0,1-2 0 16,4 2-41-16,-1-2-2 0,1 0 0 0,3-4 0 16,0 7-81-16,3-1-17 0,1 4-3 0</inkml:trace>
  <inkml:trace contextRef="#ctx0" brushRef="#br0" timeOffset="-33035.304">10862 8769 938 0,'0'0'40'0,"0"0"-32"16,0 0 70-16,0 0 14 0,0 0 4 0,7-3 0 15,0 3-19-15,0-3-3 0,0 0-1 0,0 3 0 16,4 0-7-16,-4 0-2 0,4 0 0 0,-1 3 0 16,-3-3-51-16,4 3-13 0,-1 0 0 0,-3-3 0 15,0 3 0-15,1 3 0 0,-1-6 0 0,0 6 0 16,-4-6 0-16,-3 0-12 0,0 0 3 0,0 0 0 16,0 0 9-16,0 0 12 0,0 0-2 0,0 0-1 15,4-6 44-15,-4-3 9 0,0 3 2 0,0 0 0 16,-4-3 0-16,1-5 0 0,-1 8 0 0,1-6 0 15,-4-3-52-15,3 3-12 0,-3 1 0 0,0 5 0 16,3-6 0-16,-3 6 0 0,0-6 0 0,4 7 0 16,-4 2 0-16,7 3 0 0,-4-3 0 0,4 3 0 15,0 0 0-15,-7 3 0 0,7-3 0 0,-7 8 0 16,0 4-48-16,3 0-13 0,-3 0-3 0,0 8 0 16,4-2 52-16,-1 0 12 0,1 2 0 0,-1-2 0 15,1 5 0-15,-1-8 0 0,1 3 0 0,-1-1 0 0,1 1 0 0,3-3 0 16,0-1 0-16,0 1 0 0,0 3 0 0,0-10 0 15,0 4 0-15,3 0 0 0,-3-6 0 0,4 0 0 0,-1 5 0 0,1-5 0 16,-1 0 0-16,4 0 0 0,0-3 0 0,0 0 0 16,0 3 48-16,0-3 13 0,4 0 3 15,-4 0 0-15,4 0-52 0,-1-3-12 0,1 0 0 0,-1 0 0 16,1 0-62 0,0-3-15-16,3 0-3 0</inkml:trace>
  <inkml:trace contextRef="#ctx0" brushRef="#br0" timeOffset="-32690.101">11000 8481 2276 0,'0'0'48'0,"0"0"9"0,0 0-45 16,0 0-12-16,0 0 0 0,0 0 0 0,0 0 60 0,0 0 11 0,0 0 1 15,0 0 1-15,-4-6 8 0,4 0 2 0,0-6 0 0,0 6 0 16,0-3-83-16,4 4-14 0,-4-7-4 0,3 6-1 15,4-6 36-15,-3-5 7 0,3 5 2 0,0-3 0 32,3-3-68-32,1 1-14 0,3-4-2 0,0 4-1 15,0-4-116-15,0 3-23 0,4 1-5 0</inkml:trace>
  <inkml:trace contextRef="#ctx0" brushRef="#br0" timeOffset="-31838.588">11684 8498 971 0,'4'-17'20'0,"-4"11"6"16,0 0-26-16,0-6 0 0,3 3 0 0,-3 1 0 16,4-1 75-16,-4-3 9 0,3 0 3 0,1 3 0 15,-4 1-41-15,3-1-8 0,-3 3-2 0,4-6 0 16,-4 6-16-16,0 0-4 0,3 0-1 0,-3 6 0 0,0 0-1 0,0 0 0 16,0 0 0-16,0 0 0 0,0 0 8 0,0 0 2 0,0 0 0 0,0 0 0 15,0 0-9-15,-7 6-2 0,0 0 0 0,4 6 0 16,-4 0 14-16,-4 0 2 0,4 2 1 0,0 10 0 15,0-4 17 1,0 10 3-16,0-1 1 0,3-2 0 16,1 2-27-16,-1-3-4 0,1 4-2 0,-1-10 0 0,4 4 31 0,0-4 7 15,0 4 0-15,0-6 1 0,0-1-40 0,0-2-8 0,4 3-1 16,-4-12-8-16,0 11 0 0,3-11 0 0,-3 0 0 16,0 3 0-16,0 0 30 0,0-1-1 0,0-2 0 0,0 6 0 15,0-12-21-15,0 6-8 0,0 0 0 0,0-6 9 16,0 0-33-16,0 0-6 15,0 0-2-15,0 0 0 0,0 0 18 0,0 0 3 0,0 0 1 0,0 0 0 16,0 0-151-16,7 0-31 0,0-6-5 16</inkml:trace>
  <inkml:trace contextRef="#ctx0" brushRef="#br0" timeOffset="-31261.417">11783 8692 1314 0,'0'0'37'0,"0"0"8"0,0 0-36 16,0 0-9-16,0 0 0 0,0 0 0 0,0 0 81 0,0 0 15 15,0 0 2-15,0 0 1 0,0 0-49 0,0 0-10 0,0 0-1 0,0 0-1 16,3 6-20-16,1 0-4 0,-1 0-1 0,1 0 0 16,3 0-13-16,-4 0 11 0,5 0-11 0,-5-1 10 15,4-5-1-15,-3 0 0 0,3 6 0 0,0-3 0 16,-4-3 9-16,4 0 2 0,-3-3 0 0,-4 3 0 16,3-6-10-16,1 6-2 0,-1-5 0 0,-3 5 0 15,4-6 7-15,-4 0 1 0,3 0 0 0,-3-3 0 16,0 3-26-16,0-3-5 0,0 1-1 0,0 2 0 15,0 0 16-15,0 0 0 0,0-6 12 0,-3 3-12 16,3 3-10-16,0 6-9 0,0-2-1 0,0 2-1 16,0 0 1-16,0 0 1 0,0 0 0 0,0 0 0 15,0 0-10-15,0 0-3 0,-7-3 0 0,7 3 0 16,-7 0 20-16,-4 0 12 0,4 3-13 0,-3-1 5 16,3 1 8-16,0 0 0 0,3 6-9 0,-3-3 9 15,0 0 0-15,0-6 0 0,3 6 0 0,-3 0 0 16,4 0 19-16,-4-4 11 0,3 4 2 0,1 3 1 15,-1-3-1-15,4 3-1 0,-3-3 0 0,-1 0 0 16,4 0-17-16,0 5-3 0,0-5-1 0,4 3 0 16,-4-3-10-16,3 6 0 0,4-6 9 0,-3 5-9 15,3-5 0-15,3 0 0 0,-3 3 0 0,4 0 0 16,0-1 12-16,-1 4-1 0,4 0-1 0,0-6 0 16,4 3-20-16,-4 0-4 0,0 2-1 0,0 4 0 15,0-9-104-15,4 6-21 0,-4-4-4 0</inkml:trace>
  <inkml:trace contextRef="#ctx0" brushRef="#br0" timeOffset="-30470.369">12569 8739 1485 0,'-7'-5'42'0,"-3"-1"10"16,3 0-42-16,0 0-10 0,-4 0 0 0,4 0 0 16,0 0 96-16,-4-3 16 0,4 4 4 0,0-1 1 15,0 6-19-15,0-6-4 0,0 0-1 0,0 6 0 16,0-6-74-16,7 6-19 0,0 0 0 0,0 0 0 0,-7 6 0 0,7-6 0 0,-7 0 0 0,0 6 0 15,0 6 0-15,3-7 0 0,-3 7 0 0,4 3 0 16,-4-3 0-16,3-1 0 0,1 1 0 0,-4 3 0 16,3-3 0-16,4 5 0 0,-4-11 0 0,1 6 0 15,3-3 0-15,0 0 0 16,0-1 0-16,0-2 0 0,0 0 0 0,3 0 0 0,1-6 0 16,0 6 0-16,3 0 0 0,0-6 0 15,0 0 0-15,3 0 0 0,1-6 0 0,-1 6 0 16,5-6 0-16,-1 0 0 0,3-6 0 15,-3 1 0-15,4-1 0 0,0-3 0 0,-1-2 0 0,1-4 0 0,3-3 0 16,-3 1 0-16,-1-7 0 0,-2 4 0 0,-1-9 0 0,0 2 0 16,-7 4 0-16,0 3 0 0,0-7 0 0,-7 10 0 15,0-7 0-15,0 10 0 0,-4-4 0 0,-3 4 0 16,4 2 0-16,-4 0 0 0,-4 1 0 0,4-1 0 16,-3 3 0-16,-1 4 0 0,0-4 0 0,1 0 0 15,-1 6 0-15,1 4 0 0,3-7 0 0,0 0 0 16,-1 6 0-16,5 3 0 0,3 3 0 0,0 0 0 15,0 0 0-15,0 0-12 0,-4 9 3 0,4 3 1 16,0 5 0-16,0-8 0 0,0 15 0 0,4-7 0 16,-4 4 0-16,3 2 0 0,1 7 0 0,0-7 0 15,-1 16 8-15,4-7 0 0,-3 9 0 0,3-3 0 16,0 6 0-16,0-8 0 0,-4 2 0 0,1-6-8 16,3-2 8-16,-4-4 0 0,1-2 10 0,-1-1-10 15,-3-5 24-15,0 2-2 0,4-2 0 0,-4-6 0 16,0-3-22-16,0 2 0 0,0-2 0 0,0 0 0 15,0-9 0-15,0 0 0 0,0 0 0 0,0 0 0 16,0 0 0-16,0 0 0 0,0 0 0 0</inkml:trace>
  <inkml:trace contextRef="#ctx0" brushRef="#br0" timeOffset="-30048.138">12831 8722 1454 0,'0'0'30'0,"-4"6"8"16,-3 0-30-16,3 5-8 0,1-2 0 0,-4 3 0 15,3 0 57-15,1 5 11 0,-4-11 1 0,3 6 1 16,-3 0-34-16,4-4-8 0,-1 4 0 0,1 0-1 16,-1-6 19-16,4 3 4 0,0-9 1 0,0 0 0 15,0 0-35-15,0 0-6 0,0 0-2 0,0 0 0 16,0 0-8-16,0 0 8 0,0 0-8 0</inkml:trace>
  <inkml:trace contextRef="#ctx0" brushRef="#br0" timeOffset="-29708.923">12767 8475 1773 0,'0'0'50'0,"0"0"11"0,0 0-49 0,4-6-12 16,-1 0 0-16</inkml:trace>
  <inkml:trace contextRef="#ctx0" brushRef="#br0" timeOffset="-29286.816">12968 8622 1820 0,'0'0'38'0,"0"0"8"0,0 0-37 15,0 0-9-15,0 0 0 0,-3 6 0 0,3-6 44 0,-7 6 6 0,7-6 2 0,-4 3 0 16,4-3-32 0,0 0-5-16,0 8-2 0,0 1 0 0,0-9 20 0,0 6 4 0,0 6 1 0,0-6 0 15,0 0-30-15,0-4-8 0,0 4 0 0,0 0 0 32,0 0 0-32,0 6 0 0,0-6 0 0,0 0 0 0,0 0 0 0,0-1 8 0,4 7-8 0,-4-3 0 15,0-3 9-15,-4 6-9 0,4-6 12 0,0-1-12 16,0-5 0-16,0 0 0 0,0 0 0 0,0 0 0 15,0 0 20-15,0 0-4 0,0 0 0 0,0 0 0 16,0 0-16-16,0 0 0 0,0 0 0 0,0 0 0 16,0 0 38-16,0 0 1 0,0 0 0 0,0 0 0 15,0 0-27-15,0 0-4 0,0 0-8 0,0 0 11 16,0 0-11-16,0 0 0 0,0 0 0 0,0 0 8 16,0 0-8-16,0 0 0 0,0 0 0 0,0 0 0 15,0 0 8-15,0 0-8 0,0-5 12 0,0-1-4 16,0 6-8-16,0-12 0 0,0 6 0 0,0 3 0 15,0-3 0-15,0 6 0 0,0-12 0 0,4 12 0 16,-4 0 0-16,0-5 0 0,3-1 0 0,-3 6 0 16,4-6 0-16,-1 0-11 0,1 0 1 0,-1 3 0 15,4 0 10-15,-3-3 0 0,3 6 0 0,0-6 0 16,0 6 0-16,0-3-12 0,0 3 12 0,0 0-12 16,-3 0 12-16,3 0 0 0,0 3 0 0,0-3 0 15,-4 6-33-15,4-3-5 0,-3 3-1 0,-1 3 0 16,4-9 39-16,-3 12 0 0,0-6 0 0,-1 5 0 15,1-2 0-15,-4 3 0 0,3 0 0 0,-3-1 0 16,0 1 0-16,0-3 0 0,0 0 0 0,0 3 0 0,-3-4 0 16,3 4 0-16,0-6 0 0,0-6 0 0,0 0 0 0,0 0 0 15,0 0 0-15,0 0 0 0,0 0 0 0,3-6 0 0,4 6 0 16,4-12 0 0,-1 1-212-16,4 2-36 0</inkml:trace>
  <inkml:trace contextRef="#ctx0" brushRef="#br0" timeOffset="-28860.537">13226 8754 1314 0</inkml:trace>
  <inkml:trace contextRef="#ctx0" brushRef="#br0" timeOffset="-28310.069">12746 8572 691 0,'0'0'14'0,"0"0"4"16,0 0-18-16,0 0 0 0,-4 6 0 0,4-6 0 15,-3 6 64-15,3 2 10 0,0-8 2 0,-4 6 0 16,4-6 13-16,0 0 3 0,0 0 1 0,0 0 0 16,-3 6-18-16,3-6-4 0,0 0-1 0,0 0 0 15,0 0-9-15,0 0-1 0,0 0-1 0,0 0 0 16,0 0 4-16,0 0 1 0,0 0 0 0,0 0 0 15,0 0-16-15,0 0-4 0,0 0 0 0,0 0 0 16,0 0-13-16,0 0-3 0,3-6-1 0,1 0 0 0,-4-2-17 0,3 2-10 16,1 0 12-16,-1 0-12 0,4 0 0 0,-3 6 0 0,0-12 0 15,-1 6 0-15,4 1 0 16,-3-1 0-16,-1-6 0 0,4 6 0 0,-3-6 8 0,-4 9-8 0,3-8 0 0,1 5 0 16,-4 0 0-16,0 0 0 0,3-6 0 15,-3 6 0-15,0 6 0 0,0-3 0 16,0 3 0-16,0 0-9 0,0 0 9 0,0 0 0 0,0 0-9 15,0 0 9-15,0 0-13 0,0 0 1 16,0 0 1-16,0 0 0 0,0 0-1 0,0 0-1 0,0 0 0 16,0 0 0-16,0 0 3 0,0 0 1 15,0 0 0-15,0 0 0 0,0 0 9 0,0 0-10 0,0 0 10 0,0 0-10 16,4 3 10-16,-1 3-8 0,-3 6 8 0,4-6-8 16,-4 6 8-16,0-7 0 0,3 4 0 0,-3 3 0 15,0 0 0-15,4 0 0 0,-1-1 0 0,1 1 0 16,-4-6 0-16,4 6 0 0,-1 2 0 0,1-2 0 15,3 0 0-15,-4-3 0 0,4 0 0 0,-3-1 0 16,3 4 0-16,-4 0 0 0,4-6 0 0,-3 0 0 16,3 0-8-16,0-4 0 0,0 1 0 0,-3 0 0 15,-4-3-192-15,0 0-39 0</inkml:trace>
  <inkml:trace contextRef="#ctx0" brushRef="#br0" timeOffset="-27592.139">13293 8745 1621 0,'0'0'33'0,"0"0"10"16,0 0-35-16,0 0-8 0,0 0 0 0,0 0 0 15,0 0 107-15,0 0 19 0,0 0 4 0,0 0 1 16,0 0-23-16,0 0-4 0,0 0 0 0,0 0-1 15,0 0-23-15,3-6-4 0,1 6 0 0,3-5-1 16,-4-1-84-16,4 0-17 0,0 0-3 0,0 0-1 0,1 0 48 0,-1 3 10 16,0-6 1-16,0 3 1 15,0 4-76-15,0-4-15 0,0 6-3 0,0-6-1 16,-4 6 13-16,4-6 2 0,-3 0 1 0,0 0 0 16,-1 6-20-16,1-12-4 0,-4 9-1 0,3-2 0 15,-3 5 6-15,0-6 2 0,0 3 0 0,0 0 0 16,0 3-3-16,-3-6-1 0,-4 0 0 0,3 6 0 0,-3-6 36 0,3 6 7 0,-3-6 2 15,0 6 0-15,0 0 43 0,0 0 9 0,-3 0 1 0,-1 6 1 16,4 0 33-16,-4 0 6 0,4 0 2 0,-3 3 0 16,3 2-38-16,0 7-7 0,-4 0-1 0,4-7-1 15,4 10 2-15,-1-3 1 0,0-1 0 0,4-2 0 16,-3 3-6-16,3-1-2 16,0-5 0-16,3-3 0 0,-3 3-5 0,4-1-1 15,0 1 0-15,-1-6 0 0,1 0 4 0,3 0 1 0,0 0 0 0,0 0 0 16,3 2-9-16,-3-2-8 0,0 0 12 0,4 0-12 15,-4-6 9-15,0 6-9 0,4-6 0 0,-1 0 9 16,1 0-97 0,-1-6-20-16,1 6-4 0</inkml:trace>
  <inkml:trace contextRef="#ctx0" brushRef="#br0" timeOffset="-27139.322">13483 8660 1580 0,'0'6'67'16,"-3"6"-54"-1,3-4 41-15,0 7 8 0,3 0 2 0,-3-3 0 0,4-1 0 0,-4-2 0 0,3 3 0 16,1-3 0-16,-1 0-52 0,1 8-12 0,-1-11 0 0,1 0 0 16,-1 0 31-16,1 3 3 0,-1-3 1 0,1-3 0 15,0-1-22-15,-4-2-4 0,0 0-1 0,0 0 0 16,0 0 4-16,0 0 0 0,0 0 0 0,0 0 0 15,0 0-12-15,0 0 12 0,0 0-12 0,0 0 12 16,0 0-12-16,0 0 0 0,0 0 9 0,0 0-9 16,0 0 0-16,0 0 0 0,-4-2 0 0,0-4 0 15,-3 0 0-15,4 0 0 0,-1 0 0 0,-3 0 0 16,4 0 21-16,-1-5 0 0,-3 5 0 0,4 0 0 16,-1 0-33-16,1-3-8 0,-1 3 0 0,1 0-1 15,3 0 21-15,0 1 0 0,0-1 0 0,-4 0 0 16,4 0 0-16,0-3 0 0,0 3 0 0,4-3 0 15,-4 1 0-15,3 2 0 0,1 0 0 0,-1 0 0 16,1-6 0-16,-1 3 0 0,4 1 0 0,-3 2 0 16,3 0 0-16,0 3 0 0,3-3 0 0,-2 0 0 15,6 6 0-15,0 0 0 0,0 0-9 0,3 0 9 16,1 6-36-16,3-6-4 0,4 6-1 0,0 0 0 16,-4 0-28-16,4 2-6 0,-1 4-1 0,-6 0 0 15,0 0-140-15,-4-6-29 0</inkml:trace>
  <inkml:trace contextRef="#ctx0" brushRef="#br0" timeOffset="-26748.801">13882 8945 1979 0,'0'0'84'0,"0"0"-68"16,0 0 50-16,0 0 10 0,0 0 1 0,0 0 1 15,0 0-18-15,0 0-3 0,0 0-1 0,0 0 0 16,0 0-38-16,0 0-8 0,0 0-2 0,0 0 0 16,0 0 1-16,0 0 0 0,0 0 0 0,-4 6 0 15,4 3-9-15,-3 0 0 0,-1 8 0 0,1-5 0 16,3 0-24-16,-4 8-6 0,1-2-2 0,-1 3 0 15,1 2 32-15,3-5 0 0,-4 2 0 0,4-2 0 16,-3 6 0-16,3-13 0 0,0 1 0 0,0 0 0 16,3 3-32-16,-3-10 0 0,0 1 0 0,0-6 0 15,0 0-58-15,0 0-12 0,0 0-2 16</inkml:trace>
  <inkml:trace contextRef="#ctx0" brushRef="#br0" timeOffset="-25082.397">14520 8684 1314 0,'0'0'37'0,"0"0"8"16,0 0-36-16,0 0-9 0,0 0 0 0,0 0 0 0,0 0 53 0,0 0 9 0,0 0 2 0,0 0 0 15,0 0 0-15,0 0 0 0,0 0 0 0,0 0 0 16,0 5-52-16,0 4-12 0,0 0 0 0,0 0 0 16,0-3 0-16,0 6 0 0,0-7 0 0,0 7 0 15,0-6 0-15,0 3 0 0,0-9 0 0,0 6 0 16,0-6 0-16,0 6 0 0,0-6 0 0,0 0 0 16,0 0 54-16,0 0 8 0,0 0 2 0,0 0 0 15,0 0-52-15,0 0-12 0,0 0 0 0,0 0 0 16,0 0 54-16,0 0 8 0,0 0 2 0,0 0 0 15,0 0-52-15,0 0-12 0,0 0 0 0,0 0 0 16,0 0 0-16,0 0 0 0,0 0 0 0,0 0 0 16,0 0 0-16,0 0 0 0,0 0 0 0,0 0 0 15,-3-6 0-15,-1-3 0 0,1-3 0 0,3 0 0 16,-4 1 0-16,4-1 0 0,0-6 0 0,0 4 0 16,0-4 0-16,0 6 0 0,4-8 0 0,-1 8 0 15,1 0 0-15,-1-6 0 0,4 1 0 0,-3 5 0 16,3-3 0-16,0 9 0 0,0-5 0 0,0 5 0 15,0 0 16-15,0 3 0 0,0 0 0 0,0 6 0 16,0 0-36-16,4 0-8 0,0 6 0 0,-4 2-1 16,0-5 29-16,3 12 15 0,-3-3-2 0,0 2 0 15,0 1-13-15,0 0 0 0,1 2 0 0,-5 4 0 16,4-10 0-16,-3 10-12 0,-1-6 3 0,-3-1 0 16,4-2 9-16,-1-3 11 0,-3 5-3 0,0-11 0 0,4 3-8 15,-4-3 0-15,0 3 0 0,0-6 0 0,0-3 0 16,0 0 0-16,0 5 0 0,0-5 0 15,0 12-46-15,0-6-14 0,0-6-4 0,0 6 0 16,0-6 18-16,0 0 3 0,3 6 1 0,1 0 0 16,-1-3-35-16,1-3-7 0,-1 3-2 0</inkml:trace>
  <inkml:trace contextRef="#ctx0" brushRef="#br0" timeOffset="-24543.457">14898 8639 1337 0,'-7'3'56'16,"0"0"-44"0,0-3 66-16,0 0 14 0,0 9 2 0,-1-9 1 15,8 0 1-15,-7-9 1 0,7 9 0 0,-7 0 0 16,7 0-77-16,-7 0-20 0,7 0 0 0,-7-3 0 15,7 3 55-15,0 0 7 0,0 0 2 0,0 0 0 16,0 0-52-16,-7 12-12 0,4-6 0 0,-1 0 0 16,1 0-48-16,-1 6-13 0,4-7-3 0,0 10 0 15,0 3 52-15,0-6 12 0,0 2 0 0,0 1 0 16,4 0 0-16,-4 2 0 0,3-5 0 0,1-6 0 16,-1 6 0-16,1-6 0 0,-1 2 0 0,1-2 0 15,3 0 48-15,-4 0 13 0,4-6 3 0,-3 0 0 16,3-6-52-16,0 6-12 0,-3-6 0 0,3 6 0 15,-4-12 54-15,4 7 8 0,0-1 2 0,-3-3 0 16,-1 3-52-16,4 0-12 0,-3-6 0 0,-1 7 0 0,1-7 0 0,-4 6 0 0,0-3 0 16,3 3 0-16,-3-6 0 0,0 7 0 15,0-1 0-15,-3 0 0 0,3 0 0 0,-4-3 0 0,4 3 0 0,-3-3 0 16,3 3 0-16,-4-2 0 0,1 2 0 0,-1 0 0 16,1 0 0-16,-1 0 0 0,1-6 0 0,-1 7 0 15,1-1-48 1,-4 3-13-16,3-3-3 0,-3 6 0 0,4-6 52 0,-8 6 12 0,4-6 0 0,0 6 0 15,0 0-54-15,-4 6-8 16,4-6-2-16,0 6 0 0,-3-3 52 0,2 6 12 0,1-1 0 0,-3 4 0 16,3 0 0-16,0 0 0 0,3-4 0 0,-3 7 0 15,4-6 0-15,-1 3 0 0,4 0 0 0,0-7 0 16,4 7-156-16,-1-9-29 16</inkml:trace>
  <inkml:trace contextRef="#ctx0" brushRef="#br0" timeOffset="-24150.45">15025 8610 121 0,'0'0'0'0,"0"0"0"0,0 0 0 0,0 0 0 0,0 0 0 0,3 6 0 16,-3-6 0-16,0 0 0 0,4 6 0 0</inkml:trace>
  <inkml:trace contextRef="#ctx0" brushRef="#br0" timeOffset="-23702.801">15169 8587 850 0,'4'-9'17'0,"-4"0"6"0,3 0-23 0,-3-3 0 0,0 6 0 0,0 1 0 16,0-1 122-16,0-3 20 0,0 3 4 0,0 6 1 16,-3-3-67-16,3 3-12 0,-4-9-4 0,4 9 0 15,0 0-42-15,-7 0-9 0,0 0-1 0,0 0-1 16,0 6-11-16,0-3 0 0,0 0 0 0,0 3 0 16,0 3 29-16,0-3 4 0,-4 5 1 0,4 1 0 15,0-6-34-15,0 3 0 0,0 3 0 0,0-1 0 16,4 1 0-16,-1-6 0 0,1 0 0 0,-1 0 0 0,4-6 0 15,0 9 0-15,0-9 0 0,0 5 0 0,0-5 38 16,0 0 1-16,0 3 0 0,0-3 0 0,0 9-12 16,4-3-3-16,-4-6 0 0,0 6 0 0,0-6-24 0,3 6 0 0,1 0 8 15,-1 0-8-15,-3-4 0 0,4 4 0 0,-1 3 0 0,1-3 0 16,-1 3 0-16,1-3 0 0,-1 0 0 0,1 0 0 16,-1-1 0-16,1 4 0 0,-1-3 0 0,1 0 0 15,-1 3 0-15,1 0 0 0,-1-3 0 0,5-1 0 16,-5 1 0-16,4-6 0 0,0 6 0 0,-3 0 0 15,3-6 53-15,-4 0 9 0,4 0 2 0,0 0 0 16,0 0-52-16,-3-6-12 0,3 6 0 0,0-6 0 16,-3-5 54-16,3 5 8 0,0-3 2 0,-4 0 0 15,4 0-52-15,-3-3-12 0,3 1 0 0,-4-1 0 16,1-3 0-16,-1 0 0 0,1 1 0 16,-4 2 0-16,4-6 54 0,-1 4 8 0,-3 2 2 0,4-6 0 15,-4 4-52-15,0-1-12 0,3 0 0 0,-3-2 0 16,0 2-27-16,0 3-8 0,4 0-1 15,-4 1-1-15,0-1-9 0,0 0-2 0,0 0 0 0,0 3 0 16,3 4-86-16,-3 5-18 0,0 0-3 0,0 0-1 16,0 0-69-16,0-6-15 0</inkml:trace>
  <inkml:trace contextRef="#ctx0" brushRef="#br0" timeOffset="-23129.112">15476 8560 1579 0,'0'-12'32'0,"0"6"10"0,-3-5-34 0,3 5-8 0,0-3 0 0,-4-3 0 16,4 6 126-16,0 0 23 0,-3 1 5 0,3-1 1 16,0 6-71-16,-4-6-13 0,4 6-3 0,-7-6-1 15,7 6-43-15,-7-6-9 0,0 0-2 0,0 6 0 16,0 0-13-16,0 0 0 0,-4 6 0 0,1-6 0 16,3 6 0-16,-4 0 0 0,4 0 0 0,0 0-10 15,-4 5 1-15,4 1 0 0,0 0 0 0,0 3 0 16,0-4 9-16,4 7 0 0,-1-6 0 0,1 2 0 15,-1 4-26-15,4-6-3 0,0 0-1 0,-3-4 0 16,3 4 42-16,0 0 9 0,3-6 2 0,-3 0 0 16,0-6-23-16,4 6 0 0,-4-6 0 0,3 0 0 15,1 2 0-15,3-2 0 0,-4 0 0 0,1 0 0 16,3 0-14-16,-4 0-7 0,4 0-2 0,-7 0 0 16,7-2 23-16,1 2 0 0,-5 0 0 0,-3 0 0 15,7-6 0-15,-3 6 0 0,-4 0 0 0,7 0 0 16,-7 0 20-16,3 0 8 0,-3 0 1 0,7 6 1 15,-3-6-48-15,-1 2-10 0,1 4-1 0,-1 3-1 16,1-3 41-16,-1 3 8 0,1 3 1 0,-1-6 1 16,1 5-33-16,-4-2-8 0,0 0 0 0,4 0-1 0,-4 3 21 15,0-1 0-15,0-5 0 0,0 0 0 0,0-3 0 0,-4 3 0 16,4-6 0-16,0 6 0 0,0-6 0 0,-4 6 0 16,4-6 0-16,0 0 0 0,0 0 20 15,-3 3 8-15,3-3 1 0,-11 2 1 16,4-2-150-16,0 0-31 0,-3-5-5 0</inkml:trace>
  <inkml:trace contextRef="#ctx0" brushRef="#br0" timeOffset="-21719.296">15967 8419 1074 0,'0'0'30'0,"0"0"8"0,0 0-30 0,-4 6-8 16,1 6 0-16,3-9 0 0,-4 2 39 0,1 1 6 0,3 0 2 0,0-6 0 16,-4 12-24-16,4-12-5 0,0 0-1 0,0 0 0 15,0 0 37-15,0 0 7 0,0 0 2 0,0 0 0 16,0 0 1-16,0 0 1 0,0 0 0 0,0 0 0 15,0 0-52-15,0 0-13 0,0 0 0 0,0 0 0 16,0 0 45-16,0 0 7 0,0 0 0 0,0 0 1 16,0 0-33-16,0-6-8 0,0 6 0 0,0 0-1 15,0 0-11-15,0 0 0 0,0 0 0 0,0 0 0 16,0 0 0-16,0 0 0 0,0 0 0 0,-7-6 0 16,7 6 0-16,-11 0 0 0,4 0 0 0,0 0 0 15,0 6 0-15,7-6 0 0,-7 0 0 0,-3 0 0 16,3 0 0-16,0 0 0 0,-4 0 0 0,4 0 0 15,0 0 0-15,0 0 0 0,0 0 0 0,7 0 0 16,-11 0 0-16,11 0 0 0,-7-6 0 0,7 6 0 16,-7 0 0-16,7 0 0 0,0 0 0 0,-7 6 0 15,7-6 0-15,-7 6 0 0,0 0 0 0,3 0 0 16,1 5 0-16,-4-5 0 0,3 9 0 0,1 3 0 0,-1-1 0 16,1 1 0-16,3 0 0 0,-4 2 0 0,1-2 0 0,3-3 0 15,0 2 0-15,-4 1 0 0,4-6 0 0,0-4 0 16,4 4 0-16,-4 0 0 0,0-6 53 0,0-6 9 15,0 0 2-15,0 0 0 0,0 0-52 16,7-6-12-16,-4 6 0 0,4-9 0 0,0 0 32 0,4-3 4 16,-4-2 1-16,4 2 0 0,-1-9-28 0,1 7-9 15,-1-7 0-15,-3 1 0 0,4 5 0 16,-1-6 0-16,-2 10 0 0,-1-7 0 16,0 3-24-16,0 3-12 0,-4 7-3 0,1-1 0 0,-1-6 39 0,-3 6 0 0,4 0 0 0,-4 0 0 15,0 6 0-15,0-6 0 0,0 6 0 0,0 0 0 16,0-3 0-16,0 3 0 0,-4-5 0 0,4 5 0 15,0 0 0-15,-3 0 0 0,3 0 0 0,0 0 0 16,0 0 22-16,0 0 12 0,0 0 2 0,0 0 1 16,0 0-24-16,0 0-5 0,0 0 0 0,0 0-8 15,0 0 23-15,0 0-3 0,0 5 0 0,3 4 0 16,-3 9-67-16,0-6-13 0,4-1-4 0,-4-2 0 16,0 6 81-16,3 0 16 0,-3-4 3 0,0 7 1 15,4-9-28-15,-4 3-9 0,0-1 0 0,3 1 0 16,-3 0-24-16,0-3-12 0,4 0-3 0,-4-1 0 15,3 4 11-15,1 0 3 0,-1-6 0 0,1 6 0 16,0-4-191-16,-1 7-39 0</inkml:trace>
  <inkml:trace contextRef="#ctx0" brushRef="#br0" timeOffset="-21207.394">16044 8560 1580 0,'0'0'67'0,"0"0"-54"16,0 0 83-16,0 0 17 0,0 0 3 0,0 0 1 15,0 0-33-15,0 0-8 0,0 0 0 0,-3 0-1 16,3 9-60-16,0 0-15 0,0 0 0 0,3 2 0 16,1 1 0-16,-1 3 0 0,1-3 0 0,3 5 0 15,-3 1 20-15,-1-6 0 0,4 5 1 0,-3-2 0 16,3-3-33-16,-4 5-8 0,1-5 0 0,-4 0-1 16,3 3 41-16,1-4 8 0,-1-5 1 0,-3 0 1 15,4 0-20-15,-4-6-10 0,0 0 10 0,0 0-10 16,0 0 11-16,0 0-11 0,0 0 12 0,0 0-12 15,0 0 21-15,0 0-2 0,3-3-1 0,4 0 0 16,-3-3-10-16,3 0-8 0,-3-5 9 0,3-4-9 16,-4 6 0-16,1-3 0 0,3-2 0 0,-4-4 0 15,1 6 0-15,-1-6 0 0,4 4 0 0,-3 2 0 16,-1-11 14-16,1 8-3 0,-1-3-1 0,1-2 0 16,-1 2-10-16,1-6 0 0,0 7 0 0,-1-7 0 0,1 10 0 15,-1-4-12-15,1-6 0 0,-4 10 1 0,3-4 11 16,1-2 0-16,-1 8 8 0,-3-6-8 15,4 6-22-15,-1-2-9 0,-3 2-1 0,4 0-1 16,-1 0-53-16,1 6-10 0,-4 1-3 0,3-1 0 16,-3 6-21-16,4-6-4 0,-1 6 0 0</inkml:trace>
  <inkml:trace contextRef="#ctx0" brushRef="#br0" timeOffset="-20607.765">16358 8666 1364 0,'0'0'28'0,"0"0"7"15,0 0-35-15,0 0 0 0,-3-6 0 0,3-9 0 16,-4 9 82-16,1-2 10 0,3-1 1 0,-4-3 1 16,4 0-54-16,0 1-10 0,-3 2-2 0,3 0-1 15,0 3 29-15,-4 3 5 0,1-9 2 0,3 12 0 16,0 0-50-16,0 0-13 0,0 0 0 0,-7 6 0 0,3 0 0 0,-3 0 0 0,0 3 0 16,3 3 0-16,-3 5 0 0,0 1 0 0,4-3 0 15,-4 8 0-15,3-5 0 0,-3 2 0 0,4 4 0 0,-4-7 0 16,3 1 0-16,0 3 0 0,1-10 0 15,-4 1 0-15,3 0 56 0,1-3 7 0,3-3 1 0,0-1 0 16,0-5-16-16,0 0-4 0,0 0 0 0,0 0 0 16,7 0-19-16,0-2-4 0,4-4-1 0,3 0 0 15,-4 0 36-15,4 0 6 0,4-6 2 0,0-5 0 16,-1 5-64-16,4-3-23 0,-3-2 1 0,3-1 0 16,-3 0 35-16,-4-2 7 0,0 8 2 0,0-12 0 15,-3 10-69-15,-4 2-13 16,3-6-4-16,-6 4 0 0,-1 2 0 0,-3 3 0 0,0-6 0 15,0 9 0-15,-3 1 52 0,-4-1 12 0,0-3 0 0,0 3 0 16,0 3-23-16,-4 0-1 0,1-3-1 0,-1 6 0 16,0 0 25-16,1 0 17 0,-1 0-2 15,1 0-1-15,-1 6-4 0,4-3-1 0,-4-3 0 0,1 3 0 16,3 3-9-16,0-6 0 0,0 9 0 0,3-9 0 16,4 0 0-16,-7 6 0 0,7-6 0 0,-3 11 0 15,3-11 0-15,0 6-11 0,-4 0 1 0,4 0 0 16,-4 3-34-16,4-3-8 0,0 0 0 0,-3 5-1 15,3-5-131-15,-4 6-27 0</inkml:trace>
  <inkml:trace contextRef="#ctx0" brushRef="#br0" timeOffset="-20004.26">16581 8572 1824 0,'0'0'38'0,"0"0"8"0,0 0-37 0,0 0-9 0,0 0 0 0,0 0 0 16,0 0 53-16,0 6 9 0,0-6 2 0,0 0 0 16,-4 6-52-16,4-6-12 0,0 8 0 0,0-2 0 15,0-6 54-15,4 12 8 0,-4-6 2 0,0 0 0 16,0 0-64-16,0 0-28 0,0-1 3 0,0 1 0 16,0 3 25-16,0-3 0 0,0 0 0 0,-4 0 0 15,4 0 0-15,0 0 0 0,-3-1 0 0,3 4 0 16,0-9-36-16,-4 6-3 0,4-6 0 0,-4 6 0 15,4-6 39-15,0 0 0 0,0 0 0 0,0 0 0 16,0 0 22-16,0 0 12 0,0 0 2 0,0 0 1 16,0 0-9-16,0 0-1 0,0 0-1 0,0 0 0 15,4-6-26-15,0-6 0 0,-1 4 8 0,1-4-8 16,-1 0 0-16,1-6 0 0,3 4 0 0,-4 2 0 16,1-6 0-16,-1 7 0 0,1-1 0 0,-1 0 0 15,4 3 32-15,-3 3 4 0,-1-5 0 0,-3 5 1 16,4 6-29-16,-4 0-8 0,0 0 0 0,0 0 0 15,0 0-26-15,0 0-10 0,3-6-1 0,-3 6-1 0,8 6 38 16,-5 0 0-16,4-1 0 0,-3 1 0 0,-1 6 0 16,4-6 0-16,-3 3 0 0,-1 3 0 0,4-1 0 0,-3 7 0 0,-1-3 0 15,4-1 0-15,-3 1 0 0,-1 3 0 0,5-10 0 16,-5 10 0-16,1-6 0 0,-1 0 0 0,1-1 0 0,-1 1 0 16,1-3 0-16,-1 0 0 15,1 0 0-15,-1-3 0 0,1-6-136 16,-1 11-20-16,4-11-4 0</inkml:trace>
  <inkml:trace contextRef="#ctx0" brushRef="#br0" timeOffset="-19497.69">16951 8492 1337 0,'0'0'56'16,"0"0"-44"0,0 0 92-16,-7 0 20 0,7 0 3 0,-7 6 1 15,0-6-9-15,0 0-2 0,7 0 0 0,-11 3 0 16,4 0-85-16,0 6-16 0,0-9-4 0,0 3-1 16,7-3-11-16,-7 6 0 0,0-3 0 0,0 3 0 15,0 0 0-15,0-6 0 0,3 5 0 0,1 1 0 0,-4 6 0 0,3-9 0 16,1 3 0-16,-1 0 0 0,4 0 0 0,-4 5 0 15,4-11 0-15,-3 6 0 0,3-6 0 0,0 12 0 0,0-12 0 0,0 0 0 16,0 6 0-16,0-6 0 0,0 0 0 0,3 6 0 16,-3-6 0-16,0 0 0 0,0 3 0 0,0-3 0 15,4 3 0-15,0 3 0 0,3-3 0 0,-4 2 0 16,1-2 0-16,3 6 12 0,-4-9-12 0,1 6 12 16,3-6-12-16,-4 6 0 15,-3-6 0-15,7 6 0 0,-3-6 0 0,3 6-11 0,0-6 11 0,-3 6-8 16,3-4 8-16,-4 4 0 0,4 0 0 0,-3-3 0 15,-1 3 0-15,4 3 0 0,-3-9 0 0,-1 6 0 16,1 0 0-16,-4 0 0 0,3-1 0 0,-3 4 0 16,4-3 49-16,-4 0 12 0,0-6 3 0,0 6 0 15,0 0-52-15,-4 0-12 0,4 0 0 0,-3 5 0 16,3-11 0-16,-4 0 0 0,1 6 0 0,-4 0 0 16,0-3 0-16,0 0 0 0,0-3 0 15,-4 0 0-15,0 0-50 0,1 0-13 16,-8-3-2-16,4 0-1 0,0-3-107 15,-4 0-22-15,1-5-4 0</inkml:trace>
  <inkml:trace contextRef="#ctx0" brushRef="#br0" timeOffset="-18505.073">17459 8457 1288 0,'0'0'27'0,"0"0"5"0,-4 6-32 0,-3 0 0 0,4 0 0 0,-4 0 0 16,3 5 90-16,-3-5 11 0,4 0 3 0,-1 6 0 15,1-3-54-15,-1 3-10 0,1-7-3 0,-1 1 0 16,4-6-29-16,0 12-8 0,0-12 0 0,0 6 0 16,0-6 0-16,0 0 0 0,0 6 0 0,0-6 0 15,0 0 0-15,0 0 0 0,0 0 0 0,0 0 0 16,0 0 0-16,0 0 0 0,0 0 0 0,0 0 0 16,0 0 53-16,0 0 10 0,4-6 1 0,-1 0 1 15,-3-12-34-15,4 13-7 0,-4-10-2 0,-4 6 0 16,4-3-22-16,-3 3 0 0,3 4-12 0,-4-1 4 15,1-6-18-15,-5 6-3 0,5 0-1 16,-4 0 0-16,3 3 11 0,-3 0 3 0,0 0 0 0,0 3 0 16,0 0 5-16,0 0 2 0,7 0 0 0,-7 3 0 15,0 0-13-15,0 0-2 0,3 3-1 0,-3 6 0 16,0-6 25-16,4 6 0 0,-1-7 0 0,-3 4 0 16,4 3 0-16,-1 0 0 0,1 0 0 0,-1-1 0 15,1 1 0-15,3-3 0 0,-4 3 0 0,4-1 0 16,-4 1 32-16,4 0 11 0,-3 0 2 0,3-1 1 15,0 4-23-15,-4-9-5 0,4 6-1 0,0-6 0 16,0 2-17-16,4 4 0 0,-4-6 0 0,0 6 0 16,3-12 38-16,-3 6 1 0,4 6 0 0,0-7 0 0,-1-5-22 15,1 9-4-15,3-6-1 0,-4 0 0 0,4 3 0 0,0-6 0 16,4 3 0-16,-4 0 0 0,4-3-12 0,-4 0 0 16,3-3 0-16,1 0 0 0,3 0 0 0,0 0-10 0,0-3 0 15,0-3 0-15,4 4-132 16,3-7-26-16,-3 6-6 0</inkml:trace>
  <inkml:trace contextRef="#ctx0" brushRef="#br0" timeOffset="-18056.125">17685 8548 1094 0,'0'0'46'15,"-7"6"-37"1,0 0 35-16,0-6 8 0,0 0 0 0,-1 6 1 15,1-6 11-15,-3 6 3 0,3-6 0 0,0 3 0 16,-4 3-15-16,4-3-2 0,0 5-1 0,0-2 0 16,0 0-23-16,0 0-5 0,3 0-1 0,1 3 0 15,-1 0-20-15,1 2 9 0,-1 4-9 0,1-3 0 16,3 0 12-16,0-4-12 0,-4 4 12 0,4 0-12 16,0 0 16-16,4-6-3 0,-4 5-1 0,3-5 0 15,1 3 8-15,-1-3 0 0,4-3 1 0,0 6 0 16,0-9 19-16,1 0 3 0,2 6 1 0,1-6 0 15,-1-6 0-15,1 6 1 0,-1-6 0 0,1 0 0 16,0 0-36-16,-1-3-9 0,1-3 0 0,3 1 0 0,-7-1 0 16,3-6 0-16,-2 4 0 0,-5 2 0 0,4-6 0 0,-3 1 0 15,-4 2 0-15,3-3 0 0,-3 6 0 0,-3-2 0 16,3 2 0-16,-4 0 0 0,-3 0 0 0,4 7 0 16,-5-1 0-16,1-3 0 0,0 3 0 0,0 3 0 0,0 3 0 15,0-3 0-15,-3 3 0 0,-1 3 0 0,0-3 0 0,1 3 0 16,-1 0 14-16,-3 3 1 0,0 0 0 15,4 0 0-15,-1-1-15 0,0 1 0 0,1 6 0 0,3-6 0 16,0 3-13-16,3 0 4 0,1-1 1 0,-1 4 0 16,4 0-17-1,0-6-3-15,4 0-1 0,-1 3 0 0,4-4-41 0,0 7-8 16,4-6-2-16</inkml:trace>
  <inkml:trace contextRef="#ctx0" brushRef="#br0" timeOffset="-17142.241">17819 8598 937 0,'0'0'19'0,"0"0"6"0,0 0-25 16,0 0 0-16,0 0 0 0,0 0 0 0,0 0 82 0,0 0 11 0,0 0 3 0,0 0 0 15,0 0-19-15,0 0-3 0,0 0-1 0,0 0 0 16,0 0-27-16,0 0-6 0,0 0 0 0,0 0-1 15,0 0-11-15,0 0-3 0,0 0 0 0,0 0 0 16,3 12 22-16,1-6 4 0,-4 0 1 0,0 0 0 16,0 3-32-16,0-1-7 0,0 7-1 0,-4-3 0 15,1 0 25-15,3-4 5 0,-4 7 1 0,1 0 0 16,3-3-18-16,-4-7-3 0,4 7-1 0,-3-3 0 16,3 0-21-16,-4 0 0 0,4-9 0 0,0 0 0 15,0 0 56-15,0 0 6 0,0 0 2 0,0 0 0 16,0 0-52-16,0 0-12 0,0 0 0 0,7-9 0 15,0 0 54-15,-3-3 8 0,3-2 2 0,0 2 0 16,0-6-52-16,-3 0-12 0,3 4 0 0,0-4 0 16,0-2 0-16,-4 8 0 0,4-6 0 0,0 1 0 15,-3 8-48-15,-1 0-13 0,-3 3-3 0,4 3 0 16,-4 3 50-16,0 0 14 0,0 0 0 0,0 0 0 16,0 0-23-16,0 0 3 0,0 6 1 0,3 3 0 15,-3 3 9-15,0-1 2 0,0 7 0 0,0-6 0 16,-3 2 8-16,3 4 0 0,0-6 0 0,-4 0 0 15,4 2 0-15,0 4 8 0,-3-6-8 0,3-6 11 16,0 5 9-16,0-5 3 0,0-6 0 0,0 0 0 0,0 0-23 16,0 0 0-16,0 0 0 0,0 0 0 0,0 0 0 0,0 0 0 0,0 0 0 15,7-3 0-15,-7 3 0 0,3 0 0 0,4-9 0 0,-3 9 0 16,3-5 0 0,-7 5 0-16,4 0 0 0,-4 0 0 0,3-6 0 15,-3 6 0-15,7 0 0 0,-7 0-12 16,0 0-8-16,0 0-1 0,0 0-1 0,0 0 0 0,0 0 4 0,0 0 1 0,4 0 0 0,-4 0 0 15,0 0 17-15,0 0-12 0,0 0 12 0,7 0-10 16,-4-6 10-16,1 0 0 0,3 6 0 0,-4-9 8 16,1 6-8-16,3-3 0 0,-4-3 8 0,1 4-8 15,3-1 0-15,-3 6 8 0,3-6-8 0,0 0 0 16,-4 6 0-16,-3 0 0 0,4-6 0 0,-4 6 8 16,0 0-8-16,0 0 0 0,7 0 0 0,0 6 0 15,-4-6 0-15,1 6 0 0,-1 0 8 0,1 0-8 16,0-1 13-16,-1 7-1 0,1-3-1 0,-4 3 0 15,3 0 0-15,1-7 0 0,-4 10 0 0,3-3 0 16,-3 0-2-16,4-6 0 0,-4-6 0 0,0 0 0 16,3 11 6-16,-3-11 1 0,4 0 0 0,-4 0 0 15,3 0-5-15,4 0-1 0,0 0 0 0,0 0 0 16,1-11-10-16,-1 5 10 0,3 0-10 0,1 0 10 16,-1-3-28-16,1-3-6 0,-1 1 0 0,1-1-1 15,3 6-116-15,-3-6-23 0,3 0-5 0</inkml:trace>
  <inkml:trace contextRef="#ctx0" brushRef="#br0" timeOffset="-16541.91">18316 8622 2044 0,'-7'-6'43'0,"4"0"9"0,-1 0-42 15,4 6-10-15,-3-6 0 0,3 6 0 0,0 0 58 0,0 0 10 0,-4-6 1 0,4 6 1 16,0 0-5-16,0 0-1 0,0 0 0 0,0 0 0 15,0 0-51-15,0 0-13 0,0 6 0 0,-3 6 0 16,6 0 0-16,-3 0 0 0,4-1 0 0,-1 10 0 16,1-3 0-16,-1-4 0 0,4 4 0 0,-3 5 0 15,-1-5 0-15,1 3 0 0,-4-4 0 0,3 4 0 16,-3-4 0-16,4 7 0 0,-4-6 0 0,0 5 0 16,3-2 0-16,-3-1 0 0,4 1 0 0,-4-1 0 15,0-2 54-15,0-3 8 0,0 2 2 0,0 1 0 16,0-6-52-16,0-6-12 0,3 5 0 0,-3-2 0 15,0-3 0-15,0-6 0 0,0 0 0 0,0 6 0 16,0-6 0-16,0 0 0 0,0 0 0 0,0 0 0 16,0 0 0-16,0 0 0 0,0 0 0 0,0 0 0 15,0 0 0-15,-7-6 0 0,4-6 0 0,-4-2 0 16,0 2 54-16,3-6 8 0,-3-8 2 0,0 8 0 16,0-5-52-16,4-4-12 0,-1 4 0 0,0-4 0 15,1 4-48-15,-1-7-13 0,1 4-3 0,3 2 0 16,0-2 52-16,3 2 12 0,1 1 0 0,-1-4 0 15,1 10 0-15,3-1 0 0,-3-2 0 0,3 2 0 16,-4 0 0-16,4 7 0 0,-3-1 0 0,3 0 0 16,-4 3 0-16,4 3 0 0,-3 0 0 0,-1 1 0 15,5-1 0-15,-5 6 0 0,-3 0 0 0,7 6 0 16,-3-1 0-16,6 1 0 0,-3 0 0 0,0 3 0 16,0 0 0-16,0 3 0 0,0 2 0 0,1 4 0 15,-1-9 0-15,-4 3 0 0,1 5 0 0,-1-5 0 16,1 0-20-16,-1-4 0 0,-3 7-1 0,0-6 0 0,0 3 9 0,0-6 3 15,-3 5 0-15,-1-5 0 16,-3 0-20-16,4-3-4 0,-4 3-1 0,-4-3 0 0,4 0 34 0,-4-3 0 0,1 0 0 0,-1 0 0 31,-3 0-58-31,3-3-5 0,-3 0-1 0,0-3 0 0,0-3 28 16,-4-2 6-16,1-1 1 0,3 6 0 0,-4-12-159 0,4 4-31 16,0 2-6-16</inkml:trace>
  <inkml:trace contextRef="#ctx0" brushRef="#br0" timeOffset="-15892.738">18560 8331 553 0,'0'-9'11'0,"0"-6"5"0,3 9-16 0,1-5 0 0,-1-4 0 0,1 0 0 16,-4 6 61-16,3 4 10 0,1-7 1 0,-4 0 1 16,3 6 22-16,-3 3 4 0,0 3 1 0,0 0 0 15,0 0-14-15,0 0-2 0,0 0-1 0,0 0 0 16,4 9-23-16,-4 3-5 0,3 0-1 0,-3 2 0 16,0 4 10-16,-3-1 3 0,3 1 0 0,-4 3 0 15,1 2-6-15,-1-5-1 0,1 0 0 0,-1 8 0 16,-3-8-6-16,4-1-2 0,-1 10 0 0,1-10 0 15,-1 7-16-15,1-4-3 0,-1 1-1 0,4 0 0 16,0-1-20-16,0 1-4 0,4-7 0 0,-1 7-8 16,1-3 8-16,-1 2-8 0,1-2 0 0,3-6 0 15,-4 8 8-15,4-5-8 0,-3 0 0 0,3 8 0 0,0-11 0 16,-4 3 0-16,5 2 0 0,-5-5 0 16,4 0-19-16,-3-9-7 0,-1 6-2 0,1-1 0 15,-4-8-81-15,0 0-17 0,0 0-3 0</inkml:trace>
  <inkml:trace contextRef="#ctx0" brushRef="#br0" timeOffset="-15372.102">18655 8584 1644 0,'0'0'34'0,"0"0"9"16,0 0-35-16,0 0-8 0,0 0 0 0,0 0 0 15,0 0 88-15,0 0 15 0,0 0 3 0,0 0 1 16,0 0-83-16,0 0-16 0,0 0-8 0,0 0 8 16,0 0 15-16,3 8 2 0,1-8 1 0,-1 12 0 15,5-6-14-15,-1 6-4 0,0-6 0 0,3 3 0 16,1-4 4-16,-4 7 1 0,3-6 0 0,1 0 0 15,0-6 3-15,-1 0 0 0,1 0 0 0,-4 0 0 16,0 0-16-16,0-6 0 0,0 0 0 0,0-3 0 16,-3 1 57-16,3-4 6 0,-4 3 1 0,1-9 0 15,-1 7-52-15,-3-1-12 0,0 0 0 0,0-3 0 16,0 4-28-16,0 5-8 0,-3-9-1 0,3 3-1 16,-4 6 9-16,1 0 1 0,-1 6 1 0,4 0 0 0,-7-5 6 0,7 5 1 15,-7 0 0-15,0 5 0 0,0 1 6 0,0-3 2 16,0 9 0-16,0-3 0 15,0 6-16-15,0 2-2 0,0 1-1 0,3 2 0 0,0-2 31 0,1 0 0 0,-1-1 0 16,4 10 0-16,0-15 25 0,0 8 11 16,4-8 3-16,-1 6 0 0,1-4-12 15,0-5-3-15,3 0 0 0,0 3 0 0,-4-6-24 16,4-1 0-16,0 1 8 0,0 0-8 0,0-6 53 16,0 6 9-16,1-6 2 0,2 0 0 0,-3 0-52 0,7 3-12 0,-3-6 0 0,3 3 0 15,-3 0-8-15,3-6-5 0,0 6-1 0,0-6 0 16,0 0-96-16,-3 1-19 15,-1-7-4-15</inkml:trace>
  <inkml:trace contextRef="#ctx0" brushRef="#br0" timeOffset="-15018.598">19064 8037 1310 0,'0'0'27'0,"0"0"7"0,-3 6-34 15,-4 0 0-15,3-1 0 0,0 7 0 0,1-3 76 16,3 9 9-16,-4-1 2 0,4-5 0 0,0 6-3 0,0 2 0 0,4-2 0 0,-4 2 0 16,3 4-13-16,-3 0-3 0,4-4-1 0,0 9 0 15,-1-8-26-15,-3 8-5 0,4 1 0 0,-1-10-1 16,1 10-4-16,-4-4-1 0,0 4 0 0,3 2 0 15,-3-3-12-15,0 1-2 0,4-4-1 0,-4 4 0 16,0 2-4-16,0-8-1 0,0-1 0 0,0 4 0 16,0-10-10-16,0-2 8 0,0 3-8 15,0-7 8-15,0 1-8 0,0-3 0 0,0 0 9 0,0-6-9 16,0-3 0-16,0 0-12 0,0 0 2 0,0 0 0 16,0 0-42-16,0 0-9 15,7-3-2-15</inkml:trace>
  <inkml:trace contextRef="#ctx0" brushRef="#br0" timeOffset="-14688.744">18972 8419 1653 0,'0'0'69'16,"0"0"-55"-1,0 0 52-15,0 0 10 0,0 0 3 0,0 0 0 16,0 0 1-16,0 0 0 0,0 0 0 0,0 0 0 16,0 0-40-16,0 0-7 0,0 0-1 0,4 6-1 15,3 0-19-15,-4 0-4 0,5-3-8 0,-5 2 12 0,8 1-4 16,-4 0-8-16,3 0 11 0,-3 0-11 0,4 0 10 16,0 0-10-16,-1-6 8 0,4 0-8 0,-3 0 10 0,-1 0-10 0,5 0 12 0,-1-6-12 15,-4 6 0-15,4-6 0 0,4 0-10 0,-4-3 10 31,0 3-165-31,4 3-26 0</inkml:trace>
  <inkml:trace contextRef="#ctx0" brushRef="#br0" timeOffset="-14183.165">19272 8525 1755 0,'-14'-6'36'0,"14"6"9"0,0 0-36 0,0 0-9 0,0 0 0 0,0 0 0 15,0 0 62-15,0 0 10 0,0 0 3 0,0 0 0 16,0 0-12-16,0 0-3 0,0 0 0 0,0 0 0 16,0 0-39-16,0 0-8 0,4 6-1 0,-1 0-1 15,4 0 42-15,-3-1 9 0,3 1 2 0,0-6 0 16,0 12-52-16,0-12-12 0,4 6 0 0,-4-3 0 15,0 3 0-15,0-3 0 0,0 0 0 0,0 0 0 16,-4 0 0-16,4 2 0 0,-3-5 0 0,-4 0 0 16,7 0 0-16,0 0 0 0,0 0 0 0,-3 0 0 15,-4 0 0-15,7 0 0 0,-4-5 0 0,1 2 0 16,3-6 54-16,-4 3 8 0,1-3 2 0,-1-3 0 16,-3 1-52-16,4 5-12 0,-1-9 0 0,-3 0 0 15,0 6-33-15,0-2-10 0,-3-1-1 0,-1 0-1 16,1 3 1-16,-4-2 0 0,0 5 0 0,0 0 0 15,-4 0-7-15,4-6-1 0,-3 6 0 0,2 3 0 0,-2 3 26 16,-1 0 5-16,4 0 1 0,-3 3 0 0,3 3 6 0,-4 0 2 16,4 6 0-16,0-6 0 0,-4 5 3 0,4 4 1 15,0 3 0-15,-3-6 0 0,3 5 28 0,-1 4 7 0,5-4 1 16,-4 7 0-16,3-9-3 0,4 2 0 0,-3 1 0 16,3-3 0-16,3-4-25 0,-3 7 0 0,4-6 0 0,-1 0 0 15,4-4 56-15,-3 7 7 0,7-6 1 0,-4 3 0 16,3-1-52-16,1-2-12 0,-1 0 0 0,1 0 0 15,0-3 0-15,3 6 0 0,-4-1 0 0,4-5 0 16,-3 0 0-16,3-3 0 0,-3 0 0 0,-1 3 0 16,4-3-50-16,-3 0-13 15,0-3-2-15,-1 3-1 0,-3-6-99 0,4 3-20 0,-1-3-4 0</inkml:trace>
  <inkml:trace contextRef="#ctx0" brushRef="#br0" timeOffset="-12649.98">19322 8290 1168 0,'0'0'33'0,"-4"-6"7"0,1-3-32 16,3 0-8-16,-4 3 0 0,4 3 0 0,0 3 64 15,0-6 12-15,0 1 1 0,0 5 1 0,0-6 2 0,0 6 0 0,0 0 0 0,0 0 0 16,0 0-9-16,0 0-2 0,0-6 0 0,0 6 0 16,0 0-21-16,0 0-4 0,0 0 0 0,0 0-1 15,0 0-31-15,0 0-12 0,0 0 8 0,7 0-8 16,0 0 0-16,0 0 0 0,0 0 8 0,0 0-8 15,4-6 10-15,0 0 0 0,3 0 0 0,-4 3 0 16,4-6 3-16,0 3 1 16,1-2 0-16,-1-4 0 0,0 0-6 0,0-3-8 0,0 1 11 15,-3-1-11-15,-1 3 12 0,1-5-4 0,-1 2 0 0,-3 3-8 32,-3 6-44-32,3-5-15 0,-4 5-3 0,-3 0-1 0,4 0-164 0,-4 6-33 0</inkml:trace>
  <inkml:trace contextRef="#ctx0" brushRef="#br0" timeOffset="-9487.045">20006 8666 1219 0,'0'0'25'0,"0"0"7"16,0 0-32-16,0 0 0 0,0 0 0 0,0 0 0 16,0 0 103-16,0 0 14 0,0 0 3 0,0 0 1 15,0 0-70-15,-4 6-15 0,1 6-2 0,-1-4-1 16,1 4-4-16,-1 0-1 0,1 0 0 0,-1-1 0 0,1 1-12 0,3-3-2 16,-4 0-1-16,1 0 0 0,3-3-2 0,0-6-1 0,0 0 0 0,0 0 0 15,0 0 13-15,0 0 2 0,0 0 1 0,0 0 0 31,0 0 8-31,0 0 2 0,0 0 0 0,0-6 0 0,3-3-19 0,-3-3-3 0,4 3-1 16,-1-5 0-16,1 2-13 0,-1 0 8 0,1 0-8 0,-1 0 0 16,-3 4 0-16,4 2 0 0,-1-6 0 0,1 6 0 15,0-6 0-15,-4 4 0 0,3 2 0 16,-3 0 0-16,0 0 0 0,0 6 0 0,4-6 0 0,-4 6 0 16,0 0 0-16,3-12 0 0,-3 12 0 0,0-6 0 15,4 6 0-15,-1-5 11 0,1 2-11 0,-4 3 10 16,3-3-10-16,-3 3 0 0,7 0 0 0,-7 0 0 15,0 0 0-15,4 0 0 0,3 3 0 0,-4 0 0 16,1 2 0-16,3 1 0 0,-3 6 0 0,-1 0 0 16,1 0 0-16,-1-1-16 0,1 4 4 0,-4-3 1 15,3 2 11-15,-3 4 0 0,0 0 0 0,0-6 0 16,0 5 16-16,0-2-2 0,0-3 0 0,0 5 0 16,0-11-6-16,0 3 0 0,0-3-8 0,0 3 12 15,0-9-4-15,0 6-8 0,0-6 11 0,0 0-11 16,0 0-8-16,0 0-9 0,0 0-2 0,0 0 0 15,4 0-65-15,3 0-12 0,0-3-4 0</inkml:trace>
  <inkml:trace contextRef="#ctx0" brushRef="#br0" timeOffset="-8957.74">20373 8525 1496 0,'0'-12'31'0,"-4"0"8"0,1 3-31 0,-1 4-8 0,1-7 0 0,-1 6 0 15,1 0 80-15,-1 0 16 0,4 6 2 0,-7-3 1 16,0 0-39-16,0 3-8 0,0 3-2 0,0 0 0 16,0 3-16-16,-4 6-3 0,1-6-1 0,-1 5 0 15,4-2-14-15,-4 9-4 0,1 0 0 0,-1-1 0 16,4 1 9-16,0 2 2 0,0-2 0 0,0-3 0 15,0 2-23-15,4 1 0 0,-1-6 0 0,0 0 0 16,1-4 0-16,3 4 0 0,0 0 0 0,0-6 0 16,0 6 56-16,3-7 6 0,-3 1 2 0,4 0 0 15,0 3-52-15,-1-3-12 0,1-3 0 0,3 6 0 16,-4-9 0-16,4 6 0 0,4 5 0 0,-4-11 0 16,3 6-9-16,1-6-5 0,3 0-1 0,-3 6 0 15,-1-12 15-15,4 6 0 0,-3 0 0 0,3-6 0 16,-3 0 0-16,-1 1 0 0,1-7 0 0,-1 3 0 15,-2-3 0-15,-1 0 0 0,0 1 0 0,0-1 0 16,-4-3 0-16,-3 0 0 0,4 1 0 0,-4 2-12 16,0-3-2-16,-4 7 0 0,4-1 0 0,-7 3 0 15,4 0-9-15,-4 0-1 0,0-6-1 0,-1 12 0 16,-2-6 6-16,-1 6 2 0,1-5 0 0,-1 5 0 16,1-3 7-16,-5 3 2 0,5 0 0 0,-4 3 0 0,3 2 8 15,1-5-8-15,-5 6 8 0,5-6-8 16,3 12 8-16,-4-12 0 0,4 6-9 0,0 0 9 15,0-3-36-15,7-3-2 0,0 0-1 0,0 0 0 16,0 0 39-16,0 0 0 0,0 0 0 0,0 0 0 16,0 0-66-16,0 0-6 0,7 0 0 0</inkml:trace>
  <inkml:trace contextRef="#ctx0" brushRef="#br0" timeOffset="-8369.64">20578 8542 1799 0,'0'0'51'0,"0"0"11"16,0 0-50-16,0 0-12 0,0 0 0 0,0 0 0 16,-8 0 90-16,8 0 15 0,-7 6 3 0,7-6 1 15,-3 0-73-15,3 0-16 0,-7 0-2 0,7 0-1 16,-7 6 3-16,7-6 1 0,-7 6 0 0,3-3 0 16,-3 3-33-16,4 0-8 0,3-6 0 0,-4 6-1 15,4 5 35-15,-3-5 7 0,-1 12 2 0,4-12 0 0,-4 6-23 16,1-4 0-16,3 10 0 0,-4-6 0 0,1-6 0 15,3 5 0-15,0 1 0 0,-4-3 0 0,4-3 0 0,0 0 0 0,0-6 9 0,0 6-9 16,0-6 24-16,0 0-3 16,0 0 0-16,0 6 0 0,0-6 2 0,0 0 0 0,0 0 0 15,4 5 0-15,-4-5-15 0,0 0-8 0,3 9 10 16,1-6-10-16,-4-3 0 0,3 6-12 16,-3-6 1-16,8 3 0 0,-5-3 11 0,1 3 0 0,3 0 0 15,-4 0 0-15,1 6 0 0,3-3 16 0,-4-1-4 0,1 1-1 16,-1 0-11-16,1 0 0 0,-1 0 9 0,1 3-9 15,-1-3 0-15,-3-1 0 0,0 1 0 0,0 6-8 16,0-6 8-16,0-6 0 0,0 6 0 0,0-6 0 16,-3 6 0-16,-1 0 8 0,4-6-8 0,0 6 8 15,0-6-8-15,-7 8 9 0,7-8-9 0,-3 3 10 16,3-3-24-16,-7 3-5 0,0 0-1 0,-4-3 0 16,4-3-5-16,0 3-2 0,0-3 0 0,-4 0 0 15,1 0-40-15,-1-2-8 0,1 2-1 0,-1-3-1 16,-3 3-6-16,3-3-1 0,1 0 0 0</inkml:trace>
  <inkml:trace contextRef="#ctx0" brushRef="#br0" timeOffset="-7319.406">21121 8722 858 0,'0'0'24'0,"0"0"6"0,0 0-30 15,0 0 0-15,0 0 0 0,0 0 0 0,0 0 100 0,0 0 13 0,-7-6 3 0,7 6 1 16,-7 0-34-16,7 0-7 0,-4 0-2 0,4 0 0 16,-7 0-12-16,7 0-2 0,0 0-1 0,-7-6 0 15,0 6-20-15,0 6-4 0,0-6-1 0,0 0 0 16,0 6-23-16,3-6-11 0,-3 6 10 0,0 0-10 16,0-1 0-16,0 7 0 0,0-6 0 0,-4 3 0 15,4-3 0-15,4 0 0 0,-4 5 0 0,0-5 0 16,3 0 0-16,-3 0 0 0,4-3 0 0,-1 3 0 15,-3-3 0-15,7-3 0 0,-4 6 0 0,4 0 0 16,0-6 0-16,-3 8 0 0,3-2 0 0,0 0-10 16,0 0 10-16,0 0-10 0,3 0 10 0,-3 3-10 15,4-1-15-15,-4-2-3 0,4 0-1 0,-1 3 0 16,-3-3 7-16,4-6 2 0,-4 0 0 0,0 0 0 16,7 6 0-16,0-12 0 0,0 6 0 0,0-6 0 15,0 0-4-15,3-3 0 0,-3-5 0 0,4 5 0 16,0-9 65-16,-1-5 13 0,1 2 2 0,-1-2 1 15,1-4-40-15,0-2-8 0,-1-1-1 0,-3-2-8 16,0-3 0-16,0 2 0 0,0 1 0 0,-3 3 0 16,-1-7 0-16,-3 16 0 0,0-13 0 0,-3 16 0 15,3-7 0-15,-7 4-22 0,0 2 3 0,0 0 1 16,0 1-22-16,-4-1-5 16,1 3-1-16,-1 4 0 0,0-1 37 0,1-3 9 0,3 6 0 0,-4 6 0 15,4-8 0-15,-4 5 0 0,4 0 0 0,0 0 0 16,0 6 16-16,0 0 4 0,7 0 2 0,0 0 0 15,0 0-9-15,0 0-1 0,0 0-1 0,0 0 0 16,0 0-11-16,0 0 0 0,0 0 0 0,0 0 8 16,0 6-8-16,4 6 0 0,-1-1 0 0,1 1-11 15,-1 9 11-15,4-10 0 0,-3 10 0 0,3 3 0 0,0-1 10 16,-3 4 4-16,3 2 1 0,0 0 0 0,-4 10 2 0,1-4 1 16,3 3 0-16,-4 0 0 0,-3-5 13 0,4 2 2 0,-4-9 1 15,0 4 0-15,0-4-3 0,-4-5-1 0,1-1 0 0,3-2 0 16,-4-6-30-16,4 0 0 0,-3 2 0 0,3-8 0 15,0 0 37-15,0-6 2 0,0 0 0 0,0 0 0 16,0 0-63-16,3 6-12 0,1-6-2 16,-4 0-1-16,3 6-20 0,4-6-4 0,-7 0-1 15</inkml:trace>
  <inkml:trace contextRef="#ctx0" brushRef="#br0" timeOffset="-6779.25">21255 8666 1824 0,'-7'0'38'0,"0"0"8"0,0 0-37 15,7 0-9-15,-7 0 0 0,7 0 0 0,0 0 102 0,-7 0 18 0,7 0 4 16,0 0 1-16,0 0-97 0,-4 6-20 0,1 0-8 0,-1 0 0 16,4-1 27-16,0 4-1 15,4 0 0-15,-1 0 0 16,4-3-42-16,0 0-8 0,0 0-1 0,0-1-1 0,4 4 26 0,-4-6 0 0,3 3 0 0,-2-6 0 16,-1 3 0-16,0-3 19 0,0 0-3 0,0 0-1 15,-4-6-15-15,4 0 0 0,0-3 0 0,-3 4 0 16,-1-7 0-16,5-3 8 0,-5 0-8 0,1 7 12 15,-1-4-12-15,-3 0 0 0,0-6 0 0,0 10 0 16,0-1 0-16,-3 0 0 0,-1-3-8 0,1 6 8 16,-1 0-18-16,-3 1 3 0,3-1 1 0,-3 3 0 15,0 0-7-15,-3 3-2 0,3-3 0 0,-4 3 0 16,0 3-15-16,4 0-3 0,-3 0-1 16,-1 8 0-16,1-5 34 0,3 6 8 0,0 0 0 0,-4 0 0 15,4-1 0-15,0 10 0 0,0-9 0 0,0 2 0 16,0 4 13-16,0 0 5 0,3-7 1 0,-3 7 0 15,4-6-31-15,-1 3-5 0,1-4-2 16,3 1 0-16,-4-9 59 0,4 6 12 0,0-3 3 0,0-3 0 16,0-3-25-16,0 5-5 0,0-5-1 0,4 12 0 15,-1-12-24-15,4 6-19 0,0-6 3 0,0 6 1 16,0-6 30-16,4 0 5 0,3 0 2 0,-3 0 0 16,3 0-86-16,-4 0-18 0,4 0-3 0</inkml:trace>
  <inkml:trace contextRef="#ctx0" brushRef="#br0" timeOffset="-6264.676">21456 8566 1161 0,'0'0'24'0,"-4"9"7"0,1 0-31 0,-1-1 0 16,1 4 0-16,-1 0 0 0,1-3 91 0,-1 0 12 0,1-1 2 0,-1 10 1 16,4-12-14-16,-3 6-4 0,3-4 0 0,0 4 0 15,0-3-20-15,0 0-5 0,0 3-1 0,0-1 0 16,3-2-10-16,1 0-1 0,-4 0-1 0,3 3 0 16,1-6-14-16,-4 5-2 0,3 1-1 0,1-9 0 15,-4 3-11-15,3 0-2 0,1 0-1 0,-1-1 0 16,-3-5-8-16,0 12-2 0,4-12 0 0,-4 0 0 15,0 0-9-15,0 0 8 0,0 0-8 0,0 0 8 16,0 0-8-16,0 0 0 0,0 0 9 0,0 0-9 16,0 0 0-16,3 0 8 0,1-6-8 0,0 0 0 15,-1 1 8-15,1-1-8 0,-1-3 8 0,1 3-8 16,-1-6 0-16,-3 1 9 0,4-4-9 0,-1 6 0 16,1-3 0-16,-1-2-20 0,1 2 2 0,-1-6 1 15,1 0 28-15,-1 4 5 0,1 2 2 0,-1-11 0 16,1 2-29-16,-1-3-5 0,1 4-2 0,0-4 0 15,-1 7 18-15,1-10 0 0,-1 10 0 0,1 5 0 16,-1-12 0-16,-3 13 0 0,0 2 0 0,4-3 0 16,-4 0-22-16,0 3-1 0,0 4 0 0,0 5 0 15,0 0-51-15,0 0-10 0,0 0-3 0,0 0 0 16,0 0-58-16,0 0-12 0,0 0-3 0</inkml:trace>
  <inkml:trace contextRef="#ctx0" brushRef="#br0" timeOffset="-5682.514">21678 8666 1314 0,'0'0'37'0,"0"0"8"0,0 0-36 0,0 0-9 0,0 0 0 0,0 0 0 16,0 0 53-16,0 0 9 0,0 0 2 0,0 0 0 16,0 0-52-16,0 0-12 0,0 0 0 0,0 0 0 15,0 0 54-15,0 0 8 0,0 0 2 0,0 0 0 16,0 0-52-16,-7 6-12 0,4 0 0 0,-4 0 0 16,3-4 0-16,4-2 0 0,-3 6 0 0,-5 6 0 15,5-6 54-15,-4 0 8 0,3 0 2 0,1 0 0 16,-4 0-14-16,3-1-2 0,1 4-1 0,-4-3 0 15,3 0-24-15,-3 0-5 0,7 6-1 0,-3-6 0 16,-1-1-17-16,0 1 0 0,1 0 0 0,-1 0 0 16,4-6 24-16,-3 6 2 0,3 0 0 0,0-6 0 0,0 6-18 15,0-6-8-15,0 0 8 0,0 0-8 0,0 3 15 0,0-3-3 16,3 5 0-16,1 1 0 0,3-6-4 16,-3 0 0-16,3 0-8 0,3 6 12 0,-3-6-12 0,4 0 9 15,-1-6-9-15,1 6 8 0,0 0-8 0,-1-6 0 16,1 6 0-16,-1-2 8 0,1-1 1 0,-4 3 0 0,4-3 0 15,-4-3 0-15,0 3-23 0,0-3-5 0,-4-3-1 16,1 3 0-16,-1-5 32 0,1 5 7 0,-1-6 1 0,1 0 0 16,-4-3-40-1,0 4-7-15,0-7-1 0,0 0-1 0,-4 4 29 0,1-4 0 0,-1-5-8 0,-3 8 8 16,4-9 0-16,-4 7 0 0,0 2 0 0,0-3 0 16,-1 7 24-16,-2 5 4 0,3-9 0 0,0 9 1 15,-4-3-29-15,4 6-15 0,-3-3 2 0,-1 1 0 16,4 5 13-16,0 0 0 0,0 0 0 0,0 5-9 15,0-5 9-15,3 6-8 0,-3 0 8 0,4 6-8 16,-1-3 8-16,1 3-13 0,3-1 5 0,-4 1 8 16,8 0-24-16,-4 0 4 0,3 2 0 0,1 4 0 15,3-3-101-15,0-1-20 0,0 7-4 0</inkml:trace>
  <inkml:trace contextRef="#ctx0" brushRef="#br0" timeOffset="-4196.132">21865 8634 1029 0,'0'0'44'16,"0"0"-36"-16,0 0 39 0,0 5 7 0,-3 1 2 0,-1 9 0 16,4-9 26-16,0-6 6 0,0 6 0 0,0 0 1 15,0 0-41-15,0-1-9 0,4 4-2 0,-4-3 0 16,0 0-13-16,3 0-4 0,-3-6 0 0,4 6 0 16,-4 0-7-16,3 0-1 0,1-1-1 0,-1 4 0 15,-3-3-3-15,4 0-8 0,-1 3 12 0,1 0-4 16,-1-3-8-16,-3 5-16 0,4-5 4 0,-1 3 1 15,-3 0 19-15,4 0 4 0,-4-4 1 0,-4 7 0 16,4-6-13-16,-3 0-12 0,-1 0 3 0,4-6 0 16,0 0-99-16,0 0-19 0,0 0-4 0</inkml:trace>
  <inkml:trace contextRef="#ctx0" brushRef="#br0" timeOffset="-3759.672">21876 8378 1463 0,'-7'-3'41'0,"0"3"10"0,7 0-41 15,0 0-10-15,0 0 0 0,0 0 0 0,0 0 0 0,0 0 12 0,0 0-12 0,0 0 12 31,0 0-44-31,0-6-9 0,3 0-2 0</inkml:trace>
  <inkml:trace contextRef="#ctx0" brushRef="#br0" timeOffset="-3187.101">21999 8560 1440 0,'0'0'40'0,"0"0"11"0,0 0-41 0,0 0-10 0,0 0 0 0,0 0 0 15,0 6 26-15,0 0 3 0,4 3 1 0,-4-3 0 16,3-1 36-16,1 7 7 0,-1-6 2 0,-3 6 0 16,4-3-38-16,-4-1-7 0,3 7-2 0,-3-9 0 15,4 6-7-15,-4 0-1 0,0-4-1 0,3 4 0 16,-3 0-11-16,0 6-8 0,4-7 12 0,-4 1-12 15,0 0 0-15,0 3 0 0,0-4 0 0,0-5 0 16,0 3 0-16,0-3 0 0,0 0 0 0,0 0 0 16,0-6 55-16,0 0 4 0,0 0 1 0,0 0 0 15,0 0-17-15,0 0-3 0,0 0-1 0,0 0 0 16,0 0-8-16,3-9-2 0,-3 0 0 0,0 0 0 16,4-3-29-16,-4 1 0 0,0-7 0 0,4 3 0 15,-4-2 0-15,0 5 0 0,3-6 0 0,-3-2 0 0,0 8 0 16,4-9 0-16,-4 10 0 0,0-1 0 0,0-6 0 15,0 6-12-15,0 1 1 0,0 2 0 16,-4 3-33-16,4 0-8 0,0 6 0 0,0 0-1 0,0 0 42 0,0 0 11 16,0 0 0-16,0 0 0 0,0 0 0 0,0 0 0 0,0 0 0 0,0 0 0 15,4-12-13-15,-1 12 2 0,4-6 1 16,0 6 0-16,0-5 10 0,4-1-12 0,-1 6 12 0,1-9-12 16,0 6 4-16,3 0 0 0,0 0 0 15,0 0 0-15,0-3-32 16,0 6-7-16,0-3-1 0</inkml:trace>
  <inkml:trace contextRef="#ctx0" brushRef="#br0" timeOffset="-2555.327">22401 8451 1911 0,'0'0'54'0,"0"0"12"16,0 0-53-16,0 0-13 0,-7 3 0 0,7-3 0 16,-7 3 36-16,0 9 4 0,4-12 0 0,-4 6 1 15,7-6-15-15,-4 6-3 0,1 0-1 0,-4-1 0 16,3 1-14-16,0 0-8 0,1 3 10 0,-4-6-10 0,3 3 8 16,1 3-8-16,-1-3 0 0,-3-1 0 15,4 1 0-15,-4 6 0 0,0-3 0 0,3 0 0 0,-3-3 0 16,3 2 0-16,1 4 0 0,-4-6 0 0,3 6 0 15,1-9 8-15,-1 3-8 0,1 0 0 0,3 2 13 0,-4 1 0 0,4-9 0 0,0 0 0 16,-3 6 3-16,3-6 0 0,0 0 0 0,0 6 0 16,0-6-7-16,0 0-1 0,0 0 0 0,0 6 0 15,0-6 0-15,0 0 0 0,7 0 0 0,-7 0 0 16,3 6-8-16,-3-6 8 0,7 0-8 0,-7 0 8 16,7 6-8-16,-3-6 0 0,-4 0 0 0,7 2 0 15,-3-2 0-15,-1 3 0 0,-3-3 0 0,7 3 0 16,-3 3 0-16,3 0 0 0,-4 0 0 0,1 0 0 15,3 0 0-15,-4-6 0 0,1 6 0 0,3 0 0 16,-4-1 0-16,1 4 0 0,0-6 0 0,-1 3 0 16,1 0 0-16,-1 0 0 0,1-3 0 0,-1 3 0 15,-3-6 0-15,4 6 0 0,-1-1 0 0,-3 1 0 16,0-6 0-16,0 0 0 0,0 0 0 0,4 6 0 16,-4-6 0-16,0 6 0 0,0-6 9 0,0 6-9 15,0-6 0-15,-4 6 9 0,1 0-9 0,-4-3 0 16,3 2 0-16,-3 1 0 0,-4 0 0 0,4 0 0 15,-3 0 0-15,-1-6 0 0,1 6 0 0,-1-6 0 16,-3 0-11-16,3 6 11 0,1-6-12 0,-4-6 12 16,3 6-31-16,-3-6 1 0,3 6 0 0,1-6 0 15,-1 0-30-15,4 0-5 0,-3-2-2 0,6 2 0 16,1-3-141-16,-1 3-28 0</inkml:trace>
  <inkml:trace contextRef="#ctx0" brushRef="#br0" timeOffset="-1840.775">22514 8769 1337 0,'-3'15'56'0,"-1"-4"-44"16,-3 1 84-16,4 3 18 0,-1-4 3 0,-3 7 1 15,4 0-35-15,-5-6-7 0,5 5-2 0,-4 4 0 16,3-7-8-16,1-2-2 0,-1 3 0 0,1 0 0 16,-4-4 0-16,7-5 0 0,-4 3 0 0,1-3 0 15,3-6-102-15,0 0-21 0,0 0-4 0,0 0-1 16,0 0-60-16,0 0-12 0,0 0-2 0</inkml:trace>
  <inkml:trace contextRef="#ctx0" brushRef="#br0" timeOffset="-1283.116">23110 8698 1337 0,'0'0'28'0,"0"0"6"0,0 0-34 0,0 0 0 0,0 0 0 0,0 0 0 15,0 0 109-15,-7 0 15 0,0-6 4 0,0 6 0 16,0-3 0-16,0 0 0 0,4 1 0 0,-4 2 0 16,0 0-103-16,-1-6-25 0,5 6 0 0,3 0 0 15,-7-6 0-15,0 6 0 0,7 0 0 0,-7 0 0 16,0 0 0-16,-4 0 0 0,4 6 0 0,0-6 0 16,0 6-48-16,-4-4-12 0,4 1-3 0,0 6 0 15,-3-3 63-15,3-3 18 0,0 6 1 0,0-9 0 16,3 6-19-16,-3 0 0 0,3 5 0 0,-3-5 0 15,4 0 0-15,-4 0 0 0,3 3 0 0,1-3 0 16,-1 0 8-16,1 0-8 0,3 5 9 0,-4-5-9 16,4 0 0-16,0-3 0 0,0-3 0 0,0 6 0 15,0-6 0-15,4 6 0 0,-4-3 0 0,7 3-10 16,-4-4-10-16,1 4-3 0,3 0 0 0,0-6 0 16,-4 0 15-16,5 0 8 0,-1-6-10 0,0 0 10 15,0 1 10-15,0-4 8 0,0 0 2 0,0 0 0 16,3-3 9-16,-3 1 3 0,1-7 0 0,-1-3 0 0,3 4-4 15,-3-13-1-15,4 10 0 0,-4-15 0 0,3 8-27 0,1-11 0 16,3 3-9-16,-3-10 9 0,-1 10 0 0,4 3 0 16,-3-3 0-16,0 2 0 0,-4 1 0 0,3-3 0 0,-3 2 0 15,-3-2 0 1,-1 6-32-16,-3 2 1 0,0-8 0 0,0 8 0 16,-7 1-31-16,4 8-6 0,-8-5-2 0,4 5 0 15,-3 6 25-15,-1 4 5 0,4-4 0 0,-4 6 1 0,1 6 27 0,-4 0 12 0,3 6-12 0,-3-6 12 16,3 12 0-16,1-7 0 0,-1 4 14 0,4 3-4 15,-3 6-1-15,2-1 0 0,1-5 0 0,0 9 0 16,0-4 33-16,0 4 6 0,4 2 2 0,-4 1 0 16,3-1-17-16,-3 4-3 0,4-4-1 0,-1 10 0 15,4-10-12-15,-3 7-2 0,3-4-1 0,3 6 0 16,-3 4-1-16,4-4 0 0,-1 3 0 0,1-2 0 16,-1 2-1-16,4-9-1 0,-3 4 0 0,-1-7 0 15,1 4-3-15,-1-13 0 0,1 7 0 0,-1-6 0 16,1-3-8-16,-1-7 0 0,1 7 9 0,-1-6-9 15,1 3 0-15,-4-9 0 0,0 0 0 0,0 0 0 16,0 0 0-16,0 0-20 0,0 0 4 0,0 0 1 16,0 0-27-16,0 0-6 0,0 0 0 0,0 0-1 15,0 0-12-15,0 0-3 0,0 0 0 0,0 0 0 16,0 0-17-16,0 0-4 0,0 0-1 0</inkml:trace>
  <inkml:trace contextRef="#ctx0" brushRef="#br0" timeOffset="-695.221">23170 8616 1337 0,'0'0'56'0,"0"0"-44"16,0 0 92-16,0 0 20 0,-7-6 3 0,7 6 1 15,0 0 0-15,0 0 0 0,0 0 0 0,0 0 0 16,0 0-103-16,-3-6-25 0,3 6 0 0,0 0 0 16,-7 6 56-16,7-6 7 0,-7 0 1 0,0 6 0 15,0 0-52-15,3 0-12 0,1 0 0 0,-4 2 0 16,3 4 0-16,0-6 0 0,4 6 0 0,-3-6 0 15,-1 2 0-15,1 4 0 0,3 0 0 0,-4 0 0 16,4-6 0-16,-3 5 0 0,3 1 0 0,0-6 0 16,0-6 0-16,0 0 0 0,0 0 0 0,0 0 0 15,0 0 0-15,0 3 0 0,0-3 0 0,0 0 0 16,0 0 0-16,0 0 0 0,7 0 0 0,-4 0 0 16,4-3 0-16,1 0 0 0,-1 0 0 0,0-3 0 15,0 0 0-15,0 1 0 0,0-7 0 0,0 6 0 16,0-6 0-16,-4-3 0 0,5 4 0 0,-5-1 0 15,4 0 0-15,-3-8 0 0,-1 8 0 0,1-12 0 16,-4 10 0-16,0-1 0 0,0 0 0 0,-4 3 0 0,1 1 0 16,-1-1 0-16,1 3 0 0,-4 0 0 15,3 6-23-15,-3 3-7 0,0 0-2 0,0 0 0 16,0 3 0-16,-4 6 0 0,1-3 0 0,-1 9 0 0,0-4 32 16,-3 7 0-16,4-3 0 0,-1 2 0 0,4 7 0 0,-4-9 0 0,4-1 0 15,0 7 0-15,0-3 0 0,4-4 0 0,-1-2-8 16,4 0 8-16,-3 0 0 0,3-1 0 0,0-2 0 15,0-3 0-15,0-6 0 0,0 0 0 0,0 0 0 16,0 0 0-16,0 0 0 0,0 0 0 0,3-3 0 16,4 0 0-16,0-3-39 15,0-3-5-15,0 4 0 0</inkml:trace>
  <inkml:trace contextRef="#ctx0" brushRef="#br0" timeOffset="-189.882">23389 8487 1485 0,'0'0'42'0,"-7"5"10"16,4 4-42-16,-1 3-10 0,1-3 0 0,-5 0 0 16,5 8 72-16,-4-5 13 0,0 3 3 0,3 2 0 0,-3 1-24 0,0-6-5 0,4 3-1 15,-4 2 0-15,3 1-1 0,-3-6 0 0,3 5 0 0,1-2 0 16,-1-3-40-16,1-1-8 0,3 4-1 0,-4-3-8 16,4-6 28-16,0 6 0 0,0-12-1 0,0 0 0 15,0 0-16-15,0 0-3 0,0 0-8 0,0 0 12 16,0 0 5-16,0 0 1 0,0 0 0 0,0 0 0 15,0 0-5-15,7 0-1 0,-3-6 0 0,3-3 0 16,-3 0-12-16,3 0 0 0,0-3 0 0,-4 7 0 16,1-7 0-16,3-3 0 0,-4 6 0 0,1-5 0 15,3 2 0-15,-4 6 0 0,1-6 0 0,3-5 0 16,-3 5 0-16,-1 3 0 0,1-3 0 0,-1 0 0 16,1 4 0-16,-1 2 0 0,1 0 0 0,-1 3 0 15,1 0 0-15,-4 3 0 0,0 0 0 0,0 0 0 16,0 0 0-16,0 0 0 0,0 0 0 0,0 0 0 15,0 0 0-15,3 3 0 0,1 3 0 0,-1 0 0 16,1 5 0-16,-1-5 0 0,-3 6 0 0,4 0 0 16,-4-3 0-16,0 2 0 0,0 1 0 0,0 6 0 15,0-6 0-15,0-4 0 0,0 7 0 0,-4 0 0 16,4-3 0-16,-3 5 0 0,3-5 0 0,-4 3 0 16,4-4 54-16,-3 1 8 0,3-3 2 0,0 3 0 15,0-1-103-15,-4 1-20 0,4 0-4 0,0-6-1 16,0 0 52-16,0 0 12 0,0-6 0 0,0 0 0 15,0 0 0-15,0 0 0 0,0 0 0 0,0 0-9 16,0 0-94-16,4-3-18 0,3 0-4 0</inkml:trace>
  <inkml:trace contextRef="#ctx0" brushRef="#br0" timeOffset="275.992">23671 8522 1579 0,'0'0'32'0,"0"0"10"0,0 0-34 0,0 0-8 0,-3-3 0 0,3 3 0 15,-4-6 104-15,4 6 20 0,-7-3 3 0,7 3 1 16,-3-6-52-16,3 6-9 0,-7-3-3 0,7 3 0 16,-7 0-9-16,0 0-3 0,7 0 0 0,-7 3 0 15,-1 6-39-15,-2-6-13 0,3 3 8 0,0 3-8 16,0-3 0-16,0 5 0 0,0 1 0 0,0-3 0 16,-1 0-10-16,1 5 10 0,0-8-10 0,0 12 10 15,0-9 0-15,4 3 0 0,-1 5 0 0,-3-5 0 16,4 0 0-16,-1-1 0 0,4 4 0 0,-3-3 0 15,3-6 0-15,0 6 0 0,0-7 0 0,0 7 0 0,3-6 0 16,-3 0 0-16,4 0 13 0,3 3-4 16,-4-3 0-16,4-6 0 0,0 11 0 0,0-11 0 0,0 6-9 15,0 0 0-15,1-6 0 0,-1 3 0 16,0 0 0-16,0-3 0 0,0 3 0 0,0 0 0 16,0-3 0-16,0 0 0 0,0 0 0 0,0 0 0 0,0-3 0 0,4 3 0 0,-4-3 0 15,0 0 0-15,0 3 0 0,3-3 0 16,-2 3 0-16,-1 0 0 15,3-6-64-15,-3 0-14 0,0 6-3 0,4-11-1 16,-4 11-125-16,3-6-25 0</inkml:trace>
  <inkml:trace contextRef="#ctx0" brushRef="#br0" timeOffset="2240.906">24338 8548 1550 0,'0'0'32'0,"0"0"8"0,-7 0-32 0,0 6-8 0,7-6 0 0,-7 6 0 16,3-3 39-16,1 3 6 0,-1 0 2 0,-3 3 0 15,4-1-18-15,-1-2-3 0,4 6-1 0,-3 0 0 16,3-3-25-16,-4 2 0 0,4 7 0 0,0-6 0 16,0-6 48-16,0 2 4 0,0 7 0 0,0-6 1 15,0 3-33-15,0-6-8 0,4 0 0 0,-4-6-1 16,0 0-11-16,0 0 0 0,0 0 0 0,0 0 0 16,0 0 56-16,0 0 10 0,0 0 2 0,0 0 0 15,0 0-40-15,0 0-7 0,0 0-1 0,0 0-1 16,0-6-10-16,3-6-1 0,1 6-8 0,-4-3 12 15,3-3-12-15,1 1 0 0,-1 5 0 0,1-6 0 16,-1-3 0-16,1 4 0 0,-1-1 0 0,1 0 0 16,0-6-24-16,-1 7-4 0,4-1 0 0,-3 3-1 15,-1-3 29-15,1 1 0 0,-1 5 0 0,-3-3 0 16,4 3 15-16,-4 6 9 0,0 0 1 0,0 0 1 16,0 0-26-16,0 0 0 0,0 0 0 0,0 0 0 15,0 0 0-15,3 0 0 0,4 3-12 0,-3 0 12 16,-1 6-14-16,1-3 5 0,-1 5 1 0,1 1 0 15,-4 3-3-15,4-3 0 0,-1 5 0 0,-3 1 0 0,4-6 11 16,-4 8 0-16,0-8 0 0,0 6 0 0,0-4 0 0,0 4 0 16,0-6 0-16,-4 5 0 0,4-5 49 0,0-3 12 0,0 3 3 15,0-6 0-15,0 5-52 0,0-5-12 0,0-6 0 16,0 0 0-16,0 0-11 0,0 0-5 0,0 0 0 0,0 0-1 16,0 0-1-16,0 0 0 0,0 0 0 0,0 0 0 15,4 0-50-15,-4 0-9 0,0 0-3 0</inkml:trace>
  <inkml:trace contextRef="#ctx0" brushRef="#br0" timeOffset="2786.143">24522 8645 851 0,'0'0'36'16,"0"0"-36"0,0-3 109-16,-4-2 15 0,4-1 4 0,0 6 0 15,-3-6-1-15,3 6 0 0,0-3 0 0,0 3 0 16,0 0-50-16,-8-6-9 0,8 6-3 0,0 0 0 16,0 0-1-16,-7 0 0 0,4 6 0 0,3-6 0 0,-7 0-45 15,0 3-10-15,3 3-1 0,-3 0-8 0,4 2 0 0,-1 7 0 0,1-9-10 16,-1 6 10-16,1-4 0 0,-1 7 0 0,4 0 0 15,-3-3 0-15,3-1 0 0,0-2 0 0,3 3 0 16,-3-3 0-16,4 0 44 0,-4-3 16 0,3 5 3 16,1-11 1-16,-4 0-52 0,7 6-12 0,0-6 0 15,0 0 0-15,0 0 0 0,0-6 0 0,0 6 0 16,0-6 0-16,0 1 0 0,0-1 0 0,4-3 0 16,-4 0 0-16,0 0 0 0,0-3 0 0,0 7 0 0,-4-7 0 15,4-3 54-15,-3 6 8 0,3-5 2 0,-3 2 0 16,-1 0-103-1,1-6-20-15,-1 7-4 0,-3 2-1 0,0-3 52 0,0 0 12 0,0 6 0 0,-3-5 0 16,3 5-23-16,-4 0-1 0,1 0-1 0,-4 3 0 16,3 3-11-16,-3 0-3 15,0 3 0-15,-4 0 0 0,4 6 39 0,0 0 0 0,-3-1 0 0,-1 10 0 16,0-6 0-16,1 3 0 0,-1 2 0 0,1 1 0 16,-1-4-18-16,1 7 4 0,3-6 1 0,-4 2 0 15,4 1 13-15,3-9 0 0,-3 3 0 0,4-6 10 16,-1 5-10-16,4-11 8 0,0 0-8 0,0 0 8 15,0 0-8-15,0 0 10 0,7-6-10 0,0 1 10 16,4-7-162-16,-4 3-32 16</inkml:trace>
  <inkml:trace contextRef="#ctx0" brushRef="#br0" timeOffset="3340.538">24702 8672 1337 0,'0'0'56'0,"-4"6"-44"16,0 0 75-16,4-1 15 0,0-5 3 0,-3 9 1 15,3 0-16-15,-4 0-3 0,4-9-1 0,0 6 0 16,0 0-10-16,0-6-1 0,0 6-1 0,0-6 0 16,0 5-34-16,0-5-8 0,0 9 0 0,4-3-1 15,-4 0-7-15,3 0 0 0,1-3-1 0,0 6 0 16,-1-3-23-16,1 5 0 0,-1-5 0 0,4 6 0 16,-3-6 0-16,-1 3-8 0,4-4 0 0,-3 1 0 15,3 0 8-15,0-6 11 0,0 6-3 0,0-6 0 16,0 0-8-16,0-6 0 0,4 0 0 0,-4-2 0 15,0-1 0-15,3-3 0 0,-3-3 0 0,0-2 0 16,1-1 0-16,-1-3 0 0,0 4 0 0,0-1 0 16,-4-2 0-16,4 2 0 0,-3-3 0 0,-4 4 0 15,3-1 0-15,-3 0 0 0,4 1 0 0,-8 2 0 16,4-3 17-16,0 7 2 0,0-7 0 0,-3 3 0 16,-1 9-49-16,4-5-10 0,-3 5-1 0,-1 0-1 15,4 6-16-15,0 0-3 0,0 0-1 0,0 0 0 16,0 0-98-16,0 0-20 0,0 0-4 0</inkml:trace>
  <inkml:trace contextRef="#ctx0" brushRef="#br0" timeOffset="3894.341">25068 8548 1094 0,'4'-6'46'0,"-1"1"-37"16,-3-1 109-16,0 6 22 0,0 0 4 0,0 0 0 15,0 0-36-15,0 0-8 0,0 0-2 0,0 0 0 16,0 0-2-16,0 0 0 0,0 0 0 0,-3-6 0 15,3 6-64-15,-7-3-12 0,0 3-4 0,7 0 0 16,-11 0 4-16,4 0 0 0,0 3 0 0,-3 3 0 16,2-6-11-16,8 0-1 0,-7 6-8 0,0-1 12 15,0 1-12-15,4 0 0 0,-4 0 8 0,3 3-8 16,4-3 0-16,-3 3 0 0,3-1 0 0,0-2 0 16,0 6 0-16,0-6 0 0,0-6 0 0,0 6 0 15,0-6 0-15,3 3 0 0,-3-3 0 0,4 3 0 16,-4-3 0-16,3 6 0 0,-3-6 0 0,4 3 0 0,-1 2 0 15,-3-5 0-15,4 3 0 0,-4-3 0 16,3 9 0-16,-3-9 0 0,4 0 0 0,-4 0 0 0,3 6 0 16,-3-6 0-16,0 0 0 0,4 6 0 0,-4-6 0 0,0 0 0 15,0 0 0-15,7 0 0 0,-7 0 0 0,4 6 0 0,-4-6 0 16,7 0 0-16,-4 6 0 0,-3-6 0 0,4 6 0 16,-1-4 0-16,1 4 0 0,-4 0 0 15,3 0 0-15,1 0 0 0,-4 0 0 0,0 0 0 0,3 6 0 0,-3-7 0 16,0 4 0-16,-3 0 0 0,3 0 0 0,-4 3 0 15,1-6 0-15,-1 5 0 0,-3-5 0 0,0 3 0 16,4 0 0-16,-5 0 0 0,1-4 0 0,0 7 0 16,0-6 0-16,0 0 0 0,4-6 0 0,-4 6 0 15,7-6 0-15,-7 0 0 0,7 0 0 0,-7 6 0 16,7-6 0-16,-7-6 0 0,7 6 0 0,-8 0 0 16,5 0-48-16,3 0-13 0,-7-6-3 0,7 6 0 15,0 0-74-15,0 0-15 0,0 0-3 0</inkml:trace>
  <inkml:trace contextRef="#ctx0" brushRef="#br0" timeOffset="5579.617">25598 8610 877 0,'0'0'24'0,"0"0"7"0,0 0-31 0,0 0 0 0,0 0 0 0,0 0 0 15,0 0 48-15,0 0 4 0,0 0 1 0,0 0 0 16,0 0-25-16,0 0-4 0,0 0-2 0,0 0 0 16,0 0 16-16,0 0 3 0,0 0 1 0,0 0 0 15,0 0-34-15,0 0-8 0,0 0 0 0,0 0 0 16,0 0 0-16,0 0 0 0,0 0 0 0,0 0 0 16,0 0 53-16,0 0 9 0,0 0 2 0,-4 6 0 15,4 0-52-15,0 3-12 0,0-1 0 0,0 7 0 16,0-3 56-16,0-6 8 0,4-965 1 0,-4 1947 1 15,3-973-18-15,1 3-3 0,-4-1-1 0,3-2 0 16,1 3-4-16,-4-1 0 0,3-5-1 0,1 6 0 16,-4 2-1-16,3-8 0 0,-3 3 0 0,0 5 0 0,0-5-7 15,-3 5-2-15,6-5 0 0,-6 0 0 0,3 2-7 0,0 1-2 16,-4-9 0-16,4 3 0 0,0-1-9 0,-3 1-3 0,3-6 0 16,0-6 0-16,0 0-8 0,0 6 8 0,0-6-8 15,0 0 8-15,0 0 1 0,0 0 0 0,0 0 0 0,0 0 0 16,0 0 14-16,0 0 2 0,0-6 1 0,0-6 0 15,0-2-11-15,0 2-3 0,0 0 0 16,0-11 0-16,0 5-12 16,0-3 0-16,0 4 0 0,0-7 0 0,0 1 0 0,-4 2 0 0,4-2 0 15,0 2 0-15,-3-2 18 0,3-1 7 0,0 3 2 16,-4-2 0-16,4-4-27 0,0 10 0 0,0-10 0 0,0 7 0 16,0 5-46-1,0-3-14-15,0 1-4 0,0 2 0 0,4 3 64 0,-4 1 20 0,3-1 0 0,-3 3 0 16,4-3-20-16,-1 6-9 0,4 0 1 0,-3 6 0 15,3-5-5-15,3 5-1 0,1 0 0 0,0 0 0 16,-1 0-4-16,4 5-1 0,0 1 0 0,1-3 0 16,-1 6 8-16,-4-3 2 0,1 3 0 0,-1 3 0 15,-3-7-20-15,0 7-4 0,1 0-1 0,-5-3 0 16,1 3 44-16,-1-1 9 0,-3 1 1 0,0 0 1 16,0-3-21-16,0-1 0 0,-3 7 0 0,-1-9-8 15,1 6 8-15,-5-6 0 0,1 2 0 0,0 4 8 16,-3-6-8-16,3 6 0 0,-4-12 8 0,4 6-8 15,-3 0 8-15,-1-6-8 0,0 6 8 0,1-6-8 16,-1 0 10-16,4 0-2 0,-3-6-8 0,-1 6 12 0,0-6-12 16,4 0 0-16,-3 6 0 0,3-9-10 15,0 3-13-15,0-3-2 0,-4 1-1 0,7 2 0 16,1 0-31-16,-1 0-7 0,1 0 0 0</inkml:trace>
  <inkml:trace contextRef="#ctx0" brushRef="#br0" timeOffset="6193.45">25947 8634 1337 0,'-4'-9'56'15,"-3"6"-44"1,4-3 92-16,-4 0 20 0,3 0 3 0,-3 0 1 16,4 0-56-16,-5 6-12 0,5-5-1 0,3 5-1 15,-7-3-34-15,7 3-6 0,-7-3-2 0,7 3 0 16,-4 0-16-16,4 0 0 0,-7 3 0 0,0 5 0 15,4-2 0-15,-4 0 0 0,3 6-13 0,1-6 5 16,-1 3 8-16,4-1-8 0,-4 7 8 0,1-3-8 0,3 0 8 0,0-1 0 0,-4 7 0 0,4-3 0 16,0-3 0-16,0-7 0 0,0 10 10 15,0-6-10-15,0-3 22 0,0 3-2 0,4-3 0 0,-1 5 0 16,1-5-7-16,0 0-1 16,3-6-1-16,0 3 0 0,0 0 1 15,0-3 0-15,0 0 0 0,0 0 0 0,3-3-12 0,-2 0 12 0,-1-3-12 16,3 0 12-16,-3-5-2 0,4-1 0 15,-4 0 0-15,0 0 0 0,0-2-10 0,0 2 0 16,0 0 0-16,-3 0 0 0,-1-2 0 0,1 2 0 0,-4 0 0 16,0-3 0-16,0 4 0 0,0-1 0 0,0 6 0 15,-4-6 0-15,4 0 0 0,-3 7-11 0,-1-1 3 0,-3 0 0 16,4 3 0-16,-5 3 0 0,1-3 0 16,0 3 0-16,-3 3 0 0,3 0 0 0,-4 3 0 0,4-3 0 15,-4 5 8-15,4 4-8 0,0 0 8 0,0-6-8 16,0 6-22-16,0-4-4 15,0 4-1-15,4 0 0 0,-4 0 35 0,3-6 0 0,4-1 0 0,-4 4 0 16,1-3 12-16,3-6 8 16,0 0 3-16,0 0 0 0,0 0-34 0,0 0-6 0,0 0-2 0,0 0 0 15,0 0-100-15,0 0-20 0,0 0-4 0</inkml:trace>
  <inkml:trace contextRef="#ctx0" brushRef="#br0" timeOffset="6683.264">26123 8622 931 0,'-7'3'39'0,"-3"6"-31"16,2-4 79-16,1 10 16 0,0-9 3 0,0 6 1 15,0-6-86-15,4 2-21 0,-1-2 0 0,-3 6 0 16,4 0 56-16,3-6 6 0,-4 0 2 0,4 0 0 16,0-6 0-16,-3 5 0 0,3-5 0 0,0 0 0 15,0 0-52-15,3 9-12 0,1-3 0 0,-4 0 0 16,3 0 49-16,4 0 7 0,-3 0 2 0,3 0 0 15,-4 5-21-15,4-5-4 0,0 0-1 0,0-3 0 16,-3 3-9-16,3 0-3 0,0 0 0 0,-3-3 0 16,-1 5-5-16,4-2-2 0,-3-6 0 0,-1 6 0 15,4-6 3-15,-3 0 1 0,3 0 0 0,-4 0 0 16,1-6 11-16,3 6 3 0,0-12 0 0,0 7 0 16,-3-4-7-16,-1 0-2 0,4 0 0 0,-3-8 0 15,-1-1-10-15,1 3-3 0,-1-2 0 0,1-1 0 16,-1 0-9-16,1 4 0 0,-4-4 0 0,4-3 0 15,-4 7 0-15,0-1 0 0,0 3 0 0,0 0 0 16,-4-2-20-16,4 2-7 0,-4 6-1 0,4-6 0 16,-3 6-34-16,3 1-7 0,0-1-2 0,0-3 0 15,0 3-163-15,0 0-33 0</inkml:trace>
  <inkml:trace contextRef="#ctx0" brushRef="#br0" timeOffset="7394.071">26388 8716 1216 0</inkml:trace>
  <inkml:trace contextRef="#ctx0" brushRef="#br0" timeOffset="8204.007">26398 8660 665 0,'0'0'28'16,"0"0"-28"-1,0 0 69-15,0 0 9 0,-7 0 2 0,7 0 0 16,0 0 13-16,-7 0 3 0,7 0 1 0,0 0 0 0,0 0-77 16,0 0-20-16,0 0 0 0,0 0 0 0,0 0 55 15,0 0 7-15,0 0 2 0,0 0 0 0,0 0-22 0,0 0-4 0,0 0-1 0,0 0 0 16,0 0-8-16,0 0-1 0,0 0-1 0,-3 6 0 31,-1 0-27-31,4 0 0 0,0 0 0 0,0 2 0 0,4 4 0 16,-4 0 0-16,3 0 0 0,1-1 0 15,3 4 56-15,-4-3 7 0,4 6 1 0,-3-7 0 0,-1 1-24 0,1-6-4 16,0-964 0-16,-1 1934-1 0,1-968-6 0,-1 4-1 0,1-6 0 16,-1 0 0-16,-3-6-28 0,4 0 8 0,-4 0-8 0,0 0 0 15,0 0 47-15,0 0 6 0,0 0 2 0,0 0 0 16,0 0-37-16,0 0-7 0,0 0-2 0,0 0 0 15,0 0 44-15,3 0 9 0,4-6 2 0,-3 6 0 16,-1-6-52-16,1 0-12 0,-4-6 0 0,3 4 0 16,1-1 0-16,-4 0 0 0,3-3 0 0,1 1 0 15,-4-4-11-15,4 3-5 0,-1 0 0 0,-3 1-1 16,4-1 17-16,-1-3 0 0,-3 0 0 0,4 7 0 16,-1-10 10-16,-3 6 6 0,4-5 0 0,-1 2 1 15,-3-3-17-15,4 1 0 0,-1 2 0 0,-3-3 0 16,4 1-13-16,-1 2-7 0,-3-3 0 0,4 6-1 15,-4 1 21-15,0-1 0 0,3 0 0 0,-3 0 0 16,0 7-14-16,-3 2 2 0,3-3 0 0,0 6 0 16,0 0-24-16,0 0-5 0,0 0-1 0,0 0 0 15,0 0-29-15,0 0-5 0,0 0-2 0,0 0 0 16,7 0-40-16,0 6-8 0,0-6-2 0</inkml:trace>
  <inkml:trace contextRef="#ctx0" brushRef="#br0" timeOffset="8830.049">26670 8645 1579 0,'0'0'32'0,"0"0"10"0,0 0-34 0,0 0-8 0,0 0 0 0,0 0 0 16,0 0 82-16,0 0 14 0,0 0 4 0,0 0 0 15,0 0-27-15,0 0-5 0,0 0 0 0,0 0-1 16,0 0-24-16,-7 0-5 0,7 0-1 0,-7 9 0 16,0-3-22-16,7-6-5 0,-7 0-1 0,0 12 0 15,3-12-24-15,-3 12-5 0,4-10 0 0,-1 10-1 16,1-6 21-16,-1 0 0 0,0 0 0 0,1 6 0 15,3-6 0-15,-4-1 0 0,1 7 0 0,3-6 0 16,0 0 0-16,-4 0 0 0,4 3 0 0,0-9 0 16,0 6 0-16,0-6 0 0,0 11 0 0,0-11 0 15,4 0 0-15,-4 0 0 0,0 0 0 0,0 6 0 16,0-6 23-16,0 0 9 0,0 0 1 0,0 0 1 16,7 6-22-16,-4-6-12 0,-3 0 12 0,8 3-12 15,-1-3 10-15,0-3-10 0,0 3 8 0,0-6-8 0,0 6 8 16,3-6-8-16,-3 6 0 0,1-11 8 0,-1 5-8 15,0 0 0-15,0 0 0 0,-4-3 0 16,4 3 8-16,-3 0 10 0,-1 0 2 0,1 1 0 16,-1-7-38-16,1 6-7 0,-4-3-2 0,3 3 0 15,-3-6 15-15,0 7 4 0,0-1 0 0,0 0 0 0,0 0 8 0,-3 0 0 16,3 0 0-16,-4 6-8 0,4 0 8 0,-3-12 0 0,3 9 0 16,0 3 0-16,-7-2-14 0,0-1-1 0,0 3 0 0,0 0 0 15,0 0 3-15,-4 0 0 0,4 3 0 0,-4-1 0 16,1 1 12-16,3 0 0 0,-4 6 0 0,1-3 0 15,2 0 0-15,1 0 0 0,0 0 0 0,0 0-9 16,4-4 9-16,-4 10-10 0,3-6 10 0,4-3-10 16,0-3 0-16,0 0 0 0,-3 9 0 0,3-9 0 15,0 0-37-15,0 0-7 0,0 0-2 0,3 6 0 16,1 0-101-16,3-6-21 0,0 6-4 0</inkml:trace>
  <inkml:trace contextRef="#ctx0" brushRef="#br0" timeOffset="9360.088">26779 8634 1094 0,'0'0'46'0,"0"0"-37"16,0 3-9-16,4 5 0 0,-1 1 0 0,-3 3 0 15,4-6 104-15,-1 0 20 0,-3 2 3 0,4 4 1 16,-4 0-75-16,0 0-14 0,4 0-3 0,-4 2-1 16,0-5 17-16,0 3 3 0,0-3 1 0,-4 2 0 15,4-5 6-15,0 0 2 0,-4 0 0 0,4-6 0 16,0 0-25-16,0 0-5 0,0 0-1 0,0 0 0 16,0 0-6-16,0 0-2 0,-3-6 0 0,-1 0 0 15,4-5-9-15,0-4-3 0,0 0 0 0,0 0 0 16,0 4-13-16,4-7-13 0,-4 6 2 0,3-2 1 15,-3 2 10-15,4 0-13 0,0-3 5 0,-1 7 8 16,1-1-16-16,-4 3 4 0,3 6 0 0,-3 0 1 16,0 0 11-16,0 0-12 0,4-6 12 0,-4 6-12 15,0 0-11-15,0 0-2 0,0 0-1 16,0 0 0-16,0 0 10 0,3 6 3 0,1 0 0 0,-1 3 0 16,1-4 13-16,-4 7 0 0,0 0 0 0,3-6-9 15,-3 6 9-15,4-4 0 0,-4 4 0 0,3 0 0 16,-3 0 0-16,4-6 8 0,-4 5-8 0,3-2 11 15,-3-3-1-15,4 3 0 0,-4 0 0 0,0-3 0 16,3 5-10-16,-3-11 12 0,0 6-12 0,4 0 12 16,-1-3-12-16,1 0 0 0,3 0 0 0,0 0-11 15,0 0-49-15,0 0-11 0,0 0-1 0</inkml:trace>
  <inkml:trace contextRef="#ctx0" brushRef="#br0" timeOffset="9820.549">27065 8578 630 0,'-3'6'27'15,"3"-6"-27"-15,-7 3 103 0,3 2 15 0,0 1 3 0,-3 0 1 16,7-6 5-16,-3 6 1 0,-4 0 0 0,3-6 0 15,-3 6-52-15,4-3-9 0,-1 0-3 0,-3 0 0 16,0 3 9-16,4-1 2 0,-4-2 0 0,-1 6 0 16,5-3-41-16,-1-6-8 0,4 0-2 0,-7 6 0 15,4 0 4-15,3-6 1 0,-4 6 0 0,1 0 0 16,3-6-29-16,0 0 0 0,0 0-11 0,0 0 11 16,0 2 0-16,0-2 0 0,0 6 0 0,0-6 0 15,0 6 8-15,3 0-8 0,-3-6 0 0,0 6 8 16,4 0-8-16,-1 0 0 0,1 0 0 0,-4-6 0 15,3 6 0-15,1-1-12 0,-1 1 2 0,-3 0 1 16,4-3 9-16,-4 3 0 0,0-6 0 0,4 6 0 16,-4-6 0-16,3 3 0 0,-3-3 0 0,0 0 0 15,0 9 0-15,0-9 12 0,4 6-2 0,-4-6-1 16,3 0-9-16,-3 0 0 0,0 0 0 0,0 11 0 16,0-11 0-16,4 0 0 0,-1 6 0 0,1 0 0 15,-1-3 0-15,-3 0 10 0,4 3-10 0,-4-6 10 16,3 6-10-16,-3-6 0 0,0 3-10 0,0-3 10 15,4 5 0-15,-4-5 15 0,0 0-2 0,0 12 0 0,0-12-13 16,0 0 0-16,0 0 0 0,-7 6 0 0,7-6-10 0,-7 0-2 16,0 6 0-16,0-6 0 15,0 0-65-15,-4 0-14 0,0-6-2 0,1 6-1 16,-1-6-106-16,1 0-20 0</inkml:trace>
  <inkml:trace contextRef="#ctx0" brushRef="#br0" timeOffset="10918.866">27555 8625 980 0,'0'0'41'0,"0"0"-33"16,0 0 69-16,0 0 14 0,0 0 2 15,-3 6 1-15,-1 0-18 0,-3-1-4 16,4-2-1-16,-1 6 0 0,1-3-24 0,-1 6-5 0,1-6-1 0,-1 0 0 16,1-4-20-16,3 10-4 0,-4-6-1 0,1 6 0 15,-1-6 28-15,4 0 6 0,0 5 1 0,-3-2 0 16,3 0-31-16,0-3-5 15,0 3-2-15,0 3 0 0,0-1-13 0,0-5 0 0,0 0 0 16,0 0 0-16,-4 3 38 0,4-3 5 0,0-1 1 0,0-5 0 16,0 0-20-16,0 0-4 0,0 0-1 0,0 0 0 15,0 0 5-15,0 0 0 0,0 0 1 0,0 0 0 16,0 0-7-16,0 0-2 0,0 0 0 0,0 0 0 16,0 0-16-16,0-8 0 0,-3-4 0 0,3 6 0 15,0-6 0-15,0-5-9 0,3 5 9 0,-3 0-8 16,0-3 8-16,4 4-8 0,-1-1 8 0,-3 0-8 15,4-6 8-15,-4 10 0 0,3-4 0 0,-3-9 0 16,4 10 0-16,-4 2 0 0,3 0 0 0,-3-9 0 16,0 12-26-16,4-5-3 0,-4 5-1 0,0-3 0 15,3 3 47-15,-3 6 10 0,4-12 1 0,-4 12 1 16,0 0-29-16,0 0 0 0,0-6 0 0,0 6 0 16,0 0 0-16,0 0 0 0,3-5 0 0,-3 5 0 15,0 0 0-15,4 0 0 0,-1-6 0 0,1 6-10 16,3 0 10-16,0 0-12 0,4 0 12 0,-4 6-12 15,7-6 1-15,-4 0 0 0,4 5 0 0,4-5 0 16,-4 6-48-16,0 6-9 0,-3-12-3 0,3 9 0 16,-3-3-45-16,-1 0-10 0,1 5-2 0</inkml:trace>
  <inkml:trace contextRef="#ctx0" brushRef="#br0" timeOffset="11488.698">27665 8616 1337 0,'-7'-6'28'0,"-4"-6"6"0,8 6-34 0,-4-2 0 0,7 5 0 0,0 3 0 16,0 0 58-16,0 0 5 0,0 0 1 0,0 0 0 15,0 0-8-15,0 0 0 0,0 0-1 0,0 0 0 16,0 6-39-16,3-1-7 0,1 7-1 0,-1-6-8 16,4 6 24-16,-3-6-1 0,3 0-1 0,-4 2 0 15,4 4 5-15,-3-6 1 0,3 0 0 0,-3 0 0 16,-1-6 4-16,4 0 0 0,-3 6 1 0,3-6 0 16,-7 0 3-16,3-6 1 0,1 6 0 0,-1-6 0 15,1 0-5-15,3 0 0 0,-4-9-1 0,1 7 0 16,-1-1-20-16,1-3-11 0,0-6 12 0,-1 7-12 15,1-4 0-15,-4 9 0 0,0-12 0 0,0 7 0 16,3 2 0-16,-3 0-17 0,0-3 1 0,-3 3 1 16,3 4-13-16,0 5-4 0,-4-6 0 0,4 6 0 15,0 0-5-15,-3 0-2 0,3 0 0 0,-8 0 0 16,1 6 11-16,0-1 1 0,0 1 1 0,0 6 0 0,0-3 16 0,0 3 10 16,0 5-12-16,0-2 12 0,0 0 0 0,-4-1 0 15,4 4 0-15,0-3 0 0,0-1 20 0,0 1 4 16,0 3 0-16,4-12 1 0,-5 5 3 15,5 1 1-15,3-6 0 0,-4 3 0 0,4-3-7 16,0 0-2-16,4 0 0 0,-1-1 0 0,1 7-9 16,3-6-3-16,0 3 0 0,0-3 0 0,4 6-8 0,-1-7 10 0,-3 1-10 15,4 0 10-15,0 0-10 0,-4-3 0 0,0 0 9 16,0 3-9-16,3-3 0 0,-3-3 0 0,0 3 0 0,4-3 0 16,-4-3-56-1,0 3-12-15,4-3-2 0,-4-3-1 0,0 0-91 0,0 0-18 16</inkml:trace>
  <inkml:trace contextRef="#ctx0" brushRef="#br0" timeOffset="12154.418">27940 8487 1455 0,'0'0'61'15,"-7"0"-49"1,0 0 93-16,-4 5 19 0,4-5 3 0,-3 6 1 15,-1-3-52-15,4 0-9 0,-4 6-3 0,1-3 0 16,3 0-21-16,-4 0-5 0,1 5-1 0,3-5 0 16,0 6-27-16,-1 0-10 0,5-3 0 0,-4 2 9 0,7 7-9 15,-4-6 0-15,4 0 0 0,-3-1 0 0,3 10 0 0,3-9 0 0,-3-1 0 16,4 4 0-16,-1-3 0 0,1 0 0 16,-1-1 8-16,5-5-8 0,-5 0 12 0,4 0-4 0,0 0 0 0,0 0 0 15,0-6 1-15,0 3 0 0,0-3 0 0,0 0 0 16,-3-3 23-16,3 0 4 0,0-3 0 0,-3 0 1 15,3 0-37-15,-4-8-21 16,4 2 2-16,0 6 1 0,-3-9 9 0,-1-2 9 0,1 5-13 0,-4 0 5 31,3-6-25-31,-3 10-5 0,4-4-1 0,-4 6 0 0,0-6 39 0,0 6 0 0,0 0 0 0,0 6 0 16,0 0 0-16,0 0 0 0,0 0 0 0,0 0 0 16,0 0-16-16,0 0 4 0,0 6 0 0,0 6 1 15,-4 3-2-15,4-3-1 0,0 5 0 0,-3 1 0 16,3-1 22-16,0 4 5 0,-4-3 1 0,4 5 0 15,0-5 3-15,-3 8 1 0,3-8 0 0,-4 2 0 16,4 4 5-16,-3 0 1 0,-1 2 0 0,4 0 0 16,-3 1-2-16,-1 5 0 0,4-8 0 0,0 8 0 15,0-11-10-15,-3 8-1 0,3-2-1 0,-4-7 0 16,4 7-2-16,0-10 0 0,0 4 0 0,-3 2 0 16,3-8-8-16,0 6-9 0,-4-7 9 0,4-2-13 15,-3 3 13-15,3-6 13 0,0-1-2 0,-4 4-1 16,4-6-10-16,0 6 0 0,-4-6 0 0,4 2 8 15,-3-2-8-15,3-3-17 0,-4 6 4 0,1-3 1 16,3-6 20-16,0 0 5 0,0 0 1 0,-4 6 0 16,4-6-14-16,0 0 8 0,-10-6-8 0,3 6 0 15,0-6 9-15,-4 0-9 0,4 0 8 0,0 0-8 0,-4-2 0 16,4-4 0-16,0 0-12 0,-3 0 12 0,3-2-20 16,0-4 4-16,0 0 1 0,-4-2 0 15,4 2-17-15,0 1-3 0,0-7-1 0,0 9 0 16,0-8-11-16,0 2-2 0,3 4-1 0,1-1 0 15,-1 0-44-15,4 1-9 0,0 8-1 0,0-3-1 16,0 0-43-16,4 6-9 0,-1-2-2 0</inkml:trace>
  <inkml:trace contextRef="#ctx0" brushRef="#br0" timeOffset="12784.38">28095 8513 1527 0,'-7'-15'32'0,"7"15"7"16,0 0-31-16,0 0-8 0,-3-6 0 0,3 6 0 0,0 0 79 0,-7 0 14 0,0 0 3 15,-1 0 1-15,1 0-53 0,0 0-10 16,0 6-2-16,0-3-1 0,0 0 1 0,-3 9 0 0,3-6 0 0,0 9 0 16,-1-4-40-1,1 1-8-15,0 0-2 0,0 3 0 0,0 2 18 0,4 1 0 0,-4-3 0 0,3 2 0 16,1 1 30-16,3-6 10 15,-4 2 1-15,4-2 1 0,0 0-16 0,0-6-3 0,4 5-1 0,-4-5 0 16,0-6 34-16,0 0 6 0,0 0 2 0,0 0 0 16,7 3-52-16,-4-6-12 0,4-3 0 0,0 6 0 15,0-5 0-15,0-1 0 0,0-6 0 0,1 6 0 16,-1-6 54-16,0 0 8 0,0 4 2 0,3-4 0 16,-3 0-103-1,0-3-20-15,0 4-4 0,-3 5-1 0,3-6 52 0,-3 0 12 0,-1 6 0 16,1 1 0-16,-4 5-54 0,0 0-8 15,0 0-2-15,0 0 0 0,0 0 52 0,0 0 12 0,0 0 0 0,0 0 0 16,3 11-20-16,-3 1 0 0,0-6-1 0,0 6 0 16,-3-1 21-16,3 4 0 0,0-3 12 0,-4 6-4 15,4-10 0-15,0 7-8 0,0 0 12 0,0-3-4 16,0-7 13-16,0 7 3 0,0-3 0 0,0 0 0 16,0 0-24-16,0-9 8 0,4 6-8 0,-4-6 0 15,0 0 0-15,3 0 0 0,1 0 0 0,3 0 0 16,-4 0-80-16,4-6-12 0,-3-6-1 0</inkml:trace>
  <inkml:trace contextRef="#ctx0" brushRef="#br0" timeOffset="13353.625">28233 8660 1288 0,'0'0'54'16,"0"0"-43"-16,0 0 86 0,0 0 18 0,0 0 3 0,0 0 1 15,0 0-38-15,0 0-7 0,0 0-2 0,0 0 0 16,0 0-26-16,0 0-6 0,0 0 0 0,-7 6-1 16,7 0-19-16,0 0-3 0,0 2-1 0,0 4 0 15,0-3-5-15,3 0-2 0,1 3 0 0,-4-1 0 16,3 4-9-16,1-6 0 0,-4 6 0 0,3-9 0 16,-3 5 12-16,0-5 3 0,0-6 1 0,0 0 0 15,0 0-4-15,0 0 0 0,0 0 0 0,0 0 0 16,0 0 20-16,0 0 4 0,0 0 1 0,0 0 0 15,0-6 13-15,-3-5 2 0,-1-4 1 0,1 3 0 16,3 0-35-16,-4-5-7 0,1 5-2 0,3-6 0 16,0 4-9-16,-4-4 0 0,4-3 0 0,0 4 0 15,0 5 0-15,4-6 0 0,-4 1-14 0,0 5 5 16,3 3 9-16,-3-3 0 0,4 1-9 0,-1 5 9 16,-3-3 0-16,4 3 0 0,-4 3 0 0,0 3 0 15,0 0 0-15,0 0-14 0,7-3 5 0,-7 3 1 16,7 3-6-16,-3-3-1 0,6 3 0 0,-3 3 0 15,4-3-17-15,-1 3-4 0,1 0-1 0,-1-1 0 16,1 1 10-16,0 0 3 0,3 0 0 0,-4 0 0 16,4 0-7-16,-3-3-1 0,0 3 0 0,3-3 0 15,-4 5-198-15,-3-8-40 0,4 0-8 0</inkml:trace>
  <inkml:trace contextRef="#ctx0" brushRef="#br0" timeOffset="13775.205">28607 8560 1165 0,'0'0'24'0,"0"-12"7"0,0 12-31 15,-4-6 0-15,4 1 0 0,-3-1 0 0,3 0 83 0,-4 3 10 0,1-3 3 0,-1 3 0 16,-3-6 9-16,4 6 3 0,-5 0 0 0,1-3 0 16,0 6-39-16,-3 0-7 0,3 0-2 0,-7 0 0 15,7 6-40-15,-4 0-9 0,0 6-2 0,1 3 0 16,-1-4-9-16,4 7 0 0,-3 0 9 0,3 2-9 15,-4 4 17-15,4-9-1 0,3 8 0 0,-3-5 0 16,4-4 9-16,3 4 2 0,-4 0 0 0,4-7 0 16,0-2-12-16,0 0-3 0,4 0 0 0,-4-3 0 15,3 0 8-15,1-6 0 0,3 6 1 0,-4-6 0 16,4-6 15-16,1 6 4 0,-1 0 0 0,0-9 0 16,0 6-23-16,3-6-4 0,-3 3-1 0,0-6 0 15,4 7-12-15,0-7 9 0,-4 0-9 0,3 0 8 16,1-2 0-16,-1-4 0 0,-3-3 0 0,4 4 0 15,0-1-16-15,-4-8-4 0,3 5-1 0,-3 0 0 16,4-2 5-16,-4 2 8 0,0-2-13 0,-4-4 5 16,1 10-11-16,0-7-1 0,-1 1-1 0,-3 2 0 15,-3-2-8-15,3-4-2 0,-4 4 0 0,-3-7 0 16,0 10 5-16,0-7 1 0,0 4 0 0,0-1 0 16,0 9 25-16,0 1-8 0,0-1 8 0,0 3 0 15,3 6-31-15,0 1-1 0,4 5 0 0,0 0 0 0,0 0 32 0,-3 5 0 16,3 7 8-16,0 0-8 0,0 6 0 0,0 2 0 15,0-2 0-15,0 5 0 0,0 4 0 0,0-10 0 0,-4 10 0 16,8-4 0-16,-4 4 21 0,0-4 7 0,3 4 2 0,-3 2 0 16,0-5-22-16,0 2-8 0,0 9 0 0,0-5 0 15,0-4 10-15,0 1-10 0,0 2 10 0,0-5-10 16,4 2 16-16,-4-2-2 0,0-4-1 0,0 4 0 16,0-7-13-16,4-2 9 0,-4 0-9 0,3 0 8 15,-3-4-8-15,4 1 0 0,3-3 9 0,-4 0-9 16,1-1 0-16,3 4 0 0,-4-6-12 0,4 0 4 15,-3 0-50-15,3 0-10 0,0-6-1 16</inkml:trace>
  <inkml:trace contextRef="#ctx0" brushRef="#br0" timeOffset="14331.007">28709 8686 1926 0,'0'0'55'0,"0"0"11"16,0 0-53-16,0 0-13 0,0 0 0 0,0 0 0 16,0 0 50-16,0 0 7 0,0 0 2 0,0 0 0 0,0 0-7 15,0 0 0-15,0 0-1 0,7 3 0 0,-3-3-20 16,3-3-4-16,0 3-1 0,0-2 0 0,0 2-18 0,0-6-8 15,0 0 0-15,0 6 8 0,0 0-8 0,0-6 0 0,-3 6 0 0,3 0 0 32,-4-6-25-32,1 6-1 0,-4 0 0 0,7 0 0 15,-7 0-30-15,0 0-7 0,0 0-1 0,0 0 0 16,0 0 0-16,3 0 0 0,-3 0 0 0,0 0 0 16,0 0 19-16,0 0 3 0,4-6 1 0,-4 6 0 0,0 0 41 0,0 0 0 0,-4-9 11 0,4 9-3 15,-3-6-8-15,-4 4 0 0,3-1 0 0,-3-3 0 16,0 6 49-16,7 0 5 0,-7-3 1 0,0 0 0 15,4 3 0-15,-5-6 0 0,8 6 0 0,-7 0 0 16,7 0-36-16,0 0-7 0,-7 0-2 0,7 0 0 16,-3 6-10-16,-4-3 0 0,7-3 0 0,-4 6 0 15,4 0 0-15,-3 2 0 0,3 7 0 0,0-9 0 16,0 6 0-16,0-6 8 0,0 8-8 0,0-5 8 16,0 6-8-16,3-9 0 0,1 5 9 0,-4 4-9 15,3-6 8-15,1 0-8 0,-4 3 8 0,3-1-8 16,1-5 11-16,-4 0-3 0,3 0 0 0,1 0 0 15,-1 0 9-15,1 0 2 0,0 2 0 0,-1-2 0 16,4 0-19-16,-3-6 0 0,3 6 0 0,-4-6 0 16,1 6-23-16,3-6-5 0,-4 0 0 0,4 0-1 15,0 0-29-15,0 0-6 0,4-6 0 0,-4 6-1 16,0 0-51-16,4-6-11 0,-4 6-1 0</inkml:trace>
  <inkml:trace contextRef="#ctx0" brushRef="#br0" timeOffset="14641.3">28952 8689 904 0,'0'0'19'0,"0"0"4"0,0 0-23 0,0 0 0 15,0 0 0-15,0 0 0 0,0 0 28 0,0 0 0 0,0 0 1 0,0 0 0 16,0 0-17-16,-3 9-3 0,3-9-1 0,0 0 0 15,0 0-22-15,0 0-5 0,0 0-1 0</inkml:trace>
  <inkml:trace contextRef="#ctx0" brushRef="#br0" timeOffset="15935.278">29034 8734 942 0,'0'0'40'0,"-4"5"-32"15,4-5 56-15,0 9 12 0,0-9 3 0,-3 6 0 16,3-6 31-16,0 0 6 0,0 0 2 0,0 0 0 16,0 0-41-16,0 0-8 0,0 6-1 0,0-6-1 15,0 0-18-15,0 9-3 0,0-9-1 0,0 9 0 16,0-3-25-16,0 5-4 0,3-5-2 0,-3 0 0 15,0 0-14-15,4 0 9 0,-4 0-9 0,0 2 8 16,0 4-8-16,0-12 0 0,0 6 9 0,-4 0-9 16,4-6 8-16,0 6-8 0,0 0 8 0,0-6-8 15,0 6 0-15,0-6 9 0,0 0-9 0,0 6 0 16,0-6 10-16,0 0-10 0,-3 11 8 0,3-11-8 16,0 0 0-16,0 0 8 0,0 0-8 0,0 0 0 15,0 0 34-15,0 0 2 0,0 0 0 0,0 0 0 16,0 0-13-16,0 0-3 0,0 0 0 0,0 0 0 15,0 0-2-15,3-6-1 0,-3-2 0 0,4-1 0 16,-4-3-17-16,3 0 10 0,1-2-10 0,-4 2 8 0,0 0-8 16,0-11 0-16,0 8 0 0,0-3 8 15,0-5-8-15,0 2 0 0,3-2 0 0,-3-1 0 0,0 1-14 16,4 8 2-16,-8-9 0 0,4 4 0 16,4 5 12-16,-4 0-11 0,0-2 11 0,3 8-10 0,-3 0 10 0,0-3 0 15,4 9 0-15,-4-3 0 16,0 6-8-16,0-5-4 0,0 5 0 0,0 0 0 15,0 0-16-15,7 5-4 0,-4 1-1 0,4-3 0 16,0 9-26-16,1 0-5 0,-1 0 0 0,3-1-1 16,-3 7-19-16,0 0-4 0,4-4-1 0,-1 4 0 15,1-6-22-15,3 2-4 0,0-2-1 0</inkml:trace>
  <inkml:trace contextRef="#ctx0" brushRef="#br0" timeOffset="16536.984">29714 8263 1288 0,'0'0'27'0,"0"0"5"0,-3 12-32 15,3 3 0-15,0-10 0 0,-4 13 0 0,1-3 68 0,-1 2 6 0,1 1 2 0,-1 0 0 16,1 2 20-16,-4 4 4 0,3-4 0 0,1 10 1 15,-1-7 7-15,1 1 0 0,-1 2 1 0,-3-5 0 16,3 2-68-16,1 1-13 0,3-3-4 0,-4 2 0 16,1 1 3-16,-1-4 0 0,1-2 0 0,3-1 0 15,-4 4-19-15,1-3-8 0,3-1 0 0,-4-5 8 16,4 3-8-16,-3 2 0 0,3-5 0 0,0 0 0 16,0-3 13-16,0 5-2 0,0-5-1 0,0 3 0 0,3-6-24 15,-3 0-5-15,0-6-1 0,4 6 0 16,-4 2-14-16,3-2-3 0,1 0-1 0,-4-6 0 15,3 3-45-15,-3-3-9 0,4 0-1 0,-4 0-1 16,7 0-114-16,-7 0-22 0</inkml:trace>
  <inkml:trace contextRef="#ctx0" brushRef="#br0" timeOffset="17109.237">29926 8692 1414 0,'0'0'40'0,"0"0"9"0,0 0-39 0,0 0-10 0,-7-3 0 0,0 0 0 15,0 3 99-15,-4-2 17 0,4 2 4 0,0-6 1 16,0 6-14-16,-3 0-3 0,3 0-1 0,0 0 0 15,-1 0-57-15,1 0-11 0,0 6-3 0,-3-6 0 16,3 2-32-16,-4 4 0 0,4 0 0 0,-3 0 0 16,2 6 0-16,-2-6 0 0,3 0 0 0,0 5 0 15,0 1 0-15,3 0 0 0,-3 3 0 0,4 2 0 16,3-5 0-16,-4 0 0 0,4 2 0 0,0 4 0 16,0-6 9-16,0-3-9 0,0 0 0 0,4 2 9 15,-1-2-9-15,-3-3 10 0,0-6-10 0,7 6 10 16,-7-6-2-16,7 6 0 0,0-6 0 0,0 0 0 15,0 0 3-15,0-6 0 0,-3 6 0 0,7-6 0 0,-4 0-11 16,-4 0 0-16,4 0 0 0,-3-5 0 16,-1 5-8-16,1 3 8 0,-1-9-10 0,1 6 10 15,-1 0 0-15,1 0 0 0,-1 0-8 0,1 1 8 16,-4 5 0-16,0 0 0 0,0 0 0 0,0 0-9 16,0 0 9-16,0 0 0 0,0 0 0 0,0 0 0 0,0 0-12 0,0 0 0 15,3 3 0-15,1-1 0 16,-4-2 12-16,0 12 0 0,0-6 0 0,0 0 0 15,0 6 0-15,0-9 0 0,0 6 10 0,-4-1-10 0,4 1 0 0,0 0 8 16,4-9-8-16,-4 6 0 16,4 0 0-16,-1 0 0 0,-3-6 0 0,7 5 0 0,0-2-11 0,0 0-1 15,4-3-1-15,3 0 0 16,-4 0-154-16,8 0-30 0,-7-3-7 0</inkml:trace>
  <inkml:trace contextRef="#ctx0" brushRef="#br0" timeOffset="17876.877">30392 8278 1409 0,'0'0'29'0,"0"0"7"0,0 0-28 0,0 0-8 0,0 0 0 16,0 0 0-16,-4 6 71 0,4-6 13 0,0 0 2 0,0 0 1 16,0 0-11-16,0 0-3 0,0 0 0 0,0 0 0 15,0 0-21-15,0 0-5 0,0 0-1 0,0 0 0 16,0 0-7-16,0 0-2 0,0 0 0 0,0 0 0 15,-7 6-25-15,7-6-4 0,0 0-8 0,0 0 11 16,-3 5-11-16,3-5 0 0,0 6 0 0,-4 0 0 16,4 0 0-16,0 6 0 0,4-3 0 0,-4 2 0 15,3 1 0-15,-3 6 0 0,4-9 0 0,3 14 0 16,-4-5 0-16,1 8 0 0,-1 4 12 0,4 2-4 16,0-3 12-16,-3 4 1 0,0 2 1 0,-1-8 0 15,1 8-2-15,-4-6 0 0,0 4 0 0,0-7 0 16,0-2 0-16,0 2-1 0,0-5 0 0,0 5 0 15,-4-8-5-15,1 2-1 0,3-2 0 0,-4-6 0 16,0 5-13-16,4-5 8 0,-3 3-8 0,3-9 0 0,0-6 8 16,0 0-8-16,0 0 0 0,0 0 0 15,0 0 0-15,0 0 0 0,-4 5 0 0,4-5 0 16,0 0-28-16,0 0 0 0,0 0 1 0,0 0 0 16,0 0-42-16,0 0-9 0,0 0-2 0,0 0 0 15,0 0-94-15,0 0-19 0,0 0-4 0</inkml:trace>
  <inkml:trace contextRef="#ctx1" brushRef="#br0">30374 8748 0</inkml:trace>
  <inkml:trace contextRef="#ctx0" brushRef="#br0" timeOffset="19218.884">30304 8639 995 0,'0'0'42'0,"0"0"-34"16,0 0 91-16,0 0 17 0,0 0 4 0,0 0 1 16,0 0-5-16,0 0 0 0,0 0-1 0,0 0 0 15,0-5-35-15,0-1-6 0,3 0-2 0,1 0 0 16,3 6-12-16,-7 0-2 0,7 0-1 0,0-6 0 15,3 6-57-15,1 0 0 0,0 0 0 0,-1 0-11 16,1 0 20-16,-1 0 4 0,1 0 1 0,-1 0 0 16,1 6-14-16,0-6 0 0,-1 0 0 0,1 0 0 15,-1 0 8-15,1 6-8 0,0-6 0 0,-1 0 0 16,1 0 0-16,-1 0 8 0,1 0-8 0,0 0 0 0,-1 0 0 16,1 0-18-16,-4 0 4 0,0 0 1 15,0-6-30-15,0 6-5 0,0 0-2 0,-7 0 0 16,7 0-58-16,-7 0-11 0,7 0-2 0</inkml:trace>
  <inkml:trace contextRef="#ctx0" brushRef="#br0" timeOffset="19851.862">30667 8722 300 0,'0'0'0'0,"0"0"12"0,-11 0-12 0,11 0 0 0,0 0 0 0,0 0 0 16,0 0 55-16,0 0 8 0,0 0 1 0,-7 6 1 0,7-6-3 0,0 0-1 16,0 0 0-16,0 0 0 15,0 0-17-15,0 0-3 0,0 0-1 0,0 0 0 0,0 0 8 0,0 0 2 16,0 0 0-16,0 0 0 16,-3 6 2-16,3-6 0 0,0 0 0 0,-4 5 0 15,4-5 4-15,0 0 0 0,0 0 1 0,-3 6 0 0,3-6-6 0,0 0-2 16,0 0 0-16,0 0 0 0,0 0 14 0,0 0 2 15,0 0 1-15,0 0 0 16,0 0 3-16,0 0 1 0,0 0 0 0,0 0 0 0,0 0-42 0,0 0-8 16,0 0-1-16,0 0-1 15,3 6 0-15,1-3 0 0,-1 0 0 0,-3-3 0 16,7 3-18-16,-7-3-17 0,0 0 3 0,4 3 1 0,-4-3 13 16,7 3 12-16,0-3-3 0,-3 3 0 0,-4-3-1 0,7 0-8 0,-4-3 12 0,-3 3-4 15,0 0 2-15,0 0 0 0,0 0 0 0,7 0 0 16,0 0-10-16,-3-3 8 0,3 3-8 0,0-3 8 15,-4 3-8-15,1-3 0 0,-1-3 0 0,1 3 0 16,0-6 8-16,-1 9-8 0,1-5 0 0,-1-1 8 16,1 6-8-16,-1-6 0 0,-3 0 0 15,4-3 8-15,-4 9-8 0,0 0 0 0,0-3 0 0,0-3 0 16,0 6-18-16,0-9 1 0,3 4 0 0,-3 5 0 16,0-6 17-16,0 0-8 0,-3 0 8 0,3 6 0 15,0-6-37 1,0 6-1-16,-4-6 0 0,-3-3 0 0,4 6-6 15,-4 0 0-15,-1 1-1 0,-2-1 0 0,3-3 29 0,-4 3 7 0,4 0 1 0,-3 3 0 16,-1 0 8-16,0 3 0 0,4 0 10 0,0 3-10 0,0-3 0 16,0 2 0-16,4 7 0 0,-4-6 0 15,3 6 8-15,1 0-8 0,3-4 0 0,-4 7 9 16,4 0 2-16,0-3 0 0,0 2 0 0,0-2 0 0,0 6 7 16,0-7 2-16,0 1 0 0,0-6 0 15,4 3-4-15,-4 0-1 0,3 5 0 0,1-2 0 0,-1-6 2 0,4 6 1 16,-3-3 0-16,3 2 0 15,0-5-6-15,-4 0-2 0,8 0 0 0,-4 0 0 0,0 0-10 0,0 0 8 16,0-6-8-16,-3 5 8 16,3-2-8-16,0 0 0 0,-4-3 0 0,4 0 8 15,-3 0-29-15,3-3-7 0,-3 0 0 0,-1-2-1 16,1 5-6-16,3-6-1 0,-4 0 0 0,1 0 0 16,-1 6 8-16,1-9 0 0,-1 3 1 0,1 3 0 15,-4 3-103-15,3-8-21 0,-3 2-4 0</inkml:trace>
  <inkml:trace contextRef="#ctx0" brushRef="#br0" timeOffset="20491.487">30628 8575 946 0,'0'0'40'0,"0"0"-32"16,0 0 64-16,0 0 12 0,0 0 4 0,0 0 0 15,0 0 22-15,0 0 5 0,0 0 1 0,0 0 0 16,0 0-31-16,0 0-5 0,0 0-2 0,7 0 0 0,0 0-30 0,-3-3-7 16,3 0-1-16,0-3 0 15,0 3-16-15,0-9-3 0,0 6-1 0,0 1 0 0,0-1-9 0,0-3-3 16,0 0 0-16,0-3 0 16,0 3-8-16,0 4 0 0,1-7 0 0,-1 6 0 0,0-9 0 0,0 6 0 0,0 1 0 0,0 2-11 15,0-6-10 1,0 0-3-16,0 3 0 0,0 1 0 15,0-1-52-15,-3 3-10 0,3 6-2 0,0-6-1 16,0 0 21-16,0 6 4 0,-4 0 0 0,4-6 1 16,-3 6-4-16,-1 0-1 0,1 0 0 0</inkml:trace>
  <inkml:trace contextRef="#ctx0" brushRef="#br0" timeOffset="21231.692">31119 8381 595 0,'0'0'12'0,"0"0"4"0,0 0-16 16,0 0 0-16,0 0 0 0,0 0 0 0,0 0 57 0,0 0 8 0,0 0 2 0,0 0 0 16,0 0 15-16,0 0 3 0,0 0 1 0,0 0 0 15,0 0-20-15,0 0-4 0,0 0-1 0,0 0 0 16,-8 0-5-16,8 0-2 0,0 0 0 0,0 0 0 16,0 0-18-16,0 0-3 0,-7 0-1 0,7 0 0 15,0 0-18-15,-7 0-4 0,7 0-1 0,0 0 0 16,0 0-9-16,-7 0 0 0,7 0 0 0,0 0 0 15,0 0 0-15,0 0 0 0,0 0 0 0,0 0-11 16,0 0 11-16,0 0-8 0,0 0 8 0,0 0-8 16,-7 3 8-16,7-3 0 0,0 0 0 0,0 0 0 15,-3 6 0-15,3-6 16 0,0 0-4 0,0 0-1 16,0 0 10-16,0 0 3 0,0 0 0 0,-4 5 0 16,4-5 7-16,-3 12 1 0,3-12 1 0,0 6 0 15,0-6 9-15,0 6 2 0,0-6 0 0,-4 12 0 0,4-12-11 0,0 6-1 16,-3-1-1-16,3 1 0 0,0-6-10 0,0 9-1 15,0 9-1-15,0-12 0 0,0 5-11 0,0-2-8 16,0 6 9-16,0 0-9 16,0 2 13-16,0 1-3 0,3-3-1 0,1 8 0 0,-4-2 9 0,3-1 2 15,-3 7 0-15,4-7 0 0,-4 4-1 0,3-1 0 16,-3-2 0-16,0 3 0 16,0-1-3-16,0-5 0 0,0 8 0 0,0-8 0 0,-3-6-6 0,3 14-2 15,-4-8 0-15,1-1 0 0,-1-2 2 0,1-3 0 16,-1 5 0-16,1-2 0 0,-1-6 3 15,4 3 1-15,-3 2 0 0,3-8 0 0,0-6-5 0,0 0-1 0,0 0 0 0,0 0 0 16,0 0-8-16,0 0 8 16,0 0-8-16,0 0 8 0,0 0 12 0,0 0 1 0,0 0 1 0,0 0 0 15,0 0-35-15,0 0-7 0,0 0-2 0,0 0 0 32,0 0-15-32,0 0-3 0,0 0-1 0,0 0 0 15,0 0-5-15,0 0-1 0,0 0 0 0,0 0 0 16,0 0 0-16,0 0 0 0,-4 6 0 0,4-6 0 15,0 0-1-15,0 0 0 0,0 0 0 0,0 0 0 16,0 0 3-16,0-6 0 0,0 0 0 0</inkml:trace>
  <inkml:trace contextRef="#ctx0" brushRef="#br0" timeOffset="21958.543">31164 8795 1270 0,'0'0'28'0,"0"0"5"0,0 0 2 0,0 0 1 16,0 0-28-16,0 0-8 0,0 0 0 0,0 0 0 0,0 0 116 0,0 0 21 15,0 0 5-15,0 0 1 0,0 0-35 16,0 0-8-16,0 0 0 0,0 0-1 0,0 0-39 0,0 0-8 0,0 0-2 15,0 0 0-15,0 0-20 0,0 0-4 0,0 0-1 0,0 0 0 16,0 0 1-16,0 0 0 0,0 0 0 0,0 0 0 16,0 6-15-16,4-6-3 0,-1 6-8 0,4-6 12 15,1 3-1-15,-1-3-1 0,0-3 0 0,0 3 0 16,-4 0-10-16,8-6 8 0,-4 0-8 0,0 6 8 16,0-11-8-16,0 11 0 0,0-6-12 0,0-3 12 15,0 3-16-15,0 0 4 0,-3 0 0 0,-1 0 1 16,1 0 2-16,-4 1 0 0,3 5 0 0,-3 0 0 15,0 0-30 1,0 0-5-16,0-6-2 0,0 6 0 0,0 0 22 0,0 0 5 0,0 0 1 0,-7-6 0 16,7 6-13-16,-3-6-2 15,-4-3-1-15,7 9 0 0,-7-3 34 0,7 3 0 0,0 0 0 0,-11 0 0 16,1 3 0-16,2 0 0 0,1 3 8 0,-3 6-8 16,3-6 8-16,0-1-8 0,0 7 0 0,0 0 0 0,0-3 20 15,-1 3-3-15,5-1 0 0,-1 1 0 16,1-3-2-16,-4 3-1 0,3-1 0 0,4 1 0 0,-3-6-5 15,3 6-1-15,0-3 0 0,0 2 0 0,0-2 0 16,0 0 0-16,0 3 0 0,0-6 0 0,0-6 0 0,3 8-8 16,-3 1 12-16,4 0-4 0,-4-9-8 0,0 0 10 15,0 0-10-15,7 3 10 0,-4 3-10 0,-3-6 0 16,0 0 0-16,7 3 0 16,1-3-17-16,-1 0-9 0,0-3-2 0,0 0 0 15,0 0-24-15,0 0-6 0,-4 0-1 0,4-3 0 16,0 0-41-16,1 3-8 0,2-5-1 0</inkml:trace>
  <inkml:trace contextRef="#ctx0" brushRef="#br0" timeOffset="22680.752">31214 8487 1436 0,'0'0'32'0,"0"0"6"15,0 0 2-15,0 0 0 0,0 0-32 0,0 0-8 0,0 0 0 0,0 0 0 16,0 0 88-16,0 0 16 0,0 0 3 0,0 0 1 0,0 0-8 0,0 0-2 16,0 0 0-16,0 0 0 15,0 0-45-15,0 0-9 0,0 0-1 0,3 5-1 0,-3-5 2 0,0 0 0 16,7-5 0-16,-3 5 0 16,-1-6-36-16,1-6-8 0,3 0 0 0,-3 3 0 0,3 1 0 0,0-1 0 15,0-9 0-15,3 0 0 0,1 4 0 0,3-4 0 16,-3 0 0-16,6 1 0 0,-3-4 0 0,0 9-16 15,-3-8 4-15,3 5 1 0,0 6 1 0,0-2 0 0,-3-7 0 16,-1 9 0 0,1 3-14-16,-4 3-2 0,0-3-1 0,-3 6 0 15,-4 0-80-15,0 0-16 0,3 6-3 0,1 0-1 16,-4 6-33-16,-4-6-8 0,1 6 0 0</inkml:trace>
  <inkml:trace contextRef="#ctx0" brushRef="#br0" timeOffset="25272.255">31454 9030 1675 0,'0'0'35'0,"0"0"8"0,0 0-35 0,0 0-8 0,0 0 0 0,0 0 0 16,-7 0 32-16,7 0 5 0,0 0 1 0,-7 6 0 16,7-6-38-16,0 0 0 0,0 0 0 0,-4 6 0 15,4-6 20-15,0 0 0 0,0 0 0 0,0 0 0 16,0 0-20-16,0 0 0 0,0 0 0 0,0 0 0 15,0 0-46-15,0 0-14 0,0 0-2 0</inkml:trace>
  <inkml:trace contextRef="#ctx0" brushRef="#br0" timeOffset="45116.33">6138 9642 198 0,'0'0'0'0,"0"0"8"0,-3-9-8 0,-1 3 11 0,4 6-11 0,0 0 0 16,0-6 0-16,0 6 0 0,0 0 23 0,0 0 2 15,-3-6 1-15,3 6 0 0,0 0 38 0,0 0 8 16,-4-5 2-16,4 5 0 0,0 0-4 0,0 0-1 15,0 0 0-15,0 0 0 0,0 0-55 0,0 0-14 16,0 0 0-16,0 0 0 0,0 0 105 0,0 0 19 16,0 0 3-16,0 0 1 0,0 0-56 0,0 0-12 15,0 0-1-15,-3-6-1 0,3 6 22 0,-4-6 4 16,1-6 0-16,-1 6 1 0,4 6-30 0,0 0-7 16,-3-3 0-16,3 3-1 0,0 0-21 0,0 0-4 15,-7 3-1-15,7-3 0 0,-8-3-9 0,8 3-1 0,0 0-1 0,-7 3 0 16,7-3-1-16,-3 3 0 0,3-3 0 0,-7 9 0 15,0 3-9-15,3-6 0 0,1-1 0 0,-1 4 0 16,4 0 0-16,0 3 0 0,0 3-9 0,0-10 9 16,0 7 0-16,0 0 0 0,0 0 0 0,0 2 0 15,4-8 0-15,-4 12 0 0,0-3 8 16,3-1-8-16,-3 1 16 0,0 3-2 0,0-7-1 16,-3 10 0-16,3-3 1 0,0-7 0 0,-4 10 0 0,4 3 0 15,-3-7-6-15,3-2 0 0,0 0-8 0,-4 5 12 16,4-5-12-16,0 2 0 0,0 7 0 0,0-6 0 15,0 2 0-15,0 4 0 0,0-1 0 0,0-5 0 16,0-3 0-16,0 2 0 0,0-2 0 0,0-6 0 16,4 0 0-16,-4 2 0 0,0 1 0 0,3-6 0 15,-3-6 8-15,0 0-8 0,0 6 0 0,0-6 9 16,0 0 3-16,0 0 1 0,0 9 0 0,0-9 0 0,0 0 1 0,0 0 0 16,0 0 0-16,0 0 0 0,0 0-6 0,0 0-8 15,0 0 11-15,0 0-11 0,0 0 0 0,0 0 0 16,0 0 0-16,0 0 0 0,0 0 0 0,7 0 0 15,0 0 0-15,-3 3-9 0,6 2 9 0,-3-5-12 16,1-5 12-16,-1 5-12 16,0 0-13-16,3 5-3 0,1-2-1 0,3 0 0 15,-3 3-3-15,-4-3 0 0,7 3 0 0,0 0 0 16,0-6 3-16,0 6 0 0,4 6 0 0,-4-7 0 16,3 1-1-16,-3-3 0 0,4 0 0 0,-4 0 0 15,4 0-18-15,-8-3-4 0,5-3-1 0,-5-3-473 16,1-3-94-16</inkml:trace>
  <inkml:trace contextRef="#ctx0" brushRef="#br0" timeOffset="45689.324">6152 9880 1220 0,'0'0'34'0,"0"0"9"0,0 0-35 0,0 0-8 0,-3-3 0 0,3 3 0 0,0 0 70 0,0 0 12 16,0 0 2-16,0 0 1 0,0 0-24 0,0 0-5 16,0 0 0-16,0 0-1 0,0 0-31 0,0 0-5 15,0 0-2-15,0 9 0 0,3 0-5 0,1 3 0 16,0-7-1-16,-1 7 0 0,-3-6-3 0,4 3-8 15,-1 0 12-15,1-3-4 0,-1-4-8 0,-3-2 0 16,7 6 9-16,-7-6-9 0,7 0 13 0,-3-6-1 16,3 1-1-16,3-1 0 0,-3 0-22 0,1-3-4 15,2-3-1-15,1 1-793 0</inkml:trace>
  <inkml:trace contextRef="#ctx0" brushRef="#br0" timeOffset="46372.435">6135 9598 921 0,'0'0'20'0,"0"0"4"0,0 0 0 0,0 0 4 0,-7-6-28 0,7 6 0 0,0 0 0 0,0 0 0 15,0 0 84-15,0 0 12 0,0 0 3 0,0 0 0 16,0 0-25-16,0 0-5 0,0 0-1 0,0 0 0 16,0 0-37-16,0 0-8 0,0 0-2 0,0 0 0 15,0 0-21-15,0 0 9 0,0 0-9 0,0 0 0 0,0 0 0 16,0 0 0-16,10 6 0 0,1 0 0 0,0-6 0 0,-8 6 0 16,11-6 0-16,-3 0 0 0,3 0 0 0,0 0 0 15,0 0 0-15,0 0 0 0,0 0 0 16,7-6 0-16,-6 0 0 0,2-6-476 15,4-3-93-15</inkml:trace>
  <inkml:trace contextRef="#ctx0" brushRef="#br0" timeOffset="47049.977">6526 9948 989 0,'0'0'28'0,"0"0"6"0,0 0-34 0,0 0 0 0,0 0 0 0,0 0 0 16,-3 6 95-16,3-6 12 0,0 0 2 0,0 0 1 15,-11 0-38-15,11 0-7 0,0 0-1 0,0 0-1 16,0 0-24-16,-7 2-5 0,7-2-1 0,-3 6 0 16,3-6-19-16,0 0-4 0,0 12-1 0,-4-6 0 0,4-6 5 0,0 6 1 15,0 6 0-15,-3-4 0 0,3-8 0 0,0 12 0 16,0-6 0-16,0 6 0 0,0 0-5 0,-4-6-1 16,4 8 0-16,4-2 0 0,-4 6-9 0,0-7 8 15,3 1-8-15,-3-3 8 0,0 3-8 0,4-1 0 16,-4 1 0-16,0-6 0 0,3 3 0 0,-3 0 0 15,0-9 0-15,0 0 0 0,0 0 11 0,0 0-3 16,0 0-8-16,0 0 12 0,0 0 12 0,0-9 1 16,-3 0 1-16,3-9 0 0,-4 1-1 0,1-1 0 15,3-2 0-15,0 2 0 0,0 6-13 0,0-5-2 16,3 2-1-16,1-3 0 0,-1 1-9 0,1 2 0 0,-1 3 0 16,8-8 0-16,-4 5 0 0,-4 0 0 0,1-8 0 15,-1 11 0-15,5 3-10 0,-1-3 10 0,0 1 0 16,0 5-9-16,0 0 9 0,-4 0 0 0,4 6-9 15,0 6 9-15,0-6-20 0,1 6 1 0,-1 5 0 0,0-5 0 16,0 6-1-16,0 0-1 0,0 3 0 0,3 2 0 16,-6 4 21-16,-1 2 0 0,-3-5 0 0,4 5 0 15,-4 4 0-15,4-9 0 0,-4 2-12 0,3-2 12 16,-3-7 0-16,0 10 20 0,0-6-3 0,0 5 0 16,0-8-4-16,0-6-1 0,-3 0 0 0,3-6 0 15,0 0-28-15,0 0-5 0,0 0-2 0,0 0 0 16,0 0 23-16,0 0 0 0,0 0 0 0,0 0 0 15,7 0-197-15,-7 0-39 0</inkml:trace>
  <inkml:trace contextRef="#ctx0" brushRef="#br0" timeOffset="47631.239">7077 9710 1555 0,'0'0'34'0,"0"0"7"0,0-6 2 0,0 6 1 0,0 0-36 0,0 0-8 0,0 0 0 0,-4-6 0 16,4 0 75-16,-3 0 13 0,-1-3 2 0,1-3 1 15,3 7-23-15,0-1-5 0,0 6-1 0,0 0 0 16,0 0-28-16,0 0-6 0,0 0 0 0,0 0-1 16,0-9-18-16,-4-3-9 0,1 3 10 0,-5 0-10 15,5 4-15-15,-1-1-9 16,-3-6-1-16,4 0-1 0,-8 12-37 0,4-6-7 0,0-3-2 15,-3 4 0-15,3 2 9 0,-4 0 2 0,4 3 0 0,-4 0 0 16,1 0 15-16,-1 3 3 0,4 0 1 16,-3 0 0-16,2-1 34 0,5 1 8 0,-4 3 0 0,-4 3 0 15,1 6 29-15,3 2 8 0,0-8 2 0,0 6 0 16,-1 0-11-16,1-4-3 0,0 4 0 0,-3 9 0 16,6-1 7-16,-3-2 2 0,4-7 0 0,-1 13 0 0,1-9-12 15,3 5-2-15,0-2-1 0,0 2 0 0,3 4-7 16,4-4 0-16,-3 1-1 0,3 2 0 0,3-2-11 0,-3 2 0 15,4-2 0-15,0-4 0 0,-4 4 33 0,0-1 5 16,0-5 1-16,3 2 0 0,-6-2-26 0,3-9-5 16,-7 3 0-16,3-1-8 0,1 1 8 0,0-6-8 15,-4 6 0-15,0-12 0 0,0 0-16 0,0 0-6 16,0 0-2-16,0 0 0 16,0 0-10-16,0 0-2 0,0 0-1 0,0 0 0 15,0 0-113-15,-4-6-22 0,-3 0-5 0,0-6-1 0</inkml:trace>
  <inkml:trace contextRef="#ctx0" brushRef="#br0" timeOffset="47982.637">6784 9933 1263 0,'0'0'28'0,"0"0"5"0,-4-9 2 0,4 9 1 0,0 0-36 0,0 0 0 0,0 0 0 0,0 0 0 16,0 0 59-16,0 0 5 0,0 0 0 0,0 0 1 16,0 0-52-16,0 0-13 0,0 0 0 0,4 6 0 15,-4-6 40-15,3 3 6 0,4 3 1 0,4-3 0 16,-4 6-24-16,0-4-5 0,4 1-1 0,-1 6 0 0,1-12-17 0,-4 6 0 16,4-6 0-16,-4 0 0 0,-4 0 0 15,4 6 0-15,0-6 0 0,4 3 0 0,-8 0 35 0,1-3 3 16,3-3 1-16,0 0 0 0,0 3-39 0,0 0 0 15,0-6 0-15,0 0 0 16,4 6-68-16,-1-6-11 0,5 0-2 0,-5-2-1 16,1 2-163-16,-1-3-33 0</inkml:trace>
  <inkml:trace contextRef="#ctx0" brushRef="#br0" timeOffset="48274.283">7073 10006 1112 0,'0'0'32'0,"0"0"6"0,0 0-30 0,0 0-8 0,0 0 0 0,0 3 0 15,0-3 96-15,0 0 17 0,0 0 4 0,0 0 1 16,-3 9-14-16,-1 3-4 0,1-6 0 0,-1 6 0 16,4-6-57-16,-3 8-12 0,3-2-3 0,0 0 0 15,0-1-28-15,0 1 0 0,0-3 0 0,0-3 0 16,0 3 31-16,0-9 0 0,0 0 0 0,0 0 0 15,0 0-31-15,0 0-10 0,0 0 0 0,0 0 0 16,0 0-119-16,0 0-24 0,0 0-5 0</inkml:trace>
  <inkml:trace contextRef="#ctx0" brushRef="#br0" timeOffset="48575.491">6985 9821 1497 0,'0'0'63'0,"0"0"-51"16,0 0 6-16,0 0 1 0,0 0 0 0,0 0 0 16,0 0-123-16,0 0-24 0</inkml:trace>
  <inkml:trace contextRef="#ctx0" brushRef="#br0" timeOffset="49042.911">7137 10024 1541 0,'0'0'32'0,"0"0"8"0,0 0-32 0,0 0-8 0,0 0 0 0,0 0 0 15,0 0 61-15,0 0 11 0,0 0 1 0,0 0 1 16,0 0-5-16,0 0-1 0,-4 6 0 0,4-6 0 16,-3 6-57-16,3-6-11 0,0 6 0 0,-4 0 0 15,4 0 32-15,0 2 13 0,0-8 3 0,0 0 1 16,0 0-26-16,0 0-6 0,0 0-1 0,0 0 0 16,0 0-16-16,-3 6 0 0,3-6 0 0,0 0 0 15,0 0 32-15,0 0 7 0,0-6 1 0,0-2 0 16,0 5-40-16,0 3 0 0,0-3 0 0,3-9 0 15,-3 6-27-15,4-6-3 0,-1-5-1 0,-3 5 0 16,4 3-1-16,-1-3 0 0,1 0 0 0,3 4 0 16,-7-1 10-16,3 3 2 0,1 3 0 0,-4-3 0 15,0 6 1-15,0 0 1 0,0 0 0 0,0 0 0 16,0 0 10-16,0 0 8 0,3 0-12 0,-3 0 12 16,4 3 0-16,3 3 0 0,-3-3 0 0,3 3 0 15,-4 3 0-15,1-4 0 0,3 7 8 0,-4 0-8 16,1-6 44-16,3 6 2 0,-4-1 1 0,1 4 0 15,-1-3-24-15,1 0-5 0,-1 2-1 0,1-5 0 0,-1 6-17 16,1-9 0-16,0 0 0 0,-1 5 0 0,1-5 0 0,-1 3 0 16,1 0 0-16,-4-3 0 0,0 3 0 0,0-9 0 15,0 0 0-15,0 0 0 16,0 0-107-16,0 0-25 0,0 0-4 0</inkml:trace>
  <inkml:trace contextRef="#ctx0" brushRef="#br0" timeOffset="50572.244">7641 10048 1264 0,'0'0'26'0,"-3"0"7"0,-4 3-33 0,0 0 0 16,3-1 0-16,-3 7 0 16,0-3 22-16,3 0-2 0,-3 3-1 0,4-3 0 0,-1 0 21 0,-3 5 5 0,4 1 1 15,-4-3 0-15,3 3-37 0,1-1-9 0,-1 1 0 0,-3 0 0 16,3 0 0-16,1 2 0 0,-1-2 0 0,1 0 0 15,-1 0 0-15,1-1 0 0,3 1 0 0,-4 3 0 16,-6-9 16-16,6 6 2 0,1-7 0 0,-4 4 0 16,0 0-18-16,3 3-19 0,-3-3 4 0,3 8 1 15,-3-11 0-15,4 0 0 0,-1 3 0 16</inkml:trace>
  <inkml:trace contextRef="#ctx0" brushRef="#br0" timeOffset="51184.528">8156 9895 1482 0,'-7'12'31'0,"0"-7"6"0,0 1-29 16,7-6-8-16,-3 6 0 0,-1 3 0 0,4 0 0 0,-4 0 8 0,4 2-8 0,-3 1 8 15,3-6-8-15,0 6 8 0,3-3-8 0,-3-1 8 16,0 7 0-16,0-9 0 0,4 0 0 0,-4 0 0 16,0-6-8-16,0 0 0 0,0 0 0 0,0 0 0 15,0 0 12-15,0 0-3 0,0 0 0 0,0 0 0 16,0 0 43-16,0 0 8 0,0 0 1 0,0 0 1 16,0 0-48-16,0 0-14 0,0 0 0 0,-7-6 8 15,0 0-8-15,3-6 0 0,1-2 0 0,-1 2 0 16,4 0 0-16,0 6 0 0,0-12 0 0,0 10 0 15,0-1 0-15,4 0 0 0,-1-3 0 0,1 1 0 16,-1 5 0-16,1-3 0 0,-1 0 0 0,1 3 0 16,3-3 0-16,-3 6 0 0,-4 3 0 0,7-3 0 15,-4 3 0-15,4 3 0 0,0 0 0 0,0 6 0 16,0-3 0-16,0 0 0 0,0 6 0 0,1-1 0 16,-1 1 0-16,3 3 0 0,-3 0 0 0,0 5 0 15,0-5 0-15,-3 0 0 0,3 5 0 0,-4-8 0 16,5 3 28-16,-1-1 5 0,-4-2 1 0,8-3 0 15,-8 3-23-15,1-1-11 0,3-2 10 0,0 0-10 16,-4-3 12-16,4 0-4 0,-3-3-8 0,-4-3 12 16,0 0-28-16,0 0-7 0,0 0-1 0,0 0 0 15,0 0-167-15,0 0-33 0</inkml:trace>
  <inkml:trace contextRef="#ctx0" brushRef="#br0" timeOffset="51738.88">8513 9886 930 0,'0'0'19'0,"0"0"5"0,0 0-24 0,0 0 0 0,0 0 0 0,0 0 0 16,0 0 120-16,0 0 18 0,-8-3 4 0,8 3 1 16,-3-3-41-16,-4 3-8 0,7 0-2 0,-7 6 0 15,0 0-31-15,0 3-6 0,0 2-2 0,-4 1 0 16,4 0-27-16,0 0-6 0,0 2 0 0,0-2-1 16,0 0-3-16,3-3 0 0,1 0 0 0,-1 5 0 15,1-2-16-15,3-6 0 0,0 6 0 0,0-9 0 16,0 2 0-16,0-5 0 0,0 0 0 0,0 9 0 15,3-3 8-15,-3 3-8 0,7 3 9 0,-3-6-9 16,-1-1 12-16,1 7-4 0,3-12-8 0,-4 6 12 16,5-3-12-16,-5 0 8 0,4 0-8 0,-7-3 0 15,7 3 10-15,0-3-10 0,0 0 10 0,-3 0-10 16,3 0 12-16,0-3-3 0,-4 0-1 0,4-3 0 0,-3 0 2 16,0-6 0-16,-4 7 0 0,3-7 0 0,1-3-2 15,-4-2 0-15,3 5 0 0,1 6 0 16,-4-6-8-16,0 3 0 0,0 9-12 0,3-9 12 15,-3 4 0-15,0-1 0 0,-3-3 0 0,3 3 0 0,0 0-12 0,-4-6 12 0,4 12-10 16,0 0 10-16,0 0-22 0,-3 0 2 0,3 0 0 0,-7-6 0 31,-1 4-7-31,5-1-1 0,-4 0 0 0,0 0 0 0,3 0 5 0,-3 3 1 0,0 0 0 0,0 0 0 16,0 0 14-16,0 0 8 0,0 0-10 0,0 3 10 16,7-3 0-16,-7-3 0 0,7 3 0 0,0 0 0 15,0 0-21-15,0 0 1 0,0 0 1 0</inkml:trace>
  <inkml:trace contextRef="#ctx0" brushRef="#br0" timeOffset="52173.696">8682 9886 1337 0,'0'0'28'0,"0"0"6"0,0 0-34 16,0 0 0-16,0 0 0 0,0 0 0 16,0 0 58-16,-7 6 5 0,3 3 1 0,1-3 0 0,-1-1 0 0,1 7 0 15,-1-9 0-15,4 6 0 0,-3 0-54 0,3 0-10 16,3 5 0-16,-3-2 0 0,0 0 0 0,0-3 0 0,4-1 0 0,-4 7 0 15,3-9 0-15,1 6 0 0,-1-3 0 0,1 2 0 16,3-2 44-16,-4-3 5 0,1 3 1 0,3-3 0 16,-3 0-29-16,3-1-5 0,3 7-2 0,-3-12 0 15,4 6-14-15,-4-3 0 0,0 3 0 0,3-3 0 16,-2-3 30-16,-1-3 3 0,0-3 1 0,0 0 0 16,0 3-18-16,3-9-3 0,-3 7-1 0,4-1 0 15,-4 0 0-15,-3 0-1 0,3-3 0 0,-4 0 0 16,1-2-11-16,-4 2 0 0,3-3-10 15,-3 0 10 1,-3-2-44-16,3 5-4 0,-4 0 0 0,-3-3 0 0,4 0-36 0,-5-2-7 16,1 2-1-16,-3 0-1 0,3 0-59 0,0 1-12 0,3-1-3 0</inkml:trace>
  <inkml:trace contextRef="#ctx0" brushRef="#br0" timeOffset="52743.827">9123 9886 1780 0,'-11'0'50'0,"4"0"12"0,0 0-50 16,0 0-12-16,0 0 0 0,0-3 0 0,0 3 77 0,0-3 13 0,0 0 2 0,0 3 1 16,0-3-53-16,7 3-12 0,-4-6-1 0,4 6-1 15,-7 0-26-15,7 0 0 0,-7 0 0 0,7 0 0 16,-3 9-17-16,-1-6 1 0,0 3 0 0,1 3 0 16,-1-3-8-16,4 5 0 0,-3 1-1 0,3-6 0 15,-4 3 10-15,4 0 3 0,0-1 0 0,-3 4 0 16,3 0 12-16,0-6 0 0,0-6 0 0,0 6-9 15,0 0 9-15,0-3 0 0,0-3 0 0,0 0 0 16,0 0 10-16,0 0-2 0,0 0-8 0,0 0 12 16,0 0-12-16,0 0 0 0,0 0 0 0,0 0 0 15,7 3 28-15,-4-1 13 0,-3-2 3 0,7 0 0 16,1 3-28-16,-8-3-4 0,3 0-2 0,4 0 0 16,-7 0-10-16,7 0 10 0,-3 6-10 0,-4-6 10 15,0 0-10-15,3 3 0 0,-3-3 9 0,4 6-9 16,-1 0 0-16,1-6 9 0,-1 6-9 0,1 0 0 15,-1 0 11-15,-3-6-11 0,4 3 10 0,-4 2-10 16,3 4 0-16,1-3 0 0,-4 3-8 0,3-3 8 16,-3 6 0-16,0-7 0 0,4 7 0 0,-4-6 0 15,0 3 0-15,-4 0 0 0,4 0 0 0,-3 2 0 16,-1-5 0-16,1 0 0 0,-1 0 0 0,1 0 0 16,-1 0 0-16,1 0-8 0,-4 2 8 0,3-2 0 15,-3 0-74-15,0 0-11 0,0-6-3 0,0 6 0 16,0-6-150-16,0-6-30 0</inkml:trace>
  <inkml:trace contextRef="#ctx0" brushRef="#br0" timeOffset="53706.052">9955 9857 622 0,'0'0'12'0,"0"-6"5"0,0 6-17 0,0 0 0 0,0 0 0 0,0 0 0 16,0 0 64-16,-7-6 8 0,7 6 3 0,0 0 0 15,-7 0 26-15,0 0 6 0,0 0 1 0,0 6 0 16,0-6-11-16,0 6-1 0,0-1-1 0,-4-5 0 16,4 6-17-16,0 0-3 0,0-3-1 0,0 0 0 15,0 0-16-15,-4 3-3 0,4 0-1 0,0 0 0 16,0-6-17-16,0 6-3 0,0-6-1 0,0 5 0 16,0-5-17-16,0 6-4 0,0 0-1 0,3-3 0 15,4-3-11-15,0 0 0 0,0 0 9 0,-7 3-9 16,7-3 0-16,0 0 0 0,-7 3 0 0,7-3 0 15,0 0 0-15,0 0 0 0,0 0-9 0,0 6 9 16,0-6-8-16,-3 9 8 0,3-3-10 0,0-6 10 16,0 8-8-16,0-8 8 0,0 6 0 0,0-6-9 15,0 0 9-15,3 6 0 0,-3 0 0 0,0-6 0 16,0 0 0-16,0 0 0 0,0 0 0 0,0 0 8 16,7 6-8-16,-3-6 12 0,3 0-4 0,-3 0 0 15,-1 0-8-15,-3 0 0 0,7 0 8 0,-3 0-8 0,-1-6 0 0,4 6 0 16,-3 0 0-16,-4 0 0 0,7 0 0 0,0 0 0 0,-7 0 0 15,3 6 0-15,4 0-9 0,-7-6 9 0,4 6-10 0,-1 0 10 16,-3-1 0-16,0 10 0 16,0-9 0-16,0 0 0 0,-3 0 10 0,3 3-2 0,-4-4 0 15,1 7 0-15,-1-6 1 16,1 0 0-16,-1 6 0 0,-3-6 0 0,4-1-1 16,-1 1 0-16,4-6 0 0,-3 6 0 0,-1-3-8 0,4-3 12 15,0 0-12-15,-7 3 12 0,0 0-12 0,7-3 0 16,-3 3 0-16,-5 0 8 0,1 0-8 0,4 3 0 0,3-6 0 0,-7 3 0 15,3 3 0-15,4-6 0 0,0 0 0 0,-7 5 0 16,7-5 0-16,-10 6 0 0,10-6 0 0,-7 0 0 16,-4 0-35-16,4-6 1 0,7 6 0 0,-11-5 0 15,4-1-24-15,-3 0-5 0,-1-6-1 0,4 3 0 16,-3-3-153-16,2 1-31 0,1-4-7 0</inkml:trace>
  <inkml:trace contextRef="#ctx0" brushRef="#br0" timeOffset="54326.104">10086 9889 1447 0,'-14'-3'30'0,"14"3"7"0,0 0-29 0,-7 0-8 15,7 0 0-15,-7-3 0 0,3 3 52 0,4 0 10 0,-7 3 2 0,0 0 0 16,0 3-24-16,0 0-4 0,0 0 0 0,0-1-1 16,0-5 23-16,0 12 5 0,3-6 1 0,-3 0 0 15,0 0-64-15,4 3 0 0,-4-4-14 0,-1 1 2 16,5 6 12-16,-1-6 14 0,1 0-3 0,-1 3-1 15,1-3-10-15,3-1 0 0,0-5 0 0,0 12 0 16,0 0 0-16,0-6 0 0,3 6 0 0,1-6 0 16,-1 5 0-16,1-5 0 0,3 3 0 0,0 3 0 15,0-6 0-15,0-1 0 0,0-5 0 0,4 12 0 16,-4-12 56-16,0 0 7 0,0 0 1 0,0 0 0 16,0 0-52-16,0-12-12 0,0 7 0 0,0-1 0 15,0 0 0-15,0-9 0 0,4 0 0 0,-8 7 0 16,4-4 0-16,1 0 0 0,-5-6 0 0,-3 4 0 15,0 2-13-15,-3-6-3 0,-1 7 0 0,0-1 0 16,-3 0 7-16,0 3 1 0,0-2 0 0,0 5 0 16,0 0-25-16,0 0-5 0,-3 3-1 0,3 0 0 15,-4 0 39-15,0 3 0 0,4-3 0 0,-3 6 0 16,-1 0 0-16,4 3 0 0,-3 6 0 0,2-6 0 16,1 11 0-16,0-8 0 0,0 6 0 0,0-1 0 15,4 10 0-15,-1-12 0 0,1 8 0 0,3-2 0 16,-4-6 0-16,4-6 0 0,4 5 0 0,-4-2 0 15,0-9 0-15,0 0 0 0,0 0 0 0,3 3 0 16,4-3-60-16,0 0-4 0,0 0 0 0</inkml:trace>
  <inkml:trace contextRef="#ctx0" brushRef="#br0" timeOffset="55063.836">10283 9865 1552 0,'0'0'44'0,"0"0"10"0,0 0-43 0,0 0-11 0,0 0 0 0,0 0 0 16,0 0 77-16,0 0 14 0,0 0 2 0,0 0 1 15,0 0-48-15,-3 9-10 0,-4-3-1 0,3 3-1 16,1-3-1-16,-4 0 0 0,3 5 0 0,4-11 0 16,-3 6-16-16,3-6-3 0,-4 9-1 0,4-3 0 15,-3 0 3-15,-1 3 1 0,4-9 0 0,0 6 0 16,0-6-17-16,0 0 0 0,0 0 0 0,0 0 0 16,0 0 0-16,0 0 0 0,0 0 0 0,0 0 0 15,0 0 0-15,0 0 0 0,0 0 0 0,0 0 0 16,0 0 37-16,0 0 1 0,0 0 0 0,0 0 0 15,4-3-38-15,-1-3 0 0,1 0 0 0,-1 0 0 16,-3 6 0-16,4-3 0 0,-4 3 0 0,0 0 0 16,0 0-8-16,0 0 8 0,3-3-8 0,-3 3 8 15,7-3-11-15,-3 3 11 0,-4 0-13 0,0 0 5 0,7 0 0 16,-7 0 0-16,3 3 0 0,1 3 0 0,3 0 8 0,-3 0 0 0,-1 0 0 0,1-1 0 16,-1 1 0-16,1 6 8 0,-4-6-8 0,3 0 11 15,-3-6-3-15,0 6 0 0,0-6 0 0,0 0 0 16,0 0-8-16,7 6 10 0,-7-6-10 0,4 0 10 15,-4 0-2-15,3 0-8 0,-3 0 12 0,0 0-4 16,0 0-8-16,4 0 0 0,-4 0 0 0,0 0 0 16,7-6 0-16,-7 6 0 0,0 0 0 0,0 0 0 15,0 0 0-15,0 0 0 0,0 0 0 0,0 0 0 16,0 0-11-16,0 0 11 0,0 0-8 0,0 0 8 16,0 0 0-16,0 0 0 0,0 0 0 0,0 0 0 15,0 0 8-15,0 0-8 0,0 0 8 0,0 0-8 16,0 0 9-16,0 0-9 0,0 0 12 0,0 0-12 15,0 0 13-15,0 0-4 0,0 0-1 0,0 0 0 16,0 0-8-16,0 0 0 0,0 0 9 0,0 0-9 16,0 0 0-16,3 3 0 0,-3-3 0 0,0 0 0 15,7 3 0-15,-7-3 0 0,0 0 0 0,8 0 0 16,-8 0 0-16,7 3-10 0,0 0 10 0,-4-1 0 16,4 1-9-16,0 6 9 0,0 3 0 0,0-6-9 15,0 0 9-15,1-6 0 0,-1 6 0 0,0-3-8 16,0 0 8-16,3-3 0 0,-3 8 0 0,0-8 0 15,0 0 0-15,4 0 0 0,-4 0 0 0,0 0 0 16,4 0 9-16,-1-6-9 0,1 4 12 0,-1-1-12 16,1 0 12-16,0-3-4 0,3-6 0 0,0 0-8 15,3 0-101-15,-2 4-27 0,2-4-6 0</inkml:trace>
  <inkml:trace contextRef="#ctx0" brushRef="#br0" timeOffset="55885.812">10707 9880 1337 0,'0'0'56'0,"0"0"-44"15,0 0 41-15,0 0 9 0,0 0 2 0,0 0 0 16,0 0 51-16,0 0 10 0,0 0 3 0,-7 9 0 16,3-3-104-16,1 6-24 0,-1-1 0 0,4 1 0 15,-3-3 32-15,3 6 8 0,-4-1 0 0,4-2 1 16,0 0-13-16,0 0-4 0,0-1 0 0,0 4 0 16,4-9-24-16,-1 6 0 0,-3-6 8 0,4 5-8 15,-4-5 30-15,0 0 4 0,0-6 1 0,0 0 0 16,0 0-5-16,0 0-1 0,0 0 0 0,0 0 0 15,0 0-29-15,0 0 0 0,0 0 0 0,0-6 0 16,0-3 0-16,3 1 0 0,-3 2 0 0,0 0 0 16,4-6 0-16,-1 6 0 0,-3-3 0 0,4 0 0 15,-1 4 0-15,-3 2 0 0,0 3 0 0,0 0 0 0,0 0-12 16,0 0-9-16,0 0-2 0,0 0 0 0,0 0 23 16,0 0 0-16,4-6 0 0,-4 6 0 0,0 0-10 0,0 0 10 0,3-3 0 15,-3 3-9-15,0 0 9 0,0 0 8 0,0 0-8 16,0 0 11-16,0 0-11 0,0 0 8 0,0 0-8 0,0 0 8 15,-3 6 1-15,6 0 0 0,-3-1 0 0,0-5 0 16,0 0-1-16,0 0 0 0,0 0 0 0,4 9 0 16,-4-9-8-16,0 9 0 0,0-9 0 0,3 6 0 15,-3 0 0-15,0-6 0 0,0 6 0 0,4 0 0 16,-4-6 16-16,0 0 0 0,4 0 1 0,-4 0 0 16,7 0-27-16,-7 0-6 0,7 0 0 0,-4 0-1 15,4-6 17-15,-3 6 0 0,-4 0 0 0,3-6 0 16,-3 6-16-16,4-6 4 0,-4 6 1 0,0 0 0 15,0 0 11-15,0 0 0 0,0 0-9 0,0 0 9 16,0 0 0-16,3 0 0 0,1-6 0 0,-4 6 0 16,0 0 0-16,0 0 0 0,0 0 0 0,0 0 0 15,0 0 8-15,0 0-8 0,0 0 0 0,3 0 8 16,4 0-8-16,-7 0 0 0,4 6 0 0,3-6 0 16,-7 0 8-16,4-6 0 0,-1 0 0 0,-3 6 0 15,0 0 0-15,7 0 0 0,-3 6 0 0,3-6 0 16,-7 0-8-16,3 0-9 0,-3 0 9 0,7 6-13 15,-3-6 13-15,-1 6 8 0,4 0 0 0,-3 0-8 16,-1-3 13-16,1 2-4 0,-1 4-1 0,1-3 0 16,-4-6-8-16,0 6 0 0,0-6 9 0,4 9-9 15,-4-3 8-15,3 0-8 0,1 5 10 0,-4-11-10 16,3 6 0-16,-3-6 8 0,0 0-8 0,4 0 0 16,3 3 0-16,0 0 8 0,0-6-8 0,0 3 0 15,0-3-16-15,-4 3-8 0,8 0-3 0,-4 0 0 16,0-6-4-16,4 0-1 0,-1 1 0 0,1 5 0 15,-4-6-153-15,4 6-31 0,-1-6-7 0</inkml:trace>
  <inkml:trace contextRef="#ctx0" brushRef="#br0" timeOffset="56479.029">11000 10001 1579 0,'0'0'32'0,"0"0"10"16,0 0-34-16,0 5-8 0,0 7 0 0,3-6 0 15,-3-6 94-15,4 6 17 0,-4-6 3 0,3 6 1 16,4-6-44-16,-3 0-9 0,3 6-2 0,3-6 0 15,-3 0-34-15,4 0-7 0,0 6-2 0,-1-6 0 16,1 0-17-16,3 0 0 0,0 0 0 0,-3 0 0 16,-1 0 0-16,1-6 0 0,-4 6 0 0,3 0 0 15,-3-6 0-15,-3 6 0 0,3 0 0 0,-3-6 0 16,3 6 31-16,-4-6 2 0,1 0 1 0,-1-3 0 16,-3 9-3-16,0 0-1 0,0 0 0 0,0 0 0 15,-3-3-38-15,3-5-8 0,-4 2-2 0,4 0 0 0,-3 6 18 0,-4-6 0 0,3 0 0 0,-3-6 0 16,7 12 0-16,-4 0 0 0,-3-6-10 15,0 4 10-15,0-1-10 0,0 0 10 0,-3 0-12 0,-1 3 12 32,4 3-36-32,0-3-1 0,0 3 0 0,-4 2 0 0,8 1 37 0,-4 6 0 0,3-6 0 0,-3 0 0 15,0 6 0-15,4-4 0 0,-4 10 0 0,-1-6 0 16,5 0 0-16,-1-6 0 0,1 8 0 0,3-5 0 16,-4 0 18-16,4 3 11 0,0-7 3 0,0 7 0 15,0-6-12-15,4 0-3 0,-1 0 0 0,1 0 0 16,3-3-3-16,0 3-1 0,0-1 0 0,4 1 0 15,-1-6-13-15,1 6 0 0,3-6 8 0,0 6-8 16,0-6 0-16,-3 6 0 0,3-3 0 0,0 0 0 16,0 0-48-16,0-3-13 0,4 0-3 15,-4-3 0-15,0 3-72 0,0-3-16 0,0 0-2 0</inkml:trace>
  <inkml:trace contextRef="#ctx0" brushRef="#br0" timeOffset="57109.517">11561 9933 1941 0,'0'0'40'0,"0"0"10"0,0 0-40 15,0 0-10-15,-4 0 0 0,4 0 0 0,-7-3 76 0,7 3 12 0,-11 0 4 16,4 0 0-16,0 0-19 0,7 0-3 0,-7 0-1 0,-3 0 0 15,10 0-55-15,0 0-14 0,-4 0 0 0,-3-3 0 16,7 3 0-16,-11 0 0 0,4 0 0 0,-3 0 0 16,10 0 8-16,-4 3 0 0,4-3-8 0,-7 6 12 15,7-6-12-15,-7 3 0 0,7-3 0 0,-7 6 0 16,4 3-11-16,-1-1 11 0,-3 4-10 0,3-6 10 16,1 0 0-16,3-6 0 0,0 0 0 0,-4 6 0 15,1 0 0-15,3-6 0 0,-4 6 0 0,1-1-9 16,3 4 9-16,0-9 0 0,0 0 0 0,0 0 0 15,0 0 0-15,0 0 0 0,0 0 0 0,0 0 0 16,0 0 0-16,0 0 0 0,0 0 8 0,3 12-8 16,-3-12 0-16,0 0 8 0,0 0-8 0,4 0 0 15,-4 0 0-15,0 0 0 0,7 6 0 0,-7-6-8 16,3 0 8-16,-3 0 0 0,8 0 0 0,-8 0 0 16,7 0 0-16,0 6 0 0,-4-6 0 0,4 0 0 15,0 6 0-15,-3-3 0 0,3 0 0 0,0 5 0 16,-4-2 0-16,-3-6 0 0,0 0 0 0,4 6 0 15,-4 0 0-15,4 0 0 0,-4-6 0 0,3 12 0 16,-3-7 0-16,4 7 0 0,-4-6 0 0,0 3 0 16,0-3 0-16,0-6 0 0,0 6 0 0,0-6 0 15,-4 6 0-15,1 5 0 0,3-11 0 0,-8 6 0 16,1 0 0-16,4 0 0 0,-8-3 0 0,4 3 0 16,0-6 0-16,0 3 0 0,0-6 0 0,0 3 0 15,0 0-96-15,-4-3-16 0,1 0-4 0</inkml:trace>
  <inkml:trace contextRef="#ctx0" brushRef="#br0" timeOffset="58542.626">12012 9924 1314 0,'0'0'37'0,"0"0"8"0,0 0-36 16,0 0-9-16,0 0 0 0,0 0 0 0,0 0 53 0,0 0 9 0,0 0 2 0,0 0 0 16,0 0 32-16,0 0 8 0,0 0 0 0,0 0 1 15,0 0-31-15,0 0-6 0,0 0-2 0,0 0 0 16,0 0-36-16,0 0-7 0,0 0-2 0,0 0 0 15,0 0-21-15,0 6 0 0,4-3 0 0,-1 3 0 16,1 0 0-16,-1 0 0 0,1 5 0 0,3-5 0 16,-4 6 0-16,4-6 0 0,0-3 0 0,0 6 0 15,1-1 0-15,-1 4 0 0,0 0 0 0,0-6 0 16,0 6 0-16,0 2 0 0,0-5 0 0,-4 6 0 16,1-9 32-16,-1 0 3 0,4-1 0 0,-7-5 0 15,0 0-19-15,0 0-3 0,0 0-1 0,0 0 0 16,0 0 4-16,0 0 1 0,0 0 0 0,0 0 0 15,0 0 38-15,0 0 7 0,0 0 2 0,0 0 0 16,0 0-64-16,0 0-18 0,4 0-1 0,0-5 0 16,-1-1 19-16,-3-6 0 0,4 6 0 0,-1-3 0 15,1-2 0-15,-4 5 0 0,3 0 0 0,1-6 0 16,-1 6 0-16,1-12-10 0,-1 10 10 0,1-4-8 16,-1 6 8-16,1-12 0 0,-1 7 0 0,1-1 0 15,-1 0 0-15,5-3 0 0,-5-2 0 0,1 2 0 0,-1-3 0 0,4 7 0 16,-3 5 0-16,-1-9-8 0,1 3 8 15,-1 3-8-15,1 1 8 0,-1 2-8 16,1-6-34-16,-4 6-6 0,3-6-2 0,1 4 0 16,-4 5-161-16,3 0-32 0,1 0-6 0</inkml:trace>
  <inkml:trace contextRef="#ctx0" brushRef="#br0" timeOffset="59141.123">12319 9924 1579 0,'0'0'32'0,"0"0"10"15,0 0-34-15,-4 0-8 0,4 0 0 0,-7 6 0 16,7-6 53-16,0 0 9 0,0 0 2 0,0 0 0 16,0 0 0-16,0 6 0 0,0-6 0 0,-3 6 0 15,3-6-52-15,0 0-12 0,3 9 0 0,1-4 0 16,-1 1 54-16,1 0 8 0,0 0 2 0,3 0 0 16,0 0-52-16,-4-6-12 0,4 0 0 0,4 0 0 0,-4 0 0 15,0 0 0-15,0-6 0 0,-4 6 0 16,5-6 0-16,-1 6 0 0,-4 0 0 0,4-6 0 15,-3 0 0-15,-1 0 0 0,4-2 0 0,-3-1 0 0,-1 0 0 0,1 3 0 16,-4-6 0-16,0 1 0 0,3-1 0 0,-3 6 0 0,0 0 0 16,0 6 0-16,-3-9 0 0,3 9 0 0,-4-3 0 0,1 0 0 31,-1-2-48-31,1-1-13 0,-1 0-3 0,-3 0 0 0,0 6 52 0,0-6 12 0,0 3 0 0,0 3 0 16,0 3-23-16,-4 3-1 0,4 0-1 0,0 6 0 15,0-7 25-15,0 1 0 0,0 3 0 0,4 0 0 16,-5 0 0-16,5 8 11 0,-1-5-1 0,1 3 0 15,-1 2 4-15,4 1 1 0,-3-3 0 0,-1 0 0 16,1-1 19-16,3-2 4 0,-4-6 1 16,4 0 0-16,0 0-12 0,0 0-3 0,0 2 0 0,0-8 0 15,0 6-24-15,0 0 0 0,4 0 8 0,-4-6-8 16,3 6 0-16,1 0 0 0,-1 0 0 0,1-6 0 16,-1 5 27-16,4 1 3 0,1 0 1 0,-1 0 0 15,0-3-50-15,3 0-9 0,-3 0-3 0,4 0 0 16,-1 3 19-16,5-3 12 0,-5 3-13 0,4-6 5 15,0 5-142-15,0-5-28 0,1 0-6 0</inkml:trace>
  <inkml:trace contextRef="#ctx0" brushRef="#br0" timeOffset="59624.979">12608 9839 1337 0,'-3'12'28'0,"3"-6"6"0,-4 2-34 15,1-5 0-15,-1 6 0 0,4 0 0 0,-3-3 58 0,3 9 5 0,0-10 1 16,-4 10 0-16,4-3 0 0,0 0 0 0,0-1 0 0,0 1 0 16,0 0 0-16,-3-6 0 0,3 3 0 0,0-1 0 15,0-8 0-15,0 0 0 0,0 0 0 0,0 9 0 16,0-3-52-16,-4 0-12 0,4-6 0 0,0 0 0 15,0 0 0-15,0 0 0 0,0 0 0 0,0 0 0 16,0 0 0-16,0 0 0 0,0 0 0 0,0 0 0 16,0 0 0-16,0 0 0 0,0 0 0 0,0 0 0 15,4-6-51-15,-1-9-9 0,1 7-3 0,-1-1 0 16,1 3 51-16,-4 6 12 0,0 0 0 0,7 0 0 16,-4-6 0-16,1 0 0 0,3 6 0 0,-4-12 0 15,1 12 0-15,-1-6 0 0,1 4 0 0,-4 2 0 16,3-6 0-16,1 3 0 0,-4 3 0 0,0 0 0 15,0 0 12-15,0 0 4 0,4 0 2 0,-1 3 0 16,4-3 2-16,-3 6 1 0,3-4 0 0,-4 4 0 16,1 6-6-16,-1-6-2 0,1 6 0 0,3 0 0 15,-4 8 1-15,1-8 0 0,-1 3 0 0,-3-1 0 16,4 1 1-16,0-3 0 0,-4-1 0 0,3 1 0 16,1-3-15-16,-4-9 9 0,0 0-9 0,3 0 8 15,4 0-8-15,0 0-17 0,0-3 4 0,-3 0 1 16,3-6-160-16,3-2-31 0</inkml:trace>
  <inkml:trace contextRef="#ctx0" brushRef="#br0" timeOffset="60295.428">12961 9877 1579 0,'0'0'32'0,"0"0"10"0,0 0-34 0,0 0-8 0,0 0 0 0,0 0 0 16,0 0 100-16,-3 3 19 0,3-3 3 0,-8 3 1 15,8-3-44-15,-7 3-9 0,7-3-2 0,-7 3 0 16,7-3-53-16,-10 3-15 0,3 0 0 0,0 3 0 16,0-6 0-16,0 6 0 0,-1-1 0 0,1 1 0 15,0 0 0-15,7-6 0 0,-7 0 0 0,0 0 0 16,0 6 0-16,0 0 0 0,4 0 0 0,-4 6 0 15,3-4 0-15,1 4 0 0,-1 0 0 0,0-6 0 16,4 3 0-16,-3-1 0 0,3 7 0 0,0-9 0 16,0 0 0-16,0 6 0 0,3-9 0 0,-3 8 0 15,4-5 0-15,0 3 0 0,-1 0 0 0,1-3 0 16,3 0 0-16,-4-6 0 0,4 5 0 0,0-5 0 16,0 0 0-16,0 0 0 0,4 0 0 0,-4 0 0 15,0 0 35-15,4-5 1 0,-4 5 1 0,0-6 0 16,3 0-37-16,-3-3 0 0,0 0 0 0,1-3 0 15,2 4-24-15,-3-10-10 0,4-3-2 0,-4 4 0 0,0-1 36 16,0-8 0-16,0 5 0 0,0-5 0 0,-3 5 24 0,3-2 12 16,-7-1 3-16,3-2 0 0,1 2-39 0,-1-5 0 15,-6 2 0-15,3 4 0 0,0-4 0 16,-4 10 12-16,1-1-4 0,-4-3 0 16,0-2-8-16,-1-4 0 0,-2 4-11 0,3-7 11 15,-4 13-37-15,1-4-2 0,-1 9 0 0,4 1 0 0,0-1 39 0,0 0 0 0,3 9 0 16,4 3 0-16,0 0-21 0,0 0 3 0,-3 3 1 0,-1 6 0 15,1 3 6-15,-1-3 2 0,4-4 0 0,-3 7 0 16,3 0 9-16,0 9-13 0,3 2 5 0,-3-2 8 16,4 2 0-16,-1 1 0 0,4-4 0 0,-3 4 0 15,-1-1 12-15,4 1-4 0,1 2 0 0,-1 1 0 16,0-4 11-16,0 7 1 0,0-10 1 0,0 10 0 16,0-7-21-16,-4 4 0 0,1-1 0 0,-1-2 0 15,1-1 32-15,0-2 3 0,-1-1 0 0,-3 1 0 16,4-9-35-16,-1 2 0 0,1-5 0 0,-1 6 0 15,1-9 10-15,-1 0-10 0,1 5 8 0,-4-5-8 16,3 0-26-16,-3-6-10 0,4 3-3 16,-4-3 0-16,0 0-173 0,0 0-36 0</inkml:trace>
  <inkml:trace contextRef="#ctx0" brushRef="#br0" timeOffset="61331.199">13204 9868 1094 0,'0'-3'46'0,"0"3"-37"16,0 0 95-16,0 0 20 0,0 0 3 0,0 0 1 16,0 0-103-16,0 0-25 0,0 0 0 0,0 0 0 15,0 0 0-15,0 0 0 0,0 0 0 0,0 12 0 16,0-3 43-16,4 6 3 0,0-4 1 0,-4 1 0 16,3-3-24-16,-3 3-5 0,4-1-1 0,-4 7 0 15,0-12 23-15,0-6 4 0,0 0 0 0,0 0 1 16,3 9-12-16,-3 3-2 0,4 2-1 0,-1 1 0 15,-3-9-6-15,0 0-2 0,0-6 0 0,0 0 0 16,0 0-1-16,0 0 0 0,0 0 0 0,0 0 0 16,0 0-1-16,0 0 0 0,0 0 0 0,0 0 0 15,0 0 2-15,0 0 0 0,0 0 0 0,0-6 0 0,0 0-22 0,0-9-8 0,0 1 0 0,0-1 0 16,0 3-8-16,0-8-2 0,4 2 0 0,-4 0 0 16,0 1 2-16,0 2 0 0,0-3 0 0,3 7 0 15,-3-1 16-15,0 0-12 0,4-3 12 0,-4 6-10 16,3 1 10-16,-3 2 0 0,4-6-9 0,-1 6 9 15,-3 0 0-15,0 6 0 0,7-3 0 0,-3 0 0 16,3 6-13-16,4 0 5 0,-4 3 8 16,3 0-13-16,1 0 5 0,-1 0 8 0,4 0-13 15,1 0 5-15,-5-1-10 0,4 1-2 0,-3 3 0 0,-1-3 0 16,5 0-45 0,-5 0-10-16,1-6-1 0</inkml:trace>
  <inkml:trace contextRef="#ctx0" brushRef="#br0" timeOffset="61874.629">13427 9901 1424 0,'0'0'29'0,"0"0"8"0,0 0-29 15,0 0-8-15,0 0 0 0,0 0 0 0,0 0 78 16,0 0 14-16,0 0 4 0,0 0 0 0,3 6-26 0,4-6-5 0,0 5-1 0,-3-5 0 16,3 0-44-16,0 6-8 0,4-6-3 0,-1 6 0 15,-3-6-9-15,4 0 0 0,-1 0 0 0,1 0 0 16,-4 0 32-16,0 0 4 0,0 0 0 0,0-6 1 31,0 0-59-31,0 1-12 0,4-1-2 0,-1 0-1 0,-6-3 37 0,3 0 0 0,0-3 0 0,-3 4 0 16,-1-4-59-1,-3-3-4-15,4 0-1 0,-4 1 0 0,0 8 52 0,-4-6 12 0,-3 0 0 0,4 3 0 16,-4 4 0-16,3-1 0 0,-7 0 0 0,4 0 0 16,-3 6 0-16,-1 0 0 0,1 0 0 0,-4 6 0 15,3 0-12-15,0 0 0 0,-3 2 0 0,0 4 0 16,4 0 12-16,2 0 13 0,-2 2-2 0,3 4-1 15,-4 0 2-15,8-4 1 0,-4 10 0 0,3-1 0 16,1-2-1-16,-1 0-1 0,1-1 0 0,3-2 0 16,3-4 6-16,-3 4 2 0,4-6 0 0,-1 0 0 15,-3-6-4-15,7 2-1 0,-3-2 0 0,3 0 0 16,-4-3 11-16,4 0 3 0,0 3 0 0,0-6 0 16,4 0 0-16,0 0 0 0,3 0 0 0,0-6 0 15,-4 6-60-15,5-3-12 0,-1 0-3 0,0 0 0 16,3-3-116-16,-2 3-23 0</inkml:trace>
  <inkml:trace contextRef="#ctx0" brushRef="#br0" timeOffset="62475.415">13935 9857 1883 0,'-14'0'39'0,"7"-6"10"0,-1 6-39 16,1 0-10-16,-3-6 0 0,3 6 0 0,-4 0 65 0,4 0 11 0,-3 0 3 0,-1 0 0 15,0 0-31-15,1 0-7 0,-1 0-1 0,1 0 0 16,-1 0-27-16,1 0-5 0,2 0-8 0,-2 6 11 16,3 0-11-16,0-1 0 0,3 7 0 0,-3 0 0 15,4 3-11-15,-4-4 11 0,3 7-8 0,1-6 8 16,-1 2-8-16,4-2 8 0,0 0-8 0,0 0 8 15,0 0 0-15,0 8 0 0,4-8 0 0,-1 0 0 16,1-4 0-16,3 4 0 0,-4-6 0 0,4 0 8 16,0-6 8-16,4 0 1 0,-4 0 1 0,4-3 0 15,-1-3 3-15,1-3 1 0,-1-5 0 0,4 2 0 16,-3 0-3-16,3-11-1 0,0 8 0 0,4-9 0 16,-4 1-42-16,0-4-9 0,4 1-2 0,-4-3 0 15,0-7 5-15,-4 10 1 0,5-7 0 0,-8-2 0 16,0 9 29-16,0-4 0 0,-4 1 0 0,1 2 0 15,-4-2 0-15,-4 8 0 0,1 4 0 0,-4-7 0 16,0 4 0-16,-4 2 0 0,0-5 0 0,-3 2 0 16,4 9 0-16,-4 1 0 0,3 5 0 0,-3-6 0 15,3 6 0-15,4 0 0 0,-3 3 11 0,3 3-3 16,0 3-8-16,0 9-15 0,3 6 4 0,-3-7 1 0,3 4-2 16,4 8 0-16,-3 1 0 0,3 0 0 15,0 8 12-15,0-9 0 0,3 16 0 0,1-10-8 16,0 3 8-16,-1-5 0 0,4 2 0 0,-3 1 8 0,-1 2 4 0,1-9 0 15,3 10 1-15,-4-10 0 0,1 10 12 0,3-10 3 0,-4-2 0 16,1 2 0-16,3-5-7 0,-4-12-1 0,5 3 0 0,-5-1 0 16,4 1-6-16,-3 3-2 0,-1 0 0 0,4-3 0 15,-3-4-12-15,-1 7 0 0,1-6 0 0,3 0 0 16,-4 0-10-16,1 0-8 0,3 0-2 0,0-6 0 16,0 0-118-16,0 5-24 15,0-5-5-15</inkml:trace>
  <inkml:trace contextRef="#ctx0" brushRef="#br0" timeOffset="62911.418">14182 9883 1721 0,'0'0'72'16,"0"0"-57"-16,0 0 81 0,0 0 16 0,-7 3 3 16,7-3 1-16,0 0-35 0,0 0-6 0,0 0-2 0,-4 3 0 15,1 3-53-15,3 6-10 0,0-7-2 16,0 7-8-16,0-3 0 0,0-9 0 0,0 0 0 0,0 6 0 15,0 3 0-15,0 5 0 0,0-2 0 0,3 0 0 16,-3-6 0-16,0 0 0 0,4 2 0 0,-4 4 0 16,0-6-9-16,0 6-6 0,0 0-1 0,0-6 0 15,3 5-24 1,-3-2-6-16,0-3-1 0,4 6 0 0,-4-6-149 0,0-6-29 0,3 5-7 16</inkml:trace>
  <inkml:trace contextRef="#ctx0" brushRef="#br0" timeOffset="63254.85">14125 9530 1824 0,'0'0'38'0,"-7"6"8"16,7-6-37-16,-7 6-9 0,7-6 0 0,0 0 0 15,0 0 0-15,0 0 0 0,0 0 0 0,0 0 0 16,0 0 0-16,0 0 0 0,0 0 0 0</inkml:trace>
  <inkml:trace contextRef="#ctx0" brushRef="#br0" timeOffset="64216.181">14482 10080 1393 0,'0'0'28'0,"0"0"9"0,0 0-29 0,0 0-8 0,0 0 0 0,0 0 0 15,0 0 121-15,0 0 23 0,0 0 5 0,0 0 1 16,0 0-47-16,0 0-10 0,0 0-1 0,0 0-1 16,0 0-18-16,0 0-3 0,0 0-1 0,0 0 0 15,0 0-37-15,0 0-8 0,0 0-2 0,0 0 0 16,0 0-39-16,0 0-8 0,0 0-2 0,0 0 0 16,0 0 27-16,0 0 0 0,0 0 0 0</inkml:trace>
  <inkml:trace contextRef="#ctx0" brushRef="#br0" timeOffset="89350.541">6227 10568 1337 0,'0'0'56'0,"0"0"-44"16,0 0-4-16,0 0-8 0,0 0 12 0,0 0-4 16,0 0 44-16,-4 6 8 0,4-6 1 0,0 0 1 15,-4 12-22-15,4-12-5 0,0 0-1 0,0 0 0 16,0 0-7-16,0 0-2 0,0 0 0 0,0 0 0 16,0 0 31-16,0 0 7 0,0 0 1 0,0 0 0 15,0 0-24-15,0 0-5 0,0 0-1 0,-3 5 0 16,3-5-19-16,0 0-4 0,0 0-1 0,-4 0 0 15,4 6-10-15,-3 0 12 0,3 0-12 0,-4 3 12 16,4 3 1-16,0-1 1 0,0 1 0 0,0 0 0 16,0 0 6-16,0-3 0 0,0 2 1 0,-3 1 0 15,3 6-6-15,0-7-2 0,-4 4 0 0,4 3 0 16,0-1-13-16,-3-8 8 0,3 3-8 0,-4 3 0 16,4-1 0-16,0-2 8 0,0 3-8 0,0-3 0 15,0-1 24-15,4 7 1 0,-4-3 1 0,0-1 0 16,0 1-38-16,0 3-7 0,0-6-1 0,0 5-1 15,3 1 21-15,-3-3 0 0,4-4 10 0,-4 1-10 16,3-3 10-16,-3 0-10 0,0-9 8 0,0 0-8 16,0 0 10-16,0 0-10 0,0 0 12 0,0 0-12 0,0 0 19 0,0 0-3 15,0 0-1-15,0 0 0 0,0 0-6 0,0 0-1 0,0 0 0 16,0 0 0-16,7 3-8 0,-3 0 0 0,3-1 0 16,0 4 0-16,0-6 0 0,0 0 0 0,0 6-8 0,4-6 8 15,-1 6-16-15,1 0 2 16,0-3 0-16,-1 0 0 0,1 0 14 0,3 3 0 15,-4 0 0-15,1-1 0 16,0 1 0-16,-1 6 0 0,1-6 0 0,-1 0 0 0,1 0 0 0,-4-6 0 0,-3 6 0 16,3-3 0-16,0 0 9 0,0-1 5 0,0-2 1 0,0 3 0 15,-4-3-24-15,-3 0-5 0,7 0-1 0,0 0 0 16,-3-3-5-16,3 3 0 0,-3-5-1 0,3 2 0 16,0 3-30-16,-4-6-5 15,4 0-2-15</inkml:trace>
  <inkml:trace contextRef="#ctx0" brushRef="#br0" timeOffset="89761.44">6167 10871 1599 0,'0'0'33'0,"0"0"8"0,0 0-33 16,0 0-8-16,0 0 0 0,0 0 0 0,0 0 48 0,0 0 8 0,0 0 2 0,0 0 0 16,0 0-18-16,0 0-4 0,0 0-1 0,0 0 0 15,0 0-19-15,0 0-3 0,0 0-1 0,7 3 0 16,0-3-3-16,3 0-1 0,-3 3 0 0,4-3 0 15,-1 0 0-15,1 0 0 0,0 0 0 0,3 0 0 16,-4-3-8-16,4 3 0 0,-7 0 9 0,4 0-9 16,-4 0 0-16,4 3 0 0,-4-3 0 0,3 0 0 15,1 0-101 1,-4-3-22-16,4 0-4 0</inkml:trace>
  <inkml:trace contextRef="#ctx0" brushRef="#br0" timeOffset="90070.283">6209 10524 1272 0,'0'0'26'0,"0"0"7"15,0 0-33-15,0 0 0 0,0 0 0 0,-7 0 0 16,7 0 72-16,0 0 7 0,0 0 1 0,0 0 1 0,0 0 18 0,0 0 3 16,0 0 1-16,0 0 0 0,0 0-63 0,0 0-12 0,0 0-2 0,7 0-1 15,3 0-33-15,-2 0-8 0,2 0 0 0,1 0-1 16,3 6 17-16,0-6 0 0,-4 0 0 0,1 6 0 15,0-6 10-15,-1 0 6 0,4 0 0 0,0 0 1 16,1 0-27-16,-1 0-6 0,3 0 0 0,5 6-1 16,-1-6-24-1,0 0-5-15,-4 0-1 0</inkml:trace>
  <inkml:trace contextRef="#ctx0" brushRef="#br0" timeOffset="91133.356">6724 10883 988 0,'-4'23'20'0,"1"1"5"0,-1-4-25 15,1 10 0-15,-1-13 0 0,1 10 0 0,-1-10 88 0,4 4 12 0,-3-4 2 0,3 7 1 16,-4-12-39-16,4 2-8 0,0 4-2 0,-3-6 0 16,3 0-44-16,0-4-10 0,3-2 0 0,-3 3 0 15,0-9 36-15,0 0 8 0,0 0 2 0,0 0 0 16,0 0-22-16,0 0-5 0,4-9-1 0,-1 1 0 15,1-4 0-15,3 0 0 0,-4-12 0 0,1 7 0 16,-1-4-29-16,1-5-5 0,-1 2-2 0,1-2 0 16,0-1 18-16,-1 7-12 0,1-10 12 0,-4 10-10 15,3-4-2-15,-3 1-1 0,4 2 0 0,-4 4 0 16,3 2 13-16,-3 0 0 0,4 6 0 0,-1 3 0 16,-3 1 9-16,0 5 8 0,0 0 2 0,0 0 0 15,0 0-19-15,0 0 0 0,0 0-13 0,0 0 5 16,7 0 8-16,4 0 0 0,-4 0 0 0,-4 5 0 15,4-5 13-15,1 6-1 0,-1 3-1 0,0 3 0 16,0-3-11-16,0 0 0 0,3 2-12 0,-6 1 12 16,3 3 0-16,-4-1 0 0,1 1 0 0,0-3 0 15,-1 0 44-15,1-3 16 0,-4-4 3 0,3 7 1 16,-3 0-55-16,0-6-9 0,0 6 0 0,0-4 0 16,0 1 0-16,4 3 0 0,-4-3 0 0,0-9 0 0,0 6 0 15,0-6 0-15,0 0 0 0,0 0 0 0,0 0 0 0,0 11 0 16,0-11 0-16,0 6 0 15,0 6-200-15,-4-6-44 0</inkml:trace>
  <inkml:trace contextRef="#ctx0" brushRef="#br0" timeOffset="91766.573">7130 10771 1792 0,'0'0'51'0,"0"0"10"16,0 0-49-16,0 0-12 0,0 0 0 0,0 0 0 15,0 0 54-15,0 0 8 0,0 0 2 0,0 0 0 16,0 0-10-16,0 0-2 0,0 0 0 0,0 0 0 16,0 0-36-16,0 0-7 0,0 0-1 0,0 0-8 15,-7 6 0-15,0 0-20 0,-4-1 2 0,4 4 1 16,-4-3-1-16,4 0 0 0,0 3 0 0,0 0 0 16,0-3-5-16,4-1-1 0,-5 1 0 0,5 0 0 15,-1 0 24-15,-3 0 0 0,7 0 0 0,-3 0 0 0,-1 0 22 0,-3-1 9 0,4-2 1 16,-1 9 1-16,4-12-13 0,-3 6-2 15,3-6-1-15,0 0 0 0,0 0-3 0,0 0-1 0,0-6 0 0,0 6 0 16,0 0-13-16,0 0 0 0,0 0 0 0,0 0 0 16,-4 12 30-16,4-12 0 0,0 0 0 0,0 0 0 15,0 0-14-15,0 0-2 0,4 6-1 0,-4-6 0 16,0 0-13-16,0 0 0 0,0 0 0 0,3 3 0 16,4 0 0-16,0 0 0 0,0 3 0 0,-7-4 0 15,7 4 0-15,0 0 0 0,1 3 0 0,-1 3 0 16,3-6 0-16,-3 2 0 0,4 1 0 0,-4 6 0 15,0-6 0-15,4 0 0 0,-4 2 0 0,0-2 0 16,0 3 15-16,-4 0 6 0,8-3 2 0,-4-1 0 16,-7 4-35-16,3-3-8 0,-3 0 0 0,4-3-1 15,-4 2 21-15,0 1 0 0,0 0 0 0,0 3 8 16,0-6-8-16,0-6 10 0,-4 6-10 0,1-3 10 16,-1 0-10-16,-6-1 0 0,3-2 9 0,0 0-9 15,-4 0-9-15,0-2-7 0,1-1 0 0,-1 0-1 16,-3-3-17-16,0-6-3 0,0 6-1 15,3-12 0-15,-10 10-139 0,7-1-28 0</inkml:trace>
  <inkml:trace contextRef="#ctx0" brushRef="#br0" timeOffset="92621.297">7317 10883 1094 0,'0'0'23'0,"0"0"5"0,0 0-28 0,0 0 0 0,0 0 0 0,0 0 0 15,0 0 108-15,-7 0 16 0,7 0 3 0,0 0 1 16,0 0-103-16,0 0-25 0,0 0 0 0,0 0 0 16,-4 5 56-16,4-5 7 0,0 0 1 0,-4 6 0 15,4-6-52-15,0 0-12 0,0 0 0 0,0 6 0 16,4 6 0-16,-4 0 0 0,4-1 0 0,-4 4 0 15,3 3 36-15,1-1 4 0,-4 1 0 0,3 3 1 16,-3-4-17-16,0 4-4 0,4-4-1 0,-4 7 0 16,0-12-19-16,0 2 10 0,0 4-10 0,0-6 8 15,0 0 45-15,0-12 9 0,0 0 2 0,0 0 0 16,0 0-10-16,0 0-2 0,3 3 0 0,-3-3 0 16,0 0-32-16,11 0-6 0,-4 0-2 0,0-3 0 15,0-3 42-15,4 0 8 0,-1 0 2 0,4-12 0 16,0 10-79-16,-7-7-15 0,8 0-3 15,-5-3-1-15,4 1 34 0,-3-1 0 0,-1 4 0 0,-3 2 0 16,0 0 23-16,1 0 8 0,-1 6 1 0,-4 0 1 16,4-2-61-16,-3 2-13 0,-1-6-3 0,-3-6 0 15,7 7 20-15,-7 2 3 0,0-9 1 0,-7 6 0 16,7 1 20-16,-3 5 0 0,-4-3 12 0,3 3-4 16,1 0-24-16,3 6-4 0,0 0-2 0,-7-6 0 15,7 6-29-15,-4-6-5 0,4 6-2 0,0 0 0 16,0 0-122-16,0 0-25 0,0 0-5 0</inkml:trace>
  <inkml:trace contextRef="#ctx0" brushRef="#br0" timeOffset="93134.368">7662 10918 1552 0,'-3'3'44'0,"-1"3"10"0,1 0-43 0,-8-1-11 0,8 1 0 0,-1 6 0 15,4-6 53-15,-3 6 9 0,3-4 2 0,-4 1 0 16,4 6 0-16,0-6 0 0,-3 6 0 0,3-4 0 16,0-2-52-16,0 3-12 0,0-3 0 0,3 5 0 15,-3-8 31-15,4 6 3 0,-4-6 1 0,3 0 0 16,-3-6-27-16,4 6-8 0,-4 2 0 0,3-2 0 15,-3-6-74-15,11 3-22 0,-8 6-4 0</inkml:trace>
  <inkml:trace contextRef="#ctx0" brushRef="#br0" timeOffset="93513.644">7567 10486 1739 0,'0'0'49'0,"0"0"11"0,-3 6-48 15,-1-1-12-15,4-5 0 0,0 6 0 16,0-6-37-16,4 6-11 0,-1 0-1 0</inkml:trace>
  <inkml:trace contextRef="#ctx0" brushRef="#br0" timeOffset="93875.725">7863 10536 2001 0,'0'0'41'0,"0"0"11"0,0 0-41 0,0 0-11 0,0 0 0 0,0 0 0 15,0 0 53-15,0 0 9 0,0 0 2 0,0 0 0 16,0 0-38-16,0 0-7 0,0 0-2 0,0 6 0 16,0 2-17-16,4 4 0 0,-1 12 0 0,1-7 0 15,0 1 0-15,-1 8 0 0,4-2 0 0,-3-1 0 16,6 4 0-16,-6-4 0 0,-4 4 0 0,0-4 0 16,0-8 55-16,3 9 7 0,-3-7 2 0,0 7 0 15,4-4-64-15,-1 4-15 0,-3-1-1 0,4 10-1 16,-1-13 27-16,-3 4 6 0,0-7 0 0,4 4 1 15,-4-6-17-15,0-1-11 0,0 4 2 0,0-9 0 0,0 0 9 0,0-9 12 16,0 0-2-16,0 0-1 16,0 0-30-16,0 0-7 0,0 0 0 0,-4 8-1 15,4-2-107-15,-3-3-22 0,3 6-4 0</inkml:trace>
  <inkml:trace contextRef="#ctx0" brushRef="#br0" timeOffset="94238.734">7793 10815 1454 0,'0'0'30'16,"0"0"8"-16,0 0-30 0,0 0-8 0,0 0 0 0,0 0 0 15,0 0 79-15,0 0 14 0,0 0 3 0,0 0 1 16,0 0-26-16,0 0-6 0,0 0-1 0,0 0 0 16,0 0-13-16,3 9-3 0,1-6-1 0,-1 3 0 15,4-6-25-15,1 5-5 0,-1-5-1 0,3 0 0 16,1 6-16-16,-1-6 0 0,1 0 0 0,0 0 0 16,3 0 0-16,0 0 0 0,-7 0 0 0,3 0 0 15,1-6 0-15,0 6 0 0,-4 0 0 0,3-5 0 16,-3 10-44-16,0-5-16 0,4 6-4 0,-4 0 0 15,0 0-102-15,0 0-21 0,0-3-4 0</inkml:trace>
  <inkml:trace contextRef="#ctx0" brushRef="#br0" timeOffset="94613.073">8121 10924 1326 0,'0'0'56'0,"0"0"-45"15,-7 3 96-15,7-3 19 0,0 0 4 0,0 0 1 16,0 0-27-16,0 0-6 0,0 0-1 0,0 0 0 16,0 0-56-16,0 0-11 0,0 0-2 0,0 0-1 15,0 0-2-15,0 0 0 0,0 0 0 0,3 3 0 16,1 2-9-16,3-2-1 0,0 3-1 0,0-3 0 15,0 0 12-15,0 3 2 0,0 0 1 0,0 0 0 16,0-6-41-16,0 6-9 0,0-6-2 0,1 0 0 16,-1 0 37-16,0-6 7 0,0 6 2 0,0-6 0 15,-4 0-23-15,1-3 0 0,-1 3 0 0,1 0 0 16,-4-2 0-16,0-1 0 0,3 3 0 0,-3-6 0 16,-3-3-29-16,-1 7-11 0,1-1-1 0,-1-3-1 15,1 6 30-15,-1-6 12 0,1 7-11 0,-4-1 11 16,0 0 0-16,0 3 0 0,-1 0 0 0,1 3 0 15,0 0 0-15,0 0 0 0,0 0 8 0,0 3-8 16,-3 0 16-16,3 0-3 0,0 6-1 0,-1-4 0 16,1 1-12-16,0 6 8 0,0-3-8 0,0 3 0 0,4-1 0 15,-4 1 0-15,3 0 0 0,1 0 0 0,-1-1 0 0,4 1 0 0,0 3 0 16,0-3 0-16,0-4 0 0,4 1 0 16,-4 3 0-16,3-3 0 0,4 3 0 0,-3-6 0 0,3 5 0 0,0-2 0 15,0 0 0-15,3 0-8 0,-2 0 8 0,2-1 0 31,4 4-32-31,-3 0 0 0,-1-6 0 0,1 6 0 0,3-7-11 16,-3 1-1-16,3 3-1 0</inkml:trace>
  <inkml:trace contextRef="#ctx0" brushRef="#br0" timeOffset="95596.905">8802 10744 1314 0,'0'0'37'0,"-4"6"8"16,4-6-36-16,0 6-9 0,-3 9 0 0,-1-9 0 15,4 0 96-15,-3 5 16 0,3-5 4 0,0 3 1 16,-4 6-46-16,4-6-10 0,0 8-1 0,0-5-1 16,4 0-35-16,-4-1-8 0,0 4 0 0,0-3-1 15,0-3-7-15,3-3 0 0,-3-6-8 0,0 0 12 16,0 0 3-16,0 0 0 0,0 0 0 0,0 0 0 15,0 0 6-15,0 0 2 0,0 0 0 0,0 0 0 16,0 0-3-16,0 0-1 0,0 0 0 0,0 0 0 16,0 0-9-16,0 0-2 0,0 0 0 0,0 0 0 15,0 0-8-15,0 0 0 0,0 0 9 0,0 0-9 16,0 0 0-16,0 0 0 0,0 0 0 0,-7-3 0 0,4-3 0 0,3 0-13 0,-4 0 3 0,4-6 1 16,0 3 9-16,0 1 12 0,4-4-2 0,-4-3-1 15,3 3-9-15,4 7 0 0,-3-10 0 0,3 0 0 16,0 6 0-16,0 3 0 0,0-5 0 15,0 5 0-15,4-3 0 0,-1 3-9 0,1 0 9 0,-1 6 0 16,1-6-9-16,3 6 9 0,0-3 0 0,4 3-9 16,-4 0 9-16,0 3 0 0,4-3-9 0,-8 6 9 15,1-3 0-15,-1 6 0 16,1 0-9-16,0 3 9 0,-4-7 0 0,0 7 0 16,0 3 0-16,0-3 0 0,0-1 0 0,-4 1 0 0,-3 6 0 0,4-6 0 15,-4 2 0-15,3-8 0 0,-3 6 0 0,0-3 0 16,0 0 0-16,0 2 0 0,0 10 0 0,0-9 9 15,-3-4-9-15,3 4 0 0,0 0 0 0,-4-3 0 16,4 0 0-16,0 2 0 0,0-11 0 0,0 6 0 16,0-6 0-16,4 9 0 0,-4-3 0 0,0-6 0 15,3 3 0-15,-3-3 0 0,4 6 0 0,-4-6 0 16,0 0 0-16,0 0 0 0,3 0 0 0,5-3 0 16,-5 0-106-16,4-3-23 0,-3-6-5 0</inkml:trace>
  <inkml:trace contextRef="#ctx0" brushRef="#br0" timeOffset="96107.787">8364 11103 1698 0,'-10'6'48'0,"-1"3"11"16,1 0-47-16,-1-1-12 0,7 4 0 0,-3 0 0 16,4-6 46-16,-1 0 7 0,1 2 2 0,-1-2 0 15,1 6-34-15,3-6-6 0,-4 0-2 0,4 0 0 16,0 0-4-16,0-1-1 0,0 1 0 0,4 3 0 15,-4-3-8-15,3 0 8 0,1 0-8 0,-4-6 8 16,3 6-21-16,-3-6-5 0,0 0-1 0,4 6 0 16,-4-6-96-16,0 0-19 0,3 0-4 0</inkml:trace>
  <inkml:trace contextRef="#ctx0" brushRef="#br0" timeOffset="96798.734">9433 10777 1337 0,'0'0'28'0,"-7"0"6"16,0 0-34-16,7 0 0 0,-7-6 0 0,7 6 0 15,-3 0 58-15,-4 0 5 0,-1-9 1 0,5 9 0 16,-4 0 0-16,0 0 0 0,3 0 0 0,-3 0 0 16,0 0-52-16,7 0-12 0,0 0 0 0,-7 0 0 0,0 0 54 15,0 9 8-15,0-9 2 0,0 0 0 0,0 6-8 0,0-6 0 0,0 6-1 16,0-1 0-16,0 1-37 0,0 3-7 0,-4 3-2 0,4-3 0 15,0 5-9-15,3-2 0 0,-3 6 0 0,0-3 0 16,4-4 0-16,-4 7 0 16,3-9 0-16,1 5 0 0,-1-2 32 0,1 9 4 0,3-9 0 0,3-7 1 15,-3 7-24-15,4-3-5 0,-4-9 0 0,3 9-8 16,1 0 9-16,-1 2-9 0,4-5 0 0,0 3 9 16,0-3-9-16,-3-3 0 0,3-3 0 0,4 0 0 15,-1-3 0-15,1-3 10 0,-1-3-2 0,-3 3-8 16,4-5 12-16,-1-1-12 0,-2-3 12 0,-1 3-12 15,0 1 12-15,0-1-12 0,0-6 12 0,-4 4-12 16,1 2 0-16,-4-6 0 0,3 3 0 0,-3 1 0 16,-3-1 0-16,3 3 0 0,-4 1 0 0,-3-4 0 15,4 3 0-15,-4 0 0 0,3 6 0 0,-3 1 0 16,-4-7 0-16,4 3 0 0,-3 6 0 0,3-3 0 16,-4 3 0-16,4 0 0 0,0 3 0 0,-3 0 0 15,2 0 0-15,1 0-12 0,7 0 3 0,-7 3 1 16,0 0-7-16,0 0-1 0,0 0 0 0,4 0 0 15,-4 6-18-15,3-3-4 0,-3 5-1 0,7-5 0 16,-3-3-20-16,3 6-4 0,-4 0-1 0,4 0 0 16,4 0-7-16,-4-4-1 0,3 7-1 0</inkml:trace>
  <inkml:trace contextRef="#ctx0" brushRef="#br0" timeOffset="97279.096">9532 10818 1989 0,'-7'3'56'0,"7"-3"13"0,-4 3-55 0,1 6-14 0,3-9 0 0,-4 5 0 15,1 1 59-15,-1 0 9 0,4 0 1 0,-3 3 1 16,3 0-38-16,0 0-8 0,0-4-2 0,3 7 0 16,1-6-10-16,-1 6-3 0,1-6 0 0,3 3 0 15,-3-4-9-15,3 7 8 0,0 0-8 0,0 0 8 16,0-6-8-16,3 2 0 0,-3 1 9 0,0 3-9 16,4-6 0-16,-4 3 0 0,4-9 0 0,-4 6 8 15,0-6 1-15,0 5 1 0,0-5 0 0,-4 0 0 16,4-5 8-16,1-1 2 0,-5 0 0 0,4 0 0 15,0-9-20-15,0 3 0 0,0 1 0 0,-3-13 0 16,3 7 0-16,0-4 0 0,-4-3 0 0,5 4 0 16,-5-4 0-16,1 4 0 0,-4-1 0 0,0 6 0 15,0 4 0-15,0-7 0 0,0 6 0 0,-4 3 0 16,4 4 0-16,-3-7-14 0,3 6 2 0,-4 0 1 16,4 6-47-16,0-9-10 0,0 9-1 0,0 0-1 15,0 0-186-15,0 0-38 0</inkml:trace>
  <inkml:trace contextRef="#ctx0" brushRef="#br0" timeOffset="97770.866">9970 10703 1792 0,'0'0'51'0,"-8"6"10"0,5-6-49 0,3 0-12 0,-7 6 0 0,0 0 0 16,3 0 54-16,-3 0 8 0,7-6 2 0,-7 0 0 16,0 5 0-16,0-2 0 0,0 0 0 0,0 3 0 15,3-3-52-15,-3 3-12 0,7-6 0 0,-7 12 0 16,7-12 0-16,-3 0 0 0,3 0 0 0,-7 6 0 15,7-6 0-15,0 0 0 0,-4 6 0 0,4-6 0 16,0 0 28-16,0 0 2 0,0 0 1 0,0 0 0 16,0 0-20-16,0 0-11 0,0 0 12 0,0 0-12 15,0 0 10-15,0 0-10 0,0 0 8 0,0 0-8 16,0 0 0-16,4 5 0 0,-1-5 0 0,4 6 0 16,-3-3 0-16,-1-3 0 0,4 3 0 0,-3 0 0 15,3 0 0-15,0 6 0 0,-3-6 0 0,3 3 0 0,-4-3 0 0,4 3 0 16,-7-6 0-16,4 5 0 0,-1 1 0 0,1 0 0 15,-1 0 0-15,-3 3 0 0,4 0 14 0,-1-3-2 0,-3-1-1 16,0 4 0-16,4 3 1 0,-4 0 0 0,0-6 0 16,-4 3 0-16,4-1 5 0,-3 1 2 0,3 3 0 15,-4 0 0-15,1-6-31 0,3-1-5 0,0-5-2 0,-4 9 0 16,1 0 19-16,-1-3 0 0,4-6 0 0,-7 6 0 16,7-6 0-16,-3 9 0 15,3-9 0-15,-7 6 0 0,0-6 0 0,7 0 0 0,-8 0 0 0,-2 0 0 31,3 0-55-31,0 0-7 0,0 0-2 0,-4 0 0 0,1-6-51 16,-1 0-10-16,0-3-3 0</inkml:trace>
  <inkml:trace contextRef="#ctx0" brushRef="#br0" timeOffset="98989.167">10827 10880 1094 0,'0'0'23'0,"0"0"5"0,0 0-28 0,0 0 0 0,0 0 0 0,0 0 0 16,0 0 108-16,0 0 16 0,-4-6 3 0,4 6 1 16,-7-3-52-16,0 0-9 0,4 0-3 0,3 3 0 15,-7-3-7-15,-1 3-1 0,8 0-1 0,-10 0 0 16,3 0-35-16,0 0-6 0,-4 0-2 0,4 0 0 15,0 0-12-15,0 3 0 0,0 0 0 0,-4 0 0 16,4 3 0-16,-3 0 0 0,3-4 0 0,0 7 0 16,0-9 0-16,0 0 0 0,-1 0 10 0,1 0-2 15,4 12-8-15,-1 3 0 0,1 2 0 0,-1 7 0 16,4-12 16-16,-3-6 3 0,3-6 0 0,0 0 0 16,-4 2 14-16,4-2 3 0,0 0 1 0,0 0 0 15,0 0-29-15,0 0-8 0,0 0 0 0,0 0 0 16,0 0 34-16,0 0 2 0,0 0 1 0,7 0 0 15,0-2-59-15,4 2-12 0,-4-6-2 0,4 6-1 0,-4-6 37 16,-4 0 0-16,4-6 0 0,-3 6 0 0,-1-3 0 0,4 4 0 16,-3-1 0-16,3 0 0 0,-4 6 0 0,-3 0 0 15,4-6 0-15,-4 6 0 0,0 0 0 0,0 0 0 16,0 0 0-16,0 0 0 0,0 0 0 16,0 0 0-16,4-12 0 0,-4 12 0 15,0 0 22-15,0 0 12 0,0 0 2 0,0 0 1 0,0 0-8 0,0 0-1 0,0 0-1 0,0 0 0 16,0 0-27-16,0 0 0 0,3 12 0 0,1-6 0 15,-1-6 0-15,-3 0 0 0,0 0 0 0,4 3 0 16,3 0 0-16,-4 0 0 0,8 5 0 0,-4 1 0 16,0-3 0-16,0 0 0 0,0 0 0 0,-3 0 0 15,-4-6 0-15,7 6 0 0,-7-6 0 0,0 0 0 16,7 0-19-16,-7 0-2 0,3 0-1 0,-3 0 0 16,7 0-50-16,-3 6-11 0,-1 2-1 0,1-2-1 15,-1 3-140-15,-3-9-28 0</inkml:trace>
  <inkml:trace contextRef="#ctx0" brushRef="#br0" timeOffset="99421.824">11003 10788 1580 0,'-7'6'67'0,"4"-3"-54"16,3 6 41-16,-4 3 8 0,4-6 2 0,-3 3 0 16,3 2-12-16,0-5-3 15,0 0 0-15,0 6 0 0,3-3-27 0,1-3-6 0,-1 5 0 0,1-5-1 16,-1 6 32-16,4-6 6 0,-3 3 2 0,3-1 0 16,-4 1-37-16,4 3-7 0,-3 0-2 0,3 0 0 15,-4-7-9-15,1 4 0 0,0 3 0 0,-1-6 0 16,-3-6 46-16,4 6 7 0,-4-6 2 0,0 0 0 15,0 0-37-15,0 0-7 0,0 0-2 0,0 0 0 16,0 0 44-16,0 0 9 0,7 6 2 0,-7-6 0 16,0 0-52-16,0 0-12 0,3-6 0 0,1 0 0 15,-1 0 54-15,1-9 8 0,-1 4 2 0,4-1 0 16,-3-9-52-16,3 4-12 0,0-1 0 0,-4-6 0 16,5 7 0-16,-1-4 0 0,-4 4 0 0,4 2 0 15,-3-3 0-15,-1 6 0 0,1 1 0 0,-1-7 0 16,1 9 0-16,-4 0 0 0,3 1 0 0,-3 2 0 15,0 0-48-15,0 6-13 0,0 0-3 0,0-6 0 16,0 6 0-16,0 0 0 0,0-6 0 0,0 6 0 16,0 0-154-16,0 0-31 0,0 0-7 0</inkml:trace>
  <inkml:trace contextRef="#ctx0" brushRef="#br0" timeOffset="99992.195">11324 10794 1580 0,'0'0'67'0,"0"0"-54"15,0 0 92-15,0 0 19 0,-7 0 3 0,7 0 1 16,0 0-52-16,0 0-9 0,0 0-3 0,0 0 0 15,0 0 0-15,-7 0 0 0,7 0 0 0,-3 0 0 16,3 0-51-16,-8 0-13 0,1 3 0 0,4 3 0 16,-4-3 0-16,0 6 0 0,3-3 0 0,-3 6 0 15,4-7 0-15,-4 7 0 0,0-6 0 0,0 6 0 16,-1-6 0-16,5 0 9 0,3-6-9 0,-7 3 8 16,0 2-8-16,3 1 0 0,-3 0 0 0,4 6-11 15,-1-6 11-15,-3 3 0 0,4 2 0 0,-1 1 0 16,4 0 0-16,-3 0 0 0,3-12 0 0,3 6 0 15,-3-6 49-15,4 2 12 0,3 4 3 0,0-3 0 16,0 0-77-16,3 0-15 0,1-3-4 0,0 0 0 16,-1 0 32-16,4 0 0 0,-3-3 0 0,-1 0 0 15,4 0 0-15,-3 0 0 0,0-2 0 0,-1 5 0 16,1-6 0-16,-4 0 10 0,0 0-10 0,0 0 8 16,-4 0-8-16,1 0 0 0,-4-3 0 0,0 4 0 15,0-4 0-15,0 0 0 0,-4-3 0 0,4 6 0 16,-3-8 0-16,-1 5 0 0,1 0 0 0,-4-3 8 15,3 0-8-15,-3 7 0 0,4-4 0 0,-4 3 0 16,3-3 0-16,-3 3 0 0,0 0 8 0,0 3-8 16,0-3 0-16,0 6 0 0,0-5 0 0,0 5 0 0,0 0 0 0,7 0 0 15,-4 0 0-15,4 0 0 0,-7 0 14 0,0 5 7 16,4 1 2-16,-1-3 0 16,1 3-70-16,3 6-13 0,-4-6-4 0,4 6 0 15,0-1 0-15,0-5 0 0,0 9 0 0,4-3 0 16,-1-6-51-16,1 5-10 0,-4-11-3 0</inkml:trace>
  <inkml:trace contextRef="#ctx0" brushRef="#br0" timeOffset="100544.776">11501 10744 1579 0,'0'-8'32'0,"0"-1"10"16,0 3-34-16,0 0-8 0,0 0 0 0,0-3 0 16,0 9 104-16,0 0 20 0,0 0 3 0,0 0 1 15,0 0-46-15,0 0-9 0,0 0-1 0,0 9-1 16,3 9-63-16,1-7-8 0,-4 4-9 0,3 9 9 16,1-7 25-16,-1 4 13 0,1-3 2 0,-4 5 1 15,3-2-17-15,-3-4-4 0,0 7-1 0,0-12 0 16,0-1-19-16,4 4 10 0,-4-3-10 0,0-12 8 15,0 0 45-15,0 0 9 0,0 0 2 0,0 0 0 16,0 0-64-16,0 0 0 0,0 0 0 0,0-6-10 16,0-12 10-16,0 7 9 0,0-4-1 0,0-3-8 15,0-2 16-15,0 2-3 0,0 0-1 0,0-2 0 16,3 2-12-16,-3 6 0 0,4-5-9 0,-4 2 9 0,0 3-14 16,0 3 3-16,3 1 1 0,-3 2 0 0,0 0 10 15,0 6 0-15,0 0-9 0,0 0 9 0,7-6-12 16,-7 6 1-16,7 0 1 0,-3 0 0 0,3 0 21 0,-3 6 4 15,3 0 1-15,-4-6 0 16,1 6-36-16,3-3-8 0,0 2 0 0,0 4-1 0,-4-3 29 0,4 0 0 0,0 9 0 16,1-9 0-16,-5 5 24 0,1-2 2 0,3 6 0 0,-4 0 0 31,1 2-72-31,-4-5-14 0,3 0-4 0,1 2 0 0,-1-2 103 0,1 0 20 0,-1-6 4 0,-3-6 1 16,0 0-103-16,0 0-20 15,0 0-4-15,0 0-1 0,0 0 52 0,0 0 12 0,0 0 0 0</inkml:trace>
  <inkml:trace contextRef="#ctx0" brushRef="#br0" timeOffset="101061.655">11906 10647 1580 0,'0'0'67'16,"0"0"-54"0,0 0 67-16,0 0 12 0,0 0 4 0,0 0 0 0,-7 6-36 15,7-6-8-15,-7 6 0 0,4-6-1 0,-4 6-23 0,3 3-4 0,0-3 0 0,-3 0-1 16,0-1 1-16,0 4 0 0,-3 0 0 0,3-3 0 16,-4 6-24-16,1-6 0 0,2-1 0 0,-2 4 0 15,3-3 26-15,-4 3 7 0,4 6 2 0,4-9 0 16,-4-1-5-16,3 4-1 0,1 0 0 0,-1 3 0 15,1-6-29-15,-1 3 0 0,4-9 0 0,0 0 0 16,0 0 0-16,0 0 0 0,0 0 0 0,0 0 0 16,0 0 0-16,0 0 0 0,0 0 0 0,0 0 0 15,0 0 0-15,0 0 0 0,0 0 0 0,0 0 0 16,7 0 0-16,-3 0 0 0,3 0 0 0,-7 0 0 16,7 5 0-16,-7-5 0 0,7 0 0 0,0 0 0 15,-4 6 0-15,4-6 0 0,0 0 0 0,-7 0 0 16,4 6 0-16,3-6 0 0,-3 6 0 0,-1 0 0 15,1 0 0-15,-1 0 0 0,1 0 0 0,-1-1 0 16,1 4 0-16,-1-3 0 0,-3 6 0 0,4-6 0 16,-1 3 57-16,-3-3 6 0,0-1 1 0,4 4 0 15,-4 6-52-15,-4-9-12 0,4 0 0 0,-3 0 0 16,3 2 0-16,-4-2 0 0,1 6 0 0,-1-9 0 16,4-3 0-16,-7 9 0 0,7-9 0 0,-3 6 0 15,-4 0 0-15,-1-1 0 0,1 1 0 0,0-6 0 16,0 3-48-16,-3 3-13 0,3-6-3 0,-4 0 0 15,1 0-102-15,-5 0-21 0,5-6-4 0</inkml:trace>
  <inkml:trace contextRef="#ctx0" brushRef="#br0" timeOffset="101789.403">12548 10395 1094 0,'-10'-21'23'0,"6"15"5"0,4 0-28 16,0 6 0-16,0 0 0 0,0 0 0 0,0 0 108 0,0 0 16 0,-7 0 3 0,7 0 1 16,0 0-52-16,-7 3-9 0,0 6-3 0,0 0 0 15,0 3-16-15,3 5-4 0,-3-5-1 0,0 8 0 16,4 4 5-16,-4-6 2 0,3 2 0 0,1 10 0 16,-1-13 2-16,1 10 0 0,3-4 0 0,-4 4 0 15,4-4-14-15,0 1-2 0,0-4-1 0,0-2 0 16,0 3-15-16,0-4-2 0,0 7-1 0,0-7 0 15,0 4-8-15,0-3-1 0,0-1-8 0,0-2 12 16,0 3-4-16,0-1-8 0,0 7 11 0,-3-7-11 16,3 4 12-16,0-3-12 0,-4-10 12 0,0 7-12 15,4-3-12-15,0-3-10 0,0-9-2 0,0 0 0 16,0 0 24-16,0 0 0 0,0 0 0 0,0 0 0 16,0 0-13-16,0 0 1 0,0 0 1 0,0 0 0 15,0 0-106-15,-3-6-22 0,-1 0-4 0</inkml:trace>
  <inkml:trace contextRef="#ctx0" brushRef="#br0" timeOffset="102490.434">12820 10794 1972 0,'0'0'41'0,"-4"-6"9"0,4 6-40 0,0-5-10 0,0 5 0 0,-3-6 0 16,3 6 46-16,-4-6 7 0,4 6 2 0,0 0 0 15,-7 0-29-15,4-9-6 0,3 9 0 0,-7-3-1 16,3-3-4-16,-3 6-1 0,0-3 0 0,7 3 0 16,-7 0-14-16,0 0 0 0,0 3 0 0,-4-3-10 15,4 6 1-15,-3-3 0 0,3 6 0 0,0-3 0 16,0 0 9-16,-1-1-8 0,1 1 8 0,4 0-8 16,-4 0 8-16,3 6 0 0,1 3 0 0,3-10 0 15,-4 7 13-15,1-6 2 0,3 3 0 0,0 3 0 16,0-6 0-16,0 5 0 0,0-11 0 0,0 6 0 15,0-6-3-15,0 0-1 0,0 0 0 0,3 6 0 16,-3-6 1-16,7 6 1 0,4-6 0 0,-4 0 0 16,0 0-13-16,0-6 9 0,4 0-9 0,-4 0 8 15,3 0-8-15,-3 1 10 0,0-4-10 0,0 0 10 16,1 0-10-16,-5 3 0 0,4-6 9 0,-3 7-9 16,-1-1 0-16,-3 0 0 0,4 0 0 0,-4 6 8 15,0 0-8-15,0 0 9 0,0 0-9 0,0 0 10 0,3-6-10 16,-3 6 10-16,0-6-10 0,0 6 10 0,0 0-10 0,0 0 10 15,0 0-10-15,0 0 10 0,0 0-10 0,0 0 0 16,0 0 0-16,0 0 0 0,0 0 0 16,0 0 0-16,0 0-10 0,4 12 10 0,-4-6-10 0,0 6 10 15,0-7-10-15,0 7 10 0,0 0 0 0,0 3 0 0,0-4 0 16,0 1 0-16,0 6 0 0,0-9 0 0,0 2 0 16,0 1 0-16,0 0 0 0,0 0 0 0,0-4 0 0,0-2 0 15,3 3-20-15,-3-9-2 0,0 0 0 0,0 0 0 16,0 9-54-16,0-9-12 15,0 0-1-15,0 0-1 0,4 3-146 0,-4-3-30 16</inkml:trace>
  <inkml:trace contextRef="#ctx0" brushRef="#br0" timeOffset="103389.517">13762 10518 1094 0,'0'0'23'0,"0"0"5"0,0 0-28 0,0 0 0 0,0 0 0 0,0 0 0 15,0-6 113-15,0 0 18 0,0 0 3 0,0-2 1 16,0 2-18-16,-4-6-3 0,4 6-1 0,-3-6 0 15,3 0-27-15,0 1-6 0,-4 2 0 0,4-3-1 16,-3 6-42-16,-1-5-8 0,-3-1-1 0,4 6-1 16,-4-3-27-16,0 3 0 0,-1 0 8 0,1 0-8 15,0 1-21-15,0-1-7 0,-3-3 0 0,-1 6-1 16,1-3 2-16,-1 3 1 0,-3 0 0 0,0-3 0 16,3 3 13-16,1-3 2 0,-1 6 1 0,4-5 0 15,-4 10-19-15,4 1-4 0,0 6-1 0,-3 3 0 16,3 2 34-16,0 1 0 0,3-3 0 0,-3 14 0 15,0-11 0-15,3 14 0 0,-3-2 0 0,4 2 0 16,-1 3 0-16,1 3 0 0,-1-5 0 0,4 2 0 16,0 0 0-16,0 1 0 0,4 5 0 0,-1-12 0 15,1 9 37-15,-1-8 15 0,1-4 2 0,-1 4 1 16,1-4-37-16,-1 0-7 0,1 1-2 0,3-1 0 16,-3-5-9-16,-4-3 0 0,3-1 0 0,1-5 0 15,-4-3 0-15,3-3 0 0,-3-6 0 0,0 0 0 16,0 0-15-16,0 0-5 0,0 0 0 0,0 0-1 15,0 0-69-15,0 0-14 0,4-9-2 0</inkml:trace>
  <inkml:trace contextRef="#ctx0" brushRef="#br0" timeOffset="103905.072">13377 10800 1755 0,'0'0'36'0,"0"0"9"0,0 0-36 0,0 0-9 0,0 0 0 0,0 0 0 15,0 0 66-15,0 0 11 0,0 0 3 0,0 0 0 16,0 0-32-16,0 0-7 0,0 0-1 0,0 0 0 16,0 0-16-16,7 0-4 0,-3 0-1 0,3 0 0 15,4 0-6-15,-1 0-1 0,1 0 0 0,-1 0 0 16,4 0-12-16,-3 0 0 0,3 0-9 0,0 0 9 15,-3 0 0-15,3 0 0 0,-3 0 0 0,-4 3 0 16,3-3 0-16,-3 0-9 0,0 3 9 0,4-3 0 16,-1 0-115-16,-3 3-17 0,4 3-4 0</inkml:trace>
  <inkml:trace contextRef="#ctx0" brushRef="#br0" timeOffset="104187.861">13762 10736 1748 0,'0'0'36'0,"-4"5"8"0,1 1-35 16,3 0-9-16,-4 0 0 0,1 6 0 0,-1 0 45 0,1-7 7 0,-1 7 2 0,4 3 0 16,-3-3-10-16,3-1-3 0,0 1 0 0,-4 0 0 15,4 0-17-15,0-1-3 0,0 4-1 0,4-3 0 16,-4-3-20-16,0 0 9 0,3-1-9 0,-3-2 0 15,0-6 0-15,0 0 0 0,0 0-12 0,0 0 3 16,0 0-65-16,0 0-13 0,0 0-2 0</inkml:trace>
  <inkml:trace contextRef="#ctx0" brushRef="#br0" timeOffset="104489.857">13681 10639 1552 0,'0'0'44'0,"0"0"10"15,0 0-43-15,0 0-11 0,0 0 0 0,3 8 0 16,4-8-136-16,-3 6-30 0</inkml:trace>
  <inkml:trace contextRef="#ctx0" brushRef="#br0" timeOffset="104923.464">13889 10815 1660 0,'0'0'70'0,"0"0"-56"16,0 0 38-16,0 0 7 0,3 6 1 0,-3 0 1 15,0 0-12-15,4 5-2 0,-4-11-1 0,0 6 0 16,0 0 4-16,0 6 1 0,0-6 0 0,0 3 0 16,0-4-31-16,0 7-5 0,0-6-2 0,0 6 0 15,0-9-2-15,-4 6-1 0,4-9 0 0,0 5 0 16,0-5-10-16,0 0-14 0,0 6 3 0,0-6 1 16,0 0 46-16,0 0 8 0,0 0 3 0,-3 6 0 15,3-6-35-15,0 0-12 0,0 0 0 0,0 0 9 16,0 0 4-16,0 0 1 0,0 0 0 0,0 0 0 15,0 0-14-15,0 0 0 0,0 0 0 0,0 0 0 16,0 0 0-16,0 0 0 0,7-3 0 0,-4-3 0 16,1 3 14-16,3-5 0 0,-3-1 0 0,-1 3 0 15,1-12-14-15,-1 9 0 0,-3-2 0 0,4 2-10 16,-4-6 0-16,3 9 0 0,1-5 0 0,-4 5 0 16,3-3 10-16,-3 6 0 0,4-6 0 0,-4 9 0 15,0 0 0-15,0 0 0 0,0 0 0 0,0 0 0 16,0 0 0-16,0 0 0 0,0 0 0 0,0 0 0 15,0 0-11-15,0 0 11 0,3 3-13 0,1 3 5 16,-1 0 8-16,1 0 0 0,-1 5 0 0,1-5-8 0,-1 6 8 0,1 0 0 16,0 0 0-16,3 2 0 0,-4-8 0 0,1 0 14 0,-4-6-3 0,3 6-1 15,1 0-10-15,-1-3 0 0,1 3 0 16,-1 2 0-16,-3-8 0 0,4 6 0 0,-1 0 0 0,-3-6 0 31,4 9-49-31,-4-9-12 0,3 6-3 0,1 0 0 16,-4-6-102-16,7 6-21 0,-3 0-4 0</inkml:trace>
  <inkml:trace contextRef="#ctx0" brushRef="#br0" timeOffset="106046.26">14792 10938 1094 0,'0'0'46'16,"0"0"-37"-1,0 0 114-15,-4-5 22 0,4-1 5 0,0-3 1 16,-3 3-79-16,3 0-16 0,0-6-4 0,0 12 0 16,0 0-26-16,0 0-6 0,0-9 0 0,0 9-1 15,0 0-10-15,-4-5-1 0,4 5-8 0,0 0 12 16,-3-3 13-16,3 3 3 0,-7-3 0 0,7 3 0 15,-7 0-1-15,0-3 0 0,0 3 0 0,0 0 0 16,0 0-4-16,-1 3-1 0,1 0 0 0,0-3 0 16,0 6-10-16,0-4-3 0,0 7 0 0,-3-9 0 15,-1 6-9-15,4 6 10 0,0-6-10 0,0-3 10 0,0 6-10 0,3-4 0 16,1 4 0-16,-1 3 8 0,1-6 0 16,3 6-8-16,0-6 12 0,0-6-4 0,3 5-8 0,-3-5 12 0,4 9-12 0,-4-9 12 15,7 9-12-15,0-6 12 0,3 0-12 16,-3-3 12-16,1 0-12 0,2-3 0 0,1-6 9 15,-4 0-9-15,3 1 11 0,1 2-3 16,0-12 0-16,-1 0 0 0,1-2 0 0,-1-4-8 16,-3-5 12-16,7-9-4 15,-3-1 14-15,-4 4 2 0,4 3 1 0,-4-6 0 16,-4 2-43-16,1-2-9 0,-1-3-1 0,1 9-1 0,-4-7 29 0,0 10 0 0,0-6 0 0,-4 8 0 16,1 1 0-16,3 8 0 0,-4-5 0 0,1 8 0 15,-1 0 0-15,-3 6-9 0,4-2 9 0,-1 5-8 16,1 0 8-16,3 6-10 0,0 0 10 0,0 0-10 15,0 0-2-15,0 0 0 0,0 0 0 0,-4 6 0 16,1 0 2-16,3 5 0 0,-4 4 0 0,4-3 0 16,0 6 10-16,-4-1-13 0,4 7 5 0,0 2 8 15,0 4-10-15,0 2 10 0,4 3 0 0,-4 9-9 16,4 0 9-16,-1-5 0 0,-3-1 8 0,4-3-8 16,-1 0 8-16,-3 4-8 0,0-7 8 0,4-3-8 15,-4-5 0-15,0-4 9 0,3 4-9 0,-3-3 0 16,0-4 11-16,4 1-11 0,-4-6 10 0,3-1-10 15,-3 1 0-15,4-6 0 0,-4 0 0 0,0-6 0 16,0 0-28-16,0 0-4 0,0 0-2 0,0 0 0 16,0 0-106-16,3 3-22 0,4 3-4 0</inkml:trace>
  <inkml:trace contextRef="#ctx0" brushRef="#br0" timeOffset="106583.773">14905 10833 1824 0,'0'0'76'0,"0"0"-60"16,0 0 38-16,0 0 8 0,0 0 2 0,0 0 0 16,0 0 0-16,0 0 0 0,0 0 0 0,7 0 0 15,-4-6-22-15,4 3-4 0,1 0-1 0,-1 0 0 16,0 3-22-16,3 0-5 0,-3-3-1 0,0 3 0 16,0 0-9-16,0-6 0 0,1 6 0 0,-1-3 0 15,-4 3-10-15,1 0 10 0,3-3-13 0,-7 3 5 16,3-3-24-16,-3 3-4 0,4-3 0 0,-4 3-1 15,0-3 22-15,3 3 5 0,-3-6 1 0,0 1 0 16,-3-1 9-16,-1 0 0 0,1-3 0 0,-4 3 0 16,3 3 0-16,-3-3 11 0,7 6-3 0,-3-3 0 0,-5-3-8 15,1 4 0-15,0-1 0 0,0 3 0 16,0 0 36-16,0 0 1 0,0 0 1 0,0 0 0 0,0 3-25 0,0-1-5 0,0 1 0 0,7-3-8 16,-4 6 0-16,1 0 0 0,3-6-12 15,-4 9 3-15,1 6 9 0,3-4-13 0,-4 1 5 0,4 6 8 16,0-3 0-16,0-4 0 0,4 7 0 0,-4-6 0 15,3-1 0-15,4 4 0 0,-3-3-9 0,3-3 9 16,0 0 0-16,0 5 0 0,0 4 0 0,0-6 0 16,0-4 0-16,0 1 11 15,4 3-2-15,-4-3 0 16,4-3-37-16,-1 0-8 0,-3-6-2 0,4 0 0 16,3 0-35-16,-4 0-7 0,5-9-2 0</inkml:trace>
  <inkml:trace contextRef="#ctx0" brushRef="#br0" timeOffset="107522.393">15773 10547 1317 0,'0'-5'27'0,"0"-7"8"0,-4 6-35 0,4 6 0 0,0 0 0 0,0 0 0 15,0 0 113-15,0 0 16 0,-3-6 3 0,3 6 1 16,-7 0-73-16,-4 6-16 0,4 0-2 0,-4 0-1 15,4 0-16-15,-3 2-3 0,3 1-1 0,-4 0 0 16,0 3 12-16,1-1 3 0,-1-5 0 0,1 6 0 16,3-6-4-16,-4 6-1 0,4-6 0 0,0 0 0 15,0-4-11-15,0 4-3 0,3-6 0 0,1 6 0 16,3-6-9-16,-7 0-8 0,7 0 12 0,0 0-12 16,-4 6 0-16,4-6 0 0,-3 6 0 0,3-6 0 0,0 0 0 0,0 0 0 15,0 0-10-15,0 0 10 0,3 6-8 0,1 0 8 0,-4-6-10 16,3 9 10-1,1-4 0-15,-4-5 0 0,3 3 0 0,-3-3 0 16,7 6 0-16,-7-6-9 0,7 3 9 0,-3 3-8 0,-4-6 8 0,7 0 0 0,-7 0 0 16,4 6 0-16,-4-6 0 0,3 6 0 0,-3-6 0 15,4 6 0-15,-4-6 0 16,7 6 0-16,-4-3 0 0,-3-3 0 0,4 2 0 0,3 4 0 0,-4 0 0 0,1 0 0 16,-1 0 0-16,-3-6 0 0,4 9 0 0,-4-3 0 15,3 5 0-15,1-5 0 0,-4 0 0 0,3 0 0 16,-3 6 0-16,0-6 0 0,4 3 0 0,-4-4 0 15,0 1 0-15,0 0 0 0,0 6 0 16,-4-3 8-16,4-3-8 0,0 2 9 16,-3 1-9-16,3-9 10 0,0 0-2 0,-4 0 0 0,4 0 0 0,-10 6 0 15,3-6 0-15,0 6 0 0,0-6 0 0,0 6 0 16,0 0-8-16,0-3 0 0,-1 0 9 0,1 0-9 16,0 0 0-16,0-6 0 0,-3-3 0 0,-1 3-12 15,1-3-16-15,-1 0-3 0,-3-6-1 16,0 6 0-16,0-2-25 0,3 2-6 0,0-6-1 0,-3 6 0 15,7 0-102-15,0 0-21 0,4 0-4 0</inkml:trace>
  <inkml:trace contextRef="#ctx0" brushRef="#br0" timeOffset="108113.125">15797 10727 1580 0,'0'0'67'0,"0"0"-54"16,0 0 41-16,0 0 8 0,0 0 2 0,0 0 0 15,0 0 37-15,0 0 8 0,0 0 2 0,0 0 0 16,0 0-62-16,0 0-12 0,0 0-2 0,0 0-1 16,0 0-25-16,0 0-9 0,4-6 0 0,3 6 9 15,4 0-9-15,-4 0 0 0,3 0 0 0,1 6 0 16,3-6-9-16,-4 0 9 0,5 0 0 0,-8 6 0 16,0-6-19-16,3 0 3 0,-3 0 1 0,0-6 0 15,0 6 15-15,0 0 0 0,-3 0 0 0,3-6 0 16,0 0 0-16,-3 6 0 0,3-6 0 0,-7 6 0 15,3-9 0-15,-3 3 0 0,0 1 0 0,-3-1 0 16,3-3-10-16,-4 0 1 0,1-3 0 0,-1 6 0 16,-3-2-37-16,4 2-7 0,-5-6-2 0,-2 6 0 15,-1 0 44-15,1 0 11 0,-1 0 0 0,1 6 0 16,-1-6 10-16,-3 6 4 0,7-5 1 0,-4 5 0 16,4 0-15-16,-3 5 0 0,3 1 0 0,0 6 0 0,-1-3 0 15,5 6 0-15,-4-7 0 0,0 10-10 0,3-12 10 16,1 12 0-16,-4-7 0 0,3 4 8 0,1-3-18 0,-1 3-3 0,1-4-1 15,3 1 0-15,-4 6 58 0,4-12 12 0,4 5 3 0,-4-2 0 16,3-3-43-16,1 3-16 0,3 0 11 0,-4-3-11 16,4 5 37-16,4-5 2 15,-4 6 0-15,4-3 0 0,-1 0-27 0,4-4-12 0,-3 4 10 16,-1-3-10-16,4 0 0 0,1 0 0 0,-5 0-11 0,4-3 11 31,-3 0-40-31,3-3-1 0,-3 3 0 0,-1-6 0 0,1 0-118 16,-1 3-23-16,1-3-5 0</inkml:trace>
  <inkml:trace contextRef="#ctx0" brushRef="#br0" timeOffset="108895.899">16129 10636 1579 0,'-4'23'32'0,"1"-11"10"16,-1 0-34-16,4-4-8 0,-3 10 0 0,-1-6 0 15,4 0 104-15,0-1 18 0,-3-2 4 0,3 0 1 16,0 6-50-16,0-4-9 0,0-5-3 0,0 3 0 16,0 3-1-16,3-6-1 0,-3 0 0 0,0 0 0 15,0-6 1-15,0 0 1 0,0 5 0 0,0-5 0 0,0 0-52 0,0 0-13 0,0 0 0 0,0 0 0 16,0 0 0-16,0 0 0 0,0 0 0 0,0 0 0 15,0 0 0-15,0 0 0 0,0 0 0 0,4 0 0 32,-4-5-48-32,3-4-13 0,-3 0-3 0,0-3 0 0,0 6 52 0,4-3 12 0,-4 4 0 0,3-1 0 15,-3-9 0-15,4 9 0 0,-4 0 0 0,4 0 0 16,-4 0 0-16,0 6-12 0,3-5 12 0,1 5-12 16,-4 0 12-16,0-6 0 0,0 6 0 0,0 0 0 15,0 0 0-15,0 0 0 0,0 0 8 0,0 0-8 16,0 0 0-16,0 0 0 0,7-6 8 0,-7 6-8 15,0 0 0-15,0 0 0 0,3 6 0 0,4-6 0 16,-3 6 0-16,-4-6 0 0,3 3 0 0,1 2 0 16,-1 1 0-16,1 3 0 0,-4-3 0 0,3 9 0 15,-3-9 34-15,4-1 3 0,-4 4 1 0,0 0 0 16,0-9-26-16,3 9-12 0,-3-9 10 0,0 0-10 16,0 0 8-16,0 0-8 0,0 0 0 0,0 0 0 15,0 0 9-15,0 0-9 0,0 0 8 0,4-6-8 16,-1 3 0-16,-3 3 0 0,4-6 0 0,0 3 0 15,-4 3 0-15,3-3 0 0,-3 3 0 0,4-6 0 16,-1 1 0-16,-3-1 0 0,4-9 0 0,-1 9 0 16,-3 6 0-16,0 0 0 0,0 0 0 0,0 0 0 15,0 6 0-15,0-6 0 0,0 0 0 0,0 0 0 16,0 0-10-16,4 9 10 0,-4-9 0 0,0 0-9 16,3 6 9-16,-3-6 0 0,0 0-9 0,4 6 9 15,-4-6 0-15,0 0 0 0,0 0 0 0,3 0 0 0,-3 0 0 0,4 5 0 16,-4-5 0-16,0 0 0 0,7 0 0 15,-7 0 0-15,3 6 0 0,-3-6 0 16,0 0 0-16,0 0 0 0,4 0 0 0,-4 0 0 0,7 3 0 16,-3 3 10-16,3-3-10 0,-4 6 10 0,1-6-1 15,-1 3 0-15,1 3 0 0,-1-4 0 16,4 7-9-16,0-6 0 0,0 3 0 0,0 0 0 16,-3-3 0-16,3-1 13 0,0-2-1 0,0 3-1 0,0 0-11 0,0 0-12 0,0 0 2 0,4 0 1 15,-4-6 9-15,4 0 12 0,-1 0-2 0,1 0-1 31,-1-6-118-31,4-6-24 0,0 6-5 0,1-5-1 0,-1 2-136 0,0-3-27 0</inkml:trace>
  <inkml:trace contextRef="#ctx0" brushRef="#br0" timeOffset="109483.307">16644 10709 1824 0,'0'0'38'0,"0"0"8"15,0 0-37-15,0 0-9 0,0 0 0 0,0 0 0 16,0 0 87-16,-7-6 15 0,0 6 3 0,0 0 1 16,7 0-67-16,-11 0-14 0,4 0-2 0,0 0-1 15,-3 0-22-15,3 0 0 0,0 0 0 0,-4 0 0 16,4 6 37-16,0-6 3 0,0 0 1 0,0 6 0 0,0 0-14 15,0 0-3-15,3 0-1 0,-3-3 0 0,0 2-23 0,3 4 0 16,-3-3 0-16,0 9 0 0,4-3 0 0,-1-7 0 0,1 4 0 0,-4 9 0 16,3-9 0-16,4 5 0 0,-3-8 0 0,-1 6 0 15,4-6 56-15,0 3 6 0,0-3 2 0,0-6 0 16,0 6-52-16,0-6-12 0,0 0 0 0,0 0 0 16,0 0 0-16,0 0 0 0,4 0 0 0,3 0 0 15,0 0 0-15,0 0 0 0,0 2 0 0,3-2 0 16,-3 0 0-16,1-2 0 0,2-1 0 0,-3-3 0 15,4 3 0-15,-4 0 0 0,3-3 0 0,-3 0 0 16,1 0-48-16,-5 6-13 0,1-6-3 0,-4 6 0 16,0 0 52-16,0 0 12 0,0 0 0 0,0 0 0 15,0 0 0-15,0 0 0 0,0 0 0 0,0 0 0 16,0 0 0-16,0 0 0 0,0 0 0 0,0 0 0 16,0 0 48-16,0 0 13 0,0 0 3 0,0 0 0 15,0 0-64-15,0 0-12 0,0 0-2 0,0 0-1 16,0 0 15-16,0 0 0 0,0 0 0 0,0 0 0 15,0 0 0-15,0 0 0 0,0 0 0 0,3 6 0 16,1 0 0-16,-1 0 0 0,1 0-10 0,-1 3 10 16,1-3 0-16,-4-6 0 0,3 2 0 0,1 7 0 15,3-3 0-15,-4 0 0 0,4 6 0 0,-3-9 0 16,3 6-32-16,-3-4 0 0,-1-2 1 0,4 0 0 16,-3 0-52-16,-1 0-10 0,4 0-3 0,0-3 0 15,0 6-111-15,0-6-22 0,0-6-5 0</inkml:trace>
  <inkml:trace contextRef="#ctx0" brushRef="#br0" timeOffset="109856.362">16820 10727 1337 0,'0'0'28'0,"-3"6"6"0,-1-1-34 0,4 4 0 0,-3-3 0 0,-1 3 0 16,1 6 121-16,3-4 18 0,-4-5 3 0,4 6 1 15,-3 0-44-15,3 3-9 0,0-4-2 0,-4 1 0 16,4 0-50-16,0-3-10 0,0-1-3 0,0 1 0 16,0 3 8-16,0-6 2 0,0 0 0 0,0-6 0 15,0 0-21-15,0 0-4 0,0 0-1 0,0 0 0 16,0 0-9-16,0 0 0 0,0 0 0 0,0 0 0 16,0 0-99-16,4 0-12 0,-1-6-2 0</inkml:trace>
  <inkml:trace contextRef="#ctx0" brushRef="#br0" timeOffset="110188.43">16676 10468 2172 0,'0'0'61'0,"0"0"15"0,0 0-61 15,0 0-15-15,0 0 0 0,0 0 0 16,0 0 16-16,0 0 0 0,0 0 0 0,0 0 0 16,0 0-80-16,0 0-16 0,3 0-4 0</inkml:trace>
  <inkml:trace contextRef="#ctx0" brushRef="#br0" timeOffset="110581.003">16969 10665 1580 0,'0'0'67'15,"0"0"-54"1,0 0 41-16,0 6 8 0,0 0 2 0,0 3 0 15,3-4 37-15,-3 4 8 0,4 0 2 0,-1 3 0 16,1 0-75-16,-1-7-16 0,-3 4-2 0,4 0-1 16,-4 6 38-16,0-3 7 0,3-7 2 0,-3 10 0 15,4 0-52-15,-4 0-12 0,0-4 0 0,0 1 0 16,0 6 0-16,0-4 0 0,0-2 0 0,0 6 0 16,0-12 0-16,0 0 0 0,0-1 0 0,0-5 0 15,0 0 0-15,0 0 0 0,0 0 0 0,0 0 0 16,0 0 54-16,0 0 8 0,0 0 2 0,0 0 0 15,0 0-52-15,0-5-12 0,3-7 0 0,-3 0 0 0,4-6 0 16,-1 4 0-16,1-4 0 0,-4 6 0 0,3-5 0 0,1-7 0 0,0 4 0 0,-4-1 0 16,3 9 0-1,1 0 0-15,-1 7 0 0,-3-7 0 0,4 0 0 0,-1 6 0 0,-3 0 0 16,4 0 0-16,-4 6 0 0,0 0 0 0,0 0 0 0,0 0 0 16,0 0 0-16,0 0 0 15,0 0 0-15,0 0 0 0,0 0 0 0,0 6 0 0,3 6 0 0,-3-6 0 16,4 6 0-16,-1-3 0 0,1-1 0 0,-1-2 0 15,1 3 0-15,-1 3 0 0,1-6 0 0,-1 5 0 16,1-5 0-16,0 6 0 0,-1 6 0 0,1-4 0 16,3 4-23-1,-4-6-7-15,1 0-2 0,3 2 0 0,-4-2 0 0,4 0 0 0,-3-6 0 16,3 0 0-16,-4 2-115 0,1-2-23 0,3-3-5 0</inkml:trace>
  <inkml:trace contextRef="#ctx0" brushRef="#br0" timeOffset="110989.154">17244 10762 1497 0,'-4'15'63'16,"4"-4"-51"-1,-3-5 96-15,3 3 20 0,3 3 3 0,-3-3 1 16,4 0-54-16,-1-4-10 0,1 1-3 0,-1-6 0 16,4 6-38-16,0-12-8 0,1 6-2 0,-1-6 0 0,3 1-17 0,-3 5 0 0,4-9 0 0,-1 3 0 15,1-3 0-15,0 3 0 16,-1-3 0-16,1 3 0 0,-1-5 0 0,1 5 0 0,-4-12 0 0,0 9 0 31,-3 1-48-31,3-1-12 0,-4-9-4 0,1 9 0 0,-1 3 48 0,-3 1 16 0,0 5-9 0,0 0 9 16,0 0 0-16,0-6 0 0,0 0 0 0,0 6 0 15,0 0 0-15,-7-3 0 0,7 3 0 0,-7-3 8 16,0-3-8-16,-4 6 0 0,1-6 0 0,-1 6 0 16,1 0 42-16,3 0 7 0,-4 0 2 0,4 0 0 15,0 0-31-15,0 6-5 0,-4-6-2 0,4 0 0 16,0 9 18-16,0-6 3 0,0 6 1 0,0-1 0 16,3 7-19-16,-3-9-3 0,4 12-1 0,-1-10 0 15,4 4 4-15,0 6 0 0,0-1 0 0,0-5 0 16,4 3-16-16,-4 3 0 0,3-7 0 0,4 1 0 15,-3 3 57-15,3-3 6 0,0-1 1 0,0 1 0 16,0 0-77-16,4-6-15 0,-4 0-4 0,0-1 0 16,0 1 32-16,0 3 0 0,0 3 8 0,0 0-8 15,0-6 28-15,0-1-2 0,4 1 0 0,-4-3 0 16,3 0-72-16,1 3-14 0,-4-3-4 0,4-3 0 16,-1 0-51-16,-3 0-10 0,4 0-3 0,-1 0 0 15,1-3-102-15,-4-3-21 0</inkml:trace>
  <inkml:trace contextRef="#ctx0" brushRef="#br0" timeOffset="111345.022">17692 10962 1824 0,'0'0'76'0,"0"0"-60"15,0 0 80-15,0 0 16 0,0 0 3 0,0 0 1 16,0 0-32-16,3 6-7 0,-3-6-1 0,0 6 0 16,0-6-60-16,4 6-16 0,-4-6 0 0,0 0 0 15,3 5 0-15,-3-5 0 0,4 6 0 0,-4-6 0 16,3 3 0-16,-3-3 0 0,0 0 0 0,4 9 0 15,-4-9-202-15,0 0-43 0</inkml:trace>
  <inkml:trace contextRef="#ctx0" brushRef="#br0" timeOffset="135275.045">2536 429 738 0,'0'11'20'0,"0"-5"7"0,0 0-27 0,0 6 0 0,0-6 0 0,0 0 0 15,0-6 45-15,0 0 4 0,0 0 1 0,0 0 0 16,0 0-26-16,0 0-6 0,0 0-1 0,0 0 0 16,0 0 2-16,0 0 0 0,0 0 0 0,0 0 0 15,0 0-19-15,0 0 10 0,0 0-10 0,0 0 8 16,0 0-8-16,0 0 0 0,0 0 0 0,0 5 8 16,4-5 0-16,0 6 0 0,-1-3 0 0,-3-3 0 15,0 0 49-15,0 0 10 0,0 0 1 0,0 0 1 16,0 0 9-16,0 0 2 0,0 0 0 0,0 0 0 15,0 0-18-15,-7 0-3 0,0-3-1 0,0 3 0 16,0 0-10-16,0 0-3 0,-4-6 0 0,4 6 0 16,0 0-10-16,4 0-3 0,-5-5 0 0,1 5 0 15,-3-6-8-15,3 6-1 0,-4-6-1 0,1 6 0 0,3 6-14 16,-4 0-8-16,0-1 8 0,1 1-8 0,-4-3 0 16,3 9 0-16,4 0 0 0,-3 0 0 0,2-7 0 15,1 7 0-15,0-6 0 0,0 3 0 0,0 3 0 16,0-1 0-16,4-5-9 0,-1 6 9 0,1-6 0 15,-1 0 0-15,4-6 0 0,0 0 0 16,-3 6 0-16,3-6 0 0,-4 3-9 0,4-3 9 0,0 11 0 16,0-11-8-16,0 0 8 0,0 0 0 0,0 0-8 0,0 0 8 15,0 0 0-15,0 6 0 16,0-6-8-16,0 6 8 0,0-6 0 0,0 0 0 0,0 0 0 0,0 0-8 0,0 0 8 0,0 0 0 16,0 0 0-16,0 0 0 0,4 0-8 0,-4 0 8 15,0 0 0-15,0 0 0 0,3 0 0 0,-3 0 0 16,7 0 0-16,-7 0 0 0,4 0 0 0,-1 0 0 15,4 0 0-15,0 0 0 0,-3 0 0 0,3 6 0 16,0-6 0-16,0 0 0 0,0 6-8 0,4 0 8 16,-1 0 0-16,4 0 0 15,-3-1-8-15,-1 4 8 0,5 3 0 0,-5 0-10 0,4 0 10 16,0-1-8-16,0-5 8 0,-3 9 0 0,3-3 0 0,0-1 0 16,-3-5 9-16,-1 12-9 0,1-9 12 0,-4 2-12 15,0-5 12-15,4 6-4 0,-8-6 0 0,4 0-8 16,-3 6 13-16,3-9-4 0,-4 8-1 0,-3 1 0 15,4 0 1-15,-4-6 0 0,0 0 0 0,0 5 0 16,-4-8 3-16,-3 3 1 0,4 0 0 0,-8 0 0 16,1-6 2-16,-1 0 0 0,4 6 0 0,-4-6 0 15,-3 0-7-15,-7 6-8 0,4-6 11 0,-1 0-11 16,0 0 0-16,1 0 0 0,3 0 0 0,-1 0 0 16,1 0-9-16,-3 0-6 0,3-6-1 0,3 6 0 15,0 0 16-15,4 0-12 0,7 0 12 0,0 0-12 16,0 0-38-16,0 0-7 0,0 0-2 0,0 0 0 15,0 0-31-15,0 0-6 0,0 0-2 0,4 0 0 16,3 6-16-16,4-6-3 0,-4 0-1 0</inkml:trace>
  <inkml:trace contextRef="#ctx0" brushRef="#br0" timeOffset="135934.725">2780 711 1288 0,'0'0'36'0,"0"0"8"16,0 0-35-16,0 0-9 0,0 0 0 0,0 0 0 15,0 0 64-15,0 0 12 0,0 0 1 0,-4 6 1 16,4-6-35-16,0 0-7 0,0 0-2 0,0 0 0 16,0 0-16-16,-7 0-3 0,7 0-1 0,0 0 0 0,-7 0 3 15,7 0 1-15,0 0 0 0,-10 0 0 16,10 0-2-16,-7 6 0 0,0-6 0 0,-1 5 0 0,5 1-4 0,-4 3 0 0,3 3-1 0,-3-6 0 16,4 6 1-16,-1-1 0 0,1 1 0 0,-1 3 0 15,-3-4 0-15,4 1 0 0,-1 6 0 0,1-6 0 16,-1 2 6-16,4 4 2 0,0-12 0 0,-3 6 0 15,3-1-3-15,0-2 0 0,3-3 0 0,-3 0 0 16,0 0-9-16,4 0-8 0,-1 0 9 0,1-1-9 16,3-5 0-16,0 0 0 0,0 0 0 0,0 0 0 15,3 0-9-15,1 0 9 0,0 0 0 0,6 0-9 16,-3-5 9-16,-3 5 0 0,3-6 0 0,-3 6 0 16,3-6 0-16,-4 0 0 0,4 0 8 0,-3 0-8 15,0 0 0-15,-4 3 0 0,3-3 0 0,-3 1 0 16,0-7 0-16,0 6 0 0,0-6 0 0,-3 6 8 15,0 0 0-15,-4-2 0 0,0 2 0 0,0 0 0 16,0-6 1-16,0 0 1 0,0 1 0 0,-8-1 0 16,5 3 0-16,-8 3 0 0,4-6 0 0,-3 7 0 15,-4-1-10-15,3 0 0 0,0 0 0 0,-3 6 0 16,4-12 0-16,-4 12 0 0,3 6 0 0,0 0 0 16,1-6 8-16,-1 6-8 0,-3-6 12 0,4 6-4 15,3 0-8-15,-1-1 0 0,1 7-10 0,4 0 10 16,-1-9-13-16,4-3 3 0,0 0 1 0,-3 6 0 15,3-6-7-15,0 6-2 0,3-1 0 0,1 1 0 16,-1 0-18-16,1 0-3 0,3 0-1 0,0 0 0 16,0-6-13-16,7 0-3 0,-3 6-1 0,-1-6 0 15,5 0-120-15,-5 6-24 0,4-3-5 0</inkml:trace>
  <inkml:trace contextRef="#ctx0" brushRef="#br0" timeOffset="136521.515">3140 749 1158 0,'-18'6'24'0,"8"0"6"0,-1-6-30 0,0 6 0 0,4-6 0 0,-3 0 0 16,3 0 85-16,0 0 11 0,0 0 3 0,7 0 0 15,0 0-26-15,0 0-5 0,0 0 0 0,0 0-1 16,0 0-36-16,0 0-7 0,0 0-2 0,0 0 0 15,0 0-22-15,0 0 0 0,0 0 0 0,0 0 0 16,3 6 8-16,1-1-8 0,-1 7 10 0,4 0-10 16,0-3 19-16,-3-3-3 0,3 5 0 0,0 1 0 15,0 0 4-15,0 0 1 0,0-4 0 0,0-2 0 16,7 6 9-16,-7-6 2 0,0 0 0 0,0 0 0 16,0-6 0-16,0 6 0 0,-3-6 0 0,3 5 0 15,0-5-14-15,4 0-2 0,-4 0-1 0,0 0 0 0,0 0-3 16,0-5-1-16,3 5 0 0,-2-6 0 0,-5 0-3 0,4 0-8 15,4-6 12-15,-8 6-4 0,1-5 2 0,3 2 0 16,-4-3 0-16,4-6 0 0,-3 7-1 0,-4-1 0 0,3-3 0 16,-3 3 0-16,0 1-1 0,0-1-8 0,0-3 12 15,-3 9-4-15,-1-5 4 0,1 5 0 0,-1 0 0 16,1-6 0-16,-1 12-12 0,-3-6-17 0,0-6 4 0,0 9 1 16,0 3 12-16,0-5 0 0,7 5 0 0,-4 0 0 15,4 0-44-15,-7-6-2 16,7 6-1-16,-7 0 0 0,7 0-15 0,0 0-3 0,0 0-1 0,0-6 0 15,0-6-183-15,4 6-37 16,-1 0-7-16</inkml:trace>
  <inkml:trace contextRef="#ctx0" brushRef="#br0" timeOffset="136953.867">3401 279 850 0,'0'0'17'0,"0"0"6"0,0 0-23 0,0 0 0 0,0 0 0 16,0 0 0-16,0 0 158 0,0 0 27 0,0 0 6 0,0 0 1 15,0 5-91-15,-4 1-17 0,4 0-4 0,0 3-1 16,0 3-25-16,0 0-5 0,0-1-1 0,0 7 0 16,4 3-16-16,-1 2-4 0,1 4-1 0,-1 2 0 15,1 0 5-15,-1-2 2 0,1 2 0 0,-1-2 0 16,5-4-22-16,-5 1-12 0,4-4 12 0,0 10-12 16,0-10 13-16,-3 4-4 0,3-1-1 0,-4 10 0 15,4-10 0-15,-3 4-8 0,-1 2 12 0,1-3-4 16,3 4 2-16,-3-13 0 0,-1 10 0 0,1-4 0 15,6-2-2-15,-6 3 0 0,-1-7 0 0,-3 1 0 16,4-3-8-16,-4-4 0 0,0 7 9 0,0-12-9 16,0 0 8-16,0-6-8 0,0 0 10 0,0 0-10 15,0 0-9-15,0 0-8 0,0 0-2 0,0 0 0 16,0 0-124-16,0 0-25 0,0 0-4 0</inkml:trace>
  <inkml:trace contextRef="#ctx0" brushRef="#br0" timeOffset="137348.677">3288 643 1409 0,'-14'6'29'0,"14"-6"7"0,0 0-28 15,0 0-8-15,0 0 0 0,-7 0 0 0,7 0 77 0,-11 0 15 0,11 0 2 0,0 0 1 16,0 0-23-16,0 0-4 0,-7 0 0 0,7 0-1 16,0 0-36-16,0 0-7 0,0 0-2 0,0 0 0 15,0 0-22-15,4 0-13 0,6-6 1 0,1 6 1 16,-1 0 11-16,1 0 0 0,0 6 0 0,3-6 0 15,3 6 0-15,1 0 0 0,0-6 0 0,6 6 0 16,-6 0 0-16,-4-6 0 0,4 5 0 0,3-2 0 16,-4 3 0-16,5 0 0 0,2-6 0 0,-6 6 0 15,3-6 0-15,0 6 0 0,0 0 0 0,-3 0 8 16,3-6-26-16,-3 0-5 0,-4 6-1 0,4-6 0 16,-1 0-48-16,-3 5-9 0,-3-5-3 0</inkml:trace>
  <inkml:trace contextRef="#ctx0" brushRef="#br0" timeOffset="138427.648">3852 981 1580 0,'0'0'67'15,"0"0"-54"-15,0 0 41 0,0 0 8 0,0 0 2 0,0 0 0 16,0 0 0-16,0 0 0 0,0 0 0 0,0 0 0 15,0 0-20-15,0 0-4 0,0 0-1 0,0 0 0 16,0 0-31-16,0 0-8 0,0 0 0 0,7-6 0 16,-3 0-30-16,3 6-7 15,-3-5-2-15,3-1 0 0,-4 6 39 0,8-6 0 0,-8 6 0 0,-3 0 0 16,4-6 0-16,3 6 0 0,-4-6 0 0,1 0 0 16,-1 6 0-16,-3 0 0 0,7 0 0 0,-3-6 0 15,-1 3 0-15,1 3 0 0,0-6 0 0,-1 1 0 16,1-1 0-16,-4 6 0 0,3 0 0 0,1-6 0 15,-1 0 0-15,1 0 0 0,-1 0 0 0,1 0 0 16,-4 0 0-16,0 6 0 0,0-5 0 0,0 5 0 16,0-3 0-16,0 3 0 0,-4-6 0 0,4 6 0 15,0-6 0-15,-3-6 0 0,-1 6 0 0,4 0 0 16,-3 0 0-16,-1 1 0 0,1-1 0 0,-4-3 0 16,3-3 0-16,-3 6 0 0,3 0 0 0,-3 1 0 15,0-1 0-15,0 0 0 0,0 6 0 0,0 0 0 16,-3-6-15-16,10 6 5 0,-7 6 1 0,7-6 0 15,-8 0-3-15,5 6 0 0,-1 0 0 0,1 5 0 16,3 1-24-16,0-3-6 0,0 8-1 0,0-5 0 0,3 6 35 0,-3 2 8 16,4-2 0-16,-4 0 0 0,3-1 0 15,5 4 0-15,-5 2 0 0,1-5 0 0,-1 3 38 0,4-10 10 0,-3 13 1 16,-1-9 1-16,-3-4-29 0,4 7-5 0,-1-12-2 0,1 6 0 16,-4-6 40-16,3-1 8 0,-3-5 2 0,0 0 0 15,0 0-54-15,0 0-10 0,0 0 0 0,0 0 0 16,0 0-15-16,0 0 3 0,7-2 0 0,-3-1 0 15,6 3 12-15,1-6 0 0,0-6 9 0,-1 6-9 16,4 0-38-16,0-6-14 16,-3 1-2-16,7 2-1 0,-1-3-129 0,-6 0-25 15,7 1-6-15</inkml:trace>
  <inkml:trace contextRef="#ctx0" brushRef="#br0" timeOffset="139093.2">4135 773 425 0,'-15'5'8'0,"15"-5"4"0,-3 6-12 0,-1 0 0 0,4-6 0 0,0 6 0 16,-3 3 56-16,3-3 10 0,3 0 2 0,-3 5 0 16,4-5 20-16,-4 6 4 0,3 0 0 0,1-6 1 15,-4 8-20-15,4-8-4 0,-1 12-1 0,1-12 0 16,3 5-2-16,-4-5-1 0,1 3 0 0,-1 3 0 15,1-6-3-15,-1 0-1 0,1 0 0 0,-1-1 0 0,-3-5-20 16,0 6-4-16,0-6-1 0,0 0 0 0,0 0-4 0,0 0-2 16,0 0 0-16,0 0 0 0,0 0 0 15,0 0 0-15,0-6 0 0,0 1 0 0,0-1-13 0,0-6-2 0,-3-6-1 16,3 9 0-16,0-8-14 0,0 5 0 0,0-6 0 0,3 4 0 16,-3 2 0-16,4 0 0 15,-4 0 0-15,0 7 0 0,3-1 0 0,1-3 0 0,3 3 0 16,-4 0 0-16,-3 6-12 0,8 0 4 0,-5 0 8 0,4 0-13 15,0 6-8-15,-3-6-2 0,3 6 0 0,0-6 0 16,0 9 34-16,0-9 6 0,0 6 2 0,0-1 0 16,4 7-19-16,-1-6 10 0,-3 12-10 0,0-12 8 15,-3 8 2-15,3-8 0 0,0 12 0 0,0-12 0 16,0 5 3-16,0 4 1 0,-3 3 0 0,3-6 0 16,-4-1-3-16,1 1-1 0,3-3 0 0,-4 3 0 15,1-6-10-15,-4 5 0 0,3 1-12 0,1-6 12 16,-4-6 0-16,0 6 21 0,0-6-2 0,0 0-1 15,0 0-39-15,0 0-8 0,0 0-2 0,0 0 0 16,0 0-27-16,0 0-6 0,0 0 0 0,0 0-1 16,0 0-80-16,0 0-16 0,7-6-3 0</inkml:trace>
  <inkml:trace contextRef="#ctx0" brushRef="#br0" timeOffset="139704.008">4597 784 892 0,'0'0'25'0,"0"0"6"0,0 0-31 15,0 0 0-15,-4 6 0 0,1 6 0 0,3-9 112 0,0 9 16 0,-4-7 3 0,1 7 1 16,3 0-33-16,0 0-7 0,0-3 0 0,0 2-1 15,0 7-15-15,0-12-2 0,3 6-1 0,-3-1 0 16,0-2-51-16,0-3-10 0,0 6-3 0,4-6 0 16,-4 0 41-16,3-1 8 0,-3 1 2 0,4 6 0 15,-1-3-30-15,4-3-6 0,0 0 0 0,-3 0-1 16,3-6-23-16,-7 0 8 0,7 5-8 0,4 1 0 16,-4 0 9-16,-4 0-9 0,4 0 12 0,-7-6-12 15,7 0 11-15,-7 0-11 0,4 6 10 0,-4-6-10 16,7 0 16-16,-7 0-4 0,0 0 0 0,3-6 0 15,4 0 5-15,-3 0 1 0,-1 0 0 0,-3 0 0 0,4-5-3 0,-4-1-1 16,0-3 0-16,0-2 0 0,-4-1-4 16,1-3-1-16,-1-2 0 0,-3-7 0 0,0 4-9 15,4-3 8-15,-4 2-8 0,0 4 8 0,0-1-16 0,-7 4-4 16,6 8-1-16,-2-6 0 16,3 3-31-16,0 4-7 0,0-1-1 0,0 6 0 15,3 0-4-15,4 0 0 0,-3 6-1 0,-1 0 0 16,4 0-107-16,0 0-20 0,0 0-5 0,0 0-311 15,0 0-61-15</inkml:trace>
  <inkml:trace contextRef="#ctx0" brushRef="#br0" timeOffset="140371.447">4844 740 860 0,'0'0'19'0,"0"0"4"0,0 0 1 0,0 0 0 0,0 0-24 0,0 0 0 0,0 0 0 0,0 0 0 16,0 0 146-16,0 0 25 0,0 0 5 0,0 0 0 15,0 0-89-15,0 0-19 0,0 0-3 0,0 0-1 0,0 0 11 0,0 0 1 16,0 0 1-16,0 0 0 0,-4 3-41 0,4-3-8 16,0 12-1-16,0-6-1 0,0 0-9 0,0 0-1 15,4-1-1-15,-1 1 0 0,1 6-5 0,-1-6-1 16,1 9 0-16,-1-10 0 0,1 1-9 0,-1 0 0 16,4 0 9-16,-3-6-9 0,-1 12 11 0,-3-12-3 15,0 0 0-15,0 0 0 0,0 0 3 0,0 0 0 16,0 0 0-16,4-12 0 0,-4 6 2 0,0 0 1 15,0-5 0-15,-4-1 0 0,1-3-6 0,-4 3-8 16,3 1 11-16,-3-1-11 0,4-3 0 0,-1 3 0 16,-3 7 0-16,4-1-12 0,-1-12 0 0,1 12 0 15,-4 0 0-15,3 0 0 0,0 3-4 0,4 3 0 16,0 0 0-16,-7-5 0 0,4-1 4 0,3 6 0 0,0 0 0 0,-7 6 0 16,0-6-1-16,7 0 0 15,0 0 0-15,-7 5 0 0,7-5-2 0,0 3 0 0,-7 15 0 0,3 0 0 16,1-7 7-16,-1 1 8 0,4 15-13 0,-3-4 5 15,-5-2 8-15,8 2 14 0,0 1-3 16,-3 8-1-16,3-3 13 0,0-2 2 0,0-4 1 0,0 10 0 16,0-10-3-16,3 1-1 0,-3-9 0 0,0 8 0 15,0-11-5-15,8 0-1 0,-5 2 0 0,-3-2 0 16,4-6-7-16,-1 6-1 0,1-6-8 0,-4-6 12 16,0 0-12-16,0 0 11 0,0 0-11 0,10 0 10 15,4-6-10-15,0 6 0 0,4-6-12 0,-4 6 12 16,0-12 0-16,4 6 0 0,3 0 0 0,-3-5 0 15,3 2-51-15,4-3-2 0,-1 6-1 16,5-12 0-16,-5 7-123 0,1-4-25 0,3-3-5 16</inkml:trace>
  <inkml:trace contextRef="#ctx0" brushRef="#br0" timeOffset="142316.596">2593 1728 1132 0,'3'15'48'0,"-3"-9"-39"15,0-1-9-15,0-5 0 0,0 6 0 0,0-6 0 0,0 0 0 0,0 0 0 16,0 0 0-16,0 0 0 15,0 0 14-15,0 0 1 0,0 0 0 0,4 0 0 0,0-11-3 0,-1 5 0 16,1-9 0-16,-4 3 0 16,3 0 2-16,-3-5 0 0,0 2 0 0,0-3 0 0,0 1-2 0,0 5 0 15,-3-3 0-15,3 4 0 16,-4-7 5-16,1 6 1 0,-1 0 0 0,0 1 0 0,-3 2-8 0,0-3-2 0,-3 0 0 16,-1-5 0-1,4 8 22-15,0 3 4 0,0 0 1 0,-4 0 0 0,4 0-3 0,-3 0 0 16,-1 1 0-16,1 5 0 15,3 0-15-15,-4 0-3 0,0 0-1 0,4 0 0 0,0 5-13 0,0 1 0 0,0 0 0 0,0 0-10 16,0 3 1 0,0 3 0-16,0 5 0 0,0-5 0 0,0 6 9 0,0 2 0 0,0-2 0 0,0 5 8 15,3-2-8-15,-3 8 0 0,4-11-11 16,-1 14 11-16,4-2-9 0,0 2 9 0,-3-2-8 0,3-4 8 16,3 9 0-16,-3-2 16 0,4-4-3 15,-1 3 0-15,-3 1 6 0,7-4 1 0,0 1 0 0,4-4 0 16,-4-3 3-16,-4 4 1 0,4-9 0 0,0 5 0 15,1-8-10-15,-1 2-2 0,-4-5 0 0,1 6 0 16,3-12 0-16,-4 0 0 0,4 2 0 16,-7-8 0-16,0 0-12 0,0 0 0 0,0 0 8 0,0 0-8 15,0 0-41 1,0 0-11-16,0 0-3 0</inkml:trace>
  <inkml:trace contextRef="#ctx0" brushRef="#br0" timeOffset="143120.445">2244 2001 1469 0,'0'0'30'0,"0"0"9"0,-4-6-31 16,4 6-8-16,0 0 0 0,0-8 0 0,0 8 24 0,0-3 3 0,7 0 1 0,-3-9 0 15,10 6-11-15,-7 0-1 0,3 6-1 0,1-6 0 16,0 0-15-16,6 6 0 0,-3-5 0 0,4 5 0 16,0 0 0-16,3 0 11 0,-7 0-11 0,4 5 10 15,-4-5-10-15,0 0 0 0,3 0 0 0,-6 0 0 16,3 0-8-16,-3 0-1 0,3-5 0 0,-4 5 0 31,-3 5-33-31,1-5-6 0,-5 0-2 0</inkml:trace>
  <inkml:trace contextRef="#ctx0" brushRef="#br0" timeOffset="143741.03">2812 1981 1534 0,'0'0'32'0,"0"0"8"0,-4 6-32 16,-3 2-8-16,7-2 0 0,0-6 0 0,-3 6 53 0,3-6 10 0,-4 6 1 0,0 6 1 16,1-6-27-16,-1 0-6 0,4 2 0 0,-3-2-1 15,-1 6-4-15,4 0-1 0,-3-6 0 0,-1 5 0 16,4-5-26-16,0 3 8 0,0 3-8 0,0-6 0 16,-3 6 0-16,3-1 0 0,0 1 0 0,0 3 0 31,-4-3-36-31,4 5 1 0,0 1 0 0,-7-9 0 15,7 2-19-15,0 1-4 0,0 0-1 0,0-6 0 16,0-6-1-16,0 0-1 0,0 0 0 0,0 0 0 16,0 0-15-16,0 0-2 0,7-12-1 0,-7 0 0 0,4 1-56 0,-4-4-11 0</inkml:trace>
  <inkml:trace contextRef="#ctx0" brushRef="#br0" timeOffset="144229.4">3048 1913 1818 0,'-7'0'40'0,"0"-6"8"0,-4 6 1 0,1 0 3 0,-4-6-42 0,7 6-10 0,-1-5 0 0,-2-1 0 16,3 0 48-16,-4 6 8 0,4 0 2 0,0 0 0 0,0 0-34 0,0-6-6 15,0 0-2-15,0 6 0 0,-4 0-6 0,1 0-2 16,-4 0 0-16,3 0 0 0,1 0-8 0,-5 6 0 15,5 0-12-15,-8 0 12 0,4 0-14 0,0-1 5 16,-4 7 1-16,-3-3 0 0,7 3 8 0,0-1 0 16,0 1 0-16,3 6 0 0,1-6 0 0,-1 2-8 15,4 4 8-15,0 0 0 0,0-7 9 0,3 10 7 16,1-3 2-16,-1-1 0 0,8 10-2 0,-4-10 0 16,3 1 0-16,1-3 0 0,3 8-8 0,-4-5-8 15,5-3 9-15,-5-4-9 0,8 7 0 0,-4-12 0 16,0 6 0-16,0-7 0 0,0 1 8 15,0 3-8-15,0-3 0 0,4-6 9 0,-4 0 4 0,0-6 1 0,3 0 0 0,-3 3 0 16,0-3-14-16,0-11-10 0,0-1 2 16,-3-2 0-16,0 2 8 0,-1-6 12 0,1 1-2 0,-4-4-1 15,3 10-9-15,-3-10 0 0,4 10 0 0,-4-7 0 16,0 10 0-16,0-4 0 0,0 0-8 0,0 6 8 16,3 1-20-16,-3 2 1 0,0 3 0 0,0 6 0 15,0 0 5-15,0 0 1 0,0 0 0 0,0 0 0 16,0 0-3-16,0 0-1 0,0 0 0 0,0 12 0 15,4-6 17-15,-1 2 0 0,-3 10 0 0,4-6 0 16,-1 6 0-16,-3-4 12 0,4 4-3 0,-1-1-1 16,1-2 3-16,-1 9 0 0,1-7 0 0,-4 4 0 15,3-3 16-15,1-1 3 0,0 1 1 0,-1-3 0 16,1-4-23-16,-1 1-8 0,4-6 0 0,-7-6 0 16,4 6 0-16,-4 0 0 0,10 0 0 0,-6-6 0 0,3 5 0 15,0-2 0-15,-4 0 0 0,8 0 0 16,-7-3-42-16,6-3-8 0,4-3-2 0,-3 1 0 15,3-1-108-15,-4-6-21 0,5 0-5 0</inkml:trace>
  <inkml:trace contextRef="#ctx0" brushRef="#br0" timeOffset="144711.794">3189 2043 1409 0,'0'0'29'0,"0"0"7"0,-7 5-28 0,7-5-8 0,0 0 0 0,-3 9 0 16,3-9 60-16,0 0 10 0,0 0 2 0,-4 0 1 15,4 0 17-15,0 0 3 0,0 0 1 0,0 0 0 16,0 0-36-16,0 0-7 0,-4 6-2 0,4-6 0 15,0 0-36-15,0 0-13 0,0 0 9 0,0 0-9 16,0 0 0-16,0 0 0 0,0 0 0 0,0 12 0 16,0-6-12-16,-3 0 12 0,3-6-10 0,0 11 10 15,3-5 0-15,-3-3 0 0,0-3 0 0,0 0 0 16,0 0 0-16,0 0 0 0,0 0 0 0,0 0 0 16,0 0 0-16,0 0 8 0,0 0 1 0,0 0 0 15,-3 12-9-15,3-12 0 0,0 0 0 0,0 0 0 0,0 0 0 16,0 0 0-16,0 0 0 0,3-12 0 0,-3 9 0 0,4-9 0 15,-4 7 0-15,4-7 0 0,-1 0 0 0,4 0 0 16,-3-8 0-16,3 14 0 0,0 0 0 0,-7 6 0 16,3-6 0-16,1 0 0 0,-1 0 0 0,-3 6-11 15,0 0 3-15,0 0 0 16,0 0 8-16,0 0 0 0,7 6 0 0,0 0 0 0,-3 0-10 0,-1 6 0 16,1-6 0-16,0 2 0 0,-1 4 10 0,1 0 0 15,-4 0 0-15,0-1 0 0,0-5 0 0,3 3 9 16,-3 3-9-16,7-6 0 0,-7 0 16 0,0-6-4 15,0 6-1-15,0-6 0 0,0 0-11 0,0 0 0 0,0 0 0 16,0 0 8-16,0 0 11 16,0 0 1-16,0 0 1 0,0 0 0 0,4-6-10 0,-1 0-3 0,-3 0 0 0,4-9 0 15,-1 9-8-15,1 0 0 0,-4 6 0 16,3 0 0-16,1-5 0 0,-4 5 0 0,0 0 0 0,7-6 0 16,-7 6-12-16,3 0 12 0,-3 0-10 15,0 0 10-15,0 0-12 0,0 0 3 0,0 0 1 0,0 0 0 16,0 0-1-16,0 0 0 0,8 0 0 0,-8 0 0 15,7 0 9-15,-7 0 0 0,0 0 0 0,0 0 0 16,0 0 0-16,0 0 8 0,0 0-8 0,0 0 0 16,0 0 0-16,0 0 0 0,0 0 0 0,0 0 0 15,7 0 0-15,-7 0 0 0,7 0 0 0,0 0 0 16,-7 0 0-16,7 6 0 0,3-1 0 0,-3 1 0 16,4-12 0-16,0 6 0 0,3 0 0 0,-7 6 0 15,3-6 0-15,1 0 0 0,-4 0 0 0,0 0 0 16,4 6 0-16,-1-3 0 0,-3 9 0 0,-3-6 0 0,-4-6 12 0,7 0-1 15,0 6-1-15,-7-6 0 16,3 6-1-16,-3-6 0 0,0 0 0 0,0 0 0 0,0 0-1 0,7 0-8 16,-7 0 12-16,8 0-4 15,-8 0-8-15,3 0 8 0,8 0-8 0,-8-6 8 0,4 6-17 0,-3-6-4 16,3 6-1-16,0-6 0 16,-4-6-101-16,4 9-20 0,1-3-4 0</inkml:trace>
  <inkml:trace contextRef="#ctx0" brushRef="#br0" timeOffset="145121.511">3754 2098 1212 0,'0'0'51'16,"0"0"-41"-16,3 6 38 0,-3-6 8 0,0 0 2 0,0 0 0 15,0 0 10-15,0 6 1 0,0-6 1 0,0 0 0 16,7 9-25-16,-7-9-5 0,0 0 0 0,0 0-1 16,0 0-22-16,0 0-4 0,0 0-1 0,0 0 0 15,4 6-52 1,-1 0-12-16,-3-6-1 0,4 11-1 0,-1-5-28 0,1 6-6 0,-1-3 0 0,-3 9-1 16,4-13-39-16,-4 7-8 0,0 6-2 0,0-12 0 15,0-3-4-15,0 8-1 0,0-5 0 0,0-6 0 16,0 0 81-16,-4 12 16 0,4-12 3 0,0 0 1 0,0 0 85 0,0 0 17 15,0 0 3-15,-7-6 1 0,4 0 36 0,-4-5 8 16,-4-4 2-16,8-3 0 0,-5-5-94 0,1-4-16 16</inkml:trace>
  <inkml:trace contextRef="#ctx0" brushRef="#br0" timeOffset="145603.561">3835 1619 1670 0,'-11'18'36'0,"1"-6"8"0,2-1 2 0,-2 1 2 0,6 3-39 0,-6 2-9 15,-1 1 0-15,-3-6 0 0,7 3 39 0,0-4 5 0,-4 1 2 16,4-6 0-16,0 6-32 0,0-6-6 0,7-6-8 0,0 0 11 31,-7-6-67-31,0 0-12 0,0-6-4 0,4 6 0 16,3-6-118-16,0 1-24 0</inkml:trace>
  <inkml:trace contextRef="#ctx0" brushRef="#br0" timeOffset="146622.36">4110 1604 223 0,'0'0'0'0,"0"0"9"0,0 0-9 0,0-5 12 16,0-1-12-16,0 0 0 0,0-6 0 0,0 12 0 0,0 0 0 0,0 0 0 16,0 0 0-16,3-6 0 0,1 0 12 0,-4 6 0 15,0 0 0-15,0 0 0 0,0 0 2 0,0 0 0 0,3 0 0 0,-3 0 0 16,0 0 37-16,0 0 7 0,8 6 2 0,-5 0 0 16,-3 0 12-16,4 0 4 0,3 0 0 0,-7-6 0 15,0 0 0-15,0 11 0 0,0-11 0 0,0 6 0 16,0-6 12-16,0 0 4 0,0 0 0 0,-7 9 0 15,7-3-12-15,0-6-3 0,0 0 0 0,0 0 0 16,0 0-6-16,0 0-2 0,0 0 0 0,0 0 0 16,0 0-27-16,0 0-6 0,0 0 0 0,0 0-1 15,0 0-24-15,0 0-11 0,0 6 10 0,0 0-10 16,0 6 0-16,0-7 0 0,0 1 0 0,0 6 0 16,0 3 0-16,7 2-8 0,-4-5 8 0,1 6 0 15,-1 2-8-15,1-2 8 0,-1 0 0 0,1 2 0 16,3-2 0-16,-7 5 0 0,7-2 0 0,-4 8 0 15,4-8 0-15,-3 8 0 0,0-5 0 0,-1-4 0 16,4 10 0-16,-3-12 14 0,-4 8-4 0,3-3-1 16,1 4-9-16,-4-15 10 0,3 5-10 0,-3-5 10 0,4-3-10 0,-4-9 10 15,0 0-10-15,0 0 10 0,0 6-2 0,0 6 0 16,0-1 0-16,0-5 0 16,0-6-8-16,0 0 0 0,0 0-12 0,0 0 12 15,3-6-40-15,-3 0 0 0,4 1 0 0,-1-1 0 16,1 0-115-16,-4 6-23 0,3-3-5 0</inkml:trace>
  <inkml:trace contextRef="#ctx0" brushRef="#br0" timeOffset="147299.393">4452 1957 1090 0,'0'0'24'0,"0"0"4"0,0 0 2 0,0 0 2 0,0 0-32 0,0 0 0 0,0 0 0 0,-7 6 0 15,3 0 96-15,4 6 14 0,-3-3 2 0,3 2 1 16,0 1-39-16,0 0-8 0,0 0-2 0,3-1 0 15,-3 4-51-15,4-3-13 0,-8 0 0 0,8-7 0 16,-4 7 37-16,4-6 5 0,-4 9 1 0,0-9 0 16,0-6-15-16,0 6-4 0,0-6 0 0,0 0 0 15,0 0-12-15,0 0-4 0,0 0 0 0,0 0 0 16,0 0-8-16,0 0-17 0,0 0 4 0,0 0 1 16,0 0-48-16,0 0-10 0,7 0-2 0,-4-6 0 15,4 0-160-15,-3 6-33 0</inkml:trace>
  <inkml:trace contextRef="#ctx0" brushRef="#br0" timeOffset="147790.222">4382 1716 1515 0,'0'0'33'0,"0"0"7"0,0 0 2 0,0 0 1 0,0 0-35 0,0 0-8 0,-8 6 0 0,8-6 0 16,0 0 0-16,0 0-16 0,0 0 4 0,0 0 1 31,4 6-19-31,-4-6-4 0,7 0-1 0,4 0 0 16,-4 0-133-16,0 0-28 0</inkml:trace>
  <inkml:trace contextRef="#ctx0" brushRef="#br0" timeOffset="148211.983">4713 1940 860 0,'0'0'19'0,"0"0"4"0,0 0 1 0,0 0 0 0,0 0-24 0,0 0 0 0,0 0 0 0,-3-6 0 0,-1 6 12 0,4 0-3 15,0 0 0-15,0 0 0 0,-3-6 31 0,3 6 7 16,0 0 1-16,0 0 0 0,0 0 18 0,0 0 4 16,0 0 1-16,0 0 0 0,-8 0-17 0,8 0-3 15,-7 6-1-15,7-6 0 0,-3 6 0 0,3-6 0 16,-4 5 0-16,1 1 0 0,3-6-8 0,0 0-2 16,0 0 0-16,-4 6 0 0,4-6-12 0,0 6-4 0,0-6 0 0,0 0 0 15,4 6-9-15,-1 0-3 0,4 0 0 0,-3-6 0 16,7 3-4-16,-4 0 0 0,3-3-8 0,-3 0 12 15,4 0-12-15,-4 0 0 0,3-3 8 0,5 0-8 16,-8 3 9-16,0-12-1 0,0 6 0 0,0 0 0 16,0 0 2-16,-4-5 0 0,4 5 0 0,-3-9 0 15,-1 3-1-15,1 1 0 0,-4 5 0 0,0-6 0 16,0 0-9-16,0 3 12 0,0 3-12 0,-4 1 12 16,4 5-12-16,0 0 0 0,0 0 0 0,-7 0 0 15,7 0-19-15,-7 0 1 0,0 0 0 0,0 0 0 16,4 0 5-16,-8 5 1 0,4-5 0 0,-4 9 0 15,4-3 12-15,0 0 0 0,-3 6-10 0,-1 0 10 16,4-1 0-16,-3 1 0 0,3 3 0 0,-4-4 0 16,4 1 0-16,-4 0 0 0,4 3 12 0,7 2-4 15,-3-5 0-15,-1 6 0 0,1-6 0 0,-1 2 0 0,4-2 0 16,0 0 0-16,4-6 0 0,-4-1 0 0,3 7 4 16,1-9 0-16,-1 9 0 0,1-12 0 0,3 6-12 0,3 0 12 15,1 0-12-15,0-1 12 0,-1 1-12 0,1-6 0 16,-1 6 0-16,1 0 8 0,-1 0-8 0,1-3 0 15,0 3 0-15,-4 0 0 0,-4-6-12 0,4 0-8 16,0 6-2-16,0-6 0 16,0 0-30-16,-7 0-7 0,8 0-1 0,-8 0-514 15,3-6-103-15</inkml:trace>
  <inkml:trace contextRef="#ctx0" brushRef="#br0" timeOffset="148659.29">4935 1981 1728 0,'0'0'38'0,"0"0"8"0,0 0 2 0,0 0 0 0,0 0-39 0,0 0-9 0,0 0 0 0,-3 6 0 16,-1 2 44-16,4-8 8 0,-3 6 0 0,-1 0 1 15,4-6-33-15,0 6-8 0,4 6 0 0,-4-6-1 16,0 0 16-16,3 0 3 0,1-1 1 0,-1 4 0 16,1-3-15-16,-1 0-4 0,1 0 0 0,3 0 0 15,-3 5 7-15,-1-5 1 0,4 0 0 0,-3-3 0 16,-1 9-4-16,1-6 0 0,-1 0 0 0,-3-6 0 0,0 0-3 0,0 0-1 16,0 0 0-16,0 0 0 0,0 0 0 0,0 0 0 15,0 0 0-15,0 0 0 0,0 0 10 0,0 0 2 16,0 0 0-16,0 0 0 0,0 0 6 0,0 0 2 15,-3-6 0-15,-1 0 0 0,-3-6-24 0,4 3-8 16,-1 3 0-16,1 1 9 0,-1-1-9 0,-3-6 0 16,3 6 0-16,4-6 0 0,-3 6 8 0,3-2-8 15,0 2 8-15,0 0-8 0,0-6 0 0,0 6 0 16,0-6-14-16,3 12 5 0,-3-11-3 0,4 2 0 16,-1 3 0-16,1-6 0 15,-4 6-16-15,4 0-3 0,-1 1-1 0,1-1 0 0,-1-6 32 0,1 9 0 16,-1-3-8-16,-3 6 8 0,0 0-8 15,0 0 8-15,7 0-13 0,-7 0 5 0,7 0 8 16,-7 0-8-16,7 0 8 0,0 0-8 0,4 6 0 0,3-6 0 0,0 0 0 0,-7 3 0 16,7 9-4-16,0-12 0 0,4 6 0 15,-7-1 0 1,-1-5-35-16,4 6-7 0,1-6-2 0,-1 0 0 16,-7 6-160-16,7-12-32 0,21 0-6 0,-14 1-2 0</inkml:trace>
  <inkml:trace contextRef="#ctx0" brushRef="#br0" timeOffset="149018.946">5327 2037 1598 0,'-4'6'35'0,"1"-1"7"0,-1 4 2 0,4 3 1 0,-3-6-36 16,3-6-9-16,0 0 0 0,0 0 0 0,0 0 43 0,0 0 6 15,0 0 2-15,0 0 0 0,0 0-3 0,0 0 0 16,0 0 0-16,7 0 0 0,-4 0-16 0,4-6-4 16,1 0-1-16,-1 0 0 0,3 0-12 0,-3-2-3 15,0 2 0-15,4 0 0 0,-4 0-12 0,4-6 0 16,-4 6 0-16,-4 0 0 0,1 0 0 0,-1 6 0 16,-3-8 0-16,4 5 0 0,-1 0 11 0,-3 3-11 15,4-6 12-15,-4 6-12 0,0 0 15 0,0-6-4 16,0 6-1-16,0-6 0 0,-4 0-2 0,4 6 0 0,-3-6 0 15,-1 0 0-15,-3 6 8 0,-3-5 2 0,-5 5 0 0,5 0 0 16,-1 0-29-16,1 0-5 0,-4 0-2 0,-1 0 0 16,5 0 18-16,-4 5 0 0,3 1 0 0,1-6 0 15,-8 6 0-15,7 0 0 0,4-6 0 0,-3 6 0 16,3 0 20-16,3 0 5 0,-3 0 1 0,4 2 0 16,3-2-26-16,0 0 0 0,0 6 0 0,0 0 0 15,3 0-8-15,1-7 8 0,-1 10-10 0,4-3 10 16,0 0-8-16,0-1 8 0,0-5 0 0,0 9-9 15,0-3 9-15,4-1 0 0,0-5 0 0,-4 12-8 16,3-9 8-16,1 3 0 0,-1-1 0 0,5 1 0 16,-5 0 0-16,4 0 0 0,0 2 0 0,-3-2 0 15,7 0 12-15,-8 0-1 0,4-4-1 0,-3 4 0 16,3 0-10-16,0-6-17 0,-3-6 4 0,3 6 1 16,0-6-28-16,3 0-4 0,-6 0-2 0,0-6 0 15,3 0-110-15,-4 0-21 0,4-6-5 16</inkml:trace>
  <inkml:trace contextRef="#ctx0" brushRef="#br0" timeOffset="150405.999">4734 1434 1150 0,'0'0'24'0,"0"0"6"0,0 0-30 0,0 0 0 0,0 0 0 0,0 0 0 15,0 0 0-15,0 0-18 0,0 0 2 0,-3 6 1 16,3-6 37-16,0 0 7 0,0 6 2 0,0-6 0 15,0 6-7-15,0 5-2 0,0-11 0 0,0 6 0 16,0 0 16-16,3 0 3 0,-3 0 1 0,0 3 0 16,0-3-2-16,4 5 0 0,-4-5 0 0,0 0 0 15,3 6-2-15,1-6-1 0,-1 8 0 0,4-8 0 16,0 6-13-16,4 0-4 0,-4-6 0 0,0 5 0 16,0-2-20-16,4 3 0 0,-1 0 0 0,5-971 0 15,-5 971 30-15,4 970 2 0,-3-967 0 0,-1 2 0 16,1 1 0-16,3-6 0 0,-3 8 0 0,-4-2 0 15,-4 0-52-15,8-7-9 16,-4 4-3-16,0-3 0 0,0 0-77 0,-3-6-16 16,3-1-3-16</inkml:trace>
  <inkml:trace contextRef="#ctx0" brushRef="#br0" timeOffset="-101410.601">7059 11700 698 0,'0'0'14'0,"0"0"5"16,0 0-19-16,0 0 0 0,-3 9 0 0,3-9 0 15,-4 5 75-15,4-5 11 0,-4 6 2 0,4-6 1 16,-3 6-8-16,3-6-1 0,0 0-1 0,-7 3 0 15,7-3-12-15,0 0-3 0,0 0 0 0,0 0 0 16,0 0-51-16,-4 3-13 0,4-3 0 0,0 0 0 16,0 0 40-16,0 0 4 0,0 0 2 0,0 0 0 15,0 0-6-15,0 0-2 0,0 0 0 0,0 0 0 0,0 0-10 0,0 0-1 0,0 0-1 0,0 0 0 16,0 0-6-16,0 0-2 0,0 0 0 0,0 0 0 16,0 0-18-16,0 0 0 0,0 0 0 0,0 0 0 15,0 0 14-15,0 0-1 0,0 9 0 0,0-6 0 16,-3 3-13-16,3 0-18 0,0 0 4 0,-4 2 1 15,4-8 33-15,0 6 8 0,4 6 0 0,-4-6 1 16,3 9-46-16,-3-7-10 0,4 7-1 0,-4-3-1 16,3 3 48-16,1-1 9 0,-1 1 3 0,-3 3 0 15,4-4-31-15,0 1 0 0,-1 6 0 0,1-4 0 16,-1 1-19 0,1-3-9-16,-4 2-3 0,0 1 0 0,3-1 53 0,-3-2 10 0,0 9 3 0,0-7 0 15,0 4-35-15,0-3 0 0,0-1 0 0,0 1 0 16,4 2 0-16,-4-8 0 0,0 3 0 0,0-3 0 15,3-1 0-15,-3 1 10 0,4 0-10 0,-1-6 8 16,-3 0-8-16,4-3 0 0,-4-3 0 0,0 0 0 0,0 0 23 0,0 0 2 16,0 0 1-16,0 0 0 0,0 0-26 0,7-6 8 15,0-3-8-15,-7 9 0 0,3-12 12 0,1 0-4 16,0 4 0-16,-4 8 0 0,3-9-8 0,-3 9 0 16,4-9 0-16,-4 9 8 0,3-12-8 0,-3 12 0 15,4-6 9-15,-4-5-9 0,0 11 0 0,0-12 0 16,0 12 0-16,3-9 0 0,-3-3 0 0,0 12 9 15,0-9-9-15,-3 1 0 0,3 2 8 0,0-6-8 0,-4 0 0 16,1 0 0-16,-1 4-9 0,-3-4-9 0,0 0-2 0,0-3 0 16,-4 1-4-16,1-1 0 0,-1-3-1 0,1-2 0 31,2-1-11-31,1 1-3 0,0-1 0 0,0 0 0 0,-3 7 39 0,3-7 0 16,0 3 0-16,3 1 0 0,1 5 0 0,-1-6 0 15,1 7 0-15,-1-4-11 0,0 3 11 0,4-2-13 16,4-1 5-16,-4 3 8 0,4 3-12 0,-4-3 12 0,3-5-10 0,1 5 10 15,-4 0 0-15,3 4 0 0,1-4 0 0,-1 0 0 16,1 3 0-16,-4 9 8 0,3-9 1 0,-3 1 0 16,0 8 7-16,4-12 0 0,-4 12 1 0,0 0 0 15,3-6-7-15,-3 6-2 0,0 0 0 0,0 0 0 16,0 0-8-16,0 0 0 0,7-12 0 0,-7 12 0 16,0 0-15-16,4 0-5 0,-1 0 0 0,4 0-1 15,0 0 21-15,1 0 0 0,2 0 0 0,-3 6 0 16,7 0 0-16,0 0-11 0,1 6 11 0,2-4-8 15,4-2 8-15,-7 0-10 0,4 0 10 16,0-6-10-16,3 0 10 0,-3 0-8 0,3 6 8 0,-4-12-8 16,1 6 8-16,-4-6 0 0,4 0-9 0,-1 0 9 15,1-8 0-15,0 8 0 0,-1-6 0 0,-3 6 0 16,1-6-89-16,-1 7-20 0,-4-4-4 0,1 6-384 16,-4-3-77-16</inkml:trace>
  <inkml:trace contextRef="#ctx0" brushRef="#br0" timeOffset="-100576.903">7151 11967 1036 0,'0'0'23'0,"0"0"5"0,0 0 0 0,0 0 1 0,0 0-29 0,0 0 0 0,0 0 0 0,0 0 0 15,0 0 72-15,0 0 9 0,0 0 2 0,0 0 0 16,0 0-31-16,0 0-5 0,0 0-2 0,0 0 0 0,0 0 26 15,0 0 5-15,0 0 0 0,0 0 1 0,0 0-27 0,0 0-6 16,0 0 0-16,0 0-1 0,0 0-28 0,0 0-6 16,0 0-1-16,7 6 0 0,-4-6-8 0,4 3 0 15,4 0 0-15,-4-3 0 0,4 3 0 0,-4 0 0 16,7 3 0-16,-4 0 0 0,1-3 0 0,0 0 0 16,-1 2 0-16,8 4 0 0,-11-3 0 0,3-6-16 15,5 12 4-15,-5-6 1 16,-3 0-136-16,4 0-27 0,-1-1-6 0,1 1-492 0</inkml:trace>
  <inkml:trace contextRef="#ctx0" brushRef="#br0" timeOffset="-99869.068">7532 12105 1555 0,'0'0'34'0,"0"0"7"0,0 0 2 0,0 6 1 0,0-6-36 0,0 9-8 0,0-3 0 0,0 9 0 15,-4-9 73-15,4 0 13 0,0-1 2 0,0-2 1 16,0 6-44-16,0 0-9 0,4-3-1 0,-4 0-1 15,0-6-22-15,0 6-4 0,0-6 0 0,0 11-8 16,0-5 8-16,0-6-8 0,0 6 0 0,0-6 0 16,0 6-114-16,0 0-26 0,0-6-6 0,0 6-366 15,0-6-74-15</inkml:trace>
  <inkml:trace contextRef="#ctx0" brushRef="#br0" timeOffset="-99024.413">7507 11853 806 0,'0'0'17'0,"0"0"4"0,0 0 1 0,0 0 2 0,0 0-24 0,-7 0 0 0,0 0 0 0,7 0 0 15,-7-3 56-15,3-3 6 0,-3 0 2 0,4 6 0 32,3-12-79-32,3 6-15 0,1 0-3 0,-1 1-254 0,1-1-50 0</inkml:trace>
  <inkml:trace contextRef="#ctx0" brushRef="#br0" timeOffset="-97922.925">7751 12091 1094 0,'0'0'46'0,"0"0"-37"15,0 0 13-15,3-12 2 0,1 6 1 0,-1 0 0 16,1 3 11-16,-1-3 1 0,1 4 1 0,-4 2 0 15,10-3-30-15,-10 0-8 0,4 0 0 0,-4 3 0 16,0 0 0-16,7 0 0 0,0 0 0 0,-4 3 0 16,1 0 56-16,-1 0 6 0,1-1 2 0,0 7 0 15,-4-3-52-15,3 6-12 0,-3 0 0 0,0-6 0 16,4 2 45-16,-4 1 7 0,0 3 0 0,0-3 1 16,0 3-16-16,0-7-3 0,0-5-1 0,0 6 0 15,0-6 0-15,0 0 0 0,0 0 0 0,0 0 0 0,0 0-2 16,0 0-1-16,0 0 0 0,0 0 0 0,0 0-3 0,0 0-1 0,0 0 0 0,0 0 0 15,0 0-18 1,0 0-8-16,0 0 0 0,0 0 8 0,0 0-8 0,0-6-11 0,0 1 3 0,3-1 0 16,-3-6-5-16,0 3-1 0,4 0 0 0,-1 0 0 15,-3 1 14-15,4-1 0 0,-4-9 0 0,0 9-9 16,3-5 9-16,1 2 0 0,-1-3 0 0,1 3 0 16,-1 1 0-16,1 2 0 0,3-3 0 0,-4 6-8 15,1-6 8-15,3 7 0 0,-3-7 0 0,-1 3 0 16,4 6-24-16,4 0 1 0,-8 0 0 0,1 3 0 15,3 3 34-15,0 0 6 0,0-3 2 0,4 3 0 16,-4 0-31-16,0 3-5 0,0 0-2 0,0 0 0 16,-4-1 19-16,4 1 0 0,0 3 0 0,0 0 0 15,-3 3 0-15,0-3 0 0,3 2 0 0,-4 1 0 16,4 0 15-16,0 0 6 0,-7-1 2 0,4 4 0 16,-1-3-37-16,-3 0-7 0,4-1-2 0,-4 1 0 15,0 9 23-15,0-10 0 0,0-2 0 0,0 6 0 16,0 0 0-16,-4-4 0 0,8 1 0 0,-4 3 0 15,0-6 20-15,0 2 9 0,0-2 2 0,0-9 0 16,0 0-50-16,0 0-9 0,0 0-3 0,0 0 0 16,0 0 31-16,0 0 0 0,0 0 0 0,0 0 0 15,0 0-13-15,0 0 3 0,0 0 1 0,0-9 0 16,0 4-173-16,0-4-34 0</inkml:trace>
  <inkml:trace contextRef="#ctx0" brushRef="#br0" timeOffset="-97082.807">8234 12047 1181 0,'0'0'50'0,"0"0"-40"16,-11 0 75-16,4 0 15 0,-3 0 4 0,-1 0 0 15,11 0-4-15,-7-3-1 0,7 3 0 0,-7 0 0 16,0-6-55-16,0-3-12 0,3 3-1 0,1 0-1 16,3 6-30-16,0 0 0 0,0 0 0 0,-4 6 0 15,-3 0 0-15,4 3 0 0,-1-3 0 0,1 3 0 16,3 2 0-16,3-2 0 0,-3 9 0 0,0-6 0 15,4 2 0-15,-4 1 0 0,3 0 0 0,4-4 0 16,-7 1 0-16,0 3 0 0,4-3 0 0,-1-1 0 16,-3-5 0-16,0-6 0 0,0 0 0 0,0 0 0 15,0 0 37-15,4 6 2 0,-4-6 0 0,0 0 0 16,7 0-11-16,-7 0-3 0,3-6 0 0,4 6 0 16,-3-6-25-16,-1 1 0 0,1-1 0 0,0-3 0 15,-1 3 0-15,1 3 0 0,-4-6 0 0,3 0 0 16,-3 6 0-16,4-2 0 0,-4-1 0 0,0 6 0 15,0 0 0-15,3 0 0 0,-3 0 0 0,0 0 0 16,0 0 0-16,0 0 0 0,0 0 0 0,0 0 0 0,-3-6 0 16,3 6 0-16,0 0 0 0,0 0 0 0,0 0-12 15,0 0 1-15,0 0 1 0,0 0 0 0,0 0 10 0,0 0-8 16,0 0 8-16,0 0-8 0,0 0 8 0,0 0 0 16,0 0 0-16,3 6 0 0,1 0 0 0,3-1 0 15,-4 4 0-15,1-3 0 0,3 6 0 16,-4-6 0-16,1 6-9 0,-1-7 9 0,1 1 0 0,0 6 0 0,-1-6 0 15,1 0 0-15,-1 0-46 16,1-3-5-16,3 0-1 0,-4-1 0 0,4-4-156 16,0 2-32-16,0-6-7 0</inkml:trace>
  <inkml:trace contextRef="#ctx0" brushRef="#br0" timeOffset="-96502.205">8357 11609 1267 0,'0'0'56'0,"0"0"12"0,0 0-55 0,0 0-13 16,0 0 0-16,-7 6 0 0,7-6 64 0,0 0 11 15,-3 5 1-15,-4 1 1 0,3 3-25 0,4-3-4 0,0 0-2 0,0 6 0 16,4-1-18-16,-4 1-4 0,3 0-1 0,-3 8 0 16,4-8 4-16,-1 0 1 0,1 12 0 0,3-4 0 15,0 4-4-15,0 2 0 0,0 1 0 0,0 2 0 16,0 6-5-16,-3-2-2 0,3-10 0 0,0 9 0 16,-4-2-3-16,4-4-1 0,-3 4 0 0,-1-7 0 15,1-2 4-15,-1-1 1 0,1 1 0 0,-4 0 0 16,4-10 2-16,-4 7 0 0,3-6 0 0,-3-1 0 15,0 4-8-15,4-3-2 0,-4-6 0 0,0-6 0 16,0 3-10-16,0-3 8 0,0 6-8 0,0-6 8 16,0 0-18-16,0 0-4 0,0 0-1 0,0 0 0 15,0 0-122-15,0 0-25 0,0 0-5 16</inkml:trace>
  <inkml:trace contextRef="#ctx0" brushRef="#br0" timeOffset="-95959.744">8625 12023 1497 0,'0'0'32'0,"0"0"8"0,0 0 0 0,-7 6 4 0,7-6-36 0,0 0-8 15,0 0 0-15,-3 6 0 0,3-6 93 0,0 0 17 0,0 0 3 0,0 0 1 16,0 0-80-16,0 0-16 0,0 0-3 0,0 0-1 16,0 6 36-16,0 0 7 0,0-3 2 0,3 5 0 15,4-2-43-15,-3-3-16 0,3 3 11 0,-3 0-11 16,3 0 0-16,0 0 0 0,0-6 0 0,0 6 0 16,0-3 0-16,0 2 0 0,3-2 0 0,-2-3 0 15,-1 3 0-15,0-6 0 0,0 0 0 0,0 1 0 16,-4-1 0-16,4 0 0 0,-3-9 0 0,-1 0 0 15,1-3 0-15,-1 4 0 0,1-7 0 0,-1 6 0 16,-3-8 0-16,0-1 0 0,-3 12 0 0,-1-2 0 16,1-1 0-16,-1 0-21 0,1 3 3 0,-4 3 1 15,0 0-24-15,0 6-5 0,0 3-1 16,-4 0 0-16,4-3 14 0,-4 3 2 0,4 3 1 0,-3 3 0 16,3 12-3-16,-4-4-1 0,4 4 0 0,0 8 0 15,0-5 34-15,0 2 0 0,0 4 0 0,0-7 0 0,3 9 34 16,-3-11 14-16,4 3 2 0,-4-7 1 15,3 4 3-15,1-4 1 0,-1 1 0 0,4-3 0 0,4-6-13 0,-4-1-2 16,3 4-1-16,4-6 0 0,0 0-18 0,0 0-3 16,0-6-1-16,4 0 0 0,3 0-8 0,0 0-1 15,4 0-8-15,-4-6 12 16,7 0-42-16,0-6-9 0,0 3-1 0,1-2-628 16,2 5-124-16</inkml:trace>
  <inkml:trace contextRef="#ctx0" brushRef="#br0" timeOffset="-94422.369">8950 11917 1041 0,'0'0'29'0,"0"0"7"0,-4 6-28 0,4-6-8 0,0 0 0 0,-3 9 0 16,3 3 54-16,0-6 10 0,0-6 1 0,0 11 1 16,0-5-12-16,3 6-2 0,1 6-1 0,0-4 0 15,-1-2-18-15,1 6-3 0,3-3-1 0,-4-1 0 16,1 7-8-16,-1-9-1 0,1-4-1 0,-1 4 0 15,-3-3-4-15,4 0-1 0,-4-3 0 0,0-6 0 16,0 0 18-16,0 0 4 0,0 0 1 0,0 0 0 16,0 0-1-16,0 0 0 0,0 0 0 0,0 0 0 0,0 0 10 0,0 0 2 15,0 0 0-15,0 0 0 0,-4 0-29 0,4-6-6 16,-3 0-1-16,3-3 0 0,-4 0-12 0,4 0 0 16,0 1 0-16,0-1 0 0,0-3 0 0,0 3 0 15,0-3-12-15,4 4 12 0,-4-1-9 0,3-3 9 16,-3 6 0-16,4 0-9 0,-1-3 9 0,-3 4 0 15,4-1 0-15,-4 6-8 16,3-3-23-16,-3 3-4 0,0 0-1 0,0 0 0 0,7-3 36 0,-7 3 0 16,7 0 0-16,-7 0 0 0,8 6 0 0,-1 0 0 0,-4 2 0 15,4-2 0-15,-3 0 0 0,3 6 0 16,-4-6 0-16,4 3 0 0,0-3 18 0,-3 2 10 0,-1 1 3 16,1-3 0-16,3 6-22 0,-3-6-9 15,-4-6 8-15,3 8-8 0,1-2 8 0,-1 3-8 16,-3-9 8-16,4 12-8 0,-4-12 25 0,0 0 0 0,0 9 0 15,0-9 0-15,0 0-25 0,0 0-19 0,0 0 3 0,0 0 1 16,0 0 15-16,0 0 0 0,0 0 12 0,0 0-12 16,0 0 12-16,0 0-4 0,0 0 0 0,0 0-8 15,0 0 8-15,3-9-8 0,1 0 0 0,-4 6 0 16,3-3 0-16,-3 6 0 0,0 0-15 0,4-3 5 16,-1-3 10-16,-3 1 12 0,0 5-2 0,0 0-1 15,0 0-9-15,0 0 0 0,0 0 0 0,0 0 0 16,0 0-15-16,0 0-5 0,7-3 0 0,-3-3-1 15,-4 6-18-15,3 0-3 0,1-12-1 0,-1 3 0 0,1 3 86 16,3 0 17-16,-3-2 3 0,3 2 1 16,-4 0-103-16,1-3-20 0,3 3-4 15,-4 0-1-15,1 0 83 0,-4 6 16 0,0 0 3 0,7 0 1 0,0 0-39 0,0 6 0 16,0-6 0-16,0 6-8 0,0 6 8 16,-3-6 0-16,-4 3 10 0,0 2-10 15,3 1 20-15,-3 6-1 0,0-9-1 0,-3 2 0 0,3 1-6 0,0 6 0 16,0-6-1-16,0-4 0 0,0 1-11 0,0 6 12 15,0-9-12-15,0 6 12 0,0-12-12 0,0 0 0 16,0 0 9-16,3 5-9 0,-3-5 0 0,0 0 0 16,0 0 0-16,0 0 0 15,0 0-31-15,7 0-1 0,0 0 0 0,0 0 0 16,0-5-143-16,0-1-29 0,1 3-5 0</inkml:trace>
  <inkml:trace contextRef="#ctx0" brushRef="#br0" timeOffset="-93548.833">9370 12038 1522 0,'0'0'33'0,"0"0"7"0,-4 6 2 0,1 0 2 0,3-6-36 0,-4 6-8 0,1-1 0 0,3-5 0 0,0 0 92 16,0 0 16-16,0 0 3 0,0 0 1 0,0 0-30 15,0 0-6-15,0 0 0 0,7 0-1 0,0-3-36 0,0-2-7 16,3 2-2-16,1-3 0 0,0 0-22 0,3-3-8 16,0 3 0-16,0 6 9 0,0-6-9 15,0 0 0-15,0 3 0 0,0-2 0 0,0-1-9 0,-3 0-4 16,-4 0-1-16,0 0 0 15,0 3-16-15,0 0-3 0,-3-3-1 0,-1 0 0 16,-3 6-2-16,0 0-1 0,0 0 0 0,0 0 0 0,0 0 12 0,0 0 2 16,0 0 1-16,0 0 0 15,-7-5 2-15,0-1 0 0,0 3 0 0,0 0 0 0,-3-3 20 0,2 3 15 16,-2 6-3-16,-1 3 0 16,4-6 23-16,-3 3 4 0,3-3 1 0,0 3 0 15,-4 3-1-15,4-6 0 0,0 0 0 0,0 0 0 0,7 0-23 16,-4 5-5-16,4-5-1 0,-3 6 0 15,3-6-10-15,0 6 0 0,0-6 0 0,0 9 0 0,3 0 0 0,-3 0 0 0,4-1 0 0,-1 1 0 16,1 3 0-16,-1-6 0 0,4 6 0 0,-3-3 0 16,0-1 0-16,3 1 0 0,-4 3 0 0,1 0 0 15,-1-6 0-15,1 2 0 0,-4-8 0 0,0 0 0 16,7 9 0-16,-4 3 0 0,4-3 0 0,-7-9 0 16,11 6 0-16,-1-6 12 0,-2 6-12 0,2-6 12 15,4 0-12-15,-3 0 12 0,-1-6-12 0,4 0 12 16,-3 0-34-16,3-9-6 15,0 3-2-15,-3 1 0 0,3-1-194 0,-3-6-38 16,13-20-8-16,-6 15-2 0</inkml:trace>
  <inkml:trace contextRef="#ctx0" brushRef="#br0" timeOffset="-92671.933">9719 11906 1552 0,'0'0'44'0,"-7"5"10"0,7 1-43 0,-4 0-11 16,4-6 0-16,0 9 0 0,-3 6 53 0,3-1 9 16,0-2 2-16,-4-3 0 0,4 6 0 0,0-4 0 15,-3 4 0-15,3-3 0 0,0 0-8 0,0-1 0 16,0 1-1-16,0 3 0 0,0-3-37 0,0-4-7 16,-4 1-2-16,4 0 0 0,0 3-9 0,0-12 0 15,0 0 0-15,0 0 0 0,0 0 33 0,0 0 5 0,0 0 1 16,0 0 0-16,0 0-25 0,0 0-5 0,0 0-1 0,0 0 0 15,0 0 8-15,0 0 0 0,0 0 1 0,0 0 0 16,0 0-17-16,4-9 0 0,-1 0 0 0,1 3 0 16,-1 0-8-16,1 1-6 0,0-4-1 0,-1 3 0 15,1 0 3-15,-1 0 1 0,-3 0 0 0,4 0 0 16,-1 3 11-16,1-2-8 0,-4 2 8 0,0 3-8 16,0 0 8-16,0 0 0 0,0 0 0 0,3-6 0 15,1 3 0-15,-4 3 0 0,0 0 0 0,0 0-8 16,0 0 8-16,0 0-12 0,3 3 12 0,4 3-12 15,-3-3 12-15,-1 0 0 0,1 5 8 0,-1-2-8 16,1 3 12-16,-1-3-1 0,1 6-1 0,0-1 0 16,-1-2-2-16,1 6-8 0,-4 0 12 0,3-4-4 15,1-2-8-15,-1 3 12 0,1-3-12 0,-1 0 12 16,1 2-12-16,-1-5 0 0,1 0 9 0,-1-6-9 16,-3 0 0-16,4 6-15 0,-4-6 3 0,7 0 0 15,0 0-156-15,0-6-32 0,0 0-5 16</inkml:trace>
  <inkml:trace contextRef="#ctx0" brushRef="#br0" timeOffset="-92098.418">9917 11488 1162 0,'0'0'49'0,"0"0"-39"16,0 0 29-16,0 0 5 0,0 0 2 0,0 0 0 15,-4 6 44-15,4 3 9 0,0 0 1 0,0 2 1 16,0 1-52-16,0-6-10 0,4 0-3 0,-4 3 0 16,3 5-6-16,1 1-2 0,3-3 0 0,-4 6 0 15,1 2 11-15,3 4 1 0,-4-1 1 0,1 4 0 16,-1-1 0-16,4 1 0 0,-3 2 0 0,3 3 0 15,-3 1-25-15,-4 5-6 0,0-6-1 0,3 9 0 16,-3-14 31-16,4 2 5 0,-4-8 2 0,3-1 0 16,1 7-31-16,-4-4-5 0,0 10-2 0,0-16 0 15,0 7-1-15,0-9-8 0,3-4 12 0,-3 1-4 16,0 0-8-16,0-3 0 0,0-1 0 0,4 1 0 16,-4 3 0-16,0-12 0 0,0 0-14 0,0 0 5 15,0 0-38-15,0 0-7 0,0 0-2 0,0 0 0 16,0 0-70-16,0 0-14 0,0 0-4 0</inkml:trace>
  <inkml:trace contextRef="#ctx0" brushRef="#br0" timeOffset="-91862.69">9768 11764 1784 0,'-7'0'51'0,"7"0"10"0,0 0-49 16,0 0-12-16,0 0 0 0,0 0 0 0,0 0 92 0,0 0 16 0,0 0 4 0,0 0 0 16,0 0-41-16,0 0-8 0,0 0-2 0,0 0 0 15,0 0-26-15,0 0-6 0,0 0-1 0,0 0 0 16,0 0-16-16,7-2-3 0,4 2-1 0,0 0 0 15,-1 0-8-15,1 0 0 0,3 0 0 0,0 2 8 16,0 4-8-16,4-6 0 0,-4 6 0 0,0-6 0 16,4 6 0-16,-4 0 0 0,3 0 0 0,-3 3 0 15,4 0 0-15,-4-7 0 0,0 4 0 0,0-3 0 0,1 6-16 16,-1-3 0-16,-4 0 1 0,1 3 0 16,3-6 2-16,4-3 0 0,-8 0 0 0,4 0 0 15,-3 0-44-15,3 3-9 0,0-1-2 0,-3-2-594 16,-4-2-119-16</inkml:trace>
  <inkml:trace contextRef="#ctx0" brushRef="#br0" timeOffset="-91371.466">10400 12158 1267 0,'0'0'28'0,"-4"9"5"0,1 3 2 0,-1-3 1 0,1 0-36 0,-1 2 0 0,-3 1 0 0,4 0 0 16,-1 0 109-16,4-1 15 0,-7 4 4 0,4-3 0 15,-1 0-36-15,0 2-8 0,1 4 0 0,-1-6-1 0,1 2-32 16,-1 1-7-16,1 0 0 0,3-3-1 0,-4-1-30 16,4-2-5-16,0 0-8 0,0 0 11 0,0-3-22 0,0-6-4 15,0 0-1-15,0 0-627 16,0 0-125-16</inkml:trace>
  <inkml:trace contextRef="#ctx0" brushRef="#br0" timeOffset="-90558.938">11240 11665 853 0,'0'0'18'0,"0"0"4"0,-8 0 1 0,8 0 2 0,0 0-25 0,0 0 0 0,0 0 0 0,0 0 0 15,-7 0 97-15,7 0 15 0,0 0 2 0,-7 0 1 16,7 0-48-16,0 0-10 0,-7-6-1 0,7 6-1 16,0 0 0-16,-3-6 0 0,-1 6 0 0,4 0 0 15,0 0-30-15,0 0-5 0,0 0-2 0,0 0 0 16,0 0-18-16,0 0 0 0,0 0 0 0,-3 12 0 16,3-7 32-16,0 4 4 0,0 0 0 0,0 0 0 15,3 8-8-15,1-5-2 0,-4 3 0 0,7 6 0 16,-4 5-26-16,1-2 8 0,-1 2-8 0,1 6 0 15,-1 4 39-15,5-7 2 0,-5 3 1 0,1 4 0 16,-1-4-27-16,1-6-6 0,-1 4-1 0,-3-10 0 16,0 4-8-16,4-1 10 0,-4-8-10 0,0 6 10 15,0-7-10-15,-4-2 10 0,4 3-10 0,-3-6 10 16,3-3-2-16,0-6 0 0,0 0 0 0,0 0 0 16,-4 0 12-16,1-6 1 0,3 3 1 0,-7-6 0 15,3 3-39-15,0-6-8 0,1 6-2 0,-1-5 0 16,4 2-112-16,4 0-22 0,-4-3-5 0</inkml:trace>
  <inkml:trace contextRef="#ctx0" brushRef="#br0" timeOffset="-88891.525">11582 11647 608 0,'0'0'12'0,"0"0"4"0,0 0-16 0,0 0 0 0,0 0 0 0,0 0 0 16,0 0 54-16,-4-6 8 0,1-3 2 0,3 3 0 15,-4 0-52-15,4-5-12 0,0 5 0 0,-3 0 0 16,3 0 54-16,0 0 8 0,0 0 2 0,0 6 0 16,0 0 0-16,0 0 0 0,0 0 0 0,0 0 0 15,0 0-52-15,0 0-12 0,0 0 0 0,0 0 0 16,0 0 0-16,0 0 0 0,0 6 0 0,0 0 0 15,0 6 40-15,0-6 4 0,0 2 2 0,0 1 0 16,0 0-22-16,0 3-5 0,0-6-1 0,0 6 0 16,0-4-18-16,0 1 0 0,3-3 0 0,-3-6 0 0,0 6 0 15,0-6 0-15,0 0 0 0,0 0 0 16,0 0 32-16,0 0 2 0,0 0 1 0,0 0 0 16,0 0-9-16,0 0-2 0,0 0 0 0,0 0 0 0,0 0-24 0,0 0-16 15,0-6 3-15,4 0 0 16,-4-3-27-16,0 6-6 0,3-2-1 0,-3 5 0 15,0 0 19-15,0 0 3 0,0 0 1 0,0 0 0 16,0 0-12-16,0 0-3 0,0 0 0 0,0 0 0 0,0 0 26 0,0 0 5 16,0 0 8-16,0 5-13 0,0 7 13 0,0-3 0 0,-3 9 0 15,3-1-9-15,0-8 9 0,-4 6 8 0,4 5-8 16,0-8 11-16,0 0-11 0,0 0 0 16,0-1 0-16,0-2 8 0,4 3-8 15,-4 0-11-15,0-3 3 0</inkml:trace>
  <inkml:trace contextRef="#ctx0" brushRef="#br0" timeOffset="-87957.13">11934 11950 1497 0,'0'0'63'16,"0"0"-51"-16,0 0 8 0,0 0 0 0,-3-6 1 0,3 6 0 15,0 0 15-15,-4-6 4 0,4 6 0 0,0 0 0 16,0 0-9-16,0 0-2 0,0 0 0 0,-7-3 0 16,7 3-29-16,-7 3 0 0,7-3 0 0,-7 9 0 15,0 0 0-15,0-4 0 0,0 7 0 0,0-6 0 16,0 12 28-16,0-7 13 0,3 4 3 0,-3 3 0 15,0-1-20-15,4-2-3 0,-4 9-1 0,0-10 0 16,3 1 36-16,1 0 8 0,3 2 0 0,-4-8 1 16,4 3-31-16,0-3-6 0,0 0-2 0,0-9 0 15,0 0-14-15,0 0-4 0,0 0 0 0,0 0 0 16,4 0 17-16,3 0 3 0,3 0 1 0,-3 0 0 16,4-3-29-16,-4 0-13 0,0-3 1 0,0 0 0 15,0-3 12-15,0 0 0 0,0 1-10 0,0 2 10 16,0-6-12-16,-3 0 3 0,-1 3 0 0,1 3 0 15,-1 1 9-15,1-1-8 0,-4 6 8 0,0 0-8 16,0 0 8-16,0 0-13 0,0 0 5 0,0 0 8 16,0 0 0-16,0 0 0 0,0 0 0 0,0 0 0 15,0 0 0-15,0 0 16 0,0 0-2 0,0 0-1 16,0 0 0-16,0 0 0 0,0 0 0 0,0 0 0 0,0 0-13 16,0 0 8-16,0 0-8 0,7 3 0 0,-3 5 0 15,3 4 0-15,0 3 0 0,0-3 0 0,0-1 0 16,-4-2 0-16,4 3 0 0,0-3 0 0,0-3 0 15,1 3 0-15,2-4 0 0,1-5 0 16,-1 0-102-16,-3 0-14 0,4 0-2 0</inkml:trace>
  <inkml:trace contextRef="#ctx0" brushRef="#br0" timeOffset="-87277.976">12100 12061 1580 0,'0'0'67'0,"0"0"-54"16,0 0 47-16,0 0 8 0,0 0 3 0,0 0 0 16,0 0 20-16,0 0 4 0,0 0 1 0,0 0 0 15,0 0-57-15,0 0-11 0,0 0-3 0,0 0 0 16,7 3-25-16,-3-3 0 0,3 3 0 0,0 3 0 15,0 0 0-15,0 6 0 0,0-6 0 0,4 2 0 16,-4 1 0-16,0 3 0 0,0 3 0 0,0-3 0 16,0-1 0-16,-3 4 8 0,3-3-8 0,-4 0 12 15,1-1-4-15,-1-5 0 0,1 6 0 0,-4-3 0 0,3 0 0 16,1-4 0-16,-4-5 0 0,0 0 0 0,0 0 1 16,0 0 0-16,0 0 0 0,0 0 0 0,0 0 12 15,0 0 3-15,3-5 0 0,1-4 0 0,-4-3-14 0,3-3-2 0,1 4-8 0,-1-4 12 16,1-3-12-16,-4 6-8 0,3-5 8 0,-3-1-13 15,4 3 13-15,-4 4-9 0,0-7 9 0,4 3-8 16,-4 4 8-16,0-1-12 0,3 0 12 0,-3 6-12 16,0-6 12-16,0 7-10 0,0 5 10 0,0-6-10 15,0 6 10-15,0-6 0 0,0 6-9 0,0 0 9 16,0 0-8-16,0 0 8 0,0 0-10 0,0 0 10 16,0-9-16-16,0 9 4 0,0-6 0 0,4 0 0 31,-1 0-86-31,1 0-17 0,-1 1-3 0</inkml:trace>
  <inkml:trace contextRef="#ctx0" brushRef="#br0" timeOffset="-86761.906">12365 12011 1273 0,'0'12'53'16,"-4"0"-42"-1,4-3 63-15,0 0 13 0,0-1 2 0,0 1 1 16,0 6-16-16,0-3-3 0,4-6-1 0,-1 5 0 0,-3 1-22 16,4 3-5-16,-1-3-1 0,-3-1 0 0,4-2-3 15,-1 3-1-15,-3-3 0 0,4 0 0 0,-4-4 4 0,0-5 1 0,0 0 0 0,0 0 0 16,0 0-12-16,0 0-3 15,0 0 0-15,0 0 0 0,0 0-1 0,0 0-1 0,0 0 0 0,0 0 0 16,0 0-26-16,0 0 0 0,0 0 0 0,0 0 0 16,0 0 0-16,0 0 0 0,0-5 0 0,0-7 0 15,-4 6 0-15,4-6 0 0,0 3 0 0,-3 3 0 16,3-5 11-16,0-1-3 0,0 0-8 0,0 3 12 16,0 0-12-16,-4 1 0 0,4 2 0 0,0-6 0 15,0 3 0-15,-3 0 0 0,3 1 0 0,-4-1 0 16,4 0 0-16,0 3-10 0,-3-6 10 0,3 3-12 15,-4 1 12-15,4-7 0 0,0 3 0 0,-3 0 0 16,3 1 0-16,0-4 0 0,0 6 0 0,3 0 0 16,-3 3 0-16,0 1 0 0,4-1 0 0,-4-6 0 15,0 12 0-15,3-6 0 0,-3 6 0 0,4-3 0 16,-1 3 0-16,4 0 0 0,1 0 0 0,-1 3 0 16,3 3-12-16,1 6 2 0,-1-6 1 0,4 2 0 15,-3 4-36-15,0 0-7 0,-1 6-2 0,1-1 0 16,-1-8-18-16,-3 6-4 0,1-6-1 0,-1 2 0 15,0 1-184-15,0-6-37 0</inkml:trace>
  <inkml:trace contextRef="#ctx0" brushRef="#br0" timeOffset="-86406.793">12598 12023 1792 0,'0'0'51'0,"0"0"10"0,0 0-49 0,0 0-12 0,-4 6 0 0,-3 0 0 16,7-6 93-16,-3 6 16 0,-1 0 3 0,1 0 1 15,-1-1-36-15,0 1-7 0,4 3-2 0,-3-3 0 16,3 6-40-16,0-3-8 0,0-1-1 0,0 1-1 15,0 0-18-15,0 6 0 0,0-9-13 0,3 5 5 16,-3-5 17-16,4 0 4 0,-4 3 1 0,0-9 0 16,0 0-22-16,0 0-5 0,0 0-1 0,0 0 0 15,0 0-142-15,4-6-29 0,3 0-6 0</inkml:trace>
  <inkml:trace contextRef="#ctx0" brushRef="#br0" timeOffset="-85988.866">12510 11732 2062 0,'-18'-3'43'0,"11"0"10"16,0 3-42-16,0 0-11 0,3-6 0 0,4 6 0 16,0 0 52-16,-7-6 8 0,7 6 1 0,0 0 1 0,0 0-47 0,0 0-15 0,0 0 8 0,0 0-8 31,0 0-151-31,0 0-33 0,7 6-8 0</inkml:trace>
  <inkml:trace contextRef="#ctx0" brushRef="#br0" timeOffset="-85278.34">12732 11479 1482 0,'0'0'62'0,"0"0"-50"15,0 0 100-15,0 0 19 0,0 0 4 0,0 0 1 16,0 0-44-16,0 0-9 0,0 9-2 0,0-3 0 16,0 6-53-16,3 5-12 0,1-5-1 0,-1 3-1 15,1 5 4-15,-1 1 1 0,1 3 0 0,3 2 0 16,-3 0-1-16,-1-2 0 0,4 5 0 0,-3 1 0 15,-1 2-2-15,4 0-1 0,-3 4 0 0,-1-7 0 16,1 3-5-16,-1 1-1 0,1-4 0 0,-1 1 0 16,1-4-9-16,-1-2 0 0,1-4 0 0,-1 7 8 15,1-10-8-15,0 7 0 0,-1-12 9 0,-3 2-9 16,4 4 0-16,-1-6 0 0,1-1 0 0,-1-5 0 16,-3 6 0-16,4-6-12 0,-1 0 2 0,-3-6 0 15,0 0-22-15,0 0-4 0,0 0 0 0,0 0-1 16,0 0-19-16,0 0-3 0,0 0-1 0,0 0 0 15,0 0-108-15,0 0-21 0,0 0-5 0</inkml:trace>
  <inkml:trace contextRef="#ctx0" brushRef="#br0" timeOffset="-82577.799">13656 11906 1074 0,'0'0'30'0,"-7"5"8"15,7-5-30-15,-4 3-8 0,-3 3 0 0,7-6 0 16,0 0 104-16,-3 6 19 0,3-6 4 0,0 0 1 16,0 0-52-16,0 0-9 0,0 0-3 0,0 0 0 0,0 0 0 15,0 0 0-15,0 0 0 0,0 0 0 0,0 0 0 0,0 0 0 0,0 0 0 0,3 9 0 16,-3 0-49-16,4-3-15 0,-1 5 0 0,1-5 8 15,3 0-8-15,0 0 8 0,0 0-8 0,0 3 8 16,0-3-8-16,-3 0 0 16,3-1 8-16,0-5-8 0,-4 6 0 0,-3-6-10 0,7 0 1 0,-3 0 0 15,0-6 9-15,3 3 0 0,-4-2 0 16,4-1 0-16,-3-6 28 0,-4 3 7 16,3 0 1-16,-3-2 1 0,0-7-24 0,0 6-5 0,0 3 0 0,0-2-8 15,-3 5 0-15,3-6-14 0,-4 3 1 0,-3 3 0 16,4 3-15-16,-4 0-2 0,-1 0-1 15,1 3 0-15,0 0 11 0,-3 3 1 0,3 3 1 0,-4 0 0 16,1 3 8-16,-1 9 2 0,4-10 0 0,-4 7 0 16,4 3 8-16,-3 2-10 0,-1-5 10 0,1 9-10 15,2-7 10-15,1 1 12 0,4-3-2 0,-4-4-1 16,3 7 9-16,4-6 2 0,0-6 0 0,0 2 0 16,0-2 6-16,0-6 2 0,0 6 0 0,4 3 0 15,3 0-4-15,0-9-1 0,4 6 0 0,-1-6 0 16,4 6 0-16,0-6 0 0,0 5 0 0,4-5 0 15,-4 0-13-15,0 0-2 0,0 0-8 0,4 0 12 16,-4 0-21-16,0 0-5 0,0-5-1 0,1 5 0 16,-5-6-210-16,1 6-43 0</inkml:trace>
  <inkml:trace contextRef="#ctx0" brushRef="#br0" timeOffset="-81735.568">14041 11817 1337 0,'0'0'28'0,"0"0"6"0,0 0-34 0,-4 3 0 0,-3 3 0 0,0 0 0 16,0 0 109-16,0 0 15 0,0 3 4 0,0-3 0 15,0-1-59-15,0 1-11 0,7-6-2 0,-7 6-1 16,7-6 1-16,-8 6 0 0,8-6 0 0,-7 3 0 15,7-3-4-15,-7 3-1 0,7-3 0 0,-7 6 0 16,7-6-24-16,-7 6-5 0,7-6-1 0,-7 6 0 16,4-1-21-16,-4-2 0 0,7-3 0 0,-4 9 8 15,1 0-8-15,3-3 0 0,-4 6-8 0,0-1 8 16,4 1 0-16,0-6 0 0,-3 9 0 0,3-3-8 16,0-1 8-16,0-5 0 0,3 6 0 0,-3-3 0 15,0-3 0-15,0-6 0 0,4 6 0 0,-4-6-8 16,0 0 8-16,0 0 0 0,4 0 8 0,-4 0-8 15,7 2 16-15,-4-2 0 0,4 0-1 0,-7 0 0 16,4-2-15-16,3 2 0 0,0 0 0 0,-7 0-10 16,3-3 10-16,-3 3 0 0,7 0 0 0,-3 3 0 15,-4-3 0-15,7 0 0 0,-3 2 0 0,3 4 0 16,-7-6 0-16,7 6 0 0,-4 3 0 0,-3 3 0 16,4-6 0-16,-4 0 0 0,-4 2 0 0,4 4 0 15,-3 0 0-15,-1 0 0 0,1-6 0 0,-4 2 0 0,3-2 0 16,0 6 0-16,-3-9 0 0,0 3 0 0,7-6 0 15,-3 3 0-15,3-3 0 0,-7 3 0 0,0-3 0 0,0 0 9 16,0-3-1-16,-4 0-8 16,4-3-20-16,0 3-12 0,-4-9-1 0,4 6-1 15,0-2-45-15,-3-4-9 0,3-3-1 0</inkml:trace>
  <inkml:trace contextRef="#ctx0" brushRef="#br0" timeOffset="-80606.446">14101 11406 1824 0,'0'0'38'0,"-4"6"8"16,-3 3-37-16,3 5-9 0,4-2 0 0,-3 3 0 16,3 2 53-16,0-2 9 0,3 3 2 0,-3 5 0 0,4-8 0 0,-4 5 0 15,3 1 0-15,1-3 0 0,0 2 0 0,-4 4 0 0,3-7 0 0,1 4 0 16,-1 8-64-16,1-11 0 0,-4 8-12 0,3-2 2 15,1 2 10-15,-4-2 14 16,3 5-3-16,-3-2-1 0,4-1-10 0,-4 1 0 0,0-7 0 0,3 4 0 16,-3-4 53-16,0-2 9 15,-3 3 2-15,3-7 0 0,0 1-52 0,0 3-12 0,0-10 0 16,0 1 0 0,0 0-23-16,0 3-7 0,0 0-2 0,0-6 0 0,0-1 19 0,0-2 3 0,0-3 1 0,0 6 0 31,3-3-35-31,-3-3-8 0,0 9 0 0,0-3-1 0,0-6-116 15,4 6-23-15,-4 0-5 0</inkml:trace>
  <inkml:trace contextRef="#ctx0" brushRef="#br0" timeOffset="-79633.289">13871 11759 1552 0,'0'0'44'0,"0"0"10"16,0 0-43-16,0 0-11 0,0 0 0 0,0 0 0 16,0 0 84-16,0 0 16 0,0 0 2 0,0 0 1 15,0 0-38-15,7 0-7 0,0 0-2 0,4 0 0 16,-1 0-12-16,1-3-4 0,0 3 0 0,3 0 0 0,0 0-40 15,4 0 0-15,-1 0-8 0,1 0 8 0,3 0 0 0,-3 0 0 16,3 3 0-16,0-3 0 0,0 0 13 0,0 3 11 0,-3-3 1 16,0 0 1-16,-4 2-34 0,3-2-8 0,-3 6 0 15,1-6-1 1,-5 0-19-16,4 0-3 0,-3 0-1 0,-4 0 0 16,3 0-27-16,-2 0-5 0,-1 0-2 0</inkml:trace>
  <inkml:trace contextRef="#ctx0" brushRef="#br0" timeOffset="-79076.802">14965 11820 1094 0,'0'0'23'0,"0"0"5"0,0 0-28 15,0 0 0-15,0 0 0 0,0 0 0 0,-4-6 106 16,4 6 16-16,-3-2 3 0,3 2 1 0,0 0-48 0,0 0-10 16,0 0-1-16,0 0-1 0,-7 0-53 0,7 0-13 0,-7 0 0 15,0 5 0-15,0 1 0 0,-4 3 0 16,4-3 0-16,0 9 0 0,-4-4 0 0,4 4 0 0,0 0 0 0,0 2 0 16,4-5 54-16,-4 3 8 0,-1 8 2 0,5-11 0 15,-1 0-52-15,1 3-12 0,-1-4 0 0,1 1 0 16,3-6 0-16,0-6 0 0,0 0 0 0,0 0 0 15,0 0 54-15,0 0 8 0,0 0 2 0,0 0 0 16,0 0 0-16,0 0 0 0,3 0 0 0,4 0 0 16,0-6-52-16,1 6-12 0,-1-6 0 0,0-3 0 15,0 4 0-15,0-7 0 0,0 0 0 0,0 6 0 16,-4-6 0-16,4 1 0 0,-3-1 0 0,3 6 0 16,-3-3 0-16,-4 3 0 0,0 6 0 0,0 0 0 15,0 0-11-15,0 0-5 0,0 0 0 0,0 0-1 16,0 0 6-16,0 0 2 0,0 0 0 0,0 0 0 15,0 0 9-15,0 0 0 0,0 0 0 0,-8 3 0 16,8-3 0-16,-7 6 8 0,0-3 0 0,4 3 0 16,-1 3-8-16,4-9 11 0,-3 12-11 0,3-7 12 15,3 7-12-15,-3-6 8 0,4 6-8 0,-1-3 8 16,1-1-8-16,3 1 0 0,0 3 0 0,0-3 0 16,0 0 9-16,0 0 0 0,0-1 0 0,-3 1 0 15,3 3-9-15,-4-6 0 0,4 0 0 0,-3 0 0 16,-4-6 0-16,3 5 0 0,-3-5 0 0,0 0 0 15,8 3-152-15,-8-3-32 0,3 0-6 0</inkml:trace>
  <inkml:trace contextRef="#ctx0" brushRef="#br0" timeOffset="-78725.498">15109 11879 1552 0,'0'0'44'0,"0"0"10"0,0 0-43 0,0 0-11 0,0 0 0 0,0 0 0 16,-7 3 97-16,7-3 18 0,-3 6 3 0,-1 6 1 16,1-6-44-16,3-1-9 0,0 1-2 0,0 3 0 15,3 0-21-15,-3 3-5 0,4 2-1 0,-4-2 0 16,3 0-8-16,1 3-1 0,3-4-1 0,-3 1 0 15,3 0-3-15,-4-3 0 0,1 0 0 0,-1-4 0 16,1 1 20-16,-4-6 4 0,0 0 1 0,0 0 0 16,0 0-49-16,0 0-12 0,0 0-2 0,0 0 0 15,0 0 29-15,0 0 5 0,0 0 2 0,0 0 0 16,0 0-22-16,0 0-8 0,0 0 0 0,0 0 0 16,0-3 8-16,-4-2 0 0,1-1 0 0,-1 3 0 15,4-3 0-15,-3 3 0 0,-1-6 0 0,1 3 0 16,3 6 0-16,-4-6 12 0,0-5-2 0,1 5-1 15,-1 0-9-15,4-3 0 0,-3 0 0 0,3 0-11 16,-4 3 11-16,4 1 0 0,0-7 0 0,0-3 0 16,0 6 0-16,0 0 0 0,0-2 0 0,0-1 0 15,4 0 0-15,-1 3 0 0,1 1 0 0,-1-1-8 0,1 3 8 0,0 0 0 0,-1 0-9 0,1 0 9 16,-1 3-10 0,4 0 10-16,0 0-13 0,0 3 5 0,0 0 8 0,0 0-13 0,0 3 5 0,0-3 8 31,1 3-48-31,-1 6-1 0,0-9-1 0,0 6 0 15,-4 0-11-15,4 0-3 0,0 0 0 0,-3-1 0 0,3 1 6 16,0 0 1-16,0-3 0 0,0 3 0 0,0-3-51 0,-3 0-9 16,3 3-3-16,-4 0 0 0,4-6-18 0,-3 0-4 0,3 0-1 15,0 0 0-15,0 0 63 0,-3 0 13 0,3 0 3 16</inkml:trace>
  <inkml:trace contextRef="#ctx0" brushRef="#br0" timeOffset="-78159.591">15374 11900 1280 0,'0'0'36'0,"0"0"8"0,0 0-35 0,0 0-9 0,0 0 0 0,0 0 0 16,0 0 102-16,0 0 18 0,0 0 4 0,0 0 1 15,0 0-56-15,0 0-11 0,0 0-2 0,0 0-1 16,0 0-19-16,0 0-3 0,-7 0-1 0,7 0 0 15,-7 6 0-15,7-6-1 0,-4 5 0 0,1 1 0 16,3 0 1-16,-4 0 1 0,4 3 0 0,0 3 0 16,0-1 3-16,0 1 0 0,0-3 0 0,0 9 0 15,0-7-16-15,0 7-2 0,4-6-1 0,-4 0 0 16,3-1-17-16,-3-2 0 0,4 3 0 0,-4 0 0 16,3-6 55-16,-3-1 7 0,0-5 2 0,0 0 0 15,0 0-52-15,0 0-12 0,0 0 0 0,0 0 0 16,0 0 0-16,0 0 0 0,0 0 0 0,0 0 0 15,0 0 0-15,0 0 9 0,-3-5-9 0,3-1 8 16,-4-6-8-16,4 0 0 0,0 3 0 0,-3-2-11 16,3-1 11-16,0 0 0 0,0 0 0 0,0-2 0 15,0-4 0-15,-4 6 0 0,4 0 0 0,0 1 0 0,0-4 0 16,0 3 0-16,0 0 0 0,0 1 0 0,0-1 0 0,-3 3 0 16,3 0 0-16,0 0 0 0,0 4 0 0,0-1 0 0,0 0 0 0,0 6 0 15,3-6 0-15,-3 6 0 0,0-6 0 16,0 6 0-1,0 0-53-15,4-9-9 0,-4 9-2 0,7-3 0 0,-4 3 52 0,5-3 12 0,-1 0 0 0,-4 3 0 16,4 0 0-16,0 0 0 0,0 0 0 0,0 3 0 16,0 0-54-1,4-3-8-15,-4 3-2 0,4 0 0 0,-1 3 44 0,1 0 9 0,-1 0 2 0,4 0 0 16,-3 0-139-16,3-3-28 0,-3 2-6 0</inkml:trace>
  <inkml:trace contextRef="#ctx0" brushRef="#br0" timeOffset="-77817.595">15653 11967 1500 0,'0'0'42'0,"0"0"10"0,0 0-41 16,0 0-11-16,0 0 0 0,0 0 0 0,0 0 90 15,0 0 16-15,0 0 3 0,0 0 1 0,0 0-62 0,0 0-13 0,-7 0-3 16,7 0 0-16,-4 9 5 0,-3-3 1 0,4 3 0 16,-1 0 0-16,4-1-2 0,-3 1-1 0,3 3 0 0,0 0 0 15,0-3-6-15,0-1-1 0,0 4 0 0,-4-3 0 16,4 3-8-16,0-3-1 0,0-4-1 0,0-5 0 15,0 0-9-15,0 0-1 0,0 0-8 0,0 0 12 16,0 0-12-16,0 0 0 0,0 0-12 0,0 0 12 16,0-5-136-16,4 2-21 0,-1-9-4 0</inkml:trace>
  <inkml:trace contextRef="#ctx0" brushRef="#br0" timeOffset="-77462.68">15554 11685 2030 0,'0'0'57'0,"0"0"14"15,0 0-57-15,0 0-14 0,0 0 0 0,0 0 0 16,0 0 55-16,0 0 8 0,0 0 1 0,0 0 1 16,0 0-45-16,0 0-8 0,0 0-3 0,0 0 0 15,0 0-109-15,7-3-21 0,0 3-5 0</inkml:trace>
  <inkml:trace contextRef="#ctx0" brushRef="#br0" timeOffset="-77097.208">15744 11926 1789 0,'0'0'37'0,"0"0"9"0,0 0-37 0,0 0-9 15,0 0 0-15,0 0 0 0,0 0 94 0,0 0 17 0,0 0 3 0,0 0 1 16,0 0-47-16,0 0-10 0,0 0-2 0,0 0 0 16,0 0-24-16,0 0-4 0,0 0-2 0,4 6 0 15,3-3-11-15,-3 6-3 0,3-6 0 0,-4 6 0 16,4-4-12-16,0 1 0 0,0 0 8 0,0 0-8 15,0 6 0-15,1-6-13 0,-1 3 2 0,0 2 1 16,0 1 10-16,0 0 0 0,0-3 0 0,-4 2 0 16,4 1 0-16,0 0 11 0,0 0-3 0,-3-4 0 15,0 4-8-15,-1-3-11 0,1 6 3 0,-1-9 0 16,1 0 8-16,-4-6 0 0,0 0 0 0,0 0 0 16,0 0 26-16,0 0 7 0,0 0 2 0,0 0 0 15,0 0-5-15,0 0-1 0,0 0 0 0,0 0 0 16,0 0-29-16,0 0 0 0,0 0 0 0,0 0 0 15,0-6 0-15,0 0 0 0,0 0 0 0,3-3 0 16,-3 3 0-16,0 0 0 0,0 0 0 0,0 1 0 16,0-1 0-16,0-6 0 0,0 0 0 0,0 3 0 15,0-5 0-15,0 2 0 0,4-3 0 0,-4-2 0 16,0-4 0-16,3 3 0 0,-3 1 0 0,0-4 0 0,4 6 0 0,-4 1 0 16,3-7 0-16,-3 6 0 0,0 1 0 0,0 2 0 15,0-6 0-15,0 10 0 0,0-7 0 0,4 6 0 0,-4 3 0 0,3 0 0 31,-3 6-62-31,0 0-18 0,0 0-4 0,0 0-1 16,0 0-171-16,0 0-35 0,0 0-6 0</inkml:trace>
  <inkml:trace contextRef="#ctx0" brushRef="#br0" timeOffset="-76467.006">16037 11926 1824 0,'0'0'38'0,"0"0"8"15,0 0-37-15,0 0-9 0,0 0 0 0,-3 6 0 16,3-6 104-16,0 0 20 0,0 0 3 0,-4 6 1 15,4-6-52-15,0 9-9 0,0-9-3 0,4 9 0 16,-1-4 0-16,1-5 0 0,-1 6 0 0,4-6 0 16,0 0-51-16,1 0-13 0,-1 0 0 0,0 0 0 15,3 0-9-15,-3 0-5 0,4-6-1 0,-4 6 0 0,3 0 24 16,-2 0 5-16,-1-5 1 0,0 5 0 0,-4 0-15 16,4 0 0-16,-3 0 0 0,3-6 0 0,-7 6 0 0,3-3 0 0,1 3 0 0,-4 0 0 15,0 0 0-15,3-3 0 0,-3 3 0 16,0 0 0-16,4-9-9 0,-4 9-5 0,3-3-1 0,-3 3 0 15,0-6 24-15,0 0 5 0,0 0 1 0,0 3 0 16,-3-2-15-16,3-1 0 0,0 6 0 0,-7-12 0 16,3 6 0-16,1 3 0 0,-4-3 0 0,3 3 0 15,-3 0-48-15,0 0-13 0,4-2-3 0,-4 2 0 16,-1 0 31 0,1 0 5-16,-3 3 2 0,3-6 0 15,0 6-10-15,0 0-1 0,0 6-1 0,7-6 0 0,-11 3 38 0,4 0 0 0,3 2 0 0,-3 1 0 16,4 3 0-16,-4-3 0 0,3 6 0 0,1 0 0 15,-1-7 0-15,4 7 0 0,0-3 0 0,0 3 0 16,0 0 32-16,4-1 15 0,-1-2 2 0,1 6 1 16,3-3-29-16,-4-4-5 0,4 4-2 0,4 3 0 15,-4-6-14-15,0 2 0 0,4-2 0 0,-1 3 0 16,-3 0 26-16,4-6 2 0,-4 2 1 0,4 4 0 16,-4-3 5-16,0 0 1 0,3 3 0 0,-3-6 0 15,0-1-35-15,0 1 0 0,4-3 0 0,-4 0 0 16,0 0-44-16,0-3-16 0,4-3-4 0,-4 3 0 15,0-6 16-15,0 0 4 0,0 1 0 0,0-7 0 16,0 3-200-16,4-6-39 0</inkml:trace>
  <inkml:trace contextRef="#ctx0" brushRef="#br0" timeOffset="-76022.685">16161 11691 1580 0,'0'0'67'0,"0"0"-54"16,0 0 107-16,0 0 20 0,0 0 5 0,0 0 1 16,0 0-29-16,0 0-5 0,0 0-2 0,0 0 0 15,0 0-37-15,0 0-7 0,7-3-2 0,0 0 0 16,0-3-54-16,0 0-10 0,4-2 0 0,-1-4 0 16,-3 6 0-16,4-6 12 0,-1 3 0 0,1-2 0 15,-4-1-12-15,4 0-11 0,-1 6 3 0,1-9 0 16,-1 4 8-16,1-1 0 0,-4 6 0 0,0-6 0 15,4 6-53-15,-4-5-9 0,0 5-2 0,0 0 0 16,0 3-111-16,-4-3-22 0,4 0-5 0</inkml:trace>
  <inkml:trace contextRef="#ctx0" brushRef="#br0" timeOffset="-75486.387">16595 12111 2066 0,'0'0'43'0,"0"0"10"0,0 0-42 0,0 0-11 0,0 0 0 0,0 9 0 16,0-9 104-16,-4 6 18 0,4-6 4 0,0 0 1 16,0 9-64-16,0-9-13 0,0 0-2 0,0 6-1 15,0-6-23-15,0 0-5 0,0 6-1 0,0-6 0 16,0 11-18-16,0-11-14 0,0 3 2 0,0-3 1 16,4 6 11-16,-4-6-13 0,0 6 5 0,0-6 8 15,3 9-52-15,-3-9-2 16,0 0-1-16,0 0 0 0,0 0-89 0,0 0-19 0,0 0-3 0</inkml:trace>
  <inkml:trace contextRef="#ctx0" brushRef="#br0" timeOffset="-55720.244">8456 12785 752 0,'0'0'32'0,"0"0"-32"15,0 0 66-15,0 0 7 0,0 0 2 0,0 0 0 16,0 0 23-16,0 0 5 0,0 0 1 0,0 0 0 16,0 0-24-16,0 0-5 0,0 0-1 0,0 0 0 15,0 0-24-15,0 0-5 0,0 0-1 0,0 0 0 16,-3-3-16-16,3 3-3 0,0 0-1 0,0 0 0 16,0 0-6-16,0 0-2 0,-7 0 0 0,7 0 0 15,-8 3-8-15,1 5-8 0,4-2 9 0,-4 3-9 16,0 3 8-16,3 0-8 0,1 2 0 0,-1 1 0 15,1 0 11-15,-1 2-11 0,4 1 12 0,-3 3-12 16,3-4 0-16,0 1 0 0,0-1 0 0,0 1 0 16,0-3 31-16,0 5 12 0,0-2 2 0,0 0 1 15,3-1-17-15,-3-2-3 0,0 3-1 0,4-1 0 16,-4-5-6-16,0-3-2 0,0 6 0 0,0-4 0 16,0-2-2-16,0 3-1 0,0-6 0 0,0-6 0 15,0 0-14-15,0 0 11 0,0 0-11 0,0 0 10 16,0 0-10-16,0 0 0 0,0 0 0 0,0 0 0 15,0 0-38-15,0 0-13 0,0 0-2 0,0 0-1 16,0 0-140-16,-4-6-28 0,1 0-6 0</inkml:trace>
  <inkml:trace contextRef="#ctx0" brushRef="#br0" timeOffset="-55137.793">8191 12602 1579 0,'-21'-6'32'0,"14"6"10"0,7 0-34 0,-7-5-8 0,7 5 0 0,0 0 0 15,0 0 53-15,0 0 9 0,-10-6 2 0,10 6 0 16,0 0 0-16,-4-6 0 0,4 6 0 0,0 0 0 15,0-6 0-15,-3 0 0 0,3 6 0 0,0-3 0 16,0 3-64-16,3-9 0 0,4 0-9 0,0 7 0 16,-3-1 9-16,3 0 12 0,3 0-2 0,-3 3-1 15,4 3-21-15,0-3-4 0,3 6 0 0,-4-4-1 16,1 7 17-16,3-3-8 0,-3 0 8 0,3 6 0 16,-4-6 0-16,1 0 0 0,3 5 0 0,0-2 0 15,0 0 0-15,0-3 14 0,0 3-4 0,1 2-1 16,-1-5 1-16,0 0 0 0,0 0 0 0,0 0 0 15,0-3-10-15,4 0 12 0,-1 0-12 0,-3 0 12 16,-3 0-12-16,3-3 0 0,-3 0 9 0,-1 0-9 16,-3 0-24-16,4-3-10 0,0 3-2 0,-4 0 0 15,3-3-149-15,-3 3-31 0,0-3-5 0</inkml:trace>
  <inkml:trace contextRef="#ctx0" brushRef="#br0" timeOffset="-54421.831">8255 13120 824 0,'0'0'35'0,"-4"-12"-35"15,4 12 87-15,0-3 10 0,0 3 3 0,0 0 0 16,0 0-17-16,0 0-3 0,0 0-1 0,0 0 0 15,0 0-7-15,0 0-2 0,0 0 0 0,0 0 0 16,0 0-21-16,0 0-4 0,0 0-1 0,0 0 0 16,0 0-14-16,0 0-3 0,0 0-1 0,0 0 0 15,0 0-12-15,0 0-2 0,0 0-1 0,4-3 0 16,3 0 1-16,0 3 1 0,4 0 0 0,-4 0 0 16,3 0 3-16,1 0 1 0,3 3 0 0,-3 0 0 15,6-3-9-15,-3 3-8 0,0 0 12 0,1 0-12 0,-1 3 8 0,0 0-8 0,0-1 0 16,-3-2 0-16,3 3 0 15,0-6 0-15,-4 6 0 0,1-6 0 16,-1 0-26-16,1 6-12 0,-4-6-2 0,0 0-1 0,0 0 14 16,0 0 3-16,0-6 1 0,0 6 0 15,0-6-135-15,-3 0-27 0,3-2-6 0</inkml:trace>
  <inkml:trace contextRef="#ctx0" brushRef="#br0" timeOffset="-53961.043">8703 12596 1314 0,'0'0'37'0,"0"0"8"0,0 0-36 0,0 0-9 0,0 0 0 0,0 0 0 15,0 0 102-15,0 0 18 16,0 0 4-16,0 0 1 0,0 0-46 0,0 0-10 0,0 0-1 0,0 0-1 15,0 0-23-15,0 0-4 0,0 0 0 0,-3 12-1 16,-1-3-19-16,4 3-3 0,0 0-1 0,0 5 0 16,0-2-5-16,0 3-2 0,0 5 0 0,0-2 0 15,0 8-9-15,0 0 0 0,0 4 0 0,0-4 0 16,0 9 40-16,4-11 5 0,-4 8 2 0,0-3 0 16,0-2-39-16,0-4-8 0,0-5 0 0,0 5 0 15,0-8 14-15,0 3 3 0,0-4 1 0,0-5 0 16,0 3-18-16,0-4 0 0,0-2 0 0,3 0 0 15,-3-3 0-15,0-6 0 0,0 0 0 0,0 0-9 16,0 0-9-16,0 0-2 0,4 9 0 0,-4-9 0 16,0 0-67-16,0 0-13 0,0 0-4 0</inkml:trace>
  <inkml:trace contextRef="#ctx0" brushRef="#br0" timeOffset="-52325.274">9331 12864 1034 0,'0'0'29'0,"0"0"7"16,0 0-36-16,-7 6 0 0,7-6 0 0,-4 6 0 16,4-6 76-16,0 0 8 0,0 0 1 0,0 0 1 15,0 0-38-15,0 0-7 0,0 0-1 0,0 11-1 16,0-11-6-16,4 6-1 0,-1 0 0 0,4 0 0 16,-3-6-12-16,7 3-2 0,-4 0-1 0,0 3 0 15,3-3-9-15,1 3-8 0,-1 0 12 0,-2-3-12 16,2 2 11-16,1-2-11 0,-1 3 10 0,1 0-10 15,-4 0 15-15,0-6-3 0,4 6-1 0,-8-6 0 16,4 6-3-16,0-6-8 0,-3 6 12 0,-1-6-4 16,-3 0-8-16,0 0 12 0,4 0-12 0,-1-6 12 0,-3 0 7 15,4 0 1-15,-4-6 1 0,0-5 0 16,0-1-38-16,-4 3-8 0,4-11-2 0,0 8 0 16,-3-5-5-16,-4 5 0 0,3 3-1 0,-3-2 0 0,0 5 24 0,0-3 9 0,0 6 0 0,-4 1-9 15,4 2 9-15,-3 3 0 0,3 0 0 0,-4 3 8 16,1 3 8-16,2 0 3 0,-2 3 0 0,-1 2 0 15,1 4-7-15,-1 6 0 0,-3-4-1 0,3 7 0 16,1 0 8-16,3 5 1 0,-4 3 1 0,4-5 0 16,0 2 13-16,4-2 2 0,-4-3 1 15,7-4 0-15,0 1-9 0,0-1-3 16,0-2 0-16,3 0 0 0,1 0 4 0,-1-4 1 0,1-2 0 0,3 0 0 16,0 3-8-16,0-6-2 0,3-1 0 0,1 4 0 15,0-3 4-15,-1 0 0 0,1-6 0 0,-1 6 0 16,4-3-10-16,-3 3-2 0,0-3 0 0,-1 0 0 15,1 0-12-15,-1-3-12 0,-3 0 3 0,0 0 0 16,1 0-39-16,2 0-7 0,-3-3-1 0,-3 0-1 16,3 0-137-16,0-3-27 0,-4 3-6 0</inkml:trace>
  <inkml:trace contextRef="#ctx0" brushRef="#br0" timeOffset="-51798.581">9751 12758 1641 0,'-18'12'34'0,"11"-12"8"0,0 6-34 0,0-6-8 0,0 6 0 0,0-3 0 16,0 2 85-16,0-2 15 0,0 0 4 0,0 0 0 15,0 0-26-15,0 3-5 0,-1-3-1 0,1 0 0 16,7-3-57-16,-7 3-15 0,7-3 0 0,-3 9 0 16,-1-3 0-16,-3-6 0 0,4 11 0 0,3-8 0 15,-4 6 0-15,4-3 0 0,0 3 0 0,0 0 0 16,0 5 0-16,0-8 0 0,4 6 0 0,-1-3 0 16,-3 3 0-16,4-4 0 0,-1 1 0 0,1-3 0 15,-1 6 0-15,1-12 0 0,-1 6 0 0,1 3 0 16,-4-9 0-16,7 5 0 0,-3-2 0 0,-4-3 0 15,0 0 0-15,3 3 0 0,-3-3 0 0,7 3 0 16,-7-3 0-16,4 0-15 0,3 0 5 0,-7 0 1 16,7 3 9-16,-4-3-10 0,4 3 10 0,0-3-10 15,-7 0 10-15,4 3 0 0,-4-3-9 0,7 6 9 16,0-6 0-16,-3 6 0 0,-4-6 0 0,7 0 0 16,-4 12 0-16,1-12 0 0,-1 5 0 0,1 1 0 15,-4-6 0-15,0 6 0 0,3 3 0 0,-3 0 8 16,0 6 0-16,-3-10-8 0,3 1 12 0,-4 0-4 15,1 3-8-15,-1-3 0 0,1 3 9 0,-1-3-9 0,-3-1 11 0,4-2-3 16,3-3 0-16,-11 6 0 0,4-6-8 0,0 6 12 0,-4-6-12 16,1 0 12-16,-1 0-30 0,0-6-6 15,1 0 0-15,-1 1-1 16,1-4-173-16,-1-3-34 0</inkml:trace>
  <inkml:trace contextRef="#ctx0" brushRef="#br0" timeOffset="-51337.062">9860 12502 1542 0,'-3'15'65'16,"-1"-3"-52"-1,4-6 58-15,-3 5 11 0,3 4 2 0,0-3 1 16,0 0-16-16,0-1-3 0,0 4-1 0,0-3 0 15,3 0-30-15,1 5-7 0,-1-8 0 0,4 3-1 16,-3 3-9-16,3 5-2 0,0-8 0 0,0 6 0 0,0 8-5 0,0-8-2 0,0 8 0 16,0-2 0-16,-3-1-9 0,3 1 0 0,-4 2 0 0,-3-5 0 15,4 2 0-15,-4-2 0 0,3 2 0 0,-3-5 0 16,0 3 0-16,-3-4 0 0,3-2 0 0,0 5 0 16,-4-8 0-16,4 0 0 0,0 3 0 0,-3-4 0 15,3-5 0-15,-4 6 0 0,4-12 0 0,0 0 0 16,0 0-49-1,0 0-12-15,0 0-3 0,0 0 0 0,0 0-96 16,0 0-20-16,0 0-4 0</inkml:trace>
  <inkml:trace contextRef="#ctx0" brushRef="#br0" timeOffset="-50915.781">9666 12799 1337 0,'0'0'56'16,"0"0"-44"0,0 0 79-16,0 0 16 0,0 0 3 0,0 0 1 15,0 0-47-15,0 0-10 0,0 0-2 0,0 0 0 16,0 0-20-16,0 0-5 0,0 0-1 0,0 0 0 15,0 0-18-15,7 0-8 0,0 0 0 0,4 0 8 16,-1 0-8-16,5 0 0 0,-1 0 0 0,0 0 0 0,3 3 33 16,-3-3 5-16,4 6 1 0,-4-3 0 15,0 3-11-15,0-3-3 0,4 3 0 0,-4 0 0 0,-3 0-25 0,-1-1-9 0,4-2 0 0,-3 3 0 16,0-6 9-16,-1 3 12 0,1-3-2 0,-4 0-1 16,3 0-9-16,1 0 0 0,0 0 0 0,-4-3 0 15,3 0 0-15,-3 0-14 0,0 0 5 0,0 3 1 31,0-5-38-31,4-1-7 0,-4 0-2 0</inkml:trace>
  <inkml:trace contextRef="#ctx0" brushRef="#br0" timeOffset="-49986.013">10485 12870 1123 0,'0'0'23'0,"0"0"7"0,0 0-30 0,0 0 0 0,0 0 0 0,0 0 0 15,0 0 69-15,-7 0 8 0,7 0 2 0,0 0 0 16,0 0-31-16,0 0-5 0,0 0-2 0,-8 6 0 15,8-6-33-15,-3 3-8 0,-1 5 0 0,4 4 0 16,-3-12 0-16,3 9 0 0,0-3 0 0,0 0 0 16,0 6 28-16,0-4 4 0,3 1 1 0,-3 3 0 15,4-6-10-15,-4 6-3 0,7-1 0 0,-7 1 0 16,4-3-7-16,-1 9-1 0,1-10-1 0,-4 1 0 16,3 3 41-16,1 3 9 0,-1-4 2 0,-3-2 0 15,4 3-50-15,-4-3-13 0,0 3 0 0,3-7 0 16,-3-5 0-16,0 0 0 0,0 0 0 0,0 0 0 15,0 0 0-15,0 0 0 0,0 0 0 0</inkml:trace>
  <inkml:trace contextRef="#ctx0" brushRef="#br0" timeOffset="-49594.183">10382 12596 950 0,'0'0'40'0,"0"0"-32"15,0 0 0-15,0 0 0 0,0 6 0 0,4 0 0 16,-1 0-8-16,1 0 0 0,3-3-8 0,0 3 8 15,4 0-63-15,-4 0-7 0</inkml:trace>
  <inkml:trace contextRef="#ctx0" brushRef="#br0" timeOffset="-49105.305">10703 12899 1579 0,'0'0'32'0,"0"0"10"15,0 0-34-15,0 0-8 0,0 0 0 0,-7 6 0 0,7-6 51 0,-3 6 8 16,-1 0 1-16,1 0 1 0,-1 6 4 0,1-4 1 0,3 4 0 0,0-6 0 16,-4 6-42-16,4-1-8 0,0 1-1 0,-3 3-1 15,-1-9-6-15,4 6-8 0,-4-7 11 0,4-5-11 16,-3 6 18-16,3-6-3 0,0 0-1 0,0 0 0 15,0 0 2-15,0 0 1 0,0 0 0 0,0 0 0 16,0 0-5-16,0 0-2 0,0 0 0 0,0 0 0 16,-7-3-10-16,3 0 0 0,1-2-10 0,3-7 10 15,0 6-14-15,0-3 3 0,3-3 1 0,-3 1 0 16,4-1-28-16,-1 6-6 0,1-6 0 0,-1 0-1 16,1 1 45-16,0 2 8 0,-1 0 3 0,1 6 0 15,-1-3-11-15,1-6 0 0,-4 4 0 0,3 5 0 16,-3 3 0-16,0 0 0 0,0 0 12 0,0 0-4 15,0 0 12-15,0 0 1 0,0 0 1 0,0 0 0 16,0 0 2-16,0 0 0 0,0 0 0 0,0 0 0 16,0 0-24-16,4 11 9 0,-1 1-9 0,1-6 0 15,3 3 9-15,0 3-9 0,3 2 0 0,-2 1 9 16,6-3-9-16,-4-6 0 0,1 5 0 0,-1 1 8 16,4-3-8-16,-3 3 0 0,3-6 0 0,-3 3 0 15,-4-4-30-15,3-2-2 0,1 0 0 0,-4 0 0 16,0 0-105-16,-3 0-22 0,3 0-4 0</inkml:trace>
  <inkml:trace contextRef="#ctx0" brushRef="#br0" timeOffset="-48637.362">11014 12496 1462 0,'0'0'30'0,"0"0"8"0,0 0-30 0,-7 3-8 0,7-3 0 0,0 0 0 16,-7 9 54-16,7-9 10 0,-4 9 1 0,4-9 1 15,-3 6-30-15,-1 0-5 0,4 3-2 0,0-1 0 16,0 7 22-16,0-3 4 0,0 6 1 0,4-7 0 15,-4 7-24-15,3 3-4 0,1-1 0 0,-4 1-1 16,3 5-3-16,1-2 0 0,-4 2 0 0,3 6 0 16,1-5-2-16,-4 5-1 0,3 6 0 0,1-11 0 15,-1 2-21-15,-3 1 0 0,4-4 0 0,-1 4 0 16,1-7 0-16,-4 4 0 0,0-10 0 0,3 7 0 16,-3-10 0-16,0 4 0 0,4-9 0 0,-4 6 0 15,0-7 0-15,3-2 0 0,-3 0 0 0,0-6 0 16,0 0-53-16,0 0-9 0,0 0-2 0,0 0 0 15,0 0-100-15,4-9-21 0,-4 1-4 0</inkml:trace>
  <inkml:trace contextRef="#ctx0" brushRef="#br0" timeOffset="-48130.392">10880 12832 1706 0,'-7'-6'36'0,"3"6"7"0,4 0-35 0,-3-6-8 0,3 6 0 0,-4-6 0 15,4 6 83-15,-4-3 14 0,4 3 3 0,0 0 1 16,0 0-25-16,0 0-4 0,0 0-2 0,0 0 0 16,0 0-38-16,0 0-7 0,0 0-1 0,0 0-1 15,8-3-23-15,-1 3 0 0,0 0 0 0,3 0 0 16,1 3 0-16,-1 3 0 0,1-3 0 0,3 3 0 15,0 0-26-15,-3 5-6 0,6-8-2 0,-6 6 0 16,3-3 34-16,0-3 0 0,0 3 0 0,0-3 0 16,1 0-58-16,-1-3-5 0,0 0-1 0,0-3 0 15,-4 0 0-15,5-3 0 0,-5 3 0 0,1-3 0 16,-1 0-102-16,1 0-21 0,0 1-4 0</inkml:trace>
  <inkml:trace contextRef="#ctx0" brushRef="#br0" timeOffset="-47658.478">11419 12955 398 0,'0'0'8'0,"0"-6"3"0,0-3-11 0,0 4 0 0,0-4 0 0,0 3 0 16,0 0 0-16,0 0-9 0,0 6 9 0</inkml:trace>
  <inkml:trace contextRef="#ctx0" brushRef="#br0" timeOffset="-47192.275">11356 12887 528 0,'-18'12'11'0,"15"-6"2"16,-4 0-13-16,0 0 0 0,3 0 0 0,-3 3 0 15,4-6 46-15,3-3 6 0,-8 5 2 0,8-5 0 16,0 0 4-16,0 0 1 0,0 0 0 0,0 0 0 16,0 0 19-16,-7 3 4 0,7-3 1 0,-3 0 0 0,3 0-5 0,0 0-1 0,-7 0 0 0,7 0 0 15,0 0-9-15,-7-3-1 0,7 3-1 16,0 0 0-1,0 0-17-15,0 0-3 0,0 0-1 0,0 0 0 0,0 0-15 0,0 0-3 0,-4-3-1 0,4 3 0 16,0 0-16-16,0 0-10 0,0 0 12 0,0 0-12 16,0 0 0-16,0 0 0 0,0 0 0 0,0 0 0 15,7 0-9-15,4 0 9 0,-4 3-8 0,0-3 8 16,0 0 0-16,0 0-10 0,0 0 10 0,0 0 0 16,0-3 0-16,0 1 0 0,4 2 0 0,-8-3 0 15,4-6 0-15,1 3 17 0,-5 0-1 0,1 0-1 16,-1 0-7-16,1-6 0 0,-1 1-8 0,-3 2 12 15,0-3-27-15,0 3-5 0,0 1-2 0,0-4 0 16,-3 3 22-16,-1 3 0 0,1-3 0 0,-4 6 0 16,3-3 0-16,-3-2 0 0,0 5 0 0,3 3 0 15,-3-6 0-15,0 6 0 0,0 0 0 0,-3 0 0 16,3 6 27-16,0-6 9 0,-1 3 3 0,1 5 0 16,0 1-63-16,0 0-12 0,0 6-2 0,0 2-1 15,0-5 39-15,4 3 0 0,-4 2 0 0,3 1 0 16,1-3 0-16,3 0 0 0,0-1 0 0,0 4 0 15,0-6 0-15,0-4 0 0,3-2 0 0,-3 3 0 16,0 0 0-16,0-9 0 0,0 0 0 0,4 6 0 16,-4-6 0-16,0 6 0 0,0-6 0 0,3 6 0 15,1 2 24-15,3-2 12 0,-4 0 2 0,1 0 1 16,-1 3-11-16,1 0-3 0,-1-3 0 0,1-1 0 16,-1 4-25-16,4-3 0 0,-3 3 0 0,-1 3 0 15,1-3-9-15,0 2-7 0,-1-5-2 0,1 0 0 0,-4-6 29 0,0 0 5 16,0 0 2-16,3 3 0 15,-3-3-42-15,0 0-9 0,4-3-2 0,-1 3 0 0,4-6 23 0,0 0 12 0,0 0-12 0,0-2 12 16,0-4-14-16,0 3 4 0,1 0 1 0,-1-3 0 31,0 7-27-31,3-10-4 0,1 9-2 0</inkml:trace>
  <inkml:trace contextRef="#ctx0" brushRef="#br0" timeOffset="-46676.495">11490 12949 836 0,'0'0'24'0,"0"0"4"16,0 0-28-16,0 0 0 0,0 0 0 0,0 0 0 15,0 0 108-15,0 0 16 0,0 0 4 0,0 0 0 16,0 0-52-16,0 0-9 0,0 0-3 0,0 0 0 16,0 0 18-16,0 0 3 0,0 0 1 0,0 0 0 15,0 0-17-15,0 0-3 0,0 12-1 0,4-6 0 16,-4 0-22-16,3 8-5 0,-3-5-1 0,4 6 0 16,-4-3-12-16,0-1-2 0,3 1-1 0,-3-3 0 15,4 0-8-15,-4 6-2 0,3-10 0 0,-3-5 0 16,0 0 18-16,0 0 3 0,0 0 1 0,0 0 0 15,0 0-34-15,0 0 0 0,0 0 0 0,0 0 0 0,0 0 0 0,0 0 0 0,0-5 0 16,0-1 0-16,0-6 18 16,0 3-3-16,0 0-1 0,0 0 0 0,0-2-14 0,0-1-16 0,0 3 3 15,-3 0 1-15,3 0 12 0,0-2-9 0,0 5 9 0,0-6-8 16,0 6 8-16,0 0 0 0,0 6 0 0,0 0 0 16,0 0 0-16,0 0 0 0,0 0-9 0,0 0 9 15,0 0-10-15,0 0 10 0,0 0-13 0,0 0 5 16,0 0-1-16,0 0 0 0,0 0 0 0,3-3 0 15,1-2 9-15,-1 2 0 0,1-3 0 0,3 0-8 16,-4 0 8-16,4 0 0 0,0 3 0 0,0-3 0 16,1 0-30-16,-1-8-10 15,3 8-3-15,1-3 0 0,-1 6-119 0,4-3-24 0,-3 3-5 16</inkml:trace>
  <inkml:trace contextRef="#ctx0" brushRef="#br0" timeOffset="-45904.076">11917 12937 1615 0,'-7'-2'68'16,"0"-1"-55"-1,3-6 54-15,-3 6 10 0,0 0 3 0,0 0 0 0,0 3-2 16,0-3 0-16,-4 3 0 0,1 0 0 15,3 0-42-15,-4 0-9 0,1 0-2 0,-1 3 0 0,4 0-5 16,-4 0-2-16,4 0 0 0,0 6 0 16,-3-4-6-16,3 1 0 0,0 0-1 0,-1 6 0 0,5-6-3 15,-4 6 0-15,3-4 0 0,1 1 0 0,-1 0-8 0,4 3 12 0,-3-6-12 0,3 3 12 16,0-9-12-16,0 8 8 0,0-8-8 0,0 6 8 16,0-6 0-16,3 9 0 0,-3-9 0 0,4 6 0 15,-4-6 0-15,7 3-8 0,0 0 12 0,0-3-4 16,0 0-8-16,0 0 12 0,0-3-12 0,0 0 12 15,4 0-12-15,-4-3 0 0,3 0 0 0,-3 0 0 16,1-2-9-16,-1-1 9 0,0-3-12 0,0 3 12 16,0-3-12-16,0 1 4 0,0-1 8 0,-4 0-13 15,1-3 13-15,3-2 15 0,-4 2-3 0,1 6-1 16,0-11-11-16,-4 5 0 0,3-3 0 0,1-2 0 16,-4 2-17-16,3-5-6 0,-3 8-1 0,0-9 0 15,0 1 24-15,-3 2-9 0,3-8 9 0,-4 8 0 16,1-5-9-16,-1 8 9 0,0-5 0 0,1 5-9 15,-4-3-20-15,3 10-4 0,1-7-1 0,-4 3 0 16,3 7 34-16,-3-1 20 0,4 3-2 0,-1 3-1 16,4 3-17-16,0 0 0 0,0 0 0 0,-7 9 0 15,4 5-12-15,-4 4 1 0,3 0 0 0,-3 5 0 16,3-2 11-16,1 2-8 0,3 1 8 0,-4 8-8 16,4-5 8-16,0 2 0 0,0 3 0 0,4-2 0 15,-4 5 32-15,3-3 9 0,4-2 2 0,-3 2 0 16,0-2-23-16,3-4-4 0,-4-3 0 0,1 4-1 15,3-9-7-15,-4-4-8 0,4 4 11 0,0 0-11 16,-3-7 0-16,3 1 0 0,-4 0 0 0,1 3 0 16,3-4 0-16,-3 1 0 0,3-6 0 0,-4 6 0 0,4-6 0 15,-3 2 0-15,-1-5 0 0,1 3 0 16,-1 3-123-16,1-9-31 0,-4 0-6 0</inkml:trace>
  <inkml:trace contextRef="#ctx0" brushRef="#br0" timeOffset="-45187.757">12030 12996 1824 0,'0'0'38'16,"0"0"8"-16,0 0-37 0,0 0-9 0,0 0 0 0,-7 3 0 15,7-3 53-15,-7 6 9 0,7-6 2 0,0 0 0 16,-4 6 10-16,4-6 2 0,0 0 1 0,-3 6 0 16,3 6-77-16,0-12 0 0,0 5-16 0,0 4 3 15,0-3 13-15,3 0 0 0,-3 3 0 0,4 6 0 16,-1-10 0-16,1 1 0 0,-4 0 0 0,0-6 0 16,0 0-91-16,0 0-15 0,0 0-3 0,0 0-1 15,0 0-29-15,0 0-5 0</inkml:trace>
  <inkml:trace contextRef="#ctx0" brushRef="#br0" timeOffset="-44652.495">11991 12614 1482 0,'0'0'31'0,"-4"3"6"0,-3 3-29 16,4 0-8-16,3-6 0 0,-4 6 0 0,1 0 73 0,-1 5 14 0,4-11 2 0,-3 6 1 15,3-6-49-15,-4 3-9 0,4-3-3 0,0 0 0 16,0 6-46-16,0-6-10 16,0 0-1-16</inkml:trace>
  <inkml:trace contextRef="#ctx0" brushRef="#br0" timeOffset="-44194.854">12248 12538 1634 0,'0'0'34'0,"-3"8"7"15,-1 4-33-15,4-3-8 0,0 3 0 0,-3 0 0 16,3 2 92-16,0 1 16 0,0 6 3 0,0-4 1 16,0 1-36-16,0 2-8 0,3-2 0 0,-3 6-1 0,0 2-27 15,4-8-6-15,-1 8-1 0,-3 4 0 0,4-7-14 16,0 9-3-16,-4-8-1 0,3 8 0 0,1-8-3 0,-1 2-1 16,1 4 0-16,-1-10 0 0,1 4-11 0,-4-1 0 0,3 1 9 0,1 2-9 15,-1-11 0-15,-3 8 8 16,4-5-8-16,-1 0 0 0,1-7 0 0,-1 4 0 0,-3-6 0 15,4 6 8-15,-4-9-8 0,0-1-8 0,0-5 8 0,0 0-12 32,0 0-140-32,0 0-29 0,0 0-6 0</inkml:trace>
  <inkml:trace contextRef="#ctx0" brushRef="#br0" timeOffset="-43777.921">12072 12776 1693 0,'-7'0'35'16,"3"-6"9"-16,4 6-35 0,0 0-9 0,-3-6 0 0,3 6 0 16,0 0 66-16,0 0 11 0,0 0 3 0,0 0 0 15,0 0-50-15,0 0-10 0,3 6-1 0,5 0-1 16,2-6 22-16,-3 9 4 0,7-1 0 0,-3 4 1 15,3-3-28-15,0 3-5 0,0 0-2 0,0-1 0 16,-3 1-10-16,3-3 10 0,0 0-10 0,-3 5 10 0,3-8-10 16,0 0 0-16,0-6 9 0,-3 3-9 0,3 0 0 0,-4-3 0 0,4 0 0 0,-3 0 0 15,0-3 0 1,-1 0-18-16,1 3 3 0,-1 0 1 16,1-6-26-16,-1 6-4 0,-2 0-2 0,2 0 0 15,-3 0-119-15,0 0-24 0,0 0-5 0</inkml:trace>
  <inkml:trace contextRef="#ctx0" brushRef="#br0" timeOffset="-43420.155">13039 13023 1094 0,'0'0'23'0,"0"0"5"0,-7 6-28 0,0-6 0 0,7 0 0 0,-11 0 0 16,11 0 56-16,-7 0 7 0,7 0 1 0,-7 0 0 16,7 0 44-16,-11 0 8 0,11 0 3 0,-7 0 0 15,7 0-63-15,-10 0-12 0,10 0-2 0,-7 0-1 16,7 0-29-16,-7 3-12 0,7-3 8 0,-11 0-8 15,4 2 0-15,0 1 0 0,0 3 8 0,0-3-8 16,0 3 0-16,0-3 0 0,0 3 0 0,-1-3 0 16,1 6 18-16,0 2 5 0,0-5 1 0,0-3 0 15,4 3 10-15,-4 0 2 0,0 0 1 0,7-6 0 16,-4 9-19-16,4-9-4 0,0 0-1 0,0 0 0 16,0 0-3-16,0 0-1 0,0 0 0 0,0 0 0 0,0 0 6 0,0 0 1 0,7 0 0 15,0 0 0-15,-3 0-16 0,3-6 11 0,3 3-11 0,-3 0 10 16,0 0-10-16,4-3-17 0,-4 0 4 0,0 3 1 15,4-3 12-15,-4 1 0 0,0-7 0 0,0 3 0 16,0-3 0-16,0 0 0 0,0 1 0 0,0-10 0 16,0 3 25-16,-3-5 8 0,-1-1 2 0,-3-5 0 15,4 0-22-15,-4 5-4 0,3-5-1 0,-3 2 0 16,0 4-40-16,-3-4-9 16,3 1-2-16,-4 5 0 0,-3-2 35 0,0 5 8 0,4-2 0 0,-4-1 0 15,-4 3-12-15,4 1-1 0,0 2 0 0,-4 3 0 16,4-2 5-16,0-1 8 0,4 9-13 0,-4-6 5 15,3 3 8-15,4 9 0 0,0 0-9 0,0 0 9 16,0 0-11-16,0 0 3 0,0 0 0 0,-3 15 0 16,3-3-5-16,0-3-1 0,3 8 0 0,1 1 0 15,3 5-4-15,-4 1-1 0,4 2 0 0,4 1 0 16,-4 8 19-16,0 0 0 0,4 4 0 0,-1-1 0 16,1 0 0-16,-1 3 0 0,1 0 0 0,-4 1 0 15,0-7 34-15,0-3 10 0,-3 3 3 0,-1-11 0 16,1 2-27-16,-4-8-6 0,0 6-1 0,0-10 0 15,0-2-13-15,0 3 9 0,0-6-9 0,0-1 8 16,0-8-8-16,0 0 0 0,0 0 0 0,0 0 0 16,0 0-49-16,0 0-12 0,0 0-3 0,0-5 0 15,0-4-102-15,3-3-21 0</inkml:trace>
  <inkml:trace contextRef="#ctx0" brushRef="#br0" timeOffset="-42926.234">13173 12987 1686 0,'-7'6'35'0,"0"3"9"0,3 0-36 0,-3-9-8 0,3 6 0 0,1 6 0 15,-4-9 87-15,7-3 15 0,-4 5 3 0,4-5 1 16,0 0-44-16,-3 6-9 0,3-6-1 0,0 0-1 16,0 0-28-16,0 0-6 0,0 0-1 0,7 6 0 15,-4 0-8-15,4 0-8 0,4-3 12 0,-4 0-12 16,4 3 8-16,-1-6-8 0,1 6 0 0,-1-6 0 16,1-6 0-16,-4 6 0 0,4-9 0 0,-1 6-9 15,-3 0-8-15,-3-3-2 0,3 0 0 0,0 0 0 16,-3 0-20-16,-1 1-4 0,1-1-1 0,-4 0 0 15,3 0 5-15,-3 6 1 0,-3 0 0 0,3 0 0 16,-4-9 38-16,1 3 0 0,3 6 0 0,-8-3 0 16,-2 3 9-16,3-3 10 0,0 3 1 0,-4 0 1 15,1 0 3-15,-1 3 1 0,4 0 0 0,-4 0 0 16,1 0-4-16,3 6-1 0,0-3 0 0,-4 0 0 0,4 3-8 0,0-1-3 16,0 1 0-16,3 3 0 0,-3 0-9 15,4-1 0-15,3-5 0 0,-4 6 0 0,4-3 0 0,0 6 0 0,0-7 0 0,0 4 0 16,4-6-8-16,-4 0 8 0,3 6 0 0,1-3 0 15,-1-4 0-15,1 4-11 0,-1 0 11 0,4-3-8 16,-3 3 0-16,3-3 0 0,0 0 0 0,0-1 0 16,4 1-11-16,-1 0-1 0,4 0-1 15,1 6 0 1,2-6-32-16,-3 0-7 0,4-1 0 0</inkml:trace>
  <inkml:trace contextRef="#ctx0" brushRef="#br0" timeOffset="-41936.509">13762 12984 1552 0,'0'0'44'0,"0"0"10"0,0 0-43 0,0 0-11 0,0 0 0 0,0 0 0 16,0 0 53-16,0 0 9 0,0 0 2 0,0 0 0 15,0 9-8-15,-4 0 0 0,4 0-1 0,0 9 0 16,0-10-37-16,0 1-7 0,0 3-2 0,0 3 0 16,0-4 31-16,0-5 5 0,4 3 2 0,-4 0 0 15,0-9-28-15,3 6-6 0,-3-6-1 0,0 0 0 16,0 0-12-16,0 0 11 0,0 0-11 0,0 0 10 15,0 0-10-15,4 0 0 0,3-6 0 0,-3 3 0 16,-1-3 0-16,4-3 0 0,-3 3 0 0,-1-5 0 16,4-1 0-16,-3 3 0 0,-1 0 0 0,1 3-11 15,-1-2-1-15,1 2-1 0,-1-6 0 0,1 12 0 16,-4 0 3-16,3-9 1 0,-3 9 0 0,0 0 0 16,0 0-23-16,0 0-5 0,0 0-1 0,0 0 0 15,0 0 38-15,0 0 0 0,0 0 0 0,0 0 0 0,0 9 21 0,0-9 12 16,4 6 3-16,-4 6 0 0,0-4-16 0,3 1-4 0,-3 0 0 15,4 0 0-15,-4 6-3 0,0-10-1 0,4 4 0 16,-4 0 0-16,3-3-12 0,-3 6 0 16,4-6 0-16,-4-6 0 0,0 0 0 15,0 0 0-15,0 0 0 0,0 0 0 16,0 0 33-16,0 0 4 0,3-3 1 0,4 0 0 16,-3-6-26-16,-1 3-4 0,4-3-8 0,-3 3 11 0,-1 0-11 0,1-5 0 0,-4 2 0 0,3 3 0 31,1 0-31-31,-4 6-11 0,0 0-2 0,0 0-1 0,0 0 35 0,0 0 10 0,0 0 0 0,0 0 0 15,0 0 0-15,0 0 0 0,0 0 0 0,0 0 0 16,0 0 0-16,0 0 0 0,0 0 0 0,0 0 0 16,0 0 0-16,0 0 0 0,0 0 0 0,3 6 0 15,-3-6-15-15,4 6-1 0,3 3-1 0,-7-9 0 16,4 6 17-16,-4-6 9 0,3 5-1 0,4 1 0 16,-7-6 1-16,4 3 0 0,3 3 0 0,-4-3 0 15,-3-3-9-15,7 3 0 0,-7-3 0 0,4 3 0 16,-4-3 0-16,7 0 0 0,-7 0 0 0,7 3 0 15,-7-3 0-15,0 0 0 0,3 3 0 0,5 3 0 16,-8-6 0-16,7 0 0 0,0 3 0 0,0-3 0 16,0 3-56-16,0-3-14 0,0-3-2 0,0 3-1 15,4-3-88-15,-1-6-18 0,1 3-3 0</inkml:trace>
  <inkml:trace contextRef="#ctx0" brushRef="#br0" timeOffset="-41437.683">14284 12955 1109 0,'0'0'47'15,"0"0"-38"-15,0 0 107 0,-7 0 22 0,0 0 4 0,0 0 1 16,0 0-27-16,0 0-6 0,3 0-1 0,-3 6 0 16,0-6-33-16,0 0-8 0,0 0 0 0,0 6-1 15,0-6-5-15,0 0-1 0,0 6 0 0,0 0 0 16,3-1-61-16,-3-2-12 0,0 3-2 0,3 3-1 15,1 0 15-15,-1-3 0 0,1 0-10 0,-1 3 10 16,4-4 0-16,-3 4-9 0,3 3 9 0,0-3 0 16,0 3-8-16,3-1 8 0,-3-8 0 0,0-3 0 15,4 9 0-15,-4-3-8 0,0-6 8 0,0 0 0 16,0 0 0-16,0 0 0 0,0 0 0 0,7 3 0 16,-7-3 0-16,7 3 8 0,-3-3-8 0,3-3 12 15,0 0-4-15,-4 0-8 0,4 0 11 0,-3-3-11 16,3 3 8-16,-4 0-8 0,1-3 0 0,3 1 0 15,-4-1 0-15,-3 6 0 0,4-6 0 0,-4 6 0 16,0 0-10-16,0 0 1 0,0 0 0 0,0 0 0 16,0 0-11-16,0 0-1 0,4 0-1 0,-4 0 0 15,0 0 8-15,0 0 2 0,0 0 0 0,0 0 0 16,0 0 12-16,0 0 0 0,0 0 0 0,0 0 0 16,0 0 0-16,0 0 10 0,0 0-2 0,0 0 0 15,0 0 6-15,0 12 1 0,0-12 0 0,3 5 0 16,-3 1 13-16,0-6 4 0,4 6 0 0,-1 3 0 15,-3-9-32-15,4 3-21 0,-4-3 3 0,3 6 1 0,-3-6 17 0,4 6 0 16,-1-3 0-16,4-3 9 0,-3 0-25 0,-1-3-4 0,4 3-2 16,0-6 0-1,-3 0-148-15,3 3-30 0,4-6-5 0</inkml:trace>
  <inkml:trace contextRef="#ctx0" brushRef="#br0" timeOffset="-40871.711">14386 13017 1257 0,'0'0'53'0,"0"0"-42"16,0 0 94-16,0 0 19 0,0 0 4 0,0 0 1 15,0 0-36-15,0 0-7 0,-3 12-2 0,-1-9 0 16,1 2-32-16,-1 4-8 0,4 0 0 0,-3-3-1 15,3 6-11-15,-4-6-1 0,4-6-1 0,0 0 0 16,0 0-2-16,0 5 0 0,0-5 0 0,0 0 0 16,0 0-2-16,0 0-1 0,0 0 0 0,0 0 0 15,0 0-5-15,0 0 0 0,0 0-1 0,0 0 0 16,0 0-2-16,0 0 0 0,0 0 0 0,0 0 0 16,0 0-9-16,0 0-8 0,0 0 9 0,0 0-9 15,0 0 0-15,0 0 0 0,0 0 0 0,4 0-10 16,-4-5 1-16,0-1 0 0,3-3 0 0,-3 9 0 15,0-3 9-15,0-3-13 0,0 0 5 0,4 0 8 0,-4 3-8 0,0-3 8 0,3 1 0 16,-3 5 0-16,0-6 0 0,0 0 0 0,0 0 0 0,0 6 0 16,0 0-13-16,0-6-5 15,0 6-1-15,0 0 0 0,0 0 19 0,0 0 0 0,4-6 0 0,-4 6 0 16,0 0 48-16,0 0 12 0,0-6 4 0,0 6 0 16,0 0-52-16,0 0-12 0,0 0 0 0,0 0 0 15,0 0 0-15,3-3 0 0,-3 3 0 0,0 0 0 16,7 0 0-16,-3 0 0 0,3 0 0 0,0 3 0 15,-4 0 0-15,5 3 0 0,-1 3 0 0,0-3 0 16,0 6 0-16,0-7 0 0,0 4 0 0,0 0 0 16,0 3 0-16,-4 3 0 0,5-4 0 0,-5-2 0 15,1 0 0-15,-1 3 0 0,1-3 0 0,-4 2 0 16,3-5 0-16,-3 0 0 0,0-6 0 0,0 6 0 16,0-6 0-16,0 0 0 0,0 0 0 0,0 0 0 15,0 0-70-15,0 0-17 0,0 0-3 0,0 0-1 16,0 0-110-16,0 0-23 0,0 0-4 0</inkml:trace>
  <inkml:trace contextRef="#ctx0" brushRef="#br0" timeOffset="-40088.577">14707 12982 1051 0,'0'0'21'0,"0"0"7"0,0 0-28 0,0 0 0 0,0 0 0 0,0 0 0 16,0 0 112-16,0 0 17 0,0 0 3 0,0 0 1 16,0 0-1-16,0 0 0 0,0 0 0 0,0 0 0 15,0 0-52-15,0 0-12 0,0 0-1 0,0 0-1 16,0 0-18-16,0 0-3 0,0 0-1 0,0 0 0 15,-7 0-19-15,0 0-4 0,0 0-1 0,0 2 0 16,0-2-20-16,0 3 0 0,3 0 0 0,-3 0 0 16,0 0 0-16,0 3 0 0,4-3 0 0,-4 3 0 15,0 0-12-15,0 6-6 0,3-9-2 0,-3 5 0 16,0-2 20-16,0 3-10 0,0 0 10 0,3 6-8 16,-3-4-26-16,4-2-5 0,-1 3-1 0,1 3 0 15,-1-7 63-15,1-2 12 0,3 6 2 0,0-12 1 16,0 0-23-16,0 0-5 0,0 0-1 0,0 0 0 15,0 0 12-15,0 0 3 0,0 0 0 0,0 0 0 16,0 0-3-16,3 0 0 0,-3 0 0 0,7 3 0 16,0-3-8-16,0 0-1 0,4 0-1 0,-4-3 0 15,0 3-11-15,0-6 0 0,0 6 0 0,0-6 0 16,0 0-12-16,0 1-5 0,-3-1-1 0,3-3 0 16,-4 3-6-16,1 3 0 0,-1-3-1 0,1 3 0 15,-4 3 8-15,0 0 1 0,3-6 1 0,-3 6 0 16,0 0 7-16,0 0 8 0,0 0-13 0,0 0 5 15,0 0 8-15,0 0 0 0,0 0 10 0,0 0-10 16,0 0 12-16,0 0-4 0,0 0-8 0,0 0 12 0,0 0 1 16,0 0 0-16,0 0 0 0,0 0 0 0,-3 9-13 0,-1-3 11 15,4 3-11-15,-3 3 10 0,3-4-10 0,0 4 12 0,-4-3-12 0,4 6 12 16,0-1-12-16,0 4 0 0,0 3 0 16,0-1 0-16,0 7 0 0,4-1 0 0,-4 4 0 15,0 5 8-15,0-9-8 0,0 7 0 0,0-4 0 0,0-3 0 16,0 4 0-16,3-7 0 0,-3 4 0 0,0-4 8 15,0 1-8-15,0-7 0 0,0 4 0 16,0-6 0-16,0-3 0 0,0 5 0 16,0-5 9-16,0 0-9 0,-3-6 0 0,3-1 9 0,-4 1-9 0,4-6 0 15,0 0 13-15,-3 9-4 0,3-9-1 0,-4 3 0 16,-3 0 3-16,0-3 0 0,0 0 0 0,-3 0 0 16,-1-3-11-16,0-3 0 0,1 0 0 0,-4-2 0 15,0-1-24-15,-4-3-1 0,4 0 0 0,-4-5 0 16,4 2 10-16,-4-9 3 0,1 4 0 0,-1 2 0 15,4-5-42-15,0 2-8 0,3 3-2 0,1 1 0 16,3-7-51-16,3 10-10 0,1 2-3 0</inkml:trace>
  <inkml:trace contextRef="#ctx0" brushRef="#br0" timeOffset="-39309.372">14834 13029 851 0,'0'0'36'15,"0"0"-36"1,0 0 109-16,-3 5 15 0,3-5 4 0,-4 6 0 16,4-6-38-16,0 0-7 0,0 0-2 0,0 0 0 15,0 0-27-15,0 0-6 0,0 0 0 0,0 0-1 16,0 0 25-16,0 0 6 0,0 0 1 0,-3 6 0 15,3-6-44-15,0 0-9 0,0 0-2 0,0 0 0 16,0 6-12-16,0-6-4 0,3 6 0 0,4 0 0 16,-3-3 8-16,3 3 0 0,0 0 1 0,0-1 0 0,0-5-33 0,0 6-8 0,0-6 0 15,0 0-1-15,0 3 25 0,0-3 8 0,0 3 0 0,-7-3 0 16,7-3 7-16,-7 3 1 0,4-3 1 0,-4 3 0 16,7 0-17-16,-3-6 0 0,-4 1 0 15,0-10 0-15,0 6 0 0,0 0 0 0,-4-3 0 16,0 1 0-1,1-1-23-15,-1 0-8 0,1 0-1 0,-4 4-1 0,0-4 13 0,3 6 4 16,-3-6 0-16,0 6 0 0,0 3 1 0,4-2 1 0,3 5 0 16,-11 0 0-16,4 2 6 15,0 1 8-15,0 0-13 0,0 9 5 0,3-6 8 0,-3 3 8 0,0 5-8 0,4 1 11 16,-1-3-11-16,1 6 0 0,-1-4 0 0,1 1 0 16,-1 6 9-16,0-10 0 0,4 1 0 0,-3 0 0 15,3 3 17-15,-4-4 3 0,4-5 1 0,0-6 0 16,4 6-6-16,-4-6-2 0,0 6 0 0,3-3 0 15,5 6-10-15,-1-6-1 0,3 0-1 0,-3 0 0 16,4-1-2-16,3-2-8 0,-4 3 12 0,5-3-4 16,2 0-17-16,-3 0-4 0,0 3-1 0,4-3 0 15,0 0-40-15,-4 0-8 0,3 0-2 0</inkml:trace>
  <inkml:trace contextRef="#ctx0" brushRef="#br0" timeOffset="-38821.584">15102 12961 1337 0,'0'0'56'16,"0"0"-44"-16,0 0 92 0,0 0 20 16,0 0 3-16,0 0 1 0,-3 6-72 0,-1-6-15 0,4 0-2 0,-3 12-1 15,3-7-10-15,0 4-1 0,-4-3-1 0,4 6 0 16,0-6-26-16,0 6 0 0,0-4 0 0,0 1 0 15,4 6 56-15,-1 3 7 0,4-7 1 0,0 1 0 16,1 6-40-16,-5-4-7 0,4 4-1 0,-3 0-1 16,3-4-24-16,-4-2-5 0,1 0-1 0,-4 3 0 15,3-9 47-15,-3 2 8 0,0-8 3 0,0 0 0 16,0 0-18-16,0 0-3 0,0 0-1 0,0 0 0 16,0 0 35-16,0 0 6 0,0 0 2 0,-3-6 0 15,-1-2-52-15,1 2-12 0,-1-3 0 0,1-6 0 16,-1 1 0-16,-3-4 0 0,4 3 0 0,-5-2 0 15,1-1-33-15,4 3-10 0,-1 3-1 0,1-5-1 16,-1 5 26-16,4 3 6 0,0 0 1 0,0 1 0 16,0-4 12-16,0 6-12 0,0-3 12 0,0 9-12 15,0-6 2-15,0 6 1 0,4-3 0 0,-4 3 0 16,3-3 0-16,-3 3 0 0,4-3 0 0,3 0 0 16,0 1 9-16,0-1 0 0,0-3-9 0,0 3 9 15,0 0 0-15,0 3 0 0,4 0 0 0,-1-6 0 16,-3 6 0-16,4 0 0 0,3-6 0 0,-3 6 0 15,-1 0-12-15,1 0 12 0,0 0-12 0,-1-6 12 16,1 6-114-16,-1 0-15 0,1 0-3 0,-1-6-1 16,1 6-73-16,0-3-14 0</inkml:trace>
  <inkml:trace contextRef="#ctx0" brushRef="#br0" timeOffset="-37312.24">15924 12973 1337 0,'0'0'28'0,"0"0"6"0,0 9-34 0,-3-4 0 0,3 1 0 0,0 3 0 16,0 0 58-16,0-3 5 0,3 6 1 0,1-4 0 16,-4 1 0-16,3 6 0 0,1 3 0 0,-1-7 0 15,-3 4-52-15,4 6-12 0,0-7 0 0,-4 7 0 16,3-1 28-16,-3 1 4 0,0 0 0 0,0-1 0 15,0 7 51-15,-3-13 10 0,3 1 3 0,0 6 0 16,0-4-96-16,-4-8-23 0,4 3-2 0,0-3-1 16,0-3 34-16,0-6 6 0,0 0 2 0,0 0 0 15,0 0-5-15,0 0-1 0,0 0 0 0,0 0 0 16,0 0 43-16,0 0 9 0,0 0 2 0,0 0 0 16,0 0-52-16,0 0-12 0,0 0 0 0,0 0 0 15,0 0 54-15,0 0 8 0,0 0 2 0,0 0 0 0,0 0-52 0,-7-6-12 0,3 0 0 16,1-9 0-16,-1 6 0 0,4-8 0 0,-3-4 0 0,-1 3 0 15,4-8 0-15,-3 2 0 0,3 1 0 0,-4-6 0 16,4 2 0-16,0-2-13 0,0-4 2 0,0-2 1 16,0 9 10-16,0-10 0 0,0 4 0 0,0-3 0 15,0 8 0-15,4-2-13 0,-4 5 5 16,3 4 8-16,1-1-17 0,3 6 4 0,-4 1 1 16,1 8 0-1,3 0 1-15,-3-3 1 0,-1 6 0 0,4 0 0 0,-3 3-10 0,3 0-3 0,0 0 0 0,3 3 0 16,1 3 6-16,-4 0 1 0,4 6 0 0,-1-6 0 15,1 8 16-15,-1 1-10 0,1 0 10 0,-4 2-8 16,0-2 8-16,0 0 0 0,0-1 0 0,-3 4 0 16,-1-9 0-16,1 0 9 0,-4 3-9 0,0-4 10 15,0 4-10-15,0-6 8 0,0-6-8 0,-4 6 8 16,4-6-8-16,-7 6 0 0,4 0 0 0,-4-1 8 16,7-5-8-16,-11 0 0 0,4 3 0 0,-4-3 0 15,4 3-15-15,0-3 2 0,-3 0 0 0,3-3 0 16,0 3-5-16,-1 0-1 0,1-3 0 0,-3 3 0 15,6-2-1-15,4 2 0 0,-7-3 0 0,7 3 0 16,0 0-8-16,-7 0-1 0,7 0-1 16,0 0 0-16,0 0-39 0,0 0-8 0,0 0-2 0,0 0 0 15,0 0-160-15,0 0-32 0</inkml:trace>
  <inkml:trace contextRef="#ctx0" brushRef="#br0" timeOffset="-36601.369">16140 12955 1264 0,'0'0'26'0,"0"0"7"0,0 0-33 16,0 0 0-16,0 0 0 0,-4 6 0 0,4-6 101 0,0 0 14 0,0 0 2 0,0 0 1 16,0 0-30-16,0 0-7 0,0 0-1 0,0 0 0 15,0 0-32-15,0 0-8 0,0 0 0 0,4 6-1 16,-1-6-30-16,8 6-9 0,-1 0 0 0,1-1 0 15,-1 1 0-15,1-3 0 0,0 3 0 0,-1-3 0 16,1 6-25-16,-4-9 1 0,3 6 0 0,-3-6 0 16,1 0 24-16,-1 0 0 0,-4 0 0 0,-3 0 0 15,4 0 0-15,-1-6 0 0,1-3 0 0,-1 3 0 16,-3-3 0-16,4-5 0 0,-4 2 0 0,-4 0 0 16,4-2-12-16,-3-1 4 0,-1 3 0 0,1 3 0 15,-1-3-6-15,-3 1-1 0,4 5 0 0,-5 0 0 16,1 3 15-16,0 0 0 0,7 3 0 0,-7 3 0 15,0-3 0-15,0 6-9 0,0 0 9 0,0 8-8 16,0-2 8-16,0-3 0 0,3 6-9 0,-3 5 9 16,4-2 0-16,-1 3 18 0,1-7-3 0,-1 7-1 15,4-4 5-15,0 1 1 0,0-3 0 0,0 8 0 16,4-14 0-16,-1 6 0 0,-3-3 0 0,4 2 0 16,-1-8 8-16,1 0 1 0,-1 0 1 0,1 3 0 15,-1-6-6-15,5 3-2 0,-1-6 0 0,0 3 0 0,0-3-22 16,0 0 0-16,3-3 0 0,1 0-12 15,0-3-138-15,-1-3-28 0</inkml:trace>
  <inkml:trace contextRef="#ctx0" brushRef="#br0" timeOffset="-36111.568">16337 12982 1824 0,'0'0'38'0,"0"0"8"0,0 0-37 0,0 0-9 0,0 0 0 0,0 0 0 16,0 0 53-16,0 0 9 0,0 0 2 0,0 0 0 16,4 5-52-16,-1 4-12 0,1 0 0 0,3 3 0 15,-4 0 0-15,4-7 0 0,0 4 0 0,0 0 0 16,1 0 0-16,-5 3 0 0,1-1 0 0,-1-5 0 16,1-3 30-16,-4-3 3 0,0 0 1 0,0 0 0 15,0 0-18-15,0 0-3 0,0 0-1 0,0 0 0 16,0 0 5-16,0 0 1 0,0 0 0 0,0 0 0 15,0 0-18-15,0 0 0 0,-4-3 0 0,4 3 0 16,0-6 0-16,-3 1 0 0,3-1 0 0,0-3 0 16,3 3 0-16,-3 0 0 0,0 3 0 0,4-3 0 15,-4 3 0-15,3-3 0 0,1 1 0 0,-4 5 0 16,0 0 8-16,0 0-8 0,0 0 12 0,0 0-12 16,0 0 0-16,0 0 0 0,0 0 0 0,0 0-12 0,0 0 12 15,0 0 0-15,0 0 0 0,3-6 0 0,-3 6 0 0,4-6 0 0,-1 0 0 16,-3 6 0-16,4 0 0 0,-1-6 0 0,4 3 12 0,-3 0-12 15,3 3 0-15,0 0 0 0,0 0 0 0,0 3 0 16,0-3 0 0,4 9 0-16,-4-9-8 0,3 6 8 0,-3 6 0 0,1-4 0 0,-1 1 9 0,0 0-9 15,0 3 0-15,-4 5 8 0,1-8-8 16,-1 6 0-16,1 0 0 0,-4-4 0 0,0 1 0 0,3 0 0 16,-3 0-17-16,0-3-3 0,4-1-1 0,-4-8 0 15,0 0-135-15,0 0-26 16,3 0-6-16</inkml:trace>
  <inkml:trace contextRef="#ctx0" brushRef="#br0" timeOffset="-35667.92">16789 12961 1337 0,'0'0'28'0,"-4"6"6"16,1-3-34-16,3-3 0 0,-4 9 0 0,1-4 0 16,3-5 109-16,-4 6 15 0,4-6 4 0,0 0 0 15,-7 6-8-15,7-6 0 0,0 0-1 0,-7 3 0 16,7-3-37-16,0 0-7 0,0 0-2 0,-7 3 0 0,7-3-57 0,-11 0-16 0,11 0 0 0,-7 3 8 15,7-3-8-15,-7 6 0 0,7-6 0 0,-10 0 0 16,3 6 0-16,-1 0 0 0,8-6 0 0,-3 6 0 16,-4 2 0-16,0 1-9 0,3 0 9 0,1 0-10 15,-4 6 10-15,3-4-8 0,1 1 8 0,-1 0-8 16,4 0 8-16,-3-4 11 0,3 4-3 0,0-12 0 16,0 0-8-16,3 6-12 0,-3-6 2 0,4 0 1 15,3 3 9-15,-4-3 11 0,4 0-3 0,4-3 0 16,-4 3 7-16,4-6 1 0,-1-6 0 0,4 1 0 15,-3-4-4-15,3 3 0 0,-3 0 0 0,3-11 0 16,-4 5 20-16,4-2 4 0,-3-7 1 0,0 1 0 16,-1 5-81-16,-3-11-16 0,-3 8-3 15,3-8-1-15,-4 3 52 0,-3 5 12 0,4-2 0 0,-4 2 0 16,-4 4 0-16,1 2 0 0,-1-6 0 0,-3 4 0 16,0 2-20-16,-3-5 0 0,2 5-1 0,-2 3 0 15,-1-2 6-15,1-1 2 0,-1 0 0 0,1 7 0 16,-1 2 3-16,4-3 1 0,0 3 0 0,0 0 0 15,3 6 9-15,4 3 0 0,0 0 0 0,0 0 0 16,-3 12-9-16,-1 3 0 0,1-3 0 0,3-1 0 16,-4 13 9-16,4-3 0 0,0 8 0 0,4 3 0 15,-4-8 0-15,3 8 11 0,-3-2-3 0,4 8 0 16,-1-9 3-16,1 9 0 0,-1-5 0 0,1 2 0 16,-1-3-1-16,1-2 0 0,-1-1 0 0,1-2 0 15,-1-4 10-15,1 4 3 0,0-13 0 0,-4 1 0 0,3 3-23 0,1-10 0 16,-4 4 0-16,3-6 0 0,-3-6 0 0,0 0-8 0,0 0 0 15,4 6 0 1,-4-6-96-16,0 0-18 0,0 0-4 0</inkml:trace>
  <inkml:trace contextRef="#ctx0" brushRef="#br0" timeOffset="-34322.597">17007 12940 1337 0,'-10'-5'28'0,"10"5"6"0,0 0-34 0,-7-3 0 0,7 3 0 0,-7 0 0 16,0 0 0-16,0 0 0 0,0 0 0 0,-1 3 0 16,1-1 58-16,0 1 5 0,0 0 1 0,0 3 0 15,0 0-52-15,0 0-12 0,4 0 0 0,-4 0 0 16,0 5 0-16,-1-2 0 0,5 3 0 0,-4 0 0 16,3 0 32-16,1-1 4 0,-1 1 1 0,1 0 0 15,3 3-10-15,-4-4-3 0,4-5 0 0,0 3 0 16,0 0-16-16,0 3-8 0,0-12 0 0,0 5 8 15,0-5 24-15,0 0 5 0,4 9 1 0,-4-9 0 16,0 0-10-16,7 6-1 0,-7-6-1 0,3 0 0 16,4 0 13-16,0 0 2 0,-3 0 1 0,3 0 0 15,-3-6-24-15,3 6-5 0,-4-9-1 0,4 7 0 0,-3-4-12 0,-1-3-18 0,1 3 4 0,-1 0 1 16,-3 0-3-16,4 0-1 0,-4 6 0 0,3-6 0 16,-3 1 17-16,0-7-12 0,4 9 12 0,-4-3-10 15,0 3 10-15,3-3 0 0,-3 3 0 0,0 3 0 16,0-6 0-16,0 6 0 0,4-6 0 0,-4 1 0 15,0 5 0-15,3-6-8 0,-3 0 8 0,0 6 0 16,4-6 0-16,-4 6-8 0,4 0 8 0,-4 0 0 16,0 0-9-16,0 0 9 0,0 0-10 0,0 0 10 15,0 0-15-15,0 0 3 0,0 0 1 0,0 0 0 16,0 0-8-16,0 0-1 0,0 0-1 16,0 0 0-16,0 0 5 0,0 0 2 0,0 0 0 0,0 0 0 15,0 0 14-15,0 0-9 0,0 0 9 0,0 0-8 16,0 0 8-16,0 0 0 0,0 0 0 0,0 0 0 15,0 0 0-15,0 0 0 0,0 0 0 0,0 0 0 16,0 0-8-16,0 0 8 0,0 0-8 0,0 0 8 16,0 0 0-16,0 0 0 0,0 0 0 0,0 0 0 15,0 0 0-15,0 0 0 0,0 0 0 0,0 0 0 16,-4 6 0-16,4-6 0 0,0 0 0 0,0 0 0 16,0 0 0-16,0 0 0 0,0 0 0 0,0 0 8 15,0 0 7-15,0 0 1 0,0 0 1 0,0 0 0 16,0 0 2-16,0 0 0 0,0 0 0 0,0 6 0 15,0-6 2-15,0 0 1 0,0 6 0 0,0-6 0 16,0 0-3-16,-4 8-1 0,4-8 0 0,0 0 0 16,0 6-2-16,0-6-1 0,-3 6 0 0,3-6 0 15,0 6-3-15,0-6-1 0,0 0 0 0,0 9 0 0,-4 0-11 16,4-9 0-16,0 11 9 0,0-11-9 16,0 6 0-16,0-6 8 0,0 3-8 0,0-3 0 15,0 0 0-15,-3 6 0 0,3-6 0 0,0 0 8 0,0 0-8 0,0 0 0 16,0 0 0-16,0 0 8 0,0 0-8 0,0 0 0 15,0 0 0-15,0 0 8 0,0 0-8 0,0 0 0 0,0 0 0 0,0 0 0 16,0 0-9-16,0 0 9 0,0 0-10 0,0 0 10 16,0 0-13-16,0 0 3 0,0 0 1 0,0 0 0 15,0 0-3-15,0 0-1 0,0 0 0 0,0 9 0 16,0-9-10-16,0 0-1 0,0 0-1 0,0 0 0 16,0 0-7-16,3 6-2 0,-3-6 0 0,0 0 0 15,0 0 5-15,0 0 1 0,0 0 0 0,0 0 0 16,0 0 11-16,0 0 2 0,0 9 1 0,0-9 0 15,0 0 14-15,0 0 0 0,0 0 0 0,0 0-9 16,0 0 9-16,0 0 0 0,0 0 0 0,0 0 0 16,0 0-36-16,0 0-4 15,0 0-2-15</inkml:trace>
  <inkml:trace contextRef="#ctx0" brushRef="#br0" timeOffset="-33271.155">17113 12967 1424 0,'0'0'29'0,"0"0"8"0,0 0-29 15,0 0-8-15,0 0 0 0,0 0 0 0,0 0 71 16,0 0 13-16,0 0 2 0,0 0 1 0,0 0-23 0,0 0-4 0,0 0 0 16,0 0-1-16,-7 12-30 0,4-7-5 0,-1 1-2 15,4 3 0-15,0 3-10 0,0-6-1 0,4 6-1 0,-4-7 0 16,0 4 2-16,0 0 0 0,0 0 0 0,0 3 0 15,3-1 0-15,-3-5 0 0,0 0 0 0,0 0 0 16,0-6-12-16,0 0 10 0,0 0-10 0,0 0 10 16,0 0-1-16,0 0 0 0,0 0 0 0,0 0 0 15,0 0 1-15,0 0 0 0,0 0 0 0,0 0 0 16,0 0-10-16,0 0 10 0,0 0-10 0,7-3 10 16,-3 0-10-16,-1-3 0 0,1 0 0 0,-4 1 0 15,3-7-8-15,1 6 8 0,-1-3-10 0,-3 0 10 16,4 0-11-16,-4 4 11 0,3-7-12 0,-3 0 12 15,0 3 0-15,4 3 0 0,0 0 0 0,-4 1 0 16,0 5-8-16,0 0 8 0,3-9 0 0,-3 9 0 16,0 0 0-16,0 0 0 0,0 0 0 0,0 0 0 15,0 0 0-15,4 0 0 0,3 3 0 0,0 6 9 16,-4-4-1-16,4 4-8 0,0 0 12 0,0 3-4 16,0 0-8-16,0-1 8 0,-3 1-8 0,0 0 8 15,-1 3-8-15,1-10 0 0,-1 4 0 0,-3-3 0 16,0-6 0-16,0 0 0 0,0 0 0 0,0 0 0 15,0 0 0-15,0 0 0 0,0 0 0 0,0 0 0 16,0 0-106-16,7-3-26 0,-3-3-6 0</inkml:trace>
  <inkml:trace contextRef="#ctx0" brushRef="#br0" timeOffset="-32529.414">17371 12379 1579 0,'-4'-3'32'0,"4"3"10"0,0 0-34 0,0 0-8 0,-7 0 0 0,0 6 0 16,4 0 53-16,-1 5 9 0,1-5 2 0,-1 12 0 15,1-3 8-15,3 2 3 0,0 7 0 0,0-4 0 16,0 4-25-16,3-3-5 0,-3 2-1 0,4 1 0 15,-1 2-28-15,-3-2-5 0,0-1-2 0,4 1 0 16,-4 8 31-16,3-9 5 0,-3 10 2 0,0-4 0 16,4 4-24-16,-4-7-5 0,0 9-1 0,3-8 0 15,-3 2-17-15,0-2 0 0,4-4 0 0,-4 1 0 16,3-7 0-16,-3 1 0 0,0 2 0 0,0-11 0 16,4 3 0-16,-4-3 0 0,0 3 0 0,3-7 0 15,-3-2-21-15,0-3-8 0,0 0-2 0,0 0 0 16,0 0-155-16,0 0-31 0,0 0-7 0</inkml:trace>
  <inkml:trace contextRef="#ctx0" brushRef="#br0" timeOffset="-31282.435">17141 12720 809 0,'0'0'34'0,"0"0"-34"16,0 0 85-16,0 0 11 0,0 0 1 0,0 0 1 16,0 0 8-16,0 0 2 0,0 0 0 0,0 0 0 15,4 6-38-15,0 0-7 0,3 0-2 0,-4 2 0 16,4-2 2-16,0 0 0 0,4 0 0 0,-4 0 0 16,3 0 1-16,-3-6 1 0,4 6 0 0,0-3 0 15,3 2-2-15,0-2-1 0,0 3 0 0,0-3 0 16,-3 0-48-16,3 0-14 0,0 0 0 0,-3 3 8 15,-1-3-8-15,1 3 0 0,3-6 0 0,-4 0 0 16,1 6 0-16,-4-6 0 0,4 0 0 0,-1 0 0 16,-3 0-152-16,0-6-32 0,4 6-7 0</inkml:trace>
  <inkml:trace contextRef="#ctx0" brushRef="#br0" timeOffset="-28514.491">18101 12476 1580 0,'-3'9'67'0,"-1"0"-54"15,4-1 41-15,0 7 8 0,0-3 2 0,0 0 0 16,0 2 0-16,0 4 0 0,0 0 0 0,4 2 0 16,-4 1-14-16,0-1-2 0,3 1-1 0,-3 8 0 15,0-8-31-15,0 5-7 0,0 7-1 0,-3-7 0 16,-1 9 0-16,4-8-8 0,-4 2 12 0,1 4-4 15,-1-4 3-15,-3-3 0 0,4 4 0 0,-1-4 0 16,-3-5 2-16,4 5 1 0,-1-2 0 0,-3 2 0 16,4-11-6-16,-4 6 0 0,3-4-8 0,-3 4 12 15,3-6-12-15,1-1 9 0,3 7-9 0,-4-9 8 16,4-1-8-16,0-2 0 0,0 3 0 0,0-6 0 16,0-6-30-16,0 0-2 0,0 0 0 0,0 0 0 15,0 0-75-15,4-6-15 0,-1-6-3 0</inkml:trace>
  <inkml:trace contextRef="#ctx0" brushRef="#br0" timeOffset="-27803.597">18136 12967 1541 0,'-3'12'32'0,"-1"-7"8"0,1 4-32 0,3-3-8 0,-4 0 0 0,4-6 0 15,0 12 91-15,-3-6 16 0,3-6 3 0,0 0 1 16,0 6-67-16,0-6-14 0,0 0-2 0,0 0-1 16,7 5 17-16,-7-5 4 0,3 6 1 0,4-3 0 15,-3 0-21-15,3-3-5 0,3 0-1 0,-2 0 0 16,2-3-22-16,1 0 0 0,-1-3-12 0,1 4 4 15,-4-1 8-15,3-9 0 0,1 6 0 0,-4-6 0 16,0 6-16-16,-3-3 0 0,-1-2-1 0,1 5 0 16,-4-6-24-16,0 6-5 0,0-3-1 0,-4 1 0 15,-3-1-13-15,0 3-4 0,4-3 0 0,-4 6 0 16,-1-3 83-16,-2 0 16 0,3 0 3 0,0 6 1 16,-4-8-12-16,4 8-3 0,0 0 0 0,-3 0 0 15,2 0-24-15,1 0 0 0,4 8 8 0,-4-8-8 16,7 0 31-16,-7 6 4 0,3 0 1 0,1 0 0 15,-1 3-22-15,4 3-4 0,-3 2-1 0,3 1 0 16,3-3-9-16,1 5 10 0,-1-2-10 0,1 3 10 16,-1-3-10-16,1 2 10 0,-1-2-10 0,4 5 10 15,-3-8-10-15,-1 3 8 0,5 3-8 0,-5-1 8 0,1-11-8 16,-1 9 0-16,1-6 0 0,-1-1 0 0,-3-2 8 16,4 0-8-16,-4-6 0 0,0 0 8 0,3 6-8 0,-3-6 0 15,4 6 0-15,-4-6 0 16,7 0-25-16,0 0-11 0,0 0-1 0,0-6-1 15,0 0-195-15,4 3-39 0</inkml:trace>
  <inkml:trace contextRef="#ctx0" brushRef="#br0" timeOffset="-26884.149">18454 12843 1579 0,'0'0'32'0,"0"0"10"0,0 0-34 0,0 0-8 0,-7 3 0 0,0-3 0 15,7 0 104-15,-7 3 20 0,0-3 3 0,0 3 1 16,7-3-16-16,-8 0-4 0,1 0 0 0,0 3 0 16,0-3-70-16,0 0-14 0,0 0-4 0,0 3 0 15,0 0-20-15,0-3 0 0,4 3 0 0,-8 0 0 16,7 0 0-16,4-3 0 0,-7 6 0 0,0-3 0 15,4 5 0-15,-1-2 0 0,4-6 0 0,-3 6 0 16,-1 0 0-16,4 0 0 0,0-6 0 0,0 6 0 16,0-6 0-16,0 6 0 0,0-6 0 0,0 9 0 0,0-9 0 15,0 5 0-15,0-5 0 0,4 6 0 0,-4 0 0 0,0-6 0 0,3 6 0 16,1 0 0-16,-4-6 0 0,0 6 0 0,3 0 0 0,1 0 0 16,-4-6-9-16,3 5-3 0,1-2-1 0,3 3 0 15,-4-3-4-15,-3-3-1 16,8 3 0-16,-5 0 0 15,4-3-11-15,-3 3-3 0,-1 3 0 0,4-6 0 0,-3 0 32 0,3 0 8 0,0 0 1 0,-4 6 0 16,4-6-9-16,-3 0 0 0,3 6 0 0,-3 0 0 16,3-6 0-16,-4 3 0 0,4 2 0 0,-3-2 0 15,-1 3 0-15,1 0 0 0,-1-3 0 0,1 6 12 16,-1 0 2-16,-3 2 1 0,0-5 0 0,4 0 0 16,-8 3-1-16,4-3 0 0,-3 6 0 0,-1-6 0 15,1-1 7-15,-1 1 2 0,4-6 0 0,-3 6 0 16,3-6-23-16,-4 6-15 0,4-6 3 0,-7 3 0 15,0-3 0-15,0 0 0 0,0-3 0 0,-4 3 0 16,4-6-13-16,0 0-3 0,-3-5 0 16,-1 2 0-16,4-3-38 0,0 3-8 0,-4 0-2 0</inkml:trace>
  <inkml:trace contextRef="#ctx0" brushRef="#br0" timeOffset="-25908.763">19092 12782 1109 0,'0'0'47'16,"0"0"-38"-16,0 0 41 0,0 3 8 16,-3 5 2-16,3 1 0 0,-4-3 29 0,4-3 7 0,-3 3 0 0,3 3 1 15,0-9-27-15,0 6-6 0,0-6 0 0,0 0-1 16,0 0-14-16,0 6-2 0,0-6-1 0,0 0 0 15,0 0-13-15,0 0-2 0,0 0-1 0,0 0 0 16,0 0-14-16,0 0-2 0,0 0-1 0,0 0 0 16,0 0-13-16,0 0-10 0,0 0 2 15,0 0 0-15,0 0-8 0,0 0-2 0,0 0 0 0,0 0 0 16,0 0-10-16,-7-6-3 16,3 0 0-16,4 6 0 0,-3 0 31 0,-4-6-9 0,0 6 9 0,-1-3 0 15,1 3-20-15,0 0 2 0,0 3 0 0,0-3 0 16,0 6 18-16,-3-6 0 0,-1 6 0 0,0 0 0 15,4-1 0-15,0-2 14 0,0 0-1 0,0 3 0 16,4 0-3-16,-4 0-1 0,3 0 0 0,1 0 0 16,-1 8-9-16,4-8 0 0,-3 0 0 0,3 3 0 15,0-3 0-15,0 6 0 0,-4-4 12 0,4 1-4 16,4-3 0-16,-4 6-8 0,0-9 12 0,3 9-4 16,1-7 0-16,-4 1 0 0,3 0 0 0,4 0 0 15,-3 0 2-15,3 0 0 0,-4-6 0 0,4 12 0 16,0-12 0-16,0 3 0 0,4-3 0 0,-4 2 0 15,4 1-10-15,-1-3 0 0,1 0 0 0,-1 0 0 16,1 0-42-16,3 0-4 0,-3 0-1 0,3 0 0 16,-4 0-123-16,5 0-25 0,-1 0-5 0</inkml:trace>
  <inkml:trace contextRef="#ctx0" brushRef="#br0" timeOffset="-25011.532">19138 12373 1337 0,'-7'21'28'0,"4"-16"6"0,3 7-34 0,-4-3 0 0,4 0 0 0,0 0 0 16,0 0 58-16,0-1 5 0,4 10 1 0,-4-12 0 15,3 9 52-15,4-1 10 0,-3 1 2 0,3 3 1 16,0 2-68-16,0-2-13 0,3 5-4 0,-2-2 0 16,-1 2-20-16,3-2-4 0,-3 0 0 0,0 5-1 15,0-5-19-15,0 8 0 0,-3-8 0 0,3 8 0 16,-4 0 55-16,1-8 7 0,-4 8 2 0,4-5 0 16,-4-1-52-16,0-2-12 0,0 0 0 0,0-4 0 15,0 1 0-15,-4-3 0 0,0-1 0 0,4 1 0 16,-3-3 0-16,3-1 0 0,-4-5 0 0,4 3 0 15,0-3 0-15,0-6 0 0,0 0 0 0,-3 6 0 16,3-6-48-16,0 0-13 0,0 0-3 0,0 0 0 16,0 0-51-16,0 0-10 0,0 0-3 0</inkml:trace>
  <inkml:trace contextRef="#ctx0" brushRef="#br0" timeOffset="-23971.521">19445 12832 1880 0,'0'0'39'0,"0"0"9"0,0 0-38 0,0 0-10 0,0 0 0 16,-7 0 0-16,7 0 100 0,-7 0 19 0,0 0 3 0,0-6 1 15,0 6-50-15,7 0-9 0,-4 0-3 0,-3-6 0 16,0 6-61-16,0 0 0 0,7 0 0 0,-7-3-10 16,0 3 10-16,0 3 0 0,3-3 0 0,-3 6 0 15,0-6 0-15,0 6 0 0,0 5 0 0,4-2 0 16,-1 0 0-16,1 3 0 0,-1 2 0 0,1-2 0 16,-1 3 0-16,1 3 0 0,3-1 0 0,0-5 0 15,0 0 0-15,0 2 0 0,0-2 0 0,0 0 0 16,0-6 0-16,3 6 0 0,-3-12 0 0,0 0 0 15,4 3 0-15,-4-3 0 0,0 0 0 0,0 0 0 16,0 0 49-16,7 0 12 0,-4 0 3 0,4 0 0 16,-3-3-52-16,3-9-12 0,-4 6 0 0,1-3 0 15,-1-3 0-15,1 1 0 0,3-1 0 0,-3 0 0 16,-1-3-9-16,1 1-5 0,-1 2-1 0,1 3 0 16,-4 3-1-16,3 0-1 0,-3 6 0 0,0 0 0 15,0-6-12-15,0 6-3 0,0 0 0 0,0 0 0 16,0 0 32-16,0 0 0 0,0 0-8 0,0 0 8 0,0 0-9 15,0 0 1-15,0 0 0 0,0 0 0 0,7 6 8 16,-3 0 0-16,-4-6 0 0,3 6-8 0,1-3 8 0,-1 6 0 16,1-3 0-16,-4 6 0 0,3-4 10 0,1 4-2 0,-4-6-8 15,0 3 12-15,3 0-4 0,-3-1 0 16,0-2-8-16,0-6 12 0,4 9-12 0,-4-9 8 0,0 9-8 0,0-9 0 16,0 0 0-16,0 6 0 0,0-6 0 15,0 0 0-15,0 0-128 16,0 0-20-16,0 0-3 0</inkml:trace>
  <inkml:trace contextRef="#ctx0" brushRef="#br0" timeOffset="-22914.808">19664 12720 1792 0,'0'0'51'0,"0"0"10"15,0 0-49-15,0 0-12 0,0 0 0 0,0 0 0 16,-7 0 102-16,7 0 18 0,-7 3 3 0,0-3 1 16,7 0-45-16,-7 3-9 0,0 0-2 0,0 0 0 15,-1 0-34-15,1 5-7 0,4-5-2 0,-4 3 0 0,0 0-14 0,0 0-3 16,3 0-8-16,-6 0 12 0,6 0-12 0,-3 2 0 0,3 1 0 0,-3 0 0 15,4 0 0-15,-1 0 0 0,1 3 0 16,-1-4-10-16,1 1 10 16,3 0 0-16,-4 0 0 0,4 5 0 0,-3-8 0 0,3 0-10 0,0-6 10 0,0 6 0 15,0-6 0-15,0 0-8 0,0 0 8 0,0 0 0 16,0 0 0-16,0 0 0 0,0 0 0 0,0 0 0 16,0 0 0-16,3 3 0 0,-3-3-8 0,0 0 8 15,0 0 0-15,0 0 0 0,0 0 0 0,4 3 0 16,-4-3 0-16,0 0 0 0,7 3 0 0,-7-3 0 15,3 3 0-15,-3-3 0 0,0 0 0 0,7 3 0 16,0 0 0-16,-7-3 0 0,4 0 0 0,3 9 0 16,-3-6 0-16,3 2 0 0,-4-2 0 0,1 3 0 15,3 0 0-15,-4 0 0 0,1 0 0 0,-1 0 0 16,1 0 0-16,-1-1 0 0,1 1 0 0,-1 0 0 16,1 0 0-16,0 3 11 0,-4-3-11 0,0-6 10 15,3 6 2-15,1 0 1 0,-4-6 0 0,3 5 0 16,-3-5 8-16,0 6 2 0,0-6 0 0,0 0 0 15,0 6-23-15,0-6 0 0,0 0 0 0,0 0 0 16,-3 9 0-16,3-9 0 0,-4 6 0 0,-3-3 0 16,7-3 0-16,-7 9 0 0,0-3 0 0,0-6 0 15,0 5-30-15,0-5-10 0,0 6-3 0,0-6 0 16,0 0-25-16,-1 0-6 0,-2 3-1 0,3-3 0 16,-4 0-101-16,1 0-21 0,3 0-4 0</inkml:trace>
  <inkml:trace contextRef="#ctx0" brushRef="#br0" timeOffset="-22611.451">19787 12720 1792 0,'0'0'51'0,"0"0"10"0,-7 0-49 0,7 0-12 0,-7 0 0 0,0 0 0 16,7 0 105-16,-7 3 19 0,-4-3 3 0,4 3 1 15,0 0-103-15,7-3-25 0,-10 3 0 0,3 0 0 16,0 5 56-16,0-2 7 0,0 0 1 0,0 3 0 15,3-3-52-15,-3 0-12 0,3 0 0 0,1 5 0 16,-1-5 0-16,1 3 0 0,-1 0 0 0,1 0 0 16,3-3 0-16,0 5 0 0,0-11 0 0,0 6 0 15,0-6 0-15,0 6 0 0,0-6 0 0,0 0 0 16,3 6-16-16,-3-6-7 0,0 0-1 0,0 0 0 16,0 0 24-16,4 3 0 0,-4-3 0 0,3 6 0 15,-3-6 0-15,4 6 0 0,3-3-9 0,-4 5 9 16,-3-8 0-16,8 6 0 0,-5-6 0 0,4 6 0 15,0 0 0-15,-3-6 0 0,-1 6 0 0,4-3 0 16,-3 3 0-16,-1-3 0 0,-3-3 0 0,4 3 0 0,-1 3 0 16,1-3 0-16,-1 2 8 0,-3-5-8 0,4 3 17 0,-4-3-2 15,3 6-1-15,-3-6 0 0,4 6-6 0,-4-6 0 16,4 6-8-16,-4-6 12 0,0 6-12 16,-4 6 0-16,4-4 0 0,-4-2 0 0,1 3 0 0,-1 0 0 15,-3-3 0-15,4 6 0 0,-4-9 54 0,-4 2 8 0,4 4 2 16,0-3 0-1,-3 0-80-15,2 0-16 0,1-3-4 0,-3 9 0 0,3-12 27 0,3 5 9 0,-3-5 0 0,7 0-9 16,-7 0-5-16,7 0-1 0,-7-5 0 0,0 5 0 16,0-6-20-1,3-3-4-15,1 3-1 0,-1 0 0 0,4-3-97 16,0-2-20-16,4 2-4 0</inkml:trace>
  <inkml:trace contextRef="#ctx0" brushRef="#br0" timeOffset="-22372.097">19808 12826 1579 0,'0'0'32'0,"0"0"10"0,-3 12-34 15,3-7-8-15,-4 1 0 0,4 0 0 16,0-6 100-16,-3 6 17 0,3 3 4 0,0-9 1 0,3 6-43 0,1 5-9 0,-1-5-2 0,1 0 0 16,0 0-52-16,-4-6-16 15,3 3 0-15,1 3 8 0,3 0 31 0,0-3 6 0,-4 6 2 0,4-6 0 16,0-3-33-16,-3 2-6 0,3-2-8 0,0 0 11 16,-3 0-11-16,3-2 10 0,0 2-10 0,0 0 10 15,-4-3-10-15,4-3 0 0,0 0-12 0,-3 3 12 16,-1-3-24-16,1 0 4 0,-1 0 0 0,1 0 0 15,-1 0 9-15,1-5 3 0,-4 5 0 0,0 0 0 16,0-3 8-16,0 3 0 0,0 0 0 0,-4 1 0 16,4-1-16-16,-3 0 3 0,-1 0 0 0,1 3 0 15,-4 0-10-15,0 0-1 0,3 0-1 0,-3-3 0 16,-3 6 14-16,3-3 11 0,-4 3-13 0,0 0 5 16,4 0 8-16,-3 0 0 0,-1 3 0 0,4 0 0 15,-3 0 0-15,2 0 11 0,-2 3-3 0,3 3 0 16,0-3 5-16,-4 5 1 0,4-2 0 0,0 3 0 15,0-3-14-15,0 5 0 0,3-2 0 0,-3-3 0 16,4 3 28-16,3 3 4 0,-4-7 0 0,4 4 0 16,0 0-14-16,4 3-2 0,-1-4-1 0,1 1 0 15,3 0 0-15,-4 0 0 0,8-1 0 0,-4 1 0 16,4 0-15-16,-1 3 0 0,1-4 0 0,3-5 0 16,-3 3 0-16,-1 0 8 0,1 3-8 0,-1-7 0 15,-3 4 0-15,4-3 0 0,0-6 0 0,-1 6 0 16,-3-6-36-16,4 0-8 0,-4 0 0 0,0-6-1 15,3 6-159-15,-2-6-31 0</inkml:trace>
  <inkml:trace contextRef="#ctx0" brushRef="#br0" timeOffset="-22059.179">20098 12808 1698 0,'0'0'72'0,"-7"3"-58"16,7-3 66-16,-7 3 14 0,7-3 2 0,-7 0 1 15,7 0-28-15,-7 0-5 0,7 0-2 0,-8-3 0 16,8 3-21-16,0 0-4 0,0 0-1 0,-3-3 0 15,3 3-21-15,0 0-5 0,0 0-1 0,0 0 0 16,0 0-9-16,-7 0 0 0,7 0 0 0,-7 3 0 16,7-3-10-16,-7 6 10 0,0-3 0 0,3 3-9 15,-3 6 9-15,0-7 0 0,4 4 0 0,-8 3-8 16,4-3 8-16,0 5 0 0,0-2 0 0,0 3 0 16,0-6 0-16,3 8 0 0,-3-8 0 0,0 3 0 15,4 0 0-15,-1-1 12 0,0-5-2 0,1 0-1 16,3-6 0-16,0 0 0 0,0 0 0 0,-4 9 0 15,4-9-9-15,0 0 0 0,0 0 0 0,4 6 8 16,-4-6-8-16,3 6 0 0,-3-6 0 0,8 6 0 16,-1-6 0-16,0 6 0 0,0-6 0 0,0 0 0 0,0 0 0 15,0 0 8-15,0 0-8 0,0 0 0 0,0-6 8 0,0 6-8 16,0-6 8-16,-3 6-8 0,-1-6 0 0,-3 6 0 16,7 0 8-16,-7 0-8 0,4 0 0 15,-4 0 0-15,0 0 0 0,0 0 0 0,0 0 0 0,7 0 0 16,-7 0-8-16,0 0 8 0,0 0 0 0,3 6 0 0,-3-6 0 15,0 6 0-15,4 3 0 0,-4-4 0 0,0 4 10 16,0 0-10-16,-4 0 14 0,4 6-4 0,-3-10-1 0,-1 4 0 16,1 0-9-16,-4 0-14 0,3 0 3 0,1 0 1 15,-4-4 25-15,3 1 5 0,4-6 0 0,-7 6 1 16,7-6-30-16,-7 6-7 0,7-6 0 0,-7 0-1 16,3-6-43-16,-3 6-8 15,0-6-1-15</inkml:trace>
  <inkml:trace contextRef="#ctx0" brushRef="#br0" timeOffset="-18075.031">20232 13079 1094 0,'0'0'46'16,"0"0"-37"-1,0 0 35-15,0 0 8 0,0 0 0 0,0 0 1 16,0 0 7-16,0 0 0 0,0 0 1 0,0 0 0 15,0 0-38-15,0 0-8 0,0 0-2 0,0 0 0 16,0 0-55-16,-4 5-11 0,4-5-3 0,0 6 0 16,-3 0-12-16,-1 0-2 0,4 0-1 0</inkml:trace>
  <inkml:trace contextRef="#ctx0" brushRef="#br0" timeOffset="-15073.156">21047 12541 782 0,'0'0'33'15,"0"0"-33"-15,0 0 72 16,0 0 8-16,0 0 2 0,0 0 0 16,0 0-14-16,0 0-4 0,0 0 0 0,0 0 0 15,0 0-10-15,0 0-2 0,0 0-1 0,0 0 0 0,0 0-19 0,-7 3-3 0,7-3-1 0,-4 11 0 16,4-11-11-16,-3 6-2 0,-1 0-1 0,4 6 0 15,0-6-5-15,0 5-1 0,0-2 0 16,0 3 0-16,4 0 5 0,-4 5 1 16,3-2 0-16,1 3 0 0,3 5 5 15,-4-5 1-15,4 5 0 0,0 4 0 0,0 5-20 16,0-2 0-16,1 5-13 0,-1 3 5 0,0-6 8 0,0-2 0 0,-4-4 0 16,4 4 0-16,-3-7 0 0,-4-5 0 15,0 8 0-15,0-14 0 0,-4 6 28 0,4-7 7 0,-3-2 1 16,-1-3 1-16,1 0-8 0,3-6-1 0,-4 0-1 15,-3 3 0-15,7-3 29 0,-10 0 5 0,2 0 2 0,1-3 0 16,-3 3-42-16,3-6-8 0,0 0-1 16,3-3-1-16,-3 4-11 0,4-1-14 0,-1-3 3 15,1 3 1-15,-1-3 10 0,4 3 8 0,-4 0-8 16,4 1 11-16,0-7-21 0,-3 6-4 0,6 0-1 16,-3 0 0-16,0 3-5 0,0-3 0 0,0 0-1 0,0 1 0 15,0-1 0-15,0-6 0 0,0 3 0 0,0 0 0 16,0-2 7-16,0-4 2 0,4-3 0 0,-4-5 0 15,0 5 12-15,0-3-11 0,4-5 11 0,-4 3-10 16,0-1 10-16,3 3 0 0,-3-2 0 0,0 2-8 16,4-5 8-16,-4 5 0 0,0-2 0 0,0 2 0 15,0-2 0-15,0 2 0 0,0-2 0 0,-4 5 0 16,4 0 0-16,0 1 0 0,-3 2 0 0,3 3-8 16,0-3 8-16,-4 4 0 0,4 5 0 0,0 0 0 15,0 0 9-15,0 0-9 0,0 6 12 0,0 0-12 16,0 0 8-16,0 0-8 0,0 0 0 0,0 0 0 15,0 0 0-15,0 0-11 0,0 0 2 0,0 0 0 0,7-6 9 0,-3 6 0 16,-1 0-9-16,1-6 9 0,-1 4 0 0,1-1 0 16,-1 0 0-16,-3 3 0 0,0 0 0 0,7 0 0 0,-7 0 0 0,0 0 0 15,4 0 0-15,-4 0 0 0,7 3 0 0,0 2-11 16,-4 1 19-16,5 6 4 0,-1-3 1 0,-4 3 0 16,4 2-13-16,0 7-18 0,0-9 4 0,-3 8 1 15,3-2 13-15,0 5 0 0,0-5 0 0,-3 3 0 16,-1 2 0-16,1-11 0 0,-1 3 0 0,-3 2 10 15,0-5-10 1,4 0 0-16,-4-3 0 0,0 2 0 0,3-5 12 16,-3 0-4-16,0 0 0 0,0-6 0 0,0 12-8 0,-3-12 0 0,3 6 0 0,-4 2 0 15,4-8 0-15,-3 6 0 0,-4 0 0 0,-1-3 0 16,-2 0 0-16,-1 0 0 0,-3 3 0 0,4-6 0 16,-5 3 0-16,1-3 0 0,4 0 0 0,-4 0 0 15,0 0 12-15,3 0 1 0,-3-3 0 0,0 0 0 16,3 0-13-16,4 3-8 0,-3-3 8 0,2 3-13 15,1-3-7-15,7 3-2 0,0 0 0 0,0 0 0 16,0 0-25-16,0 0-5 0,0 0 0 0,-3 6-1 16,6 0-171-16,-3 3-33 0</inkml:trace>
  <inkml:trace contextRef="#ctx0" brushRef="#br0" timeOffset="-14042.449">21149 12861 851 0,'0'0'36'0,"0"0"-36"15,0 9 56-15,4 0 4 0,-4-1 0 0,0-2 1 16,0 0 5-16,0-6 1 0,3 9 0 0,-3-3 0 16,0-6-3-16,0 6 0 0,0-6 0 0,0 0 0 15,0 0 0-15,0 0 0 0,0 0 0 0,0 0 0 16,0 0 0-16,4 6 0 0,-4-6 0 0,3 9 0 15,4-9-51-15,0 2-13 0,0-2 0 0,4 0 0 16,-1-2 29-16,1 2 3 0,0-3 1 0,3-3 0 16,-4 3-22-16,1 0-11 0,-1 0 10 0,1 0-10 15,-4 3 0-15,0-3 0 0,0 0 0 0,-3 3 0 16,-4 0-16-16,0 0-8 0,7-3-3 0,-7 3 0 16,0 0-20-16,0 0-4 0,0 0-1 0,0-6 0 15,0 6 11-15,-4-6 1 0,1 0 1 0,-1-2 0 16,-3 5 15-16,0-3 4 0,0 0 0 0,0 3 0 15,-4-3 20-15,1 3 16 0,-4 3-2 0,3-3-1 16,4 3 8-16,-3-3 2 0,-1 3 0 0,4 3 0 0,-4-3-23 16,4 3 0-16,0 0 0 0,0 3 0 0,4-3 40 15,-4 6 4-15,3-3 1 0,1 8 0 0,-1-2-30 0,4-3-7 16,0 3 0-16,-4 2-8 0,4 1 0 0,0-3 0 16,4 3 0-16,-4-4-12 0,0 1 12 0,4 0 0 15,-4 0 0-15,0-1 0 0,3-2 0 0,-3-3 0 16,4 3 0-16,-4 0 0 0,3-3 12 0,-3-6 4 15,4 5 2-15,-4-5 0 0,0 6-18 0,3 0 0 0,1-3 0 16,-4-3 0-16,3 6 32 0,4-3 4 0,0 0 0 16,0 0 0-16,0 3-24 0,0-3-12 0,4 0 12 15,0-3-12-15,-4 3 10 0,3-3-10 0,1-3 8 0,-1 3-8 16,-3-6-32-16,4 0-12 16,0-3-3-16,-1 3 0 0,-3-3-152 0,0 3-30 15,4-5-7-15</inkml:trace>
  <inkml:trace contextRef="#ctx0" brushRef="#br0" timeOffset="-13618.046">21354 12899 923 0,'0'0'39'0,"0"0"-31"15,0 0 80-15,0 0 17 0,0 0 3 0,-4 6 1 16,4-6-15-16,-3 6-3 0,3 0-1 16,0 3 0-16,-4 0-22 0,4-4-4 0,0 4 0 0,0 3-1 15,0-6-19-15,0 0-3 0,0 3-1 0,0-4 0 16,0 4-12-16,0-3-2 0,0 3-1 0,0-3 0 16,0-6-16-16,0 0-9 0,0 0 10 0,0 0-10 15,0 0 10-15,0 0-10 0,0 0 10 0,0 0-10 16,0 0 16-16,0 0-2 0,4-6-1 0,3 0 0 15,-4 0-5-15,1-3-8 0,3 1 11 0,-4-7-11 16,1 9 0-16,-1-6 0 0,-3 0 0 0,4 1 0 16,-1 2 0-16,1 0-12 0,-4 0 12 0,3 3-12 15,-3 0 12-15,0-2 0 0,0 8 0 0,0 0-9 16,0 0 9-16,0 0-10 0,0 0 10 0,0 0-10 16,0 0-2-16,0 0-1 0,4 8 0 0,0-2 0 15,-1 0 13-15,-3 0 0 0,4 3 0 0,-4 0-9 16,3 5 9-16,-3-2 0 0,0 0 10 0,4 6-10 15,-4-7 24-15,3 1 0 0,-3 3-1 0,4-3 0 16,-1-1-2-16,-3 1 0 0,4-3 0 0,-1 3 0 16,1-6-5-16,-4 5-2 0,3-8 0 0,1 3 0 15,-4 0-30-15,0-6-5 0,3 6-2 0,1-3 0 16,-4-3 23-16,3 6 0 0,-3-6 0 0,4 3 0 16,-4-3-77-16,7 0-11 0,-3 0-3 0</inkml:trace>
  <inkml:trace contextRef="#ctx0" brushRef="#br0" timeOffset="-13227.225">21682 12923 1241 0,'0'0'25'0,"0"-9"8"0,-4 3-33 0,4 3 0 0,0-3 0 0,-3-6 0 16,-1 4 78-16,4 2 9 0,-3-3 1 0,-1 6 1 16,4-3 7-16,0 6 2 0,-3-3 0 0,3 3 0 15,0 0-54-15,-7 0-12 0,7 0-1 0,-8 0-1 16,1 6 17-16,-3 0 3 0,3 3 1 0,0 5 0 16,0-2-38-16,0 3-13 0,0 6 9 0,3-7-9 15,-3 4 0-15,3-1 8 0,-3 1-8 0,4-3 0 16,-1 0 11-16,4-4-3 0,-3 1-8 0,-1 0 12 15,4 0-12-15,-3-1 0 0,3-8 0 0,0-3 0 16,0 0 0-16,0 0 0 0,0 0 0 0,0 0 0 16,0 0 47-16,0 0 6 0,3-3 2 0,1-3 0 15,3 1-37-15,-4-7-7 0,4 3-2 0,0-3 0 16,1-2-9-16,2-1 0 0,1-3 0 0,-1 3 0 16,1-2 0-16,-1-7 0 0,1 1 0 0,0 2 0 15,-4 1 0-15,3-1-16 0,-3 1 4 0,4-1 1 0,-4 3 11 16,-4-5-8-16,5 5 8 0,-5-2-8 15,1 2-6-15,-1-6-1 0,1 1 0 0,-1 2 0 0,-3-5-3 0,0 2-1 16,0-5 0-16,-3 0 0 0,3 8 11 0,-4-8 8 16,1 2-12-16,-1 1 12 0,1 8-8 0,-5-6 8 0,5 7 0 0,-4 2 0 15,0-3 0-15,0 7 9 0,0-1 1 0,0-3 0 16,0 9-10-16,0 1 0 0,0 2 0 0,-4 0 0 16,4 3-12-16,-4 0-5 0,4 3-1 0,0 0 0 15,0 5 18-15,0 10-10 0,0-6 10 0,0 5-8 16,0 7 8-16,3 2 0 0,-3 1 10 0,4 8-10 15,-1-6 0-15,4 10 0 0,-3-7-11 0,3 3 11 16,3-2 0-16,-3 2 0 0,4 3 0 0,3-11 0 16,-4 8 8-16,4-3-8 0,4 4 0 0,-4-4 8 15,0-3-8-15,0-2 0 0,4 2 0 0,-4-5 0 16,0-4 0-16,-4-2 0 0,1 2 0 0,-1-5 0 16,1-3 0-16,0 3 0 0,-4-4 0 0,0-2 0 15,3-3 0-15,-3 0 0 0,0-6 0 0,0 0 0 16,0 0 0-16,0 0-12 0,0 0 2 0,0 0 1 15,0 0-142-15,0 0-28 0,0 0-5 0</inkml:trace>
  <inkml:trace contextRef="#ctx0" brushRef="#br0" timeOffset="-12629.538">21851 12923 1154 0,'0'0'24'0,"0"0"6"0,0 0-30 15,0 0 0-15,0 0 0 0,0 0 0 0,0 0 107 0,0 0 15 0,0 0 3 0,0 0 1 16,0 0-22-16,-7-3-5 0,7 3-1 0,-7-3 0 15,3-3-28-15,-3 3-6 0,4 0 0 0,-1-3-1 16,1 0-27-16,3 6-6 0,-7 0-1 0,3-6 0 16,4 6-17-16,0 0-3 0,0 0-1 0,-7 0 0 15,7 0-8-15,-7 6 0 0,0 0 0 0,3-6 0 16,-3 9 0-16,4 0 0 0,-4 6 0 0,3-7 0 16,-3 7 0-16,4-3 0 0,-1 0 0 0,1-1 0 15,-1-2 0-15,4 3 0 0,0-6 0 0,0 6 0 16,0-9 0-16,0-3 0 0,0 0 0 0,0 0 0 15,0 0-19-15,0 0 1 0,0 0 0 0,4 0 0 16,3 0 44-16,0 0 9 0,0-3 1 0,0 3 1 16,0-6-25-16,0 0-4 0,4 0-8 0,-4 6 11 15,0-9-11-15,0 3 0 0,0-3 0 0,0 4 0 16,-4-4 0-16,4 3 0 0,-3 6 0 0,0-6 0 16,-4 6 0-16,0-6 0 0,0 6-12 0,0 0 12 15,0 0-12-15,0 0 12 0,0 0-10 0,0 0 10 16,0 0-11-16,0 0 11 0,0 0-12 0,0 0 12 0,0 0-8 15,0 0 8-15,0 0 0 0,0 0 0 0,0 6-26 0,0 3 2 16,-4 0 0-16,4-1 0 0,0 1 40 16,0-3 9-16,4 3 2 0,-4 3 0 0,3-6-16 0,-3 2-3 15,4 1-8-15,-1 0 12 0,-3 0-12 0,4 6 0 16,-1-10 0-16,1 1 0 0,-1 0 0 0,1 3 0 16,-1-6 0-16,4 3 0 0,-3 0-14 15,-4-6-6-15,0 0 0 0,3 0-1 16,1 0-150-16,3 0-29 0,-3-6-7 0</inkml:trace>
  <inkml:trace contextRef="#ctx0" brushRef="#br0" timeOffset="-12241.337">21925 12984 1337 0,'0'0'28'0,"0"0"6"0,0 0-34 0,0 0 0 0,0 0 0 0,0 0 0 15,0 0 58-15,0 0 5 0,0 0 1 0,0 0 0 16,0 0-6-16,0 0-1 0,0 0 0 0,-3 9 0 15,3-3-11-15,-4 6-2 0,4-6-1 0,0 6 0 16,0-9-4-16,0 5-1 0,0 1 0 0,-3-3 0 16,3 3-9-16,0-9-1 0,0 0-1 0,0 9 0 15,0-9-7-15,0 0-2 0,0 0 0 0,0 0 0 16,0 0-7-16,3-9-2 0,1 0 0 0,-1 0 0 16,1 0 30-16,3-5 5 0,-4 2 2 0,4-6 0 15,0 4-22-15,-3-4-5 0,3 6-1 0,-4-2 0 16,1 2-18-16,3 0 0 0,-3 6 0 0,-1-6 0 15,-3 6-8-15,4-2-6 0,-4 8-1 0,0 0 0 16,0 0 24-16,0 0 5 0,0 0 1 0,7 8 0 16,-4-2-35-16,1 6-8 0,-1-3 0 0,1 3-1 0,-4 2 29 0,3 7 0 0,-3-9 0 0,0 8 0 15,0-2 17-15,-3 0 10 0,3-1 1 16,0-2 1-16,0 3-41 0,0-7-9 0,0-5-2 0,3 3 0 16,-3-6 23-16,0-3 0 0,0 0 0 0,0 0 0 15,0 0 19-15,7 0 1 0,-3-6 1 0,3 0 0 31,-4 0-68-31,5 0-13 0,2-5-4 0</inkml:trace>
  <inkml:trace contextRef="#ctx0" brushRef="#br0" timeOffset="-11848.524">22137 12358 1337 0,'0'0'28'0,"-4"9"6"16,1-3-34-16,3 0 0 0,-4 0 0 0,4 3 0 15,0-4 99-15,0 7 13 0,0-3 2 0,4 3 1 16,-4 3-31-16,3 5-5 0,4-5-2 0,-3 5 0 0,3 1-22 16,-4 0-5-16,5 2-1 0,-5 1 0 0,4 2-27 0,0-8-6 0,-3 5 0 0,3 1-1 15,-4 2-5 1,4-5-1-16,-3 5 0 0,-1 1 0 0,1 2-9 0,-1-2 0 0,1-4 9 0,-1 9-9 16,1-14 0-16,0 6 9 0,-4-4-9 15,3-5 0-15,-3 2 0 0,4-5 0 0,-4 0 0 16,0 6 0-1,0-15-27-15,0 5-2 0,0-2-1 0,0 0 0 16,0-6-64-16,0 0-13 0,0 0-2 0</inkml:trace>
  <inkml:trace contextRef="#ctx0" brushRef="#br0" timeOffset="-11455.47">22077 12735 1720 0,'0'0'48'0,"0"0"12"16,0 0-48-16,0 0-12 0,0 0 0 0,0 0 0 16,3 3 52-16,4 2 8 0,0-5 2 0,-3 3 0 15,0 0 2-15,3 0 0 0,0-3 0 0,-4 3 0 16,4 0-35-16,0-3-6 0,0 6-2 0,0-6 0 15,0 6-21-15,1-6 0 0,-1 6 0 0,0-6 0 16,0 6 0-16,0-6 0 0,0 0 0 0,0 0 0 16,0 3-112-16,0-3-28 0,4 0-4 0</inkml:trace>
  <inkml:trace contextRef="#ctx0" brushRef="#br0" timeOffset="-9577.424">22825 12923 1074 0,'-4'-6'30'0,"-3"0"8"0,4 0-30 0,-1 0-8 0,1 0 0 0,-1 0 0 16,0 6 56-16,1-8 11 0,3 8 1 0,-4-3 1 15,4 3-45-15,-3-6-10 0,3 6-2 0,0 0 0 16,-7 0 4-16,3-3 0 0,4 3 0 0,-7 3 0 16,-3-3 5-16,3 3 2 0,0 0 0 0,0 8 0 15,-1-11-12-15,-2 6-3 0,3 0 0 0,-4 3 0 16,4-3 29-16,-3 3 6 0,3 3 1 0,0 2 0 16,-1-8-20-16,5 6-3 0,-4-6-1 0,3 5 0 15,1-2-20-15,3-3 0 0,-4 0 0 0,4-6 0 16,0 6 0-16,0-6 0 0,0 6 0 0,0-6 0 15,0 12 0-15,0-12 0 0,0 5 0 0,4 1 0 16,-4-6 0-16,3 6 0 0,1-3 0 0,-1 0 0 16,4 0 0-16,-3 0 0 0,3 0 0 0,0-3 0 15,0 0 0-15,0-3-10 0,4 0 1 0,-1-3 0 16,-3 0 9-16,4-3 0 0,0-2 0 0,-4-1-8 16,0-3 8-16,3 3 0 0,-3-5 0 0,0 5 0 15,0-3 0-15,-3 1 8 0,-1 2-8 0,1 3 0 16,0-3 8-16,-4 6-8 0,3-2 8 0,-3 8-8 0,0 0 30 15,0 0 2-15,0 0 0 0,0 0 0 0,0 0-18 0,0 0-3 16,-7 8-1-16,0 4 0 0,3-3-10 16,-3 3 0-16,0 3 0 0,4 5 0 0,-1-8 0 0,1 8 0 15,-4-2 0-15,3 6 0 0,4-7 0 0,-3 1 10 16,-1 8-10-16,4-11 10 0,0 6-10 0,0-1 8 0,4-5-8 16,-1 8 8-16,-3-5-8 0,4 3 0 0,3-4 0 15,-4 7 0-15,1-7 0 0,-1-2 0 0,-3 6 0 16,4-1 8-16,-1-2-8 0,-3 0 0 0,0 2 0 15,4 1 0-15,-4-4 0 0,0 7 0 16,0-9 0-16,-4 2 0 0,1 7 0 16,3-7 0-16,-4-2 0 0,1 0 0 0,-1-1 0 0,1-2 8 0,-4 0-8 0,3-3 0 15,1 0 0-15,-1-4 8 0,4 1-8 0,0-6 0 16,0 0 8-16,0 0-8 0,0 0 0 0,0 0 8 16,0 0 4-16,0 0 0 0,0 0 0 0,0 0 0 15,0 0-4-15,0 0-8 0,0 0 12 0,0-8-4 16,0-1-8-16,4 0 0 0,-1 0 0 0,1-9-11 15,-1 7 11-15,4-4 0 0,-3-3 0 0,-1 1 0 16,4-4 0-16,-3 1 0 0,-1-1 0 0,1-5 0 16,-1 8 15-16,1-9-2 0,0 10 0 0,-1-7 0 15,-3 7-3-15,0-4-1 0,0 6 0 0,0 7 0 16,4-13-9-16,-4 12 0 0,0-3 0 0,3 4 0 16,-3 2 0-16,0-6 0 0,4 6 0 0,-4-3 0 15,0 3-11-15,3 3 3 0,1-2 0 0,-4 5 0 16,3-3-9-16,1 0-2 0,3 0 0 0,0 3 0 15,0-3-8-15,0 3-1 0,0 0-1 0,0 0 0 16,0 3-8-16,4-3-2 0,-4 0 0 0,0 3 0 16,0-3-21-16,0 3-4 0,-3-3 0 0</inkml:trace>
  <inkml:trace contextRef="#ctx0" brushRef="#br0" timeOffset="-8253.297">22952 12893 908 0,'0'0'38'0,"0"0"-30"16,0 0 92-16,0 0 20 0,0 0 3 0,0 0 1 16,0 0-57-16,0 0-11 0,-4 6-3 0,1-6 0 15,-1 6 9-15,1 3 2 0,-1-3 0 0,4-6 0 16,-3 12-9-16,3-7-2 0,-4 1 0 0,4 0 0 16,0 6-33-16,0-6-8 0,0-3 0 0,0 9-1 15,4-7-11-15,-4 4 0 0,3-3 0 0,1 3 0 16,-1-3 16-16,1 6 2 0,-1-7 0 0,4 4 0 15,0 0-18-15,-3-3 0 0,3 0 0 0,0 9 0 0,-4-10-8 16,5-5-9-16,-1 6-2 0,-4-6 0 0,4 3 19 16,-7-3 0-16,7 0 0 0,-7 0 0 0,7-3 31 0,-3 3 9 0,-4 0 3 15,3 0 0-15,-3 0-22 0,7-6-4 0,-3 1-1 16,-4 5 0-16,0-6-8 0,3 0-8 16,-3 0 9-16,0 0-9 0,0 0 0 0,0 0 0 0,0 0 0 15,0 1 0-15,0 2 0 0,0-9 0 0,0 6 0 16,-3 0 0-16,3 0 0 0,-4 0 0 0,4 3 0 0,0 3 0 15,0-6-16-15,0 6-7 0,0-2-1 0,0 2 0 16,0 0-12-16,0-9-2 16,0 9-1-16,0 0 0 0,0 0 10 0,0 0 1 0,0 0 1 15,0 0 0-15,0 0-60 0,0 0-12 0,0 0-2 16,0 0-1-16,0 0-71 0,0 0-15 0,0 0-2 0</inkml:trace>
  <inkml:trace contextRef="#ctx0" brushRef="#br0" timeOffset="-4742.042">23121 12967 850 0,'0'0'17'0,"0"0"6"0,0 0-23 0,0 0 0 0,0 0 0 0,0 0 0 15,0 0 80-15,0 0 12 0,0 0 3 0,0 0 0 16,0 0-50-16,0 0-9 0,0 0-3 0,0 0 0 15,0 0 24-15,0 0 5 0,4 6 1 0,-4-6 0 16,0 0-50-16,0 0-13 0,3 9 0 0,-3-9 0 16,0 0 56-16,0 0 7 0,0 0 1 0,7 2 0 15,-7-2-52-15,7 3-12 0,0-3 0 0,0 0 0 16,0 0 0-16,0 0 0 0,1-3 0 0,-1 1 0 16,0-1 24-16,0-3 3 0,0 3 0 0,0 0 0 15,-4-3-19-15,4 0-8 0,0 6 0 0,-3-6 8 16,-1-3-8-16,1 4 8 0,0-4-8 0,-4 3 8 15,3 3-8-15,-3-3 0 0,0 3 0 0,0 0 0 16,0-3-25-16,0 0-7 0,0 0-2 0,0-2 0 0,0 5 49 0,0-3 9 16,0 6 3-16,-3-6 0 15,3 3-44-15,0 3-9 0,0-6-2 0,0 6 0 0,-4-3 8 0,0-3 2 0,4 6 0 16,-3-3 0-16,3 3 10 16,-7 0 8-16,3-5-12 0,-3 5 12 0,0 0 0 0,0 0 0 15,0 5 0-15,0-2 0 0,0 3 0 0,0 0 0 0,0 3 0 16,0 3 0-16,3 2 13 0,-3-2 10 15,4-3 1-15,-1 9 1 0,1-7-25 0,3 1 0 0,0 0 0 16,0 5 0-16,0-5 0 0,3 3 0 0,1-3 0 0,-4 2 0 16,3-5 0-16,1 3 0 0,-1-3 0 0,1 8 0 15,-1-11 0-15,1 0 0 0,-1 0 0 0,1-3 0 16,0 0 0-16,-1 0 0 0,-3-3 0 0,7 3 0 16,-3 3 0-16,3-6 0 0,0 0 0 0,0 0 0 15,0 0 0-15,0 0 0 0,0 3 0 0,0-3 0 16,0 3-46-16,4-3-14 0,-1 3-4 0</inkml:trace>
  <inkml:trace contextRef="#ctx0" brushRef="#br0" timeOffset="-2520.949">23872 12799 893 0,'0'-6'37'16,"0"-2"-29"0,-3 5 100-16,3 3 21 0,0 0 4 0,0 0 1 0,0 0-43 15,0 0-9-15,0 0-2 0,0 0 0 0,0 0-48 0,0 0-9 16,-4 3-3-16,-3 5 0 0,4 1-12 0,-4 3-8 15,3 0 8-15,1 5-8 0,-1-2 10 0,1 3-2 0,3-1-8 0,0 4 12 16,0 0-12-16,0-1 0 16,0 4 0-16,3-4 0 0,-3 4 0 15,4-4 0-15,-1 1 0 0,1 5 0 16,-4-8 30-16,3 5 3 0,1-2 1 0,-4-3 0 16,0-1-19-16,0 4-4 0,0 0-1 0,0-4 0 0,-4 7-1 0,1-10 0 0,-1 4 0 15,1 6 0-15,-1-7-9 0,1-2 0 0,-4 0 9 16,3-1-9-16,-3 4 9 0,3-12-9 0,1 3 12 15,-1-1-12-15,4-8 9 0,0 0-9 16,0 0 0-16,0 0 9 0,0 0 7 0,0 0 2 0,0 0 0 0,0 0 0 16,0 0 3-16,0 0 1 0,0 0 0 0,-7-8 0 15,4-4-22-15,-1-3 9 16,1-3-9-16,-1-2 0 0,1 2-12 16,-1-5-8-16,1-1-3 0,-1 4 0 0,1-4-90 15,-1 4-19-15,1-4-3 0</inkml:trace>
  <inkml:trace contextRef="#ctx0" brushRef="#br0" timeOffset="-1769.067">23777 12546 1523 0,'-14'9'32'0,"14"-9"7"0,-7 3-31 16,7-3-8-16,-3 6 0 0,3-6 0 0,0 0 41 0,0 0 7 0,0 0 2 0,0 0 0 15,0 0-14-15,0 0-2 0,0 0-1 0,3 3 0 16,4 0-97-16,4 0-20 0,-4-3-4 0</inkml:trace>
  <inkml:trace contextRef="#ctx0" brushRef="#br0" timeOffset="-1002.967">23971 12917 836 0,'0'0'24'0,"0"0"4"0,-3-3-28 16,3 3 0-16,0 0 0 0,0 0 0 0,-4-3 57 0,4 3 6 0,0 0 1 0,0 0 0 16,0 0 0-16,0 0 0 0,0 0 0 0,0 0 0 15,0 0-52-15,0 0-12 0,0 0 0 0,0 0 0 16,0 0 70-16,0 6 11 0,0-6 3 0,0 6 0 15,4 3-38-15,-1-4-7 0,1 1-2 0,3 0 0 16,-4-6-2-16,4 6-1 0,-3-6 0 0,3 0 0 16,0 0-2-16,0 0-1 0,0-6 0 0,0 0 0 15,0 3-11-15,0-2-3 0,0-7 0 0,0 6 0 16,0-3-17-16,1 0 0 0,-1-3 0 0,0 1 0 16,0 2 0-16,-4 0-16 0,1-3 4 0,3 4 0 15,-4-4-20-15,-3 3-3 0,4 0-1 0,-4 0 0 16,0 3 36-16,0-5-8 0,0 5 8 0,0 0 0 15,-4 0 0-15,4 6 0 0,-3-6 0 0,3 6 0 16,-4-3-9-16,4 3 9 0,-7-6-13 0,4 6 5 16,-4 0 8-16,0 0 0 0,-4 0 0 0,4 3 0 15,-4 3 0-15,1 0 0 0,-1 6 0 0,1-6 0 16,-1 8 0-16,-3 1 0 0,3 0 0 0,1 2 0 16,3 1-20-16,-4 0 2 0,4 2 0 0,0 1 0 15,4-1 18-15,-5 1 0 0,5 0 11 0,3-1-11 16,-4 1 12-16,4-4-4 0,0-2 0 0,4 3-8 15,-4-7 9-15,3 1-9 0,1-3 0 0,0 0 9 0,3-3 6 16,0 0 1-16,0-3 0 0,3-1 0 0,1 1 1 0,-1-3 1 16,5 0 0-16,2 6 0 0,-3-12-10 0,0 6-8 15,0 0 9-15,1 0-9 16,-1-3-89-16,0 1-24 0,0-4-5 0</inkml:trace>
  <inkml:trace contextRef="#ctx0" brushRef="#br0" timeOffset="2863.663">24529 12870 851 0,'0'0'36'0,"0"0"-36"15,0 0 58-15,0 0 5 0,0 0 1 0,0 0 0 16,0 0 0-16,0 0 0 0,0 0 0 0,0 0 0 16,-7 3 0-16,7-3 0 0,0 0 0 0,0 0 0 15,-7 3-52-15,7-3-12 0,-4 11 0 0,0-5 0 16,1 0 0-16,-1 0 0 0,1 0 0 0,3 3 0 15,-4 3 0-15,1-1 0 0,3 1 0 0,-4 0 0 16,4-6 34-16,-3 5 4 0,3-2 1 0,0 0 0 16,-4 0-11-16,4-3-3 0,0-6 0 0,0 12 0 15,0-12 31-15,0 3 7 0,0-3 1 0,0 0 0 16,0 5-56-16,0-5-8 0,0 6 0 0,0-6-10 16,0 3 10-16,0-3 8 0,0 0-8 0,-3 6 11 0,3-6-11 15,0 6 8-15,0-6-8 0,-4 6 8 16,4-6-8-16,0 9 0 0,0-9 0 0,-3 6 8 0,3-1-8 0,-4 1-9 15,4-6 9-15,-3 6-13 0,3-3 13 0,0-3 0 0,0 6 0 0,0-6 0 16,0 0 0-16,0 0 0 16,0 0 0-16,0 0 0 0,0 0 0 0,0 0 0 15,0 0 0-15,0 0 0 0,0-6 0 16,0-3 0-16,3 3 0 0,-3 1 0 16,4-10 0-16,-1 6 0 0,1 0 0 0,-1 0 0 0,1 1 28 15,-1-4 9-15,1-3 2 0,-4 6 0 0,3-2-31 0,1-4-8 0,-4 3 0 0,3 6 0 16,1-8 0-16,-4-1 0 0,3 3 0 0,-3 3 0 15,0 3 0-15,4-8 0 0,-8 5 0 0,4 0 0 16,4 3 0-16,-4 0 0 0,0 0-8 0,0 6 8 16,0 0-8-16,0 0 8 0,0 0-8 0,0 0 8 15,0 0 0-15,0 0 0 0,0 0 0 0,0 0 0 16,0 0-8-16,0 0 8 0,0 0-8 0,7 3 8 16,0 3-12-16,-3 3 4 0,-1 0 0 0,4 0 0 15,-3 5 42-15,3-8 9 0,-4 3 1 0,4 3 1 16,-3 3-36-16,-1-7-9 0,1 4 0 0,-1 0 0 15,1-6-49-15,0 5-12 0,-1-2-3 0,1 0 0 16,-4 0 52-16,3-3 12 0,-3 6 0 0,0-12 0 16,0 0 0-16,0 0 0 0,0 0 0 0,0 0 0 15,0 0 26-15,0 0 8 0,0 0 2 0,0 0 0 16,0 0-20-16,0 0-4 0,4-6-1 0,-1 0 0 16,1 0 5-16,-1-3 0 0,1 3 1 0,-1-3 0 15,1 1-17-15,-4-4 0 0,3 6 0 0,1-6 0 16,-1 3 0-16,-3 1 0 0,4-4 0 0,-1 3 0 15,-3 3-12-15,0 0-7 0,4 6-1 0,-4 0 0 16,0 0-19-16,4-6-4 0,-4 6-1 0,0 0 0 0,3-6 62 16,-3 6 12-16,0 0 2 0,0 0 1 15,4 0-53-15,-4 0-10 0,0 0-2 0,0 0-1 0,7 0 51 0,-7 0 10 0,7 0 3 0,-7 0 0 32,3 0-50-32,-3 0-9 0,0 0-3 0,0 0 0 0,7 6 76 0,-7-6 15 0,7 0 4 0,-3 6 0 15,-1 0-52-15,1 0-12 0,-1 3 0 0,1 6 0 16,0-7 0-16,-4 4 0 0,0 0 0 15,0 3 0-15,0-4 0 0,0 1 0 0,0 0 0 16,0 5 0-16,3-5 0 0,-3 3 0 16,0 3 0-16,0-7 0 0,0-5 32 0,0 3 4 0,0 0 1 0,0 3 0 15,0-7-27-15,4-2-10 0,-4-3 0 0,0 6 9 16,0-6-9-16,0 0 0 0,7 0 0 0,-7 0 0 16,0 0-16-16,3 0 0 0,-3 0 1 0,7 0 0 15,-7 0-109-15,0 0-23 16,4-6-4-16</inkml:trace>
  <inkml:trace contextRef="#ctx0" brushRef="#br0" timeOffset="3510.578">24938 12870 1337 0,'0'0'56'16,"-4"-3"-44"-16,-3-3 71 0,4 3 14 0,3 3 3 0,-4-6 1 15,1 0-35-15,-1 3-7 0,4-2-2 0,0 5 0 16,-3-6-17-16,3 6-4 0,0 0-1 0,0 0 0 15,0 0-14-15,-4 0-2 0,4 0-1 0,0 0 0 16,0 0-18-16,-7 0-16 0,0 0 4 0,0 0 0 16,0 6 12-16,3-1-12 0,-3 4 12 0,0-3-12 15,0 3 12-15,4 3 0 0,-4 2-10 0,0-2 10 16,-1-3 0-16,5 3 0 0,-4 2 0 0,0 1 0 16,3-3 8-16,-3 0 7 0,4 2 1 0,-1-5 0 15,4 0 4-15,-3 3 2 0,3-3 0 0,0-1 0 16,3-2-3-16,-3 0-1 0,4 0 0 0,-1 0 0 15,-3-6-6-15,4 3-2 0,-1 3 0 0,-3-6 0 16,4 6-10-16,-1-6 0 0,4 0 0 0,-3 0 0 16,3-6 0-16,-3-3 0 0,3 6 0 0,0-6 0 15,-4 0 29-15,4 0 4 0,0-2 1 0,-3-1 0 16,-1-3-54-16,4 3-12 0,-3-2-1 0,-1 5-1 16,1-3 34-16,-4-2 0 0,4-1 0 0,-1 3 0 15,-3 3 0-15,0 3 0 0,4 0 0 0,-4-5 0 16,0 11 13-16,0 0 10 0,0 0 1 0,0 0 1 15,0 0-17-15,0 0-8 0,0 0 8 0,0 0-8 16,0 0-18-16,0 0-9 0,0 0-1 0,0 0-1 0,-4 11 29 0,4-5 0 16,-3 0 0-16,3 3 0 0,0-3 0 0,0 3 0 0,3 3 0 15,-3-4 0-15,4 4 21 0,-4-6 11 0,3 0 1 0,1 0 1 32,-1 3-54-32,4-4-12 0,-3 1-1 0,-1 0-1 0,4 0 34 0,0 0 0 0,-3 0 0 0,3-6 0 15,0 6-82-15,0 0-10 16,0-3-1-16,4-1-1 0,-4 1-145 0,0 0-29 15</inkml:trace>
  <inkml:trace contextRef="#ctx0" brushRef="#br0" timeOffset="4153.347">25086 12899 1094 0,'0'0'46'0,"0"0"-37"31,0 0 44-31,0 0 9 0,0 0 2 0,0 0 0 0,0 0 0 16,0 0 0-16,0 0 0 0,0 0 0 0,0 0-1 0,0 6 0 16,0-6 0-16,0 9 0 0,0-3-50 0,0 6-13 0,0-7 0 0,0 1 0 15,0 6 0-15,0-6 0 0,0 0 0 0,0 6 0 16,0-4 56-16,0-2 7 0,0 3 1 0,0 0 0 16,0-9-52-16,0 0-12 0,0 0 0 0,0 0 0 15,0 0 0-15,0 0 0 0,0 0 0 0,0 0 0 16,0 0 47-16,0 0 6 0,0 0 2 0,0 0 0 15,0 0-37-15,0 0-7 0,4-9-2 0,-4 0 0 16,3 3-9-16,-3-2 0 0,4-4 0 0,-4 6 0 16,3 0 0-16,-3 0 0 0,0-6 0 0,4 7-11 15,-4-4 11-15,0 0 0 0,3 3 8 0,-3 3-8 16,0-3 0-16,0 0 0 0,0 0 0 0,0-5 0 16,0 5 0-16,0 0-20 0,0 6 4 0,0-3 1 15,0 3 15-15,0 0 0 0,4-6 0 0,-4 6-9 16,0 0 1-16,3-3 0 0,4 3 0 0,-7 0 0 15,7 0 8-15,0 0-10 0,0 0 10 0,4 3-10 16,-4-3 10-16,0 6 0 0,4-3 10 0,-4 3-10 16,0 0 11-16,0 5-11 0,0-5 12 0,0 6-12 15,0-6 8-15,4 3-8 0,-4 3 0 0,0-4 0 16,0 7 20-16,-4-9-2 0,1 3-1 0,-1 3 0 16,1-4-17-16,-1 1 0 0,1 3 0 0,0-6 0 15,-4 0 0-15,0-6 0 0,0 0 0 0,3 6 0 16,-3-6 0-16,0 0 0 0,0 0 0 0,0 0 0 15,0 0 0-15,0 0 0 0,0 0 0 0,0 0 0 16,0 0-171-16,0 0-37 0</inkml:trace>
  <inkml:trace contextRef="#ctx0" brushRef="#br0" timeOffset="5028.492">25411 12905 1303 0,'0'0'55'15,"0"0"-44"1,0 0 99-16,-4 0 20 0,4 0 4 0,0 0 1 16,-3-6-51-16,3 6-9 0,0 0-3 0,0 0 0 15,0 0-62-15,0 0-10 0,0 0 0 0,-4-6-12 16,4 6 12-16,0 0 0 0,0 0 0 0,-7 0 0 16,7 0 0-16,0 0 0 0,-7-6 0 0,7 6 0 15,-7 0 0-15,7 0 0 0,-7 6 0 0,0-6 0 16,7 0 0-16,-4 6 0 0,-3-6 0 0,4 6 0 15,3-6 0-15,-7 6 0 0,3 0 0 0,0 0 0 0,1 3 0 0,-1-4 0 16,4 1 0-16,-3 6 0 0,-1-6 32 0,4 0 8 0,-3 6 3 0,3-4 0 16,0-2-29-16,0 3-6 0,0 0 0 0,0-3-8 15,0 6 9-15,3-7-9 0,-3-5 0 0,0 9 9 16,0-9 2-16,4 3 0 0,-4-3 0 0,3 6 0 16,-3-6-11-16,0 0 0 0,4 3 0 0,-4-3 0 15,0 0 0-15,7-3 0 0,0 0 0 0,-3-3 0 16,3 0 33-16,-4 1 5 0,1 2 1 0,-1-9 0 15,1 6-11-15,-1-6-3 0,1 3 0 0,-1 3 0 16,1-5-25-16,-4 5 0 0,3 0 0 0,-3-6 0 16,0 6 0-16,4 0 0 0,-4 1 0 0,0-4 0 15,3 6 0-15,-3 3 0 0,0 0 0 0,0 0 0 16,0 0-46-16,0 0-14 0,0 0-4 0,0 0 0 16,0 0 52-16,0 0 12 0,0 0 0 0,0 0 0 15,0 0 0-15,0 0 0 0,0 0 0 0,0 0 0 16,-7 3 0-16,0 6 0 0,7-9 0 0,-7 8 0 15,4 1 18-15,-1 3 6 0,1-3 2 0,-1 5 0 16,1-2-42-16,-1 3-8 0,4 3-1 0,-3-1-1 16,3 1 26-16,0 8 0 0,3-5 0 0,-3 8 0 15,0-8 16-15,4 8 8 0,-4 1 1 0,0-1 1 16,3 6-42-16,1 1-8 0,-4 2-1 0,3-3-1 16,1 3 26-16,-4-2 0 0,0 2 0 0,3-6 0 15,-3 3 0-15,0-8 0 0,0-1 0 0,0 1 0 16,-3-1 14-16,3 4 8 0,0-7 2 0,0 4 0 15,-4-7-39-15,4 1-7 0,-3-1-2 0,-1 1 0 16,4-3 24-16,-3-4 0 0,-1 1 0 0,4-3 0 16,-3-3 0-16,-1-4 0 0,4 4 0 0,0-9 0 15,0 0 25-15,0 0 10 0,0 0 1 0,-7 0 1 0,0-9-21 16,0 1-5-16,0 2-1 0,0-6 0 0,0-9 6 0,-4 4 0 0,4-1 1 16,-3-5 0-16,-1 5-33 0,4-8-6 15,-4 5-2-15,1-3 0 16,-1 7-12-16,4-1-4 0,0-2 0 0,-4 2 0 15,4 0-19-15,0 7-4 0,4-4-1 0,-4 3 0 16,7 0-35-16,-4 6-7 0,1-5-2 0</inkml:trace>
  <inkml:trace contextRef="#ctx0" brushRef="#br0" timeOffset="5794.785">25446 12932 1029 0,'0'0'21'0,"0"0"6"0,0 0-27 15,0 0 0-15,0 0 0 0,0 0 0 0,0 0 70 0,0 5 9 0,0-5 1 0,0 0 1 16,0 0-13-16,0 6-4 0,0-6 0 0,3 6 0 16,1 0-7-16,3 0-1 0,-3 0-1 0,3-6 0 15,0 0-37-15,0 3-7 0,0 0-2 0,3-3 0 16,-3 6 44-16,0-6 9 0,4 0 2 0,-4 0 0 16,0-6-52-16,0 6-12 0,0 0 0 0,0-3 0 15,0 0 0-15,0 3-15 0,-3-6 3 0,-1 6 1 16,4-6 11-16,-3-6 12 0,0 6-2 0,-1-5-1 15,1-1-9-15,-4 3 0 0,3-3 0 0,-3-2 8 16,0 2-16-16,0 0-4 0,0 0-1 0,-3 1 0 16,-1-1 13-16,4 3 0 0,-3 0 0 0,-1 0 0 15,-3 1 0-15,3 5 0 0,1-3 0 0,-4 6 0 16,0 0 0-16,0-6 0 0,0 6 0 0,0 6 0 16,0-6 0-16,0 6 0 0,3-6 0 0,-7 11 10 15,8-5-10-15,-4 3 0 0,0 3 9 0,3 0-9 16,-3-1 8-16,4 1-8 0,-1-3 8 0,1 6-8 15,-1-1 0-15,4-2 8 0,0-3-8 0,0 3 0 16,0 2 0-16,0-5 0 0,0 3 0 0,0-3 0 16,4 5 29-16,-4-5 2 0,0 0 0 0,3 0 0 15,-3 3-15-15,0-6-4 0,4 2 0 0,-4 1 0 0,3-3-12 0,-3 3 9 16,4-3-9-16,-4 6 8 0,3-7-8 0,1 1 0 0,-1-6 0 16,1 6 0-16,3-3 0 0,-4 3 0 0,8-3 0 0,-4 0 0 15,0 0 0-15,0-3 0 0,4 6 0 16,-1-3 0-1,-3 0-36-15,4-3-8 0,0 3-3 0,-1-1 0 16,1-2-13-16,-1 0-4 0,4 3 0 0,-3-3 0 16,0 0-51-16,-1 0-10 0,1 0-3 0</inkml:trace>
  <inkml:trace contextRef="#ctx0" brushRef="#br0" timeOffset="7025.61">25830 13152 851 0,'0'0'36'16,"0"0"-36"-16,0 0 76 0,0 0 8 0,0 0 1 0,0 0 1 16,0 0-30-16,0 0-5 0,0 0-2 0,0 0 0 15,0 0-21-15,0 0-5 0,0 0-1 0,0 0 0 16,0 0-10-16,0 0-3 0,-3 0 0 0,-1 9 0 16,1 3 11-16,-1-1 1 0,1 1 1 0,-4 6 0 15,3-1-14-15,-3 4-8 0,4 3 10 0,-8-4-10 16,7 10 0-16,-6-10 0 0,3 4 0 0,0-1 0 31,3-5-29-31,-3-1-6 0,4-5-1 0</inkml:trace>
  <inkml:trace contextRef="#ctx0" brushRef="#br0" timeOffset="8335.42">26370 12861 866 0,'0'0'24'0,"0"0"6"0,0 0-30 0,0 0 0 0,0 0 0 0,0 0 0 15,0 0 27-15,0 0-1 0,0 0 0 0,0 0 0 16,0 0-36-16,0 0-7 0,0 0-2 0</inkml:trace>
  <inkml:trace contextRef="#ctx0" brushRef="#br0" timeOffset="8832.17">26398 12764 1150 0,'0'0'24'0,"0"0"6"0,0 0-30 0,0 0 0 0,0 0 0 0,-7 0 0 16,7 0 76-16,0 0 10 0,0 0 2 0,0 0 0 16,0 0-31-16,0 0-5 0,0 0-2 0,0 0 0 15,0 0-20-15,0 0-4 0,0 0-1 0,0 0 0 16,0 0-13-16,0 0-2 0,0 0-1 0,-3 6 0 16,3-6-9-16,-4 6 8 0,1 3-8 0,3 5 8 15,0-5 9-15,0 3 2 0,3 6 0 0,-3-4 0 16,4 4-19-16,-1 5 0 0,1-2 0 0,3 2 0 15,-4 1 16-15,1-3 2 0,-1-1 1 0,-3 7 0 16,4-7 22-16,-4 4 5 0,0-7 1 0,0 4 0 16,0 2-19-16,-4-5-3 0,4 3-1 0,-3-4 0 15,-1 7-12-15,1-4-4 0,-4 1 0 0,0 5 0 16,0-8 4-16,3 3 1 0,-3 2 0 0,4-5 0 16,-4-4-13-16,3 4 0 0,0-3 0 0,1-6 0 15,3-3 0-15,0-6 0 0,-4 8 0 0,4-8 0 0,0 0 0 0,0 0 0 16,0 0 0-16,0 0 0 15,-7-6-9-15,0 1-2 0,0-4 0 0,0 3 0 16,0-12-33-16,0 6-6 0,4 1-2 0,-8-7 0 16,4 3-52-16,-4-2-10 0,1-7-2 0</inkml:trace>
  <inkml:trace contextRef="#ctx0" brushRef="#br0" timeOffset="9348.634">26247 12596 1440 0,'-4'-5'30'0,"4"5"6"15,0 0-28-15,0 0-8 0,0 0 0 0,0 0 0 16,0 0 52-16,0 0 8 0,0 0 3 0,0 0 0 16,0 0-43-16,0 0-9 0,0 0-2 0,0 0 0 15,0 0-9-15,0 0 8 0,0 0-8 0,0 0 8 16,0 0-8-16,4 5 0 0,-1 1 0 0,1 0-11 15,3-3-156-15,-4 3-31 0</inkml:trace>
  <inkml:trace contextRef="#ctx0" brushRef="#br0" timeOffset="10044.152">26543 12652 1235 0,'0'0'35'0,"0"0"8"16,0 0-35-16,0 0-8 0,0 0 0 0,0 0 0 15,0 0 50-15,0 0 8 0,0 0 2 0,0 0 0 16,4 6-15-16,-4-6-2 0,0 0-1 0,0 3 0 16,3 6-12-16,1-3-2 0,-1 0-1 0,1 3 0 15,-1 8-16-15,1-5-3 0,3 0-8 0,-4 8 12 16,4 4-12-16,-3-4 9 0,-1 1-9 0,1 5 8 16,-1-2-27-16,1 2-5 0,-1-8-2 0</inkml:trace>
  <inkml:trace contextRef="#ctx0" brushRef="#br0" timeOffset="10676.119">26705 12855 1212 0,'0'0'25'0,"0"0"6"0,0 0-31 0,0 0 0 0,0 0 0 0,0 0 0 15,0 0 71-15,0 0 8 0,0 0 1 0,0 0 1 16,7 6-29-16,-3 0-5 0,3 3-2 0,-4 2 0 16,5-5-21-16,-5 0-5 0,1 0-1 0,3 0 0 15,-4 0-8-15,1-3-2 0,3 3 0 0,-4 0 0 16,1-6-8-16,3 3 8 0,0-6-8 0,-4-3 8 15,4 0 12-15,4-3 1 0,0-3 1 0,-4 0 0 0,3-8-12 0,1 2-2 0,-4-5-8 0,3 5 12 16,-2 0-12-16,-5 4 8 0,4-4-8 0,-3 6 0 16,-4-2 0-16,3 5 0 0,-3 0 0 15,-3 3 0-15,3 6 8 0,-7-6-8 0,3 6 0 0,-3-6 9 16,0 6-9-16,-4 0 0 0,4 6 0 16,-3 0 0-16,3 0 0 0,-4 0 0 0,1 0-11 15,-1 6 11-15,0 2 0 0,1-2 0 0,3 6 0 16,-4-1 11-16,1 1-11 0,3 8 0 0,-4-8 0 0,4 8 8 15,0-5-8-15,3 3 0 0,-3-1 0 0,4 1 0 16,3-7 0-16,-4 4 0 0,4-6 0 0,4-1 0 16,-4-2 0-16,7 3 0 0,-4-4 0 0,4-5 8 15,0 3 1-15,0-3 0 0,1 0 0 0,-1 3 0 16,0-9 1-16,0 3 0 0,3 0 0 0,-3-3 0 16,4 0-10-16,-4 0-12 0,0-3 2 0,4 0 1 15,-4-3-95-15,0 0-18 0,3 0-4 0</inkml:trace>
  <inkml:trace contextRef="#ctx0" brushRef="#br0" timeOffset="12223.863">26850 12641 968 0,'0'-18'20'0,"0"12"5"0,0-3-25 0,3-3 0 0,-3 7 0 0,4-7 0 16,-1 0 76-16,1 3 9 0,0-3 3 0,-1 1 0 15,1-1-40-15,-1 6-8 0,1-15-2 0,-1 10 0 16,4-1 13-16,-3-6 2 0,-1 4 1 0,4-1 0 15,-7 3-14-15,4-3-4 0,-1 4 0 0,1-1 0 16,-1 3-22-16,1-3-5 0,0 6-1 0,-4 1 0 16,3-1-8-16,1 0 0 0,-4 0 0 0,3 0 0 15,1-3-24-15,-1 3-6 0,1 1-2 0,-1 2 0 16,1 0-30-16,-1 0-6 0,1 3-2 0,-4 0 0 16,7-3-128-16,-7 3-26 0</inkml:trace>
  <inkml:trace contextRef="#ctx0" brushRef="#br0" timeOffset="12841.019">27083 12726 1652 0,'0'0'34'0,"0"0"9"0,0 0-35 0,0 0-8 0,0 0 0 0,0 0 0 16,0 0 52-16,0 0 9 0,0 0 2 0,0 0 0 15,0 0-40-15,0 0-8 0,0 0-2 0,0 0 0 16,0 0-13-16,0 0 0 0,0 0 0 0,0 0 0 16,0 0 0-16,0 0 0 0,0 0 0 0,0 0 0 15,0 0 0-15,0 0 11 0,0 0-3 0,0 0-8 16,0 0 0-16,0 0-9 0,0 0-1 0,0 0 0 0,-4-6 10 16,1 0 0-16,-1 6 0 0,1-6 0 0,3 0 0 0,-4-5 0 15,1 8 0-15,3 3 0 0,-4-6 0 0,4 6 0 0,-3-3 0 0,3 3 0 16,0 0 0-16,-8-3 0 0,1 3 0 0,0 3 0 15,0 3 0-15,0-3 0 0,0 11 0 0,0-8 0 16,0 6 0-16,0-3 0 0,4 5 0 0,-5-2 0 16,1 3 0-16,0 5 14 0,4-2-3 0,-4 0-1 15,0 5-2-15,3-5 0 0,1 2 0 0,-1-2 0 16,1 0-8-16,3-4 12 0,-4-2-12 0,4 0 12 16,0-3 28-16,0 3 7 0,4-7 1 0,-4 4 0 15,3-3-26-15,-3 3-5 0,4-9-1 0,3 6 0 16,-4 0-3-16,4-6-1 0,-3 6 0 0,3-6 0 15,0 0 7-15,4 0 1 0,-4 0 0 0,3 0 0 16,-3 0-58-16,4-6-11 0,-1 0-3 0,1 6 0 16,-4-6-153-16,4-3-31 0</inkml:trace>
  <inkml:trace contextRef="#ctx0" brushRef="#br0" timeOffset="13358.373">27210 12811 1409 0,'0'0'29'0,"0"0"7"0,0 0-28 0,-7 3-8 0,7-3 0 15,-7 3 0-15,7-3 103 0,-4 0 19 0,-3 3 4 0,7-3 1 16,-7 6-72-16,3 0-15 0,4-6-2 0,-7 6-1 15,7-6-9-15,-3 5-1 0,3-5-1 0,-7 6 0 16,3 0-26-16,1 0 0 0,3-6 0 0,-4 9 0 16,1 0 0-16,-1 5 0 0,4-8 9 0,-3 3-9 15,3 0 11-15,0 6-3 0,-4-7 0 0,4 7 0 16,0-9-8-16,-3 6 8 0,3-1-8 0,0-2 8 16,0 0 4-16,0 0 0 0,0-3 0 0,0 6 0 15,0-12 20-15,3 5 4 0,-3-5 0 0,4 6 1 16,-4-6-23-16,7 3-5 0,-4 0-1 0,8-3 0 15,-4-3 7-15,3-3 1 0,1 1 0 0,0-4 0 16,-1-3-6-16,1-6-1 0,-1 4 0 0,1-4 0 16,-4 0-9-16,4 1 0 0,-4-1 0 0,-4 9 0 15,4-11-16-15,-3 8 4 0,-1 0 0 0,1 3 1 16,-4 1 1-16,0-4 0 0,0 6 0 0,0 6 0 16,-4-6 10-16,4 6-13 0,-3-3 5 0,3 3 8 15,-7-3-8-15,-4 3 8 0,1 3 0 0,-1 0 0 16,0 3-28-16,1 0-2 0,-1 0 0 0,-3 0 0 15,4 2 30-15,-5 1 12 0,5 0-1 0,-1 3 0 16,1 5-20-16,-1-5-4 0,0-3-1 0,4 0 0 16,0 5 14-16,0-2 0 0,0-6 0 0,4 0 0 15,3-6 0-15,0 0 0 0,0 0 0 0,0 0 0 16,0 0 0-16,0 0 0 0,0 0 0 0,0 0-9 16,0 0-54-16,0 0-10 0,0 0-3 0</inkml:trace>
  <inkml:trace contextRef="#ctx0" brushRef="#br0" timeOffset="13963.478">27368 12546 936 0,'-3'15'26'0,"-1"3"7"16,-3-6-33-16,4-1 0 0,-1 1 0 0,1 0 0 15,-1 3 103-15,1-4 13 0,-1-2 4 0,4 0 0 16,-3 0-36-16,-1 0-6 0,4 5-2 0,0-8 0 16,-3 0-3-16,3 0-1 0,0-6 0 0,0 3 0 15,-4 3-3-15,4-6-1 0,0 0 0 0,0 6 0 16,0 2-23-16,0-2-5 0,0-6 0 0,0 9-1 16,0-3-31-16,0 6-8 0,0-6 0 0,0 2 0 15,0 1 0-15,0 0 0 0,0 3 0 0,0 0 0 0,0-1 0 16,-3 1 0-16,3-3 0 0,0 3 0 0,3 5 11 0,-3-5-3 15,0-6 0-15,0 6 0 0,0 0-8 0,0-7 0 16,4 4 0-16,-1 3 0 0,1-6 0 0,-1-6 0 0,1 6 0 0,-1 0 0 16,1-1 0-16,3-2 0 0,-4 0 0 15,1 0 0-15,3 0 0 0,-4-3 0 0,5 3 0 0,-5-3 0 16,1 0 0-16,-4 0 0 0,7-3 0 0,-4 0 8 16,1 0 8-16,-1-3 2 0,4 1 0 0,-3-4 0 15,-1 6-2-15,1-9 0 0,-1 6 0 0,-3-6 0 16,4-2-16-16,-1 5 0 0,-3 0 0 0,4-3 0 15,-4-2 0-15,4 5 0 0,-4-3 0 0,0 0 0 16,0 4 0-16,0-4-9 0,-4-3 1 0,4 6 0 16,-4 0-16-16,1-2-4 0,-1 5 0 0,1-6 0 15,-1 3-19-15,1 0-4 0,-4 1-1 16,3 2 0-16,4 6-10 0,-3-3-2 0,3 3-1 0</inkml:trace>
  <inkml:trace contextRef="#ctx0" brushRef="#br0" timeOffset="15399.224">27714 12338 1140 0,'0'0'24'16,"-3"6"4"-16,3-6-28 0,-4 5 0 0,1 1 0 0,-1 6 0 15,1-6 96-15,-1 3 12 0,1 3 4 0,-1-1 0 16,4 1-57-16,-4 3-11 0,1 0-3 0,3 5 0 0,-4-8-2 15,4 5-1-15,-3 4 0 0,3 0 0 0,-4-1 27 0,4 1 6 16,0 2 1-16,-3-2 0 0,-1 2-39 0,4 1-7 0,-3 2-2 0,-4 1 0 16,3 5-12-16,1-5-4 0,-1 8 0 0,-3 0 0 15,0 0 19-15,3-8 3 16,-3 2 1-16,0 7 0 0,0-13-31 0,4 7 0 16,-4-7 0-16,0 1 0 15,3-7 0-15,1-2-8 0,-1 3 8 0,4-7-13 0,-3 1 13 0,3-6 0 0,0-3 12 16,0 6-12-16,0-9 0 0,0 0-20 0,0 0 2 15,0 0 1 1,7-3-94-16,-4-3-18 0,4 0-4 0</inkml:trace>
  <inkml:trace contextRef="#ctx0" brushRef="#br0" timeOffset="15940.82">27446 12893 1241 0,'0'-17'25'0,"4"11"8"15,-4 0-33-15,3-3 0 0,1 0 0 0,-1 6 0 16,1-8 92-16,-1-1 11 0,4 6 2 0,-3 0 1 16,3-3-32-16,-4 3-6 0,1 3-2 0,3-2 0 15,-3 2-18-15,3 3-4 0,-4-6-1 0,4 6 0 16,0 0-11-16,0 0-3 0,0 6 0 0,4-6 0 15,-4 0-17-15,4 3-4 0,-4 5-8 0,3-5 12 0,1 0-12 16,3 0 11-16,-4 0-11 0,1 0 10 0,3-3-10 0,0 0 10 0,-3 0-10 0,3 0 10 16,-3-3-20-1,-1 0-4-15,1 0-1 0,-1 0 0 16,1 0-100-16,-4-5-20 0,4 5-4 0</inkml:trace>
  <inkml:trace contextRef="#ctx0" brushRef="#br0" timeOffset="16651.657">27792 12826 1318 0,'-4'6'56'0,"-3"0"-45"16,7-6 79-16,-3 8 16 0,-4-2 3 0,3 0 1 15,1 0-4-15,3-6-1 0,-4 9 0 0,1 5 0 16,3-8-67-16,0 0-14 0,0 0-2 0,0-3-1 16,0-3-4-16,0 9-1 0,3-3 0 0,-3 3 0 15,4-4 9-15,3-2 2 0,-4 6 0 0,4-9 0 16,0 0-27-16,0 0 0 0,0 0 0 0,0-6 0 16,1 0 8-16,-1-5 0 0,0 2 0 0,0 0 0 15,0 0-8-15,0-3-12 0,-4-8 2 0,4 8 1 16,-3 0-23-16,-4 1-4 0,3-1 0 0,-3 3-1 15,0 0 17-15,0 3 3 0,0 6 1 0,-3-3 0 16,3 3 5-16,-7-8 2 0,0 5 0 0,0 3 0 0,0 0 9 0,-4 0 11 16,4 3-3-16,-4 5 0 0,4-2-8 0,0 0 0 15,0 0 0-15,0 3 0 0,0 3 0 0,0 2 0 16,0 1 0-16,4 0 0 0,-4 2 8 0,3 1-8 0,0 3 8 0,1-4-8 16,-1 1 12-16,1-3-2 0,3-1-1 15,-4 1 0-15,4-3 2 0,0-1 0 0,4-2 0 0,-4 0 0 16,0 0-11-16,3 3 12 0,1-1-12 0,-1-5 12 15,1-3-12-15,0 3-9 0,3-3 9 0,-4 0-13 16,4 0-15-16,4-3-2 16,-1 0-1-16,1 0 0 0,3-3-115 0,0 0-23 15,4-3-5-15</inkml:trace>
  <inkml:trace contextRef="#ctx0" brushRef="#br0" timeOffset="17296.078">28582 13108 1203 0,'-3'-15'24'0,"3"12"8"16,0-3-32-16,0 1 0 0,0-7 0 0,-4 6 0 15,4 0 74-15,-4-3 8 0,4 3 2 0,-3-2 0 16,-1 5-16-16,1-9-4 0,-1 6 0 0,-3 6 0 16,0-6-18-16,0 3-4 0,0 3-1 0,0-3 0 0,-3 0-24 0,2 3-5 15,-2 0 0-15,3 0-1 0,-4 0-11 0,1 6 8 0,-1 3-8 16,0-3 8-16,4 0-8 0,-3 3 0 0,-1-1 0 0,1 1-11 16,-1 0 11-16,0 6 0 0,1-4 0 0,-1-5 0 15,4 3 0-15,0 0 0 0,0 3 8 0,0-3-8 16,0-4 12-16,0 1-1 0,0 6-1 0,0-9 0 15,3 3 18-15,1 3 3 0,3-9 1 0,0 0 0 16,0 0-20-16,0 0-3 0,0 0-1 0,0 0 0 16,0 0 7-16,0 0 1 0,0 0 0 0,0 0 0 15,0 0-7-15,7-9-1 0,0 6 0 0,4-3 0 16,-1 0-8-16,4-6 0 0,0-2 0 0,0-1 0 16,1 0 0-16,2 4 0 0,1-13 0 0,-1 6 0 15,-2-2 8-15,2-4 0 0,1-2 0 0,-4 2 0 16,0-5-8-16,0 2-11 0,-3-2 3 0,3 3 0 15,-4-4 8-15,1 4 0 0,-4-7 0 0,4 10 0 0,-1-9 0 16,-3 5 16-16,0 1-3 0,-3-1 0 0,3 4-13 0,-4-7 0 16,1 4 8-16,0-1-8 0,-8 4 8 0,0-1-8 15,1 10 11-15,-4-1-11 16,3 0 17-16,-3-2-3 0,-3 2-1 0,3 3 0 16,-4-3-13-16,4 7 9 0,0 2-9 0,-4 0 8 15,4 0-8-15,-3 6 0 0,3 0 0 0,-4 0 0 16,4 6-14-16,-3 0 5 0,2 0 1 0,1 2 0 15,0 7 8-15,0 0-12 0,0 2 12 0,4 7-12 0,-1 0 20 0,1 5 3 16,-1 6 1-16,4-2 0 0,0 2-26 0,0 3-5 16,4 3-1-16,-4-3 0 0,3-2 20 0,1 8 0 15,-1-6 0-15,1 3 0 0,-1-3 0 0,1 1 0 0,-1-4 0 16,-3-3 0-16,0 1 0 0,0-10 8 0,0 6 0 0,0-11 1 16,-3 3 3-16,3-4 0 0,-4-5 0 0,4-6 0 15,-3 6-12-15,3-6 0 0,0-6-12 0,0 0 12 16,0 0 0-16,0 0 0 0,0 0 0 0,0 0 0 31,0 0-42-31,0 0-1 0,0 0 0 0,0 0 0 16,0-3-121-16,3-3-25 0,1-3-5 0,-1 3-1 0</inkml:trace>
  <inkml:trace contextRef="#ctx0" brushRef="#br0" timeOffset="18606.453">28624 13043 1609 0,'0'0'35'0,"0"0"7"0,0 0 2 0,0 0 2 0,0 0-37 0,0 0-9 16,-3-6 0-16,3 6 0 0,0 0 94 0,0 0 17 15,0 0 3-15,0 0 1 0,0 0-67 0,0 0-14 16,0 0-2-16,0 0-1 0,0 0-23 0,0 0-8 16,0 0 0-16,0 0 0 0,7 3 0 0,-4 3 0 0,4 0 0 0,1 0 0 15,-1-3 0-15,3 3 0 0,-3 6 0 0,0-7 0 16,0-5 0-16,0 0 0 0,0 0 0 0,-3 0 0 16,3-5 0-16,0 5 0 0,0-12 0 0,-3 6 0 15,-1-3 0-15,1-3 0 0,-1 1 0 0,-3-1 0 16,0-3 32-16,0 3 0 0,-3-5 0 0,3 5 0 15,-4 0-32-15,1 3 0 0,-4 1 0 0,3-4 0 16,-3 6 14-16,0 3 3 0,0 0 1 0,0 0 0 16,0 3-18-16,0-6 10 0,0 6-10 0,0 0 8 15,7 0-8-15,-7 6 0 0,0-6-10 0,3 6 10 16,-3 0-12-16,3 3 12 0,1 5-13 0,-1 1 5 16,4-3 8-16,-3 5 0 0,-1-2 0 0,4 3 0 15,4-3 0-15,-4 2 0 0,0-2 0 0,3 5 0 16,-3-5 0-16,0 0 0 0,4 2 0 0,-4-2 0 15,3-6 0-15,-3 6 0 0,4-6 0 0,-1-1-8 16,1-2 8-16,3 3 0 0,-3-3 0 0,3 3 0 16,-4-3 0-16,4-3 0 0,0 0 0 0,0-3 0 15,4 0-39-15,3 0-5 0,-3-3-2 16,-1-3 0-16,4 0-136 0,-3 0-27 0,17-18-6 16,-7 7-1-16</inkml:trace>
  <inkml:trace contextRef="#ctx0" brushRef="#br0" timeOffset="20248.528">29217 12529 740 0,'0'0'15'0,"0"0"5"0,0 0-20 0,-7 0 0 0,0 6 0 0,7-6 0 16,0 0 52-16,0 0 8 0,0 0 0 0,0 0 1 0,-7 6-30 0,7-6-7 16,0 0 0-16,0 0-1 15,0 0 23-15,0 0 5 0,0 0 1 0,0 0 0 0,0 0 5 0,0 0 2 16,0 0 0-16,0 0 0 15,0 0-4-15,0 0-1 0,0 0 0 0,0 0 0 0,0 0-13 0,0 0-2 16,0 0-1-16,0 0 0 16,0 0-17-16,0 0-3 0,0 0-1 0,0 0 0 0,0 0-17 0,0 0 0 15,0 0 0-15,0 0 0 16,0 0 0-16,-7 0 0 0,7 0 8 0,0 0-8 0,0 0 12 0,0 0-4 0,0 0 0 16,0 0-8-1,0 0 8-15,0 0-8 0,0 0 0 0,0 0 0 0,0 0 0 0,0 0 0 0,0 0 0 16,0 0 0-1,0 0 0-15,0 0 0 0,0 0-9 0,0 0 9 0,0 0 0 0,0 0 0 0,0 0 0 0,0 0 0 16,0 0 0-16,0 0 0 0,-4 5 0 0,4-5 0 16,-3 12 0-16,3-6 17 0,0-6-2 0,-4 9-1 15,1 3 12-15,-1-6 2 0,4-1 1 0,0 7 0 16,0-3-1-16,-3 0-1 0,3 6 0 0,-4-4 0 16,1 4-9-16,-1-3-2 0,4 5 0 0,-3 1 0 15,3-6 16-15,-4 5 2 0,0 4 1 0,1-3 0 16,-1 2-22-16,1 4-4 0,-1-7-1 15,1 4 0-15,-1 8-8 0,1-8 12 0,-1 2-12 0,1 1 12 16,-1-6-12-16,4-1 12 0,-3-2-12 0,3 3 12 16,-4-7-12-16,4 1 0 0,0-3 9 0,0 9-9 15,0-13 0-15,0 1 8 0,0 3-8 0,0-3 0 16,0-6 0-16,0 0 0 0,0 0 0 0,4 6 8 16,-4-6-8-16,0 0-8 0,0 0 8 0,0 9-12 0,0-9-4 0,0 0-2 15,0 0 0-15,0 0 0 16,0 0-6-16,0 0 0 0,3 9-1 0,-3-9 0 15,0 0-7-15,4 5 0 0,-4 7-1 0,0-12 0 16,3 6-9-16,-3-6-2 0,4 3 0 0,-4-3 0 16,0 0 22-16,0 12 4 0,0-12 1 0,0 6 0 15,0-6 17-15,0 0-8 0,0 0 8 0,0 0 0 0,0 0-12 0,0 0 4 16,0 0 8-16,0 0-13 16,-4-6-141-16,1-3-28 0,-1 3-6 0</inkml:trace>
  <inkml:trace contextRef="#ctx0" brushRef="#br0" timeOffset="20844.151">29418 12899 1862 0,'-3'0'52'0,"-4"-6"13"0,3 6-52 0,0 0-13 0,1 0 0 0,-4 0 0 15,0 0 57-15,0 0 9 0,-4 0 2 0,1 6 0 0,3-6-52 0,-4 6-16 16,0-3 8-16,1 3-8 15,-1 0 12-15,4 0 0 0,-3 3-1 0,-1-4 0 0,4 4-11 0,-4-3 8 16,4 0-8-16,0 0 8 16,0 6-8-16,4-7 12 0,-4 1-12 0,3 3 12 0,-3 3-4 0,4-6 0 15,3-6 0-15,-4 12 0 16,4-12-8-16,0 5 0 0,0-5 0 0,0 9 0 0,0 0 0 0,4 0 0 16,-4-9 0-16,3 6 8 15,4 0 15-15,0 0 2 0,0-1 1 0,4 1 0 0,-1-6-26 0,1 0 0 16,0 0-9-16,-1 0 9 0,-3 0 0 15,4 0 0-15,-4-6 0 0,0 6 0 16,0-5-12-16,0 5 12 0,0-6-12 0,-3-3 12 0,-1 6 0 16,-3 3 0-16,4-6 0 0,-4 6 0 0,0-3 0 0,0 3 0 0,0 0 8 0,0 0-8 15,0 0 0-15,0 0 0 16,0 0 0-16,0 0 0 0,0 0 13 0,0 0-3 0,-4-6-1 0,4 6 0 16,0 0-9-16,-3 0 0 0,3 0 0 15,0 0 0-15,0 0 0 0,-7 3 0 0,7-3 0 16,0 0 0-16,-8 6 0 0,5 0 0 0,3-6 0 15,0 12 0-15,3-1 0 0,-3 1 0 0,4-3 0 0,3 6 0 16,-3-4 0-16,3-2-14 0,0 3 5 0,0-6 1 16,0 6-109-1,3-3-22-15,1-4-4 0</inkml:trace>
  <inkml:trace contextRef="#ctx0" brushRef="#br0" timeOffset="21252.439">29901 12852 1058 0,'0'0'23'0,"0"0"5"0,0 9 0 0,-3-3 3 0,-1 0-31 15,1 0 0-15,-4 8 0 0,3-8 0 0,-3 9 90 0,0-3 12 0,0 2 2 0,-3 1 1 32,2-3-5-32,1 0 0 0,0 2-1 0,0 4 0 0,0-6-23 0,0-1-5 0,0 1-1 0,0-3 0 15,4 3-35-15,-4 0-7 16,3-1-2-16,0-5 0 0,-3 3-13 0,4 0-2 0,-1 3-1 0,1-7 0 16,3-5 9-16,-4 9 1 0,4-9 1 0,-3 6 0 15,3-6-21-15,0 0 8 0,0 0-8 0,0 0 0 16,0 0 0-16,0 0-16 0,0 0 2 0,0 0 1 15,0 0 21-15,0 0 4 0,0 0 0 0,0 0 1 16,0 0-29-16,0-6-5 0,0-3-2 0,0 4 0 16,3-7 14-16,1 3 9 0,-1-3-12 0,1 3 12 15,-1-11 0-15,1 8 0 0,-1-3 0 0,1 1 0 16,0-4 0-16,-1 3 0 0,1 4 0 0,-4-1 9 16,3 6-9-16,1-6 0 0,-1 6 9 0,-3 6-9 0,0 0 14 0,0 0-2 15,0 0 0-15,0 0 0 16,0 0-2-16,0 0-1 0,0 0 0 0,0 0 0 0,4 0-9 0,-4 0-12 15,7 0 2-15,0 6 1 16,-4 0 9-16,4 0 0 0,0 0 0 0,-3 6 0 0,3-7 0 0,-3 7 0 16,-1-3 0-16,-3 3 0 15,4 0 0-15,-1-4 0 0,1 4 0 0,-4 0 0 0,3 6 0 0,-3-7 0 16,4-5 0-16,-4-6 0 16,0 0 0-16,0 0 0 0,0 6 0 0,0-6 8 0,0 0-8 0,0 0 12 15,0 0-4-15,0 0 0 16,0 0 1-16,0 0 1 0,7-3 0 0,-4 0 0 0,1-3-10 0,-4 0 0 0,3 1 0 15,1-1 8-15,-4-6-8 16,0 6 0-16,3 0 0 0,-3 0 0 0,0 6-12 0,4-3 12 0,-4-3-10 0,0 6 10 16,0 0-8-16,0 0 8 15,0 0 0-15,0 0-9 0,0 0 9 0,0 0-8 0,0 0 8 0,0 0-8 16,0 0 8-16,0 0-10 0,0 0 10 0,0 0-10 16,0 0 10-16,0 0 0 0,0 0 0 0,7 3 0 15,-7-3 0-15,0 0 0 0,0 0 0 0,3 0 0 16,-3 0 0-16,8 0 12 0,-1-3-4 0,-4 3 0 15,-3 0-8-15,7-2 0 0,-3-1 0 0,-4 3 0 16,0 0 0-16,0 0 0 0,0 0 0 0,0 0 0 16,0 0 8-16,7 5-8 0,-4 1 10 0,1 0-10 15,-1 3 13-15,-3 0-3 0,4 6-1 0,-4-10 0 16,3 4 3-16,-3 0 0 0,0 3 0 0,4 0 0 16,-4-4 4-16,0 4 2 0,3-6 0 0,-3 0 0 15,4 6-2-15,-4-12 0 0,0 0 0 0,0 0 0 0,0 6-4 16,0-6 0-16,4 5-1 0,-4-5 0 15,0 0-3-15,3 3-8 0,4-3 12 0,-7 0-4 0,4 0-8 0,3 0 0 16,0 0 9-16,3 0-9 16,-3 0-10-16,-3-5-6 0,-1-1-2 0,5-6 0 15,-1 6-39-15,-4 3-8 0,4-3-2 0,0 0 0 16,-3 0-133-16,3 3-26 0,-4-2-6 0</inkml:trace>
  <inkml:trace contextRef="#ctx0" brushRef="#br0" timeOffset="21782.134">30215 12949 1562 0,'0'0'34'0,"0"0"7"0,0 0 2 0,0 0 1 0,0 0-35 0,0 0-9 0,-3 6 0 0,3-6 0 16,-4 6 88-16,-3 0 16 0,4-3 4 0,-1 6 0 16,4-9-32-16,-3 5-7 0,3-5-1 0,-4 9 0 0,1 0-36 15,3-9-8-15,0 9-2 0,0-9 0 0,0 12-2 16,0-6 0-16,0-6 0 0,0 8 0 0,0 1-7 0,3-3-1 15,-3 3-1-15,4-3 0 16,-4 6-11-16,3-7 0 0,1 1 9 0,-1 3-9 0,-3-9 0 0,4 6 0 16,-1 0 0-16,1 3 8 0,-4-9-8 0,7 6 0 15,-4-1 0-15,-3-5 0 0,4 9 0 0,0-9 8 16,3 6-8-16,-4-6 0 16,1 0 9-16,3 0-9 0,0 0 12 0,-4-6-12 0,4 0 26 0,0 3-2 15,0-5 0-15,-3-4 0 0,3 0-2 0,-3-3-1 16,-1 4 0-16,1-7 0 0,-1 6-13 0,1-2-8 15,-1-4 8-15,-3 3-8 0,4 3 0 0,-4-5-8 0,0-1 0 16,0 6 0 0,0 7-16-16,0-7-4 0,-4 0 0 0,1 3 0 15,3 3-20-15,-4 0-5 0,1-8-1 0,-1 8 0 16,1 0-31-16,-1 0-7 0,1 3 0 0,3 3-1 16,0 0-146-16,0 0-29 0</inkml:trace>
  <inkml:trace contextRef="#ctx0" brushRef="#br0" timeOffset="22350.028">30551 12782 1679 0,'0'-6'35'0,"0"6"8"0,0 0-35 0,0 0-8 0,-7-6 0 0,7 6 0 16,0 0 71-16,-8 0 12 0,8 0 2 0,-7 0 1 15,-3 0-35-15,3 0-7 0,0 6-2 0,-4-6 0 16,1 6-10-16,2 5-3 0,-2-5 0 0,-1 3 0 16,1 0-15-16,-1 6-3 0,1-4-1 0,2-5 0 15,-2 3-10-15,3 3 0 0,-4-3 0 0,4 5 0 16,0-8 0-16,4 3 0 0,-4-3 0 0,3 3 0 15,1 0 0-15,-1-6 0 0,0 2 0 0,4-5 0 0,-3 9 14 0,-1-3-2 16,4 0-1-16,-3 0 0 16,3-6 0-16,-4 3 0 0,4-3 0 0,0 9 0 15,0-9-3-15,0 0 0 0,0 0 0 0,0 5 0 16,0-5-8-16,0 0 0 0,0 0 9 0,0 0-9 0,0 0 11 0,0 0-3 16,0 0 0-16,0 0 0 15,0 0-8-15,4 3 12 0,-4-3-12 0,0 0 12 16,0 0-12-16,0 0 0 0,0 0 0 0,7 0 0 15,-4 0 0-15,-3 0 0 0,8 0 0 0,-5 6 0 0,4-6 0 0,0 3 0 16,-7-3 0-16,4 6 0 16,-1 3-9-16,1-3 9 0,3-6 0 0,-4 12 0 0,1-9 0 0,-4 2 0 15,3 1 0-15,1 3 0 0,-4-3 0 0,3 0 11 0,-3 3-3 16,4-3-8-16,-4-1 12 0,0-5-4 0,0 6 0 0,0 3-8 16,-4-3 16-16,4 0-3 0,0 3-1 0,0-9 0 15,-3 6-2-15,-4 2-1 0,3 4 0 0,-3-6 0 16,0 0-9-16,0 6 8 0,-3-3-8 0,-1-1 8 15,0-2-8-15,1 3 0 0,-1-3 0 0,4 3 0 16,-3-6 0-16,-1 3 0 0,0-3 0 0,4-3 0 16,-3 2-16-16,3-2 0 0,-4 0 1 15,4 0 0 1,0-2-18-16,0-4-4 0,0-3-1 0,0 3 0 16,3-6-23-16,-3 0-5 0,4 4-1 0,3-7 0 0,-4 6-61 0,4-3-13 15,4-2-3-15</inkml:trace>
  <inkml:trace contextRef="#ctx0" brushRef="#br0" timeOffset="22946.511">30522 13046 1148 0,'0'0'25'0,"4"-6"6"0,-4-2 1 0,0-1 0 0,3-3-32 0,-3 3 0 0,0 0 0 0,0 3 0 16,0-2 99-16,0-1 13 0,0 9 4 0,-3-3 0 15,3 3-36-15,0 0-6 0,0 0-2 0,0 0 0 16,-4-6-25-16,4 6-6 0,-7-6-1 0,0 12 0 15,0 0-17-15,0-3-4 0,0 9-1 0,0-1 0 16,0-2 0-16,3 6 0 0,-3 0 0 0,0-4 0 16,4 4-5-16,-4 6-1 0,0-10 0 0,3 4 0 15,-3 0-12-15,4-4 0 0,3 4 0 0,-4-6 0 16,0 6 8-16,4-6-8 0,-3-4 0 0,3 4 9 16,0-9-9-16,0 0 0 0,0 0 0 0,0 0 0 15,0 0-24-15,0 0 2 0,0 0 1 0,0 0-603 16,7-6-120-16</inkml:trace>
  <inkml:trace contextRef="#ctx0" brushRef="#br0" timeOffset="23524.882">30469 12708 1492 0,'0'0'31'0,"0"0"8"15,0 0-31-15,0 0-8 0,0 0 0 0,0 0 0 0,0 0 0 0,0 0 0 16,0 0 0-16,0 0 0 16,0 0 12-16,4 6 0 0,-1 0 1 0,-3-6 0 15,0 0-64-15,8 0-13 0,-5 0-2 0</inkml:trace>
  <inkml:trace contextRef="#ctx0" brushRef="#br0" timeOffset="23997.21">30678 12955 1022 0,'0'0'21'0,"0"0"5"0,0 0-26 0,0 0 0 0,0 0 0 0,0 0 0 15,0 0 18-15,0 0-2 0,0 0 0 0,0 0 0 0,0 0-16 0,0 0 0 16,-4 6 0-16,4-6-9 15,0 0 9-15,0 0 0 0,0 0 8 0,0 0-8 0,0 0 0 0,0 0 0 16,0 0 0-16,0 0 0 0,7 6 0 0,-7-6-12 16,4 0 2-16,-4 0-288 15,7 6-58-15</inkml:trace>
  <inkml:trace contextRef="#ctx0" brushRef="#br0" timeOffset="24460.178">30670 12943 1165 0,'0'0'24'0,"0"0"7"0,0 0-31 16,0 0 0-16,-7 0 0 0,7 0 0 0,0 0 56 0,0 0 4 0,0 0 2 0,0 0 0 15,-7-3-13-15,7 3-2 0,0 0-1 0,0 0 0 16,0 0 2-16,0 0 1 0,0 0 0 0,-3 9 0 16,3-3 3-16,0 6 1 0,0-6 0 0,0 5 0 15,0-2-13-15,0 0-4 0,0 6 0 0,3-3 0 16,-3-4 0-16,0 7 0 0,0-3 0 0,-3 3 0 16,3-1-20-16,0-2-5 0,0 6-1 0,-4-7 0 15,4 7-10-15,0-9 0 0,0 9 0 0,-3-7 8 16,3 1-8-16,0-6 0 0,0 6 9 0,0-12-9 15,0 6 0-15,0-6 8 0,0 0-8 0,0 0 0 16,0 0 0-16,0 0-13 0,0 0 1 0,0 0 1 16,0 0-69-16,0 0-13 0,0 0-3 0,0-3-1 15,3-6-139-15,-3-3-27 0</inkml:trace>
  <inkml:trace contextRef="#ctx0" brushRef="#br0" timeOffset="25106.498">30618 12670 1364 0,'0'0'57'0,"0"0"-45"16,-7-3 72-16,7 3 16 0,-4-3 2 0,4 3 1 16,0 0-65-16,0 0-13 0,0 0-2 0,0 0-1 15,0 0-6-15,0 0-2 0,0 0 0 0,0 0 0 32,0 0-58-32,0 0-11 0,0 0-2 0</inkml:trace>
  <inkml:trace contextRef="#ctx0" brushRef="#br0" timeOffset="25694.503">30949 12996 512 0,'0'0'10'0,"0"0"4"0,-3 6-14 16,-1 3 0-16,4-9 0 0,-3 6 0 0,3-6 10 0,0 0-1 0,0 0 0 0</inkml:trace>
  <inkml:trace contextRef="#ctx0" brushRef="#br0" timeOffset="26699.685">30967 13055 486 0,'-4'-9'10'0,"4"3"2"16,0 0-12-16,0 1 0 0,0-7 0 0</inkml:trace>
  <inkml:trace contextRef="#ctx0" brushRef="#br0" timeOffset="28706.099">30970 12967 440 0,'0'0'19'0,"0"0"-19"15,0 0 51-15,0 0 6 0,-3 6 2 0,3-6 0 16,0 0 14-16,-7 9 3 0,7-9 1 0,0 0 0 16,0 0-8-16,0 0-1 0,0 0-1 0,0 0 0 15,0 0-35-15,0 0-6 0,0 0-2 0,0 0 0 16,0 0 0-16,0 0 0 0,0 0 0 0,0 0 0 0,0 0 16 16,0 0 2-16,0 0 1 0,0 0 0 0,0 0 7 15,0 0 2-15,-7-3 0 0,7 3 0 0,-4 0 0 0,4 0 0 16,-7 0 0-16,7 0 0 0,-7-6-24 0,7 6-5 15,0 0-1-15,-7 6 0 0,7-6-14 0,-7 3-8 16,-4-3 8-16,11 0-8 16,-7 2 16-16,0 1 0 0,7-3-1 0,-7 6 0 15,4-3 2-15,-4 3 1 0,0-3 0 0,3 3 0 0,4-6-10 0,-3 6-8 16,3-6 9-16,-8 6-9 0,5 3 8 0,-1-4-8 16,-3 1 0-16,4 0 0 0,-1 3 8 0,1 0-8 15,-4 3 0-15,3-1 9 16,1-2 12-16,-4 3 3 0,3 3 0 0,1-1 0 0,-4 1-2 0,3 3 0 0,0-7 0 0,1 7 0 15,-1-6 3-15,1 3 1 16,-1-4 0-16,4 1 0 0,-3 6 6 0,3-7 2 0,3-5 0 16,-3 3 0-16,0-9-19 0,4 12-4 0,-4-6-1 0,0-6 0 15,0 0-10-15,0 0 8 0,3 3-8 0,4-3 8 16,1-3 12-16,-1-3 1 0,-4-3 1 0,4 0 0 16,0 0-9-16,0-2-1 0,4-7-1 0,-4 3 0 15,0 1-11-15,-4-1-17 0,5-3 4 0,-5 7 1 16,1-7-8-16,-1 9 0 0,1-3-1 0,-1 1 0 15,-3-4 5-15,0 6 2 0,0 3 0 0,0-3 0 16,0 9 14-16,0 0-11 0,0 0 11 0,0 0-10 16,0 0 10-16,0 0 0 0,0 0 0 0,0 0-8 15,0 0 8-15,0 0-12 0,0 0 12 0,-7 9-12 16,4 0 12-16,-1 3 0 0,-3-1-9 0,3 4 9 0,1 0 0 0,3 3 0 16,-4-1 0-16,4 1 0 15,0-1 12-15,0 4 4 0,0 3 1 0,0-4 0 0,0 4-17 16,0-1 0-16,0-2 0 0,4 2 0 0,-4-2 0 15,0 2 0-15,3 7 0 0,-3-7 0 16,0 4 0-16,0-4 0 0,0 4 0 0,0-4-9 16,0 4 9-16,0 2 0 0,0-8 0 0,0 5 0 15,0 1 0-15,-3-4 0 0,-1 4 0 0,4-7 0 16,-3 4-15-16,3-1-4 0,0-5-1 0,-4-1 0 16,4 4 20-16,-3-3-12 0,3 5 12 0,-4-8-10 15,4-3 10-15,-3-1 0 0,3-2 0 0,0 0-8 16,0-9 8-16,0 0 0 0,0 0 10 0,0 0-10 15,0 0 36-15,0 0 0 0,0 0 1 0,0 0 0 0,-4-9-14 16,4 0-3-16,0-2-1 0,0-7 0 0,4 3-19 16,-4-2 0-16,3 5 0 0,-3-9 0 0,0 1 0 0,4-1 0 15,-4-2 0-15,3 2-9 0,-3-2 9 0,4-1 0 0,-4 3-9 16,3-2 9-16,-3 2 0 0,0 1-11 0,0-1 11 16,4-2-8-16,-4 5 8 0,0-3 0 0,3 1 0 15,-3-1-8-15,0 7 8 0,4-7 0 0,-4 3 0 0,4 7-8 16,-1-7 8-16,1 3 0 0,-4 4-9 0,3-1 9 15,1 6-8-15,3-12 8 0,-4 9-10 0,1 1 10 16,-1-1-16-16,4-3 2 0,-3 6 1 0,-1-6 0 16,4 7-29-16,-3-4-6 15,-1 0 0-15,5 0-1 0,-5 0-87 0,1 3-16 16,3 3-4-16</inkml:trace>
  <inkml:trace contextRef="#ctx0" brushRef="#br0" timeOffset="29924.991">31030 13052 676 0,'0'0'14'0,"0"0"3"0,0 0-17 0,0 0 0 0,0 0 0 0,0 0 0 15,0 0 30-15,0 0 2 0,-3 6 1 16,3 0 0-16,-4 9 54 0,4-15 10 0,0 0 3 0,0 0 0 15,0 0-4-15,0 0 0 0,-3 5 0 0,3-5 0 16,0 0 4-16,0 0 0 0,0 0 0 0,0 0 0 16,0 0-20-16,0 0-3 0,0 0-1 0,0 0 0 15,0 0-11-15,0 0-2 0,0 0-1 0,0 0 0 16,0 0-13-16,0 0-2 0,0 0-1 0,0 6 0 16,0-6-37-16,0 0-9 0,0 0 0 0,0 0 0 15,0 0 0-15,0 0 0 0,0 0 0 0,0 0 0 16,0 0 0-16,-4 6 0 0,4-6 0 0,0 0 0 0,0 6 0 15,0-6 0-15,0 0 0 0,0 0 0 16,0 6 0-16,0 6 0 0,4-6 0 0,-4-6 0 0,0 0 0 0,0 0 0 16,3 5 0-16,-3-5 0 15,4 3 0-15,3 3 0 0,-4-6 0 0,-3 0-11 16,7 6 19-16,1-6 4 0,-5 0 1 0,1 0 0 0,3-6 11 0,0 6 3 16,-4 0 0-16,4-6 0 0,-7 6-15 0,7-3-4 15,0 1 0-15,-3-4 0 0,3 3-8 0,-4-3 0 16,1 0 0-16,0 3 0 0,-1-3 18 0,1 3 2 15,-1-3 0-15,-3 6 0 0,4 0-20 0,-4 0 0 16,3-6 0-16,-3 6 0 0,0 0 0 0,4-5 0 16,3-1 0-16,-7 6 0 0,0 0-12 0,0 0-7 15,3 0-1-15,-3 0 0 0,4-6 20 0,-4 6 0 0,7-3 0 16,-7 3 0-16,0 0 0 0,3-3-8 0,-3 3 8 16,0 0 0-16,0 0 0 0,0 0 0 0,4-6 0 15,-1 3 0-15,-3-3-9 0,0 6 9 16,0-6-13-16,0 6 5 0,0 0 0 0,0 0 0 0,0-6 0 0,0 6 0 15,0 0-1-15,0 0 0 0,0-5 0 0,0 5 0 16,-7-6 9-16,4 0 0 0,3 6-9 0,-7-6 9 16,0 6 0-16,7 0 0 0,-7-6 0 0,3 6 0 15,4 0 0-15,-10 6 0 0,3-6 0 0,-1 6 0 16,1 6 0-16,0-12 0 0,0 3 0 0,0 2 0 16,0 4 0-16,0-3 0 0,4 3 0 0,-4-3 0 15,0 6 0-15,3-7 0 0,-3 1 0 0,3 0 0 16,4-6 8-16,0 0-8 0,-7 3 8 0,7-3-8 15,-3 6 0-15,3-6 0 0,0 0 0 0,0 0 0 0,0 0 0 16,0 0 0-16,0 0 0 0,0 0 0 0,0 0 0 16,-4 9 0-16,4-9 0 0,0 12 0 0,4-7 0 15,-1 4 0-15,4-3 0 0,0-6 0 16,1 6 0-16,-1-3 0 0,3 3 0 0,1 3 0 0,-1-3 0 16,1-1 0-16,-1-2 0 0,5 0 8 15,-5 0-8-15,4 3 0 0,-3 0 9 0,3 0-9 0,-3-6 0 0,-1 6 0 16,4-6 0-16,-3 3 0 0,-1-3-17 0,-3 0-2 15,4 0 0-15,0 0 0 16,-4 0-21-16,0 0-4 0,0 0 0 0,0 0-1 16,3 0-25-16,-2-3-5 0,-1 3-1 0,3 0 0 15,-3-6-29-15,4 6-7 0,-4-6 0 0</inkml:trace>
  <inkml:trace contextRef="#ctx0" brushRef="#br0" timeOffset="48238.346">5302 13769 877 0,'0'0'18'0,"0"0"5"0,-7 0-23 0,4 0 0 0,3 0 0 0,-7 0 0 15,7 0 101-15,-7 0 16 0,7 0 3 0,-15 0 1 16,15 0-48-16,0 0-9 0,-7 0-3 0,7 0 0 15,-7 9-46-15,4-3-15 0,3-6 8 0,-4 6-8 16,4 3 42-16,-3 0 5 0,3-1 1 0,0 7 0 16,0-6-26-16,0 3-5 0,0 2-1 0,3 7 0 15,1-3 20-15,-1 5 4 0,1 4 1 0,3-4 0 16,3 4-14-16,-6-1-3 0,3 3-1 0,0 1 0 16,-3-4-23-16,3 4 0 15,-4-7 0-15,1 4 0 0,-1-4 0 0,-3 1-13 0,0 2 1 0,0-5 1 16,0 2 11-16,-3-5 16 0,3 3-4 0,-4-7-1 15,-3 1-11-15,4-3 0 0,3-6 0 0,-7-1 0 16,0-2 0-16,-8-3 0 0,8 0 0 0,-3-6 0 16,3 4 20-16,-4-16 3 0,1 3 0 0,-1 1 0 15,-3-7-12-15,3 3-3 0,1-5 0 0,-1 2 0 16,1 1-8-16,-5-4 0 0,8 6-10 0,-3-2 10 16,3 2-32-16,0 4 0 0,0-1 0 0,0-3 0 15,0 4-45-15,3-1-10 0,0 0-1 0</inkml:trace>
  <inkml:trace contextRef="#ctx0" brushRef="#br0" timeOffset="49279.188">4921 13717 1314 0,'-3'0'37'0,"-8"0"8"0,4 0-36 0,7 0-9 0,0 0 0 0,-7 0 0 16,7 0 0-16,0 0 0 0,0 0 0 0,0 0 0 15,0 0 54-15,0 0 9 0,0-3 1 0,0-3 1 16,4 0-45-16,3 0-10 0,0 0-2 0,0 3 0 16,0-6-8-16,3 6 8 0,1 0-8 0,0 0 8 15,-1 1 0-15,1 2-8 0,3-3 12 0,0 3-4 16,0-3 11-16,0 3 1 0,-3 0 1 0,6 3 0 15,1 0 2-15,0-1 0 0,-4 1 0 0,0 0 0 16,7 6 11-16,-7-9 2 0,-3 3 1 0,3 0 0 16,-4 3-18-16,5-6-4 0,-1 0-1 0,0 6 0 15,0-6-14-15,3-6 11 0,-2 6-11 0,-1 0 10 16,0-9-10-16,3 0 12 0,1 3-12 0,3 1 12 16,-3-1-32-16,7 3-7 0,-8-3-1 0,4 6 0 15,1 0-132-15,-1 3-26 0,0 0-6 0</inkml:trace>
  <inkml:trace contextRef="#ctx0" brushRef="#br0" timeOffset="50383.898">5486 14160 1579 0,'0'0'32'0,"-7"3"10"0,7-3-34 0,0 0-8 0,0 0 0 0,0 0 0 16,0 0 104-16,0 0 20 0,0 0 3 0,0 0 1 15,0 0-103-15,0 0-25 0,0 0 0 0,0 0 0 16,0 0 36-16,0 0 3 0,0 0 0 0,7 0 0 15,0 0-11-15,0 0-3 0,0 0 0 0,7 0 0 16,-7 0-40-16,0 0-8 0,-3 0-1 0,3 0-1 16,0 0 25-16,-4 0 0 0,4 0 0 0,-3 0 0 15,-4 0 0-15,3-3 0 0,-3 3 0 0,7-3 0 16,-3 1 8-16,-4-4 0 0,3 3 0 0,1-3 0 16,-4 0 5-16,0-3 2 0,0 3 0 0,0 0 0 15,0 6-15-15,0 0-8 0,0-5 8 0,0 5-13 16,0 0 13-16,0 0 0 0,0 0 0 0,0 0-9 15,0 0 9-15,-7-6-8 0,3 3 8 0,-3 0-8 16,7 3 8-16,-10 0-8 0,3 0 8 0,0 3-8 16,0 0 8-16,3-3 0 0,-3 6-9 0,3-1 9 15,-6 1-8-15,3 0 8 0,3 3-10 0,-3-3 10 16,4 3 0-16,-4 2 0 0,3 1 0 0,1-3 0 16,-1 0 0-16,4 3 0 0,0-4 0 0,0 1 0 0,4 0 0 0,-1-3 0 0,1 3 0 0,3 5 0 15,0-8 0-15,0 0 0 0,7 0 0 16,0 0 0-16,-7 0 0 0,7 3 0 15,4-3 8-15,-4-1-8 0,4 1 0 0,-1 0 0 0,-3 0 0 16,8-6 0 0,-8 6-52-16,0-6-4 0,7 6 0 0</inkml:trace>
  <inkml:trace contextRef="#ctx0" brushRef="#br0" timeOffset="51388.632">6241 14016 1459 0,'0'0'41'0,"0"0"10"0,0 0-41 0,0 0-10 0,0 0 0 0,0 0 0 16,0 0 72-16,0 0 13 0,0 0 3 0,0 0 0 15,0 0-19-15,0 0-3 0,0 6-1 0,0-3 0 16,-4 6-52-16,4-3-13 0,0 3 0 0,0 2 0 15,0 1 0-15,0 0 0 0,0-6 0 0,0 6 0 16,0-1 0-16,-3-5 0 0,3 3 0 0,0 3 0 16,0-12 0-16,0 0 0 0,0 6 0 0,0-6 0 15,0 11 0-15,0-11 0 0,0 3 0 0,0 3 0 16,0 0 0-16,3 0 0 0,-3 0 0 0,0 0 0 16,0-6 0-16,0 0 0 0,4 6 0 0,-4-6 0 15,0 0 0-15,0 0 0 0,0 0 0 0,0 0 0 16,0 0 31-16,0 0 3 0,0 0 1 0,3 0 0 15,-3 0-22-15,4-9-4 0,-1 0-1 0,1 0 0 16,-1-3 0-16,1 1 0 0,-1 5 0 0,4-9 0 16,-3 6-8-16,-1 1 0 0,1-4 0 0,-1 6 8 15,1 0-8-15,0 0 0 0,3 0-12 0,0 6 12 16,0 0-12-16,0 0 12 0,0 0-12 0,3 0 12 16,-3 6-14-16,4 0 5 0,-4-3 1 0,4 6 0 15,-4 5-20-15,0-2-4 0,-4 0-1 0,8 0 0 0,-4 2 53 16,-7 1 10-16,7 0 2 0,-3 2 1 0,-1-8-21 0,-3 3-12 15,0 0 12-15,0 0-12 0,0-1 24 16,0-11-3-16,0 0 0 0,0 0 0 0,0 0 16 0,0 0 3 0,0 0 1 0,0 0 0 16,0 0-16-16,0 0-3 0,0 0-1 0,-3-6 0 15,3-2-21-15,0-4 0 0,0 3 0 0,3 0 8 16,-3 0-8-16,0 6 0 0,0 3 0 0,0 0 8 16,0-11-20-16,0 11-4 0,0 0-1 0,0 0 0 15,0 0 1-15,0 0 1 0,0 0 0 0,0 0 0 16,0 0-1-16,4 6 0 0,3-1 0 0,-4-5 0 15,1 6 16-15,-4 0 0 0,3 3-10 0,1 0 10 16,-4-3 0-16,0 0 0 0,0-6 0 0,0 0 0 16,0 0 0-16,0 0 0 0,7-6 0 0,-7 6 0 15,3 0 0-15,4-3-16 0,0 3 3 0,1-3 0 16,-1 3 22-16,0 0 5 0,0-3 1 0,3 3 0 16,1 0-15-16,-1 0 0 0,-6 0 0 0,3 0 0 15,0 0 0-15,0 0 0 0,4 0 0 0,-4 0 0 16,0 3-16-16,0 0 3 0,3 0 1 0,-2 6 0 15,-1-4-42-15,0 1-8 0,-4 0-2 0,1-3 0 16,-4 3 50-16,0-6 14 0,0 0 0 0,7 0 0 16,-4 0-141-16,1-3-21 0,3-3-4 0</inkml:trace>
  <inkml:trace contextRef="#ctx0" brushRef="#br0" timeOffset="51917.003">6837 14163 1454 0,'0'0'30'0,"-7"-3"8"0,-4 3-30 0,4-3-8 15,-3 1 0-15,-1-4 0 0,4 3 79 0,-4-3 14 0,1 6 3 0,-1-6 1 16,4 6 2-16,-3 0 0 0,2-6 0 0,1 3 0 16,-3 3-49-16,3 0-10 0,-4-3-1 0,4 3-1 15,7 0-19-15,-7 3-4 0,7-3-1 0,0 0 0 16,-7 3-14-16,7-3 0 0,-3 6 0 0,-5 0 0 15,8 3 0-15,0 2-10 0,0 1 10 0,0-3-8 16,0 6 8-16,0-4-8 0,4-2 8 0,0 3-8 16,-1-3 8-16,-3 6 0 0,4-4 0 0,-1-2 0 15,1 0-12-15,-1-3-1 0,1-3 0 0,-1 3 0 16,1-3 24-16,3 0 5 0,0-3 0 0,0 2 1 16,0-2-27-16,0-2-6 0,0-1 0 0,0 0-1 15,0-6 34-15,4 3 7 0,-1-3 2 0,-3 0 0 16,0 3-42-16,4-11-8 0,-4 5-1 0,4 3-1 15,-8-3 48-15,4 1 10 0,-3 2 1 0,-4 3 1 16,3-3-34-16,1 3 0 0,-4 3 0 0,0 3 0 16,0 0 0-16,0 0 0 0,0 0 0 0,0 0 0 15,0 0-9-15,0 0 9 0,0 0-8 0,0 0 8 16,-4 6-26-16,1 0 0 0,-1 3 0 0,1 3 0 16,-1-1 26-16,1 1 0 0,3-3 0 0,-4 3 0 0,4 0 34 15,-3-1 12-15,3-5 2 0,0 0 1 0,0-6-29 16,0 0-5-16,0 0-2 0,0 0 0 0,0 0-13 15,0 0 0-15,0 0 8 0,3 6-8 0,1-3 0 0,3 0 11 16,3-3-11-16,-3 0 10 0,0-3-23 0,0 3-5 0,1-3-1 0,2 3 0 31,-3-3-127-31,4 3-26 0,6-3-4 0</inkml:trace>
  <inkml:trace contextRef="#ctx0" brushRef="#br0" timeOffset="52387.416">7010 14163 1432 0,'0'0'60'15,"0"0"-48"1,0 0 71-16,0 0 13 0,0 0 4 0,0 0 0 16,0 0-33-16,0 0-7 0,0 0 0 0,0 0-1 15,0 0-16-15,0 0-3 0,0 0-1 0,0 0 0 16,0 0-19-16,-4 3-4 0,4-3-1 0,-7 9 0 15,4-3-6-15,3 0-1 0,-4 3 0 0,4 2 0 16,-3-8 2-16,3 3 0 0,0-6 0 0,0 9 0 16,0-3 0-16,0-6 0 0,0 6 0 0,0-6 0 15,0 6-10-15,0-6 10 0,0 0-10 0,0 0 10 16,0 0-20-16,0 0-4 0,0 9-1 0,0-9 0 16,0 0 28-16,0 0 6 0,0 0 1 0,0 0 0 15,0 0-20-15,0 0 10 0,0 0-10 0,0 0 8 16,0 0 2-16,0 0 0 0,0 0 0 0,3-9 0 15,1 3-10-15,-4 0 8 0,0 0-8 0,0 0 8 0,0 0-8 0,0 0 0 0,0 6 0 16,0-5 8-16,0-1-8 0,0 0 0 16,0 0 0-16,0 0 0 0,0 6 0 0,0 0 0 0,0 0 0 0,0 0 0 15,0 0 0-15,3-6 0 0,-3 6 0 0,0 0 0 16,0 0-9-16,0 0 9 0,4 0-12 0,-4 0 12 16,7 0-11-16,-4 0 11 0,4 0-10 0,4 3 10 15,-8 0-28-15,-3-3 1 16,4 6 0-16,-1-3 0 0,1 6 43 0,3-9 9 0,-3 11 2 0,3-11 0 15,-4 6-16-15,1-3-3 0,-4-3-8 0,3 6 12 16,1 0-1-16,-4-6-1 0,3 6 0 0,-3-6 0 16,4 3-10-16,-4-3 0 0,0 0 0 0,3 6 0 15,1 0-40-15,3-3-1 0,-4 2 0 0,4-5 0 16,-3 0-135-16,3 0-28 0</inkml:trace>
  <inkml:trace contextRef="#ctx0" brushRef="#br0" timeOffset="52898.792">7299 14146 1824 0,'-14'-6'38'0,"10"6"8"0,4 0-37 0,0 0-9 0,-3 0 0 15,-4 0 0-15,3 0 52 16,1-6 9-16,-4 6 2 0,3-6 0 0,4 6-15 0,-7 0-4 0,4-3 0 0,3 3 0 15,0 0-36-15,0 0-8 0,0 0 0 0,-8 9 0 16,5-9-9-16,-4 6 9 0,0 0-13 0,3 3 5 16,-3-1 8-16,4 1 0 0,-1 0-9 0,1 6 9 15,3-4 0-15,0 4 0 0,0-3 0 0,0 6 0 16,3-7 0-16,-3-2 0 0,0 3 0 0,4 0 0 16,-4-4 0-16,7 1 0 0,-4-3 0 0,1 0 0 15,-4-6 0-15,7 6 0 0,0 0 10 0,-7-6-10 16,3 0 20-16,5 0-4 0,-5-6 0 0,4 6 0 15,-3-6-5-15,-1 0-2 0,1-3 0 0,-1 3 0 16,-3-8-9-16,4 5 0 0,-4 0 0 0,0 0 8 16,-4-2-8-16,4-1 0 0,0 6 0 0,0-3 0 15,0 3 0-15,0 6 0 0,0 0 0 0,0 0 0 16,0 0 0-16,0 0 0 0,0 0 0 0,0 0 0 16,0 0 40-16,0 0 5 0,0 0 2 0,0 9 0 15,-3 0-32-15,3 11-7 0,3-8 0 0,-3 9-8 16,0 2 8-16,4 1-8 0,3 2 0 0,-4 4 0 15,-3-7 11-15,0 4-2 0,4-4 0 0,-1 1 0 16,-3 2-9-16,4-8 0 0,-1 2 0 0,1-2 0 16,-4 0 0-16,3-4 0 0,-3-2 0 0,0 6 0 15,4-12 0-15,-4-1 0 0,0 4 0 0,0-3 0 16,0 0 0-16,0-6 0 0,-4 9 0 0,4-9 0 16,0 0 0-16,0 0 0 0,-7 0 0 0,0 0 0 0,0-3 0 0,-3-3 0 15,-1 0 0-15,-3 0 0 0,3-3 0 0,-3 4 0 16,0-16 0-16,0 9 0 15,0-5-35-15,-4-1-9 0,8-6-1 0,-8-2-1 16,4 3-38-16,0-1-7 0,3 3-1 0,1-8-1 16,3 8-112-16,3 4-23 0</inkml:trace>
  <inkml:trace contextRef="#ctx0" brushRef="#br0" timeOffset="53476.634">7408 14134 1883 0,'-17'6'39'0,"17"-6"10"16,-4 0-39-16,4 0-10 0,0 0 0 0,-7 6 0 15,7-6 93-15,0 0 17 0,0 0 3 0,0 0 1 16,0 0-42-16,0 0-9 0,0 0-2 0,0 0 0 16,0 0-36-16,0 0-7 0,0 0-2 0,0 0 0 15,0 0-8-15,0 0-8 0,7 0 9 0,0 0-9 16,7 3-10-16,-10-3-8 0,6 0-2 0,-2 0 0 16,2-3 28-16,-3 3 6 0,4 0 1 0,-1-6 0 15,-3 6-15-15,4 0 0 0,0-6-9 0,-4 6 9 0,0 0-15 16,-4-6 3-16,-3 6 1 0,0 0 0 0,4-3 11 0,-4 3-10 0,0 0 10 15,3-3-10-15,-3 3 10 0,0-6 0 0,0 0 8 0,0 6-8 16,-3-8 0-16,-4 2 9 0,7 6-9 16,-7-3 0-16,3 0 10 0,-3 0-10 0,7 3 8 0,-11 0-8 15,4 0 12-15,0 0-2 0,-3 0-1 0,3 0 0 16,7 0-9-16,-4 3 8 0,-3 3-8 0,4 0 8 16,-1 0-8-16,4 2 0 0,-3-2-12 0,3 6 12 15,0-6-17-15,0 3 4 0,3 2 1 0,1 1 0 16,-1-3 12-16,1 6 0 0,3-4 0 0,-4-2 10 15,8 0-18-15,-4 0-4 0,0 0-1 0,3 0 0 16,5 2-34-16,-5-11-6 0,8 6-2 0,-4-3 0 16,0 0-109-16,4-3-23 0,-1-3-4 0</inkml:trace>
  <inkml:trace contextRef="#ctx0" brushRef="#br0" timeOffset="53957.65">8498 13913 1527 0,'-14'15'32'0,"4"0"7"0,-4 3-31 0,7-4-8 0,-4 4 0 0,4-1 0 15,0 1 74-15,0-3 14 0,3 5 2 0,-3 1 1 16,4-9-21-16,3 5-4 0,0-2-1 0,0 3 0 16,0-4-17-16,0 1-4 0,3 6-1 0,1-7 0 15,-1 4-17-15,1 3-3 0,-1-1-1 0,1-2 0 16,-1 5-9-16,1-2-1 0,-1 0-1 0,-3-1 0 15,4 7-11-15,-4-13 0 0,0 1 9 0,0 6-9 16,0-10 9-16,0-2-9 0,0 0 12 0,-4 3-12 16,4-12 20-16,0 0-2 0,0 0-1 0,0 0 0 15,0 0 10-15,0 0 1 0,0 0 1 0,-7 0 0 16,4-3-11-16,-4 0-2 0,0-9-1 0,3 3 0 16,-3-5-15-16,4-4-16 0,-1 0 3 0,1-2 1 15,-1-7-7-15,4 4-1 0,-3-7 0 0,3 1 0 16,-4 8 8-16,4-5 0 0,0 5 1 0,0 1 0 15,4-4 11-15,-4 7 0 0,0 2-9 0,3-6 9 0,-3 4 0 0,4 5 0 16,-1 0 0-16,1 0 0 0,-4-2 0 0,3 5 0 0,1 3 0 16,-4-3 0-16,3 3 0 0,1 0 13 0,3-5 0 0,-4 5 0 15,4 0-5-15,-3 0-8 16,3 0 11-16,0 0-11 0,0 0 0 0,0-2 0 0,4 2 0 0,-4 6 0 16,3-6 0-16,-3 0 0 0,4 3 0 0,0 0 0 15,-1 3 0-15,-3 0 0 0,0 0 0 0,4 3 0 16,-4 0-9-16,0 3 9 0,0 0-8 0,-3 5 8 15,-1-2-25-15,1 0 0 0,-1 3 0 0,-3 2 0 16,0 1-8-16,-3-3-2 16,-1 0 0-16,1 2 0 0,-1 1 35 0,-3-6 0 0,3 6 0 0,-3-4 0 15,0 1 20-15,-3-3 12 0,-1-3 1 0,4 3 1 16,-3-3-2-16,2-4 0 0,1 1 0 0,-3-3 0 16,3-3-32-16,-4 1 0 0,1-7 0 0,-1 3 0 15,0 0 17-15,1-6 3 0,-1 0 1 0,-3-2 0 16,4 2-136-16,3 0-27 0,-4-8-6 0,4 5 0 15,3 3-57-15,1 3-11 0</inkml:trace>
  <inkml:trace contextRef="#ctx0" brushRef="#br0" timeOffset="54368.526">8714 14031 1579 0,'-7'3'32'0,"0"0"10"0,-1 3-34 0,1 0-8 0,0 0 0 0,4 5 0 16,-4-5 104-16,3 0 20 16,-3 3 3-16,4-3 1 0,3 3-52 0,0-9-9 0,-4 8-3 0,4-8 0 15,0 6-4-15,0-6-2 0,0 0 0 0,0 9 0 16,0-9-42-16,0 0-8 0,0 0-8 0,4 9 12 15,3-9-12-15,-7 0 0 0,3 6 0 0,4 0 0 16,0-6 0-16,0 0 0 0,4 0 0 0,-4 0 0 16,0 0 0-16,4-6 0 0,-8 6 0 0,4-6 0 15,4-3 53-15,-4 0 9 0,0 3 2 0,4-5 0 16,-8 2-72-16,4 3-15 0,-3-6-2 0,-4 3-1 16,3-2 26-16,-3 2 0 0,4 0 0 0,-4 0 0 15,-4 0 0-15,4-2 0 0,-3-1-12 0,-1 3 4 16,4 3-7-16,-3-3-1 0,-1 1 0 0,1 2 0 15,3 0-20-15,-4-3-4 0,4 6 0 0,0 3-1 16,0 0-103-16,0-6-20 0,0 6-4 0</inkml:trace>
  <inkml:trace contextRef="#ctx0" brushRef="#br0" timeOffset="54850.483">9017 13955 1579 0,'-4'6'32'0,"1"2"10"0,-4-2-34 16,3 3-8-16,1 3 0 0,-1 2 0 0,1 1 104 0,-1 0 20 0,1 5 3 0,-1-2 1 15,4-3-52-15,-3 5-9 0,3-5-3 0,0 3 0 16,0-4-51-16,3 1-13 0,-3 0 0 0,0 2 0 15,4-8 0-15,-4 3 0 0,3-3 0 0,1 3 0 16,-4-12 0-16,0 0 0 0,0 0 0 0,0 0 0 16,0 0-100-16,0 0-22 0,3-9-5 0</inkml:trace>
  <inkml:trace contextRef="#ctx0" brushRef="#br0" timeOffset="55330.679">8929 13743 2030 0,'-4'9'57'0,"1"3"14"16,-1-7-57-16,1 7-14 0,3-3 0 0,0-3 0 16,0-6 0-16,3 9 0 0,-3-9 0 0</inkml:trace>
  <inkml:trace contextRef="#ctx0" brushRef="#br0" timeOffset="55812.454">9275 13972 1824 0,'-8'-3'38'0,"1"0"8"0,4-2-37 0,-1-1-9 0,1 0 0 0,3 6 0 16,-4 0 0-16,4 0 0 0,0 0 0 0,-3-9 0 16,3 9 53-16,0 0 9 0,-7 0 2 0,7 0 0 15,-7 0-27-15,7 0-5 0,-7 9 0 0,0-9-1 16,0 12-6-16,-1-7-1 0,-2 4 0 0,3 0 0 16,0 0-12-16,0 0-2 0,0 5-1 0,0-5 0 15,0 3 28-15,3 0 6 0,-3 2 1 0,3 1 0 16,1-6-20-16,-1 3-4 0,4-1-1 0,-3-2 0 15,3-3-19-15,0 3 0 0,0-9 0 0,0 0 0 16,0 6 0-16,0-6 0 0,0 0 0 0,3 6 0 16,-3-6 0-16,4 3 0 0,-4-3 0 0,7 6 0 15,-4-6 0-15,-3 0 0 0,8 0 0 0,-1 0 0 16,0-6 0-16,0 6 0 0,0-3 0 0,0 3 0 16,3 0 0-16,-3 0 0 0,1-6 0 0,2 6 0 15,-10 0 0-15,4 0 0 0,-4 0 0 0,0 0 0 16,7 0 0-16,-7 0 0 0,7 6 0 0,-7-6 0 15,3 3 0-15,1 3 0 0,-4-6 0 0,3 5 0 0,1 4 0 0,-4-3 0 16,0 0 0-16,0 3 0 16,-4 3 0-16,4-7 0 0,-3 4 0 0,-1 0 0 0,-3-3 0 15,4 0 0-15,-4 0 0 0,-4 3 0 0,0-4 0 0,1-5 0 0,-1 6 0 0,-3-6 0 32,4-6-44-32,-5 6-16 0,1-14-4 0</inkml:trace>
  <inkml:trace contextRef="#ctx0" brushRef="#br0" timeOffset="56421.587">10188 13878 851 0,'-3'9'36'0,"-4"-3"-36"15,3 3 58-15,1 0 5 0,-1 5 1 0,1-2 0 16,-1 0 51-16,4 0 10 0,-4 2 3 0,1-2 0 15,3 3-52-15,0 5-9 0,0-5-3 0,3 0 0 16,-3 5 0-16,0-2 0 0,4 2 0 0,-4 4 0 16,0-3 0-16,0 2-1 0,0 6 0 0,0-2 0 15,0 2-50-15,-4 7-13 0,1 2 0 0,-1-3 0 16,1-3 43-16,-1 7 3 0,1-16 1 0,-1 7 0 16,-3-4-24-16,4-5-5 0,-1-1-1 0,1 1 0 15,-1-9-17-15,1-4 0 0,-1 1 0 0,4-9 0 16,0 0 55-16,0 0 7 0,0 0 2 0,0 0 0 15,0 0-64-15,0 0-18 0,-7-6-1 0,3 0 0 16,-3-5 31-16,4-7 5 0,-1 0 2 0,1-2 0 16,-1-4-67-16,4-2-12 0,-3-4-4 0,3-2 0 15,-4 9 0-15,-3-13 0 0,4 4 0 0,-4 5 0 16,0-2 9-16,0 6 2 0,3-4 0 0,-3 9 0 16,0-5-9-16,0 5-2 0,-4-2 0 0,4 8 0 15,0-6 21-15,0 4 4 0,0 2 1 0,0 6 0 0,0-6 18 0,0 3 3 0,0 6 1 0,0-5 0 16,0 2 8-16,0 3 8 0,0-3-12 0,0 3 12 15,3-3-13-15,0 0 4 0,1 0 1 0,3-5 0 16,0 2-28 0,0-3-4-16,0-3-2 0,3 1 0 0,5-4-22 15,-5 0-5-15,4 1-1 0</inkml:trace>
  <inkml:trace contextRef="#ctx0" brushRef="#br0" timeOffset="56851.98">10209 13866 1792 0,'0'0'51'0,"0"0"10"15,0 0-49-15,0 0-12 0,-3 6 0 0,3-6 0 16,-4 9-8-16,4-9-5 0,0 6-1 0,0 6 0 15,0-12 14-15,4 3 0 0,-1 3 0 0,1-1-9 16,-1 4-83-16,5-6-16 0,-1 0-3 0</inkml:trace>
  <inkml:trace contextRef="#ctx0" brushRef="#br0" timeOffset="57225.52">10375 14060 1736 0,'0'0'73'0,"-7"3"-58"15,7-3 22-15,0 0 5 0,-3 9 1 0,3-9 0 16,0 0 15-16,0 0 3 0,0 6 1 0,0-6 0 16,0 0-22-16,3 6-4 0,1-3 0 0,-4-3-1 15,3 3-21-15,-3-3-4 0,7 3-1 0,-3-3 0 16,3 0-9-16,0 0 0 0,3-3 0 0,-2-3 8 15,-1 0 19-15,3 0 3 0,-3-3 1 0,0-2 0 16,0 2-22-16,0 0-9 0,0 3 8 0,-3 0-8 16,0 0-23-16,-1-5-9 0,-3 11-3 0,0 0 0 15,0 0 35-15,0 0 0 0,0 0 0 0,0 0 0 16,-7 0-48-16,-4-3-16 0,1 3-4 0,-1 3 0 16,1 2 68-16,-1 1 17 0,0 0 2 0,-3 0 0 15,4 3-19-15,-4 0 0 0,0 0 8 0,-4 2-8 16,4 1 12-16,3-3-2 0,-3 3 0 0,4 2 0 15,-1-5-33-15,4 3-6 0,0-6-2 0,0 3 0 16,3 2 51-16,4-2 11 0,-3-3 1 0,3 0 1 16,3 3-20-16,1-3-4 0,3 0-1 0,0 2 0 15,3-2-8-15,1 0 0 0,3 0 9 0,0 3-9 16,4-3 0-16,0 3 8 0,-1 2-8 0,1-5 0 0,-1-3 0 16,1 3-12-16,0 0 2 0,-1 0 0 15,-2 0-130-15,2-3-25 0,-3 0-6 0</inkml:trace>
  <inkml:trace contextRef="#ctx0" brushRef="#br0" timeOffset="57758.136">11317 13893 1558 0,'0'18'65'0,"0"-1"-52"15,0-2 97-15,0 3 19 0,0-7 4 0,0 1 1 16,0-3-63-16,0 0-13 0,0-9-2 15,0 0-1-15,0 0-37 0,0 0-7 0,0 0-2 0,0 0 0 16,0 0 26-16,0 0 5 0,0 0 0 0,0 0 1 16,0 0-28-16,0 0-5 0,0 0-8 0,0 0 11 15,4-6-60-15,-4 0-12 16,0 0-3-16,-4 0 0 0,1-3 4 0,-1 1 0 0,-3-4 0 16,0 3 0-16,-4 0 41 0,-3 0 9 0,0 0 2 0,0 7 0 15,0-1 8-15,0 0 9 0,3 6-1 0,-3 0-8 16,4 5 17-16,-5 1-3 0,1 3-1 0,0 3 0 15,4-4 12-15,3 4 3 0,-4 3 0 0,4-1 0 16,0-2 12-16,0 3 4 0,3-4 0 0,1 7 0 16,-1-9-44-16,4 5 0 0,0-5-8 0,0 3 8 15,4-6 0-15,-1 5 0 0,1-2 0 0,3-3 0 16,3 3 22-16,-3 2 12 0,8-2 2 0,-5-3 1 16,1 3-59-16,-1 2-12 0,1-8-2 15,0 0-1-15,-1 0 81 0,1 0 16 0,-1-3 3 0,1 0 1 16,-1 0-52-16,1-3-12 0,0 0 0 0,-1-3 0 15,1-3 0-15,-1 0 0 0,1 0 0 0,0-6 0 16,-4-2-25-16,3-1-8 0,1-3-2 0</inkml:trace>
  <inkml:trace contextRef="#ctx0" brushRef="#br0" timeOffset="58169.138">11458 13496 2135 0,'-14'3'44'0,"0"0"11"0,0 0-44 0,3 3-11 0,4 0 0 0,0-1 0 16,0 1 0-16,0 3 0 0,4 6 0 0,-1-3-11 16,0 8 11-16,4-2 0 0,0 2 10 0,-3 10-10 15,3-7 17-15,3 16-2 0,-3-7-1 0,4 12 0 16,0-3 2-16,3 3 0 0,0 3 0 0,0 3 0 15,3-6-4-15,-3-8-1 0,4 5 0 0,-4 0 0 16,0-12 2-16,0 4 1 0,0-7 0 0,-3 1 0 16,-1-7 13-16,1-8 2 0,-4 6 1 0,3-7 0 15,-3-2-4-15,0-9-1 0,0 0 0 0,0 0 0 16,0 0-1-16,0 0 0 0,0 0 0 0,0-9 0 16,0-2-11-16,0-4-2 0,0 0-1 0,0-5 0 15,0-1-36-15,0 3-7 0,0-2-2 0,0 2 0 16,0 1 35-16,0 2 0 0,0-3 0 0,0 4 0 15,0 2 0-15,0 3 0 0,4 0 0 0,-4 3 0 16,3 6-16-16,-3 0 3 0,0 0 1 0,0 0 0 16,0 0 12-16,0 0 16 0,0 0-3 0,4 6-1 15,3 0-60-15,-4 3-13 0,5 6-3 0,-5-4 0 16,4 4 52-16,-3 0 12 0,-1 5 0 0,4-2 0 16,-3 2 48-16,-1-5 13 0,4 0 3 0,-3 5 0 0,-1-8-52 15,1 0-12-15,-4-3 0 0,3 3 0 0,-3-12 0 0,4 5 0 0,-4-5 0 0,7 3 0 31,0-6-104-31,-3 0-24 0,3-2-5 0</inkml:trace>
  <inkml:trace contextRef="#ctx0" brushRef="#br0" timeOffset="58555.37">11786 14099 1838 0,'-10'-3'38'0,"3"0"10"0,0 0-39 0,3 0-9 0,-3 3 0 0,0 3 0 15,0 0 50-15,-4-3 8 0,1 3 2 0,3 3 0 16,-4 0-4-16,4-1-1 0,0-2 0 0,-4 3 0 16,4 6-37-16,4-6-7 0,-4 0-2 0,0 3 0 15,3-4-9-15,1 7 0 0,-1-3 0 0,1 0 0 16,3 3 0-16,0-4 0 0,0 1 0 0,0 0 0 15,0-3 0-15,0 3 12 0,0-9-12 0,3 9 12 16,-3-9-1-16,0 0 0 0,0 0 0 0,7 5 0 16,-7-5 8-16,4 0 1 0,-4 0 1 0,7-5 0 15,0 2 3-15,-4-3 0 0,4 0 0 0,-3-3 0 16,3 3-14-16,-3 0-2 0,-1-3-8 0,1 4 12 16,-1-1-12-16,-3 6 0 0,0-6 8 0,0 6-8 15,0 0 0-15,0 0 0 0,0 0-12 0,0 0 12 16,0 0-17-16,0 0 3 0,0 0 1 0,0 0 0 0,0 0-2 0,0 0 0 15,0 0 0-15,0 0 0 0,4 6 6 0,-1 5 1 0,1-5 0 0,-4 3 0 32,3 0-17-32,1 0-3 0,-1 3-1 0,1-1 0 0,-1-11 29 0,-3 0 0 0,0 9 0 0,4-3 0 15,-4-6 45-15,0 0 15 0,0 0 4 0,0 0 0 16,0 0-64-16,0 0 0 0,3 6-12 0,-3-6 2 16,7 3-19-1,-3-3-4-15,3-3-1 0</inkml:trace>
  <inkml:trace contextRef="#ctx0" brushRef="#br0" timeOffset="59094.391">11878 14005 1648 0,'0'0'34'0,"-4"11"9"15,4-2-35-15,-3-3-8 0,3 3 0 0,-4 0 0 16,1 2 70-16,-1 1 12 0,4 0 2 0,-3 0 1 16,3 5-10-16,-4-8-3 0,4 3 0 0,-3 0 0 15,3 2-44-15,-4-2-8 0,4 0-3 0,0 0 0 16,0-1 16-16,-3-5 3 0,3 0 1 0,0-6 0 16,0 0-8-16,0 0-1 0,0 0-1 0,0 0 0 15,0 0-27-15,0 0 0 0,7 0 0 0,0-3 0 16,-4-3 0-16,1 3 0 0,3-8 0 0,-4 5 0 15,1 3 0-15,0-3 0 0,-1 3 0 0,1 0 0 0,-4 3 8 0,3-6-8 0,1 3 8 0,-4 3-8 16,0 0 0-16,0 0 0 0,0 0 0 0,0 0 0 16,0 0 0-16,0 0 0 0,0 0 0 0,7 0 0 15,-7 0 0-15,3 3 0 0,-3-3 0 0,4 6 0 16,3-3 0-16,-4 3 0 0,1 0 9 0,-1 0-1 16,1 5-8-16,-4-8-10 0,3 3 10 0,1 0-13 15,-4-6 22-15,4 6 5 0,-1 0 1 0,-3-6 0 16,4 6-15-16,-4-6 0 0,0 0 8 0,0 0-8 15,7 9-11-15,-4-6-5 0,4 2 0 0,-3-5-1 16,3 6 4-16,-7-6 1 0,7 0 0 0</inkml:trace>
  <inkml:trace contextRef="#ctx0" brushRef="#br0" timeOffset="59605.918">12093 13696 1824 0,'-7'6'76'15,"7"-6"-60"-15,0 0 25 0,0 0 6 0,0 0 1 16,-7 6 0-16,7-6 18 15,0 6 4-15,0-6 1 0,-3 5 0 0,3 7-50 0,3 3-9 0,-3-3-3 0,4 8 0 16,-1 1-9-16,4 5 0 0,-3-2 0 16,3 8 0-16,-4-5 53 0,1 2 9 0,3-5 2 0,-4 5 0 15,1 3-52-15,-1-11-12 0,1 8 0 0,0-5 0 16,-1 2 0-16,1-2 0 0,-4-4 0 0,3-2 0 16,-3 0 20-16,4-1 0 0,-4-2 1 0,3 3 0 15,-3-7 18-15,0 1 3 0,0-3 1 0,0 3 0 16,0-12-64-16,0 0-13 0,0 0-2 15,0 0-1-15,0 0-9 0,0 0-2 0,0 0 0 0</inkml:trace>
  <inkml:trace contextRef="#ctx0" brushRef="#br0" timeOffset="60126.754">11991 13934 1552 0,'0'0'44'0,"0"0"10"15,0 0-43-15,0 6-11 0,0 3 0 0,3-3 0 16,-3 0 89-16,4 2 16 0,0 1 3 0,-1-3 1 16,1 3-34-16,-1-3-7 0,4 0-2 0,-3 5 0 15,3-5-39-15,0-3-8 0,-4 3-2 0,4-3 0 16,0 0-17-16,0 0 0 0,1 0 0 0,-1 3 0 15,3-6 0-15,-3 3 0 0,4-3 0 0,-4 3 0 0,3-3 23 0,1 0 1 0,3-3 0 16,-3 3 0 0,3 0-163-16,0 0-32 0</inkml:trace>
  <inkml:trace contextRef="#ctx0" brushRef="#br0" timeOffset="60743.006">12287 14066 2194 0,'-7'6'62'0,"0"-6"14"0,7 0-60 0,-7 6-16 0,4 0 0 0,3-6 0 16,-4 3 37-16,4-3 5 0,0 9 1 0,0-3 0 15,0 5-15-15,4-5-4 0,-1 0 0 0,1 3 0 16,-1-3-12-16,4 0-4 0,-3 3 0 0,3-4 0 15,0 1-8-15,0 0 0 0,0-3 0 0,0 0 0 16,0 0 9-16,0-3 0 0,0 0 0 0,0 0 0 16,0 0-9-16,-3 0 0 0,3-3 0 0,0 0 0 15,-4 0 0-15,-3-3 0 0,4-3 0 0,-4 1 0 16,3-1 0-16,-3 3 0 0,0-9 0 0,0 6 0 16,-3 1 0-16,3-1 0 0,-4 3 0 0,1 3 0 15,-1-9 0-15,1 6 0 0,-1 0 0 0,-3-2 0 16,0 2 0-16,-3 0 0 0,3 0 0 0,-4 3 0 15,0-3 0-15,1 3-12 0,-1 3 2 0,1 0 1 0,-1 0 1 16,4 3 0-16,-4 0 0 0,4 3 0 0,0 0 8 16,-3 3 0-16,3 2 0 0,0 1-8 0,0 0 8 0,3-3 0 15,1 6 0-15,-1-1 0 0,0-2 17 0,1 0-1 16,3 2 0-16,0-2 0 0,3-3-16 0,1 6 0 0,0-4 0 0,-1-5 0 16,4 3 58-16,4 0 5 0,-4-3 1 15,3 0 0 1,4 3-72-16,-3-4-15 0,3 1-2 0,0 0-1 0,4-6 18 0,-4 0 8 0,7 3-8 0,-3-3 8 15,-1-3-48-15,1 3-5 16,0-6-1-16,-1 6 0 0,1-6-146 0,-4-2-28 0</inkml:trace>
  <inkml:trace contextRef="#ctx0" brushRef="#br0" timeOffset="63056.594">12615 14216 1800 0,'0'0'37'0,"0"0"10"0,0 0-38 0,-7 3-9 0,7-3 0 0,0 0 0 15,0 0 0-15,0 0 12 0,0 0-12 0,0 0 12 16,0 0-12-16,0 0 0 0,0 0 0 0,-3 3 0 15,3-3 0-15,0 0 0 0,0 0 0 0,0 0 0 16,0 0 0-16,0 0 0 0,0 0 0 0,0 0 0 16,-4 6-49-16,4-6-12 0,4 6-3 0</inkml:trace>
  <inkml:trace contextRef="#ctx0" brushRef="#br0" timeOffset="74689.812">8110 15222 1074 0,'0'0'30'0,"0"0"8"0,0 0-30 0,0 0-8 0,0 0 0 0,0 0 0 16,-7-6 103-16,7 6 19 0,-7-6 4 0,7 6 1 15,-3-3-50-15,-4-3-9 0,3 0-3 0,4 6 0 16,-7-6-9-16,4-5-3 0,3 11 0 0,-4-6 0 15,0 0-7-15,4 6-2 0,-7-6 0 0,7 6 0 16,-7-6-20-16,7 6-5 0,-3-3-1 0,3 3 0 16,-7-3-18-16,0 6 0 0,3-3 0 0,-6 3 0 15,3 3-17-15,0 0-4 0,-1 3-1 0,1-1 0 16,0 4-2-16,0 0-1 0,0 3 0 0,4-1 0 16,-4-5 13-16,3 3 2 0,-3 0 1 0,4 2 0 15,-1-8 9-15,1 3 0 0,3-3 0 0,-4 0 0 16,4-6 8-16,0 9-8 0,0-9 10 0,0 0-10 0,0 0 16 0,0 0-4 15,0 0 0-15,0 0 0 0,0 0 5 0,0 0 1 0,0 0 0 16,0 0 0-16,0 0-6 0,0 0-2 0,0 0 0 0,4 0 0 16,3 0-10-16,-7 0 10 0,3 6-10 0,4-6 10 15,0 5-10-15,0-2 0 0,0 0 0 16,0 3 0-16,0 0 0 16,0 0 0-16,1 0 0 0,-1 3 0 15,0 2 0-15,3 1 0 0,-3-3 0 0,0 0 0 0,4 6 0 0,-4-7 0 0,0 7 0 16,0-9 0-16,0 0 0 0,0 6 0 0,-3-7 0 15,-1-2 0-15,-3-3 0 0,7 6 0 0,-7-6 0 0,4 3 0 16,-4-3 0-16,0 0 8 0,0 6-8 0,3 3 0 16,-3-3 17-16,4 0-1 0,-4 2-1 0,0 1 0 15,0 0-15-15,0 0 0 0,-4 6 0 0,4-4 0 16,-3-8 0-16,3 3 0 0,-4 3 0 0,1-3 0 16,-1 0 0-16,4-6 0 0,0 0 0 0,0 0 0 15,-7 6 0-15,-3-3 11 0,3-3-3 0,-1 0-8 16,1-3 0-16,-3 3 0 0,6-6 0 0,-6 3-12 15,6 0 12-15,-10 0 13 0,7 0-2 0,-4 0-1 16,4-3-10-16,-3 0 0 0,3 3 0 0,0 3 0 16,0-5-25-16,3-1 2 0,-3 0 1 0,7 6 0 15,0 0-150-15,0 0-31 0,0 0-5 16</inkml:trace>
  <inkml:trace contextRef="#ctx0" brushRef="#br0" timeOffset="75853.732">8209 15354 1724 0,'-7'9'48'0,"0"8"12"0,3-5-48 0,-3-6-12 0,4 3 0 0,-1-3 0 16,4 0 17-16,-3 2 1 0,3-8 0 0,0 0 0 15,0 0-10-15,0 0-8 0,0 0 12 0,3 6-12 16,-3-6 16-16,4 9-3 0,-4-9-1 0,3 6 0 15,1 0-24-15,-1-6-4 0,1 3-2 0,0 0 0 16,3 3 29-16,-4 3 5 0,4-1 2 0,0-2 0 16,0 3-29-16,-3 3-5 0,3 0-2 0,-4-4 0 15,1 4 54-15,3-3 12 0,-3 6 1 0,3-4 1 16,-4 1-20-16,8-3-4 0,-8 0-1 0,1 6 0 16,3-10-5-16,0 1-2 0,-4 0 0 0,4-3 0 15,-3 0-6-15,-4-3-2 0,0 0 0 0,0 0 0 16,3-3 17-16,1 0 3 0,3-3 1 0,-7-5 0 15,4-4-2-15,-4 0 0 0,3 0 0 0,-3-5 0 0,4 2-18 16,-4-2-11-16,0-4 12 0,3 1-12 0,-3-1 8 16,0 3-8-16,4-2 0 0,-4 5 0 0,0-5 0 0,0 5 0 15,0-2 0-15,0 5 0 0,0 3 0 0,0 0-11 16,0 1 0-16,0 2 0 16,0 0-45-16,-4 3-10 0,4 0-2 0,4-3 0 15,-4 1-193-15,3-1-39 0</inkml:trace>
  <inkml:trace contextRef="#ctx0" brushRef="#br0" timeOffset="77143.385">8650 15410 1552 0,'0'0'44'0,"0"0"10"16,0 0-43-16,0 0-11 0,0 0 0 0,-7 3 0 16,7-3 104-16,-7 0 20 0,0 0 3 0,0 3 1 15,0-3-32-15,7 0-7 0,-11 0-1 0,4 3 0 16,0-3-44-16,0 6-10 0,0-4-2 0,0 1 0 0,0 3-20 15,0 0-12-15,0-6 12 0,3 12-12 0,-3-12 0 0,4 6 0 16,-1 0 0-16,1 3 0 0,-1-1 0 0,1-2 0 16,-1 0 0-16,1 3 0 0,-1 3-15 0,4-4 3 15,0-2 1-15,0 3 0 0,0-6-5 0,4 3 0 0,-4 0-1 16,3-3 0-16,1 0 0 0,-1 3 0 0,4-6 0 0,0 6 0 16,0-6 3-16,0 0 1 0,4 0 0 0,-4 0 0 15,0 0 13-15,4-6 0 0,-4 0 0 0,0 0 0 16,3 0 0-16,-3 0 0 0,0-3-8 0,0-2 8 15,1-1 0-15,-1-6 0 0,0 3 0 16,0-8 0-16,0 2 0 0,-4-5 0 0,4-1-9 0,-3-2 9 16,-1-3-8-16,-3 2 8 0,4-2-8 0,-4-3 8 15,0 8-8-15,-4-2 8 0,4 5-8 0,-7-2 8 16,4 5-8-16,-1-2 8 0,1-7-8 0,-4 10 8 16,0 2 0-16,3-2 0 0,-3 2 0 0,0 0 0 15,3 7 0-15,-3-1 0 0,0 3 12 0,4 3-4 16,-4-6-8-16,3 6 0 0,4 6 8 0,0 0-8 15,0 0 0-15,0 0 8 0,-3 6-8 0,-1 12 0 16,1 0 8-16,3 5-8 0,0 1 8 0,0 11-8 16,3-9 10-16,-3 13-2 0,4-1-8 0,3 3 12 15,-4 3-12-15,4 0 0 0,-3 3-12 0,6 0 12 16,-2-3 0-16,2-3 0 0,-3-2 0 0,4-1 0 16,-4-9 0-16,0-2 0 0,0-4 0 0,-4-5 0 15,1 0 0-15,0-4 0 0,-4-8 0 0,3 0 0 16,-3-6 44-16,0 0 16 0,0 0 4 0,0 0 0 15,0 0-158-15,4-6-31 0,-4-6-7 0</inkml:trace>
  <inkml:trace contextRef="#ctx0" brushRef="#br0" timeOffset="78161.557">9056 15448 1919 0,'0'0'80'0,"0"0"-64"16,0 0 58-16,0 0 11 0,0 0 3 0,-7 0 0 16,7 0-15-16,-7 0-2 0,7 0-1 0,-7 0 0 15,0 6-38-15,0-6-7 0,7 0-1 0,-11 0-1 16,4 0-23-16,0 0 0 0,0 0 0 0,-4 3 0 16,4 0-8-16,0-3 0 0,0 3 0 0,0 0 0 15,0 3-6-15,0-1-1 0,0-2 0 0,0 0 0 16,0 3 15-16,0 0-12 0,0-3 12 0,3 9-12 15,-3-6 12-15,3 2-12 0,1 1 12 0,-1 0-12 16,1 3 12-16,-1 0-12 0,4-1 12 0,-3-2-12 16,3 3 12-16,3-6 0 0,-3 3 0 0,4 0 0 0,-1-4 0 15,1 1 10-15,3 0-10 0,0-6 8 0,0 3-8 0,0-3 0 16,4 0 0-16,-1 0 8 0,-3-3-8 0,4-3 0 16,0 0 9-16,-1-2-9 0,1-10 0 0,-4 3-10 15,0 1 1-15,3-16 0 0,-3 7-9 0,1-10-2 16,-5 1 0-16,1-3 0 0,-1 8-1 0,1-11-1 15,-1 3 0-15,1 2 0 0,-4 4 12 0,3-6 10 0,-3 8-13 0,0-5 5 16,0 3 8-16,-3-1 0 0,-1-2 0 16,1-1 8-16,-1 4 2 0,1 0 1 0,-4 2 0 0,3-2 0 15,-3 2-11-15,0 10 0 0,0-10 0 16,0 7 0-16,3 5 9 0,-3-3 7 0,0 4 0 0,0 5 1 16,4 3-27-16,-1 3-6 0,4 3 0 0,0 0-1 15,0 0 17-15,0 0 0 0,-3 6 0 0,3 6 0 16,0 5 0-16,3 10 0 0,1-4 0 0,-1 10 0 15,4-7 0-15,0 3 0 0,-3 1 0 0,3 8 0 16,0-6 0-16,0 7 8 0,0 2-8 0,0 3 9 16,4-3-9-16,-8 0 0 0,4 0-12 0,-3 3 12 15,-1-8 12-15,1-1 9 0,-1 3 3 0,1-14 0 16,-4 2 12-16,3-2 4 0,1-10 0 0,-4 1 0 16,0-3-48-16,3-3-10 0,-3-9-2 0,0 0 0 15,0 0-19-15,0 0-4 0,0 0-1 0,0 0 0 16,0 0-16-16,0 0-3 0,0 0-1 0,0 0 0 15,0 0-104-15,0 0-22 0</inkml:trace>
  <inkml:trace contextRef="#ctx0" brushRef="#br0" timeOffset="79017.328">9165 15286 1824 0,'-7'12'38'0,"7"-12"8"0,-3 6-37 0,-1 0-9 0,1 3 0 0,3 2 0 15,-4-5 101-15,4 3 19 0,0-3 3 0,0 3 1 16,4-3-69-16,-4 8-14 0,3-8-2 0,1 3-1 16,-1-3-26-16,4 3-4 0,-3 0-8 0,-1 5 11 15,4-5 10-15,-3-3 3 0,-1 0 0 0,4-6 0 16,-3 3-24-16,3 0 0 0,-3 0 0 0,-4-3 0 16,3-3 0-16,-3 3 0 0,7-3 0 0,-3 0 0 15,-4 3 0-15,3-6 0 0,1 0 0 0,-1-3 0 16,1 3-47-16,-4-5-13 0,0 2-4 0,0 0 0 15,0 3 52-15,-4-6 12 0,1-2 0 0,3 5 0 16,-4 3-18-16,1 0-1 0,-1 0 0 0,1 0 0 16,-1-2-9-16,-3 8-1 0,3-6-1 0,1 6 0 0,3 0 12 15,-7 0 2-15,0 0 1 0,7 0 0 16,-7 0 5-16,7 0 1 0,-7 6 0 0,3 2 0 0,-3 4 9 0,4-3 0 16,-4 3 0-16,3 2 0 0,0-2 25 0,1-3 1 15,3 0 0-15,-4 8 0 0,4-8 0 0,0 3 0 16,0 0 0-16,0 0 0 0,0-1-2 0,0-2 0 0,4 3 0 0,-1-6 0 15,1 8-6-15,0-8-2 0,3 3 0 16,-4 0 0-16,8 0-29 0,-4 0-7 0,3-3 0 16,1-1-1-16,0 1 21 0,-1 0 0 0,1 0 0 0,-1 0 0 15,1-6-56 1,3 3-6-16,-3 0-2 0</inkml:trace>
  <inkml:trace contextRef="#ctx0" brushRef="#br0" timeOffset="79347.042">9377 15360 1580 0,'0'0'67'16,"-4"9"-54"-1,1 2 41-15,-1 1 8 0,4-6 2 0,-3 6 0 16,3-3 15-16,0 5 3 0,0-5 1 0,3 3 0 15,-3-6-45-15,0 6-9 0,4-4-1 0,-4-2-1 16,0 0-13-16,0-6-2 0,3 6-1 0,-3-6 0 0,0 0 0 16,0 0 0-16,0 0 0 0,0 0 0 0,0 0 6 0,0 0 2 15,0 0 0-15,0-6 0 0,4 0-8 0,-4 0-2 16,0-2 0-16,0 8 0 0,3-9-9 16,-3 3 0-16,0 6 0 0,0-3 8 0,4-3-8 15,-4 6 0-15,0-12 0 0,3 9 0 0,-3 3 0 0,4-6 0 0,-4-2-9 16,0 8 9-16,0 0 0 0,3-6-8 15,-3 6 8-15,0 0 0 16,4-3-28-16,-4 3 0 0,7 0 1 0,0 0 0 0,-3 3 35 0,3 0 8 0,0 6 0 0,-4-4 1 16,8 7-27-16,-4-6-6 0,0 3 0 0,-3 6-1 15,3-1 32-15,0-2 6 0,-4 6 2 0,4-4 0 16,-3-2-9-16,-1 0-2 0,1 0 0 0,-1-1 0 16,1-5-3-16,-1 0-1 0,-3 0 0 0,4-3 0 15,-4-3-8-15,0 0 0 0,0 0 0 0,3 3 0 16,-3-3-83-16,4 0-21 15,-1 0-5-15</inkml:trace>
  <inkml:trace contextRef="#ctx0" brushRef="#br0" timeOffset="79604.002">9578 15010 1687 0,'-4'21'71'15,"1"-1"-57"-15,-1 1 68 0,4-9 14 16,-3 5 2-16,3-5 1 0,0 3-27 0,3-1-4 0,-3 1-2 16,4 0 0-16,-1 2-32 0,1-5-6 0,-1 0-2 0,4 3 0 15,-3-1-8-15,3-5-2 0,0 3 0 0,-3 0 0 16,3 2-3-16,0-2-1 0,-4 0 0 0,4 5 0 15,-3-5-4-15,3 3 0 0,-4-3-8 0,5 5 12 16,-5-2-12-16,1-3 0 0,-4 5 8 0,3-5-8 16,-3 3 0-16,4 3 0 0,-4-7 0 0,0 7 0 15,0-6 0-15,0 2 0 0,0-5 0 0,0 3 0 16,0-6 0-16,0 3 0 0,0-9 0 0,0 0 0 16,0 0-127-1,0 0-28-15,0 0-5 0</inkml:trace>
  <inkml:trace contextRef="#ctx0" brushRef="#br0" timeOffset="79921.501">9751 15301 1824 0,'-4'9'76'16,"1"0"-60"0,3-3 76-16,0 2 15 0,0-2 3 0,3 3 1 15,-3-3-75-15,4-3-16 0,3 3-2 0,-4 0-1 0,4 5 38 0,0-5 7 0,1 0 2 0,-1-6 0 16,0 6-64 0,3 0 0-16,1 0-9 0,-1 0 0 0,1 3 9 15,0-4 0-15,-1 1 0 0,1 6 0 0,-1-6 0 16,-3 3 0-16,4 3 0 0,-4-1-8 0,4 1-6 15,-4 0-1-15,0 2 0 0,0 1 0 16,0-3-9-16,0 3-1 0,0-4-1 0,-4-5 0 16,1 3-15-16,3-3-3 0,-3 3-1 0,-1-3 0 15,-3-6-143-15,0 0-28 0</inkml:trace>
  <inkml:trace contextRef="#ctx0" brushRef="#br0" timeOffset="80299.093">9955 15148 1918 0,'0'0'40'16,"-7"3"9"-16,0 0-39 0,4 3-10 0,-4 0 0 0,3 0 0 15,1 5 66-15,-1 7 11 0,1-9 3 0,-1 6 0 16,4 5-19-16,0 1-3 0,0 2-1 0,0 1 0 15,4 5-20-15,-1-5-4 0,-3 8-1 0,4 0 0 16,-1-2-4-16,1 5-2 0,-1 0 0 0,4 1 0 16,-3-4-10-16,-1 3-1 0,4-2-1 0,-3 2 0 15,-1-6-14-15,1 4 0 0,3-4 0 0,-3 3 0 16,-1-8 8-16,1 2-8 0,-1-2 0 0,1-4 0 16,-1 4 0-16,-3-6-10 0,4-4 0 0,-1 7 0 15,-3-6-22-15,4-4-4 0,-4 4 0 0,3-6-1 16,-3 0-78-16,0 2-15 0,4-5-3 0</inkml:trace>
  <inkml:trace contextRef="#ctx0" brushRef="#br0" timeOffset="101061.206">8054 16083 1041 0,'0'0'29'0,"-7"-9"7"0,0 6-28 0,3 3-8 0,-3-6 0 0,7 6 0 31,-7-8 60-31,0 5 10 0,4 0 2 0,-1 0 1 0,4 3 0 0,0 0 0 0,-7 3 0 16,7-3 0-16,-7 0-20 0,7 0-4 0,-7 0-1 0,7 0 0 15,-7 6-22-15,3 2-5 0,1 10-1 0,-1-3 0 16,4-1-20-16,0 10-16 0,0-6 2 0,4 5 1 16,-4-2 13-16,3-4 0 0,1 7 0 0,3-6 0 15,-4 5 10-15,1-5 5 0,3 5 1 0,-3-5 0 16,3-1-26-16,-4 1-5 0,1-3-1 0,-1-3 0 15,4 2 26-15,-7-5 5 0,0-3 1 0,0 0 0 16,0-6-8-16,0 6-8 0,0-6 11 0,-7 6-11 16,7-6-11-16,-7 3-9 0,0-3-1 0,0 0-1 15,-4-3-78-15,1-3-15 0,-1 0-3 0</inkml:trace>
  <inkml:trace contextRef="#ctx0" brushRef="#br0" timeOffset="101648.048">7870 15977 954 0,'-14'-6'20'0,"7"3"5"0,0 3 1 0,0-3 2 0,-3 3-28 0,-1-2 0 0,4-4 0 0,0 0 0 15,-4 3 75-15,4 3 9 0,4-12 3 0,-4 9 0 16,7 3-19-16,0 0-3 0,0 0-1 0,0 0 0 15,0 0-20-15,0 0-4 0,0 0 0 0,10 3-1 16,-6 3-31-16,6-6-8 0,1 6 0 0,0-6 0 16,-1 0 12-16,4 3 2 0,0 3 0 0,0-3 0 15,1 0 8-15,2-1 2 0,-3 1 0 0,4 3 0 16,-4-3-8-16,4 0-2 0,-4-3 0 0,0 0 0 16,4-3-14-16,-1 3 11 0,-10 3-11 0,7 0 10 15,4 3-10-15,-4-3 8 0,4 0-8 0,-1 0 8 16,1 3-35-16,3-6-7 0,-7 6-2 0,0-3 0 15,4 5-36-15,0 7-7 0,-4-9-1 0</inkml:trace>
  <inkml:trace contextRef="#ctx0" brushRef="#br0" timeOffset="102281.442">7892 16492 1235 0,'0'0'35'0,"-7"6"8"16,0-6-35-16,7 0-8 0,-8 0 0 0,8 0 0 0,-7 5 107 0,7-5 19 0,-7-5 4 0,7 5 1 15,0 0-56-15,-3 0-11 0,3 0-3 0,0 0 0 16,0 0-13-16,-4-6-2 0,1 0-1 0,3 6 0 15,3-6-20-15,1 3-4 0,3-3-1 0,3 3 0 16,5 0-20-16,6 3 0 0,-7-3 0 0,4 3 0 16,3 3 0-16,0 0-10 0,0 6 10 0,0 0 0 15,-3 3-8-15,-1-1 8 0,1-2 0 16,0 3 0-16,-1-3 0 0,-6 0 0 0,3 2 0 0,-7 1 0 16,-7-12 0-16,0 0 0 0,0 0 0 0,0 0 0 15,14 0 0-15,-14 0 0 0,0 0 0 0,0 0 0 16,7-6 9-16,4 6-1 0,-4-17 0 0,0 5 0 15,0-3-44-15,0-3-8 16,4-8-3-16,-1 0-852 0</inkml:trace>
  <inkml:trace contextRef="#ctx0" brushRef="#br0" timeOffset="102815.371">8421 15989 1429 0,'-11'15'40'0,"8"-9"10"0,-1 8-40 0,4 4-10 0,0-6 0 0,0 5 0 16,0 7 72-16,0-1 13 0,0 7 3 0,4-1 0 15,-4 1-23-15,3-1-4 0,1-3-1 0,-1 4 0 16,4-1-30-16,-3-5-6 0,3-1-2 0,0-2 0 16,-3-4-10-16,3 1-3 0,-4-6 0 0,1 0 0 15,-1-7-9-15,-3 7 0 0,4-6 0 0,-4-6 0 16,0 6 0-16,0-6-12 0,0 0 0 0,0 0 1 16,0 0-126-16,0 0-26 15,0 0-5-15</inkml:trace>
  <inkml:trace contextRef="#ctx0" brushRef="#br0" timeOffset="103329.506">9430 15901 1011 0,'-4'-3'22'0,"1"-6"5"0,3 9 1 0,-7-3 0 0,3-9-28 0,-3-2 0 0,0 2 0 0,3-3 0 15,-3 6 68-15,4 3 8 0,-4-8 2 0,0-4 0 0,0 6 13 16,0 1 2-16,0-1 1 0,-4-3 0 0,4 6 0 0,-4 1 0 16,4 2 0-16,-3 3 0 0,3 0-34 15,0 3-8-15,0 3 0 0,0 3-1 0,-4-1-39 0,0 4-12 16,1 3 8-16,-1 9-8 0,1-7 9 0,-1 4-1 15,4 5-8-15,-4-5 12 0,4 9-12 0,4-4-12 16,-4 4 3-16,3-4 0 0,1 6 9 0,3 1 12 16,-4-7-2-16,4 7-1 0,4-4-9 0,-4 4-16 15,0-1 4-15,3 0 1 0,1 4 11 0,-1-1 0 16,1-2 0-16,3-1 0 0,-4-3 0 0,1 1 0 16,-1-1 0-16,1-2 0 0,0-7 0 0,-1 1 0 15,-3-6 0-15,0 0 0 0,0-7 0 0,0 4 0 0,0-9 0 16,0 0 0-1,0 0-40-15,0 0-12 0,0 0-2 0,0 0-1 16,0 0-118-16,-7-3-24 0,0-5-5 0,0 5-1 0</inkml:trace>
  <inkml:trace contextRef="#ctx0" brushRef="#br0" timeOffset="103847.221">9045 16168 828 0,'0'0'18'0,"0"0"4"0,-7-3 1 0,0 0 0 0,4-2-23 0,-1-1 0 0,1 3 0 0,3 3 0 16,0 0 98-16,-8-3 15 0,5-3 3 0,-1 3 1 15,1 0-25-15,3 3-6 0,0 0-1 0,0 0 0 16,-4-12-11-16,4 12-2 0,0 0-1 0,0 0 0 0,0 0-33 0,0 0-6 16,7 6-2-16,4 0 0 15,0-6-16-15,-1 0-3 0,4 3-1 0,4 0 0 0,0 0-10 0,-1 3 0 16,4 3 0-16,1-4 0 0,-1-5 0 0,0 3 0 15,0 0 0-15,0 0 0 0,-3 9 12 0,-1-6-4 16,1-6 0-16,0 0 0 0,-1 0-8 0,-3 6 0 16,1-6 0-16,-1 0-11 15,0-6-94-15,0 6-19 0,0-9-4 0</inkml:trace>
  <inkml:trace contextRef="#ctx0" brushRef="#br0" timeOffset="104428.948">9574 16183 1836 0,'-3'6'40'0,"-4"-6"9"0,0 0 2 0,0 6 0 0,0-6-41 16,0 0-10-16,0 3 0 0,-1 0 0 0,5 0 52 0,-4 0 8 0,0 2 1 0,0-2 1 16,0 0-39-16,-4 3-8 0,4-6-2 0,-3 6 0 15,2 0-13-15,1-3 11 0,0-3-11 0,7 0 10 16,-7 3-10-16,4 0 0 0,3-3 0 0,-7 6-11 15,3 2 11-15,1-2-8 0,3 9 8 0,-4-6-8 16,4 3 8-16,0-1-8 0,0 1 8 0,4 0-8 16,-4-3 8-16,0 0 0 0,0-4 0 0,0 10 0 15,0-15 0-15,0 6 0 0,0-3 0 0,0-3 0 16,3 6 0-16,-3-6 0 0,0 0 8 0,0 0-8 0,4-3 21 16,-1-3 0-16,1 0 0 0,3-12 0 0,-4 7-13 0,4-4-8 15,0-3 10-15,-3 1-10 16,3 5 0-16,0 0 0 0,-3-2 0 0,-1-1 0 15,4 3-20-15,-3-3-8 0,-1 7 0 0,4-1-1 16,-3 6 1-16,-1-3 0 0,-3 6 0 0,0 0 0 16,4 6-1-16,-1 0 0 0,1-3 0 0,-4-3 0 0,0 0 16 0,3 3 3 15,1 5 1-15,0 7 0 0,-4 6 21 0,3-7 5 16,-3 4 1-16,0 3 0 0,4-1 15 0,-4 1 3 16,-4-1 1-16,1-2 0 15,3-3 4-15,0 2 1 0,-4-8 0 0,4 3 0 16,0-6-4-16,0-6-1 0,0 0 0 0,0 0 0 15,0 0-16-15,0 0-3 0,0 0-1 0,0 0 0 0,0 0-17 16,0 0 0-16,0-6 0 0,4-6 0 16,-1 0-116-16,4-2-31 0,-3-4-5 0,6-3-756 0</inkml:trace>
  <inkml:trace contextRef="#ctx0" brushRef="#br0" timeOffset="105049.253">9645 16289 1497 0,'0'0'32'0,"0"0"8"0,-7-6 0 0,3 0 4 0,1 3-36 0,3 3-8 0,0 0 0 0,0 0 0 15,0 0 84-15,-7-12 16 0,3 7 2 0,-3-1 1 16,7 6-30-16,0 0-5 0,0 0-2 0,0 0 0 0,0 0-30 0,0 0-5 16,0 0-2-16,0 0 0 0,0 0-16 0,0 0-3 15,0 0-1-15,-3 6 0 0,3-1-9 0,0 7 0 16,0 0 0-16,0-3 8 0,0 8-20 0,3-5-4 15,1 0 0-15,-4-3-1 0,3 0 41 0,1 2 8 16,-1-2 1-16,1-3 1 0,-1 0-22 0,1 3-12 16,3-6 12-16,0 3-12 15,0-4 8-15,0 4-8 0,0-3 0 0,0 0 0 16,4-3 8-16,-4 0-8 0,3-3 12 0,1 3-12 16,0-3 8-16,-4-3-8 0,0 4 0 0,0-4 0 15,-4 3 9-15,1-3-9 0,-1 0 0 0,1 3 9 16,-1-9-9-16,-3 3 8 0,4 1-8 0,-4-4 8 15,0 0-8-15,0 3 12 0,0-8-12 0,-4 2 12 0,1 0-12 16,3 1 0-16,-4-1 0 0,4 3 0 16,-3 0-24-16,3 3-6 0,-4-2-2 0,1 2 0 15,-1-12-99-15,1 7-20 0,-4-4-4 0,0 0-432 0,3 7-86 0</inkml:trace>
  <inkml:trace contextRef="#ctx0" brushRef="#br0" timeOffset="105693.51">9902 15866 1936 0,'0'0'43'0,"0"0"9"0,0 0 1 0,0 0 1 0,0 0-43 0,0 0-11 16,0 0 0-16,-3 8 0 0,3-2 44 0,0 3 8 16,0 9 0-16,0-7 1 0,3 4-24 0,-3 3-5 15,4-1 0-15,0 4-1 0,-1 0-14 0,1-1-9 16,-1 4 12-16,1-7-12 0,3 7 11 0,-4-9-11 0,-3-4 10 15,4 7-10 1,-4 0 11-16,3 5-11 0,-3 1 12 0,4-1-12 16,-4 1 12-16,3 5-4 0,-3-3 0 0,4 1-8 0,-4-6 11 0,3 5-11 15,-3-8 10-15,0 5-10 0,4-2 0 0,-4-4 0 16,3-2 0-16,-3-3 0 16,4 0-28-16,0-1-9 0,-1-2-2 0,-3-9 0 15,0 0-29-15,0 0-5 0,0 0-2 0,0 0 0 16,0 0-127-16,0 0-26 0</inkml:trace>
  <inkml:trace contextRef="#ctx0" brushRef="#br0" timeOffset="106324.801">9737 16133 1659 0,'0'0'36'0,"-7"3"8"16,0 0 2-16,-4 3 1 0,4-3-38 0,7-3-9 0,0 0 0 0,0 0 0 0,-4-3 112 0,4 3 21 15,0 0 4-15,-7 6 1 0,7-6-52 0,0 0-10 16,0 0-3-16,0 0 0 0,0 0-58 0,0 0-15 16,0 0 0-16,0 0 0 0,0 0 0 0,0 0 0 15,7-3 0-15,8 3 0 0,2 3 15 0,-3-3 0 16,4 3 0-16,3-3 0 0,0 5-15 0,4-2 0 16,3-3 0-16,-3 6 0 0,0-6-20 0,-1 3 2 15,1 6 1-15,-4-9 0 16,0 3-34-16,0-3-6 0,1 0-2 0,-5 0 0 0,1 6 27 0,-1-6 6 15,-2 0 1-15,-1 0 0 16,0 6-63-16,0-6-12 0,-3 0-2 0</inkml:trace>
  <inkml:trace contextRef="#ctx0" brushRef="#br0" timeOffset="106923.757">11067 16142 1036 0,'0'0'23'0,"0"0"5"0,0 0 0 0,0 0 1 15,0 0-29-15,0-6 0 0,0 6 0 0,0 0 0 0,0 0 88 0,0 0 11 16,0 0 2-16,0-3 1 0,3-15-28 0,-3 10-6 15,0 2 0-15,0 6-1 0,0 0-35 0,0 0-8 16,0-12 0-16,0 0-1 0,0 12 13 0,0 0 2 16,0 0 1-16,0 0 0 0,-3 9-11 0,3 0-3 0,-4-3 0 15,4-6 0-15,0 0-25 0,-7 3-9 16,4 3 0-16,-5-1 0 0,1 1 9 0,0 6 0 0,0-6 0 0,0 3 0 16,0 0 0-16,0-1 0 0,0 4 0 0,0 0 0 15,0-6 14-15,0 0 2 0,3 0 0 0,-3-1 0 16,4 1 23-16,-4 0 5 0,7-6 0 0,-4 6 1 15,4-6-27-15,0 0-6 0,-3 3 0 0,3-3-1 16,0 0-11-16,0 0 0 0,-4 6 0 0,4-6 0 16,0 0 14-16,0 0 1 0,0 0 0 0,0 0 0 15,0 0-24-15,0 0-5 0,0 0-1 0,0 0 0 16,0 0 15-16,0 6 13 0,0-6-2 0,0 0-1 16,0 0-10-16,7 6-16 0,-3-12 4 0,3 6 1 15,0 6 3-15,0-6 0 0,0 6 0 0,-3-1 0 16,3-2 8-16,0 6 0 0,3-6 0 0,-3 0 0 15,-3-6 0-15,-4 3 0 0,7 3 0 0,0-3-8 0,-7 0 8 16,3 3 0-16,4 3 0 0,-3 0 0 16,-4-6 0-16,0 0 16 0,0 0-4 0,0 0-1 0,0 0-11 0,0 0 0 15,4 6 0-15,-4 5 0 16,3-5 0-16,1 0 0 0,-4-6 0 0,0 0 0 0,0 0 0 0,0 6 0 16,3 3 0-16,-6 0 0 15,3-1 0-15,-4 4 0 0,4-6 0 0,-7 3 0 0,3 0 23 0,-3-3 2 16,4 2 1-16,-4 1 0 0,0-3-16 0,0-3-10 15,0-3 12-15,0 0-12 0,0 0 11 0,-4 0-11 16,0 0 10-16,1-3-10 0,-1-3 8 0,1 3-8 16,-1-3 0-16,0 4 9 0,1-1-9 0,3 0 0 15,0 0 9-15,-4 0-9 0,1 0 0 0,-1-3-10 16,4 3 1-16,-7 3 0 16,3 0-20-16,1 3-4 0,3 0-1 0,0-3 0 15,3 0-134-15,1 3-28 0,3-3-4 0</inkml:trace>
  <inkml:trace contextRef="#ctx0" brushRef="#br0" timeOffset="107500.914">11180 16230 1904 0,'0'0'42'0,"0"0"9"0,-8 3 1 0,1 0 1 0,4 0-42 0,-4 3-11 16,-4 0 0-16,4 0 0 0,0 2 65 0,4 1 11 15,-4 0 3-15,3 0 0 0,0-3-32 0,1 2-7 16,-1 4 0-16,1-3-1 0,-1 0-31 0,1 0-8 15,3-3 0-15,-4 2 0 16,4 1-30-16,-3 3-7 0,3-9-2 0,0 6 0 0,0-3 39 0,0 2 0 16,3 4 0-16,-3-6 0 0,4 6 24 0,-4-6 12 15,0 0 2-15,3-3 1 0,1 5-39 0,-1-2 0 16,1 0 0-16,-4-6 0 16,7 3-28-16,-3 0-8 0,3 0 0 0,-7-3-1 0,7 0 59 0,0 3 12 0,-4-3 2 0,4-3 1 15,0 0-8-15,-3 0-1 0,3-3-1 0,-4 0 0 16,5-5-27-16,-5 2-9 0,1-3 0 0,-1 0 0 15,4-2 9-15,-3-7 12 0,-1 3-2 0,-3-2-1 16,4 2-9-16,-1 3 0 0,-3-5 0 0,4 8 0 16,-8-3-49-1,4 7-12-15,0 2-3 0,0-3 0 0,-3 3 52 0,-1 0 12 0,1 0 0 0,-1-6 0 16,-3 7 0-16,0 2 0 0,4 0 0 0,-5 0 0 16,-2 3 0-16,3 3 0 0,-4 0 0 0,1-3 0 15,-1 3 0-15,4 2 0 0,-4-2 0 0,1 6 0 16,3 0 0-16,0-3 0 0,0 6 0 0,0-6 0 15,0 2 0-15,3 7 0 0,4-6 0 0,-3 3 0 16,-1-1 0-16,4-2 0 0,-4 0 0 0,4 0 0 16,4 0 0-16,-4-3 0 0,4-1 0 0,3 4 0 15,0-3-177-15,-4 0-33 0</inkml:trace>
  <inkml:trace contextRef="#ctx0" brushRef="#br0" timeOffset="108021.272">11299 16251 1497 0,'0'0'32'0,"0"6"8"0,0 8 0 0,0-2 4 0,4 0-36 0,0 5-8 0,-4 1 0 0,3-3 0 15,1-1 104-15,-1 1 20 0,1 0 3 0,-1-6 1 16,1 5-52-16,-1-5-9 0,1 0-3 0,-1 3 0 16,1-6-28-16,-4-6-5 0,3 3-2 0,-3-3 0 15,4 8-1-15,-4-8-1 0,0 0 0 0,0 0 0 16,0 0-16-16,0 0-3 0,0 0-8 0,0 0 12 16,0 0 0-16,0 0-1 0,0 0 0 0,0 0 0 15,0 0-11-15,-4-8 0 0,1-1 0 0,-1 3 8 16,-3-6-8-16,0 3-11 0,0 0 3 0,0 1 0 15,0 2-1-15,-4-6 0 0,4 6 0 0,-3-12 0 16,3 7 9-16,3-4 0 0,-3 6-9 0,4 0 9 16,-1 1 0-16,1-1 8 0,-1 0 0 0,1 0 0 0,-1-3-17 0,4 4-4 15,0 2-1-15,4-6 0 0,-4 3 14 16,0-3 0-16,0 3-10 0,3 4 10 0,4-1 0 16,-3 3-11-16,6-3 11 0,-3 0-8 0,0 0 8 0,0 0-10 15,-7 6 10-15,7-3-10 0,4 3-6 0,0-3 0 16,-1 3-1-16,1 3 0 15,-1-3-19-15,4 3-4 0,-3-3-1 0,0 6 0 16,-1-3-27-16,4 0-4 0,-7 3-2 0,4-6 0 16,3 0-150-16,-3 6-29 0,17-6-7 0,-28 0 0 0</inkml:trace>
  <inkml:trace contextRef="#ctx0" brushRef="#br0" timeOffset="108562.923">11564 15713 1452 0,'0'0'41'0,"0"0"9"0,0 0-40 0,-7 6-10 0,3-1 0 0,1 1 0 16,3-6 88-16,-7 6 15 0,0 0 3 0,3 9 1 15,4-9-33-15,4 2-6 0,-4 4-2 0,3 0 0 16,4 6-42-16,-3-1-9 0,3 4-2 0,0 2 0 16,0-2 3-16,0-3 0 0,4-1 0 0,-4 7 0 15,3 2 0-15,-3 4 1 0,4-22 0 0,-4 10 0 16,0 0 38-16,0-1 7 0,0 10 2 0,4-4 0 16,-4 7-72-16,0-1-15 0,-4-2-2 0,1 5-1 15,0-6 26-15,-4 4 0 0,3-1 0 0,-3-8 0 0,0 2 23 0,0-5 0 16,0-3 0-16,4 2 0 0,-4-5-23 0,0 0-15 15,0-12 3-15,0 0 0 0,0 0 12 0,0 0 0 16,0 0 0-16,0 0 0 16,0 0-38-16,0 0-14 0,0 0-4 0,0 0-617 15,-4-6-124-15</inkml:trace>
  <inkml:trace contextRef="#ctx0" brushRef="#br0" timeOffset="109227.414">11448 16065 1728 0,'0'0'38'0,"0"0"8"0,-7 0 2 0,7 0 0 0,0 0-39 0,0 0-9 0,0 0 0 0,0 0 0 16,0 0 28-16,0 0 3 0,0 0 1 0,0 0 0 16,3 6 0-16,4-3 0 0,4 9 0 0,-4 0 0 15,7 0-32-15,0-4 0 0,0 1 0 0,0-3 0 16,4-3 0-16,0 3 9 0,-1 0-9 0,1 0 8 15,-1-3-8-15,-2 2 8 0,-1-2-8 0,-4 0 8 16,1 0-8-16,-1-3 0 0,1 0 0 0,0 6 0 16,-1-6-11-16,-3-6-4 0,-3 6-1 0,3-3 0 15,0 0-103-15,0 0-21 0</inkml:trace>
  <inkml:trace contextRef="#ctx0" brushRef="#br0" timeOffset="109807.407">11846 16118 1982 0,'0'0'56'0,"-7"9"12"0,0-3-54 0,4-3-14 16,-4 6 0-16,3 0 0 0,1-4 64 0,3 4 11 15,-4 0 1-15,4 3 1 0,0-3-61 0,0 0-16 0,0 2 0 0,0 4 0 16,4-6 0-16,-1 6 0 0,-3-7 0 0,4 10 0 15,-1-9 0-15,4 3 0 0,-3 2 0 0,-1-5 0 16,4 0 0-16,-3 3 0 0,3-4 0 0,-4 1 0 31,1 0-18-31,-1-3-6 0,-3-6-2 0,0 0 0 16,0 0-61-16,0 0-12 0,0 0-2 0,0 0-728 0</inkml:trace>
  <inkml:trace contextRef="#ctx0" brushRef="#br0" timeOffset="110349.305">11822 16030 1958 0,'0'0'43'0,"0"0"9"0,0 0 1 0,-7 6 3 0,7-6-45 0,-8 3-11 0,1 0 0 0,7-3 0 0,0 0 33 15,0 0 5-15,0 0 1 0,0 0 0 16,-3 6-127-16,3-6-24 0,0 0-6 0</inkml:trace>
  <inkml:trace contextRef="#ctx0" brushRef="#br0" timeOffset="110865.141">11980 16101 1814 0,'0'0'52'0,"0"0"10"0,0 0-50 0,0 0-12 0,0 0 0 0,0 0 0 16,0 0 39-16,0 0 5 0,0 0 0 0,0 0 1 15,0 0 5-15,0 0 1 0,0 0 0 0,0 0 0 16,0 6-20-16,4 2-4 0,3-2-1 0,-4 6 0 16,5-3-26-16,-5 0 0 0,4 2 0 0,-3 4 0 15,3-3 42-15,-4 3 3 0,1-1 1 0,-1 1 0 16,1-6-22-16,-1 0-5 0,-3-3-1 0,0-6 0 15,0 0-18-15,0 0 0 0,0 0 0 0,0 0 0 16,0 0 0-16,0 0 0 0,0 0 0 0,0 0 0 16,0 0 0-16,0-6 0 0,-3-3 0 0,-1 3 0 15,4 6 29-15,0-6 3 0,-3-6 0 0,-1 1 0 16,-3 2-52-16,4-6-9 0,-4-6-3 0,0 7 0 0,-1 2 32 16,1 3 0-16,0-6 0 0,-3 7 0 0,3-4 0 15,3-3 0-15,-3 3 0 0,4-2 0 16,-1 5 0-16,1-3 0 0,-1 3 0 0,4 3 0 0,-4 1 0 0,4 5 0 15,0 0 0-15,4 3 0 0,-4-3 0 0,4 0 0 16,-1 0 0-16,4 0 0 0,4 0 0 0,-1-3 0 16,1 3 11-16,7 0-3 0,-1 0-8 0,1 3-10 15,-1-1 10-15,5-4-13 0,-5-1 13 0,4 3 0 16,1 5 0-16,-5 7 0 16,1-3-54-16,-1-3-8 0,-2 0-2 0,-1-3 0 15,0 0 0-15,-4-9-1 0,1-15 0 0,0 12 0 16,-4 12-149-16,0 0-30 0,7-9-5 0,-4-8-2 0</inkml:trace>
  <inkml:trace contextRef="#ctx0" brushRef="#br0" timeOffset="111341.294">13240 15639 1263 0,'0'0'28'0,"0"0"5"0,0 0 2 0,-7 3 1 0,0 3-36 0,0 0 0 0,3 6 0 0,1 2 0 16,-1 1 99-16,0 3 13 0,1-1 2 0,3 10 1 16,-4-7-35-16,4 10-6 0,0-1-2 0,4 3 0 15,-1 1-38-15,1-4-8 0,3 4-2 0,-3-1 0 16,-1-6 10-16,4 1 2 0,0-4 0 0,-3-2 0 0,3-6-5 16,-4 5-1-16,4-2 0 0,-3-1 0 15,-1 10-10-15,5-9-1 0,-5 8-1 0,1-2 0 16,-1-4-10-16,-3 1-8 0,4 2 9 0,-1-5-9 0,-3-1 0 15,0 1 8-15,4-6-8 0,-4 0 0 0,0-6 0 0,0 5 8 16,0-11-8-16,0 0 0 16,0 0-32-16,0 0-12 0,0 0-2 0,0 0-1 15,0 0 7-15,0 0 2 0,0 0 0 0,0 0-897 0</inkml:trace>
  <inkml:trace contextRef="#ctx0" brushRef="#br0" timeOffset="111943.442">13070 16074 1695 0,'-3'-9'37'0,"-1"-2"8"0,-3 5 2 0,4 3 1 0,3 3-39 0,0 0-9 0,-7 6 0 0,7-6 0 16,-4 6 60-16,4-6 11 0,0 0 1 0,0 0 1 15,0 0-10-15,0 0-3 0,0 0 0 0,0 0 0 16,0 0-44-16,0 0-16 0,0 0 9 0,0 8-9 15,0-8 0-15,7 6 0 0,0 6 0 0,0-9 0 16,0-3 0-16,0 0 0 0,4 0 0 0,3-3 0 16,-3 6 31-16,3 3 1 0,-4 0 0 0,1 3 0 15,3-6-12-15,0 2-3 0,4-5 0 0,-4 0 0 16,0 3 3-16,4-3 0 0,-4 0 0 0,4 0 0 16,-4 0-20-16,0 0 0 0,0-3-8 0,0 3 8 15,-3-3 0-15,3 1 10 0,0-1 0 0,-4 3 0 16,4-3-104-16,-3 0-21 0,0 3-4 0,-4-3-1 15,3 3-72-15,-10 0-14 0</inkml:trace>
  <inkml:trace contextRef="#ctx0" brushRef="#br0" timeOffset="112559.175">13455 16092 1489 0,'0'0'63'16,"-7"-3"-51"-1,0 3 101-15,-4 0 20 0,4 3 4 0,0-3 1 0,0 0-66 0,0 3-14 0,0-3-2 16,0 3-1-16,0-3-33 0,7 0-6 16,-7 0-2-16,0 3 0 0,7-3-6 0,-7 6 0 0,7-6-8 15,-7 8 12-15,3-2-12 0,4 6 0 0,-3-6 0 0,3 3 0 16,0 2 0-16,0-2 0 0,0 6 0 0,0-3 0 16,3-3 0-16,1-1 0 0,-4 4 11 0,3-6-11 15,-3-6 31-15,4 6-1 0,3 0 0 0,-4-3 0 16,1 3-2-16,-4-6 0 0,7 6 0 0,0-6 0 15,-4 0-19-15,4 0-9 0,1 0 8 0,-1 0-8 16,-4-6 56-16,4 6 7 0,0 0 1 0,-3-9 0 16,-1 6-52-16,4-3-12 0,-3 3 0 0,-1-9 0 15,-3 6 0-15,4 1-15 0,-1-4 3 0,-3 6 1 16,0-3 11-16,0-6 16 0,0 3-4 0,-3 0-1 16,3 9-60-16,-4-8-12 0,1 2-3 0,-1-3 0 15,1 6 52-15,-4-3 12 0,0 0 0 0,0 3 0 16,0 0 0-16,0-2 0 0,-1 5 0 0,-2-3 0 15,-1 0 0-15,4 3 0 0,-3-3 0 0,-4 3-9 16,3-3 9-16,0 3 0 0,4-3 0 0,-3 3-8 16,3-3 8-16,7 3-8 0,0 0 8 0,0 0-8 15,0 0-7-15,0 0-1 0,0 0 0 0,0 0 0 16,0 0-23-16,7 9-5 0,0-3 0 0,3 2-1 16,1 4-77-16,0-3-15 0,3 0-3 0</inkml:trace>
  <inkml:trace contextRef="#ctx0" brushRef="#br0" timeOffset="113179.038">13568 16151 1094 0,'0'0'23'0,"0"0"5"0,0 0-28 0,0 0 0 0,0 0 0 0,0 0 0 16,0 0 56-16,0 0 7 0,0 0 1 0,0 0 0 15,0 0 51-15,0 0 10 0,0 0 3 0,0 0 0 16,0 0-21-16,0 0-4 0,-4 6-1 0,4-6 0 16,0 5-62-16,0 1-12 0,0 6-2 0,4-3-1 15,-1 0-7-15,1 0-2 0,3 2 0 0,0 4 0 16,0-3 0-16,4 0 0 0,-1 5 0 0,1-5 0 15,-4 0-16-15,3 2 0 0,1-5 0 0,0 0 0 16,-4 0 9-16,3-3-9 0,-3 3 0 0,-3-7 9 16,3 1-9-16,0-3 12 0,-4 0-12 0,-3 0 12 15,4-3-3-15,0-2 0 0,-1-4 0 0,-3 0 0 16,0-3 4-16,0-8 1 0,0 5 0 0,-3-6 0 16,3 1-5-16,-4-1-1 0,0-2 0 0,1 5 0 15,-1 3-8-15,4 1 0 0,-3 5 0 0,-1 0-11 16,4 6-76-16,0-12-15 0,0 7-3 0,0 2-1 15,0 0-121-15,0 0-24 0</inkml:trace>
  <inkml:trace contextRef="#ctx0" brushRef="#br0" timeOffset="113672.218">13861 15757 1938 0,'0'0'40'0,"-4"6"9"0,1 0-39 0,-1-1-10 0,1 4 0 0,3 0 0 16,-4 3 78-16,4-3 14 0,0 2 2 0,4 4 1 15,-4 3-27-15,3-1-6 0,1-2-1 0,-1 9 0 16,1-7-44-16,3 4-9 0,-4-1-8 0,1 4 12 15,3-9 41-15,-4-1 9 0,4 1 2 0,-3 0 0 16,3-4-52-16,-4 1-12 0,1 3 0 0,3 0 0 16,-3-1 0-16,-1 10 0 0,1-7 0 0,-1 10 0 15,1-9 0-15,-1 5 0 0,1-2 0 0,-4-7 0 16,0 4 0-16,3-3 0 0,1-1 0 0,-4 1 0 16,3-3-48-16,-3-6-13 0,0 3-3 0,0-4 0 15,0 4-97-15,0-3-20 0,0-6-4 0</inkml:trace>
  <inkml:trace contextRef="#ctx0" brushRef="#br0" timeOffset="114220.355">13727 15957 1865 0,'0'0'39'0,"0"0"9"0,0 0-39 15,0 0-9-15,0 0 0 0,0 0 0 0,0 0 86 0,0 0 15 0,0 0 3 0,0 0 1 16,0 8-56-16,3 1-11 0,1-3-2 0,3 6-1 16,0-6-12-16,0 6-3 0,0-4 0 0,3 1 0 15,1 3-6-15,0-3-2 0,3 0 0 0,0-1 0 16,0-2-12-16,0 0 0 0,0 3 0 0,4-6 0 16,-4 0 0-16,4 3 8 0,-1-6-8 0,1 3 0 15,-1 3-12-15,1-6-4 0,3 3-2 0,-3-3 0 16,0 2-42-16,3-2-8 0,-4 0-1 0</inkml:trace>
  <inkml:trace contextRef="#ctx0" brushRef="#br0" timeOffset="114864.111">14422 16115 1094 0,'0'0'46'0,"0"0"-37"15,0 0 40-15,0 0 8 0,0 0 2 0,0 0 0 16,0 0-7-16,0 0 0 0,0 0-1 0,0 0 0 16,0 0-27-16,-8 3-4 0,8-3-2 0,-7 3 0 15,4 3 30-15,-4-6 5 0,0 6 2 0,0-6 0 16,0 0 7-16,-4 0 2 0,1-6 0 0,2 6 0 15,-2 0-44-15,-1-6-9 0,4 6-2 0,-3-3 0 16,3 3-9-16,0 0 0 0,0 0 0 0,-1 3 0 16,1 3 53-16,-3 0 9 0,3-6 2 0,0 3 0 15,0 3-52-15,3-3-12 0,-3 3 0 0,0 0 0 16,3-1 0-16,-3 1 0 0,4 6 0 0,-1-3 0 16,4-3 0-16,-3 3 0 0,3-1 0 0,3-2 0 0,-3 6 0 0,4-9 0 15,-1 3 0-15,1 0 0 0,-4-6 0 0,7 6 0 16,-7-6 0-16,4 6 0 0,6-6 0 0,-3 0 0 0,0 0 0 15,0-6 0-15,0 6 0 0,0-6 0 0,4 0 0 0,-4-3 0 16,0-3 0-16,0 1 9 0,4-7 1 0,-4 0 0 16,0 1-10-16,-4-1 10 0,4-3-10 15,-3 1 10-15,3-4-10 0,-3 1 0 0,-1-4 0 0,-3 10 0 16,4-13 13-16,-4 7-2 0,0-4-1 0,0 4 0 16,-4-4-10-16,1 1 0 0,-1-4 0 0,0-2 0 15,1 9 0-15,-4-7 0 0,0 7 0 0,0-4 0 16,0 7-21-16,0-1 0 0,-4 1 0 0,1 2 0 15,-1 3 21-15,0 3 0 0,1-5 0 0,-1 5 0 16,1 3 0-16,-1 0 0 0,0 1 0 0,4 2 0 16,-3 0-56-16,3 6-6 0,3-6-2 0,-3 6 0 15,4 6 52-15,-1 6 12 0,1 2 0 0,3 4 0 16,0 5 8-16,3 1 5 0,-3 8 1 0,7-2 0 16,-3 8-14-16,6-3 0 0,-3 6 0 0,4 6 0 15,-1-5 10-15,1 2-1 0,3 0 0 0,0 0 0 0,0 0-1 0,-3 0-8 16,3-3 12-16,-7-14-4 0,-3 2 4 0,3-5 0 15,-4 2 0-15,1 0 0 0,-4 1 20 0,3-7 4 16,-3 1 0-16,0 3 1 0,0-7-16 0,0-5-3 16,0-3-1-16,0 0 0 0,0-6-9 0,-3-6-8 15,3 0 9-15,0-6-9 16,-4 3-31-16,1 0-12 0,3-3-2 0,-4-2-615 0,4-1-124 0</inkml:trace>
  <inkml:trace contextRef="#ctx0" brushRef="#br0" timeOffset="115347.129">14474 16142 1094 0,'0'0'46'0,"0"0"-37"16,0 0-9-16,0 0 0 0,0 0 104 0,0 0 20 16,0 0 3-16,0 0 1 0,0 0-12 0,-3-6-1 15,3 6-1-15,-4-3 0 0,1-12-36 0,3 9-7 16,0 1-2-16,0-1 0 15,0 6-36-15,0-3-7 0,0-3-2 0,0 6 0 16,0 0-24-16,0 0 0 0,0 0 0 0,7-3 0 16,-7 3-16-16,7 0 4 0,0 3 0 0,0-3 1 15,0 0 11-15,0 3 0 0,0 0 0 0,0-3 0 16,4 3 0-16,-4 3 14 0,-3-3-3 0,3 2-1 16,-7-5-10-16,0 0-14 0,0 0 3 0,7 3 1 15,-7-3 10-15,0 0 0 0,0 0 0 0,0 0 0 0,7 0 0 0,-7 0 0 0,0 0 0 16,0 0 0-16,7-6 14 0,-4 1 5 15,-3-1 1-15,4-3 0 0,-4 3-20 0,0-3 0 0,-4 3 8 0,4 0-8 16,-3-2-14-16,-1 5-6 0,1-6-2 0,-4 3 0 16,3 3 22-16,-3-6 0 0,0 6 0 0,-4 0 0 15,4 3 0-15,-3-3 0 0,3 3 0 0,-4 3 0 16,1-3-13-16,2 6 1 0,-2-3 1 0,3 6 0 16,0 0 11-16,0-3 0 0,0 5 0 0,3-2 0 15,1 3 0-15,-1 3 0 0,4-4 0 0,-3 10 0 16,3-6 12-16,-4-1-3 0,4 1 0 0,0 3 0 15,4-9-9-15,-4 11 0 0,0-5 0 0,3-3 0 16,-3-4 0-16,4 7 0 0,-1-6 0 0,1 3 0 16,-1-1 0-16,1 4 0 0,-1-6 0 0,1 6 0 15,3-6 0-15,0 2 0 0,0-2 0 0,0 0 0 0,0-3 0 16,0 3 0-16,0-3 0 0,0 2 0 0,4-2 0 0,-1-3 0 16,1 0 0-16,-11-3-647 15,11 3-131-15</inkml:trace>
  <inkml:trace contextRef="#ctx0" brushRef="#br0" timeOffset="115768.499">15289 16115 1497 0,'0'0'32'0,"0"0"8"0,0 0 0 0,0 0 4 0,0 0-36 0,0 0-8 16,-3-5 0-16,3 5 0 0,0 0 53 0,-7-3 9 16,7 3 2-16,-7-3 0 0,7 3 0 0,-7 0 0 15,0-3 0-15,0 3 0 0,0 0-1 0,-4 0 0 0,4 0 0 0,0 0 0 16,-4 0-35-16,4 3-8 0,0 0 0 0,0 0-1 15,0-1-19-15,0 1 8 0,3 0-8 0,-3 6 0 16,0-3 0-16,4-3 0 0,-4 3 0 0,3 0 0 16,1 3 8-16,-1-4-8 0,-3 1 0 0,4 3 0 15,3-3 23-15,0-6-3 0,0 0 0 0,-4 6 0 16,4-6-12-16,0 6-8 0,0-6 8 0,4 9-8 16,-4-9 18-16,0 0-1 0,0 3 0 0,0-3 0 15,3 5-17-15,1 1-19 0,-1 3 4 0,-3-9 1 16,4 3 14-16,-1 3 0 0,1-3 0 0,3 0 0 15,-4 0 0-15,4 3 0 0,-7-6 0 0,7 0 0 16,0 0 0-16,1 0 0 0,-1 0 0 0,0 6 0 16,0-6 0-16,-7 0 0 0,3 0 0 0,4 0 0 15,-7 0 0-15,7 0 0 0,-7 0 0 0,4 2 0 16,3 1 0-16,0-3 0 0,-3 3 0 0,-4-3 0 0,7 9 0 0,-7-9 0 16,3 3 12-16,1 6-12 0,-1-3 25 15,1 3-1-15,-1-4-1 0,1 7 0 0,-4-3-3 0,3 0-1 16,1 0 0-16,-4 2 0 0,3 7 9 0,-3-9 1 15,0 0 1-15,0 3 0 0,0 2-30 0,0-2 0 16,0 0 0-16,-3-3 0 0,3 2 0 0,-4-2 0 16,1-3 0-16,-1 3 0 0,1-3 0 0,-4 0 0 15,3 5 0-15,-3-11 0 0,0 3 0 0,-4 0 0 16,1 0 0-16,-1-3 0 0,4 0 0 0,-3 0 0 16,-5-3 0-16,1 0 0 0,4 0 0 0,-1-3 0 15,1 1 0-15,-1-4 0 0,-3 3 0 0,7 0 0 0,0 3 0 16,0-3 0-1,0 0-45-15,0 3-15 0,0-5-4 0,3 5 0 16,4 3-42-16,-3-6-9 0,3 6-1 0,-4 0-531 0,8-6-105 0</inkml:trace>
  <inkml:trace contextRef="#ctx0" brushRef="#br0" timeOffset="116361.427">15363 16257 1384 0,'0'0'39'0,"0"0"9"0,0 0-38 0,0 0-10 0,-3 0 0 0,3 0 0 16,-7 5 132-16,7-5 24 0,0 0 4 0,-4 9 2 0,4-9-70 15,0 6-13-15,-3 0-3 0,3 3-1 0,0-9-9 0,0 6-2 16,0 2 0-16,0 4 0 0,0-3 0 0,0 0 0 15,3 3 0-15,1-1 0 0,-1 4-51 0,1-6-13 16,-4 3 0-16,3-1 0 0,1 4 0 0,0 0 0 16,-1-9 0-16,4 5 0 0,-3 4 0 0,3-6 0 15,-4-3 0-15,1 3 0 0,-1-3 0 0,1-1 0 16,-4-5 0-16,3 6 0 0,4-3 0 0,0 0 0 16,0-3 0-16,1 3 0 0,-8-3 0 0,7-3 0 15,0 0 0-15,-4 0 0 0,4-3 0 0,0-5 0 16,0 2 0-16,0 0 0 0,-3-3 54 0,-1-2 8 0,1-4 2 0,0 3 0 15,-1-5-52-15,1 5-12 0,-1-6 0 0,1 7 0 32,-4-1-48-32,0-3-13 0,0 4-3 0,-4 2 0 0,4 0 52 0,-3-5 12 0,-1 5 0 0,4 0 0 31,-3 3-107-31,3-3-18 0,-4 1-4 0,0 5-1 16,-3-9-99-16,4 3-20 0,3 6-4 0,-4-2-1 0</inkml:trace>
  <inkml:trace contextRef="#ctx0" brushRef="#br0" timeOffset="116751.458">15536 16262 1824 0,'0'24'76'15,"0"-4"-60"1,0 1 95-16,0 0 19 0,0-1 4 0,4-2 1 16,-4 0-63-16,3-1-12 0,-3-2-2 0,4-3-1 15,-1-1-45-15,-3-2-12 0,4-3 0 0,0 0 0 16,-4-3 0-16,0-3 0 0,7 3 0 0,-7-3 0 16,3 0 0-16,1-3 0 0,3 0 0 0,-4-3 0 15,1 0-160-15,3-3-35 0</inkml:trace>
  <inkml:trace contextRef="#ctx0" brushRef="#br0" timeOffset="117105.537">15452 15874 1941 0,'0'0'82'0,"0"6"-66"16,0-6-6-16,0 15-2 0,-4-6 0 0,4-9 0 15,0 9-8-15,0-9 0 0,0 0 0 0</inkml:trace>
  <inkml:trace contextRef="#ctx0" brushRef="#br0" timeOffset="117377.19">15677 15857 1748 0,'0'0'73'15,"0"0"-58"1,0 0 55-16,0 0 11 0,0 0 3 0,0 0 0 16,0 0-17-16,4 9-3 0,-1-1-1 0,1 4 0 15,0 0-20-15,3 0-4 0,-4-1-1 0,1 4 0 16,3 6-9-16,-4-4-1 0,4 7-1 0,-3-4 0 15,3 7-27-15,-4-7 0 0,4 7 0 0,-3-1 0 0,3 1 33 16,-3 5 2-16,-1-2 0 0,1 5 0 0,-1 0-5 0,-3 0-1 0,4-2 0 16,-1 2 0-16,-3-9-29 0,4 10 0 0,-1-13 0 15,1-2 0-15,-1 2 0 0,1-11 0 0,-1 3 0 0,1-6 0 16,-1 5 0-16,-3-8 0 0,0-6 0 0,4 0 0 31,-4 0-45-31,0 0-15 0,7 6-4 0,-7-6 0 16,0 0-74-16,0 0-15 0,0 0-3 0</inkml:trace>
  <inkml:trace contextRef="#ctx0" brushRef="#br0" timeOffset="117718.065">15529 16115 1642 0,'0'0'46'0,"0"0"11"0,0 0-45 0,4 3-12 0,3-3 0 0,0 9 0 16,0-3 79-16,4-3 13 0,-1 3 4 0,1 0 0 16,3 0-27-16,0 2-5 0,4-2 0 0,-4 6-1 15,0-3-43-15,0-3-9 0,4-3-2 0,-4 3 0 16,0-1 19-16,3 1 3 0,-2-3 1 0,2 3 0 16,-3-6-24-16,0 0-8 0,1 0 0 0,-5-6 9 15,4 3-35-15,0 0-7 0,0 0-2 0</inkml:trace>
  <inkml:trace contextRef="#ctx0" brushRef="#br0" timeOffset="118006.233">15893 16157 2066 0,'0'0'43'0,"0"0"10"0,-4 5-42 15,4-5-11-15,-3 9 0 0,3-9 0 0,0 9 53 0,0-9 9 0,0 9 2 0,3 0 0 16,1-3-52-16,3-3-12 0,0-1 0 0,0 1 0 16,0-3 34-16,3 3 4 0,1-3 1 0,0 3 0 15,-1-3-30-15,1 0-9 0,-1-3 0 0,1 0 0 16,-4 3 0-16,0-3-12 0,4 1 0 0,-4-1 0 16,0 0 0-16,-4-3 0 0,1 0 0 0,-1 6 0 15,1-9-4-15,-4-3-1 0,3 6 0 0,-3 1 0 16,-3-4 17-16,3 3 0 0,-4-3 0 0,1-3 0 15,-1 6 0-15,1 1 0 0,-4-1 0 0,3 0 0 16,-3 0 48-16,0 0 12 0,0 3 4 0,-4-3 0 16,4 3-52-16,-3 3-12 0,3-3 0 0,0 3 0 15,-4 3-16-15,4-3-7 0,0 3-1 0,-4 6 0 16,4-3 39-16,4 0 7 0,-4 3 2 0,0 2 0 16,3 7-36-16,-3-3-8 0,0 5 0 0,0 4-1 15,3-1 32-15,1 10 6 0,-4-7 2 0,3 3 0 16,1 1-19-16,3-7 0 0,-4 7 8 0,4-4-8 15,0-5 55-15,0-4 7 0,7 4 2 0,-3-9 0 16,3 0-52-16,-4 2-12 0,5-8 0 0,-1 0 0 0,3-3 0 16,1 3 0-16,3-3 0 0,-4-3 0 0,5 3 0 0,2-3 0 15,-3 3 0-15,7 0 0 0,-3-3 0 0,0 0 0 16,3 0 0-16,-3 0 0 16,-1 3-48-16,1-3-13 0,-1 0-3 0,1-3 0 15,-4 3-204-15,-3-3-42 0</inkml:trace>
  <inkml:trace contextRef="#ctx0" brushRef="#br0" timeOffset="119714.257">16327 16480 2310 0,'-18'9'48'0,"18"-9"11"0,-7 3-47 0,3 3-12 0,4-6 0 0,-7 11 0 31,4-8 18-31,3-3 2 0,0 0 0 0,0 0 0 16,0 0-46-16,0 0-9 0,0 0-1 0,0 0-1 16,0 0-140-16,0 0-28 0,0 0-6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4-06T19:56:22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12393 13194 198 0,'0'0'0'0,"0"0"8"0,0 0-8 0,0 0 11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7:42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8752 0 0,'0'1'190'0'0,"-1"8"-10"0"0,-2-3-78 0 0,-7-1 1599 0 0,1-9-2266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8:01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12640 0 0,'0'0'536'0'0,"0"0"-432"0"0,0 0-104 0 0,0 0 0 0 0,0 0 0 0 0,0 0 0 0 0,0 7 432 0 0,0-7 64 0 0,0 0 16 0 0,0 10 0 0 0,0-10-416 0 0,0 0-96 0 0,0 0 0 0 0,0 0 0 0 0,0 0 0 0 0,0 0 0 0 0,0 0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6T20:09:07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548 140 14184 0 0,'0'0'288'0'0,"0"0"88"0"0,0 0-304 0 0,0 0-72 0 0,0 0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8T14:30:16.3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2921 6276 691 0,'0'0'29'0,"0"0"-29"15,0 0 40-15,0 0 1 0,0 0 1 0,0 0 0 16,-4 6 49-16,1-3 9 0,3-3 3 0,-4 6 0 16,4-6-27-16,0 0-4 0,-3 5-2 0,3-5 0 15,-4 6-18-15,4-6-3 0,-3 6-1 0,-1 0 0 16,4 0-17-16,-3 0-4 0,3 3-1 0,0-1 0 15,0 7-8-15,0-3-2 0,0-6 0 0,0 6 0 16,0 5-16-16,0-2 0 0,0 3-13 0,0 2 5 16,0 4 8-16,0 5 0 0,3 3 0 0,-3-2 0 15,0 8 42-15,4 3 10 0,-1 3 3 0,1 0 0 16,-1-3-37-16,1 1-7 0,-1-7-2 0,-3 9 0 16,4-3-9-16,-4 3 0 0,4-3 0 0,-4 4 0 15,0-7 31-15,0-6 4 0,3 3 1 0,-3-8 0 16,0 2-27-16,0-5-9 0,0-4 0 0,4 4 9 15,-4-12-9-15,0-4 0 0,0-2 0 0,0-6 8 16,0 0-8-16,0 0 0 0,0 0 0 0,0 0 0 16,0 0-54-16,-4-9-6 0,1-2-2 0</inkml:trace>
  <inkml:trace contextRef="#ctx0" brushRef="#br0" timeOffset="556.528">3168 6258 989 0,'0'0'28'0,"0"0"6"16,0 0-34-16,0 0 0 0,0 0 0 0,0 0 0 15,0 0 50-15,0 0 3 0,0 0 1 0,0 0 0 16,-4 6-26-16,4 0-4 0,4 0-2 0,-4 9 0 0,3-10 8 0,1 13 2 0,0-6 0 15,-1 5 0-15,1 4 8 0,3-3 3 0,0-4 0 0,0 10 0 16,0-6-35-16,0 5-8 0,0 9 0 0,0-11 0 16,-4 8 39-16,5-5 5 0,-5 2 2 0,1 4 0 15,-1-7-22 1,4 4-5-16,-3-4-1 0,-4 1 0 0,0 2 18 16,0-5 4-16,0 2 1 0,-4 1 0 15,4-1-16-15,0-2-3 0,0 2-1 0,-7-5 0 0,7 9-8 0,0-10-1 0,-3 1-1 16,3 2 0-16,0-2-11 0,-4 3-12 0,4-4 2 0,0 7 1 15,0-7 9-15,0 4 0 0,0-3 0 0,0-1 0 16,0 1 0-16,0-3 0 0,4 2 0 0,-4-5 0 16,0 0 0-16,0-3 0 0,0 2 0 0,0-5 8 15,0 6-60-15,0-6-12 0,0-6-3 16,0 0 0-16,0 0 14 0,0 0 2 0,0 0 1 0,0 0 0 16,-7-12-39-16,-4 0-8 0,4-8-2 0</inkml:trace>
  <inkml:trace contextRef="#ctx0" brushRef="#br0" timeOffset="927.418">2840 6920 996 0,'0'0'28'0,"0"0"7"0,-11-6-35 0,4 0 0 0,7 6 0 0,-7-6 0 16,4-3 41 0,3 9 2-16,-4-6 0 0,4 6 0 15,-3-6 11-15,3 6 2 0,0 0 1 0,0 0 0 0,0 0-30 0,0 0-7 0,0 0 0 0,0 0-1 16,0 0-19-16,0 0 0 0,0 0 8 0,7 0-8 16,0 0 12-16,0 6-2 0,0-6 0 0,0 3 0 15,0 3 6-15,0 0 0 0,0 0 1 0,4 0 0 16,3 0-17-16,-7-6 0 0,3 6 0 0,1-6 0 15,0 5 35-15,-4-5 0 0,3 0 0 0,1 0 0 16,3 0-19-16,0 0-4 0,0 0-1 16,4 0 0-16,-4 0-11 0,3 0 8 15,-2 0-8-15,2-5 8 0,1 5-8 0,0-6 10 0,-1 0-10 0,4 0 10 16,-3 3-22-16,-4 0-5 0,7 3-1 0,-7 0 0 31,0 0-39-31,1 3-8 0,-5 0-2 0</inkml:trace>
  <inkml:trace contextRef="#ctx0" brushRef="#br0" timeOffset="1230.283">3464 6926 1094 0,'0'0'23'0,"0"0"5"0,0 0-28 16,0 0 0-16,0 0 0 0,-3 5 0 0,-1 1 56 0,1 0 7 0,3 3 1 15,-4 3 0 1,1 0 0-16,-1-1 0 0,4 1 0 0,-3 6 0 16,3-4 0-16,0 4 0 0,0 0 0 0,0-7 0 0,0 4-54 0,3 3-10 0,-3-6 0 0,0 2 0 31,4-2 0-31,-4 0 0 0,3-6 0 0,-3-1 0 0,0-5 0 0,0 0-10 0,0 0 10 0,0 0-10 31,7-5-94-31,-3-7-20 0</inkml:trace>
  <inkml:trace contextRef="#ctx0" brushRef="#br0" timeOffset="1412.016">3447 6667 1337 0,'0'-12'28'0,"0"3"6"15,3 0-34-15,1 1 0 0,-1-4 0 0,1 6 0 16,-1-6 0-16,1 6 0 0,-1 0 0 0</inkml:trace>
  <inkml:trace contextRef="#ctx0" brushRef="#br0" timeOffset="2071.565">3708 6943 1102 0,'0'0'46'0,"0"0"-37"16,0 0 86-16,-4 0 17 0,4 0 3 0,0 0 1 15,-7 0-29-15,7 0-6 0,-7 0-1 0,7 0 0 16,0 0-26-16,0 0-6 0,0 0 0 0,0 0-1 15,0 0-27-15,0 0-4 0,0 0-2 0,0 0 0 16,0 0-14-16,0 0 0 0,0 0 0 0,0 0 0 16,0 0 0-16,0 0 0 0,0 0-9 0,0 0 9 15,4 0-9-15,6 0 9 0,-3 6-8 0,0-6 8 16,4 3-9-16,-4 0 9 0,3 6-10 0,-2-3 10 16,6 0 0-16,-4-1 12 0,-3 1-1 0,4 0 0 15,-8-6-29-15,8 6-6 0,-4-6 0 0,4 0-1 16,-4 0-11-16,0 0-3 0,0 0 0 0,0 0 0 15,0 0 39-15,-7 0 0 0,3-6 0 0,5 0 0 0,-8 0 0 16,3 1 0-16,-3-1 0 0,0 0 0 0,0-3 0 16,0 3 0-16,0-6 0 0,-7 6 0 0,3 1-22 15,1-7 3-15,-1 3 1 0,-3 0 0 16,0 3-10-16,4 3-1 0,-4-3-1 0,0 1 0 16,0-1 15-16,-4 6 3 0,4-6 1 0,0 6 0 15,0 0 11-15,0 6 16 0,-4-6-4 0,4 6-1 16,-3-1 8-16,2 1 1 0,1 6 1 0,0 3 0 0,0-3-13 0,0 5-8 15,4-5 8-15,-1 9-8 0,1-10 0 0,-1 13 0 0,4-12 0 0,-3 2 8 16,3-2-8-16,0 6 8 0,3-10-8 16,-3 4 8-16,4 0 8 0,-1 0 1 0,1-6 1 0,3 0 0 15,-4 5-2-15,4-5 0 0,0 6 0 0,0-3 0 16,4-3-25-16,0-1-6 0,-1 7-1 0,1-6 0 16,-4-6 16-16,0 0 0 0,4 6 0 0,-1-6 0 15,-3 0-10-15,4-6 1 0,-1 6 0 16</inkml:trace>
  <inkml:trace contextRef="#ctx0" brushRef="#br0" timeOffset="2685.995">4004 6943 1170 0,'0'0'24'0,"0"6"6"0,0 0-30 0,-4 6 0 0,4-3 0 0,0-4 0 31,0 1 81-31,0 6 11 0,0-6 1 0,4 3 1 0,-4 0-30 0,4-1-7 0,-4 4-1 0,7-6 0 16,-4 6-16-16,4 0-4 0,0-1-1 0,-3 4 0 15,3-3-10-15,-4 0-1 0,1-1-1 16,-1-5 0-16,1 9-12 0,3-9-3 0,-3 5 0 0,3-5 0 15,-4 0-8-15,4 0 12 16,-3 0-12-16,-1 0 12 16,1 0-4-16,-1-3 0 0,-3-3 0 0,0 0 0 0,0 0 0 0,0 0-8 0,0 0 12 0,0 0-4 15,0 0-8-15,0 0 10 0,4 0-10 0,-4 0 10 16,0 0 4-16,0 0 1 0,0 0 0 0,0 0 0 16,0-6-2-16,-4 0 0 0,4-3 0 0,-3 3 0 15,-1-6-13-15,1 7 0 0,3-1 0 0,-4-6 0 16,1 0 0-16,-1 3 0 0,1-2 0 0,-1-1 0 15,1 0-9-15,-1 0 9 0,0 4 0 0,1 2-9 16,-1-12 9-16,1 12 0 0,3-6 0 0,-4 4-8 16,4-1 8-16,0 0 0 0,0 3 0 0,-3-6 0 15,3 6 0-15,0 1 0 0,0-7 0 0,0 3 0 16,0 3 0-16,0 0 0 0,0 0-9 0,3 0 9 16,-3 1 0-16,0-1 0 0,0 0 0 0,0-3 0 15,0 3 0-15,0 0 0 0,4 3 0 0,-1 0 0 16,1-3 0-16,-4 1 0 0,3-13-9 0,1 12 9 15,0-3 0-15,-1 6 0 0,1-3-8 0,-1 1 8 16,1 2 0-16,3-3-8 0,-4 0 8 0,4 6 0 16,0-6-19-16,4 6 3 0,-4 0 1 0,4 0 0 15,3 0-17-15,0 6-3 0,-4-6-1 0,4 9 0 16,1-6-22-16,-1 5-5 0,-4-2-1 0,4 6 0 16,-3-6-23-16,7 6-5 0,-8-6 0 0,1-1-1 15,-4 1 16-15,3-6 3 0,1 3 1 0</inkml:trace>
  <inkml:trace contextRef="#ctx0" brushRef="#br0" timeOffset="15867.222">4505 7190 608 0,'0'0'12'0,"0"0"4"0,-7 0-16 0,0 6 0 0,3 0 0 0,-3 0 0 31,0 0 0-31,4 2 0 0,-1-8 0 0,-3 6 0 0,4 0 54 0,-1 0 8 0,4-6 2 0,-7 6 0 16,0 0-52-16,3 0-12 0,-3 0 0 0,4-1 0 15,-1 1 54-15,4 3 8 0,-3 3 2 0,-1-6 0 16,1 0 0-16,-1 5 0 0,1-2 0 0,-1 3 0 16,1-6-52-16,-1 6-12 0,-3-6 0 0,7 5 0 15,-3-2 0-15,-5 0 0 0,5 0 0 0,-1 3 0 16,1-1 0-16,-1 7 0 0,-3-12 0 0,4 3 0 15,-4-1 0-15,0 1 0 0,0-3 0 0,-4 6 0 16,4-6 0-16,0 0 0 0,0-3 0 0</inkml:trace>
  <inkml:trace contextRef="#ctx0" brushRef="#br0" timeOffset="16740.625">5620 6776 857 0,'-11'32'17'0,"8"-20"7"0,-1-1-24 15,1 4 0-15,-1 9 0 0,1-13 0 0,-1 4 84 0,4 3 12 16,-4-1 2-16,1 1 1 0,3 0-44 0,0 2-9 0,0 4-2 15,0-10 0-15,3 4-15 0,1 0-3 0,-4-4-1 0,4 4 0 16,-1 0 2-16,1-6 0 0,-1 5 0 0,1 4 0 16,-1-15-1-16,4 5 0 0,-3 10 0 0,-1-6 0 15,1 5-5-15,3-2-1 0,-4-3 0 0,4 2 0 16,-3 7-11-16,0-4-9 0,-4 4 12 0,3-7-12 16,-3 7 8-16,0-3-8 0,0 2 0 0,-3 1 0 15,-1 2 9-15,0-5-9 0,-3 2 0 0,4 1 9 16,-1 2-9-16,-3-8 0 0,4 5 0 0,-1-11 8 15,-3 6-8-15,4-4 0 0,-4 4 0 0,0-12 0 16,3 3 44-16,4-9 8 0,0 0 0 0,0 0 1 16,-7 0-33-16,0 0-8 0,0 0 0 0,-4 0-1 15,4-3 41-15,-3 0 8 0,3 0 1 0,-4-9 1 16,-3 0-50-16,0-5-12 0,3-1 0 0,-3 3 0 16,3-2 0-16,-3-4-13 0,4 4 2 0,-1-1 1 15,4 0-6-15,-3-2-2 0,-1 8 0 0,-7-6 0 16,8 4-14-16,-1-1-4 0,1 6 0 0,3-9 0 15,-4 13-20-15,4-7-5 0,-4 0-1 0,8 3 0 16,-1 3-16-16,1-5-3 0,-1 5-1 0,4 0-604 16</inkml:trace>
  <inkml:trace contextRef="#ctx0" brushRef="#br0" timeOffset="17044.398">5433 6408 1013 0,'-4'6'20'0,"1"0"8"0,3-6-28 0,-7 6 0 0,7-6 0 0,0 0 0 16,0 0 53-16,-4 6 6 0,4-6 1 0,0 0 0 15,0 0-8-15,0 0-2 0,0 0 0 0,0 0 0 16,0 0-40-16,0 0-10 0,0 0 0 0</inkml:trace>
  <inkml:trace contextRef="#ctx0" brushRef="#br0" timeOffset="17655.777">5694 6846 858 0,'0'0'36'16,"0"0"-28"-16,0 0 74 0,-7 6 15 0,7-6 3 0,-7 6 1 15,7-6-36-15,-4 6-7 0,4-6-2 0,0 6 0 16,0-6-18-16,0 11-4 0,-3-5-1 0,3 0 0 16,3 3-10-16,-3-3-3 0,4 6 0 0,3-6 0 15,-4-1-5-15,4 1-2 0,0 0 0 0,0 3 0 16,1-6-3-16,-1 6-1 0,-4-3 0 15,4 0 0-15,4-1 3 0,-4 1 0 0,3-6 0 16,4 6 0-16,-6-12-12 0,-1 6 0 0,0 0 0 0,3 0 0 16,-3 0 11-16,0-6-3 0,4 6-8 0,-4-5 12 15,0-1-4-15,0 0-8 0,-3-3 11 0,-1 3-11 16,1 0 12-16,-1-6-4 0,1 7 0 0,-1-7-8 16,-3 0 10-16,4 3-10 0,-1 3 8 0,-3-5-8 15,0-1 0-15,-3 0-12 0,-1 3 0 0,4 0 1 16,0 1-12-16,-3 2-2 0,3-6-1 0,-4 6 0 15,4 6 17-15,-3 0 9 0,-1-6-10 0,-3 6 10 16,0-6 16-16,-4 6 8 0,4 0 3 16,-3 0 0-16,3 6-27 0,-4 0-14 0,1 0 2 0,6 0 0 15,-7 6 12-15,4-1 16 0,-7 4-3 0,7 3-1 16,0-7-12-16,4 4-18 0,-4 3 4 0,3-1 1 16,1 1 13-16,-1 0 0 0,1 2 0 0,-1-8 0 15,4 3 0-15,0-4 15 0,0 1-3 0,0 0-1 0,0 0-11 16,0-6 0-16,4 2 0 0,-1 1 8 0,1-3-8 0,-1 3 0 15,4 3 0-15,0 0 0 0,0-7 28 0,4 4 3 16,-1 3 1-16,-3 0 0 16,4-6-52-16,-4-6-9 0,4 5-3 0,-1 1 0 0,4-6 12 0,1 6 1 15,-5 0 1-15,4-6 0 16,0 0-117-16,4 0-23 0,-4-6-5 0</inkml:trace>
  <inkml:trace contextRef="#ctx0" brushRef="#br0" timeOffset="18642.387">6523 6734 1034 0,'0'0'29'0,"0"0"7"16,0 0-36-16,0 0 0 0,0 0 0 0,0 0 0 15,3 6 55-15,4 0 4 0,-3-6 1 0,-4 12 0 16,3-9-9-16,1 9-2 0,0-4 0 0,-1 1 0 16,1 9-6-16,-1-6-2 0,1 2 0 0,-1 4 0 15,1 6-6-15,-4-7-2 0,0 10 0 0,3-10 0 16,-3 1-10-16,-3 3-3 0,3-10 0 0,0 1 0 16,-4 3 3-16,4-4 0 0,0 7 0 0,-3-6 0 15,3 0-8-15,0-1-2 0,-4-2 0 0,4-3 0 16,0-6-13-16,0 0 11 0,0 0-11 0,0 0 10 15,0 0-10-15,0 0 10 0,0 0-10 0,0 0 10 16,0 0 3-16,0 0 1 0,0 0 0 0,0 0 0 0,0 0 1 16,0 0 0-16,0-6 0 0,4-3 0 15,-4-2-15-15,0-7-15 0,3 6 3 0,-3-5 1 16,4-4 11-16,-4 9 0 0,0 1 0 0,3-10 0 16,-3 9 0-16,4 0-12 0,-4 1 12 0,3-4-12 0,1 6 0 0,-1 0 0 15,-3 3 0-15,4 1 0 0,-4 5-1 0,3-6-1 0,1 6 0 16,-4 0 0-1,3-6-14-15,5 0-4 0,-1 6 0 0,-4-6 0 0,4 6 40 0,0-6 8 0,0 3 2 0,4 0 0 16,-8 0-29-16,4 0-5 0,-3 3-2 0,0-3 0 16,3 3 18-16,0 0 14 0,0 0-2 0,0 3-1 15,0 0-11-15,0 3-16 0,0-3 4 0,0 9 1 16,0-6 11-16,0 6 0 0,0-1-9 0,0-2 9 16,0 9 0-16,0-1 0 0,7-5-9 0,-10 6 9 15,3-3 0-15,0 2 0 0,-3-5 8 16,3 0-8-16,-4 2 0 0,4 4 0 0,-3 0 0 0,-1-1 0 15,-3 4 0-15,0-9 0 0,0-1 0 0,0 1 0 16,0 0 28-16,0-3-1 0,4 2 0 0,-4-5 0 16,0-6-43-16,0 0-9 0,0 0-2 0,0 0 0 15,0 0 4-15,0 0 1 0,0 0 0 0</inkml:trace>
  <inkml:trace contextRef="#ctx0" brushRef="#br0" timeOffset="19054.256">6890 6567 1094 0,'-4'6'23'0,"1"6"5"0,3-7-28 0,-4 4 0 0,4-3 0 0,0 6 0 16,0-12 56-16,0 6 7 0,0-6 1 0,4 6 0 15,-4-1 0-15,3 1 0 0,1 0 0 0,-1 0 0 16,4 3-28-16,-3-3-6 0,-1 0-1 0,1-6 0 16,-4 11 7-16,3-11 0 0,-3 0 1 0,4 6 0 15,0 0-11-15,-4-6-2 0,3 6-1 0,1 0 0 16,-1 0-15-16,-3 0-8 0,4 8 8 0,-4-8-8 16,3 6-20-16,-3-6-9 0,0 3-2 0</inkml:trace>
  <inkml:trace contextRef="#ctx0" brushRef="#br0" timeOffset="19814.41">7310 6814 1094 0,'-15'0'23'0,"8"0"5"16,0 6-28-16,-3-3 0 0,-4 3 0 0,3-1 0 16,0 1 108-16,1 6 16 0,-1-6 3 0,-3 6 1 15,4-1-23-15,-1-2-4 0,0 3-1 0,1 6 0 16,6-12-59-16,-6 5-12 0,3-5-2 0,3 3-1 15,1 3-10-15,-1-6-3 0,4 5 0 0,-3-5 0 16,3 0-13-16,-4 0 0 0,4-6 8 0,0 12-8 16,0 0 0-16,4-4-18 0,-4 4 4 0,0 6 1 15,3-12 13-15,1 2 15 0,-4 1-3 0,3 0-1 0,1 3-11 16,3-6-16-16,0 6 4 0,-4-7 1 0,1 1 21 0,-1 0 4 16,4 3 1-16,1-3 0 0,-5 0-15 0,-3-6 9 0,7 0-9 15,0 0 8-15,0 0 0 0,4-6 0 16,-4 3 0-16,0-6 0 0,0 3 4 0,0-3 0 15,4-2 0-15,-4-1 0 0,0-9-12 16,0 10 0-16,0-1 0 0,-4-6 0 0,1 0 0 16,-4 4 0-16,3-4 0 0,1 1 0 15,-1 5 0-15,-3 0 0 0,4 3 0 0,-4 3 0 0,3-5 8 0,-3 5 0 16,0 0 0-16,0-3 0 0,0 9-8 0,0 0 0 0,0 0 0 0,0 0 0 16,0 0 16-16,0 0 0 0,0 0 1 0,0 0 0 15,0 0-27-15,0 0-6 0,-3 3 0 0,-4 9-1 16,7-6 7-16,-4 5 2 0,4 1 0 0,0 0 0 15,4 3-25-15,-4-4-5 0,0 7-1 0,3-3 0 16,-3 2 39-16,4-5 0 0,-1 12 0 0,5-13 0 16,-5 4 0-16,4-3 0 0,-3 0 0 0,3-1 0 15,0-2 16-15,0 3 10 0,-4 0 2 0,4-1 1 16,0-5-29-16,4 0 0 0,-4-6 0 0,0 6 0 16,7-6-30-16,-7-6-12 0,-3 6-2 15,6 0-1-15,-2-6-130 0,-1-6-25 0,3 7-6 16</inkml:trace>
  <inkml:trace contextRef="#ctx0" brushRef="#br0" timeOffset="20208.696">7500 6955 823 0,'0'0'16'0,"0"0"7"0,0 0-23 0,4 9 0 0,-1-3 0 0,-3 0 0 16,4-1 74-16,-4 1 10 0,0-6 3 0,3 12 0 16,1-6-24-16,-4 3-5 0,3 2-1 0,4 1 0 15,-7 0-14-15,4 6-3 0,-4-7-1 0,0 4 0 16,3 3-11-16,1-6-3 0,-4-7 0 0,3 4 0 16,-3 3-13-16,4 0-2 0,-4-6-1 0,0-1 0 15,0-5 1-15,0 0 0 0,0 0 0 0,0 0 0 16,0 0-34-16,0 0-6 0,0 0-2 0</inkml:trace>
  <inkml:trace contextRef="#ctx0" brushRef="#br0" timeOffset="20432.315">7408 6661 1094 0,'0'0'46'0,"0"0"-37"15,0 0 44-15,0 0 9 0,0 0 2 0,0 0 0 16,0 0 0-16,0 0 0 0,0 0 0 0,0 0 0 16,0 0-154-16,0 0-30 0</inkml:trace>
  <inkml:trace contextRef="#ctx0" brushRef="#br0" timeOffset="21644.981">8199 6864 1074 0,'0'0'30'0,"0"0"8"16,0 0-30-16,-11 0-8 0,11 0 0 0,0 0 0 16,-7-6 52-16,-4 6 10 0,4 0 2 0,7 0 0 15,-7 0 0-15,7 0 0 0,0 0 0 0,0 0 0 16,0 0 0-16,-7 0 0 0,7 0 0 0,-7 12 0 15,7-12-37-15,-7 0-7 0,4 11-2 0,-1-5 0 16,4 0-18-16,-4 3 10 0,4 3-10 0,0 0 8 16,0 5-8-16,0 4 0 0,4-4 0 0,0 13 0 15,3-4-16-15,0 4-4 0,3 2-2 0,1 3 0 16,-1 3 22-16,1 1 0 0,3 8 0 0,-3-9 0 16,-1 3 0-16,-3-3 0 0,-3 1 0 0,3-1 0 0,-4-3 0 15,4-6 0-15,-3 4 0 0,-4-4 0 16,4-2 0-16,-4-1 0 0,0-5 0 0,0 5 0 15,0-11 23-15,0 0 9 0,3-1 1 0,-6-2 1 0,3-6-4 0,0-6-1 16,0 0 0-16,0 0 0 16,0 0 27-16,0 0 4 0,-8 6 2 0,8-6 0 15,0 0-24-15,-7-6-5 0,0 0-1 0,0 0 0 16,0 0 3-16,4-11 0 0,-1 5 0 0,-3 3 0 0,4-9-45 0,-1 4-9 0,-3 2-1 16,3 0-1-16,1 0 21 0,-1 1 0 0,4-7-9 0,-3 9 9 15,-1-3-8-15,4 1 8 0,-3-1-12 0,3 0 12 16,0-5-35-1,0 8 0-15,0-3 0 0,0-6 0 0,0 1 43 0,0 2 8 0,0-3 1 0,0 1 1 16,0-4-18-16,0 3 0 0,3-5-8 0,-3-1 8 16,4 4-16-16,-1-10 2 0,1 4 1 0,-1 2 0 15,1-8 1-15,0 9 1 0,-1-7 0 0,1 10 0 16,-1-10 11-16,-3 10-12 0,4-4 12 0,-1 1-12 16,-3 2 12-16,4 3 0 0,-1 1 0 0,-3-4 0 15,0 9 0-15,4 1-8 0,-8-7 8 0,8 9-8 16,-4 3 8-16,0 0-8 0,3 1 8 0,-3-1-8 15,0 6 8-15,4-6 0 0,-1 0 0 0,-3 6 0 16,7 0-12-16,-7 0 0 0,4 0 0 0,7 0 0 16,-4 0-1-16,7 6-1 0,-7 0 0 0,7-6 0 15,0 6 14-15,0-1-11 0,0 1 11 0,4-3-10 16,-4 3 1-16,-3 0 0 0,3 0 0 0,-4-962 0 16,1 1930 9-16,-1-969-13 0,1-5 5 0,-4 6 8 15,4 0 0-15,-4-6 0 0,0 6 0 0,-4-6 0 16,1 3 0-16,-1 6 0 0,1-3 0 0,-1 3 0 0,-3-4-12 15,0 1 12-15,0 0-10 0,0 0 10 0,-3 6 0 0,-4 0 0 16,3-4 0-16,-3 4 0 0,-3 0 0 0,-1 0 0 0,0-4 0 16,1 1 0-16,-4 0 11 0,3 3-11 0,1-6 10 15,-5 0-10-15,5 0 16 0,-1-1-4 0,-3 1 0 16,4-3 0-16,-5 0 5 0,5-3 1 16,-1 0 0-16,1 0 0 0,3-3-2 0,-7 3-1 0,3-3 0 15,4 3 0-15,-4-6-1 0,4 6 0 0,0-5 0 16,0 5 0-16,0 0-14 0,0 0 0 0,7 0 0 15,-7 0 0-15,7 0-24 0,-4 0-2 0,4 0 0 16,0 0 0-16,0 0-8 0,0 0-2 0,0 0 0 0,0 0 0 16,0 0-66-16,0 0-14 15,0 0-2-15,0 0-1 0,0 0-58 16,0 0-12-16</inkml:trace>
  <inkml:trace contextRef="#ctx0" brushRef="#br0" timeOffset="22323.47">8643 6937 1265 0,'0'0'36'0,"0"0"8"0,0 0-36 0,0 0-8 0,0 0 0 0,0 0 0 31,0 0 64-31,-7 0 10 0,7 0 2 0,0 0 1 0,-4 0-35 0,4 0-7 0,-7 0-2 0,7 0 0 16,-7 0-9-16,7 0-1 0,0 0-1 0,0 0 0 15,-7-6-14-15,7 6-8 0,0 0 8 0,0 0-8 16,0 0 0-16,-7 0 0 0,4 0-10 0,-4 6 10 15,0-6-11-15,3 6 11 0,-3 0-10 0,3 0 10 16,-3 6-9-16,4 2 9 0,-1-2-8 0,-3 0 8 16,4 0 0-16,-4 2 0 0,3-2 9 0,-3 6-9 15,4-12 18-15,-1 2-3 0,1 1-1 0,-1 0 0 16,1 3 41-16,-1 0 8 0,4-6 1 0,-4 5 1 16,4-11-53-16,0 0-12 0,0 0 0 0,0 0 0 15,0 0 27-15,4 3 5 0,3 0 0 0,-3 0 1 16,3 3-15-16,3-6-3 0,-3 0-1 0,4 0 0 15,-1-6-6-15,5 3 0 0,-1 0-8 0,-4 0 12 16,4-8-12-16,-3 5 0 0,3-6 0 0,-3-6 0 16,-1 6-20-16,-3-2 4 0,4 2 0 0,-4 0 0 15,-4-2-16-15,1 2-2 0,0 0-1 0,-1 6 0 16,-3-6 35-16,4 7 0 0,-4-1 0 0,0 6 0 16,0 0 0-16,0 0 0 0,0 0 0 0,0 0 0 15,0 0 0-15,0 0 0 0,0 0 0 0,0 0 0 16,-7 0 0-16,-1 6 0 0,8-6 0 0,-7 5 0 15,4 1 0-15,-1 0 0 0,-3 0 0 0,4 6 0 0,-1-6 0 16,1 2 0-16,-1 4 0 0,1-6 0 0,3 12 0 0,-4-12 0 16,4 2 0-16,0 1 0 0,0 0 0 0,0 3 0 0,0-12 0 0,4 6 0 15,-1 6 0-15,-3-7 0 0,4 4 0 0,-1 3 0 16,4 0 0-16,-3-1 0 0,3 1 0 0,0 0 0 16,0-3 0-16,0 0 0 0,0 5 0 0,0-8 0 15,0 6-17-15,0-6 3 0,-3 0 1 0</inkml:trace>
  <inkml:trace contextRef="#ctx0" brushRef="#br0" timeOffset="23034.22">9006 6899 1013 0,'0'-6'20'0,"-3"0"8"0,3 6-28 16,-4-6 0-16,4 6 0 0,-3-5 0 0,3 5 73 16,-4-6 10-16,4 6 1 0,0 0 1 0,0 0 5 0,-3 0 1 15,3 0 0-15,-11 0 0 16,4 6-71-16,0-1-20 0,-3-5 0 0,2 6 8 16,-2 6-29-16,3-3-7 0,0 9 0 0,0-7-1 0,-4 1 29 0,4 3 0 0,0-3 0 0,-4 5 0 15,4 1 45-15,0-4 15 0,0 4 4 0,0 0 0 16,0-6-52-16,4-1-12 0,-1-2 0 0,1 3 0 15,3-12 0-15,0 0 0 16,0 0 0-16,0 0 0 0,0 0 0 0,0 0 0 0,0 0 0 16,0 0 0-16,0 0 0 0,3 6 0 0,4-6 0 0,-3 6 0 15,3-6 37-15,-7 0 5 0,7 0 1 16,0 0 0-16,-4 0-28 0,4 0-6 0,0 0-1 16,1-6 0-16,-5 6-8 0,4-6 0 0,-3 0 0 0,-4 6 0 15,7 0 0-15,-7 0 0 0,0 0 0 0,0 0 0 16,3 0 0-16,-3 0 0 0,7 0 0 0,-7 0 0 15,7 0 12-15,-3 6 1 0,-1 0 0 0,-3-6 0 16,7 0-61-16,-7 0-13 0,4 6-3 0,3-6 0 16,-3 6 52-16,3-1 12 0,-4 1 0 0,4 0 0 15,-3 3 0-15,-1-3 0 0,1 6 0 0,-1-7 0 16,1 1 0-16,-1 0 0 0,-3 0 0 0,4 6 0 16,-1-6 48-16,-3 3 13 0,4 2 3 0,-4-5 0 15,0 6-52-15,0-6-12 0,-4 3 0 0,1-1 0 0,-1-2 0 0,1 3-12 16,-1 3 3-16,-3 0 0 15,0-6 9-15,0-1 12 0,-3-2-2 0,3 3-1 16,-4-3-58-16,0 3-12 0,-3-6-3 0,4 0 0 0,-1-6 52 16,-3 3 12-16,3-3 0 0,1-2 0 15,-4 2 0-15,3 0 0 0,0-12 0 0,1 9 0 16,3-2-156-16,3 5-29 0</inkml:trace>
  <inkml:trace contextRef="#ctx0" brushRef="#br0" timeOffset="24520.854">9564 6864 850 0,'0'0'17'0,"0"0"6"0,0 0-23 0,0 0 0 0,0 0 0 0,0 0 0 16,0 0 55-16,0 0 6 0,0 0 2 0,-4 12 0 15,1-7-12-15,3 4-3 0,0 3 0 0,0 0 0 16,0 5-25-16,0-5-6 0,0-3-1 0,-4 6 0 31,4 5 7-31,0-2 1 0,-3 2 0 0,3-2 0 0,0 6 2 16,0-10 1-16,0 4 0 0,0 0 0 0,0-7-5 0,0 4-1 0,3 3 0 0,1-1 0 15,-4-5-21-15,3 0 0 0,1 0-12 0,-1 2 4 16,1-8 29-16,-1 12 7 0,1-12 0 0,-1 0 1 16,-3-6-17-16,0 0-3 0,0 0-1 0,0 0 0 15,0 0 17-15,0 0 3 0,0 0 1 0,4-3 0 16,-1-6 0-16,5 3 0 0,-5-12 0 0,1 1 0 15,-1-4-17-15,1 3-3 0,-1-5-1 0,1 2 0 16,-1 4-37-16,1-10-8 0,-1 10-2 0,1-7 0 16,-1 4 39-16,1-4 0 0,-1 6 0 0,1 4 0 15,-4-1 0-15,-4 6 0 0,4-3 0 0,-3 7 0 16,-1-1 0-16,4 6 0 0,0 0 0 0,0 0 0 16,-3-12 0-16,3 12 0 0,0 0 0 0,0 0 0 15,0 0 0-15,0 0 0 0,0 0 0 0,0 0 0 16,0 0-15-16,0 0 5 0,0 0 1 0,0 0 0 15,0 12 9-15,0-12-8 0,3 6 8 0,4-1-8 16,0 1 8-16,1 0 0 0,-1 3 0 0,0 0 8 16,3 0 1-16,-3 2 1 0,0-5 0 0,4 6 0 15,-4 3-22-15,4-4-5 0,-4 1-1 0,3 0 0 0,-6 6 18 16,3-7 0-16,-4 1 0 0,1 9 0 16,-4-9 0-16,0 2 0 0,3 4 0 0,-3-1 9 0,0-11-9 0,0 6 0 15,0-12 9-15,0 0-9 0,0 0 12 0,0 0-3 16,0 0 0-16,0 0 0 0,0 0 20 0,0 0 4 0,-7-6 1 0,4 0 0 15,3 0-20-15,0 1-4 0,0-7-1 0,0-3 0 16,3 9-9-16,-3-5 0 0,4-1 0 0,-1 0-11 16,1-3 11-16,-1 6 0 0,1 1 0 15,-1 2 0-15,-3-6 0 0,4 6-8 16,0 0 8-16,-1 6 0 0,1-9 0 16,-4 6 0-16,3 1 0 0,1-4 0 0,-4 6-8 0,3-3 8 0,1 0-8 0,-1 3 8 15,1-6 0-15,-1 0 0 0,1 6 0 0,3 0-8 16,-4-6 8-16,1 6 0 0,3-6 0 0,0 6-8 15,0 0 8-15,0-6 0 0,-3 6 0 0,3-5-8 16,0 5 8-16,0 0 0 0,0 0 0 0,3 0-8 16,-2 0 8-16,-1 0 0 0,3 0-9 0,-3 5 9 15,4 1-8-15,-4 0 8 0,3-6-10 0,1 12 10 16,-4-3-11-16,0 2 11 0,0 7-12 0,0-6 12 16,-3 6-14-16,-1-4 4 0,1 10 1 0,-1-7 0 15,-3-2 9-15,0 9 0 0,0-1 0 0,0-5 0 16,0 2 29-16,-3-2 8 0,3-3 2 0,-4-1 0 15,4-5-11-15,0 3-3 0,0-12 0 0,0 0 0 16,0 0-25-16,0 0-17 0,0 0 2 0,0 0 1 16,0 0 4-16,0-6 1 0,4-6 0 0,-4 3 0 15,3-2-137-15,1-1-27 0,3-6-6 0</inkml:trace>
  <inkml:trace contextRef="#ctx0" brushRef="#br0" timeOffset="25145.748">10336 6949 1197 0,'-7'3'50'0,"4"0"-40"16,-4 6 40-16,0-6 8 0,3 0 2 0,-3 3 0 16,0-1-4-16,4-5-1 0,3 0 0 0,-8 6 0 15,1 0-13-15,0-6-2 0,0 0-1 0,0 6 0 16,0-6-25-16,0 12-5 0,0-12-1 0,0 6 0 16,0 0-8-16,0 2 0 0,3 4 0 0,-3-6 8 15,4 12-8-15,-4-10-11 0,3 1 3 0,1 6 0 16,-4 3 8-16,3-7 0 0,1 1 0 0,-1 3 0 15,1-3 0-15,-1 5 11 0,4-11-3 0,-4 9 0 16,4-6-8-16,0-1 0 0,-3-2 0 0,3 6 0 16,0-6 0-16,3 0 0 0,1 0 0 0,-4-6 0 15,7 0 35-15,-3 0 1 0,3 0 1 0,0 0 0 16,3-6-14-16,-3 0-3 0,0 6-1 0,4-12 0 16,-4 6-9-16,0-8-2 0,-3 2 0 0,3 0 0 0,0 6-8 15,-4-6 0-15,4 1 0 0,0-1 0 0,-3 0 11 0,3 3 0 0,-4-2 0 16,5 5 0-16,-5 0-11 0,1-6 0 0,-4 6 0 15,3 0 0-15,1 3-11 0,-4 3 11 0,0-5-8 0,0 5 8 16,0 0-12-16,0 0 4 0,0 0 0 0,0 0 0 16,0 0 8-16,0 0-13 0,0 0 5 0,0 0 8 15,0 0 0-15,0 0 0 0,0 0 0 0,0 0 0 16,0 0 0-16,0 0 0 0,0 0 0 0,0 0 0 16,0 0 0-16,0 0 0 0,0 0 0 0,0 0 0 15,0 0-12-15,3 8 12 0,-3 1-10 0,0 6 10 16,0-3 0-16,4-1 0 0,-1-2 0 0,1 9 0 15,-1-6 0-15,1-1 0 0,-1 1 0 0,1 6 0 16,-1-4 0-16,1-2 0 0,3 0 0 0,-4 0 0 16,5-6 0-16,-5-1 0 0,4 1 0 0,0 3 0 15,0-9-40-15,0 6-8 0,0-6-1 0</inkml:trace>
  <inkml:trace contextRef="#ctx0" brushRef="#br0" timeOffset="25760.838">10509 6987 657 0,'0'0'28'16,"0"0"-28"-16,0 6 90 0,0 0 13 0,4 6 2 0,-4-3 1 15,0-1-26-15,3 7-6 0,-3-9-1 0,0 12 0 16,0-10-7-16,0 4-2 0,4 0 0 0,-4 6 0 16,0-12-11-16,-4 5-2 0,4-2-1 0,0 3 0 15,0 0-29-15,0-7-5 0,0 7-2 0,0-6 0 16,0-6 3-16,0 0 1 0,0 0 0 0,0 0 0 15,0 0-5-15,0 0-1 0,0 0 0 0,0 0 0 16,0 0-2-16,0 0-1 0,0 0 0 0,0 0 0 16,0 0-9-16,0 0 8 0,0 0-8 0,0-6 8 15,0 0-8-15,-3 0 0 0,3 1 9 0,-4-1-9 16,4-12 0-16,-3 9 0 0,-1-8 0 0,4 5 0 16,-3-9-14-16,3 4 2 0,-4-1 1 0,1-3 0 15,3 4-17-15,0-1-3 16,0 1-1-16,0 5 0 0,3-3 32 0,4 3 0 0,-3 1 0 0,3-7 0 15,0 9 0-15,-4 0 0 0,4 6 0 0,-3-3 0 16,3 1 0-16,0 5 0 0,0-6 0 0,4 12 0 16,-4-6 0-16,3 5 0 0,-3 1 0 0,4-6 0 15,0 9 0-15,-1-3 0 0,-3 6 0 0,4 0 0 16,-4-1 0-16,3 1 0 0,-3 3 0 0,1-3 0 16,-1 5 0-16,0-5 0 0,-4 0 0 0,4 2 0 15,-3-2-8-15,3 6 8 0,-4-4 0 0,1-2-9 0,-1 6 9 16,-3-6 0-16,4-6 0 0,-4 5 8 0,3-5 9 0,-3 3 3 15,4-3 0-15,-4-6 0 0,0 0-32 0,0 0-7 0,0 0-1 16,0 0 0-16,0 0 20 0,0 0 0 0,0 0 0 0,0 0 0 31,0 0-157-31,0-6-28 0</inkml:trace>
  <inkml:trace contextRef="#ctx0" brushRef="#br0" timeOffset="26557.839">10986 6952 1422 0,'0'0'40'0,"0"0"9"15,-8 0-39-15,8 0-10 0,-10 0 0 0,3 0 0 16,7 0 80-16,-7-3 13 0,0 3 3 0,-4-6 1 16,4 0-45-16,-4 6-8 0,1 0-3 0,3 0 0 15,-4 0-23-15,1 0-5 0,3 0-1 0,-4 6 0 16,4 0-12-16,3 0 0 0,-3 3 0 0,4 3 0 16,-1-1 0-16,1 1 0 0,-1 0-9 0,4 0 9 0,-3 2-8 0,3-2 8 15,3 0 0-15,-3 0-9 16,4-1 9-16,-1-2 0 0,1 3 0 0,3-6 0 15,-4 0 0-15,4 0 0 0,-3-1 0 0,0 1 0 16,3-3 0-16,0 3 8 0,-4 0-8 0,-3-6 8 0,7 0-8 0,-7 0 9 16,7-6-9-16,0 0 10 0,-3 3-1 0,6 3 0 15,-2-6 0-15,-1 6 0 0,3-5-9 0,-3 5 0 16,0-6 0-16,-3 0 8 0,3 0-8 0,0-6 0 0,-4 3 0 0,1 0-11 16,0 7 11-16,-4-10 0 0,0 6 8 0,0 0-8 15,0 6 0-15,0 0 0 0,0 0 0 0,0 0 0 16,0 0 0-16,0-6 0 0,0 6 0 0,0 0 8 15,0 0-8-15,0 0 0 0,-8 0 0 0,8 0 0 16,-7 0 0-16,7 0 0 0,-7 6 0 0,0 0 0 16,4 6-11-16,-1-6 11 0,-3-1-13 15,4 4 5-15,3 3 8 0,-4 0 0 0,4 0-9 16,0-7 9-16,0 7 0 0,0 3 0 0,0-3-9 0,0 5 9 16,0 1 0-16,0 2 0 0,0 4 0 0,0-6 0 15,4 2 0-15,-4 4 0 0,3-7 0 0,-3 10 0 16,4-4 0-16,-1-2 0 0,-3 2 0 0,4 4 0 15,-4-4 0-15,3 7 8 0,-3-1-8 0,0-2 12 16,4 2-12-16,-4-2 11 0,3-1-11 0,1 3 10 16,-4-2-10-16,0 2 8 0,3-5-8 0,-3 5 8 0,4-8-8 0,-4 8 0 15,0-2 0-15,0-4 0 0,0 9 0 0,0-8 0 16,0-1 0-16,0 4 0 0,0-4 0 0,0-5 0 16,-4-3 0-16,1 2 0 0,3-5 0 0,-4-3 0 15,1-3 0-15,3 6 0 0,-4-6 0 0,1-1 15 0,3-5-1 16,0 0 0-16,-7-5-22 0,-4-1-5 15,4-6-1-15,-4 0 0 0,-3-3 22 0,4-2 5 0,-4-1 1 0,0 3 0 16,-1-2-14-16,-2-1-13 0,-4-8 2 0,-1 2 1 16,5-2 0-16,-1 2 0 15,4-5 0-15,-4 8 0 0,8-2-9 16,-1-1-1-16,1 4-1 0,3-4 0 16,0 4-21-16,3 2-4 0,-3 6-1 0,3-11 0 15,4 8-163-15,0 3-33 0</inkml:trace>
  <inkml:trace contextRef="#ctx0" brushRef="#br0" timeOffset="27309.497">11127 7023 1454 0,'-7'2'30'0,"3"4"8"0,4-6-30 0,-7 6-8 0,0 0 0 0,3 0 0 16,4-6 60-16,-7 6 10 0,7-6 2 0,0 0 1 31,0 0-25-31,-3 6-6 0,3-6-1 0,0 0 0 0,0 0-25 0,0 0-4 0,0 0-2 0,0 6 0 16,3 0 7-16,1-1 2 0,-1-2 0 0,4 3 0 16,-3-3-11-16,3 6-8 0,-3-3 9 0,3-6-9 15,0 6 9-15,0-6-9 0,0 6 8 0,3-6-8 16,-3 0 0-16,4 0 0 0,0-6 8 0,-1 6-8 15,-3-6 9-15,4 0 0 0,-1 0 0 16,1 0 0-16,-4 0-1 16,0 0-8-16,0-2 12 0,-3 2-4 0,-1 0-8 0,1 0 0 0,3 0 0 0,-7 6 0 15,0 0 0-15,0-6 0 0,0 0 0 16,0 6-11-16,-4-6-9 0,1 4-1 0,-4-4-1 0,3 0 0 16,-3 6 8-16,0-6 2 0,0 0 0 0,-4 0 0 15,4 0 12-15,0 6 0 0,0-6-10 0,0 1 10 16,0-4 0-16,0 3 0 0,0-3 0 0,-4 6 0 15,4-3 0-15,0 0 0 0,0 6 0 0,0-6 0 16,7 6 0-16,-7 0 0 0,7 0 0 0,-10 0 0 16,2 6-10-16,5 0 10 0,-4 0 0 0,3 0-9 15,-3 6 9-15,4-3 0 0,-1 2-9 0,1 1 9 16,-1 0 0-16,1 2 0 0,-1 4 0 16,4-6 0-16,0 6 0 0,0-7 0 0,-3 4 0 0,6 3 0 15,-3-1-19-15,0 4-5 0,4-4-2 0,3 7 0 16,-4-6 26-16,1 2 0 0,3-2 0 0,0-1 0 0,0-2 0 15,0 3 0-15,0-1 0 0,0-5 0 0,4 9 0 0,-1-15 0 0,1 5 0 16,-1-5 0-16,1 3 28 0,0 0 10 0,-1-3 2 16,1-3 1-16,-1 3-27 0,1-6-6 0,0 0 0 0,3 0-8 15,-4 0 11-15,1 0-11 0,-1 0 10 0,1-6-10 16,0 0 0-16,-1 0 0 0,1-3-11 0,-4-3 11 16,3 7-143-16,1-7-21 15,0 0-4-15</inkml:trace>
  <inkml:trace contextRef="#ctx0" brushRef="#br0" timeOffset="27779.709">11176 6814 757 0,'0'0'21'0,"0"0"6"0,0 0-27 0,0 0 0 0,0 0 0 0,0 0 0 16,0 0 61-16,0 0 7 0,0 0 2 0,0 0 0 16,0 0-13-16,0 0-2 0,0 0-1 0,0 0 0 15,0 0-8-15,0 0-2 0,0 0 0 0,0 0 0 16,0 0-25-16,0 0-6 0,0 0-1 0,0 0 0 15,4-6 7-15,-1 0 1 0,1 0 0 0,3-6 0 16,0 1 9-16,3-4 3 0,1 3 0 0,-1 0 0 16,1-5-32-16,0 2 0 0,-1 3 0 15,1-5 0-15,-1 5-45 16,1-6-15-16,3-2-4 0</inkml:trace>
  <inkml:trace contextRef="#ctx0" brushRef="#br0" timeOffset="28884.461">11963 6993 698 0,'0'0'14'0,"-4"-6"5"0,4 6-19 0,-3-6 0 0,3 6 0 0,0 0 0 15,-4 0 52-15,4 0 8 0,0 0 0 0,-7 0 1 16,0 0-13-16,0 6-2 0,0 0-1 0,0 0 0 15,3 6 2-15,-3-6 0 0,4 2 0 0,-1 4 0 16,4 0-7-16,-3 0-2 0,3 0 0 0,0-7 0 16,0 4-12-16,0 3-2 0,0 0-1 0,0-6 0 15,3 0-4-15,-3-1-1 0,4 4 0 0,-1-3 0 16,1 6 14-16,3 0 2 0,-4-7 1 0,1 7 0 16,3-6-12-16,-4 3-3 0,5-3 0 0,-1 0 0 15,0 0-8-15,3 5-3 0,1-5 0 0,-1 6 0 16,1-6-9-16,3 3 0 0,-3-3 0 0,3 2 0 15,-4-5 0-15,4 3 0 0,1-6 0 0,-5 6 0 16,4-6 25-16,0 0 3 0,0-6 1 0,1 0 0 16,-1 3-15-16,0-5-3 0,-4-1-1 0,5-3 0 15,-5-6-1-15,1 1 0 0,3-4 0 0,-7 3 0 16,3 1-1-16,-2-4-8 0,-1 4 12 0,0-7-4 16,-4 6-8-16,4 4 0 0,-3-10 9 0,-1 10-9 15,-3 2 0-15,0-6 8 0,-3 1-8 0,-1 5 0 0,1-3 0 16,-1 9-10-16,-3-6 1 0,0 7 0 0,0-1 1 0,0-6 0 15,0 6 0-15,3 3 0 0,4 3-8 0,-7-3-2 0,7 3 0 0,0 0 0 32,0 0-13-32,0 0-2 0,0 0-1 0,0 0 0 15,0 0-42-15,0 0-8 0,0 0-1 0</inkml:trace>
  <inkml:trace contextRef="#ctx0" brushRef="#br0" timeOffset="29503.045">12471 7049 857 0,'0'0'17'0,"0"0"7"16,0 0-24-16,0 0 0 0,0 12 0 0,-4-6 0 16,1 0 88-16,-1 2 14 0,1 1 2 0,-1 6 1 0,1-9-16 15,-5 6-3-15,5-7-1 0,-4 4 0 16,3 6-52-16,-3 0-10 0,4-4-3 0,-1 1 0 0,-3 0 7 0,4-3 1 0,-1 2 0 0,4-5 0 16,0-6-3-16,0 0 0 0,0 0 0 0,0 0 0 15,0 0 15-15,0 0 4 0,0 0 0 0,0 0 0 16,0 0 12-16,-3-6 4 0,3-5 0 0,-4-1 0 15,4-3-32-15,0 3-5 0,4 1-2 16,-4-7 0 0,0 9-21-16,3-2 9 0,-3-7-9 0,4 6 0 0,-4 0 0 15,3 4 0-15,1-4 0 0,-4 0 0 0,3 0 0 0,-3 0 0 16,0 4 0-16,0 2 0 0,4-6-19 0,-4 0 3 0,0 6 0 16,0 1 0-16,0-4 3 0,0 3 1 0,0 6 0 0,0-9 0 15,0 9 12-15,0 0 0 0,0-3-10 0,0 3 10 16,0 0-10-16,3 0 10 0,1-6-13 0,-4 6 5 15,7 0-4-15,0 0 0 0,0 0 0 0,0 0 0 16,0 0 12-16,4 0-8 0,-1 6 8 0,1-6-8 16,-1 3 8-16,1 6-8 0,-4-3 8 0,4 3-8 15,-4-4 8-15,0 1-10 0,-4 6 10 0,4 0-10 16,-3-3 18-16,-1 2 4 0,1 1 1 0,-1 0 0 16,1 0-13-16,-4-4 0 0,0 1 0 0,0 6 0 15,-4-3-12-15,1 5-6 0,-1-5-1 0,1 9 0 16,-1-10 31-16,1 1 5 0,-1-6 2 0,1 9 0 15,-1-6-31-15,1-1-5 0,3-8-2 0,0 6 0 16,0-6 19-16,0 0 8 0,0 0-8 0,0 6 12 16,0-6-117-16,3 0-24 0,4 12-5 0</inkml:trace>
  <inkml:trace contextRef="#ctx0" brushRef="#br0" timeOffset="30015.413">12682 7043 1314 0,'-3'0'37'0,"-4"12"8"0,3-6-36 0,1 0-9 0,3-6 0 0,0 6 0 15,-4-1 53-15,4-5 9 0,0 9 2 0,0-3 0 16,0-6-16-16,4 12-4 0,3-6 0 0,-4 0 0 15,4 0-4-15,0-6-2 0,0 0 0 0,4 5 0 16,-4-5-9-16,0 0-1 0,4 0-1 0,-4 0 0 16,3 0-7-16,-3 0-2 0,4 0 0 0,0-5 0 15,-4 5 7-15,3-12 2 0,1 6 0 0,-4-9 0 16,0 3-19-16,0 7-8 0,-3-7 8 0,3-6-8 16,-4 6 0-16,-3 4 0 0,4-4 8 0,-4 0-8 15,0 0 0-15,0 6 0 0,0-5-10 0,-4 5 10 16,1-3-13-16,3 3 3 0,-4 0 1 0,1 0 0 15,-5 6-23-15,5-6-5 0,-8 6-1 0,4 0 0 16,0 0 26-16,-3 6 12 0,-1 0-12 0,4 0 12 16,-4 0-37-16,1 6 0 0,3 2 0 0,-4-2 0 15,1 9 37-15,-1-4 0 0,4 7 0 0,-4-4 0 16,4-2 0-16,0 0 0 0,0-1 0 0,4-2 0 0,-1 3 0 16,4-1 0-16,-3-5 0 0,3 6 0 0,3-4 21 0,-3-2 12 15,4 0 3-15,3 0 0 16,0-6-12-16,0 2-3 0,3-2 0 0,1 0 0 0,3 6-9 15,0-12-1-15,0 6-1 0,1-6 0 0,2 0-10 0,-3 0 0 16,4 0 0-16,0 0 0 0,3-6-8 0,0-6 8 16,0 6 0-16,0-3 0 0,0-2-164 15,1-1-29-15</inkml:trace>
  <inkml:trace contextRef="#ctx0" brushRef="#br0" timeOffset="31155.206">13515 6808 1013 0,'0'0'20'0,"0"0"8"0,0 0-28 0,0 0 0 0,0 0 0 0,-7 6 0 15,3 0 22-15,4 0-1 0,-3-1 0 0,3 4 0 16,3 3 35-16,-3 6 6 0,4-7 2 0,-4 1 0 15,3 3-1-15,4 8 0 0,-3-5 0 0,3 9 0 16,-3-10-23-16,3 10-5 0,0 2-1 0,-4-5 0 16,1 2 2-16,3-2 1 0,-4 2 0 0,1-3 0 15,-4 4-5-15,0 2 0 0,3 1-1 0,-6-4 0 16,-1 4-3-16,1-4 0 0,-1 3 0 0,1-2 0 16,-1-4-28-16,4 4 0 0,-7-7 0 0,4 7 0 0,-1-6 34 15,-3 2 4-15,4-11 1 0,-5 5 0 0,5-5-28 16,-1-3-11-16,1-3 8 0,3-6-8 0,0 0 8 0,0 0-8 0,0 0 8 0,0 0-8 15,0 0 19-15,0 0-2 0,0 0 0 0,0 0 0 16,0 0-17-16,0 0 0 0,3-6 0 16,-3-3 0-16,4-3 0 0,-4 1 0 0,3-1 0 0,-3-6 0 15,4 4 0-15,-4 2 0 0,4-6 0 0,-4 1 0 16,0 2 0-16,3 3-11 0,-3-6 2 0,0 1 0 16,-3 5 9-16,3-3 0 0,-4-2 0 15,-3-1-8-15,3-3 8 0,1 4-12 0,-1-10 12 0,-3 10-12 16,4-13-28-16,-1 4-5 15,-3 2-2-15,4-11 0 0,-1 9 38 0,1-13 9 0,3 4 0 0,0 3 0 16,0-9 0-16,0 8 0 0,3-5 0 0,1 9 0 16,-1-4 0-16,4 10 0 0,-3-1 0 0,-1-2 0 15,4 8 0-15,-3 6 0 0,-1-5 0 0,1 5 0 16,3 6 0-16,0 3 0 0,0-3 0 0,0 6 0 16,0 0 0-16,4 0 0 0,-4 6 0 0,3-6 0 15,1 6 0-15,0 3 0 0,-1-3 0 0,-3 6-8 16,4-1 8-16,-4 1 0 0,3 0 0 0,-3 3 0 15,4 2 0-15,-4-5 0 0,0 6 0 0,0-4 0 16,0-2 0-16,-3 6 0 0,-1-1 0 0,1-5 0 16,-1 9 17-16,1-4-1 0,-1 1 0 0,1 3 0 15,-4-4-25-15,0 7-6 0,0-4-1 0,-4-2 0 0,4 0 16 16,-3-1 0-16,3 4 0 0,-4-9 0 16,4-1 0-16,-3 4 0 0,-1-3 0 0,1-6 0 15,3-6 24-15,0 0 8 0,-7 5 2 0,0-5 0 16,-4 0-17-16,4-5-3 0,-4 5-1 0,-3-6 0 15,4 0-2-15,-4-6-1 0,0 6 0 0,-1-3 0 0,1 4-10 16,0-7 0-16,4-6 9 0,-4 6-9 16,-1 4 0-16,1-10 0 0,0 0 0 0,-3 6 0 0,6-2 0 0,0 2-20 15,4 0 4-15,0 6 1 16,4-5-75-16,-1 5-15 0,4-3-3 0</inkml:trace>
  <inkml:trace contextRef="#ctx0" brushRef="#br0" timeOffset="31751.061">13977 6887 1579 0,'-7'-17'32'0,"7"17"10"16,-4 0-34-16,4 0-8 0,0 0 0 0,-7-12 0 15,7 12 65-15,-7 0 11 0,0-6 3 0,7 6 0 16,0 0-24-16,-7 0-5 0,0 6-1 0,-3-6 0 16,3 0 12-16,-1 0 3 0,1 0 0 0,0 12 0 0,0-12-64 15,0 6-15-15,4-1-1 0,-4 1-1 16,0 0 17-16,0 3 0 0,0 3-8 0,-1 0 8 0,1-1 12 0,0 1 5 0,0 0 2 0,0 3 0 15,4-4-19-15,-4 13 0 0,3-12 0 16,4 8 0-16,-3-2-16 0,3-6-8 0,-4-1 0 0,4 4-1 16,0-3 25-16,4 0 0 0,-4-1 0 0,3-5 0 15,1 9 0-15,-1-9 0 0,4 0 9 0,-3-1-9 16,3 1 22-16,0-6-2 0,3 0-1 0,-2 0 0 16,-1-6-19-16,3 6 0 0,1-5 0 0,-1-1 0 15,1 0 0-15,-1-6 0 16,1 3 0-16,0 3 0 0,-1-5 0 0,1-1 0 0,-1-3 0 0,-3 3 0 15,1 1 0-15,-1-7 0 0,-4 6 0 0,1 0 0 16,-1 1 0-16,1 2 0 0,-4-3 0 0,0 0 0 16,0 7 0-16,0-4 0 0,-4-3 0 0,1 6 0 15,-1 0 0-15,-3-6 0 0,0 7 0 0,0-1 0 16,0-9 0-16,-4 9 0 0,1-3 0 0,-1 6 0 16,1-3 0-16,-1 1 0 0,0 5 0 0,4-6 0 15,-3 6 0-15,3 0-11 0,0 0 2 0,0 6 0 16,0-6-6-16,-1 5-1 0,1 1 0 0,4 0 0 15,-1 9-18-15,1 3-4 0,3-1-1 0,0 4 0 16,0-4 7-16,3 1 2 0,1 3 0 0,3-4 0 16,0 1-36-16,0 0-7 0,4-7-2 0</inkml:trace>
  <inkml:trace contextRef="#ctx0" brushRef="#br0" timeOffset="32777.341">14160 6846 930 0,'0'0'19'0,"0"0"5"0,0 0-24 0,-3 6 0 0,3-6 0 0,-4 6 0 16,4-6 91-16,-3 12 13 0,3-12 2 0,-4 6 1 15,1-1-17-15,3 1-3 0,-4 0-1 0,1 0 0 16,3 3-10-16,0 3-1 0,-4-6-1 0,4-1 0 16,0 7-30-16,0-6-7 0,-3 0-1 0,3 6 0 15,0-3-16-15,0 2-4 0,0 1-1 0,0 0 0 16,0-3-15-16,0-4 0 0,0 7 8 0,0-6-8 15,0-6 0-15,0 6 8 0,0-6-8 0,3 12 0 16,-3-6 9-16,0-6-9 0,0 6 8 0,0-6-8 16,0 2 0-16,0-2 0 0,0 0 8 0,0 0-8 15,0 0 0-15,0 0 0 0,0 0 0 0,0 0 8 16,0 0-8-16,0 0 0 0,0 0 9 0,0 0-9 16,0 0 16-16,0 0 0 0,0 0-1 0,0 0 0 15,0-2 5-15,0-4 0 0,0-6 1 0,0 0 0 16,4-3-5-16,-4 1 0 0,0-7-1 0,0 4 0 15,0 2-15-15,0-3 11 0,0 1-11 0,3-4 10 16,-3 6-10-16,4 6 0 0,-1-8 0 0,-3 5 0 0,4 0 0 16,-1 3 0-16,-3 1 0 0,4-1 0 15,-4 9-10-15,0 0 10 0,3-6 0 0,-3 6-9 16,0 0 1-16,4-6 0 0,-4 6 0 0,0 0 0 16,7 0-5-16,-3 0-1 0,-4 0 0 0,7 6 0 0,-4-6 2 0,4 6 1 15,-3 0 0-15,-1 0 0 0,1 2 11 0,-1-2-8 16,1 6 8-16,3-6-8 0,-4 6 8 0,1-6 0 0,3 5 0 0,0-2 0 15,-3 0-8-15,-1 6 8 0,4-4-8 16,-3-5 8-16,-1 6 12 0,1-6 8 0,-1 6 2 0,1-3 0 16,-1 2-32-16,1-5-6 0,-1 0-2 0,1 6 0 15,0-6 18-15,-4 0 0 0,0 2 0 0,3-2 0 16,-3-6 0-16,0 12 0 0,-3-6 0 0,3-6 0 16,0 0 0-16,0 6 9 0,0-6-9 0,0 0 12 15,0 0-12-15,0 0 0 0,-4 12 0 0,4-12 8 16,0 0-8-16,0 0 0 0,0 0 0 0,-7-12 0 15,3 0 0-15,1 6-14 0,-4-9 3 0,3 4 1 16,4-1-1-16,-3 0 0 0,3 0 0 0,0-2 0 16,0 2 11-16,0 6 0 0,3-6-9 0,-3 1 9 15,4 5-8-15,-4-6 8 0,3 6-10 0,1 0 10 16,-4 0-12-16,3 3 12 0,1-8-13 0,-4 5 5 16,3 6 8-16,-3 0 0 0,0 0 0 0,4-6 0 0,-4 6-9 0,4-6 9 15,3 0-10-15,-7 6 10 16,0 0-16-16,3 0 2 0,-3 0 1 0,7 0 0 0,0 0 13 15,-7 0 0-15,7 0 0 0,0 6 10 16,0-6-10-16,0 0 0 0,0 0 0 0,1 0 0 16,2 0 0-16,-3 6 0 0,-3 0 0 0,3-6 12 0,0 6-12 15,0-1 0-15,0 1 0 0,0-3 0 0,0 3 16 0,0 0-1 0,0 6-1 16,-3 0 0-16,-1-7-29 0,4 7-5 0,-3-6-2 0,-1 9 0 16,-3-3 22-16,4-1 0 0,-4 1 0 0,3 0 0 15,-3 0 27-15,0 2 9 0,-3-2 3 0,3 0 0 16,0 0-25-16,-4-1-5 0,4 4-1 0,0-3 0 15,-3-6 0-15,3-6 0 0,0 0 0 0,0 0 0 16,0 0-8-16,0 0 0 0,0 0 0 0,0 0 0 16,0 0-11-16,0 0-4 0,0 0-1 0,0 0 0 15,0 0-51-15,7-6-10 16,-4 0-3-16</inkml:trace>
  <inkml:trace contextRef="#ctx0" brushRef="#br0" timeOffset="33747.773">14612 6843 1552 0,'0'0'44'0,"-7"9"10"0,7-9-43 15,-7 6-11-15,7-6 0 0,-4 6 0 0,4-6 53 0,-7 6 9 0,4 0 2 0,3-6 0 16,0 11 0-16,-4-8 0 0,4 3 0 0,0 0 0 16,4 6-64-16,-4 0 0 0,0-7-9 0,3 7 0 15,-3-6 9-15,4 9 12 0,-1-3-2 0,-3-7-1 16,4 7-9-16,-4-6 0 0,3 6 0 0,-3-6 0 15,0-6 0-15,0 0 0 0,0 0 0 0,0 0 0 16,0 0 21-16,0 0 3 0,0 0 0 0,0 0 0 16,0 0-12-16,0 0-3 0,0 0 0 0,0 0 0 15,0 0 3-15,0 0 0 0,0 0 0 0,0 0 0 16,0 0-12-16,0 0 0 0,0 0 0 0,0 0 8 16,0 0 8-16,0 0 0 0,0 0 1 0,0 0 0 15,0 0-38-15,0 0-8 0,0 0-2 0,0-6 0 16,-3-6 31-16,3 6-9 0,0-6 9 0,-4 7 0 15,4-10 0-15,0 3 0 0,0 0 12 0,0-5-4 16,0-1 0-16,0 3 0 0,0-2 0 0,4-1 0 16,-4-3 8-16,3 4 1 0,5-1 1 0,-5 6 0 15,1-5-28-15,3 2-6 0,-4 3 0 0,1 1-1 16,-1-4 27-16,4 3 6 0,0 6 0 0,-3 0 1 16,3 0-32-16,-7 6-6 0,0 0-2 0,3 0 0 15,4 0 13-15,1 0 10 0,-1 6-13 0,-4 0 5 16,4 0-21-16,0 3-4 0,-3 9-1 0,-1-7 0 15,4 7 34-15,-3-3 0 0,-1 2 0 0,1-5 0 16,-1 6 20-16,-3-1 10 0,4 4 2 0,-4-3 1 16,0-7-21-16,4 7-12 0,-4 3 12 0,0-4-12 0,0-5 27 15,-4 9-2-15,4-10 0 0,0 1 0 0,0 0-25 0,0-9 0 0,0-3 0 16,0 0 0-16,0 0 0 0,0 0 0 16,0 0 0-16,0 0 0 0,0 0 0 0,0 0 0 0,0 0 0 0,0 0 0 15,0 0 0-15,0 0 0 0,0 0 0 0,0 0 8 16,0 0-8-16,0 0 0 0,0 0 0 0,0 0 8 15,0 0-8-15,0 0 0 0,0-3 0 0,0-9 0 16,4 6 0-16,-4-6 0 0,3 7 0 0,1-7 0 16,-4 0 0-16,3 3 0 0,1-3 0 0,-4-5 0 15,3 2 0-15,1 3 0 0,-1 1 0 0,-3-7 0 16,4 6-8-16,-1 0 8 0,1 1 0 0,-1-4 0 16,1 9 0-16,-1-6 0 0,-3 6-9 0,4 1 9 15,-4 5-8-15,0 0 8 0,0 0-12 0,0 0 12 16,0 0-20-16,0 0 4 0,0 0 0 0,0 0 0 15,7 2-19-15,-3 7-3 0,-1-3-1 16,4 0 0-16,-3 0 39 0,-1 0 0 0,1 6 0 0,3-4 0 16,-4 4 0-16,4 0 0 0,0 0 0 0,0 5 0 15,0-8 0-15,1 3 0 0,-1 6 0 0,0-7 0 0,0 1 0 0,0 3 0 16,-4-3 0-16,1-1 0 16,3 1 0-16,-4 3 0 0,1-4 0 0,3 1 0 15,-4 0 0-15,1 6 0 0,0-12 0 0,-4 2 0 16,0 1 0-16,0 0 0 0,0 3 0 0,0-6 0 0,-4 0 0 0,4-1 0 0,0-5 0 15,0 0 0-15,0 0 0 0,0 0 0 16,0 0 0-16,0 0 0 16,0 0-110-16,0 0-14 0,0 0-4 0</inkml:trace>
  <inkml:trace contextRef="#ctx0" brushRef="#br0" timeOffset="34536.37">15088 6902 1530 0,'-7'0'32'0,"0"0"8"0,0 0-32 0,7 0-8 0,-3 0 0 0,3 0 0 15,0 0 107-15,0 0 20 0,0 0 4 0,0 0 1 16,0 0-63-16,-7 0-12 0,7 0-2 0,0 0-1 16,0 0-35-16,0 0-7 0,0 0-2 0,0 0 0 15,0 0-2-15,0 0 0 0,3 12 0 0,1-6 0 16,-4-6-8-16,7 6 0 0,0-1 0 0,0-5 0 0,0 0 0 0,0 6 0 15,0 0 0-15,4-6 0 0,-4 0 0 0,3 0 0 16,-3 0 0-16,0 0 0 16,4 0 0-16,-4 0 0 0,3-6 0 0,1 6 8 0,-7-6-8 0,3 6 0 15,-4-5 0-15,-3 5 0 0,7-6 10 0,-3 0 6 0,-1 0 2 16,1 0 0-16,-1 0-18 0,1 0 0 0,-4 3 8 0,0-3-8 16,3 1-11-16,-3-1-5 15,-3 6-2-15,3-12 0 0,-4 6 6 0,1 6 0 0,-1-9 1 0,1 3 0 16,-1 0-5-16,1 1-2 0,-4 2 0 0,3-6 0 15,-3 9 6-15,0-6 2 16,0 0 0-16,3 0 0 0,-3 0 10 0,0 6-13 16,0-6 5-16,-3 3 8 0,3 1-28 0,-4-1 3 0,0 0 0 15,1 3 0-15,-1 0 14 0,1 0 11 0,3 0-13 0,0 6 5 16,0-4 0-16,0 7 0 0,-1-3 0 16,5 6 0-16,-4 0 8 0,3-1 0 0,1 1 0 0,-1 3 0 15,1 3 0-15,-4-4 11 0,3 1-3 0,1 6 0 16,-1-4 20-16,4 4 3 0,0-4 1 0,0 1 0 15,4 3-16-15,-1-4-4 0,1 1 0 0,-1 0 0 16,1-4 8-16,3 4 2 0,0-6 0 0,0-1 0 0,0-2-9 16,0 6-1-16,0 0-1 0,0-4 0 0,0 1-11 0,4 0 0 15,-1 3 0-15,1-4 0 0,0 1 0 0,3 0 0 16,-4-3 0-16,1-1 0 0,3 1 0 0,-4-3 0 16,1 6 0-16,3-6 0 0,-3 0 0 0,-1-6 0 15,4 0 0-15,-3 6 0 0,0-6 28 0,-1 0 3 16,1 0 1-16,-1 0 0 15,1 0-52-15,0 0-9 0,-1-6-3 0,-3 6 0 16,4 0 32-16,-1-6 0 0,1 6 0 0,0-6 0 0,-4 6-20 0,3 0 3 16,-3-6 0-16,0 6 0 15,4 0-30-15,-4 0-5 0,3-6-2 0,-2 6 0 16,-1 6-105-16,-7-6-21 0,3 0-4 0,-3 0 0 0</inkml:trace>
  <inkml:trace contextRef="#ctx0" brushRef="#br0" timeOffset="71136.124">16252 6881 520 0,'0'0'22'0,"0"0"-22"15,0 6 88-15,0-6 12 16,-3 6 4-16,3 0 0 0,0 3 5 0,0 3 2 16,0-6 0-16,0 5 0 0,0-5-60 0,0 6-12 0,0 3-3 0,0 2 0 15,0 7 12-15,3 2 1 0,1 4 1 0,0 2 0 16,-1 6-17-16,4 3-3 0,-3 9-1 0,3 0 0 15,-4 0-14-15,-3 3-3 0,4 3-1 0,-4 0 0 16,0-6-11-16,0-3 0 0,0 0 0 0,-4 6 8 16,4-15-8-16,0-3 0 0,0-2 0 0,-3-7 0 15,3-2 39-15,0-1 5 16,-4-8 2-16,4-3 0 0,0-1-27 0,0-5-6 0,0-6-1 0,0 0 0 16,0 0-4-16,0-6-8 0,0-11 11 0,0 2-11 15,0-3 0-15,0-8 0 0,0 2 0 0,0-8 0 16,-3-3 0-16,3 0 0 0,0 2 0 0,-4-8-12 15,1 9 12-15,3-6 0 0,-4 5 12 0,1 4-12 16,3-4 0-16,-4 10-16 0,0-1 2 0,-3-2 0 16,4 2 14-16,-4-5-12 0,3 3 12 0,-3-4-12 15,4 7 12-15,-4-4 0 0,3-5 0 0,1 2 0 16,-1-2 0-16,4 3 0 0,-3-4 0 0,3-2 0 16,3 3 0-16,-3 2-9 0,4-8 9 0,-1 3 0 15,4 3-8-15,-3-7 8 0,3 4-8 0,0-3 8 16,0 8 0-16,0 1-10 0,4 3 10 0,-4-1 0 15,3 9-8-15,1 1 8 0,-4-1 0 0,3 6 0 0,-3 1-9 16,0 8 9-16,4-3 0 0,0 6-9 0,-4 6 9 0,3-3 0 16,1 8-9-16,-4 7 9 0,4 0 0 0,-4 5 0 0,0 4 0 15,0 2 0-15,0 3 0 0,-4-5 0 0,1 8 0 16,-4 0 0-16,0-2 0 0,-4-1 0 16,-3 3 0-16,0-2 0 0,0-4 0 15,0-2 0-15,-4-4 0 0,1 7 8 16,-1-16 0-16,4 4-8 0,-3-6 12 0,3-6-4 0,0-1 4 0,-1 1 1 0,-2-6 0 15,3 0 0-15,3-6-2 0,-3 1-1 0,0-1 0 0,0-6 0 16,0-6-10-16,0 4 0 0,4 2 0 0,-5-6 0 16,1 0-23-1,0 4-6-15,0 2-2 0</inkml:trace>
  <inkml:trace contextRef="#ctx0" brushRef="#br0" timeOffset="71733.116">16563 6908 754 0,'-4'6'21'0,"1"0"5"0,3-6-26 16,0 0 0-16,-7 6 0 0,7-6 0 0,0 0 120 0,-4 0 18 16,4 0 4-16,0 0 1 15,0 0-35-15,0 0-8 0,0 0 0 0,0 0-1 0,0 0-46 0,0 0-9 0,0 0-1 16,0 0-1-16,0 0-24 0,0 0-5 0,0 0-1 16,0 0 0-16,0 0-12 0,0 0 0 0,0 0 0 0,4 5 0 15,-1 1 0-15,4-6 0 0,0 6 0 0,1 0 0 16,2-6 0-16,1 0 0 0,-1 0 0 0,4-6 0 15,0 0 0-15,1 0 0 0,-5-5 0 0,4-1 0 16,-3 0 0-16,-4 3 0 0,3-8 0 0,1 5 0 16,-4-9 0-16,-3 7 0 0,3-1 0 0,-4-3 0 15,-3 1 0-15,4 2 0 0,-4-964 0 0,0 1934 0 16,-4-969-25-16,1 5-2 0,-1 0 0 16,-3 3 0-16,4 0 18 0,-4 0 9 0,-1 6-10 0,-2-5 10 15,-1-1 0-15,1 6-9 0,-1 0 9 0,-3 0 0 16,0 0 0-16,0 6 9 0,0-1 0 0,-4 1 0 15,4 0-1-15,0 0-8 0,0 6 12 0,0 3-4 16,3-4-8-16,4 7 0 0,0-3 0 0,0 2 8 16,0 1-8-16,7 3 0 0,-4 2 0 0,8 1 0 15,-4-7 0-15,3 10 0 0,4-4 0 0,-3-5 0 16,3-3 0-16,4 2 0 0,-4 1 0 0,3-9 0 16,1 8 0-16,-1-5 13 0,1 0-1 0,3 2-1 15,0 1-3-15,-3 0-8 0,-1-3 12 0,4-6-4 16,-6 5-8-16,2-8 8 0,-3 3-8 0,0 0 8 15,0-6-8-15,0-9 0 0,-3 6 9 0,3-6-9 16,0-2-130-16,0-1-30 0</inkml:trace>
  <inkml:trace contextRef="#ctx0" brushRef="#br0" timeOffset="72243.125">16817 6779 1094 0,'-4'11'23'0,"1"-11"5"0,3 6-28 0,0 6 0 0,0-6 0 0,0 0 0 15,0 0 62-15,3 2 7 0,-3 1 2 0,4 0 0 16,-1-3-11-16,-3 6-3 0,4-1 0 0,0-5 0 15,-4 6 6-15,3 3 1 0,-3-3 0 0,0-1 0 16,4 1-4-16,-4 6-1 0,0-4 0 0,0-2 0 16,0 6-31-16,0-4-7 0,3 4-1 0,-3-6 0 15,0 0-20-15,0-12 9 0,0 0-9 0,0 0 0 16,0 0 17-16,0-6-3 0,0-6-1 0,0 0 0 16,4-2-13-16,-1 2 0 0,1-12 0 0,-1 7 0 15,1-1 0-15,-1 3-16 0,1-2 3 0,-1-1 1 16,1 3-15-16,-1 4-2 0,1-7-1 0,-1 6 0 0,1 0 16 15,-1 1 3-15,1 2 1 0,0-3 0 0,-1 6 10 0,1 0 0 16,-4-3 0-16,0 9 0 0,0 0 0 16,3-2-8-16,-3 2 8 0,0 0-8 15,0 0 8-15,0 0-8 0,0 0 8 0,7 2-8 16,0 7 8-16,0-3-8 0,0 6 8 0,0-6-8 16,0 9 8-16,0-1 0 0,1 1 0 0,-1 3 0 0,0-4 0 0,0 10 0 0,0-7 0 15,0 7 8-15,0-3 0 0,-4 2 1 0,1-2 0 0,-1 2 0 16,-3-5 3-16,4-6 0 0,0-1 0 0,-4-2 0 15,3 3-12-15,-3-12 8 0,0 0-8 0,0-967 8 16,0 1934-8-16,0-967-16 0,0 0 4 0</inkml:trace>
  <inkml:trace contextRef="#ctx0" brushRef="#br0" timeOffset="72946.932">17427 6814 1288 0,'-7'9'27'0,"-3"-3"5"16,3-1-32-16,-1-2 0 0,1 3 0 0,0 3 0 15,-3-9 112-15,-1 6 16 0,1-6 4 0,-4 0 0 16,3 6-56-16,0-6-12 0,1 6-1 0,-1-6-1 0,1 0-26 0,-1 0-4 16,0 0-2-16,1 0 0 0,-1 0-18 0,4 6-3 0,0-6-1 0,0 5 0 15,7-5-8-15,-7 6 0 0,0-6 0 0,0 6 0 16,3 3 0-16,-3-3 0 0,0 6 0 0,4-1 0 16,-1 1 0-16,1 0-12 0,-1 3 4 15,1-4 8-15,-1 7-23 16,4-6 3-16,0 2 1 0,0-2 0 0,4 0 19 15,-4 0 0-15,3 0 0 0,4-7 0 0,-3 1 0 0,3 0 0 16,0-3 0-16,3 3 0 0,-3-6 0 0,4-6 0 0,-4 6 0 0,4-6 0 16,3 0 17-16,-4-2 7 0,1 2 2 15,3-12 0-15,-3 6-17 0,-1-8-9 0,1 2 10 0,-1 0-10 16,1-8 12-16,0 8-3 0,-1-5-1 0,4-4 0 16,-3 4-8-16,-1-7 0 0,5-2 0 0,-5 3 0 15,-3-4 0-15,0-5 0 0,0 3-12 0,0 2 12 16,-3-2-9-16,3 3 9 0,-4-3 0 0,1 8 0 15,0-8-20-15,-1 8 2 0,-3-2 1 0,0 3 0 16,0-4 1-16,0-2 1 0,-3 2 0 0,-1 4 0 16,0 2 7-16,-3-2 8 0,4 2-13 15,-4 7 5-15,3 5 8 0,1 0 0 0,-4 3 0 0,3 4 0 16,-3-1 0-16,4 6 0 0,-1-6-9 0,-3 6 9 16,0 6-12-16,0-6 1 0,0 11 1 0,3-2 0 15,1 15 10-15,3-7 0 0,-4 4 0 0,4 8 0 16,0-2 0-16,0 2 0 0,0 4 10 0,4 8-10 15,-4-3 0-15,3 3 0 0,-3 9 0 0,4-6 0 16,3 6 8-16,-4-3-8 0,5 3 0 0,-1 0 0 16,-4-6 0-16,1 0 8 0,-1 3-8 0,1-23 0 15,-1 8 0-15,-3-5 9 0,4-4-9 0,-1 1 8 16,-3-7-8-16,0 4 0 0,0-3 9 0,0-4-9 16,0-2 9-16,4 0-9 0,-4 0 12 0,0-12-12 0,0 0 0 15,0 0 0-15,0 0 0 0,0-12 0 0,3 0 0 0,-3 0 0 16,4-2 0-16</inkml:trace>
  <inkml:trace contextRef="#ctx0" brushRef="#br0" timeOffset="73550.717">17692 6931 1765 0,'0'0'50'0,"0"0"11"15,0 0-49-15,0 0-12 0,-7 0 0 0,3 0 0 16,-3-5 97-16,0 5 17 0,4-6 3 0,-4-6 1 15,3 6-60-15,0 0-12 0,-3 0-2 0,4 3-1 16,-4-3-28-16,3-5-6 0,4 11-1 0,-3-12 0 0,3 12-8 16,0 0 0-16,0 0 0 0,0 0 0 0,0 0-16 0,-7 6 2 0,0 0 0 0,0 0 0 15,3-1-6-15,-3 4-2 0,4 3 0 16,-5 6 0-16,5-7 10 0,-4 7 1 0,0-3 1 16,3 2 0-16,1 1 10 15,-1-3 0-15,4-1 0 0,-3 1 0 0,3 3 0 16,3-6 0-16,-3-7 0 0,4 1 0 15,-4-6 0-15,3 6 8 0,-3-6 0 0,7 3 0 16,0 3 8-16,0-12 3 0,4 3 0 0,-4 0 0 0,4-6-7 0,-4 4 0 16,3-7-1-16,1 0 0 0,-1 0-11 0,-2-5 0 0,2 2 9 15,1 3-9-15,-4-5 0 0,0 5 0 0,0-3 0 0,0 3 0 16,-4 6-36-16,-3-5-8 16,4-4-1-16,-1 9-1 0,-3-3-6 0,0 6-2 15,0 3 0-15,0 0 0 0,0 0-1 0,0 0 0 0,0 0 0 16,0 0 0-16,0 0 14 0,-7 3 2 0,4 6 1 0,-1 0 0 15,1 3 38-15,-1-1 0 0,1 7 0 0,-1 0 0 16,4-4 37-16,-3 4 15 0,3 3 4 0,0-4 0 16,3 1-4-16,-3 0-1 15,4-10 0-15,-1 4 0 0,1 0-6 0,3-6-1 0,-4 0 0 0,1 0 0 16,3-1-21-16,0-5-5 0,0 0-1 0,0 0 0 16,4-5-17-16,-1-7 0 0,1 6 0 0</inkml:trace>
  <inkml:trace contextRef="#ctx0" brushRef="#br0" timeOffset="74002.428">17903 6881 1440 0,'0'0'60'0,"0"0"-48"15,0 6 58-15,-3 0 11 0,3 0 3 0,-4 3 0 16,4 3-20-16,-3-6-3 0,3 5-1 0,-4 1 0 16,4-6-32-16,0 6-6 0,0-3-2 0,0 2 0 15,0-5 0-15,0 6 0 0,0-12 0 0,0 6 0 16,0-6-20-16,0 0 0 0,0 0 0 0,0 0 0 16,0 0 0-16,0 0 0 0,0 0 0 0,4-12 0 15,-1 6 0-15,4-6 0 0,-3 7 0 0,3-10 0 16,-3 3-24-16,-1 0-5 0,4 1-2 15,-3-1 0-15,3 0 11 0,-4 3 3 0,1 3 0 0,-1-5 0 16,1 5 17-16,-4 6-12 0,0 0 12 0,0 0-10 16,0 0 10-16,0 0 0 0,0 0 0 0,0 0-8 15,0 0-1-15,0 0 0 0,0 0 0 0,7 0 0 16,-4 11 9-16,1-5 0 0,3 0 8 0,-3 6-8 16,3 3 12-16,-4-4-1 0,1 1-1 0,3 0 0 15,-4 3-2-15,-3 2-8 0,4-5 12 0,-1 6-4 16,-3-4 1-16,4 4 0 0,-1 0 0 0,-3-4 0 15,4-2-9-15,-1 6 0 0,1-12 9 0,-1 5-9 16,1-5 0-16,-4-6 0 0,4 0 0 0,3 3 0 16,-4-6-122-16,4-3-29 0</inkml:trace>
  <inkml:trace contextRef="#ctx0" brushRef="#br0" timeOffset="74373.784">18313 6229 1044 0,'-7'29'21'0,"3"-23"7"0,4 3-28 0,-3 3 0 0,3-1 0 0,0 7 0 15,0-6 90-15,3-3 13 0,1 8 2 0,-1-5 1 16,4 0-26-16,-3 0-4 0,3-1-2 0,-4 4 0 16,1 3-18-16,3-1-4 0,-4 1-1 0,1 8 0 15,3-2-21-15,-3 8-4 0,-1-2-1 0,1 8 0 16,-1-6 6-16,4 3 1 0,-3 1 0 0,-4 2 0 16,3-6-32-16,-3 4 0 0,0-4 0 0,-3 3 0 15,-1 3 0-15,1-5 0 0,-1 2 0 0,1 3 0 16,-1 0-9-16,4-2-8 0,0-4-2 0,-3 3 0 15,3-8 19-15,0-4 0 0,0 1 0 0,3-9 0 16,-3 2 0-16,4-5 0 0,-1-6 0 0,1 0 0 16,-1 0-11-16,1-6 2 0,3 0 0 0</inkml:trace>
  <inkml:trace contextRef="#ctx0" brushRef="#br0" timeOffset="74719.442">18143 6717 1474 0,'0'0'31'0,"0"0"6"0,0-970-29 0,0 1940-8 0,0-970 0 0,0 0 0 15,0 0 98-15,0 0 18 0,0 0 4 0,0 0 1 16,-3 12-45-16,3-12-10 0,0 0-2 0,0 0 0 16,0 0-28-16,3 5-7 0,-3-5-1 0,4 6 0 15,3-6-11-15,0 6-2 0,0-6-1 0,0 0 0 16,4 0-14-16,3 0 8 0,0-6-8 0,0 6 0 16,4 0 0-16,-1 0-12 0,4 0 1 0,-3-6 0 15,0 6-20-15,-1 0-4 0,-2-5-1 0,2 5 0 16,1 0-28-16,-4-9-7 0,7 9-1 0,-3-3 0 15,-4 3-19-15,3 0-4 0,1-3-1 0</inkml:trace>
  <inkml:trace contextRef="#ctx0" brushRef="#br0" timeOffset="75557.54">19600 6241 1302 0,'0'0'36'0,"0"0"10"0,0 0-37 0,-7-6-9 0,7 6 0 0,0 0 0 15,-7 6 46-15,7-6 7 0,-7 0 2 0,0 5 0 16,0 7-19-16,0-6-4 0,3 3-1 0,-3 0 0 16,4 5-19-16,-1-2-4 0,1 0-8 0,-1 0 12 15,1 8 8-15,3-8 2 0,-4 6 0 0,4-4 0 16,-3 4-2-16,3 6 0 0,3-4 0 0,-3 10 0 16,4-4-4-16,-1 9 0 0,1 1-1 0,-1 2 0 15,1 0-7-15,-1 0 0 0,1 3-8 0,-4 0 12 16,3-8-4-16,-3 5-8 0,0-3 11 0,0-2-11 15,-3-1 16-15,-1 3-4 0,1-2-1 0,-1-4 0 16,-3 0-3-16,4 4-8 0,-1-10 12 0,-3-2-4 16,4-4 4-16,-1-5 1 0,-3 3 0 0,4-6 0 15,3-9 17-15,0 0 3 0,0 0 1 0,0 0 0 0,0 0-14 16,0 0-2-16,0 0-1 0,0 0 0 0,-4-9-27 0,4 0-6 16,4-3 0-16,-1 1-1 15,4 5-64-15,-3-6-13 0,3-3-2 0</inkml:trace>
  <inkml:trace contextRef="#ctx0" brushRef="#br0" timeOffset="76206.181">19897 6931 1067 0,'0'0'45'15,"0"0"-36"1,0 0 75-16,0 0 14 0,0 0 3 0,0 0 1 16,0 0-22-16,-4-5-5 0,4 5-1 0,-7-6 0 15,4 6-1-15,-4-6 0 0,-1 0 0 0,1 3 0 16,7 3-17-16,-7-3-3 0,0 0-1 0,0 0 0 15,0 0-28-15,0 3-5 0,0 0-2 0,0 0 0 16,0 0-17-16,-4 3 0 0,4-3 0 0,0 3 0 16,4 0 0-16,-4 3 0 0,0 6 0 0,3-6-9 15,1-1 1-15,-5 1 0 0,5 6 0 0,-4 0 0 16,3 3 8-16,-3-4 0 0,4 1 0 0,-1 0 0 16,1-3 0-16,-1-1 0 0,1 7 8 0,-1-9-8 15,4 0 0-15,0 0 0 0,0-6 0 0,0 0 0 16,-3 6 0-16,3 0 0 0,0-6 0 0,0 5 0 0,0-5 0 15,0 0 0-15,0 0 0 0,3 6 0 0,4-3 18 16,0-3-1-16,0 3 0 0,0-3 0 0,0-3-27 0,0 3-6 0,4-3 0 16,-4-3-1-16,4 1 17 0,-4-1 0 15,3 0 0-15,-3-6 0 0,0 0 0 0,1 3 0 16,-1 1 8-16,-4-1-8 0,1-3 8 16,-1 6-8-16,1-6 0 0,-1 7 0 15,1-7 0-15,-4 3 0 0,0 6 0 0,0 3 0 0,0 0 0 0,0 0 8 16,0 0-8-16,0 0 0 0,0 0 0 0,0 0 0 0,0 0 8 0,0 0-8 15,0 0 0-15,0 0 0 0,0 0 0 0,0 0 0 16,0 0-8-16,0 9 8 0,3 0 0 0,-3 2 0 16,4 1-8-16,-4 6 8 0,3-9 0 0,1 8 0 15,-1-5 0-15,4 6 0 0,-3-7 0 0,0 4 0 16,3 3 0-16,-4-6 0 0,4-1 0 0,-3-2 0 16,3 3 0-16,-4-6 0 0,4 0 0 0,-3-1 0 15,-1-5-47-15,-3 0-2 0,7 0-1 0,0 0 0 16,-3 0 14-16,3-5 4 0,-3 5 0 0</inkml:trace>
  <inkml:trace contextRef="#ctx0" brushRef="#br0" timeOffset="77185.154">21064 6887 995 0,'0'0'20'0,"0"0"6"0,0 0-26 0,0 0 0 0,0 0 0 0,0 0 0 15,0 0 42-15,0 0 3 0,0 0 1 0,0 0 0 16,0 0 17-16,0 0 3 0,0 0 1 0,0 0 0 16,0 0-43-16,0 0-9 0,4 0-2 0,-4 0 0 15,7 3-4-15,-7-3-1 0,7-3 0 0,-7 3 0 16,4 0-8-16,-4 0 0 0,3 0-12 0,-3 0 12 15,0 0-23-15,0 0 3 0,0 0 1 0,0 0 0 16,-11-6-20-16,4 6-4 0,-3 0-1 0,-4 6 0 16,0-6 44-16,-1 3 14 0,-2 0 0 0,-1 3 0 15,1-3 62-15,-1 3 13 0,0 0 3 0,1 0 0 16,-1 0-22-16,0-1-4 0,1 7-1 0,3-6 0 16,0 0-45-16,-1 3-8 0,5 3-3 0,3-7 0 15,0 7-1-15,0-6 0 0,3 6 0 0,1-6 0 16,-1 2 0-16,4-8 0 0,0 12 0 0,0-6 0 15,4 6 4-15,-1 0 0 0,1-6 0 0,3-1 0 16,-4 1-4-16,4 3 0 0,0 3 0 0,0-6 0 16,4 0 10-16,0 0 2 0,-1-1 0 0,1 4 0 0,-1-6-20 15,4 6 0-15,1-3-11 0,-1 0 11 0,0 0 0 0,0-6 0 16,0 0 0-16,4 0 0 0,-4 0-11 0,0-6-5 16,3-6 0-16,1-3-1 15,0-2-169-15,-1-7-34 0</inkml:trace>
  <inkml:trace contextRef="#ctx0" brushRef="#br0" timeOffset="77758.724">21283 6264 1530 0,'-7'6'32'0,"0"3"8"15,3 3-32-15,-3-7-8 0,0 13 0 0,4-6 0 16,-1 3 78-16,1 2 14 0,3-5 4 0,0 6 0 16,-4 2-26-16,4 4-5 0,0-7-1 0,0 10 0 15,0 2-35-15,0-2-7 0,0 8-2 0,0-3 0 16,4 3-4-16,-4 4-2 0,3-7 0 0,-3 3 0 15,4-2-14-15,-4-4 0 0,3 0 8 0,-3-2-8 0,0-4 8 0,0-5-8 0,0 3 11 0,0-4-11 16,0-2 0-16,0 0-12 0,0-1 0 0,0-2 0 16,0-6 36-16,0 6 8 0,-3-6 2 0,3-6 0 15,0 0-34-15,0 0 0 0,0 0 0 0,0 0 0 16,0 0 0-16,0 0 0 0,0 0 0 0,0 0 0 16,0 0 13-16,0 0-4 0,0 0-1 0,0 0 0 15,0 0-8-15,0 0 0 16,0 0 0-16,0 0 0 15,0 0 0-15,0 0 0 0,0 0 0 0,0 0 0 0,0 0 0 0,0 0-11 0,0 0 3 16,3-3 0-16,1 0 8 0,3-9 0 0,-7 12 0 0,3-12 0 16,1 6 0-16,-4 1 0 0,3-4 0 0,1 3 0 15,-4-3 0-15,4 6 0 0,-4-3 0 0,0 6 0 16,3-6 0-16,-3 6 0 0,0 0 0 0,0 0 0 16,0-6 0-16,0 6 0 0,0 0 0 0,0 0 0 15,0 0 0-15,0 0 0 0,0 0-9 0,0 0 9 16,0 0-37-16,0 0-3 0,0 0-1 0,-3 6 0 15,3 0 17-15,-4 0 3 0,4 6 1 0,0-3 0 16,-4 2-16-16,4-5-4 0,0 6 0 16,0 0 0-16,0-12-12 0,4 3-4 15,-4-3 0-15</inkml:trace>
  <inkml:trace contextRef="#ctx0" brushRef="#br0" timeOffset="78385.957">21675 6784 961 0,'-14'6'40'16,"3"0"-32"-1,-3 0 88-15,0 6 18 0,0-6 3 0,0 3 1 16,3-1-36-16,-3 1-7 0,0 3-2 0,3 0 0 16,1-1-17-16,-1-5-3 0,0 6-1 0,1 3 0 15,3-3-40-15,3-1-12 0,-3 1 0 0,4 3 8 16,-1-3 0-16,4-1 1 0,-3 1 0 0,3 0 0 16,0-3 6-16,0-1 1 0,3 1 0 0,-3-3 0 15,0-6 6-15,4 6 2 0,3 0 0 0,0 0 0 16,0-6 5-16,0-6 2 0,0 0 0 0,3 0 0 15,-2 0-8-15,2-3-2 0,1-2 0 0,-4-1 0 0,0 0-13 0,0 0-8 16,0 1 10-16,0-4-10 0,-3 9 0 16,-1 0 0-16,1-6 0 0,-4 7 0 0,0 5 0 15,0-6-10-15,0 6 10 0,0 0-8 0,0 0 8 16,0 0-8-16,0 0 8 0,0 0-8 16,0 0 8-16,0 0 0 0,-7 6 0 0,-1-1-8 15,1-5 8-15,0 12-12 0,4-3 12 0,-4 6-12 0,3-1 12 16,4-2 0-16,-3 6 0 0,3-1-8 15,3-2 8-15,-3 3 0 0,4-6 0 0,3-1 0 0,-4 4 0 0,4-3-8 0,0 0 8 16,1-7-8-16,-1 1 0 0,0 0 0 0,0-3 0 0,3-3 0 31,1 0-176-31,-1-6-36 0</inkml:trace>
  <inkml:trace contextRef="#ctx0" brushRef="#br0" timeOffset="78864.564">21967 6714 1109 0,'0'0'23'0,"0"0"5"15,0 0-28-15,0 0 0 0,-7 6 0 0,0 3 0 16,0 2 14-16,0-5-3 0,0 0-1 0,0 3 0 0,0 3 44 15,-3-4 9-15,2 1 1 0,1 9 1 16,-3-12-4-16,-1 6-1 0,4-1 0 0,-3-2 0 0,-1 3-9 16,4 0-3-16,-4-6 0 0,1-1 0 0,3 1-9 15,0 0-3-15,0 0 0 0,3 0 0 16,4-6-7-16,-7 3-1 0,7-3-1 0,0 0 0 16,0 0 5-16,0 0 0 0,0 0 1 0,0 0 0 0,0 0-23 0,0 0-10 0,0 0 8 0,0 0-8 15,0 0 16-15,0 0-3 0,7 12 0 0,-7-12 0 16,7 0 0-16,0 6 0 0,-3-6 0 0,3 0 0 15,-7 0-13-15,0 0 8 0,7 5-8 0,-7-5 0 16,3 0 0-16,4 0 0 0,-7 0 0 0,7 6 0 16,-3-6 0-16,3 6 0 0,-3 0 0 0,-1-6 0 15,4 6 0-15,-3 0-8 0,-1 0 8 0,1 3 0 16,-1-4 0-16,1 1 0 0,-1 0 0 0,1 0 0 16,-1 6 0-16,1-6 0 15,-1 0 0-15,-3 2 0 0,0 4 0 0,0-6 0 0,-3 6 8 0,-1-6-8 16,1 2 12-16,-4 1-3 0,0 0-1 0,0 3 0 15,0 0-8-15,0-6 0 0,0-1-10 0,-4-5 10 16,0 0-110-16,4 0-16 0,-3 0-3 0</inkml:trace>
  <inkml:trace contextRef="#ctx0" brushRef="#br0" timeOffset="79555.524">22024 6876 1751 0,'0'0'36'0,"0"0"9"0,0 0-36 0,0 0-9 0,0 0 0 0,0 0 0 16,0 0 66-16,0 0 11 0,0 0 3 0,0 0 0 16,0 0-36-16,0 0-6 0,0 0-2 0,0 0 0 15,0 0-24-15,0 0-4 0,0 0-8 0,0 0 11 16,3 5-11-16,-3-5 12 0,7 6-12 0,-3-3 12 15,0 0-12-15,3 0 0 0,0 0 0 0,-4-3-11 16,4 3 11-16,0 0 0 0,0-3 8 0,0 3-8 16,0-3 0-16,-3 0 8 0,3 0-8 0,-3 0 0 15,-4 0 0-15,7 0 0 0,-7 0 0 0,3-3 0 16,1 0 0-16,-1 0 9 0,1 0-1 0,-4 0-8 16,3 0 14-16,-3 0-4 0,0-3-1 0,4 1 0 15,-4-1-9-15,-4 0 0 0,4 0 0 0,0 0 0 16,-3-3 20-16,-1 3 0 0,4 0-1 0,-3-2 0 15,-1-1-19-15,-3 3 0 0,4 0 0 0,-4 0 0 16,3 0-11-16,0 6-5 0,-3-9-2 0,4 7 0 16,-1-1 8-16,4 3 2 0,0 0 0 0,-7-3 0 15,7 3-2-15,-7 0 0 0,0 0 0 0,4 0 0 0,3 0-6 16,-7 6-2-16,0-1 0 0,-1 1 0 0,5 6 6 16,-1-6 2-16,-3 6 0 0,4-1 0 0,-1 1 10 0,1 3 0 15,-1-3 0-15,1-1 0 0,-4 1 0 16,3 0 0-16,4 3 0 0,-3-4 0 0,-1 1 0 0,1 0 0 0,3 3 0 15,-4-4 0-15,4 1 0 0,0 6-12 0,0-9 12 16,4-1-12-16,-4 1 23 0,0 3 4 0,3-6 1 0,-3 0 0 16,0-6-16-16,4 12 9 0,-1-10-9 0,-3-2 8 15,4 9 0-15,-4-9-8 0,3 3 12 0,1 3-4 16,-1 0-8 0,4 0 0-16,0-6 0 0,0 6 0 0,4-6-30 15,-4 0-11-15,4 0-3 0</inkml:trace>
  <inkml:trace contextRef="#ctx0" brushRef="#br0" timeOffset="80612.485">22211 6661 981 0,'0'6'28'0,"0"0"6"16,0 5-34-16,0-5 0 0,-4 0 0 0,4 3 0 15,0 0 68-15,-3-3 6 0,3 3 2 0,0 2 0 16,0-11-10-16,-4 6-2 0,4-6 0 0,0 0 0 16,0 0 1-16,0 0 0 0,0 0 0 0,0 0 0 15,0 0 23-15,0 0 5 0,0 0 1 0,0 0 0 16,0 0-23-16,0 0-5 0,0 0-1 0,0-6 0 16,0 6-29-16,-3-11-7 0,-1 2-1 0,-3 6 0 15,7 3 7-15,-3-6 1 0,-1 3 0 0,-3-3 0 0,7 6-36 0,-7-3 0 0,0 0 0 16,0 3 0-16,0 3 0 0,0 0 0 0,-4 0 0 0,4 6 0 31,-3 6-26-31,-1-10-2 0,0 7-1 0,1 3 0 0,-1 3 29 16,1-1 8-16,-1 1 1 0,0-1 0 0,4-2-9 15,-3 9 0-15,3-13 0 0,-4 1 0 0,4 3 0 0,0 3 0 16,4-7 0-16,-4 4 0 0,-1-3 0 0,5 0 0 16,3-1 0-16,-4-5 0 0,1 0 0 0,3 6 0 0,0-12 0 0,0 0 0 15,-4 3 0-15,4-3 0 0,0 0 0 16,0 0 0-16,0 0 0 0,0 0 0 0,0 0 0 0,4 9 8 15,-4-9-8-15,3 2 0 0,-3-2 0 0,0 0 0 16,4 6 20-16,3 0-2 0,-7-6 0 0,7 6 0 16,-3-6-29-16,3 6-5 0,-7-6-2 0,7 6 0 15,-4 0 18-15,4-6 0 0,4 6 0 0,-8 0 0 16,4-6-8-16,-3 5 8 0,-4-5 0 0,3 6 0 16,1 0-14-16,0 3 4 0,-1-3 1 0,1 0 0 15,-4-6 9-15,3 0 0 0,1 6-9 0,-4-6 9 16,7 6 0-16,-7-6 15 0,3 5-3 0,1-5 0 15,-1 6-12-15,1 0 0 0,-1 3 0 0,1-3 0 16,-4 0 0-16,3 0-16 0,-3-6 3 0,-3 5 1 16,3 7 20-16,-4-6 5 0,1 3 1 0,-1 0 0 15,-3-3-14-15,4 2 0 0,-4-2 0 0,0 0 0 16,0 6-9-16,-1 0 9 0,-2-6-13 0,-1-1 5 0,1 4-4 16,-1-3-1-16,-3 6 0 0,3-6 0 0,-3 0-2 15,4-6 0-15,-4 0 0 0,3 6 0 16,-3-12-37-16,3 6-7 0,4 0-1 0,-3-6-1 15,-1-6-1-15,4 6 0 0,0-6 0 0,0 4 0 16,0-4-62-16,0-6-12 0</inkml:trace>
  <inkml:trace contextRef="#ctx0" brushRef="#br0" timeOffset="81214.38">22211 6820 1288 0,'0'0'54'15,"-7"6"-43"1,3-1 42-16,1 1 9 0,-1 0 2 0,1 3 0 16,3-9 16-16,0 6 3 0,0-6 1 0,3 12 0 15,1-6-48-15,-1-1-10 0,1 1-2 0,3-6 0 16,0 3-12-16,-4 0-4 0,5-3 0 0,-1 0 0 16,0 0 29-16,0 0 6 0,3 0 1 0,-3-3 0 15,4 0-29-15,-1 3-6 0,1-6-1 0,-4 6 0 0,4-5-8 0,-4 5 0 0,0-6 0 0,0 0 0 16,-4 0 0-16,4 0 0 0,-3 6 0 0,-4 0 0 15,0-9 0-15,4 3-11 0,-4 0 3 0,-4 1 0 16,0-1-10-16,1 0-2 0,-1 0 0 0,1 6 0 16,-1-6 8-16,-3 0 2 0,4 6 0 0,-4-6 0 15,3 6 10-15,-3 0 0 0,0 0 0 0,-4 0 0 16,4 0 11-16,-3 0-3 0,-1 0 0 0,1 0 0 16,3 6 10-16,0-6 2 0,0 6 0 15,-1-6 0-15,1 6-10 0,0 0-2 16,0 3 0-16,0-1 0 0,0-2-8 0,4 3-12 0,-4 3 2 15,0 0 1-15,0-6 9 0,-1 5 0 0,1-5 0 0,0 6 0 16,0 3 0-16,0-4 0 0,4-5 0 0,-1 6 0 16,1 3 0-16,3-3 0 0,-4-1 0 0,4 1 0 15,4 6 0-15,-4-7 11 0,7 4-3 0,-4-3 0 16,4 0-8-16,4-1 0 0,-4 4 0 0,4-3 0 16,-1 0 0-16,1-1 0 0,3-2 0 0,0 3 0 15,0 0-36-15,0-6-8 0,4-1-3 16,-4 1 0-16,3 0-161 0,-2-6-32 0</inkml:trace>
  <inkml:trace contextRef="#ctx0" brushRef="#br0" timeOffset="82240.264">23156 6902 923 0,'0'0'39'0,"0"0"-31"16,0 0 12-16,-3 12 4 0,3-12 0 0,-4 6 0 15,-3 0 73-15,0-1 15 0,0 1 4 0,0 0 0 16,-4 0-30-16,1-3-6 0,-1 6 0 0,-3-3-1 16,0 3-53-16,0-4-10 0,-4 1-3 0,1 0 0 15,-1 0 7-15,0 0 2 0,1 0 0 0,-1 0 0 16,4 0-22-16,-4-4 9 0,4 4-9 15,-3 6 0-15,3-6 0 0,-1 0 0 0,1 6 0 0,4-4 0 16,-1 1 0-16,4 6 0 0,0-3 0 0,3 0 0 16,1-1 0-16,3 4 12 0,0-3-4 0,3-6-8 15,5-1 21-15,-1 1-2 0,0 0-1 0,3 0 0 16,1-6-2-16,3 0-1 0,4 0 0 0,-1-6 0 16,4 0 0-16,1-5 0 0,2-4 0 0,4-3 0 15,4-5 2-15,-4-10 1 0,4 4 0 0,0-6 0 16,0 2-6-16,3-5 0 0,-3-3-1 0,3-3 0 15,-7 6-11-15,-3-9 0 0,0-6 9 0,-4 6-9 16,-4 8 8-16,-2-5-8 0,-1 3 8 0,-4 3-8 16,-6 3 0-16,-1 2 0 0,-3 4 0 0,-7-3-8 15,0 8-2-15,-3-2 0 0,-1 2 0 0,-3 1 0 16,0 5-4-16,-4 3-1 0,0-2 0 0,1-962 0 16,-1 1937-12-16,-3-961-2 0,0-6-1 0,0 15 0 15,3-3 15-15,4 6 3 0,-4 0 1 0,4 3 0 16,-3 5 1-16,2 1 0 0,1 2 0 0,0 4 0 15,4-9 10-15,-1 8 0 0,4 1 0 0,0 2-8 16,0 4 8-16,7-4 0 0,0 9 0 0,0-2 0 16,3 2 0-16,4 9 0 0,-3-6 0 0,3 3 0 0,0-2 9 15,4-4-9-15,-4 3 12 0,3-3-12 0,-3-2 10 0,0-1-10 16,1-3 8-16,-5 4-8 0,1-4 12 0,-4-2-4 0,0 2 0 16,0-5 0-16,-4-4 0 0,4 4 0 0,-3-7 0 0,-1-2 0 15,4-3 16-15,0-1 4 0,-4-5 0 0,4 0 0 16,0-6-28-16,0 0 0 0,0 0 0 0,0 0 0 15,0 0-14-15,0 0-8 0,0 0-2 0,0 0 0 16,0 0-108-16,4-6-23 0</inkml:trace>
  <inkml:trace contextRef="#ctx0" brushRef="#br0" timeOffset="82797.85">23333 7020 1531 0,'0'0'64'0,"0"0"-51"16,0 0 73-16,0 0 14 0,0 0 4 0,0 0 0 16,0 0-23-16,0 0-4 0,0 0-1 0,0 0 0 15,0 0-54-15,0 0-11 0,0 0-3 0,0 0 0 16,3 0-8-16,4 3-11 0,0-3 3 0,0 2 0 16,0-2 0-16,4 0 0 0,-4 0 0 15,4 0 0-15,-4-2-4 0,0-1 0 16,3-3 0-16,-3 3 0 0,4-9-22 15,-4 6-5-15,0-6-1 0,-3 7 0 0,-1-7 19 0,1 0 3 0,-4 3 1 0,0-3 0 16,0 7 7-16,0-1 2 0,-4 0 0 0,-3-3 0 16,4 6-16-16,-4 0-2 0,0-3-1 15,-4 6 0-15,0-3 15 0,1 0 4 0,-4 3 0 0,0 0 0 16,-1 3 8-16,1-3 11 0,4 3-3 0,-4 0 0 16,3 0 16-16,0 0 4 0,1 3 0 0,-1 6 0 15,4-6-28-15,0-1 0 0,0 1 0 0,4 6 0 16,-1 0 0-16,4 3 0 0,0-4 0 0,4 1 0 15,-1 6 11-15,4-4-3 0,0 4-8 0,4 6 12 16,-1-10-12-16,1 10 11 0,3-7-11 0,4 4 10 16,-4-3-10-16,3-1 12 0,-2-2-12 0,6 0 12 15,-7-1-12-15,4-8 12 0,3 6-12 0,-4-6 12 16,4-6-26-16,-3 0-5 0,7 0-1 0,-4 0 0 16,0-12-140-16,0 0-29 0</inkml:trace>
  <inkml:trace contextRef="#ctx0" brushRef="#br0" timeOffset="83728.197">24613 6414 922 0,'0'0'26'0,"0"0"6"0,0 0-32 0,4 0 0 0,-4 0 0 0,7 0 0 16,0 0 64-16,-4 0 6 0,1 0 2 0,3-6 0 15,-3 0 9-15,3 0 3 0,-4-2 0 0,1 2 0 16,-1-6 8-16,1 6 3 0,-1-6 0 0,1-5 0 15,-4 8-50-15,0-9-9 0,0 6-3 0,-4-2 0 16,1 2-3-16,-4 0-1 0,0 0 0 0,0-5 0 16,-8 8-29-16,1-3-21 0,0 0 3 0,-7 1 1 15,0-1 7-15,-4 0 2 0,-3 0 0 0,0 7 0 16,0 2 8-16,-1-3-10 0,1 6 10 0,-4-6-10 16,4 6 10-16,0 6 0 0,0 0 0 0,-1-3-8 15,1 5 8-15,4 7 0 0,2-3 0 0,1 0-8 16,0-1 8-16,7 7 0 0,0-3 0 0,3 8 0 15,4-8 0-15,0 8 0 0,4 1 0 0,-1-6 0 16,8 8-10-16,3-2 10 0,3 8-12 0,1 0 12 16,6 9 0-16,1-5 0 0,3 11 0 0,0 6 0 0,1-9 0 0,-5-3 8 15,1 3-8-15,0 0 0 0,-1-6 0 0,-6-2 9 16,-1-7-9-16,1 3 8 0,-8-2-8 0,4-4 0 16,-3 1 0-16,0-4 8 0,-4 1-8 0,0-4 0 0,0 4 9 0,-4-7-9 15,0-2 13-15,4 3-1 0,-3-7-1 0,-1 1 0 16,1 0-33-1,-1-6-6-15,1 0-2 0,3-6 0 0,0 0-32 16,0 0-6-16,0 0-2 0</inkml:trace>
  <inkml:trace contextRef="#ctx0" brushRef="#br0" timeOffset="84034.674">24017 6823 1485 0,'0'0'31'0,"0"0"7"16,4 6-30-16,-1-1-8 0,4 1 0 0,0-3 0 15,4 6 46-15,-1-9 8 0,1 6 2 0,3-6 0 16,0 0 12-16,4 0 4 0,0 0 0 0,-1 0 0 15,4 0-5-15,-3 0-1 0,3 0 0 0,0-6 0 16,-3 6-34-16,0 0-6 0,3-6-2 0,-7 6 0 0,3 0-16 0,-2 0-8 16,2 0 0-16,-3 0 8 0,-3 6-20 0,3-6-5 0,0 6-1 0,-3-6 0 31,-1 6-190-31,1 0-37 0</inkml:trace>
  <inkml:trace contextRef="#ctx0" brushRef="#br0" timeOffset="84499.921">24656 6814 1409 0,'-7'9'29'0,"0"-1"7"0,-1 1-28 0,5 3-8 0,-4-6 0 0,3 6 0 16,1-1 62-16,3-2 11 0,-4 0 3 0,4 6 0 15,0-3-14-15,0-1-2 0,0 1-1 0,0-6 0 16,4 9-34-16,-1-4-6 0,1 1-2 0,-1 6 0 16,1-12 19-16,-1 2 3 0,1 4 1 0,3 0 0 15,-3 0-20-15,3-6-4 0,-4 0-1 0,1-1 0 16,-4-5-6-16,0 0-1 0,0 0 0 0,0 0 0 16,0 0 6-16,0 0 1 0,0 0 0 0,0 0 0 15,0-5-7-15,-4-7-8 0,4 0 11 0,-7 0-11 16,4-2 0-16,-4 2 0 0,3-6 0 0,-3 6 0 15,0 1 0-15,0-4-12 0,3 3 0 0,-3 6 0 16,0-5 12-16,4 5 0 0,-1-6 0 0,-3 6 0 16,4 3 0-16,-1-3 0 0,4 6 0 0,-4-6-9 15,4 6 9-15,0-6 0 0,0 1 0 0,0-1 0 0,4-6 14 16,-4 0-2-16,4 3 0 0,-1-2 0 0,1-1-12 0,3 0-16 16,0 0 3-16,-4-2 1 0,8-1 24 0,-4 6 4 15,0-3 2-15,4 1 0 0,-4-4-18 0,3 9-9 0,-3-3 1 16,0 6 0-1,4 3-28-15,-1-6-4 0,-2 6-2 0,2 6 0 0,1-6-53 16,-1 6-10-16,1 3-3 0,-1 0 0 0,1 5-12 16,0-2-4-16,-1 0 0 0</inkml:trace>
  <inkml:trace contextRef="#ctx0" brushRef="#br0" timeOffset="84991.929">25093 6790 1444 0,'-7'0'40'0,"-4"0"11"15,4 0-41-15,0 6-10 0,-3-6 0 0,3 6 0 16,-4-6 82-16,1 6 14 0,-5-6 4 0,5 6 0 16,-1-6-20-16,1 9-3 0,-1-6-1 0,1 2 0 15,-1 1-41-15,4 0-9 0,-4 3-2 0,4-3 0 16,0 0-16-16,4 0-8 0,-4 5 8 0,0-5-8 15,-1 0 0-15,5 0 0 0,-1 3 0 0,1 3 0 0,-1-6 0 16,4 5 0-16,-3-5 0 0,3 3 0 0,0 3 0 0,0 0 0 0,0-7 0 0,0 7 0 16,3-6 0-16,-3 6 0 0,4-6 0 15,-4-6 0-15,3 3 18 0,-3-3-2 16,7 3 0-16,-3-1 0 0,3-4 10 0,0 2 2 0,0-6 0 16,0 0 0-16,0 0-15 0,4-6-2 15,-4 0-1-15,4 7 0 0,-4-7-10 16,0 0 0-16,-4 3 9 0,4-3-9 0,-3 7 0 15,-1-1 0-15,1-6 0 0,-1 6 0 16,-3 3 0-16,0 3 0 0,0-6 0 0,0 6 0 0,0 0-18 0,0 0-2 0,0 0 0 0,0 0 0 16,0 0 1-16,0 0 0 0,0 0 0 0,0 0 0 15,0 0 4-15,0 0 1 0,0 0 0 0,-3 3 0 16,-4 3 14-16,3 0-9 0,1 6 9 0,3-6-8 16,0-1 8-16,-4 7 0 0,4-3 0 0,0 3-8 15,4 0 8-15,-4-1 0 0,3-5 0 0,-3 6 0 16,4-6 8-16,-1 3-8 0,4-4 8 0,-3-2-8 15,3 0 0-15,0 3 0 0,0-12 0 16,4 6 0-16,-1-3-122 0,1-2-22 0,6-1-5 16</inkml:trace>
  <inkml:trace contextRef="#ctx0" brushRef="#br0" timeOffset="85468.524">25206 6870 1644 0,'0'0'34'0,"0"0"9"0,0 0-35 0,0 0-8 0,0 0 0 0,0 0 0 16,-4 0 47-1,-3 6 7-15,4-1 2 0,-1 1 0 0,4 3-18 0,-3-3-3 0,3 0-1 0,0 6 0 16,3-1 3-16,-3-5 1 0,0 0 0 0,0 6 0 16,0 0-30-16,4-3-8 0,-8 2 0 15,4 1 0-15,4 0 9 0,-4-6 1 0,0 2 0 0,0-8 0 16,0 0 6-16,0 0 0 0,0 0 1 0,0 0 0 15,0 0-8-15,0 0-1 0,0 0-8 0,0 0 12 16,0 0 20-16,0 0 4 0,0 0 1 0,3-5 0 16,-3-4-23-16,4-3-5 0,-4 6-1 0,3-6 0 15,1 1-18-15,-4 2-4 0,4-3-1 0,-1 0 0 16,1 6-14-16,-4-5-3 0,3-1-1 0,1 6 0 16,-4-3 33-16,3 3 0 0,-3 0 0 15,4 1 0-15,-4 5-8 0,0 0 8 0,3-6-12 16,-3 6 12-16,0 0-10 0,0 0 10 0,0 0-8 0,0 0 8 15,4-6-10-15,-4 6 10 0,0 0-12 0,0 0 12 16,7 0-12-16,-4 0 4 0,4 6 8 0,-3-6-13 16,3 6 13-16,-4-1 0 0,5 1 0 0,-5-3 0 15,4 6 0-15,0-3 16 0,0 9-3 0,-3-9-1 16,3 5-2-16,0 1-1 0,0 3 0 0,-4-3 0 16,4 5-9-16,-3 1 12 0,0-6-12 0,-1 2 12 15,-3-2-12-15,4 6 0 0,-4-7 0 0,0 1 0 16,3 3-40-16,-3-3-11 0,0-6-1 0,0-6-1 15,0 0-112-15,0 0-23 0</inkml:trace>
  <inkml:trace contextRef="#ctx0" brushRef="#br0" timeOffset="85978.08">25749 6796 1652 0,'0'0'34'0,"0"0"9"0,0 0-35 0,-10-6-8 0,3 6 0 0,0 0 0 15,0 0 87-15,-1 0 15 0,1 0 3 0,0 0 1 16,0 0-32-16,-3 0-6 0,3 0-2 0,0 6 0 16,-4-6-30-16,4 6-7 0,0 0-1 0,-4 0 0 15,4 3-28-15,-3-1 0 0,3 1 0 0,-4-3 0 16,4 6 0-16,0 0 0 0,-4-6 0 0,4-1 0 15,0 4 0-15,0 0 0 0,4-3 0 0,-1 9 0 16,1-9 0-16,-1 5 0 0,1-5 0 0,-1 0 0 16,4 6 9-16,0-6-9 0,0 3 8 0,0-9-8 15,4 5 12-15,-1 1-4 0,1 0 0 0,3 0 0 16,0-6 3-16,0 6 0 0,3 0 0 0,1-6 0 16,-1 0-11-16,5 3 0 0,-5 0 0 0,4 0 0 0,-3-3 0 15,3 3 0-15,0-3 0 0,0 0 0 0,0 0 0 0,0 0-16 16,1 0 3-16,-1 0 0 15,0-3-56-15,0 0-11 0,0 0-3 0,-3 0 0 16,-1 3-119-16,1-12-24 0,-1 12-5 0</inkml:trace>
  <inkml:trace contextRef="#ctx0" brushRef="#br0" timeOffset="86325.683">25739 7134 1074 0,'-7'3'30'0,"3"9"8"15,-3-6-30-15,4 0-8 0,-1 0 0 0,4 5 0 16,-4-5 104-16,4-6 19 0,0 6 4 0,0 3 1 15,0-9-52-15,-3 6-9 0,3 0-3 0,0 0 0 16,0-1 0-16,0 1 0 0,0 0 0 0,0 6 0 0,0-6-20 16,-4 0-4-16,4-3 0 0,0 3-1 0,0 2-27 0,-3 1-4 15,3 3-8-15,-4-6 11 0,1 6-11 0,-1-7 0 0,1 4 0 0,-4 3 0 32,0 0-34-32,0-6-9 0,0 5-1 0,-4-5-1 0,0 3 19 0,1-3 4 0,-1 0 1 15,1 0 0 1,-5 0-69-16,5 0-14 0,-4-1-2 0</inkml:trace>
  <inkml:trace contextRef="#ctx0" brushRef="#br0" timeOffset="87215.414">26222 6843 1013 0,'4'-12'20'0,"-4"12"8"0,0 0-28 0,0-2 0 0,0 2 0 0,0 0 0 16,-4-6 44-16,4 6 3 0,-4-3 1 0,4 3 0 16,-7 0 12-16,0 0 4 0,0 0 0 0,0 3 0 15,-3 3-7-15,3-1-1 0,-4 1 0 0,-3 0 0 16,0 0-26-16,3 6-6 0,-3-6 0 0,-4 5-1 16,4-5 26-16,0 0 6 0,-3 3 1 0,2 3 0 15,5-6-6-15,-1 5-1 0,1-5 0 0,3 0 0 16,0 0-23-16,0-3-5 0,7-3-1 0,0 0 0 15,-4 9-9-15,4-9-3 0,0 0 0 0,0 0 0 16,0 0 4-16,0 6 0 0,0-6 0 0,4 9 0 16,-1-4 7-16,1 1 1 0,3 0 1 0,0-6 0 15,0 6-21-15,3-6 9 0,4 6-9 0,-3-6 0 16,3-6 0-16,0 6 0 0,0-6 0 0,0 0 0 16,1 0-20-16,2 1-8 0,1-4-2 0,-4-3 0 15,0 0 4-15,-3 6 1 0,-1-5 0 0,1-7 0 16,-4 9-13-16,-4-3-2 0,5 1-1 0,-5 5 0 15,-3-6 22-15,0-3 5 0,-3 6 1 0,3 4 0 0,-4-1 13 16,0 3 0-16,4 3 12 0,-7-6-12 0,4 6 16 16,-4 0-3-16,0 9-1 0,0-6 0 0,0 2-12 0,0 4 0 0,3 3 0 15,-3-6 0-15,3 6 9 0,1-1-1 0,-1-2 0 0,4 3 0 16,0 0 10-16,0 0 2 0,0-1 0 0,4 1 0 16,-1 3-10-16,1-3-2 0,0-1 0 0,3 1 0 15,0 0-8-15,-4-6 0 0,4 2 0 0,0-2 0 16,0 0 0-16,4 0-11 0,-4-6 3 15</inkml:trace>
  <inkml:trace contextRef="#ctx0" brushRef="#br0" timeOffset="87514.221">26427 6858 1265 0,'0'0'36'0,"0"0"8"15,0 0-36-15,0 0-8 0,0 0 0 0,0 0 0 16,3 12 83-16,-3-6 14 0,0-1 3 0,-3 1 1 0,3 3-29 0,-4 0-7 16,4 6-1-16,-3-4 0 15,-1 1-4-15,0-3-2 0,1 6 0 0,-1-1 0 16,1-2-30-16,-1 6-5 0,1-9-2 0,3 2 0 0,-4 1-10 0,4-6-3 0,0-6 0 0,0 0 0 15,0 0-8-15,0 0 0 0,0 0 0 0,0 0 0 32,0 0-43-32,7 0-10 0,0 0-3 0,-3-6 0 0,3 0-147 0,-3-3-29 15</inkml:trace>
  <inkml:trace contextRef="#ctx0" brushRef="#br0" timeOffset="87680.609">26388 6511 1174 0,'0'9'49'0,"0"0"-39"16,0 5-50-16,0-2-11 0,-4 0-1 0,4 0-1 16,4-1 53-16,-4 4 0 0,3-3 0 0</inkml:trace>
  <inkml:trace contextRef="#ctx0" brushRef="#br0" timeOffset="88383.667">26804 6752 1773 0,'0'0'36'0,"0"0"11"0,-7 0-38 0,7 0-9 0,-7 6 0 0,0-6 0 16,0 0 98-16,0 0 18 0,0 0 3 0,0 0 1 16,0 0-40-16,7 0-7 0,-7 0-1 0,0 0-1 15,-1 0-31-15,8 0-5 0,-7 0-2 0,0 0 0 16,7 0-33-16,0 0 0 0,-3 0 0 0,3 0 0 15,0 0-19-15,-7 3-10 0,7-3-3 0,-7 6 0 16,3 3 32-16,1-4 0 0,-1 4 0 0,1 3 0 16,-1 0-10-16,4-3-2 0,-3-1-1 0,3 1 0 15,0-3 13-15,-4 6 0 0,4-6 0 16,0 0 0-16,0 0 0 0,0-1 0 0,0-5 0 0,4 6-9 16,-4-6 9-16,0 0 0 0,0 0 0 0,3 6 0 15,-3-6 0-15,0 0 9 0,0 0-1 0,0 0-8 16,4 3 0-16,-4-3 0 0,0 0 0 0,0 0 0 15,3 3 0-15,-3-3 0 0,0 0 0 0,4 3 0 16,-4-3 8-16,7 3 2 0,-7-3 0 0,3 3 0 16,1 3-10-16,-4-6 0 0,7 0 0 0,-4 6 0 15,-3-6 0-15,7 0 0 0,-3 6-12 0,-4-6 12 16,0 0-12-16,7 0 12 0,-7 0-10 0,4 5 10 16,-4-5 0-16,3 6 0 0,4-6 0 0,-7 0 0 15,4 6 0-15,-1 0 0 0,-3-6 0 0,7 3-12 16,-7-3 12-16,4 9 0 0,-4-3 0 0,0-6 10 0,3 9-10 15,-3-9 0-15,4 0 0 0,-4 0 0 0,3 5 0 16,-3 1 0-16,0-6 0 0,4 12 0 0,-4-12 0 16,3 6 0-16,-3-6 0 0,0 6 0 0,-3 3 8 15,3-4 4-15,0-5 0 0,-4 12 0 0,1-6-12 16,-1 0 0-16,-3 6 0 0,4-6-11 16,-4 0 35-16,3-1 6 0,-3 1 2 0,0-3 0 0,3 3-20 0,-3 0-3 0,7-6-1 15,-3 6 0 1,-4 0-8-16,0 0 8 0,7-6-8 0,-7 0 8 0,7 0-8 0,-7 6 0 0,7-6 0 0,-7 0 0 31,7 0-41-31,-4-6-11 0,4 6-1 0,-7 0-1 0,7 0-16 16,-7 0-3-16,7 0-1 0,0 0 0 0,-4-6-187 0,1 0-38 15</inkml:trace>
  <inkml:trace contextRef="#ctx0" brushRef="#br0" timeOffset="88778.203">27058 7134 1257 0,'-3'3'53'0,"3"-3"-42"15,-4 6 80-15,4-6 16 0,0 0 3 0,0 0 1 16,0 0-43-16,0 0-9 0,0 0-2 0,0 0 0 15,0 0-29-15,0 0-7 0,0 0-1 0,0 0 0 16,0 0-6-16,0 0-2 0,0 0 0 0,0 0 0 16,0 0-28-16,0 0-7 0,4 6-1 0,-4-6 0 15,0 0-131-15,0 0-26 0,0 0-6 0</inkml:trace>
  <inkml:trace contextRef="#ctx0" brushRef="#br0" timeOffset="96927.268">19533 4403 595 0,'0'0'12'0,"-3"-3"4"0,3 3-16 0,-4 0 0 0,1-6 0 0,3 6 0 15,-7-6 66-15,3 6 10 0,4 0 1 0,-7 0 1 16,0-5-14-16,0 5-2 0,0-6-1 0,0 6 0 15,3-6 2-15,-3 0 0 0,0 6 0 0,4-6 0 16,-4 0-3-16,3 0 0 0,-3 0 0 0,4 4 0 16,-5-4-6-16,1 0-2 0,0 0 0 0,4 6 0 15,-4-6-24-15,3 6-4 0,-3-6-2 0,0 6 0 16,7 0-14-16,-7 0-8 0,0 0 10 0,0 6-10 16,-4 0 13-16,4-6-3 0,-3 12-1 0,-4-6 0 15,3-1-9-15,0 4 0 0,-3 3 0 0,4 0 0 16,-4-6 0-16,0 5 0 0,-1 1 0 0,5 3 0 15,-1-3 0-15,1-1 0 0,-1 1 0 0,4-6 0 16,0 9 0-16,0-4 0 0,3-5 0 0,1 6 0 16,-1 0 0-16,4-6 0 0,0 0 0 0,0-1 0 15,0-5 0-15,4 9 0 0,-1-3 0 0,1 0 0 0,-1 6 0 16,1-6 0-16,3 0 0 0,0-1 0 0,0 1 0 0,0 0 0 0,0 9 0 0,0-15 0 16,4 6 0-16,-4 0 0 0,4-6 0 15,-1 0 0-15,1 0 0 0,-1-6 0 0,4 0 0 0,-3-3 0 16,3 0 0-16,-3 0 10 0,3-2-10 0,0-1 10 15,-3 0-10-15,3-3 8 0,-4 4-8 0,4-1 8 16,-3 0-8-16,-4 0 0 0,4 1 0 0,-4 2 0 16,-4 3 0-16,4-6 0 0,-3 6 0 15,-1 0 0-15,1 1 0 0,-4 5 8 0,0 0-8 0,0 0 0 16,0 0 12-16,0 0-2 0,0 0-1 0,0 0 0 16,0 0-9-16,0 0 0 0,0 0 9 0,0 0-9 15,0 0 0-15,0 0 0 0,0 0 0 0,0 0 0 16,0 0 0-16,0 0 0 0,-7 0-8 0,7 0 8 15,0 0 0-15,0 0-8 0,-4 5 8 0,4-5 0 16,0 0-15-16,-3 6 3 0,3-6 0 0,0 0 0 16,-4 12 12-16,1-6 0 0,3-6-10 0,-4 12 10 15,1-3 0-15,3-4 0 0,-4 1-9 0,0 0 9 16,4 6 0-16,-3 0 0 0,-1-3-8 0,-3 2 8 16,4 1 0-16,-1 6 0 0,-3-4-8 0,0 10 8 15,0-6 0-15,0-1 0 0,0 10 0 0,-4-4 0 16,4-2 8-16,-3 2-8 0,3 7 11 0,-4-10-11 15,4 10 8-15,-3-7-8 0,-1 4 0 0,4-4 0 16,-4 4 8-16,4-4-8 0,-3-5 9 0,3 8-9 16,-4-2 12-16,4-1-3 0,0 4-1 0,0-1 0 15,3 4-8-15,1-7 0 0,-1 4 0 0,1 2 0 16,-1-11 0-16,4 8 8 0,0-8-8 0,0 2 0 16,0-2 0-16,4-6 0 0,-4 5 0 0,0-8 0 15,3 0 8-15,-3-3-8 0,0 3 0 0,0-9 8 0,0 0 0 0,0 0-8 16,0 0 12-16,0 0-4 0,0 0-8 0,0 0 12 15,0 0-12-15,4-9 12 0,-1 0-12 0,-3 0 0 16,4-3 0-16,-1 1 0 0,-3-1 0 0,4-3 0 0,-1 3 0 16,-3-5 0-16,4 5 0 0,-4-6 0 0,3 7 0 15,1 2 0-15,-4-3 0 0,4 6 0 0,-1 0 0 16,-3-5 0-16,4 5 0 0,-4 0 0 0,0 6 0 16,3-6 0-16,1 3 0 0,-4-3 0 0,3 0 0 15,1 0 0-15,-1-5-17 16,1 5-3-16,-1-6 0 0,4 0 0 0,-3 3 12 0,3-2 8 0,0-1-12 0,0 0 12 15,0-6 0-15,0 10-8 0,0-4 8 0,0 0 0 16,4 0 0-16,-4-2 0 0,0 8-8 0,0 0 8 16,4-6-9-16,-4 6 9 0,0 0-13 0,0 0 5 15,-4 1-27-15,1 5-5 16,3-6 0-16,-7 6-1 0,3-3-34 0,4 3-6 0,-3 0-2 0,0 3 0 16,3-3-87-16,-4 0-18 0</inkml:trace>
  <inkml:trace contextRef="#ctx0" brushRef="#br0" timeOffset="97542.323">19583 4371 90 0,'0'0'0'0,"0"0"0"0,0 0 0 0,0 0 0 0,0 0 0 0,0 0 0 15,0 0 0-15,0 0 0 0,0 0 0 0,0 0 0 16,0 0 47-16,0 0 5 0,0 0 0 0,0 0 1 16,0 6 30-16,0 5 5 0,0-5 2 0,0 0 0 15,0 0-10-15,-4 3-1 0,4 3-1 0,0-1 0 16,-3-5-10-16,3 0-1 0,0 6-1 0,-4-6 0 16,4 3-30-16,0-3-7 0,-3-1-1 0,3 7 0 15,0-6 10-15,-4 6 2 0,4-6 0 0,0 3 0 16,0 2-25-16,0 1-5 0,0 0-1 0,0 0 0 15,4-1 4-15,-1 10 1 0,1-15 0 0,-1 6 0 16,1 5-1-16,-1-8 0 0,1-967 0 0,3 1940 0 16,-4-971 6-16,1-5 1 0,3-6 0 0,-7 0 0 15,3 6-7-15,5-6-1 0,-1-6 0 0,0 6 0 16,0-12 30-16,0 1 6 0,0-1 0 0,0-3 1 16,0-2-26-16,3-10-6 0,1 9-1 0,-4-5 0 15,4-1-7-15,-4 10-1 0,0-10-8 0,0 7 12 0,0-4-12 16,-4 3 0-16,4-5 0 0,-3 5 0 0,-4 3 0 15,4 4 0-15,-4-7 0 0,3 0-10 0,-3 4-5 0,0 2-1 16,-3 0 0-16,3 0 0 16,0 4-20-16,-4 2-4 0,0 0 0 0,4 6-1 0,0 0 14 0,0 0 3 0,0 0 1 15,0 0 0 1,0 0-26-16,0 0-6 0,-3 6-1 0,3-6 0 16,-4 9-38-16,4-9-8 0,0 0-2 0</inkml:trace>
  <inkml:trace contextRef="#ctx0" brushRef="#br0" timeOffset="98273.671">19943 4359 604 0,'0'0'12'0,"-8"0"4"16,1 6-16-16,0-6 0 0,0 0 0 0,0 6 0 16,0 0 60-16,0-6 8 0,0 6 3 0,-3-6 0 0,2 5 30 0,5-5 7 0,3 0 0 0,-7 6 1 15,7-6-10-15,0 0-3 0,0 0 0 0,0 0 0 16,0 0-51-16,0 0-10 0,0 0-3 0,0 0 0 15,0 0-32-15,0 0 0 0,0 0 0 0,0 0 0 16,0 6 32-16,7-3 0 0,-4 0 0 0,5 3 0 31,-1-3-32-31,0 3 0 0,0 0 0 0,0-6 0 16,0 6 0-16,0-1 0 0,0-5 0 0,0 6 0 0,0-6 0 0,0 0 0 0,-3 6 0 0,3-6 0 16,-4 0 0-16,-3 0 0 0,0 0 0 15,0 0 0-15,4 0 0 0,-1-6 0 0,1 6 0 0,-1-6 0 16,1 1 13-16,-1-1-4 0,-3 0-1 0,4-6 0 15,-4 6-8-15,3-3 0 0,-3 3 0 0,4-5 0 16,-4-1 0-16,0 6 8 0,0-6-8 0,0 4 8 16,0 2-8-16,0-6 0 0,-4 0 0 0,4 6-11 15,-3-6 3-15,-1 7 0 0,1-4 0 0,-1-3 0 16,1 6-36-16,-1 0-6 0,1 6-2 16,-1-6 0-16,4 6 0 0,-7 0 0 0,7 0 0 15,-7 0 0-15,0 6 32 0,0-6 7 0,0 6 1 0,0 0 0 16,0 6 12-16,0-3-9 0,0 2 9 0,-4-5-8 15,4 6 8-15,0 0 0 0,0 0 0 0,3-7 0 16,-3 4 0-16,4 3 0 0,-1 0 0 0,4-1 0 16,-3-5 16-16,-1 3-2 0,4-3 0 0,0 6 0 15,0 0 21-15,0-7 4 0,4 1 1 0,-4 6 0 16,3-6-26-16,1 3-5 0,-4 3-1 0,3-7 0 16,1 1 4-16,-4 6 0 0,3 0 0 0,-3-6 0 15,4 5 0-15,-1 4 0 0,5-9 0 0,-5 12 0 0,4-7-12 16,-3 1 0-16,-1 3 0 0,4-3 0 0,0-1 0 15,0 1 0-15,0 0 0 0,0-3 0 0,0-3 24 0,4 5 7 0,0-11 1 16,-1 6 0-16,1 0-32 0,3-6 0 0,0 0 0 0,0 0 0 31,0 0-25-31,0-6-11 0,0 0-3 0,1 1 0 16,-1-1-31-16,0-3-6 0,3 0-2 0</inkml:trace>
  <inkml:trace contextRef="#ctx0" brushRef="#br0" timeOffset="99520.92">20824 4321 706 0,'0'0'30'16,"0"0"-30"-1,0 0 88-15,0 0 11 0,0 0 2 0,0 0 1 16,0 0-30-16,0 0-7 0,0 0-1 0,-7 6 0 16,7-6 0-16,0 0 0 0,0 0 0 0,0 0 0 15,0 0-12-15,0 0-4 0,0 0 0 0,0 0 0 16,0 0-36-16,0 0-12 0,0 0 0 0,0 0 0 16,-3 6 0-16,3-6 0 0,0 6 0 0,-4 2 0 15,4 4 0-15,0-6 0 0,4 6 0 0,-4-1 0 16,0-5 0-16,3 6-9 0,-3 3 9 0,0-3 0 0,4 5 0 15,-4-5 0-15,0 3 0 0,0 2 0 0,0 1 0 0,0 0 0 16,0 2 0-16,0 4 0 0,0-7 0 16,0 10 0-16,0-4 0 0,-4 1 8 0,4-4 6 15,-3 7 2-15,3-4 0 0,-4 1 0 0,1-4-16 0,3 4-18 16,-4-6 4-16,1-7 1 0,3 4 21 0,-4 3 4 0,1-12 0 0,3 5 1 16,-4 7-13-16,1-15 0 0,3 3 0 15,-4 0 0-15,4-6 0 0,0 0 0 16,0 0 0-16,0 0 0 0,0 0 52 15,0 0 8-15,0 0 2 0,0 0 0 0,-3-3-48 0,-4-3-14 16,3 0 0-16,-3 0 8 0,3-6-8 0,-6 1-13 0,3-1 3 0,0 0 1 31,0-3-37-31,-4 4-7 0,1-7-2 0,-1 0 0 0,0 4-109 0,1-4-23 0,-1-6-4 16</inkml:trace>
  <inkml:trace contextRef="#ctx0" brushRef="#br0" timeOffset="101070.637">21100 4050 186 0,'0'0'0'0,"0"0"8"0,-7 0-8 16,7 0 0-16,-7 0 0 0,7 0 0 0,0 0 60 0,-8 0 12 0,8 0 1 0,0 0 1 15,0 0 28-15,0 0 6 0,0 0 0 0,0 0 1 16,0 0-14-16,0 0-3 0,0 0-1 0,0 0 0 15,0 0-27-15,0 0-4 0,0 0-2 0,0 0 0 16,0 0-33-16,0 0-6 0,0 0-2 0,0 0 0 16,0 0-1-16,0 0 0 0,4 6 0 0,0 6 0 15,-1-6 4-15,1 0 0 0,-1 8 0 0,-3-2 0 16,4 6-8-16,-4 0 0 0,0-4-1 0,0 10 0 16,0-1-11-16,-4-5 0 0,4 8 0 0,-3-8 0 15,-1 3-57-15,4-4-14 0,-3 1-2 0</inkml:trace>
  <inkml:trace contextRef="#ctx0" brushRef="#br0" timeOffset="101698.338">21661 4247 1440 0,'-11'6'60'0,"-3"6"-48"16,3 3 3-16,-3-4 0 0,0 1 0 0,3 0 0 16,-3 0 21-16,0 0 4 0,4-1 0 0,-4 4 1 15,-1-3-33-15,1 5-8 0,0-11 0 0,4 6 0 16,-4 3 0-16,3-9 0 0,-3 5 0 0,3-5 0 16,4 0 0-16,0 0 12 0,0 0-4 0,4 0 0 15,-1 3-8-15,4-4 0 0,0 1 0 0,0 0 0 16,0 0 0-16,0-6 0 0,4 6 9 0,-1 6-9 15,1-12 20-15,-1 6-1 0,1-1 0 0,-1 4 0 16,1-3-4-16,3-6-1 0,-7 0 0 0,3 6 0 16,4-6 6-16,0 0 0 0,0 0 1 0,1 0 0 15,-1-6-13-15,0 6-8 0,0-6 8 0,3-5-8 16,-3 2 8-16,4-3-8 0,-4 0 8 0,0 0-8 16,0-5 0-16,0 2-8 0,0 3 0 0,0 1 0 15,-3-7-15-15,-1 9-2 0,1 3-1 0,-1-6 0 16,-3 12 18-16,0 0 8 0,0 0-8 0,0 0 8 15,0 0-11-15,0 0 11 0,0 0-13 0,0 0 5 0,0 6 8 16,-3 6-13-16,3 3 5 0,-4 2 8 0,1-5 8 0,-1 0 10 16,1 9 2-16,-1-10 0 0,1 7 8 15,-1-3 1-15,1 2 1 0,-1-5 0 0,4 6-9 16,-3-7-1-16,3 1-1 0,0 3 0 0,0-9-8 16,0-6-2-16,0 0 0 0,0 0 0 15,0 0 0-15,0 0 0 0,0 0 0 0,0 0 0 16,7-6-171-16,0 6-34 0</inkml:trace>
  <inkml:trace contextRef="#ctx0" brushRef="#br0" timeOffset="102996.42">21918 4259 964 0,'0'0'20'0,"0"0"5"0,0 0-25 0,0 0 0 0,0 0 0 0,0 0 0 16,0 0 72-16,0 0 8 0,0 0 3 0,0 0 0 15,0 0-3-15,0 0-1 0,0 0 0 0,0 0 0 16,0 0-51-16,0 0-9 0,0 0-3 0,0 0 0 16,0 0 10-16,0 0 2 0,0 0 0 0,0 0 0 15,0 0-4-15,0 0 0 0,0 0 0 0,0 0 0 16,-7 0-13-16,0 0-3 0,0 6-8 0,-4 0 12 16,1 0-12-16,3-3 0 0,-4 3 0 0,1 5 0 15,-1-975 0-15,0 1940 0 0,-3-970 0 0,4 6 0 16,-1 0 0-16,0-7 0 0,4 4 0 0,-3 3 0 15,3 0-11-15,0-6 2 0,3 5 0 0,-3-2 0 16,7-3 9-16,-3 6 0 0,-1-6 0 0,4 0 0 16,0-6 0-16,4 5 0 0,-4-5 0 0,3 6 0 15,-3-6 0-15,4 0 0 0,-4 0 0 0,0 0 0 16,7 6 11-16,-7-6 4 0,3 6 1 0,-3-6 0 16,0 0-8-16,0 0 0 0,11 0-8 0,-11 0 12 0,7 0-2 0,0 0-1 15,0 0 0-15,-3-6 0 0,3 6-9 0,0 0 8 16,0 0-8-16,0 0 8 0,0 0-8 15,0-6 0-15,0 6 0 0,0 0 0 16,4 0 0-16,-1 0 0 0,1 0-12 0,-1 6 12 16,1-6-26-16,-4 6 2 0,4 0 1 0,-4 0 0 0,0 3 2 15,-4-3 0-15,1-1 0 0,-1 7 0 0,1-6 12 0,-4 6 9 0,3-6-12 16,-3 3 12-16,-3 2 0 0,3-5 0 0,-4 6 0 16,1 0 0-16,-1-6 0 0,1 2 11 0,-1 1 0 0,-3 6 0 15,0-9-11-15,4 0 12 0,-5-6-12 16,1 6 12-16,0-6-12 0,-3 5 0 0,3-10 9 15,-4 5-9-15,1 0-14 0,-1-6-7 0,0 0-2 0,1 0 0 16,-4-9-117-16,3 6-23 16,-3 1-5-16</inkml:trace>
  <inkml:trace contextRef="#ctx0" brushRef="#br0" timeOffset="103682.442">22179 4142 1414 0,'0'0'40'0,"-7"0"9"0,0 5-39 0,4-5-10 0,3 0 0 0,-8 6 0 16,1-3 67-16,7-3 11 0,-7 3 2 0,0 0 1 15,4 3-27-15,-1 0-6 0,-3 0 0 0,4 6-1 16,-1-7-47-16,-3 1 0 0,4 6 0 0,-1-6 0 15,-3 9 0-15,3-10 0 0,1 7 0 0,-4-6 0 16,3 6 0-16,1-3 0 0,-1 0 0 0,1-1 0 16,-1-2 0-16,1 0 0 0,3 0 0 0,-4 0 0 15,1 6 0-15,3-6 0 0,-4 2 0 0,1-2 9 16,3 0-9-16,0-6 0 0,0 6 0 0,0-6 8 16,0 0 6-16,0 0 1 0,0 0 0 0,0 0 0 15,0 0 0-15,0 0 0 0,0 0 0 0,0 0 0 16,0 0 5-16,0 0 2 0,0 0 0 0,0 0 0 15,0 0-22-15,0 0 8 0,0 0-8 0,3 0 0 16,1 0 0-16,3 6-15 0,-4 0 3 0,1-6 0 16,3 0 0-16,-4 6 0 0,4-6 0 0,-3 5 0 15,3 1 12-15,-4-6-9 0,1 6 9 0,3 0-8 0,-3 0 8 16,-1 3-8-16,1-3 8 0,-1 0-8 0,1-1 8 16,-1 1 0-16,1-6 0 0,-4 6 0 0,3 0 0 0,-3 0 0 15,0 3 10-15,0-3-10 0,0 5 27 0,0-5-1 0,0 0 0 16,0 0 0-16,0 6-26 0,-3-6 0 0,3 3 8 15,-4 2-8-15,4-5 0 0,-3 0 0 16,-1 6 0-16,4-6 0 0,0-6-16 0,-3 6-1 0,3-6-1 16,-4 5 0-16,4-5 18 0,-3 6 0 15,3-6 0-15,-7 6 0 0,7-6 0 0,-8 3 0 16,8-3 0-16,-3 3 0 0,3-3 0 0,-7 9 0 0,7-9 0 16,-11 0 0-1,4 0-88-15,7 0-13 0,-7 0-3 0</inkml:trace>
  <inkml:trace contextRef="#ctx0" brushRef="#br0" timeOffset="104013.036">22320 4297 1527 0,'-3'6'64'0,"-1"6"-51"31,1-6 32-31,3 6 7 0,-4-1 0 0,1 4 1 0,3-3-2 15,0 0-1-15,-4-1 0 0,4 4 0 0,0 3-22 0,0-7-4 0,0-5 0 16,0 6-1-16,0 0-23 0,0-3 9 0,0 2-9 0,0-5 0 16,0 0 0-16,4 0-16 0,-4-6 2 0</inkml:trace>
  <inkml:trace contextRef="#ctx0" brushRef="#br0" timeOffset="104195.049">22281 3956 1698 0,'0'0'72'16,"0"0"-58"-1,0 0-14-15,0 0-16 0,0 0 3 0</inkml:trace>
  <inkml:trace contextRef="#ctx0" brushRef="#br0" timeOffset="104839.197">22694 3721 968 0,'-14'0'20'0,"14"0"5"15,-7 3-25-15,4 0 0 0,3-3 0 0,-8 3 0 16,8-3 0-16,0 0-14 0,0 0 2 0,-3 6 0 16,3-6-36-16,0 0-8 0,-4 6 0 0,4-6-1 15,-3 11 37-15,-1-11 7 0,4 0 1 0,0 12 1 16,0-6 11-16,0 0-12 0,0 3 12 0,0 3-12 16,0-7 27-16,0 7 5 0,4-6 0 0,-1 6 1 15,-3 0 42-15,4 2 8 0,-1-2 1 0,1 6 1 16,0-1-4-16,3-2-1 0,-4 3 0 0,4 5 0 0,-3-2-12 15,-4 8-4-15,3-8 0 0,-3 14 0 16,0 0 5-16,-3 9 1 0,-1-5 0 0,1-1 0 0,-1 3-23 0,-3-3-5 16,4-2-1-16,-5 2 0 0,5-12-1 0,-4 4-1 0,0-7 0 15,0 4 0-15,0-4-7 0,3 1 0 0,-3-4-1 16,4 4 0-16,-1-7-19 0,4 4 8 0,-3-3-8 16,3-7 0-16,0-2 27 0,0 6-2 15,0-6 0-15,0-3 0 16,0-6-71-16,0 0-14 0,0 0-4 0,0 0 0 0,0 0-51 15,3-6-10-15,4-3-3 0</inkml:trace>
  <inkml:trace contextRef="#ctx0" brushRef="#br0" timeOffset="105137.22">22514 4359 1637 0,'0'0'69'16,"0"0"-55"0,0 0 33-16,0 0 6 0,0 0 2 0,4-6 0 15,-4 0-24-15,3 0-5 0,4-2-1 0,0-4 0 16,0 6-25-16,4-6 0 0,3 6 0 0,0-5 0 16,4-4 0-16,3 3-16 0,0 6 4 0,0-6 1 0,1 7 11 15,-1-10 0-15,0 9 0 0,-3 0 0 16,3 0-28-16,-4 6-3 0,1 0-1 0,0 0 0 15,-1 0-25-15,-3 0-6 0,1 0-1 0,-1 0 0 16,0 6 26-16,0-6 5 0,-4 0 1 0,1 6 0 16,-4-3-32-16,4 0-7 0,-4 0-1 0,0 0 0 15,0 6 0-15,0-9-1 0</inkml:trace>
  <inkml:trace contextRef="#ctx0" brushRef="#br0" timeOffset="105610.295">23107 4283 1630 0,'-7'0'34'0,"0"0"7"0,-4 3-33 0,4-3-8 0,0 3 0 0,-3-1 0 15,-1 4 57-15,0-6 10 0,1 6 1 0,-1 0 1 16,-3-6-29-16,4 6-7 0,-1 0-1 0,-3 6 0 16,3-6-20-16,1-1-12 0,-1 4 12 0,4 3-12 15,-4 0 0-15,4-1 0 0,-3 1 0 0,3 0 0 16,0 3 0-16,3-4 0 0,-3 1-13 0,4 0 5 15,-1 0-1-15,4 2 0 0,0-8 0 0,0 6 0 16,0 0 9-16,4-6 0 0,-4 3 0 0,3-4-8 16,1 1 8-16,3 0 16 0,0 0-4 0,-4 0-1 15,4-6 2-15,0 6 1 0,0-6 0 0,1 0 0 16,-1-6-14-16,0 0 0 0,0 6 0 0,0-6 0 16,-4 0 0-16,4-3 0 0,0 4 0 0,-3-1-10 15,-1 0 10-15,4-6 0 0,-3 0 8 0,-4 6-8 16,4 1 8-16,-4-7-8 0,3 3 10 0,-3 3-10 15,0-6 9-15,-3 6-9 0,3 1 8 0,-4-1-8 0,4 6 12 16,0-12-4-16,0 12 0 0,-4-6 0 0,4 6-8 16,0 0 8-16,0 0-8 0,0 0 8 0,0 0-8 0,0 0 0 15,0 0-10-15,-7 6 10 0,4 6-12 16,3-1 3-16,-4-5 1 0,4 6 0 0,4-6 8 0,-4 6 0 16,3-3-9-16,1 2 9 0,-1-5 0 0,5 6 0 15,-5 0-9-15,4-6 9 0,0-1-15 16,0 4 1-16,-3-3 0 0,3 0 0 15,0 6 0-15,-4-6 0 0,4-6 0 0,0 6 0 0,1-6-106 16,-1 5-20-16,3-5-5 0</inkml:trace>
  <inkml:trace contextRef="#ctx0" brushRef="#br0" timeOffset="105893.368">23206 4359 1044 0,'0'0'21'0,"0"0"7"16,0 0-28-16,0 0 0 0,0 0 0 0,-4 6 0 16,4 6 56-16,-3-1 7 0,3-5 1 0,0 6 0 15,-4 3 25-15,4-3 6 0,0-1 1 0,-3 1 0 16,3 6-27-16,-4-4-5 0,4-2 0 0,-3 6-1 0,3-3-32 0,-4 2-7 15,4-5 0-15,-3 0-1 0,3-1-1 0,0 1 0 0,0 3 0 16,0-3 0-16,0-6-2 0,0-6 0 16,0 0 0-16,0 0 0 15,0 0-112-15,0 0-24 0,3 0-4 0</inkml:trace>
  <inkml:trace contextRef="#ctx0" brushRef="#br0" timeOffset="106074.376">23174 4018 1257 0,'-7'6'53'0,"3"3"-42"16,-3 3-11-16,4-1 0 0,-1 1 0 0,1 0-11 15,3-6-7-15,-4 8-2 0,4-2 0 0</inkml:trace>
  <inkml:trace contextRef="#ctx0" brushRef="#br0" timeOffset="106592.063">23534 4297 1904 0,'0'0'54'0,"-4"0"11"0,4 0-52 0,-7 0-13 0,7 0 0 0,-7-6 0 16,7 6 39-16,-7 0 5 0,0 0 0 0,0 0 1 16,0 6-29-16,0-6-7 0,0 0-1 0,0 6 0 15,0 0-58-15,3 6-12 16,-3-6-2-16,0 6-1 0,4-4 1 0,-1 4 1 0,1 6 0 0,-1-12 0 15,0 5 9-15,4 1 2 16,-3-3 0-16,3 3 0 0,0-1 36 0,0-5 16 0,0-6-12 0,0 6 12 16,0-6-11-16,3 6 11 15,1 0-8-15,-4-6 8 0,4 0 0 0,-4 0 0 0,3 9 9 0,-3-9-9 16,0 0 22-16,7 0-2 0,-7 0-1 0,4 3 0 16,-1 0 13-16,-3-3 4 0,7 6 0 0,0-6 0 15,-7 0-8-15,4 5-2 0,-4-5 0 0,7 0 0 16,-7 0 10-16,3 0 1 0,-3 0 1 0,4 6 0 15,-4-6-26-15,3 6-4 0,-3-6-8 0,4 6 11 16,-4 6-3-16,0-12 0 0,0 6 0 0,0 0 0 16,0-1 12-16,0 4 3 0,0-3 0 0,-4 0 0 15,1 6 2-15,3 0 1 0,-4-7 0 0,1 7 0 16,-1 3-14-16,1-9-2 0,-1 6-1 0,1-7 0 16,-1 7 3-16,-3-3 1 0,4 0 0 0,-1 6 0 15,1-10-4-15,-4 7-1 0,3-6 0 0,0 0 0 16,-3 0-44-16,7-6-8 0,-3 3-3 0,-4 0 0 15,0-6-102-15,0 0-21 0</inkml:trace>
  <inkml:trace contextRef="#ctx0" brushRef="#br0" timeOffset="109177.969">24123 4538 1459 0,'0'0'41'0,"0"0"10"0,0 0-41 0,0 0-10 0,0 0 0 0,0 0 0 16,0 0 44-16,0 0 6 0,3 6 2 0,1 0 0 15,0 0 2-15,-1-6 1 0,4 6 0 0,-3 0 0 16,-4-6-43-16,3 6-12 0,1 0 0 0,-4-1 0 16,0-5 0-16,3 3 0 0,1 0 0 0</inkml:trace>
  <inkml:trace contextRef="#ctx0" brushRef="#br0" timeOffset="109373.689">24458 4533 2014 0,'0'0'84'15,"0"0"-67"-15,0 0-17 0,0 0 0 0,0 0-13 0,0 0 5 32,0 0-109-32,4-6-22 0</inkml:trace>
  <inkml:trace contextRef="#ctx0" brushRef="#br0" timeOffset="109557.938">24811 4518 2333 0,'0'0'66'0,"0"0"14"15,0 0-64-15,0 0-16 0,0 0 0 0,0 0 0 16,0 0 0-16,0 0 0 0,0 0 0 0,0-12 0 16,3 12-119-16,1-12-30 0,3 6-7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2.xml"/><Relationship Id="rId9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37" Type="http://schemas.openxmlformats.org/officeDocument/2006/relationships/customXml" Target="../ink/ink7.xml"/><Relationship Id="rId36" Type="http://schemas.openxmlformats.org/officeDocument/2006/relationships/image" Target="../media/image24.png"/><Relationship Id="rId57" Type="http://schemas.openxmlformats.org/officeDocument/2006/relationships/customXml" Target="../ink/ink8.xml"/><Relationship Id="rId95" Type="http://schemas.openxmlformats.org/officeDocument/2006/relationships/customXml" Target="../ink/ink9.xml"/><Relationship Id="rId94" Type="http://schemas.openxmlformats.org/officeDocument/2006/relationships/image" Target="../media/image53.png"/><Relationship Id="rId56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vingt-huit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C4F73-C347-4145-91FE-5EACF3F07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err="1"/>
              <a:t>Adverbes</a:t>
            </a:r>
            <a:r>
              <a:rPr lang="en-US" sz="2800" b="1" dirty="0"/>
              <a:t> et locutions de temps</a:t>
            </a:r>
            <a:br>
              <a:rPr lang="en-US" sz="2800" b="1" dirty="0"/>
            </a:br>
            <a:r>
              <a:rPr lang="en-US" sz="2800" b="1" dirty="0"/>
              <a:t>p. 308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871EF-E8B7-4FD9-B899-A94A83AC2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239"/>
            <a:ext cx="10515600" cy="50177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alors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après (que)</a:t>
            </a:r>
          </a:p>
          <a:p>
            <a:pPr marL="0" indent="0">
              <a:buNone/>
            </a:pPr>
            <a:r>
              <a:rPr lang="en-US" dirty="0" err="1"/>
              <a:t>avant</a:t>
            </a:r>
            <a:r>
              <a:rPr lang="en-US" dirty="0"/>
              <a:t> (de)</a:t>
            </a:r>
          </a:p>
          <a:p>
            <a:pPr marL="0" indent="0">
              <a:buNone/>
            </a:pPr>
            <a:r>
              <a:rPr lang="en-US" dirty="0" err="1"/>
              <a:t>d’abord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donc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enfin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ensuite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finalement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pendant (que)</a:t>
            </a:r>
          </a:p>
          <a:p>
            <a:pPr marL="0" indent="0">
              <a:buNone/>
            </a:pPr>
            <a:r>
              <a:rPr lang="en-US" dirty="0" err="1"/>
              <a:t>puis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tout à coup</a:t>
            </a:r>
          </a:p>
          <a:p>
            <a:pPr marL="0" indent="0">
              <a:buNone/>
            </a:pPr>
            <a:r>
              <a:rPr lang="en-US" dirty="0"/>
              <a:t>tout de suite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58D1417-474A-4EE1-B534-0624F0033DF7}"/>
                  </a:ext>
                </a:extLst>
              </p14:cNvPr>
              <p14:cNvContentPartPr/>
              <p14:nvPr/>
            </p14:nvContentPartPr>
            <p14:xfrm>
              <a:off x="806400" y="100440"/>
              <a:ext cx="10522440" cy="5865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58D1417-474A-4EE1-B534-0624F0033D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7040" y="91080"/>
                <a:ext cx="10541160" cy="588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939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60BA-ADBF-4B65-8F81-AF5FE9ECF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D229E-22C1-4C79-8EC4-887590BF8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261" y="697533"/>
            <a:ext cx="10515600" cy="543987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histoire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ED1FEC-CFB7-4877-9A7C-12B25BF7C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692" y="1241149"/>
            <a:ext cx="3804616" cy="380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034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CCB49-8ABC-4012-9E1A-9EFD27F4F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FE886-7319-4516-8DF5-B56BE55B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57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A96B-2D1A-4DBF-AF4D-3B157511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2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C1318-BDEC-4528-BD75-5183AFB88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1317"/>
            <a:ext cx="10515600" cy="55756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Passé </a:t>
            </a:r>
            <a:r>
              <a:rPr lang="en-US" dirty="0" err="1"/>
              <a:t>composé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39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2D3E6-7115-4638-80C8-E40E1546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32ED9-088E-4203-977D-8282D1564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9917"/>
            <a:ext cx="10515600" cy="534704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Imparfait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74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14:cNvPr>
              <p14:cNvContentPartPr/>
              <p14:nvPr/>
            </p14:nvContentPartPr>
            <p14:xfrm>
              <a:off x="4461480" y="47498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C7D7E22-962A-4CFF-9B20-10F25F61A21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2120" y="474048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Yesterday I did not eat an apple during French class.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14:cNvPr>
              <p14:cNvContentPartPr/>
              <p14:nvPr/>
            </p14:nvContentPartPr>
            <p14:xfrm>
              <a:off x="6461609" y="4303518"/>
              <a:ext cx="8280" cy="79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8237285C-523B-4647-8082-C3D1825C2F0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452609" y="4294878"/>
                <a:ext cx="25920" cy="2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14:cNvPr>
              <p14:cNvContentPartPr/>
              <p14:nvPr/>
            </p14:nvContentPartPr>
            <p14:xfrm>
              <a:off x="6601649" y="5229798"/>
              <a:ext cx="360" cy="68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BF5B009-BB71-4541-B85E-D51D09644586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593009" y="5221158"/>
                <a:ext cx="18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14:cNvPr>
              <p14:cNvContentPartPr/>
              <p14:nvPr/>
            </p14:nvContentPartPr>
            <p14:xfrm>
              <a:off x="10464089" y="5022438"/>
              <a:ext cx="360" cy="36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58B98475-ACE4-42A4-B404-59BC282EFE22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10257809" y="4963752"/>
                <a:ext cx="382320" cy="532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4BF16DA-7CBD-43A5-B9E4-716BB7595ACD}"/>
                  </a:ext>
                </a:extLst>
              </p14:cNvPr>
              <p14:cNvContentPartPr/>
              <p14:nvPr/>
            </p14:nvContentPartPr>
            <p14:xfrm>
              <a:off x="1009800" y="1199880"/>
              <a:ext cx="8731440" cy="1717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4BF16DA-7CBD-43A5-B9E4-716BB7595ACD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1000440" y="1190520"/>
                <a:ext cx="8750160" cy="173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three examples of situations when the passé </a:t>
            </a:r>
            <a:r>
              <a:rPr lang="en-US" dirty="0" err="1"/>
              <a:t>composé</a:t>
            </a:r>
            <a:r>
              <a:rPr lang="en-US" dirty="0"/>
              <a:t> is used in French? You may write your response in English, but all that you write must constitute complete sentences.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9B757C3-5A77-442D-82DC-6418CB394690}"/>
                  </a:ext>
                </a:extLst>
              </p14:cNvPr>
              <p14:cNvContentPartPr/>
              <p14:nvPr/>
            </p14:nvContentPartPr>
            <p14:xfrm>
              <a:off x="1532880" y="1296360"/>
              <a:ext cx="8753040" cy="2016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9B757C3-5A77-442D-82DC-6418CB39469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3520" y="1287000"/>
                <a:ext cx="8771760" cy="203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vingt-huit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14:cNvPr>
              <p14:cNvContentPartPr/>
              <p14:nvPr/>
            </p14:nvContentPartPr>
            <p14:xfrm>
              <a:off x="2037240" y="4412160"/>
              <a:ext cx="44640" cy="120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7880" y="4402800"/>
                <a:ext cx="63360" cy="13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828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24A53-E334-4F85-993C-CE1B7F23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CCAB2-1A6D-4A48-97C2-09E2A152E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732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vendredi, le vingt-cinq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avertissement</a:t>
            </a:r>
          </a:p>
          <a:p>
            <a:pPr marL="0" indent="0" algn="ctr">
              <a:buNone/>
            </a:pPr>
            <a:r>
              <a:rPr lang="fr-FR" dirty="0"/>
              <a:t>imparfait / passé composé</a:t>
            </a:r>
          </a:p>
          <a:p>
            <a:pPr marL="0" indent="0" algn="ctr">
              <a:buNone/>
            </a:pPr>
            <a:r>
              <a:rPr lang="fr-FR" dirty="0"/>
              <a:t>adverbes et locutions de temps</a:t>
            </a:r>
          </a:p>
          <a:p>
            <a:pPr marL="0" indent="0" algn="ctr">
              <a:buNone/>
            </a:pPr>
            <a:r>
              <a:rPr lang="fr-FR" dirty="0"/>
              <a:t>une histoire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9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revolution </a:t>
            </a:r>
            <a:r>
              <a:rPr lang="en-US" sz="2800" b="1" dirty="0" err="1"/>
              <a:t>tranquille</a:t>
            </a:r>
            <a:r>
              <a:rPr lang="en-US" sz="2800" b="1" dirty="0"/>
              <a:t> (the quiet revolution) of the 1960s and 1970s profoundly changed the nature of Quebec society.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Jean Lesage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841500" y="2840037"/>
            <a:ext cx="2828925" cy="301466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René Levesque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215188" y="2840037"/>
            <a:ext cx="2671762" cy="301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48E4-B887-4A24-97EC-BD92FD64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BAA1C-467E-4FA5-9425-EFC462F7B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0709"/>
            <a:ext cx="10515600" cy="547625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AVERTISSEMENT</a:t>
            </a:r>
          </a:p>
          <a:p>
            <a:pPr marL="0" indent="0" algn="ctr">
              <a:buNone/>
            </a:pPr>
            <a:r>
              <a:rPr lang="en-US" b="1" dirty="0"/>
              <a:t>Examen: </a:t>
            </a:r>
            <a:r>
              <a:rPr lang="en-US" b="1" dirty="0" err="1"/>
              <a:t>Unité</a:t>
            </a:r>
            <a:r>
              <a:rPr lang="en-US" b="1" dirty="0"/>
              <a:t> 7 et …</a:t>
            </a:r>
          </a:p>
          <a:p>
            <a:pPr marL="0" indent="0" algn="ctr">
              <a:buNone/>
            </a:pPr>
            <a:r>
              <a:rPr lang="en-US" b="1" dirty="0" err="1"/>
              <a:t>vendredi</a:t>
            </a:r>
            <a:r>
              <a:rPr lang="en-US" b="1" dirty="0"/>
              <a:t>, le </a:t>
            </a:r>
            <a:r>
              <a:rPr lang="en-US" b="1" dirty="0" err="1"/>
              <a:t>quatre</a:t>
            </a:r>
            <a:r>
              <a:rPr lang="en-US" b="1" dirty="0"/>
              <a:t> </a:t>
            </a:r>
            <a:r>
              <a:rPr lang="en-US" b="1" dirty="0" err="1"/>
              <a:t>avril</a:t>
            </a: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E727A-C7DB-4F72-BB84-92DBF2D48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767" y="677518"/>
            <a:ext cx="5277876" cy="276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88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51404</TotalTime>
  <Words>207</Words>
  <Application>Microsoft Office PowerPoint</Application>
  <PresentationFormat>Widescreen</PresentationFormat>
  <Paragraphs>126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PowerPoint Presentation</vt:lpstr>
      <vt:lpstr>Bonjour!</vt:lpstr>
      <vt:lpstr>Pourquoi tombons-nous?</vt:lpstr>
      <vt:lpstr>PowerPoint Presentation</vt:lpstr>
      <vt:lpstr>La revolution tranquille (the quiet revolution) of the 1960s and 1970s profoundly changed the nature of Quebec society.</vt:lpstr>
      <vt:lpstr>PowerPoint Presentation</vt:lpstr>
      <vt:lpstr>Adverbes et locutions de temps p. 308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659</cp:revision>
  <cp:lastPrinted>2017-03-27T17:21:08Z</cp:lastPrinted>
  <dcterms:created xsi:type="dcterms:W3CDTF">2016-10-03T16:25:09Z</dcterms:created>
  <dcterms:modified xsi:type="dcterms:W3CDTF">2025-03-28T16:18:57Z</dcterms:modified>
</cp:coreProperties>
</file>