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notesSlides/notesSlide2.xml" ContentType="application/vnd.openxmlformats-officedocument.presentationml.notesSlide+xml"/>
  <Override PartName="/ppt/ink/ink7.xml" ContentType="application/inkml+xml"/>
  <Override PartName="/ppt/ink/ink8.xml" ContentType="application/inkml+xml"/>
  <Override PartName="/ppt/ink/ink9.xml" ContentType="application/inkml+xml"/>
  <Override PartName="/ppt/ink/ink10.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31" r:id="rId2"/>
    <p:sldId id="387" r:id="rId3"/>
    <p:sldId id="469" r:id="rId4"/>
    <p:sldId id="471" r:id="rId5"/>
    <p:sldId id="472" r:id="rId6"/>
    <p:sldId id="475" r:id="rId7"/>
    <p:sldId id="470" r:id="rId8"/>
    <p:sldId id="474" r:id="rId9"/>
    <p:sldId id="476" r:id="rId10"/>
    <p:sldId id="464" r:id="rId11"/>
    <p:sldId id="465" r:id="rId12"/>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331"/>
            <p14:sldId id="387"/>
            <p14:sldId id="469"/>
            <p14:sldId id="471"/>
            <p14:sldId id="472"/>
            <p14:sldId id="475"/>
            <p14:sldId id="470"/>
            <p14:sldId id="474"/>
            <p14:sldId id="476"/>
            <p14:sldId id="464"/>
            <p14:sldId id="465"/>
          </p14:sldIdLst>
        </p14:section>
        <p14:section name="Untitled Section" id="{6B2FDA42-E83C-46BA-9F96-D3ED0EDCB642}">
          <p14:sldIdLst/>
        </p14:section>
        <p14:section name="Untitled Section" id="{3566B86B-9392-4958-8144-1A959BA37BD0}">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ven Gerson 🦅" initials="SG" lastIdx="0" clrIdx="0">
    <p:extLst>
      <p:ext uri="{19B8F6BF-5375-455C-9EA6-DF929625EA0E}">
        <p15:presenceInfo xmlns:p15="http://schemas.microsoft.com/office/powerpoint/2012/main" userId="S-1-5-21-852995199-2129914047-2943651538-36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64" y="243"/>
      </p:cViewPr>
      <p:guideLst/>
    </p:cSldViewPr>
  </p:slideViewPr>
  <p:notesTextViewPr>
    <p:cViewPr>
      <p:scale>
        <a:sx n="20" d="100"/>
        <a:sy n="2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21F8FC56-A933-49CA-AB00-C90420C690BB}" type="datetimeFigureOut">
              <a:rPr lang="en-US" smtClean="0"/>
              <a:t>3/28/2025</a:t>
            </a:fld>
            <a:endParaRPr lang="en-US" dirty="0"/>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733D89F-18B8-414D-8041-7D6D10F61C48}" type="slidenum">
              <a:rPr lang="en-US" smtClean="0"/>
              <a:t>‹#›</a:t>
            </a:fld>
            <a:endParaRPr lang="en-US" dirty="0"/>
          </a:p>
        </p:txBody>
      </p:sp>
    </p:spTree>
    <p:extLst>
      <p:ext uri="{BB962C8B-B14F-4D97-AF65-F5344CB8AC3E}">
        <p14:creationId xmlns:p14="http://schemas.microsoft.com/office/powerpoint/2010/main" val="10288088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1-03-30T19:32:07.337"/>
    </inkml:context>
    <inkml:brush xml:id="br0">
      <inkml:brushProperty name="width" value="0.05292" units="cm"/>
      <inkml:brushProperty name="height" value="0.05292" units="cm"/>
      <inkml:brushProperty name="color" value="#FF0000"/>
    </inkml:brush>
  </inkml:definitions>
  <inkml:trace contextRef="#ctx0" brushRef="#br0">6540 13740 596 0,'0'0'25'0,"0"0"-25"16,0 0 62-16,0 0 7 0,0 0 2 0,0 0 0 15,0 0-9-15,0 0-2 0,0 0 0 0,0 0 0 16,0 0-18-16,0 0-4 0,0 0-1 0,0 0 0 16,0 0 6-16,0 0 1 0,0 0 0 0,0 0 0 15,0 0 6-15,0 0 2 0,0 0 0 0,0 0 0 16,0 0-1-16,0 6 0 0,0-6 0 0,0 6 0 16,0 6-1-16,-3-12 0 0,3 0 0 0,0 12 0 15,0-6-21-15,0 2-4 0,0-8-1 0,0 6 0 16,0-6-4-16,-4 6-2 0,4-6 0 0,0 0 0 15,0 0-6-15,0 0-2 0,0 0 0 0,0 0 0 16,0 0-10-16,0 0 10 0,0 0-10 0,0 0 10 16,0 0-10-16,0 0 0 0,0 0 0 0,0 6 8 15,0-6-28-15,0 9-7 0,4 0-1 0</inkml:trace>
</inkml:ink>
</file>

<file path=ppt/ink/ink10.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3-28T19:05:41.508"/>
    </inkml:context>
    <inkml:brush xml:id="br0">
      <inkml:brushProperty name="width" value="0.05292" units="cm"/>
      <inkml:brushProperty name="height" value="0.05292" units="cm"/>
      <inkml:brushProperty name="color" value="#FF0000"/>
    </inkml:brush>
  </inkml:definitions>
  <inkml:trace contextRef="#ctx0" brushRef="#br0">6209 6599 948 0,'0'0'27'0,"0"6"5"0,-4 6-32 0,1-6 0 0,3 0 0 0,-4 2 0 16,4 1 43-16,0 0 1 0,-3 3 1 0,3 0 0 15,0-1-13-15,-4 1-4 0,4 0 0 0,0 8 0 16,-3-8 8-16,3 3 2 0,0 5 0 0,0 1 0 15,0 0-7-15,0-1-2 0,0 7 0 0,0-4 0 16,0 4-5-16,0 2-2 0,0-2 0 0,0 8 0 16,0-9-12-16,3 10-2 0,-3-4-8 0,0 3 12 15,0 3-12 1,0 1-8-16,0 2 8 0,0-3-13 0,0-9 21 0,0 10 5 0,0-7 1 16,0-3 0-16,-3 7-14 0,3-4 9 0,0 0-9 0,0-2 8 15,0 2 3-15,0-3 0 0,0 1 0 0,0 2 0 16,-4-11-11-16,4 8 12 0,0-5-12 0,-3-4 12 15,3-2-12-15,0-6 0 0,0 5 0 0,-4-8 0 16,4-3-118-16,0-6-26 0</inkml:trace>
  <inkml:trace contextRef="#ctx0" brushRef="#br0" timeOffset="691.501">6191 6734 698 0,'-3'6'14'0,"3"6"5"0,-4-6-19 0,4-6 0 0,0 0 0 0,-3 3 0 15,-1 3 68-15,4 3 11 0,0-9 1 0,-3 5 1 16,3-5-17-16,0 0-3 0,0 0-1 0,0 0 0 16,0 9-24-16,0-9-4 0,0 6-2 0,0-6 0 15,0 0-14-15,0 0-4 0,0 6 0 0,3 0 0 16,-3-6 0-16,4 6 0 0,-1 3 0 0,1-1 0 15,3-2 6-15,-4 3 1 0,1 3 0 0,3 0 0 16,0-1-2-16,-4 1 0 0,5 0 0 0,-1 3 0 16,0 2-17-16,0-2 0 0,0 9 0 0,0-7 0 15,7 7 38-15,-7 2 1 0,0-2 0 0,0-1 0 16,4 4-15-16,-1-7-4 0,1 10 0 0,3-7 0 0,0 1 1 16,0 2 0-16,0-5 0 0,7 2 0 0,-10 1-9 0,3-1-3 0,0 4 0 15,0-1 0-15,0-2-9 0,1-1 10 0,-5 1-10 16,4 8 10-16,-3-8 3 0,-1 8 1 15,-6 3 0-15,-1-2 0 0,5-1 6 0,-5 3 0 0,1 0 1 16,-1-2 0-16,1-4 5 0,-1-2 1 16,-3-4 0-16,0-2 0 0,0-4-13 0,0-5-2 15,4 0-1-15,-4-6 0 0,0-6 11 0,0 0 2 16,0 0 1-16,0 0 0 0,0 0-44 0,3-3-9 16,4-3-1-16,0-3-1 15,-3-3-125-15,3-5-25 0,4-7-4 0</inkml:trace>
  <inkml:trace contextRef="#ctx0" brushRef="#br0" timeOffset="1277.236">6600 6840 922 0,'0'0'19'0,"0"0"5"0,-7 0-24 0,7 0 0 0,-7 0 0 0,7 0 0 16,-7-3 74-16,7 3 10 0,-7-3 1 16,7 3 1-16,-3-3 0 0,3 3 0 0,-7-2 0 0,7 2 0 15,0 0-19-15,0 0-4 0,0 0-1 0,0 0 0 16,0 0-47-16,-4 0-15 0,4 0 8 0,0 0-8 16,-7 5 35-16,4 1 3 0,-1 0 1 0,0 6 0 15,4 0-30-15,4-1-9 0,-4 7 0 0,4-3 0 16,-1 2 0-16,1 1 0 0,3 3 0 0,-4 2 0 15,4 4 0-15,0 2 0 0,0-3 0 0,0 10 0 16,0-7 0-16,1 9 12 0,-1-5-4 0,3 17-8 16,-3-9 11-16,0-3-11 0,-3-3 10 0,6 9-10 15,-6-11 12-15,-1 2-4 0,-3-3-8 0,0 4 12 16,4-4-4-16,-4 3-8 0,0-8 11 0,0 2-11 16,-4-5 0-16,4 2 0 0,0-2 0 0,0-4 0 15,-3-2 0-15,3-6 0 0,-4 5 0 0,1-5 0 16,3 3 0-16,-7-9 0 0,3 5 0 0,4-5 0 15,-3 0 0-15,3-6 0 0,0 0 0 0,0 6 0 16,0-6 0-16,0 6 0 0,0-6 0 0,3 6 0 16,-3 3 0-16,0-9 0 0,4 11 0 0,3-5 0 15,-4-6-55-15,-3 0-17 0,4 12-4 0</inkml:trace>
  <inkml:trace contextRef="#ctx0" brushRef="#br0" timeOffset="2155.031">7013 7443 1094 0,'0'0'46'16,"0"0"-37"0,0 0 69-16,0 0 14 0,-3-6 2 0,3 6 1 15,-7 0 7-15,0-6 2 0,7 6 0 0,-7 0 0 16,-4 0-31-16,4 0-5 0,0 0-2 0,-4-6 0 15,4 6-31-15,-3 0-7 0,-1 0 0 0,0 0-1 16,8 0-11-16,-8 0-3 0,-6 0 0 0,6 0 0 0,1 0-13 0,-1 6 11 16,4 0-11-16,-7-6 10 0,7 6-10 0,-4-3 0 0,1 0 0 0,-1 3 0 15,4 0 10-15,0 2 0 0,-7 4 0 0,7-6 0 16,0 0-10-16,0 6 0 0,0-6 0 16,-1 8 0-16,5-2 0 15,-4-6 0-15,3 6 0 0,4-1 0 0,-3 4 0 0,3-3 0 16,0 6 0-16,0-7 0 15,0 1 0-15,0 0 0 0,3-3 0 0,-3 8 0 0,4-5 0 0,-1-6 0 0,1 3 0 16,3 0 0-16,-3 5 0 0,-1-8 0 0,4 0 0 0,0 0 0 16,0 0-12-16,0 0-5 0,4-6-1 0,-4 8 0 15,3-5 18-15,-2 0 0 0,2 0 0 0,1-3 0 16,-4 3 0-16,7-3 0 0,-4 3 0 0,-2-3 0 16,2-3 0-16,4 3 8 0,0-3-8 0,-3-3 0 15,-4 3 0-15,4-5 9 0,-1 2-9 0,1 0 8 16,-1 0-8-16,1-6 10 0,-1-2-10 0,-2 2 10 15,2 6-10-15,-3-6 0 0,-3-6 0 0,3 10 0 16,3-4 0-16,-6 0 0 0,-1 0 0 0,1 1-11 16,-1-1-6-16,-3 3-2 0,4 0 0 0,-1 0 0 15,-3-2-26-15,-3 5-6 0,-1-6-1 0,1 0 0 16,-1 1 11-16,-3 2 1 0,-3-3 1 0,-1 0 0 16,1-3 17-16,-1 7 3 0,-3-1 1 0,0 3 0 15,0 0 18-15,0 6 14 0,-1-6-2 0,5 0-1 16,-8 6 17-16,8 0 3 0,-1 0 1 0,0 0 0 15,1 0-15-15,3 0-2 0,-4 6-1 0,4 0 0 16,4 3-14-16,-1 0-15 0,1 2 3 0,3 10 1 16,0-9-21-16,0 3-4 0,3 2 0 0,-3 1-1 15,7-1-22-15,-3 1-4 0,3 3-1 0</inkml:trace>
  <inkml:trace contextRef="#ctx0" brushRef="#br0" timeOffset="2707.617">7130 7481 1264 0,'0'0'26'0,"0"0"7"15,0 0-33-15,-4 6 0 0,4-6 0 0,-3 6 0 16,-1 0 104-16,1 0 15 0,3 0 2 0,0-6 1 16,-4 5-31-16,4 4-7 0,0-3 0 0,0 6-1 15,0-6-31-15,0 0-7 0,4 0-1 0,-1-1 0 16,-3 7-25-16,4-6-6 0,-1 3-1 0,-3 3 0 15,4-6-12-15,-1 5 9 0,1-2-9 0,-1 0 8 16,1 0-8-16,6 2 0 0,-6 1 0 0,-4-6 0 0,7 6 0 0,-4-6 8 0,5 3-8 0,-1 2 0 16,0-5 0-16,0 0 0 0,3 0 0 0,1 6 0 15,-1-6 8-15,1-6-8 0,3 8 8 0,-3-5-8 16,6-3 0-16,-10 3 8 0,4-3-8 16,3 3 0-16,-3-3 0 0,3-3 0 0,-4 0 0 0,1 3 0 15,-4-3 0-15,4-5 0 16,-4 2 8-16,0 0-8 0,3 0 0 15,-3 0 0-15,-7-6 0 0,4-2 0 0,-1 2 14 0,1 0 1 0,-1 0 0 16,-3-5 0-16,0-1-7 0,0 3-8 0,0-2 11 0,0-4-11 16,-3 4 13-16,3-7-4 0,-4 1-1 0,1 8 0 15,-1-3-8-15,4-2 12 0,-7 5-12 0,-3 6 12 16,3-9-12-16,0 13 0 0,-4-1 0 0,0-3 0 16,4 0-32-16,-3 0 0 15,3 3 1-15,-4-5 0 0,8 5-28 0,-4 0-5 0,7 0-2 16</inkml:trace>
  <inkml:trace contextRef="#ctx0" brushRef="#br0" timeOffset="3425.993">7747 7258 1094 0,'0'0'23'0,"0"0"5"0,0 0-28 16,0 0 0-16,0 0 0 0,0 0 0 0,0 0 108 0,-7 3 16 0,0 0 3 0,-4 0 1 15,4-1-41-15,0 4-8 0,0-3-2 0,-3 3 0 16,3 6-21-16,-1-6-4 0,-2 6 0 0,3-7-1 16,0 4-3-16,-7 0-1 0,7 0 0 0,-4-3 0 15,4 6-24-15,-4-7-5 0,4 1-1 0,-3 3 0 16,3-3 16-16,0 3 3 0,0 0 1 0,-1-3 0 16,1-1-24-16,4 1-5 0,-4 6 0 0,3-6-8 15,1 0 0-15,3 3 0 0,0-3 0 0,0 5 0 16,-4-5 0-16,4-6 0 0,0 12 0 0,0-6 0 15,0-6 0-15,0 6 0 0,0-6 0 0,4 9 0 16,-4-9 0-16,0 2 0 0,7 1 0 0,0 3 0 16,-4-6 0-16,4 0 0 0,1 0 0 0,-1-6 0 15,0 3 0-15,0 1 8 0,0-1-8 0,0 0 0 16,-4 0 8-16,4-3-8 0,0 0 0 0,-3 6 0 16,3-6 0-16,-7 6 0 0,4 0 0 0,-4 0 0 15,7 6 0-15,0-6 0 0,0 0 0 0,-7 0 0 16,3 6 0-16,4-6 0 0,-3 0-8 0,3 6 8 15,-4-3 14-15,5 5 6 0,-1 1 0 0,-4 3 1 16,4-6-36-16,0 6-7 0,0-1-2 0,-3-2 0 0,3 0 39 16,0 6 7-16,-4-3 2 0,4-1 0 0,-3 1-38 15,3 0-7-15,-3 2-2 0,3 4 0 0,-4-6 37 16,1-3 7-16,3 5 2 0,-4 1 0 0,-3-9-23 16,0 6 0-16,4-3 0 0,-4 5 0 0,0-5 0 0,-4 3 0 15,4 0 0-15,0-1 0 16,-3-2 0-16,-4 0 0 0,3 0 0 0,1-3 0 15,-1 5-25-15,-3-5-10 0,4 0-1 0,-5 0-1 16,1-3 8-16,0 3 1 0,0-3 1 0,-3 0 0 0,3 0 27 0,-4-3 0 16,4 3 0-16,0 3-8 15,-4-6-36-15,4 5-6 0,0-5-2 0,4 0 0 16,3 0-32-16,-11 0-6 0,1 0-2 0,3 0 0 0,-1-5-105 16,1-4-22-16</inkml:trace>
  <inkml:trace contextRef="#ctx0" brushRef="#br0" timeOffset="5389.271">8879 7269 1060 0,'0'0'44'0,"-3"-5"-35"16,3 5 51-16,-4-3 11 0,1 0 1 0,3 3 1 15,-7-6-7-15,3 0-2 0,-3 6 0 0,4-6 0 16,-4 0 0-16,7 6 0 0,-7 0 0 0,-4 0 0 16,4 6-51-16,-4 0-13 0,4-6 0 0,-3 6 0 15,3 0 0-15,-4 0 0 0,4-1 0 0,-4 4 0 16,1 3 0-16,-1 0 0 0,1-6 0 0,-8 5 0 16,4 1 32-16,3 9 4 0,1-9 1 0,-4-1 0 15,3 1 0-15,4 3 0 0,-4-3 0 0,1-1 0 16,3 7-17-16,0-12-3 0,0 6-1 0,3-4 0 15,1 4 0-15,-1 0-1 0,1-6 0 0,3-6 0 16,0 0-15-16,-4 6 9 0,4-6-9 0,0 0 8 16,0 3-8-16,4 3 0 0,-1-4 0 0,1 7 0 15,3-6-8-15,0 0 8 0,0-3 0 0,3 0 0 16,-3 6 0-16,4-6 0 0,0 6-9 0,-1-6 9 16,1 6 0-16,-1 0 0 0,1-6 0 0,0 6 0 15,-4-6 0-15,3 5 0 0,-3-5 0 0,0 0 0 16,0 6 0-16,-3-3 0 0,3-3 0 0,0 3 0 15,-7-3 0-15,7 0 0 0,-3-3 0 0,-4 3 0 16,7 0 0-16,0 0 8 0,0 0-8 0,0 3 0 16,3 0 0-16,-3 0 0 0,0-3 0 0,0 3 0 15,1-3 0-15,-1 3 0 0,3-3 0 0,-3 0 0 0,0 3 0 16,0 3 0-16,4 0 0 0,0 0 0 0,-4 5 0 16,0 1 0-16,0 0 0 0,0-3 0 15,0 8 0-15,-4-5 0 0,1 0-8 0,-1 0 8 16,1 8 0-16,-4-8 0 0,3 0 0 0,-3 5 0 0,0-2 0 0,-3 3 0 15,3-4 0-15,-4 1 0 0,4 0 0 0,-3 2 0 0,-1-5 0 0,-3-6 0 16,4 3 0-16,-4-3 8 0,3 5-8 0,-3-5 0 16,-3-6 15-16,-1 0-3 0,0 0-1 0,-3 0 0 15,0 0 12-15,-4-6 2 0,4 1 1 0,-3-4 0 16,-1 6-34-16,-3-6-8 0,3 3 0 0,-3 0-1 16,0-6 39-16,3 1 8 0,-3-4 2 0,4 3 0 15,-1 0-32-15,4 1 0 0,0-1 0 0,3 3 0 16,0 0-11-16,4 3-1 0,0-2-1 0,4 2 0 15,3 6-18-15,-4 0-3 0,4 0-1 0,0 0 0 16,0 0-88-16,0 0-17 0,0 0-4 0,0 0-1 16,0 0-61-16,4 0-12 0</inkml:trace>
  <inkml:trace contextRef="#ctx0" brushRef="#br0" timeOffset="6071.84">9285 7408 1580 0,'-10'0'67'0,"2"0"-54"15,-2 0 79-15,3 0 15 0,0 0 3 0,0 0 1 16,-4 6-47-16,4-6-10 0,-3 0-2 16,-1 5 0-16,4-5-41 0,-4 6-11 0,4 0 0 0,0 0 0 15,0 0 0-15,0 3 0 0,4-3 0 0,-5 2-11 16,5 7-16-16,-1-3-3 0,1 0-1 15,-1-3 0-15,4 8 43 0,0-5 9 0,0 6 2 0,0-1 0 16,0-2-37-16,0 3-7 0,0-1-2 0,4-2 0 16,-4 2 34-16,3 1 6 0,1-6 2 0,-1 0 0 15,1 2-31-15,0-2-5 0,-1 0-2 16,1 0 0-16,-1-4 43 0,1-2 9 0,-4-6 2 0,3 9 0 16,1-6-15-16,3 3-4 0,0-6 0 0,0 0 0 15,0 0 3-15,0 0 0 0,0-6 0 0,4 3 0 16,-4-3-8-16,0 0-2 0,3-5 0 0,-3 5 0 15,4-6-19-15,-4 0-4 0,4-5-1 0,-1 2 0 16,1-3 31-16,-4-5 5 0,3 2 2 0,-3 4 0 16,0-7-23-16,4 3 0 0,-4-2 0 0,-3 5 8 15,3-2-8-15,-4 2 0 0,-3-3 0 0,4 7 8 16,-8-1-8-16,4-3-12 0,-3 7 4 0,-1-7 0 16,1 3-5-16,-1 4-1 0,1-1 0 0,-8 0 0 15,4 0-6-15,0 6 0 0,-4 3-1 0,1-2 0 16,-1-1 5-16,1 6 2 0,-5 0 0 0,1 0 0 15,0 6-15-15,0-1-3 0,0 1-1 0,0 9 0 0,0 3 33 16,0-7 0-16,0 10 0 0,-1-3 0 0,5-1 0 16,3 4 16-16,-4-1-2 0,8 1 0 0,-1-9-14 15,1 3 0-15,-1 8 0 0,4-11 0 0,0 5-8 0,0-8-5 0,4 0-1 16,-1-3 0-16,1 3-6 0,6-3 0 0,-3 0-1 0,11-1 0 16,-4 1-120-1,4-6-24-15,3 0-5 0</inkml:trace>
  <inkml:trace contextRef="#ctx0" brushRef="#br0" timeOffset="6954.137">9613 7393 1094 0,'0'0'23'0,"0"0"5"16,0 0-28-16,0 0 0 0,0 0 0 0,0 0 0 16,0 0 88-16,0 0 13 0,0 0 3 0,0 0 0 0,0 0-31 0,-3 9-5 0,-1 3-2 0,4-7 0 15,-3 13-6-15,-1-9 0 0,4 6-1 0,-3-1 0 16,3 4-13-16,0-3-2 0,-4 2-1 0,4 1 0 31,0 0-16-31,0-4-3 0,0 1-1 0,0 0 0 16,0 2-7-16,0-8-2 0,0 0 0 0,0 3 0 0,0-4-3 0,0-8-1 0,0 0 0 0,0 0 0 15,0 0-2-15,0 0-8 0,0 0 12 0,0 0-4 16,0 0 4-16,0 0 0 0,0 0 0 0,0 0 0 16,0 0-4-16,0-8 0 0,4-1 0 0,-4 0 0 31,0 3-27-31,3-11-5 0,-3 11-2 0,0-12 0 0,4 6 26 0,-4-2 0 0,3 2 0 0,1 0 0 15,-4-6 0-15,3 7 0 0,1 2 0 0,-1-3 0 16,1 0 0-16,-1 1-12 0,1 5 2 0,-1-3 0 16,1 3 10-16,-1 0 0 15,1-6 0-15,-1 6-8 0,5 1 8 0,-5-7 0 0,1 6 0 0,3 0 0 16,-4 0 0-16,4 3-8 0,0-3 8 0,-3 6-8 16,3-6 8-16,0 6-8 0,-4 0 8 0,5 0-8 15,2 0 8-15,-3 6-10 0,-3-6 10 0,3 9-10 16,0 0 10-16,0-3 0 0,-4 3 0 0,1 2 0 15,-1 1 0-15,1 3 0 0,-4 3 8 0,3-1-8 16,-3 1 11-16,-3-6-3 0,3 5 0 0,0-2 0 16,-4-3 1-16,4-1 0 0,0 7 0 0,-3 3 0 15,3-10-9-15,-4 1 10 0,4-3-10 0,0-3 10 16,0-6-10-16,0 0 0 0,0 0 0 0,0 0 8 16,0 0-8-16,0 0 0 0,0 0 0 0,4-3 0 15,3 0 0-15,-4-3-9 0,5-3 0 0,-5-2 0 16,4 5-6-16,-3-6-1 0,-1 3 0 0,4-3 0 0,-3 1-4 15,-1-1-2-15,1 0 0 0,-1-9 0 0,1 13-2 16,-4-1 0-16,3-3 0 0,-3-6 0 0,4 10 34 0,-4-1 6 0,3 0 2 16,-3 3 0-16,4-6-10 0,-4 6-8 15,0 6 9-15,0 0-9 0,0 0 14 0,3-5-3 16,-3 5-1-16,0 0 0 0,0 0-10 0,0 0 12 16,4 0-12-16,-4 0 12 0,0 0-12 0,7 0 0 0,-7 0 0 15,7 0 8-15,-3 5-8 0,3-5 0 16,-4 6 0-16,1 6 0 0,3-6 0 0,0 0 8 0,-4 3-8 0,4-1 0 15,-3 7 0-15,0-3 0 0,-1 3 8 0,1 5-8 16,-1-5 0-16,1 3 0 0,3-4 0 0,-4 4 0 16,4 0 0-16,-3-1 0 0,-1 1 8 0,4 8-8 15,-3-8 0-15,3-3 0 0,-3 8 0 0,-1-11 0 16,4 0 0-16,-3-4 0 0,-1-2 0 0,4 0 8 16,-3-3-20-16,3-3-5 0,0 0-1 0,0-6 0 15,-4 0-179-15,4-5-36 0</inkml:trace>
  <inkml:trace contextRef="#ctx0" brushRef="#br0" timeOffset="8002.007">10104 7419 1337 0,'0'0'28'0,"0"0"6"0,0 0-34 0,0 0 0 0,0 0 0 0,0 0 0 16,-4 0 58-16,4 0 5 0,0 0 1 0,0 0 0 15,0 0 14-15,0 0 3 0,0 0 1 0,-7 6 0 16,7-6-34-16,0 0-8 0,0 12 0 0,0-6-1 15,0-3-26-15,0 6-5 0,3 2 0 0,1 4-8 16,0-3 43-16,-1-6 1 0,1 6 1 0,-1 2 0 16,1-2-24-16,-1 0-5 0,-3 0 0 0,4-1-1 15,-1 4-15-15,-3-3 9 0,4 5-9 0,-1 1 8 16,-3 0-8-16,0-4 0 0,0 4 0 16,0-9 0-16,0 3 53 0,0-1 9 0,0 1 2 0,4-6 0 15,-4 0-52-15,0-6-12 0,0 6 0 0,0-6 0 16,0 6 0-16,0-6 0 0,0 8 0 0,0-8 0 15,0 0 0-15,0 0 0 0,0 0 0 0,0 0 0 16,0 0 0-16,0 0 0 0,0 0 0 0,0 0 0 16,0 0 0-16,0 0 0 0,0 0 0 0,0 0 0 15,3-8 0-15,1 2 0 0,-4-6 0 0,3 0 0 16,-3-5 0-16,0-4 0 0,4-3 0 0,-4 1 0 16,0-3 0-16,3 2 0 0,-3-2 0 0,4 2 0 15,-4-5 0-15,0 8 0 0,0-2 0 0,4 2 0 16,-4 3 0-16,3 1 0 0,-3-4 0 0,4 3 0 15,-1 7 0-15,-3-7 0 0,4 3 0 0,-1 4 0 0,1 5 0 16,3 0 0-16,-4 0 0 0,4 0 0 0,-3 0 0 0,3 6 0 16,0-6 0-16,0 6 0 0,0 0 0 15,0 0 0-15,0 0 0 0,0 6 0 0,0-6 0 0,0 12 0 16,0-12 0-16,4 6 0 0,-4 0 0 16,0 5 0-16,0-8 0 0,0 6 0 0,0 6 0 15,4-3 0-15,-4-1-8 0,0-5 8 0,-4 9 0 16,5-3 0-16,-5 5 0 0,1 1 0 0,-1-6 0 0,1 5 0 15,-1 4 0-15,1-3 0 0,-1-7 8 0,1 10-8 0,-4-9 0 16,0 0 9-16,3-7 0 0,-3 7 0 0,0 0 0 0,4 3 0 16,-4-9-1-16,0 5-8 0,0-5 12 0,0-6-4 15,0 0-8-15,0 0 0 0,0 0 9 0,0 0-9 16,0 0 10-16,0 0-2 0,0 0-8 0,0 0 12 16,0 0-12-16,0 0 9 0,0 0-9 0,0 0 8 15,3-6-8-15,-3 6 0 0,4 0-10 0,-4 0 10 16,0-11-12-16,0 11 12 0,0-6-13 0,3 0 5 15,-3 0 8-15,0-3 0 0,4 3 0 0,-4-6-8 16,0 7 8-16,3-7 0 0,-3 0 0 0,0-9 0 16,4 10 0-16,-4-1 0 0,0-6 0 0,4 4 0 15,-4-4 0-15,3 0 0 0,1 1 0 0,-1-1 0 16,1 3 0-16,-1-2-10 0,1-4 10 0,-1 3 0 16,4 7-10-16,-3-7 10 0,3 3-8 0,-4 4 8 15,1-1-9-15,3 6 9 0,-3-6-10 0,3 12 10 16,-4-6-13-16,1 6 3 0,3 0 1 0,0 6 0 15,0-6-2-15,0 12 0 0,3 0 0 0,1-3 0 16,-4 2 11-16,4 7 0 0,-4 0-9 0,0-10 9 16,0 10 10-16,-4-6 6 0,4 5 2 0,0 1 0 15,0-3-28-15,1 2-6 0,-5 1 0 0,4 0-1 0,0 8 27 16,0-8 6-16,0 2 0 0,-3 4 1 0,-1-12-17 0,-3-1 0 0,0 1 0 16,0-3 0-16,0 9 0 0,0-12 0 0,0 11 0 0,0-2 0 15,0-3 0-15,0 5 0 0,0-5 0 0,0-6 0 16,0 3 0-16,0-3 0 0,0-6 0 0,4 8 0 15,-4-8-17 1,0 0-7-16,0 0-2 0,3 9 0 0,4-9-92 0,1 0-18 0,-1 6-4 16</inkml:trace>
  <inkml:trace contextRef="#ctx0" brushRef="#br0" timeOffset="8627.162">10844 7431 1337 0,'-7'6'56'16,"4"0"-44"-1,-1 3 41-15,4-3 9 0,0 2 2 0,0 1 0 16,0-9 12-16,0 12 4 0,0-12 0 0,0 6 0 0,0-6-31 0,4 6-5 0,-1-6-2 16,4 6 0-16,-3-3-8 0,3 3-2 15,-4-4 0-15,5 7 0 0,-5-6-4 0,4 0-2 0,0-3 0 0,0 0 0 16,4 0-12-16,-4 0-2 0,0 0-1 0,0 0 0 16,0-3-11-1,0 0 10-15,0 3-10 0,0-9 10 0,-3 7-10 0,3-1 0 16,-4-3 9-16,1 0-9 15,3 6 0-15,-4-12 0 0,5 6 0 0,-5-6 0 0,1 7 0 0,-1 2 0 0,1 0-12 0,-1-3 4 16,-3 0-8-16,0-3-2 0,0-3 0 0,-3 6 0 16,-1-5 1-16,1 2 0 0,-1 3 0 0,-3-3 0 15,3 0 1-15,1 3 1 0,-4 1 0 0,3-1 0 16,-3 0 15-16,0 0 0 0,0 0 0 0,-3 3 0 16,-1-6 0-16,4 6 8 0,-7-3 0 0,3 6-8 15,4-5 15-15,-3 10-4 0,-1-5-1 0,4 3 0 16,-4 3-10-16,4 6 0 0,4-6 0 0,-4 6 0 15,0 5-13-15,3-2 5 0,1 3 8 0,-1-1-13 16,1 4 13-16,-1-3 0 0,1 5 0 0,3-2 0 16,-4-1 0-16,4-5 0 0,-4 3 0 0,4-1 0 15,0-2 11-15,-3 3-11 0,3-1 10 0,0-8-10 16,3 3 20-16,-3-1-3 0,4 1 0 0,0 0 0 16,3-3-5-16,-4 3 0 0,4 5-1 0,0-5 0 15,0 0 0-15,4-6 0 0,-1 2 0 0,1 1 0 16,0-6-11-16,-1 0 10 0,4-3-10 0,0 0 10 15,-3 0-10-15,3 0 0 0,0 0 0 0,-3-3 0 16,6 0-42-16,-2-3-10 0,-1 3-3 0</inkml:trace>
  <inkml:trace contextRef="#ctx0" brushRef="#br0" timeOffset="9308.582">11455 7208 1579 0,'0'0'32'0,"-4"3"10"0,4-3-34 0,-7 3-8 0,0 0 0 0,0 2 0 16,0 1 71-16,0-6 12 0,0 6 2 0,0-6 1 16,3 0-28-16,-3 0-6 0,7 0 0 0,-3 6-1 15,3-6-26-15,-4 6-5 0,4-6 0 0,-7 0-1 16,0 6-11-16,0-6-8 0,7 0 9 0,-7 6-9 16,0-6 0-16,0 6 0 0,3-3 0 0,-3 5 0 15,4 1-9-15,-4-3 9 0,3 6 0 0,-3 0-9 16,0-4-14-16,0 10-2 0,3-6-1 0,-3 5 0 15,0-2 26-15,4 0 0 0,-1 5 0 0,-3-2 0 16,4-6 21-16,-1 3 10 0,-3 2 1 0,4 1 1 16,-1-12-15-16,1 5-3 0,3 1-1 0,0-3 0 0,0-9-1 15,0 0 0-15,0 0 0 0,0 0 0 0,3 6-13 16,-3-6 9-16,4 0-9 0,3 6 8 0,0-6 22 16,-4 0 4-16,4 0 1 0,-3 0 0 0,3-6-21 15,0 6-4-15,-4-6-1 0,4 6 0 16,1-6-9-16,-1 3 10 0,0 0-10 0,0 3 10 15,0-6-10-15,0 3 0 0,3 1 0 0,-6 2 0 0,3-3 0 0,-4 3 0 0,-3 0 0 0,8 3 0 16,-5-3 0-16,1 2-9 0,3-2 9 0,-4 9 0 16,1-3-12-16,-1 6 4 15,1-6 8-15,-4 6-13 0,3-7 13 0,-3 4 0 0,0 0 0 0,0 0-9 16,0 3 9-16,0 5 0 0,0-11 0 0,-3 9 0 16,-1-3 0-16,4 5 9 0,-3-5-9 0,-1-3 0 15,4 3 12-15,-3-1-12 0,-1 1 12 0,-3-6-12 16,4 6 12-16,-1-6-4 0,0 5 0 0,1-5-8 15,-1 3 14-15,1-3-4 0,-1 0-1 0,4-6 0 16,-7 6-9-16,7-6 0 0,0 0 0 0,-7 0 0 16,0 6 0-16,0-6-12 0,0 0 0 0,7 0 1 15,-7 0-25-15,0 0-6 0,0-6-1 0,0 6 0 16,0 0-31-16,-4-6-6 0,4 0-2 16,0 0 0-16,0 3-132 0,0-3-26 0</inkml:trace>
  <inkml:trace contextRef="#ctx0" brushRef="#br0" timeOffset="15138.395">12347 6514 291 0,'0'0'0'0,"0"0"13"0,0 6-13 0,4 0 0 0,-4 0 0 0,3 5 0 16,-3 1 88-16,0-6 16 0,4 6 2 0,-4 0 1 15,3 2-25-15,1-2-5 0,-4 0-1 0,3 2 0 16,-3-2-12-16,4 6-2 0,-4-1-1 0,3 1 0 16,1 9 3-16,-4-10 1 0,3 4 0 0,1 8 0 15,0-11-28-15,-4 8-5 0,3-2-2 0,1-1 0 16,-4 10 27-16,3-10 6 0,-3 10 1 0,0-10 0 16,4 9-17-16,-8-2-3 0,4-1-1 0,-3 4 0 15,3-1-21-15,0-3-4 0,-4-2-1 0,1 8 0 16,3-14-17-16,-4 8 10 0,4-6-10 0,-4-2 8 0,4 3-8 15,0-4 0-15,0-2 0 0,0-1 0 0,4 7 17 16,-4-9 2-16,4 8 0 0,-4-5 0 16,3-3-31-16,-3 2-5 0,4-5-2 0,-1 6 0 15,-3-4 34-15,4 1 6 0,-1 0 2 0,1 2 0 0,-4-2-37 16,0 0-7-16,3-1-2 0,1 4 0 0,-4-3 23 0,3 2 0 16,-3 1 0-16,0 0 0 0,0-1 0 0,0-2 0 15,0-3 0-15,-3 5 0 0,3-8 0 0,0 0 0 16,-4 0 0-16,1-3 0 0,3-6 0 0,0 0 0 15,0 0 0-15,0 0 0 16,0 0-58-16,0 0-4 0,-4 0-1 0,1-6 0 16,3 6-37-16,-4-6-7 0,1-3-1 0</inkml:trace>
  <inkml:trace contextRef="#ctx0" brushRef="#br0" timeOffset="15586.059">12199 7264 1101 0,'0'0'24'0,"0"0"4"15,0 0 2-15,0 0 2 0,0 0-32 0,0 0 0 0,0 0 0 0,0 0 0 0,0 0 95 0,0 0 12 16,0 0 2-16,0 0 1 0,0 0-37 0,0 0-7 16,0 0-2-16,0 0 0 0,0 0-21 0,0 0-5 15,0 0-1-15,4 0 0 0,3 0-19 0,0 0-4 16,0 3-1-16,0-1 0 0,0-2-13 0,3 0 0 15,1 3 0-15,0 0 0 0,3 0 0 0,-4 3 0 16,4-6 0-16,1 6 0 0,-1 0 0 0,-4 0 0 0,4-6 0 16,0 6 0-16,-3-6 0 0,3 6 0 0,-3-6 0 15,3 5 0-15,0-5 8 0,0 3-8 16,0 0 0-16,0 0 0 0,0-3 0 0,1 3 0 16,-1 6 0-16,0-3 0 0,-4-6 8 0,1 0-8 0,-1 0 0 0,1 0 0 31,0 0-89-31,3 0-24 0,-4 0-5 0,1 0-381 0,-1 0-76 0</inkml:trace>
  <inkml:trace contextRef="#ctx0" brushRef="#br0" timeOffset="16268.442">12771 7437 1036 0,'0'0'23'0,"0"0"5"0,0 0 0 0,0 0 1 0,0 0-29 0,0 6 0 15,0-6 0-15,-4 6 0 0,4 3 57 0,-3-3 6 16,3 5 1-16,0-5 0 0,0 6 0 0,-4-6 0 16,4 3 0-16,0-1 0 0,0 4-2 0,0 3 0 15,0-9 0-15,0 6 0 0,0 2-48 0,4-8-14 0,-4 0 0 16,3 6 8-16,-3 0 44 0,4-1 8 0,-4-5 3 0,0 0 0 16,0 0-27-16,3 0-4 15,-3 8-2-15,4-2 0 0,-4-6-10 0,0-6-3 0,0 0 0 0,3 6 0 16,-3 0-17-16,0 0 8 15,0-6-8-15,0 9 0 0,0-9 9 0,4 8-9 0,-4-8 0 0,0 9 9 16,3-3-9-16,-3-6 0 0,0 0 0 0,0 0 8 16,0 0-8-16,4 6 0 0,-4-6 0 0,0 0 0 15,0 0 0-15,0 0 10 0,0 0-10 0,0 0 10 16,0 0 1-16,0 0 0 0,0 0 0 0,0 0 0 16,0-6-3-16,0 6-8 0,0 0 12 0,0-6-4 15,0-8-8-15,0 5 10 0,0 0-10 0,0-3 10 16,0-6-10-16,0 7 0 0,0-1 0 0,0 3 8 15,0-8-8-15,0 5 0 0,-4-6 0 0,4 3 0 16,4 4-14-16,-4-7-5 0,3 0-1 0,-3 4 0 16,4-4 20-16,-1 0 0 0,-3 4 0 0,4 2 0 15,-1-6 0-15,1 7 0 0,-1-4 0 0,1 0 0 0,-1 0 0 16,1 4 0-16,0-1 0 0,-1 6 0 0,1-3 0 0,-1 3 12 16,1 0-1-16,3 6-1 0,0 0-19 0,-4 0-4 15,4 3-1-15,0 0 0 16,4 3-26-16,-4 3-6 0,0-3-1 0,4 0 0 15,-4 6-19-15,3-1-4 0,-3-2-1 0,0 0 0 16,4 0 1-16,-4 3 0 0,4-1 0 0,-1 1 0 16,-3-3-46-16,0-3-10 0,7 3-2 0,1-6 0 0</inkml:trace>
  <inkml:trace contextRef="#ctx0" brushRef="#br0" timeOffset="16612.996">13095 7437 1552 0,'-3'6'44'0,"3"-6"10"0,-4 0-43 0,4 0-11 0,0 0 0 0,-3 6 0 15,-1 0 104-15,4 3 20 0,0 2 3 0,0 1 1 16,0-6-75-16,0 6-14 0,0-6-3 0,-4 8-1 16,4-2-25-16,0 0-10 0,0 0 8 0,0-1-8 15,0 1 0-15,0 3 0 0,0-3 0 0,4-1 0 16,-4 1 0-16,0 0 0 0,0 2 0 0,0-2 0 16,4 0 0-16,-1-6 0 0,1 0 0 0,-1 0 0 15,-3-6-26-15,0 0-10 0,4 3-3 0,-1 5 0 16,1 1-20-16,-1-3-4 0,1 0-1 0,-1 0 0 15,1 0-102-15,-4-6-21 0,3 6-4 0</inkml:trace>
  <inkml:trace contextRef="#ctx0" brushRef="#br0" timeOffset="16803.8">13077 7099 1094 0,'-10'18'23'0,"6"-12"5"0,1 5-28 0,-4-5 0 0,3 6 0 0,1-3 0 16,3-3 56-16,-4 5 7 0,4-5 1 0</inkml:trace>
  <inkml:trace contextRef="#ctx0" brushRef="#br0" timeOffset="17467.445">13543 7384 1552 0,'0'0'44'0,"0"0"10"0,0 0-43 16,-7-3-11-16,4-3 0 0,-4 6 0 15,7 0 103-15,-8 0 18 0,1 0 4 0,0 0 1 0,0 0-99 0,0 0-27 0,0 0 8 16,-3 6-8-16,3-3 28 0,3 0 3 0,-3 0 0 0,0 0 0 31,0 3-50-31,0-3-9 0,0-3-3 0,0 6 0 0,0 0 50 0,0-1 9 0,3-5 3 16,-3 6 0-16,3 6-31 0,-3-12 0 0,4 6 0 0,-1 0 0 15,1 0 0-15,-1 0 0 0,-3-1 0 0,4 4-10 16,3-3 10 0,-4 0 0-16,4-6 0 0,-3 6 0 0,3-6 8 0,0 0 3 0,0 0 1 0,0 0 0 15,0 0 0 1,0 0 0-16,0 0 0 0,0 0 0 0,0 0-3 0,0 0 0 0,0 0 0 0,0 0 0 15,3 6-9-15,4-6 10 0,0 6-10 0,-3-6 10 16,-4 0-10-16,7 0 0 0,0 0 0 0,-4 0 0 16,-3 0 0-16,7 0 0 0,1 0-9 0,-1 3 9 15,0-3 0-15,-4 6 0 0,4-4 0 0,-3 7 0 16,3-3 0-16,-4 0 0 0,1 0 0 0,-1 0 0 16,1 0 0-16,-1 0 0 0,1-1-10 0,-4 7 10 15,4-6 0-15,-1 0 0 0,-3-3 12 0,4 3-4 16,-1 0-8-16,1 0 0 0,-1 5 0 0,-3-5 0 15,4 0 0-15,-1 0 0 0,-3 3 0 0,4-3 0 16,-4 5 0-16,0 1 0 0,3-6 0 0,-3 0 0 16,0 0 0-16,0-6 0 0,-3 9 0 0,3-9 0 15,0 8 0-15,0-8 0 0,-4 9 0 0,4-9 0 16,0 0 24-16,0 0 4 0,0 0 1 0,-7 6 0 16,7-6-29-16,-7 0-12 0,7 0 1 0,-7 6 0 15,0-6-29-15,7 0-5 0,-7-6-2 0,-4 6 0 16,4 0-85-16,0-6-18 0,0 0-3 0</inkml:trace>
  <inkml:trace contextRef="#ctx0" brushRef="#br0" timeOffset="24189.646">13811 6734 1162 0,'0'0'49'16,"-3"6"-39"-1,-1 0-2-15,4 0 0 0,-3 0 0 0,3 0 0 16,0 6 14-16,-4-4 2 0,4 4 1 0,0 0 0 16,0 3 14-16,0-4 2 0,0 1 1 0,4 6 0 15,-4-6-16-15,3 2-3 0,-3-2-1 0,4 6 0 0,-1-1 3 0,1-2 1 0,-4 3 0 16,3-1 0-16,1 7-2 0,-4-7 0 0,3 4 0 0,1 3 0 15,-1-10-10-15,-3 10-2 0,4-7-1 0,-1 4 0 16,-3-3 1-16,4 5 1 0,-4 1 0 0,0 2 0 16,0-2 1-16,4-4 0 0,-4 10 0 0,0-7 0 15,3 4 4-15,-3-4 1 0,4 4 0 0,-4-4 0 16,3 1-1-16,-3 2 0 0,4 1 0 16,-4 2 0-16,3-11-3 0,-3 2-1 0,4 4 0 0,-4-1 0 15,3-5-14-15,1 8 8 0,-4-8-8 0,0 5 0 16,3-2 8-16,1-3-8 0,-4-1 0 0,3 4 0 15,-3-9 0-15,0-1 0 0,0 1 0 0,0-3 0 16,4 3 0-16,-4-1 0 0,0-11-11 0,0 6 11 16,0 0-28-16,0-6 1 0,0 0 1 0,0 0 0 15,-4 6-14-15,4-6-2 0,0 6-1 0,0-6 0 16,0 0-22-16,0 0-5 0,0 0-1 0,0 0 0 16,0 0-17-16,0 0-3 0,0 0-1 0,0 0 0 0</inkml:trace>
  <inkml:trace contextRef="#ctx0" brushRef="#br0" timeOffset="24576.695">13720 7325 881 0,'0'0'18'0,"-8"3"5"0,8-3-23 0,0 0 0 0,0 0 0 0,0 0 0 16,0 0 71-16,0 0 9 0,0 0 3 0,0 0 0 16,0 0-23-16,0 0-5 0,0 0-1 0,0 0 0 15,0 0-6-15,0 0-2 0,0 0 0 0,0 0 0 16,0 0-6-16,8 3-2 0,-1-3 0 0,0 0 0 15,0 6-17-15,0-6-3 0,0 0-1 0,3 0 0 16,-3 3-17-16,1 3 0 0,2-6 0 0,-3 6 0 16,4-6 0-16,-4 6 0 0,3 0-9 0,-3-1 9 15,4 1 0-15,-4-6 0 0,4 6 9 0,-4-3-9 16,3 0 12-16,1-3-12 0,-1 3 12 0,1 0-12 16,0-3 0-16,-1 0 0 0,4 0 0 0,-3-3-12 15,3 3-20-15,4 0-3 0,-4 0-1 16</inkml:trace>
  <inkml:trace contextRef="#ctx0" brushRef="#br0" timeOffset="25270.774">14072 7593 1212 0,'0'0'25'0,"0"0"6"0,0 0-31 0,0 0 0 16,0 0 0-16,0 0 0 0,0 0 54 0,0 0 5 0,0 0 1 0,0 0 0 15,0 0-4-15,0 0 0 0,0 0 0 0,0 0 0 16,0 0-23-16,0 0-5 0,4 6 0 0,3 0-1 16,-4-6-18-16,4 0-9 0,-3 6 10 0,3-6-10 15,4 0 31-15,-4 0 0 0,0 0 0 0,-4 0 0 16,4 0-31-16,0 0 8 0,0 0-8 0,-3 0 0 16,3 0 0-16,0 0 0 0,-3-6 0 0,3 6 0 15,-4-6 0-15,1 0 0 0,3 0 0 0,-4 0 0 16,4-3 0-16,-3 3 0 0,3-5 0 0,-4-1 0 15,5 6 0-15,-5-12 8 0,4 7-8 0,-3 2 9 16,-1-3-9-16,1 0 8 0,-1-2-8 0,-3 5 8 16,0 0-8-16,0 3 0 0,0-6 0 0,0 12 0 15,-3-6-14-15,3 6-5 0,-4-5-1 0,1 5 0 16,-4-6 4-16,0 6 0 0,-1-6 0 0,1 3 0 16,0 3 7-16,0 3 9 0,0-3-13 0,0 6 5 15,0 0 8-15,0-1-8 0,-4 1 8 0,4 6-8 16,-3-3 8-16,3 3 0 0,-4 5 0 0,4 1-8 15,-3-6 8-15,3 2 12 0,-4 10-2 0,4-12-1 16,0 5 28-16,0-5 6 0,0 3 1 0,0-3 0 16,3-1-23-16,-3-2-4 0,4 3-1 0,3 0 0 15,-4-1 1-15,1 1 0 0,3 0 0 0,-4-6 0 0,4 3-17 0,0-1 0 16,4 1 0-16,-4-3 0 0,3 0 0 0,4 0 0 0,0 0 0 0,0 0 0 16,4-6 0-16,-1 11 0 0,1-5 0 0,3 3 0 15,0-3 30-15,0 6 2 0,-3-12 1 0,3 6 0 16,0 5-22-16,-3-11-11 0,3 6 10 0,0-3-10 15,-4 3-24-15,5-3-12 16,-5 0-1-16,4 0-1 0,-3-3 10 0,3 0 3 0,0 0 0 16,0-3 0-16,0 0-159 15,-3 3-32-15,14-9-7 0,-8 6-1 0</inkml:trace>
  <inkml:trace contextRef="#ctx0" brushRef="#br0" timeOffset="26038.474">14743 7284 1288 0,'0'-6'27'0,"0"-3"5"0,0 4-32 0,0-1 0 0,0 0 0 0,-4 0 0 31,4 0 103-31,0 6 13 0,0 0 4 0,0 0 0 0,0 0-52 0,0 0-9 0,0 0-3 0,-7 6 0 15,0-6-36-15,0 0-8 0,0 6-2 0,-4 0 0 16,4-3-10-16,-3 3 0 0,-1 2 0 0,0 1 0 16,1 3 0-16,-1-6 0 0,1 0-9 0,-1 5 9 15,-3-5 0-15,3 6 0 0,4 3 0 0,-3-9 0 16,-1 5 12-16,4 1 0 0,0-970 0 0,0 1937 0 16,0-967 12-16,0-7 1 0,3 7 1 15,-3 0 0-15,4-6-26 0,-4 3 8 0,3-3-8 16,1 5 0-16,-1-5 8 0,1 6-8 0,3-6 8 0,0 0-8 15,0-6 12-15,0 3-4 0,0-3 0 0,0 6 0 16,0-6 7-16,3 5 1 0,-3-5 0 0,4 9 0 16,-4-9-7-16,0 0-1 0,0 0 0 0,7 9 0 15,-7-9-8-15,7 0 0 0,0 6 0 0,-7-6 8 16,3 0-8-16,4 0-12 0,1 0 2 0,-8 0 1 16,7 0 19-16,0 6 4 0,-7-6 1 0,7 0 0 15,0 0-24-15,-4 6-5 0,4 0-1 0,-3-6 0 16,-4 0 15-16,7 5 0 0,-7-5 0 0,3 0 0 15,4 0 0-15,1 0 16 0,-1 0-3 0,0 6-1 16,-4-3-12-16,1 0 0 0,-4-3 0 0,3 3 0 16,1 3 0-16,3-3 0 0,-4 0 0 0,1 3 0 0,-1 0 0 0,-3-6-13 15,0 0 4-15,4 0 1 0,-1 6 8 0,1 5 12 16,-1-5-2-16,-3 0-1 0,0 0-9 0,0 3 0 0,0 2 0 16,0 1 0-16,-3-6 0 0,-1 6 8 0,4-3-8 0,-3 5 8 15,-1-5-8-15,-3 3 0 0,4 0 0 0,-1-6 0 16,-3 2 0-16,0-2 0 0,0 0 0 0,0-3 0 15,0 6 0-15,0-9 0 0,0 6 0 0,-4-6 0 16,4 6 0-16,-3-6 0 0,-1 0 0 0,4 0 0 16,-4 0 0-16,4 0-9 0,-3 0 9 0,-1 0-13 15,1 0-51 1,-1 0-9-16,0-6-3 0,1 6-519 0,-1-6-104 0</inkml:trace>
  <inkml:trace contextRef="#ctx0" brushRef="#br0" timeOffset="32449.27">15755 7408 608 0,'0'0'12'0,"0"0"4"0,0 0-16 16,0 0 0-16,0 0 0 0,0 0 0 0,0 0 105 0,0 0 19 16,0 0 3-16,0 0 1 15,0 0-52-15,0 0-9 0,-7 0-3 0,3 0 0 0,4 0 12 0,-7 6 3 0,0-6 0 0,0 5 0 16,4-5-25-16,-1 0-5 0,4 0-1 0,-7 6 0 16,0-6-12-16,0 0-4 0,4 0 0 0,-5 0 0 15,1 6-9-15,0-6-3 0,-3 0 0 0,3 0 0 16,0 0-12-16,-4 0-8 0,4 0 10 0,0 0-10 15,-4 0 0-15,4 0 0 0,4 6 0 0,-4-6 0 16,0 6 0-16,3-6 0 0,-3 6 0 0,0 3-10 16,4-1 10-16,-4 7-13 0,3-3 5 15,-3 0 8-15,0-3-10 0,0 8 10 0,0 1 0 16,3-6-9-16,-3 2 9 0,4-5 0 0,-1 6 0 0,1-9 0 16,3 5 0-16,0 1 0 0,-4-6 0 0,4 3 0 15,0-3 0-15,0-6 0 0,0 0 0 0,0 0 0 16,0 0 0-16,0 0 0 0,4 3 0 0,-4-3 0 15,3 8 0-15,4-8 0 0,0 0 0 0,0 0 0 16,0 0 0-16,0 0 0 0,4-5 0 0,-4 2 8 16,0-3 0-16,4 0 1 0,-4 0 0 0,3 0 0 15,1 0-9-15,-1 0 10 0,-2-5-10 0,2 5 10 16,-3-3-10-16,4 0 0 0,-4-6 0 0,0 10 8 16,0-7-8-16,0 6 0 0,0 0 9 0,-3-6-9 15,3 3 0-15,-4 1 8 0,1-1-8 0,-4 3 0 16,3 0 0-16,-3 0 8 0,0-6-8 0,0 7 0 15,0-1 0-15,0 6 0 0,0-6 0 0,0 6 0 16,0 0 0-16,0 0 8 0,0 0 0 0,0 0 0 0,0 0-8 16,0 0-12-16,0 0 4 0,0 0 0 0,0 0 8 0,-7 6 0 15,4 2 0-15,-1 7 0 0,1-9 0 0,-1 6 8 16,4-6-8-16,-4 5 11 0,4 4-11 0,-3 3 0 16,3-1 9-16,0 1-9 15,0 3 0-15,0-4 0 0,0 1 0 0,0 2 0 16,0 4 0-16,3-3-10 0,-3 2 1 0,0 1 0 0,0 2 9 0,0-2 0 15,0 2 0-15,0 3 0 0,0-5 0 0,-3 8 12 0,3-8-2 0,0 8-1 16,-4-2-9-16,4 2 12 0,-3-3-12 0,3 10 12 16,0-16 0-16,-4 6 1 0,4-2 0 0,0-1 0 15,-3 4 4-15,-1-4 1 0,4 4 0 0,-3-13 0 16,3 7-7-16,0-4-2 0,-4-2 0 0,4 3 0 16,0-4-9-16,0 1 10 0,0-6-10 0,0 2 10 15,0 4-10-15,0-6 12 0,0-1-12 0,0-5 12 16,0 6-12-16,0-6 10 0,0 3-10 0,0-3 10 15,0 0-10-15,0-1 0 0,0 1 9 0,0-6-9 16,0 0 0-16,0 0 9 0,0 0-9 0,0 0 0 16,0 0 16-16,0 0-4 0,0 0-1 0,0 0 0 15,0 0 0-15,0 0 0 0,0 0 0 0,0-6 0 16,0-5-11-16,0 2 0 0,0 0 9 0,0-3-9 0,0 3 0 16,0-2 0-16,4 5 0 0,-4-6-8 0,0 0-2 0,3 3 0 15,1-2 0-15,-4-1 0 0,3 0-1 0,1-2 0 16,-1 5 0-16,-3 0 0 0,4-3 0 0,-1 0 0 15,1 1 0-15,-4 2 0 0,4-6 11 0,-1 6-8 16,1 3 8-16,-1-5-8 0,1-4 8 0,3 0-10 16,-4 6 10-16,4 4-10 0,0-1 10 0,4-6-12 15,-4-3 12-15,4 6-12 0,-1 9-3 0,1-3-1 16,-1 0 0-16,1 3 0 16,-4 0-29-16,4 0-7 0,3-2 0 0,-4 2-1 15,1-6-104-15,3 6-21 0,0-12-4 0,-3 6-1 0</inkml:trace>
  <inkml:trace contextRef="#ctx0" brushRef="#br0" timeOffset="33097.784">16009 7481 836 0,'-11'6'24'0,"11"-6"4"15,-7 6-28-15,7-6 0 0,-7 6 0 0,7-6 0 0,0 0 50 0,0 0 4 0,-3 6 1 16,3-6 0-16,0 0-37 16,0 0-7-16,-4 3-2 0,4-3 0 0,0 0-9 0,0 0 0 0,0 0 0 15,0 6 0 1,0-6 0-16,0 5 0 0,0-5 0 0,0 12 0 0,4-6 40 0,-4 0 5 0,0 6 2 0,0-6 0 15,3-1-24-15,-3 4-5 0,4 0-1 0,-1-3 0 16,-3 3 35-16,4-3 8 0,-4 0 0 0,3 5 1 16,-3-5-17-16,4 3-3 0,-4-3-1 0,4 3 0 15,-4-1-10-15,3 4-2 0,1 0-1 16,-4-3 0-16,3 0 0 0,1-3 0 0,-1 2 0 0,4-2 0 16,-7-6-7-16,7 6 0 0,-7-6-1 0,0 0 0 15,11 6-4-15,-1-6-1 0,-2 6 0 0,2 0 0 16,-10-6-3-16,11 0-1 0,-1 0 0 0,-3 0 0 15,-7 0 2-15,7-6 0 0,0 0 0 0,0 0 0 16,1-6 6-16,-1 1 2 0,-4-4 0 0,1 3 0 16,-1-6-3-16,4 1 0 0,-3 2 0 0,3-8 0 15,-4 5-9-15,1-3-8 0,-4 10 12 0,3-7-12 16,-3 0 8-16,0 4-8 0,0 2 0 0,0-6 0 16,0 4 0-16,0 2 0 0,0 6-12 0,-3-12 3 15,3 12-39-15,-4 1-8 0,4-1-2 0,0 6 0 16,0-9-40-16,-3 6-8 0,3-3-2 0</inkml:trace>
  <inkml:trace contextRef="#ctx0" brushRef="#br0" timeOffset="33677.781">16263 7516 1348 0,'0'0'28'0,"0"0"7"0,0 0-35 0,0 0 0 0,0 0 0 0,0 0 0 15,0 0 46-15,7 9 2 0,-3-6 1 0,3 0 0 16,0 3 0-16,0-6 0 0,3 6 0 0,-3-6 0 15,4 0-25-15,0 6-4 0,-1-6-2 0,-3 6 0 16,4-6-8-16,-4 0-2 0,3 0 0 0,-2 0 0 16,-8 0-8-16,7 0 0 0,0 0 0 0,0-6 0 15,0 0 0-15,0 0 0 0,0-6 0 0,0 1 0 16,-4 2 0-16,1-3 0 0,-1 0 0 0,1 0 0 16,-4 4-46-16,4-1-14 0,-4 0-4 0,0 3 0 15,0-6 52-15,0 6 12 0,-4 1 0 0,0-7 0 16,1 6 0-16,-1 0 0 0,1 0 0 0,3 6 0 15,-7-3 0-15,7 3 0 0,-7-6 0 0,0 6 0 16,0 0 0-16,-4 0 0 0,1 0 0 0,-1 6 0 16,4-3 0-16,-4 0 0 0,4 3 9 0,-3 0-9 15,3 3 0-15,0 2 0 0,-1 1 0 0,1 0-10 16,0 0 10-16,4 2 0 0,-4 4-9 0,3-6 9 16,4 0 0-16,-3 5 0 0,3-2 0 0,-4 3 0 15,8-7 21-15,-4 1-1 0,0 3 0 0,3-3 0 16,4-1-2-16,-3 4-1 0,3-3 0 0,-4 5 0 0,4-5 4 0,1-6 1 15,-1 3 0-15,3-3 0 0,-3 0-14 0,0 5-8 16,4 1 10-16,-1-6-10 0,1 6 0 0,-4-6 0 0,4 5 0 0,-4-5 0 16,3 3 0-16,1-3 0 0,-1-6 0 0,5 6 0 15,-5-6 0-15,1 0 0 0,3 0-11 0,-4 0 11 16,5 0-143-16,-1 0-21 16</inkml:trace>
  <inkml:trace contextRef="#ctx0" brushRef="#br0" timeOffset="34716.113">17635 7566 1177 0,'0'0'25'0,"0"0"6"0,0 0 1 0,0 0 2 0,0 0-34 0,0 0 0 0,0 0 0 0,-3-5 0 0,-1-1 65 0,4 0 7 16,0 6 0-16,0 0 1 0,0 0-9 0,0 0-1 15,-7-6-1-15,0 6 0 0,4-6-23 0,-4 6-5 16,0-6-1-16,-4 3 0 0,0 3-17 0,1 3-3 15,-1 3-1-15,-3-6 0 16,0 6 0-16,-4-6 0 0,1 6 0 0,-1 6 0 16,4-7-4-16,0 10 0 0,-4-3-8 0,4 0 12 0,0-6-12 0,0 5 0 15,-4-2 0-15,4 6 0 0,0-1 0 16,3 4 0-16,-3-6-9 0,4 3 9 0,-1 2-9 0,1 1 9 16,3-6-8-16,-1 5 8 0,5-8 0 0,-4 3 0 15,3 0 0-15,1 2-8 0,3-2 8 0,0-3 0 16,3 0 0-16,-3-9 0 0,4 6 0 0,-4-6 8 0,14 11-8 0,0-11 8 15,0 0 1-15,4 0 1 0,3 0 0 0,0-6 0 16,0-5 2-16,1-4 0 0,2-3 0 0,4 1 0 16,1-4-3-16,-5-2 0 0,5-1 0 15,-5-5 0-15,1 2-9 0,0-5 10 0,-4 3-10 0,4-4 10 16,-8-2-10-16,1 0 10 0,-1-4-10 0,1 7 10 16,-7-6-10-16,-1 3 0 0,1-10 9 0,-8 4-9 15,1 9-12-15,-1-12-8 0,-3 9 0 0,-7-9-1 16,4 2 21-1,-8 4 0-15,1 6 0 0,-1-3 0 0,0 8 0 0,1-2 0 0,-4-4 0 16,-4 4 8-16,4 5-8 0,0 4-17 0,0-4 4 0,-4 7 1 16,4 2 12-16,0-3 0 0,0 7-10 0,3-4 10 15,1 6 0-15,3 6-9 0,0 0 9 0,3 3 0 16,1 6-23-16,-1 3 3 0,0 11 0 0,4-8 0 16,0 15-8-16,0-4-2 15,0 7 0-15,4 2 0 0,0 6 30 0,-1 3 18 0,4 3-2 0,-3-2-1 16,3 8-15-16,0-6 0 0,0 6 0 0,0-3 0 15,0 0-14-15,0 0 1 0,0-3 0 0,-3 3 0 0,3-3 36 16,-4-6 7-16,1-3 2 0,-1 4 0 0,1-1-8 0,-4-3 0 16,0-8-1-16,0 2 0 0,0-8-5 0,0 2-1 15,0-5 0-15,0-1 0 0,0-2-9 0,0 3-8 16,0-7 9-16,3 1-9 0,-3-12 0 0,4 6-15 16,-4 0 2-16,0-6 0 0,0 0 13 0,0 0 15 15,0 0-3-15,7 9-1 16,-4 3-47-16,-3-12-10 0,0 0-2 0,0 0-515 0,7 5-103 15</inkml:trace>
  <inkml:trace contextRef="#ctx0" brushRef="#br0" timeOffset="35340.446">17759 7561 1227 0,'0'0'27'16,"0"0"5"-16,0 0 2 0,0 0 1 0,0 0-35 0,0 0 0 0,0 0 0 0,0 0 0 0,0 0 49 0,0 0 3 16,0 0 1-16,3 5 0 0,4 1 12 0,-3 0 3 15,-1 0 0-15,5 0 0 0,-5-3-11 0,4 3-1 16,-3 0-1-16,3 0 0 0,0 5-24 0,0-5-5 15,0-3-1-15,0 0 0 0,-4 3-25 0,5-3 8 16,-1-3-8-16,0 3 0 0,0-3 0 0,0 3 0 16,-7-3 0-16,7 0 0 0,0-3 36 0,-4-3 3 15,4-3 0-15,-3 0 0 0,7-2-19 0,-4-1-3 16,0-3-1-16,3-3 0 0,-3 7-16 0,0-7 10 16,0 6-10-16,-3-5 8 0,3 8-8 0,-4-3 0 15,1-6 0-15,0 13 0 0,-4-4 0 0,3 3 0 16,-3 0-9-16,0 0 9 15,0 6-31-15,0-6 1 0,0 6 0 0,0 0 0 16,-7-6-14-16,7 6-2 0,-4-6-1 0,4 6 0 16,-7 0 5-16,4 0 1 0,-4 0 0 0,0 0 0 0,-4 0 32 0,1 6 9 0,3-6 0 0,-8 6 0 15,5 0 0-15,-1-6 0 0,-3 6 0 0,0-3 0 16,4 3 0-16,-1 0 0 0,0 0 0 0,1 5 0 16,-1 1 0-16,4 0 0 0,4-3 0 0,-4 2 0 15,3 7 0-15,4-6 0 0,-4 5 0 0,4-5 0 16,0 3 0-16,0-3 0 0,4 5 0 0,0-8 0 15,-1 6 0-15,1-1 0 0,-1 4 0 0,1-6 0 16,3 3 28-16,0 2 6 0,0-5 2 16,0 0 0-16,0-3-14 0,0 2-2 0,0-5-1 0,4 0 0 15,-11-6-8-15,10 12-2 0,1-6 0 0,-4 0 0 0,3-1-9 16,-10-5 0-16,11 6 0 0,0 0 0 0,-1-3 24 16,-10-3 4-16,11 3 0 0,-11-3 0 15,10-3-39-15,1 3-7 0,3 0-2 0,-3 0 0 16,3-3-130-16,-4 3-26 0,-10 0-6 0</inkml:trace>
  <inkml:trace contextRef="#ctx0" brushRef="#br0" timeOffset="36199.939">18094 7505 1234 0,'0'0'25'0,"0"0"7"0,0 0-32 15,0 0 0-15,0 0 0 0,0 0 0 0,0 0 84 0,0 0 9 0,0 0 3 0,0 0 0 16,0 0-16-16,0 0-2 16,0 0-1-16,0 9 0 0,-4-4-39 0,4 4-8 0,0 0-2 0,0 3 0 15,0-6-11-15,0 5-2 0,0-2-1 0,0 0 0 16,0 6-14-16,0-9 9 0,0 11-9 0,0-11 8 15,0 6 15-15,0 0 2 0,0-4 1 0,0 4 0 16,0-12-15-16,0 6-3 0,0 6-8 0,4-9 12 16,-4-3-2-16,0 6-1 0,0 3 0 0,0 5 0 15,0-14 1-15,0 0 0 0,0 0 0 0,0 0 0 16,0 0 2-16,0 0 1 0,0 0 0 0,0 0 0 16,0 0-13-16,0 0 0 0,0 0 0 0,0 0 0 15,0 0 0-15,0 0 0 0,0 0 0 0,0 0 0 0,0 0 0 16,0 0 9-16,0 0-9 0,0 0 12 0,4-9 2 0,-4 1 1 15,0-1 0-15,0-3 0 0,0 6 22 0,0-12 5 16,0 4 1-16,3-1 0 16,-3 6-43-16,0-8-19 0,0-1 2 0,4 3 0 15,-4 4 17-15,3-7 0 0,-3 12 0 0,4-12 0 0,-1 7 0 0,-3 2 0 16,4 3 0-16,-1 0 0 16,1-6 0-16,-4 6 0 0,0 6 0 0,3-5 0 0,-3-1 0 0,0 6 0 15,0 0 0-15,0 0 0 16,0 0-9-16,0 0 9 0,7 0-13 0,0 3 5 15,-3 0-26-15,3 2-5 0,0 1-1 0,-3 6 0 0,3-6 58 0,-4 0 11 16,4 3 3-16,-3 2 0 0,3 7-24 0,-4-12-8 0,1 6 0 16,-1-6 0-16,1 5 0 0,-1-2 0 0,-3 9 0 0,4-6 0 31,-4-1-21-31,0-2-11 0,3 0-1 0,-3 0-1 0,0-9 60 0,0 0 12 0,-3 6 2 16,3-1 1-16,0 7-28 0,0 0-5 0,0-6-8 15,0-6 11-15,0 0-11 0,0 0 0 0,0 0 9 16,0 0-9-16,0 0 16 0,0 0-2 15,0 0 0-15,0 0 0 0,-4-6-14 0,4 6 0 0,0 0 0 0,0 0 0 16,0-6 0-16,0-6 0 0,0 1 0 0,0 2 0 16,0 9 0-16,0-6-15 0,4-3 3 0,-4 0 1 15,3-2-6-15,-3-1-2 0,4-3 0 0,-1 3 0 16,1 1-12-16,0-1-2 16,-1 6-1-16,1-6 0 0,-1-3 34 0,1 10 0 0,-1-1 0 0,1 0 0 15,-4 6 0-15,3 0 0 0,-3 0 0 0,7-6 0 16,-3 6 0-16,-4 0 0 0,7 0 0 0,-4 0 0 0,-3 0 0 15,7 0 0-15,1 0 0 0,-1 6 0 0,0-6 0 0,-4 6 0 16,4-3 0-16,-3 5 0 0,3 1 0 0,0 3 0 16,0-6 0-16,0 6 0 0,-3-1 0 0,3 1 0 15,-4-3 0-15,1 3 0 0,-1 0 9 0,1-1 9 16,3 4 2-16,-4 3 0 0,1 5-20 0,-1-5 0 16,1-1 0-16,-1 4 0 15,1-9-124-15,-4 5-18 0,3-2-4 0</inkml:trace>
  <inkml:trace contextRef="#ctx0" brushRef="#br0" timeOffset="37954.889">18842 7590 893 0,'0'0'37'0,"0"0"-29"15,0 0 36-15,0 0 7 0,-7 0 1 0,7 0 1 16,-7-3 60-16,0 0 12 0,3 0 3 0,-3 0 0 16,0 0-52-16,0-6-9 0,0 9-3 0,-4 0 0 15,4-5 0-15,0 5 0 0,-3 0 0 0,-1 0 0 16,0 5-55-16,1-5-9 0,-1 6 0 0,1 0-10 15,-1 0 10-15,1 0 0 0,3 3 8 0,-4-3-8 16,0 5 0-16,4-5 0 0,-3 0 0 0,3 3 8 16,-4-3-8-16,4 0 0 0,-4 0 0 0,4-1 0 0,0 7 39 0,0-6 6 15,0 0 2-15,0 0 0 16,4 0-24-16,-1-3-5 0,1 3-1 0,3-6 0 16,0 0-17-16,0 0 0 0,0 0 0 0,0 0 0 15,0 8 0-15,3 1 0 0,1-3 0 0,3-6 0 16,0 6 0-16,3 0 0 0,4-6 0 0,-3 6 0 0,7-6 0 0,-4 0 0 15,0 6 0-15,0-6 0 0,0 0 0 0,4 0-11 16,-4 0 2-16,0-6 0 0,0 6-3 0,0 0 0 16,-3-6 0-16,-4 0 0 0,0 0 2 0,0 6 0 15,0-6 0-15,0-3 0 0,-3 1 10 0,3 2 0 16,-7-3 0-16,3 3 0 0,-3 0 0 0,0 0 0 16,0-6 0-16,-3 7 0 15,-1-1 0-15,4 0 0 0,-3 0 0 0,3 6-8 0,-4-6 8 0,4 6 0 0,0 0 0 16,-3-3 8-16,3 3-8 0,-4 0 8 0,-3-6-8 0,7 6 8 15,-7 0-8-15,0 6 0 0,3-3 0 0,1 6 0 16,-1 3-27-16,1-4-9 16,6 10-3-16,-3-6 0 0,4 0 39 0,-1 8 0 0,1-14 0 0,-1 12 0 15,1-4 0-15,-1-2 0 0,1 0 0 0,3 0 0 16,0-1 11-16,0-2 9 0,0 0 3 0,0-3 0 16,4 0-23-16,-4 3-20 0,3-3 4 0,1-1 1 15,3 1-155-15,-3-6-31 0</inkml:trace>
  <inkml:trace contextRef="#ctx0" brushRef="#br0" timeOffset="38209.781">19054 7708 1520 0,'0'0'64'0,"0"0"-52"31,0 0 42-31,0 0 8 0,0 0 2 0,0 0 0 0,-4 14-26 0,4-14-5 0,0 0-1 0,0 6 0 16,0 0-32-16,0 6 0 0,0-6 0 0,4 8 0 16,-4-2-8-16,3 0-6 0,1 0-1 0,-1 5 0 31,1-5-39-31,-1 3-8 0,-3 2-2 0</inkml:trace>
  <inkml:trace contextRef="#ctx0" brushRef="#br0" timeOffset="38437.129">18972 7396 1496 0,'-7'3'31'0,"0"0"8"0,7-3-31 0,0 0-8 0,0 0 0 0,0 0 0 16,0 0 19-16,0 0 2 0,0 0 1 0</inkml:trace>
  <inkml:trace contextRef="#ctx0" brushRef="#br0" timeOffset="38961.935">19300 7690 1546 0,'0'0'65'0,"0"0"-52"16,-3 9-3-16,-1-3-1 0,4 5 0 0,-3 1 0 15,3-6 36-15,0 0 7 0,0 0 2 0,3 0 0 16,-3 5-36-16,0-5-7 0,4 3-2 0,-4-3 0 16,0-6-9-16,0 6 0 0,0 0 0 0,0 0 0 15,0-6 0-15,0 0 0 0,0 0 0 0,0 0 0 16,0 0 48-16,0 0 4 0,0 0 0 0,0 0 1 15,0 0-6-15,3-6-2 0,-3 0 0 0,0 0 0 0,0 0-23 0,4 0-5 16,-4-3-1-16,0-2 0 16,0 5-16-16,0 0 10 0,0-6-10 0,0 0 8 15,0 1-8-15,0 2 0 0,0 3 0 0,0-6 0 16,0 6 0-16,0-6 0 0,4-2 0 0,-4 5 0 16,3-6 0-16,-3-2 0 0,4 2 0 0,-1 0 0 15,-3 1 0-15,4 2 0 0,-1 0-9 0,4 0 9 16,-3 3-8-16,3 4 8 0,-4-1-12 0,4 6 12 15,0 0-13-15,-7 0 4 0,8 3 1 0,-1 3 0 16,3-1-2-16,1 13 0 0,-1-6 0 0,1 0 0 16,3 2-13-16,-3-2-2 0,3 12-1 0,-4-7 0 0,1 4 26 15,-4 2 0-15,3-5 0 0,-2 5 0 0,-1-2 0 0,0-3 0 0,-4-1 0 16,1 4 0-16,-1-4 0 0,1-2 0 0,-1 0 0 16,-3 5 0-16,4-8 0 15,-1 3 0-15,-3 3 0 0,0-1 0 16,0-11-56-16,4 6-7 0,-4-6-1 0</inkml:trace>
  <inkml:trace contextRef="#ctx0" brushRef="#br0" timeOffset="39855.279">20443 7549 1204 0,'0'0'51'0,"-7"0"-41"15,7 0 62-15,-3 6 12 0,3-6 2 0,-7 6 1 16,3-1-29-16,1 4-6 0,3 0 0 15,-4 0-1-15,1 3-32 0,-1-6-7 0,4 5 0 0,-3 4-1 16,3-3-11-16,-4-1 0 0,4 7 9 0,0-3-9 16,-3 0 0-16,3-1 0 0,0 4 0 0,0-6 0 15,0-4 8-15,0 1-8 0,0 0 8 0,0-3-8 16,0 6 13-16,0-12-1 0,0 0-1 0,0 0 0 16,0 0 23-16,0 0 5 0,0 0 1 0,0 0 0 15,0 0-9-15,0 0-2 0,0 0 0 0,0 0 0 16,0 0-19-16,0-6-10 0,0-6 10 0,0 6-10 15,3-3 0-15,-3-2 0 0,0-1 0 0,4 0 0 16,-4 0 0-16,3-5 0 0,-3 8 0 0,4-9 0 16,-4 6 0-16,3-5 0 0,1 5 0 0,-4 3 0 15,3-8 0-15,1 5-16 0,-1 3 1 0,-3 0 1 16,4 0 34-16,3-2 6 0,-7-1 2 0,3 6 0 16,1 0-28-16,0 3 0 0,-4 3 0 0,7-3 0 15,0-3-17-15,-4 6-9 0,4-3-2 0,0 3 0 16,0 3 28-16,0 3 0 0,0-3 0 0,0 0 0 15,1 3 0-15,-1 0 0 0,0 0 0 0,0 0 0 16,0 0 0-16,-4-1 0 0,4 4 0 0,0 0 0 0,-3 0 0 0,-1 3 0 16,5-6 0-16,-8 5 0 0,3-2 0 0,-3 6 0 0,0-1 0 0,0 4 0 15,0-3 0-15,0 5 0 16,0-5 0-16,0 3 0 0,-3-1 0 0,3-2 0 0,-4-3 0 0,0 0 0 16,4-1 0-16,0-2 0 0,0 0 0 0,4 0 0 15,-4 3-29 1,4-7-1-16,-4-5 0 0,0 0 0 0,7 0-54 0,-4 0-12 15,4 0-1-15,0-11-392 0,0 5-79 0</inkml:trace>
  <inkml:trace contextRef="#ctx0" brushRef="#br0" timeOffset="40416.229">20712 7605 1337 0,'0'0'56'15,"0"0"-44"1,0 0 92-16,0 0 20 0,0 0 3 0,0 0 1 16,0 0-74-16,0 0-14 0,0 0-4 0,0 0 0 15,0 0-4-15,0 0 0 0,0 0-1 0,0 0 0 16,0 0-31-16,0 0 0 0,3 6 0 0,1-1 0 0,-1 1 21 0,4-6 8 0,-3 0 2 0,3 0 0 31,-4 0-50-31,4 0-9 0,0 0-3 0,0 0 0 0,-3-6 50 0,3 1 9 0,4 5 3 0,-4 0 0 16,0-6-23-16,0 6-8 0,0-6 0 0,-4-6 9 15,4 6-9 1,-3 0 10-16,3-3-10 0,-3 4 10 16,-4-1-10-16,3-6 0 0,1 6 0 0,-4 0 8 0,0 0-8 0,0-3 0 0,0 1 0 15,-4 5 0-15,4-3 0 0,0 6-11 16,-3 0 3-16,3 0 0 0,0 0-13 0,0 0-3 0,-4-6 0 15,4 6 0-15,-11 0 0 0,11 0-1 16,-10 0 0-16,3 6 0 0,-4-6 14 0,4 6 11 0,-3-6-13 0,3 6 5 16,-4-1 24-16,0 4 6 0,4 3 1 0,0-6 0 15,0 6-23-15,0-6-18 0,4 5 3 0,-1 1 1 16,-3-3 22-16,4 3 4 0,-1-6 0 0,-3 5 1 16,3 1-13-16,1 0 0 0,-1 2 0 0,4 4 0 15,-3-6 0-15,3 0 0 0,0 2 0 0,3-2 0 16,-3 0 0-16,0 0 0 0,4-4 0 0,-1 1 0 15,1 0 0-15,-1-3 0 0,1 6 0 0,3-12 0 16,0 6 0-16,0-1 0 0,0 1 0 0,4 0 0 0,-1 0 0 0,4-3 0 16,-6 0 0-16,2 3 0 0,4-6 0 0,0 0 8 15,-3-3-8-15,3 0 0 16,4 3-152-16,-4 0-32 0,7-3-8 0</inkml:trace>
  <inkml:trace contextRef="#ctx0" brushRef="#br0" timeOffset="41111.328">21661 7511 1314 0,'0'0'37'0,"0"0"8"0,0 0-36 0,0 0-9 0,-4-6 0 0,1 0 0 0,-1 6 104 0,4 0 20 16,-4-6 3-16,-3 0 1 0,7 6-6 0,-3 0-1 15,-4-6 0-15,7 6 0 0,-7 0-51 0,0 0-10 16,-4-6-3-16,4 6 0 0,-4 6-30 0,1-6-7 15,-1 6 0-15,1-6-1 0,-1 6-19 0,1-6 8 16,-1 6-8-16,4 0 0 0,-4-3 0 0,4 3 0 16,-3 5 0-16,3 1 0 0,0 0 0 0,0 0-12 15,-1 2 12-15,1-2-12 0,4 0 12 0,-1 0 0 16,1-1-10-16,-1-2 10 0,1 3 0 0,-1-3 0 16,4-1 0-16,0 4 0 15,0-12-8-15,0 0 8 0,0 0 0 0,0 0 0 0,0 6 0 0,0-6-9 16,0 0 9-16,0 0 0 0,0 0-11 0,4 0 11 0,3 6-10 0,0-6 10 15,0 0 0-15,0 0 0 0,0-6 0 0,0 6 0 16,-3 0-8-16,3-6 8 0,0 6 0 0,0 0-9 16,3-6 9-16,-10 6 0 0,0 0-9 0,7-6 9 15,0 6 0-15,-7 0 0 0,8 0 0 0,-8 0 0 16,10 0 0-16,-10 0 0 0,0 0 0 0,7 6 0 16,-7-6-9-16,7 6 9 0,0 0 0 0,-7-6 0 15,7 6 0-15,-3 0-8 0,3 0 8 0,-4 0 0 16,-3-6 0-16,4 11 0 0,-4-2 0 0,4 3 0 15,-4 0 0-15,0-3 0 0,0 5 0 0,-4-5 9 16,4 3-9-16,-4 0 0 0,1 5 9 0,-4-5-9 16,3-3 0-16,1 3 9 0,-1-1-9 0,-3 1 0 15,4-3 8-15,-1 3-8 0,-3-1 0 0,0-5 0 16,4 0 10-16,-5 0-10 0,5 0 8 0,-4-6-8 16,0 6 8-16,0-6-8 0,0 0 8 0,0-6-8 0,3 6-8 15,-3 0-8-15,0 0 0 0,0-6-1 16,-4 0-28-16,4 0-6 0,0 0-1 0,0-5 0 15,0 5-131-15,0 0-26 0,0-3-6 16</inkml:trace>
  <inkml:trace contextRef="#ctx0" brushRef="#br0" timeOffset="41777.973">21851 7666 1314 0,'-3'-14'37'0,"3"8"8"0,0-3-36 0,0 0-9 0,0 3 0 0,-4 0 0 16,4-5 73-16,0 5 13 0,0 0 2 0,0 6 1 15,-4-6-7-15,4 6-2 0,0 0 0 0,0 0 0 16,-7 0-30-16,0 0-6 0,0 0-2 0,-3 3 0 0,3 6-27 0,-4-9-6 16,0 6-1-16,1 0 0 15,3 11-28-15,-4-8-5 0,4 6-2 0,0-1 0 16,-3 4 59-16,3-3 12 0,-1 2 3 0,1 1 0 15,-3 0-17-15,3 2-3 0,3-2-1 0,-3-6 0 0,4-1 7 16,3 1 2-16,-4 0 0 0,4 3 0 0,0-4-22 16,0 1-4-16,4-6-1 0,-1 3 0 0,1-3 4 0,-1 5 0 15,1-5 0-15,3 0 0 0,0-6-12 0,0 6 0 16,4 0 0-16,-1-6 0 0,4 0 0 0,-3 0 0 16,3 0 0-16,0-6 0 0,0 6 0 0,-3 0 0 15,-1 0 0-15,1-6 0 16,3 0-19-16,-3 0-5 0,-1-8-2 15,1 5 0-15,3 0-4 0,-7-3-1 0,4 1 0 0,-4-4 0 16,0 0-1-16,0 0 0 0,0-2 0 0,-4-1 0 16,4-2-5-16,-3-4-2 0,-4 4 0 0,3 2 0 0,-3 0 39 0,0-2 0 15,0-1 0-15,-3 1 0 0,-4-1 0 0,0 3 0 16,0 1 0-16,-4 5-11 0,4-6 11 0,-7 4 0 16,0 8-9-16,-4-6 9 0,4 6 0 0,3 0 0 15,-3 0 0-15,0 6 8 0,4 6-8 0,-4 0 0 16,3 0 0-16,-3 6 0 15,0-1 0-15,3 10 0 0,1-3 0 0,-1 2 0 0,4-2 0 0,-4 0 0 0,8-1 0 16,-4-2 0-16,3-3 0 0,1 5 0 0,3-11 0 0,0 6 0 16,0-3-100-1,0 0-23-15,0-9-4 0,7 14-376 0,3-8-75 0</inkml:trace>
  <inkml:trace contextRef="#ctx0" brushRef="#br0" timeOffset="42104.781">22077 7696 1404 0,'0'0'31'0,"0"0"6"0,0 0 2 0,0 6 0 0,0 0-31 0,0 2-8 16,0 4 0-16,0-6 0 0,0-6 71 0,-4 6 13 16,4 6 2-16,0-4 1 0,0 1-35 0,0-3-6 0,0 3-2 0,0 3 0 15,0-6-18-15,-3 5-4 0,-1-8-1 0,4 3 0 16,-3 3-10-16,3-9-3 0,0 0 0 0,0 0 0 16,0 6-8-16,0 3 0 0,0-9 0 0,0 0 8 31,0 0-40-31,0 0-9 0,0 0-2 0,0 0 0 15,0 0-149-15,0 0-31 0,0 0-5 0,0 0-2 0</inkml:trace>
  <inkml:trace contextRef="#ctx0" brushRef="#br0" timeOffset="42297.198">21960 7208 1279 0,'0'0'26'0,"0"0"8"0,0 0-34 0,0 0 0 0,0 0 0 0,0 0 0 16,-3 6 13-16,3-6-4 0,-4 8-1 0</inkml:trace>
  <inkml:trace contextRef="#ctx0" brushRef="#br0" timeOffset="42747.292">22299 6899 1729 0,'0'0'72'0,"0"0"-57"16,0 0 42-16,0 0 9 0,-7 3 2 0,3 3 0 15,1 6-13-15,-1-6-3 0,4-1 0 0,-3 7 0 16,-1-3-27-16,4 6-5 0,-3-1-2 0,3 4 0 16,0 0-4-16,0 8-1 0,3-2 0 0,-3-1 0 15,4 10-13-15,-1-1-15 0,1 3 3 0,-1 3 1 16,1-2 11-16,0 2 0 0,3 0 0 0,-4-3 0 0,4 4 24 15,-3-4 6-15,3 3 2 0,-4 0 0 0,1-8-41 0,-1 2-8 16,4 3-2-16,-3-8 0 0,-1 2 19 0,-3-5 0 16,4 2 0-16,-4-2 0 0,4-1 0 0,-4-2 0 15,0 2 0-15,0-2 0 0,0 2 0 0,0-2 0 16,-4 2 0-16,4-5 0 0,-4 0 0 0,4-1 0 16,0-2 0-16,0-3 0 0,0 5 0 0,0-8 0 15,0-3 0-15,0 6 0 0,0-12 0 0,0 0 0 16,0 0 0-16,0 0 0 15,0 0-58-15,0 0-8 0,0-9-2 0,0 0 0 16,0 0-44-16,4 4-10 0,-4-13-2 0,0 6 0 0</inkml:trace>
  <inkml:trace contextRef="#ctx0" brushRef="#br0" timeOffset="43094.234">22105 7575 1520 0,'0'0'32'0,"0"0"6"0,0 0-30 0,0 0-8 0,0 0 0 0,0 0 0 16,0 0 80-16,0 0 16 0,0 0 2 0,0 0 1 15,0 0-19-15,0 0-3 0,0 0-1 0,0 0 0 16,0 0-20-16,7 0-5 0,4-3-1 0,-1 3 0 0,1-6-38 0,-1 6-12 15,5 0 0-15,-1 0 0 16,0 0 12-16,3 0-4 0,1 0 0 0,0 6-8 16,-1-6 8-16,4 3-8 0,-3 0 0 0,0-3 0 15,-1 3 0-15,-2-3-9 0,-1 3 1 0,0-3 0 16,0 0-20-16,-4 0-4 0,1 0-1 0,3 0 0 16,-3-3 5-16,-1 3 0 0,-3-3 1 0,4 3 0 15,0-3-30-15,-1 3-7 0,4-9 0 0,-3 9-1 16,-4 0-30-16,3 0-5 0,-3 0-2 0,1 0-599 0</inkml:trace>
  <inkml:trace contextRef="#ctx0" brushRef="#br0" timeOffset="44186.573">22924 7696 1134 0,'0'0'32'0,"0"0"8"0,0 0-32 0,0 0-8 0,0 0 0 0,0 0 0 15,0 0 50-15,0 0 9 0,0 0 1 0,0 0 1 16,0 0 5-16,-4 6 1 0,4-6 0 0,0 6 0 16,0-6-8-16,-4 14-2 0,4-14 0 0,0 6 0 15,4 0-16-15,-4 0-3 0,0 6-1 0,0-4 0 16,4 1-16-16,-4 0-3 0,3 9-1 0,1-1 0 16,3-2-17-16,-4 9 0 0,4-1 0 0,0-5 0 15,0 8 0-15,0-2 0 0,0 8 0 0,0-3 0 16,-3-2 0-16,0-4 0 0,-1 7 0 0,4 2 0 0,-3 1 35 15,-1-4 0-15,-3-3 0 0,0 4 0 0,0-10-27 16,0 4-8-16,0-7 0 0,0 4 0 16,0 3 11-16,0-7-2 0,-3-11 0 0,-4 6 0 15,3-6-1-15,1-3-8 0,-1 3 12 0,0-1-4 16,1-5 4-16,-1 0 0 0,4-2 0 0,-3-1 0 0,-1 0 2 0,1-3 1 16,-1 0 0-16,1-6 0 0,-1 6-15 0,1 0 0 15,-1-8-12-15,1 5 12 0,-1-3-9 0,1 3 9 16,3-3 0-16,-4 1-9 0,1-4 9 0,3 3 0 15,-4 1 0-15,1-13 0 0,-1 6 0 0,0-2 0 16,1 2 0-16,-4-8 0 0,3 2 0 0,1 1-12 0,-4-4 12 16,3-2-12-1,1-1 12-15,-1-2 0 0,4 6 0 0,0-4 0 0,4-5 0 0,-4 3 0 0,3-1 0 16,1-2 0-16,-1-3 0 0,1 0 0 0,-1 8 0 0,1-8 0 16,3 9 0-16,0-7 0 15,-3 4 0-15,3-3-8 0,3 14 8 0,-3-8 0 16,0 8-9-16,4-2 9 0,-1 5 0 0,5 6-11 0,-5-3 11 15,4 4-8 1,0 5 0-16,-3 6 0 0,3-6 0 0,-3 12 0 0,3-6 0 0,-4 6 0 16,4 0 0-16,-7 5 0 0,4 7 8 0,0-3 0 0,-1 2-9 0,-6 4 9 15,-1-1 0-15,1 7 0 0,-4-4 0 16,0 4 0-16,-4-4 0 0,1 4 10 16,-1-4-10-16,-3-2 10 0,0 2 2 0,-3 1 0 0,-1-6 0 0,0 2 0 15,-3-8-4-15,4 0 0 0,-1-6 0 0,-3 5 0 16,3-5-8-16,-3 0 0 0,0-3 0 0,0-3 0 15,3-3 24-15,-3 3-1 0,4-3 0 0,-4-3 0 16,3 0-23-16,1-2 9 0,2-4-9 0,-2 6 0 16,6 0 0-16,-3 0-19 0,0-3 3 0,4 1 0 15,-1 2-16 1,1 0-4-16,3 6 0 0,0 0 0 0,0 0-36 0,0 0-8 0,0 0-2 0,0-3 0 16,3-3-166-16,1 0-32 0</inkml:trace>
  <inkml:trace contextRef="#ctx0" brushRef="#br0" timeOffset="44708.232">23393 7578 1392 0,'0'0'40'0,"0"0"8"0,0 0-39 0,0 0-9 0,-4-3 0 0,-3-6 0 15,4 9 105-15,-1-5 19 0,1-7 4 0,-5 6 1 16,5 6-34-16,-4-6-7 0,3 0-2 0,4 6 0 16,-7-3-42-16,0 0-9 0,0 3-2 0,-3 0 0 15,3 0-18-15,-1 3-4 0,1 0-1 0,0 3 0 16,0 0-10-16,-3-6 0 0,3 6 0 0,-4 6 0 16,4-7 0-16,-4 1-11 0,8 0 11 0,-4 3-8 15,0 3 8-15,3 0-10 0,4-1 10 0,-3 1-10 16,3 0 10-16,-4-3 0 0,4 2-9 0,0 1 9 15,4-6 0-15,-4 0 0 0,0-6 0 0,3 3 0 16,1 3 14-16,-1 0-2 0,4-3-1 0,0-3 0 16,1 5 0-16,-1-5 0 0,0-5 0 0,3 5 0 15,-3-3-11-15,0-3 8 0,4 3-8 0,-4-3 8 16,4 0-8-16,-4 0 0 0,3-6 0 0,-3 1 0 16,0 2 0-16,0 0-17 0,0 3 4 0,-3-3 1 15,3 3 4-15,-3 1 8 0,-1-7-13 16,-3 6 5-16,4 3 8 0,-4 3-12 0,0-6 12 0,0 6-12 15,0 0 12-15,0 0 0 0,0 0-9 0,0 0 9 16,0 0 0-16,-4 9-11 0,1 3 11 0,3-1-8 16,-4 1 17-16,4 0 4 0,-4 3 1 0,4 8 0 0,-3-11 1 0,3 6 0 15,0 2 0-15,0-2 0 0,0-4-15 16,3-2 11-16,-3 0-11 0,4 0 10 0,0-6-10 0,-1 5 0 16,1-8 0-16,-1 3 0 15,4 0-20-15,0-6-8 0,0-3-3 0,0 0-642 16,4-6-129-16</inkml:trace>
  <inkml:trace contextRef="#ctx0" brushRef="#br0" timeOffset="45198.599">23834 7340 1648 0,'0'0'36'16,"0"0"8"-16,-4-9 2 0,1 3 0 0,-1 3-37 0,1 0-9 0,-5-2 0 0,5 5 0 15,-8-6 60-15,4 6 9 0,-3 0 3 0,-1 0 0 16,-3 6-32-16,0-1-5 0,0-2-2 0,0 6 0 16,0 6-20-16,0-3-4 0,-1-1-1 0,1 7 0 15,4 3-8-15,-4-4 0 0,-1 7 0 0,5-4 0 16,3 4 12-16,0-6 0 0,0 2 0 0,0-2 0 0,7-1 3 0,-4-5 1 15,1 3 0-15,3 3 0 16,-4-7-7-16,4 1-1 0,4-3 0 0,-4 0 0 16,3-1-8-16,-3-8 0 0,0 0 0 0,0 0 0 15,7 6 0-15,-7-6 0 0,0 0 0 0,0 0 0 0,0 0 0 0,0 0 0 16,7-6 0-16,0 6 0 16,4-5 0-16,-4 2 0 0,-4 0 0 0,5 0 0 0,-8 3 0 15,7-6 0-15,0 3 0 0,-7 3 0 0,7-6 0 16,-7 6 0-16,10 0 0 0,-3 0 0 0,0 0 0 15,0 3 0-15,1 0 0 0,-1 3 0 0,0 0 0 0,0 0 0 16,-4-1 0-16,1 7 0 0,-1 0 0 0,1-3 0 0,-1 3 0 16,-3 5 0-16,0-11 0 0,0 6 0 0,-3 0 0 0,-1 2 0 15,1-2 0-15,-4 6 0 0,0-7 0 16,-4 1 0-16,0 0 56 0,1 3 7 0,3-4 1 16,-4-5 0-1,-3 0-103-15,4-6-20 0,-1 0-4 0,0-6-948 0</inkml:trace>
  <inkml:trace contextRef="#ctx0" brushRef="#br0" timeOffset="48752.234">24469 7716 485 0,'0'-14'13'0,"0"2"4"16,0 6-17-16,0-6 0 0,0 0 0 0,0 1 0 16,0 5 11-16,0 0-2 0,0 0 0 0,0 6 0 15,0 0 41-15,0 0 8 0,0 0 2 0,0 0 0 16,0 0-5-16,0 0-1 0,0 0 0 0,0-3 0 15,0 3 3-15,0 0 1 0,0-6 0 0,0 6 0 16,0 0 17-16,0 0 3 0,0 0 1 0,0 0 0 16,-4 6-20-16,1 0-4 0,-4 0-1 0,3 0 0 15,1 3-17-15,-1 2-3 0,4 1-1 0,-4 0 0 0,4-3-9 16,0 5-1-16,0 1-1 0,4-3 0 0,0 0-11 0,3-1-3 16,0 4 0-16,0 3 0 0,3-7 2 0,1 1 0 0,-1-3 0 0,5 0 0 15,-5 0 0-15,4 2 0 0,-3-5 0 16,-1 6 0-16,4-12-10 0,-3 6 0 0,0 0 0 15,3-3 0-15,-4 0 11 0,-3-3-3 0,4 3-8 16,0-3 12-16,-4-3 12 0,3 3 1 0,-3-3 1 0,0-3 0 16,4 3-26-16,-4 0 0 0,0 0 8 15,0-3-8-15,0 0 9 0,0 0 0 16,0 1 0-16,0-7 0 0,-3 6-9 0,-1-3 0 0,1 0 0 0,-1 0 0 16,1-2 0-16,-4-1 0 0,0 0 9 0,0-5-1 15,0 2-8-15,-4 3 0 0,4-8-11 0,-3 2 11 16,-1 6-28-16,1-6 1 15,-4 4 0-15,3-1 0 0,1 6-50 0,-4-8-11 0,3-1-1 0,1 6-1 16,-4-2-11-16,3 2-3 0,1 6 0 0</inkml:trace>
  <inkml:trace contextRef="#ctx0" brushRef="#br0" timeOffset="49320.018">24874 7728 1212 0,'0'0'51'0,"0"0"-41"31,0 0 37-31,0 0 7 0,0 0 2 0,0 0 0 0,0 0-22 0,-3 6-4 0,-1 0-1 0,1 6 0 15,3-9-9-15,-4 5-3 0,4 1 0 0,0 3 0 16,0-6-4-16,0 6-1 0,0-1 0 0,-3 1 0 16,3 0-4-16,0-3 0 0,-4 8-8 0,4-11 12 15,0 0 5-15,-3 3 1 0,3-3 0 0,0-6 0 16,0 0-1-16,0 0 0 0,0 0 0 0,0 0 0 16,0 0 31-16,0 0 7 0,0 0 1 0,0 0 0 15,0 0-10-15,0 0-2 0,0 0 0 0,-4-6 0 16,4 0-32-16,0 3-12 0,0-9 9 0,0 1-9 15,0 5 0-15,4-3 0 0,-4 0 0 0,0 3 0 16,3 0-12-16,1 3 12 0,-4-8-10 0,3 5 10 16,-3 0-12-16,4 0 12 0,-4-3-13 0,0 0 5 15,3-2 8-15,-3 8 0 0,4-9 0 0,-4 6 0 16,3 0 0-16,-3-6 0 0,4 4 0 0,-1 5 0 16,-3 3-30-16,0-6-1 0,0 6 0 0,0 0 0 15,0 0 31-15,0 0-9 0,7 0 9 0,1 0 0 16,-1 3-19-16,0 0 2 0,0 0 0 0,0 2 0 15,0 4 3-15,0-3 1 0,0 0 0 0,-4 0 0 16,5 0 13-16,-1 0 0 0,-4 2 0 0,4 1 0 16,0 0 0-16,-3 3 0 0,-1 0 0 0,1-1 0 15,-1-2-23-15,-3 6 2 0,0 0 0 0,0-4 0 0,0 1 21 16,-3 0 0-16,3 3-9 0,-4 2 9 0,1-11 0 0,-1 6-10 16,1-6 10-16,3 3-8 0,0-9-14 0,0 0-2 15,0 0-1-15</inkml:trace>
  <inkml:trace contextRef="#ctx0" brushRef="#br0" timeOffset="50271.051">25467 7690 1044 0,'0'0'21'0,"0"0"7"15,0 6-28-15,4-3 0 0,-4-3 0 0,0 9 0 0,3 5 56 0,1-8 7 16,-1 6 1-16,4 0 0 0,-3 5-11 0,3-2-1 0,0-3-1 0,3 8 0 16,1-2 3-16,0 5 1 0,3-5 0 0,-4 0 0 15,-3 8-2-15,4-8 0 0,-4 5 0 0,0-2 0 16,-3 2-33-16,-1-5-6 0,1 3-2 0,-1 2 0 15,-3 4 5-15,0-10 1 0,0 10 0 0,-3-4 0 16,-1 7 11-16,1-7 3 0,-1 4 0 16,-3-4 0-16,0 4-14 0,0-10-2 0,0 7-1 15,0-4 0-15,-4-2 4 0,4-3 1 0,0-1 0 16,0 7 0-16,0-9-8 0,0-3-2 16,3 2 0-16,-3 1 0 0,4 0-10 0,3-12 0 0,-4 6 0 0,4-6 8 15,0 0-8-15,0 0-17 0,0 0 4 0,0 0 1 16,0 0 0-16,0 0 0 0,0 0 0 0,-7-6 0 15,4-6-58-15,-1 0-11 16,-3-2-3-16,4 2 0 0,-4-6-72 0,-1-5-14 0,1 2-3 16,0-2-1-16,-3-4 35 0,-1 4 7 0,1-10 2 15</inkml:trace>
  <inkml:trace contextRef="#ctx0" brushRef="#br0" timeOffset="50492.533">25329 7337 1348 0,'0'0'28'0,"-3"-6"7"0,3 6-35 0,-7 0 0 0,7 0 0 0,0 0 0 16,-7-3 35-16,7 3 0 0,0 0 0 15,0 0 0-15,0 0-25 0,0 0-10 0,0-3 8 0</inkml:trace>
  <inkml:trace contextRef="#ctx0" brushRef="#br0" timeOffset="51122.782">25883 7902 1648 0,'0'0'34'0,"-3"-9"9"16,-1 3-35-16,4 0-8 0,0 6 0 0,-3-6 0 15,-1 0 77-15,4 0 14 0,-3 0 2 0,3 6 1 16,-4 0-34-16,1-5-6 0,3 5-2 0,-7-6 0 0,-1 6-24 16,5-6-6-16,3 6-1 0,-11 0 0 0,4 0-12 0,0 6-9 15,0-6 12-15,0 6-12 0,0-1 0 0,0 1 0 0,0 0 0 0,-4 0 0 16,4 0 0-16,0 3 0 0,0 3 0 0,0-1 0 15,0 1 0-15,0 0 0 0,-3-6 0 0,2 8 0 16,5-2 0-16,-4-6 0 0,3 6 0 0,4 0 0 16,-3-7 0-16,3-2 0 0,0 3 0 15,0 3 0-15,0-9 20 0,0 0 1 16,0 0 0-16,0 9 0 0,3-3-21 0,1 6 0 0,-1-7 0 0,4 1 0 16,-3 0 0-16,3 0 0 0,0-3 0 0,0 0 0 15,4 0 0-15,-4 0 0 0,3 6 0 0,1-9 8 16,0 0-8-16,3 0 0 0,-4-9 0 0,4 6 0 15,-3 0 0-15,-1-3 0 0,1 3 0 0,3 0-8 16,-3-3 8-16,-1-5 0 0,1-1 0 0,-4-3 0 16,0 6-12-16,0 0-4 0,-3-8-1 0,-1 5 0 15,-3 0 17-15,-3 3-8 0,-1-2 8 0,1-1 0 16,-4 0 0-16,-1 0 0 0,-2-2 0 0,-1 5 0 16,1 0-12-16,-1-3 4 0,-3 6 8 0,3-5-13 15,-3-1 13-15,0 6 0 0,0-3 0 0,0 3 0 16,3 6-10-16,1-6 10 0,-1 1-10 0,1 5 10 15,3 0-30-15,0 0 0 0,7 0 0 0,-7 11 0 16,-1-5-51-16,5 3-11 0,3 3-1 0</inkml:trace>
  <inkml:trace contextRef="#ctx0" brushRef="#br0" timeOffset="51637.18">26046 7869 1045 0,'0'0'44'0,"0"0"-36"15,0 0 80-15,0 0 16 0,0 0 4 0,0 0 0 16,0 0-10-16,-4-6-2 0,4 6 0 0,0 0 0 16,0 0-37-16,0 0-8 0,0 0-2 0,0 0 0 15,-11 0-12-15,11 0-2 0,-7 0-1 0,0 6 0 16,7-6-21-16,-7 6-4 0,4 0-1 0,-1 0 0 16,4 3-8-16,-3 8 0 0,3-11 0 0,3 12 0 15,-3-6 0-15,4 2 0 0,-4 4 0 0,3 0 0 16,1-10 0-16,3 7 0 0,-4 0 0 0,4 2 0 15,-3-11 0-15,3 3 0 0,-3-3 0 0,3-3 0 16,0 0 0-16,0 0 0 0,0-3 0 0,0 0 0 16,0 9 21-16,3-9-1 0,-2-9 0 0,2 9 0 15,-3-6 13-15,4 0 3 0,-4 0 0 0,0 0 0 16,0-5-20-16,0-1-4 0,0 6-1 0,0-6 0 16,-3 3-3-16,3 3 0 0,-4-5 0 0,1-1 0 0,-1 0-8 15,-3 3 10-15,4-2-10 0,-4-1 10 0,3 0-10 16,-3 0 0-16,-3 1 0 0,3-4 0 15,-4 6-23-15,4 0-6 0,-3-3-2 0,-1 1 0 16,4 2-42-16,-3 0-9 0,-1 0-2 0,1 3 0 16,-1-5-36-16,1-1-8 0,-1 0-2 0</inkml:trace>
  <inkml:trace contextRef="#ctx0" brushRef="#br0" timeOffset="52203.161">26352 7796 1197 0,'0'0'50'0,"0"0"-40"16,0 0 50-16,0 0 9 0,0 0 3 0,0 0 0 15,-3 6-2-15,-4 5 0 0,3-5 0 0,1 3 0 16,3 0-18-16,-4 6-3 0,4-4-1 0,-3 1 0 16,3-6-8-16,-4 6-1 0,4 2-1 0,-3-2 0 15,3 0-14-15,-4 0-4 0,4-1 0 0,0 4 0 16,-3-3-6-16,3 0-2 0,-4-1 0 0,4-5 0 16,0 0 2-16,0-6 0 0,0 9 0 0,0-9 0 15,0 0 3-15,0 0 1 0,0 0 0 0,0 0 0 16,0 0 2-16,0 0 1 0,0 0 0 0,0 0 0 15,0 0-9-15,0 0-1 0,0 0-1 0,0 0 0 0,0 0-2 0,0-6-8 0,0 0 12 16,4 0-4-16,-4 3-8 0,0-2 0 0,3-7 0 16,1 0 0-16,-4 0 0 0,3 3 0 0,-3-2 0 0,0 5 0 15,4-6-16-15,-4 6 4 0,0-6 0 0,0 1 1 16,0 2 11-16,0 0-12 0,0 0 12 0,0 3-12 16,0-5 12-16,0-4 0 0,0 6 0 0,0 0 0 15,0-3 0-15,0 1 0 0,0-1 0 0,-4-3 0 16,4 6 0-16,0-5 0 0,0 8 0 0,0-6 0 15,0 6 0-15,0-3 12 0,0-2-4 16,0 5 0-16,0 0-16 0,4 0-4 16,-1 6 0-16,-3 0 0 0,7-6 3 0,0 6 0 0,0-6 0 0,1 6 0 15,-1 0 9-15,0-6-10 0,0 6 10 0,0 0-10 16,3 0-2-16,1 6 0 0,-4-6 0 0,4 6 0 16,-1-6-48-16,1 6-11 0,-4 0-1 0,0-3-1 15,3 3-7-15,1 0 0 0,0 2-1 0</inkml:trace>
  <inkml:trace contextRef="#ctx0" brushRef="#br0" timeOffset="53346.936">27231 7863 1134 0,'0'-6'32'0,"0"1"8"0,0 5-32 16,0-6-8-16,0-3 0 0,0 9 0 0,0-6 75 0,0 6 13 0,0 0 4 0,-4-3 0 15,1-3 8-15,3 6 1 0,-7-3 1 0,3-3 0 16,4 6-54-16,-7-6-10 0,0 1-2 0,0 5-1 15,0-6 4-15,0 6 1 0,0-6 0 0,-4 6 0 16,4 0-24-16,0-6-5 0,0 6-1 0,-3 0 0 16,3 0-10-16,-1 6 0 0,-2 0 0 0,3 0 0 15,0-1-12-15,-4 1 12 0,4 0-10 0,0 3 10 16,0 0-9-16,0 0 9 0,0 8-8 0,3-5 8 16,-3-3 0-16,4 0 0 0,-1 5 0 0,1-2 0 15,3 0 0-15,0 0 0 0,3 2 0 0,1-2 0 16,-1 0-8-16,4 6 8 0,0-10-8 0,1 7 8 15,2-6 0-15,1 9-8 0,3-13 8 0,-4 1 0 16,4 0 0-16,1-3 0 0,-1 0 0 0,3-3 0 16,-3 0 0-16,4 0 0 0,0-3 8 0,-1 0-8 15,1-3 0-15,3-11 8 0,0-1-8 0,1 0 0 16,-5-2 10-16,1-4-2 0,-1 4-8 0,1-4 12 16,-4-11-12-16,4 8-10 0,-4-11 2 0,0 3 0 15,-3-3 41-15,-1 0 9 0,1 2 2 0,-4-5 0 16,-4 0-110-16,1 0-22 0,-1 0-4 0,-3-1 0 0,-3 1 64 15,-1 3 14-15,-3-3 2 0,0 3 1 16,0 2 11-16,0 10-10 0,0-6 10 0,0 8-10 16,0 1 10-16,0 5 0 0,0 3 0 0,0 4 0 0,0 5-8 15,0 0 0-15,3 6 0 0,-3 0 0 16,0 0-3-16,0 6 0 0,3 0 0 0,-3 5 0 0,0 4-7 0,0 3-2 16,0 5 0-16,4 1 0 15,-4 2 20-15,3-2 0 0,4 8-8 0,-3-9 8 0,3 10 0 0,0-1 0 0,0 3 11 16,0-5-11-16,0 8 0 0,3-9 0 0,1 10 0 0,-4-7 0 15,3 3 22-15,-3 3 10 0,4-5 3 16,-1 2 0-16,1 0-15 0,-1-2-2 0,1-7-1 0,-1 4 0 16,-3-4-5-16,4 3-2 0,-1-5 0 0,-3-1 0 15,4-2 3-15,-1 3 1 0,-3-4 0 0,4 4 0 16,0-7 5-16,-1-5 1 0,-3-3 0 0,4 9 0 16,-1-7-20-16,-3 1 0 0,4 3 0 0,-1-3 0 15,1-1-32-15,-1-5-9 0,1 0-3 0,3 6 0 16,0-6-116-16,0 0-24 0,4-1-5 0</inkml:trace>
  <inkml:trace contextRef="#ctx0" brushRef="#br0" timeOffset="53723.658">27774 7123 1377 0,'-7'5'39'0,"0"1"9"0,0-3-39 0,0 3-9 0,0 6 0 0,0 0 0 16,0-7 85-16,0 7 15 0,0 0 4 0,3-3 0 15,-3 3-24-15,4-1-5 0,-1 1-1 0,1 0 0 16,3 0-37-16,-4-1-7 0,4 10-2 0,4-9 0 16,-4 5-16-16,3 4-3 0,1-3-1 0,-1 2 0 15,1 4-8-15,3-7 0 0,0 10 0 0,0-4 0 16,0 1-92-16,3-9-20 0,-2 8-4 0</inkml:trace>
  <inkml:trace contextRef="#ctx0" brushRef="#br0" timeOffset="54637.896">28018 7975 1146 0,'0'0'32'0,"0"0"8"0,0 0-32 16,0 0-8-16,0 0 0 0,0 0 0 16,0 0 62-16,0 0 11 0,0 0 3 0,-4-6 0 0,4 6-20 15,0-6-3-15,0 0-1 0,0 1 0 0,4-4-18 0,-1 9-4 0,1-6-1 0,3 6 0 16,0 0-21-16,3-6-8 0,1 6 0 0,3 6 9 16,-3-6-9-16,-1 0 0 0,4 0 0 0,-3 0 0 15,3 0 24-15,-3 0 7 0,6 0 1 0,-6 0 0 16,3-6-32-16,-3 0 8 0,3 0-8 0,-4-6 0 15,1-2 8-15,-4 5 0 16,3 0-8-16,1-9 12 0,-4 7-12 0,0-7 0 16,4 3 0-16,-4-2 0 0,-4-1 0 0,1 3-8 15,-1-2 8-15,-3 5-13 0,-3-6 13 0,-1 4 0 0,-3 2 0 16,0 0 0-16,-3 6-31 16,3-6 0-16,-4 4 0 0,-3 2 0 0,3 0 14 0,-3 6 2 0,4 0 1 0,-5 3 0 15,5 0-19-15,-4 6-4 0,3 2-1 16,-3 1 0-16,3 0 23 0,1 3 5 0,-1 2 1 0,1 1 0 15,-1 2 1-15,4 4 0 0,0-6 0 0,0 2 0 16,0-2 8-16,3 5 0 0,1-5 8 0,-1 3-8 16,1-4 31-16,3 1 1 0,0-6 1 0,0 2 0 15,3 4-10-15,-3-6-3 0,4-1 0 0,-1-2 0 16,1 0 25-16,3 0 5 0,-3 3 1 0,3-1 0 16,0-5-21-16,0 0-4 0,0-3-1 0,3 3 0 15,-3-6 6-15,4 0 1 0,3 0 0 0,-3-3 0 16,3 0-32-16,0 0 0 0,0-3 0 0,4 0 0 15,-4 1-32-15,0-1-12 0,4-6-2 0,-1 3-1 16,1 0-27-16,-1 0-6 0,-2-2 0 0,2-1-1 16,1 0-127-16,-1 3-26 0</inkml:trace>
  <inkml:trace contextRef="#ctx0" brushRef="#br0" timeOffset="55083.036">28159 7516 1606 0,'0'0'33'0,"0"0"9"16,0 0-34-16,0-5-8 0,0-1 0 0,0 0 0 15,0 6 72-15,3-6 13 0,-3 0 3 0,0 0 0 16,4-6-23-16,-1 7-4 0,1-4-1 0,-1 3 0 16,1 0-44-16,-1-6-16 0,1 6 9 0,-1-5-9 0,1 5 0 15,3-3 0-15,-3-3 0 0,3 0 0 0,3 1 0 0,-3-1 0 0,4 0 0 0,-1-6 0 32,5 4-32-32,-5-10-11 0,8 7-2 0,-4 2-1 15,-4-3 13-15,5-5 2 0,-1 2 1 0,0 3 0 16,-4 7-37-16,4-10-7 0,-3 9-2 0</inkml:trace>
  <inkml:trace contextRef="#ctx0" brushRef="#br0" timeOffset="55717.648">28818 7790 1504 0,'0'0'43'0,"0"0"9"0,0 0-42 15,-3 6-10-15,3-6 0 0,-4 6 0 16,-3-1 46-16,4 1 7 0,-1 0 2 0,1 0 0 16,3-6-7-16,-4 6 0 0,4-6-1 0,0 0 0 15,0 0-29-15,0 0-6 0,0 0 0 0,0 0-1 0,0 0 29 0,0 0 5 0,0 0 2 0,0 0 0 16,0 0-25-16,0 0-5 0,0 0-1 0,-3-3 0 15,-1-3-8-15,1 0-8 0,3 3 12 0,-4-8-12 16,1 5 0-16,-1 6 0 0,1-6 0 0,-5 0 0 16,1 0 0-16,0 3-16 0,0-3 5 0,-3 3 1 15,-1 0 10-15,1 0-8 0,-1 3 8 0,-3-5-8 16,3 5 8-16,1 5-8 0,-4-2 8 0,3 0-8 16,-3 0 8-16,3 3-12 0,1 3 12 15,-4-3-12-15,3 0 12 0,0 5 0 0,1 1 8 0,-1 0-8 16,1 3 0-16,-1-4 0 0,1 1 0 0,2 0 0 15,1 0 0-15,0 8-8 0,0-8 0 0,4 0 0 16,-4-6 19-16,3 8 4 0,4-2 1 0,-3 0 0 16,3 6 0-16,3-13 0 0,-3 7 0 0,4-3 0 15,3 3-7-15,-4 0-1 0,4-1 0 0,4-5 0 16,-4 0 20-16,4-3 3 0,3 3 1 0,-4-6 0 16,4 3-32-16,-3 6 0 0,3-9 0 0,-3 0 0 15,3 0-42-15,3 0-8 0,1 0-2 0,0-9 0 16,-1 6-120-16,1 0-24 0,0-3-4 0</inkml:trace>
  <inkml:trace contextRef="#ctx0" brushRef="#br0" timeOffset="56276.398">29005 7887 999 0,'0'0'42'0,"0"0"-34"15,0 0 45-15,0 0 9 16,0 0 2-16,-7 3 0 0,0 3 3 0,0 0 1 0,0 5 0 0,0-5 0 16,0-6-7-16,0 6-1 0,3 0 0 0,-3 0 0 15,4 0-12-15,-4 3-4 0,0-4 0 0,0 1 0 16,0 6-16-16,3-6-3 0,-3 6-1 0,0-1 0 15,0-5 12-15,3 3 3 0,-3 3 0 0,4 0 0 16,-1-1-24-16,1-5-5 0,-1 3-1 0,1-3 0 16,3-6 3-16,3 6 0 0,-3-6 0 0,4 12 0 15,-1-6 0-15,1-1 0 0,-1 1 0 0,1 0 0 16,3 0 16-16,-4 0 3 0,5-6 1 0,-5 9 0 16,8-9-32-16,-4 3 0 0,3-3 0 0,-3 0 0 15,4 0 0-15,0 0 0 0,-1 0 0 0,1-3 0 16,-1-6 0-16,1 3 0 0,-1 0 0 0,1 0 0 15,3-5 0-15,-3 5 0 0,-1-9 0 0,-3 6 0 16,4 0 0-16,-4-2 0 0,0-1 0 0,-3-3 0 16,-1 6-27-16,1 0-5 0,-1-8 0 0,-3 5-1 15,-3 0 33-15,3 1 0 0,-4 2 0 0,1-3 0 16,-4 6 0-16,3 0 0 0,-3 0 0 0,0 0 0 16,0-5 0-16,-4 8 0 0,4 0 0 0,-7 0 0 0,4 0 0 15,-1 3 0-15,-3 3 0 0,3 0 0 0,1 0 0 16,-4 0 0-16,-1 8 0 0,5-5 0 0,-1 0 0 15,1 6 0-15,3-6 0 0,-4 9 0 0,4-7 0 0,3 7-10 0,-3-9 2 16,4 12 0 0,-1-13-47-16,4 4-9 0,0-3-1 0,0 6-1 15,4-6-150-15,-1 6-31 0</inkml:trace>
  <inkml:trace contextRef="#ctx0" brushRef="#br0" timeOffset="56854.996">29199 7078 1015 0,'0'0'28'0,"0"0"8"0,0 0-36 16,0 0 0-16,0 0 0 0,0 0 0 0,0 0 96 0,0 0 12 0,0-5 2 15,0 5 1-15,0 0-39 0,0 0-7 0,0 0-1 0,0 0-1 16,0 0-8-16,0 0-2 0,-3 5 0 0,3 1 0 15,-4 3-27-15,1 3-6 0,3 0 0 0,-4-1-1 16,4 1-5-16,-3 9-1 0,3-10 0 0,0 13 0 16,0-3 15-16,0 2 4 0,3 1 0 0,-3 2 0 31,4 3-32-31,-1 4 0 0,1-10 0 0,3 16 0 0,0-7 16 0,0 3-4 0,0-2 0 0,0 2 0 16,0-6 16-16,4 4 4 0,-4-7 0 0,0 3 0 15,0-5-4-15,0 8-1 0,0-8 0 0,-3 5 0 16,-1-2-5-16,-3-4-1 0,0 4 0 0,0-4 0 15,-3 4-5-15,3-4 0 0,-4 4-1 0,1-4 0 16,-1 1-4-16,4-4-1 0,-3-2 0 0,-1 5 0 16,4-8-10-16,0 3 0 0,0 5 9 0,0-8-9 0,0 5 0 15,4 1 0-15,-4-3 0 0,3-7 0 0,1 1 0 0,-1 3 0 16,4-3 0-16,-3-1 0 0,3-5-24 0,-4 3 1 16,1 0 0-16,3 0 0 0,-4-3 1 0,4-6 0 15,-3 5 0-15,-4-5 0 16,0 0-30-16,0 0-7 0,0 0-1 0,0 0 0 15,0 0-93-15,0 0-19 0,3-5-4 0,-3 5-1 0</inkml:trace>
  <inkml:trace contextRef="#ctx0" brushRef="#br0" timeOffset="57987.816">29559 8013 1203 0,'0'0'24'0,"-7"-6"8"0,0 3-32 0,0 3 0 0,0-5 0 0,0 5 0 16,-4 0 101-16,4-6 14 0,0 0 2 0,0 6 1 15,0-6-38-15,7 6-7 0,0 0-1 0,0 0-1 16,0 0-43-16,0 0-9 0,0 0-2 0,0 0 0 15,0 0 17-15,0 0 3 0,0 0 1 0,0 0 0 16,0 0-23-16,0 0-5 0,0 0-1 0,0 0 0 16,0 0-9-16,7 6 0 0,0 0 0 0,-3 0 0 15,6-1 0-15,-3-2-11 0,4 0 3 0,3 0 0 16,-3 0 16-16,3 0 3 0,0-3 1 0,-3-3 0 16,3 3 7-16,0-3 1 0,0-3 1 0,-4-2 0 15,1 2 7-15,3-6 0 0,-3 0 1 0,-4 3 0 16,3-8-15-16,-3 5-3 0,4 0-1 0,-4 0 0 15,0-8-10-15,-3 8 0 0,3 0 0 0,-4-5 0 0,-3 5 0 0,0 0 0 16,0-3 0-16,0 4 0 0,-3 5 0 0,-1-6 0 0,1 3 0 16,-4 3 0-16,0-2 0 0,3 5-9 0,-3 3 9 15,0-6-13-15,-4 12 13 0,1-6 0 0,-1 8 0 16,-3-2 0 0,0 3-32-16,0 6-1 0,0-3 0 0,3 2 0 0,-3 1 33 0,0 0 0 15,3 8 0-15,-3-8 0 0,0 8 0 16,4 1 0-16,-5-3 0 0,5-4 0 0,-1 7 0 0,4-4 0 0,-3-2 0 0,3 5 0 15,3-11 0-15,-3-3 0 0,3 0 0 0,4 6 0 16,-3-10 0-16,-1 7 8 0,4-12-8 0,4 6 12 16,-4 0 11-16,3 3 1 0,4-6 1 0,1 3 0 15,-1-1-13-15,3 4-4 0,4-3 0 0,0 0 0 16,4-6-8-16,0 6 12 0,-1 6-12 0,4-9 12 16,-3 0-12-16,3-1 0 0,0-2 9 0,4 3-9 15,-4-3 0-15,0-3-10 0,4 3 1 0,-4 0 0 16,1 0-34-16,2-2-6 0,-3-1-2 15,4 0 0-15,-4 3-26 0,4 0-6 0,-4-6-1 16</inkml:trace>
  <inkml:trace contextRef="#ctx0" brushRef="#br0" timeOffset="58436.357">30244 8240 2055 0,'0'0'43'0,"0"0"9"0,0 0-41 0,0 0-11 0,0 0 0 0,0 0 0 16,0 0 60-16,0 0 11 0,0 0 1 0,0 0 1 0,0 0-46 0,0 0-10 16,0 0-1-16,0 0-1 15,0 0-15-15,0 0 0 0,0 0 0 0,0 0 0 16,0 0-16-16,0 0-2 0,0 0-1 0,0 0 0 16,0 0-89-16,3 0-17 0,1-6-4 0</inkml:trace>
</inkml:ink>
</file>

<file path=ppt/ink/ink2.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1-03-31T19:28:01.463"/>
    </inkml:context>
    <inkml:brush xml:id="br0">
      <inkml:brushProperty name="width" value="0.05292" units="cm"/>
      <inkml:brushProperty name="height" value="0.05292" units="cm"/>
      <inkml:brushProperty name="color" value="#FF0000"/>
    </inkml:brush>
  </inkml:definitions>
  <inkml:trace contextRef="#ctx0" brushRef="#br0">5782 12270 1036 0,'0'0'23'0,"-4"-5"5"0,1 5 0 0,3 0 1 0,0 0-29 0,-11 0 0 0,11 0 0 0,-7 0 0 15,0 0 61-15,4-6 7 0,-4 3 0 0,3 3 1 16,4 0-21-16,0 0-5 0,0 0-1 0,0 0 0 0,0 0-8 16,0 0-2-16,0 0 0 0,0 0 0 15,0 0-6-15,0 0-2 0,-3 9 0 0,3-9 0 16,0 0-6-16,-4 5-2 0,1 7 0 0,-1-6 0 0,1 0-6 0,-1 0-2 15,4 3 0-15,-4 2 0 0,1 1-8 16,3-6 0-16,-7 6 0 16,3 0 0-16,4 2 0 0,-3 4 0 0,-1-6 0 0,1 2 0 0,-1-2 13 15,1 0 1-15,-1 6 0 0,1-4 0 0,-1-2 30 16,1 0 5-16,3 5 2 0,-4-5 0 0,4-6-51 16,-3 3-25-16,6 3 2 0,-3-12 1 0,0 5 22 0,4 1 0 15,-4 0 0-15,0-6 0 0,0 0 0 16,0 0 0-16,3 6 0 0,1 0 0 0,3 0 0 15,-7-6 0-15,3 0 0 16,-3 0 0-16,7 0-87 0,0-6-16 0,-7 6-3 0</inkml:trace>
</inkml:ink>
</file>

<file path=ppt/ink/ink3.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1-03-30T19:32:07.337"/>
    </inkml:context>
    <inkml:brush xml:id="br0">
      <inkml:brushProperty name="width" value="0.05292" units="cm"/>
      <inkml:brushProperty name="height" value="0.05292" units="cm"/>
      <inkml:brushProperty name="color" value="#FF0000"/>
    </inkml:brush>
  </inkml:definitions>
  <inkml:trace contextRef="#ctx0" brushRef="#br0">6540 13740 596 0,'0'0'25'0,"0"0"-25"16,0 0 62-16,0 0 7 0,0 0 2 0,0 0 0 15,0 0-9-15,0 0-2 0,0 0 0 0,0 0 0 16,0 0-18-16,0 0-4 0,0 0-1 0,0 0 0 16,0 0 6-16,0 0 1 0,0 0 0 0,0 0 0 15,0 0 6-15,0 0 2 0,0 0 0 0,0 0 0 16,0 0-1-16,0 6 0 0,0-6 0 0,0 6 0 16,0 6-1-16,-3-12 0 0,3 0 0 0,0 12 0 15,0-6-21-15,0 2-4 0,0-8-1 0,0 6 0 16,0-6-4-16,-4 6-2 0,4-6 0 0,0 0 0 15,0 0-6-15,0 0-2 0,0 0 0 0,0 0 0 16,0 0-10-16,0 0 10 0,0 0-10 0,0 0 10 16,0 0-10-16,0 0 0 0,0 0 0 0,0 6 8 15,0-6-28-15,0 9-7 0,4 0-1 0</inkml:trace>
</inkml:ink>
</file>

<file path=ppt/ink/ink4.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1-03-31T19:28:01.463"/>
    </inkml:context>
    <inkml:brush xml:id="br0">
      <inkml:brushProperty name="width" value="0.05292" units="cm"/>
      <inkml:brushProperty name="height" value="0.05292" units="cm"/>
      <inkml:brushProperty name="color" value="#FF0000"/>
    </inkml:brush>
  </inkml:definitions>
  <inkml:trace contextRef="#ctx0" brushRef="#br0">5782 12270 1036 0,'0'0'23'0,"-4"-5"5"0,1 5 0 0,3 0 1 0,0 0-29 0,-11 0 0 0,11 0 0 0,-7 0 0 15,0 0 61-15,4-6 7 0,-4 3 0 0,3 3 1 16,4 0-21-16,0 0-5 0,0 0-1 0,0 0 0 0,0 0-8 16,0 0-2-16,0 0 0 0,0 0 0 15,0 0-6-15,0 0-2 0,-3 9 0 0,3-9 0 16,0 0-6-16,-4 5-2 0,1 7 0 0,-1-6 0 0,1 0-6 0,-1 0-2 15,4 3 0-15,-4 2 0 0,1 1-8 16,3-6 0-16,-7 6 0 16,3 0 0-16,4 2 0 0,-3 4 0 0,-1-6 0 0,1 2 0 0,-1-2 13 15,1 0 1-15,-1 6 0 0,1-4 0 0,-1-2 30 16,1 0 5-16,3 5 2 0,-4-5 0 0,4-6-51 16,-3 3-25-16,6 3 2 0,-3-12 1 0,0 5 22 0,4 1 0 15,-4 0 0-15,0-6 0 0,0 0 0 16,0 0 0-16,3 6 0 0,1 0 0 0,3 0 0 15,-7-6 0-15,3 0 0 16,-3 0 0-16,7 0-87 0,0-6-16 0,-7 6-3 0</inkml:trace>
</inkml:ink>
</file>

<file path=ppt/ink/ink5.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3-28T18:37:43.605"/>
    </inkml:context>
    <inkml:brush xml:id="br0">
      <inkml:brushProperty name="width" value="0.05292" units="cm"/>
      <inkml:brushProperty name="height" value="0.05292" units="cm"/>
      <inkml:brushProperty name="color" value="#FF0000"/>
    </inkml:brush>
    <inkml:context xml:id="ctx1">
      <inkml:inkSource xml:id="inkSrc311">
        <inkml:traceFormat>
          <inkml:channel name="X" type="integer" max="9600" units="cm"/>
          <inkml:channel name="Y" type="integer" max="7200" units="cm"/>
          <inkml:channel name="T" type="integer" max="2.14748E9" units="dev"/>
        </inkml:traceFormat>
        <inkml:channelProperties>
          <inkml:channelProperty channel="X" name="resolution" value="336.48792" units="1/cm"/>
          <inkml:channelProperty channel="Y" name="resolution" value="403.81378" units="1/cm"/>
          <inkml:channelProperty channel="T" name="resolution" value="1" units="1/dev"/>
        </inkml:channelProperties>
      </inkml:inkSource>
      <inkml:timestamp xml:id="ts1" timeString="2025-03-28T18:47:44.949"/>
    </inkml:context>
  </inkml:definitions>
  <inkml:trace contextRef="#ctx0" brushRef="#br0">2734 1155 759 0,'0'0'16'0,"0"0"4"0,0 0 1 0,0 0 1 0,0 0-22 0,0 0 0 0,0 0 0 0,0 0 0 15,0 0 66-15,0 0 9 0,0 0 1 16,0 0 1-16,0 0-37 0,0 0-7 0,0 0-1 0,0 0-1 16,0 0-4-16,0 0-1 0,-4 0 0 0,1 6 0 15,-1 5 2-15,1-5 0 0,-1 3 0 0,1-3 0 16,3 6-6-16,0-6-1 16,0 11 0-16,0-8 0 0,-4 3 0 0,4 5 0 15,0-5 0-15,4 6 0 0,-4-4 3 0,3 10 1 0,1-12 0 0,-4 8 0 16,3 4-4-16,1-1-1 0,-4 4 0 0,3 2 0 15,-3-14-4-15,0 8 0 0,4 1-1 0,-4-9 0 16,0 8-3-16,0-11 0 0,0 6 0 0,0 2 0 16,0-8 5-16,0 6 1 0,0-1 0 0,-4-2 0 15,4 3-7-15,0-7-2 0,0 1 0 0,-3 0 0 16,3 3-9-16,0-4 0 0,0-5 0 0,0 6 8 16,0 0-8-16,0-6 0 0,0-1 0 0,3 4 0 15,1-9-24-15,-4 6-11 0,4 0-1 0,-1 0-1 16,-3-6-56-16,0 0-11 0,7 6-3 15</inkml:trace>
  <inkml:trace contextRef="#ctx0" brushRef="#br0" timeOffset="543.865">2438 1172 578 0,'0'0'16'0,"-4"-6"4"0,1 1-20 0,-1-1 0 16,4 0 0-16,0 6 0 0,0-6 61 0,0 6 8 0,-3-6 2 0,-1 6 0 16,1-12 5-16,3 12 2 0,0-9 0 0,0 9 0 15,0 0-24-15,0 0-5 0,0 0-1 0,0 0 0 16,0 0-38-16,0 0-10 0,0 0 0 0,0 0 0 16,0 0 36-16,0 0 6 0,0 0 1 0,0 0 0 15,0 0-18-15,0 0-3 0,0 0-1 0,7 0 0 16,-4-2-21-16,4-1 0 0,4 3 0 0,-1 0 0 15,4 0 36-15,-3-6 2 0,3 0 1 0,7 0 0 16,-3 0-26-16,0 6-5 0,3-12 0 0,3 12-8 16,1-6 8-16,3 1-8 0,-6 5 0 0,-1-6 0 0,0 6 8 15,0 0-8-15,0 0 0 0,4 0 0 0,-7 0 8 16,-4 0-8-16,3 0 0 0,1 0 0 0,-4 0 0 0,0 0 0 16,4 0 8-16,-4 0-8 0,-4 0 0 0,1 6 0 15,3-6 0-15,0 0 0 0,0 0-12 0,0 0 0 16,-3 0 0-16,7 0 0 15,-8 0-25-15,1 0-5 0,-1 0-1 0,1 0 0 16,0-6-14-16,3 6-3 0,-4 0-1 0,1 0 0 16,0 0-34-16,-4 6-6 0</inkml:trace>
  <inkml:trace contextRef="#ctx0" brushRef="#br0" timeOffset="1071.935">2491 1945 597 0,'0'0'16'0,"0"0"5"0,0 6-21 0,0-6 0 16,0 0 0-16,-4 6 0 15,4 0 61-15,0-6 8 0,0 0 2 0,0 0 0 0,0 0-11 0,0 0-3 16,0 0 0-16,0 0 0 0,4 0 6 0,-4 0 1 15,7-6 0-15,0 6 0 0,0-6-46 0,0 0-9 16,0-5-1-16,0-1-8 0,4 3 0 0,-4 3 0 16,3 0-10-16,1 6 10 0,-1 0 44 0,1-5 16 0,3-1 3 15,-3 0 1-15,6 0-52 0,-3 0-12 0,0 6 0 16,1 0 0-16,2 0 0 0,-3 0 0 0,4 0 0 16,-4 0 0-16,0 0 0 0,4 6 0 0,-4 0 0 0,-3 0 0 15,-4 0-16-15,3-1-5 0,1 1-2 16,-4 0 0-16,3 0 23 0,-3-3 0 15,1 9 8-15,-1-12-8 0,-4 6 0 0,1-1 0 0,-1 1 0 0,-3-6 0 16,0 0 0-16,0 0 0 0,11 0 0 16,-4 0 0-16,0 0 0 0,0 0 0 0,3 0 0 15,-2 0 0-15,-1-6-61 16,3-5-5-16,1 5-1 0,-4-3-497 0</inkml:trace>
  <inkml:trace contextRef="#ctx0" brushRef="#br0" timeOffset="1510.121">3097 1105 597 0,'0'0'16'0,"0"0"5"0,0 0-21 0,0 6 0 0,0-1 0 15,4 10 0-15,-1-9 56 0,-3 6 6 16,4 0 2-16,0 5 0 0,-4 4 51 0,3-4 10 0,-3 1 3 0,4 3 0 15,-4 8-80-15,3-8-15 0,1 8-3 0,-4 3-1 16,3 4 5-16,4 2 1 0,-7-3 0 0,0-3 0 16,4-2 23-16,-1 8 5 0,-3-3 1 0,4 4 0 15,-4-13-52-15,0 9-12 0,0-11 0 0,0 8 0 16,0-2 0-16,0-4 0 0,0 3 0 0,0-2 0 16,3-4 0-16,-3-2 0 0,0-3 0 0,4-7 0 15,-4 7 54-15,3-6 8 0,1 2 2 0,-4-8 0 16,3 6-103-16,1-6-20 0,3 0-4 15,-7-6-743-15</inkml:trace>
  <inkml:trace contextRef="#ctx0" brushRef="#br0" timeOffset="2471.736">4233 1666 345 0,'0'0'0'0,"0"0"14"0,-7 0-4 0,-3 0 2 0,10 0-12 0,-7-6 0 16,0 6 0-16,-4 0 0 0,0 0 0 0,4-6 0 15,4 6 0-15,-8 0 0 0,1 0 53 0,-4 0 9 16,-1-5 2-16,5 5 0 0,-1 0 0 0,-3 0 0 16,0 0 0-16,3 0 0 0,-3 0 0 0,7 0 0 15,0 0 0-15,-3 0 0 0,-4 0 0 0,3 0 0 16,0-6 0-16,4 6 0 0,0 0-40 0,0-6-7 16,0 6-1-16,7 0-1 0,0 0 6 0,-10 0 2 15,3 0 0-15,7 0 0 0,0 0-5 0,0 0-1 16,0 0 0-16,-8 6 0 0,8-6-7 0,0 0-2 0,-3 6 0 15,3-6 0-15,0 0-8 0,0 5 0 0,3 1 0 0,5 0 0 16,2 0 8-16,1 3 0 0,-1-3 0 0,4-6 0 16,4 6-8-16,3 0-9 0,0-6 9 0,-3 0-13 15,3 0 13-15,0-6 0 0,1 0 0 0,2 0 0 16,-6-3 48-16,-4-3 13 0,4 6 3 0,-4-5 0 16,-4-1-52-16,4 0-12 0,-7-3 0 0,4 4 0 15,-4-7-48 1,0 6-13-16,-3-5-3 0,-4 8 0 0,0-3 34 0,0 0 6 0,-4-5 2 0,1 11 0 15,-1-3 10-15,-3 3 3 0,3 6 0 0,-3 0 0 16,0 0-19-16,0-6-4 16,-3 6-1-16,-1-6 0 0,-3 12 33 0,3-6 0 0,-3 6 0 0,7 0 0 15,-3-3 44-15,-4 9 16 0,-4-1 4 0,4 7 0 16,3-6-52-16,-3 3-12 0,0 2 0 0,3 1 0 16,1-1 0-16,3 4 0 0,-4 3 0 0,4-7 0 15,0 4 0-15,4-4 0 0,-8 1 0 0,7 3 0 0,1-4 0 16,3 1 0-16,0-6 0 0,0-3 0 0,3 2 0 0,5 1 0 15,2 6 0-15,-3-7 0 0,0 4 0 16,4 9 0-16,-8-13 0 0,8 7 0 0,0-3 0 0,-4 2 0 16,3-5 0-16,1 0 0 0,-1 0 0 0,1-4 0 15,0-2 0-15,3 0 0 0,-4-6 0 0,4 0 0 16,-7-6 0-16,7 0 0 0,1 1 0 0,-1-1 0 16,0-3 0-16,0-3-441 15,7 0-91-15</inkml:trace>
  <inkml:trace contextRef="#ctx0" brushRef="#br0" timeOffset="2850.538">4043 1358 903 0,'0'0'20'0,"0"0"4"0,0 0 0 16,3-6 2-16,1 0-26 0,3-6 0 0,0 6 0 0,0 0 0 0,4-6 66 0,-1 1 8 15,1 2 2-15,-1 3 0 0,1 0-26 0,7-11-5 16,-11 11-1-16,7 0 0 0,-7-9-32 0,7 9-12 16,4-6 9-16,-4 1-9 0,0-1 12 0,0-3-4 15,-4-2 0-15,8-1 0 0,-4 6-8 0,-3-8 0 16,3 2 0-16,0 0 0 16,0 1-38-16,0 8-10 0,7-26-1 0,-3 17-1 0</inkml:trace>
  <inkml:trace contextRef="#ctx0" brushRef="#br0" timeOffset="3292.518">4643 834 544 0,'0'0'15'0,"0"0"5"0,0 0-20 0,0 12 0 0,0 0 0 0,-7-3 0 15,7 8 75-15,-4 1 11 0,4-6 2 0,-4 8 1 16,1-2-7-16,-1 5-2 0,4 10 0 0,-3-4 0 0,3-2-12 0,-4 8-4 15,4 3 0-15,-3 0 0 0,3 3-32 0,-4 4-8 16,4-4 0-16,0 3-1 0,0 0-7 0,0-6-2 16,4 3 0-16,-4-8 0 15,3 2 24-15,-3-3 5 0,0-2 1 0,0 2 0 0,0-3-24 0,0 4-4 16,0-4 0-16,-3-2-1 0,6-4-15 0,-6 1 11 16,-1-10-11-16,1 10 10 0,3-7-1 0,-4 4 0 15,1-3 0-15,3-7 0 0,0 1-9 0,-4 3 12 16,4-3-12-16,0-7 12 0,0-5-12 0,0 0 0 15,0 0 0-15,0 0-11 16,0 0-28-16,0 0-5 0,0 0-2 0,0 0 0 16,0 0-89-16,0 0-17 0,0-5-4 0</inkml:trace>
  <inkml:trace contextRef="#ctx0" brushRef="#br0" timeOffset="3674.686">4336 1463 1058 0,'0'0'23'0,"-7"6"5"0,0 6 0 0,3-6 3 0,4-6-31 0,-4 9 0 0,-3-3 0 0,7-6 0 0,0 0 71 0,0 0 8 15,0 0 1-15,0 0 1 0,0 0-34 0,0 0-7 16,7 11-2-16,-7-11 0 0,8-6-6 0,-1 6-2 16,3 0 0-16,4 0 0 0,0-5-16 0,4-1-3 15,3 6-1-15,-7 0 0 0,7-6-10 0,-3 6 0 16,3-3 0-16,-3 3 8 0,3-3-8 0,0 3 0 16,-7 0 9-16,8 0-9 0,-5 0 0 0,1 0 8 15,-1 0-8-15,5 3 0 0,-5 0 0 0,-3 3 0 16,8-6 0-16,-5 11 0 15,1-11-32-15,-4 6-2 0,4-6 0 0,-1 6 0 16,-6 0-40-16,6 0-8 0,-2-6-2 0,-1 6 0 16,0 0 0-16,3 3 0 0,1-4 0 0,-4-5-374 0</inkml:trace>
  <inkml:trace contextRef="#ctx0" brushRef="#br0" timeOffset="4187.993">5101 1463 1022 0,'0'0'22'0,"0"0"5"0,-7 0 1 0,0-6 1 0,0 6-29 0,0-5 0 0,0 5 0 0,0 0 0 15,-4 0 79-15,4 0 9 0,0 0 3 0,-3 0 0 16,-5 0-21-16,1 5-4 0,4-5-1 0,-1 6 0 16,1 0-27-16,3 0-6 0,-4 0 0 0,4-3-1 15,-4 9-31-15,1-6 0 0,3 5 0 0,0-5 0 16,-4 12 0-16,0-3 0 0,1-4 0 0,3 7-10 15,-4-6 10-15,4 5-8 0,0 4 8 0,4-3-8 16,-4-1 8-16,3-2 0 0,-3 8 0 0,3-5 0 0,1 3 0 0,-1-4 0 16,1 1 10-16,3 0-10 0,-4-4 16 0,4-2-2 15,0 0-1-15,0 0 0 0,4-1 20 0,-1-5 4 16,4 3 1-16,0-9 0 0,1 12-10 0,-1-12-3 16,0 0 0-16,3 0 0 0,1 0-25 0,-1 0 0 15,8-12 8-15,-7 0-8 0,-1 3 0 0,1-2 0 0,-1-7 0 16,8 6 0-16,-4-2 17 0,-3-10 2 0,3 6 0 15,-4-2 0 1,1 8-59-16,0-6-11 0,-4-5-2 0,0 8-1 16,-4 3 1-16,1 1 0 0,-4-1 0 0,3 0 0 15,1 3 21-15,-4 9 4 0,0 0 0 0,0 0 1 0,0 0 2 0,0 0 0 0,0 0 0 16,-7 0 0-16,3 9 9 0,1 3 1 0,-1 0 1 16,-3 5 0-16,4-2 22 0,-1 9 5 0,-7-1 1 0,4-2 0 15,4 2 12-15,-1 1 2 0,4 2 1 0,-3-2 0 16,3-1-7-16,0 4-2 0,0-4 0 0,3-2 0 15,-3-4 0-15,4-5 0 0,-4 0 0 0,3 0 0 16,-3-4 6-16,7-2 1 0,-3-6 0 0,7 0 0 16,-4 0-38-16,3 0-7 0,-3-6-2 0,4-2 0 15,6 5-71-15,-2 0-14 0</inkml:trace>
  <inkml:trace contextRef="#ctx0" brushRef="#br0" timeOffset="4489.648">5270 1643 1127 0,'0'0'32'0,"0"0"7"0,0 0-31 0,0 0-8 0,-7 6 0 16,0-1 0-16,4 1 31 0,-1 0 5 15,1 0 0-15,-1 3 1 0,1 9 21 0,3-7 4 16,-4-5 1-16,4 6 0 0,0 3-20 0,0-9-4 0,0 5-1 0,0-5 0 16,0 6-29-16,4 0-9 0,-4-3 0 0,3 2 0 31,1 1-14-31,-1 6-10 0,1-7-1 0,-1 10-1 0,1-3 26 0,-1-7 0 0,4 7 0 0,1 3 0 16,-5-4-24-16,4 1 0 0,-3-3 0 0,-4 2 0 31,7 1-139-31,-4-6-27 0</inkml:trace>
  <inkml:trace contextRef="#ctx0" brushRef="#br0" timeOffset="4699.511">5101 1187 1213 0,'-14'12'34'0,"11"-6"8"0,-5 0-34 0,1 5-8 0,4-5 0 0,-1 0 0 0,4-6 10 0,0 0 0 15,0 0 0-15,0 0 0 0,0 0 5 0,0 0 1 16,4 0 0-16</inkml:trace>
  <inkml:trace contextRef="#ctx0" brushRef="#br0" timeOffset="5154.97">5553 990 1407 0,'-14'0'31'0,"14"0"6"0,-4 0 2 0,-3 0 1 0,7 0-32 0,0 0-8 0,0 0 0 0,-7 0 0 16,7 0 0-16,0 0 8 0,0 0-8 0,-11 6 8 15,11-6-8-15,0 12 11 0,-3-6-11 0,6-1 12 16,-3 1 17-16,4 12 4 0,3-3 1 0,0 2 0 16,-3 1-18-16,3 3-3 0,-4 8-1 0,1-6 0 0,3 10-4 0,0 2-8 15,0-3 11-15,-4 4-11 0,8 2 21 16,-4 0-2-16,-3 3-1 0,3 3 0 0,0-11 6 15,0 8 0-15,-4-9 1 0,4 3 0 0,-3-2-3 0,-1 2-1 16,1 3 0-16,-1-5 0 0,-3-4-6 0,0 3-2 16,0 4 0-16,0-10 0 0,-3 4 4 0,3-4 1 15,0 3 0-15,-4-5 0 0,1 2-10 16,-1-2-8-16,4-6 9 0,-3-4-9 0,-1-8 13 0,4 12-3 16,0-12-1-16,0-6 0 0,0 0-1 0,0 0-8 15,0 0 12-15,0 0-4 0,0 0-17 0,0 0-4 16,-3-6-1-16,3 0 0 15,3-6-36-15,-3 6-7 0,0-6-2 0,4 10 0 16,-4-4-158-16,3 0-32 0,-3-12-7 0,0 18 0 0</inkml:trace>
  <inkml:trace contextRef="#ctx0" brushRef="#br0" timeOffset="5459.134">5394 1649 946 0,'0'0'20'0,"0"0"5"0,0 0 1 0,0 0 2 0,0 0-28 0,0 0 0 0,0 0 0 0,0 0 0 16,0 5 66-16,0-5 8 0,0 0 2 0,0 0 0 15,0 6-12-15,0-6-1 0,7 6-1 0,0 0 0 16,0-6-6-16,0 9-2 0,0-9 0 0,4 6 0 15,6-6-8-15,-2 0-2 0,-1 0 0 0,0 0 0 16,7 0-28-16,-3 0-7 0,-4 0-1 0,3-6 0 0,5 0-8 0,-5-3 0 16,4 3 0-16,1 0 0 0,-5 1 0 0,4-7 0 15,0 6 0-15,1 0 0 16,-1 0-141-16,3-3-27 0,15 9-6 0,-3-6-1 0</inkml:trace>
  <inkml:trace contextRef="#ctx0" brushRef="#br0" timeOffset="6209.687">6611 1710 806 0,'0'0'17'0,"0"0"4"0,0 0 1 0,0 0 2 0,0 0-24 0,0 0 0 0,-3-6 0 0,3 6 0 16,0 0 80-16,0 0 12 0,-4-5 3 0,4 5 0 16,0 0-23-16,0 0-5 0,0 0-1 0,-7 0 0 15,7 0-33-15,-7 0-6 0,7 0-2 0,-7 5 0 16,0 1-14-16,3 0-3 0,1 0-8 0,3 0 12 15,-4 9-12-15,4-9 9 0,0 11-9 0,0-5 8 16,4 6-8-16,3-10 8 0,-4 10-8 16,8 6 8-16,-4-13 0 0,0 4-8 0,4 9 12 0,-4-13-4 15,3 4 6-15,-3 3 1 0,4-7 0 0,-1-5 0 16,-2 6 10-16,2-6 3 0,1 0 0 0,-1-3 0 16,-3 0 3-16,4-3 1 0,-1 3 0 0,1-6 0 15,0 0-4-15,-1 0 0 0,4-9 0 0,-3 0 0 16,3 6 0-16,-3-11 0 0,-1 2 0 0,1-3 0 15,-1 7-16-15,1-7-3 0,0 3-1 0,-4-2 0 16,3-7-8-16,-3 7 0 0,-3-4 0 0,6 9 0 0,-3-5 0 16,-3-4 0-16,-4 9 0 0,0-5 0 0,0 5-12 15,0-3 0-15,0 3-1 0,0 1 0 16,0-1-39-16,-4 0-8 16,1 6-2-16,-8-3-495 0,4 3-99 0</inkml:trace>
  <inkml:trace contextRef="#ctx0" brushRef="#br0" timeOffset="6777.787">7010 1716 1134 0,'0'0'24'0,"0"0"6"0,0 0 1 0,-4 6 1 0,4 6-32 0,0 3 0 0,0-4 0 0,4 1 0 16,-4 6 61-16,3-7 6 0,1 4 1 0,-4 9 0 15,3-7-13-15,4 4-3 0,-7-3 0 0,4-1 0 16,-4 4-27-16,0-10-5 0,3 1-2 0,-3 0 0 15,0 0 16-15,0-12 3 0,0 0 1 0,0 0 0 0,0 0 10 16,0 0 3-16,0 0 0 0,-3-6 0 16,3-6-8-16,-4 0-2 0,4-5 0 0,-7-4 0 15,4 4-30-15,3-1-11 0,-4-3 0 0,4 10 9 16,0-13-9-16,-3 12 0 0,3-8 0 0,0 2 0 0,3 6-16 0,-3-5 4 16,0 2 0-16,0 3 1 0,0 6-3 0,4-5-1 15,-4-1 0-15,3 6 0 0,-3 0 3 16,0 6 0-16,0 0 0 0,0 0 0 0,0 0 0 0,0 0 0 15,11 0 0-15,-8 6 0 0,4-6-4 0,0 6-1 16,1 6 0-16,-1-7 0 0,0 1 5 0,0 0 0 16,3 6 1-16,1-6 0 0,-1 9 11 0,-2-4 0 15,2 1-9-15,-3 6 9 0,4-12 0 0,-1 8 0 16,-6-2 0-16,3 6 0 0,-4-7 0 0,5-2 0 0,-1 3-12 16,-4 6 12-16,1-1 0 0,-1-5 0 15,1 3 0-15,-1 2 0 0,-3-5 0 0,0 6 0 0,4-9 0 0,-4 2 0 16,0 1 9-16,0-6-9 0,0-6 10 0,0 0-10 15,0 0-16 1,7 0-10-16,0-6-2 0,0 0-755 0</inkml:trace>
  <inkml:trace contextRef="#ctx0" brushRef="#br0" timeOffset="7330.031">7341 1766 952 0,'0'0'27'0,"0"0"5"0,0 0-32 0,0 0 0 0,0 0 0 0,0 0 0 0,0 0 66 0,0 0 6 16,0 0 2-16,0 0 0 0,0 0 26 0,7 0 4 15,0 6 2-15,0 0 0 0,1-6-34 0,-1 12-6 16,3-12-2-16,-3 6 0 0,7-3-25 0,-7-1-6 15,4 1-1-15,0-3 0 0,-4 0 0 0,3 0 0 16,4 0 0-16,-3 0 0 0,-1-3-16 0,5-2-3 16,-5-1-1-16,8 0 0 0,-8-6-3 0,1 0-1 15,3 1 0-15,-3-4 0 0,-1 3-8 0,1 0-11 16,-4 1 3-16,0-1 0 0,0 0-4 0,-3 3 0 16,-1-3 0-16,1 7 0 15,-1-7-22-15,-3 6-5 0,-3-6-1 0,-1 3 0 0,4 9 12 16,-3-6 3-16,-5 6 0 0,1-5 0 15,0-1-8-15,0 6-2 0,-7 0 0 0,4 0 0 0,-1 0 15 16,-3 11 4-16,0-5 0 0,3-3 0 0,-3 9 16 0,0 0-10 0,0 5 10 0,3-5-8 16,-3 9 8-16,4-4 0 0,-1 1 0 15,0 3 0-15,1-4 8 0,6 1 3 0,-3 0 1 0,0-4 0 16,4 4 0-16,-1 0 0 0,4-4 0 0,0 10 0 16,0-12 22-16,4 5 5 0,-1-2 1 0,4-3 0 15,-3-1-7-15,-1 1-1 0,1 0 0 16,3-3 0-16,4 2-6 0,-4-5-2 0,0 6 0 0,0 0 0 15,3-6-12-15,1 0-4 0,-4 0 0 0,3-4 0 16,-2 10-8-16,2-6 0 0,1-6 0 0,-1 6 0 16,-6 0 0-16,6 0 0 0,-3-6 0 0,0 0 0 15,4 6-36-15,0-6-10 0,3-6-2 16,-4 6 0-16,4-6-75 0,1 0-15 0,-1 0-3 0,0-6-1 16</inkml:trace>
  <inkml:trace contextRef="#ctx0" brushRef="#br0" timeOffset="8012.675">8978 1340 1044 0,'0'0'23'0,"-10"0"5"0,-4 0 0 0,3 0 1 0,4-6-29 0,-4 0 0 0,1 0 0 0,-1 0 0 16,4 0 76-16,0-5 8 0,0 2 3 0,3 3 0 16,-3-6-46-16,0-5-9 0,0 5-1 0,4 3-1 0,-1-9 3 0,1 7 1 15,-1-1 0-15,-3-3 0 0,4-2-26 0,-1 5-8 16,-3 0 0-16,0-6 0 0,0 10 0 0,-4-4 0 16,1 0 0-16,-4-6 0 0,3 7 0 0,-3 2-12 15,0-3 3-15,-4 0 1 0,1 1 8 0,-1 5 0 16,0 0 0-16,1 0 0 0,-5 0 0 0,5 3 0 15,3 3 0-15,-4 0 0 0,4 0-12 16,0 9-6-16,3-3-2 0,-3 0 0 0,4 0 20 0,-1-1 0 16,0 1 0-16,4 6 0 0,0 0 0 0,-3-3 12 15,3 2-1-15,-4 7-1 0,4-6 4 0,0 0 1 16,0 8 0-16,0-2 0 0,3-1-3 0,-3 10-1 16,4-4 0-16,-1 1 0 0,1 2-3 0,-1 4-8 15,8-4 12-15,-4 4-4 0,3 8 6 0,1-6 1 0,3 3 0 16,0 4 0-16,0-4 2 0,0 3 1 0,0 3 0 15,4-2 0-15,-4-1 1 0,0-3 0 0,0-3 0 16,0-2 0-16,3 2-4 0,-3-2-1 0,0 2 0 0,1-3 0 16,-1 4-6-16,0-4 0 15,0-3-8-15,-4 4 12 0,1-10-12 0,3 10 9 0,-4-13-9 0,1 10 8 16,-4-9-8-16,3-1 0 0,-3-2 0 0,4 3 0 16,-4-7 0-16,0-5-12 0,3 6 2 0,-3-12 1 15,0 0-10-15,0 0-1 0,0 0-1 16,0 0 0-16,-7-12-42 0,-3 6-8 15,3-5-1-15,0-7-423 0,0 3-84 0</inkml:trace>
  <inkml:trace contextRef="#ctx0" brushRef="#br0" timeOffset="8324.85">8202 1828 741 0,'-11'-6'16'0,"11"6"3"0,0 0 1 0,0 0 2 0,-7 0-22 0,7 0 0 16,0 0 0-16,0 0 0 0,0 0 85 0,0 0 13 15,0 0 2-15,0 0 1 0,0-6-55 0,0 6-11 16,4 0-3-16,3 0 0 0,4 0 7 0,-1 0 1 16,4 0 0-16,0 6 0 0,1-6-10 0,-1 6-2 0,3-6 0 0,4 12 0 15,-3-1-8-15,3-5-1 0,0-6-1 0,1 3 0 16,-5-3 5-16,1 0 1 0,0 3 0 0,3-3 0 15,-4 0-11-15,1 0-1 0,0 0-1 16,-1 0 0-16,4-3-11 0,-3 0 8 0,3 3-8 16,-3-6 8-16,3 6-8 0,0-5 0 15,0-1 0-15,4 6 8 16,-4 0-32-16,0-6-8 0,-3 0 0 0,0 6-681 0</inkml:trace>
  <inkml:trace contextRef="#ctx0" brushRef="#br0" timeOffset="8909.077">8989 1816 877 0,'0'0'24'15,"0"0"7"-15,0 0-31 0,0 0 0 0,0 0 0 0,0 0 0 0,0 0 0 0,-7 6 0 16,0-6 0-16,0 6 0 0,0-6 31 0,0 6 9 16,-1 0 3-16,1 0 0 0,4-1 1 0,-1 1 0 15,-3-3 0-15,0 3 0 0,4 6-20 0,-1 0-3 16,-3-6-1-16,0 5 0 0,0 1 36 0,3 3 6 16,-3-4 2-16,4 1 0 0,-1 0-10 0,1 3-2 0,-1-4 0 15,1 7 0-15,-1-6-6 0,4 0-2 0,-3-4 0 16,3 4 0-16,0-6-25 0,3 0-6 0,-3 0-1 15,4 6 0-15,-1-7 3 0,4 1 0 0,0-6 0 16,-3 6 0-16,3-6-3 0,4 3 0 0,-4 9 0 0,3-12 0 16,1 0-4-16,-1 0 0 0,1 0-8 0,0 0 12 15,3-9-4-15,-4 6-8 0,4 0 11 0,-3-3-11 16,0 6 12-16,-4-6-12 0,3-5 12 0,-3 5-12 16,4-6 0-16,-4 0-12 0,0 4 0 0,-4-4 0 15,1 6-6-15,3-12-1 0,-3 12 0 16,-4-8 0-16,3 8 10 0,-3-12 9 0,0 12-13 0,0-6 5 15,-3 1 8-15,3-4-10 0,-4 3 10 0,0 1-10 16,-3 5-9-16,0 0-1 0,0-6-1 0,-3 0 0 31,3 9-5-31,-4-8-1 0,1 5 0 0,-1 6 0 0,0 0 11 0,1 0 3 0,-1 6 0 0,1-6 0 16,-1 11 5-16,0-5 8 0,1 15-13 0,3-9 5 16,0 5 8-16,-4 4-8 0,4-4 8 0,0-5-8 15,0 6 8-15,0-4 0 0,7-2 0 0,-4 0 0 0,1 0 0 16,3-6 0-16,0-6 0 0,0 6 0 0,3-1 0 0,-3-5-13 15,7 3 5-15,1 3 8 16,2-6-59-16,1 0-4 0,3 0-1 0,-4 0 0 0</inkml:trace>
  <inkml:trace contextRef="#ctx0" brushRef="#br0" timeOffset="9244.601">9239 1901 1191 0,'0'0'26'0,"0"0"6"0,0 0 0 0,0 0 2 0,0 0-34 0,0 0 0 0,0 0 0 0,0 0 0 15,0 0 55-15,0 6 4 0,0-6 1 0,0 6 0 16,0-6-40-16,0 6-8 0,-3 9-2 0,3-9 0 15,0-1 18-15,0 7 3 0,3-6 1 0,-3 12 0 16,0-12-24-16,4 8-8 0,-4-2 0 0,3 0 0 16,-3 0 0-16,0 2 0 0,0-2 0 0,0 0 0 15,-3 0 0-15,3-1 0 0,0-5 0 0,-4 9 0 16,4-3 12-16,0-6-3 0,0-6-1 0,0 0 0 0,0 0-8 16,0 0-14-16,0 0 3 0,0 0 1 15,0 0-125-15,0-6-25 0,7-15-4 0,0 9-2 0</inkml:trace>
  <inkml:trace contextRef="#ctx0" brushRef="#br0" timeOffset="9465.277">9151 1716 1191 0,'-7'-6'26'0,"3"0"6"0,1 1 0 0,-4 5 2 0,3-6-34 0,4 6 0 0,-7-6 0 0,7 6 0 16,0 0 47-16,0 0 2 0,-3 0 1 0,3 0 0 16,0 0-25-16,0 0-5 0,0 0 0 0,0 0-1 15,-4-6-19-15,4 6 0 0,0 0 0 0,0 0 0 32,4-6-110-32,-1 3-26 0,15-3-4 0,0 6-2 0</inkml:trace>
  <inkml:trace contextRef="#ctx0" brushRef="#br0" timeOffset="10116.927">9638 1801 788 0,'0'0'17'0,"0"0"4"0,0 0 1 0,0 0 0 16,0 0-22-16,0 0 0 0,0 0 0 0,0 0 0 0,0 0 64 0,0 0 9 16,0-5 2-16,0 5 0 0,0 0-2 0,0 0 0 15,0 0 0-15,3-6 0 0,-3 0-4 0,0 6-1 16,0 0 0-16,0 0 0 0,-3-6-34 0,-1 0-7 16,4 6-2-16,-7-6 0 0,0 6-6 0,0 0-2 15,-3-6 0-15,3 6 0 0,-4 0-17 0,4 6 0 16,0-6 0-16,0 0 0 0,0 6 0 0,0 0 0 0,3 0 0 0,-3 0 0 15,4 0 0-15,-4-3 0 0,3 2 0 0,-3 1 0 16,3 0 0-16,1 0 0 0,3-6 0 0,-4 6-9 16,1 6 9-16,-1-1 0 15,1-5 0-15,-1-3 0 0,1 9 0 0,-1 0 0 16,4-6 0-16,-3 5 0 0,-1 1 0 0,1-3 0 16,3 3 0-16,-4-1 0 0,4 1 0 0,0-6 0 0,-3 6 0 0,3-3 0 15,0-3 0-15,0-6 0 0,0 0 0 0,3 5 0 16,-3 1 0-16,0-6 0 0,0 0 0 0,0 0 0 15,7 6 0-15,-7-6 9 0,7 0-9 0,4 0 0 16,-4 0 13-16,-4-6-4 0,4 6-1 0,0-6 0 16,1 6-8-16,-5 0 10 0,4-5-10 0,0 2 10 15,-3 3-2-15,3 0 0 0,0 0 0 0,-4 3 0 16,-3-3-8-16,7 5 0 0,-3-5 0 0,3 6 0 16,-4-6 0-16,-3 0 0 0,8 6 12 0,-5 0-4 0,1 6-8 0,-1-6 0 15,-3-6 0-15,4 6 8 0,-1 2-8 16,-3-2 0-16,0 0 0 0,0 6 0 0,0 0 0 15,0-1 0-15,0 1 0 0,-3 3 0 0,3-3 11 16,-4-1-3-16,1 1-8 0,3 0 12 16,-4-3-12-16,1 3 8 0,3-7-8 0,-8 7 0 15,8 0 0-15,-3-6 0 0,3-6 0 0,-7 6 0 16,3-3 0-16,1 8 0 0,-4-5-11 0,3-6 11 0,-3 12-21 0,0-6 3 16,-3 0 1-16,-1-6 0 15,0 6-15-15,-3-6-4 0,0 0 0 0,0 0-468 16,0 6-93-16</inkml:trace>
  <inkml:trace contextRef="#ctx0" brushRef="#br0" timeOffset="38676.677">10562 1799 698 0,'0'0'14'0,"0"0"5"0,0 0-19 0,0-3 0 0,-3-3 0 0,-1-6 0 15,1 6 87-15,-4 0 13 0,3 6 4 0,0-6 0 16,1 0-32-16,-1-5-7 0,1 2-1 0,-1 3 0 16,1 0-42-16,3 6-9 0,-4-6-1 0,4 6-1 15,0 0 1-15,-3 0 0 0,3 0 0 0,0 0 0 16,0 0-28-16,0 0-6 0,0 0-1 0,0 0 0 15,0 0 34-15,0 0 6 0,0 0 2 0,0 0 0 16,0 0-19-16,0 0 0 0,-4 6 0 0,1 0 0 16,3 0 0-16,-4 3 0 0,4 2 0 0,0 1 0 15,0 0 0-15,0 0 10 0,0-6-10 0,0 2 8 16,0 4 10-16,4 0 2 0,-4 0 0 0,3-6 0 16,1 5 0-16,-1-5 1 0,1 3 0 0,-1 3 0 15,1 0-21-15,-1-1 0 0,1 1 0 0,-1 3 0 16,1-9 0-16,3-1 0 0,-3 1 0 0,3 6 0 15,0-6 0-15,3-6 0 0,-3 12 0 0,4-12 0 16,-1 3 0-16,-2 0 0 0,-1-3 0 0,3 0 0 0,-3 0 0 0,-3 0 0 16,3 0 0-16,0-6 0 0,-4 0 50 0,4-6 6 0,1 0 0 15,-5-5 1-15,4 2-40 0,0-3-8 0,0-5-1 16,4 2-8-16,-8 4 27 0,4-1-2 16,0-3 0-16,-3 10 0 0,0-13-14 0,3 12-3 0,-4-8-8 15,1 8 12-15,-1 0-12 0,-3 1 0 0,0-7 8 16,4 9-8-16,-8-3 0 0,4 6 0 15,0 1 0-15,-3-1 0 0,-1 0 0 16,4 0 0-16,-3 0 0 0,3 6 0 0,0 0-12 0,0 0-4 0,0 0-2 0,0 0 0 31,-7-6-22-31,7 6-4 0,0 0 0 0</inkml:trace>
  <inkml:trace contextRef="#ctx0" brushRef="#br0" timeOffset="39307.826">10986 1734 1148 0,'0'0'25'0,"0"0"6"0,0 0 1 0,-4 9 0 0,4-3-32 15,-4-1 0-15,4 7 0 0,0-6 0 0,0 0 63 0,0 0 6 0,0 6 2 16,0-9 0-16,0 2-34 0,4 1-6 0,-4 0-2 0,0 0 0 16,0-6-29-16,4 6 0 0,-4 6 0 0,3-6 0 15,-3-6 21-15,0 0 8 0,0 0 2 0,0 0 0 16,0 0-7-16,0 0-2 0,0 0 0 0,0 0 0 15,0 0-9-15,0 0-1 0,0 0-1 0,0 0 0 16,0 0-11-16,0 0 0 0,0 0 0 0,0 0 0 16,0 0 0-16,0 0 0 0,0 0 0 0,0 0 0 15,0 0 0-15,0-12 0 0,0 6 0 0,0 0 0 16,4-6 0-16,-4 3 0 0,3 4 0 0,-3-7 0 16,4 0 0-16,-4 0 0 0,0 1 0 0,3-4 0 15,1 3 29-15,-4 0 4 0,3 1 1 0,4-1 0 16,-7 0-20-16,4 9-4 0,-4-3-1 0,0 6 0 15,3-6-9-15,1 0 10 0,-4 6-10 0,0 0 10 16,0 0-10-16,0 0 0 0,7 0 0 0,-7 0 0 16,10 0 15-16,1 6 1 0,-4 0 0 0,0 0 0 15,0-3-28-15,0 9-4 0,0 0-2 0,-3-7 0 16,3 7 18-16,-4-6 0 0,4 6 0 0,-3 3 0 16,3-4 0-16,-3 1 0 0,3 0 0 0,-4 0 0 15,-3 2 0-15,4-8 0 0,-4 0 0 0,0 12 0 16,0-12 0-16,3 8 8 0,-3 4-8 0,-3 0 0 15,3-7 14-15,0 4 0 0,-4 3 0 0,4-7 0 16,-3 1-14-16,-1 0-12 0,4 0 3 0,-3-4 0 0,3-2-9 16,0 0-2-16,0-6 0 0,0 0 0 15,0 0-114-15,0 0-23 0,0 0-5 0</inkml:trace>
  <inkml:trace contextRef="#ctx0" brushRef="#br0" timeOffset="39986.412">12005 1155 730 0,'0'0'16'0,"0"0"3"0,0 0 1 0,0 0 1 0,0 0-21 0,0 0 0 15,0 0 0-15,0 0 0 0,0 0 65 0,0 0 9 16,0 0 2-16,0 11 0 0,0-11-23 0,0 6-4 0,0 0-1 0,0-6 0 16,4 9-19-16,-4-3-4 0,0 0-1 0,3 0 0 15,-3 0 13-15,4 5 3 0,-1 1 0 0,-3-6 0 16,4 3 9-16,-1 3 3 0,1 5 0 0,-4-5 0 15,3 3-12-15,1 2-3 0,-4 1 0 0,3 0 0 16,-3 2-29 0,4-8-8-16,-1 11 0 0,-3-8 0 0,4 9 0 15,-4-1 0-15,3 4 0 0,1-4 0 0,-1 4 0 0,-3-4 0 0,4 6 0 0,-4-8 0 16,4 8 32-16,-4-8 6 0,0 3 1 16,0-1 0-16,0 4-22 0,0-10-4 15,-4 7-1-15,4-13 0 0,0 4 1 0,-4-3 0 0,4 6 0 0,-3-7 0 16,-1-5-13-16,1 3 0 0,-1 3 0 0,4-6 0 15,-3-6 34-15,-1 6 4 0,4-6 1 0,-3 0 0 16,-1-6-25-16,-3 6-5 0,0-6-1 0,0 6 0 16,-3-6-8-16,2 0 12 0,-2-6-12 0,-1 3 12 15,1 4-21-15,-4-13-4 0,3 6-1 0,-3 0 0 16,3-2-20-16,1-4-4 0,-4 6-1 0,3-5 0 16,0 2 39-16,1-3 0 0,-4 7 0 0,3-7 0 15,1 9-143-15,3-3-21 0,-4 1-4 16</inkml:trace>
  <inkml:trace contextRef="#ctx0" brushRef="#br0" timeOffset="40421.241">11733 1161 1105 0,'0'0'24'0,"-7"0"4"0,-7 0 2 0,7 0 2 0,0-6-32 16,7 6 0-16,-7 0 0 0,4 0 0 0,3 0 29 0,-8-6-1 0,8 6 0 0,-3-6 0 15,-1 6 16-15,4 0 4 0,0 0 0 0,0 0 0 16,0 0-26-16,0 0-5 0,0 0-1 0,0 0 0 16,0 0-16-16,4-6 0 0,3 6 0 0,4 6 0 15,-1-6 0-15,1 6 0 0,3-6 0 0,0 6 0 16,0 0 16-16,0 5-3 0,4-5-1 0,-4 3 0 15,4-3 5 1,-1 0 1-16,4 0 0 0,1 0 0 0,-1-6 6 0,0 5 0 0,-3-5 1 0,3 0 0 16,0 0-1-16,-3 0-1 0,-1 0 0 0,1 0 0 15,3 0-2-15,-3 0 0 0,-1 0 0 0,4 0 0 16,1 0-21-16,-1 0 0 0,0-5 0 0,0 5 0 16,4 5 0-16,-4-5 0 0,4 0 0 0,-4 6 0 15,-4 0 0-15,1-6 0 0,3 0 0 0,-3 6 0 16,-1-3 0-16,-2 3 0 0,-1 0 0 0,0 0 8 15,0 0-8-15,0-1 0 0,0 1 0 0,0 0 0 16,-3-6-48-16,3 6-7 0,-3 0-1 0,-4 0-1 16,3-6-91-16,-3 0-19 0,-7 0-3 0,11 0-1 0</inkml:trace>
  <inkml:trace contextRef="#ctx0" brushRef="#br0" timeOffset="41786.555">12520 1704 961 0,'-14'0'20'0,"14"0"5"16,-7 6 1-16,-4 0 2 0,4-6-28 0,-7 6 0 0,7 0 0 0,-3 0 0 15,-1 3 80-15,-3-3 9 0,3 5 3 0,1-5 0 0,-1-6-28 0,0 6-6 16,1 0-1-16,-1-6 0 0,1 6 11 0,-1 0 3 16,4-6 0-16,7 0 0 0,0 0-63 0,-3 6-8 15,-4-6-9-15,7 0 9 0,0 0 0 0,-4 5 0 16,4 4 0-16,0-3 0 15,-4 6 0-15,8-6 16 0,-4 6 0 0,4-7-1 16,-1 4-24-16,1 3-5 0,3 6-1 0,-4-12 0 16,4 5 24-16,4-5 5 0,-4 3 1 0,0 3 0 15,3-6-24-15,-2-6-5 0,2 5-1 0,-3-5 0 16,4 0 15-16,-4 0 0 0,0-5 0 0,0 5 0 16,0-6 0-16,0 6 0 0,0-12 0 0,-3 3 0 15,3 3 0-15,-7 0 0 0,3 1 0 0,1-7 0 0,-4 0 0 16,3 6 0-16,-3-3 0 0,0 3 0 0,0 1 0 0,0-1 0 15,-3-6 0-15,-1 6 0 0,4 0 0 0,-3 6 0 0,3 0 0 16,0-6 0-16,0 6 0 0,0 0 0 0,0 0 0 0,0 0 0 16,0 0 0-16,0 0 0 0,0 0 0 0,0 0 0 15,0 0 0-15,0 0 0 0,10 0 0 0,1 6 0 16,-1 0 0-16,5 0 0 0,-5-6 0 0,1 12 0 16,3-6 0-16,-4-1 0 0,1 4 0 0,-4 3 0 15,4-6 0-15,-4 6 0 0,0-6 0 16,-7-6 0-16,7 0 0 0,-7 0 12 0,7 5-3 0,-7-5 0 15,0 0-9-15,14 0-12 0,-14 0 2 0,7 0 1 16,4-5-152 0,-8-1-31-16</inkml:trace>
  <inkml:trace contextRef="#ctx0" brushRef="#br0" timeOffset="42073.081">12764 1704 1267 0,'0'0'28'0,"0"0"5"0,0 0 2 0,0 0 1 0,0 0-36 0,0 0 0 16,-4 6 0-16,0 6 0 0,4-6 58 0,-3 0 5 15,3 9 1-15,0-4 0 0,-4 1-27 0,4 0-5 16,4 0 0-16,-4 2-1 0,3-2-17 0,1 6-3 15,-4-12-1-15,4 8 0 0,-1-2-2 0,1 0-8 0,-1-12 12 0,4 6-4 32,-3 0-8-32,-1-1 10 0,4 1-10 0,4-6 10 15,-4 6-10-15,7-6 0 0,-3 0 0 0,6 0 8 16,-6 0-128-16,3 0-25 0,0 0-6 0</inkml:trace>
  <inkml:trace contextRef="#ctx0" brushRef="#br0" timeOffset="42417.813">13010 1631 1170 0,'0'0'25'0,"0"0"6"0,0 6 1 0,0 0 1 0,0 5-33 16,0-5 0-16,0 6 0 0,4 3 0 16,-4-3 79-16,4 5 9 0,-1 1 1 0,-3 8 1 15,4 4-20-15,-4-10-4 0,3 10-1 0,1-10 0 16,-1 10-26-16,1 8-6 0,-1-3-1 0,1 3 0 16,-4 4-1-16,0-4-1 0,3 0 0 0,-3-3 0 0,0-2-22 0,0 2-8 15,-3-9 0-15,-1 10 0 0,4-10 44 0,-3 3 2 16,-1-2 1-16,4-4 0 0,-3 1-31 0,3-3-7 0,0-4-1 15,-4-5 0-15,8 0 0 0,-4-4 0 0,0 4 0 0,0-12 0 32,0 0-56-32,0 0-12 0,7-14-3 0,-4 2-845 0</inkml:trace>
  <inkml:trace contextRef="#ctx0" brushRef="#br0" timeOffset="43034.684">13152 1402 597 0,'0'0'16'0,"0"0"5"0,0 0-21 0,0 0 0 16,0 0 0-16,0 0 0 0,0 0 107 0,0 0 17 15,0 0 3-15,0 0 1 0,0 11-52 0,0-5-9 16,0 0-3-16,3 9 0 0,1-3-20 0,-1 5-4 16,4-5 0-16,-3 9-1 0,3 2 13 0,0-5 4 15,3 8 0-15,1-2 0 0,-4 2-17 0,0-8-3 0,4 11-1 0,-8-8 0 31,4 8 0-31,4-2 0 0,-4-10 0 0,0 7 0 0,0 2-11 0,0-8-1 16,0 5-1-16,-3-2 0 0,-1-9-6 0,1 0-2 16,-4-12 0-16,0 0 0 0,0 5 9 0,0-5 1 15,0 0 1-15,0 0 0 0,-4-11 4 0,1 5 1 0,3-12 0 0,-4 9 0 16,1-2-14-16,-1-7-2 0,1 6-1 16,-4 0 0-16,3 4-13 0,4-10-13 0,-4 6 2 0,4 0 1 15,-3 1-13 1,3-4-2-16,-4 3-1 0,4 6 0 0,0-5-2 0,0 5 0 15,4 0 0-15,-4 6 0 0,0 0 6 0,0 0 1 0,0 0 0 0,0 0 0 16,11 0 9-16,-4-6 1 0,3 6 1 0,-10 0 0 16,11 0 10-16,3 0 0 0,-4 6-9 0,1-6 9 15,3 12 0-15,0-7-11 0,0 7 11 0,-3-6-8 16,3 6 8-16,0 3 0 0,-3-4-9 0,-1 1 9 16,1 0 0-16,-1 0 0 0,-2 2 0 0,-1-8 0 15,0 6 0-15,-4 6 0 0,4-7 8 0,-3-2-8 16,-4 9 16-16,3-6-1 0,-3-7-1 0,4 7 0 15,-4-6-14-15,0-6 0 0,0 3 0 0,0-3 0 16,0 0-41-16,0 0-11 0,0 0-3 0,3-3 0 16</inkml:trace>
  <inkml:trace contextRef="#ctx0" brushRef="#br0" timeOffset="43620.483">13794 1796 1101 0,'0'0'24'0,"0"0"4"0,0 0 2 0,0 0 2 0,-4-6-32 0,1 0 0 0,-1 0 0 0,1 0 0 15,-1 0 74-15,4 0 8 0,-4 0 2 0,1-5 0 16,-1 2-8-16,1 3-2 0,-1 0 0 0,4 6 0 15,-3 0-26-15,-1-6-6 0,4 6-1 0,-3-6 0 16,-1 0-17-16,4 6-4 0,0 0-1 0,0 0 0 16,0 0-19-16,-7 0 10 0,0 0-10 0,0 0 8 15,0 0-8-15,0 6 0 0,0 0 0 0,0 6-11 16,3-6 11-16,-3 9 0 0,0-4 0 0,0-5 0 16,-3 6 0-16,2 0 8 0,1-3 0 0,-3 2 0 15,6 1 4-15,-3-6 0 0,4 6 1 0,-1-6 0 16,1 5-13-16,-1-8 0 0,4 3 0 0,0 6 0 0,4 0 0 0,-1-6 0 15,1-1 0-15,3 1 0 0,0-6 38 0,3 6 5 16,-3-6 1-16,8 6 0 0,-5-6-28 0,4-6-4 16,-3 6-2-16,7-6 0 0,-4 6-10 0,0-6 12 15,-4-5-12-15,1 5 12 0,0-6-12 0,-1 3 0 16,-3-3 9-16,0 7-9 0,0-1 0 0,0-6-8 16,-3 6 0-16,-1 0 0 0,1-6-13 0,-4 7-3 15,0 2 0-15,0-3 0 0,0 0 16 0,0 0 8 16,-4 0-10-16,1 0 10 0,-1 6-12 0,1 0 12 15,-1 0-13-15,-3 6 5 0,4-6 8 0,-4 6 0 16,3 6 0-16,1-6 0 0,-1 2-20 16,1 4-3-16,-1-6 0 0,4 12 0 0,0-7 23 0,0 1 0 15,0 9 0-15,4-9 0 0,-1-1 0 0,1 1 0 0,-1-3 0 0,1 3 0 16,3-1 0-16,-4-5 0 0,-3-6 0 0,7 6 0 16,-7-6 0-16,11 6 0 0,-11-6 8 0,7 0-8 15,3 0 0-15,1 0 0 0,-4 0 0 0,4-6-868 16</inkml:trace>
  <inkml:trace contextRef="#ctx0" brushRef="#br0" timeOffset="44280.416">14076 1828 1036 0,'0'0'23'0,"0"0"5"0,0 0 0 0,0 0 1 0,0 0-29 0,0 0 0 15,0 0 0-15,0 0 0 0,0 0 57 0,-7 0 6 16,7 0 1-16,0 0 0 0,0 0 0 0,0 0 0 15,0 0 0-15,-7 6 0 0,7-6-52 0,-4 6-12 0,4 0 0 0,-3 5 0 16,-1-5 54-16,1 3 8 0,3 3 2 16,0-6 0-16,0 5-52 0,0-5-12 0,0-6 0 0,3 6 0 15,-3 0 44-15,0-3 5 0,4 9 2 0,-4-12 0 16,3 6-31-16,-3-1-5 16,0-5-2-16,4 6 0 0,-1 6-13 0,-3-12 0 0,0 0 0 0,4 6 0 15,-1-6 34-15,-3 0 4 0,0 0 1 0,7 0 0 16,0 0-25-16,0-6-5 0,1 0-1 0,-1 0 0 15,0 0-8-15,0 1 10 0,3-1-10 0,-3-6 10 16,4 3-10-16,-4 3 0 16,0 0 0-16,0 1 0 0,0-1-16 0,-7 6 5 0,7-6 1 0,-7 6 0 15,0 0 10-15,0 0-12 0,0 0 12 0,0 0-12 16,0 0-16-16,0 0-4 16,4 6-1-16,3 0 0 0,0 5 47 0,-4-5 10 0,1 0 1 0,-1 3 1 15,1-3-15-15,-1 0-3 0,-3-6-8 0,4 11 12 16,0-5 2-16,-4-6 0 0,0 0 0 0,10 6 0 15,-10-6 2-15,7 0 1 0,-7 0 0 0,11 6 0 0,-1 0-17 16,-3 0 0-16,4-12 0 0,-4 6 0 0,-7 0 29 0,14 0 3 16,-7-6 0-16,4 0 0 0,-4 0-22 0,3 6-10 15,-3-6 10-15,1 0-10 0,-8 6 8 0,7-5-8 16,-4-1 0-16,1 0 9 0,-1-3 12 0,1 3 3 16,-1-6 0-16,-3 7 0 15,4-7-43-15,-4 0-8 0,0 3-1 0,0-3-1 16,0 1-5-16,-4-1-1 0,1 0 0 0,-1 0 0 0,-3 4 26 0,0-10 9 15,0 0 0-15,0 1-9 16,0-4-47-16,-4-2-10 0,1-1-2 0</inkml:trace>
  <inkml:trace contextRef="#ctx0" brushRef="#br0" timeOffset="44747.742">14549 1193 1177 0,'0'0'25'0,"0"0"6"0,0 0 1 15,0 0 2-15,0 0-34 0,-4 6 0 0,4 0 0 0,0 5 0 0,0-5 84 0,0 6 9 16,4-3 3-16,-4 9 0 0,3-1-17 0,1 1-3 16,-4 8-1-16,3-2 0 0,4 2-37 0,-3-2-7 15,-1-1-2-15,4-2 0 0,-3 8 12 0,3-2 3 16,0 2 0-16,-4-8 0 0,8 8-20 0,-4 6-3 15,0-2-1-15,-3-1 0 0,3-3-12 0,-4-5-8 16,4 2 8-16,-3-2-8 0,-1-3 15 0,1 2-2 0,-1 1 0 0,1-10 0 16,-1 4-13-16,1 0 0 0,0-7 0 15,-1 4 0-15,1-3 0 0,-4-1 0 0,3-5 0 0,1 0 0 16,-4-6 0-16,0 0 0 0,0 0 0 0,0 0 0 16,0 0 0-16,0 0 0 0,0 0 0 0,3-6 0 31,1 0-151-31,-1-5-33 0,1-1-6 0,-1 3-2 0</inkml:trace>
  <inkml:trace contextRef="#ctx0" brushRef="#br0" timeOffset="45303.286">14940 1569 1292 0,'0'0'28'0,"0"0"7"15,0 0 1-15,0 0 0 0,0 0-36 0,0 0 0 0,0 0 0 0,-7 6 0 0,7-6 102 0,-7 0 14 16,0 6 2-16,3-6 1 0,4 0-50 0,-7 6-9 16,0 0-3-16,0 5 0 0,0-11-25 0,0 6-6 15,4-3-1-15,-4 3 0 0,0 0-25 0,-1 0-11 16,1 0 1-16,0 0 0 0,0 0 18 0,4-1 3 15,-1 1 1-15,-3 0 0 0,4 3-12 0,-4 3-17 16,3-6 4-16,1 0 1 0,-4-1 12 0,3 7 0 16,-3-6 0-16,3 0 0 0,-3 0 0 0,4 3 16 15,3-9-3-15,-4 6-1 0,4-6-12 0,0 0-16 16,0 0 3-16,0 0 1 0,0 0 12 0,0 5 10 0,0-5-2 16,0 0 0-16,0 0-8 0,0 0 0 0,0 0 0 0,0 0 8 15,-3 6-8-15,3-6 0 0,0 0-12 0,0 0 12 16,0 0 0-16,0 6 0 0,0-6 9 0,0 6-1 15,0-6 0-15,0 6 1 0,3 6 0 0,1-6 0 16,3-1-9-16,-4 4 0 0,4-3 0 0,1 0 0 16,-1 0-16-1,0 6-9-15,0-6-2 0,0 5 0 0,0-5 27 0,0 3 0 0,0 9 0 0,-4-12 0 16,4 5 0-16,1 1 0 0,-1 3 0 0,0-4 0 16,-4-5 0-16,4 6 0 0,0 0 0 0,0-3 0 15,0 2 19-15,0 1 9 0,0 0 1 0,1 0 1 16,-1-6-30-16,0 2 8 0,0-2-8 0,3 6 0 15,-3-12 0-15,4 12 0 0,-4-6 0 0,4 0 0 16,-4-1-22-16,0-5-7 0,0 0-2 0,0 6 0 16,0-6 31-16,3 0 0 0,-2-6 0 0,-1 6-586 15,0-5-111-15</inkml:trace>
  <inkml:trace contextRef="#ctx0" brushRef="#br0" timeOffset="47464.568">16207 1734 657 0,'0'0'28'0,"0"0"-28"16,0 0 34-16,0 0 2 0,-7-6 0 0,7 6 0 15,-4 0-3-15,4 0 0 0,-7-6 0 0,7 6 0 16,-7 0-19-16,7 0-4 0,-7-6-1 0,7 6 0 16,-7 0 11-16,7 0 1 0,-7-6 1 0,0 6 0 15,-4 0 19-15,4 0 4 0,0 0 1 0,-4 0 0 16,4 6-13-16,-3-6-2 0,3 6-1 0,-4 0 0 15,4 0-14-15,-3 9-4 0,-1-10 0 0,0 7 0 16,1 0-12-16,3 6 0 0,-4-10 0 0,4 10 0 16,0 0 0-16,0-7-12 0,3 1 3 0,1 9 0 15,-1-9 9-15,4-1 0 0,0-5 0 0,0 9 0 16,0-9 44-16,0 5 12 0,0-5 1 0,4 0 1 0,-1 0-34 16,4-6-8-16,-3 6 0 0,3 6-1 0,0-12 1 15,0 3 1-15,4 0 0 0,-4-3 0 0,3 0-5 0,1 0 0 16,0-3-1-16,3 0 0 0,-4 3-3 15,4-12-8-15,-3 6 12 0,0-6-4 0,-1 1 2 0,1 5 0 0,-1-15 0 16,-3 9 0-16,0 1-10 0,0-7 0 16,-3 3 0-16,-1 4-11 15,1-7-18-15,-4 6-4 0,4 6-1 0,-4-3 0 16,0 4-2-16,0-1 0 0,-4-6 0 0,4 6 0 0,0 6 36 0,0 0 0 0,0 0 0 16,0 0 0-16,0 0-8 0,0 0 8 0,0 0 0 0,-7 12 0 15,3 0 0-15,1-4 0 0,-1 4 0 0,1 12 0 16,-1-7 11-16,1-2 2 0,-1 14 1 0,4-11 0 15,-3 8 4-15,3-2 1 0,0 2 0 0,0-2 0 16,3 0-3-16,-3 8-1 0,0-9 0 0,4 4 0 16,-4-4-5-16,0 10-1 0,3-4 0 0,-3 3 0 0,4-2 3 15,-4 8 1-15,3-9 0 0,-3 4 0 0,0 2-3 16,0-3-1-16,0 4 0 0,0 2 0 0,0-9-9 16,0 4 10-16,-3-1-10 0,3 3 10 0,-4-8-10 15,4 2 12-15,0-5-12 0,0 2 12 0,4-2-12 0,-4-4 0 16,0 4-12-16,0-7 12 0,3 1 0 15,-3 3 21-15,0-10-2 0,4 1-1 0,-4-6-10 0,0-6-8 16,0 6 9-16,0 3-9 0,0-3 15 16,0-6-3-16,0 0-1 0,0 0 0 0,0 0 28 15,0 0 5-15,0 0 2 0,0 0 0 0,0 0-7 0,-4-6-2 16,1-3 0-16,-1 3 0 0,1-6-26 0,-1 0-11 16,1 1 8-16,-1-4-8 0,1-3 0 0,3 1 0 15,0-1 0-15,-4 3 0 0,4 4-14 0,-3-7 2 0,3-3 0 16,0-2 0-16,0 5 12 0,0-2-12 15,0 2 12-15,0 0-12 0,0-8 12 0,3 8-11 0,1-5 11 16,-4 5-10-16,3-2 10 0,1 2-10 0,3 0 10 0,-4-2-10 16,4 2-10-16,0 0-1 0,0-2-1 0,4 8 0 31,0-6-22-31,-4 1-5 0,3 5-1 0,4-3 0 16,-3 4-28-16,0-1-6 0,-1 0 0 0</inkml:trace>
  <inkml:trace contextRef="#ctx0" brushRef="#br0" timeOffset="47974.568">16369 1710 771 0,'0'12'32'0,"-4"-6"-32"16,4 9 90-16,0-9 11 0,0 5 3 0,0 1 0 31,4 0-58-31,-1 0-11 0,1-4-3 0,-1 4 0 0,1 6 36 0,3-1 8 0,-3-5 0 0,-1 15 1 16,4-10-61-16,4-5-16 0,-4 9 0 0,3-4 0 16,1-5 0-16,-4 3 0 0,4-4 0 0,-1 1 0 15,-3 0 36-15,0 0 5 0,4-6 1 0,-4 0 0 16,4-4-18-16,-4 4-4 0,0-6-1 0,0 0 0 15,0 0-19-15,0-3 8 0,0 0-8 0,-4 1 0 16,1-10 48-16,3 6 2 0,-3-12 1 0,-1 6 0 16,1 1-37-16,-1-10-14 0,1 9 11 0,-1-5-11 15,1-4 0-15,-4 4 0 0,0-1-13 0,0 0 4 16,0 4-40-16,0-4-8 0,0 0-2 0,-4 4 0 16,4-4-99-16,-3 6-20 0,-1-5-4 15</inkml:trace>
  <inkml:trace contextRef="#ctx0" brushRef="#br0" timeOffset="48787.259">16817 1857 857 0,'-7'15'17'0,"3"-3"7"0,4-6-24 0,-3 0 0 0,3 5 0 0,0-5 0 16,-4 3 54-16,4 3 6 0,0-1 2 0,0-5 0 16,0 0 2-16,-3 6 0 0,3-12 0 0,-4 6 0 15,4 3 0-15,0 2 0 0,0-5 0 0,4 0 0 16,-4 6-52-16,0-6-12 0,3 0 0 0,1 6 0 15,-4-10 0-15,3 10 0 0,-3-12 0 0,4 6 0 16,-1 6 0-16,-3-12 0 0,4 6 0 0</inkml:trace>
  <inkml:trace contextRef="#ctx0" brushRef="#br0" timeOffset="49010.448">16637 1469 1197 0,'0'0'50'0,"0"0"-40"31,0 0-10-31,0 0 0 0,0 0 0 0,0 0 8 0,0 0-20 0,0 0-4 0</inkml:trace>
  <inkml:trace contextRef="#ctx0" brushRef="#br0" timeOffset="49882.274">17600 1704 794 0,'-3'0'33'0,"3"0"-33"16,-4-5 122-16,4 5 18 0,-3-6 3 16,-1 0 1-16,0 0-23 0,1 0-4 0,-1 3-1 0,-3-3 0 15,4 0-52-15,-1 6-12 0,4 0-1 0,-3-6-1 16,-1 6-34-16,-3-5-8 0,4-1 0 0,-4 6-8 15,0-6 0-15,3 6 0 0,-3 6 0 0,0 0 0 16,0-6-9-16,0 5-3 0,0 1 0 0,0 0 0 16,0 0-11-16,0 3-2 0,-4-3-1 0,4 6 0 15,0-1 12-15,0 1 2 0,0 0 1 0,0 3 0 16,3-4 11-16,-3-5 0 0,0 6 0 0,4-6-8 16,-1 6 8-16,0-9 0 0,4-3 0 0,0 0 0 15,0 0 0-15,0 0 8 0,0 0-8 0,0 0 11 16,0 0 6-16,0 0 2 0,0 0 0 0,0 0 0 15,0 0-19-15,4 5 0 0,-4-5 0 0,0 0 0 0,4 6 12 0,-4-6-4 16,7 0 0-16,0 0-8 16,-4 0 8-16,4 0-8 0,0 0 0 0,-7 0 0 0,7-6 0 15,0 6 0-15,0-3 8 0,0 3-8 0,1 0 0 16,2 3 0-16,-3 3 0 0,0-6 0 16,4 0 0-16,-4 6 0 0,0-6 0 0,4 6 0 0,-4-6 0 15,0 6-9-15,3 6 9 0,-3-1-8 0,0-2 8 0,0 9 0 16,0 0 0-16,1-7 0 0,-1 4 0 0,-4 8 0 0,4-11 0 15,-3 6 0-15,3-3 0 0,0 2 8 0,-4-5-8 16,4 6 11-16,-3-10-11 0,-1 4 10 0,-3 6-10 16,4-12 10-16,-4 5-10 0,0 1 10 0,0 3-10 0,0-3 10 15,0-6-10-15,-4-1 10 0,4-5-10 16,0 0 10-16,0 0-10 0,0 0 8 16,0 0-8-16,-7 0 8 0,-3 0-19 0,3-5-4 15,-4-1-1-15,4 0 0 0,-3-9-30 0,-1 9-6 16,4-6-2-16,-4 1 0 0,4-1-38 0,-3 0-7 15,3 0-1-15</inkml:trace>
  <inkml:trace contextRef="#ctx0" brushRef="#br0" timeOffset="50240.513">17805 1531 1206 0,'0'0'26'0,"0"0"6"0,0 0 0 0,0 0 3 0,0 0-35 0,0 0 0 0,0 0 0 0,3 6 0 15,4-6 26-15,-3 6-2 0,3-3 0 0,0 8 0 16,0-5 16-16,0 0 4 0,4 0 0 0,-4 0 0 16,0 0-26-16,0 0-5 0,3 5-1 0,-3-5 0 15,0 3-12-15,1 3-16 0,2 0 3 0</inkml:trace>
  <inkml:trace contextRef="#ctx0" brushRef="#br0" timeOffset="50934.964">18348 1840 990 0,'0'0'21'0,"0"0"5"0,-4 0 1 0,-3 0 1 0,0 0-28 0,0 0 0 0,0 6 0 0,-3-6 0 16,3 5 41-16,0-5 3 0,-1 6 0 0,1-6 0 15,0 6-31-15,0 3-5 0,0 3-8 0,0-6 11 16,0 11-11-16,4-5 0 0,-1 3 0 0,-3 2 0 16,7-5 0-16,-4 6 0 0,4-4 0 0,0-2 8 15,0 0-8-15,0 0 0 0,0 0 0 0,0-4 0 16,4 4 13-16,0-6 1 0,-1 0 0 0,-3-6 0 16,0 0 6-16,7 6 2 0,4 0 0 0,-11-6 0 15,7 0 12-15,3 0 2 0,1-6 1 0,0 0 0 16,-4 6-1-16,3-12-1 0,1 6 0 0,-4-6 0 15,0 4-23-15,0 2-12 0,-4-6 12 0,1 0-12 16,0 0 12-16,-1 4-12 0,-3-4 12 0,0 0-12 16,0 6 0-16,0-6 0 0,-3 7 0 0,3-1 0 15,-4-6 14-15,4 9-4 0,0 3-1 0,0 0 0 0,0 0 2 16,-4 0 0-16,1 0 0 0,-1 0 0 0,1 9-11 0,-1-3 0 0,1 5 0 16,-1 1 0-16,1 0 27 0,3 6 3 15,0 2 1-15,3-2 0 0,1 0-19 0,-4 2-3 0,3-2-1 16,1-1 0-16,-1-8-8 0,1 9 0 0,-1-1 0 0,1-5 0 15,3 0 8-15,0-6-8 0,0 3 8 16,0-9-8-16,4 6 8 0,-1-6-8 16,1 0 0-16,3 0 8 0,-3-6-55 15,3 6-11-15,-4-9-2 0</inkml:trace>
  <inkml:trace contextRef="#ctx0" brushRef="#br0" timeOffset="51588.732">18613 1872 1006 0,'0'0'20'0,"-4"6"7"15,1 6-27-15,3-6 0 0,-4 5 0 0,0 1 0 16,4 3 56-16,-3 2 7 0,-1 1 1 0,4-3 0 16,-3 2 7-16,3 7 1 0,3-4 1 0,-3 4 0 15,4-1-15-15,-4 4-3 0,3-4-1 0,1 1 0 16,0 2-10-16,-1-2-1 0,1-3-1 0,-1 8 0 16,4-6 1-16,-3 4 0 0,-1-4 0 0,1 4 0 0,-1-4-8 0,1 1-2 15,-1-9 0-15,-3 8 0 0,4-5-6 0,-4-4-2 16,0 4 0-16,0 0 0 0,3-6-7 0,-3-4-2 0,0-2 0 0,0 6 0 15,0-12-3-15,0 0-1 0,0 0 0 0,0 0 0 16,0 0 3-16,0 0 0 0,0 0 0 0,0 0 0 16,0-6-2-16,4-6 0 0,-4-2 0 0,3-4 0 15,-3-6-5-15,0 4 0 0,0-4-8 0,4-2 12 16,-4-3-12-16,0-4 0 0,0 4-9 0,0-4 9 16,-4 4-11-16,4-9 11 0,0 8-12 0,-3 4 12 15,3-3-10-15,0-4 10 0,-4 10-8 0,4-7 8 16,0 10-11-16,0-4 11 0,4 4-13 15,-1 2 5-15,-3 0-1 0,4 1 0 0,3 2 0 0,-3 3 0 16,3 1-6-16,0-1-1 0,0 0 0 0,0 3 0 16,3 6-6-16,1 0-2 0,-1-3 0 0,1 6 0 15,0 0 7-15,-4 0 1 0,0 0 0 0,0 6 0 16,0-6 16-16,0 6-10 0,0 3 10 0,0 3-8 16,-3-6 0-16,-1 5 0 0,1 1 0 0,-4-3 0 15,0 3 8-15,-4-1 0 0,4 1 0 0,-3 0 0 16,-4 0 0-16,-1-3 0 0,1-4 0 0,0 7 0 15,-7-6 0-15,4 0 9 0,-8 0-1 0,4 0-8 16,-4-6 16-16,4 0-3 0,-3 0-1 0,2 0 0 16,1 0-12-16,0-6 9 0,0-6-9 0,0 6 8 15,3 0-8-15,1 0 10 0,-1-2-10 0,1 2 10 16,3 0-21-16,0 0-4 0,3 6-1 0,-3 0 0 16,7 0-39-16,-4-6-8 0,4 6-1 0</inkml:trace>
  <inkml:trace contextRef="#ctx0" brushRef="#br0" timeOffset="52251.315">18930 1907 1026 0,'0'0'28'0,"0"0"8"0,0 0-28 0,0 0-8 0,0 0 0 0,0 0 0 16,0 0 52-16,0 0 10 0,4 6 2 0,-1 0 0 15,4 9-7-15,-3 2-1 0,3 1 0 0,-4 8 0 16,4-8 7-16,0 6 1 0,-3 2 0 0,3-2 0 16,-4-1-5-16,1 4-1 0,0 2 0 0,-1-8 0 15,4 8-3-15,-7-3-1 0,4 4 0 0,-1 2 0 0,-3-2-16 0,0-7-3 16,0 4-1-16,-3-4 0 0,3-2-5 0,-4 2-1 15,4-5 0-15,-3-4 0 0,-1 4-7 0,4-6-1 16,-3 0-1-16,3-6 0 0,-4 2-1 16,4-8 0-16,0 0 0 0,0 0 0 0,0 0-18 0,0 0 0 15,0 0 0-15,0 0 0 0,0 0 23 0,0 0-3 16,0 0 0-16,0 0 0 16,0-8-9-16,-4-4-3 0,1 0 0 0,-1-9 0 0,4 4-8 0,-3-1-11 15,-1-14 3-15,-3 2 0 16,4 7-16-16,-1-9-4 0,1 8 0 0,-4-14 0 0,3 0 4 0,1-4 0 15,-1 4 0-15,1-9 0 0,3 15 9 16,0-6 3-16,-4 2 0 0,4 4 0 16,0 3-36-16,4 2-6 0,-4 10-2 0,3-7 0 0,1 12 39 0,-1 3 7 0,4-2 2 0,-3 5 0 15,3 0-20 1,-4 0-3-16,4 0-1 0,-3 0 0 0,-1 6 20 0,4 0 3 0,-3-6 1 0,-4 6 0 16,7 0 0-16,4 6 0 0,-4-6 0 0,-4 6 0 15,4 0 8-15,0 0-8 0,-3-6 8 0,3 12-8 16,-4-6 8-16,1-1 0 0,0 4 0 0,-4 3 0 15,3 6 0-15,-3-7 0 0,0 1 0 0,0 9 0 16,0-4 0-16,-3-5 14 16,3 6-3-16,-4-4-1 0,0 4 3 0,1 0 1 0,-1-6 0 0,1 8 0 15,-1-8 11-15,1 5 3 0,-1-5 0 0,1 3 0 16,-1-3-28-16,-3-6 0 0,4-1 0 0,3-5 0 16,0 0 0-16,0 0 0 0,0 0 0 0,0 0 0 15,0 0 8-15,0 0 0 0,0 0 0 0,-4 0 0 16,-3-5-140-16,4-7-28 0,-1-3-5 0</inkml:trace>
  <inkml:trace contextRef="#ctx0" brushRef="#br0" timeOffset="52761.952">19251 1957 1310 0,'0'0'37'0,"0"0"8"0,0 0-36 0,0 0-9 0,0 0 0 0,0 0 0 16,0 0 33-16,0 0 5 16,0 0 1-16,0 0 0 0,0 0 4 0,4 6 1 0,3 0 0 0,-4 0 0 15,1 0-26-15,3 0-5 0,0 2-1 0,-4-8 0 16,4 6-2-16,4 0-1 0,0-6 0 0,-4 0 0 15,0 0 3-15,0 0 0 0,0-6 0 0,3 6 0 16,-3-6-12-16,-3 1 0 0,3-1 0 0,-3 3 0 16,-1-3 0-16,1-6 0 0,-4 6 0 0,3 0 0 15,-3 0-14-15,-3 6-5 0,3-5-1 0,-4-1 0 16,1 0 7-16,-4-3 1 0,-1 9 0 0,1-6 0 16,0 6 0-16,-3-6 0 0,3 6 0 0,-4 0 0 15,4 0-7-15,0 6-1 0,-4 0 0 0,4-3 0 16,-3 9 20-16,3-6 16 0,-4 5-4 0,1-5 0 15,-1 6 4-15,4 3 0 0,0-4 0 0,0 1 0 16,0 6-16-16,3-12 9 0,-3 6-9 0,4 2 8 16,-1-2 0-16,1 0 0 0,-1-1 0 0,4 1 0 15,0 3 4-15,0-3 0 0,0-6 0 0,0 5 0 16,4-5 9-16,-1 6 3 0,1-3 0 0,3-3 0 16,-4 0 2-16,4-1 1 0,4 7 0 0,-4-12 0 15,0 12-15-15,4-6-2 0,-4-6-1 0,3 6 0 16,-3-6-1-16,4 0 0 0,-1 0 0 0,5 0 0 0,-1 0-19 0,0-6-4 15,3 0-1-15</inkml:trace>
  <inkml:trace contextRef="#ctx0" brushRef="#br0" timeOffset="53139.206">19562 1531 882 0,'0'0'19'0,"0"0"4"0,0 0 1 0,0 6 1 0,0 3-25 0,3 2 0 0,-3-5 0 0,0 6 0 16,4-6 87-16,-1 6 12 0,-3 5 2 0,4-2 1 15,-1 3-29-15,1 5-5 0,-4-2-2 0,7 2 0 16,-4 1-18-16,1 2-3 0,-1-2-1 0,4 8 0 16,-3-2 5-16,-1 2 1 0,5 3 0 0,-5 3 0 15,4-8-8-15,0 2-2 0,0-2 0 0,-3 2 0 16,3-3-10-16,0 4-2 0,-4-4-1 0,4-3 0 16,-3-2-15-16,3-6-2 0,-3-4-1 0,3 10 0 0,-4-12-1 0,1-1 0 15,-1-2 0-15,-3-9 0 0,0 0 0 0,0 0 0 0,0 0 0 0,0 0 0 31,0 0-87-31,7-9-17 0,0 3-4 0</inkml:trace>
  <inkml:trace contextRef="#ctx0" brushRef="#br0" timeOffset="53504.804">19731 1513 1146 0,'0'12'32'0,"0"-6"8"0,0 6-32 0,0 2-8 0,0 4 0 0,3 0 0 15,-3 2 62-15,7 4 11 0,-3-1 3 0,-1 4 0 16,5 2-15-16,-5-2-2 0,4 2-1 0,0 0 0 15,-3-2-26-15,6 5-4 0,-3 4-2 0,0-4 0 16,0-3 11-16,4 1 3 0,-4 2 0 0,4-6 0 16,-4 4-20-16,0-1-3 0,0 4-1 0,0-10 0 15,0 4-6-15,-3-10-2 0,3 7 0 0,-4-4 0 0,4-2 3 0,-3 0 0 16,-1-4 0-16,1 4 0 0,-1-6 8 0,1-1 1 16,-1-5 1-16,1 3 0 0,-1-3-21 0,1 0 0 15,-1 0 0-15,-3-6 0 16,0 0-40-16,4 0-13 0,3 0-3 0,-3 0-511 15,3-6-102-15</inkml:trace>
  <inkml:trace contextRef="#ctx0" brushRef="#br0" timeOffset="54057.62">20048 2057 1007 0,'0'0'42'0,"0"6"-34"16,0-6 95-16,0 12 18 0,0-12 4 0,4 6 1 15,-4-6-30-15,0 6-5 0,0-6-2 0,7 5 0 16,-4 1-38-16,1 0-8 0,3-3-2 0,0 9 0 15,-3-12-17-15,3 6-3 0,0 0-1 0,0-6 0 16,0 6-9-16,0-6-3 0,0 5 0 0,4-5 0 16,-4 0 5-16,0 0 1 0,3-5 0 0,-3-1 0 15,0 6-14-15,0-6 0 0,0 0 0 0,-3-6 0 16,3 9 0-16,-3-3 0 0,-1 0 0 0,1 1-10 16,-1-7-14-16,-3 6-4 0,0-6 0 0,0 3 0 15,-3-2-28-15,-1 5-7 0,1-6-1 0,-1 0 0 16,-3 0 26-16,-4 4 5 0,4-4 1 0,-3 6 0 15,-1-6-16-15,1 6-4 0,-1 6 0 0,0-6 0 16,-3 6 32-16,4 0 7 0,-4 0 1 0,3 0 0 0,-3 6 12 16,3 0 10-16,1 0-2 0,-1 12 0 15,4-9-8-15,0 8 0 0,0 1 0 0,0 0 0 16,3-4 0-16,1 10 8 0,-1-7-8 0,1 10 8 0,3-10 10 16,0 10 2-16,3-4 0 0,-3 7 0 0,4-10 9 0,3-2 3 15,0 0 0-15,0-1 0 0,4 4 1 0,-1-9 1 0,1-1 0 0,3 7 0 16,4-3-6-16,-4-9-2 0,7 5 0 0,0 1 0 15,0-6-11-15,0 0-3 0,1-6 0 0,-1 0 0 16,0 0-12-16,4-6 9 0,3 6-9 0,-4-6 8 16,1 0-99-16,0-5-20 15,3 5-4-15,-3 0-586 0</inkml:trace>
  <inkml:trace contextRef="#ctx0" brushRef="#br0" timeOffset="61439.872">21569 1481 318 0,'-7'0'0'0,"0"0"14"0,0 0-14 0,0 0 0 0,0 0 0 0,7 0 0 16,-8 0 12-16,8 0 0 0,-3-6 0 0,3 6 0 15,0 0 5-15,-7 0 1 0,3-6 0 0,4 6 0 16,0 0 0-16,0 0 0 0,0 0 0 0,0 0 0 16,0 0 27-16,0 0 6 0,0 0 1 0,0 0 0 15,0 0 2-15,0 0 1 0,0 0 0 0,0 0 0 16,0 0-5-16,-3 6-1 0,-1 3 0 0,4 3 0 15,0 5-14-15,0 1-3 0,4 3-1 0,-1 2 0 16,-3 1 5-16,4 2 2 0,-4 3 0 0,3 4 0 16,-3-4 9-16,0 9 1 0,-3-2 1 0,3-4 0 15,-4 3-31-15,1 4-6 0,-1-1-2 0,1-9 0 16,-4 3 38-16,3-2 7 0,1-4 1 0,-4 4 1 16,3-13-24-16,-3 4-5 0,4 2 0 0,-5-11-1 15,5 6-12-15,-4-3-3 0,3-10 0 0,1 1 0 16,3-6 8-16,0 0 0 0,0 0 1 0,0 0 0 15,-7-6-8-15,0 1-1 0,0-1-1 0,3-6 0 0,-3-3 18 16,4 3 4-16,3 1 1 0,-4-1 0 0,4-9-34 0,-3 4 0 16,3-1 0-16,0 0 0 0,0 4-12 0,0-10 0 15,0 4 0-15,0 2 0 0,0-6-6 16,0-2-1-16,0 3 0 0,0-1 0 0,0-2 19 0,0-4 17 16,0 10-3-16,0-10-1 0,-4-2-13 0,4 2 0 15,0 1 0-15,-4 3 0 0,1-4-10 0,-1-2 2 16,1 8 0-16,-1-8 0 15,1 14-20-15,-1-11-4 0,1 8-1 0,-1-2 0 16,1 2 1-16,-1 4 0 0,1-1 0 0,-1 6 0 0,4 3 9 0,0 4 3 0,0 5 0 16,0 0 0-16,0 0 4 0,-3-6 0 0,3 6 1 15,0-6 0-15,0 6 15 0,0 0-11 0,0 0 11 0,3-6-10 16,1 0 10-16,-1 0-12 0,4 0 12 0,0 6-12 16,4-12-6-16,-1 7-2 0,1-1 0 0,3 3 0 15,0-3 20-15,0 0 17 0,4 0-3 0,0 0-1 16,-1 0-13-16,4 1-18 0,-3 5 4 0,3 0 1 15,0-6 13-15,1 6 0 0,2 0 0 0,1 6 0 16,-4-6 0-16,-3 5 0 0,3 1 9 0,-3-6-9 16,-4 6-28-16,3 0-11 0,-3 0-2 0,1 0-1 15,-5-3-134-15,1 8-28 0</inkml:trace>
  <inkml:trace contextRef="#ctx0" brushRef="#br0" timeOffset="61741.751">21417 1766 850 0,'0'0'17'0,"0"0"6"0,0 0-23 0,7 0 0 0,0 0 0 0,-3 0 0 16,3 0 85-16,0 0 13 0,0 0 2 0,0 0 1 15,0 6-32-15,0-6-6 0,4 0-2 0,-1 0 0 16,-3 0-31-16,7 6-6 0,-3-6-2 0,0 0 0 16,-1 6-12-16,1-6-2 0,-1 6-8 0,1-6 12 15,3 6-24-15,-3-6-4 0,-1 3-2 0</inkml:trace>
  <inkml:trace contextRef="#ctx0" brushRef="#br0" timeOffset="62317.408">21749 1857 1123 0,'0'21'23'0,"0"-9"7"0,0-1-30 16,0-5 0-16,0 9 0 0,3 3 0 0,-3-7 51 0,0-5 4 15,0 6 1-15,4 0 0 0,-4 2 22 0,0-8 5 0,0 6 1 0,0 0 0 16,0-6-43-16,0 6-8 15,0-7-1-15,0 4-1 0,0-3-15 16,0-6-2-16,0 0-1 0,0 0 0 16,0 0 0-16,0 0 0 0,0 0 0 0,0 0 0 0,0 0 11 0,0 0 1 0,0 0 1 0,0 0 0 15,0 0-18-15,0 0-8 0,0 0 8 0,0 0-8 16,0 0 0-16,0 0 0 0,0 0-12 0,7 0 12 16,-7 0-15-16,7 0 5 0,-4-6 1 0,-3 6 0 15,4-6 0-15,-4 6 0 0,3-6 0 0,-3 6 0 16,0-2 9-16,0-4 0 0,0 0 8 0,0-6-8 15,-3 0 0-15,3 0 9 0,-4 1-9 0,1-4 0 16,-1 3 8-16,1-5-8 0,-4-1 0 0,3 3 0 16,1-2-15-16,-1-1-9 0,4 3-3 15,0 4 0-15,0-7 27 0,0 6 0 0,0 6 0 0,4-8 0 16,-1 8 11-16,1-12 7 0,-1 6 2 0,4 6 0 16,-3-5-20-16,3 2 0 0,0-3 0 0,0 6-9 15,0 0 9-15,0 0 0 0,4 6 0 0,-4-5 0 16,3 5-8-16,-3 0 8 0,4 0-8 0,0 5 8 15,-1-5-11-15,4 6 11 0,-3-6-13 0,0 6 5 16,-1 6 8-16,1-6-8 0,-1 9 8 0,-3-4-8 16,4-5-14-16,-1 6-2 0,1-6-1 0,0 6 0 15,-1-7-47-15,1 4-10 0,-1 3-2 0</inkml:trace>
  <inkml:trace contextRef="#ctx0" brushRef="#br0" timeOffset="62838.917">21975 1896 851 0,'0'0'36'0,"0"11"-36"15,0-11 0-15,0 6 0 0,0-6 0 0,0 0 0 16,0 6 58-16,0-6 5 0,0 0 1 0,0 0 0 16,0 0 12-16,0 0 2 0,0 0 1 0,3 3 0 15,-3-3-25-15,7 6-5 0,-3 0-1 0,3-6 0 16,0 6-37-16,0-6-11 0,0 5 0 0,0-5 0 16,0 0 0-16,0 0 0 0,0 0 0 0,0 0 0 15,0-5 0-15,4 5 0 0,-4-6 0 0,3 6 0 16,-3-12 36-16,-3 9 2 0,3-9 1 0,-3 6 0 15,-1 1-25-15,1-7-5 0,-1 0-1 0,1 6 0 16,-4 0-44-16,0 6-8 0,0-3-3 0,0 3 0 16,0-6 55-16,0 6 12 0,-4-5 1 0,4 5 1 15,-7-6-35-15,0 6-7 0,0 6-2 0,-4-6 0 16,4 0 22-16,0 5 0 0,0-5 0 0,0 6 0 16,0-6 0-16,0 3 0 0,0 3 0 0,0 0 0 15,0 0 13-15,3 0 7 0,1 0 2 0,3-6 0 16,-7 6-22-16,7-6 0 0,-4 5 0 0,4-5 0 0,-3 12 0 0,3-6 0 15,0 3 0-15,3 3 0 16,1-7 0-16,3 1 0 0,-4 0-12 0,8 0 4 0,-4-6 0 0,4 6 0 0,3 0 0 0,0 0 0 16,0 0 8-16,0 2 0 0,-3-2 0 0,3 0 0 15,3 6 0-15,-2-6-13 0,-5 6 5 16,4-6 8 0,0-4-59-16,0 4-4 0,1 0-1 0</inkml:trace>
  <inkml:trace contextRef="#ctx0" brushRef="#br0" timeOffset="63467.257">22514 1828 1337 0,'0'0'28'0,"0"0"6"15,0 0-34-15,-7 12 0 0,0-12 0 0,0 6 0 16,-3-6 38-16,2 5 1 0,1-5 0 0,-3 6 0 16,-1 0-16-16,1 3-3 0,-1-3-1 0,1 0 0 15,2 0-11-15,-2 0-8 0,3-1 12 0,-4 1-12 16,4 0 12-16,0 0-4 0,0 3 0 0,0 3-8 16,0-1 0-16,3-5 0 0,-3 6 0 0,4 0 0 0,3-3 12 0,-4 2-4 15,4 1 0-15,4 0-8 0,-4-6 19 0,0-6-3 0,0 0-1 0,3 6 0 16,4 0 1-16,-7-6 1 0,4 5 0 0,3 4 0 15,0-9-6-15,0 6-2 0,0-6 0 0,0 0 0 16,4 0 0-16,-4-6 0 0,3-3 0 0,1 4 0 16,-4-7 23-1,4-6 4-15,-1 0 0 0,-3 4 1 16,4-10-21-16,-1 1-5 0,-2-10-1 0,2 4 0 0,-3 3-10 16,0-4 0-16,0 10 0 0,-3-10 0 0,3 7 0 0,-4-10 0 0,1 10 0 15,-4-4 0-15,3-2 0 0,-3 8 0 0,0-2 0 0,0-1 0 16,-3-2 0-16,3 2 0 0,-4-2 0 15,1 8 0-15,-1-5-9 0,-3-1-4 0,4 4-1 0,-4 2 0 16,3 6-6-16,1-2-2 0,-4 2 0 0,3 0 0 16,-3 6 2-16,3 0 0 0,1 6 0 0,3 0 0 15,0 0 20-15,-7-6 10 0,7 6-1 0,-7 6 0 16,3 0-36-16,1 0-7 0,-1 6-2 0,-3 0 0 16,7 8 19-16,-3 4 3 0,3 8 1 0,0 3 0 15,0-8 21-15,0 14 4 0,3-9 0 0,1 9 1 16,-1-2 19-16,4-1 3 0,0 9 1 0,0-3 0 15,0-6-24-15,1 3-12 0,-5 3 12 0,4-5-12 16,-3 2 24-16,-1-9-3 0,1 0 0 0,-1 4 0 0,4 2 13 0,-3-15 2 16,-1 4 1-16,1-4 0 15,3-11-29-15,-7 6-8 0,3-6 0 0,1-4 0 16,-4-8 0-16,0 0 0 0,0 0 0 0,0 0 0 16,0 0-101-16,0 0-22 0,3-5-4 0</inkml:trace>
  <inkml:trace contextRef="#ctx0" brushRef="#br0" timeOffset="63977.139">22705 1934 1094 0,'0'0'46'0,"0"0"-37"16,0 6 44-16,3-1 9 0,-3 1 2 0,4 0 0 16,-4-6 0-16,3 6 0 0,-3-6 0 0,0 0 0 15,0 0-2-15,0 0 0 0,7 0 0 0,-7 0 0 16,7 6-48-16,1-6-14 0,-5 0 0 0,4-6 8 15,0 6 28-15,-3-6 7 0,3 6 1 0,-7 0 0 16,3-6-28-16,1 0-6 0,-4 6-1 0,3-5 0 16,-3-1-9-16,4-9 0 0,-4 3 0 0,3 1 0 15,-3-1-33-15,0 0 1 0,0 6 0 0,0 0 0 16,0 6-40-16,-3-9-8 0,-1 4-2 0,-3 5 0 16,4-6 66-16,-8 6 16 0,4 0 0 0,-3 0 0 15,2 0 0-15,1 0 0 0,-3 6 0 0,3-1 0 0,-4 1 0 16,1 3 0-16,3 9 0 0,-4-6 0 15,4-1 0-15,3 1 0 0,-3 9 0 0,4-10 0 0,3 1 0 16,-4 6 0-16,4-4 0 0,4-2 0 0,-4 0 0 16,0 0 0-16,3 0 0 0,1-7 0 0,3 4 48 0,-4-3 12 15,5 6 4-15,2 0 0 0,-3-7-52 0,4 1-12 16,-1-6 0-16,1 6 0 0,-1-6 0 16,1 0-18-16,0 0 4 0,3 0 1 0,-4 0-8 0,4-6-2 0,-3 6 0 15</inkml:trace>
  <inkml:trace contextRef="#ctx0" brushRef="#br0" timeOffset="64479.492">22913 1863 1197 0,'0'21'50'15,"0"-4"-40"1,0-5 58-16,0 9 12 0,0-10 3 0,3 1 0 16,1 0-10-16,-4 0-1 0,4-3-1 0,-1 2 0 15,1 1-48-15,3-6-10 0,-4 0-1 0,1 0-1 16,-1 0 21-16,-3 2 4 0,0-2 0 0,0 6 1 16,4-6-24-16,-4-6-5 0,0 6 0 0,0-6-8 15,0 0 12-15,0 0-12 0,0 0 12 0,0 0-12 16,0 0 11-16,0 0-11 0,0 0 10 0,3 12-10 15,-3-12 16-15,0 5-4 0,0-5 0 0,0 0 0 16,0 0-3-16,0 0-1 0,0 0 0 0,0 0 0 0,0 0-8 0,0 0-16 0,0 0 4 0,0 0 1 16,0 0 30-16,0 0 5 0,0 0 2 0,0 0 0 15,0 0-10-15,-3-5-3 0,-1-1 0 0,4-6 0 16,-3 0-13-16,3 0 0 0,0-2 0 0,-4 2 0 16,4-6-12-16,0 4 0 0,4-4 1 0,-4 0 0 15,3 7 1-15,-3-10 0 0,4 9 0 16,-1 1 0-16,1-7 10 0,-1 3-12 0,1 3 12 0,-1 1-12 15,4-7 12-15,-3 6-13 0,-1 3 5 16,1 4 8-16,0-7-11 0,-1 6 11 16,-3 0-8-16,4 0 8 0,-4 6 0 0,3 0 0 15,4-6 0-15,0 6-8 0,0 0-14 0,0 0-2 0,0 0-1 0,0 6 0 16,4 0-10 0,-4 0-1-16,4 6-1 0,-4-6 0 0,7-3-22 0,0 2-4 15,0 1-1-15</inkml:trace>
  <inkml:trace contextRef="#ctx0" brushRef="#br0" timeOffset="64790.485">23259 1940 1074 0,'0'0'30'0,"0"5"8"0,0 7-30 16,-4 0-8-16,4 0 0 0,0-6 0 0,-3 8 52 0,3-8 10 0,0 12 2 0,0-12 0 15,0 6 0-15,0-4 0 0,0 4 0 0,0 0 0 16,0-6 0-16,0 0 0 0,0-6 0 15,0 0 0-15,0 0-52 0,0 0-12 0,0 0 0 0,0 0 0 32,3 0-48-32,1-12-13 0,-1 0-3 0</inkml:trace>
  <inkml:trace contextRef="#ctx0" brushRef="#br0" timeOffset="64987.786">23252 1660 1337 0,'0'0'56'15,"0"0"-44"1,0 0-12-16,0 0 0 0,0 0 0 0,0 0 0 16,0 0 0-16,0 0 0 0,0 0 0 0,0 12 0 15,0-9-49-15,3 9-12 0,4-6-3 0</inkml:trace>
  <inkml:trace contextRef="#ctx0" brushRef="#br0" timeOffset="65435.381">23576 1857 1094 0,'0'0'46'16,"0"0"-37"-1,0 0 44-15,0 0 9 0,0 0 2 0,-7 0 0 16,0 6-20-16,0-3-4 0,0 3-1 0,0 6 0 16,0-6-11-16,0 0-3 0,0-6 0 0,0 5 0 15,0 1-25-15,3 0 0 0,-3 3 0 0,3 3 0 16,-3-6 13-16,4 5 1 0,-4-5 0 0,3 6 0 16,1 0 8-16,3-3 2 0,-4 2 0 0,1 1 0 15,3 6 0-15,0-12 1 0,3 5 0 0,-3-2 0 16,4 9 0-16,-1-12 0 0,4 0 0 0,0 5 0 15,-3-5-2-15,3 9-1 0,0-3 0 0,0-1 0 16,0-5-11-16,0 0-3 0,0 0 0 0,0 0 0 0,4-6-8 16,-4 3 12-16,4 0-12 0,-4-3 12 15,3-3-57-15,1 0-11 0,3-9-3 0</inkml:trace>
  <inkml:trace contextRef="#ctx0" brushRef="#br0" timeOffset="65796.026">23749 1475 1094 0,'0'38'46'16,"4"-8"-37"-1,-4 2 95-15,3-3 20 0,1-2 3 0,-1 8 1 16,-3-2-52-16,4-4-9 0,-1-3-3 0,1 10 0 16,-4-4-51-16,3 3-13 0,1-2 0 0,-1-1 0 15,-3 3 0-15,4-8 0 0,-1 2 0 0,1 1 0 16,-1-10 28-16,1 9 4 0,-1-14 0 0,1 9 0 15,-4-7-23-15,3-5-9 0,1-3 8 0,-4 3-8 16,4-6 0-16,-4-1 0 0,0-5 0 0,3 6 0 16,-3-6-131-16,7 0-25 0,-3-6-4 0</inkml:trace>
  <inkml:trace contextRef="#ctx0" brushRef="#br0" timeOffset="66248.687">24038 1772 988 0,'0'0'20'0,"0"0"5"0,0 0-25 0,0 0 0 0,-3 6 0 0,-1 6 0 16,1-6 94-16,-4-6 14 0,0 5 2 0,0-2 1 15,3 3-31-15,-3 0-5 0,0 0-2 0,3 0 0 16,-3 6-30-16,0-6-7 0,0-1 0 0,0 1-1 16,4 0-27-16,-4 3-8 0,0 3 0 0,-1-6 0 15,1 0 8-15,4-1-8 0,-1 1 12 0,-3 0-12 16,4 0 0-16,3-6 0 0,-4 3 0 0,4-3-12 16,0 12-5-16,-3-6-1 0,-1-1 0 0,4 1 0 15,-3-6-5-15,3 0-1 0,0 12 0 0,-4-6 0 16,4 6 6-16,0-6 1 0,0 2 0 0,0-2 0 15,0 6 6-15,0 0 2 0,0 0 0 0,0-6 0 16,4 2 9-16,-1 4 0 0,1 0 0 0,-1 0-8 16,1-7 8-16,3 7-8 0,0 3 8 0,0-3-8 15,4-1 8-15,-4 1 0 0,3 3 0 0,1-3 0 0,-1-1 11 16,4 1-3-16,-3 0 0 0,0-6 0 16,-1 3-8-16,1-3 0 0,-1-1 0 0,1 1 0 15,-4 6 0-15,4-6 0 0,-4-6 0 0,0 6 0 16,3 0 0-16,-3-6 0 0,0 0 0 0</inkml:trace>
  <inkml:trace contextRef="#ctx0" brushRef="#br0" timeOffset="71544.806">26180 452 774 0,'0'0'16'0,"0"0"4"0,0 0 1 0,0 12 2 0,0-6-23 0,0 5 0 0,0-5 0 0,0 0 0 15,0 3 28-15,3-3 2 0,-3-6 0 0,0 12 0 16,0-6 31-16,0-6 7 0,0 0 0 0,0 5 1 16,0-5-25-16,0 0-6 0,0 0-1 0,0 0 0 15,0 0 0-15,0 0 0 0,0 0 0 0,0 0 0 16,0 0 8-16,0 0 2 0,-3 6 0 0,3-6 0 16,-4 12-31-16,4-6-5 0,0-3-2 0,-3 9 0 15,3-6-9-15,0 5 10 0,-4-5-10 0,4 6 10 16,0 0 1-16,-3 2 0 0,3-2 0 0,0 6 0 0,0-6 13 15,0 2 2-15,0-2 1 0,0 6 0 0,0-1 4 0,3-2 1 16,-3 3 0-16,4-7 0 0,-1 13-7 0,-3-9-1 0,7-4 0 0,-3 13 0 16,-1-12-12-16,1 2-2 0,-1 10-1 15,1-12 0-15,-1-1-9 0,1 10 0 0,-1-9 0 16,1 5 0-16,-1-5 13 0,1 3-2 0,0-9-1 16,-4 5 0-16,3-5-10 0,-3-6 0 0,0 0-12 15,0 0 12-15,0 0 8 0,0 0 10 0,0 0 2 16,0-6 0-16,0-5 4 0,-3-1 2 0,-1-3 0 0,0 3 0 15,1-5-15-15,-1-1-3 0,1-2-8 0,-1 2 12 16,-3 0 4-16,4 4 0 0,-4-4 0 0,0 0 0 16,-4 1-28-16,4 2-6 0,-4-3-1 0,1 1 0 15,-1-1-1-15,1 3-1 0,-1 4 0 0,0-7 0 16,1 0-8-16,-1 10-2 0,4-10 0 16,-3 6 0-16,3-5-6 0,-4 8-2 0,4-9 0 0,3 0 0 15,1 7 18-15,-4-10 3 0,3 3 1 0,4 7 0 0,0-7 17 0,0-3 0 16,4 10-8-16,-4-7 8 0,7 0-10 0,-4 10 2 15,1-10 0-15,0 6 0 16,3 0 8-16,0-2 9 0,0 2-1 0,3 6-8 16,-3-6 10-16,0 6-10 0,4-5 8 0,-4 5-8 15,4 6 10-15,-1-6-10 0,-3 6 12 0,4 0-12 16,-1 6 0-16,-3 0 0 0,4 0 0 0,-4 5 0 16,4-5 0-16,-4 0 0 0,0 6 0 0,0 3 0 15,0-10 0-15,0 13 0 0,4-6 0 0,-4 0 0 16,0 2 0-16,0-2 0 0,3 6 0 0,-3-7 0 15,4 4-23-15,-4-3-11 0,4 0-2 0,-1-1-1 16,1 1-34-16,-1 0-6 0,4-3-2 0,-3-3 0 16,3 5-39-16,0-5-8 0,0 0-2 0</inkml:trace>
  <inkml:trace contextRef="#ctx0" brushRef="#br0" timeOffset="71916.828">26204 811 1060 0,'0'0'30'0,"0"0"6"0,0 0-28 0,-3 6-8 0,3-6 0 0,0 0 0 16,-7 5 69-16,7-5 13 0,0 0 2 0,0 0 1 16,0 0-4-16,0 0-1 0,0 0 0 0,0 0 0 15,0 0-21-15,0 0-5 0,0 0-1 0,0 0 0 16,0 0-15-16,0 0-3 0,0 0-1 0,0 0 0 16,0 0-22-16,3-5-4 0,4-1 0 0,-3 6-8 15,6-6 0-15,-2 3 0 0,2-3 0 0,1 0 0 16,-1 6 0-16,1-6 0 0,3 6-13 0,-3 6 5 15,3-6-23-15,3 6-4 0,-3 0-1 0,4-6 0 16,-4 3-22-16,4 3-5 0,-4 0-1 0,4-6 0 16,-4 5-84-16,0-5-18 0</inkml:trace>
  <inkml:trace contextRef="#ctx0" brushRef="#br0" timeOffset="72549.512">26529 890 999 0,'-7'6'42'0,"0"0"-34"15,3 0 45-15,4-6 9 0,-7 6 2 0,7-6 0 16,0 0-12-16,0 0-1 0,0 0-1 0,0 0 0 16,0 0-20-16,0 0-4 0,0 0-1 0,0 0 0 15,0 0 7-15,0 0 0 0,0 0 1 0,0 0 0 16,0 0-33-16,0 0 0 0,4 0 0 0,3 5 0 16,-4 1 11-16,4-6-2 0,0 3 0 0,0 3 0 15,-3 0-9-15,3 0 0 0,-3 0 0 0,-1 0 0 16,4 5 0-16,-3-5 0 0,-1 0 0 0,-3 0 8 15,4 3 2-15,-4-9 0 0,3 6 0 0,-3 6 0 16,0-12 2-16,0 0 0 0,0 0 0 0,0 0 0 16,0 5 16-16,0-5 3 0,0 0 1 0,0 0 0 0,0 0-20 0,0 0-3 0,-3 6-1 15,3-6 0-15,0 0 13 16,-7 0 3-16,7 0 0 0,0 0 0 0,-7 6 6 0,7-6 2 16,-7 0 0-16,3-6 0 0,-3 6-17 0,0-6-3 0,3 6-1 15,-3-5 0-15,0 5 3 0,4-6 1 0,-1-6 0 0,-3 6 0 16,4-3-15-16,-1-3 9 0,1 7-9 0,-1-7 8 15,1 6-8-15,-1-6 0 0,1 3 0 0,3-2 0 16,-4-1 0-16,4 6 0 0,0 0 0 0,-4-6 0 16,4 6 0-16,0 1 0 0,0 2 0 0,0-3 0 15,0 0 0-15,4-6 0 0,-4 6-9 0,4 0 9 16,-1 0 0-16,1 1 0 0,-1-7 0 0,1 9 0 16,-1-9 0-16,4 6-10 0,0 0 2 0,-3 1 0 15,3 5 8-15,0-6 0 0,-4 0 0 0,1 6-8 16,3-6 8-16,-3 6-12 0,-4 0 12 0,10 0-12 15,-3-6-25-15,0 6-6 0,4 6-1 16,-4-6 0-16,0 6-16 0,3-6-3 0,-2 6-1 0,2 0 0 16,1-1-16-16,-4-5-3 0,3 6-1 0</inkml:trace>
  <inkml:trace contextRef="#ctx0" brushRef="#br0" timeOffset="73228.754">26758 908 1150 0,'0'0'24'0,"0"0"6"0,0 0-30 0,0 0 0 16,0 0 0-16,0 0 0 0,0 0 62 0,0 0 6 0,0 0 2 0,0 0 0 15,0 0-29-15,0 0-5 0,0 0-2 0,0 0 0 16,0 0-5-16,4 11-1 0,-4-11 0 0,0 6 0 16,3-3-6-16,1 3-2 0,-1 0 0 0,1 0 0 15,3 0 19-15,-4-6 3 0,4 6 1 0,-3 0 0 16,3-6-27-16,0 5-6 0,0-5-1 0,0 0 0 15,0 0 3-15,0 0 0 0,4 0 0 0,-4 0 0 16,0 0 3-16,0 0 1 0,0 0 0 0,-3-5 0 16,3 5 8-16,-4-6 3 0,1 0 0 0,-1 0 0 15,1 0-27-15,-1 0 0 0,-3-3 8 0,4 3-8 16,-4 6 0-16,3-5 0 0,-3-1 0 0,4 0 0 16,-4 0-14-16,-4 0-5 0,4 0-1 0,0 6 0 15,0 0 7-15,0-6 1 0,0 6 0 0,0 0 0 16,0 0-8-16,-7-6 0 0,7 6-1 0,-10 0 0 15,-1 0-5-15,4 0-1 0,-3-5 0 0,-1 5 0 16,4 0 4-16,-4 0 1 0,1 5 0 0,-1-5 0 16,1 0 11-16,-1 6 3 0,0-6 0 0,1 6 0 15,3 0 8-15,-4 0 0 0,4-6 0 0,4 6 0 0,-4 0 0 16,7-6 0-16,-4 6 10 0,1-1-10 0,3 1 0 0,0 3 0 0,0 3 0 16,3 0 0-16,-3-1 0 0,4-5 0 0,-1 6-8 0,1 3 8 15,-1-9 0-15,1 5 0 0,-1-5 0 0,1 6 0 16,-1 0 0-16,1-9 0 0,-1 9 0 0,4-7 0 15,-3 1 0-15,-1 6 8 0,1-6-8 0,-1 0 0 16,5-6 21-16,-1 6-1 0,3 0-1 0,-3-6 0 16,7 3-3-16,-3-3 0 0,3 2 0 0,4-2 0 15,-4 0-7-15,7 0-1 16,-3 0-8-16,-1 0 12 0,4 0-12 0,1-5-12 0,-1 5 3 16,0-6 0-16,0 0-121 15,-3 0-24-15,-1 0-5 0</inkml:trace>
  <inkml:trace contextRef="#ctx0" brushRef="#br0" timeOffset="73667.503">26892 811 1026 0,'0'0'28'0,"0"0"8"0,0 0-28 0,0 0-8 0,0 0 0 0,0 0 0 16,4-9 49-16,-4 3 9 0,0 0 2 0,0 6 0 15,3-6-42-15,-3 6-8 0,4-6-2 0,-4 6 0 16,3-5 0-16,-3 5 0 0,4 0 0 0,-4 0 0 15,0 0-8-15,3-6 0 0,1 0 0 0,-4 6 0 16,0 0-17-16,3-6-6 0,-3 6-1 0</inkml:trace>
  <inkml:trace contextRef="#ctx0" brushRef="#br0" timeOffset="74652.404">27277 981 801 0,'0'0'34'16,"0"0"-34"-1,0 0 58-15,0 0 5 0,0 0 1 0,0 0 0 16,0 0 12-16,0 0 4 0,0 0 0 0,0 0 0 16,0 0-2-16,0 0 0 0,0 0 0 0,-7 6 0 15,7-6-32-15,-7 3-6 0,-4-3-2 0,4 6 0 0,0-6-9 0,7 0-1 16,-7 0-1-16,7 0 0 16,-7 6-15-16,3-6-4 0,4 0 0 0,-7 6 0 0,0 0-8 0,0-6 0 0,0 5 9 0,0 1-9 31,4 6 0-31,-1-6 0 0,-3 0-12 0,3 9 4 15,4-4 8-15,0 1-12 0,0 0 12 0,0 0-12 0,0 2 12 16,4-2 0-16,-4 0 0 0,3 0 0 0,-3-7 0 0,4 7 0 0,0-3 0 0,-1 3 11 16,1-6 8-16,-1 0 1 0,4-1 1 15,-3 7 0-15,-1-12 9 0,4 6 2 0,-7-6 0 0,4 0 0 16,3 0-6-16,0 0-1 0,-4-6 0 0,5-6 0 16,-1 1-1-16,3-1-1 0,-3-3 0 0,0-2 0 15,7-1-7-15,-7-9-2 0,4 4 0 0,-4-6 0 16,0-4-2-16,4-2-1 0,-4 3 0 0,0-7 0 15,0 4-29-15,-4 3-6 0,1-4 0 0,-1 4-1 16,-3 3-19-16,0-4-4 0,0-2-1 16,-3 9 0-16,-1-4 14 0,1 4 3 0,-1-4 1 15,1 4 0-15,-4 8 7 0,0 1 2 0,3-7 0 0,-3 15 0 16,0-2 22-16,0-1 0 0,0 6 8 0,0 0-8 16,0 6 16-16,7 0-3 0,-11 0 0 0,8 6 0 15,-4 0 3-15,3 6 0 0,1-7 0 0,-1 10 0 16,4-3-4-16,0 6 0 0,0-1 0 0,4-2 0 15,-4 8-12-15,0 1 11 0,3-3-11 0,1 2 10 16,-1 1 2-16,1 2 0 0,3 3 0 0,0-2 0 16,0 2-12-16,-4-2 0 0,4 2 0 0,1-5 0 15,-5 8 11-15,4-9-3 0,0 4-8 0,-3-4 12 16,3-2-12-16,-4 3-18 0,4-1 4 0,-3-8 1 0,3 2-2 0,-4 7 0 16,4-12 0-16,-3-1 0 0,3 4 4 0,0-9 1 15,-3 6 0-15,3-6 0 0,0 0-10 0,-4-1-3 0,4 1 0 16,-3 0 0-1,-1-3-23-15,4 3-5 0,-3-6-1 0,3 6 0 16,-7-6-11-16,7 0-2 0,0 6-1 0</inkml:trace>
  <inkml:trace contextRef="#ctx0" brushRef="#br0" timeOffset="75222.695">27496 996 1440 0,'0'0'60'16,"-4"12"-48"-1,4-12 26-15,-4 6 5 0,4-6 1 0,-3 5 0 16,3-5 32-16,0 0 6 0,0 0 2 0,0 6 0 15,0-6-51-15,3 6-9 0,5 0-3 0,-1 0 0 16,0-6 7-16,3 0 0 0,1 0 1 0,-1 0 0 16,1 0-15-16,3 0-3 0,-3-6-1 0,-1 0 0 15,1 0-2-15,-1 0 0 0,1-5 0 0,0 5 0 16,-4-9 0-16,-4 3-8 0,4-5 12 0,-3 5-4 16,-1-9-8-16,-3 10-17 0,4-7 4 0,-4 0 1 15,-4 4-7-15,1 2-1 0,-1-6 0 0,1 6 0 16,-1 7-16-16,-3-1-3 0,4-3-1 0,-5 9 0 15,1-6-20-15,-3 6-5 0,3 6-1 0,-4-3 0 0,4 3 44 16,-3 0 9-16,-1-1 1 0,4 7 1 16,-4 0-17-16,4 0-3 0,0-3-1 0,0 2 0 0,4 7 32 0,3-6 0 0,-4-1 0 15,4 4 0-15,0 3 24 0,4-1 5 0,-4-5 1 16,3 3 0-16,-3-3-14 0,4-1-2 0,-4-5-1 0,3 6 0 16,1 0 4-16,-1-9 1 0,4 3 0 0,-3 0 0 15,-1-1 7-15,4 1 2 0,-3 6 0 16,3-6 0-16,-3-6-7 0,3 6 0 15,3 0-1-15,-3 0 0 0,0-3-11 0,0 2-8 0,0 1 12 0,0 0-12 16,1 0 0-16,2 0 0 0,-3-6 0 0,4 6 0 16,-1 0 0-16,1-6-11 0,-4 6 0 0,4-6 0 31,-1 5-15-31,-3-5-3 0,4 6-1 0,-1-6 0 0,-3 3-24 0,1-3-5 16,-1-3-1-16,0 3 0 0,0-6-35 0,-4 6-7 0,4-5-2 15</inkml:trace>
  <inkml:trace contextRef="#ctx0" brushRef="#br0" timeOffset="75791.794">27795 1014 1409 0,'0'0'29'0,"0"0"7"0,4 5-28 16,-4 1-8-16,0 0 0 0,0-6 0 0,3 12 81 0,1-6 15 0,-1-6 4 0,1 9 0 16,0-3-50-16,3-6-10 0,0 5-1 0,0 1-1 15,0 0-10-15,0 0-1 0,0 0-1 0,0 0 0 16,0 0-9-16,0-6-1 0,0 6-1 0,-3-6 0 16,-4 0-3-16,7 0 0 0,-4 0 0 0,-3 0 0 15,7 0-1-15,-7 0-1 0,0 0 0 0,7 0 0 16,-7 0 4-16,0 0 1 0,0 0 0 0,0 0 0 15,0 0-3-15,0 0 0 0,0 0 0 0,0 0 0 16,0 0 0-16,0 0-1 0,0 0 0 0,0 0 0 16,0 0 5-16,0 0 2 0,0 0 0 0,-3-6 0 15,-1 0-5-15,4 6-1 0,-3-6 0 0,-4 0 0 16,0 0-4-16,0 0-8 0,-1 0 11 0,-2 1-11 16,3-1 11-16,0-3-11 0,-4 3 10 0,4 0-10 15,0-6 0-15,0 6 8 0,4 1-8 0,-5-1 0 16,5-6 0-16,-1 6 0 0,1-3 0 0,-1-3 0 15,4 7 0-15,-3-1 0 0,3 0 0 0,0 0 0 16,0-6 0-16,0 6 0 0,0 3 0 0,0-3 0 16,0 6 0-16,0-5-8 0,0 5 8 0,0 0 0 15,0-6 0-15,0 6 0 0,3-6 0 0,-3 6 0 16,0-6 0-16,0 6 0 0,0 0-8 0,0 0 8 0,4-6 0 16,-4 6-10-16,7 0 10 0,0-6-8 0,0 6 0 15,0 0 0-15,0 0 0 0,4 0 0 0,-4 0 8 16,0-6 0-16,0 6 0 0,0 0 0 15,0-6-31-15,-7 6-7 0,0 0-2 0,4 0 0 16,3 0-89-16,0 0-19 0,0-5-3 0,0 2-1 16,-7 3-80-16,0 0-16 0</inkml:trace>
  <inkml:trace contextRef="#ctx0" brushRef="#br0" timeOffset="76053.081">28074 925 1036 0,'0'0'21'0,"0"9"7"0,0 3-28 0,0-6 0 0,0 6 0 0,4-7 0 16,-4 1 90-16,0-6 13 0,3 6 2 0,-3 3 1 15,4 3-41-15,-4-12-8 0,3 6-1 0,-3 0-1 16,4 5-15-16,-1-5-2 0,1 0-1 0,-1 6 0 15,-3-12-9-15,0 0-3 0,4 0 0 0,-4 0 0 16,0 0-25-16,0 0-17 0,3 9 2 0,-3-9 1 16,0 0-12-16,0 0-2 0,7-6-1 0</inkml:trace>
  <inkml:trace contextRef="#ctx0" brushRef="#br0" timeOffset="76242.999">28078 734 1686 0,'0'0'35'0,"0"0"9"0,0 0-36 16,-7 6-8-16,7-6 0 0,0 0 0 0,0 0 19 0,0 0 1 0,0 0 1 0,0 0 0 16,0 0 6-16,0 0 1 0,0 0 0 0,0 0 0 31,0 0-69-31,0 0-14 0,0 0-2 0</inkml:trace>
  <inkml:trace contextRef="#ctx0" brushRef="#br0" timeOffset="76618.211">28289 890 1257 0,'0'0'26'0,"-7"6"6"15,0 0-32-15,4 0 0 0,-4-6 0 0,3 6 0 16,4-6 88-16,-3 5 12 0,3-5 1 0,-8 6 1 16,8-6-54-16,-3 3-12 0,3-3-1 0,-4 6-1 15,4-6-34-15,-3 12 0 0,-1-6 0 0,4 6 0 16,0-7 0-16,0 1 0 0,4 6 0 0,-4-3 0 15,3-3 0-15,1 6 0 0,3-7 0 0,-3 1 0 16,-1 6 0-16,4-6 0 0,0 0 0 0,0 3 0 0,0-3 25 0,0-1 5 16,0 1 1-16,0 6 0 0,0 0-23 0,4-6-8 0,-4 0 0 0,0-3 9 15,4 2-9-15,-4 7 0 0,3-6 0 0,1 0 0 16,0 0-17-16,-1 0-6 0,4-6-1 0,-3 6 0 31,3-6-12-31,0 0-4 0,0 0 0 0,0 0 0 0,-3-6-123 16,-1 6-25-16</inkml:trace>
  <inkml:trace contextRef="#ctx0" brushRef="#br0" timeOffset="77988">26215 1613 208 0,'3'-20'0'0,"1"8"9"0,-4 6-9 0,4-6 0 0,-1 6 0 0,-3-8 0 15,4 8 0-15,-1 0 0 0,1-6 0 0,-1 6 0 16,1 0 42-16,-1 1 6 0,-3-1 2 0,0 6 0 16,0 0 50-16,0 0 9 0,0 0 3 0,0 0 0 15,0 0-10-15,0 0-2 0,4-9 0 0,-4 9 0 16,0 0-27-16,0 0-5 0,0 0-2 0,0 0 0 16,0 0-38-16,-4 9-7 0,1 2-1 0,3-5-1 15,-4 0 9-15,4 6 3 0,0-6 0 0,0 3 0 16,4 2-19-16,-4 1-4 0,0-6-8 0,3 6 12 15,1 5 1-15,-4-8 0 0,3 3 0 0,1 6 0 16,-1-7-3-16,1 7-1 0,-4-9 0 0,3 9 0 16,1-7 5-16,-1 1 1 0,-3 0 0 0,4 3 0 15,-1-4 4-15,-3 1 1 0,0 0 0 0,4 0 0 16,-4-9-4-16,0-3-1 0,0 0 0 0,0 0 0 16,0 0 1-16,0 0 0 0,0 0 0 0,0 0 0 15,0 0 15-15,0 0 3 0,0 0 1 0,0 0 0 16,0 0-12-16,0 0-3 0,0 0 0 0,0 0 0 0,0 0-10 15,-7-3-2-15,3-3-8 0,-3 0 12 0,7 6-12 16,-3-6 0-16,3 6 0 0,-4-6 0 0,4 6-8 0,0 0-2 0,0 0 0 16,-3-6 0-16,-1 0-5 0,1 0-1 15,3 1 0-15,-4-1 0 0,1-3 16 16,-1-3 0-16,1 0 0 0,-1 1 0 0,1-1 0 0,-1-3 0 16,1-3 0-16,-1 1 0 0,0-1 0 0,1 3 0 15,-1-8 0-15,1 5 0 0,-1-2 0 16,4 2 0-16,-3 0 8 0,3-5-8 0,-4 8 0 0,4-8 8 15,-3 5-8-15,3 3 0 0,0 4 0 0,0-1 0 0,0 0 0 0,0 0 0 16,0 4 0-16,0-4 0 0,0 6 0 0,0 0 0 16,0 6 0-16,0 0 0 0,0 0 0 0,0 0 0 15,0 0 0-15,0 0-9 0,0 0 9 0,0 0-8 16,3-6 8-16,1 6 0 0,3-6 0 0,-4 6-8 16,4 0 8-16,1 0 0 0,-1 6 0 15,0-6 0-15,0 0 0 0,3 0 0 0,-3 0 0 0,4 0 0 16,-1 0 0-16,5 0 0 0,-5 0 0 0,4 6 0 15,-3-6 0-15,3 0 0 0,0 0 0 0,-3 0 0 16,3 0 0-16,-4 0 0 0,4 0 0 0,-3 0 0 16,-4 0 0-16,4 6-13 0,-4-6 1 0,3 6 1 15,-3-6-1-15,0 0 0 0,4 6 0 0,-4-6 0 16,4 6-4-16,-4-6 0 0,0 0-1 0,0 0 0 16,0 0-23-16,0 0-4 0,4 0 0 0,-4 0-1 15,0 5-39-15,0-2-7 0,0 3-1 0</inkml:trace>
  <inkml:trace contextRef="#ctx0" brushRef="#br0" timeOffset="78348.423">26275 1660 942 0,'0'0'20'0,"0"0"4"0,0 0-24 0,0 0 0 0,0-6 0 0,0 6 0 16,0-5 38-16,-4-1 3 0,4 6 1 0,0-6 0 15,0 6-10-15,0 0-3 0,0 0 0 0,0 0 0 16,0 0-7-16,0 0-2 0,0 0 0 0,0 0 0 15,0 0 10-15,4-6 2 0,-4 6 0 0,7 0 0 16,0 0-23-16,0 0-9 0,0 0 8 0,0 0-8 16,0 6 15-16,0-6-3 0,0 6 0 0,0-6 0 15,4 6-4-15,0-6-8 0,-1 5 11 0,4-5-11 16,0 0 0-16,0 6 0 0,1-6-12 0,2 6 3 16,-3-6-55-16,4 0-10 15,-4 0-2-15</inkml:trace>
  <inkml:trace contextRef="#ctx0" brushRef="#br0" timeOffset="78826.532">26589 1649 866 0,'0'0'18'0,"0"0"4"0,0 0-22 0,3 5 0 0,-3-5 0 0,0 12 0 15,0-12 54-15,4 6 6 0,-4-3 2 0,3 3 0 16,1 0-10-16,-4 6-3 0,3-7 0 0,1 1 0 16,0 0-10-16,-1 0-3 0,1 6 0 0,-1-3 0 15,-3 2-8-15,4-5-3 0,-4 6 0 0,3 0 0 16,-3 0-6-16,4-7-2 0,-4 4 0 0,3-3 0 16,-3 6 5-16,0-6 1 0,4 0 0 0,-4-6 0 15,0 0 1-15,0 6 0 0,0-6 0 16,0 0 0-16,0 0-8 0,0 0-2 0,0 0 0 0,0 0 0 15,0 0 22-15,0-6 4 0,-4-6 0 0,4 6 1 16,-3 0-12-16,-1 0-2 0,1-3-1 0,-1 4 0 16,1-7-18-16,-1 0-8 0,1 0 0 0,-1 6 8 15,0-5-8-15,-3-4 0 0,4 3 0 0,-1 6 0 16,1-5-21-16,-1-1 3 0,1 0 1 0,-1 3 0 16,1 3 1-16,3 0 0 0,0 6 0 0,0 0 0 15,-4 0 7-15,4 0 9 0,0 0-13 0,0-5 5 16,0 5 8-16,4-6-10 0,-4 0 10 0,3 0-10 15,4 6-2-15,-3-6-1 0,3 6 0 0,3-6 0 16,-2 6-3-16,2 0 0 0,1-9 0 0,-1 9 0 16,1 0-10-16,-1 0-2 0,1 0-1 0,0 0 0 15,-1 0-34-15,1 0-6 0,-1 0-2 0,-3 3 0 16,4 3-44-16,0-6-9 0,-4 6-1 0</inkml:trace>
  <inkml:trace contextRef="#ctx0" brushRef="#br0" timeOffset="79412.451">26801 1722 1273 0,'0'0'53'0,"0"0"-42"16,0 0 20-16,0 0 4 0,0 0 1 0,0 0 0 15,0 0 4-15,0 0 2 0,0 0 0 0,0 0 0 16,3 0-27-16,4 0-6 0,0 0-1 0,0 0 0 16,0 0-8-16,0 0 0 0,0 0 0 0,0 0 8 15,4 0 0-15,-4 0 0 0,0 0 0 0,0 0 0 16,4 0-8-16,-8 0 0 0,4 0 0 0,0 0 0 15,-3 0 14-15,3 0 1 0,-3 0 0 0,-1-6 0 16,1 6 1-16,3 0 0 0,-7 0 0 0,0 0 0 0,3-6 12 16,-3 6 2-16,0-6 1 0,0 6 0 0,0 0-14 0,0-5-2 0,0 5-1 0,0-6 0 15,0 6-6-15,-3-6 0 0,-4 0-8 0,7 6 12 16,-4-6-12-16,-3 3 0 16,7 3 0-16,-7-6 0 15,0 6 0-15,0 0 0 0,0 0 0 0,7 0 0 16,-11-6-14-16,11 6 4 0,0 0 1 0,-7 0 0 0,0 6-2 0,0-6 0 0,7 0 0 0,-7 6 0 15,3 3-1-15,-3-3-1 0,4 6 0 0,-1-7 0 16,4 7 13-16,-3-6 0 0,3 6-10 0,0 3 10 16,0-4 0-16,3 1 0 0,-3-6-9 0,0 6 9 15,4-3 0-15,-4 2 0 0,3-11 0 0,-3 6 0 16,4 0 0-16,-1 0 0 16,4 6 0-16,-3-6 0 0,3-6 22 15,-3 5 2-15,3-5 0 0,0 6 0 0,3-3-15 0,-3 0-9 0,4 0 12 0,0 3-12 16,-1 0 0-16,1 0 0 15,-1 0 0-15,4-6 0 0,-3 6 0 0,0-6 0 0,-4 0-11 0,3 0 11 32,1-6-59-32,-1 6-5 0,1-6 0 0</inkml:trace>
  <inkml:trace contextRef="#ctx0" brushRef="#br0" timeOffset="79762.174">26882 1481 1257 0,'0'0'26'0,"0"0"6"0,0 0-32 16,0 0 0-16,0 0 0 0,0 0 0 0,0 0 90 0,0 0 11 0,0 0 3 0,0 0 0 16,0 0-58-16,0 0-11 0,0 0-3 0,0 0 0 15,0 0-2-15,3 0-1 0,1-6 0 0,-1 0 0 16,1 0-15-16,-4 6-3 0,3 0-1 0,1-11 0 16,3 11-10-16,-4-6-9 0,4 0 9 0,1 0-13 31,2 6-36-31,-3-6-7 0,4 3-2 0,-1 3 0 0,4 0-40 0,-3 0-8 15,0 3-2-15</inkml:trace>
  <inkml:trace contextRef="#ctx0" brushRef="#br0" timeOffset="80642.012">27330 1660 1220 0,'0'0'34'0,"0"0"9"0,0 0-35 0,0 0-8 0,0 0 0 0,0 0 0 16,0 0 85-16,0 0 15 0,0 0 4 0,0 0 0 15,-7 0-24-15,7 0-4 0,0 0 0 0,-7-6-1 16,7 6-39-16,-7 0-7 0,7 0-1 0,-8 0-1 16,-2 0-12-16,3 0-3 0,-4 6 0 0,11-6 0 15,-7 0-12-15,0 6 0 0,7-6 0 0,-10 0 0 16,3 6 0-16,-1-3 0 0,5 3 0 0,-4 0 0 16,3 6 0-16,4-7-10 0,-3 1 10 0,3 6-8 15,0-6 8-15,0 9-8 0,0-9 8 0,0 5-8 16,0 1 8-16,0-6-8 0,3 6 8 0,1-3-8 15,-4-7 8-15,0-2 0 0,3 9 0 0,1-3 0 16,3 0 0-16,-3-6 0 0,3 6 0 0,-4 0 0 16,4 0 0-16,-7-6 0 0,7 0 0 0,0 0 0 15,0 0 0-15,0 0 14 0,0 0-3 0,4 0-1 16,-4-6-10-16,0 0-14 0,0 6 3 0,-3-6 1 0,3 0 10 16,-4 0 0-16,1-3 0 0,-4-2 0 0,3-7 9 15,-3 0 4-15,-3-2 1 0,3 2 0 0,-4 1-14 16,1-10 0-16,3 9 8 0,-4-5-8 0,4 2 0 15,-3-2 0-15,-1 5 0 0,1-8-10 0,3 8-7 16,-4 0-2-16,4-5 0 0,0 8 0 0,0-2-5 16,-3-1 0-16,-1 6-1 0,4 3 0 15,-3-2-6-15,-1-1-1 0,0 6 0 0,1 0 0 0,3 6 32 0,0 0 0 0,0 0 0 0,0 0 0 16,0 0 0-16,0 0 0 0,0 0 0 0,0 0 0 16,0 0 0-16,-4 6 0 0,1 0 0 0,-1 6 0 15,4-1 0-15,0-2 0 0,0 9 0 0,4-6 0 16,-4 5 0-16,3-5 10 0,1-3 0 0,-1 8 0 15,1-5 0-15,3 0 0 0,-3 0 0 0,3 2 0 16,0-2-2-16,-4 0 0 0,4 6 0 0,0-7 0 16,-3-2 4-16,-1 3 0 0,4 6 0 0,-3-7 0 15,-1 1-12-15,1-3 0 0,3 9 0 0,-3-7 0 16,-1 1 0-16,1-6 0 0,-1 9-11 0,1-4 11 16,-4-5-11-16,3 0 11 0,-3 0-13 0,4 0 5 15,-1 6 0-15,-3-12 0 0,4 6 0 0,-4-1 0 16,3 4-28-16,1-3-4 0,-4 6-2 15,3-6 0-15,1 6-27 0,-1-7-6 0,1 1-1 0</inkml:trace>
  <inkml:trace contextRef="#ctx0" brushRef="#br0" timeOffset="81244.751">27506 1816 1220 0,'0'0'34'0,"0"0"9"0,0 0-35 0,0 0-8 0,0 0 0 0,0 0 0 16,0 0 63-16,0 0 10 0,7 0 3 0,0 6 0 15,0-6-36-15,0 0-6 0,0 0-2 0,0 0 0 16,4 0-16-16,-4 0-3 0,0 0-1 0,0 0 0 16,0 0-3-16,0 0-1 0,0 0 0 0,-3 0 0 15,-1 0 7-15,4-6 1 0,-3 6 0 0,-4 0 0 16,0 0 8-16,0-6 3 0,0 6 0 0,0 0 0 16,3 0-5-16,-3 0-1 0,0-9 0 0,0 7 0 15,0-1-7-15,0 3-2 0,0-6 0 0,-3 6 0 16,-1-12 16-16,4 12 4 0,-3 0 0 0,3-6 0 15,0 6-32-15,-4-6 0 0,4 6 0 0,-3-6 0 16,3 6-15-16,-4-6-9 0,4 1-1 0,0 5-1 16,0-6 6-16,0 6 2 0,0 0 0 0,-3-9 0 15,3 9-2-15,0 0 0 0,0 0 0 0,0 0 0 16,0 0-13-16,0 0-3 0,0 0-1 0,-7 9 0 16,7-9 16-16,-4 0 3 0,4 0 1 0,-7 6 0 15,4 5 17-15,-1-5 0 0,4 0 0 0,0 6 0 16,0 0 0-16,0-12 0 0,0 3 0 0,0 8 0 15,4-5 0-15,-4 0 12 0,0 0-1 0,3 6-1 0,-3-6-10 0,0-1 8 16,4 1-8-16,-4-6 8 0,3 6-8 0,-3-6 0 0,0 0 0 16,0 9 0-1,4-3 8-15,-4-6 0 0,3 6 0 0,1 0 0 0,-1 0-8 16,1-1 0-16,-4-5 0 0,3 6 0 0,4 0 0 0,0 0 0 16,1 3 0-16,-1-3 0 0,3-6-17 0,1 6-6 0,3-6-1 15,0 5 0 1,0-5-35-16,0 0-7 0,0 0-2 0</inkml:trace>
  <inkml:trace contextRef="#ctx0" brushRef="#br0" timeOffset="81739.333">27820 1822 1007 0,'0'0'42'16,"0"0"-34"0,0 0 52-16,0 0 9 0,0 0 3 0,0 0 0 15,0 0-21-15,0 0-4 0,0 0-1 0,0 0 0 16,0 0-32-16,0 0-6 0,0 0-8 0,0 0 11 16,7 0-11-16,-3 0 8 0,-1 6-8 0,4 0 8 15,-3 0 0-15,-1 0 0 0,1-1 0 0,-1 1 0 16,1-3 20-16,-4-3 3 0,3 6 1 0,-3-6 0 0,0 0-19 0,0 0-3 15,0 0-1-15,0 0 0 0,0 0 3 16,0 0 1-16,0 0 0 0,0 0 0 0,0 0 24 0,0 0 5 0,0 0 1 16,0 0 0-16,0 0-29 0,0 0-6 0,0 0 0 0,-3-6-8 15,3 3 8-15,0 3-8 0,-7-6 0 0,7 6 0 16,-4-5 0-16,4 5 0 0,-3-6 0 0,-4 0 0 16,3 0 0-16,1 0 8 0,-4-6-8 0,3 3 0 15,1 4 22-15,-1-7-2 0,-3 0-1 16,3 6 0-16,-3-6 10 15,4 1 3-15,-4-4 0 0,0 9 0 0,3-6-2 0,1 1 0 0,-1-1 0 16,1 0 0-16,3 3-15 0,0 3-3 0,0 0-1 0,0 1 0 16,3-7-11-16,-3 6 0 0,4 0 0 0,-1 0 0 15,1 0 0-15,-1 3-9 0,1-3 9 0,3 6 0 16,-4-5-24-16,1 5 3 0,3 0 0 0,0 0 0 16,0 0-60-16,4 5-12 15,-4-5-3-15,3 0 0 0,4 6-88 0,-3-3-17 0,3 3-4 0</inkml:trace>
  <inkml:trace contextRef="#ctx0" brushRef="#br0" timeOffset="82060.335">28120 1778 1489 0,'0'0'31'0,"-4"6"7"0,4-6-30 15,0 0-8-15,0 0 0 0,-3 12 0 0,3-12 23 0,0 0 3 0,0 3 1 0,-4-1 0 16,4 7-11-16,0-3-1 0,0 0-1 0,4 0 0 31,-4 6-53-31,3-6-10 0,1 5-3 0,-1-8 0 0,1 9-40 0,-4-6-8 16,3 0-1-16,1 0-1 0,-4-6-26 0,4 6-6 0</inkml:trace>
  <inkml:trace contextRef="#ctx0" brushRef="#br0" timeOffset="82252.278">28056 1631 1402 0,'0'0'29'0,"0"0"7"16,0 0-36-16,0 0 0 0,0 0 0 0,0 0 0 15,0 0 8-15,0 0-8 0,0 0 0 0,4 6 0 16,-4-6-116-16,3 6-31 0</inkml:trace>
  <inkml:trace contextRef="#ctx0" brushRef="#br0" timeOffset="83060.345">28374 1778 1212 0,'0'0'25'0,"0"0"6"0,0 0-31 0,0 0 0 0,0 0 0 0,0 0 0 16,0 0 44-16,0 0 4 0,0 0 0 0,-7 0 0 16,7 0-20-16,-7 0-3 0,0 0-1 0,0 0 0 15,0 0-16-15,0 0-8 0,0 6 0 0,-1-6 8 16,1 0 24-16,7 0 4 0,-7 0 0 0,0 6 1 15,7-6-12-15,-7 6-2 0,-3-3-1 0,6-1 0 16,4-2-10-16,-7 9-1 0,7-9-1 0,0 0 0 16,-3 6-10-16,-4 0 0 0,7 12 0 0,-4-12 0 15,4 5 0-15,0-5 0 0,4 3-11 0,-4 3 11 16,3-6 0-16,-3 0 9 0,4-1 0 0,-1 1 0 16,1 0 2-16,-1 0 0 0,-3-6 0 0,4 15 0 15,3-15 6-15,-4 6 2 0,1-1 0 0,3 1 0 16,-7-6-7-16,3 6-2 0,-3-6 0 0,7 0 0 15,-3 0 20-15,3-6 4 0,0 6 1 0,0-11 0 16,-3 5-15-16,-1-9-2 0,1 3-1 0,-1 6 0 16,1-5-9-16,-4-7-8 0,0 6 12 0,0 3-12 15,0-2 0-15,-4-1 0 0,4 6 0 0,-3 0 0 16,3 6-12-16,-4-6-4 0,4 6 0 0,0 0 0 0,0 0-3 0,0 0-1 0,0 0 0 16,0 0 0-16,0 0-1 0,4 12-1 15,-4-6 0-15,3 12 0 0,1-4 13 0,-1 10 9 0,4-7-12 16,-3 1 12-16,3 8 0 0,0-8 0 0,0 3 0 0,4-4 0 15,-1 7-8-15,-3-6 8 0,4-4 0 0,-1 4 0 16,1-1-19-16,-4 1 3 0,0 3 1 0,0-4 0 16,4 4 15-16,-4-3 8 0,0-1 0 0,0 7-8 15,-4-10 18-15,5 4-3 0,-5 0-1 16,1-1 0-16,-1 4-5 0,1-9-1 0,-1 5 0 16,-3-2 0-16,4-3 0 0,-1 0 0 0,-3-7 0 15,0 7 0-15,0-6 4 0,0-6 0 0,0 0 0 0,0 6 0 16,0-6 3-16,0 0 1 0,0 0 0 0,0 0 0 15,0 0-5-15,0 0-1 0,0 0 0 0,0 0 0 16,0 0 2-16,0 0 1 0,0 0 0 0,0 0 0 16,0 0 0-16,0 0 0 0,-7 0 0 0,0-6 0 15,0 6 3-15,4-6 0 0,-1-6 0 0,-3 7 0 16,3-1 9-16,1-6 3 0,-1 6 0 0,1-3 0 16,-1-3-28-16,1 1 8 0,3-1-8 0,-4 6 0 15,4-9 0-15,0 9 0 0,0 1-9 0,0-7 9 16,0 6-9-16,4-6 9 0,-1 0 0 0,1 1-9 15,-1 2-6-15,1-9-1 0,-1 6 0 0,1 1 0 16,3-4-20-16,-3 3-4 0,-1 0 0 0,4 7-1 16,-3-1-25-16,-1-6-5 0,1 3-1 0,-1 3 0 15,1 6-96-15,-4 0-20 0,7-6-4 0</inkml:trace>
  <inkml:trace contextRef="#ctx0" brushRef="#br0" timeOffset="83494.875">28582 1810 1409 0,'0'12'29'0,"0"-6"7"16,0 0-28-16,0-6-8 0,0 12 0 0,0-7 0 15,0 1 17-15,0-6 3 0,4 3 0 0,-4 9 0 16,3-6-4-16,-3 0 0 0,4 0 0 0,-1 5 0 16,4-5-6-16,-3 6-2 0,-1-3 0 0,4 3 0 15,0-7 13-15,0 7 3 0,0-6 0 0,1 0 0 16,2 6 25-16,1-9 6 0,-4 0 1 0,3 5 0 15,-3-8-15-15,0 6-2 0,4 0-1 0,-4-6 0 16,-3 0 1-16,3 0 0 0,0 0 0 0,-4-6 0 16,1 0-3-16,-1-2-1 0,1 2 0 0,-4-6 0 15,3-6-6-15,1 7-1 0,-1-7 0 0,-3 3 0 16,4 4-28-16,0-1 0 0,-4-9 0 0,3 9 0 0,-3 1 0 0,0-7 0 16,0 6 0-16,0-2 0 0,0 2-12 0,0 0-8 15,0 0-1-15,-3 6-1 16,-1 1-46-16,0-1-10 0,1-3-2 0</inkml:trace>
  <inkml:trace contextRef="#ctx0" brushRef="#br0" timeOffset="84039.349">28854 1801 709 0,'7'-2'14'0,"3"2"6"16,1-3-20-16,-1 3 0 0,1 0 0 0,0 0 0 15,-1 0 74-15,1 3 11 0,-1-3 3 0,1 2 0 16,0 1-5-16,-1 3-1 0,-3-6 0 0,4 0 0 16,-4 0-30-16,0 0-7 0,0 0-1 0,0 0 0 15,0 0 17-15,-7 0 3 0,4 6 1 0,-4-6 0 16,0 0-23-16,0 0-5 0,0 0-1 0,0 0 0 15,0 0-2-15,0 0-1 0,0 0 0 0,0 0 0 0,0 0 6 0,0 0 1 16,0 0 0-16,0 0 0 16,0 0-18-16,-7-6-3 0,0 6-1 0,-1 0 0 0,-2-6-18 15,-1 6 0-15,1-3 0 0,-4 3 0 0,-1 0 0 0,1 0 0 0,0 0-12 0,0 0 12 16,0 3-9 0,3-3 9-16,1 6-8 0,-1-6 8 0,4 0-12 0,7 0 4 15,0 0 0-15,-7 0 0 0,0 6 0 0,4 0 0 16,-1 0 0-16,1 6 0 0,-1-6 8 15,4-6 0-15,0 0 8 0,0 5-8 0,4 1 0 16,-4-3-15-16,0 3 3 0,3 0 0 0,-3 6 12 0,4-6-9 0,-1 0 9 16,4-1-8-16,-3 1 8 0,3 0 11 0,0 3-3 15,0 9 0-15,3-13-8 0,1 7 0 0,7 0 0 16,-4 0 0-16,3-3 0 0,1 2 0 0,0 1-12 0,-1 0 12 16,1 0 0-16,0-1 0 0,3-2 0 0,-4 9 0 15,5-12 0-15,-5 5 0 0,4-5 0 0,-3 0 0 16,7 0-19-16,-8 3 4 0,5-3 1 0,-5 0 0 15,4 0-32-15,-7-6-6 0,4 0-2 16,-4 0 0-16,0 0-32 0,0 0-6 0,-3-6-2 0</inkml:trace>
  <inkml:trace contextRef="#ctx0" brushRef="#br0" timeOffset="96151.549">24525 2125 1364 0,'-7'0'28'0,"7"0"7"0,-7 0-35 0,7 0 0 0,0 0 0 0,-7 6 0 32,0-6 96-32,7 0 13 0,-7 0 3 0,0 6 0 15,7-6-58-15,-4 0-11 0,4 0-3 0,-7 5 0 0,7-5-32 0,0 0-8 0,0 0 0 16,0 0 0-16,0 0 0 0,0 0-11 0,0 0 3 0,0 0 0 31,0 0-83-31,4 0-16 0,3-5-3 0</inkml:trace>
  <inkml:trace contextRef="#ctx0" brushRef="#br0" timeOffset="134765.87">2907 3698 1288 0,'0'0'27'0,"0"0"5"0,0 0-32 15,0 0 0-15,7 0 0 0,-7 0 0 0,0 0 80 0,3 6 10 16,-3-6 2-16,0 0 0 16,0 0-20-16,0 0-3 0,0 0-1 0,0 0 0 0,0 0-40 0,8-6-8 0,-8 0-1 15,0 0-1-15,0 0 3 0,0-6 1 0,0 0 0 0,-4 4 0 16,0-4-11-16,4 0-3 0,-3 0 0 0,-1-5 0 15,1 2-8-15,-1-3 0 0,1 1 0 0,-1 2 0 16,-3-8 0-16,4 5 0 0,-4-9 0 0,0 10 0 16,3-10 0-16,1 10 0 0,-4-7 0 0,3-2 0 15,0 8 0-15,-3-5 0 0,4-1 0 0,-1 3 0 16,1 4 10-16,-1-7 6 0,1 4 2 0,-1 2 0 16,4-2-18-16,-3 2 0 0,-1-6 0 0,4 7 0 15,-3-4-9-15,3 9-6 0,-4-5-1 0,4-1 0 0,0 9 16 16,4-2 0-16,-1-7 0 0,-3 6 0 15,4 3 0-15,-1 3 0 0,1-5 0 0,-1 5 0 0,1 0 0 16,-1 0 0-16,4 6 9 0,0-6-9 16,4 6 16-16,-4 0-2 0,4-6-1 0,-1 6 0 0,1-6 4 0,-1 6 1 15,-3 0 0-15,1 0 0 0,2-5-9 16,4 5-1-16,-3 0-8 0,-1 0 12 0,-3-3-12 16,4 0 0-16,-4 3 0 0,0-3 0 0,4-3-12 0,-8 6 0 15,4-6 1-15,-3 6 0 16,-4 0-22-16,0 0-5 0,7-6-1 0,-7 6 0 15,0 0-104-15,0 0-21 0,0 0-4 0</inkml:trace>
  <inkml:trace contextRef="#ctx0" brushRef="#br0" timeOffset="135099.379">2872 3321 836 0,'0'0'24'0,"0"0"4"0,0 0-28 0,7 0 0 0,-7 0 0 0,10 0 0 16,-6 0 72-16,3-6 8 0,-7 6 1 0,7 0 1 15,0 0 20-15,0 0 4 0,-3 0 1 0,3-5 0 16,0 5-29-16,0 0-6 0,0-6 0 0,3 6-1 16,-3-6-27-16,0 6-6 0,4-3-1 0,-4 0 0 15,4-3-18-15,-1 3-4 0,1 3-1 0,-4-6 0 16,0 6-14-16,0 0 0 0,0-6 0 0,0 6 0 16,0 0-18-16,-7 0-6 0,0 0-2 0</inkml:trace>
  <inkml:trace contextRef="#ctx0" brushRef="#br0" timeOffset="135644.462">3302 3533 843 0,'0'0'36'0,"0"0"-36"16,0 0 63-16,0 0 5 0,0 0 2 0,0 0 0 16,0 0 18-16,0 0 4 0,0 0 1 0,0 0 0 15,0 0-17-15,0 0-3 0,0 0-1 0,-4-3 0 16,4 3-24-16,0-12-6 0,0 12-1 0,0-6 0 16,0 1-14-16,0-1-3 0,0 0-1 0,0 0 0 15,0-3-11-15,0 0-3 0,0 6 0 0,0-3 0 16,4 1-9-16,-4-1 0 0,0 0 9 0,0 0-9 15,4 0 0-15,-4 0 8 0,3-3-8 0,-3 3 0 16,4 1 0-16,-1-1 9 0,1 0-9 0,-1 0 0 16,-3 0 8-16,4 0-8 0,-4-6 0 0,3 7 0 15,1-1 8-15,-4 0-8 0,3-3 0 0,1 3 0 16,-1 0 0-16,1 0 0 0,-1 0 0 0,-3 6 0 0,7 0 8 16,-3-5-8-16,0-1 0 0,-1 0 0 0,4 3 0 15,4 0 0-15,-8-3 0 0,4 3 0 16,0 3-36-16,0-6 0 0,0 6-1 0,-3-6 0 15,3 6-110-15,4 0-21 0,-4 0-5 0</inkml:trace>
  <inkml:trace contextRef="#ctx0" brushRef="#br0" timeOffset="136121.21">3746 3271 1264 0,'8'6'26'0,"2"-6"7"0,-3 0-33 0,0 0 0 0,0 0 0 0,0 0 0 16,-3 0 40-16,3-6 2 0,0 6 0 0,-3-6 0 16,3 6 10-16,0-5 3 0,0 5 0 0,-4-6 0 15,4 6-35-15,-3-6-6 0,3-6-2 0,-4 9 0 16,1-6-12-16,-4 6 8 0,3-8-8 0,-3 5 0 0,0-6 0 0,0 6 0 15,0-6 0-15,-3 4 0 16,3 2 0-16,-4 0 0 0,1 0 0 0,-4 0 0 16,3 0 0-16,-3 0 0 0,0 0 0 0,0 6 0 0,0 0 0 0,0 0 0 15,-4 0 0-15,8 0 0 0,-4 0 0 0,-4 6 11 16,1 0-11-16,-1 0 10 0,4 0-10 0,0 0 8 16,0 0-8-16,0 0 8 15,0 2 1-15,3 4 0 0,1 6 0 0,-1-12 0 16,1 8 20-16,3-2 4 0,3 6 1 0,-3-7 0 0,4 1-16 15,-1 3-3-15,1 3-1 0,3-7 0 0,-4 1 7 0,4 6 2 16,0-4 0-16,1-2 0 0,-5 6-5 0,11-6-1 16,-7-7 0-16,0 4 0 0,4 3-9 0,-8-6-8 0,4 6 9 15,4-6-9-15,-4-6 0 0,4 5 0 0,-4-5 0 16,0 6 0 0,3-6-22-16,-3 0-4 0,4 0-1 0,-4 0 0 15,7-6-26-15,-7 6-6 0,4-5-1 0,-8 5 0 16,4-6-104-16,4 6-22 0,-4-6-4 0</inkml:trace>
  <inkml:trace contextRef="#ctx0" brushRef="#br0" timeOffset="136820.864">4314 3168 705 0,'0'0'14'0,"-3"-2"6"15,-4-4-20-15,0 6 0 0,3 0 0 0,-6-6 0 16,-1 12 64-16,-3-6 10 0,3 0 2 0,1 6 0 0,-4 2-20 0,0-2-3 0,-4 6-1 0,4 0 0 16,3-6-32-16,-3-1-8 0,-3 4 0 0,2 0-1 15,5 6-11-15,-1-9 8 0,1 5-8 16,3 1 8-16,3-3 0 0,-3 9 0 0,7-7 0 0,0 1 0 15,0-6 28-15,4 9 4 16,3-3 2-16,-4-1 0 16,4-5-15-16,0 6-3 0,0 0-1 0,4-6 0 0,0-1 4 15,3 4 1-15,-4-3 0 0,1 6 0 0,-4-12-1 0,3 6 0 0,5-6 0 0,-1 0 0 16,-4 0-5-16,4 0-1 0,-3-6 0 16,3 0 0-16,0 0-6 0,0 0-2 0,-3 0 0 0,-1 1 0 15,5-4-13-15,-1-3 11 0,0 0-11 0,0 0 10 16,0-2-10-16,0-4 0 0,0 0 0 0,-3 7 0 15,-1-10 0-15,1 9 0 0,3 1 0 0,-3-7 0 16,-1 0 0-16,1-2 0 0,-1 2 0 0,1-2 8 16,3-4-8-16,-7 6 0 0,4-8 0 0,-4 8 0 15,-4 1 0-15,4-10 0 16,0 10 0-16,0-1 0 0,4-3-15 0,-7-2 5 0,3 5 1 0,-4 1 0 16,1-4 0-16,-4 3 0 0,0 1 0 0,0 2 0 0,0-3-2 0,-4 1 0 15,4 5 0-15,-7 3 0 16,4 3-1-16,-4 0-1 0,-1 6 0 0,-2-6 0 0,3 6 1 0,0 0 1 15,-7 6 0-15,3-6 0 16,-7 9 11-16,4 3-13 0,0 6 5 0,-3-1 8 0,2-2-12 16,1 8 12-16,4-5-12 0,-1 6 12 15,1-4 0-15,-4 4 0 0,6-4 0 0,1-2 0 0,4 11 12 0,-1-8 1 16,1 2 0-16,3-5 0 16,3 3 12-16,1 2 3 0,3 1 0 0,0-10 0 15,0 4 6-15,7 5 2 0,-3-11 0 0,-1 3 0 16,-3 3-6-16,4-7-1 0,0 1 0 0,-1 0 0 0,1-3-8 15,3 2-1-15,-4-5-1 0,1 0 0 0,3-6-11 0,-7 6-8 16,4 0 12-16,-4 0-12 0,-4-6 0 0,8 0 0 0,-4 0 0 16,0 0 0-1,4 0-22-15,-4 0-11 0,0-6-3 0,0 0 0 16,0 0-46-16,3 0-10 0,-3 0-1 0</inkml:trace>
  <inkml:trace contextRef="#ctx0" brushRef="#br0" timeOffset="137307.359">4925 3327 557 0,'-7'0'11'0,"0"-6"5"16,0 6-16-16,0-6 0 0,-4 6 0 0,7 0 0 16,-3-5 76-16,0 5 13 0,4-6 3 0,-1 6 0 0,4 0-23 0,-7-9-4 0,4 6-1 15,-4-6 0-15,3 9-25 0,4 0-6 16,-3-6-1-16,-1 0 0 15,4 6 0-15,-3-6 0 0,3 6 0 0,-4-5 0 16,4-1-4-16,-4 0 0 0,4 0-1 0,0-3 0 16,0 3 11-16,4 3 2 0,0 0 1 0,-4-3 0 0,3-5-27 0,1 5-6 0,-1 0 0 0,1 0-8 15,-1-6 9-15,1 4-9 0,-1 2 0 0,1 0 9 16,3-6-9-16,-4 6 8 0,4 0-8 0,-3 0 8 16,3 0 1-16,4 1 0 0,-4-1 0 0,-4-3 0 15,4 3 0-15,-3 6 0 0,-1-6 0 0,1 0 0 16,3 6-1-16,0-6 0 0,0 6 0 0,0-5 0 15,0 5-8-15,-3-6 0 0,3 6 0 0,0 0 8 16,-4-6-8-16,1 0 0 0,3 6 0 0,-7 0-11 16,3 0-13-1,-3 0-2-15,4-9-1 0</inkml:trace>
  <inkml:trace contextRef="#ctx0" brushRef="#br0" timeOffset="137654.805">5203 3104 874 0,'-3'9'36'15,"-1"2"-28"-15,1-5 46 0,-1 6 10 0,1 6 1 0,3-12 1 16,-4 8 22-16,4-2 5 0,4 0 1 0,-4-1 0 16,0-2-25-16,3 0-5 0,-3 0 0 0,0-3-1 15,4 6-39-15,-4-7-8 0,3 1-2 0,-3-6 0 16,0 0-14-16,0 0-12 0,4 6 3 0,-4-6 0 31,0 0-53-31,7-6-10 0,-3 6-3 0</inkml:trace>
  <inkml:trace contextRef="#ctx0" brushRef="#br0" timeOffset="137846.607">5207 2592 906 0,'0'0'25'0,"0"0"7"16,0 0-32-16,0 0 0 0,7 0 0 0,-3 6 0 16,3-6 0-16,-4 3 0 0,1 0 0 0</inkml:trace>
  <inkml:trace contextRef="#ctx0" brushRef="#br0" timeOffset="138323.958">5715 2939 970 0,'0'0'27'0,"0"0"7"0,-7 0-34 0,7 0 0 0,-11 0 0 0,4 0 0 15,-3 0 60-15,-1 6 6 0,4-6 1 0,-3 6 0 16,-5 0-12-16,1 0-3 0,0 0 0 0,0-1 0 16,-4 1-26-16,4 3-6 0,-3-3 0 0,6 0-1 15,-3 12-9-15,-4-13-2 0,4 7 0 0,0-3 0 16,4 9 12-16,-1-12 3 0,0 5 0 0,4 1 0 16,4 0 2-16,-1-3 1 0,1 2 0 0,3 1 0 15,0 6 10-15,3-6 1 0,1 2 1 0,-1-2 0 16,4 0-1-16,-3-6 0 0,6 5 0 0,-2-8 0 15,2 0-11-15,1 0-2 0,-1 0-1 0,4-3 0 16,4 0-4-16,-7 3-1 0,3 3 0 0,3 0 0 0,-3-6-18 16,1 0 0-16,-1 0 0 0,-4 6 0 0,1-6-12 15,3 0-5-15,-7-6-2 0,0 6 0 16,-3 0-96-16,-4 0-19 0,0 0-4 0</inkml:trace>
  <inkml:trace contextRef="#ctx0" brushRef="#br0" timeOffset="139377.262">6668 3389 801 0,'24'-12'16'0,"-17"6"5"0,-3 6-21 0,3 0 0 0,0-6 0 0,-4 6 0 15,1 0 16-15,3-5 0 0,-3-1-1 0,-1 3 0 0,1 0-5 0,-1 0-1 16,1-9 0-16,-4 6 0 16,3 0-9-16,-3 0 0 0,0 6 0 0,0-5 0 15,-3-1-11-15,3 6-4 0,0-9-1 0,0 0 0 16,0 6-44-16,-4-3-8 0,1 0-3 0</inkml:trace>
  <inkml:trace contextRef="#ctx0" brushRef="#br0" timeOffset="140070.496">6675 3227 727 0,'0'0'16'0,"0"0"3"0,0 0 1 0,0 0 0 0,0 0-20 0,0 0 0 0,0 0 0 16,0 0 0-16,0 0 68 0,0 0 8 0,0 0 3 0,0 0 0 16,0 0-14-16,0 0-2 0,0 0-1 0,0 0 0 15,0 0-26-15,0 0-4 0,0 0-2 0,0 0 0 16,0 0-12-16,0 0-2 0,0 0-1 0,0 0 0 15,-4 6-15-15,4-6 9 0,-7 3-9 0,7-3 8 16,-4 12-8-16,4-12 0 0,-7 0 0 0,-7 0 8 16,14 0-8-16,-7 6 12 0,0 0-12 0,0-1 12 15,4 1 0-15,-4 0 0 0,7-6 0 0,-8 9 0 16,5 3 7-16,-1-6 1 0,1 0 1 0,-1-1 0 16,4 1-11-16,0-6-2 0,-3 12-8 0,3-6 12 15,-4 0 8-15,4 0 2 0,0 0 0 0,4-3 0 16,-4 2-3-16,3 1-1 0,1 0 0 15,-1-6 0-15,1 12 3 0,3-12 1 0,-3 6 0 0,3 0 0 16,0 0-8-16,0-6-2 0,3 3 0 0,1-1 0 0,-4-2 4 16,0 0 1-16,4 0 0 0,3-2 0 15,-4 2-2-15,1 0-1 0,-1-3 0 0,5 3 0 16,-5 0-5-16,4-6-1 0,7 0 0 0,-10 0 0 0,7-6 4 16,-4 0 0-16,3 4 0 0,-3-1 0 15,1-6-4-15,-5 3-8 0,1-5 12 0,3 5-4 16,-7-3-8-16,4 3 0 0,3-5 9 0,-4-1-9 15,8 3 0-15,-8-2 0 0,1-1 0 0,0-2 0 16,-1 2 0-16,-3 0 0 0,0-2 0 0,7 2-8 16,-14 1 8-16,7-1 0 0,-3-3 0 0,3 4 0 15,-3-1 0-15,-1 0 0 0,1 4 0 0,-4-4 0 16,3 6 0-16,-3-5 0 0,4 2 0 0,-4 3 0 0,0 0-11 16,0-5 0-16,-4 8 0 0,4 3 0 0,-3-6 11 0,3 6 0 0,-4 1 0 15,4 5 0 1,0 0-23-16,0 0-9 0,0 0-1 0,-11 5-1 0,1-5 10 0,3 12 3 15,-7-6 0-15,0 6 0 0,3 8 21 0,0-8 0 16,1 6 0-16,-1 2 0 16,-3-8 0-16,4 6 0 0,-1 2 0 0,0-2 0 0,8 6 0 0,-4-13 0 0,-4 10 0 15,4-3 0-15,4-1 0 0,-1-5 0 0,-3 8-9 16,4-2 9-16,3 0 0 0,0-6 0 0,0 2 8 0,3-2-8 16,-3 0 16-16,4-1-2 0,-1-5-1 0,1 0 0 15,3 3 5-15,3 3 1 0,-3 0 0 0,-3-7 0 16,3 7-5-16,0-6-1 0,-3-3 0 0,-1 6 0 15,4 0-4-15,-3-3-1 0,3-6 0 0,0 5 0 16,0-5-8-16,0 6 0 0,0-6 0 0,0 0 0 16,0 6-32-16,0-6-8 0,-3 0-1 0,3 6-1 15,0-6-96-15,3 0-19 0,-6 6-4 0</inkml:trace>
  <inkml:trace contextRef="#ctx0" brushRef="#br0" timeOffset="140340.254">7225 3248 1280 0,'0'0'36'0,"3"6"8"0,-3 0-35 0,0-1-9 0,4 7 0 0,-4-6 0 16,0 6 8-16,3-3 0 0,-3 2 0 0,0-5 0 16,0 6 25-16,0 0 5 0,0-6 1 0,0-6 0 15,0 0-27-15,0 0-4 0,0 0-8 0,0 0 11 16,0 0-40-16,0 0-8 0,0 0-2 16</inkml:trace>
  <inkml:trace contextRef="#ctx0" brushRef="#br0" timeOffset="140847.723">7564 2777 809 0,'0'6'34'0,"3"0"-34"15,-3 0 46-15,0 3 2 0,4-3 1 0,-4 6 0 16,-4-1 11-16,1-5 3 0,3 6 0 0,-4-3 0 15,0 8-15-15,4-5-4 0,-3 0 0 0,3 6 0 16,-4 2-25-16,4-8-6 0,-3 11-1 0,-1-8 0 16,1 9-2-16,-1-7-1 0,4-2 0 0,-3 9 0 15,3-7-9-15,0 4 0 0,0-4 0 0,0 7 8 16,0-9-16-16,0 2-4 0,0-5-1 0,0 0 0 16,3 5-48-16,1-2-10 0,-1 9-1 0</inkml:trace>
  <inkml:trace contextRef="#ctx0" brushRef="#br0" timeOffset="141090.652">7652 3104 1060 0,'0'0'22'0,"0"0"5"0,0 0-27 0,0 0 0 0,0 0 0 0,0 0 0 16,-11 0 44-16,4 0 3 0,0 0 1 0,0 0 0 16,0 0-7-16,0 0-1 0,-4 0 0 0,1 0 0 15,-1 0-20-15,-3 0-5 0,-4 0-1 0,8 0 0 16,-11 0-14-16,-1 0 0 0,5 0 0 0</inkml:trace>
  <inkml:trace contextRef="#ctx0" brushRef="#br0" timeOffset="142123.489">8580 3227 1212 0,'0'0'51'0,"0"0"-41"0,3 6-10 0,-3-3 0 16,0-3-52-16,0 0-12 0,0 0-2 0,0 0-1 0,4 0 67 0,-1-3 14 16,1-3 2-16,-4 3 1 0,0 3 3 0,0-3 1 15,0-8 0-15,-4 5 0 0,1 6 7 0,-1-12 0 16,-3 12 1-16,0-6 0 0,-4 6-10 0,1 0-3 15,-1 0 0-15,-3 0 0 0,0 6-16 0,-7-6 0 16,0 12 8-16,-4-12-8 0,0 11 31 0,1-5 2 16,-1 0 1-16,0 3 0 0,-3 3-34 0,0 0 0 15,3-1 0-15,0-5 0 0,1 0 0 0,2 6-16 16,1-3 2-16,7 2 0 0,0-5 14 0,0 0 0 0,3 0 0 16,4 6 0-16,0-9 0 0,7-3 16 0,0 0-3 15,0 0-1-15,0 0-12 0,0 0 0 0,7 0 0 16,0 0 0-16,0-3 0 15,4 3 0-15,0 0 11 0,3-6-11 0,0 0 15 16,3 6-4-16,8-6-1 0,-4 0 0 0,1 0 2 0,-1 6 0 16,0-5 0-16,0-1 0 0,-3 6 22 0,-1-9 5 15,1 6 1-15,0-3 0 0,-1 3-28 0,-3-3-12 0,4 6 10 16,-4-6-10-16,4 6 9 0,-8-6-9 0,4 1 8 16,-3-1-8-16,0 6 0 0,-4-6 0 15,3 6 0-15,-3-6 0 0,0 0 0 16,0 0 0-16,0 3 0 0,0 0 0 0,-3 0 0 0,0 3 0 15,-1-6 8-15,-3 6-8 0,0 0 0 0,0 0 0 0,0 0 0 16,0 0 8-16,0 0 0 0,-3 6 0 0,-5 3 0 0,5 3 0 16,-4 0-8-16,-4-1 0 0,4 7 0 0,-3-3 8 15,-1 2-8-15,1 7 0 0,-1 2 9 0,0-2-9 16,1-3 10-16,-1 8-2 0,1-6-8 0,-1 4 12 16,4-4-4-16,-4 1-8 0,8 2 11 0,-4 4-11 15,3-10 28-15,1 10-2 0,-1-10 0 0,1 4 0 16,-1-1-13-16,4-5-2 0,0-3-1 0,0 2 0 15,4 1 6-15,-4-6 0 0,3 2 1 0,1-2 0 16,-1 0-9-16,1-6-8 0,-1 0 9 0,1 0-9 16,3-3 12-16,0-3-4 0,0 2-8 0,4-4 12 15,-4 2-12-15,3-3-13 0,1-3 2 0,-1 0 1 16,5 0-7-16,-5-6-2 0,1 0 0 0,3 7 0 16,-4-7-6-16,1 3-2 0,0-3 0 0,-4 0 0 15,7 1-33-15,-4-4-8 0,1 9 0 0,-4-6-1 16,0 1-128-16,4-1-26 0</inkml:trace>
  <inkml:trace contextRef="#ctx0" brushRef="#br0" timeOffset="142607.087">8770 3086 931 0,'0'0'39'0,"0"12"-31"16,4-6-29-16,-4 3-6 0,0-9-1 0,3 5 0 15,-3 1 42-15,4 6 8 0,-1-6 2 0,-3 6 0 16,4-6-2-16,-4 0 0 0,0 2 0 0,3 4 0 16,-3-6 18-16,4 6 3 0,-1-1 1 0,1-5 0 15,-1 3-16-15,1-3-4 0,-4 6 0 0,3-6 0 16,1 0 13-16,3 5 3 0,-4-5 0 0,5 3 0 16,-1 0-32-16,3 0-8 0,-3-3 0 0,-3-1 0 15,3-5 11-15,0 0 1 0,-4 6 0 0,1-6 0 16,3 0-3-16,-3-6 0 0,-1 6 0 0,4-5 0 15,-3-1-1-15,3-3 0 0,0-3 0 0,-4 0 0 0,1 6-8 16,3-5 0-16,-4 5 0 0,4-12 8 0,-3 3-8 0,0 4 0 0,3-7 0 0,-4 0 0 16,1 4-11-16,-1-4 3 0,-3 6 0 15,0-5 0-15,0 2-6 0,0 3-1 0,0 1 0 16,0-1 0 0,0 6-20-16,0-3-4 0,0 9-1 0,0 0 0 15,0 0-25-15,0 0-6 0,-3-6-1 0</inkml:trace>
  <inkml:trace contextRef="#ctx0" brushRef="#br0" timeOffset="145203.565">10400 3124 1356 0,'0'0'57'0,"0"0"-45"16,0 6-51-16,0 0-9 0,-4 6-3 0,4 0 0 15,0-6 64-15,0 2 13 0,0 4 2 0,0 6 1 16,0-12 6-16,0 5 1 0,0 1 0 0,0 3 0 15,0-3-8-15,0-1 0 0,0 1-1 0,0 0 0 0,0 3-14 0,0-10-2 16,-3 7-1-16,3-6 0 0,3 6-10 0,-3-12 0 0,0 0 0 16,0 0-11-1,0 0-33-15,0 0-8 0,0 0 0 0,0 0-1 16,4-12-34-16,-1 6-6 0,1-6-2 0</inkml:trace>
  <inkml:trace contextRef="#ctx0" brushRef="#br0" timeOffset="145352.3">10428 2754 1094 0,'0'0'24'0,"0"0"4"0,0 0 2 0,0 0 2 0,0 0-32 0,0 0 0 0,0 0 0 16,0 0 0-16,0 0-52 0,0 0-16 0,0 6-3 0</inkml:trace>
  <inkml:trace contextRef="#ctx0" brushRef="#br0" timeOffset="145737.094">10717 2742 874 0,'0'0'19'0,"0"0"4"0,0 0 1 0,0 0 1 0,0 0-25 16,0 6 0-16,-3 0 0 0,3 0 0 16,0-6-73-16,-4 12-20 0,4-1-4 0,-3 4-1 0,-1 3 131 0,4-1 27 0,0 1 4 0,-3 3 2 15,-1 2 30-15,4-2 7 0,0 2 1 0,0 1 0 16,-3-4-32-16,3 10-7 0,-4-7-1 0,4-2 0 15,0 2-38-15,0 1-8 0,0-4-2 0,4-2 0 16,-4 3-8-16,0-4-8 0,0-5 12 0,0 6-12 16,0-4 0-16,3-2 0 0,-3 6 0 15,0-7 0-15,4 1 0 0,-1 3 0 0,1-3 0 16,3-1 0-16,-4 1 0 0,1-6-16 0,-1 6 2 0,1-9 0 16,0 0-34-1,3 3-6-15,-4-3-2 0,4-3 0 16,0 5-127-16,0-5-25 0</inkml:trace>
  <inkml:trace contextRef="#ctx0" brushRef="#br0" timeOffset="146369.92">11606 3221 1150 0,'7'3'24'0,"0"-3"6"0,-3 3-30 0,3 0 0 0,-3 0 0 0,3-3 0 31,0 3-24-31,-4-3-12 0,4-3-1 0,-3 3-1 0,3 0 38 0,3 3 8 0,-2-3 2 0,2 6 0 16,-3-6 24-16,4 6 5 0,-1-6 1 0,1 0 0 16,-4-6-20-16,4 0-3 0,-4 3-1 0,3 0 0 15,-3 0-8-15,4-3-8 0,-4 0 12 0,0 1-12 0,0-1 0 0,-3-6 0 16,3 0-12-16,0 6 3 15,-4-2 9-15,-3 2-8 0,0-6 8 0,0 6-8 0,0-6-2 0,-3 6 0 16,-1-5 0-16,1 5 0 16,-4-3-15-16,-1 9-3 0,-2-6-1 0,-4 6 0 15,0 0 8-15,0 0 1 0,-4 0 1 0,0 6 0 16,-3 0 19-16,3 3-10 0,1-4 10 0,-4 1-8 16,3 0 8-16,0 0-8 0,1 6 8 0,-1 0-8 15,4-4 8-15,3 10 14 0,-3-6-3 0,7 0-1 16,0 2 38-16,4 4 8 0,-1-6 2 0,1 5 0 15,3-5-2-15,0 3 0 0,0 2 0 0,3-5 0 16,1 6-12-16,3-6-4 0,0 2 0 0,0 4 0 16,3-12-19-16,1 6-4 0,0-4-1 0,-1 4 0 15,4 0 0-15,0-6 0 0,-3 0 0 0,3 0 0 0,-3-1-16 0,3 1 10 16,-4-3-10-16,1 0 8 0,0 3-8 0,3-3 0 0,-4-3 0 16,1 0 8-1,-1 0-30-15,1 0-6 0,-4 0-2 0,4 0 0 16,-4-3-27-16,0-3-6 0,3 3-1 0</inkml:trace>
  <inkml:trace contextRef="#ctx0" brushRef="#br0" timeOffset="146924.863">12273 3036 767 0,'-14'9'16'0,"-4"3"4"15,1 0-20-15,-4-7 0 0,3 1 0 0,0 6 0 16,1-6-15-16,3 0-6 0,-1 3-2 0,5-4 0 16,-4 1-7-16,7 0-2 0,0 0 0 0,0 0 0 15,3-6 74-15,4 0 14 0,0 0 4 0,0 0 0 0,0 0-4 0,0 12 0 16,0-6 0-16,0-6 0 16,7 6-41-16,0-4-15 0,0 4 9 0,4-6-9 15,-1 6 0-15,1-6 0 0,3 6 0 0,0-6 0 0,-3 0 12 0,-1 6-4 0,1-6 0 16,0 12 0-16,-1-12 20 0,1 6 3 15,3-6 1-15,-4 5 0 0,1-5-10 0,-4 6-2 16,4 0 0-16,-4 3 0 0,0 3-6 0,0-6-2 0,0 0 0 0,-4-1 0 16,1 1 15-16,-1 6 2 15,1 0 1-15,-4 3 0 0,0-10-18 16,-4 7-3-16,4 0-1 0,-3 0 0 0,-4-3 1 16,3 2 0-16,-3-5 0 0,0 12 0 0,0-12-1 15,-3 3-8-15,-1-4 12 0,0 7-4 0,1-6-8 16,-4 0 0-16,3 0 0 0,1 0 8 0,-1-6-8 0,0 6 0 0,-3-6 0 0,4 5 0 15,3-5 0-15,-4 0 0 0,4 0-12 0,0 0 12 16,7 0-22-16,0 0 3 0,-7-5 1 0,7 5 0 16,0 0-62-1,0 0-13-15,3-6-3 0</inkml:trace>
  <inkml:trace contextRef="#ctx0" brushRef="#br0" timeOffset="147274.252">12605 2913 1257 0,'0'0'26'0,"7"3"6"15,-7-3-32-15,0 0 0 0,3 0 0 0,-3 0 0 16,0 11-26-16,4-5-12 0,-4 0-2 0,3 6-1 0,-3-6 56 0,0 11 11 0,0-8 2 0,0 9 1 15,0-6-7-15,0 5-2 0,0-5 0 0,0 9 0 16,0-10 25-16,0 7 5 0,4-3 1 0,-4 2 0 16,0 1-32-16,3 0-7 0,1 2 0 0,-4 4-1 15,0-13 17 1,0 4 3-16,0 3 1 0,0-6 0 0,3-1-18 0,-3 4-3 0,0 3-1 0,4-7 0 16,-4 1-10-16,0 0-11 0,0 0 3 0,0-3 0 31,0-4-21-31,0 7-4 0,0-6-1 0,0-6 0 0,0 6-13 0,0-6-2 15,0 0-1-15,0 0 0 0,0 0-34 0,0 0-6 16,0 0-2-16</inkml:trace>
  <inkml:trace contextRef="#ctx0" brushRef="#br0" timeOffset="147575.256">12792 3204 908 0,'0'0'19'0,"0"0"4"15,0 0-23-15,-4 0 0 0,4 0 0 0,-3-12 0 16,3 12 8-16,-7 0-8 0,7 0 8 0,-4-6-8 0,-3 0 39 0,0 6 3 16,0 0 1-16,0-6 0 0,0 6-2 0,-4-6 0 0,4 6 0 0,-3 0 0 15,3 6-23-15,-1-6-5 16,8 0-1-16,-7 0 0 0,-3 6 16 0,-1 0 4 15,1 0 0-15,-4 0 0 0,3 0-32 0,0 0-10 0,1-1 0 0,-1 1 0 16,1-6 10-16,-1 3 0 0,0 0 0 0,1 0-8 16,-1 0-12-16,1-3-1 0,-1-3-1 15,4 3 0 1,-3-3-52-16,-1 3-10 0,4 0-3 0</inkml:trace>
  <inkml:trace contextRef="#ctx0" brushRef="#br0" timeOffset="149310.283">13723 3271 1148 0,'0'0'25'0,"0"0"6"0,0 0 1 0,0 0 0 15,0 0-32-15,0 0 0 0,0 0 0 0,0 0 0 16,0-6-20-16,0 6-9 0,4-5-3 0,-4 5 0 0,0 0 45 0,0 0 9 0,0 0 2 0,0 0 0 15,0 0 25-15,0 0 6 0,0 0 1 0,0 0 0 16,0 0-20-16,0 0-4 0,0 0-1 0,0 0 0 16,0 0-19-16,0 0-3 0,-4 5-1 0,4 1 0 15,0 0-8-15,4 3 10 0,-4 3-10 0,0 0 10 32,3-7-10-32,1 7 8 0,-1-6-8 0,1 9 8 0,-1-6-8 15,4-1 8-15,-3 4-8 0,3-6 8 0,-4 6-8 0,4-6 0 0,1 0 0 0,-1-3 0 16,0 2 0-16,0 1 8 0,0 0-8 0,3 6 8 15,-3-12 3-15,0 6 0 0,4 0 0 0,-4 0 0 16,4-6 9-16,-4 0 3 0,0 0 0 0,0 0 0 16,0 0-2-16,0-6 0 0,0 0 0 0,0 6 0 15,0-6-6-15,0-6-2 0,4 3 0 0,-4 3 0 16,0 1 1-16,0-7 0 0,0 6 0 0,0-6 0 16,-3 0-6-16,3-2-8 0,0 2 11 0,0 0-11 15,-4 0 0-15,4 1 0 0,-3 2 0 0,-1-3 0 16,1 6 0-16,-4 0 0 0,3 0 0 0,-3 6 0 15,0-5-20-15,0-1 1 0,0 0 1 0,0 6 0 16,0-12-18-16,0 9-3 0,-3-3-1 0,3 0 0 16,0 6-20-16,0-6-5 0,0 6-1 0,0 0 0 15,0 0-115-15,0 0-23 0</inkml:trace>
  <inkml:trace contextRef="#ctx0" brushRef="#br0" timeOffset="149665.132">14189 3468 1206 0,'0'0'26'0,"0"0"6"0,0 0 0 0,0 0 3 0,0 0-35 0,0 0 0 0,0 0 0 0,0 0 0 15,-4 0 0-15,-3-6 0 0,4 1 0 0,-1-1 0 16,1 0 10-16,-1 0-10 0,4-6 8 0,-4 3-8 15,4 3 52-15,-3 1 6 0,3-7 1 0,-4 6 0 16,4-6-18-16,4 6-3 0,-4 0-1 0,3-2 0 16,1 2-20-16,0 0-4 0,3-6-1 0,-4 6 0 15,1-6 13-15,3 7 3 0,-4-1 0 0,4-3 0 16,0 0-6-16,0 6-1 0,4-3 0 0,-4 0 0 16,4 0-21-16,-1 1-15 0,1-1 3 0,-4 0 0 15,3-6-3-15,1 6 0 0,0 0 0 0,-4 3 0 16,0-3-1-16,0 6 0 0,3-5 0 0,-3 5 0 15,0-6-26-15,-3 6-6 0,0 0 0 16,-4 0-1-16,0 0-84 0,0 0-17 0</inkml:trace>
  <inkml:trace contextRef="#ctx0" brushRef="#br0" timeOffset="150799.248">14686 3224 980 0,'0'0'20'0,"0"0"5"0,0 0-25 0,0 0 0 0,0 0 0 0,-3-3 0 15,3 3-14-15,-7-6-8 0,7 6-2 0,0 0 0 16,-4 0 36-16,4 0 8 0,-7 0 0 0,0 0 1 16,0 0 25-16,0 6 5 0,0-3 1 0,0 0 0 15,0 3-24-15,0 3-5 0,-4-3-1 0,4 6 0 16,0-7-22-16,3 7 8 0,-3-3-8 0,0 9 0 15,4-7 11-15,-1 1-3 0,1 6 0 0,3-9 0 16,0 2 20-16,3 1 3 0,1 6 1 0,-1-12 0 16,4 3-9-16,0-1-2 0,0 1 0 0,0 3 0 15,1-6-9-15,2 0-3 0,-3 0 0 0,4-1 0 16,-4-5 19-16,3 6 3 0,1-6 1 0,0 0 0 16,-1 0-32-16,4 0 0 0,-3 0 0 0,-1-6 0 15,5 6 8-15,-5-5 8 0,1-1 1 0,-1 0 1 16,1 0-4-16,-1-6-1 0,1 6 0 0,-4 0 0 15,0 1-5-15,4 2-8 0,-4-3 11 0,0 0-11 16,3 6 0-16,-3-6 0 0,1 6 0 0,-1-6 0 16,-4 0 8-16,4 6-8 0,-7 0 0 0,4 0 0 0,3 0 0 15,0 6 10-15,-7-6-10 0,3 6 8 0,4 0-8 0,0 0 0 16,0 0 0-16,1-3 0 0,-5 5 0 0,1 1 0 16,3 3-9-16,-4 0 9 0,1-1 0 0,3 1 0 15,0 3 0-15,-4 3 0 0,4-1-13 0,0 1 4 16,1 2 1-16,-5 4 0 0,1-6 8 15,-1 8 0-15,1-2 0 0,-1-4 0 16,-3 4 0-16,4-1 0 0,-4-2 0 0,-4 2 0 0,4-2 0 0,-3 2 0 16,-1 1 0-16,1-9 0 0,-1 8 0 15,1 1 0-15,-5-7 0 0,1 4 0 0,0-9 0 0,0 5 0 0,-3-8 0 0,-1 0 0 16,4 0 0-16,-4 2 0 0,1-5 0 0,3 0 0 16,-4 0 0-16,1-6 0 0,-1 0 0 0,1 0 0 15,-1-6 0-15,0 6-8 0,1-6 8 0,3 0 0 16,-4-5 0-16,4-1 0 0,4 3 0 0,-4-3 0 15,3 1 0-15,0-7 0 0,1 3 8 0,-1 3-8 16,4-5 9-16,0-1-9 0,0 1 12 0,4 2-12 16,-1 3 9-16,1-6-9 0,3 1 0 0,0 2 9 15,0-3-9-15,0 1 8 0,0 2-8 0,4-2 8 16,-1-1-8-16,-3 6 8 0,8-8-8 0,-5 8 8 16,1-6 2-16,3 6 0 0,0-2 0 0,-3 8 0 15,3-6 7-15,0 0 2 0,3 6 0 0,-2 1 0 16,2-1-19-16,-3-3 8 0,0 0-8 0,4 6 0 15,0-3 9-15,-4 0-9 0,3-5 0 0,1 5 9 0,-4 6-9 16,4-12 0-16,-4 6 0 0,0-3 0 0,-3 3-9 16,3 0 9-16,-4-5 0 0,1-1 0 0,-1 6-8 15,-2 0 8-15,-1-6 0 0,-4 7 0 16,1-4-9-16,-1 3 9 0,1 6 0 0,-4-6-9 16,0-6 9-16,0 12-12 0,-4-6 12 0,1 0-12 0,-1 1 3 0,1-1 0 0,-4 3 0 15,3 0 0-15,-7 0 0 0,4 3 0 0,0-6 0 16,0 0 0-16,-3 12 9 0,3 0-10 0,-4-3 10 0,4 3-10 15,0-3 10-15,-4 5-8 0,4-2 8 0,0 0-8 16,0 6 8-16,4-6 0 0,-4 6 8 0,3-4-8 16,1 4 24-16,-1 6 1 0,0-6 0 0,4-7 0 15,0 13-25-15,0-9 0 0,4 3 0 0,0-1 0 16,-1 7 0-16,1-6 8 0,3-3 0 0,0 2 0 16,-4 7 0-16,4-12-8 0,-3 3 12 0,3-3-4 15,0 5-8-15,3-11 8 0,-2 12-8 0,2-12 8 16,1 6-8-16,-4 0 0 0,3 0 0 0,1 0 0 15,0-6-12-15,-4 6 1 0,3-4 1 0,1-2 0 16,-1 3-14-16,1 0-2 0,-4 3-1 16,4-6 0-16,-4 0-97 0,3 0-19 15,-3 0-4-15</inkml:trace>
  <inkml:trace contextRef="#ctx0" brushRef="#br0" timeOffset="151247.37">15519 3507 1440 0,'0'0'30'0,"0"0"6"0,0 0-28 15,0 0-8-15,0 0 0 0,0 0 0 16,0 0-47-16,0 0-10 0,0 0-3 0,0 0 0 0,0 0 68 0,3 0 12 0,-3 0 4 0,4 5 0 15,-4-5 12-15,0 0 4 0,3 0 0 0,4-5 0 16,-3 5 8-16,-1-6 1 0,1 0 1 0,-1 0 0 16,1 0-32-16,3-6-6 0,-3 9-2 0,3-8 0 15,0 5 2-15,0 0 0 0,0 0 0 0,0-6 0 16,0 3 0-16,3 1 1 0,-2-1 0 0,-1 3 0 16,3 0-13-16,1-6 8 0,-1 0-8 0,1 7 0 15,-1-4 0-15,1 3 0 0,0-6 0 0,-1 6 0 16,1 0 0-16,3 6 0 0,-7 0 0 0,4 0 0 15,-1 0 11-15,-3 6-11 0,4 0 12 0,-4 0-12 16,3 3 0-16,-2 0 0 0,-1-1 0 0,0 4 0 16,-4 6-9-16,4-12 9 0,0 5-8 0,-3 4 8 15,-1-3 0-15,4 0-8 0,-3-1 8 0,-1-2 0 16,1 0 0-16,-4 0-10 0,0-9 10 0,3 6 0 16,1 0-23-16,-4 0 3 0,4-1 0 0,-4-5 0 15,0 0-28-15,0 0-4 0,0 0-2 0,0 0 0 16,0 0-98-16,0 0-20 0,0 0-4 0</inkml:trace>
  <inkml:trace contextRef="#ctx0" brushRef="#br0" timeOffset="151579.712">16154 2919 1288 0,'0'20'27'0,"0"-14"5"0,-4 6-32 0,1 0 0 0,-4 2 0 0,3 4 0 15,1 0-20-15,-1-1-12 0,-3 4-1 0,0 2-1 16,0-5 1-16,3 8 0 0,-3-8 0 0,4 3 0 15,3 2 70-15,-4-5 15 0,4 2 2 0,0 4 1 16,0-7-3-16,0 1 0 0,0 3 0 0,0 2 0 16,0-5-35-16,4 2-7 0,-4-2-2 0,0 0 0 15,3-4-8-15,-3 4-11 0,0 0 3 0,4-7 0 16,-4-2-36-16,0 3-6 0,3 0-2 0</inkml:trace>
  <inkml:trace contextRef="#ctx0" brushRef="#br0" timeOffset="151838.08">16178 3174 1652 0,'-10'-6'34'0,"-1"6"9"0,-3 0-35 16,0-2-8-16,-4 2 0 0,1 0 0 0,-1 0-14 0,0 0-5 0,-3 0-1 0,4 0 0 16,-5 0 11-16,1 0 9 15,0 0-13-15,0 0 5 0,0 2 8 0,3-2 0 0,4 0 0 0,0 6 0 16,0-6-13-16,3 0-1 0,1 0 0 0</inkml:trace>
  <inkml:trace contextRef="#ctx0" brushRef="#br0" timeOffset="152645.335">16898 3315 801 0,'0'0'16'0,"0"0"5"0,0 0-21 0,0 0 0 16,0 0 0-16,0 0 0 0,0 0-49 0,0 0-15 0,0 0-2 0,0 0-1 16,0 0 114-16,0 0 22 0,0 0 5 0,0 0 1 15,0 0-15-15,0 0-4 0,0 0 0 0,0 0 0 16,-11 6-9-16,1-6-3 0,3 6 0 0,-7 0 0 15,0 0-14-15,0 3-3 0,-1 0-1 0,1-1 0 16,-3 4-26-16,3 0 0 0,-1-6-9 0,-2 6 9 0,6-7 0 16,-3 1 0-16,3 3 0 0,1 3 0 0,3-6-8 15,0 0 8-15,3 0 0 0,4-6 0 16,0 0 0-16,0 0 0 0,0 0 0 0,0 5 0 16,0-5 19-16,4 6 10 0,-1 0 3 0,4 0 0 15,0 3-52-15,4-9-9 0,0 0-3 0,-1 0 0 16,1-6 21-16,3 6 11 0,-4 0-12 0,5-3 12 15,-5 3 0-15,4-9 0 0,0 6 12 0,1 3-3 16,-5-6-9-16,4 6 0 0,0 0 0 0,-3-5 0 0,-1 5 28 0,1 0 3 16,-4 0 1-16,-7 0 0 15,7 5-20-15,-3 1-3 0,-1 0-1 0,-3 9 0 0,0-9-8 0,-3 6-11 0,3-1 3 16,-4 1 0-16,-3 0 8 0,4 3 0 16,-4-4 0-16,-1 1 0 0,1 3 0 0,-3-4 0 0,3 7 0 0,-4-12 0 15,4 6 0-15,0 0-8 0,-3-4 8 0,2 4-8 16,1 0 20-16,0 0 5 0,0-1 1 0,4 1 0 15,-4-6 0-15,3 3 0 16,4 3 0-16,-3-7 0 0,-1 7 8 0,4-6 2 0,0 6 0 0,4-9 0 16,-4 3 3-16,0 5 1 15,0 1 0-15,3-6 0 0,-3 0-23 0,4 0-9 0,-1 0 8 0,-3-6-8 16,4 6 31-16,3-3 1 0,0 8 0 0,0-11 0 16,4 6-32-16,-4-6 0 0,0 6 0 0,3-6 0 15,-3 0 0-15,4 0 0 0,-1 0 0 0,-3 0 0 16,4-6-31-16,0 6-12 15,-1-6-2-15,1-3-1 0,-1 4-18 0,1-1-3 0,3 0-1 0</inkml:trace>
  <inkml:trace contextRef="#ctx0" brushRef="#br0" timeOffset="153095.346">17152 3210 1101 0,'0'0'24'0,"0"5"4"0,0 1 2 0,0 3 2 0,0-3-32 15,0 6 0-15,0 0 0 0,-3-7 0 0,3 7 0 0,0-6-19 0,0 9 3 0,0-3 0 16,3 5 40-16,1-5 9 0,-1 3 2 0,1 2 0 16,-1 1 15-16,4 0 3 0,-3-7 1 0,3 10 0 15,0-9-14-15,0-1-4 0,0 1 0 0,0 3 0 16,4-3-17-16,-4-1-4 0,3 7-1 0,1-12 0 16,-4 0-14-16,3 3 11 0,1-9-11 0,-4 6 10 15,0-1-10-15,4-5 8 0,-4 6-8 0,0-12 8 16,3 6 0-16,-2 0 0 0,-1-5 0 0,3-1 0 15,1-3-8-15,-1 3 0 0,-3 0 0 0,0-6 0 16,0 1 0-16,4 5 0 0,-4-6 0 0,0-3 0 16,-3 3 0-16,-1 7 0 0,1-7 0 0,-1 0-11 15,1 0 2-15,-4 3 0 0,3 4 0 0,-3-7 0 16,4 6-35-16,-4 0-6 0,3 0-2 0,-3-6 0 16,4 7-43-16,-1 2-9 0,1-6-1 15</inkml:trace>
  <inkml:trace contextRef="#ctx0" brushRef="#br0" timeOffset="154214.636">18524 3439 1090 0,'0'0'24'0,"0"0"4"0,0 0 2 0,0 0 2 0,0 0-32 0,0 0 0 0,0 0 0 0,0 6 0 16,-3 0 0-16,3 0-16 0,0-6 1 0,0 5 1 15,-4 4 22-15,1 3 5 0,3-6 1 0,-4 6 0 16,1-6 18-16,3 5 3 0,-4 1 1 0,1-6 0 16,3 3-4-16,-7-3 0 0,3 5 0 0,4-5 0 15,-3 6-32-15,-1-6 0 0,4-6 0 0,0 6 0 16,0-6-19-16,0 0-10 0,-4 3-3 0</inkml:trace>
  <inkml:trace contextRef="#ctx0" brushRef="#br0" timeOffset="154406.48">18503 3057 908 0,'0'0'19'0,"0"0"4"0,0 0-23 16,0 0 0-16,0 0 0 0</inkml:trace>
  <inkml:trace contextRef="#ctx0" brushRef="#br0" timeOffset="154798.193">18789 3069 1288 0,'-7'5'54'15,"3"1"-43"1,-3 6-60-16,0-6-12 0,4 9-3 0,-4-4 0 16,0 7 55-16,0 0 9 0,3-4 0 0,-3 4 8 15,3 5 25-15,1-5 6 0,-1 3 1 0,-3 2 0 16,4-2 22-16,-1 2 5 0,1 1 1 0,-1 2 0 16,1-2-16-16,-1-7-4 0,1 10 0 0,-1-9 0 15,4 5-32-15,-3-2-8 0,3 2 0 0,0-2-8 16,3 2 8-16,-3-5-8 0,4 2 0 0,-4 4 0 15,3-6 0-15,1-4 0 0,-4 4-8 0,3 0 8 16,1-7-18-16,-1 1 2 0,1-6 1 0,-1 3 0 16,1-3-55-16,-1 0-11 0,-3-6-3 0</inkml:trace>
  <inkml:trace contextRef="#ctx0" brushRef="#br0" timeOffset="155615.098">19699 3415 1288 0,'0'0'27'0,"0"0"5"0,0 0-32 15,0 0 0-15,0 0 0 0,0 0 0 16,0 0-43-16,0 0-15 0,-7 0-3 0,0 0-1 0,0 0 48 0,0 0 14 0,-4 0 0 0,4 0 0 15,-3 3 28-15,-1-3 12 0,1 3 4 0,-1 3 0 16,-3-6-26-16,3 12-5 0,-3-12-1 0,4 6 0 16,-5 0-12-16,5 0 9 0,-4-6-9 0,3 5 8 15,1 1 5-15,-1 6 1 0,0-3 0 0,1-3 0 16,3 0 3-16,0 0 1 0,3 5 0 0,4-11 0 16,-3 6-3-16,-1 3-1 0,4-3 0 0,0-6 0 15,0 12-5-15,0-12-1 0,0 6 0 0,4-1 0 16,-1-5 2-16,1 6 0 0,3-6 0 0,-4 6 0 15,4 0-10-15,4-6 0 0,-4-6 9 0,0 6-9 16,4-6 26-16,-1 6 1 0,1-6 0 0,-1 1 0 16,1-1-10-16,-4 0-1 0,4 3-1 0,-1-3 0 15,-3 3-15-15,0 0 0 0,4-3 0 0,-4 0 0 16,0 0 0-16,0 1 0 0,0-1 0 0,0 6 0 16,-3-6 0-16,3 0 0 0,-4-3 0 0,1 0 0 15,-1 6 0-15,4-3-18 0,0 1 4 0,-3-1 1 16,-1 0 13-16,1 0 0 0,-4 6 0 0,0 0 10 15,4-6-10-15,-4 6 0 0,0 0 0 0,0 0 0 0,0 0 0 0,0 0 0 16,0 0 0-16,3 6 0 0,4 0 0 0,-3 6 0 16,-1-7 0-16,1 4 0 0,-1 3 0 15,1 0 0-15,-1 0 0 0,1-7 0 16,-4 13 0-16,3-12-11 0,1 3 11 0,-1 3-8 16,1-1 8-16,-1 1 8 0,1 0-8 0,-1-3 11 0,5 2-29 0,-5-5-6 0,4 0 0 15,-3 6-1 1,-1-6-11-16,-3-6-3 0,0 0 0 0</inkml:trace>
  <inkml:trace contextRef="#ctx0" brushRef="#br0" timeOffset="156114.72">20207 3254 1409 0,'0'0'60'15,"0"0"-48"1,0 0-80-16,-7 6-16 0,4-1-4 0,-5 1 0 15,1 0 88-15,0 0 21 0,0-6 3 0,0 3 0 0,-3 3-4 0,-1 0 0 16,1 0 0-16,-1 0 0 0,-3-1 10 0,0 1 2 0,0 0 0 0,-1 0 0 16,1 6-20-16,0-6-3 0,4 3-1 0,-1 2 0 15,-3-5-8-15,7 12 0 0,-4-6 0 0,4-7 0 16,0 10 12-16,4-3 0 0,-4 0 0 0,3-6 0 16,4 5 16-16,0 1 3 0,0 3 1 0,0-9 0 15,4 5-1-15,-1 1 0 0,1-3 0 0,3 3 0 16,0 0-15-16,0-7-2 15,3 7-1-15,1-6 0 0,-4 6 3 0,4-6 0 16,-1 0 0-16,1 2 0 0,3 4 3 0,-3-12 1 16,3 6 0-16,-4 6 0 0,1-12-4 0,3 6 0 0,0 0 0 0,-3-6 0 15,-1 2-16-15,1-2 10 0,-1 3-10 0,1-3 8 16,-4 0-8-16,0 0 0 0,0 0-10 0,0-3 10 16,-7 3-47-1,4 0-3-15,-4 0-1 0,7-2 0 0,-4 2-52 0,1-6-10 0,-4 0-3 16</inkml:trace>
  <inkml:trace contextRef="#ctx0" brushRef="#br0" timeOffset="157104.572">20479 3080 1166 0,'3'12'49'0,"-3"0"-39"16,0-3-53-16,4 2-10 0,-4 1-3 0,0 0 0 15,3 0 36-15,-3 2 6 0,4 4 2 0,-1-6 0 16,-3 5 20-16,4-5 5 0,-1 9 1 0,-3-4 0 16,4-5 19-16,-1 9 4 0,-3-4 1 0,4 1 0 15,-4 0-2-15,4-4 0 0,-4 10 0 0,3-12 0 16,-3 2-25-16,0 4-11 0,0 0 8 0,0-7-8 15,4 4 13-15,-4-3-2 0,0 0-1 0,0-7 0 16,3 7 0-16,-3-6 0 0,0-6 0 0,4 6 0 16,-4-6-10-16,3 6 0 0,-3-6 0 0,7 3 0 15,-7-3 18-15,4 6 2 0,-4-6 0 0,7 0 0 16,0 0-32-16,0-6-7 0,-4 0-1 0,5 3 0 16,-1-3 7-16,0 0 1 0,0-6 0 0,0 7 0 15,0-1 3-15,3-6 1 0,1 3 0 0,-4-3 0 16,0 6 8-16,0 1-8 0,0-7 8 0,0 6-8 15,-3-6 0-15,3 3 0 0,0 3 0 0,-4 1 0 16,4 5 8-16,-3-6 0 0,0 0 0 0,-4 6 0 0,7 0 0 0,-7 0 0 16,0 0 0-16,0 0 0 0,0 0 0 0,0 0 0 15,7 0 0-15,-7 0 0 0,7 6 0 0,-7-6 0 0,3 9 0 16,1-4 0-16,-1 7 0 0,-3 0 0 0,4-6 0 0,-1 0 0 16,1 0 0-16,-1-1 0 0,-3-5 0 0,0 9 0 15,7 3 0-15,-3-6 11 0,-1 0-3 0,1 0 0 16,3 0-8-16,-3-1 8 0,-4-5-8 0,7 6 8 15,-4 0-8-15,4 0 0 16,0-6 0-16,-3 3 0 0,3-3 0 0,3 0 12 16,1 0-12-16,-4 0 12 0,0 0 17 0,0-3 4 0,0-3 1 0,0 0 0 15,4 6-34-15,0-6-12 0,-4 1 0 0,3 5 0 16,-3-6 12-16,0 0 0 0,4 0 0 0,-4-3 0 16,3 0 0-16,-2 0 0 0,-1 4 0 0,0-7 0 15,0 6-9-15,0-6 1 0,-4 0 0 0,1 4 0 16,-1 2-8-16,1-6-2 0,-1 0 0 0,1 6 0 15,-4-5 10-15,3 5 8 0,-3 0-12 0,0 3 12 16,-3-9-15-16,-1 6 4 0,4 6 1 0,0 0 0 16,-7-6-10-16,0 0-3 0,0 6 0 0,7 0 0 15,-10 0 2-15,3 0 0 0,-4 0 0 0,0 6 0 16,1 0 5-16,3-6 0 0,-4 6 1 0,4-6 0 16,-3 12 15-16,3-6 0 0,-1 0 0 0,1 2 0 15,0 4 16-15,4 0-3 0,3-6-1 0,0 6 0 16,3-4 28-16,-3 4 4 0,4 0 2 0,-1 0 0 15,4-1-22-15,-3-2-5 0,0 3-1 0,3 0 0 16,0 0 13-16,0-7 2 0,0 7 1 0,3-3 0 16,1-3-12-16,-4 0-2 0,4 0-1 0,-1 0 0 0,1-1-7 15,-4 1-2-15,3 6 0 0,-3-6 0 16,4-6-10-16,-4 6 0 0,0-6 0 0,4 3 0 16,-4-3-16-16,0 0 0 0,0 3 1 0,0-3 0 15,-4 0-56-15,4 0-11 0,1-3-2 0</inkml:trace>
  <inkml:trace contextRef="#ctx0" brushRef="#br0" timeOffset="157497.961">21414 2983 1463 0,'-4'18'61'15,"1"0"-49"1,-1-7-56-16,1 4-11 0,3 3-2 0,-4-7-1 15,0 7 40-15,1 3 8 0,-1-10 2 0,-3 7 0 16,7 3 8-16,-3-4 11 0,3 1-3 0,-4-1 0 16,4 1 4-16,0 3 0 0,-3-4 0 0,3-5 0 0,0 9 22 15,-4-4 5-15,4 1 1 0,-3 0 0 0,3 2-32 16,0-2-8-16,0-3 0 0,0 2 0 0,0 1 0 0,0-6 0 16,0-1 0-16,0 4 0 0,0-3 0 0,0 0-15 0,3-7 4 0,1 7 1 31,-4-3-32-31,3-3-6 0,1 0-2 0</inkml:trace>
  <inkml:trace contextRef="#ctx0" brushRef="#br0" timeOffset="157814.81">21421 3215 1234 0,'0'0'25'0,"0"0"7"16,-7 0-32-16,0 0 0 0,0 0 0 0,-1 6 0 15,1-6 0-15,0 3-9 0,0 0-1 0,-3 0 0 16,3 0 10-16,0-3 0 0,0 3 0 0,-4-3 0 15,4 12 8-15,0-12 8 0,0 6 0 0,0 0 1 16,0-1-17-16,-4-5 0 0,0 6 0 0,1-6 0 16,-1 6 0-16,1 0 0 0,-1-6 0 0,-3 3 0 15,3 3-23-15,-3-3-8 0,4-3-1 0</inkml:trace>
  <inkml:trace contextRef="#ctx0" brushRef="#br0" timeOffset="158485.09">21678 3333 1102 0,'0'0'46'15,"0"0"-37"1,0 0-64-16,0 0-13 0,7-6-2 0,-7 6-1 15,7 0 61-15,-3 0 10 0,3 0 0 0,0 0 10 16,0 0 21-16,0-6 4 0,0 6 1 0,0 0 0 16,-3 0 16-16,3-6 4 0,0 6 1 0,0-5 0 15,0 5-31-15,0-6-6 0,0 0-2 0,0 0 0 0,0 0-18 0,0 3 0 0,0-3 0 0,0 0 0 16,-3 6 0-16,-1-6-9 0,4 6 1 0,-7 0 0 16,0-5 0-16,4-1 0 0,-1 6 0 0,-3 0 0 15,0 0-7-15,0 0-1 0,0 0 0 0,0 0 0 31,0 0-16-31,0 0-3 0,0 0-1 0,0 0 0 0,-10 0 19 0,-1 0 3 16,1 0 1-16,-1 0 0 0,1 6 13 16,10-6 10-16,-11 5-2 0,0 1 0 0,-3-6-8 0,4 6 0 0,-1 0 0 0,1 3 0 15,-5-3 0-15,5 0 0 0,-1 0 0 0,4-1 0 16,-3 1 0-16,3 0 0 0,0-6 0 0,-1 6 0 16,1-6 16-16,0 12 0 0,7-12 1 0,-3 3 0 15,3-3 17-15,-4 6 3 0,1 0 1 0,-1 5 0 16,4-5-3-16,0 6-1 0,0-6 0 0,0 0 0 15,4 3 2-15,-1-1 1 0,1 1 0 0,3 3 0 16,-4 0-9-16,4-6-3 0,1 5 0 0,-1-8 0 16,3 9 5-16,1 0 1 0,3-6 0 0,-4 0 0 15,1 5-7-15,0 1-2 0,-4-9 0 0,3 6 0 16,1 0-22-16,-1-3 9 0,1-1-9 0,0 1 0 16,-4-6 8-16,0 12-8 0,0-12 0 0,-4 6 0 15,1-6-16-15,3 6-11 0,-7-6-1 0</inkml:trace>
  <inkml:trace contextRef="#ctx0" brushRef="#br0" timeOffset="161173.632">22652 3333 612 0,'0'0'17'0,"0"0"4"15,0 0-21-15,0 0 0 0,0 0 0 0,0 0 0 16,0 0 0-16,0-6 0 0,-4 0 0 0,4 6 0 15,0 0 12-15,0-6-3 0,0 6 0 0,0 0 0 0,0 0 23 0,0 0 5 16,0 0 1-16,0 0 0 0,0 0 9 16,0 0 1-16,0 0 1 0,0 0 0 15,0 0-4-15,0 0-1 0,0 0 0 0,0 0 0 16,-3 6-26-16,-1 6-6 0,1 0 0 0,-1 0-1 0,4-4-11 0,0 4 0 0,0 0 0 0,4 0 0 16,-1-3 0-16,-3-4 0 0,4 7 0 0,-1-6 8 15,-3 0-8-15,4 0 0 0,-4-6 0 0,0 0 8 16,7 6 0-16,-7-6 0 0,0 0 0 0,3 6 0 15,5-6 4-15,-1 5 0 0,0 1 0 0,0-6 0 16,3 0 22-16,-3 0 5 0,0 0 1 0,4-6 0 16,-4 6-23-16,4-5-4 0,-4 5-1 0,3-6 0 15,1 0-12-15,-4 0 9 0,0-6-9 0,3 3 8 16,-6 1-8-16,3 5 0 0,0-9 0 0,-3 6 0 16,3-6 0-16,-4 6 0 0,1-5 0 0,-1 5 0 15,4-3 0-15,-3-3 0 0,-1 6 0 0,1-6 0 16,-1 7 0-16,-3-1 0 0,4-3 0 0,-4 0 0 15,4 6 0-15,-4-3 0 0,3 0-14 0,-3 0 5 16,0 6-8-16,0 0-2 0,0 0 0 0,0 0 0 16,0 0-58-16,0 0-12 0,0 0-3 0</inkml:trace>
  <inkml:trace contextRef="#ctx0" brushRef="#br0" timeOffset="162177.519">22952 3468 405 0,'0'0'8'0,"0"0"4"0,0 0-12 0,0 0 0 0,0 0 0 0,0 0 0 16,0 0 33-16,0 0 5 0,0 0 1 0,0 0 0 15,0 0 3-15,0 0 1 0,0 0 0 0,0 0 0 16,0 0-2-16,0 0 0 0,0 0 0 0,7-6 0 15,-7 6-29-15,3 0-12 0,4-5 11 0,-3 5-11 16,3-6 11-16,-4 0-11 0,1 0 12 0,3 6-12 16,-3-12 24-16,-1 3-3 0,1 3 0 0,-1 1 0 15,-3-1-6-15,4 0-2 0,-1 0 0 0,1-6 0 16,-1 6-3-16,1 0-1 0,3-5 0 0,-4 5 0 16,4 3-9-16,-3-9 0 0,3 12 0 0,-3-6 8 15,3 0 2-15,0 0 0 0,0 1 0 0,0-1 0 16,3 0 2-16,-3 0 0 0,4 0 0 0,-4 3 0 15,4-3 5-15,-4 6 2 0,3-6 0 0,1 0 0 0,-4 6-6 16,4-5-1-16,-1 5 0 0,1 0 0 16,-1 0 16-16,-3 0 4 0,4 0 0 0,-4 5 0 15,4 1-32-15,-4-6 0 0,0 6 0 0,0 0 0 16,0 6 16-16,-4-3-4 0,4 2 0 0,-3-5 0 16,-1 6-3-16,1 3-1 0,-4-3 0 0,3-1 0 0,1 7-8 0,-1-12 0 0,-3 6 0 15,4-1 0-15,0-2 0 0,-4 9 0 16,3-12 9-16,-3 5-9 0,4-5 0 0,-4 0 0 0,0 3 0 0,0 3 8 15,0-12-8-15,0 6 0 0,0-6 0 0,0 0 0 16,0 0 0-16,0 0-13 0,0 0 5 0,0 0 8 31,0 0-65-31,0 0-6 0</inkml:trace>
  <inkml:trace contextRef="#ctx0" brushRef="#br0" timeOffset="169943.008">24483 3168 247 0,'0'0'10'16,"0"0"-10"0,0 0 68-16,0 0 12 0,0 0 3 0,0 0 0 15,0 0-29-15,0 0-6 0,0 0 0 0,0 0-1 16,0 0-22-16,0 0-4 0,0 0-1 0,0 0 0 15,0 0-10-15,0 0-2 0,0 0-8 0,0 0 12 16,0 0-12-16,0 0 0 0,0 0 0 0,0 0 0 16,-7 6 15-16,3 0 0 0,-3-6 0 0,0 6 0 15,0-6-15-15,0 6 9 0,0-6-9 0,0 12 8 16,-4-12 0-16,4 6 0 0,-3-1 0 0,3 1 0 0,-4-3-8 0,4 3 0 16,-4 0 0-16,4 6 0 0,0-6 15 0,-3 0-3 15,3-1 0-15,0 1 0 0,3 0 16 0,-3 0 4 16,3 6 0-16,1-3 0 0,-1 2 4 0,1 1 0 0,3-6 1 0,-4 6 0 31,4-3-18-31,-3 2-4 0,3-5-1 0,-4 0 0 16,4 6-14-16,0-6 9 0,0-6-9 0,-3 12 8 0,3-9 12 0,3 5 1 0,-3 1 1 15,4-3 0-15,-1 0 13 0,1 0 2 0,-1 0 1 0,1 0 0 16,3-1 0-16,0 1 0 0,-3 0 0 0,6 3 0 16,-3-3-12-16,4 0-2 0,-4 0-1 0,3 0 0 15,1-6-11-15,3 0-1 0,-3 0-1 0,-4 0 0 16,3 0-10-16,1 0 8 0,0-6-8 0,-1 6 8 15,1 0-8-15,-4 0-12 0,0 0 2 0,0 0 1 16,0-6 9-16,-4 6-8 0,4 0 8 0,-7 0-8 16,4-6-23-16,-4 6-4 0,4 0-1 0,-4 0 0 15,7-6-112-15,-4 3-24 0</inkml:trace>
  <inkml:trace contextRef="#ctx0" brushRef="#br0" timeOffset="190733.211">23435 3283 414 0,'0'0'8'0,"0"0"3"0,0 0 0 0,0 0 1 0,0 0-12 0,0 0 0 0,0 0 0 0,0 0 0 15,0 0 8-15,0 0-8 0,0 0 11 0,0 0-11 16,0 0 43-16,0 0 1 0,0 0 1 0,0 0 0 16,0 0 7-16,0 0 0 0,0 0 1 0,0 0 0 15,0 0-17-15,0 0-4 0,4 3-1 0,-4-3 0 16,7 6-13-16,-7-6-2 0,3 6-1 0,-3-6 0 16,0 0-6-16,7 0-1 0,-7 0 0 0,4 6 0 15,-4-6 12-15,7 0 1 0,0 0 1 0,-4-6 0 16,4 6-2-16,0 0-1 0,-3-3 0 0,-4 3 0 15,7-3-19-15,-3 3 0 0,3-6 0 0,-7 6 0 16,3-3 20-16,4-3-4 0,-3 0 0 0,3 6 0 16,-7 0-6-16,7 0-2 0,0-6 0 0,-4 6 0 0,4-5 20 15,1 5 3-15,-5-6 1 0,4 0 0 0,-3 6-20 0,-1-12-3 16,1 9-1-16,-1-3 0 0,-3 3-8 0,4 0 0 0,-4 3 0 16,0-6 0-16,3 1 0 0,-3-1 8 0,0-6-8 0,0 6 8 15,-3 0-8-15,3 0 0 0,-4 0 0 0,1 1-11 16,3 2 11-16,-4-3 0 0,1 0 0 15,3 6-8-15,0 0 8 0,0 0 0 0,-4-6 0 16,-3 6 0-16,0 0 0 0,0 0 0 0,-4 0 0 0,4 6 0 16,0 0 0-16,-3-6 0 0,3 6 0 15,0-3-8-15,-4 2 8 0,4 1 0 0,0 6 8 0,0-6-8 16,0 0 0-16,0 0-8 0,0 5 0 0,3-5 0 16,1 0 8-16,-1 3 8 0,1 3-8 0,-1-6 11 15,4 5-11-15,0 1 12 0,4-3-12 0,-4 9 12 16,3-7 9-16,1 1 3 0,-1 6 0 0,1-9 0 15,-1 2 3-15,4 1 1 0,0 6 0 0,-3-12 0 16,3 3-17-16,0-1-3 0,0 1-8 0,0-3 12 16,0 0 8-16,4 0 0 0,-8 0 1 0,4-6 0 15,0 6-12-15,0-6-9 0,0 0 12 0,-7 0-12 16,7 0 13-16,-3 0-4 0,-4 0-1 0,0 0 0 16,0 0-8-16,7 0 0 0,-7 0 0 0,0 0 8 15,0 0-52-15,0 0-12 0,0 0-1 0</inkml:trace>
  <inkml:trace contextRef="#ctx0" brushRef="#br0" timeOffset="192205.828">24864 3315 893 0,'0'0'37'16,"0"0"-29"-16,0 0 1 0,0 0 1 0,0 0 0 0,3 0 0 15,-3 0-26-15,7 6-6 0,0-6-1 0,-3 0 0 16,3 0 23-16,0 0 8 0,0 0 0 0,-3 0 0 16,3 0 30-16,-7 0 6 0,7 0 0 0,-4 0 1 15,-3 0-21-15,7-6-4 0,-3 6 0 0,-4 0-1 16,3-5-19-16,-3-1 0 0,4 0 0 0,-4 0 0 15,0 0 0-15,0-3 0 0,0 3 0 0,-4 0 0 16,1 1 0-16,3 5 0 0,-4 0 0 0,-3-6 0 16,4 6 0-16,-4-6 0 0,0 0 0 0,0 0-9 15,0 3 9-15,-1-3 0 0,1 3 0 0,0 3-8 16,0 0 8-16,-3 0 0 0,3 3 0 0,-4 0 0 16,4 0 0-16,0 0 8 0,0 9-8 0,0-12 11 15,0 6 1-15,7-6 0 0,-7 6 0 0,0-1 0 16,0 1 0-16,0 0 1 0,-4 0 0 0,7 3 0 15,-3 3-4-15,4-6-1 0,3-1 0 0,-4 7 0 16,4-6 13-16,-3 6 3 0,3-3 0 0,0 2 0 16,0-5 1-16,0 0 1 0,-4 6 0 0,8-6 0 15,-4-6-16-15,0 12-10 0,0-12 12 0,0 0-12 16,0 0 0-16,0 0 0 0,3 3 0 0,-3-3 0 0,0 0 19 16,7 2-3-16,-7-2-1 0,4 0 0 0,-4 0-1 15,7-2 0-15,0-1 0 0,-3 3 0 0,-1-6-14 16,1 0 0-16,-1 0 0 0,1 0 0 0,-1 0 0 15,1 0 0-15,-1 0 0 0,1 1 0 16,-1 2 8-16,1 0-8 0,-1-3 0 0,-3 6 0 16,4-3 0-16,3 3 0 0,-4-6 0 0,5 0 0 0,-5 6 0 0,4 6 0 0,0 0 0 0,0-3 0 15,-3 0 0-15,3 3-8 0,0 2 8 0,0-2-10 16,0 0 10-16,0 0 0 0,0 0 0 0,0 0-8 16,0 0 8-16,-3 0-8 0,3-3 8 0,0-1-8 15,0 4 8-15,-7-6 0 0,3 3 0 0,5 3 0 16,-1-6 0-16,-4 0 0 0,4 0 0 0,-7 0 0 15,0 0 0-15,0 0 0 0,7 0 0 0,-7 0-8 16,0 0 8-16,4 0 0 0,3-6 0 0,-7 6-8 16,0 0 8-16,3-3 0 0,1 0 0 0,-4 3-8 15,3-3-8-15,1 1 0 0,-4 2-1 0,3-3 0 16,1-3-38-16,-4 0-7 0,0 0-2 16</inkml:trace>
  <inkml:trace contextRef="#ctx0" brushRef="#br0" timeOffset="192751.795">25188 3389 906 0,'0'0'25'0,"0"0"7"0,0 0-32 0,0 0 0 15,-7 6 0-15,7-6 0 0,0 0 0 0,-7 6 0 0,7-6 0 0,0 0 0 16,0 0 12-16,0 0-12 0,0 0 12 0,-7 0-12 15,7 0 28-15,0 0-2 0,0 0 0 0,-7 6 0 16,7-6 14-16,0 0 4 0,-7-6 0 0,4 6 0 16,3 0-20-16,-8-6-3 0,1 6-1 0,4-6 0 15,-4-6 10-15,3 6 2 0,1 0 0 0,-1-2 0 16,4-1-32-16,0 6 0 0,0-9 0 0,0 0 0 16,0 6 0-16,0 1 0 0,0-7 0 0,0 6 0 15,0-3 14-15,0-3-3 0,0 6-1 0,4 1 0 16,-4-1 9-16,0 6 1 0,0 0 1 0,0-6 0 15,3 0-3-15,4 0-1 0,-3 0 0 0,3 3 0 16,4 0 2-16,-4 0 0 0,0 3 0 0,3-6 0 16,1 6-8-16,-4-5-2 0,3 5 0 0,5-6 0 15,-5 6-9-15,1-6 12 0,-1 0-12 0,1 6 12 16,-4-6-12-16,4 6 0 0,-1-6 0 0,-3 0 0 16,4 0 0-16,-4 4 0 0,0-4 0 0,0 0-11 0,-4 6-2 0,1-12-1 15,3 12 0-15,-3-6 0 16,-4 6-48-16,3-6-10 0,1 6-1 0</inkml:trace>
  <inkml:trace contextRef="#ctx0" brushRef="#br0" timeOffset="193229.771">25661 2816 1333 0,'0'0'56'16,"0"0"-44"0,-3 11-42-16,-1-5-8 0,4 0-2 0,0 6 0 15,-4 3 20-15,4 2 3 0,-3 1 1 0,-1-3 0 0,4 2 32 0,0 1 6 0,-3 5 2 0,3-2 0 16,0 3 12-16,0-7 4 0,0 10 0 15,0-10 0-15,0 10-8 0,-4-4 0 0,4 7-1 0,0-10 0 16,0 4-19-16,-3-7-3 0,-1 4-1 0,4 2 0 16,0-11-8-16,-3 9 10 0,3-4-10 0,0-5 10 31,0 0-10-31,-4-3-12 0,4 0 2 0,-3-1 1 16,3-2-15-16,0-6-2 0,0 0-1 0,0 6 0 15,0-6-29-15,0 0-7 0,0 0-1 0</inkml:trace>
  <inkml:trace contextRef="#ctx0" brushRef="#br0" timeOffset="193590.305">25785 3154 1295 0,'0'0'27'0,"0"0"6"0,0 0-33 0,0 0 0 0,0 0 0 0,-11 0 0 16,0 0-23-16,1-6-11 0,3 6-2 0,7 0-1 16,-7-6 27-16,0 6 10 0,-4-6 0 0,4 6-9 0,0 0 34 0,-4 0 7 0,4-6 2 15,0 6 0-15,-3 0 11 0,-1 0 3 16,0 0 0-16,1 0 0 0,-1 6-29 0,1-6-6 0,3 0-1 0,-4 6 0 31,0-6-12-31,4 0 0 0,-3 6 0 0,3-6 0 16,-4 6 0-16,4 0 0 0,0-6 0 0,0 0 0 15,0 3-8-15,7-3 8 0,-7 0 0 0,7 0 0 0,0 0-19 0,0 0 3 0,0 0 1 0,0 0 0 32,0 0-41-32,0 0-9 0,0 0-2 0</inkml:trace>
  <inkml:trace contextRef="#ctx0" brushRef="#br0" timeOffset="194170.515">25950 3260 1109 0,'0'0'23'0,"0"0"5"15,0 0-28-15,0 0 0 0,0 0 0 0,0 0 0 16,4 0-72-16,3 0-20 0,-4 0-4 0,-3 0 0 16,8 0 69-16,-8 0 15 0,7 0 2 0,0 0 1 15,0 0 83-15,0 0 17 0,3 0 3 0,-3 0 1 16,0-6-36-16,0 0-7 0,1 6-2 0,-1-12 0 0,-4 6-34 0,4 3-6 0,-3-3-2 15,-1 0 0-15,1 6-8 0,-4-5 0 0,3-1 0 16,-3-6 0-16,0 6 0 0,4 6-11 0,-4-6 3 16,0 0 0-16,0 0 8 0,0 1 0 0,0 2 0 0,0-3 0 15,-4-6 0-15,1 6-8 0,-1 0 8 0,1 0-8 16,-1 0 8-16,-3 6 0 0,0 0 0 0,0 0 0 16,0 0-8-16,-4 0 0 0,4 0 0 0,0 0 0 15,-3 0 8-15,-1 6 0 0,1-6 0 0,2 6-8 16,-2 0 8-16,3 0 0 15,-4-6 0-15,1 12 0 0,3-6 0 0,0-3 8 0,-4 2-8 0,4 7 11 16,0-6-1-16,3 0 0 0,-3 6 0 0,4-1 0 16,-1-5 6-16,1 3 2 0,-1 3 0 0,1 0 0 15,3-6 3-15,0 5 1 0,3 1 0 0,-3 0 0 16,4 3 1-16,-1-4 0 0,4 1 0 0,-3 6 0 16,3-4 0-16,3-2 0 0,-3 6 0 0,4-6 0 15,0-1-2-15,-1-2 0 0,1 9 0 0,3-6 0 16,-3-7-6-16,-1 4-2 0,4 3 0 0,-3-6 0 15,-1 0-13-15,4 0 9 0,-6 0-9 0,-1-6 8 16,3 5-8-16,-10-5 0 0,7 6 0 0,-7-6-11 16,0 0-31-16,0 0-6 0,7 0-2 0</inkml:trace>
  <inkml:trace contextRef="#ctx0" brushRef="#br0" timeOffset="196474.673">26448 3501 1044 0,'0'0'21'0,"0"0"7"0,0 0-28 0,0 0 0 0,0 0 0 0,0 0 0 15,0 0 0-15,0 0 8 0,3-6-8 0,1 0 0 16,-4 6 47-16,0-6 4 0,3 3 1 0,-3 3 0 16,4-9 24-16,-4 9 6 0,3-3 1 0,-3 3 0 15,4-6-29-15,-1 6-6 0,1-5 0 0,-4 5-1 16,0 0-37-16,0 0-10 0,0 0 0 0,0 0 0 16,0 0-16-16,0 0-8 0,4-6-2 0</inkml:trace>
  <inkml:trace contextRef="#ctx0" brushRef="#br0" timeOffset="-205623.895">17815 3148 922 0,'0'0'26'0,"0"0"6"0,0 0-32 0,0 0 0 0,0 0 0 0,0 0 0 15,0 0 8-15,7 6-8 0,-7-6 0 0,4 0 9 16,3 6 7-16,-4-6 0 0,5 6 1 0,-8-6 0 15,7 2 8-15,-4 4 2 0,-3-6 0 0,7 0 0 0,-3 6-11 0,-4 0-1 16,3 0-1-16,-3 6 0 0,0-6-2 0,0 5-1 16,-3-5 0-16,-1 3 0 0,1 3-11 0,-4 0 0 0,0-7 0 15,-1 7 0-15,1-3 8 0,0 3 0 0,4 5 0 16,-4-5 0-16,3 0-8 0,-3 0 0 0,4 2 0 16,-1-2 0-16,-3 6 0 0,4-12-17 0,-1 5 4 15,-3 4 1 1,3-3-103-16,-3-6-20 0</inkml:trace>
  <inkml:trace contextRef="#ctx0" brushRef="#br0" timeOffset="-204531.304">9673 2804 817 0,'-7'6'23'0,"0"0"5"0,0 5-28 0,0-5 0 0,0 0 0 0,3 0 0 0,-3 3 32 0,4 3 1 16,-4-1 0-16,3 1 0 0,-3-6-18 0,4 6-4 15,-1-3-1-15,1 2 0 16,-5 1 28-16,8-6 6 0,-3 6 0 0,-1 0 1 0,4-4-36 0,-3 4-9 16,-1 0 0-16,1 0 0 0,-1-1 0 0,1 1-12 15,-1 3 2-15,1 3 1 0,3-7 9 0,-7 1 0 0,3 0 0 0,1 2 0 16,-1-2 0-16,1-6 0 0,-1 6-10 0</inkml:trace>
  <inkml:trace contextRef="#ctx0" brushRef="#br0" timeOffset="-199199.577">2752 4926 930 0,'0'0'19'0,"0"0"5"0,0 0-24 0,0 0 0 0,0 0 0 0,0 0 0 15,0 0 31-15,0 0 1 0,0 0 0 0,0 0 0 16,0 0-24-16,0 0-8 0,0 0 0 0,0 0 0 15,0 0 0-15,0 0 0 0,0 0 0 0,-4 6 0 16,1 6 0-16,-1-6 0 0,4 6 0 0,0-6 0 16,0 2 0-16,0 10 0 0,0-6 0 0,0 0 0 15,-3 8 0-15,3-2 0 0,-4 5 0 0,4-2 0 16,-4 8 0-16,4-5 20 0,0 8-2 0,0-5-1 16,0 8-9-16,0-3-8 0,0 4 12 0,0-4-12 15,0 3 0-15,0 3 0 0,0-2 0 0,0-4 0 16,0 3 8-16,-3-2-8 0,3-4 0 0,0 3 0 15,0-2 0-15,-4-4 0 0,4 4 0 0,-3-4 0 16,3-2-15-16,-4-4-3 0,1 4-1 0,3-7 0 16,-4-5-27-16,1 3-6 0,-1-3 0 0</inkml:trace>
  <inkml:trace contextRef="#ctx0" brushRef="#br0" timeOffset="-198705.544">3048 5079 866 0,'0'0'18'0,"0"0"4"15,0 0-22-15,0 0 0 0,0 0 0 0,0 0 0 16,0 6 8-16,-4 3-8 0,1-3 8 0,-1 6-8 16,4-6 0-16,0 5 0 0,0 1 0 0,0 3 0 0,0-3 0 15,0 5 0-15,0-5 0 0,0 0 0 0,0 2 8 16,0 4-8-16,0-6 10 0,0 8-10 0,-3-2 8 0,3 6-8 0,-4-4 0 16,4 4 0-16,0-1 16 0,-3-2-4 0,3 8 0 0,-4-2 0 15,1 2-12 1,-1 0 0-16,1 4 0 0,-8-1 0 15,8 3 8-15,3 1-8 0,-4 2 0 0,1-6 0 0,-1 3 0 0,0-2 0 0,1 2 0 16,3-8 0-16,-4 2-12 0,4-6-8 16,-3 4-1-16,-1-9-363 0</inkml:trace>
  <inkml:trace contextRef="#ctx0" brushRef="#br0" timeOffset="-197952.843">3577 5673 954 0,'0'0'20'0,"0"0"5"0,0 0 1 0,0 0 2 0,0 0-28 0,0 0 0 0,0 0 0 0,-7 0 0 16,7 0 13-16,0 0-2 0,0 0-1 0,0 0 0 16,0 0-10-16,0 0 0 0,0 0 0 0,4 6 0 15,-1 0 0-15,1 0 0 0,3 0-9 0,0-6 9 16,3 6 0-16,1-6 0 0,0 0 0 0,3 0 0 15,-4-6 0-15,4 6 0 0,-3-12 0 0,0 6 0 16,3 0 0-16,0-6 0 0,0 4 0 0,-4-4 9 16,5 0-9-16,-1-6 12 0,-4 7-12 0,-3-7 12 15,4 9-12-15,-8-8 10 0,4-1-10 0,1 6 10 16,2-3-10-16,-6 4 0 0,3-7 0 0,-7 6 0 16,3 1 0-16,-6-4-11 0,3 3 1 0,-4 0 0 15,-3 1-4-15,4-1-1 0,-4 3 0 0,-1 3 0 16,-2 0 15-16,6 0 0 0,-6 6 0 0,-1-6 0 15,-3 6 13-15,0 6-4 0,3-6-1 0,-3 6 0 16,0 0-8-16,-3 6 0 0,2 6 0 0,5-4 0 16,-4 4 0-16,-4-3 0 0,0 2 0 0,4 1 0 15,4 5 0-15,-4-2 0 0,0 8 0 0,3-8 8 16,4 8-8-16,-4 1 0 0,1-4 0 0,-4 4 0 16,7-4 0-16,-1-2 0 0,1 2 0 0,0-2 0 15,0-1 0-15,4 4 0 0,-4-10 0 0,3 7 0 16,4-10 0-16,0 4 0 0,0-6 0 0,0 0 0 15,4-1 0-15,-1 4 0 0,1-9 0 0,3 0 0 0,0 0 0 0,3-1 0 0,1-5 0 0,7 0 0 32,-8 0-20-32,4 0-7 0,-3-5-1 0</inkml:trace>
  <inkml:trace contextRef="#ctx0" brushRef="#br0" timeOffset="-197366.409">4089 5409 1265 0,'-11'3'36'0,"4"-3"8"16,0 0-36-16,0 0-8 0,0 2 0 0,3 4 0 16,-3-6 28-16,-3 6 3 0,-1-6 1 0,-3 6 0 15,3-6-32-15,-3 6 0 0,4-6 0 0,-1 6 0 16,-3 0-24-16,3-6-12 0,1 9-1 0,3-4-1 16,-4 1 6-16,1 0 2 0,-4 0 0 0,7 6 0 15,-1-6 18-15,-2 0 3 0,6-1 1 0,4-5 0 16,-3 9 8-16,3-9-8 0,0 6 8 0,0 3-8 15,3 0 8-15,1 3-8 0,-1-7 8 0,4 7-8 16,1-6 8-16,-1-3 0 0,3 6 0 0,1 0 0 0,-4 2-8 16,3-5 0-16,-3 0 0 0,8 6 0 0,-1-6-4 15,-4 0 0-15,4 0 0 0,0-3 0 16,1 2 12-16,2 1 0 0,-3-6 0 0,-3 6 0 0,-1 0 0 0,1 0 0 0,3 6 8 16,-3-6-8-16,-1-3 0 0,1 2 0 15,-4 4 0-15,0 0-8 0,4-3 8 0,-4 0 0 0,-4 0 0 16,1 0-8-16,-4-1 8 0,3 4 0 0,-3 0 0 0,-3 6 0 15,-1-3 0-15,1-7 0 0,-4 7 0 0,-4 3-8 16,0-3-1-16,1-1 0 0,-1 1 0 16,-3 0 0-16,4 0 9 0,-5-4 0 0,1 4 0 15,4 0 0-15,-4 0 0 0,-8-6 11 0,8 0-3 0,0-1 0 16,-3-2 0-16,3 3-8 0,-4-3 12 0,7-3-4 16,-6 9-8-16,-1-9 0 0,4 0-12 0,0 0 12 15,3 0-49-15,1 0-3 0,-1 0 0 16,0 0 0-16,4-9-19 15,4 9-4-15</inkml:trace>
  <inkml:trace contextRef="#ctx0" brushRef="#br0" timeOffset="-196991.551">4353 5094 1060 0,'0'0'44'0,"-3"12"-35"16,3-6-1-16,-4 11 0 0,4-11 0 0,0 9 0 15,-3-3 0-15,3 5 0 0,0-5 0 0,-4 6 0 16,1 2 4-16,3-2 0 0,-4 5 0 0,1-2 0 15,3-3-12-15,-4 8-17 0,1-2 4 0,-1-1 1 16,4-2 12-16,0 8 16 0,-4-5-3 0,4 2-1 16,0 3-12-16,0-5 9 0,0 2-9 0,0 1 8 15,0 2 0-15,4-11 0 0,-4 5 0 0,4-2 0 16,-1 3-8-16,1-7 0 0,3 10 0 0,-4-16 0 16,1 7 0-16,3 3-11 0,-4-10 3 0,1 7 0 15,-1-6-26-15,1-3-5 16,-1 2-1-16,1-5 0 0,-4 0-28 0,0-6-7 0,0 0-1 0</inkml:trace>
  <inkml:trace contextRef="#ctx0" brushRef="#br0" timeOffset="-196676.114">4135 5644 1160 0,'0'0'32'0,"0"0"9"0,0 0-33 16,0 0-8-16,0 0 0 0,0 0 0 0,0 0 34 0,0 0 5 0,0 0 1 0,0 0 0 16,0 0-32-16,0 0-8 0,0 0 0 0,7 0 0 15,0 0 0-15,0 0-15 0,3-3 4 0,-6-3 1 16,6 6 10-16,5 0 0 0,-1-6 0 0,-4 6 0 15,4-6 0-15,0 6-12 0,4-6 12 0,-4 6-12 16,0-6 12-16,-3 1 0 0,3 5 0 0,4-6-8 16,-4 3-5-16,3-3-1 0,-2 3 0 0,6 0 0 15,-4 0-53-15,-3 3-10 16</inkml:trace>
  <inkml:trace contextRef="#ctx0" brushRef="#br0" timeOffset="-196075.618">5348 5517 1029 0,'0'0'44'0,"-10"0"-36"15,2 0 32-15,-2 0 7 0,3 0 1 0,-4 0 0 16,4 0-28-16,0 0-4 0,-7 0-2 0,0 0 0 16,3 0-3-16,-3 0-1 0,0 3 0 0,4-3 0 15,-5 0-10-15,5 3 12 0,-1-3-12 0,1 3 12 16,3-3-12-16,-7 3 0 0,-4 3 0 0,4 3 0 15,3-3 0-15,-3 0 8 0,0 5-8 0,0-5 8 16,3 0 0-16,4 6 0 0,-3 3 0 0,-8-4 0 16,7-5 2-16,1 6 0 0,-1-3 0 0,4 3 0 15,-3-1-10-15,3 7 0 0,3 0 0 0,-3-7 0 16,3 4-24-16,1 9-6 0,3-13-2 0,-4 10 0 16,4-3 32-16,0-1 0 0,4 1 0 0,-1 2 0 15,1-8-12-15,-1 6 3 0,5-9 1 0,-5 8 0 16,4-11 8-16,4 12 0 0,-4-12 0 0,3 0 0 15,4 2 0-15,1-2 0 0,-1-3 0 0,-7 6 0 16,7-9 0-16,0 6 0 0,0-6 0 0,-3 0-8 16,3 0-37-16,0-6-7 0,-4 6-2 0</inkml:trace>
  <inkml:trace contextRef="#ctx0" brushRef="#br0" timeOffset="-195716.87">5186 5282 1489 0,'0'0'31'0,"0"0"7"0,0 0-30 0,0 0-8 0,0 0 0 0,-4 9 0 15,4-9 0-15,-3 6-10 0,3-6 10 0,-4 6-13 16,4 6 4-16,0-1 1 0,4 1 0 0,-4 0 0 15,3 2-8-15,-3 4-2 0,4-6 0 0,-1 3 0 16,1 2 18-16,-4-5 0 0,3 9 0 0,-3-7 0 16,4 7 0-16,-1-4 16 0,5 1-4 0,-5 3 0 15,1 2-12-15,3-5 0 0,-4 8 0 0,4-2 0 16,0-4 0-16,0 4 0 0,-3-6 0 0,3-1 0 16,3 4 0-16,-6-4 0 0,3-2 0 0,-3 3 0 15,3-1 0-15,-7 1 0 0,7-6 0 0,-4 3 0 16,4-4-48-16,-3 1-7 0,-1 0-1 0,1-6 0 15,-1 2-12-15,1-2-4 0,3 0 0 0,-3 0 0 16,-4-6-11-16,0 0-2 0</inkml:trace>
  <inkml:trace contextRef="#ctx0" brushRef="#br0" timeOffset="-188645.867">5842 5573 756 0,'0'0'16'0,"0"-6"3"0,0 0-19 0,0 6 0 0,0-5 0 0,0-7 0 16,4 6 0-16,-4 0 0 0,3 0 0 0,-3 6 0 15,4-6 9-15,-4 6-9 0,0-3 0 0,0 3 9 16,0 0 19-16,0-6 3 0,0 6 1 0,0-5 0 15,0 5 21-15,-7-6 5 0,7 6 1 0,-4-6 0 16,-3 6-27-16,-4 0-6 0,1 0-1 0,-1 0 0 16,4 0-15-16,0 0-10 0,-7 0 12 0,0 12-12 15,0-12 13-15,3 5-4 0,-3 1-1 0,0 0 0 16,0 3-8-16,0-3 0 0,0 6 0 0,3-1 0 16,0 1 0-16,-6 3 0 0,6 3 0 0,-3-7 0 15,4 7 0-15,-1-6 0 0,-3-1 0 0,3 4 0 16,1-3 0-16,3 6 0 0,0-4 0 0,-1 4 0 15,-2 0 0-15,3-7 0 0,3 4 0 0,1 3 8 16,-1-7-8-16,1 7 0 0,3-6 0 0,0 3 0 16,0-4 0-16,0 7 0 0,3-12 0 0,1 3 0 0,3-1 0 15,-4 1 0-15,8-3-9 0,-4 0 9 0,0 0 0 0,-3 0 0 16,3-6-8-16,0 0 8 0,3 0 0 0,1-6 0 0,-1 0-8 16,-2 0 8-16,2 0 0 0,1-6 0 0,-1 4 0 15,1-4 0-15,7 0 0 0,-8-5 0 0,-3 2 0 0,4-3 0 16,-1 1-8-16,-3-1 8 0,4-3-12 15,-4 4 12-15,0-1-23 0,-3 3 3 0,3 4 0 0,-4-7 0 32,1 6-8-32,-4-3-2 0,0 1 0 0,-4-1 0 0,1 3 6 0,-1-5 0 15,1 2 1-15,-4 3 0 0,-1 6 15 0,1-5 8 0,0-1-10 0,-3 6 10 16,3 3-9-16,-4-3 9 0,4 3-8 0,0 3 8 31,-4 0-36-31,-3 3-3 0,7 3 0 0</inkml:trace>
  <inkml:trace contextRef="#ctx0" brushRef="#br0" timeOffset="-187581.781">5884 5538 1257 0,'0'0'26'0,"0"0"6"0,0 0-32 0,0 0 0 0,0 0 0 0,0 0 0 16,0 0 0-16,0 0 0 0,0 0 0 0,0 0-12 16,0 6 12-16,4 6 0 0,-1-7 0 0,4 7-9 15,1-6 9-15,-5 0-8 0,1 6 8 0,-1-3-8 16,1 2 8-16,-1 1 0 0,1-6 0 0,3 9-8 16,-4-7 8-16,-3 7 0 0,4-9 0 0,-1 12 0 15,1-9 0-15,-4 5 0 0,3 1 0 0,1 3 0 16,-1-7 0-16,-3 4 0 0,4 3 0 0,-1-1 0 15,1-5 0-15,0 0 0 0,3-3 0 0,-4 2 0 16,-3 1 0-16,4 0 0 0,-4-6 0 0,3 3 0 16,-3-1 0-16,0-8 0 0,0 9 0 0,0-9 0 15,0 6 0-15,0-6 0 0,0 0 0 0,0 0 0 16,0 0 12-16,0 0-1 0,0 0-1 0,0 0 0 16,0 0 13-16,0 0 2 0,0 0 1 0,-7 0 0 15,4-6-11-15,-4 6-3 0,-1-12 0 0,5 7 0 16,-4-4-12-16,3-9 0 0,-3 6 0 0,4 1 0 15,3-4 0-15,-4-3-16 0,4 7 3 0,-3-7 1 16,3 3 1-16,-4 3 1 0,4 1 0 0,0-7 0 16,0 6 10-16,4 3-8 0,-4-2 8 0,3-1-8 15,1 6-2-15,-1 0 0 0,4-6 0 0,-3 7 0 0,3-1-2 0,0 0 0 16,0-3 0-16,0 3 0 0,0 6 1 0,0-6 0 16,0 0 0-16,0 0 0 0,4 6 11 0,-4-5-12 15,0-1 12-15,-3 6-12 0,3-3 12 0,0 3-8 0,-7 0 8 0,7 3-8 16,-4 3 8-16,4-6-12 0,0 0 12 0,-3-965-12 15,3 1941 12-15,-4-970 0 0,5 0 0 0,-5 0-8 16,4 3 8-16,-3 0 0 0,3-1 0 16,-4 4-8-16,1-6 19 0,3 6 4 0,0 0 1 15,0-7 0-15,0 4-26 0,-3 3-5 0,-1 0-1 0,1-6 0 16,3 5 26-16,-4-5 5 0,1 0 1 16,-1 0 0-16,1 3-16 0,-1-3 0 0,-3-6 0 0,4 0 0 15,-4 0 0-15,0 0 0 0,0 0 0 0,0 0 0 16,0 0 0-16,0 0-16 0,0 0 3 0,0 0 1 15,0 0 20-15,0 0 5 0,7 6 1 0,-7-6 0 16,0 0-14-16,3-6 11 0,1 0-11 0,-1-3 10 16,1 0-2-16,-1 0 0 0,1 4 0 0,0-7 0 15,-1 0-8-15,1-3 0 0,-1 7 0 0,1-1 0 16,3-3-9-16,-4 0-4 0,4 0-1 0,7 4 0 16,-7-1 5-16,0 0 1 0,-3-3 0 0,0 6 0 15,3 0-3-15,0-5 0 0,0 2 0 0,0 3 0 16,0 0-8-16,3 6-1 0,-3-6-1 0,1 6 0 15,-1 0-11-15,-4-6-1 0,4 6-1 16,0 6 0-16,-3-6 13 0,3 0 2 0,-4 6 1 0,4-3 0 16,0 3 6-16,-3-3 0 0,-4 12 1 0,4-10 0 15,-1 1 11-15,1 6 0 0,-1 0 0 0,1-3 0 16,-1 2 0-16,1 1 0 0,-1 0 0 0,1 0 0 16,-1-3 8-16,-3 5-8 0,4 1 10 0,-4 3-10 0,3-7 12 15,-3-2-3-15,0 9-1 0,0-6 0 16,0-1 4-16,0 1 1 0,0-3 0 0,0 0 0 0,0 0-13 0,0-4 0 15,-3 7 8-15,3-12-8 0,0 6 0 0,0-6 0 0,0 0 0 16,0 0 0 0,0 0-24-16,0 0-8 0,0 0-2 0</inkml:trace>
  <inkml:trace contextRef="#ctx0" brushRef="#br0" timeOffset="-186542.945">6604 5635 1154 0,'0'0'24'0,"0"0"6"0,0 0-30 0,-4 6 0 16,4 0 0-16,0 0 0 0,0 2 0 15,0-2-13-15,0 0 1 0,0 6 0 0,0 0 4 0,4-6 8 0,0 2-13 0,-4 1 5 16,3 0-10-16,-3 9-2 0,4-7 0 0,-1-2 0 15,-3 3 20-15,4 0-12 0,-1 0 12 0,-3-1-10 16,4 1 10-16,-4-6 0 0,0-6 0 0,3 9 0 16,-3-3 0-1,4 0 9-15,-4-6-1 0,0 5-8 0,0-5 8 0,0 0-8 0,0 0 0 0,0 0 0 16,3 6 8-16,-3-6-8 0,0 0 0 0,0 0 0 16,0 0 10-16,0 0-10 0,0 0 8 0,0 0-8 15,4-6 14-15,-4 1-2 0,7-1-1 0,-7-3 0 16,0-3-11-16,0 6 8 0,0-6-8 0,0 7 8 15,3-13-8-15,-3 3 0 0,4 3 0 0,-4-5 0 16,3 5 0-16,-3-6 0 0,0 10-9 16,0-10 9-16,0 6 0 0,0 0 0 15,4 4-8-15,0-1 8 0,-4 0 0 0,3 3 0 0,4 0 0 0,-3 0 0 16,-1 0 0-16,4 1-12 0,-3-1 12 0,-1 3-10 16,4-3-2-16,-7 6 0 0,4-3 0 0,3 3 0 15,-4 0 4-15,4 0 0 0,-3 3 0 0,3 3 0 16,-3 3 8-16,3-4 0 0,-4 1-9 0,4 0 9 15,0 0 0-15,0 6 0 0,0-3 0 0,-3-1 8 16,-1 1-8-16,1-3 0 0,3 0 0 0,-3 0 0 16,-1 0 0-16,1 0 0 0,-1 3 0 0,1-1 8 15,-1 1-8-15,1 9 0 0,-1-12 0 0,-3 5 0 16,4-5 0-16,-4 0 0 0,0 0 0 0,0-6 0 16,0 0 0-16,0 0 0 0,0 0 0 0,0 0 0 15,0 0 0-15,0 0 0 0,0 0 0 0,0 0 0 0,0 0 0 16,0 0 0-16,0 0 0 0,7-3 0 0,0 0 8 15,-4 0-8-15,1-6 8 0,-1 4-8 0,1-1 8 0,3-6-8 0,-3 0 8 16,3 3-8-16,-4 1 0 0,1-1 0 0,3-3-14 16,-4 6 5-16,8-6 0 0,-8 3 0 0,1 1 0 0,-1-7 0 15,1 9 0-15,3-6 0 0,-3 6 0 0,3-5 0 16,0 2 9-16,0 0 0 0,0 6 0 0,0-9-8 16,0 6 8-16,3 1 0 0,1-7 0 0,-4 6-8 15,0 3 8-15,0 0-8 0,0 0 8 0,4 0-8 16,-8 0-8-16,4 0-2 0,4 3 0 0,-4 0 0 15,0 0 18-15,-3 0-10 0,3 0 10 0,0 0-8 16,0 3 8-16,0 0 0 0,-4 0 0 0,4 0-8 16,-3 0 8-16,3 6 0 0,-3-9 8 0,-1 12-8 15,1-7 16-15,-1 1 0 0,1 0-1 0,-1 0 0 16,1 0-2-16,3 0 0 0,-4 9 0 0,-3-10 0 16,4 1 2-16,-4 6 0 0,0 0 0 0,0-3 0 15,0 2-5-15,0 1-1 0,3-6 0 0,-3 6 0 16,4 0-9-16,-4-1 0 0,0 4 0 0,0 3 8 15,0-7-8-15,0-2 0 0,3 3 0 0,-3 0 0 16,0 0 0-16,4-7 0 0,-4 7 0 0,0-6 0 16,0-6 0-16,0 0 0 0,0 0 0 0,0 6 0 15,0-6-24-15,0 0 0 0,0 6 0 0,0-6 0 16,0 0-20-16,0 0-5 0,0 0-1 16</inkml:trace>
  <inkml:trace contextRef="#ctx0" brushRef="#br0" timeOffset="-185700.99">7588 5520 843 0,'0'0'24'0,"0"0"5"0,-7 6-29 0,7-6 0 0,-7 0 0 0,0 3 0 15,0-3-12-15,0 0-8 0,0-3-1 0,0 3-1 16,0 0 9-16,-4 0 1 0,4 0 1 0,0 3 0 16,-3-3 11-16,2 3 0 0,1 0 10 0,-3-3-10 15,3 3 8-15,-4-3-8 0,1 0 0 0,-1 0 0 16,0 6 8-16,1-6-8 0,3 6 0 0,-7 0 0 16,3-6 0-16,1 5 0 0,-1 1 0 0,0 0 0 15,4 0-12-15,-3 0 2 0,3 6 0 0,0-3 0 0,0 2 10 16,3 1-13-16,0-6 5 0,-3 9 8 15,4-7-45-15,3 1-2 0,-4 3 0 0,4 0 0 16,-3 0 21-16,6-7 4 0,-3 4 1 0,4 3 0 0,-1 0 21 16,1-6 0-16,-1 5 0 0,1-5 0 0,0 3 16 15,3 3 7-15,-4 0 1 0,4-6 1 0,0-1-10 0,0 1-3 16,0 0 0-16,0 0 0 0,4 0-12 16,-4-6 0-16,4 0 8 0,-1 0-8 15,1 0 0-15,-4-6 9 0,3 6-9 0,-2 0 8 0,2-6-8 0,1 6 0 0,-1-6 0 0,1 0 0 16,-4 1 0-16,3-7 0 0,-2 6 9 15,-1-6-9-15,0 3 0 0,0-2 8 0,3-1-8 16,-6-6 0-16,-1 6 0 0,4 4 0 0,-3 2 0 16,-1-6 0-16,4 0-9 0,-3 0 0 0,0 1 0 0,-1-4 0 15,1 9 9-15,-4-6 8 0,3 1-8 0,1 2 11 16,-4-3 9-16,0 6 3 0,0 0 0 0,0 0 0 16,0 6-7-16,0 0 0 0,0 0-1 0,0 0 0 15,0 0 5-15,0 0 2 0,0 0 0 0,0 0 0 16,0 0-14-16,0 0-8 0,0 0 10 0,0 0-10 15,0 0 8-15,0 6-8 0,0 0 0 0,-4 3 0 16,4 3 26-16,0-6-1 0,0 5 0 0,0-5 0 16,0 0-7-16,-3 6-2 0,3-3 0 0,0-1 0 15,0 7-1-15,0-9-1 0,3 12 0 0,-3-12 0 16,4 2-4-16,-4 1-1 0,3 0 0 0,1 9 0 16,-1-12 6-16,1 5 1 0,-1-2 0 0,-3 3 0 15,4 0-16-15,-1-6 0 0,1 5 0 0,-1 1 0 16,1-3 0-16,-4-3-16 0,3 6 3 0,1-7 1 15,-4-5 12-15,4 6 0 0,-4-6 0 0,3 6-9 16,-3-6-8-16,4 0-2 0,-1 12 0 0,-3-12 0 16,0-967-28-16,0 1934-5 0,7-967-2 0</inkml:trace>
  <inkml:trace contextRef="#ctx0" brushRef="#br0" timeOffset="-184708.565">8022 5529 1067 0,'0'0'22'0,"0"0"6"0,0 0-28 0,-7 0 0 0,7 0 0 0,-7 0 0 15,7 0 20-15,-7-3 0 0,0 0-1 0,7 3 0 16,-4-3-5-16,-3 0-1 0,0 3 0 0,7 0 0 16,-3-6 1-16,-4 1 0 0,7 5 0 0,-7 0 0 15,0 0-2-15,0-6 0 0,0 6 0 0,7 0 0 16,-8-6-12-16,8 6 0 0,-7 0 0 0,7 0 0 15,-10 6 0-15,3 0 0 0,3-6 0 0,4 0 0 0,-10 5 0 16,3 1-16-16,3 0 3 0,-3 0 1 0,3 3 3 0,1-3 1 0,3 6 0 0,-4-1 0 31,4-5-29-31,0 3-6 0,0 6-1 0,0-6 0 0,-3 2 26 16,3 1 5-16,-4 0 1 0,4 0 0 0,-3-4 12 0,3-2 0 16,0 6 0-16,0-6 0 15,0 6 0-15,0-6 0 0,0-3 0 0,0 2 10 16,0 1-10-16,3 6 0 0,-3 0 0 0,0-6 0 0,4 0 8 0,-1-1 0 15,1 1 0-15,-4-6 0 0,3 3-8 0,1 0 0 16,-4-3 0-16,7 3 0 0,0 0 0 0,-3-3 0 0,6 0 0 16,-6 0 0-16,-1-3 0 0,4 0 0 0,0 0 0 0,-3 0 0 15,3 3 0-15,-3-6-17 0,3 6 4 0,0-5 1 16,-4-1-7-16,4 0-1 0,0-6 0 0,-3 6 0 16,3 0 8-16,-4 0 0 0,1 1 1 0,-4 2 0 15,3-3 11-15,-3-6 0 0,0 6 0 0,0 0 0 16,0 0 12-16,0 6 5 0,-3-6 1 0,3 3 0 15,0-2-1-15,-4-4 0 0,4 0 0 0,-3 3 0 16,3 0-7-16,0 6-2 0,0 0 0 0,-4 0 0 16,4 0 8-16,0 0 0 0,0 0 1 0,0 0 0 15,0 0-5-15,0-6-2 0,0 6 0 0,0 0 0 16,0 0 1-16,0 0 0 0,0 0 0 0,0 0 0 16,0 0-11-16,0 0 0 0,0 0 0 0,0 0 8 15,0 0-8-15,0 0 8 0,0 0-8 0,0 0 8 16,0 0-8-16,0 0 0 0,0 0 0 0,0 0 0 0,0 0 0 0,0 0 0 15,0 0 0-15,-3 6 0 16,-1 0 0-16,4-6 0 0,0 6 0 0,4 6 0 16,-4-6 8-16,0-1 0 0,3 4 0 0,1 3 0 0,-4-6-8 15,3 6 0-15,-3-3 0 0,4 2 0 16,-1 1 0-16,-3 6 8 0,4-7-8 0,-1 1 8 0,1 9-8 16,0-9 0-16,-1 5 0 0,1 4 8 0,-4-4-8 0,3 7 0 15,1-12 0-15,-1 8 0 0,-3-2 0 0,7 0 8 0,-7-4 0 0,0 10 0 16,0-13-8-16,0 10 8 0,0-3-8 15,0-1 8-15,0 1-8 0,0-6 0 0,0 2 0 0,0 4-11 16,-7-6 11-16,4 0 0 0,3-4 0 0,-4 10 0 16,-3-12 0-16,4 6 8 0,-1-6-8 0,0-1 11 15,-3 1-11-15,0 3 0 0,0-9-12 16,0 3 12-16,-3-3 18 0,3 3 11 0,-4-3 3 0,0-3 0 16,1 3-52-16,-1-3-9 15,-3 0-3-15,0-3 0 0,0 0 32 0,0-5 0 0,0 5 0 0,0-6 0 16,-1-3-22-16,1-2 2 0,0 5 0 0,0-14 0 31,0 8-41-31,3-6-8 0,-3 1-2 0,4 2 0 0,-1 4-33 0,4-1-8 16,4-3 0-16</inkml:trace>
  <inkml:trace contextRef="#ctx0" brushRef="#br0" timeOffset="-183945.748">8086 5706 1036 0,'0'0'21'0,"0"0"7"0,0 0-28 0,0 0 0 0,0 0 0 0,0 0 0 15,0 0 0-15,0 5-16 0,3 1 3 0,1 0 0 16,-4-6-3-16,7 6-1 0,0-6 0 0,0 0 0 16,0 0 17-16,0 0 0 0,4 0 0 0,-1-6 0 15,1 6 0-15,-1-3 0 0,1 0 8 0,-1 0-8 16,-2 0 24-16,2 0 0 0,-3 1-1 0,0-1 0 16,4-3 7-16,-4 6 2 0,0-12 0 0,0 6 0 15,-3 0-7-15,-4 6-1 0,7 0 0 0,-7 0 0 16,3-6-16-16,-3-3-8 0,4 1 8 0,-4 2-8 15,0-3 0-15,0 3 0 0,0-6 0 0,-4 6 0 16,1 1 0-16,-1-1 0 0,1-6 0 0,-1 6 0 16,-3 3 10-16,3-3-10 0,-3 0 12 0,0 6-12 0,-3-6 34 15,3 6 0-15,-4 0 0 0,4 0 0 16,-4 6-54-16,4-6-12 0,-3 6-1 0,3 0-1 0,-4-3 34 0,1 6 0 0,3 0 0 16,-4 2 0-16,4-5 0 0,0 0 0 0,0 6 0 15,0 0 0-15,3-3 0 0,1 2 0 0,-1 1 0 0,1 0 0 16,3 0 0-16,-4-1 0 0,4 4 0 0,0 3 0 15,0-7 0-15,0 1 0 0,4 3 8 16,-1-3-8-16,1-1 0 0,-1 1 0 16,1-6-8-16,3 6 8 0,-4-3 19 0,1 2 10 15,-1-5 3-15,1 0 0 0,-1 6-24 0,4-6-8 0,-3-6 0 0,0 6 0 16,3-3 0-16,-7-3 0 0,3 5 0 0,1-2 0 16,6 0 0-16,-6 3 0 0,3-6 0 0,0 6 0 15,3-6 0-15,-3 0 0 0,4 0 0 0,0 0 0 16,-1 0 0-16,-3 0 0 0,4 0 0 0,-1-6 0 15,-2 6-20-15,2 0-9 16,1 0-3-16,-1-6 0 0,1 3 7 0,-1 3 1 0,1-3 0 0,-4 1 0 16,4-1-64-16,-1 0-13 0</inkml:trace>
  <inkml:trace contextRef="#ctx0" brushRef="#br0" timeOffset="-182790.662">9102 5685 1190 0,'0'0'33'0,"0"0"9"0,0 0-34 0,0 0-8 0,0 0 0 0,0 0 0 15,0 0 8-15,0 0 0 0,0 0 0 0,0 0 0 16,0 0-8-16,0 0 12 0,0 0-12 0,-7-6 12 15,7 6 0-15,0 0 0 0,-7 0 0 0,-1 0 0 16,5-6 8-16,-4 6 1 0,0-6 1 0,0 6 0 16,0-6-1-16,0 3 0 0,-4 3 0 0,4-2 0 15,-4-1-1-15,4 0 0 16,-3 3 0-16,-1-3 0 0,4 0-20 0,-3 0 0 0,3-3 0 0,-4 6-12 16,4 0 12-16,-4 0 0 0,1 0 0 0,3 0 0 15,-4 6-9-15,1-3-3 0,-1 0-1 0,4 0 0 16,-4 0-6-16,1 2-1 0,3-2 0 0,-4 3 0 15,4 0 20-15,0 0 0 0,0 0 0 0,0 6 0 16,0-6 0-16,3-1 0 0,1 4 0 0,-1 3 0 16,1 0 0-16,3 0 0 0,0-1 0 0,0 4 0 15,0 3 0-15,3-12 9 0,1 5-1 0,-1 1 0 16,1 0-8-16,-1-3 0 0,1 2 0 0,3-5 0 16,0 0 0-16,0 6 0 0,4-6 0 0,-1 0 0 15,-3-6 0-15,0 3 0 0,0-3 0 0,0 0 0 16,0 0 0-16,1-3 0 0,2 3 0 0,-3-6 0 15,0 0 0-15,4 0 8 0,-4 0-8 0,0-6 8 16,0 1-8-16,0-1 12 0,4-3-12 0,-4 3 12 16,0 1-12-16,0-1 0 0,0-3 0 0,-4 3 0 15,4 1 0-15,0-1 0 0,-3-3 0 0,3 6 0 16,-3 1 0-16,-1 2 0 0,1-6 0 0,-1 12 0 0,-3 0 0 16,4-6 0-16,-4 6 0 0,0 0 0 15,0 0 0-15,0 0 0 0,0 0 0 0,0 0 0 16,0 0 0-16,0 0 8 0,0 0-8 0,0 0 0 0,0 0 0 0,0 0 8 0,0 0-8 15,0 0 0-15,3 6 10 0,1 0-10 0,-4 0 12 16,3 3-12-16,-3 2 10 0,0 1-10 0,-3 0 8 0,3 5-8 16,0-2 8-16,0 3-8 0,0-1 8 0,0 1-8 15,0 0 8-15,0-4-8 0,3 10 8 0,-3-9-8 16,0 2 8-16,4 7-8 0,-4-7 0 0,0 4 8 16,3-3 8-16,-3-1 2 0,4 1 0 0,-4 2 0 15,7 4-18-15,-7-9 0 0,3 2 8 0,1-5-8 16,-1 6 0-16,1-7 0 0,-4 10 0 0,4-9 0 15,-1 5 0-15,4-5 0 0,-3-3 0 0,-1 3 0 16,4 0 0-16,-3-7 0 0,3 7 0 0,0-3 0 16,0 0-28-1,0-3-2-15,0-3-1 0,0 3 0 0,0-6 0 16,0 0 0-16,0 0 0 0,0 0 0 0,0 0-126 0,0-9-26 0</inkml:trace>
  <inkml:trace contextRef="#ctx0" brushRef="#br0" timeOffset="-182233.294">9250 5641 1288 0,'0'0'27'0,"0"0"5"0,0 0-32 0,0 0 0 0,0 0 0 0,0 0 0 15,0 0 0-15,0 0-12 0,0 0 0 0,0 0 0 16,0 0-7-16,0 0-1 0,0 0 0 0,0 0 0 16,0 0 20-16,0 6 0 0,3 0-8 0,1 2 8 15,-4-2 0-15,0 0 0 0,0-6 0 0,3 12 0 16,1 0 0-16,-1-6 0 0,1 2 0 0,0 4 0 16,-1 6 0-16,1-6 0 0,-1-7 0 0,1 7 0 15,-1-3 0-15,1 3 0 0,3 0 0 0,-4-7 0 16,4 1 0-16,0 6 0 0,0-3 0 0,4 0 0 15,-4 0 0-15,0-9 0 0,0 5 0 0,0 1 0 16,0-6-23-16,0 6-7 0,0-6-2 0,-3 0 0 16,3 0 32-16,0 0 0 0,-3-6 0 0,-1 0 0 15,4 1 14-15,-3-1 9 0,-1 3 1 0,4-6 1 16,-3 0-6-16,-1 3-2 0,1-6 0 0,-1 1 0 16,1-7-5-16,-1 6-2 0,-3-2 0 0,4 2 0 15,-4-6-10-15,0 3 0 0,0 4 0 0,0-7 0 16,0 6-24-16,0-2-8 0,4-4 0 0,-4 12-1 15,0-6-18-15,0 1-3 0,0 5-1 0</inkml:trace>
  <inkml:trace contextRef="#ctx0" brushRef="#br0" timeOffset="-181588.83">9744 5326 1519 0,'0'0'43'0,"0"0"9"0,0 0-41 0,0 0-11 0,0 0 0 0,0 0 0 16,0 0 0-16,-4 6 0 0,1 0 0 0,3 3-11 15,0-3 11-15,0 5 0 0,0-5 0 0,0 0 0 16,0 6-9-16,0-6 0 0,0 3 0 0,0 8 0 16,-4-11 9-16,4 6 0 0,0 0 0 0,0 0 0 15,-3-1 0-15,3 4 0 0,-4 3 0 0,1-4 0 16,3 1 0-16,0 0 11 0,0 2-11 0,0-5 12 16,0-3-12-16,0 9-9 0,0-7 9 0,0-5-13 15,0 6 13-15,0-3 0 0,0-3 0 0,0-6 0 16,0 6-14-16,0-6 3 0,0 0 1 0,0 0 0 15,0 0-2-15,0 0 0 0,0 0 0 0,0 0 0 16,0 0-35-16,0 0-7 0,0 0-2 0</inkml:trace>
  <inkml:trace contextRef="#ctx0" brushRef="#br0" timeOffset="-181151.381">9959 5679 1431 0,'0'0'29'0,"0"0"9"0,0 0-30 0,0 0-8 0,0 0 0 0,0 0 0 15,0 0 0-15,0 0 0 0,0 0 0 0,0 0 8 16,0 0-8-16,0 0-12 0,0 0 4 0,-4 6 0 16,4 0 8-16,0-6 0 0,-3 6 0 0,3 3 0 15,0-9 0-15,-4 5 0 0,4-5 0 0,0 9 0 16,0 0 0-16,0 3 11 0,-3-6-3 0,3 0 0 15,0 5-8-15,0-5 0 0,0 0 0 0,0 3 0 16,0-3 0-16,0-6 0 0,0 12-12 0,3-7 12 16,-3 1-9-16,0 0 9 0,0-6 0 0,4 6 0 15,-4-6-42-15,0 6-2 0,0-6 0 0,0 0 0 16,0 0-6-16,0 0-2 0,0 0 0 0,0 0 0 16,0 0-15-16,0 0-3 0,0 0-1 0</inkml:trace>
  <inkml:trace contextRef="#ctx0" brushRef="#br0" timeOffset="-180884.729">9991 5476 1504 0,'0'0'64'0,"-4"6"-52"15,4-6-4-15,0 0-8 0,0 0 11 0,-7 0-11 16,7 0-39-16,0 0-14 0,0 0-3 0,0 0-1 16,0 0-17-16,0 0-3 0,0 0-1 0,0 0 0 15,-7 6-9-15,7-6-1 0,0 0-1 0</inkml:trace>
  <inkml:trace contextRef="#ctx0" brushRef="#br0" timeOffset="-173557.854">10266 5150 429 0,'0'0'12'0,"-7"3"3"16,7-3-15-16,-7 0 0 0,0 3 0 0,0 0 0 0,0-3 0 0,7 0 0 16,-7 0 0-16,-1 0 0 0,8 0 0 0,-10 0 0 0,3 0 0 0,7 0 0 15,0 0 36-15,0 0 5 0,0 0 1 0,0 0 0 16,0 0 3-16,-4 3 1 0,4-3 0 0,0 0 0 16,0 0 5-16,0 0 1 0,0 0 0 0,0 6 0 15,0-6-32-15,0 11-7 0,0-11-1 0,-3 6 0 16,3 0-3-16,0-6-1 0,3 12 0 15,-3-6 0-15,0 0 26 0,0 8 5 0,0-2 1 16,0 0 0-16,0 5-23 0,-3-5-4 0,3 3-1 0,0 3 0 16,-4-1 0-16,4-2 0 0,0 8 0 0,-3-5 0 15,3 3 0-15,3-4 0 0,-3 7 0 0,4-1 0 16,-1 10-12-16,1-13 0 0,-4 10 0 0,3-4-10 16,1 3 10-16,-1-5 0 0,-3-1 8 0,4 4-8 15,-4-1 0-15,3 4-15 0,-3-7 3 0,0 4 0 16,0-4 12-16,-3 7 16 0,3-4-3 0,0-2-1 15,0-4-12-15,-4 4-16 0,4-7 3 0,-3-5 1 0,-1 3 12 0,1-3 0 16,-1-1 0-16,4-5 0 0,0-6-19 0,0 0-1 16,0 0 0-16,0 0 0 15,0 0-32-15,0 0-8 0,0-12 0 0</inkml:trace>
  <inkml:trace contextRef="#ctx0" brushRef="#br0" timeOffset="-171906.687">10760 5535 970 0,'0'0'27'0,"0"0"7"0,0 0-34 0,-7 0 0 0,7 0 0 0,0 0 0 16,0 0 44-16,0 0 3 0,0 0 0 0,0 0 0 16,0 0-28-16,0 0-6 0,0 0-1 0,0 0 0 15,0 0-3-15,0 0-1 0,0 0 0 0,0 0 0 16,0 0 4-16,0 0 0 0,0 0 0 0,-4 3 0 16,1 3 16-16,-1 6 3 0,4-12 1 0,-3 5 0 15,3 7-32-15,-4-6 0 0,4 3 0 0,4 3 0 16,-4-1 12-16,3 1-3 0,-3 0-1 0,4-3 0 15,-1 3-8-15,-3-1-11 0,4-5 3 0,-1 6 0 16,1 0 8-16,-1-6 0 0,1 2 0 0,-1 1 0 16,1 0 0-16,-4 3 0 0,3-6 0 0,1 0 0 0,-4-6 0 0,3 5 0 15,-3-5 0-15,4 6 0 16,-4-6 0-16,0 0 0 0,3 3 0 0,-3-3 0 0,0 0 0 0,0 0 0 16,0 0 8-16,0 0-8 0,0 0 15 15,0 0-2-15,0 0 0 0,0 0 0 0,0 0 7 16,0 0 2-16,0 0 0 0,-7-3 0 15,4-3-22-15,-4 1 0 0,3-7 0 0,1 0 0 0,-1 6 0 0,1-3 0 0,-1 1 0 0,1-1 0 16,3-3 0-16,0 6-8 0,0-6 8 0,0-2-8 16,0 5 8-16,0 0 0 0,0-3 0 0,0 6 0 15,0 0 0-15,0 1 0 0,3-4 0 0,-3 0-8 16,4 3 8-16,-4 3 0 0,3-3 0 0,4 0-8 16,-3 0 8-16,3 1-8 0,0-1 8 0,0 0-8 15,0-3 0-15,4 6 0 0,-4 0 0 0,0 0 0 16,3 0 8-16,1 0-10 0,-1 0 10 0,1-3-10 15,-4 6 10-15,4-5 0 0,-4 5 0 0,3-6-8 16,-3 0 8-16,0 6 0 0,1 0 0 0,-1 0-8 16,0 6 8-16,-7-6 0 0,7 6 0 0,0-6-8 15,-4 5 8-15,4 1 0 0,0-6 0 0,-3 6-8 16,-1 0 8-16,1 0 0 0,0 3 0 0,-4 3 0 16,3-7 0-16,1 7 0 0,-1-3 0 0,1 0 0 15,-4 6 0-15,3-4 0 0,1 1 8 0,-4 3-8 16,3-1 8-16,-3-5-8 0,0 3 8 0,4 6-8 15,-4-9 0-15,0-1 9 0,-4 7-9 0,4-3 0 16,0-6 10-16,0 5-10 0,0-5 8 0,0 0-8 16,0-6 0-16,0 6 0 0,0-6 0 0,0 0 0 15,0 0 0-15,0 0-16 0,0 0 3 0,0 0 0 16,0 0-30-16,0 0-5 0,0 0-2 0,0 0 0 16,0 0-22-16,0 0-4 0,0 0 0 0</inkml:trace>
  <inkml:trace contextRef="#ctx0" brushRef="#br0" timeOffset="-171480.038">11314 5332 1250 0,'0'0'52'15,"0"0"-41"1,-4 6-11-16,4-6 8 0,-3 6-8 0,-1 3 8 16,4-9-20-16,0 0-5 0,-4 11-1 0,4-11 0 0,-3 6 6 15,-1 0 0-15,4-6 1 0,-3 6 0 0,-1 0 11 0,4 0 0 16,0 3 0-16,0 0 0 0,-3-1 0 0,3-2 0 0,-4 0 0 0,4-6 0 16,-3 6 0-1,3-6 0-15,0 6 0 0,0-6 0 0,0 0 0 16,-4 6 0-16,4-6 0 0,0 0-8 15,0 0-46-15,0 0-9 0,0 0-1 0</inkml:trace>
  <inkml:trace contextRef="#ctx0" brushRef="#br0" timeOffset="-170490.919">11705 5403 931 0,'0'0'39'0,"-7"6"-31"15,0-6 4-15,0 3 0 0,0-1 1 0,0 4 0 16,0-6-13-16,0 6 0 0,-4-6 0 0,4 0 0 16,-3 0 0-16,-1 6 0 0,0 0 0 0,1-6 0 15,-1 6 32-15,1-6 4 0,-1 6 1 0,0 0 0 16,1-3-17-16,-1 2-4 0,1 1-1 0,-1 0 0 15,4 6-15-15,-3-6 8 0,2 6-8 0,1-7 0 16,0 4 0-16,0-3 0 0,0 3 0 0,0 0 0 16,4 3 0-16,-1-1 0 0,-3 1 0 0,4 0 0 15,-1 3 0-15,4-4-10 0,0 7 10 0,0-6-8 16,0-1 8-16,0-2-8 0,0 3 8 0,0-6-8 16,4 6 8-16,-1-6 0 0,1-3 0 0,-1 2-8 15,-3-5 8-15,7 6 0 0,-7-6 0 0,4 6 0 16,-4-6 0-16,10 0 0 0,-3 0 0 0,0 0 0 15,4-3 0-15,-4-3 0 0,0 3 0 0,0-2 0 16,0 2 0-16,0-3 8 0,0-6 0 0,0 6 0 16,0 0-16-16,0-6-4 0,1 1 0 0,-1-4 0 15,0 9-6-15,-4-6-2 0,4-5 0 0,-3 2 0 16,-1 3 20-16,4 0 0 0,-3-5 0 0,3 5 0 16,-4 0 0-16,1 3 0 0,3 4 0 0,-3-7 0 15,-4 0 0-15,3 6 0 0,1 0 0 0,-1 3 0 0,-3-2 0 16,0 5 0-16,4-3 0 0,-4 3 9 0,0 0-9 15,0 0 0-15,0 0 0 0,0 0 0 0,0 0 8 16,0 0 0-16,0 0 0 0,0 0 0 0,0 0 9 0,0 0 2 16,0 0 0-16,0 0 0 0,0 0 1 0,0 0 1 0,0 0 0 15,0 0 0-15,0 0 3 0,0 5 0 0,3 1 0 0,-3 0 0 16,0-6-4-16,0 12 0 16,0-12 0-16,0 6 0 0,0 6-20 0,0-7 0 0,0 4 0 15,4 0 0-15,-4 0 0 0,3 3 0 16,1-6 0-16,-4 5-8 0,3-5 8 0,1 6 8 0,-4 0-8 0,3 2 11 15,1-8-1-15,-1 6 0 16,1-6 0-16,-1 9 0 0,1-7-10 0,3 1 0 0,-3 3 0 0,-1-6 0 16,4 6 0-16,-3-3 0 0,-4-1 0 0,3 7 0 15,1-3 0-15,-1 0-11 0,4-1 3 0,-3-5 0 16,-1 3 8-16,1 3-8 0,-1 0 8 0,1-12-8 16,-4 0-26-16,0 5-5 0,0-5-1 15,0 0 0-15,0 0 4 0,0 0 1 0,0 0 0 0,0 0 0 16,0 0-40-16,0 0-8 0,0 0-1 0</inkml:trace>
  <inkml:trace contextRef="#ctx0" brushRef="#br0" timeOffset="-169759.678">11945 5506 1250 0,'0'0'26'0,"0"0"6"0,0 0-32 15,0 0 0-15,0 0 0 0,0 0 0 16,0 0 11-16,0 0-11 0,0 0 12 0,0 0-12 0,0 0 0 0,0 0 0 0,0 0 0 0,0 0 0 16,0 0 0-16,0 0 0 0,0 0 0 0,0 0 0 15,0 0 10-15,0 0-10 0,0 0 8 0,0 0-8 16,0 0 15-16,0 0-3 0,0 0 0 0,0 11 0 16,0-11 8-16,0 3 2 0,0 6 0 0,0-3 0 15,0 3-6-15,0 3 0 0,0-1-1 0,0-5 0 16,0 6-15-16,0 3 9 0,0-4-9 0,0 1 8 15,0-6-8-15,0 6 0 16,-3-3 0-16,6-3 0 0,-3 5 0 0,0-5 0 16,4 6 0-16,-4 0 0 0,0-3 0 0,3-1 0 0,-3-2 0 0,0 3 0 15,0 3 0-15,0-12 0 0,0 6-9 0,0-6 9 16,0 6-12-16,0-6 0 0,0 0 1 0,0 0 0 16,0 0 11-16,0 0-12 0,0 0 12 0,0 0-12 15,0 0-55-15,0 0-11 0,0 0-2 16</inkml:trace>
  <inkml:trace contextRef="#ctx0" brushRef="#br0" timeOffset="-169487.197">11822 5270 1332 0,'0'0'37'0,"0"0"10"0,0 0-38 15,-7 6-9-15,7-6 0 0,0 0 0 0,-4 6 0 0,4-6 0 0,0 9 0 0,0-9-11 16,0 0-27-1,0 6-6-15,0-6 0 0</inkml:trace>
  <inkml:trace contextRef="#ctx0" brushRef="#br0" timeOffset="-168859.759">12196 4982 1409 0,'0'0'60'0,"0"0"-48"15,0 0-4-15,-4 6 0 0,4-6 0 0,-4 6 0 16,4-6-8-16,0 6 0 0,0-6 0 0,-3 6 0 16,3 6 0-16,0-7 0 0,0-5 0 0,0 9 0 15,0-3 0-15,0 0 8 0,0 0-8 0,0 6 8 16,0-6 13-16,0-1 3 0,0 7 0 0,0-3 0 16,0 3 3-16,0 0 1 0,0 5 0 0,0-5 0 15,0 3-16-15,0 2-4 0,0 1 0 0,0-3 0 16,0 8-8-16,0-5 8 0,3 5-8 0,-3-2 8 15,0 2-8-15,4 1 12 0,0 2-12 0,-4-2 12 16,3 2-12-16,1-2 0 0,-4 2 0 0,3-2 8 16,1 5-8-16,-4 4 0 0,3-10 0 0,-3 4 0 15,4-4 0-15,-4 4-11 0,0-4 11 0,0-5-8 16,0 2 8-16,0 4 0 0,0-1 0 0,0-8-8 16,3 9 8-16,-3-13 0 0,0 7-9 0,0-6 9 15,0 2-12-15,4-2 3 0,-4 0 0 0,0-6 0 16,0-6-51-16,0 0-9 0,0 0-3 0,0 0 0 15,0 0-19-15,0 0-4 0,0 0-1 0</inkml:trace>
  <inkml:trace contextRef="#ctx0" brushRef="#br0" timeOffset="-168435.747">12040 5582 1036 0,'0'0'21'0,"0"0"7"0,0 0-28 0,0 0 0 0,0 0 0 0,0 0 0 16,0 0 0-16,0 0 0 0,0 0-14 0,4 0 5 16,-1-3 9-16,4 3 0 0,-3 0 0 0,3-6 0 15,0 6 0-15,0-6 0 0,0 0 0 0,0 6 0 16,4-5 0-16,-4 5 0 0,3-12 0 0,1 12 0 16,0-9 0-16,-1 6 14 0,4-3-3 0,-3 3-1 15,3-3 6-15,-3 6 0 0,3-6 1 0,0 1 0 16,0-1-8-16,0 0-1 0,4 0-8 0,-4 0 12 15,0 6-12-15,0-9 9 0,0 6-9 0,0 0 8 16,4-2-8-16,-8 2 0 0,5-6 0 0,-5 9-11 16,4-6 11-16,-3 6 11 0,-1-6-3 0,-3 6 0 15,4 0-44-15,-4 0-10 0,0-6-2 0</inkml:trace>
  <inkml:trace contextRef="#ctx0" brushRef="#br0" timeOffset="-166860.993">12859 5650 1234 0,'0'0'25'0,"0"0"7"0,0 0-32 0,0 0 0 0,0 0 0 0,0 0 0 16,0 0 12-16,0 0-12 0,0 0 12 0,-11 3-12 16,11-3 0-16,0 0 0 0,-3 3 0 0,3-3 0 15,0 0 20-15,-7 2-4 0,7-2 0 0,0 0 0 16,-4 9 4-16,1-3 0 0,-1 0 0 0,4 0 0 15,-4 12-4-15,4-10 0 0,0 10 0 0,0 0 0 16,0-7-7-16,4 4-1 0,0 9-8 0,-1-13 12 16,1 7-4-16,-1 9-8 0,4-10 11 0,-3 7-11 0,3-4 8 0,-4 4-8 15,1-4 0-15,3 10 0 0,-4-7 0 0,1 4 0 0,-1-4 0 0,1 4 0 16,-4 2 0-16,3-5 0 0,-3 2 0 0,0-8 0 16,-3-1 0-16,3 4 0 0,-4-3 0 0,1-1 0 15,-1-11 0-15,1 3 0 0,-1 0 0 0,1 0 0 16,3-9 20-16,0 0-2 0,-7 0-1 0,7 0 0 15,-11-6-5-15,4 0-2 0,0 0 0 0,-4-3 0 16,4-9 0-16,-3 1 0 0,-1-10 0 0,1 10 0 16,-1-13-10-16,1 10 0 0,2-10 0 0,-2 4 0 15,-1-9-25 1,4 8-7-16,-3-2-2 0,3-1 0 0,0 4 34 0,3-1 0 0,0 4 0 0,1-1 0 16,-1 1 0-16,4-4 0 0,0 10 0 0,0-7 0 15,4 10 0-15,-1 2 0 0,1-9 0 0,0 7 0 16,-1 5 0-16,4-9 0 0,0 0 0 0,0 7 0 15,4-4 0-15,-4 3 0 0,3 0 0 0,-2-2 0 16,2-1 0-16,1 6 0 0,-4 3 0 0,3-5 0 16,1 5 0-16,-4-6 0 0,4 3 0 0,-1 3-10 15,1 0 10-15,-4 0-12 0,3 1 12 0,-3-1-12 16,0 0-2-16,4 6-1 0,-4 0 0 0,0 6 0 16,4 0 6-16,-4-1 1 0,0 1 0 0,3 3 0 15,1 0-20-15,-4 6-3 0,4-4-1 16,-1 1 0-16,-3 0 52 0,0 9 9 0,4-10 3 0,-8 1 0 15,5 3-32-15,-5-1 0 0,1 1 0 0,-4-3 0 16,0 6 0-16,0-7 0 0,-4 4 0 0,1-3 0 16,-5 0 12-16,1-1-3 0,0-2-1 0,0 3 0 15,-3 0-8-15,-1-6 0 0,1-1 0 0,-1 7 0 16,-3-6 0-16,3 0 0 0,-3-3 0 0,4 0 0 0,-5 0 0 16,5 0-17-16,-4-3 4 0,3-3 1 15,-3 3-13-15,3 0-3 0,1 0 0 0,-1-3 0 16,1 3-12-16,3-3-2 0,0 0-1 0,0-3 0 15,7 6-42-15,-7 0-9 0,7 0-2 0</inkml:trace>
  <inkml:trace contextRef="#ctx0" brushRef="#br0" timeOffset="-166064.044">13321 5488 1242 0,'-7'0'52'0,"0"0"-41"16,0 0-11-16,3 0 8 15,-3 0-8-15,0 0 8 0,4 0-19 0,-4 0-4 0,-1 0-1 16,1 0 0-16,0 0 7 0,0 6 1 0,0-6 0 0,-3 0 0 16,3 6 8-16,-4 0 0 0,4-6 0 0,0 0 0 15,-4 5 14-15,4 1 5 0,0-3 1 0,0 3 0 16,0 0-20-16,0 0 0 0,0 6 0 0,3-1 0 15,-3-5 0-15,4 6-9 16,-1 0 1-16,1 3 0 16,-1-4-29-16,1 1-6 0,-1 0-1 0,4 0 0 0,-3-4 36 0,3 4 8 0,0 0 0 0,0 0 0 15,0-3 0-15,0-1 0 0,3 1 0 16,1 3 0-16,-4 0 0 0,3-6 0 0,1-1 0 0,3 4 0 16,-4-3 0-16,1 0 0 0,-4 6 0 0,0-12 0 15,3 0 0-15,4 6 0 0,1-6 0 0,-1 0 0 16,-4-6 0-16,4 6 0 0,-3-6 0 0,-1 0 0 15,4 0 8-15,-3-3 4 0,-1 3 1 0,4-5 0 16,-3-7-13-16,-1 9-18 0,1-3 4 0,0 1 1 16,-1-1 1-16,1 0 0 0,-4 0 0 15,3 4 0-15,-3-1-10 0,4-6-2 0,-4 9 0 0,0-6 0 16,3 7 24-16,-3-10 0 0,4 9-9 0,-4 0 9 16,0 0 0-16,0 6 0 0,0 0 11 0,0 0-11 15,0 0 23-15,0 0-3 0,0 0 0 0,0 0 0 16,0 0-6-16,0 0-2 0,0 0 0 0,0 0 0 15,0 0-12-15,0 0 0 0,7 0 0 0,-7 0 0 16,3 6 0-16,-3-6 0 0,7 0 0 0,-7 0 0 16,7 3 0-16,-3 3 0 0,3-3 0 0,-7-3 0 15,4 9 16-15,-1 2 1 0,1-5 0 0,-1 0 0 16,1 0-7-16,3 0-2 0,-4 6 0 0,4-6 0 16,0 2-8-16,-3 4 12 0,3-6-12 0,-4 6 12 0,4 0-12 15,-3-7 0-15,3 1 0 0,-3 9-11 0,-1-3 11 0,1-6 0 16,-1 0 0-16,1-1 0 0,-1 4-14 0,1 0-7 15,-1 0-2-15,1-3 0 16,-1 0-21-16,1 0-4 0,-4-6 0 0,7 5-1 16,-7-5 1-16,0 0 0 0,3 6 0 0,4-6 0 15,-3-6 2-15,3 6 1 0,0-5 0 0</inkml:trace>
  <inkml:trace contextRef="#ctx0" brushRef="#br0" timeOffset="-165387.31">13772 5464 1326 0,'0'0'56'16,"0"0"-45"-1,0 0 15-15,-7 0 3 0,0 0 1 0,7 0 0 0,-7 0-17 0,0-2-3 0,4 2-1 16,-4-3 0-16,0 3-9 0,0 0 0 0,-1-3 0 0,1 3 0 16,-3 0 0-16,3 0 0 0,-4 0-10 0,1 3 10 15,-1-3-14-15,0 0 3 0,1 0 1 0,-1 0 0 16,1 0-3-1,-4 3-1-15,3-3 0 0,0 0 0 0,1 2 14 16,3 1 16-16,0 0-3 0,7-3-1 0,-7 0-22 0,7 0-5 0,0 0-1 16,0 0 0-1,0 0-16-15,0 0-3 0,0 0-1 0,0 0 0 16,0 0-12-16,0 0-4 0,0 12 0 0,0-6 0 0,3 0 32 0,-3 6 5 0,4-7 2 0,-1 1 0 16,1 0 13-16,-1 3 0 0,4 3 0 0,-3 0 0 15,3-1 0-15,0-5 0 0,0 0 0 0,0 3 0 16,4 0 10-16,-4 0 2 0,0-4 0 0,0 1 0 15,3 0 0-15,-3-6 0 0,1 6 0 0,2 0 0 16,-3-6-12-16,0 9 0 0,4-3 0 0,-4-3 8 16,3 0-8-16,-2-1 0 0,2 1 0 15,-3 3 0-15,4 0 0 0,-4-6 0 0,0 6 0 0,0 0 0 16,0 0 0-16,0 0 0 0,0 0 0 0,-3-3 0 16,3 2 0-16,-4-2 0 0,4 6 9 0,-3-3-9 15,-1 6 0-15,1-6 8 0,-1 0-8 0,1-1 0 16,-1 1 19-16,-3 0-1 0,0 3 0 0,0 3 0 15,-3-6-18-15,3 0-9 0,-4 5 1 0,-3-5 0 16,4 0 8-16,-4 6 0 0,0-6 8 0,0 3-8 16,-4-4 0-16,0 1 0 0,1-6 0 0,-4 6 0 15,0 0 0-15,0 0 0 0,-1 0 0 0,1 0-8 16,0-6 8-16,0 3 8 0,3 2-8 0,-3-2 11 16,0-3-11-16,0 3 0 0,-3 3 0 0,2-6 0 15,5 0-31-15,-4 0-11 0,3 0-2 0</inkml:trace>
  <inkml:trace contextRef="#ctx0" brushRef="#br0" timeOffset="-164204.215">14693 5488 988 0,'0'0'41'0,"0"0"-33"16,0 0 11-16,0 0 1 0,0 0 1 0,0 0 0 16,0 0 5-16,0 0 1 0,0 0 0 0,-7 0 0 15,0-6 9-15,0 6 3 0,3-6 0 0,-3 0 0 16,0 3-9-16,0 3-2 0,0-3 0 0,-3 1 0 16,3 2-10-16,-4 0-2 0,0-3-1 0,-3 3 0 15,4 3-5-15,-1-3-1 0,-3 0 0 0,4 2 0 16,-5 1-1-16,1 0 0 0,0 3 0 0,0 0 0 15,0 0-8-15,3 0 0 0,-3 0 0 0,4 0 0 16,-1 5 0-16,4-5 0 0,-4 6 8 0,4-3-8 16,0 8 0-16,4-5 0 0,-4 3 0 0,3 3 0 15,1-7-17-15,3 1 4 0,-4 3 1 0,8-3 0 16,-4-1 12-16,3 7 0 0,1-6 0 0,-1-1-9 16,1 1 9-16,3-3 0 0,-4 3 0 0,4 0-8 15,0-1 8-15,4-5 0 0,-4 3-9 0,0 3 9 16,4-12-11-16,-1 6 3 0,-3-6 0 0,4 0 0 15,0 0 0-15,-4 0 0 0,3 0 0 0,1-6 0 16,-1 6-20-16,1-6-3 0,0 0-1 0,-1 0 0 16,1 0 0-16,-1 3-1 0,4-3 0 0</inkml:trace>
  <inkml:trace contextRef="#ctx0" brushRef="#br0" timeOffset="-163764.949">14598 5056 1257 0,'-18'6'26'0,"15"0"6"0,3-6-32 0,-4 5 0 0,1 7 0 0,3-6 0 15,0 3 0-15,0-3 0 0,0 6 0 0,3-1 0 16,1 1 0-16,-1-3 0 0,4 3 0 0,-3 5 0 16,3-5 0-16,0 0 0 0,0 0 0 0,-3 8 0 0,3-8 0 0,0 0 0 15,0 2 0-15,0 4 0 0,-4 0 0 0,4-1 0 0,0-2 0 16,0 8 0-16,-3-5 13 15,3 0-4-15,0 8-1 0,-3-8 0 16,3 5-8-16,-4-2 0 0,4 2 0 0,-3-8 0 0,-1 3 0 16,1 5-11-16,3-8 3 0,-4 3 0 15,1-1-7-15,0-5-1 0,-1 3 0 0,1-3 0 16,-1-1-19-16,-3 1-4 0,0-6-1 0,4 6 0 16,-4-12-8-16,0 6-3 0,0-6 0 0,0 3 0 15,0-3-17-15,0 0-4 0</inkml:trace>
  <inkml:trace contextRef="#ctx0" brushRef="#br0" timeOffset="-163331.626">14961 5068 961 0,'0'0'40'15,"0"0"-32"1,0 0 12-16,0 0 1 0,0 0 1 0,0 0 0 0,0 0-22 0,0 0 0 0,0 0 0 0,0 0 0 15,0 0 25-15,0 0 7 0,0 0 2 16,0 0 0-16,-3 5-8 0,-1-5-2 0,1 12 0 0,-1-6 0 16,1 0-14-16,3 3-10 0,-4-3 12 0,4 0-12 15,0 5 34-15,0-5 0 0,0 6 0 0,0-3 0 16,0 3-34-16,-3-1 0 0,3 1 0 0,0 0 0 16,0-6 0-16,0 8 0 0,0-2 0 0,0-6 0 31,3 6-30-31,-3 0-6 0,4-1-2 0,-4-2 0 15,0-3 2-15,0 6 0 0,0-12 0 0,-4 6 0 16,4-6-16-16,0 6-4 0,0-6 0 0,0 0 0 16,0 0-16-16,0 0-4 0</inkml:trace>
  <inkml:trace contextRef="#ctx0" brushRef="#br0" timeOffset="-162552.502">15191 5382 1409 0,'0'0'29'0,"0"0"7"0,0 0-28 0,-7 0-8 0,7 0 0 0,-8 0 0 32,1-6-31-32,0 0-7 0,0 6-2 0,7 0 0 0,-3-6 20 0,3 6 3 0,-7-5 1 0,7 5 0 15,-7-6 6-15,7 6 2 0,-7-3 0 0,0 3 0 16,0-3 16-16,-1 3 3 0,1 0 1 0,-3 0 0 15,3 3 6-15,0-3 2 0,-4 3 0 0,4 3 0 16,-3-1 9-16,2 1 3 0,1 0 0 0,-3 0 0 31,3 6-52-31,0-6-9 0,0 6-3 0,0-4 0 0,3 4 32 0,-3 0 0 0,0 0 0 0,3-4 0 16,1 4 0-16,-1 0 0 0,4 6 0 0,-3-7 0 16,3 4 0-16,0-3 0 0,-4 5 0 15,8-5 0-15,-4 3 0 0,3-3 0 0,1-1 0 0,-1 1 0 16,1-6 0-16,-4 0 0 0,7 0 0 0,-3-3 0 15,3 3-12-15,0-3 3 0,0-3 1 0,3 3 0 16,1-3 8-16,-1-3-8 0,-2 0 8 0,2 0-8 16,1 0 0-16,-4-6 0 0,3 3 0 0,1 0 0 15,-1-6 8-15,-2 1-8 0,2-1 8 0,-3 3-8 16,0-3 8-16,0 1 0 0,0-1 0 0,0-3 0 16,-3 3-8-16,3 1 0 0,-4-7 0 0,1 6 0 15,0 0 8-15,-1-2 0 0,1 2 0 0,-4 6 0 16,0-6-28-16,3 1-3 0,-3-1-1 0,0 9 0 15,0-9 32-15,0 12 0 0,0-6 0 0,0 6 0 16,0 0 0-16,0 0 0 0,0 0 0 0,0 0 0 0,0-6 20 16,0 6 9-16,0 0 3 0,0 0 0 0,0 0-20 0,0 0-3 15,0 0-1-15,0 0 0 0,0 0-8 0,0 0-11 16,0 0 3-16,4 6 0 0,-4 0 8 0,3 0 0 16,1 0 0-16,-4 3 0 0,3 0-14 0,1-1-1 0,-4-2 0 15,3 6 0-15,1-6 15 0,-4 0 0 16,0 6-10-16,3-4 10 0,-3 4 0 0,4 0 0 15,-1 0 0-15,1-1 0 0,-1-2 0 0,1 0 0 16,-4 6 0-16,4-4 0 0,-4 1 0 16,3-3 0-16,1 0 0 0,-4 6 0 0,3-10-16 0,1 1 2 0,-4 0 0 0,3 6 0 31,1-6-49-31,-4-6-9 0,0 0-3 0</inkml:trace>
  <inkml:trace contextRef="#ctx0" brushRef="#br0" timeOffset="-162042.441">15381 5376 1257 0,'0'0'53'0,"0"0"-42"16,-3 6 7-16,-1 6 2 0,4-9 0 16,0 3 0-16,0-6-20 0,0 11-16 0,0-5 4 0,0 0 0 15,0 6 12-15,0-6 0 0,4 0 0 0,-4 6 0 16,0-4 0-16,3 4 0 0,-3 0 0 0,0 0 0 16,4-1 23-16,-1-2 7 0,1 3 2 0,-4 0 0 15,3-1-20-15,-3-5-3 0,4 0-1 0,-4 3 0 16,0-3-8-16,0-6 0 0,3 9 0 0,-3-9 0 15,0 0 0-15,0 0 0 0,0 0 0 0,0 0 0 16,0 9 0-16,0-9-11 0,0 0 3 0,0 0 0 16,0 0 8-16,0 0 0 0,0 0 0 0,0 0 0 15,0 0 0-15,0-9 0 0,-3-3 0 0,-1 6 0 16,1-6 0-16,-1 1 11 0,1-7-3 0,3 3 0 16,-4 3-8-16,4-5 0 0,4 5 0 0,-4-3 8 15,3-2-8-15,-3 5 0 0,4-6 0 0,-4 7 0 16,7-4 0-16,-4 3 0 0,4 0 0 0,0-5 0 15,0 5-11-15,0 3 3 0,1-3 0 0,-1 1 0 16,0 5-26 0,-4 0-5-16,4 0-1 0,0 6 0 0,0-6 4 0,0 6 0 15,0-3 0-15,1 6 0 0,-1-3-45 0,0 6-9 0,0 0-2 0,0-6 0 16,-4 6-18-16,4 6-4 0,0-7-1 0</inkml:trace>
  <inkml:trace contextRef="#ctx0" brushRef="#br0" timeOffset="-161154.626">15748 5364 1036 0,'0'0'21'0,"0"0"7"0,0 0-28 0,0 0 0 0,0 0 0 15,0 0 0-15,0 0 0 0,0 0 0 0,0 0 0 0,0 0 0 16,0 0 0-16,0 0 8 0,0 0-8 0,0 0 0 16,0 0 36-16,-7 0 1 0,7 0 1 0,-7-5 0 15,7 5-16-15,-7-6-3 0,7 6-1 0,-7 0 0 16,-4-3-8-16,4 3-2 0,-3-3 0 0,2 3 0 15,1 0 20-15,-3 0 3 0,3 3 1 0,0-3 0 16,-4 3-32-16,4 3 0 0,0-1 0 0,-4-5 0 16,4 6 0-16,-3 0 0 0,3 0 0 0,0 6 0 15,-4-6-20-15,4 3-9 0,0 2-3 16,4-5 0-16,-5 6 20 0,1 0 3 0,4 0 1 0,-1-1 0 16,1-2 8-16,-1 3-8 0,1 0 8 0,3-1-8 15,0-8 8-15,0 6 0 0,0-3 0 0,0 3 0 16,0 3-8-16,3-7 0 0,-3 1 0 0,4 0 0 15,-4-6-4-15,3 6 0 0,1-6 0 0,-4 0 0 16,7 3-16-16,-4-3-3 0,5 0-1 0,-1 0 0 16,-4-3 16-16,1 3 4 0,3-6 0 0,-4 0 0 15,1 0 2-15,3 1 1 0,-4-7 0 0,1 6 0 16,-1-3 9-16,1 6 0 0,-1-6 0 0,4 3 0 16,-3 1 0-16,0-1 9 0,3 0-1 0,-4-6-8 0,1 6 0 15,-4-3 0-15,3 4 0 0,1-7 0 0,-4 6 0 16,0 6 8-16,3 0-8 0,1-6 0 0,-4 6 0 0,0-6 0 15,3 0 0-15,-3 6 0 0,0 0 0 0,0 0-14 0,0 0 4 0,0 0 1 16,0 0-5-16,0 0-1 0,0 0 0 0,0 0 0 16,0 0 23-16,0 0 4 0,0 0 0 0,0 0 1 15,0 0 11-15,4 6 3 0,-1 0 0 0,1 6 0 16,-1-6-27-16,1 2 0 0,-1 1 0 16,1 0 0-16,3 3 31 15,-3 0 7-15,-1-1 2 0,4-2 0 0,-3 3-29 0,3 6-11 0,-4-1 8 0,4-5-8 16,0 9 15-16,4-10-3 0,-4 1 0 0,0 6 0 15,0-4-12-15,0 4 0 0,0 6 0 0,0-7 0 16,0 4 8-16,0 2-8 0,-3-2 11 0,3-3-11 16,-3 5 32-16,-1-2 0 0,-3 2 0 0,4-5 0 15,-4 2-17-15,-4 4-4 0,4-6-1 0,-7-1 0 16,3 4 9-16,-3-10 1 0,0 1 1 0,0 3 0 0,-3 3 10 16,3-7 1-16,-4-5 1 0,-3 6 0 0,3-3-19 0,-3 0-4 15,0-6-1-15,0 0 0 16,-4-1-9-16,1 4 10 0,-1-6-10 0,-3 0 10 0,3 0 2 0,-3-8 0 15,0 5 0-15,3-3 0 16,-3-3-12-16,4 3 0 0,-1-12 9 0,4 7-9 0,0-1 0 0,0 0 0 16,3-3-12-16,0 4 4 15,4-1-12-15,4-6-1 0,-1 9-1 0,1-2 0 16,3-1-32-16,0 0-6 0,3 0-2 16,1 1 0-16,-1 2-34 0,8-9-6 0,-1 6-2 0</inkml:trace>
  <inkml:trace contextRef="#ctx0" brushRef="#br0" timeOffset="-160538.896">15727 5517 1257 0,'0'0'53'16,"0"0"-42"-1,0 0-30-15,3 0-5 0,8 0-2 0,-4 0 0 16,0 0-11-16,0 0-3 0,4 0 0 0,-1 0 0 15,1 0 24-15,-1 0 4 0,1 0 0 0,0 0 1 16,3 0 11-16,0-6 12 0,0 1-2 0,0 5-1 16,0-12-1-16,0 12 0 0,0-6 0 0,-3 0 0 0,3-3 0 15,0 3 0-15,-3-2 0 0,3-1 0 16,-4 3 0-16,1-6 0 0,0 0 0 0,-4 4 0 16,0-4 1-16,0 0 0 0,0 6 0 0,-4-6 0 15,1 1 4-15,-1-4 1 0,1 3 0 0,-4 0 0 16,0 1-4-16,0-1-1 0,-4 0 0 0,4 3 0 0,-3 3 6 0,-1 1 1 0,1-1 0 15,-1 0 0-15,4 6-4 0,-7 0 0 16,-3 0 0-16,3 0 0 0,0 0 10 0,-4 0 2 0,4 6 0 0,0-6 0 16,-4 11-36-16,4-8-6 0,0 6-2 0,-3 0 0 15,3-3 10-15,-1 6 2 0,-2 5 0 16,3-5 0-16,0 3-4 0,0 2 0 0,0 1 0 16,0 3 0-16,0-4 12 0,3 1 0 0,1 2 0 15,-1-2 0-15,4 6 11 0,4-4 4 16,-4 10 1-16,3-13 0 0,1-2 6 0,3 8 2 0,-4-11 0 0,4 0 0 15,0 3-24-15,0-4 0 0,4 1 0 0,-4 0 0 16,0-6 0-16,4 0 0 0,-4 0 0 0,3-3 0 31,-3-3-24-31,4 2-10 0,-4-2-2 0,0-2 0 0,0 2 16 0,-3-3 4 0,3 3 0 0,-4-6 0 16,4 6-21-16,0-6-4 0,-3 0-1 16</inkml:trace>
  <inkml:trace contextRef="#ctx0" brushRef="#br0" timeOffset="-159821.62">16062 5420 1409 0,'0'0'60'16,"0"0"-48"-1,0 0-39-15,0 0-7 0,0 0-2 0,4 6 0 16,3 0-5-16,-7-6-2 0,3 6 0 0,1 0 0 0,-4-6 21 0,7 0 4 0,-4 6 1 0,-3-6 0 16,4 9 25-16,-1-4 6 0,1 1 1 0,-1 6 0 15,1-6 4-15,-1 0 1 0,4 6 0 0,-3-7 0 16,-4 1-11-16,3 3-1 0,1 3-8 0,-4 0 12 15,4-1-12-15,-1-5 0 0,1 6 8 0,-1-9-8 16,4 3 9-16,-3-3-1 0,3 6 0 0,-4-3 0 16,1-6-8-16,3 5 0 0,-4-5 0 0,-3 0 0 15,0 0 0-15,0 0-11 0,4 0 3 0,-4 0 0 16,0 0 8-16,0 0-12 0,0 0 12 0,7 0-12 16,-7 0 12-16,0-5 0 0,3-4 8 0,-3 3-8 15,4-3 12-15,-4 6-1 0,0-3-1 0,0-6 0 16,0 7-10-16,0-7 0 0,0-3-12 0,0 6 12 15,0-5-9-15,0 2 9 0,0 0 0 0,0-6 0 16,4 4 0-16,-4 2 0 0,3-6 0 0,-3 1 0 16,0 2-12-16,4 3 12 0,-4 0-12 0,3-8 12 15,-3 8-19-15,4 0 3 0,-1-5 1 0,1 5 0 16,-1 3 15-16,4 0-12 0,-3-5 12 0,3 8-12 16,-4-6 12-16,4 6 0 0,1-6 0 0,-5 4-9 0,4 5 9 15,-3 0-12-15,3 3 12 0,0 0-12 0,3 0 12 16,-3-6 0-16,4 6 0 0,-4 0 0 0,4 0 20 15,-1 0-1-15,-3 6 0 0,4-3 0 0,-4 0-19 0,3 11 0 16,-2-8 0-16,-1 0 0 0,0 6 12 0,0 5-2 0,-4-5 0 16,4 3 0-16,0 8-10 0,-3-11 0 0,6 3 0 15,-6 2 8-15,3 1 2 0,-3-3 0 16,-1 2 0-16,1 1 0 0,-1 0-10 0,1-4 0 0,-4 4 0 16,3 0 0-16,-3-1 0 0,0-5 0 0,0 3 0 0,-3 2 0 15,3-5 0-15,0 0 8 16,0 9-8-16,0-10 8 0,0 1-8 0,3-6 0 0,-3 6 0 15,0-6 0-15,0-6 0 0,0 0-17 0,0 0 4 0,0 0 1 16,0 0-36 0,0 0-6-16,0 0-2 0,0 0 0 15,0 0-49-15,0 0-11 0</inkml:trace>
  <inkml:trace contextRef="#ctx0" brushRef="#br0" timeOffset="-159440.765">16521 4956 1288 0,'0'0'27'0,"0"0"5"0,0 0-32 0,0 0 0 0,0 0 0 0,3 6 0 15,1-3 0-15,-1 6 0 0,1-1 0 0,-1 4 0 16,1-6 0-16,-1 0 0 0,1 6 0 0,-4-4 0 15,3 10 0-15,1-6 0 0,-1 5 0 0,1-2 0 16,-1 3 0-16,1 5 0 0,0-11 0 0,-4 6 0 16,3 8 42-16,-3-8 2 0,0 8 0 0,4-2 0 15,-4-1-21-15,3-2-4 0,1 8-1 0,-4-11 0 16,3 8 13-16,1-2 2 0,-1 2 1 0,1-2 0 16,-1-1-34-16,1 4 0 0,-1-4 0 15,4-5 0-15,-3 3 0 0,-1-4-9 0,1 1-1 0,-1 2 0 16,-3-8 10-16,4 0 11 0,0 0-3 0,-4-6 0 15,0-1-24-15,0-5-6 0,0 0-1 0,0 0 0 16,0 0-6-16,0 0-2 0,0 0 0 16,0 0 0-16,0 0-30 0,0 0-7 0,0 0 0 15</inkml:trace>
  <inkml:trace contextRef="#ctx0" brushRef="#br0" timeOffset="-158886.614">16552 5544 1044 0,'0'0'21'0,"0"0"7"0,0 0-28 16,0 0 0-16,0 0 0 0,0 0 0 0,-7 0 31 0,7 0 1 0,0 0 0 0,0 0 0 15,0 0-10-15,0 0-2 0,0 0 0 0,0 0 0 16,0 0-6-16,0 0-2 0,0 0 0 0,0 0 0 15,0 0 16-15,0 0 4 0,0 0 0 0,0 0 0 16,0 0-32-16,0 0 0 0,0 0 0 0,0 0 0 16,0 0 16-16,0 0-4 0,0 0 0 0,7 0 0 15,4 0 5-15,-4 0 1 0,4-6 0 0,-4 6 0 16,3-3 13-16,1 0 2 0,-1 0 1 0,1 3 0 0,0-3-21 16,-1-3-4-16,-3 3-1 0,0 3 0 15,0 0-8-15,0 0 0 0,0 0 0 0,0 0 0 16,0 0 0-16,1 0 0 0,-1-6 0 0,0 6 0 15,-4 0 0-15,4 0-16 0,0 0 4 0,-3 0 1 16,3-5 11-16,-4 5 8 0,1 0-8 0,-4 0 11 16,0 0-11-16,0 0-11 0,0 0 3 0,0 0 0 15,0 0 8-15,7 0 0 0,-7 0 0 0,0 0 8 16,0 0-48-16,0 0-10 0,0 0-2 0,0 0 0 16,0 0-3-16,0 0-1 0,0 0 0 0,0 0 0 15,0 0-16-15,0 0-4 0,0 0-1 0</inkml:trace>
  <inkml:trace contextRef="#ctx0" brushRef="#br0" timeOffset="-158463.879">16958 5573 1896 0,'0'0'40'0,"-7"0"8"16,0 6-39-16,7-6-9 0,-4 9 0 0,1-6 0 0,3-3 14 0,-4 15 1 0,4-15 0 0,0 0 0 15,0 0-15-15,-3 5 9 0,3-5-9 0,0 0 8 16,0 0-22-16,-4 6-5 0,4-6-1 0,0 0 0 31,0 0-68-31,0 0-13 0,0 0-3 0</inkml:trace>
  <inkml:trace contextRef="#ctx0" brushRef="#br0" timeOffset="-123021.886">2812 6699 1257 0,'0'0'53'0,"0"0"-42"16,0 0 31-16,-7 3 6 0,3-3 2 0,-7 6 0 16,1-3-34-16,-1 3-6 0,-6 6-2 0,3-7 0 15,-4 1-8-15,4 0 10 0,0 6-10 16,0-6 10-16,7 9 6 0,-4-4 2 0,0 1 0 0,4-6 0 16,4 9-2-16,-1-7-1 0,-3 4 0 0,7 3 0 15,0-3-15-15,0 5 0 0,0-5 0 0,0 9 0 16,0-4 0-16,0 7 0 0,7 2-8 0,-7-2 8 15,0 8 0-15,4-2 16 0,-4 2-4 0,0-3 0 16,3 4-12-16,1 2 0 0,-1-3 0 0,1 3 0 16,-1 4 0-16,4-7 0 0,1 3 0 0,-5-2 0 15,1 2 14-15,3 3-3 0,0-8-1 0,-4 2 0 16,1 0-10-16,-1-2 0 0,-3 2 0 0,0 3 0 16,0-11-46-16,-3 8-2 0,-1-8 0 15</inkml:trace>
  <inkml:trace contextRef="#ctx0" brushRef="#br0" timeOffset="-122469.021">2427 8037 1884 0,'0'0'80'0,"7"-6"-64"31,4 6-57-31,-1 0-11 0,1-6-3 0,3 3 0 0,0 3 4 0,4-6 1 0,-1 3 0 0,-2-3 0 16,-1 3 22-16,0-2 5 0,0 5 1 0,-4-12 0 15,1 12 22-15,0-6 0 0,6 0 0 0,-6 0 0 16,-1 0 0-16,1 3-11 0,-4-3 3 0,7 1 0 16,0-1-10-16,0 0-2 0,-3 6 0 0,3-6 0 0,-3 6 8 0,6 0 2 15,-6 0 0-15,3 0 0 0,-7 6 10 0,7-6 0 16,0 6 0-16,-3-6-8 0,3 9 8 0,0-7 0 16,4 4 0-16,-8-6 0 15,4 3 0-15,-3 3 0 0,0-6 8 0,3 0-8 0,0 0 0 0,0-6 0 16,0 3 0-16,0 0 0 15,7 0-30-15,-7-2-10 0,-3-1-3 0,7 0 0 16,-1 0 24-16,1 6 5 0,0-6 1 0</inkml:trace>
  <inkml:trace contextRef="#ctx0" brushRef="#br0" timeOffset="-121926.365">1933 7011 1545 0,'25'-18'32'0,"-11"12"8"0,0-5-32 16,7-1-8-16,0-3 0 0,4 3 0 0,0 1 0 0,3-10 0 0,11 6 0 0,-7 6 0 16,-1-2-10-16,5-7-4 0,-1 6-1 0,-7 1 0 15,7 2 15-15,-3 3 0 0,7-6 0 0,-4 6 0 16,1 0 0-16,2 6 13 0,-2-9-2 0,2 7-1 15,1 2-10-15,-3 0 8 0,-1 2-8 0,-3 1 8 16,-1 3-8-16,-2-6 0 0,-5 0 0 0,1 6 8 16,0-6-8-16,-1 6-11 15,-3 0 3-15,-6 0 0 0,2-6-20 0,1 9-4 16,-8-6-1-16</inkml:trace>
  <inkml:trace contextRef="#ctx0" brushRef="#br0" timeOffset="-121504.55">3623 6870 1688 0,'0'0'37'0,"0"0"8"0,0 0 2 0,0 0 0 0,0 0-38 15,0 0-9-15,0 0 0 0,0 0 0 0,4 6-9 0,-1-1-4 16,-3 7-1-16,4 0 0 0,-4 9 5 0,0-4 1 0,0 4 0 0,-4 8 0 15,1-2 8-15,-4 2 0 0,-1 0 0 0,1 4 0 16,0-1 0-16,-3 9 0 0,3-3 0 0,-4 1 0 16,1 2 0-16,2 3 0 0,1-6 0 0,0-3 0 15,-3 4 0-15,-1-4 8 0,-6 0-8 0,6-2 11 16,0-1-11-16,4 3 0 0,0-11 0 0,-3 8 8 16,6-14-8-16,-3 8 0 0,0-8 0 0,4-1 0 15,-1-2-81-15,4-3-12 16,0 0-3-16</inkml:trace>
  <inkml:trace contextRef="#ctx0" brushRef="#br0" timeOffset="-120194.871">4332 7831 1198 0,'0'0'26'0,"0"0"6"0,0 0 0 0,0 0 3 0,0 0-35 0,0 0 0 0,0 0 0 0,0 0 0 15,0 0 0-15,4 6 0 0,3-6-12 0,0-3 3 16,0 0-9-16,3 3-2 0,-3-3 0 15,4-3 0-15,7-3 20 0,-4-2-8 16,-4-1 8-16,8 0 0 0,0-3-15 0,-1-2 4 0,1-1 1 0,3-2 0 16,-3 2 10-16,-4 0-12 0,0 6 12 0,0-5-12 15,0 2 21-15,-3-2 4 0,-4-1 1 0,0 3 0 16,0 3 10-16,-7-5 3 0,3 5 0 0,-6 0 0 16,-1 1-1-16,1 2 0 0,-4 3 0 0,-4 0 0 15,1 6-16-15,-8-6-10 0,4 0 12 0,-4 6-12 16,-3-6 16-16,-7 6-3 0,3 6-1 0,-3 0 0 15,3 0-12-15,-10 0 0 0,7 3 0 0,-8 8 0 16,8 1 9-16,-7 0-1 0,0-4 0 0,3 10 0 16,4-1 4-16,0-5 0 0,3 8 0 0,4-2 0 0,3-1 5 15,7-2 2-15,8 0 0 0,6-1 0 0,8 1-11 0,10-4-8 16,4-2 9-16,14-3-9 0,-1 0 0 0,12-1 0 16,6-5 0-16,8 0 0 0,-1-6-13 0,4 0-9 15,0 0-2-15,4-6 0 0,-1 0 24 16,8-11-9-16,-11 8 9 0,4-3 0 15,-4 0 8-15,3-5 9 0,1 5 2 0,-4-6 0 16,-4 4-7-16,1-4-2 0,-4 6 0 0,-4-8 0 16,-3 2-100-16,-7 6-20 0</inkml:trace>
  <inkml:trace contextRef="#ctx0" brushRef="#br0" timeOffset="-119553.087">5683 7387 1697 0,'0'0'35'0,"0"0"9"0,0 0-35 0,0 0-9 0,0 0 0 0,-7 3 0 15,4 3-12-15,-4 0-4 0,0 0 0 0,-4 5-1 16,-3-5-6-16,0 6-1 0,0-3 0 0,-8 6 0 0,1-1 24 16,-3 4-11-16,-1-3 11 0,0 5-8 0,1-5 8 15,-1 3 0-15,4-1 0 0,0 4 0 0,-4-4 0 0,7 1 0 16,1 3 0-16,-1 2 0 15,0-5 0-15,8 8 0 0,3-8 8 0,-4-3-8 16,7 5 0-16,-3-5 0 0,7 2 0 0,7-2 0 16,1-3-28-16,-1 0-4 0,3 5-1 0,4-5 0 15,7-3-15-15,4 0-4 0,0 5 0 0,7-8 0 0,-8 6 29 0,5 0 6 0,2 0 1 0,1-1 0 16,-11 4 16-16,0-3 9 0,-3 0-1 0,-4-4 0 16,-7 1 18-16,0 6 3 0,-3 3 1 0,-8-7 0 15,1-2 3-15,-8 0 1 0,-3 6 0 0,-4-4 0 16,-3 1-5-16,0-6-1 0,-11 3 0 0,1 3 0 15,-5-4-12-15,8-5-4 0,-14 3 0 0,6 0 0 16,1-6-12-16,-4 0-12 0,4 0 3 0,-4 0 0 16,8-6-7-16,-8 0 0 0,0 3-1 0,11-2 0 15,-8-1-33 1,12-6-6-16,-1 6-2 0</inkml:trace>
  <inkml:trace contextRef="#ctx0" brushRef="#br0" timeOffset="-119193.731">5909 7364 1881 0,'-3'11'79'0,"3"10"-63"16,-4 2-26-16,4 1-5 0,-4-3-1 0,4 8 0 16,0-6 7-16,0 4 1 0,0-4 0 0,0 10 0 15,4-10-7-15,-4 1-1 0,4 2 0 0,3 1 0 16,-4 2 16-16,4-5 0 0,0 2 0 0,0-2-9 15,0 2-7-15,-3-2 0 0,3-1-1 0,-4-2 0 16,1 2 6-16,-4-5 2 0,3-3 0 0,1 2 0 16,-4-5 9-16,4-6-8 0,-1 6 8 0</inkml:trace>
  <inkml:trace contextRef="#ctx0" brushRef="#br0" timeOffset="-118879.035">5556 7813 1295 0,'0'0'27'0,"0"0"6"0,0 0-33 16,7 0 0-16,4 0 0 0,-4-6 0 15,4 6 0-15,-1 0 0 0,4-5-12 0,-3 5 3 0,6-6-3 0,-2 6 0 0,-5-6 0 16,4 6 0-16,0-6 12 0,4 0 0 0,-4 0 0 0,4 3 0 16,6 0 0-16,-6 0 0 0,0 0 0 0,-1 3 0 15,5 0 0-15,-8-5 14 0,3 5-3 0,-3-3-1 16,4 3-10-16,-7 0 0 0,3 0 0 0,0-6 0 16,0 6 0-16,4 0 0 0,-4 0 0 0,0 0-11 31,7-6-42-31,-7 6-9 0,0 0-2 0</inkml:trace>
  <inkml:trace contextRef="#ctx0" brushRef="#br0" timeOffset="-118038.967">7006 6955 1333 0,'-7'15'28'0,"4"-9"6"0,-1 5-34 0,1-5 0 0,-1 6 0 0,0 0 0 16,1 2 0-16,-1 4 0 0,1 6 0 0,-4-4 0 16,0 4 0-16,-4-7 0 0,4 4 0 0,-3 2 0 15,3 1 0-15,-4 8 0 0,4-5 0 0,-4 8 0 16,-3-3 29-16,4 9 12 0,-5-2 3 0,1-4 0 15,0 3 4-15,0-5 2 0,0 2 0 0,0-6 0 16,3 4-29-16,-10-7-5 0,7 3-2 0,0-2 0 16,0 2-2-16,-4-11-1 0,4 5 0 0,-4-2 0 15,8-3-11-15,-11 2 10 0,7-5-10 0,-1 0 10 16,1-4-10-16,4 1 8 0,-1-6-8 0,4 0 8 16,0 0-8-16,7-6 0 0,0 0 9 0,0 0-9 0,0 0 0 15,-7-3 8-15,3-3-8 0,1 0 0 16,3 3 0-16,3-9 8 0,-3 1-8 0,4-4 0 15,0 3 12-15,-1 0-3 0,1-5 0 0,3 5 0 16,0-3 3-16,3-2 0 0,4 5 0 0,-3 0 0 16,3-3-12-16,0 1 0 0,-3 5 0 0,6-3 8 0,-9 6-8 0,2 0 0 15,1 0 0-15,-1 1 8 0,1 2-8 0,-4 3-11 16,0 3 3-16,0-3 0 0,0 5 8 0,4 1 0 0,-4 0 0 0,0 6 0 16,7-6 0-16,-7 0 0 0,-4 3 0 0,8 2 0 15,0 1-19-15,-1 0-1 0,1-6-1 0,3 8 0 16,-4-2 9-16,5 0 3 0,-5 6 0 0,4-7 0 31,4 4-25-31,-4 3-5 0,0-1-1 0,4-5 0 0,-4 3-25 0,-4 2-6 16,1-5-1-16,0 0 0 0,-4 0 42 0,-4-1 8 0,4-2 2 0,0-3 0 15,-3 0 20-15,-1 0 0 0,1 0 0 0,-4-6 0 16,3 0 0-16,-3 0-11 0,0 0 3 0</inkml:trace>
  <inkml:trace contextRef="#ctx0" brushRef="#br0" timeOffset="-117645.524">7239 7802 1170 0,'14'-12'24'0,"-7"6"6"16,0-3-30-16,7 3 0 0,-7-3 0 0,4 1 0 15,0 2 21-15,-1-6-1 0,1 6-1 0,-1-6 0 0,-3 4-19 0,0-1 0 0,0 0 0 0,-3 3 0 16,0 6 45-16,-4 0 6 0,-4-6 1 0,4 6 0 16,0 0-29-16,-7-6-6 0,-4 6-1 0,1 6 0 15,-4 0-6-15,0 0-2 0,-1 3 0 0,1 0 0 16,0 11-8-16,0-8 0 0,4 0 0 0,-1 5 0 16,0-2 8-1,4 3-8-15,0-4 12 0,0 1-4 0,4 0-8 0,-1 8 10 16,1-11-10-16,3 3 10 0,0 8 4 0,3-11 1 0,1 6 0 15,-1-4 0-15,4 4 1 0,0-6 0 0,0-1 0 0,0-2 0 16,0 0-6-16,1 0-1 0,-1-3 0 0,0 0 0 16,0 0-9-16,0-1-11 0,3 1 3 0,-6-6 0 15,3 0 8-15,3 0-10 0,1 0 10 0,0 0-10 16,-4 0 10-16,0 0-13 0,7-6 5 0,-4 1 8 16,5-1-59-16,-5-6-4 0</inkml:trace>
  <inkml:trace contextRef="#ctx0" brushRef="#br0" timeOffset="-117077.836">7694 7611 1558 0,'0'0'34'0,"0"0"7"0,0 0 2 0,0 0 1 0,4 5-35 16,-1 1-9-16,1 6 0 0,-1 0 0 0,-3 2 0 0,0 10 0 0,0-6 0 0,-3 8 8 15,3-8-8-15,-4 5-14 0,-3-2 3 0,0 2 1 16,4-8 10-16,-5 3 0 0,1 5 0 0,4-8 0 16,-4 3 0-16,3-1 0 0,4-5 0 0,-3 0 0 15,-4 5 0-15,7-2 0 0,-4-9 0 0,4 12 0 16,-3-13 0-16,3 4 0 0,3-3 0 0,1 0-8 15,3 0 8-15,-4 0-12 0,1 0 12 0,6 0-12 32,-3-1-27-32,4-5-5 0,0 0-2 0,-1-5 0 15,1-1-14-15,-1 0-4 0,-3 0 0 0,0-3 0 0,1 0 48 0,-1 0 16 0,0-8-12 0,0 11 12 16,0-6 56-16,-7-3 16 0,3 4 4 0,-3-1 1 16,4 6-25-16,-1-6-4 0,4-5-2 0,0 5 0 15,-3 3-28-15,3-9-6 0,4 7 0 0,-4-4-1 16,3 3-11-16,-3 0 0 0,4 1 0 0,-4-1 0 0,4 3 0 15,-4 0-11-15,0 3 11 0,3-2-8 16,-6 8 8-16,-1-6 0 0,1 6-9 0,3 0 9 0,-7 0-12 16,3 6 1-16,4-6 1 0,-3 8 0 0,0 1 10 0,-1 0-13 15,-3 3 5-15,4 0 8 0,-1 2-11 16,-3 1 11-16,4 0-8 0,-4 2 8 0,0-5 0 0,0 3 0 16,0 2 0-16,3-5 0 0,-3 6 0 0,0-1 0 15,0-2 0-15,4 3 0 0,-4-1 0 0,3-2-10 16,-3 3 10-16,4-1 0 0,-4-5 0 15,3-6 0-15,1 6 0 0,-4 3 0 0,3-10-26 0,-3 1 2 16,0 6 0-16,0-12 0 16,0 0-132-16,0 0-25 0</inkml:trace>
  <inkml:trace contextRef="#ctx0" brushRef="#br0" timeOffset="-116158.994">8326 7611 1013 0,'0'0'20'0,"0"0"8"0,0 0-28 0,3 11 0 0,-3-11 0 0,4 9 0 16,-1 0 37-16,1 3 3 0,-4-4 0 0,3 10 0 0,-3-3-40 0,4 0 0 15,-4 5 0-15,0-2-8 16,-4-4 8-16,4 4 11 0,-3 0-3 0,-1 2 0 0,1-2 0 0,-4 5-8 15,3-5 12-15,-3 0-4 16,0 2 2-16,0-2 0 0,3 0 0 0,-3-4 0 0,0 4 2 0,4 0 0 16,-4-7 0-16,0-2 0 15,3 3 16-15,1-6 3 0,-1 0 1 0,4-6 0 0,-4 6-16 0,4-6-4 16,0 0 0-16,0 0 0 16,0 0 7-16,0 0 1 0,-3-6 0 0,-1-6 0 0,1 3 18 0,3-3 4 15,0 1 1-15,0-1 0 0,0-6-13 16,3 1-2-16,1 2-1 0,-1-3 0 0,5-8-13 0,-1 8-2 0,0 0-1 0,0-8 0 15,3 8-11-15,1-5 0 0,-1-1 0 16,5 4 0-16,-1-4-19 0,0 1 1 0,0 8 0 0,0-3 0 16,0 4 7-16,-3 5 2 0,3 3 0 0,-4 0 0 15,1 3-9-15,-4-3-2 0,4 6 0 0,-1-11 0 32,-3 11-60-32,0 5-13 0,0 1-3 0</inkml:trace>
  <inkml:trace contextRef="#ctx0" brushRef="#br0" timeOffset="-115736.827">8770 7919 1143 0,'0'0'24'0,"4"-6"5"0,-4 6-29 0,3-6 0 0,1-8 0 0,3 8 0 16,-4 0 36-16,4 0 2 0,0 0 0 0,0-6 0 15,4 1-22-15,0-1-5 0,-1 0-1 0,1 3 0 0,-1-2 11 0,1-1 3 16,-1-3 0-16,-2 6 0 16,2-5-16-16,-3 8-8 0,0-6 8 0,-3 0-8 0,3 6 16 0,-4-5-2 15,-3 2 0-15,-3 3 0 16,-1 0-2-16,1 0 0 0,-4 0 0 0,0 6 0 0,0-6-12 0,-4 6 0 0,0 6 0 0,1-6 0 16,-1 6 0-1,1 0 0-15,-1 0 0 0,0-3 0 0,1 3-8 0,-1 3 8 0,4 5-12 16,0-2 12-16,0 0-9 0,0-3 9 15,4 5 0-15,-4 1-9 0,3-3 9 0,0 5 0 0,4-2 8 0,0 3-8 16,4-7 8-16,-4 7-8 0,4-9 8 16,-1 9-8-16,4-1 8 0,-3-5-8 0,3 0 8 0,0 2-8 15,0 4 0-15,7-6 0 0,0 8 0 16,4-5 0-16,-4 0 0 0,3 2 0 0,1-5 0 0,3 3 0 16,-7 3-13-16,8-13 2 0,-5 1 1 0,1 0 0 15,-1-6-8-15,-2 0-2 0,-1 6 0 0,0-6 0 31,0-6-16-31,-4 6-3 0,5-6-1 0</inkml:trace>
  <inkml:trace contextRef="#ctx0" brushRef="#br0" timeOffset="-114925.399">9232 7746 1299 0,'0'0'28'0,"0"0"7"0,0 0 1 0,0 0 0 15,0 6-28-15,4 5-8 0,-4-2 0 0,0 3 0 0,0 0 0 0,0-1 11 16,0 1-11-16,-4-3 12 0,4 3-4 16,-3 5 0-16,-4-5 0 0,3-3 0 0,-3 3 12 0,0 0 3 0,0-1 0 0,0-5 0 15,3 6-6-15,-3 0-1 0,0-3 0 0,0-1 0 16,0 1-8-16,0-3-8 0,7-6 9 0,-3 6-9 15,-1 0 0-15,4-6 0 0,0 0 0 0,-4 12 0 16,4-12 9-16,0 0-9 0,0 0 8 0,0 5-8 16,-3-2 0-16,3 3 0 0,0-6 0 0,0 0 0 15,0 9 0-15,0 0 0 0,0-9 0 0,0 6 0 16,0 6 0-16,0-12 0 0,0 0-14 0,3 5 5 16,-3-5-3-16,4 6 0 0,-4-6 0 0,0 0 0 15,0 0 12-15,0 0 0 0,0 6 0 0,0-6 0 16,4 6 20-16,-4-6 7 0,0 0 1 0,0 0 0 15,0 0 12-15,7 0 4 0,-4 0 0 0,4-6 0 16,0 6-10-16,0-6-2 0,0 0 0 0,0 1 0 16,0-1-32-16,-3-6 0 0,3 3 0 0,-3 3 0 15,-1-3 10-15,1 6-10 0,-4-8 8 0,0 5-8 16,3 0 0-16,-3-6 0 0,0 6 0 0,4 0 0 16,-4 3 0-16,0 3 0 0,0-11 0 0,0 11 0 0,3-6 0 15,-6 0 0-15,3-6 0 0,3 12 0 0,-3 0 0 0,0-6 0 16,0-5 0-16,4 2 0 15,-1 3-11-15,-3 0 11 0,4 0-8 0,-4 6 8 0,3-6 0 16,1 0 0-16,-4 0 0 0,0 6 0 0,3-5 0 0,-3 5 0 16,4-6 0-16,-1 0-8 0,-3 3 8 0,0 3 0 15,4-6 8-15,-1 3-8 0,-3 3 0 0,0 0 0 16,0 0 0-16,0 0-8 0,4-6 8 0,0 0 0 16,-4 3 10-16,0 3-10 0,3-11 0 0,-3 11 0 15,0 0 0-15,0 0 0 0,0 0 0 0,0 0 0 16,4 0 0-16,-4 0 0 0,0 0 0 0,0 0 0 0,0 0 12 0,0 0-3 15,0 0-9-15,0 0 0 0,0 0 0 0,0 0 0 16,3-6 0-16,-3 6 0 0,0 0-10 0,7 0 10 16,-3 6 0-16,3-1 0 0,-4 1 0 15,1 0 0-15,3-3 0 0,-4 6 0 0,1-3 0 0,3 3 0 16,-4 2 0-16,5 1 0 0,-5-6 0 0,4 6 0 16,-3-3-12-16,-1 8 12 0,1-11-13 15,-1 6 5-15,1 0 8 0,-1 2 0 0,1-2 0 0,-1 0 0 16,-3 6 0-16,4-7-8 0,-1 1 8 0,1 3-8 15,-4 2 8-15,3-5 0 0,-3-3 8 0,4 0-8 16,-4 6 0-16,4-4-15 0,-4 1 3 0,3-6 0 16,1 6-10-16,-1-3-2 0,1-4 0 0,3 1 0 15,-4 0-80-15,1 0-16 16,-4-6-3-16</inkml:trace>
  <inkml:trace contextRef="#ctx0" brushRef="#br0" timeOffset="-113983.126">9130 7831 486 0,'0'0'10'0,"0"0"2"0,0 0-12 0,-7 3 0 0,7-3 0 0,0 0 0 15,0 0 8-15,-7 3 0 0,7-3-8 0,0 0 12 16,0 0 4-16,-7 0 0 0,7 0 0 0,-7 0 0 0,0 0 10 0,7 0 2 16,-7-3 1-16,7 3 0 0,-8 0-11 0,1 0-2 15,0 0-1-15,4-3 0 0,3 3-3 0,-7 0-1 16,7 0 0-16,-7 0 0 0,7 0-11 0,0 0 10 16,0 0-10-16,-4 0 10 0,4 0 4 0,0 0 1 15,0 0 0-15,0 0 0 16,0 0 12-16,0 0 2 0,0 0 1 0,0 0 0 15,0 0-17-15,4 9-3 0,3-3-1 0,-4 5 0 0,4-5 1 0,-3 0 0 16,3 0 0-16,-4-3 0 0,1 0 4 0,3 0 1 16,0 3 0-16,-3-3 0 0,3 0 1 0,0 8 0 15,0-11 0-15,3 6 0 0,1 0 13 0,0 6 3 16,-1-6 1-16,1 0 0 0,3 0-12 0,-4-1-2 16,1 1-1-16,3 3 0 0,-7-3-18 0,-3 0 0 15,3-6 8-15,-7 0-8 0,3 6 0 0,-3-6 0 16,0 0 0-16,0 0 0 15,0 0-36-15,0 0-10 0,0 0-2 0</inkml:trace>
  <inkml:trace contextRef="#ctx0" brushRef="#br0" timeOffset="-112752.834">9835 7778 387 0,'0'-6'16'0,"0"0"-16"0,0 0 52 0,0-2 6 15,0 2 2-15,0 0 0 0,0 6 0 16,0-6 0-16,0 0 0 0,-3 0 0 0,3 0-9 0,0 6-2 16,0 0 0-16,0-8 0 0,0 5-17 0,0 3-3 15,0-6-1-15,0 6 0 0,-4-6-11 0,4 6-2 16,-3-3-1-16,3 3 0 0,-4-6 0 0,1 0 0 16,3 6 0-16,0 0 0 0,0 0-5 0,0 0-1 15,0 0 0-15,0 0 0 0,0 0 7 0,0 0 1 16,0 0 0-16,0 0 0 0,0 0-4 0,0 0 0 0,0 0 0 0,0 0 0 15,0 0-12-15,0 0 9 0,0 0-9 0,0 0 8 16,0 0-8 0,0 0 0-16,0 0 0 0,0 0 0 0,0 0 0 0,0 0 0 15,0 0 0-15,0 0 0 0,0 0 8 0,0 0 0 0,0 0 0 0,0 0 0 16,0 0 0-16,0 6 0 16,-4 0 0-16,1 3 0 0,3-3-8 0,-4 5 10 0,1-5-10 0,-1 0 10 15,1 6-10-15,3-6 0 0,0-6 0 0,-4 6 8 16,4-6-8-16,0 0 0 0,0 0 0 0,-3 8 0 15,-1-2 11-15,4 0-3 0,0-6-8 0,0 0 12 16,0 0-12-16,0 0 0 0,0 0 0 0,0 0 0 16,0 0 11-16,0 0-11 0,0 0 12 0,0 0-12 15,0 0 12-15,0 0-4 0,0 0 0 0,0 0-8 16,0 0 9-16,0 0-9 0,0 0 0 0,0 0 9 16,0 0-9-16,0 0 0 0,0 0 0 0,0 0 0 0,0 0 0 0,0 0 0 15,0 0 0-15,0 12 0 0,4-6 0 16,-4-6 0-16,0 0 0 0,0 0 8 0,0 0-8 0,0 0 0 15,0 0 0-15,0 0 8 0,-4 6-8 0,4-6 0 16,0 0 0-16,0 0 8 0,0 0-8 0,0 0 8 16,0 0-8-16,0 0 8 0,0 0-8 0,0 0 0 15,0 0 0-15,0 0 0 0,-3 6 0 0,3-6 0 16,0 0 0-16,-4 11 8 0,4-11-8 0,0 0 0 16,0 0 0-16,0 0 8 0,0 0-8 0,0 0 0 15,0 0 0-15,0 0 0 0,0 0 0 0,0 0 0 0,0 0 0 0,0 0 0 16,0 0 10-16,0 0-10 15,0 0 12-15,0 0-12 0,0 0 0 0,0 0 0 0,0 0 0 0,0 0 0 16,0 0 0-16,0 0 0 16,0 0 0-16,0 0 0 0,0 0-18 0,0 0 2 15,0 0 1-15,0 0 0 0,0 0-4 0,0 0-1 0,0 0 0 0,0 0 0 32,0 0-4-32,0 0-2 0,0 0 0 0,0 0 0 15,0 0-2-15,0 0 0 0,0 0 0 0,0 0 0 16,-4 6-22-16,4-6-5 0,0 0-1 0</inkml:trace>
  <inkml:trace contextRef="#ctx0" brushRef="#br0" timeOffset="-112107.988">9751 7649 1148 0,'0'0'25'0,"0"0"6"0,0 0 1 0,0 0 0 0,0 0-32 0,0 0 0 0,0 0 0 0,0 11 0 15,0-5 0-15,0 6 0 0,0-6 0 0,0 6 0 16,3-3 0-16,-3 8 0 0,4-11-8 0,-4 6 8 0,3 0 0 16,1-4 0-16,-1 7 12 0,1 0-3 0,-1-3 7 15,1 5 2-15,0 1 0 0,3 2 0 0,0-2 2 0,0-3 0 16,3 8 0-16,1-11 0 0,-1 6 8 15,5-4 3-15,-1 4 0 0,0 0 0 0,3-1-15 16,-2 4-2-16,2-9-1 0,4-1 0 0,-3 7 24 0,0 3 5 16,-1-10 1-16,-3 7 0 0,4-3-31 0,-4-1-12 15,0 1 11-15,-3 3-11 0,-4-6 8 0,0-1-8 16,-4-2 0-16,4 3 0 0,-3 0 0 0,0-1 0 16,-1-8 0-16,1 3 0 0,-1 0-9 0,-3-6-8 15,0 0-2-15,0 12 0 16,0-12-30-16,0 0-7 0,0 0 0 0,0 0-1 15,0 0-8-15,0 0-2 0,0 0 0 0</inkml:trace>
  <inkml:trace contextRef="#ctx0" brushRef="#br0" timeOffset="-111734.647">10460 7746 1418 0,'0'0'31'0,"0"0"6"0,0 0 2 0,0 0 1 0,0 0-32 0,0 0-8 0,0 0 0 0,0 0 0 16,0 0 0-16,0 0-11 0,0 0 3 0,-4 6 0 16,-3 2 8-16,0-5-13 0,0 6 5 0,-3-3 8 15,-1 6 0-15,-3-6 0 0,0 0 9 0,-4 5-1 0,0-8 4 0,-3 6 2 16,4-3 0-16,-4 3 0 0,-1 3 6 0,1-1 0 15,-3 1 1-15,-5-6 0 0,5 9 0 0,-5 2 0 16,-2 1 0-16,2 0 0 0,-2 2-6 0,-1-2-2 16,0 5 0-16,0-2 0 0,4-3-13 0,-4-1 0 15,4 1 0-15,3 2 0 0,1 4 0 0,3-3 0 16,-1-4 0-16,1 7 0 0,0-13 0 0,0 4 0 16,7 3-12-16,-4-6 12 0,4-1-26 0,0 1 2 15,0 3 0-15,3-9 0 16,4 5-6-16,0-5-1 0,0 0 0 0,4 3 0 15,3-9-32-15,0 0-6 0,0 0-2 0</inkml:trace>
  <inkml:trace contextRef="#ctx0" brushRef="#br0" timeOffset="-110856.455">11151 7857 980 0,'-3'-20'20'0,"3"20"5"0,-4-3-25 0,1-3 0 0,3 6 0 0,-7-3 0 15,3-3 45-15,-3 3 4 0,0 0 1 0,-4 3 0 16,1 0-23-16,-1 0-5 0,1 0-1 0,-1 0 0 16,-3 0 3-16,3 3 0 0,-3 0 0 0,-3 3 0 0,-1 0 6 0,-3 0 2 15,3 3 0-15,-3 8 0 16,3-5-12-16,1 0-3 0,-4 8 0 0,6-2 0 0,1 0-3 0,0-4-1 15,4 4 0-15,-1-6 0 16,8 5 10-16,-4-5 1 0,3 3 1 0,4 3 0 0,-4-7-16 0,8-5-9 0,-4-6 10 16,4 6-10-16,3-3 14 0,0 0-3 15,0 3-1-15,3 3 0 0,-3-3-10 0,4-6 10 0,-1 5-10 0,1-5 10 16,0 0-10-16,-4 0 12 16,3 0-12-16,-3-5 12 0,4 5-12 0,-4-6 0 0,4 6 9 0,-4 0-9 15,3-9 0-15,-3 3 8 0,4 0-8 16,-1-6 0-16,-2 6 0 0,-1-5 0 0,3-1 0 15,4-6-8 1,-3 9 8-16,3-8-13 0,0-1 5 0,-3 3 8 0,3 4-15 0,0-1 5 0,0 0 1 0,0 0 0 16,0-5 0-16,-3 8 0 15,-1-3 0-15,4 0 0 0,-3 1 9 0,3 2-8 0,-3 0 8 0,3 3-8 16,-4-3 8-16,1 3-8 0,0 1 8 0,-1-1-8 16,4 6-1-16,-7-6 0 0,4 6 0 0,-4 0 0 15,0 6 1-15,0-6 0 0,4 6 0 0,-4-1 0 16,0 1 8-16,0 3-13 0,-4 0 5 0,1 0 8 15,-1 8-11-15,1 1 11 0,-4-3-8 0,0 8 8 16,3-5 0-16,-3 5 0 0,0 4 0 0,-3-4 0 16,-1 4 0-16,1 2 12 0,-1-8-4 0,1 8 0 15,-4 7-8-15,3-4 0 0,-3-3 0 0,0 4 8 16,4-7-8-16,-4 9 0 0,0-5 0 0,-1 2 0 0,1-2 0 0,0 2 8 16,0-6-8-16,0 4 8 15,4-1 4-15,-4-2 2 0,0-1 0 0,0-2 0 16,0 5-14-16,-1-8 0 0,5 2 0 0,-1 1 0 15,-3-10 0-15,4 4-10 0,-1-6 10 0,1-1-8 0,-1 1 8 0,1-3 8 16,3 0-8-16,-4 6 11 16,1-10-11-16,-4 7 12 0,3-6-12 0,4-6 12 0,-3 3-12 0,3-3-9 15,0 0 9-15,0 0-13 16,0 0 13-16,0 0 10 0,0 0-2 0,0 0 0 0,7-3-8 0,-4 3 0 16,1-12 0-16,3 6 8 0,0-5-20 15,0-1-4-15,7 3 0 0,-7-9-1 16,4 1-14-16,-4 2-2 0,3-6-1 0,1 7 0 15,-4-4-26-15,0-5-4 0,-4 2-2 0</inkml:trace>
  <inkml:trace contextRef="#ctx0" brushRef="#br0" timeOffset="-104661.405">11966 7943 741 0,'0'0'16'0,"0"0"3"0,0 0 1 0,0 0 2 0,0 0-22 0,0 0 0 0,0 0 0 0,0 0 0 16,0 0 0-16,0 0-8 0,-10 0 0 0,3-6 0 15,-4 6-10-15,0-6-2 0,1 0 0 0,-1 0 0 16,1 0 11-16,-1 0 9 0,0 6-13 0,1-5 5 0,-1-1 8 15,1 3-8-15,-1 0 8 0,4 0-8 0,0 0 8 0,7 3 0 16,-7 0 0-16,0-3 0 0,7 3 34 0,-7 0 2 16,7 0 1-16,0 0 0 0,0 0 7 0,-7 0 2 15,7 0 0-15,0 0 0 0,-7 3-15 0,7-3-3 16,-7 0-1-16,7 0 0 0,0 0 1 0,0 0 0 16,0 0 0-16,0 0 0 0,0 0-12 0,0 0-1 15,0 0-1-15,0 0 0 0,0 0 13 0,0 0 2 16,0 0 1-16,0 0 0 0,0 0-8 0,0 0-2 15,0 0 0-15,0 0 0 0,-4 9-8 0,4 0-1 16,4-4-1-16,-1 1 0 0,1 0 6 0,-1 0 2 16,4 0 0-16,-3 0 0 0,3 0-8 0,-4 3-2 15,1-4 0-15,0 7 0 0,-1-6-8 0,-3 6 0 16,4 5 0-16,-1-8 0 0,-3 3 0 0,4 0 0 0,-4 5 0 16,0-5 0-16,0 0 8 0,0 9-8 0,3-10 12 0,-3 7-4 15,0 3-8-15,0 2 0 0,0-5 0 0,0-4 0 16,0 4 8-16,0 6-8 0,-3-10 8 0,3 10-8 15,-4-13 0-15,4 1 8 0,4 3-8 16,-4-3 0-16,3-1 0 0,-3 1 8 0,4-6-8 0,-1 6 0 16,-3-6 8-16,0-6-8 0,0 0 8 0,0 0-8 15,4 6 9-15,-4-6-9 0,7 3 10 0,-4 0-10 16,4-3 0-16,-3 0 0 16,3 0 0-16,0-3 0 0,-3 0 0 0,6-3-8 0,1 0-1 0,-1-6 0 15,1 0 1-15,-1 6 0 0,5-8 0 0,-1 5 0 16,3 0 8-16,-3-3 0 0,4 1-9 0,-4-1 9 15,4-3 0-15,-1 3 0 0,1 7 0 0,0-7 0 16,-4-6 0-16,0 6 0 0,0 1 0 0,-3-4 0 16,-1 9 0-16,-3-6 0 0,4 1 0 0,-4 2 0 0,-4 0 16 15,1 6 5-15,0-9 1 0,-1 6 0 0,-3 6-22 16,0 0 0-16,0 0 0 0,0 0 0 0,0 0 0 0,0 0 0 16,0 0 0-16,0 0 0 0,0 0 0 0,4 0 0 15,3 0 0-15,0 0 0 0,0-6 0 0,0 6 0 16,3-5 0-16,-3-1 0 0,-3 6 0 0,3-9 0 15,0 9 0-15,-7 0 0 0,0 0 0 0,0 0 0 16,4-3 0-16,-4 3 0 0,0 0 0 0,0 0 0 16,0 0 0-16,0 0 0 0,0 0 0 0,0 0 0 15,3 3 0-15,-3-3 0 0,7 9 0 0,-3 2 0 16,-1-5 0-16,1 6 0 0,-1-6 0 0,1 9-8 0,-1-4 0 16,1 7 0-16,-1-6 8 0,1 2 0 0,-1-2 0 15,1 0 0-15,-4 6 0 0,4-7 0 0,-4-5 0 16,3 6 8-16,-3 3-8 0,4-4 11 15,-4-5-11-15,0 6 12 0,0-9-1 0,0 9 0 0,0-3 0 0,0-1 0 16,0-2-11-16,0 6 12 0,3 0-12 0,1-9 12 16,-4 6-12-16,3-3 0 0,4 2-12 0,-3-2 12 15,-1 0-21-15,-3-6 3 0,4 6 1 0,-4-6 0 32,7 0-12-32,-4 6-3 0,4-12 0 0</inkml:trace>
  <inkml:trace contextRef="#ctx0" brushRef="#br0" timeOffset="-102017.13">12802 7475 558 0,'0'0'12'0,"0"0"2"0,0 0 1 0,0 0 1 0,0 0-16 0,0 0 0 0,0 0 0 0,0 0 0 0,0 0 31 0,0 0 2 16,0 0 1-16,0 0 0 0,0 0-24 0,0 0-10 16,0 0 8-16,0 0-8 0,0 0 0 0,0 0 0 15,-3 6 0-15,-1 6 0 0,1-6 9 0,3 3-9 16,-4-1 10-16,1 7-10 0,3-3 12 0,0 0-3 16,-4-1-1-16,4 4 0 0,0-6 4 0,-3 0 1 15,-1 3 0-15,4 5 0 0,-3-5 9 0,-1 3 2 0,1 2 0 16,-5 1 0-16,1 0 1 0,0 2 1 0,0-2 0 0,-3-1 0 15,3-2-13-15,0 3-2 0,-4-1-1 0,4 1 0 16,-4-3-10-16,1 2 10 0,3-5-10 0,-4-3 10 16,4 3 1-16,0-1 0 0,0 1 0 0,3-6 0 15,-3 6-11-15,4-6 0 0,3-6 0 0,0 0 0 16,-4 6 0-16,4-6 0 0,0 0 0 0,0 0 0 31,0 0-119-31,0 0-16 0</inkml:trace>
  <inkml:trace contextRef="#ctx0" brushRef="#br0" timeOffset="-101566.778">13046 7943 877 0,'0'0'18'0,"-7"0"5"15,0 6-23-15,0-3 0 0,7-3 0 0,-7 0 0 0,-1 0 0 0,8 0 0 16,0 0 0-16,-3 2 0 0,-4 4 0 0,7-6 0 0,0 0 0 0,-4 9 0 15,4-9 22-15,-7 6 3 0,4 0 1 0,3 0 0 16,0 11 17-16,0-8 3 0,0 0 1 0,0 6 0 16,3-3-20-16,-3-1-4 0,4 1-1 0,-4-3 0 15,3 9-6-15,1-1-2 0,-4-5 0 0,3 11 0 16,-3-2 14-16,0-3 4 0,4-1 0 0,-4-2 0 16,0 9-16-16,0-10-4 0,0 4 0 0,0-1 0 15,0-5 1-15,0 3 0 0,0-6 0 16,0 0 0-16,0 2-5 0,-4-5-8 0,4-6 11 0,0 6-11 15,0-6 10-15,0 0-10 16,0 0 8-16,-7 6-8 0,7-6 0 0,0 0 0 0,0 0-14 0,0 0 5 31,0 0-40-31,-7-6-8 0,0 0-2 0</inkml:trace>
  <inkml:trace contextRef="#ctx0" brushRef="#br0" timeOffset="-101287.49">13197 7331 1494 0,'0'0'32'0,"0"0"8"0,0 0 0 0,0 0 3 0,0 9-35 15,0 3-8-15,4-6 0 0,-4 5 0 0,3-5-8 0,-3 6-4 0,0-6-1 0,0-6 0 16,-3 6 4-16,-1 3 1 0,4-9 0 0,-3 6 0 16,-1-1 0-16,4-5 0 0,0 0 0 0,-3 6 0 31,3-6-28-31,0 0-6 0,0 0-1 0</inkml:trace>
  <inkml:trace contextRef="#ctx0" brushRef="#br0" timeOffset="-100814.119">13554 7543 1443 0,'0'0'32'0,"0"0"6"0,-4 6 2 0,4 0 0 0,0 0-32 15,0-1-8-15,0 7 0 0,0-3 0 0,-3 3 0 0,-1 5 0 0,1-2 0 16,-4 0 0-16,0-1 0 0,-1 10 0 0,1-9 0 0,0 8 0 16,-3 1 0-16,3-4 0 0,-4 4 0 0,4-1 0 15,-4 4 10-15,1 2-10 0,3-2 12 0,-4 8-12 16,8-9 29-16,-8 4-1 0,4-7 0 0,-4-2 0 16,4 8 0-16,0-8 0 0,4 2 0 0,-4 1 0 15,3-1-6-15,1-2-2 0,-4-3 0 0,3-7 0 16,1 1-10-16,-1-3-2 0,1 3-8 0,-1 0 12 15,4-12-12-15,0 0 0 0,0 0 0 0,-7 5 0 32,7-5-29-32,0 0-9 0,0 0-2 0,0 0 0 15,0 0-54-15,-7 0-11 0,0 0-3 0</inkml:trace>
  <inkml:trace contextRef="#ctx0" brushRef="#br0" timeOffset="-99389.748">14397 7778 968 0,'0'0'20'0,"0"0"5"0,0 0-25 0,0 0 0 0,-7 6 0 0,-4 0 0 16,4 0 0-16,-3-6 0 0,-1 6-14 0,-3 5 5 0,3-2 9 0,-3 0 0 16,4 0 10-16,-4 3-10 0,-4-1 34 0,4 4 1 15,-4 0 0-15,-3 5 0 0,3-2-3 0,-3 3 0 16,3-4 0-16,-3 7 0 0,4-4-19 0,-4-2-4 16,3-968-1-16,4 1929 0 0,-4-967-8 0,4 0 0 15,0 8 0-15,0-8 0 0,0 0 0 16,0 6 0-16,3-4 0 0,-3 4 0 0,3 0 0 0,4-4 0 15,0 4 0-15,0-6 0 0,4-1 0 0,-1 4 0 16,8 3 0-16,3-7 0 0,0 1 8 0,7 3 0 16,3-3 0-16,5-1 0 0,-5-5-22 0,4 0-5 15,1 0-1-15,-1 6 0 16,-4-12-74-16,1 0-15 0,0 0-3 0,-4 0-1 16,-4 0 49-16,1 0 11 0,0 0 1 0,-4-12 1 15,0 12 30-15,0-6 5 0</inkml:trace>
  <inkml:trace contextRef="#ctx0" brushRef="#br0" timeOffset="-98998.127">13995 7969 1148 0,'0'0'25'0,"0"0"6"0,0 0 1 0,0 0 0 0,0 0-32 0,0 0 0 0,0 0 0 0,0 0 0 0,3 6 0 15,-3-6 0-15,4 6 0 0,-4-6 0 0,0 0 0 0,3 6 0 16,-3-6 0-16,0 0 0 0,0 6 0 0,0-6 12 16,4 6 0-16,-4-6 0 0,0 0 26 0,0 0 5 15,3 5 1-15,-3-5 0 0,7 0-10 0,0 0-2 16,-7 0 0-16,8 0 0 0,6 0 7 0,-4 0 1 15,4 0 0-15,4 0 0 0,-4 3-31 0,4-3-9 16,3 3 0-16,-4 0 0 0,1-3 0 0,3 3 0 16,0 0 0-16,-3 0 0 0,3-3 8 0,-3 9-8 15,0-9 0-15,-4 0 0 0,3 0 0 0,-3 6-9 16,4-6-1-16,-4 0 0 0,0 0-10 0,0 0-1 0,0 0-1 16,1 0 0-1,-1 0-18-15,-4-6-3 0,1 0-1 0,-1 3 0 16,-2-3-48-16,2 3-9 0,-6 0-3 0</inkml:trace>
  <inkml:trace contextRef="#ctx0" brushRef="#br0" timeOffset="-98276.096">14626 7846 1227 0,'0'0'27'0,"0"0"5"0,0 0 2 0,0 0 1 0,-7 11-35 0,4-5 0 0,-4 0 0 0,3 0 0 0,0 0 0 0,-3 3 0 16,4-3-12-16,-1 5 3 0,4-11 1 0,-7 6 0 16,4 0 0-16,-1 0 0 15,1 6 8-15,3-6 0 0,-4 3 0 0,1-1 0 0,-1 1 0 0,1-3 0 16,-1 6 0-16,1 0 0 0,-1-7 11 0,4 1 4 15,-3 3 1-15,-1 3 0 0,0 0 1 0,4-1 1 16,-3 1 0-16,3-6 0 0,-4 3-18 0,1 3 10 16,3-6-10-16,-4 5 8 0,1 1-8 0,3 3 0 15,-4-6 0-15,1 5 8 0,3-2-8 0,-4 6 8 16,4-12-8-16,-3 2 8 0,3 1-8 0,0 0 0 0,-4-3 0 0,4 6 0 16,0-6 0-16,0-1 12 0,0-5-12 0,0 0 12 15,0 0 9-15,0 0 3 0,0 0 0 0,0 6 0 16,0 3-7-16,0-9-1 0,0 0 0 0,0 0 0 15,-3 9-6-15,3-9-2 0,0 0 0 0,0 0 0 16,0 0-8-16,0 0 8 0,0 0-8 0,0 0 8 16,0 0 3-16,0 0 0 0,0 0 0 0,0 0 0 15,0 0-11-15,0 0 0 0,0 0 0 0,0 0 8 16,0 0 0-16,0 0-8 0,0 0 12 0,0 0-4 16,0 0 11-16,0 0 1 0,0 0 1 0,0 0 0 15,3-9 2-15,4 3 0 0,-3-3 0 0,-1 4 0 16,4-7-3-16,0 0 0 0,-3-3 0 0,3-2 0 15,0-1-20-15,0 0 0 0,7 4-10 0,-3 2 10 16,-1-6 0-16,1 12 0 0,3-14 0 0,0 8 0 16,-3 0-9-16,-1 1 9 0,4-1-13 0,1-3 5 15,-1 3 8-15,-4 6 0 0,4-5 0 0,-3-1 0 0,3 0-10 16,-3 3 0-16,3 3 0 0,0 1 0 0,-4-1-1 16,1 0 0-16,0 0 0 0,-1 0 0 0,-3 6 11 15,0-6-13-15,4 6 5 0,-4-6 8 16,0 6-8-16,0 0 8 0,0 0 0 0,0 0 0 0,0 6-11 0,0-6 3 15,0 0 0-15,0 0 0 16,0 0-1-16,0 6 0 0,4 0 0 0,-4 0 0 0,4 0 0 16,-1 3 0-16,1-4 0 0,-4 1 0 15,4 6 0-15,-1-6 0 0,-6 6 0 0,3-1 0 16,-4-8-38-16,1 6-7 0,-4 0-2 0,0-3 0 16,0 6-98-16,0-1-20 0</inkml:trace>
  <inkml:trace contextRef="#ctx0" brushRef="#br0" timeOffset="-97754.394">15067 8078 1683 0,'0'0'71'0,"0"0"-57"16,0 0-14-16,0 0-13 0,-7 3 2 0,0 0 1 16,4 6-18-16,-5-3-3 0,5-6-1 0,-4 5 0 15,3 1 32-15,1 6 0 0,-1-6 0 0,-3 3 0 16,4 3 0-16,-4-1-12 0,3 1 12 0,1 6-12 0,-4-10 12 0,3 7 10 16,0 0-2-16,4-3 0 15,0-1 14-15,4-2 2 0,0 0 1 0,-1 0 0 0,1 3-5 0,-4-7-2 16,3 1 0-16,4 0 0 15,-3 0-8-15,3 3-2 0,0 0 0 0,3-3 0 0,-3-3-8 0,1 2-14 16,2-5 3-16,1 6 1 16,-1-6-8-16,1 0-2 0,-1-6 0 0,1 6 0 0,-4-8 12 0,4 2 8 15,-4 0-12-15,0-3 12 16,0 0 0-16,0 3 17 0,-4-5-1 0,1-1-1 0,-1 0 8 0,1 0 1 16,-4 4 1-16,0-4 0 15,0-6-12-15,-4 6-2 0,4-2-1 0,-3 2 0 0,-1 0-10 0,4-3 0 16,-3 4 0-16,-4-1 0 0,3 6 0 0,-3 0 0 15,0 0 0-15,-3 0 8 0,3 6-8 0,-4-5-11 0,4-1 3 16,0-3 0-16,0 9-2 16,7 0 0-16,-7 0 0 0,0 0 0 0,0 0 10 0,7 0-8 15,0 0 8-15,0 0-8 16,0 0 8-16,0 0-8 0,0 0 8 0,0 0-8 16,0 0-24-16,0 0-5 0,-7 9-1 0,7-9 0 15,0 0-29-15,0 0-5 0,0 0-2 0,0 0 0 16,0 0-115-16,0 0-23 0</inkml:trace>
  <inkml:trace contextRef="#ctx0" brushRef="#br0" timeOffset="-96746.77">15547 7993 1051 0,'0'0'21'0,"0"0"7"0,7-6-28 0,0 6 0 16,-3 0 0-16,-4 0 0 0,7 0 0 0,-7 0 0 0,0 0 0 0,0 0 0 15,0 0-22-15,0 0 2 0,0 0 1 0,0 0 0 16,0 0 5-16,0 0 1 0,0 0 0 0,0 0 0 16,0 0 13-16,0 12-9 0,0-7 9 0,-4-2-8 15,4-3 8-15,-3 9 0 0,-1-3 0 0,-3 3 0 16,3-3 0-16,-3 6 0 0,0-7 0 0,4 1 0 16,-4 6 0-16,0-6 0 0,0-3 0 0,0 0 0 15,0 6 0-15,-1-3 11 0,1 5-3 0,0 1 0 16,0-6 6-16,0 3 1 0,0-3 0 0,4 2 0 15,-4 1 3-15,0 3 1 16,-1-6 0-16,1 6 0 0,0-6-3 0,-3 2-1 0,3 1 0 0,-4 0 0 16,4 3-1-16,-3 0 0 0,2-7 0 15,1 4 0-15,0 0 2 0,0 6 1 0,4-9 0 0,-1-1 0 16,1 7-5-16,3-12-2 0,0 6 0 0,0-6 0 16,0 0-10-16,-4 3 12 0,4-3-12 0,0 9 12 15,0-9 6-15,0 0 2 0,4 6 0 0,-4-6 0 0,3 6 4 0,-3-6 0 16,7 3 1-16,0 2 0 15,0-5-10-15,4 0-3 0,-4 0 0 0,4 6 0 0,-4-6-12 0,3 0 0 16,-3 0 8-16,4 0-8 16,-1 0 8-16,1 0 0 0,0 0-8 0,3 0 12 0,-4 0-4 0,4 0-8 15,1-6 11-15,-5 1-11 16,4 2 0-16,-3 3 0 0,-1 0 0 0,-2-3 0 0,2 3 10 0,-3-3-10 16,0 0 8-16,0 0-8 15,0-6 15-15,0 6-3 0,0-3 0 0,0 0 0 0,1 0-12 0,-5 1 0 16,4-1 0-16,-3-9 0 0,-1 3 0 15,1 6 0-15,3-5-12 0,-4-7 12 0,4 6 0 0,-3-2 0 0,3 2 0 16,-4-6 0-16,4 6 0 0,1-2 0 16,-5 2 0-16,4 0 0 0,0 0 0 0,0 7 12 15,0-10 0-15,-3 6 0 0,3 3-12 0,-4-3 0 16,4 3 0-16,-3 1 0 0,0-7-12 0,-1 6-4 0,1 0-2 0,-1 3 0 16,-3 3 18-16,4-3 0 0,-1 0-8 0,-3 3 8 15,0 0 0-15,4-3 0 0,-1 3-8 0,1-3 8 16,-1 0 0-16,-3 3 0 0,0 0 0 0,0 0 0 15,0 0-12-15,0 0 12 0,0 0-12 0,0 0 12 16,0 0-13-16,0 0 4 0,0 0 1 0,0 0 0 16,4 6 8-16,-4-6-8 0,3 3 8 0,-3-3-8 15,4 6 8-15,-4-6 0 0,3 9 0 0,1-3 0 16,-4-6 0-16,3 12 0 0,-3-12 10 0,4 5-10 16,0 1 0-16,-4-6 0 0,0 0 0 0,3 6 0 0,-3-6 0 0,4 3 0 15,-4-3 0-15,0 0 0 0,0 0 0 0,3 6 0 16,1 3 0-16,-4 6 0 0,0 2 0 15,0-5-8-15,0 9-1 0,-4-4 0 0,4 1 9 16,-3-4 0-16,3 4 0 0,-4 0-8 16,1-1 8-16,3-2 0 0,-4 3 0 0,0-7 0 15,4 1 0-15,0 3 0 0,0-6 0 0,0-3 0 16,0 2 0-16,-3-969 0 0,3 1928 0 0,0-967 0 16,0 0-17-16,0 12-8 0,0-12-2 0,0 6 0 15,0-6-13-15,0 0-4 0,0 0 0 0,-4 6 0 16,4-6-25-16,0 0-6 0</inkml:trace>
  <inkml:trace contextRef="#ctx0" brushRef="#br0" timeOffset="-96101.01">15953 7975 1045 0,'0'0'44'16,"0"0"-36"-16,0 0-8 0,0 0 0 16,0 6 0-16,3 0-11 0,-3-6 3 0,0 6 0 15,0 5 0-15,0-5 0 0,4 0 8 0,-4 3 0 16,0 3 0-16,0 0 0 0,0-1 0 0,3-2 0 16,1 0 8-16,-1-3-8 15,1 9 35-15,-1-4 2 0,4 1 1 0,0-3 0 0,0 6-19 0,4-1-4 16,-4-2-1-16,0 0 0 0,0 0 30 0,4-1 7 15,-1-2 1-15,-3 3 0 0,4 0-34 0,-4-1-6 16,0-5-2-16,0 0 0 0,0 0 1 0,0 3 0 0,0-3 0 16,-3 0 0-16,-1-1 1 0,-3-5 0 15,4 0 0-15,-4 0 0 0,3 6 2 0,-3-6 1 16,0 0 0-16,0 0 0 0,0 0 5 0,0 0 0 0,0 0 1 0,0 0 0 16,0 0 4-16,0 0 1 0,0 0 0 0,0 0 0 15,0 0 9-15,0 0 1 0,0 0 1 0,0 0 0 16,0 0-4-16,0 0-1 0,0 0 0 0,4 0 0 15,3-6-16-15,-3 1-3 0,-1-1-1 0,1-3 0 16,-1-3-12-16,1 0 0 0,3 1 0 0,-4-1 0 16,4-6 0-16,0 6 0 0,0-2 0 0,4-4 0 15,-4 1 0-15,4-1 0 0,-1 9-8 0,4-9 8 16,-3 7-9-16,0-10 9 0,3 3-13 16,-4 1 5-16,-3 5-4 0,4 0-1 15,-1 3 0-15,-3 4 0 0,1-7-3 0,-1 6 0 0,0 0 0 0,-4 0 0 16,1 0-21-1,3 0-5-15,-4 1-1 0,1-4 0 0,-1 3-35 16,1 6-7-16,-4 0-2 0</inkml:trace>
  <inkml:trace contextRef="#ctx0" brushRef="#br0" timeOffset="-95289.848">16584 8178 1013 0,'11'0'20'0,"-11"0"8"0,7-6-28 0,-4 6 0 0,4 0 0 0,0 0 0 15,0 0 0-15,-3-6 0 0,-1 6 0 0,-3 0 0 16,8 0-46-16,-8 0-2 0,3 0 0 0,-3 0 0 15,0 0 32-15,0 0 5 0,0 0 2 0,0 0 0 16,0 0 20-16,4 0 4 0,3 0 1 0,-7 0 0 16,3-6 18-16,4 6 4 0,-3 0 1 0,-1 0 0 15,4 0-20-15,-3-6-4 0,-1 1-1 0,4-1 0 16,-3 3-14-16,-1 0 0 0,5-6 0 0,-5 9 0 16,1-6 0-16,3 6 0 0,-4-6 0 0,1 0 0 15,-1 6 0-15,-3 0 0 0,4-6 0 0,-1 1 0 16,4 5 0-16,-3-6 0 0,-1-6 0 0,4 3 0 15,1 3 0-15,-1-6 0 0,0 1 0 0,0-1 0 16,0 0 0-16,0 3 0 0,0-2 0 0,0-1 0 16,-4 6 0-16,1 0 0 0,0-6 11 0,-1 6-11 15,-3 1 37-15,0-4 1 0,0 9 0 0,-3-6 0 0,-1 0-11 0,-3 6-3 16,0-6 0-16,0 6 0 0,-4 0-24 0,-3 0 0 16,4 6-9-16,-5 0 9 0,1-6 0 15,0 6 0-15,0 3 0 0,3-1 0 0,-3 1 0 0,4 3 0 16,-1-6 0-16,1 11 0 0,-1-5 0 0,0 3 0 0,1 3 0 15,-4-7 0-15,7 4 0 0,-4 3 0 0,4-7 0 0,-3 1 0 16,2 0 32-16,1 3 0 0,-3 2 0 0,3-5 0 16,0 6-20-16,3-4-3 0,-3-2-1 0,0 6 0 15,4-1 3-15,-1-8 0 0,0 6 0 0,1 0 0 16,-1-10 11-16,4 7 2 0,0-3 1 0,0 3 0 16,4-3 4-16,-1-1 1 0,5-2 0 15,-5 6 0-15,4-6-6 0,0 0-2 0,4-3 0 16,-1 3 0-16,1-3 5 0,3 3 1 0,-3-4 0 0,3 1 0 15,0-3-13-15,0 0-3 0,0 0 0 0,0 0 0 16,0 0-12-16,-3-5 0 0,3 5 0 0,0-3 0 16,-3 0 0-16,-1 0-10 0,4 0 2 0,-3-3 0 15,0 6-31-15,-1-6-5 0,-3 0-2 0,4 0 0 16,-4 6-14-16,3-6-2 0,1 0-1 0</inkml:trace>
  <inkml:trace contextRef="#ctx0" brushRef="#br0" timeOffset="-94328.987">17547 7822 1196 0,'0'0'24'0,"0"0"8"0,0 0-32 15,0 0 0-15,0 0 0 0,-7 6 0 0,4-3 12 0,-4 6-3 0,-1-3-1 0,5 5 0 16,-4-5-8-16,0 6 0 0,0-6 0 0,-4 3 8 16,4 3 7-16,0-1 1 0,0 1 0 0,0 0 0 15,0-6-16-15,3 8 0 0,-3-2 0 0,4 0 0 16,-1 6 28-16,4-7 10 0,4 4 2 0,-4 3 0 16,7-7-5-16,-4 4-1 0,4-3 0 0,4 6 0 15,-4-7-11-15,4 1-3 0,-1-3 0 0,1 3 0 16,-1-1-20-16,5-5 0 0,-5 6 0 0,4-6 0 15,-3 6 0-15,-1-9 0 0,-3 2 0 0,4-2 0 16,0 3 0-16,-4-6 8 0,3 0-8 0,1 0 8 16,-4-3 5-16,3 0 2 0,1-2 0 0,-4-1 0 15,4-6-3-15,-1 6-1 0,1-6 0 0,-1 1 0 0,5-1-11 16,-5-3 8-16,8 3-8 0,-8 1 8 16,1-7-8-16,0 6 0 0,-1-3-12 0,-3 4 12 0,4-1 0 0,-4-3 0 15,0 3 0-15,-4 1 0 16,4-1 0-16,-3 6 0 0,0-6 0 0,-1 6 0 0,1 3 0 0,-1 1 0 15,-3 2 0-15,0 0 0 16,0 0-16-16,0 0 4 0,0 0 0 0,0 0 1 0,0 0 11 0,0 8-13 16,0 1 5-16,-3 9 8 15,3-1-13-15,-4-5 5 0,4 9 8 0,-3 2-13 0,3-11 13 0,0 9 0 0,0-4 0 0,0 1 0 16,-4 3 0-16,4 2 0 16,-4-2 0-16,1-1 0 0,-1 7 0 0,1-13 0 0,-1 1-10 0,1 6 10 15,3-10 0-15,-4 1 0 16,1 0 0-16,3-3 0 0,0-3 0 0,0-6 0 0,-4 5-10 0,4-5 10 31,0 0-32-31,0 0-1 0,0 0 0 0,0 0 0 16,0 0-115-16,0 0-24 0</inkml:trace>
  <inkml:trace contextRef="#ctx0" brushRef="#br0" timeOffset="-93685.186">18214 7840 1664 0,'0'0'35'0,"0"0"7"0,0 0-34 0,0 0-8 0,0 0 0 0,-4 6 0 15,-3 0-27-15,0-1-7 0,4 1-2 0,-4 0 0 16,-4 0-5-16,4 3-2 0,-4 0 0 0,4 5 0 15,-3-2 30-15,-4 6 13 0,3-3-12 0,-3 2 12 0,0 1 0 0,3-1 21 16,1-2-2-16,-1 3-1 16,1-1-18-16,-1-5 0 0,0 3 0 0,1 3 0 0,3-13 16 0,-4 13 0 0,1-9 0 15,3 6 0-15,-1-1 3 16,1-2 0-16,0 0 0 0,0 2 0 0,4-5-5 0,-4 0-1 0,0 9 0 16,3-12 0-16,1 5-5 0,3-11-8 15,0 3 11-15,0-3-11 0,0 0 17 0,0 0-3 0,0 0-1 0,0 0 0 16,0 0 25-16,0 0 5 0,0 0 1 0,3 0 0 15,4-3-3-15,-3 3 0 0,3-5 0 0,0-1 0 16,3-6-22-16,-3-3-5 0,1 6-1 0,-1-5 0 16,7-4-13-16,-4 0 0 0,1 1 8 0,3-4-8 15,0 4 0-15,4-13 0 16,-1 10-9-16,1-7 9 0,3 4-27 16,0-1 1-16,1 1 0 0,-5 2 0 0,4 3 2 0,-3-2 1 0,0 8 0 15,-1 0 0-15,-3 0 23 0,0 1-11 0,1 5 11 0,-1 0-8 16,-4 3 8-16,4 0 0 0,-3 0 0 0,-4 3 0 15,0 0 0-15,-7 0 0 0,0 0-9 0,4 6 9 16,3 3-13-16,-4 3 1 0,1-1 1 0,-1 4 0 16,1 0 11-16,3 5-12 0,-4-8 12 0,-3 0-12 15,4 3 12-15,-1 2 0 0,-3-5 0 0,4 6 0 16,-4-7 0-16,3 4 0 0,-3 3 0 0,0-1 0 16,0-5 0-16,-3 0 0 0,3 3 0 0,-4-4 0 0,1 1 0 0,-1 6 0 15,4-7 0-15,-3 4 0 16,-1 3 0-16,1-4 8 0,-4-2-8 0,-4 6 0 0,4-6 0 15,0-1 0-15,-4-2 0 0,4 0 0 16,0 6 0-16,0-9 8 0,0-1-8 0,4 1 0 0,-4 0 0 0,0-6-13 16,7 0 1-16,0 0 1 15,-7 0-43-15,3 0-9 0,0-6-1 0</inkml:trace>
  <inkml:trace contextRef="#ctx0" brushRef="#br0" timeOffset="-93083.935">18778 8146 1177 0,'0'0'25'0,"0"0"6"0,7-6 1 0,0 3 2 15,1-6-34-15,-1 3 0 0,0-6 0 0,0 6 0 0,-4 1 16 0,4-1-3 16,4-6-1-16,-4 3 0 15,0-3-12-15,4 6 0 0,-4-11 0 0,0 5 0 0,0 0-13 0,-4 3 1 16,-3 4 0-16,0-7 0 16,0 0 12-16,-3 6 0 0,3-3 0 0,-4 1-9 0,1-1 9 0,-4 3 8 15,-4 6-8-15,0-6 11 0,1 0-1 0,-1 6 0 16,-3 0 0-16,0-6 0 0,-4 12 10 0,-3-6 1 16,0 6 1-16,0 0 0 0,0 0-10 0,0 3-1 0,-1-1-1 15,1 1 0-15,0 3 2 0,0 6 0 0,0-10 0 16,0 7 0-16,3 0-12 0,-3 2 10 0,3-5-10 0,0 3 10 15,1 8 30-15,3-5 5 0,0 0 2 0,3 2 0 16,4-2-25-16,0 2-5 0,-4-2-1 0,4 6 0 16,0-13-4-16,4 4 0 0,-1 3-1 0,1-7 0 15,3 7 3-15,3-3 1 0,8-3 0 0,3-1 0 16,0 1 11-16,7 0 2 0,4-6 1 0,0 3 0 16,3-4-20-16,4 1-9 0,-4 0 8 15,4-6-8-15,3 0 0 0,0 0 0 0,-3 0 0 16,0-9 0-16,-1 4-40 15,-2-1-4-15,-5 0-1 0,1 0 0 0,-4 0-9 16,0 0-2-16,0-6 0 0,-6 6 0 16,-1-2-12-16,0 2-2 0,-4 0-1 0</inkml:trace>
  <inkml:trace contextRef="#ctx0" brushRef="#br0" timeOffset="-92109.526">19854 7878 937 0,'0'0'19'0,"0"0"6"0,0 0-25 16,0 0 0-16,0 0 0 0,0 0 0 0,0 0 17 0,-7-3-1 0,7 3-1 0,-3-6 0 15,-4 6 0-15,0-6 0 0,0 0 0 0,-4 6 0 16,0 0 15-16,-3 0 3 0,0-5 1 0,-3 5 0 16,-1 0-3-16,0 5-1 0,1-5 0 0,-5 6 0 15,1 0 0-15,4 0 0 0,-4 3 0 0,3 0 0 16,0 5-18-16,1-2-3 0,2 0-1 0,1 0 0 15,0 2-8-15,4 4 0 0,3-6 0 0,-4 5 8 16,4-8 0-16,3 3 0 0,4 0 0 0,0 5 0 16,0-11 5-16,4 6 1 0,-1-3 0 0,1 3 0 15,3-1 14-15,0 1 4 0,0 0 0 0,4-3 0 16,-1 0-17-16,4 5-3 0,1-2-1 0,-1-6 0 16,3 6 5-16,1-4 2 0,3 1 0 0,0-3 0 15,4 3-10-15,-4-9-8 0,4 6 9 0,3-6-9 0,-7 0 0 0,4-6-13 16,-4 6 1-16,4-6 0 15,-4 3-1-15,0-3 0 0,-3 0 0 0,-1 1 0 0,1-1 13 0,-4-6 0 16,0 0 0-16,-3 6 0 16,3-8 0-16,-3 5 0 0,-4 0 0 0,3-3 0 15,1 0 0-15,-4 1 0 0,3-1-10 0,1 3 10 16,0-3-33-16,-1 6 1 0,1-11 0 0,-1 11 0 16,1-6-1-16,0 6 0 0,-1 0 0 0,-3 3 0 0,0-2 17 15,0 5 3-15,-3-6 1 0,-4 6 0 0,0 0 12 0,0 0 0 0,0 0 0 0,0 0 0 16,0 0-20-16,0 0-2 0,0 0 0 15,0 0-537-15</inkml:trace>
  <inkml:trace contextRef="#ctx0" brushRef="#br0" timeOffset="-91446.668">20401 7890 1432 0,'0'0'32'0,"0"0"6"16,0 0 2-16,0 0 0 0,0 6-32 0,0 5-8 0,0-5 0 0,0 0 0 15,-3 0-24-15,-4 6-5 0,-4-6-2 0,0 0 0 16,-3-1 6-16,0 1 1 0,0 3 0 0,0-3 0 0,-4 0 24 0,1-6 0 16,-1 6 0-16,0-6 0 15,4 6 0-15,-3 0-8 0,3-1 8 0,3-2 0 16,0 3 0-16,1-3 0 0,3 0 0 0,7-3 0 16,-7 12 0-16,3-6 0 0,4 0 0 0,-3 5 0 0,3-11 0 0,3 6 0 15,-3 0-8-15,4 0 8 16,-1-3 0-16,-3-3 0 0,7 3 0 0,-3 0 8 0,3-3-16 0,0 0-4 0,0 3 0 0,0 6 0 15,0-9 12 1,0 0 0-16,0 0 0 0,0 0 0 0,0 0 0 0,0-9 11 0,0 9-3 0,4-3 0 16,-4 3 26-16,0-3 5 0,4 0 1 0,-1-3 0 15,1 3-40-15,-1-3 0 0,1-5 0 0,0-7 0 16,3 9 0-16,-4 0 0 0,1 0 0 0,-4 4 0 16,4-7 0-16,-4 6 0 0,0 0 0 0,0 0 8 15,-4 0 4-15,4 3 0 0,-3 0 1 16,-4 3 0-16,0 0 2 0,0 0 0 15,0 0 0-15,0 0 0 0,0 0-15 0,0 0 0 16,0 0 0-16,0 0-10 0,0 0 1 0,0 6 0 0,3 6 0 0,-3 0 0 16,-3 0 9-16,3 2 0 0,-4 4 0 0,4-6-8 15,-3-1 8-15,3 1 0 0,0 3 8 0,-4 3-8 16,4-1 13-16,0-5-1 0,0 6-1 0,0-4 0 16,0-2-3-16,0 6 0 0,4-10 0 0,-1 7 0 15,1-6-8-15,-1 9 0 0,1-7 0 0,-1-5 0 0,1 3 0 0,-1 3 8 16,4-6-8-16,-3 5 8 15,0-5-8-15,-1 0 0 0,1-6 0 0,-4 0 0 0,0 0-8 0,3 6-4 16,-3-6-1-16,0 9 0 16,0-9-42-16,0 0-8 0,0 0-1 0</inkml:trace>
  <inkml:trace contextRef="#ctx0" brushRef="#br0" timeOffset="-90546.922">20835 7746 588 0,'0'0'12'0,"0"0"4"16,0 0-16-16,0 0 0 0,0 0 0 0,0 0 0 0,4 0 46 0,3 6 6 16,0-6 2-16,-7 0 0 0,7 0-21 0,0 0-4 15,-4 0-1-15,-3 0 0 16,7 0-10-16,-7 0-2 0,7 0-1 0,-7 0 0 0,0 0-15 0,4 8 0 15,-4-8 0-15,4 9 0 16,-1-3 0-16,-3 3 0 0,0-3 0 0,0 6 0 0,-3-7 0 0,-1 4 0 0,0 0 0 0,1 0 0 16,-1 3 0-16,-3-1 0 0,4 1 0 0,-1-3 0 15,-3 3 0-15,4 0 0 0,-1-1 0 0,-3-5 0 16,4 6 0-16,-1 0 0 0,-3 2-8 0,3 4 8 16,-3-6 0-16,0 5 0 0,0-2 0 0,4 3 0 15,-4-6 0-15,3-1 0 0,-3 1 11 0,0 0-11 16,0 3 17-16,0-4-3 0,0 1-1 0,-4-6 0 15,4 6 11-15,0-3 3 0,-3-4 0 16,3 1 0-16,-4 0 8 0,7 0 1 0,4-6 1 0,0 0 0 16,0 0 3-16,-7 0 0 0,7 0 0 0,0 0 0 15,-3 0-23-15,3 0-4 0,0 0-1 0,0 0 0 16,0 0 7-16,0 0 1 0,-4-6 0 0,4 0 0 16,4-3 9-16,-4 1 3 0,3-4 0 0,1 9 0 15,-4-9-20-15,3 6-3 0,5 0-1 0,-1-5 0 16,-4-1-8-16,4 3 0 0,0-3 9 0,0 1-9 15,0-7 0-15,0 3 0 0,0 3 0 0,0-5 0 0,4-1 0 0,-4 3 0 16,7-2 0-16,-3-1 0 0,-1 6 0 0,1-5 0 16,0 2 0-16,-1 3 8 0,4-5-8 0,0-1 0 15,-3 3 0-15,3-2 8 16,-3 5-8-16,-1-3 11 0,4 1-11 0,-3 5 12 16,0-3-12-16,-4 6 0 0,3 0 0 0,1-3 8 0,-4 1-8 0,0 5 0 15,0 0 0-15,0 0 0 0,0 0 0 0,-7 3 0 16,4 0 0-16,-4 0 0 0,7 3-9 0,0-3 9 15,-4 3-12-15,4 0 12 0,0 3-12 0,-3-1 4 16,3 4 8-16,0-3-13 16,0 0-25-16,0 0-5 0,0 0-1 0,0 0 0 15,0-6-12-15,0 8-2 0,0-5-1 0,-3 3 0 16,3 0-21-16,-7-6-4 0,3 3 0 0</inkml:trace>
  <inkml:trace contextRef="#ctx0" brushRef="#br0" timeOffset="-89971.386">21565 7605 405 0,'0'0'8'0,"0"0"4"0,0 6-12 0,0-6 0 0,-3 11 0 0,3-5 0 16,0-6 33-16,-4 9 5 0,4-9 1 0,-3 6 0 16,3-6-23-16,-4 6-4 0,4-6 0 0,-3 11-1 15,-1-5 1-15,1 6 0 0,-1 0 0 0,1-3 0 16,-1 5 28-16,-3 1 7 0,3-3 1 15,-3 8 0-15,0-5 4 0,0 6 2 0,0-4 0 0,0 1 0 16,0 3-18-16,-3 2-4 0,2-5-1 0,1 8 0 16,0-2-2-16,0 2 0 0,4-8 0 0,-4 5 0 15,0-2-7-15,0-9-2 0,0 5 0 0,0-11 0 16,-4 6-1-16,4 3-1 0,-4-4 0 0,4-5 0 16,0 6-18-16,0-6 0 0,0 3 8 0,0-3-8 15,7-6 0-15,-7 6 0 0,3-1 0 0,4-5 0 16,0 0 0-16,0 0 0 0,0 0 0 0,-3 6 0 15,3-6-41-15,0 0-12 0,0 0-3 16</inkml:trace>
  <inkml:trace contextRef="#ctx0" brushRef="#br0" timeOffset="-89527.262">21248 7863 1436 0,'0'0'32'0,"0"0"6"0,3 0 2 0,1 6 0 0,3-6-32 0,0 6-8 0,4-3 0 0,-4 0 0 15,3 3 0-15,-3-3-10 0,4 0 10 0,-1 0-13 0,1 3 13 0,3-1 0 16,-3-5 0-16,3 0 10 0,3 6-2 0,-2-6 0 15,2 0 0-15,1 0 0 0,-1 0 4 0,5 0 1 16,-1-6 0-16,0 6 0 0,0 0-5 0,-3 0-8 16,3-11 11-16,-3 8-11 0,-1 0 8 0,1 3-8 15,-4-3 0-15,0 3 0 16,0-3 0-16,-3 0-12 0,-1 3 0 0,-3-3 0 16,0 0-37-16,1 3-7 0,-5-6-2 0</inkml:trace>
  <inkml:trace contextRef="#ctx0" brushRef="#br0" timeOffset="-88790.187">21629 8128 903 0,'0'0'20'0,"10"0"4"0,1 0 0 0,0 0 2 0,3 3-26 0,-4-3 0 0,1 6 0 0,3-6 0 15,0-6-27-15,4 6-10 0,-4-3-3 0,3 3 0 16,1 0 24-16,0-6 4 0,-4 6 0 0,3-6 1 0,-2 6 24 0,2-6 5 16,1 0 1-16,-4 6 0 0,4 0 11 0,-4-5 2 15,3 5 1-15,-3 0 0 16,1 0-8-16,-1 0-1 0,0-6-1 0,0-6 0 0,0 9 7 0,0-3 2 16,0 0 0-16,0 0 0 0,0 0-20 0,1 1-3 15,-1-7-1-15,-4 6 0 0,1-3 4 0,-1 0 0 16,1 0 0-16,0 4 0 15,-1-7 1-15,-3 6 1 0,0-6 0 0,-3 6 0 0,-1-3 6 0,1 4 2 16,-1-1 0-16,1 0 0 0,-4 0-2 0,0 0 0 0,0 0 0 16,0 0 0-16,-4 0-9 0,4 6-3 15,0 0 0-15,-7-11 0 0,0 8-8 0,0-3-11 16,0 3 3-16,0 0 0 0,-7 3 8 0,0-3-8 0,3 0 8 0,-6 3-8 16,-1 0 8-16,0 0 0 0,1 0 0 0,-1 6-8 15,0-3 8-15,1 0 0 0,-4 3 0 0,3 8-8 16,4-8 8-16,-4 6 0 15,4 0 0-15,0 0-8 0,0 2 8 0,3-2 0 0,1 6 0 16,-1-4 0-16,1 1 0 0,-1 0 8 0,4-3-8 16,0-1 11-16,3 4-11 0,1 3 0 0,-1-7 0 0,4 7 0 15,0 0 22-15,0-4 2 0,4 4 1 0,-1-6 0 16,4 5 1-16,1-2 0 0,2 3 0 0,1-6 0 16,-1-1-2-16,4 1-1 0,4 3 0 15,-4-4 0-15,4 1-6 0,-4-6-1 0,0 3 0 0,4-3 0 16,-4-3-5-16,3 3-2 0,5-3 0 0,-1-3 0 15,-4 5-9-15,1-5 12 0,3-5-12 0,-3 5 12 16,-1-3-12-16,-2 0 0 0,2 0 0 0,1-3 8 16,-1-3-8-16,1 6-12 0,0-9 2 0,-1 6 1 15,-3-5-24-15,-3-4-5 0,3 9-1 16,-3 0 0-16,-1 0-27 0,1-5-6 0,-4 5 0 0</inkml:trace>
  <inkml:trace contextRef="#ctx0" brushRef="#br0" timeOffset="-66917.261">23364 7837 1378 0,'0'0'30'0,"0"0"6"0,0 0 2 0,0 0 2 16,0 0-32-16,0 0-8 0,0 0 0 0,0 0 0 0,-3-6 33 0,3 6 6 16,-4-9 1-16,1 6 0 0,-1-3-10 0,4 6-2 15,-7 0 0-15,0-6 0 0,0 1 7 0,0 5 1 16,-3-6 0-16,-1 6 0 15,0 0-4-15,-3 0 0 0,0-6 0 0,0 6 0 0,-4 0-14 0,1 6-3 0,-4-6-1 0,-1 0 0 16,1 6-6-16,-3 5-8 0,-1-5 11 16,4 3-11-16,-4 0 0 0,4 0 0 15,0 2 0-15,3 1 0 0,0-6 0 0,4 3 0 0,7-3 0 16,-3 6 0-16,3-7 0 0,3 1-9 16,4-6 9-16,0 0 0 15,0 6 0-15,4 0-10 0,-1 6 10 0,4-6 0 0,4 3-8 0,-1-1 8 0,4 1 0 0,4 3 0 16,3-6 0-16,0 6 0 0,1-4 0 0,-1 1 0 15,0 6 0-15,-3 3 0 0,3-7 0 0,-4 1 0 16,1-3 0-16,-4 3 0 0,4-1 0 0,-4 7 0 16,-4-3 0-16,1-3 0 0,0 5 0 0,-4-5 0 15,0 8 0-15,0-2 9 0,0 6-9 0,-4-13 8 16,1 4 0-16,-1 3 0 0,1-1 0 0,-1-5 0 16,-3 0-8-16,4-3 10 0,-4 2-10 0,-4-5 10 0,4 6 2 15,-3-6 0-15,-1 0 0 0,-3 0 0 0,4-3 8 16,-8 3 1-16,4-3 1 0,-7-3 0 0,0 0-6 0,0 0 0 15,-4 0-1-15,4-3 0 0,0 0-15 0,0 0 9 16,-4-3-9-16,4 3 8 0,4-3-8 0,-1 0-11 16,0-6 3-16,1 6 0 15,3-2-18-15,3-1-3 0,-3-3-1 0,4 9 0 16,3-9-125-16,0 1-25 0,3-1-4 0</inkml:trace>
  <inkml:trace contextRef="#ctx0" brushRef="#br0" timeOffset="-66390.853">23618 8019 1414 0,'0'0'40'0,"0"0"9"0,0 0-39 0,0 0-10 0,0 0 0 0,0 0 0 15,-7 3 12-15,7-3 0 0,-7 9 0 0,7-9 0 16,-7 6 2-16,4 0 1 0,-4 5 0 0,0-5 0 16,3 0 9-16,-3 3 3 0,4-6 0 0,-5 3 0 15,1 9-17-15,4-10-10 0,-1 7 12 0,-3 0-12 16,4-3 0-16,-1 0 0 0,1-1 0 0,3 4 0 16,-4-6 13-16,4 12-4 0,4-12-1 0,-4 2 0 15,3 1-8-15,1 0 0 0,3 3 0 0,-4-6 0 16,4 0 12-16,0-1 1 0,1-5 0 0,-1 0 0 0,3 0-3 0,1 0-1 15,3 0 0-15,4 0 0 16,-1-5-9-16,-3 5 8 0,4-6-8 0,0-6 8 0,3 0-8 16,-7 0 12-16,3 1-12 0,-6-4 12 15,3 3-12-15,-3 0 0 0,-1 1 0 0,-3-1 0 0,-3 9 0 0,3-9 0 16,-4 6 12-16,1-5-4 16,0-4-8-16,-4 3 0 0,3 0 0 0,-3-5 8 0,0 5-8 0,-3-6 0 15,-1 4 0-15,0-4 0 0,-3 6-12 0,0 0-4 16,0-2 0-16,0 2-1 0,-3 6 17 0,-4 0 0 15,-1-6 0-15,1 12 0 0,-3-5-13 0,-1 5 4 16,-3 0 1-16,0 0 0 0,0 5 8 0,-4 7-13 16,4-6 5-16,-4 6 8 0,4 0 0 0,3-1 0 0,-3-2 0 15,7 3 0-15,0 6 0 0,3-13 0 16,4 7-11-16,0-3 11 0,4 3-12 0,-1 0 4 16,8-7 0-16,-1 1 0 15,1 3-30-15,6-3-6 0,1 0 0 0</inkml:trace>
  <inkml:trace contextRef="#ctx0" brushRef="#br0" timeOffset="-65678.821">24010 7999 1148 0,'0'0'25'0,"-7"0"6"0,7 0 1 0,0 0 0 15,0 0-32-15,-11 0 0 0,11 0 0 0,-7 5 0 0,0-5 43 0,7 0 2 16,-7 3 1-16,0 0 0 0,0 3-14 0,7-6-2 15,-7 6-1-15,0 3 0 16,4-9 11-16,-1 6 1 0,-3 6 1 0,3-1 0 0,4-5-20 0,0-6-4 0,0 3-1 0,0 0 0 16,0 3-1-16,4 9 0 0,-1-9 0 15,1-1 0-15,0 7 1 0,3 0 0 0,0 0 0 0,3 2 0 16,1 4-6-16,-1 0-2 0,4-7 0 16,1 4 0-16,-5 3 6 0,4-1 1 0,0-11 0 15,0 6 0-15,4 3-4 0,0-9 0 0,-4-1 0 0,4 1 0 16,-1 0-3-16,1-6-1 15,-4 6 0-15,4-6 0 0,-4 0-8 0,-4-6 0 0,4 6 0 16,-3-6 0-16,0 0 28 0,3 6 3 0,-4-5 1 0,1-7 0 16,-4 0-16-16,0 3-4 0,3 3 0 15,-2-5 0-15,-1-7-3 0,-4 9-1 0,4-6 0 0,-3 7 0 16,-1-10-8-16,1 0 8 0,-1 4-8 0,1 2 8 16,-1 0-8-16,1 0 0 0,-1 1 0 0,1-10 0 15,-1 9 0-15,1 1 8 0,0-1-8 0,-1 0 8 16,4 3-8-16,-3 3 0 0,-1 0 0 0,1 1 0 15,3-1 0-15,-7 0-11 0,3 6 3 0,-3 0 0 16,4-6 8-16,-4 6 0 0,0 0 0 0,0 0 0 0,0 0 0 16,3 0 0-16,4 6 0 0,-3-6 0 15,-1 12-8-15,5-7 0 0,-5 7 0 0,1 3 0 0,-1 3 8 16,1-7 0-16,-1 1 0 0,-3 0 0 0,4 8 0 0,-1-2 0 16,1-3 0-16,-1-1 0 0,1 1 0 0,3 3 11 15,-4-6-3-15,1-1 0 0,3 4-8 16,0-3 0-16,0 0 0 0,0-7 0 15,0 1 0-15,-3-3 0 0,3 3 0 0,0-6 0 16,-4 3 0-16,-3-3 0 0,7 6 0 0,-7-6 0 0,0 0 0 0,7 0-17 16,-3-6 4-16,3 6 1 15,-7 0-36-15,4-3-6 0,-4 3-2 0</inkml:trace>
  <inkml:trace contextRef="#ctx0" brushRef="#br0" timeOffset="-65141.294">25287 7869 1454 0,'-18'6'30'0,"11"0"8"0,0-3-30 0,0 3-8 0,-3 0 0 0,3 5 0 0,-4-5 33 16,-3 6 6-16,0-6 1 0,0 6 0 16,-4-1-15-16,0-2-2 0,-3 3-1 0,4 0 0 0,3 0 14 0,-4-1 2 15,4 1 1-15,-4 3 0 16,1-3 6-16,-1-1 2 0,0-5 0 0,4 6 0 0,4 3-25 0,-1-4-5 16,0-5-1-16,1 0 0 15,3 0-16-15,0 0 8 0,3-6-8 0,4 9 0 0,0-3 11 0,4 0-11 16,-1-1 10-16,1 1-10 15,6 0 18-15,1 0-2 0,7 6-1 0,-4-6 0 0,0 0-15 0,3 2-8 16,5 1 8-16,-5 0-13 16,1 3 13-16,-1 0 10 0,5-4-2 0,-8 1 0 0,3 6-8 0,-2-3 0 15,-8-1 0-15,0 1 0 16,0 3 0-16,-4-3 8 0,1-1-8 0,-1 7 8 0,-3-6 35 0,-3 2 6 0,-1-2 2 16,1 6 0-16,-4-6-31 15,-4-1-5-15,4-2-2 0,-4 3 0 0,1 0 7 0,-1-6 2 0,1-1 0 16,-4 4 0-1,-1-6 6-15,1 6 2 0,0-3 0 0,0 0 0 0,-4 0-30 0,1-6 0 16,-4 6 0-16,3-1 0 16,-3-5 11-16,3 0-11 0,4 0 12 0,-4 0-12 0,4-5 8 0,4 5-8 0,-1-6 0 0,4 6 0 15,0-9 0-15,4 3 0 0,3 0-12 0,0-3 3 32,0 6-38-32,3-8-7 0,4 5-2 0,4-6 0 15,3-3-137-15,7 3-28 0,4 1-6 0</inkml:trace>
  <inkml:trace contextRef="#ctx0" brushRef="#br0" timeOffset="-64394.199">26187 7981 996 0,'0'0'28'0,"0"0"7"0,0 0-35 0,0 0 0 0,0 6 0 0,0 6 0 15,0-7 36-15,0 4 0 0,-4 0 0 0,4 6 0 16,-3-3 25-16,-1-1 6 0,-3-5 1 0,4 9 0 16,-5 3-29-16,1-1-6 0,0 4-1 0,0-4 0 15,0 7 0-15,0-4-1 0,0-2 0 0,4 6 0 16,-1-7-16-16,1 4-3 0,3-4-1 0,0-5 0 15,3 3 12-15,1 0 2 0,3-1 1 0,-4-2 0 16,4 0-5-16,-3-6-1 0,3 3 0 0,3-4 0 16,-3 1 0-16,1 0 0 0,2-6 0 0,1 12 0 15,-1-12-3-15,4 0-1 0,4 0 0 0,-4 0 0 16,4 0-6-16,3-12-2 0,-3 12 0 0,3-9 0 16,-4 4-8-16,5-4 12 0,-5 0-12 0,1-3 12 15,-1 0-2-15,1 1 0 0,-4-1 0 0,4-3 0 16,-4 3 2-16,4 6 0 0,-4-5 0 0,0-4 0 15,0 6-12-15,-3 0 0 0,-1 4 0 0,-3-7 0 16,0 6 0-16,0 0 0 0,0 0 0 0,-3 0 0 16,-1 3 8-16,-3 3 0 0,0 0 0 0,0 0 0 15,0 0-8-15,4-6 0 0,-4 6 0 0,0 0 0 16,3 0 0-16,-3 0 8 0,7 0-8 0,-7 0 8 0,4 3-8 16,3 0 0-16,-3 3 0 0,-1 3 0 15,1 3 0-15,-1-6 0 0,1 5 0 0,-1-2 0 0,-3 6 12 16,0 0 0-16,-3-4 0 0,3 1 0 15,-4 0-4-15,1 0-8 0,-4 2 12 0,3-2-4 16,1 3 20-16,-1-6 4 0,0 2 1 0,1 4 0 16,3-3-33-16,-4 0 0 0,1-7 0 0,3 1 0 0,0-6 0 0,0 0 0 0,0 0 0 0,0 0 0 31,0 0-35-31,0 0-13 0,0 0-4 0,0 0 0 16,0 0-35-16,0 0-7 0,0 0-2 0,0 0 0 15,0 0-33-15,0 0-7 0,0 0-2 0</inkml:trace>
  <inkml:trace contextRef="#ctx0" brushRef="#br0" timeOffset="-63686.111">27196 7913 1364 0,'-4'6'28'0,"1"0"7"16,-1 6-35-16,1 3 0 0,-1-4 0 0,0 1 0 15,1 6 39-15,-4-4 1 0,3 1 0 0,1 0 0 16,-4-3-26-16,3-1-5 0,-3-2-1 0,4 0 0 16,-1 12 19-16,-3-10 3 0,4 1 1 0,-1 6 0 15,-3 2 24-15,0-8 5 0,3 9 0 0,-3-4 1 16,0 1-15-16,0 0-3 0,0-4-1 0,0 4 0 0,-3-1 0 15,2 1 0-15,-2-3 0 0,-4-3 0 0,3-1-21 0,1 1-4 16,3 0-1-16,-4-3 0 0,0 0 10 0,4-4 2 16,4 4 0-16,3-9 0 0,0 0-16 0,-4 12-4 0,4-12 0 15,0 0 0-15,0 0-8 0,0 0 8 0,0 0-8 16,0 0 8-16,0 0 7 0,0 0 1 0,0 0 0 16,0 0 0-16,0 0 0 0,0 0 0 0,0 0 0 15,0 0 0-15,-3-12 3 0,3 3 1 16,3 1 0-16,-3-4 0 0,7-3-20 0,-3 3 0 0,3-8 0 0,4 2 0 31,-1 0-22-31,1 1-8 0,-1-1-2 0,4 4 0 0,-3 2 32 0,0-6 12 0,3 6-1 0,-4 4 0 16,-3-4-11-16,4 0 0 0,-1 6 0 0,-3 0 0 15,1 6 0-15,-1-6-16 0,-4 3 4 0,4 1 1 16,0-1 3-16,0 3 0 0,0 0 0 0,0 0 0 16,0 0 8-16,1 0 0 0,-1 3-9 0,0-1 9 15,3 7 0-15,-3-3 0 0,4 0 0 0,-1 0 0 16,-2 6-13-16,2-6 5 0,-3 2 8 0,-3 1-13 15,3 0 13-15,-4 3 8 0,4-6 0 0,-3 5-8 16,-1-8 0-16,1 6 0 0,-1-3 0 0,-3 9 0 16,0-9 0-16,0-1 0 0,-3 7 0 0,-1-3 0 15,1 6 11-15,-1-6-11 0,4 2 10 0,-3 1-10 16,-1 0 0-16,1-6 8 0,-1 0-8 0,1 2 0 16,3-2 0-16,0-6 0 0,-4 12 0 0,4-12 0 15,0 6-8-15,0-6 8 0,0 0-12 0,0 6 12 16,0-6-38-16,0 0-1 0,0 0 0 0,0 0 0 15,0 0-35-15,0 0-7 0,0 0-2 0,4 6 0 16,-4-6 5-16,7 6 1 0,-4-3 0 0,4-1 0 16,0-2-15-16,4 0-2 0,0-2-1 0,-1-1 0 15,4 3-42-15,-3 0-9 0</inkml:trace>
  <inkml:trace contextRef="#ctx0" brushRef="#br0" timeOffset="-63174.516">27584 8375 528 0,'24'-12'11'0,"-17"12"2"0,0 0-13 0,1-6 0 0,2 6 0 0,-3 0 0 16,4-6 50-16,-4 6 7 0,3 0 2 0,-3 0 0 16,1 0-41-16,-5 0-8 0,4 0-2 0,-7 0 0 15,7 0 4-15,-7 0 1 0,4 0 0 0,-4 0 0 16,7-6 56-16,-7 6 11 0,7 0 3 0,-4 0 0 15,4 0-2-15,0-5 0 0,4 2 0 0,-4-3 0 16,4 3-31-16,-4 0-6 0,3 0-2 0,1-3 0 16,-1 3-28-16,5-3-6 0,-5 0 0 0,1 0-8 15,-1 6 16-15,-3-5-3 0,0-1-1 0,0 0 0 16,-3 3 23-16,3-6 4 0,-3 3 1 0,-1-3 0 16,1 4-1-16,-4-1 0 0,0 0 0 0,0 6 0 15,-4-6 40-15,-3-6 8 0,0 9 1 0,-4-3 1 16,-3 3-75-16,0-3-14 0,-3 6 0 0,-1 0-9 15,0 0-52-15,1 0-11 0,-1 3-1 0,0 0-1 0,4 0 57 0,0 3 17 16,0 3-8-16,3-3 8 0,-3 6 0 0,4-1 0 16,-1-5 0-16,1 6 0 0,-1 3 0 0,4 2 0 15,0-5 0-15,0 3 0 0,0-3 0 0,3 5 0 16,1-5 11-16,3 0-11 0,0 2 19 0,0 4-3 0,3 0 0 16,4-7 0-16,4 10 6 0,-1-3 1 0,5-7 0 0,2 10 0 15,4-3-2-15,1-7 0 0,2 7 0 0,1-9 0 16,3 3-8-16,0-1-1 0,-3 7-1 15,3-6 0-15,-3-9-3 16,3 6 0-16,-3-6 0 0,0-1 0 0,-4 1-8 0,-4-3 0 0,1 0 0 0,0 0 0 16,-4-3 0-16,0-2 0 0,-3-1 0 0,-1 0 0 15,1-6-98 1,-4 0-12-16,-4 6-2 0</inkml:trace>
  <inkml:trace contextRef="#ctx0" brushRef="#br0" timeOffset="-62051.253">28875 8151 1036 0,'0'0'21'0,"0"0"7"0,0 0-28 0,0 0 0 0,0 0 0 0,0 0 0 15,0 0 72-15,0 0 10 0,0 0 2 16,0 0 0-16,0 0-28 0,0 0-4 0,0 9-2 0,3 3 0 16,1-6-10-16,-4 6-3 0,3-4 0 0,1 4 0 15,-4 0-17-15,3 0-3 0,-3 0-1 0,0-1 0 16,4 1 0-16,-4 3-1 0,4-4 0 0,-1 1 0 16,-3 3 6-16,0 0 2 0,0-1 0 0,0-2 0 15,0 6 63-15,0-4 13 0,0 4 2 0,-3 0 1 16,3-7-102-16,0 4-26 0,-4 3-2 0,4-6-1 15,-4 2 29-15,1 1 0 0,3 0 13 0,-4-4-4 16,4-5-9-16,0 6 0 0,0-12 0 0,0 9 0 16,0-9 0-16,0 0 0 0,0 0 8 0,0 0-8 15,0 0 8-15,-3 9-8 0,3-9 0 0,0 0 8 16,0 0 0-16,0 0 0 0,0 0 0 0,0 0 0 16,0 0 12-16,0 0 1 0,0 0 1 0,0 0 0 15,0 0-5-15,0-6-1 0,-4 0 0 0,1 0 0 16,-1-12-16-16,1 7 10 0,3-7-10 0,-4-3 8 15,1 4-8-15,-1-7 0 0,1 4 0 0,-4-4 0 16,3-2 0-16,1 2-14 0,3 1 3 0,-4 2 1 16,1-2 10-16,3-4-8 0,3 10 8 0,-3-7-8 15,4 0 8-15,-1 10-8 0,4-4 8 0,0 3-8 16,-3 4 0-16,3-1 0 0,-4 6 0 0,4-6 0 0,0 6 8 0,0 1-10 0,4-10 10 16,0 9-10-16,-1 0 10 0,1 0 0 0,-1 6-9 15,1-6 9-15,3 6-8 0,-3 0 8 0,-1 0-10 0,4 0 10 16,-3 6-12-16,3-3 3 0,0 3 1 0,-3-3 0 15,-1-3-4-15,1 3-1 0,0 0 0 0,-1 6 0 16,-3-3-8-16,0-6-2 0,0 5 0 0,-3-5 0 16,-4 0-39-16,3 6-8 15,-3-6-2-15,4 6 0 0,-4-6-116 0,0 6-24 0</inkml:trace>
  <inkml:trace contextRef="#ctx0" brushRef="#br0" timeOffset="-61571.327">29323 8160 1087 0,'0'0'24'0,"0"0"4"0,0 0 2 0,0 0 1 0,0 6-31 0,3 0 0 0,1 0 0 0,-1 6 0 16,1-9 58-16,0 5 6 0,-1-2 0 0,4 3 1 15,-3 3-12-15,-1 0-2 0,1-6-1 0,-1 2 0 16,4 1-10-16,-3 3-1 0,-1 3-1 0,1-10 0 16,-1 7 4-16,1 3 1 0,3-6 0 0,-4 5 0 15,1-2 56-15,0 6 11 0,-4-9 2 0,3 5 1 16,-3 7-113-16,0-9-19 16,4-3-5-16,-4 5-2 0,0 1 38 0,0-3 8 0,3-1 2 0,1 1 0 15,-4 0-14-15,0-3-8 0,0-9 10 0,3 6-10 16,-3-6 0-16,0 0 8 0,0 0-8 0,0 0 0 15,0 0-13-15,0 0-6 0,0 0-1 0,0 0 0 16,0 0-14-16,0 0-3 0,0-9-1 16,0 0 0-16,4-3-102 0,-1 3-21 0,1-2-4 15</inkml:trace>
  <inkml:trace contextRef="#ctx0" brushRef="#br0" timeOffset="-61190.83">29538 7746 1937 0,'0'0'55'0,"0"0"12"0,0 0-54 16,0 0-13-16,-7 6 0 0,-4-6 0 0,4 8 0 0,-3-2 0 0,-4 3-9 0,0 0 9 15,-1-3-20-15,1 0 1 0,0 0 1 0,0-1 0 16,0 1-6-16,3 0 0 0,4-3-1 0,7-3 0 31,0 0-15-31,-3 6-4 0,3-6 0 0,0 0 0 16,-4 9-96-16,4 0-19 0</inkml:trace>
  <inkml:trace contextRef="#ctx0" brushRef="#br0" timeOffset="-60714.085">29901 8146 1154 0,'0'0'24'0,"0"0"6"0,0 0-30 0,0 0 0 0,0 0 0 0,0 0 0 15,0 0 34-15,0 0 1 0,7-3 0 0,-7 3 0 16,0 0-3-16,0 0 0 0,0 0 0 0,0 0 0 16,0 0-10-16,0 0-2 0,0 0-1 0,0 0 0 15,0 8 2-15,0 1 1 0,0 3 0 0,-3-6 0 16,3 9 0-16,-4-4 0 0,1-2 0 0,-1 6 0 15,1-3 2-15,3-1 0 0,-4-5 0 0,4 3 0 16,-3 3-4-16,3 0 0 0,0-1 0 0,-4-5 0 16,4 3-7-16,4 3-1 0,-4-3-1 0,0-1 0 15,0 4 8-15,3-6 1 0,-3 6 1 0,4-3 0 16,-1 0-1-16,-3 5 0 0,4-2 0 0,-1-6 0 16,1 0 11-16,-1 0 1 0,1 2 1 0,0-2 0 15,-1 0-20-15,-3-6-4 0,4 12-1 0,-1-6 0 16,1 0 10-16,-4-6 2 0,3 6 0 0,-3-6 0 15,0 0-10-15,0 0-2 0,0 0 0 0,0 0 0 0,4 5 0 16,-4-5 0-16,0 0 0 0,0 0 0 16,0 0-8-16,0 0 0 0,0 0 0 0,7 6 8 0,-4-3-8 15,1 0 0-15,-4-3 0 0,3 9 0 16,-3-9 19-16,4 6-2 0,-4-6 0 0,0 0 0 0,7 3-25 0,-7-3-6 16,3 9-1-16,-3-9 0 15,4 6 24-15,-4-6 5 0,0 0 1 0,0 0 0 16,0 0-33-16,0 0-6 0,0 0-2 0,0 0 0 15,0 0-10-15,0 0-1 0,0 0-1 0,4-6 0 16,-1 6-139-16,1-9-28 0,-4 3-6 0</inkml:trace>
  <inkml:trace contextRef="#ctx0" brushRef="#br0" timeOffset="-54502.085">29877 8149 774 0,'0'0'16'0,"0"0"4"0,0 0-20 16,0 0 0-16,0 0 0 0,0 0 0 0,0 0 43 0,0 0 4 0,0 0 1 0,0 0 0 15,0 0 1-15,0 0 1 0,3 5 0 0,1 1 0 16,-4-6-17-16,0 12-3 0,0-6-1 0,0 6 0 16,0-1-2-16,0 1-1 0,0 9 0 0,3-9 0 15,-3-1-16-15,4 10-10 0,-4-4 12 0,0 1-12 16,3-3 12-16,-3-3-12 0,0-1 12 0,4 7-12 0,-1-6 20 0,-3 0-4 15,4 2 0-15,-1-2 0 0,1 0 2 16,0-6 0-16,-4 2 0 0,3-2 0 16,1 6 2-16,-4-6 0 0,3 6 0 0,-3-6 0 0,4-1-20 0,-4-5 10 15,0 6-10-15,0-6 8 16,0 0 6-16,0 0 1 0,0 0 0 0,3 3 0 0,4 6-2 0,-7-9 0 16,0 0 0-16,4 0 0 0,3 0-1 0,-4 0 0 15,4-6 0-15,-3 3 0 0,3 0 20 0,-3 3 3 16,-1-6 1-16,1 1 0 15,-1-1-18-15,1 6-3 0,-1-6-1 0,1 0 0 0,-1-9-6 0,1 6-8 16,-1 1 11-16,1-4-11 16,3 0 0-16,0-6 0 0,4 4-10 0,-1-4 10 15,4-8-35-15,0 2 1 0,0 6 0 0,1-11 0 16,2 9-1-16,1-4 0 0,-1 0 0 0,1 4 0 0,0 2 19 0,-4 4 4 16,0-4 1-16,0 12 0 0,-3-6-1 0,-4 6-1 0,0 1 0 0,-7 5 0 31,0 0-28-31,0 0-6 0,0 0-1 0</inkml:trace>
  <inkml:trace contextRef="#ctx0" brushRef="#br0" timeOffset="-14775.563">30533 8166 676 0,'0'0'14'0,"0"0"3"0,0 0-17 0,0 0 0 0,0 0 0 0,0 0 0 16,0 0 49-16,0 0 7 0,0 0 0 0,0 0 1 15,0 0-6-15,0 0-2 0,0-6 0 0,0 6 0 16,0 0-6-16,0 0-2 0,0 0 0 15,0 0 0-15,0 0-15 0,0 0-3 0,0 0-1 0,0 0 0 32,0 0 2-32,0 0 0 0,0 0 0 0,-4 6 0 0,4 0-12 0,0-6-1 0,-3 6-1 0,-1 6 0 15,1-9 29-15,3 2 5 0,-4 1 2 0,4 0 0 16,-3 0 9-16,3 6 1 0,0-6 1 0,-4 6 0 16,4-7-21-16,0 1-5 0,0 3-1 0,0 3 0 15,0 0-16-15,0-1-3 0,0 1-1 0,4-3 0 16,-4 6-10-16,3-1 8 0,1-2-8 0,-1 6 8 15,1-1-8-15,-1 4 0 0,1-3 9 0,-1 2-9 16,-3 4 0-16,0-7 0 0,4 4 0 0,-4-3 0 16,0 5 10-16,0-8-2 0,-4 2-8 0,1 1 12 15,3-6-12-15,-4-3 0 0,4-9 0 0,0 0 0 16,0 0-23-16,0 0-10 0,0 0-3 0,0 0 0 16,-3-6-56-16,-1 3-12 0,1-9-3 0</inkml:trace>
  <inkml:trace contextRef="#ctx0" brushRef="#br0" timeOffset="-14477.402">30416 7778 1241 0,'0'0'25'0,"0"0"8"0,0 0-33 15,0 0 0-15,0 0 0 0,0 0 0 0,-7 6 76 16,7-6 8-16,0 0 1 0,0 0 1 0,0 0-52 0,0 0-10 0,-3-6-3 0,3 6 0 15,0 0-83 1,-4-6-17-16,4 6-3 0</inkml:trace>
  <inkml:trace contextRef="#ctx0" brushRef="#br0" timeOffset="-13629.971">30882 8295 968 0,'0'0'20'0,"0"0"5"0,-7 0-25 16,7 0 0-16,-7 6 0 0,7-6 0 0,-7 6 72 0,7-6 10 0,-11 0 2 0,11 0 0 16,-7 0-13-16,0 0-3 0,7 0 0 0,0 0 0 15,0 0-17-15,0 0-4 0,-10 6-1 0,3-6 0 16,7 0 2-16,0 0 1 0,0 0 0 0,0 0 0 15,0 0-22-15,0 0-5 0,0 0-1 0,0 0 0 16,0 0-13-16,0 0-8 0,0 0 8 0,3 3-8 16,4 6 0-16,-3-3 0 0,-1 0 0 0,4 2-8 15,-3-2 8-15,3 0 0 0,0 0 8 0,-3 0-8 0,3 0 0 0,0 3 0 16,0-3 0-16,0-3-8 16,0 2 8-16,0-2 0 0,0 3 8 0,0-6-8 0,0 6 0 0,0 0 0 15,0-6 0-15,0 0 0 16,-3 0 0-16,3 0-8 0,0 0 0 0,-4-6 0 0,1 0-4 15,3 6 0-15,-4-6 0 0,-3 6 0 16,4-6-25-16,0 4-6 0,-1-4-1 0,1 3 0 16,-1-3-9-16,1 3-3 0,-4-9 0 0,0 6 0 15,0 0 23-15,-4 0 4 0,4-2 1 0,-3-1 0 16,-1 3 6-16,-3-3 2 0,3-3 0 0,-3 6 0 16,4 1 3-16,-4-7 1 0,0 3 0 0,-4 0 0 0,4 6 16 0,0-3 9 15,-4 6-1-15,-3-5 0 16,4-1 20-16,3 0 3 0,-4 6 1 0,4 0 0 0,0-6-20 0,0 6-3 0,0 0-1 0,0 6 0 15,0-6-8-15,7 0 0 0,-7 6 0 16,0 0 0-16,0-1 0 0,0 1 0 0,3 0 0 0,-3 0 0 16,4 9 0-16,-1-9-11 0,-3-1 3 0,3 7 0 15,1-3 8-15,-1 6 0 0,1-6 0 0,-1 2-8 16,1 1 8-16,-1 0 0 0,4-3 0 0,-3 2 0 16,-1 7 12-16,4-6 5 0,-3 0 1 0,3-4 0 15,-4 4 11-15,4 0 3 0,0 0 0 16,0-6 0-16,0 5 6 0,4-5 2 0,-4 6 0 0,3-3 0 15,1 3 0-15,3-7 0 0,-4 1 0 0,4 0 0 16,0 0-15-16,0 0-2 0,1-6-1 0,-1 0 0 16,0 3 6-16,3 0 2 0,-3 0 0 0,4 3 0 15,-1-3-30-15,1 5 0 0,0-8 0 0,-1 6 0 16,1-6-16-16,-1 6 4 0,-3 0 1 0,7-6 0 16,-3 6-37-16,0-6-7 0,-1 6-1 15,1-3-1-15,-1 3-29 0,1-3-6 0,-4 2 0 0</inkml:trace>
  <inkml:trace contextRef="#ctx0" brushRef="#br0" timeOffset="-12131.912">31298 8284 702 0,'0'0'15'0,"0"0"3"0,0 0 1 0,0 0 1 0,0 0-20 15,-7 6 0-15,7-6 0 0,0 0 0 0,-7 0 76 0,7 0 10 0,-7 0 2 0,0 0 1 16,0 0 5-16,0-6 1 0,0 6 0 0,7 0 0 16,-3 0-26-16,-1-6-5 0,0-3 0 0,-3 6-1 15,4 0-23-15,-1 0-4 0,-3 0 0 0,7 3-1 16,0-6-3-16,0 6 0 0,0 0 0 0,0 0 0 16,0 0-13-16,0 0-3 0,0 0-1 0,0 0 0 15,0 0-15-15,0 0 0 0,0 0 0 0,0 0 0 16,0 0 0-16,0 0 0 0,4 9 0 0,-4 0 0 0,0 6 8 0,3-9 0 15,1 5-8-15,-4-5 12 16,3 3 4-16,1 6 0 0,-1-1 0 0,1-2 0 16,0 6 3-16,-1-3 1 0,1 2 0 0,-4 1 0 15,3-3-1-15,1 2 0 0,-4 7 0 0,3-7 0 16,-3-2-1-16,0 3 0 0,0-12 0 0,4 5 0 16,-4 1 4-16,3-6 1 0,-3 3 0 0,0-9 0 0,0 0-9 0,0 0-2 15,0 0 0-15,0 0 0 16,0 0 3-16,0 0 0 0,0 0 0 0,0 0 0 0,0 0-4 0,0 0-1 15,0 0 0-15,4-3 0 16,-4 3-2-16,3-6-8 0,1 0 12 0,-4 0-4 0,0-6-8 0,0 7-9 0,-4-7 9 16,4 0-13-16,-3 0-7 15,3 3-2-15,-4-2 0 0,4-1 0 0,-3-6 6 0,-1 7 0 0,1 2 1 16,-1-9 0-16,1 3-4 0,-1 1-1 16,1-1 0-16,-1-3 0 0,0-2 20 0,1 2 0 0,3 0 0 0,0-11 0 15,0 9 0-15,0-4 0 0,0 3 0 16,0-2 0-16,0 5-19 0,0 4 3 0,-4-1 1 0,1 6 0 15,3 3 15 1,0-6-9-16,3 1 9 0,1-1-8 0,3 6 8 0,-3-3-13 0,3 3 5 0,0 6 8 16,3 0-26-16,1 0 2 0,3 0 1 15,-3 0 0 1,3 6-34-16,3 0-7 0,-3-3-2 0,4 3 0 0,-4 6-10 16,4-1-3-16,-4-5 0 0,0 0 0 0,0 6 18 15,0-12 3-15,0 9 1 0,-3-6 0 0,3-3 0 0,0 0 0 16,4-3 0-16</inkml:trace>
  <inkml:trace contextRef="#ctx0" brushRef="#br0" timeOffset="-10957.47">31577 8263 950 0,'0'0'40'0,"0"0"-32"15,0 0 72-15,0 0 16 0,0 0 2 0,0 0 1 16,0 0-47-16,0 12-8 0,0-3-3 0,0-3 0 16,0-1-8-16,0-5-1 0,0 12-1 0,4-6 0 15,-1 3 1-15,4 0 0 0,-3 0 0 0,3-4 0 0,0 7-12 0,0-6-1 16,4-6-1-16,-4 12 0 15,3-9-10-15,1 3-8 0,-4 0 12 0,3-1-12 0,-6-2 22 16,3 6-2-16,0-9-1 0,0 0 0 16,0 0-19-16,0 0-19 0,-3 0 4 0,3 0 1 15,-4-6 25-15,4 0 5 0,0 1 0 0,-3-4 1 16,3 3-17-16,-3-12 0 0,3 1-11 0,-4 5 11 16,4-9-20-16,-7 9 4 0,4-5 0 0,-4-4 0 0,0 10 16 0,0-7 0 15,-4 0-8-15,-3 6 8 0,0-2 0 0,0 2 11 0,-4 0-2 0,1 3 0 16,3 1 11-16,0 5 1 15,-4-6 1-15,4 6 0 0,-4 3-22 0,1 9 0 0,-4-6 0 0,0 6 0 16,3 2 0-16,-3 1-12 16,0 6 2-16,3-1 0 0,-6 10 10 0,6-10 0 0,-3 10-9 15,3-4 9-15,1 4 9 16,-1 2 7-16,4-5 0 0,0 2 1 0,0 4 5 0,4-4 1 0,-1 3 0 0,0-5 0 16,8-3-11-16,-4 2-1 0,7-8-1 0,0 2 0 15,0 7 6-15,4-12 2 0,-1 2 0 0,4 4 0 16,-3-6-18-16,3 0 0 0,4-4 0 0,-4 4 0 15,0 0 0-15,4-6 0 0,-4-6 0 0,0 6 0 32,0-6-45-32,-3-6-3 0,-1 6-1 0</inkml:trace>
  <inkml:trace contextRef="#ctx0" brushRef="#br0" timeOffset="-9129.956">32008 8704 608 0,'0'0'12'0,"-8"6"4"0,8-6-16 0,-3 6 0 0,3-6 0 15,-4 12 0-15,1-6 0 0,3-6 0 0,0 0-9 0,-4 5-243 16</inkml:trace>
  <inkml:trace contextRef="#ctx0" brushRef="#br0" timeOffset="-8872.925">31986 8716 899 0,'0'0'25'0,"0"-9"7"0,0 6-32 0,0-3 0 0,0 6 0 0,0 0 0 16,0 0 15-16,0 0-3 0,0 0-1 0</inkml:trace>
  <inkml:trace contextRef="#ctx0" brushRef="#br0" timeOffset="135.598">22987 8099 257 0,'0'0'0'0,"0"0"15"0,0 0-15 0,0 0 0 0,0 0 0 0,0 0 0 16,0 0 0-16,0 0 0 0,0 0 0 0,0 0 0 15,-7 0 0-15,7 0 0 0,-7 0 0 0,7 0 0 16,0 0 0-16,-7 0 0 0,7 0 0 0,-7 5 0 16,7-5 18-16,-7 0 1 0,0 6 0 0,0 0 0 15,7-6 13-15,-7 0 2 0,7 0 1 0,0 0 0 16,-7 6-9-16,7-6-2 0,0 0 0 0,0 0 0 16,0 0 4-16,0 0 0 0,0 0 0 0,0 0 0 15,0 0-14-15,0 0-2 0,0 0-1 0,0 0 0 16,0 0-11-16,0 0 0 0,0 0 9 0,0 0-9 15,0 0 0-15,0 0 0 0,3-6 0 0,-3 6 0 16,0 0 0-16,0 0 0 0,4-6 0 0,-4 6 0 16,0 0 8-16,3 0-8 0,4 0 8 0,0 0-8 15,0 6 11-15,4-6-3 0,-1 6 0 0,1-6 0 0,0 6 2 16,-1-3 0-16,1 6 0 0,-1-6 0 16,1 3-10-16,-1-4 0 0,5 1 0 0,-5-3 0 0,4 6 0 0,-3-6 0 15,3 0 0-15,-3 0 0 0,3 0 0 0,-4-6 12 0,4 6-12 16,-3 0 12-16,0-3-1 0,-1 3 0 0,1 0 0 0,-1-2 0 15,1-1-2-15,-1 0 0 0,5-3 0 0,-5 0 0 16,4 3 3-16,-3 3 1 0,3 0 0 0,0-6 0 16,0 6-13-16,0 0 9 0,4 0-9 0,-4 0 8 15,4 0-8-15,-1 0 0 0,1-6 0 0,-4 6 8 16,4-6-8-16,-4 6 0 16,3 0 9-16,-2-6-9 0,-1 6 8 0,0 0-8 0,0-5 8 0,0 5-8 15,0 0 0-15,0 5 0 0,0-5 0 0,4 0 0 16,-4 0 0-16,4 0 0 0,-1-5 0 0,-2 5 0 15,2 0 0-15,1 5 0 0,3-5 0 0,-3 0 0 16,3 6 0-16,-4 0 0 0,1-6 0 0,0 6 0 16,-1 0 0-16,1-3 0 0,-4 6 0 0,4-3 0 15,-1-1 0-15,-3-2 0 0,4 3 0 0,-4 0 0 16,0 0 0-16,0-6 0 0,1 6 0 0,-1-6 0 16,0 6 0-16,-4 0 0 0,1-6 0 0,-1 3 0 15,1 0 0-15,0-3 0 0,3 0 0 0,0 2 0 16,0-2 0-16,4 0 0 0,-1 0 0 0,1 0 0 15,0 0-15-15,-1-2 3 0,1-1 0 0,3 0 0 16,-3 3-7-16,-1-6-1 0,4 0 0 0,-3 6 0 0,0-6 3 16,-1 6 0-16,1 0 0 0,0 0 0 15,-1 0-10-15,1 0-1 0,-4 0-1 0,4 0 0 16,-4 6-13-16,0-6-2 0,-4 0-1 0,5 0 0 0,-1 6 30 16,0 0 7-16,0-6 8 0,0 3-13 0,-3 0 13 0,3-1-11 15,-4 1 11-15,4 0-10 0,-3 0 10 0,3 3 0 16,-3-3 0-16,3 3 0 0,0 6 0 0,-3-6 0 15,3 0-10-15,0-1 10 16,0 1 0-16,-4-3 16 0,5 0-2 0,-5 3 0 0,4 0 10 0,-3 3 3 0,3-9 0 16,-4 6 0-16,1-1 0 0,3-5 0 0,0 6 0 0,-3-6 0 15,-1 6-8-15,5-6-2 0,-1 6 0 0,-4-6 0 16,4 3-17-16,-3-3 8 0,0 6-8 0,3-6 0 16,-4 0 8-16,1 0-8 0,-1 0 0 0,5-6 0 15,-5 6 0-15,4-3 0 0,4 3 0 0,-4-6-9 16,0 0-63-16,0 6-12 0</inkml:trace>
  <inkml:trace contextRef="#ctx0" brushRef="#br0" timeOffset="1469.694">22662 7099 722 0,'-17'0'15'16,"10"0"3"-16,0 6-18 0,0-6 0 0,-4 0 0 0,4 6 0 15,-4 0 52-15,4-6 6 0,-3 6 2 0,3-6 0 16,3 0-13-16,-3 0-3 0,0 0 0 0,0-6 0 15,0 6-5-15,0 6-2 0,0-6 0 0,0 0 0 16,0 0 11-16,0 0 1 0,3 0 1 0,-3-6 0 16,4 6-18-16,-4-6-4 0,-1 0-1 0,1 6 0 15,0-6-13-15,0 6-2 0,-3 0-1 0,3 0 0 16,-4 0-11-16,1 0 0 0,-1 0 0 0,0 0 8 16,1 6 5-16,-1-6 1 0,4 6 0 0,-3 0 0 15,2 0-37-15,-2 5-7 0,-1-5-2 0,1 6 0 0,-1 3 32 16,1-4 0-16,-1 7 11 0,0-3-3 0,1 2-8 0,-1 1 0 0,4-3 0 15,0 2 0-15,0 1-10 0,0 0 10 0,3-4-12 0,1 10 12 16,3-12 0-16,-4-1 0 0,4 7 0 0,4-3 0 16,-4-4 0-16,3-5 0 0,1 6 0 0,3-3 0 15,-3-6-10-15,3 0 10 0,0 0-8 0,3-6 8 16,1-3 0-16,3 3 0 0,-3-15 9 0,3 7-9 16,0-4 10-16,3 0-10 0,-2-5 8 15,-1-4-8-15,3 3 0 0,-3-2 8 0,1-1-8 16,-1 4 0-16,-4-4 8 0,1 4-8 15,-1-4 8-15,1 7-8 0,-4-1 0 0,0 3-17 0,-3 4 2 0,3 5 1 16,-4-6 2-16,-3 0 1 0,4 3 0 0,-4 3 0 16,0 6 3-16,0 0 0 0,0 0 0 0,0 0 0 15,0 0 8-15,-4 6 0 0,-3 0 0 0,4 3-8 16,-4 3 0-16,3 0 0 0,0-1 0 0,-3 7 0 16,4-3 8-16,-1 2 8 0,-3 4-8 0,4-4 11 15,3 7-11-15,-4-9 0 0,4 2 0 0,0 7 8 16,4-7-8-16,-4 1 0 0,3-3 0 0,1 2 0 15,-1 4 0-15,1-3 0 0,-1-1 0 0,-3 1 0 16,4-3 0-16,-1 2 0 0,-3 1-9 0,4-6 9 16,0-1 0-16,-4 4 0 0,3-3 0 0,-3 0 9 15,0-12-9-15,0 0 0 0,0 0 0 0,0 0 0 16,0 0 12-16,0 0 0 0,0 0 0 0,0 0 0 0,0 0-23 0,4-6-4 16,-4-6-1-16</inkml:trace>
  <inkml:trace contextRef="#ctx0" brushRef="#br0" timeOffset="2106.326">22581 7246 846 0,'0'0'17'0,"0"0"6"16,0 0-23-16,0 0 0 0,0 6 0 0,0-6 0 16,0 0 72-16,0 0 9 0,0 0 3 0,0 0 0 15,0 6-52-15,0-6-9 0,0 0-3 0,-3 6 0 16,3-6-12-16,0 0-8 0,0 5 8 0,0 1-8 16,3 3 8-16,-3-3-8 0,4 6 8 0,-4-6-8 15,3 0 8-15,1 5-8 0,3 1 8 0,0 3-8 16,0-3 0-16,0-1 0 0,0 1 0 0,-3 0 0 0,-1 3 0 15,4-4 0-15,-3 1 0 0,-1 3 0 0,1-6 35 0,-1-1 2 16,4 4 1-16,-3 0 0 0,0-6-17 0,-1 0-3 16,4 0-1-16,-3-3 0 0,-1-1-7 0,1 1-2 15,3 3 0-15,-4-6 0 0,1 0 26 0,-1 0 5 0,4 0 1 16,-3-6 0 0,3 3-20-16,-4 1-4 0,1-4-1 0,3 3 0 15,-3-9-4-15,3 6-1 0,0-12 0 0,0 4 0 0,-4 2 2 0,1-6 0 16,3 1 0-16,-4 2 0 0,1-3-12 0,-1 7-17 0,1-1 4 15,-1-9 1-15,-3 9 12 0,4 1 16 0,-4-7-3 16,0 3-1-16,0 1-12 0,0 5-10 0,0-9 2 0,-4 6 0 16,4-2-4-16,0-4 0 0,0 6 0 0,0 1 0 15,0-1 0-15,0 0 0 0,0 3 0 0,-3 3 0 16,3 1-25-16,-4-7-6 0,4 6-1 16,-3-6 0-16,-1 3-16 0,-3 3-3 0,4 3-1 15</inkml:trace>
  <inkml:trace contextRef="#ctx0" brushRef="#br0" timeOffset="2762.387">23558 6549 722 0,'-28'0'15'0,"18"0"3"16,-4 0-18-16,3 6 0 0,0-6 0 0,-3 6 0 16,4-6 72-16,-1 6 10 0,4 0 2 0,-3 0 1 15,2 5-17-15,1 4-3 0,0-3-1 0,0 0 0 16,0-1-22-16,0 1-5 0,4 3-1 0,-1 2 0 16,1-5-16-16,3 9-4 0,-4 2-1 0,4-2 0 15,4 8-15-15,-4-5 9 0,3 5-9 0,4 9 8 16,-3-11 7-16,3 8 1 0,-4 3 0 0,4 1 0 15,-3-4-4-15,-1-3-1 0,1 4 0 0,-1 2 0 16,1-9-11-16,-4 9 0 0,0-8 0 0,0 2 8 0,4-3 0 0,-8 4 0 16,0-10 0-16,1 4 0 0,-1-4 5 0,1 4 1 15,-1-4 0-15,-3 1 0 0,4-7 2 0,-4 4 1 16,0-3 0-16,0-1 0 16,3-5-5-16,1 3 0 0,-1-9-1 0,0 0 0 0,4-6-2 15,0 0 0-15,0 0 0 0,0 0 0 16,0 0-25-16,0 0-4 0,0 0-2 0,0 0 0 15,0-6-154-15,0-6-32 0</inkml:trace>
  <inkml:trace contextRef="#ctx0" brushRef="#br0" timeOffset="3105.931">23174 7123 725 0,'0'0'15'0,"0"0"4"15,0 0-19-15,-7 0 0 0,0 0 0 0,7 0 0 16,0 0 60-16,0 0 8 0,0 0 1 0,0 0 1 16,0 0 0-16,0 0 0 0,0 0 0 0,0 0 0 15,0 0-8-15,7 0-2 0,0 0 0 0,0 5 0 0,4-5-12 16,-4 0-4-16,3 0 0 0,1 0 0 0,3-5-29 0,0 5-7 15,-3 0 0-15,6 0-8 0,-3-6 8 0,0 6-8 0,4 0 0 0,-4-6 0 16,4 6 0-16,-4 0 10 0,4 0-10 0,-4 0 8 16,3 0-8-16,-2 0 0 0,-1 0-10 0,0 0 10 31,-4 0-28-31,4 0 1 0,1 6 0 0,-5-6 0 16,4 0-23-16,-3 6-5 0,-1-6-1 0,1 0 0 15,0 0 4-15,-1 0 0 0,-3 0 0 0</inkml:trace>
  <inkml:trace contextRef="#ctx0" brushRef="#br0" timeOffset="3692.196">23724 7205 1013 0,'-14'3'20'0,"14"-3"8"16,0 0-28-16,-7 3 0 0,7-3 0 0,-7 0 0 16,0 0 63-16,0 3 7 0,0 0 2 0,0 2 0 15,0-5-7-15,0 0-1 0,0 0 0 0,-4 0 0 16,11 0-25-16,-7 6-6 0,4 0-1 0,-5 0 0 0,5 0-32 0,-4 6 0 0,3-6 0 15,1 5 0 1,3-2-9-16,-4 9-9 0,4-6-2 0,0-1 0 0,-3 10 20 0,3-9 9 0,0-1-1 0,0 4 0 16,0 0 4-16,0 0 0 0,0-4 0 0,0 1 0 15,3-3-12-15,1-3 0 0,-1 3 0 0,1-4 0 16,3 4 10-16,-4-3 0 0,1 0 0 16,3-6 0-16,0 0 10 0,0 0 1 0,0 0 1 15,0 0 0-15,0-6-8 0,4 6-2 16,-4-12 0-16,0 7 0 0,0-1 7 15,0-6 1-15,0 3 0 0,0-9 0 0,-3 13-20 0,-1-10 0 0,4 3 0 0,-3 0 0 16,-1 1 10-16,-3 5-2 0,4-6 0 0,-4 3 0 16,0-3-8-16,3 6 0 0,-3-5 0 0,0-1 0 15,-3 0 0-15,3 3-12 0,0 1 4 0,-4 2 8 16,1-3-30-16,-1 3 2 0,1-6 0 0,-4 6 0 16,3 0-7-16,-3-5-1 0,0 5 0 0,-3 0 0 15,3-3-14-15,-1 3-3 0,-2 6-1 0,-1-6 0 16,4 6 42-16,-3 6 12 0,-1-6 0 0,0 6 0 15,1 6-14-15,3 0 5 0,-4 2 1 0,1 4 0 16,3 0 8-16,-4 2 0 0,4-2 0 0,0-1 0 16,3 1 0-16,1 3 0 0,-1-10 0 0,1 7 0 15,6-3-34-15,-3 2-5 0,4-5-1 0</inkml:trace>
  <inkml:trace contextRef="#ctx0" brushRef="#br0" timeOffset="4263.883">23841 7258 1101 0,'0'0'31'0,"0"0"7"0,0 0-30 0,0 0-8 0,0 0 0 0,0 6 0 16,0 2 64-16,3 4 11 0,-3 0 2 0,0 0 1 15,0-1-14-15,4-2-4 0,-4 9 0 0,0-6 0 16,0-1-40-16,0 4-9 0,0 0-2 0,0 0 0 16,0-4 3-16,-4 1 1 0,4 0 0 0,-3 0 0 15,3-7-13-15,0 4 0 0,0-9 8 0,0 0-8 16,0 0 13-16,0 0 0 0,0 0 0 0,0 0 0 15,0 0-2-15,0 0-1 0,0 0 0 0,3-6 0 16,1 1-10-16,-4-4 0 0,3 3 0 0,1 0 0 16,-4-6-12-16,3 6-5 0,1-5-1 0,-4 5 0 15,3-3 0-15,1-3 0 0,-4 0 0 0,3 6 0 16,1-5 8-16,-4-1 2 0,4-3 0 0,-1 6 0 16,-3 1 8-16,4 2 0 0,-1 0 10 0,-3-6-10 15,4 6 0-15,-4 6 0 0,3-6 0 0,-3 6 0 16,0 0 0-16,0 0 0 0,0 0-11 0,0 0 11 15,4-6-12-15,-4 6 12 0,0 0-10 0,0 0 10 0,7 0 0 0,0 3 0 16,0 0 0-16,0 3 0 0,-4 0 0 0,5 0 0 16,-1 6 0-16,0-6 0 0,-4 2 0 0,1 7 0 15,-1-6 0-15,1 3 0 0,-4-1 0 0,3 4 0 0,-3 0 0 0,4 0 0 16,-4-4 0-16,0 7 0 0,0-6 0 0,0-1 0 16,0 4 0-16,0-9 0 0,0 6 0 0,0-6 0 15,0-6 8-15,0 0-8 0,3 3 0 16,-3-3 0-1,7-3-40-15,0 3-14 0,4-6-3 0</inkml:trace>
  <inkml:trace contextRef="#ctx0" brushRef="#br0" timeOffset="5028.138">24243 7319 1190 0,'0'0'33'0,"0"0"9"15,0 0-34-15,0 0-8 0,0 0 0 0,-7 0 0 16,7 0 63-16,-7 0 10 0,7 0 3 0,-11 0 0 15,4 0-23-15,7 0-4 0,-7 0-1 0,7 0 0 16,-7 0-39-16,7 0-9 0,0 0 0 0,-7 3 0 16,7-3 0-16,-7 3 0 0,0 0 0 0,3 0 0 15,-3 6 0-15,4 3 0 0,-4-6 0 0,3 5 0 0,-3-5 0 0,4 12 0 0,-4-3 0 0,3-4 0 16,-3 7 0-16,3-6 8 0,1 3-8 16,-1 2 0-16,1-5 13 0,3 0-3 0,-4-3-1 15,4 5 0-15,0 1 3 0,0-9 0 0,0 6 0 0,4-7 0 16,-1 4 15-16,1-3 3 0,3-3 1 0,-4 3 0 15,-3-6-19-15,8 0-3 0,2 0-1 0,-3-3 0 16,0 0 4-16,4-3 1 0,-1-6 0 0,1 7 0 16,0-1-2-16,-4-6-1 0,3 0 0 0,1-5 0 15,-1 2-10-15,1 3 8 0,0-11-8 0,-1 5 8 16,1 3-8-16,-1-2 0 0,1-1 0 0,-4-3 8 16,0 4-8-16,4-1-11 0,-4-3 3 0,0 4 0 15,0-10-20-15,0 4-3 16,0-1-1-16,0 1 0 0,-4 2-6 0,4-2-2 15,-3-1 0-15,3 4 0 0,-3-7-13 0,-1 10-3 0,-3-13-1 16,4 4 0-16,-4 2-28 0,-4-2-6 0,1-4-1 0,-4 1 0 16,3 2-36-16,-3 4-7 0,-4-6-1 0,1 2-1 15,-1 1 14-15,1 2 3 0,-5 1 1 0,5 2 0 16,-1 3 102-16,-3 1 17 0,4 11 9 0,-1-6-1 16,4 6 52-16,0 3 9 0,7 3 3 0,0 0 0 15,-4 3-32-15,1 9-7 0,-1-6-1 0,1 11 0 16,3-5-6-16,0 3-2 0,0 8 0 0,3 1 0 15,-3-1 16-15,4 4 4 0,-1 2 0 0,1 10 0 16,-1-10 11-16,1 9 2 0,0 0 1 0,-1 1 0 16,1 2-7-16,-1-9-2 0,1 9 0 0,-1-3 0 15,1 1 11-15,-1-4 3 0,-3-3 0 0,4 4 0 16,-4 2-8-16,0-9-2 0,0 4 0 0,0-4 0 16,0-6-12-16,-4 10-2 0,4-16-1 0,-3 10 0 15,3-9-14-15,0-1-2 0,0-8-1 0,3 3 0 0,-3 0-11 0,4-1-2 16,3-5-8-16,-4-3 12 0,4 0-12 15,0 0 0-15,0-3 0 0,4-3 0 16,0 0-149-16,-4 0-27 0</inkml:trace>
  <inkml:trace contextRef="#ctx0" brushRef="#br0" timeOffset="6021.236">25075 7387 1280 0,'-7'-3'36'0,"0"3"8"0,0 0-35 0,7 0-9 0,-3-9 0 0,3 9 0 16,-7 0 39-16,0 0 5 0,3-6 2 0,-3 6 0 16,-4-5-29-16,4 5-5 0,0 0-2 0,0-6 0 15,-3 6-10-15,3 0 0 0,-4-6 0 0,4 6 0 16,0 0 0-16,-4 0-12 0,4 0 2 0,0 6 1 16,-3 0 9-16,3-1-8 0,-4 7 8 0,4 0-8 15,-4-965 8-15,4 1932 0 0,0-955 8 0,-3-9-8 16,3 8 14-16,0-5-2 0,-4-3 0 0,4 8 0 15,3-11 23-15,-3 5 4 0,4-2 1 0,-1 3 0 16,4-6-31-16,0-1-9 0,0-5 0 0,0-6 0 16,0 0 25-16,0 0-1 0,0 0-1 0,7-6 0 15,0 6 13-15,4-11 4 0,3 5 0 0,0-9 0 16,0-3-16-16,0-5-2 0,4-1-1 0,-4-2 0 16,4-7-21-16,-4 4 9 0,0 0-9 0,4-10 0 0,-4 7 10 15,0-3-10-15,0-3 8 0,0 2-8 0,-3-2 0 0,-1 9 0 16,4-9 8-16,-7 5-8 0,1 4 0 0,-1-7 0 15,-4 4 0-15,1 3 8 0,-4 2-8 0,0-2 8 16,3 2-8-16,-6 4 8 0,-1-4-8 0,1 4 0 16,-1-4 0-16,1 4 0 0,-1 5 0 0,-3-5 0 15,3 8 0-15,-3 3 0 0,4-5 0 0,-1 11 0 16,1 0 0-16,-1-3 0 0,1 3 0 16,3 6 0-16,-4-3 0 0,4 3-11 0,0 0 11 0,0 0-13 0,-7 0 5 0,0 3 8 15,4 6-17-15,-1 3 4 0,1-6 1 0,-1 11 0 16,-3 1 4-16,3 3 8 0,1 2-13 15,-1 4 5-15,-3 2 8 0,0-3 0 0,4 10-9 0,-4-4 9 16,0 3 0-16,3 4 0 0,-3-1-9 0,4 3 9 16,-5-3 0-16,5 3 0 0,-1-3 0 0,1 4 0 15,-1-4 13-15,1-12-3 0,-1 4-1 0,1-1 0 16,3-2 2-16,0-7 0 0,-4 4 0 0,4-7 0 16,0 4-11-16,0-3 0 0,0 5 0 0,0-5 0 15,0-7 11-15,0 10-3 0,4-3-8 0,-4-7 12 16,3-2-28-16,1 0-7 0,-1-3-1 0,4 3 0 15,-3-3-38-15,-4-6-8 0,7 0-2 0</inkml:trace>
  <inkml:trace contextRef="#ctx0" brushRef="#br0" timeOffset="6527.896">25104 7331 923 0,'0'0'39'0,"0"0"-31"16,0 0 51-16,0 0 10 0,0 0 3 0,0 0 0 15,0 0-5-15,0 0-1 0,3 6 0 0,1 3 0 16,3-3-10-16,-4 0-1 0,4 5-1 0,-3-5 0 15,3 6-35-15,0 0-7 0,0-3-2 0,0 2 0 16,0-5 0-16,0 0 0 0,0 0 0 0,0-6 0 16,4 0 2-16,-4-6 0 0,0 0 0 0,0 0 0 15,0-5 16-15,4-1 3 0,-4 0 1 0,0-3 0 16,-4-2-20-16,4 2-3 0,-3-3-1 0,-4 7 0 16,3-7-8-16,-3 3 0 0,-3 4 0 0,3 5 0 15,-4-6 0-15,1 0-11 0,-1 6 3 0,1 0 0 16,-4-2-26-16,3 2-5 0,-3 3-1 0,7 3 0 15,-7 3 23-15,0 0 4 0,-3 3 1 0,2-1 0 16,-2 7 12-16,3 6-9 0,0-6 9 0,0 2-8 16,0 10 8-16,0-7 0 0,0 10 0 0,-4-9 0 15,7 5 0-15,-3-2 0 0,4 2 8 0,-4-2-8 16,3 2 0-16,4 1 0 0,-3-7 0 0,3 10 0 16,-4-15 0-16,4-1 14 0,0 4-3 0,0-6-1 0,4 6-10 15,-1-9 0-15,4 5 0 0,0-2 0 0,0 0 0 0,4-3 10 0,0 3-10 16,3-4 10-16,-4-5-10 0,4 6 0 0,-3 0 0 15,3-6-11 1,4 6-113-16,-1-6-22 0</inkml:trace>
  <inkml:trace contextRef="#ctx0" brushRef="#br0" timeOffset="7162.061">25760 6673 732 0,'0'0'15'0,"-7"-6"5"0,7 6-20 0,-7 6 0 0,0-6 0 0,7 0 0 15,-7 0 88-15,7 0 13 0,0 0 3 0,-7 6 1 16,3-1-53-16,4-5-10 0,-7 6-2 0,3 0-1 16,-3 0-9-16,4 0-2 0,3 3 0 0,-4 8 0 15,1-5 9-15,-1 0 2 0,4 6 0 0,-3 2 0 16,3-2-3-16,-4 2 0 0,4 4 0 0,0-1 0 15,0-2-9-15,0 8-3 0,0 1 0 0,0 2 0 16,0-2-8-16,0 2-1 0,0-3-1 0,0 10 0 16,0-7-2-16,0 3-1 0,4 3 0 0,-1-2 0 15,-3 2-11-15,0-12 8 0,0 10-8 0,0-4 8 16,0-3 1-16,0-2 0 0,0-4 0 0,0 1 0 16,0-4-1-16,0 4 0 0,0-12 0 0,0 5 0 15,0-5 0-15,0-3-8 0,4-3 12 0,-4 6-4 16,0-12-8-16,0 0 0 0,3 0 0 0,-3 0 0 15,0 0-22-15,0 0-6 0,4 0-2 0,3-6 0 16,0 0-150-16,-3 6-31 0</inkml:trace>
  <inkml:trace contextRef="#ctx0" brushRef="#br0" timeOffset="7827.738">25954 7399 912 0,'0'-6'38'0,"0"0"-30"16,0 0 13-16,0 0 3 0,3 0 1 0,-3 1 0 16,0-1 14-16,4 0 2 0,-1 6 1 0,-3 0 0 15,0-6-8-15,0 6-2 0,0 0 0 0,0-9 0 16,0 9 0-16,0 0 0 0,0-9 0 0,0 9 0 16,0 0 0-16,0 0 0 0,0 0 0 0,0 0 0 15,0 0 6-15,-7 0 1 0,0 0 0 0,0 0 0 16,-3 3-23-16,3-3-4 0,0 9 0 0,-4-3-1 15,4 0 5-15,-4 0 2 0,4 0 0 0,0-1 0 16,0 7 5-16,0-3 1 0,4 0 0 0,-1 6 0 16,4-10 0-16,-3 7 0 0,3 0 0 0,0 0 0 15,3-1-12-15,-3 4-1 0,4-3-1 0,-4 0 0 16,3-3 2-16,1-4 0 0,-1 7 0 0,4-6 0 16,-3 0 8-16,3 0 1 0,0 0 1 0,0 0 0 0,0-6-14 15,4 0-8-15,-4 0 8 0,0 0-8 16,3-6 11-16,-3 0-3 0,0 0 0 0,4 0 0 15,-4-6 0-15,0-2 0 0,4 2 0 0,-4 0 0 16,0 0-22-16,0 1-5 0,-4 2-1 0,1 0 0 0,3 0 20 16,-7 3 0-16,3-6 0 0,1 12 0 15,-4 0-29-15,0 0-3 0,0 0 0 0,0 0 0 0,0 0 32 0,0 0 0 16,0 0 0-16,0 0 0 0,0 0-16 0,0 0 4 0,0 0 0 0,-7 6 0 16,0 6 12-16,3-3 0 0,1 0 0 0,-1 2 0 15,1 4 0-15,-1-3 0 0,1 0 0 0,3 2 0 16,0 4 0-16,0 0 10 0,3-7-2 0,1 7 0 15,3-9-8-15,-4 3 8 0,4-6-8 0,0 5 8 16,1-2-8-16,2-3 0 0,1 3 0 16,-1 0 0-16,1-4 0 0,-1 1-17 0,1 0 4 0,3 0 1 15,-3-6-48-15,3 0-10 16,0 0-2-16,0 0-438 0,0-6-88 0</inkml:trace>
  <inkml:trace contextRef="#ctx0" brushRef="#br0" timeOffset="60170.816">3369 9239 593 0,'0'0'16'0,"0"0"5"0,0 0-21 0,0 0 0 0,0 0 0 0,0 0 0 16,0 0 68-16,0 0 10 0,0 0 2 15,0 0 0-15,0 0-27 0,0 0-5 0,0 0 0 0,0 0-1 16,-3 6-19-16,3-6-3 0,0 6-1 0,0-6 0 16,0 6-7-16,0 3-1 0,0-9-1 0,0 0 0 15,0 11 9-15,0-11 1 0,0 0 1 0,-4 6 0 16,4 0-2-16,0 6 0 0,0-3 0 0,0 0 0 15,0-1-12-15,0 4-4 0,4-6 0 0,-4 6 0 16,0 0-8-16,-4-4 0 0,4-2 9 0,0 3-9 16,0 0 12-16,0 3-1 0,4-6-1 0,-4 5 0 15,0-5-10-15,3 3 0 0,-3-3 0 0,4 6 0 16,-1-7 10-16,-3 1 0 0,4 6 0 0,3 0 0 16,-4-3 4-16,-3 0 1 0,4-1 0 0,-1 4 0 15,1 0-3-15,-4-3-1 0,3 2 0 0,1 4 0 16,-4 0-3-16,3 2 0 0,-3-5 0 0,4 6 0 15,-4 2-8-15,3-8 10 0,-3 6-10 0,4 2 10 16,-4-8 0-16,0 6 0 0,0-6 0 0,0 2 0 16,0 4-10-16,0-3 10 0,0-4-10 0,0 7 10 0,0-6 1 0,0 5 0 15,0-5 0-15,0 0 0 16,0 3-3-16,-4-9-8 0,4 5 12 0,0-2-4 16,0-3 8-16,0 3 2 0,0-3 0 0,4 0 0 15,-4 2-18-15,0-8 8 0,0 6-8 0,0-6 0 0,0 0 0 0,0 0 0 16,0 0 0-16,0 0 0 0,0 0 0 15,0 0-12-15,0 0 0 0,0 0 0 16,0 0-12-16,0 0-3 0,0 0 0 0,0 0 0 16,0 0-136-16,0 0-27 0</inkml:trace>
  <inkml:trace contextRef="#ctx0" brushRef="#br0" timeOffset="60820.21">2896 9269 832 0,'0'0'35'0,"0"0"-35"16,0 0 33-16,0 0 0 0,7 8 0 0,0-8 0 16,0 6 7-16,1-6 2 0,-1 6 0 0,7-6 0 15,0 0-1-15,3 6 0 0,5-6 0 0,2 0 0 16,-3 0 4-16,1 0 1 0,2 0 0 0,1 0 0 15,7 6 4-15,-4-12 1 0,0 6 0 0,4 0 0 16,0 6-14-16,-1-6-2 0,-2-6-1 0,2 6 0 16,8 0-13-16,-14-6-2 0,7 6-1 0,-4 0 0 15,4 0-7-15,-4-6-2 0,-7 6 0 0,4 0 0 16,-4 0-9-16,-3 0 10 0,3 0-10 0,-11 0 10 16,1 0-1-16,-4 0 0 0,0 0 0 0,0 0 0 15,-7 0-9-15,0 0 0 0,0 0-10 0,0 0 10 16,0 0 0-16,0 0 0 0,0 0 0 0,0 0 0 15,0 0 0-15,0 0 8 0,0 0 0 0,0 0-8 16,0 0 14-16,0 0-4 0,0 0-1 0,0 0 0 16,0 0-39-16,0 0-8 0,0 0-2 0,0 0 0 15,0 0-120-15,-11 0-25 0,4 6-5 0</inkml:trace>
  <inkml:trace contextRef="#ctx0" brushRef="#br0" timeOffset="61510.045">2992 10062 740 0,'0'0'15'0,"3"-6"5"0,1 6-20 0,3-2 0 0,3-1 0 0,-3 0 0 0,0 3 16 0,0 0-1 16,0-6 0-16,-3 6 0 0,7 0 1 0,-4-6 0 15,7 6 0-15,-4-6 0 0,1 6 0 0,3 0 1 16,0 0 0-16,7-6 0 16,-7 6 38-16,1 0 7 0,6 0 2 0,-4-6 0 0,1 6 0 0,0 0 0 15,6-3 0-15,-3 3 0 0,-3-6-32 0,7 3-7 16,-4 1-1-16,7-1 0 0,-7-3 16 0,1 3 2 16,2-3 1-16,1 6 0 0,0 0-9 0,3-6-2 15,-11 6 0-15,8 0 0 0,-4-6-16 0,-3 6-3 16,7 0-1-16,-8 0 0 0,-3 0-12 0,1 6 11 0,2-6-11 15,-3 0 10-15,0 0 8 0,-3-6 2 0,0 6 0 0,3 0 0 16,-4 0-20-16,-3-6 0 0,-3 0 0 0,-1 6 0 16,1-6 14-16,-4 6 6 0,0 0 0 0,0 0 1 15,0 0 13-15,0 0 2 0,0 0 1 0,0 0 0 16,0 0-37-16,0 0-18 0,0-967 2 0,0 1934 0 16,0-967-12-1,0 0-1-15,0 0-1 0,0 0 0 0,0 0-34 16,0 0-8-16,0 0 0 0,0 0-1 0,0 0-134 0,0-5-26 15</inkml:trace>
  <inkml:trace contextRef="#ctx0" brushRef="#br0" timeOffset="64029.978">3824 9127 580 0,'0'0'12'0,"0"0"4"0,0 0-16 0,0 0 0 0,0 0 0 0,0 0 0 0,0 0 16 0,0 0 0 16,0 0 0-16,0 0 0 0,0 0-6 0,0 0-1 15,0 0 0-15,0 0 0 0,0 0 7 0,0 0 0 16,4 6 1-16,-4-6 0 0,0 0-9 0,0 0-8 16,7 3 9-16,-7-3-9 0,0 0 0 0,0 0 0 0,0 0 0 0,0 0 0 31,3 3 0-31,-3-3 0 0,0 0 0 0,0 0 0 0,0 0 0 0,0 0 0 16,0 0 0-16,0 0 0 0,0 0-14 0,7 3-9 15,-7-3-1-15,0 0-1 0,0 0 1 0,0 0 0 16,0 0 0-16,0 0 0 0,4 0 8 0,-4 0 1 0,7 0 1 0,-7 0 0 15,0 0 14-15,0 0 0 0,3-3 0 0,-3 3 0 16,7 0 29-16,-7 0 3 0,4 0 0 0,-4 0 0 16,0 0 28-16,0 0 7 0,4 3 1 0,-4-3 0 15,0 0-3-15,0 0 0 0,0 0 0 0,0 0 0 16,7 0-17-16,-7 0-4 0,10 3-1 0,-10-3 0 16,0 0-23-16,0 0-5 0,0 0-1 0,4 3 0 15,-1 3-14-15,1 0 9 0,-1 0-9 0,1 0 8 16,-1 5-8-16,1-5 12 0,-1 6-12 0,-3-3 12 15,4 8-2-15,-1-5 0 0,1 3 0 0,3 3 0 16,0-1 0-16,0 1 0 0,-3-1 0 0,3 4 0 16,-4 3 5-16,1-7 1 0,-1 10 0 0,1-7 0 0,3 4-16 15,-4-1 0-15,4 1 0 0,-3 2 0 16,7 1 8-16,-4 2-8 0,0 0 11 0,-4 4-11 16,1-4 28-16,-1-2 0 0,1 2-1 0,-1-2 0 15,1 2 6-15,-1-9 2 0,-3 4 0 0,4 0 0 0,-4-7-9 0,3-2-2 16,1 3 0-16,-4-1 0 0,3-5-9 0,-3 0-3 15,0-4 0-15,0 10 0 0,4-12-3 0,-4 3-1 16,0 0 0-16,0-9 0 0,0 0-8 0,0 0 10 16,0 0-10-16,0 6 10 15,-4-1-10-15,4 4 0 0,0 3 0 0,0-12 8 0,0 0-8 0,0 0 0 16,0 0 0-16,0 0 8 0,0 6-8 0,0-6 0 0,0 0 0 16,0 0 0-16,0 0 0 0,0 6 0 0,0-6 0 15,0 0 8-15,0 0-8 0,0 0 0 0,4 6 0 0,-4-6-11 16,0 0-8-16,0 0-1 0,0 0-1 0,0 0 0 31,0 0-34-31,0 0-6 0,4-6-2 0</inkml:trace>
  <inkml:trace contextRef="#ctx0" brushRef="#br0" timeOffset="65084.18">4844 9907 680 0,'0'0'28'0,"0"0"-28"15,0 0 0-15,0 0 0 0,0 0 0 0,0 0 0 16,0 0 10-16,0 0-10 0,0 0 10 0,0 0-10 0,0 0 60 0,3 5 5 16,4-5 2-16,-7 0 0 0,7 0 1 0,0 0 0 15,0 0 0-15,4 6 0 0,3-12-23 0,-7 6-4 16,0 0-1-16,0 0 0 16,0 0-4-16,4 0 0 0,-1 0-1 0,1 0 0 15,0-5-11-15,-1 5-3 0,1-6 0 0,-4 0 0 0,3 0 0 0,5 0 0 0,-5 0 0 16,-3-6 0-16,0 4-1 0,0-4-1 0,0 6 0 0,0-6 0 15,-3 0 4-15,-1 4 1 16,1 2 0-16,-4 0 0 0,0-6 3 0,0 0 1 16,0 3 0-16,-7 1 0 0,3 2-15 0,-3-3-2 15,0 3-1-15,0 0 0 0,0 0-10 0,-3 0 0 16,-1-5 0-16,-3 8-11 0,0 0 11 0,0 3-12 16,3 6 12-16,-3 0-12 0,0-1 3 0,0 1 0 0,3 0 0 0,-3 6 0 15,0-6 9-15,0 6 0 0,0-4 0 0,3 10 0 16,1-12 0-16,-1 6 0 0,4-1 0 0,0 4 0 15,0 3 0-15,3-6 0 0,1-4 0 0,-1 7 0 16,4-3 0-16,0 3 0 0,4-10 0 0,-4 7 0 16,3-3 17-16,4 3 3 0,-3-3 0 0,3 5 0 15,0-2-7-15,0-6-1 0,4 0 0 0,-4 0 0 16,3 0 16-16,1-4 4 0,-1-2 0 0,5 0 0 16,-5 0-10-16,1 0-2 0,3 0 0 0,-4 0 0 15,1 0-9-15,0 0-3 0,-4-2 0 0,0-1 0 16,0 0-8-16,0 0 8 0,0 0-8 0,0-3 8 15,0 6-8-15,7-6 0 0,-7 6 0 0,0 0 0 16,-3-6 0-16,3 6 0 0,0 0 0 0,-4-6 0 16,4 0-11-16,-7 6-1 0,4 0 0 0,-4 0 0 15,7 0-36-15,-7 0-8 0,7-6-2 0,-7 6 0 16,7-2-108-16,0-1-22 0,-3 0-4 0</inkml:trace>
  <inkml:trace contextRef="#ctx0" brushRef="#br0" timeOffset="65653.659">5461 9727 1234 0,'0'-6'25'0,"0"6"7"0,0 0-32 0,0 0 0 0,0 0 0 0,0 0 0 16,0 0 10-16,0 0-10 0,0-6 8 0,0 6-8 15,0 0 0-15,0 0 8 0,0 0-8 0,-7-5 0 16,0 5 8-16,7 0-8 0,-11-3 8 0,1 3-8 16,-1 3 10-16,4 2-10 0,-7 1 12 0,0-6-12 15,0 6 18-15,3 0-3 0,1 0-1 0,-1 0 0 16,0-3-14-16,4 6 9 0,0-4-9 0,0 1 8 16,4 3-8-16,3-9 0 0,-4 12 0 0,4-12 8 15,0 6 10-15,0-6 2 0,0 0 0 0,0 6 0 16,0-6 11-16,4 6 2 0,-4-6 1 0,3 5 0 15,1 1-15-15,-1 3-3 0,4 3-1 0,-3-6 0 16,3 0 1-16,0 0 1 0,4-6 0 0,-4 5 0 16,0-2-17-16,3 6 0 0,1-6 0 0,-4 0 0 15,7 3 0-15,0-3 0 0,-7-3 0 0,7 3 0 16,-3 0 10-16,3 3-2 0,0-6 0 0,0 0 0 16,-3 6-8-16,3-6 0 0,0 5 0 0,-7 1 0 15,0 0 0-15,0 0 0 0,0 0-12 0,-3 0 12 16,-1 0-9-16,-3-6 9 0,4 6 0 0,-4-6 0 15,0 8 0-15,-4-2 0 0,1 0 0 0,-1 0 0 16,-3 0 0-16,0 0 0 0,0-3 8 0,0 0-8 0,-11 3 16 16,8-1-2-16,-8 4-1 0,4-3 0 0,3 0-3 15,-3-6-1-15,4 0 0 0,-1 0 0 0,4 6-9 0,-7-6 0 16,0 0 9-16,3 0-9 0,1 0 0 0,-4 0 8 16,3 0-8-16,0 0 0 0,1-6 0 0,-1 6 8 15,1-6-8-15,3 6 0 0,0 0 0 0,0 0 0 0,-8-6 0 16,15 6 0-16,0 0-10 0,0 0 0 0,0 0 0 0,0 0 0 31,-3 0-56-31,3 0-11 0,0 0-3 0</inkml:trace>
  <inkml:trace contextRef="#ctx0" brushRef="#br0" timeOffset="67141.537">5821 9301 1378 0,'0'0'28'0,"0"0"8"0,0 0-28 0,0 0-8 0,0 0 0 0,0 0 0 15,0 0 12-15,0 0 2 0,3 6 0 0,4 3 0 16,-3-1 0-16,-1 1 0 0,1 3 0 0,0 6 0 16,-4-10 2-16,3 7 0 0,1 6 0 0,-4-4 0 15,7 4 8-15,0 2 1 0,0 1 1 0,0 2 0 16,0 10-5-16,3-10-1 0,1 9 0 0,-7-5 0 15,6 2 5-15,1 1 1 0,3 2 0 0,-4 3 0 16,5-12-4-16,-5 10-1 0,1-4 0 0,-4-2 0 16,3-7-4-16,1 1-1 0,-1-4 0 0,-6-2 0 0,0-1-7 15,3 10-1-15,-4-15-8 0,1 5 12 0,-1-5-12 16,1-3 8-16,-4 3-8 0,3-7 0 0,-3-5 12 0,0 0-4 0,0 0-8 16,0 0 12-16,0 0-12 0,0 0 11 0,0-11-11 15,-3 5 10 1,3-3-46-16,0-3-8 0,-4 1-3 0,4-1 0 15,-3 0-37-15,-1-12-7 0,1 7-1 0</inkml:trace>
  <inkml:trace contextRef="#ctx0" brushRef="#br0" timeOffset="67563.209">5673 9707 1584 0,'0'0'67'0,"0"0"-54"16,0 0 43-16,0 0 9 0,0 0 2 0,0 0 0 15,3 8-17-15,1-2-3 0,3 0-1 0,0 0 0 16,0 0-3-16,3 0-1 0,5-3 0 0,-1 3 0 16,0-3-16-16,7 2-3 0,-3-2-1 0,-1 0 0 15,4 0-8-15,-3 3-2 0,0-6 0 0,-1 6 0 16,5-6-12-16,-12 0 0 0,4 0 0 0,-3-6 0 16,3 6 8-16,0-6-8 0,-3 0 0 0,-1 6 9 0,1-3-9 0,-1 1-12 15,4-1 2-15,-3-3 1 16,-4 3-20-16,4 0-4 0,-4 0-1 0,3 0 0 15,-3 3-38-15,4-6-7 0,0 6-1 0,-4-6-1 16,3 6-109-16,1-6-22 0</inkml:trace>
  <inkml:trace contextRef="#ctx0" brushRef="#br0" timeOffset="68268.254">6632 9351 892 0,'0'0'18'0,"0"0"6"0,4-6-24 0,-4 6 0 0,3-6 0 0,-3 6 0 15,4 0 16-15,-4 0 0 0,7-6-1 0,-7 6 0 16,0 0 23-16,7-3 5 0,-7 3 1 0,0 0 0 15,0 0 13-15,0 0 3 0,0 0 1 0,0 0 0 16,3 0-24-16,-3 0-5 0,4 3 0 0,-4-3-1 16,4 6-7-16,-4-6-2 0,3 6 0 0,1 0 0 15,-1 6-4-15,-3-6-1 0,4 5 0 0,-4 4 0 16,0 3 0-16,3-1 0 0,-3 7 0 0,0-4 0 16,4 4-8-16,-4 2-1 0,0-2-8 0,3 2 12 15,-3 4-4-15,0-10-8 0,4 4 11 0,-1-1-11 0,-3 1 0 16,4 2 0-16,-1-5 0 0,1-1 0 0,-1 1 13 15,-3-3-4-15,4-1-1 0,-4 4 0 0,3-9 22 0,-3-1 4 16,0 1 1-16,4-3 0 0,-4-3-27 0,0 6-8 0,0-12 0 16,0 0 0-16,0 0 9 0,0 0-1 0,0 0-8 15,0 0 12-15,0 0 14 0,0 0 2 0,0 0 1 0,3-6 0 16,1 3 9-16,3-6 2 0,0 0 0 0,0-3 0 16,4 1-26-16,-1-7-5 0,1 0-1 0,-1 4 0 15,5-4-8-15,-1 0 8 0,3 1-8 0,-3 8 8 16,1-9-8-16,-1 7 0 0,-4-1 0 0,4 3 0 15,-3-3 0-15,0 12 0 0,3-6-9 0,0 6 9 16,0-6 0-16,0 6-10 0,-3 6 10 0,3-6-8 16,-4 6 8-16,4-3-13 0,-3 6 5 0,0 0 8 15,-1 0-12-15,-3-1 12 0,4 4-10 0,-4 3 10 16,0-3-10-16,0-1 10 0,-4 7-10 0,5-6 10 16,-5-6-9-16,-3 5 9 0,0-2-8 0,0 3 8 15,-3 0 0-15,-1-6-10 0,0 0 10 0,-3-1 0 16,0 1 0-16,0 6 0 0,-3-6 0 0,-4 3 9 15,-1-3 2-15,1 0 0 0,-3-1 0 0,-1 7 0 16,0-12-11-16,1 6 0 0,-1-3 0 0,1 3 0 16,-1-6 0-16,7 3 0 0,-10-3 11 0,7-3-11 15,0 3 9-15,3 0-9 0,1-3 8 0,-1 3-8 16,4-3 8-16,0 0-8 0,0-3 8 0,0 6-8 0,3-12 12 16,1 12-4-16,3 0 0 0,-4-5 0 15,1-1-8-15,-1 0-11 0,4 0 3 0,0 6 0 16,-10-3-38-16,10 3-7 0,-7 0-2 0,0 0 0 15,0 0-53-15,0 0-12 0,-1 0-1 0</inkml:trace>
  <inkml:trace contextRef="#ctx0" brushRef="#br0" timeOffset="68610.086">7278 9757 1235 0,'0'0'52'0,"-7"8"-42"15,3-2 19-15,4 6 4 0,0-12 1 0,0 6 0 16,0 6-4-16,-3-9-1 0,3 5 0 0,0 1 0 15,-4 3 23-15,4 0 5 0,-3 0 1 0,3-4 0 16,0 7-26-16,3-3-6 0,1 3-1 0,-1 2 0 0,-3-11 3 0,4 3 0 16,6 3 0-16,-10-1 0 0,4 1-17 0,-1 0-3 15,1-6-8-15,3 0 12 0,-7-6-12 0,3 3 0 0,1 5 0 0,0 1 0 16,-4-9 0-16,0 0 0 0,0 0-13 0,3 6 4 31,1-6-160-31,-4 0-32 0</inkml:trace>
  <inkml:trace contextRef="#ctx0" brushRef="#br0" timeOffset="69010.242">7355 9498 1911 0,'0'0'80'0,"-3"0"-64"16,-4 3-16-16,3-3 0 0,-6 6 0 0,6-3 0 15,4-3-26-15,-3 6-6 0,3-6 0 0,0 0-1 16,0 0 13-16,-4 2 4 0,4-2 0 0,0 0 0 16,0 0-2-16,0 0 0 0,0 0 0 0,0 0 0 15,0 0-122-15,0 0-24 0</inkml:trace>
  <inkml:trace contextRef="#ctx0" brushRef="#br0" timeOffset="69798.664">7574 9751 615 0,'0'0'12'0,"0"0"4"16,0 0-16-16,0 0 0 0,0 0 0 0,0 0 0 0,0 0 49 0,0 0 7 0,4 6 0 15,-4-6 1-15,0 0 27 0,0 0 6 16,0 0 1-16,0 0 0 0,3 5-1 0,-3-5 0 0,0 0 0 0,4 0 0 15,3 3-36-15,0-3-7 0,0-3-2 0,0 3 0 16,4 0-19-16,-1-2-4 0,-3 2-1 0,7 0 0 16,-7 0-7-16,7 2-2 0,-3-2 0 0,3 0 0 15,0 0 8-15,0-2 2 0,0 2 0 0,-3 0 0 16,0 0-6-16,3 0-2 0,-7 0 0 0,3 2 0 16,1-2-1-16,-4 0 0 0,0 0 0 0,0 0 0 15,4 0-13-15,-11 0 0 0,0 0 0 0,0 0 0 16,3 3 0-16,-3-3 0 0,4 0 0 0,-4 0-10 15,0 0 1-15,0 0 0 0,3 6 0 0,-3-6 0 16,-3 12-7-16,3-6-2 0,0-6 0 0,-7 12 0 16,-4-6 18-16,4 5-12 0,0 1 12 0,0-3-10 15,0-3 10-15,0 6-8 0,-4-4 8 0,8 7-8 16,-11-3 8-16,3-3-13 0,0 2 5 0,1 1 8 0,-1-3-8 16,1 3 8-16,-1-3 0 0,-3-1 0 0,3 4 0 15,1-6 0-15,-1 0 0 0,1-3 0 0,3 6 0 0,0-1-11 16,0 1 11-16,3 0-8 0,-3-3 8 0,7-6 0 15,0 0 0-15,0 0 0 0,0 0 27 16,0 0 1-16,7 0 0 0,0 6 0 16,4-6 8-16,3 0 1 0,-7 6 1 0,3-6 0 0,5 0-13 0,-1 0-2 15,0 0-1-15,3 0 0 0,-3 0-10 0,4 0-1 16,0-6-1-16,-8 6 0 0,1 0-2 0,3 0 0 16,-3 0 0-16,-1 0 0 0,1 6-8 0,-4-6 0 15,3-6 0-15,-3 6 0 0,1 0 0 0,-1 0 0 16,-4 6 0-16,-3-6 0 0,7 0-15 0,4 0-5 0,-8-6 0 15,4 6-1 1,-7 0-27-16,0 0-6 0,0 0-1 0,0 0 0 16,7 0-106-16,-3 6-22 0,3-6-4 0</inkml:trace>
  <inkml:trace contextRef="#ctx0" brushRef="#br0" timeOffset="71086.18">8036 9762 857 0,'0'0'17'0,"0"0"7"0,0 0-24 0,0 0 0 0,7 3 0 0,4-3 0 16,-4 0 72-16,4 0 11 0,-4 0 1 0,7 0 1 16,-4 0-23-16,1 0-5 0,3 0-1 0,0 0 0 15,0 0-6-15,0 0-2 0,0 0 0 0,1 0 0 0,2 0-15 0,-3 0-3 16,0 0-1-16,1 0 0 15,-1 0-8-15,0 0-1 0,-4 0-1 0,4 0 0 0,1 3-9 0,-5 0-2 16,4-3 0-16,-7 6 0 16,4 0-8-16,-8-6 0 0,-3 0 0 0,0 0 0 0,7 0 0 0,-7 0-9 15,0 0 9-15,0 0-13 16,0 0-5-16,0 0-1 0,-7 6 0 0,-3 0 0 0,-1 0 3 0,1 0 1 16,-4 2 0-16,-1 4 0 15,-2 0 5-15,3-6 1 0,-4 0 0 0,0 5 0 0,4-5 9 0,0 3 0 16,4 0 0-16,-1-3 0 15,0 3 8-15,1-3 3 0,-1-1 1 0,4 7 0 0,-3-9-12 0,3 3 0 16,0 3 0-16,-1 0 8 16,1 2 0-16,4-5 0 0,-1 6 0 0,1-6 0 0,3 0 8 0,0-6 2 15,0 0 0-15,0 0 0 0,3 6 11 0,1 0 3 0,3-1 0 16,0 1 0-16,0-3 2 0,4 3 1 0,3-6 0 0,-4 0 0 16,8 0-11-16,-4 0-1 0,7 0-1 0,-7 0 0 15,4 0-8-15,0 0-2 0,-4 0 0 0,0 0 0 16,0-6-12-16,0-3 0 0,0 6 0 0,-3-2 0 15,3 2 0-15,-4 3 0 0,1-3 0 0,0 0 0 16,-4 0 0-16,3 0 0 0,1 3 0 0,-4 0 0 16,0-6-33-16,-7 6-13 15,7 0-2-15,-3 6-1 0,-4-6-6 0,7 0-1 16,-7 0 0-16,7 3 0 0,-7-3-24 0,3 6-6 0,-3-6-1 16</inkml:trace>
  <inkml:trace contextRef="#ctx0" brushRef="#br0" timeOffset="71746.602">8890 9821 988 0,'4'0'41'16,"3"-6"-33"-16,-4 0-8 0,1 4 0 15,-4 2 0-15,3-3 0 0,1 0 0 0,-1 3 0 0,-3-6-12 0,0 6 12 16,0 0 9-16,0 0 10 0,0-6 1 0,0 6 1 16,0-6 22-16,-3 0 4 0,-1 0 1 15,1 0 0-15,-1 3-15 0,-6 1-2 0,-1-4-1 0,0 3 0 16,-3 0-19-16,-3 3-11 0,-1 3 12 0,-3 0-12 16,3-3 0-16,-7 3 0 0,4 2-12 0,-3 1 3 15,-1 3 9-15,4 3 0 0,-4-6 0 0,7 3 0 16,-3-4 0-16,0 7-8 0,3 0 8 0,-3 0-8 15,7 0 8-15,-3-4 8 0,2 4-8 0,1 0 11 16,0 0 5-16,4-1 2 0,3 1 0 0,3 3 0 16,1-6 4-16,3-1 1 0,0 10 0 0,0-12 0 15,3 0 24-15,4-3 5 0,4 0 0 0,-1 3 1 16,4-6-4-16,0 3-1 0,1-3 0 0,2 0 0 16,1-3-19-16,-1 0-4 0,5 0-1 0,-5 3 0 15,4-6-3-15,-3 0-1 0,3 0 0 0,-3-6 0 16,-4 4 4-16,0 2 0 0,0 0 0 0,0-3 0 15,-3 3-13-15,-4-3-3 0,0-2 0 0,0 5 0 0,-3-9-8 16,-1 3 8-16,1 0-8 0,-1 7 8 16,-3-1-8-16,0-6 8 0,0 6-8 0,0 0 8 15,0 6-8-15,-3-9 0 0,3 9 0 0,-4-3-11 0,4 3 3 0,0 0 0 16,-7-3 0-16,7 3 0 0,0 0 0 0,-10 0 0 16,10 0 0-16,-4 3 0 15,4-3 8-15,-7 6-13 0,7-6 5 0,-4 12 8 0,1 0 0 0,-1-6 0 16,8 5 0-16,-4-8 0 0,0 9 0 0,3-3 0 15,1 0 0-15,-1 3 0 0,5-7 15 0,-5 7 1 16,4-6 0-16,4 3 0 16,-4 0 0-16,0-1 0 0,3 4 0 0,1 0 0 0,0-6-5 0,3 3-1 15,-4-6 0-15,4 0 0 0,-3 2-2 0,0-2 0 0,-1 3 0 0,-3 3 0 16,4-9-8-16,-4 6 0 0,-7-6-12 0,0 0 12 31,7 0-36-31,-7 0 0 0,0 0 0 0,0 0 0 16,0 0-45-16,0 0-9 0,0 0-2 0</inkml:trace>
  <inkml:trace contextRef="#ctx0" brushRef="#br0" timeOffset="72588.504">9052 9889 1265 0,'0'0'53'0,"0"0"-42"16,0 0-27-16,4 12-6 0,-1-6-1 0,1-1 0 15,-1 7-13-15,-3-9-2 0,4 3-1 0,-1 0 0 16,1-3 47-16,-1 6 10 0,1-4 2 0,0 1 0 0,3 6 6 0,-4-6 2 16,1 0 0-16,-1 0 0 0,1 3-16 0,-4-1-4 15,3 7 0-15,1-9 0 0,-1 0 4 0,-3 0 0 16,4 0 0-16,-4-6 0 0,0 0 16 0,0 0 3 15,3 6 1-15,1 2 0 0,-4-8 4 0,0 0 0 16,0 0 1-16,0 0 0 0,0 0 8 0,0 0 2 0,3-8 0 16,-3 2 0-16,0 0-15 0,0 0-2 15,0 0-1-15,0-6 0 0,-3 0-5 0,3 4 0 0,0-4-1 0,3 0 0 16,-3 0-1-16,4-2 0 0,-1-1 0 0,5-6 0 16,-5 4 3-16,1 2 1 0,3 0 0 0,0 1 0 15,3 2-14-15,1-6-4 0,-4 12 0 0,4-2 0 16,-1 2-8-16,1-6 0 0,-1 6 0 0,-3 0 0 15,4-3-9-15,-4 6-1 0,0 0 0 0,-3 1 0 32,3-1-15-32,-7 3-3 0,10 0-1 0,-3 0 0 0,0 0-8 15,0 3-2-15,0-1 0 0,4 4 0 0,0 3-17 16,-1-3-4-16,-3 6-1 0,4-6 0 0,-1 0-6 16,-3 2-1-16,4 4 0 0,0 0 0 0,-1 0 42 0,-3-1 8 0,4-5 2 0,-4 9 0 15,0-6 16-15,0 6 0 0,0-10 0 0,0 7 0 16,-3-9 0-16,-1 3 0 0,1-3 0 0,-4-3 0 0,0 0 25 15,0 0 9-15,0 0 2 0,0 0 0 0,0 0-13 16,0 0-3-16,0 0 0 0,0 0 0 0,0 0 10 0,0 0 2 16,7 0 0-16,-4 0 0 0,4 0-11 15,0-3-1-15,-3 3-1 0,3-3 0 0,4 3-8 0,-4-3-2 16,0 0 0-16,0 3 0 0,0-12-9 16,0 7 12-16,0-1-12 0,0-3 12 15,-4 3-12-15,4 0 0 0,1 0 9 0,-1-3-9 0,0 1 0 0,-4 2 9 16,4-6-9-16,-3 3 0 0,-1-6 8 0,1 7-8 15,-1 2 0-15,1 0 0 0,-4-6 8 0,0 6-8 16,0 0 0-16,0 6 0 0,0 0 0 0,0 0 0 16,-7-3-15-16,-4 3 5 0,1 3-1 0,-1 9 0 15,0-6 0-15,-3 6 0 0,4-1 11 0,-4 4 0 0,3 3 0 16,1-6-8-16,-1 5 8 0,4-2 8 0,0 3-8 0,3-1 11 16,1-2 25-16,3 0 6 0,3-1 1 0,-3-2 0 15,7 3 1-15,0-4 1 0,4 7 0 0,0-6 0 16,3-6 11-16,3 3 1 0,4 2 1 15,1-5 0-15,2 3-19 0,-2-6-4 0,2 3-1 0,-3 0 0 16,-3 0-18-16,3-1-4 0,-3 1-1 16,-1-6 0-16,1 6-11 0,-4-6 0 0,0 0 9 0,-7 0-9 15,4 0 0-15,-4-6-15 0,0 0 3 0,-3 1 0 32,-4-1-160-32,0-6-32 0,0 6-7 0</inkml:trace>
  <inkml:trace contextRef="#ctx0" brushRef="#br0" timeOffset="75321.661">10686 9886 767 0,'10'-18'16'0,"-3"12"4"0,0 1-20 0,0-1 0 0,8 0 0 0,-5 0 0 16,1-3 59-16,-4 0 8 0,3-3 1 0,1 4 1 16,-1-4-17-16,-2 6-3 0,2-9-1 0,-3 7 0 15,0 2-28-15,0-3-7 0,-3 3-1 0,-1 0 0 16,1 0 13-16,-4 0 3 0,0 0 0 0,0 1 0 16,3-1 12-16,-3 0 2 0,4-3 1 0,-4 6 0 15,0-6-4-15,-4 3-1 0,4 6 0 0,-3 0 0 16,-1-6-4-16,4 6-1 0,-3-5 0 0,3 5 0 15,-11-6-8-15,4 6-1 0,0 0-1 0,-3 0 0 16,-1 0-15-16,0 6-8 0,-3-1 8 0,4 1-8 16,-1 9 0-16,1-6 0 0,-1 0 0 0,0 2 0 15,1-5 0-15,3 6 0 0,0-3 0 0,0 0-8 0,-4 0 8 16,4 2 8-16,0 1-8 0,0 0 11 0,0-6-3 16,0 5-8-16,3-2 12 0,-3 9-4 15,4-6-8-15,-4 2 0 0,-1 1 9 0,5 0-9 0,-1-3 0 16,1 5 0-16,-1-8 0 0,1 0 0 15,-1 5 0-15,1 4 8 0,3-6-8 0,-4-3 0 0,4 0 0 0,4 5 9 16,-4-2-9-16,3 0 0 0,1-6 14 0,-1 2-4 16,4 1-1-16,0-3 0 0,1 0 23 0,2-3 4 15,-3 3 0-15,0 0 1 0,4-6-37 0,-1 6 0 16,1-6 0-16,0 0 0 0,-1 0 13 0,4 0-1 0,-3 0-1 16,-1-6 0-16,1 6-2 0,3-6 0 0,-3 0 0 0,-1 3 0 15,4-6-9-15,-3 3 12 0,0-2-12 0,-1 2 12 16,1 0-12-16,-4 0 10 0,0-6-10 0,3-3 10 15,-3 4-10-15,-3-1 10 0,3 0-10 0,-3 0 10 16,3-2-10-16,-4 2 0 0,1 0 9 0,-1-5-9 16,1 5 0-16,-1-3 0 0,1 3 0 0,-4 1 0 15,3-1 0-15,-3 6 0 0,0-6 0 0,4 3 0 16,-4 3 0-16,0 3 0 0,3-2 0 0,-3 5 0 16,0-3 0-16,0 3 0 0,0 0 0 0,0 0 0 15,0 0 0-15,0 0 0 0,0 0 0 0,0-6 0 16,0 6 0-16,0 0 0 0,0 0 0 0,0 0 0 15,0 0 0-15,-3-6 0 0,6 0 0 0,-3 6 0 16,0 0 0-16,0 0 0 0,0 0-9 0,0 0 9 16,0 0-11-16,0 0 3 0,0 0 0 0,0 0 0 15,-3 6-2-15,3 6 0 0,-4-1 0 0,4 7 0 0,0-3 10 0,-3 2-8 16,3 1 8-16,0 3-8 0,0 5 8 0,-4-2 0 16,4-1 0-16,0 4-8 0,0 2 8 0,0-5-8 15,0 2 8-15,0-3-8 0,0 7 8 0,0-4 0 16,0-2 0-16,4 2 0 15,-1-2 0-15,-3-1 0 0,4-2 0 0,-1 5 0 0,1-5 0 0,-1 5 0 16,1-8 0-16,0-3 0 0,3 8 0 0,-4-5 0 16,4-3 0-16,0-4 0 15,0 1 0-15,0 0 0 0,4-6 0 0,-4 3 0 0,0-6 0 0,4 2 0 16,-4-5 0-16,3 0 0 0,1 0 0 0,-1-5 0 16,1-1 0-16,0 0 0 0,-1 0 0 0,1 0 0 15,-1-6 0-15,1 0 0 0,-4-2 8 0,4 2-8 16,-1 0 10-16,-3-8-10 0,0 2 0 0,0 6 0 0,-3-11 0 15,3 5 0-15,0 3 9 0,-4-8-9 0,1 5 8 0,0-2-8 16,-4 2 8-16,0-5-8 0,-4 2 8 0,0 9-8 16,1-5 0-16,-1 2 8 0,-3 6-8 0,0 6 0 15,0-3 0-15,-3 6 0 0,-4 3 0 0,3 3 0 16,-7 0-10-16,4 0-1 0,0 6 0 0,4-1 0 16,-5 1 11-16,1 0-8 0,0-3 8 0,4 2-8 15,3 1 8-15,0-6 0 0,-4 6 0 0,4-6 0 16,0 0 0-16,0 2 0 0,0-5 0 0,7-3 8 15,-7 6-8-15,7-6 0 0,0 0 0 0,0 0 0 16,0 0 0-16,0 0 0 0,0 0 0 0,0 0 0 16,0 0-27-16,0 0 0 0,0 0 0 15,0 6 0-15,0-6-81 0,7 3-17 16,-4 3-3-16</inkml:trace>
  <inkml:trace contextRef="#ctx0" brushRef="#br0" timeOffset="76343.359">11225 9689 630 0,'0'-12'27'0,"0"6"-27"15,4 0 18-15,-4 1-2 0,0 5 0 0,3-6 0 0,-3-3-16 0,0 3 0 16,0-3-13-16,4 3 5 0,-4-3-2 0,0 9 0 15,0 0 0-15,0 0 0 16,0 0 10-16,0 0 0 0,0 0 0 0,0 0 0 0,0 0 41 0,0 0 4 16,0 0 1-16,0 0 0 0,0 0-3 0,0 0-1 15,0 0 0-15,0 0 0 0,0 3-9 0,0 3-1 16,4 0-1-16,-4 6 0 16,0 0-11-16,0-6-1 0,0-1-1 0,0 1 0 0,0 0 6 0,0 3 0 0,0 0 1 15,0-3 0 1,0 3 3-16,0 2 0 0,3-5 0 0,1 6 0 0,-1-3 0 0,1-3 1 15,-1 2 0-15,1 1 0 0,-1 9-5 0,1-6-2 16,3-4 0-16,-4 4 0 0,4 6-12 0,-3-6-2 0,-1-1-8 16,1 4 12-16,-1-3 7 0,1 6 1 0,0-13 0 15,-1 7 0-15,1 0-20 0,-1-3 0 0,1 0 0 0,3-1 0 16,-4-2 0-16,1 0 0 0,-1 0 0 0,4 0 0 16,-3 3 0-16,3-3 13 0,-4-6-1 0,4 3 0 15,-3-1 2-15,3 1 0 0,0 3 0 16,0-3 0-16,0-3 2 0,0 0 1 0,0-9 0 0,0 6 0 15,4 3-4-15,0-5-1 0,-4-1 0 0,3 0 0 16,1-3 0-16,-1 3 0 0,1-6 0 0,0-2 0 16,-1 2-4-16,1 0 0 0,-1-11-8 0,1 2 12 15,-1-2-12-15,1 5 0 0,0-6 0 0,-4 10 0 16,0-4 0-16,3-5 0 0,-3 2 0 0,0 3 0 16,-3 7 0-16,-4-1 0 0,7-6 9 0,-3 9-9 15,-1-2 8-15,1 5-8 0,-4 6 8 0,0-6-8 0,3 0 0 16,-3 6 0-16,0 0 8 0,0 0-8 15,0 0 0-15,0 0 0 0,0 0 9 0,0 0-9 0,0 0 0 0,0 0 0 16,0 0 0-16,0 0 0 16,0 0 0-16,0 0-10 0,0 0 10 0,-7 3-10 0,4 6 10 0,-5-3 0 15,5-1 0-15,-4 1 0 16,7 0 0-16,0 3 0 0,0 0 0 0,3 3 0 0,-3 2 0 16,4-2 0-16,-1 0 0 0,5 3 0 0,-5 2 0 0,4 1 0 15,0-4 0-15,0 4 0 0,0 0 0 0,0-1 0 16,4-2 0-16,-4-3 0 0,0 6 0 0,4-7 0 15,-4 4 0-15,3-3 0 0,-3-1 8 16,0 7-8-16,0-12 8 0,1 6-8 0,-5-3 0 0,4-4 9 16,-3-2-9-16,3 3 0 0,-4-3 0 0,4 3 0 15,-7-6 0-15,4 0 0 0,-1 6-11 0,4-6-2 16,-3 6-1-16,3-6 0 16,4 0-32-16,-4 0-6 0,0 0-2 0</inkml:trace>
  <inkml:trace contextRef="#ctx0" brushRef="#br0" timeOffset="77080.634">12114 9901 1067 0,'11'6'45'16,"-4"-6"-36"-1,4 0 13-15,-1 0 2 0,1 0 1 0,-1 0 0 0,1 0-14 0,-4 0-3 0,4 0-8 0,-1-6 12 16,-3 6-4-16,4 0-8 0,-1 0 11 0,1-6-11 16,0 6 23-16,-1-3-3 0,-3 0 0 0,4 0 0 15,-4-3 15-15,3 3 2 0,-3-6 1 0,1 6 0 16,-1 0-15-16,0 3-3 0,-4-5-1 0,1-1 0 16,3 6-9-16,-4-6-2 0,1 6 0 0,-1-6 0 15,-3 6 0-15,0-9 0 0,0 0 0 0,-3 3 0 16,-1 0-8-16,1-2 0 0,-1 2 9 0,-3 0-9 15,0 0 12-15,4-6-1 0,-4 3-1 0,-1 4 0 16,5 2 4-16,-4-3 1 0,3 3 0 0,-3-3 0 16,0 6-15-16,4-12 11 0,-4 6-11 0,0 6 10 15,7 0-10-15,-7 0 0 0,0-6 0 0,-1 6 0 16,1-5 8-16,0 5 0 0,0 0 0 0,0 0 0 16,0 0-8-16,4 5 8 0,-4-5-8 0,7 0 8 15,-7 0-8-15,7 0 0 0,0 0 0 0,-8 6 0 0,8-6 0 16,-7 6 0-16,0 0 0 0,4 0 0 0,-1 3 0 15,1-3 0-15,-1 2-12 0,1 1 12 0,-1 9-9 16,4-6 9-16,0 2 0 0,4 4 0 0,-4 0 0 0,7-4 0 16,0 4 0-16,0 0 0 0,0-1 14 0,0-2 3 15,4 3 1-15,-4-1 0 0,3-5 10 0,1 0 1 16,-1 0 1-16,1 2 0 0,3-2-16 0,-3 0-3 16,-1-3-1-16,1 2 0 0,-1-5 4 0,1 0 1 15,0-3 0-15,-1 0 0 0,1 3 2 0,-1-6 1 16,1 0 0-16,-1 0 0 0,1-6-10 0,0 3-8 15,-1 0 12-15,1-3-12 0,-4 0 11 0,3 0-11 16,1 1 10-16,-4 2-10 0,4-3 0 0,-1 0 0 16,-3 0-13-16,0 6 4 15,0-6-57-15,1 6-11 0,-1-9-3 0,0 3 0 16,0 3-124-16,-4 1-24 0</inkml:trace>
  <inkml:trace contextRef="#ctx0" brushRef="#br0" timeOffset="79720.528">13494 9486 219 0,'0'0'0'0,"0"0"9"0,0 0-9 0,0 0 12 0,0 0-12 0,0 0 0 0,0 0 0 0,0 0 0 16,3 0 41-16,-3 0 6 0,0 0 1 0,0 0 0 16,0 0-20-16,0 0-4 0,0 0-1 0,0 0 0 15,0 0-23-15,0 0 0 0,0 0 0 0,0 0 0 16,0 0 0-16,0 0 0 0,0 0 0 0,0 0 0 16,0 0 8-16,0 0-8 0,0 0 10 0,0 0-10 15,4-6 20-15,-4 6-1 0,0 0-1 0,0 0 0 0,3 0 5 0,-3 0 1 16,0 0 0-16,0 0 0 15,0 0-24-15,0 0-12 0,7-6 2 0,-7 6 0 0,4 0 10 0,-4 0 14 16,0 0-3-16,0 0-1 16,0 0-20-16,0 0-4 0,0 0-1 0,0 0 0 0,0 0 15 0,0 0 0 0,0 0 0 0,0 0 0 15,0 0-11 1,3-6 11-16,1 6-12 0,-4 0 12 0,0 0-27 0,0 0 2 0,0 0 0 0,0 0-127 16,4-5-26-16</inkml:trace>
  <inkml:trace contextRef="#ctx0" brushRef="#br0" timeOffset="82554.323">13377 9530 648 0,'0'0'14'0,"0"0"3"0,0 0 1 0,0 0 0 16,0 0-18-16,0 0 0 0,0 0 0 0,0 0 0 0,0 0-9 0,0 0-6 15,0 0-1-15,0 0 0 0,0 0 16 0,7 0 0 0,-7 0 0 16,7 0 0-16,0 0 29 0,-7 0 9 0,4 0 2 16,-4 0 0-16,7 0 15 0,-7 0 3 0,7-6 1 0,-7 6 0 15,0 0-18-15,0 0-3 16,0 0-1-16,0 0 0 0,0 0-21 0,0 0-4 0,0 0 0 0,0 0-1 16,0 0-11-16,0 0 12 0,0 0-12 0,0 0 12 15,0 0 3-15,0 0 1 0,0 0 0 0,0 0 0 16,0 0 0-16,0 0 0 0,0 0 0 0,0 0 0 15,0 0 14-15,0 0 3 0,0 0 1 0,0 0 0 16,0 0-9-16,0 0-1 0,0 0-1 0,0 0 0 16,0 0-11-16,0 0-3 0,0 0 0 0,0 0 0 15,0 0-9-15,0 0 12 0,0 0-12 0,0 0 12 16,0 0-12-16,0 0 0 0,0 0-12 0,0 0 12 16,0 0-9-16,0 0 9 0,0 0 0 0,0 0 0 0,0 0 0 0,0 0 0 15,0 0 0-15,0 0 0 0,0 0 0 0,0 0 0 16,0 0 9-16,0 0-9 0,4 6 8 0,-4-6-8 15,0 0 8-15,0 0-8 0,0 6 0 0,0-6 8 16,0 0-8-16,0 0 0 0,3 12 0 0,-3-6 0 16,0-6 0-16,4 3 0 15,-4 3 0-15,3-1 0 0,-3 4 0 0,0-3 0 0,0 9 0 0,0-9 0 16,4 0 0-16,-4 5 0 0,0-5 0 0,0 6 8 16,0-3-8-16,0 3 0 0,3-7 0 0,-3 1 8 15,0 9-8-15,4-6 0 0,-4 0 0 0,0 2 0 16,3-5 8-16,-3 0-8 0,0 6 0 0,0-6 0 15,4 3 0-15,-4-3 8 0,0-6-8 0,0 8 12 0,0 1-12 16,0 3 12-16,0 0-3 0,0-6 0 0,0-6 0 0,0 0 0 16,0 8-1-16,0 4 0 0,0 0 0 0,0-6 0 15,0-6-8-15,0 0 0 0,0 0 0 0,0 0 0 16,0 6 0-16,0-6 0 0,0 0 0 0,0 0 0 16,0 0 0-16,0 6 12 0,0-6-12 0,0 0 12 15,0 5-12-15,0-5 0 0,0 0 0 0,0 0 8 16,0 0-8-16,0 0 0 0,0 0 0 0,0 0 0 15,0 0 0-15,0 0 0 0,0 0 0 0,0 0 0 16,0 0-20-16,0 0-4 0,0 0 0 0,0 0 0 16,0 0-23-16,0 0-5 15,0 0 0-15</inkml:trace>
  <inkml:trace contextRef="#ctx0" brushRef="#br0" timeOffset="83805.147">13363 9313 1576 0,'0'0'35'0,"0"0"7"0,0 0 2 0,0 0 0 0,0 0-36 0,0 0-8 0,0 0 0 0,0 0 0 15,0 0 14-15,0 0 1 0,0 0 0 0,0 0 0 16,0 0-15-16,0 0 0 0,0 0 0 0,0 0 0 15,0 0 0-15,0 0 0 0,0 0-12 0,0 0 12 16,0 0-40-16,0 0 0 0,0 0-1 0,-3-6 0 16,3 6-52-16,-4-6-11 0,4 0-1 0</inkml:trace>
  <inkml:trace contextRef="#ctx0" brushRef="#br0" timeOffset="85153.366">13741 9116 801 0,'0'0'16'0,"0"0"5"0,0 0-21 0,0 0 0 0,0 0 0 0,0 0 0 15,0 0 0-15,0 0 0 0,0 0 0 0,0 0 0 16,0 0 0-16,0 0 8 0,0 0-8 0,0 0 0 15,0 0 38-15,0 0 3 0,0 0 1 0,0 0 0 16,0 0-2-16,0 0-1 0,0 0 0 0,0 0 0 16,0 0-20-16,0 0-4 0,0 0-1 0,0 0 0 15,0 0-14-15,0 0 0 0,0 0 8 0,0 0-8 16,0 0 0-16,0 0 8 0,0 0-8 0,0 0 0 0,0 0 9 0,0 11-9 16,0-11 8-16,0 0-8 15,0 6 8-15,0 0-8 0,0-6 8 0,0 6-8 0,3 3 20 0,-3-9-2 16,0 6 0-16,4 6 0 15,-1-7 2-15,-3 1 0 0,4-3 0 0,-1 3 0 0,-3 3-7 0,4 0-1 16,-4 3 0-16,0-7 0 16,0 1-12-16,0 6 9 0,3-9-9 0,-3 3 8 0,0 6 0 15,0-6 0-15,0 5 0 0,4-5 0 16,-4 0-8-16,0 0 0 0,3 6 0 0,-3-6 0 0,0-1 0 0,4 4 0 16,-4-3 0-16,0 6 8 15,4-6-8-15,-1 6 0 0,-3-7 9 0,4 4-9 0,-1 0 8 0,1 6-8 0,-4-9 8 16,3 0-8-16,1 5 10 0,-4-5-2 15,3 3-8-15,1 0 12 0,-1 0-12 0,-3-4 0 0,4 1 0 0,-4 0 0 16,0-6 0-16,0 6 9 0,0-6-9 16,0 6 12-16,0 6-12 0,0-6 0 0,0-6 0 0,0 8 0 15,0-8 0-15,0 6 0 0,0-6 0 16,3 6 0-16,1 0 0 0,-4 6 0 0,3-6 0 16,-3 0 0-16,4-1 0 0,-4 1 0 0,0 0 0 15,3 3 8-15,-3 3-8 0,0-6 0 0,4 0 0 0,-4-1 0 16,0-5 0-16,0 9 0 0,0 0 0 15,0 3 0-15,0-3 0 0,-4-3 0 0,4 5 0 0,-3-5 8 16,3-6-8-16,0 0 0 0,0 0 0 0,0 9 8 16,3 3-8-16,-6-6 0 0,3-6 0 0,0 11 8 15,0-11-8-15,0 6 0 0,0 0 9 0,0-6-9 0,0 0 0 16,0 12 0-16,0-6 0 0,3 3 0 16,-3-3 0-16,0 2 0 0,4 1 0 0,-4 3 0 15,0-6 0-15,3 0 0 0,-3 2 0 0,4 4 0 16,-4 0 0-16,0-6 0 0,4 6 0 0,-4-6 0 0,0-6 19 0,0 0-1 15,0 0 0-15,0 5 0 16,0-5-18-16,3 6 0 0,-3 3 0 0,0-9 0 0,0 6 0 0,0-6-9 16,0 0 1-16,0 0 0 15,0 0 8-15,0 0 11 0,0 0-3 0,-3 6 0 0,3-6 0 0,0 0 0 16,0 0 0-16,0 0 0 16,0 0-8-16,0 0 0 0,0 0-10 0,0 0 10 0,0 6 0 0,0-6 0 0,0 0 0 0,0 0 0 15,0 0 0 1,0 0 0-16,0 0 0 0,0 0 0 15,0 0-20-15,0 0-7 0,0 0-1 0,0 0-1 16,0 0-119-16,0 0-24 0</inkml:trace>
  <inkml:trace contextRef="#ctx0" brushRef="#br0" timeOffset="86223.382">14813 8969 759 0,'0'0'16'0,"0"0"4"0,0 0 1 0,0 0 1 0,0 0-22 0,0 0 0 0,0 0 0 0,0 0 0 16,0 0 34-16,0 0 2 0,0 0 1 0,0 0 0 15,0 0-8-15,0 0-1 0,0 0-1 0,-3 6 0 16,-1 5 6-16,4-5 2 0,-3 3 0 0,3 0 0 16,-4 0-19-16,4 2-4 0,0 1-1 0,0-6 0 15,-3 6-1-15,3 5 0 0,0-2 0 0,0 3 0 16,3-1 2-16,-3 1 0 0,4-3 0 0,-1 8 0 15,-3-5 1-15,4 3 1 0,-1-4 0 0,-3-2 0 16,4 8 3-16,-1-5 1 0,1 3 0 0,-1 2 0 16,-3 1 2-16,4-7 1 0,-1 10 0 0,-3-10 0 15,4 4 13-15,-1 2 2 0,-3-5 1 0,4-3 0 16,-1 2-29-16,-3 1-8 0,4 0 0 0,-4-1 0 16,3-2 0-16,-3 9 8 0,0-13-8 0,4 7 0 0,-4 3 8 15,0-10-8-15,-4 7 8 0,4-3-8 0,0 2 0 16,0 1 0-16,0-6 0 0,0-1 0 15,0 4 0-15,0-3 8 0,0 0-8 0,0-9 0 0,0-3 0 0,0 5 9 16,0-5-9-16,0 0 0 0,0 9 12 0,0-9-12 16,0 0 12-16,0 0-12 0,0 0 0 15,0 0 0-15,0 0 0 0,0 0 0 16,-7-3-29-16,-3 0-13 0,-1 0-2 0,4 1-1 16,-3-4-145-16,-1 6-29 0</inkml:trace>
  <inkml:trace contextRef="#ctx0" brushRef="#br0" timeOffset="86718.276">14605 9442 1409 0,'7'-3'60'0,"0"0"-48"16,4 0-12-16,-1 3 0 0,1 0 0 0,-1 0 0 15,-3 0 13-15,4 0 1 0,0 0 0 0,-1 0 0 16,1 3 38-16,3 0 8 0,-3-3 2 0,-1 3 0 0,4 0 2 0,-3 3 0 16,-1-6 0-16,5 0 0 0,-1 3-4 0,0 0-1 15,-4 3 0-15,4-6 0 16,1 0-20-16,-5 5-4 0,4-5-1 0,-3 0 0 0,-1 0-10 0,1 0-3 15,0 0 0-15,-1 0 0 0,1 0-21 0,-1 0 8 16,1-5-8-16,-4 5 0 0,4-6 9 0,-1 6-9 16,1-6 12-16,3 0-12 0,-4 3 8 0,5-3-8 15,2 3 0-15,-3 0 0 0,4 3 0 0,-4 0 0 16,4-6 0-16,-4 6 0 0,3-5 0 0,-3 5 0 16,1 0 0-16,-5-6 0 0,1 6 0 0,-1-6 0 0,1 6 0 15,-4 0 0-15,0 0 0 0,-7 0 0 0,0 0-15 16,0 0 5-1,0 0-14-15,0 0-2 0,0 0-1 0,0 0 0 16,0 0-27-16,0 0-6 0,0 0 0 0,0 0-1 16,0 0-96-16,0 0-19 0,0 0-4 0</inkml:trace>
  <inkml:trace contextRef="#ctx0" brushRef="#br0" timeOffset="87753.445">15332 9480 494 0,'0'0'20'0,"0"0"-20"0,0 0 37 0,0 0 3 15,0 0 1-15,0 0 0 0,0 0-17 0,0 0-3 16,-4 6-1-16,4-6 0 0,0 0 0 0,0 0 0 16,0 0 0-16,0 0 0 0,0 0 26 0,-3 6 5 15,3-6 1-15,0 0 0 0,0 0-16 0,0 0-2 16,0 0-1-16,0 9 0 0,0-3 2 0,3 0 0 16,-3 5 0-16,0-11 0 0,0 0 4 0,0 6 1 15,4-6 0-15,-1 6 0 0,1 0-23 0,-1 0-4 0,1 0-1 0,-1 0 0 16,1-1-2-16,-4 1-1 0,3 0 0 15,-3 3 0-15,0 3-9 16,4-6 12-16,-4 5-12 0,3-5 12 0,1 3-12 0,-4 0 12 0,4-3-12 16,-4-6 12-16,0 0-12 0,0 9 12 0,0-3-12 0,0-6 12 15,0 0-4-15,0 5-8 0,0-5 12 16,0 0-4-16,0 0 4 0,0 0 1 0,0 0 0 16,0 12 0-16,0-12-5 0,0 0-8 0,0 0 11 0,0 0-11 15,0 0 8-15,0 0-8 0,0 0 0 0,0 0 0 16,0 0 8-16,0 0-8 0,0 0 0 0,0 0 0 15,0 0 12-15,0 0-4 0,0 0 0 0,0 0-8 16,0 0 31-16,0 0-1 0,0 0 0 0,-11-6 0 16,7-5 21-16,-3 5 4 0,0-6 1 0,4 0 0 15,-1 0-4-15,1 4 0 0,-1-4 0 0,1-3 0 16,3 6-22-16,0 0-5 0,0 4-1 0,-4-1 0 0,8 0-15 16,-1-6-9-16,-3 0 10 0,4 1-10 0,-1 2 0 15,4-3 8-15,-3 0-8 0,3 6 0 0,0-5 8 0,4 5-8 16,-4 0 11-16,3-6-11 0,1 6 0 0,-1 3 0 15,4-3-10-15,-3 1 10 0,3-1-11 0,0 0 11 16,0-6-8-16,0 9 8 0,1 3-10 16,-1 0 10-16,-4 3-12 0,1-3 12 0,3 6-17 15,-3-6 3-15,-1 0 1 0,1 6 0 16,-4-6-12-16,0 0-3 0,0 6 0 0,0 0 0 16,0-6-22-16,0 0-5 0,0 5-1 0,0-5 0 15,0 6-14-15,0-6-3 0,4 3-1 0,-1 0 0 16,1 0-103-16,0-3-21 0,-1 3-4 0</inkml:trace>
  <inkml:trace contextRef="#ctx0" brushRef="#br0" timeOffset="88549.351">15949 9468 1278 0,'0'0'28'0,"0"0"5"0,0 0 2 16,0 0 1-16,0 0-28 0,0 0-8 0,0 0 0 0,0 0 0 0,0 0 0 0,0 0 0 15,0 0 0-15,0 0 0 0,0 0 0 0,0 0 0 16,0 0 0-16,0 0 0 0,0-5 16 0,0 5 1 16,0 0 1-16,0 0 0 0,0-9 19 0,0 9 4 15,0 0 1-15,0 0 0 0,-7-3-10 0,0-3-3 16,0 3 0-16,0 3 0 15,0 0-16-15,-4 0-3 0,4 3-1 0,0 3 0 0,0-3-9 0,-4 0 0 16,1 3 0-16,3-1-11 0,7-5 11 0,-7 0 0 0,0 6 0 0,0 6 0 16,3-6 0-16,1 3 0 0,-1 0 0 0,1-1 0 15,3-8 0-15,0 0 8 0,0 6-8 0,-4 6 0 16,4 0 8-16,4-6-8 0,-4-3 10 0,0 3-10 16,3 2 11-16,1-2-11 0,-1 0 12 0,4 3-12 15,-3-3 8-15,3 0-8 0,0 0 0 0,0-1 0 16,0 4 9-16,0-3-9 0,0-3 0 0,4 6 9 15,-1-3-9-15,1 0 12 0,-1 0-12 0,4-1 12 16,-3 1-3-16,3 0 0 0,0-6 0 0,4 0 0 16,-4 0-1-16,4 0-8 0,-4 0 12 0,3 0-4 15,-2 0 1-15,-1 0 0 0,0 0 0 0,0-6 0 16,0 6 0-16,0 0 0 0,0-6 0 0,-3 1 0 16,-1-1-1-16,1-3-8 0,0 3 12 0,-4-6-4 15,0 6 4-15,0 0 0 0,0-5 0 16,-4 5 0-16,1-12 5 0,-1 9 2 15,1-2 0-15,-8-1 0 0,1 0-1 0,-1 6 0 0,1-6 0 0,-4 4 0 0,0 2-7 16,0-6-2-16,0 6 0 0,-4 0 0 0,0 0-9 16,1-5 0-16,-1 2 0 0,1 0 0 0,-4 6 0 15,-1 0 0-15,1-3 0 0,4 3-11 16,-4 3 11-16,3 0 0 0,-3 0-9 0,3 3 9 0,1-3-8 0,-4 3 8 16,3 0-10-16,-3-3 10 0,3 3-9 0,1-3 9 15,-1 3-8-15,4 3 8 0,0 0 0 0,0 0-10 16,7-6 10-16,-7 0 0 0,7 0-24 0,-7 5 1 15,7-5 1-15,0 0 0 16,0 0-22-16,0 0-4 0,0 0 0 0,0 0-1 16,0 0-27-16,0 0-6 0,0 0-1 0</inkml:trace>
  <inkml:trace contextRef="#ctx0" brushRef="#br0" timeOffset="89478.336">16390 9413 1196 0,'0'0'24'0,"0"0"8"0,0 0-32 0,-7 0 0 0,7 0 0 0,0 0 0 16,0 0 0-16,0 0-20 0,0 0 4 0,0 0 0 15,0 0-7-15,0 0-1 0,0 0 0 0,0 0 0 16,0 0 36-16,0 0 8 0,0 0 0 0,0 0 1 15,0 0 15-15,7 6 2 0,-3-6 1 0,3 5 0 16,-7-5-17-16,3-5-3 0,1 5-1 0,-4 0 0 16,0 0 8-16,0 0 2 0,7 0 0 0,-7 0 0 15,7 5-8-15,-7-5-2 0,3 0 0 0,1 6 0 0,-1-3-3 0,-3-3-1 16,4 6 0-16,-1 0 0 0,-3 6 5 0,4-6 1 0,-4-1 0 16,3 1 0-16,1 6-20 0,-4-6 0 0,7 3 0 0,-7 0 0 15,4-3 10-15,-1 2-2 0,1-2 0 0,-1 0 0 16,1 0-8-16,-1 0 0 0,1 0-10 0,-1 0 10 15,1-1 0-15,-1 4 0 0,1-3 0 0,-1 6 0 16,4 0 0-16,-3-6 0 0,3 2 0 0,0 1 0 16,-3 3 0-16,3-6 0 0,0 3 0 0,-4-3 0 15,4-1 10-15,0 1-10 0,0 0 8 0,-3-6-8 16,3 0 14-16,0 3-2 0,0 3-1 0,0-6 0 16,4-6-3-16,-4 3-8 0,3 3 12 0,1-6-4 15,-4 0 0-15,4 1 0 0,-1-1 0 0,-3-6 0 16,0 0 4-16,0 3 0 0,0 3 0 15,-3-5 0-15,3-1 7 0,-3 0 1 0,-1 0 1 16,1 4 0-16,-1-4-4 0,-3 0-1 0,4 6 0 0,-4-6 0 16,0 4-3-16,0-1-1 0,0 0 0 0,-4-3 0 15,4 6 0-15,-3-5-1 0,3-1 0 0,-4 0 0 16,4 3 8-16,-3 3 1 0,3-5 1 0,0 5 0 16,0 6-29-16,0 0-7 0,0 0-1 0,0 0 0 15,-4-6 16-15,4 6 0 0,-4-6 0 0,4 6-9 16,0 0 9-16,0 0-10 0,0 0 10 0,0 0-10 15,0 0 10-15,0 0-10 0,0 0 10 0,0 0-10 16,0 0 10-16,0 0-10 0,0 0 10 0,0 0-10 16,0 0 10-16,0 0-8 0,0 0 8 0,0 0-8 15,4 12 8-15,-4-6 0 0,0 5 0 0,4-5 0 0,-1 6 0 16,-3 0 0-16,4-3 0 0,-1 2-8 0,-3-5 8 0,4 6 0 16,-1-3 0-16,1 0 0 0,-4-1 0 15,3 4 0-15,1 0 0 0,-1 0 0 0,1-1 0 0,-1 1 0 16,1 3 0-16,-1-3 0 0,1-1 0 0,-1-5 0 0,5 3 0 15,-8 0 0-15,3-3 0 16,1 3 0-16,-1-3 0 0,-3-6 0 16,4 5 0-16,-1 1 0 0,-3-6 8 0,4 6-8 15,-4-6 0-15,0 0 0 0,7 0 0 0,-7 0 0 0,0 0-14 0,0 0-7 0,3 3-2 0,-3-3 0 32,4 6-33-32,-1-3-8 0,4-3 0 0,-3 0-1 15,-1-3-109-15,5-3-22 0</inkml:trace>
  <inkml:trace contextRef="#ctx0" brushRef="#br0" timeOffset="90484.652">16944 9474 1014 0,'0'0'43'0,"0"0"-35"15,0 0 52-15,0 0 9 0,0 0 3 0,0 0 0 16,0 0-32-16,0 0-7 0,0 0-1 0,0 0 0 15,0 0-32-15,0 0 0 0,0 0 0 0,0 0 0 16,0 0 13-16,0 0-4 0,0 0-1 0,0 0 0 16,0 0 13-16,0 0 3 0,0 0 0 0,0 0 0 15,0 0 20-15,0 0 5 0,0 0 1 0,0 0 0 16,0 0-30-16,0 0-5 0,3 6-2 0,1 0 0 16,-4 0-13-16,3 3 11 0,1 0-11 0,0-3 10 15,-1 2-10-15,1-2 0 0,-1 0 0 0,4 6 0 16,-3-6 0-16,-1 3 0 0,4-1 0 0,-3 1-11 15,3 3 11-15,-4 0 0 0,4-6 0 0,-3-1 0 16,0 1 0-16,3 0 11 0,-4 0-3 0,1 6 0 16,-1-3 4-16,1-3 0 0,-4-6 0 0,0 0 0 15,0 0-3-15,0 0 0 0,0 0 0 0,0 0 0 16,0 0 10-16,0 0 1 0,3 0 1 0,-3 0 0 16,7 5 4-16,-7-5 1 0,7-5 0 0,0 5 0 15,0-6 1-15,1-3 0 0,-1-3 0 0,0 3 0 16,-4 0-3-16,4 4 0 0,0-7 0 0,0-6 0 15,0 9-9-15,-3-5-3 0,3 5 0 0,-4-3 0 16,5 0-12-16,-5-2 0 0,1 2 0 0,-1 0 0 16,-3 6 0-16,4-6 0 0,-1 7 0 0,-3-1 0 15,0 6-12-15,4-3 0 0,-4 3 1 0,0 0 0 16,3-9-21-16,-3 9-5 0,0-3-1 0,0 3 0 16,0 0-17-16,0 0-3 0,0 0-1 0,7 0 0 15,-3 3 4-15,3 3 1 0,0 0 0 0,0 0 0 16,0 5 12-16,0-5 2 0,0 6 1 0,0-6 0 15,4 3 39-15,-4-3 12 0,3-1 0 0,-3 1 0 0,1 0-12 0,2 0-17 0,-3-6 4 16,0 6 1-16,0 0 40 0,0 0 9 0,0-3 2 0,0 0 0 16,1 0-23-16,-1-3-4 0,0 0 0 15,0-3-1-15,0 3 1 0,0-3 1 0,0 3 0 0,-7 0 0 16,0 0 16-16,7-3 3 0,-7 3 1 0,3-6 0 16,1-6-33-16,-1 6 0 0,1-6 0 0,-4 1 0 15,0 2 0-15,0-3 0 0,-4 0 0 0,-3 6 0 16,4-5 0-16,-4-1 0 0,3 6 0 0,-6 0 0 15,3 3 0-15,0-3 0 0,3 6-12 16,-6 0 3-16,2 0-3 0,-2 6-1 0,-1-6 0 16,1 6 0-16,-1 3 5 0,4 3 8 0,-4-1-13 0,4-5 5 15,4 12 8-15,-4-6-8 0,3 2 8 0,1 4-8 16,3-6 8-16,3 3 0 0,1-1 0 0,-1 7 0 16,4-9 9-16,0-1 7 0,4 7 2 0,0-3 0 15,-1-4 20-15,8 1 4 0,0 0 1 0,-1 0 0 16,1-3-10-16,3 2-1 0,-3 1-1 0,-1-6 0 15,4 3-5-15,-3-3-1 0,0 0 0 0,-1-1 0 16,1-2-13-16,-4-3-4 0,0 0 0 0,0 0 0 16,-3 0-8-16,-4-3 10 0,0 3-10 0,0-3 10 0,0 1-10 0,0-1 0 15,0 3 0-15,4-3 8 16,-8 0-8-16,4-3 0 0,0 0 0 0,-3 0-11 0,-1-6-10 0,5 12-3 16,-5-6 0-16,1 1 0 15,-4 5-36-15,0 0-8 0,3 0-2 0</inkml:trace>
  <inkml:trace contextRef="#ctx0" brushRef="#br0" timeOffset="94103.219">20578 9424 877 0,'0'0'37'0,"0"0"-29"16,0 0-24-16,0 0-5 0,0 0-1 0,0 0 0 0,0 0 3 0,0 0 1 15,0 0 0-15,0 0 0 0,0 0 66 0,0 0 12 16,0 0 4-16,0 0 0 16,0 0 0-16,0 0 0 0,-4-5 0 0,4 5 0 0,-4-6-28 0,1 0-4 15,-4 6-2-15,0 0 0 16,0 0-2-16,0-6 0 0,0 6 0 0,0 0 0 0,0 0-10 0,-1 6-2 15,-2-6-1-15,-1 0 0 16,1 6-1-16,3 0 0 0,0-1 0 0,-4-5 0 0,0 9 12 0,1-3 2 0,3 6 1 0,-4 0 0 16,1-7-14-16,-1 7-3 0,1 0-1 15,-1-3 0 1,0 0-3-16,1-1-8 0,-1 4 12 0,1-6-4 0,3 6-8 0,-1-6 0 16,1 0 0-16,0 5 0 0,4-2 8 0,-1 9-8 0,4-12 12 0,0 5-4 31,4-5 16-31,-1 3 2 0,1 3 1 0,3 0 0 0,0-1 4 0,4-5 1 15,-1 3 0-15,4 3 0 0,-3-3 9 0,7-3 3 16,-4 2 0-16,0-2 0 0,0-6-26 0,3 6-5 0,-2 6-1 0,2-12 0 16,-3 0-3-16,4 0-1 0,-4 0 0 0,0 0 0 15,0 0-8-15,0-6 0 0,-3 6 0 0,3-6 0 16,-3 6-16-16,-1-6 5 0,1 6 1 0,3-6 0 16,-7 1-99-16,4-1-20 15,-4-3-4-15</inkml:trace>
  <inkml:trace contextRef="#ctx0" brushRef="#br0" timeOffset="95005.165">21057 9474 1400 0,'0'0'31'0,"0"0"6"0,4-6 2 0,-4 6 0 0,0 0-31 0,0 0-8 0,0 0 0 0,0 0 0 16,3 0-36-16,-3 0-8 0,0 0-1 0,0 0-1 15,0 0 24-15,0 0 5 0,4-5 1 0,-4 5 0 16,0 0 16-16,0 0 16 0,0 0-4 0,0 0 0 16,0 0 8-16,-7-6 2 0,7 6 0 0,-7-3 0 15,0 0 0-15,0 3 0 0,0 0 0 0,0 0 0 16,7 0-13-16,-8 0-9 0,1 3 12 0,-3 0-12 0,10-3 0 0,-7 0 0 15,0 6 0-15,0-6 0 16,0 5 0-16,3-5 8 0,-3 6-8 0,7-6 0 0,-7 0 8 0,7 0-8 16,0 0 0-16,-7 6 0 15,0 0 15-15,3-6-4 0,1 6-1 0,-4 3 0 0,3 0 18 0,1-1 3 16,3-8 1-16,0 0 0 0,-4 6-20 0,1 6-4 16,-1 0-8-16,1-6 12 0,3 0-12 0,-4 2 0 15,1 1 0-15,3-3 0 0,0-6 0 0,0 9 0 16,0-9 0-16,0 12 0 0,0-6 0 0,0-1 9 15,0 1-9-15,3 0 8 0,-3-6-8 0,4 6 0 16,-1 6 0-16,4-3 0 0,0-3 0 0,0 5 15 16,0-5-4-16,4 3-1 0,0 0-10 0,-1-3 0 15,1-3 0-15,-1 3 8 0,1-1-8 0,3 1 0 16,-3-6 0-16,-1 0 0 0,4 0 0 0,-3 0 0 0,-1 0-9 16,5-6 9-16,-5 6 0 0,1-5 0 0,-1-1 0 15,1 3 0-15,3-3 12 0,-3-3-1 16,-1 0 0-16,-3-3 0 0,4 7 1 0,-1-10 0 0,-3 0 0 0,4 3 0 15,-4 4 6-15,0-4 2 0,-3-3 0 0,-1 3 0 16,1 4-20-16,3-1 0 0,-4 9 0 0,1-6 0 16,-1-6 0-16,1 6 0 0,-4 0 0 0,0 6 0 15,0 0 0-15,0-6 0 0,3 1 0 0,-3 5 0 16,0 0 10-16,0 0-2 0,0 0 0 0,0 0 0 16,0 0-8-16,0 0 0 0,0 0 0 0,0 0 0 15,-10 0 0-15,10 0-9 0,-7 3 9 0,7-3-13 16,-7 2 13-16,7-2-9 0,0 0 9 0,-4 6-8 15,4-6 8-15,0 0 0 0,0 0 0 0,0 0 0 16,0 0 0-16,0 6 0 0,4 0 0 0,-4 6 0 16,3-6 0-16,-3 0 9 0,4-1-1 0,-1 4-8 0,4 3 11 15,4 0-11-15,-4 0 10 0,0-7-10 0,4-2 9 16,-4 3-9-16,0 3 8 0,3 0-8 16,-3 3 0-16,4-6 0 0,-4-1 0 0,4 1 0 15,-8 0 0-15,4-6-16 0,0 0 3 0,-3 0 0 16,3 0-41-16,0 3-8 0,0 3-2 0</inkml:trace>
  <inkml:trace contextRef="#ctx0" brushRef="#br0" timeOffset="95671.26">21601 9536 981 0,'0'0'28'0,"0"0"6"0,3 0-34 0,1 12 0 0,-1-6 0 0,1-3 0 15,-4-3 0-15,0 6 0 0,0-6 0 0,3 5 0 0,-3 1 0 0,0 0 0 16,0 6 0-16,0-12 0 15,4 6 12-15,-4-6 1 0,0 0 1 0,0 6 0 0,0-6 19 0,0 0 4 16,0 0 1-16,0 0 0 16,3 6-10-16,-3-6-1 0,0 0-1 0,0 0 0 0,0 5 19 0,0-5 4 15,0 0 1-15,0 0 0 0,0 0-37 16,0 0-13-16,0 0 9 0,0 0-9 0,0 0 0 0,0 0 0 0,0 0 0 16,0 0 0-16,0 0 0 0,0 0 0 0,0 0 0 15,0 0 0-15,0 0 0 0,0 0 0 0,0 0 8 0,0 0-8 16,0 0 12-16,0 0-4 0,0 0 0 0,-7 0 0 15,4-5 34-15,-4 5 6 0,7-6 2 0,-4-6 0 16,4 0-3-16,-3 3-1 0,-1 1 0 0,1-1 0 16,-1 3-21-16,4-6-4 0,0 6-1 0,0 0 0 15,0-5 4-15,0 5 0 0,4 0 0 0,-1-3 0 16,1 3-4-16,-1 0 0 0,1-6 0 0,-1 12 0 16,1-5-20-16,3-4 0 0,0 6-10 0,3-6 10 15,-3 6 0-15,1-3 0 0,2 6 8 0,1-3-8 16,-1 3 0-16,-3-6 0 0,4 1 0 0,-1 5 0 15,1-6-24 1,-4 0-5-16,4 6-1 0,-1-6 0 0,1 0-2 0,-1 3-1 16,1 0 0-16</inkml:trace>
  <inkml:trace contextRef="#ctx0" brushRef="#br0" timeOffset="96367.459">22179 8969 595 0,'11'-15'12'0,"-8"9"4"0,1 0-16 0,3 0 0 0,-4 0 0 0,4 1 0 15,-3-1 43-15,-4 0 5 0,3 6 0 0,1 0 1 0,-4 0 3 0,0 0 1 16,0 0 0-16,0 0 0 15,0 0-15-15,0 0-3 0,0 0-1 0,0 0 0 0,4 6 13 0,-4 0 2 16,3-1 1-16,1 1 0 16,-1 0 4-16,1 0 1 0,-1 0 0 0,1 3 0 0,-1 3-15 0,1-1-2 0,3 1-1 15,-4-6 0-15,1 3-9 16,-1 0-1-16,4 5-1 0,-3-2 0 0,3 0-1 0,0 8 0 0,4-2 0 16,-4 0 0-16,3 2 1 0,-3 4 0 15,4-7 0-15,-4 4 0 0,4 3-8 0,-4-7-2 16,3 1 0-16,1 8 0 0,-4-8-6 15,0 0-2-15,0-4 0 0,0 4 0 0,4 0-8 0,-4-1 0 0,0 4 0 0,-4-4 8 16,4 1-8-16,0 3 0 0,-3-10 0 16,-1 1 8-16,1 6-8 0,-1-6 0 0,-3-4 0 0,0 4 0 15,0 6-10-15,0-4 10 0,0 4-13 0,0 0 5 32,0-7-19-32,0 4-3 0,0 0-1 0,0-6 0 15,4 2-38-15,-4-11-8 0,0 0-2 0,0 0 0 0,0 0-20 0,0 0-4 0,0 0-1 16</inkml:trace>
  <inkml:trace contextRef="#ctx0" brushRef="#br0" timeOffset="96843.516">22243 9351 1548 0,'0'0'34'0,"0"0"7"0,0 0 2 0,0 0 0 16,0 0-35-16,0 0-8 0,0 0 0 0,0 0 0 15,0 6-16-15,3 0-4 0,4 0-2 0,0-4 0 0,0 4 41 0,0-3 8 16,4 3 1-16,3-3 1 0,0 0 33 0,4 0 6 0,-4 3 2 0,4 0 0 16,-1-6-11-16,1 6-3 0,0-6 0 0,-1 0 0 15,1 0-20-15,-4 0-5 0,0 0-1 16,0 0 0-16,0-6-16 0,0 6-3 0,-3 0-1 0,3 0 0 15,-3-6-10-15,-1 6 0 0,-3-6 0 0,4 3 0 16,-4 0-9-16,0 3-4 0,4-3-1 16,-4-3 0-1,0 0-20-15,-4 3-4 0,4 1-1 0,0-4 0 16,4 6-32-16,-4-6-6 0,4 0-2 0,-4 0 0 16,3 6-41-16,-3 0-8 0,-3-6-1 0</inkml:trace>
  <inkml:trace contextRef="#ctx0" brushRef="#br0" timeOffset="97378.026">22719 9510 1896 0,'7'3'80'15,"0"2"-64"-15,4 1-16 0,-4-6 0 16,0 6 0-16,3-6 0 15,-3 0-19-15,4 0-9 0,-1 0-3 0,1 0 0 16,0 0 31-16,-1-6-9 0,1 6 9 0,3-6 0 16,-3 4 0-16,3-1 11 0,0 0-1 0,0 0 0 0,0-3 16 0,0 3 3 15,0-3 1-15,0 6 0 16,0-6-7-16,-3-6-2 0,0 6 0 0,-1-5 0 0,1-1-5 0,-4 6 0 16,0 0-1-16,0 3 0 15,-4-3 4-15,1 1 1 0,-4-1 0 0,0 0 0 0,-4 0-36 0,1-6-6 0,-1 3-2 0,-3 0 0 16,-3 7 4-16,-1-10 0 15,4 6 0-15,-3 0 0 0,-1 6 9 0,0-6 3 0,-3 6 0 16,4 0 0-16,-1 0-1 16,-3 0 0-16,3 0 0 0,1 0 0 0,-4 6 9 0,0 0-8 0,3 6 8 0,0-6-8 15,4 5 8-15,-3-2 0 16,3 9-9-16,0-6 9 0,3-1 0 0,4 4-11 0,-3 3 11 0,3-7-8 16,3 7 8-16,1-3 9 0,-1-4-1 15,4 7-8-15,0-6 28 0,0 0-2 0,4-1 0 0,0 1 0 16,-1 3 10-16,1-3 1 0,3-4 1 0,0-2 0 15,4 0 1-15,-4 3 0 0,3-6 0 0,1 0 0 16,0-3-9-16,-1-3-2 0,4 3 0 0,-3-3 0 16,-4-3-17-16,0 3-11 0,0 0 12 0,0-3-12 15,-3 3 10-15,3 0-10 0,-3-2 8 0,-4 5-8 16,0-6-15-16,-4 0-8 0,4 6-1 0,-3-12-1 16,0 6-125-16,-4-3-25 0,3 1-5 0</inkml:trace>
  <inkml:trace contextRef="#ctx0" brushRef="#br0" timeOffset="108467.634">18510 9145 1170 0,'0'0'24'0,"0"-6"6"0,0 0-30 0,0 6 0 0,0-6 0 0,0 6 0 15,0 0 28-15,0 0-1 0,0 0 0 0,0 0 0 16,0 6-12-16,0 0-3 0,0-6 0 0,-3 6 0 16,3 3 30-16,0-3 6 0,0 6 0 0,0-1 1 15,0-8 12-15,3 9 3 0,-3-3 0 0,0 6 0 16,4 2-20-16,-1-2-3 0,1 8-1 0,-1 1 0 16,1-4-4-16,-1 4 0 0,1 2-1 0,-1 4 0 0,-3-1-6 15,4 4-1-15,-4-10 0 0,0 7 0 16,0 2-28-16,-4-3 0 0,4 4 0 0,0 2 0 0,0-3 0 0,-3-5 0 15,3 8 0-15,-4-9 0 0,4 10 10 0,0-10-1 16,0-2 0-16,0 2 0 0,0-8-9 0,0 5 0 16,4-5 0-16,-4-3 0 0,3-4 0 0,-3 7-12 15,0-12 2-15,0-6 1 16,0 0-22-16,0 0-4 0,0 0-1 0,0 0 0 16,0 0-22-16,0 0-5 0,-3-6-1 0</inkml:trace>
  <inkml:trace contextRef="#ctx0" brushRef="#br0" timeOffset="109190.61">18979 9563 1177 0,'0'0'25'0,"0"0"6"0,0 0 1 0,7-6 2 15,-3 3-34-15,-4 3 0 0,7 0 0 0,-7 0 0 16,7 0 16-16,-3 0-3 0,-4 0-1 0,0 0 0 16,0 0 8-16,3-6 2 0,1 6 0 0,-4 0 0 0,0 0 14 0,0 0 4 15,0 0 0-15,3-12 0 0,1 12 15 0,-4 0 3 16,0 0 1-16,0 0 0 0,0 0-10 0,0 0-1 16,-7-6-1-16,-4 6 0 15,1 0-35-15,2 0-12 0,-2 0 9 0,-1 0-9 0,4 0 0 0,-3 6 0 16,-1-6 0-16,-3 0 0 0,3 6 0 0,1 0 0 15,-1 0-9-15,1-3 9 0,-1 3-8 0,1-1 8 0,2 4 0 16,-2 0 0-16,3 3 0 0,0 0 0 0,0-4 0 0,0 4 0 16,3 3 0-16,1 0 0 0,-1 2 0 15,1-5 0-15,3 3 0 0,-4 2 0 0,4 1 0 0,0-3 0 16,0-4 0-16,4 13 0 0,-1-12 0 0,-3 2 0 16,4 4 8-16,-1-6-8 0,4 0 0 0,0-4 9 15,4 7 9-15,-4-6 2 0,3-3 0 0,1 0 0 16,0 0 16-16,-1-6 4 0,1 0 1 15,-1 0 0-15,1 0-17 0,0-6-4 0,-4 0-1 0,0 0 0 16,3 0 14-16,-3-3 3 0,0-3 1 0,0 7 0 16,-3-7-37-16,3 0 0 0,-4 0 0 0,1 0 0 15,0 4 9-15,-1-4 1 0,1 0 0 0,3 0 0 16,-4 7 0-16,1-1 0 0,-1 0 0 0,-3 0 0 16,4 3-10-16,-4 3 0 0,0 0 9 0,0 0-9 15,0 0 0-15,0 0 0 0,0 0 0 0,0 0 0 16,0 0 0-16,3 6 0 0,4 0 0 0,-3 0-12 15,-1 5 12-15,4 4 0 0,-3-3 0 0,0-6 0 0,3 2 0 0,0 1 0 16,0 3 0-16,0 3 0 16,0-9-11-16,0 0 0 0,0 2 0 0,0 1 0 15,0 0-134-15,0-3-27 0,0 0-6 0</inkml:trace>
  <inkml:trace contextRef="#ctx0" brushRef="#br0" timeOffset="110858.203">24405 9369 1226 0,'0'0'25'0,"-3"-6"7"0,3-6-32 0,0 12 0 0,-4-6 0 0,4 6 0 0,0-6 24 0,-3-3-1 16,-1 3-1-16,1 1 0 0,3 5-11 0,0 0-3 15,-4-6 0-15,-3 3 0 0,0 0 4 0,0-3 0 16,7 6 0-16,-7 0 0 0,0 0 21 0,0 0 5 16,-4 0 1-16,4 0 0 0,-4 0 11 0,1 0 2 15,3 0 1-15,-4 0 0 0,-3 6-24 0,4 0-5 16,-5-3 0-16,1 2-1 0,0 1-13 0,0 0-2 0,0 6-8 0,3 0 12 15,1 0-1-15,-1-1-1 16,4 4 0-16,0 3 0 0,0-1-10 0,4-5 0 16,-1 9 0-16,0-10 8 0,4 7-8 0,0-6 0 15,0 2 0-15,0 4 0 0,4 0 0 0,-4-7 0 0,4 4-12 16,-1 3 12-16,4-6 0 0,0-1 0 16,-3-2 14-16,3 3-4 0,0 0 3 0,0-6 1 0,0-1 0 0,0 1 0 15,0 0 1-15,0-6 0 0,4 3 0 0,-4 3 0 16,3-3 5-16,1-3 0 0,-1-3 1 0,1-3 0 15,3 3-1-15,-3-9 0 0,-1 1 0 0,1-4 0 16,-1-3 5-16,5 1 1 0,-5-4 0 0,1 3 0 16,-1 1 1-16,-3-7 0 0,4 4 0 0,-4-4 0 15,0 1-6-15,-3-1-1 0,-1 4 0 16,1-10 0-16,-4 10-1 0,3-10-1 0,-3 7 0 16,0-4 0-16,-3-2-8 0,3 2-2 0,0-2 0 0,-4 3 0 15,4-1-8-15,0 7 10 0,4-1-10 0,-4-3 10 16,3 4 3-16,1 8 1 0,-1-6 0 0,-3 1 0 15,4 5-4-15,-4 3-1 0,0 9 0 0,0 0 0 16,0 0-9-16,0 0 0 0,0 0 0 0,0 0 0 16,0 0-9-16,3 6 9 0,-3 6-12 0,0 0 12 15,-3 8-26-15,3-8 2 0,-4 0 0 0,4 5 0 16,0 4 12-16,0 0 2 0,0-1 1 0,0 7 0 0,0-13 9 0,0 7 0 16,0 5 0-16,0-5 0 15,4 8 0-15,-4-5 0 0,0-4 0 0,3 10 0 0,-3-7 0 0,0 4 0 16,4-4 0-16,-4 4 0 15,0-4 0-15,0 1 0 0,0-4 0 0,0 4 0 0,0-7 0 0,0 1 0 0,3 3 0 16,-3-10 0-16,4-2 0 16,-4 0 0-16,3 3 0 0,1-3 0 0,0 2 0 0,-1-5 0 0,4 0 0 0,-3-6 8 15,3 0-8-15,-7 0 0 16,7 0 0-16,-4-6 8 16,1 6-32-16,-1-6-5 0,1 1-2 0,-1-1 0 15,-3-3-137-15,0 6-28 0,4-9-6 0</inkml:trace>
  <inkml:trace contextRef="#ctx0" brushRef="#br0" timeOffset="112358.379">24733 9510 928 0,'0'0'20'0,"0"0"5"0,0 0 1 0,0 0 0 16,0 0-26-16,0 0 0 0,0 0 0 0,4 6 0 0,-1 2 36 0,-3-8 1 16,0 0 1-16,0 0 0 15,7 0-2-15,0 0-1 0,0 0 0 0,1 6 0 0,-1-6 7 0,0 0 2 0,0 6 0 0,3-6 0 16,-3 0-14-16,0 0-2 0,4 0-1 0,-4-6 0 16,4 6 5-16,-4 0 0 0,0 0 1 0,0-6 0 15,0 0-20-15,-4 1-4 0,4 2-1 0,-3-3 0 16,-1-6-8-16,-3 6 0 0,4 0 0 0,-4 0 8 31,0-5 8-31,0-1 2 0,0 0 0 0,0 3 0 0,-4 3-8 0,4 1-2 0,-3-7 0 0,-1 6 0 16,1 0 0-16,-4 0 0 0,0 3 0 0,-4 0 0 15,4 0-8-15,-3 0 0 0,-1 3 0 0,0 0 0 16,1 3 0-16,-4-3-11 0,0 3 3 0,-1 3 0 16,1 0 8-16,-3 0-8 0,3 0 8 0,0 0-8 15,-4 5 8-15,4-5 0 0,0-3 8 0,0 9-8 16,3 0 0-16,0-1 0 0,4 1 0 0,-3 0 0 15,3 6 0-15,3-4 0 0,-3-2 0 0,4 6 0 0,3-4 19 16,0 4-1-16,0 0 0 0,3-4 0 16,1 1 17-16,3 6 3 0,0-4 1 0,0-8 0 0,0 6 2 15,3-3 1-15,1 2 0 0,3-8 0 16,0 6-7-16,0-3-2 0,4-3 0 0,-4-3 0 0,4 2-9 0,-1-2-1 16,1-3-1-16,3 3 0 15,0-6-2-15,0 0 0 0,1-2 0 0,-1 2 0 0,0-6 0 0,4 3-1 16,-8 6 0-16,1-12 0 15,0 12-7-15,-8-6-2 0,4 0 0 0,-3 1 0 0,-4 2-10 0,4 0 0 16,-8 0 0-16,-3 3 8 16,4-3-8-16,-4 3 0 0,0 0 0 0,0 0 0 0,0 0 0 0,0 0 0 15,0 0-9-15,0 0 9 16,0 0-24-16,0 0 1 0,0 0 1 0,0 0 0 16,0 0-17-16,0 0-3 0,0 0-1 0,0 0 0 15,0 0-81-15,0 0-17 0,3-3-3 0</inkml:trace>
  <inkml:trace contextRef="#ctx0" brushRef="#br0" timeOffset="115213.477">25792 9369 801 0,'0'0'16'0,"0"0"5"0,0 0-21 0,3-6 0 0,4 6 0 0,-7 0 0 16,7 0 44-16,-7 0 4 0,4 0 0 0,-4 0 1 15,0 0-9-15,7 0-1 0,-7 0-1 0,0 0 0 16,0 0 12-16,0 0 2 0,3 0 1 0,-3 0 0 16,0 0 3-16,0 0 1 0,0 0 0 0,0 0 0 15,0 0-38-15,-7-6-8 0,-3 0-2 0,-1 0 0 16,1 6-9-16,-5 0 0 0,5 6 0 0,-4-6 0 0,0 12 0 0,0-6 0 15,-1-971 0-15,1 1938 0 16,0-967 0-16,4 0 0 0,-1 6 0 0,0 0 0 0,4-1 12 0,0-2 6 16,4 0 2-16,-1 6 0 15,1-4-7-15,3-5-1 0,3 6 0 0,1-6 0 0,3 6 12 0,-4-6 1 16,4 0 1-16,0 2 0 16,4-8 3-16,0 6 1 0,3 0 0 0,0 0 0 0,-4 0-8 0,5 0-2 15,-1-6 0-15,-4 3 0 0,4 0-8 16,4 0-1-16,-4 2-1 0,0 1 0 0,4 0-10 0,-4 0 0 0,0 0 9 0,4 6-9 15,-4-6 0-15,0-1 0 16,0 1 0-16,0 3 0 0,-3 6 0 0,-1-6 0 0,-3-3 0 16,4 5 0-1,-4-5 0-15,-3-3 0 0,-1 3 0 0,-3-6 0 0,0 6 0 0,-3 3 0 0,-4-6 0 0,-1 3 0 16,-2-1 11-16,-8 1 1 16,1 0 0-16,-1-6 0 0,0 12-12 0,1-9 0 0,-5 3 9 0,5-3-9 15,-1 3 0-15,4-3 8 0,-4-1-8 0,1 1 0 16,3-3 11-16,0 0-3 0,0-3 0 0,-1 3 0 15,5-2-8-15,-1-1 0 0,-3 0-10 0,7-3 10 16,-4 3 0-16,4-3 0 0,0 0 0 0,0-6 0 16,4 12 0-16,-1-6 0 0,1-2-11 0,-1 2 11 15,4 0-44-15,0 0-3 0,0-3 0 16,0 9 0-16,0 0-31 0,0 0-6 0,4-3-2 0</inkml:trace>
  <inkml:trace contextRef="#ctx0" brushRef="#br0" timeOffset="115974.874">26204 9530 908 0,'0'0'19'0,"0"0"4"0,0 0-23 16,0 0 0-16,0 0 0 0,0 0 0 0,0 0 33 0,0 0 3 0,0 0 0 0,0 0 0 15,0 0-4-15,0 0 0 0,0 0 0 0,0 0 0 16,0 0 0-16,0 0 0 0,0 0 0 0,-7 6 0 15,4 6 7-15,-4-6 1 0,3 0 0 0,1 2 0 16,-1 1-20-16,1 6-3 0,3-3-1 0,-4-6 0 16,1 5 0-16,-1-2 0 0,4 3 0 0,-4 0 0 15,4-6 0-15,-3 5 0 0,3-5 0 0,0 9 0 16,0-6 8-16,0 0 2 0,3 2 0 0,1 1 0 16,0-6-2-16,-1 6 0 0,-3-3 0 0,4-1 0 15,-1 7-4-15,1-9-2 0,3 6 0 0,-4-9 0 16,1 5-3-16,3-2-1 0,0 3 0 0,0-3 0 15,0 0 2-15,4 0 1 0,-4-6 0 0,3 6 0 16,1-6 3-16,-1 0 1 0,4-6 0 0,-3 6 0 16,3-6-6-16,-3 6-2 0,-1-9 0 0,4 0 0 15,-3 3-13-15,0-2 11 0,-1 2-11 0,1-6 10 16,-4 0-2-16,3 0-8 0,-3 1 12 0,1-1-4 16,-1-3 3-16,-4 9 0 0,1-8 0 0,-1 2 0 15,-3 3 4-15,0-6 1 0,0 9 0 0,-3-5 0 16,-1 2-5-16,-3-3-1 0,4 3 0 0,-5 3 0 15,5-2-10-15,-4 2 10 0,0 0-10 0,-4-6 10 0,1 6-10 16,3 0 0-16,-4 3 0 0,0 0 0 16,1 0 15-16,-1 1-3 0,4 2 0 0,-3-3 0 15,-1 0-12-15,0 3 0 0,-3-3 0 0,7 3 0 0,-3 0 0 0,3 0 0 16,7 0-8-16,-7 0 8 0,7 0 0 0,0 0 0 0,-4 0-8 16,4 0 8-16,-7 6 0 0,7-6 0 0,0 0 0 0,-3 8 0 15,3-2-8-15,0 0 8 0,0 6 0 0,0-12 0 16,0 6 0-16,3 6-8 0,-3-12 8 0,0 5 0 15,0-2 0-15,0 3-12 0,0-6 12 0,-3 9-10 16,3-9-6-16,0 0-2 0,0 0 0 0,0 9 0 16,0-9-1-16,0 0 0 0,0 0 0 0,0 0 0 15,0 0 3-15,0 0 1 0,0 0 0 0,0 0 0 16,0 0-8-16,0 0-1 0,-4 6-1 0,4-6 0 16,0 0-30-16,0 0-5 15,0 0-2-15</inkml:trace>
  <inkml:trace contextRef="#ctx0" brushRef="#br0" timeOffset="117015.194">26621 9536 836 0,'0'0'24'0,"0"0"4"0,0 0-28 16,0 0 0-16,0 0 0 0,0 0 0 16,0 0 40-16,0 0 3 0,0 0 0 0,0 0 0 15,0 0-3-15,0 0 0 0,0 0 0 0,0 0 0 16,3 6-12-16,-3-6-4 0,4 6 0 0,-4-6 0 0,3 6-12 16,-3 0-4-16,0-6 0 0,4 5 0 0,-1 4 20 0,-3-9 3 0,0 6 1 15,4 0 0-15,-1 6-6 0,1-6-1 0,-1 5 0 0,1-5 0 16,-1 0-1-16,1 0-1 15,-1 3 0-15,1 3 0 0,0-6-11 0,-1-1-1 0,1 7-1 0,-1-3 0 16,1-3-10 0,-1 3 0-16,1 0 0 0,-1-4 0 0,1 7 0 15,-1-6 8-15,1 3-8 0,-1-3 0 0,1 0 0 0,-4 2 0 0,3-2 0 16,1 3 0-16,-4-9 0 0,0 6 8 0,0-6-8 0,3 6 0 16,-3-6 0-16,0 0 0 0,0 0 0 0,0 0 0 15,0 0 8-15,0 0-8 0,0 0 8 0,0 0-8 16,0 0 14-16,0 0-2 0,0 0-1 0,0 0 0 15,-7 0 3-15,4 0 1 0,-4-6 0 0,3 0 0 16,1-3 6-16,-1 3 2 0,1-2 0 0,-1 2 0 16,4-3 11-16,0-3 2 0,-3 6 1 0,3-5 0 15,3-1-11-15,-3 3-2 0,4-3-1 0,-1 0 0 16,1 7-11-16,3-7-1 0,-4 3-1 0,1-3 0 16,3 6-2-16,0 0 0 0,0 1 0 0,0-1 0 15,4-6 0-15,-1 6-8 0,1-3 12 0,-1 3-4 16,1 3-8-16,3 0 0 0,0 1 9 0,0 2-9 15,0-3 0-15,1 6 0 0,-1-3 0 0,0 2 0 16,0 4 0-16,-4 0 0 0,1 3 0 0,0 3 0 16,-1 0 0-16,-3-7 0 0,4 7 0 0,-4 3-8 15,4 3 8-15,-4-7-8 0,0 4 8 0,3 0-8 16,-3-1 8-16,0-2 0 0,0 0 0 0,-3 0-8 0,-1-1 8 16,1-2 0-16,-1 3 0 0,1 0 0 15,0-6-12-15,-1 2 0 0,1-2 0 0,-1 6 0 16,-3-6-17-16,0-6-4 0,4 6-1 0,-4-6 0 15,0 0-41-15,3 6-8 0,-3-6-1 0</inkml:trace>
  <inkml:trace contextRef="#ctx0" brushRef="#br0" timeOffset="119415.394">27781 9583 220 0,'0'0'0'0,"0"0"9"0,0 0-9 0,0 0 0 15,0 0 0-15,0 0 0 0,0 0 0 0,0 0 0 0,0 0 0 0,0 0 8 16,-7-6-8-16,7 6 0 0,-3-3 0 0,3 3 0 15,0 0 32-15,0 0 5 0,0 0 1 0,0 0 0 16,0 0 51-16,-4-9 11 0,4 9 1 0,0 0 1 16,0 0-23-16,0 0-5 0,0 0-1 0,0 0 0 15,0 0-18-15,0 0-4 0,0 0-1 0,0 0 0 16,0 0-27-16,0 0-6 0,0 0-1 0,0 0 0 16,0 0 13-16,0 0 3 0,0 0 0 0,0 0 0 15,0 0-18-15,0 0-3 0,0 9-1 0,0-3 0 16,0 0 2-16,4 6 1 0,-1-6 0 0,1 0 0 15,-1 5 4-15,4-2 1 0,-3 6 0 0,3 0 0 16,0-4-1-16,0-2 0 0,0 9 0 0,0-6 0 16,4 5-8-16,-4-5-1 0,3 3-8 0,-3-4 12 15,0 7-12-15,4-6 0 0,-4-6 8 0,0 2-8 16,0-2 8-16,0 6-8 0,-3-6 11 0,3 0-11 16,-7-6 0-16,0 0 0 0,0 0 0 0,0 0 0 0,0 0 9 0,0 0 2 0,0 0 0 15,0 0 0-15,0 0 5 0,0 0 2 16,0 0 0-16,0 0 0 0,3 0 14 0,4-6 4 0,-3 0 0 15,3-3 0-15,-3 0 16 0,-1 4 3 16,4-4 1-16,-3 3 0 0,-1-12-36 0,4 9-6 0,-3 1-2 0,-1-1 0 16,1-3 2-16,3 0 0 0,-4 6 0 15,1 1 0-15,3-4-14 0,-3 3 0 0,3 0 8 0,-4 3-8 16,1-6 0-16,3 3 0 0,-4 0 0 0,4 1 0 16,-3-1 0-16,-1 0 0 0,1 3 0 0,-4 3 0 15,7-3-19-15,-7 3 3 0,3-9 1 0,1 6 0 16,-1-3-8-16,1 0-1 0,0 3-1 0,-4-2 0 15,3-1-23-15,-3 6-4 16,7 0 0-16,-7 0-1 0,4-6-43 0,3 0-9 0,0 0-2 0</inkml:trace>
  <inkml:trace contextRef="#ctx0" brushRef="#br0" timeOffset="120194.473">28437 9580 466 0,'0'0'9'0,"0"0"4"0,4-6-13 15,3 3 0-15,-3-3 0 0,3 4 0 0,-4-4 41 0,1 3 6 0,-1-3 1 0,-3 6 0 16,0 0-7-16,0 0-1 0,0 0 0 0,0 0 0 16,0 0 0-16,0 0 0 0,0 0 0 0,0 0 0 15,0 0-22-15,0 0-5 0,0 0-1 0,-7 0 0 16,0 0-12-16,0-6 0 0,0 0-12 0,0 6 12 16,7 0 0-16,-7 0 0 0,0 12 0 0,0-12 9 15,0 6-9-15,0-3-11 0,0 3 3 0,-1-4 0 16,1 7 8-16,-3 0 0 0,3 6 0 0,0-3 0 15,0-7 19-15,0 7 2 0,3 0 1 0,-3 3 0 16,7-9 21-16,-3 5 4 0,-1-2 1 0,4 3 0 16,0 0-23-16,-4-1-4 0,8-5-1 0,-4 0 0 15,0 6-9-15,4-3-3 0,-1 0 0 0,1-1 0 16,-1 4 8-16,4-6 2 0,-3 6 0 0,3-6 0 16,0-3 8-16,0 2 2 0,0-2 0 0,0 0 0 15,0-3 6-15,0 0 2 0,4 0 0 0,-1 0 0 16,-3 0-18-16,4 0-3 0,-1 0-1 0,-2 0 0 15,2 0 6-15,1 0 2 0,-1 0 0 0,1 0 0 16,-1-3-9-16,1 0-1 0,0-2-1 0,3 2 0 16,-7-3 9-16,3 0 1 0,1 6 1 0,-4-6 0 15,0 0-14-15,0 0-8 0,-3 3 10 0,3-3-10 16,-4 1 14-16,-3-1-3 0,4 0-1 0,-1 0 0 16,-3-6 2-16,0 6 0 0,4-5 0 0,-4 2 0 15,0 0-12-15,-4-3 0 0,4 3 0 0,-3 3 0 0,-1-5 0 16,1 2 0-16,-4 3 0 0,3-3 0 0,-3 0 0 15,4 3 0-15,-5 1 0 0,1-1 8 0,-3 6-8 16,3-6 0-16,-4 6 0 0,4 0 0 16,-3 0 0-16,-1-6 0 0,4 6 0 0,-4 0 0 0,1 0 0 0,3-6 0 15,-4 6 0-15,1 0 0 0,2-3 0 0,-2 0 0 16,3 0 0-16,0 0 0 0,0 3 0 0,-4 0 0 0,4 0 0 0,-4 0 0 16,4 3 0-16,7-3 0 0,-7 3 8 0,0-3-8 15,7 0 0-15,0 0 8 0,-7 6-8 0,0 0 0 16,0 0 0-16,4 0 0 0,-4 0 0 0,0-1 0 15,3 1 0-15,4-6 0 0,0 0 0 0,-7 6 0 16,7-6-11-16,0 0-1 0,-4 6 0 0,4-6 0 16,0 0-25-16,0 0-6 0,0 0-1 15,0 0 0-15,0 0-104 0,0 0-20 0</inkml:trace>
  <inkml:trace contextRef="#ctx0" brushRef="#br0" timeOffset="120684.582">28656 9563 1067 0,'0'0'45'0,"0"8"-36"31,0-2 0-31,0 3 0 0,0 3 0 0,0-6 0 0,0 5 23 0,0-5 4 0,0 0 0 0,0 6 1 16,0-12 46-16,4 6 9 0,-1 3 1 0,1-3 1 15,-1-1-21-15,1 1-4 0,3 0-1 0,-4-3 0 16,1 6-32-16,3-3-6 0,-4 0-2 0,5-3 0 16,-5 0-16-16,4 5-4 0,-3-2-8 0,3-6 12 15,-4 12-12-15,4-6 0 0,4 3 0 0,-4 0 0 16,0-1 0-16,4 4 0 0,-4 0 0 0,0 0 0 15,0-9 0-15,0 5 0 0,0 1 0 0,0 3 0 16,-4 0 0-16,1-6 0 0,-1 5 0 0,1-8 0 16,-4 9-10-16,0-12-2 0,0 0 0 0,4 6 0 15,-4-6-16 1,0 0-3-16,0 0-1 0,0 0 0 0,0 0-9 0,0 0-3 0,0 0 0 16,0 0 0-16,0-6-112 0,0-3-22 0</inkml:trace>
  <inkml:trace contextRef="#ctx0" brushRef="#br0" timeOffset="121234.535">28698 9401 1364 0,'0'0'30'0,"0"0"6"0,0 0 2 0,0 0 0 0,0 0-30 0,0 0-8 0,0 0 0 0,0 12 0 16,-3-6 0-16,3-1 0 0,0 1 0 15,0 3 8-15,0-9 2 0,0 0 1 0,0 0 0 0,0 6 0 16,0 3-11-16,0-9 0 0,3 9 0 0,-3-9 0 31,0 0-125-31,0 0-31 0</inkml:trace>
  <inkml:trace contextRef="#ctx0" brushRef="#br0" timeOffset="121988.004">28688 9383 19 0</inkml:trace>
  <inkml:trace contextRef="#ctx0" brushRef="#br0" timeOffset="122451.973">28649 9345 698 0,'0'0'14'0,"0"0"5"0,0 0-19 0,0 0 0 0,0 0 0 0,0 0 0 16,0 0 28-16,0 0 3 0,0 0 0 0,0 0 0 15,0 0-15-15,0 0-2 0,0 0-1 0,0 0 0 16,0 0 19-16,0 0 4 0,0 0 1 0,0 0 0 15,0 0 14-15,4 6 2 0,3-12 1 0,0 6 0 16,0 0-5-16,-7 0-1 0,7-6 0 0,-4 6 0 16,-3 0-16-16,0 0-4 0,0 0-1 0,0 0 0 15,0 0-18-15,0 0-9 0,0 0 10 0,0 0-10 16,0 0 0-16,0 0 0 0,0 0-13 0,0 0 4 16,0 0 9-16,0 0 0 0,0 0 0 0,0 0 0 15,0 0 0-15,0 0 0 0,0 0 0 0,0 0 0 16,0 0 0-16,0 0 0 0,0 0 0 0</inkml:trace>
  <inkml:trace contextRef="#ctx0" brushRef="#br0" timeOffset="123279.46">29238 9560 823 0,'0'0'16'0,"0"0"7"0,0 0-23 15,0 0 0-15,0 0 0 0,0 0 0 16,0 0-31-16,0 0-10 0,0 0-3 0,0 0 0 0,0 0 44 0,0-6 0 0,-3 0 0 0,3-6 8 16,0 12 40-16,0 0 9 0,0 0 2 0,0 0 0 15,0 0-1-15,0 0 0 0,0 0 0 0,0 0 0 16,0 0-8-16,0 0-2 0,0 0 0 0,0 0 0 15,0 0-16-15,0 0-3 0,0 0-1 0,0 0 0 16,0 0-12-16,0 0-4 0,0 0 0 0,-7 0 0 16,0 0-12-16,0 0 0 0,3 0 0 0,-3-6 0 15,0 6 0-15,0 0 0 0,7 0 0 0,-11 6 0 16,4-6 12-16,0 12 0 0,0-12 0 0,4 6 0 16,-5-3-4-16,1 3-8 0,4-4 11 0,-4 4-11 15,0-3 32-15,3 3 0 0,-3-3 0 0,0 6 0 16,4-3-32-16,-1 0-9 0,4-6-1 0,-3 6 0 15,-1-1 10-15,-3 1 16 0,7-6-4 0,-4 6-1 16,1 0 0-16,3-6 0 0,-4 9 0 0,4-9 0 16,0 0-11-16,0 0 12 0,0 0-12 0,-3 6 12 0,3-6-3 15,0 0 0-15,0 0 0 0,3 12 0 16,1-7 18-16,-1 1 3 0,5 0 1 0,-1-6 0 16,0 9 1-16,3-6 0 0,1 0 0 0,3 0 0 15,-4 0-8-15,5 0-2 0,-1-3 0 0,0 3 0 0,0 0-12 0,-3 0-2 16,3 2-8-16,0 1 12 15,0-6-12-15,-4 6 8 0,5 0-8 0,-5 0 0 16,1-6 0-16,-4 3 0 0,0 0 0 0,0 0 0 16,0 3 0-16,0-3 0 0,-3 2 0 0,3-2 0 0,-7-3 0 0,3 12 0 15,1-6 0-15,-1 0 0 16,1 0 50-16,-1 0 10 0,-3-6 3 0,0 8 0 0,0-2-51 0,-3 6-12 0,3 0 0 16,-4-6 0-16,1 0 0 15,-1 5 0-15,1-5 0 0,-1 6 0 16,1-3-37-16,-5-3-14 0,1 6-2 0,0-7-1 0,0 1 54 0,0 0 0 15,0 0 8-15,0 0 0 0,-3 0-8 0,-1 0 0 0,4-3 0 0,-4 0 0 16,4-1 8-16,-3-2 0 0,-1 0 0 0,1 0 0 16,-1 0 1-16,4 0 0 0,-4-2 0 0,1-1 0 15,-1 0-1-15,1 3-8 0,2 0 12 0,1 0-4 16,0-3-8-16,0 3 0 0,7 0 0 0,-7 0 0 16,7 0 0-16,0 0 0 0,0 0 0 0,0 0 0 15,0 0 0-15,0 0 0 0,0 0 0 0,0 0-11 16,0 0-2-16,0 0-1 0,0 0 0 0,0 0 0 15,0 0-93-15,0 0-18 16,0 0-4-16</inkml:trace>
  <inkml:trace contextRef="#ctx0" brushRef="#br0" timeOffset="124398.691">29647 9615 665 0,'0'0'28'0,"0"0"-28"16,0 0 18-16,0 0-2 0,0 0 0 0,0 0 0 15,0 0-16-15,0 0 0 0,0 0 0 0,0 0 0 0,0 0 0 0,0 0-11 16,0 0 2-16,0 0 0 15,0 0 33-15,0 0 8 0,0 0 0 0,0 0 1 0,0 0 19 0,0 0 3 16,0 0 1-16,0 0 0 16,0 0-8-16,0 0-2 0,0 0 0 0,0 0 0 0,0 0-14 0,0 0-4 15,0 0 0-15,0 0 0 16,0 0-16-16,0 0-3 0,0 0-1 0,0 0 0 0,0 0 5 0,0 0 1 0,0 0 0 0,0 0 0 16,0 0 0-16,0 0 0 0,0 0 0 15,0 0 0-15,0 0 3 0,0 0 1 0,4 3 0 0,-4-3 0 16,0 0 0-16,0 0 0 0,0 0 0 15,0 0 0-15,0 0-1 0,0 6 0 0,0-6 0 0,0 0 0 32,0 0 0-32,0 0 0 0,0 0 0 0,0 0 0 0,0 0-1 0,0 0-1 0,0 0 0 0,0 0 0 15,0 0-5-15,-4 6-1 0,4-6 0 0,0 0 0 16,0 0 4-16,0 0 1 0,0 0 0 0,0 0 0 16,0 0 5-16,0 9 1 0,0-9 0 0,0 0 0 15,0 0-11-15,0 0-1 0,0 0-8 0,0 0 12 16,0 0-12-16,0 0 11 0,0 0-11 0,0 0 10 15,0 0-10-15,0 0 10 0,0 0-10 0,0 0 10 16,0 0 0-16,0 0 0 0,0 0 0 0,0 0 0 0,0 0-2 0,0 0-8 16,0 0 12-16,0 0-4 15,0 0-8-15,0 0 10 0,0 0-10 0,0 0 10 0,0 6-10 16,0-6 10-16,0 0-10 0,0 0 10 16,0 0-2-16,0 0-8 0,0 0 12 0,0 0-4 0,0 0 0 0,0 0-8 15,0 0 12-15,0 0-4 16,0 0-8-16,0 0 10 0,0 0-10 0,0 9 10 15,0-9-10-15,0 0 0 0,0 0 9 0,0 0-9 16,0 0 8-16,0 0-8 0,0 0 10 0,4 6-10 0,-4-1 11 0,0-5-11 16,3 6 12-16,-3-6-12 15,0 0 11-15,0 0-11 0,4 0 10 0,3 6-10 0,-3 3 8 0,-4-3-8 16,0-6 0-16,3 3 0 16,-3-3 10-16,4 6-10 0,-1 0 10 0,1 2-10 15,-1-2 8-15,-3-6-8 0,0 6 0 0,4 0 9 0,-4-6-9 16,0 0 0-16,0 6 0 0,3 3 8 0,-3-3-8 0,0-6 0 0,0 0 0 0,0 8 0 15,4-2 0-15,-4-6 0 0,0 9 0 0,0 3 0 16,0-6 0-16,0 0 0 0,0-6 0 0,0 8 0 16,0-2 0-16,0 6 0 0,0-6 0 0,0 0 0 15,0 0 0-15,0 0 0 0,0 5 0 0,0-5 0 16,0 3 0-16,0-3 0 0,0 0 0 0,0 0 0 16,0-6 0-16,0 0 0 0,0 6 0 0,0-6 0 15,0 0-25 1,0 0-1-16,0 0 0 0,0 0 0 0,0 0-15 0,0 0-3 15,0 0-1-15,0 0 0 0,0 0-93 0,0-6-18 16,0 0-4-16</inkml:trace>
  <inkml:trace contextRef="#ctx0" brushRef="#br0" timeOffset="124826.62">29605 9369 1754 0,'0'0'49'0,"0"0"12"0,0 0-49 0,0 0-12 0,0 0 0 0,4 2 0 16,-4-2-41-16,0 0-11 0,0 0-3 15,0 6 0-15,0-6 19 0,0 0 3 16,0 0 1-16,0 0 0 0,0 0-20 0,0 0-3 0,0 0-1 0</inkml:trace>
  <inkml:trace contextRef="#ctx0" brushRef="#br0" timeOffset="125885.358">29912 9574 1161 0,'0'0'24'0,"0"0"7"0,0 0-31 15,0 0 0-15,0 0 0 0,0 0 0 0,0 0-36 0,0 0-12 0,-7 6-4 16,7-6 0-16,-7 6 6 0,7-6 1 16,0 0 0-16,0 0 0 0,-7 6 45 0,7-6 0 0,0 0 0 0,0 0 0 15,0 0 39-15,0 0 10 0,-7 6 3 0,7-6 0 16,0 0 17-16,0 0 4 0,0 0 1 0,0 0 0 16,0 0-18-16,0 0-3 0,0 0-1 0,0 0 0 15,0 0-31-15,0 0-6 0,0 0-2 0,0 0 0 0,0 0-13 0,0 0-10 16,0 0 2-16,0 0 0 15,0 0 8-15,0 0 0 0,0 0 0 0,-7 0 0 0,7 0 0 0,0 0 0 16,0 0 0-16,0 0 0 16,0 0 0-16,0 0 0 0,0 0 10 0,0 0-10 15,0 0 9-15,0 0-9 0,0 0 8 0,0 0-8 16,0 0 15-16,0 0-3 0,0 0 0 0,0 0 0 0,0 0 7 0,0 0 1 0,0 0 0 0,0 0 0 16,0 0-8-16,0 0-2 0,0 0 0 15,0 0 0-15,0 0-10 0,0 0 0 0,0 0 0 0,0 0 0 16,0 0 0-16,0 0 0 0,0 0 0 0,0 0 0 15,0 0 20-15,0 0 1 0,0 0 1 0,0 0 0 16,0 0 8-16,0 0 2 0,0 0 0 0,0 0 0 16,0 0-10-16,0 0-2 0,0 0 0 0,0 0 0 31,0 0-8-31,0 0-1 0,0 0-1 0,0 6 0 0,0-6 3 0,0 0 1 0,0 0 0 0,0 0 0 16,3 6 4-16,1 5 1 0,-4-2 0 0,3 3 0 15,1 0-19-15,-4-6-12 0,3 5 1 0,1-5 1 16,3 3 10-16,-4 0 16 0,1-3-4 0,3 3-1 15,-3 2-11-15,-1 1 0 0,4 0 0 0,-3-3 0 16,-1 2 0-16,1 1 12 0,-1 0-4 0,-3 0 0 16,4-4-8-16,-4 1 0 0,0 3 0 0,0-3-11 15,0-3 11-15,0-6 0 0,0 0 10 0,0 0-10 0,0 0 0 0,0 0 0 16,0 0 0-16,0 6 0 16,0-6 0-16,0 0 0 0,0 0 0 0,0 0 0 0,0 0 0 0,0 0 0 15,0 0 0-15,0 11 0 16,0-11 11-16,0 0-11 0,0 0 12 0,0 0-12 0,0 0 14 0,0 0-4 15,0 0-1-15,0-5 0 16,0-1 10-16,3-6 1 0,-3 0 1 0,4 0 0 0,-1 4 9 0,-3-4 2 16,4 6 0-16,-4-12 0 15,3 9-14-15,-3 1-2 0,4-4-1 0,0 3 0 0,-1 3-7 0,1 0 0 16,3 0-8-16,-4-5 12 16,1 5-2-16,-1 0-1 0,4 3 0 0,-3 0 0 15,-1-6-9-15,4 9 0 0,-3 0 0 0,3 0 0 16,0 0 21-16,0 0-1 0,-3 0 0 0,3 0 0 0,0 0-20 0,0 3 0 15,0 6 0-15,0-3 0 0,3 0 0 0,-2 3 0 16,-1-4 0-16,0 1 0 0,3 6 0 0,-3 0 0 0,4 0 0 0,-4 2 0 16,3 4 0-16,-2-6 0 0,-1-4 0 15,3 4 0-15,-3 0 0 0,0 0 0 0,0 5 0 0,0-11 0 16,0 9 0-16,1-3-15 0,-5 0 3 16,1-7 0-16,-1 10 12 0,1-9 16 0,-1 0-3 0,-3-6-1 31,0 6-40-31,0-6-8 0,0 0-1 0,0 9-1 15,0-9-93-15,0 8-18 0,0-8-4 0</inkml:trace>
  <inkml:trace contextRef="#ctx0" brushRef="#br0" timeOffset="126873.963">27933 10395 1082 0,'0'0'30'0,"0"0"8"0,0 0-30 0,0 0-8 0,0 0 0 0,0 0 0 15,0 0 14-15,0 0 2 0,0 0 0 0,0 0 0 16,0 0-7-16,0 0-1 0,0 0 0 0,0 0 0 16,0 0 11-16,0 0 1 0,0 0 1 0,0 0 0 15,0 0 35-15,0 0 8 0,0 0 0 16,7 5 1-16,-3 1-4 0,3 0-1 0,-4 0 0 0,1 0 0 15,-4 0-17-15,0 6-4 0,0-4-1 0,0 4 0 16,0-6-30-16,0 6-8 0,0 0 0 0,0-4 0 16,0 1 0-16,0 6 0 0,0-3 0 0,0-1 0 15,0 1 0-15,3 3 0 0,-3 2 0 0,0-5 0 16,4 3 0-16,-4 0 0 0,3-1 12 0,-3 4-4 16,4-6 0-16,-1 2 1 0,1-2 0 15,-1 0 0-15,1 0 0 0,-1-1 0 0,1 1 0 0,-1 0 0 16,5 3-9-16,-5-4 0 0,1-2 9 0,-1 3-9 15,1 3 9-15,-1-6-9 0,1 2 12 0,-1 1-12 16,1 0 9-16,-4 0-9 0,3-4 0 0,-3 4 9 16,0 0-9-16,4-6 0 0,-1 3 0 0,-3-3 8 15,0-6-8-15,0 5 0 0,0-5 0 0,0 9 0 16,0-9 0-16,0 0 0 0,0 0 0 0,0 0 0 16,0 9 0-16,0-9 0 0,0 0 0 0,0 0 0 15,0 0-16-15,0 0-6 0,0 0-1 0,0 0 0 16,0 0-37-16,0 0-7 0,0 0-1 0</inkml:trace>
  <inkml:trace contextRef="#ctx0" brushRef="#br0" timeOffset="128138.969">28374 10815 629 0,'-18'0'12'0,"11"0"6"0,0 0-18 16,0 0 0-16,0-6 0 0,-4 6 0 16,4-3 62-16,0 3 9 0,0-3 1 0,7 3 1 0,-7-3-45 0,-3 0-10 0,10 3-2 0,0 0 0 31,-7 0-8-31,7 0-8 0,0 0 9 0,0 0-9 0,0 0 21 0,0 0-1 0,0 0-1 16,0 0 0-16,0 0 3 0,0 0 1 0,0 0 0 0,0 0 0 15,0 0-3-15,0 0-1 0,0 0 0 0,0 0 0 16,0 0 4-16,0 0 1 0,0 0 0 0,0 0 0 15,0 0 3-15,0 0 1 0,0 0 0 0,0 0 0 16,0 0-9-16,0 0-2 0,7 0 0 0,-4 3 0 16,4 0 7-16,-3-3 0 0,3 0 1 0,-4 3 0 15,1-3-1-15,3 0-1 0,-4 3 0 0,5-3 0 16,-5 0-7-16,1 0 0 0,3 0-1 0,-4 6 0 16,-3-6 1-16,7 3 0 0,-3 3 0 0,-1-3 0 15,-3-3 11-15,7-3 2 0,0 3 1 0,-3-3 0 16,3 0-22-16,-4 0-8 0,5 3 0 0,-1-6 9 15,0 3-1-15,0 0 0 0,0 3 0 0,3-3 0 16,-3 0-8-16,4 0 8 0,0-3-8 0,-4 1 8 16,0-1-8-16,0 0 0 0,3-3 0 0,-3 6 8 15,-3-3-8-15,3 0 0 0,-3 0 9 0,-1 1-9 16,1 2 8-16,-1-3-8 0,-3 6 10 0,0-6-10 16,0 0 11-16,0 0-11 0,0-3 12 0,0 3-12 15,0 1 0-15,-3-1 0 0,-1 3 0 0,1-3 0 16,-1 3 0-16,-3-3 0 0,3 0 0 0,-3 0 0 15,4 6-8-15,-4-6 8 0,3 6 0 0,-3-6-9 16,7 6 9-16,-7-2-8 0,4 2 8 0,-4 0-8 16,-1-3 8-16,1 3 0 0,0-3-9 0,7 3 9 0,-7 0-19 15,7 0 1-15,-10 3 0 0,3 0 0 0,0-1 6 16,7-2 0-16,-7 6 1 0,-1 0 0 0,5 0 11 16,-4-6 0-16,7 0 0 0,-7 6 0 15,0 3 0-15,3-3 0 0,-3-3 0 0,7-3 0 16,0 0 0-16,0 0 0 0,0 0 0 0,-3 6 0 0,3-6 0 0,0 0 0 15,0 0 0-15,-4 5 0 16,4-5 0-16,0 0 0 0,0 0 0 0,0 0 0 0,0 0 0 0,0 0-8 0,0 0 8 16,-3 9 0-16,3-3 0 0,0 0 0 0,0 6 0 15,0-6 0-15,0-6 0 0,0 5 0 0,0-5 0 0,0 9 0 16,-4-3 0-16,4 0 0 0,0 6 0 0,-3-6 0 16,3-6 0-16,-4 11 0 0,1-5 0 0,3-3 0 15,0-3 0-15,-4 9 0 0,0 0 0 0,4-3 0 16,0-6 0-16,-3 12 0 0,-1-7 0 0,4-5 0 15,0 6 12-15,-3 0 0 16,3-6 1-16,0 6 0 0,0-6 6 0,0 9 1 0,3-3 0 0,1 0 0 16,-1 2-5-16,1 1-1 0,0-3 0 0,-1 0 0 15,4 0-14-15,-3 0 0 0,-1 0 8 0,4-3-8 16,-3 3 25-16,3-4 3 0,3 1 0 0,-3 0 0 16,0 0-28-16,1 0 0 0,-1 0 0 0,3-3 0 15,-3 0 11-15,4 0-3 0,-1 0-8 0,1 0 12 16,0 0-12-16,-1-3 0 0,1 0 0 0,-1 0 0 15,-3 3 0-15,0-3 0 0,4 3 0 0,-4 0 0 16,0-3 0-16,4 3 0 0,-4 0 0 0,0-2 0 16,3 2 0-16,-3 0 0 0,1-3 0 0,2 3 0 15,-3 0 0-15,0-3 8 0,4 3-8 0,-4 0 0 0,0 0 9 0,0 0-9 16,0 0 8-16,-3 0-8 0,3 0 0 16,-7 0 0-16,0 0 0 0,0 0 0 0,0 0 0 0,0 0 0 15,0 0 0-15,0 0 0 0,0 0-20 0,0 0-2 0,0 0-1 16,0 0 0-1,7-3-75-15,-4 0-15 0,1 0-3 0</inkml:trace>
  <inkml:trace contextRef="#ctx0" brushRef="#br0" timeOffset="129761.343">29422 10665 718 0,'-11'-6'15'0,"4"0"3"16,0 6-18-16,3-6 0 0,-3 0 0 0,0 4 0 15,0-1 36-15,0 0 4 0,0 3 1 0,-3-3 0 0,3 0-25 0,-1 3-6 0,1 0-1 0,-3 3 0 16,3 0 11-16,-4 0 3 0,1 0 0 0,-1-1 0 16,4 4 14-16,-4-6 3 0,1 6 1 0,-1-6 0 15,-3 6-17-15,4 0-3 0,-5 3-1 16,5-3 0-16,-4 3-8 0,3-1-1 15,-3 4-1-15,3 0 0 16,1 3-10-16,-1-1 12 0,1-2-12 0,3 9 12 0,0-10-12 0,0-2 0 0,3 6 0 16,4 0 8-16,-4-4-8 0,4-5 8 0,4 6-8 0,0-3 8 15,-1-3 13-15,1 2 3 0,3 1 0 0,0-9 0 16,0 6 33-16,0 0 7 0,0 0 2 0,3-6 0 16,-3 0-42-16,4 0-8 0,0 0-1 0,-4 0-1 15,3 0-14-15,1 0 0 0,-1-6 0 0,-2 0 0 16,2 0 0-16,1 0-10 0,-4 1 10 0,3-4-8 15,1 0 8-15,0-6-13 0,-1 3 5 0,1 1 8 16,-1-1 9-16,1-6 10 0,-1 4 1 0,1-7 1 16,-4 3 7-16,4 1 0 0,-1-1 1 0,-3 0 0 15,0 1-13-15,0 2-4 0,-3-5 0 0,-1 2 0 16,1 6 0-16,-1 0 0 0,-3-5 0 0,0 2 0 16,0 0 0-16,0 7-1 0,0-10 0 0,0 0 0 15,0 4 2-15,0-4 1 0,0-3 0 0,-3 1 0 0,3 5-6 0,-4-3 0 16,1-5-8-16,-1 8 12 15,1 3 43-15,-1-5 8 0,1 5 1 0,-4 3 1 16,3 0-54-16,1 6-11 0,-1-8 0 0,4 11 0 16,0 0-62-16,0 0-7 0,0 0-2 0,-7 6 0 15,7-6 53-15,-3 5 18 0,-1 4-12 0,1 0 12 16,-1 3-10-16,4 3 10 0,-4 2-10 0,4-2 10 0,0 3 0 16,0 5 0-16,0-8 0 0,4 8 0 0,-4-5 0 15,0 2-9-15,0-2 9 0,0 6 0 0,0-10 0 16,0 7 0-16,0 5 0 0,4-11 0 0,-4 3 0 15,3-1 0-15,-3 1 0 0,4 0 0 0,-1-7 0 0,4 4 0 16,-3 3 0-16,3-7 0 0,-4 1 8 0,1 0-8 16,3 3 8-16,-4-4-8 0,1-5 0 15,3 6 8-15,-4-3-8 0,1 0 0 16,3 0 0-16,0 2 0 0,0-5 0 0,0 6 0 0,0-6 0 0,4 3 0 0,-1-3 0 16,1-1 8-16,0 1-8 0,3-6 0 0,-4 6-11 15,4-6 11-15,-3 0-21 0,3 0 1 0,-3 0 1 0,-1 0 0 31,-3-6-106-31,4 6-22 0,-4-6-4 0</inkml:trace>
  <inkml:trace contextRef="#ctx0" brushRef="#br0" timeOffset="130410.093">29640 10709 1466 0,'0'0'62'16,"0"6"-50"-16,4 6 0 0,-4-6 0 0,0 2 0 0,3 1 0 15,-3 0-12-15,0 3 0 0,4-6-12 0,-1 0 12 16,-3 5 0-16,4-5 0 0,-4 3 0 0,4 3 0 16,-1 0 0-16,1-7 0 0,-4 1 0 0,3 0 0 15,-3 6 0-15,0-12 0 0,4 6 10 0,-4-6-2 16,0 9-8-16,-4-3-12 0,4-6 4 0,-3 5 0 15,3-5-4-15,0 0 0 0,0 0 0 0,-4 6 0 16,4-6 4-16,0 0 0 0,0 0 0 0,-11 0 0 16,11 0-10-16,0 0-2 0,-3 0 0 0,-4-9 0 15,7 9 32-15,-4-5 7 0,1-1 1 0,-1 0 0 16,4 0 6-16,-3 0 2 0,-1 0 0 0,1 0 0 0,-1 0 1 0,1 1 1 16,3-4 0-16,-4 3 0 15,1-3 14-15,3 3 4 0,0-3 0 0,-4 3 0 16,4 1 4-16,0-7 2 0,4 0 0 0,-4 6 0 15,3-3-14-15,1 1-4 0,-1-1 0 0,4 3 0 16,-3-6-12-16,3 6-2 0,0 0-1 0,0 0 0 16,0 1-10-16,0-1-3 0,4 0 0 0,-4 3 0 15,0-3-8-15,3 6 0 0,-3-6 9 0,4 6-9 16,0 0 0-16,-1-6 0 0,4 6 0 0,-3 0 0 16,-1 0 0-16,5-6 0 0,-5 6-8 0,1 0 8 15,-1 0-10-15,1 0 10 0,-4 0-12 0,0 0 12 0,-7 0-25 0,7 6 1 16,-3-6 1-16,-4 0 0 15,0 0-22-15,0 0-5 0,7 6-1 0,-7-6 0 16,0 0-104-16,0 0-21 0,0 0-4 0</inkml:trace>
  <inkml:trace contextRef="#ctx0" brushRef="#br0" timeOffset="131365.695">30279 10653 1393 0,'0'0'28'0,"0"0"9"16,0 0-29-16,0 0-8 0,-4 0 0 0,4 0 0 16,0 0 0-16,-7-6-15 0,7 6 4 0,-7 0 1 0,0 6 2 0,0-6 0 15,0 0 0-15,7 0 0 0,0 0 8 0,-10 6 0 0,2-6 0 0,1 0 0 16,0 6 14-16,-3-6 5 0,3 0 1 0,0 6 0 15,0-3 8 1,-4-3 1-16,0 3 1 0,1-3 0 0,3 3-11 0,-4 0-3 0,1 0 0 0,3-3 0 16,0 3-16-1,-4-1 0-15,4 1 0 0,0 0 0 0,-4 0 11 0,4 6 5 0,0-3 0 0,-3 6 1 16,3-6 2-16,-4-3 0 0,0 2 0 0,4 1 0 16,-3 3 2-16,3-3 1 0,0 3 0 0,3 3 0 15,-3-7-10-15,3 1-3 0,-3-3 0 0,4 3 0 16,3 6-9-16,-4-6 12 0,4-6-12 0,-3 6 12 15,3 5 3-15,3-5 1 0,-3 0 0 0,4 0 0 16,-1 6 0-16,1-3 1 0,-1-3 0 0,1-1 0 16,-4 1-5-16,4 0 0 0,-4-6-1 0,3 12 0 15,1-6-11-15,-1 0 0 0,1 0 9 0,-4-6-9 16,3 5 0-16,-3-5 0 0,4 3 0 0,-1 3 0 0,1-3 0 16,-4-3 9-16,3 3-9 0,4 3 0 15,-7-6 28-15,4 6-2 0,3-6 0 0,-4 0 0 16,5 0-10-16,-1-6-3 0,-4 6 0 0,1-6 0 0,3 3 3 0,-4 0 0 15,-3 3 0-15,4-3 0 16,3-3-16-16,-4 1 9 0,1-4-9 0,3 6 8 16,-4-3-8-16,4-6 0 0,1 12 0 0,-5-6 0 0,4-3 0 0,0 4 0 15,0-4 0-15,0 0 0 16,0-3 0-16,0 6 0 0,0-5 0 0,4 5 0 16,-4 0 0-16,0 0 0 0,0-6 0 0,0 6 0 0,-3 3 0 15,3-3 0-15,-4 1 0 0,1-1 0 0,-1 6 0 0,-3 0 0 0,0 0-8 16,4-6 8-16,-4-3-8 0,0 9 8 0,0 0-10 0,0 0 10 15,0 0-9-15,0 0 9 16,0 0-8-16,0 0 8 0,0 0 0 0,0 0-8 16,0 0 8-16,0 0 0 0,0 0 0 15,0 0-10-15,0 0 10 0,0 0 0 0,0 0 0 0,0 0 0 16,0 0 0-16,0 0 0 0,0 0 0 0,0 0 0 0,0 0 0 0,0 0 0 16,0 0 0-16,-7 9 0 0,7-9 0 0,-4 6 0 15,1 5 0-15,-1-5 0 0,4 3 0 0,4 3 9 16,-4 0 2-16,3-1 0 0,1 1 0 0,-1-6 0 15,1 6 0-15,-1 0 0 0,1 2 0 0,3-8 0 16,0 6 9-16,-3-3 3 0,3-3 0 0,0 2 0 16,0 1-23-16,0-3 0 0,-4 6 0 0,4-12 0 15,1 6 0-15,-1 0 0 0,0-6 0 16,0 0 0-16,-7 0-12 0,0 0-6 0,0 0-2 0,3 6 0 16,1-12-41-16,3 6-9 0,-4 0-2 15,4-6 0-15,-3 0-158 16,3-6-32-16</inkml:trace>
  <inkml:trace contextRef="#ctx0" brushRef="#br0" timeOffset="132283.452">30632 10727 1400 0,'0'0'31'0,"0"0"6"0,0 0 2 0,0 0 0 0,-4 0-31 0,1-12-8 0,-4 12 0 0,7 0 0 16,-4-6 38-16,4 6 6 0,-3-9 2 0,3 9 0 15,-4-3-5-15,4 3-1 0,-7-3 0 0,7 3 0 16,-4-3-9-16,-3 3-3 0,0 0 0 0,0 0 0 16,0 0-2-16,0 3-1 0,0-3 0 0,0 3 0 15,-4 0 0-15,1 6 0 0,-1-9 0 0,1 6 0 16,-1 0-12-16,1 0-2 0,-1 0-1 0,0-3 0 0,1 2-2 0,3 4-8 16,-4-6 12-16,4 3-4 15,0 6-8-15,-4-6 10 0,4 5-10 0,-3-5 10 0,-1-3-10 16,1 6 0-16,3 0 0 0,0 0 0 15,-1 0 0-15,5-4 8 0,-4 1-8 0,3 0 8 0,4 6-8 0,0-12 0 16,0 0 0-16,-3 6 0 16,3-6 0-16,3 9 0 0,1-3 10 0,-1 5-10 15,4-11 18-15,1 6-3 0,-1 6-1 0,3-12 0 16,4 6 5-16,-3-6 1 0,6 0 0 0,-2 3 0 0,-1-3-9 0,-4 0-2 16,4 0 0-16,1-3 0 15,-1 3-9-15,-4-6 0 0,1 0 9 0,-1 0-9 16,5 0 0-16,-5-3 9 0,1 4-9 0,-1-4 0 15,1 0 11-15,-1-3-11 0,1 6 10 0,-4-5-10 0,4 2 0 0,-4 0 8 0,0-3-8 0,0 6 0 16,0 3 0-16,0-3 0 0,-4 1 8 0,1-1-8 16,-4 6 0-16,0 0 8 15,0 0-8-15,0 0 0 0,0 0 0 0,0 0 0 0,0 0 0 16,0 0 0-16,0 0 0 0,0 0 0 16,0 0 0-16,0 0 0 0,-7 0-8 0,7 0 8 0,0 0-12 0,-7 0 12 15,7 0-11-15,-7 0 11 0,7 0-10 0,-7 6 10 16,3-1 0-16,1 4 0 0,-1 3 0 15,1 3 0-15,6-1 0 0,-3-2 0 0,4 6 0 0,-1-1 0 16,1 10 0-16,-1-9 0 0,4 2-8 16,0 4 8-16,4-4 0 0,-4 10 8 15,4-4 0-15,-1-2-8 0,4 5 0 0,-3-5 0 0,3 8-10 0,-3-12 10 16,3 10 0-16,0-7 0 0,0 1 0 0,0-4 0 16,-3 4 0-16,-1-3 0 0,4 2 0 0,-7-5 8 0,0 2-8 15,0-2 0-15,1 0 0 0,-5-1 0 0,1-5 0 16,-1 3 0-16,-3 2 0 0,-3 1 0 15,-1-3-8-15,-7 8-1 0,1-8 0 0,-8 8 0 16,4-5-25-16,-3 0-5 0,-1-4-1 16,0-2 0-16,1 0 24 0,-1 0 5 0,-3-1 1 0,0-2 0 15,-1 0 10-15,-2-6 9 0,3 3-1 0,-1-3-8 0,-2 0 11 0,3 3-11 16,-4-1 10-16,4-5-10 16,0 0 9-16,3 0-9 0,-3 0 8 0,3 0-8 15,4-5 0-15,0 5 0 0,0-6 0 0,3 0 0 16,4 6-10-16,-3-3 10 0,6 0-13 0,4 3 5 15,-4-3-24-15,4 3-4 0,0 0 0 0,0 0-1 16,0-6-147-16,8 0-30 0</inkml:trace>
  <inkml:trace contextRef="#ctx0" brushRef="#br0" timeOffset="133229.387">31196 10691 874 0,'0'0'19'0,"0"0"4"0,0 0 1 0,0 0 1 0,0-5-25 0,0 2 0 0,0-3 0 0,0 6 0 16,0-6 14-16,0 0-2 0,-3 0-1 0,3 0 0 15,0 6 8-15,-4-6 1 0,1 0 1 0,3 6 0 16,0 0 15-16,-4-5 4 0,0-1 0 0,-3 3 0 15,7 3-13-15,-7-6-3 0,0 3 0 0,7 3 0 16,-7 0 13-16,0 0 3 0,0 0 0 0,-3 0 0 16,3 0-20-16,-4 3-3 0,4-3-1 0,0 9 0 15,-4-6 20-15,4 3 3 0,0-4 1 0,0 10 0 16,0-6-18-16,0 0-3 0,-4 6-1 0,4-3 0 16,0-1-1-16,-3 7 0 0,3-9 0 0,0 6 0 15,3-1-17-15,-7-2 8 0,4 3-8 0,0 0 0 16,0 0 11-16,0-1-11 0,0-5 10 0,0 9-10 15,4-6 13-15,-4 5-3 0,3-8-1 0,0 6 0 0,1-3 9 0,-1 0 2 16,4-3 0-16,0 2 0 0,0 4-4 0,4 0 0 16,-4-6 0-16,3-3 0 0,1 6 0 0,-4-4-1 15,4 4 0-15,-1-3 0 16,4 6 3-16,-3-6 1 0,3 0 0 0,0 0 0 16,3-4 3-16,-3 1 1 0,4 0 0 0,0 0 0 0,-1 0-3 0,1 0-1 15,-1 6 0-15,4-6 0 0,1-3-9 0,-5 0-2 16,1 0 0-16,-1 0 0 15,1 0-8-15,-1-3 10 0,1 0-10 0,-4-3 10 0,4 3 4 0,-1 0 1 0,1-3 0 16,-1 1 0-16,1-1-15 16,0-6 0-16,-4-3 0 0,3 6 0 0,-3-2 9 0,4 2 3 15,-4-9 0-15,0 12 0 0,0-5-4 16,-3 2 0-16,-1-3 0 0,1 6 0 0,-1-6-8 0,-3 6 10 0,0 1-10 0,-3-1 10 31,-1-3-10-31,1 0 0 0,-1 3 0 0,-3 0 0 0,0-3 0 0,-4 4 0 16,1-1 0-16,-1 0 0 0,1-6 0 0,-1 6 0 15,0 0 0-15,-3 0 0 0,4 1 0 0,-4 2 0 0,3 3 0 0,0-6 0 16,1 0-9-16,3 0 9 0,-4 0 0 0,4 6 0 16,0 0 0-16,0-6-8 0,7 6 8 0,-7-3 0 15,7 3-12-15,0 0 2 0,-3 0 0 0,3 0 0 16,0 0-22 0,-8-6-4-16,8 6 0 0,-3-3-1 0,3 3-94 0,0 0-18 0,-4-2-4 15</inkml:trace>
  <inkml:trace contextRef="#ctx0" brushRef="#br0" timeOffset="133961.488">31295 10703 752 0,'0'0'32'15,"0"0"-32"-15,0 0 48 0,0 0 3 0,0 0 1 0,0 0 0 16,0 0 20-16,0 0 4 0,3 6 0 0,5 0 1 15,-8-6 8-15,3 0 2 0,1 12 0 0,-4-12 0 16,3 6-27-16,-3-6-6 0,0 0-1 0,4 3 0 16,-1-1-12-16,1 4-2 0,3 0-1 0,-4 3 0 15,1 3-14-15,-1-6-2 0,1 5-1 0,-1-5 0 16,1 0-7-16,-1 3-2 0,1 0 0 0,-1 6 0 16,1-10 0-16,-4 7 0 0,4-6 0 0,-1 9 0 15,-3-6 0-15,4-4 0 0,-1 4 0 0,-3-3 0 16,4 6 1-16,-1-6 0 0,1 3 0 0,-4-9 0 15,3 6 1-15,-3-6 0 0,0 0 0 0,0 0 0 0,0 5-6 16,0-5-8-16,0 6 11 0,0-6-11 16,0 0 10-16,0 0-10 0,0 0 8 0,0 0-8 0,0 0 26 0,0 0 0 15,0 0 0-15,0 0 0 16,0 0 2-16,0 0 1 0,4-6 0 0,-1 3 0 0,1-5-2 0,3-1-1 16,0-3 0-16,-4 0 0 15,4-2-10-15,1 2-3 0,-5 0 0 0,4 6 0 0,-3 0-13 0,-1-5 9 16,1 11-9-16,3-9 8 15,-4 3 2-15,1 3 0 0,-4 3 0 0,3-9 0 0,-3 9 2 0,4-3 1 16,-1-3 0-16,1 3 0 16,-1 3-13-16,1-6 0 0,3 6 8 0,0-5-8 0,-3 5 0 0,6 0 0 0,-3-6 8 15,4 6-8-15,-1 0 0 16,-2 0 0-16,2 6 0 0,1-6 0 0,3 0 0 0,0 5 0 0,-4 1 0 16,5-6 0-16,-1 9 0 15,-4-3 0-15,4 6 0 0,0 0 0 0,1-1 0 0,-5-5 0 16,4 9 0-16,-3-3 0 15,3-4 0-15,-3 7 0 0,-1-3 0 0,1-3 0 0,-1 3 0 0,1-4 0 0,-4 1 0 0,4 3 0 16,-4-6 0-16,0 6 0 16,3-10 0-16,-3 7 0 0,0-3-12 0,-3 3-8 0,3-3-1 0,-4 0-1 31,1 0-23-31,-4-6-5 0,0 0-1 0,0 0 0 0,0 0-84 16,0 0-17-16,0 0-3 0</inkml:trace>
  <inkml:trace contextRef="#ctx0" brushRef="#br0" timeOffset="134848.939">32191 11056 1872 0,'0'0'39'0,"0"0"9"0,0 0-38 0,0 0-10 0,0 0 0 0,0 0 0 16,0 0-22-16,0 0-6 0,0 0-2 0</inkml:trace>
  <inkml:trace contextRef="#ctx0" brushRef="#br0" timeOffset="168521.316">3591 10709 1263 0,'0'0'28'0,"0"0"5"0,0 0 2 0,0 0 1 15,0 0-36-15,0 0 0 0,0 0 0 0,0 0 0 0,0 0 15 0,0 6-4 16,0 0-1-16,0 6 0 0,0-7-10 0,0 1 8 0,0 3-8 0,4 0 8 16,-4 6 15-16,3-4 2 0,1-2 1 0,-4 9 0 15,3 0 22-15,1-7 5 0,-1 1 1 0,5 6 0 16,-5 2 6-16,1-2 0 0,3-3 1 0,0-1 0 15,-4 1-33-15,4-3-6 0,-3 2-2 0,-1 1 0 16,1 3-8-16,3-3-1 0,-4-1-1 0,-3 4 0 16,7-3-10-16,-3-1 0 0,0 4 0 0,-4-3 8 15,3-4-8-15,-3 7 0 0,0-6 0 0,0-3 8 16,4-1-8-16,-4 4 0 0,0-3 0 0,0-3 8 16,0-6-21-16,0 0-5 0,0 0-1 0,0 0 0 15,0 0-49 1,0 0-9-16,0 0-3 0,0 0 0 0,-4 0-28 0,1-12-7 15,-1 6-1-15,0-6 0 0,1 4-88 16,-1 2-19-16</inkml:trace>
  <inkml:trace contextRef="#ctx0" brushRef="#br0" timeOffset="168981.22">3186 10597 1396 0,'0'0'31'0,"-7"0"6"0,7 0 2 0,0 0 0 0,0 0-31 0,0 0-8 0,0 0 0 0,0 0 0 16,0 0 10-16,0 0 1 0,-4 6 0 0,4-6 0 16,0 6-11-16,0-3 0 0,4 0 0 0,3 0-11 15,0-3 11-15,3 3 11 0,1-3-3 0,3-3 0 16,0 0-8-16,7 0 0 0,-3 0 0 0,-1 3 0 16,1-6 23-16,7 0 9 0,-4 6 1 0,7-6 1 15,0-5-19-15,-6 2-4 0,2 3-1 0,1-3 0 16,7 0 12-16,-4 4 2 0,0-7 1 0,4 6 0 15,0 0-25-15,-8 0 0 0,1 0 0 0,3 3 0 16,-3 0 0-16,3 0 0 0,-7-2 0 0,-7 5 0 16,8-3 0-16,-5 3 0 0,-3 0 0 0,1 0 0 15,2 3-11-15,-3-3 11 0,-7 2-8 0,0 1 8 16,-3 3-110-16,-4-6-17 0,0 0-3 16</inkml:trace>
  <inkml:trace contextRef="#ctx0" brushRef="#br0" timeOffset="171065.964">3288 11338 1378 0,'3'-6'28'0,"4"0"8"0,-3 1-28 0,3-1-8 0,7 3 0 0,-3-3 0 0,3 3 16 0,0-3 1 15,0 3 1-15,7-3 0 0,-3-6-18 0,-4 7 0 16,7-1 8-16,-3 3-8 0,-1 0 0 0,5-3 0 16,-1 3 0-16,-4 0 0 0,5 0 0 0,-1 0 0 15,3-6 0-15,-2 3 0 0,6 6 39 0,-7-5 4 16,4-1 1-16,-1 0 0 16,1 0 0-16,3 3 0 0,-7-3 0 0,4 3 0 0,3-3-32 0,-6 3-12 0,-1 0 8 15,-4 3-8-15,5-2 0 0,-1 2 8 0,0 2-8 16,-4-4 0-16,1-4 0 0,0 6 0 0,-8 3 8 15,1-3-8-15,3 0 0 0,-3 0 0 0,-1 0 0 16,1 3 8-16,-4-1-8 0,3-2 0 0,-2-2 0 16,-1-1 0-1,3 0-116-15,-6 3-18 0</inkml:trace>
  <inkml:trace contextRef="#ctx1" brushRef="#br0">10001 9075 0,'0'0'16,"0"0"0,-63 52-1,38-34 1,4-3 0,3 2-1,4-11 1,4 6-1,6 0 1,0-3 0,4-3-1,-7-6 1,-7 0 0,7 5-16</inkml:trace>
  <inkml:trace contextRef="#ctx0" brushRef="#br0" timeOffset="172164.451">4269 10406 2067 0,'0'0'87'0,"0"6"-70"15,3 6 68-15,1-3 14 0,-4 5 2 0,3 1 1 16,1 3-18-16,-1 2-4 0,1-2-1 0,-1 11 0 16,1-11-15-16,-1 8-2 0,4-2-1 0,-3 2 0 15,3 4-22-15,-3-7-5 0,3 10-1 0,0-7 0 16,0 4-15-16,-4-4-3 0,1 3-1 0,3 1 0 15,-4-4-4-15,4 7-1 0,-3-4 0 0,-1-3 0 16,1 1 11-16,0-1 1 0,-1-5 1 0,4-3 0 16,-7-1-22-16,4-5-15 0,-4-3 3 0,0 0 0 15,3-3-4-15,-3-6 0 0,0 0 0 0,0 0 0 16,0 0-118-16,0 0-24 0,0 0-5 0,0 0-1 16,-3-12-22-16,-1 0-5 0</inkml:trace>
  <inkml:trace contextRef="#ctx0" brushRef="#br0" timeOffset="178445.34">5694 10647 1792 0,'0'0'51'0,"0"0"10"0,0 0-49 0,0 0-12 0,0 0 0 0,0 0 0 16,0 0 54-16,0 0 8 0,3 6 2 0,-3-6 0 15,0 0 41-15,0 0 9 0,0 0 2 0,0 0 0 16,0 0-32-16,0 0-7 0,0 0-1 0,0 0 0 15,0 0-9-15,0 0-3 0,0 0 0 0,0 0 0 16,0 0-51-16,0-6-13 0,-3-2 0 0,3 2 0 16,-4-6 0-16,1 3 0 0,-1 0-12 0,1-3 12 15,-4 7 0-15,3-13 0 0,1 6 0 0,-1 3 0 16,-3-2 0-16,-4-7 0 0,1 6 8 0,-1 0-8 16,1-2 0-16,-1 2 0 0,1-3-8 0,-5 4 8 15,1-4 0-15,4 6 0 0,-4 3 8 0,3-6-8 16,-7 4 0-16,8-1-21 0,-4 3 3 0,0 0 1 15,-1 3 27-15,5-3 6 0,-4 6 0 0,3 0 1 16,4 0-29-16,4 0-5 0,-4 0-2 0,7 0 0 0,-4 0 19 16,-3 6 0-16,-4 0 0 0,8 6 0 0,-1 2 16 0,4 4 1 15,0-6 0-15,0 11 0 0,0-2-17 0,4 2 0 16,-1 4 0-16,1-1 0 0,3 4 0 0,0-7 0 16,0 7 0-16,0 2 0 0,-3-3 36 0,3 10 4 15,0-13 1-15,0 12 0 0,0-2-14 0,0-1-3 16,0-3-1-16,0 6 0 0,-3-2-12 0,3-13-3 15,-4 10 0-15,1-10 0 16,-1-2-8-16,-3-4 0 0,4 4 0 0,-4-6 0 0,3-4 0 0,-3 4-17 0,0-3 4 16,0-6 1-1,0 0-25-15,0-6-5 0,0 0-1 0,0 0 0 16,0 0-93-16,0 0-20 0,0 0-3 0</inkml:trace>
  <inkml:trace contextRef="#ctx0" brushRef="#br0" timeOffset="179110.641">5225 10665 2010 0,'-4'21'42'0,"4"-16"9"0,0 1-41 0,4 0-10 0,-1 0 0 0,1 0 0 16,3 0 64-16,3 0 12 0,-3 0 1 0,7-6 1 15,1 3-10-15,-1-1-3 0,3-2 0 0,5 0 0 16,-1 3 51-16,3-3 9 0,5 0 3 0,-8 0 0 16,7-3-103-16,-7 3-25 0,4-2 0 0,0-1 0 15,-11 3 0-15,0-6 0 0,0 0 0 0,4 0 0 16,-4 0-99-16,0 6-25 0,0-6-4 0</inkml:trace>
  <inkml:trace contextRef="#ctx0" brushRef="#br0" timeOffset="179745.14">6149 10850 1565 0,'0'0'32'0,"0"0"8"0,0 0-32 15,0 0-8-15,0 0 0 0,0 0 0 0,0 0 58 0,0 0 10 0,0 0 1 16,0 0 1-16,0 0-15 0,0 0-3 0,0 0-1 0,0 0 0 15,0 0 3-15,0 0 1 0,0 0 0 0,0 0 0 16,0 0 23-16,0 0 5 0,0 0 1 0,0 0 0 16,0 0-52-16,-7-6-9 0,3 0-3 0,-3 1 0 15,4-4-9-15,-1 3-3 0,1-6 0 0,-4 3 0 16,3 0-8-16,-3 4 0 0,4-7 9 0,-5 0-9 16,1 0 12-16,-3 1-1 0,3 2-1 0,-4-9 0 15,1 6 5-15,-1 4 1 0,0-4 0 0,-6 6 0 16,3 0 4-16,-4 0 0 0,0 0 1 0,1 6 0 15,-1 0-21-15,1 6-18 0,-5-6 3 0,1 6 1 16,4 3 14-16,-5 0 0 0,5-1 0 0,3 4 0 16,3 0 24-16,-7 6 8 0,8-10 2 0,3 7 0 15,0 6-34-15,3-10 0 0,1 7 0 0,-1 0 0 16,4 2-9-16,0 1 9 0,4-1-8 0,3 7 8 16,0-9-26-16,0 2 0 0,3 4 0 0,4-10 0 15,-3 7 26-15,0-6 0 0,6-4 0 0,1 4 0 16,-4-6 0-16,4-6 0 0,3 3 0 0,0-6 0 15,-7-3 0-15,4 0 0 0,-1-3 0 0,-2-6 0 16,-1 3 0-16,0-8 0 0,0 2 0 0,3-6-8 16,-9 7-4-16,-1-7-1 0,0 4 0 0,0-1 0 15,-4 0 13-15,1 1 0 0,-1 2 0 0,1-3 0 16,-1 7 0-16,1-7 0 0,-4 0 0 0,0 9 0 0,0-2 0 16,0-7 0-16,0 9 0 0,0-3 0 0,0 7 0 15,0 5 0-15,0 0 0 0,0 0 0 0,0 0 12 0,0 0-4 16,0 0 0-16,0 0-8 0,0 0 16 0,0 8-3 15,0 1-1-15,3 3 0 0,-3 3-12 0,0 2-10 0,4-2 2 16,-4 9 0-16,3-7 20 0,1 7 5 0,0 2 1 16,-1 1 0-16,1-4-10 0,3 1-8 0,-4-1 9 0,1 4-9 15,-1-10 13-15,1 1-3 0,3-3-1 0,-4-4 0 32,-3 7-33-32,4-9-6 0,3-3-2 0,-7 3 0 0,0-9-41 15,0 0-9-15,0 0-2 0,0 0 0 0,0 0-170 16,0 0-34-16</inkml:trace>
  <inkml:trace contextRef="#ctx0" brushRef="#br0" timeOffset="180475.691">6389 10709 1824 0,'0'0'38'0,"0"0"8"0,0 0-37 0,-7 0-9 0,7 0 0 0,-7 6 0 16,3 6 104-16,-3 5 18 0,4 10 4 0,-1-10 1 16,1-11-50-16,3-6-9 0,0 0-3 0,0 0 0 15,-8 6-1-15,1 9 0 0,4-3 0 0,-1 5 0 16,1 4-51-16,3-1-13 0,3 7 0 0,1-9 0 15,-1 2 0-15,4 4 0 0,1-7 0 0,-1 7 0 16,3-9 0-16,1 5 0 0,6-8 0 0,-6 3 0 16,0-1 0-16,6-2 0 0,-3-9 0 0,4 3 0 15,0-3 0-15,-4 0 0 0,7-3 0 0,-7 0 0 16,-3-6 0-16,6 0 9 0,-3-3-9 0,4-3 8 16,-4-2-8-16,-3-1 0 0,3 0 0 0,0-8 0 0,-4-1-17 15,1 4 4-15,-4-4 1 0,4 4 0 0,-4 2 12 16,0-9 15-16,0 7-3 0,0-1-1 0,-4 10-11 0,1-7 0 15,-1 0 0-15,1 9 0 0,-4-2 0 0,4-4 0 16,-4 6 0-16,3 3 0 0,-3 0 0 0,0 6 0 0,0 0 0 16,0 0 0-16,0 0 0 0,0 0 0 0,0 0 0 0,0 0 0 15,0 0 53-15,0 0 9 0,0 0 2 0,4 3 0 16,-1 3-52-16,1 3-12 0,-1 3 0 0,1-6 0 16,3 5 0-16,-4-5 0 0,8 3 0 0,-8 6 0 15,1 0 0-15,-1-4 0 0,1 7 0 0,3-3 0 16,0 2 54-16,-3 1 8 0,3 0 2 0,0-1 0 15,-4 4-52-15,4-7-12 0,0 1 0 0,-3 3 0 16,-1-3 0-16,1-4 0 0,-1 1 0 0,1 0 0 16,0-3 0-16,-1-4 0 0,1 1 0 0,-1 0 0 15,-3 6-48-15,4-12-13 0,-4 0-3 0,0 0 0 16,0 0 0-16,3 6 0 0,-3-6 0 0,0 0 0 16,0 0-153-16,0 0-31 15,0 0-7-15</inkml:trace>
  <inkml:trace contextRef="#ctx0" brushRef="#br0" timeOffset="181052.905">7084 10771 1970 0,'0'0'56'0,"0"0"12"0,0 0-54 0,0 0-14 0,0 0 0 0,0 0 0 16,3 0 63-16,4 6 9 0,-3 0 3 0,-1-1 0 15,4 1 13-15,-3 3 4 0,3 3 0 0,0-3 0 16,-3 0-21-16,3 2-4 0,0 1-1 0,0 3 0 15,0-1-19-15,-4 1-4 0,4 3-1 0,-3-6 0 16,3 5-42-16,0 4 0 0,4-9 0 0,-4 5 0 16,3 1 0-16,1-3 0 0,-1 5 0 0,1-5 0 15,0-3 0-15,-1 2 0 0,4 1 0 0,-7-3 0 16,4-1 0-16,3-2 0 0,-3 6 0 0,-1-3 0 16,1-3 0-16,-1-4 0 0,1 7 0 0,0-3 0 15,-1 0 0-15,-3-3 0 0,7 0 0 0,-10-6 0 16,3 5-52-16,0-5-10 0,0 6-2 0,-3-6 0 15,-4 0 28-15,7 0 4 0,-7 0 2 0,0 0 0 16,7 0-31-16,-7 0-7 0,3 0 0 0</inkml:trace>
  <inkml:trace contextRef="#ctx0" brushRef="#br0" timeOffset="181426.349">7475 10803 1792 0,'0'0'51'0,"0"0"10"0,-3 6-49 0,-1 6-12 0,1 0 0 16,-1-7 0-16,1 7 80 0,-4-6 14 0,0 0 2 0,0 3 1 15,0 0-23-15,-1 5-5 0,-2-2-1 0,6 3 0 16,-10 2-32-16,4 7-8 0,-4-6 0 0,3-1-1 16,-3 10 29-16,0-10 7 0,3 7 1 0,-3-4 0 15,0 4-52-15,3-4-12 0,-6 4 0 0,3-6 0 16,-1 2 0-16,1-2 0 0,4-1 0 0,-4 4 0 16,3-6 0-16,1-1 0 0,-1-2 0 0,4 3 0 15,0-6-24-15,-4-3-7 0,8 2-1 0,3-8-1 16,0 0-12-16,0 0-3 0,0 0 0 0,0 0 0 15,0 0-37-15,0 0-8 0,3-5-2 0</inkml:trace>
  <inkml:trace contextRef="#ctx0" brushRef="#br0" timeOffset="182485.22">8572 10968 1656 0,'0'0'70'0,"0"0"-56"15,0 0 86-15,0 0 16 0,0 0 4 0,0 0 1 16,0 0-53-16,0 0-10 0,0 0-2 0,0-6-1 15,0-9-31-15,0 6-5 0,0 1-2 0,0-1 0 16,-3 0 21-16,-1-3 4 0,4-3 1 0,-7 7 0 16,4-1-25-16,-4-3-5 0,0 0-1 0,-4 6 0 15,4-5 1-15,-3 2 0 0,2-3 0 0,-2 3 0 16,3 0-13-16,-4 4 11 0,4-7-11 0,-3 3 10 16,3 3-10-16,-4 3 0 0,4 3 0 0,-4 3 0 15,1-3 0-15,-1 3 0 0,-3-3-12 0,3 3 12 16,1 6-17-16,-4 3 4 0,0-7 1 0,0 7 0 15,3 3 0-15,4 3 0 0,-4-7 0 0,8 7 0 16,-4 3 12-16,3-4 0 0,4 7 0 0,-3-4 0 16,6 4 0-16,1-10-9 0,-1 10 9 0,4-6-8 15,4-7 8-15,-4 4 0 0,4-6 0 0,3 0 0 16,-4-6 0-16,4 3 0 0,0-6 0 0,1 0 8 16,-5 0 4-16,4-6 0 0,0 0 1 0,1 0 0 15,-1-3-1-15,0-6-1 0,-4 4 0 0,4-1 0 16,-3-6-11-16,0 6 0 0,3-2 0 0,-7-4 8 15,3 6-8-15,-3 1 0 0,0 2 0 0,0-3 0 16,-3 0 0-16,0 6 0 0,3 1 0 0,-7-1 8 16,3 3-8-16,-3 3 8 0,0 0-8 0,0 0 8 0,0 0-8 0,0 0 12 15,0 0-12-15,0 0 12 0,0 0-12 0,0 0 10 16,0 0-10-16,-3 9 10 0,-1-4-10 0,1 7 0 0,-1 0 0 0,0-3 0 16,-3 5 0-16,4-2 0 0,-4 9 0 0,0-9 0 15,0 2 0-15,0 7 0 0,-4-6 9 0,4 5-9 16,-4-2 0-16,1-1 0 0,-1 1 0 0,-3 3 8 15,0 2-8-15,0-5 0 0,0-1 0 0,-4 10-8 16,1-10 8-16,-1 7-12 0,0-3 12 0,1 5-12 16,-5-5 32-16,5 5 5 0,-1-2 2 15,4 2 0-15,0-2-27 0,0-4 0 0,3-2 0 16,1-1 0-16,-1-2-12 0,4 0-7 0,4-6-1 0,-1 2-1 16,0-5 21-16,4 0 18 0,0-6-3 0,0 0-1 15,0 6-6-15,4 0 0 0,3-3-8 0,-3 0 12 16,6 0-12-16,-3-3 0 0,4 0 0 0,-1 0 0 15,1 0 0-15,3-3 0 0,4 0 0 0,-4 0 0 16,3 3 40-16,1-6 6 0,0 6 1 0,-1-6 0 16,1 6-24-16,-4-6-5 0,0 0-1 0,0 6 0 15,1-5-17-15,-5-4 8 0,4 6-8 0,-3-3 0 16,-4 0-8-16,3 0-9 0,-3 0-2 0,4 3 0 16,-4-3-125-16,0 1-26 0,0-1-5 0,0 0-1 15,0-3 7-15,0 6 1 0,0-3 0 0</inkml:trace>
  <inkml:trace contextRef="#ctx0" brushRef="#br0" timeOffset="183165.008">8728 10824 1824 0,'0'0'76'0,"0"0"-60"16,0 0 89-16,0 0 19 0,0 0 3 0,0 0 1 15,0 9-52-15,0-4-9 0,-4 7-3 0,4-6 0 16,0 9-16-16,-3-1-4 0,-1 1-1 0,4 6 0 16,-3-4-19-16,3 7-3 0,0-4-1 0,0 4 0 15,0-6-20-15,3-1 0 0,1 4 0 0,-1 2 0 16,1 4 0-16,-1-1 0 0,4 7 0 0,0-10 0 16,0-8 0-16,0-9 0 0,4-12 0 0,-4 0 0 15,4 0 0-15,-1 0-8 0,1 0 0 0,-1 3 0 16,1 6 8-16,0 3-12 0,-1 3 12 0,1-9-12 0,-1-9 12 0,1-8 0 15,0-4 10-15,-1-8-10 0,1 8 14 16,-1-5-3-16,1 2-1 0,-1 1 0 16,1 2-31-16,0-3-7 0,-1 7 0 0,1-10-1 15,-1 10-5-15,1 5-1 0,0-6 0 0,-4 1 0 0,0 8 56 16,-4-3 11-16,1 0 3 0,-1 6 0 0,1 1-12 0,-1-7-3 0,1 6 0 0,-4-3 0 16,3 6-8-16,-3 3-3 0,0 0 0 0,0 0 0 15,0 0-9-15,4-6 0 0,-4 6 0 0,0 0 0 16,0 0 0-16,0 0 0 0,0 0 0 0,3 6 0 15,1 6 44-15,-1-6 8 0,1 6 0 0,-1-7 1 16,-3 7-33-16,4 0-8 0,-4 3 0 0,0 2-1 16,4 1-11-16,-4-3 0 0,3 2 0 0,1 7 0 15,-4-7 0-15,0 7 0 0,3-3 0 16,-3-1 0-16,4-2 0 0,-4-1 0 0,0 1 0 0,3-3 0 16,-3-4 0-16,4 7 0 0,-4-6 0 0,3-6 0 15,1 3 0-15,-4-4 0 0,3 1 0 0,-3-6 0 16,0 9 0-16,0-9 0 0,0 0 0 0,7 6 0 15,-7-6-49-15,0 0-12 16,4 0-3-16,-1 0 0 0,4-3-55 0,-3 0-11 0,0 0-2 0</inkml:trace>
  <inkml:trace contextRef="#ctx0" brushRef="#br0" timeOffset="195560.142">9296 10803 1295 0,'0'0'36'0,"0"0"9"0,0 0-36 0,0 0-9 0,0 0 0 0,0 0 0 15,0 0 121-15,0 0 23 0,0 0 4 0,0 0 0 16,0 0-40-16,0 0-8 0,0 0-1 0,0 0-1 16,0 0-16-16,0 12-3 0,3-6-1 0,-3 6 0 15,4-1-78-15,-1 1 0 0,1 6-11 0,-1-4 0 16,1 10 11-16,-1-9 14 0,4 2-3 0,0 7-1 16,-3-4 23-16,3 4 5 0,-3-1 1 0,3-5 0 15,-4 0-11-15,1 2-1 0,3-5-1 0,-4 0 0 16,1-4 0-16,-1 4 0 0,1-3 0 0,-1 0 0 15,1-4-26-15,-4 4 0 0,0-3 8 0,3 0-8 16,-3-3 0-16,0-6-16 0,0 0 4 0,0 0 1 16,0 0-25-16,0 0-4 0,0 0-2 0,0 0 0 15,0 0-16-15,0 0-3 0,-3-6-1 0</inkml:trace>
  <inkml:trace contextRef="#ctx0" brushRef="#br0" timeOffset="195885.736">9260 10547 2030 0,'0'0'57'0,"0"0"14"0,0 0-57 0,0 0-14 0,0 0 0 0,0 0 0 15,0 0 53-15,0 0 8 0,0 0 2 0,0 0 0 16,0 0-31-16,0 0-7 0,0 0-1 0,0 0 0 16,0 0-37-16,0 0-8 0,0 0-2 0,0 0 0 15,0 0-84-15,0 0-17 0,0 0-3 0</inkml:trace>
  <inkml:trace contextRef="#ctx0" brushRef="#br0" timeOffset="196880.904">9581 10518 1952 0,'-3'18'40'0,"3"-12"11"16,0 2-41-16,0 1-10 0,3 0 0 0,-3 9 0 16,4-7 67-16,-1 1 11 0,5 6 2 0,-5 2 1 0,1-2-13 0,-1 3-2 0,1 2-1 0,-4 1 0 15,3-4-13-15,1 10-4 0,-4-16 0 0,3 13 0 16,1-1-16-16,-4-2-3 0,3 2-1 0,1 1 0 15,-4 2-28-15,3-3 0 0,1 4 0 0,-4-1 0 16,3-5 37-16,1 2 2 0,-4-2 0 0,3-1 0 16,1 4-39-16,-4-1 0 0,4-2 0 0,-1-7 0 15,1 4 0-15,-4-3 0 0,3 5 0 16,1-11 8-16,-4 3-8 0,3 2 0 0,1-5 0 16,-4-6-8-16,0-3-24 0,0-3-4 15,0 0 0-15,0 0-1 0,0 0-36 0,0 0-7 16,0-3-2-16,-4-9 0 0,1 0-155 15,-4-2-31-15</inkml:trace>
  <inkml:trace contextRef="#ctx0" brushRef="#br0" timeOffset="197307.661">9098 10356 1474 0,'0'0'31'0,"0"0"6"0,0 0-29 0,0 0-8 0,0 0 0 0,0 0 0 16,0 0 75-16,0 0 13 0,0 0 4 0,0 0 0 16,0 0-26-16,0 9-5 0,4 0-1 0,-4 3 0 15,3 2-13-15,-3 4-3 0,4-6-1 0,-4 8 0 16,3-2-15-16,1 3-2 0,-1-7-1 0,1 1 0 15,-1 3 6-15,1-7 1 0,-1-2 0 0,1 0 0 16,-1-3-52-16,-3 3-9 0,0-9-3 0,0 0 0 16,0 0-51-16,0 0-10 0,0 0-3 0</inkml:trace>
  <inkml:trace contextRef="#ctx0" brushRef="#br0" timeOffset="199286.359">10312 10659 1806 0,'0'0'51'0,"0"0"12"0,0 0-51 0,0 0-12 0,7 0 0 15,-4 6 0-15,4-6 35 0,-3 9 4 0,-1-6 1 16,4 6 0-16,-3-1 25 0,3 7 6 0,-3 3 1 0,-1-4 0 16,1 4 16-16,-1 6 4 0,4-4 1 0,-3 10 0 15,-1-7-27-15,1 6-6 0,-1 4 0 0,1-1-1 16,-4 0-35-16,3 4-8 0,1-4 0 0,-4 3-1 16,3-5-15-16,1 2 8 0,3-8-8 0,-3 5 0 15,3-3-18-15,-4-8-10 0,1 0-1 16,3 2-1-16,-4-5 30 0,1 0 0 0,-1-6 0 0,1 8 0 15,3-11-128-15,-4 0-20 0,1 0-4 16,-4-6-1-16,0 0-111 0,0 0-21 0</inkml:trace>
  <inkml:trace contextRef="#ctx0" brushRef="#br0" timeOffset="199963.426">10174 10930 1824 0,'0'0'38'0,"0"0"8"0,0 0-37 0,0 0-9 0,7-3 0 0,4 3 0 16,-1 0 0-16,4-3 0 0,1 0 0 0,-1 0 0 15,3 3 54-15,4 0 9 0,1-6 1 0,-1 6 1 16,3 0-21-16,-2-6-5 0,2 6-1 0,-2-6 0 15,-5 6-20-15,1 0-4 0,-1-6-1 0,-2 6 0 16,2 0-13-16,-3 0 8 0,0 0-8 0,1 0 0 16,-1 0 0-16,-4-11 0 0,1 2-13 0,-1 0 4 15,-3 0-31-15,0 3-5 0,-3 6-2 0,3-6 0 16,-7 6 38-16,0 0 9 0,0 0 0 0,0 0 0 16,0 0 29-16,0 0 8 0,0 0 2 0,0 0 0 15,0 0-12-15,0 0-3 0,0 0 0 0,0 0 0 16,0 0-24-16,0 0 0 0,0 0 8 0,0 0-8 15,0 0 0-15,0 0 0 0,0 0 0 0,0 0 0 16,0 0 53-16,0 12 9 0,0 0 2 0,0 0 0 16,0 2-52-16,0 4-12 0,0-3 0 0,0 2 0 15,4 7 0-15,-4-4 0 0,3 4 0 0,1-1 0 16,3 1 0-16,-4 2 0 0,4-5 0 0,-3 0 0 16,3 5 0-16,-4-5 0 0,1 2 0 0,-1 1 0 15,1-7 0-15,0 4 0 0,-1-4 0 0,1 1 0 16,-4-6 0-16,3 3 0 0,1-4 0 0,-4 1 0 15,0-6 24-15,0-6 3 0,0 0 0 0,0 0 0 0,0 0-14 16,0 0-2-16,0 0-1 0,0 0 0 0,-4-12 14 0,1 0 2 16,-1-2 1-16,1-1 0 0,-1-6-27 0,0 4 0 15,1-4 0-15,3 4 0 0,-4-7 0 0,4 4 0 16,-3 2 0-16,6-6 0 0,-3 4 0 0,4 2 0 16,-4-2 0-16,7 2 0 0,-3 0 0 15,3 7 0-15,3-7 0 0,-3 3 0 0,4 6 0 0,-1 1 0 16,1 2 0-16,0 0 0 0,-1 0 0 0,-3-6 0 0,0 9 0 15,4 0 0-15,-4 3 0 0,-4-3 0 0,4 3 8 16,1 0-8-16,-5 0 0 0,4 0-9 0,-3 0 9 0,3 0-13 16,-4 0 13-16,4 3 0 0,0-3 12 0,-3 0-12 15,6 3-74-15,-3-3-22 16,1 0-4-16,-1 0 0 16,3 0-104-16,-3 0-20 0,0 0-4 0</inkml:trace>
  <inkml:trace contextRef="#ctx0" brushRef="#br0" timeOffset="200532.89">11014 11003 2006 0,'0'0'42'0,"0"0"9"0,0 0-41 16,0 0-10-16,0 0 0 0,0 0 0 0,0 0 56 0,-4 6 8 16,4 0 3-16,-3 9 0 0,3-10-43 0,-4 10-9 15,4-3-2-15,0 3 0 0,0-1-13 0,0 1 0 0,4-3 0 0,-1 2 0 16,1 7 0-16,-1-9 0 0,1 2 0 0,3 7 0 16,0-6 0-16,-4-4 0 0,4 4 0 0,4-3 0 15,-4 0 0-15,4-1 0 0,-1-5 0 0,1 6 0 16,3-9 0-16,0 3 0 0,0-3 0 0,0 0 0 15,0 0 0-15,1-3 0 0,-1-3 0 0,0 0 0 16,0 3 0-16,0-3 0 0,-3-3 0 0,-1 3 0 16,1-3 35-16,-4 0 4 0,0 0 1 0,0 1 0 15,-4-4-14-15,1 0-2 0,-4 0-1 0,3-3 0 16,-3 1-2-16,-3-1 0 0,3-3 0 0,-4 0 0 16,1 1 19-16,-1 2 3 0,1-9 1 0,-4 7 0 15,3 2-61-15,1-3-12 0,-4 1-3 16,3 2 0-16,-3 0 32 0,0 0 20 0,4 6-4 0,-5-5 0 15,-2 5 0-15,3 0 0 0,-4 3 0 0,1-3 0 16,-1 0-16-16,0 3 0 0,1 0 0 0,-4 0 0 16,3 3-48-16,-3 0-12 15,0 3-4-15,0 0 0 0,3-3 45 0,1 3 9 0,-1 3 2 0,4-3 0 16,7-3-13-16,0 0-3 0,0 0 0 0,0 0 0 16,0 0-18-16,0 0-4 0,0 0-1 0</inkml:trace>
  <inkml:trace contextRef="#ctx0" brushRef="#br0" timeOffset="201165.147">11497 10974 1792 0,'0'0'51'0,"0"0"10"0,0 0-49 0,0 0-12 0,0-6 0 0,0 6 0 16,0 0 98-16,0 0 17 0,0 0 3 0,0 0 1 15,0 0-40-15,0 0-8 0,0 0-2 0,-3 12 0 16,-1-4-45-16,4 7-10 0,-4-3-2 0,1 3 0 15,3-4-12-15,0 7 9 0,0-6-9 0,0 2 8 16,0-2-8-16,0 0 10 0,3 0-10 0,-3 2 10 16,4 4-10-16,3-6 0 0,0-3 9 0,-3 2-9 15,3 4 0-15,3-6 0 0,-3 3 0 0,0-1 0 16,4-2-16-16,0 0-2 0,-4-3 0 0,3 0 0 16,1 3 18-16,3-4 0 0,-4-5 0 0,5 6 0 15,-5-6 0-15,4 0 0 0,4-6 0 0,-4 6 0 16,4-5 10-16,-4-1 6 0,3 0 0 0,1-6 1 15,0 3-17-15,-4-3 8 0,3-5-8 0,-2 2 0 16,-1 0 8-16,0 1-8 0,0-4 0 0,-4-2 0 16,1 5 0-16,-4-6 0 0,0 1 0 0,4 2 0 15,-4 0 0-15,-4 7 0 0,4-7-8 0,-3 3 8 0,-1 6 0 16,1 1 0-16,-1 2 0 0,1 0 0 0,-4 0 0 16,0 6 0-16,4-9 0 0,-4 9-9 0,0 0 9 0,3-3 0 15,-3 3 0-15,0 0 0 0,4 6 12 0,3 0 4 16,-4 6 0-16,1-6 1 0,-1 8-3 0,4 4-1 0,-3 0 0 15,3-1 0-15,0 4 2 0,-4-4 0 0,8 7 0 16,-4-6 0-16,0 8 4 0,0-8 1 0,0-4 0 0,0 7 0 16,0-6 22-16,0-4 5 0,4 7 1 15,-4-6 0-15,0-3-39 0,0 2-9 0,0 1 0 0,-3-6 0 16,3 0-12-16,-4 0-4 0,4 0 0 0,-3-3-1 16,-1 0-24-1,-3-3-5-15,4 3-1 0,-4-3 0 0,7 3-13 0,-7-3-4 16,4 0 0-16,-4 0 0 0,7 0-116 0,-4-3-24 0,4 3-5 15</inkml:trace>
  <inkml:trace contextRef="#ctx0" brushRef="#br0" timeOffset="201770.342">12294 11065 1520 0,'-7'-15'32'0,"4"6"6"15,-1 3-30-15,4 1-8 0,-3-1 0 0,3-3 0 16,-4 6 65-16,4 3 12 0,0 0 3 0,0 0 0 16,0 0 32-16,0 0 8 0,0 0 0 0,0 0 1 0,0 0-43 15,0 0-9-15,0 0-1 0,0 0-1 0,0 0-26 16,4 6-5-16,-1 0 0 0,1 5-1 0,3-5-19 0,-4 6-4 0,4-3-1 16,0 3 0-16,0-1-11 0,1 7 0 0,2-12 0 0,1 6 0 15,-1 2 0-15,1 4 0 0,-4-6 0 16,3 2 0-16,1 4 0 0,0 0 8 0,-4-7-8 0,3 4 0 15,1-3 8-15,-4 0-8 0,4-1 8 0,-1 1-8 16,-3-3 17-16,7 0-1 0,-3 0-1 0,-1-3 0 16,1-1-15-16,0 1 0 0,-1 0 0 0,1 0 0 15,-1-6 0-15,-3 0 0 0,4 0 0 0,0 0 0 16,-4 0 0-16,0-6 0 0,0 0 0 0,0-2 0 16,0 2 0-16,-4 0 0 0,1-3 0 0,-1 0 0 15,1-3 54-15,-1 1 8 0,1-7 2 0,-4-3 0 16,0 10-52-16,4-10-12 0,-4 0 0 0,3 7 0 15,1-4-12-15,-1-5-6 0,1 5-1 0,-1 3 0 16,1-5 19-16,-1 5 0 0,4 0 0 0,-3-2 0 16,-1 2 0-16,4-3 0 0,-3 7 0 0,-1-1 0 15,1-6-8-15,0 9 8 0,-1-2 0 0,1 2 0 16,-4 6-27-16,3-3 2 0,-3-6 0 0,0 12 0 16,0 0-100-16,0 0-20 0,7 6-4 0</inkml:trace>
  <inkml:trace contextRef="#ctx0" brushRef="#br0" timeOffset="202289.945">12714 11179 1748 0,'0'0'36'0,"0"0"8"0,-3-5-35 0,3 2-9 0,-4-3 0 0,4 0 0 16,4 0 55-16,-1 0 9 0,1-3 1 0,3 6 1 15,0-3-34-15,0 4-6 0,0-4-2 0,3 3 0 16,1 0 3-16,3 0 0 0,-3 3 0 0,3 0 0 15,0-3 2-15,0 3 1 0,0-3 0 0,0 3 0 16,0 0-30-16,-3 0 8 0,0 0-8 0,-1 0 0 16,1-3 0-16,-4 3 0 0,3 0 0 0,1 0 0 15,-4 0 0-15,0 0 0 0,4 0 0 0,-4 0 0 16,0-6 0-16,0 6 0 0,-4 0 0 0,4-6 0 16,-3 6 0-16,-4 0 0 0,3 0 0 0,1-6 0 15,0 6 0-15,-1-6 0 0,4 1 0 0,-3-1 0 16,-1 0 0-16,1 0 0 0,-1 0 0 0,-3-3 0 15,4-2 32-15,-4-1 4 0,3 3 1 0,-3-6 0 16,0 3-23-16,-3 4-5 0,3-4-1 0,-4-6 0 16,1 4 9-16,-1 2 2 0,1 0 0 0,-1 0 0 15,-3-2-19-15,4 2 0 0,-5 0 0 0,1 6 0 16,0-6-20-16,0 7-7 0,0-1-1 0,0 0-1 16,0 3-5-16,-3 3-1 0,2 0 0 0,-2 3 0 0,3 3 35 0,-4 0 0 15,1-1 0-15,3 7 0 0,-4-6 0 0,0 9-8 0,1-3 8 16,3 5 0-16,-4 1 0 0,4 2-8 0,0 4 8 15,4-4 0-15,-1 7 0 0,4-1 0 0,4-2 0 0,-1 2 0 16,4 1 18-16,4-1 1 0,3 7 0 0,-4-10 0 16,5 4 18-16,2-10 4 0,-3 4 1 0,4-4 0 15,0 1 3-15,-1-9 1 0,4 0 0 0,1 0 0 16,-5 2-19-16,4-5-4 0,-3 0-1 0,0-6 0 16,-1 0-22-16,1 0 0 0,-4 0 0 0,-3 0 0 15,3-6 11-15,-4 6-3 0,-3-6 0 0,4 0 0 16,-4 4-18-16,0-4-4 0,0 3-1 0,0-3 0 15,0 0-29-15,-3 0-7 0,-1 3-1 0,1-3 0 16,-1 0-80-16,-3 0-17 0,0 6-3 16</inkml:trace>
  <inkml:trace contextRef="#ctx0" brushRef="#br0" timeOffset="202905.62">14009 10686 1552 0,'0'0'44'0,"0"0"10"16,0 0-43-16,0 0-11 0,0 0 0 0,0 0 0 15,0 5 104-15,0-2 20 0,3 3 3 0,-3 3 1 16,0-3-52-16,0 6-9 0,0-1-3 0,0 1 0 15,-3 9 0-15,3-4 0 0,0 1 0 0,-4 9 0 16,4 2 0-16,-3 3 0 0,-1 1 0 0,4 8 0 16,0-6-51-16,0 3-13 0,0 6 0 0,0-8 0 15,4-4 54-15,-4-6 8 0,0-2 2 0,3-1 0 16,-3 1-52-16,0-3-12 0,4-4 0 0,-1 4 0 16,-3-4 0-16,4 7 0 0,-1-12 0 0,1 8 0 0,-1-8 0 15,1 6 0-15,0-12 0 0,-1 8 0 16,-3-5 0-16,4-3 0 0,-4-6 0 0,3 3 0 15,-3-3-48-15,0 0-13 0,0 0-3 0,4-3 0 16,3-6-102-16,-4 0-21 0,4-2-4 0</inkml:trace>
  <inkml:trace contextRef="#ctx0" brushRef="#br0" timeOffset="203644.398">14499 11147 1337 0,'0'0'28'0,"0"0"6"16,0 0-34-16,0 0 0 0,0 0 0 0,0 0 0 16,7 0 58-16,-7 0 5 0,4-9 1 0,-4 9 0 15,3-6 50-15,-3 1 10 0,0 5 3 0,0-6 0 16,-3-3-53-16,3 0-10 0,-4-3-3 0,1 6 0 16,-4-8-45-16,3-1-16 0,-3 0 9 0,0-2-9 0,0 2 0 15,0-6 0-15,0 7 0 0,0 2 0 0,0-6 0 16,0 7 0-16,0 2 0 0,0 3 0 0,-1 0 0 0,-2 6 0 15,3 0 0-15,-4 6 0 0,1-6 0 0,-1 9 0 16,1-3 0-16,-1 5 0 0,0 7 0 0,1-6 0 0,-1-1 0 16,1 10 0-16,-1-3 15 0,4-1-3 15,3-2 0-15,1 6 0 0,-1-1-12 0,4-2-16 0,4-1 3 16,-1 10 1-16,5-12 12 0,-5 5 13 0,4-5-2 16,4 2-1-16,-4-2-10 0,3-3-14 0,-3-3 3 0,4 0 1 15,0-9 10-15,3 5 0 0,-4-5 0 0,4-5 0 16,-3 5 32-16,-1-6 9 0,5 0 2 0,-1-3 0 15,-4 0-18-15,1-6-3 0,-4 4-1 0,4-1 0 16,-1-6-21-16,-3 7 0 0,0-4 0 0,0 3 0 16,0-8 0-16,0 5-10 0,0-6 1 0,1 4 0 15,-1 2 9-15,0-3-12 0,-4 1 12 0,4 2-12 16,-3 0 12-16,-1 3 0 0,1 4 0 0,-1 2-8 16,1 6 8-16,-4 0 0 0,0 0 0 0,0 0 0 15,0 0 0-15,0 0 0 0,0 0 0 0,0 0 8 16,3 0 6-16,-3 0 2 0,7 6 0 0,-3 0 0 15,3 2-16-15,-3 7 8 0,-1 0-8 0,4 2 0 16,-3 1 11-16,-1-3-11 0,4 2 12 0,-3 7-12 16,3-6 29-16,-4 2-1 0,4 4 0 0,0-10 0 15,0 10-2-15,1-12-1 0,-1-1 0 0,0 7 0 16,0-9 7-16,-4 3 2 0,4-12 0 0,-3 5 0 16,3 7-34-16,-4-6 0 0,4-6 0 0,-3 6 0 15,-4-6-25-15,7 3-3 0,-7-3 0 0,4 3 0 16,-4-3-19-16,7 3-4 0,-7-3-1 0,3 3 0 15,-3-3-74-15,7 0-15 0,0-3-3 0</inkml:trace>
  <inkml:trace contextRef="#ctx0" brushRef="#br0" timeOffset="204410.199">15558 11079 363 0,'0'0'0'0,"0"0"16"0,3 6-16 16,-3 0 0-16,0-6 0 0,4 6 0 0,-1 0 106 0,-3-6 18 0,7 3 3 0,-7-3 1 15,4 3 0-15,-4-3 0 0,3 3 0 0,-3-3 0 16,0 0 0-16,7 0 0 0,-7 0 0 0,0 0 0 15,0 0-52-15,0 0-9 0,4 0-3 0,-4 0 0 16,3-6-5-16,-3 3-2 0,4-3 0 0,-4 0 0 16,-4 0-40-16,4-5-8 0,-3 5-1 0,3-3-8 15,-4 0 0-15,-3 0 0 0,4-2 0 0,-4-1 0 16,3 3 0-16,-3 3 0 0,0-6 0 0,-4 6 0 16,4 1 0-16,0 5 0 0,-3-6 0 0,-1 6 0 15,1 0 0-15,-1 0 0 0,0 6 0 0,1-1 0 16,-1 4 0-16,4 3 0 0,-3 0 0 0,2 0 0 15,1 2 0-15,0 7 0 0,4-1 0 0,-4-2 0 16,3 3 0-16,4 2 0 0,-3 1 0 0,3 2 0 16,0-2 40-16,0 2 0 0,3-2 1 0,1-1 0 15,-1-2-14-15,4 8-3 0,0-14-1 0,0 8 0 16,4-5-23-16,3 0 0 0,0-7 0 0,0 1 0 16,1-3 56-16,2 3 6 0,-3-12 2 0,0 6 0 15,4-6-48-15,-4 0-16 0,0 0 9 0,-3-6-9 16,3 6 0-16,-3-6 0 0,-1-3 0 0,-3 0 0 15,0 3 0-15,0-5 0 0,0 2 0 0,0-3 0 16,0 6-161-16,0-6-25 0,1 1-5 0</inkml:trace>
  <inkml:trace contextRef="#ctx0" brushRef="#br0" timeOffset="205112.061">16055 11226 1792 0,'0'0'51'16,"0"0"10"-16,0 0-49 0,0 0-12 0,0 0 0 0,0 0 0 16,0 0 45-16,0 0 7 0,0 0 0 0,0 0 1 15,0-5 0-15,0-1 0 0,0 0 0 0,0 0 0 16,0-3-25-16,-4 0-4 0,1 3-2 0,-1-2 0 16,1 2 34-16,-1 0 6 0,-3-6 2 0,0 0 0 15,0 4-52-15,0-4-12 0,0 3 0 0,0 0 0 16,-4-3 0-16,4 12 0 0,-3-8 0 0,-1 2 0 15,4 3 0-15,-4 3 0 0,4 0 0 0,-3 0 0 16,-1 3 0-16,4 3 0 0,-3 2 0 0,3 4 0 0,-4 0 0 16,4 0 0-16,0 2 0 0,0 4 0 0,0 0 0 0,3-4 0 15,-3 10 0-15,4-7 0 0,-1 7 0 0,1-3 0 16,3 2 0-16,-4-5 0 0,8 8 0 0,-4-8 0 16,3-1 0-16,4 4 0 0,0-9 0 0,0 3 0 0,4-1 0 15,3-5 0-15,-3 3 0 0,-1-12 0 0,4 6 0 0,0-6 0 16,-3-6 0-16,0 6 0 0,-1-12 0 0,1 6 0 15,-1-6 0-15,1-2 0 0,-1-4 0 0,-2-3 0 16,2 7 0-16,-6-1 0 0,3-5 0 0,0 5 0 16,-4 0 0-16,4-3 0 0,-3 1 0 0,-1 2 0 15,1-3-16-15,-1 7-7 0,1-4-1 0,0 0 0 16,-4 4 24-16,3 8 0 0,1-3 0 0,-4 6 0 16,0 0 0-16,0 0 0 0,0 0 0 0,0 0 0 15,0 0 0-15,0 0 0 0,0 0 10 0,0 0-10 16,0 0 15-16,0 0-4 0,0 0-1 0,0 6 0 15,0 5-2-15,0 4 0 0,0-3 0 0,0 5 0 16,3 1 45-16,-3 0 9 0,0 2 2 0,4-2 0 16,-1 0-52-16,1 8-12 0,-1-11 0 0,1 8 0 15,3-5 0-15,-4-6 0 0,4 5 0 0,4-5 0 16,-4-3 0-16,4 3 0 0,-4-6 0 0,3 5 0 16,1-11-48-16,-1 3-13 0,1-3-3 0,-4 0 0 15,4 0-102-15,-4-3-21 0,0 3-4 0</inkml:trace>
  <inkml:trace contextRef="#ctx0" brushRef="#br0" timeOffset="205705.397">16358 11153 1824 0,'0'0'38'0,"0"0"8"0,0 0-37 0,-3-6-9 0,3 6 0 0,0 0 0 15,0 0 86-15,0 0 15 0,0 0 3 0,0 0 1 16,0 0-65-16,0 0-14 0,-7 0-2 0,3 6-1 15,1 6 14-15,-1-6 3 0,4 0 1 0,0 8 0 16,0-5-15-16,0 6-3 0,4-4-1 0,-4 1 0 16,0 3-5-16,3 3-1 0,-3-1 0 0,4-2 0 15,-4 3-24-15,3-1-6 0,1 1-1 0,-4-6 0 16,3 5 15-16,-3-2 0 0,4-3 0 0,-4-6 0 16,3 2 0-16,-3-2 0 0,0-6 0 0,0 0 0 15,0 0 48-15,0 0 13 0,0 0 3 0,0 0 0 16,0 0-52-16,0 0-12 0,0 0 0 0,-7-3 0 15,0-5 0-15,4-1 0 0,-4 3 0 0,3-6 0 16,1-3 0-16,3-2 0 0,-4 5 0 0,4 0 0 16,4-8 0-16,-1 5 0 0,1 0 0 0,-1-2 0 15,4 2 0-15,0 3 0 0,0 0 0 0,4 1 0 16,-4-1 0-16,0 3 0 0,4 0 0 0,-4-3 0 16,3 4 0-16,1 2 0 0,3-6 0 0,-3 6 0 15,3-9 0-15,3 7 0 0,1-1 0 0,-4-3 0 16,4 0 0-16,-4 6 0 0,0-5 0 0,0 5 0 15,-3-3 0-15,-1 6-10 0,-3-3 2 0,0 0 0 16,0 3-64-16,-7 3-13 0,0 0-3 0,0 0 0 16,0 0-108-16,-10 9-23 0,3 0-4 0</inkml:trace>
  <inkml:trace contextRef="#ctx0" brushRef="#br0" timeOffset="206284.124">16880 10806 1937 0,'0'0'55'0,"0"0"12"16,0 0-54-16,0 0-13 0,0 0 0 0,4 9 0 15,-4-9 62-15,0 0 10 0,3 3 1 0,1 6 1 16,-4 2-35-16,0-5-7 0,0 6-2 0,-4 9 0 16,1-4 0-16,-1 7 0 0,1-7 0 0,-1 10 0 15,1-4-9-15,-4 7-1 0,3-4-1 0,1 4 0 16,-4 2-19-16,3-8 0 0,1 8 0 0,-4-9 0 15,3 4 55-15,1-4 7 0,3-2 2 0,-4 2 0 16,4-5-52-16,-4 0-12 0,4 2 0 0,0-2 0 16,4-3 0-16,-4 2 0 0,4 1 0 0,-1-6 0 0,4 2 0 15,-3-5 0-15,3 3 0 0,-4-3 0 16,1 3-48-16,3-7-13 0,0 1-3 0,-4 0 0 16,-3-6-153-16,0 0-31 0,0 0-7 0</inkml:trace>
  <inkml:trace contextRef="#ctx0" brushRef="#br0" timeOffset="207308.589">16669 11244 915 0,'-14'0'39'0,"7"-3"-31"16,0 3 82-16,7 0 17 0,0 0 3 0,0 0 1 15,0 0-38-15,0 0-7 0,0 0-2 0,10-3 0 16,1-3 24-16,3 6 5 0,0 0 1 0,4-6 0 16,3 6-10-16,0 0-3 0,0-5 0 0,0 5 0 15,0-6-51-15,1 6-10 0,2-6-3 0,1 6 0 16,0-9 21-16,-4 6 4 0,3 0 1 0,-2 0 0 16,-1-6-34-16,0 6-9 0,0 1 0 0,-3-1 0 15,-1 0 0-15,1 3 8 0,3-6-8 0,-3 6 0 16,-4 0 0-16,0-6 0 0,0 6 0 0,-3 0 0 15,3 0 0-15,-4 0 0 0,1 0 0 0,-4 0 8 16,4 0-8-16,-1 0 0 0,1-6 0 0,-1 6 0 16,-2 0 0-16,2 0 0 0,1 0 0 0,-1-6 0 15,-3 6 0-15,0-9 0 0,0 6 0 0,1 0 0 0,-5-2 0 16,1-1 0-16,-1-3-11 0,-3 3 11 0,0-3 0 16,0-3 0-16,-3 1-8 0,-1 2 8 0,1-3 0 15,-1 0 0-15,-3 6 0 0,3-5 0 0,-3 2-15 0,0 0 3 16,0 0 1-16,0 3 0 15,0 0-13-15,-3 3-2 0,-1 1-1 0,0 2 0 0,1 0 4 0,-1 2 1 0,-3 4 0 16,3 0 0-16,1 3 14 0,-1 0 8 0,1 3-10 0,-1-6 10 16,1 5-8-16,3 4 8 0,-1-3 0 0,1 5-9 15,7 1 9-15,-3 0 0 0,6-1 10 0,1 10-10 16,-1-10 21-16,8 10-1 0,0-10-1 0,-1 10 0 16,4-4 6-16,4-2 2 0,0 0 0 0,-1 5 0 15,8-11 8-15,0 5 1 0,3-5 1 0,0 3 0 16,4-4 25-16,3-2 5 0,-3 0 1 0,3 0 0 15,0-6-76-15,-3-1-16 0,0-5-2 16,-4 0-1-16,0 0 27 0,-3-5 0 0,-4-1 0 0,0 6 0 16,-7-6-11-16,1-3 0 0,-1 6 0 0,-4-3 0 15,-3-3-43-15,-3 1-9 0,-1 5-1 16,-3-3-1-16,-3-6-87 0,-1 6-16 0,-3 6-4 0</inkml:trace>
  <inkml:trace contextRef="#ctx0" brushRef="#br0" timeOffset="209793.808">18588 11244 1094 0,'0'0'46'0,"0"0"-37"16,0 0 108-16,0 0 22 0,0 0 4 0,0 0 1 15,0 0-26-15,0 0-5 0,-4-6-1 0,4 0 0 16,-3 0-89-16,-1 1-23 0,4-1 0 0,-3 0 0 16,3-3 36-16,-4 0 2 0,1 0 1 0,-1 4 0 15,4-1-27-15,-3 0-4 0,-1 0-8 0,-3 0 11 16,4 0-1-16,-1-3 0 0,-3 6 0 0,0-3 0 16,0 6-1-16,0-2 0 0,-4 2 0 0,-3 0 0 15,3 0 44-15,1 2 9 0,-1 1 2 0,1 0 0 16,-1 0-64-16,1 6-26 0,-1-3 2 0,4 0 0 15,0 0 38-15,0 0 8 0,3 2 2 0,1 7 0 16,-4 0-36-16,7-3-6 0,-4-1-2 0,4 1 0 0,0 3 20 0,-3 2 16 16,3 1-4-16,0-6 0 0,0 3-2 0,0 8-1 0,0-8 0 15,3-1 0-15,-3 7-9 0,4-9 12 0,-1 0-12 0,4-1 12 16,0-2-12-16,0-3-9 0,4-3 9 0,0 0-13 16,-1-3 13-16,1-6 0 0,3 0 0 0,-4-3 0 15,5-2 0-15,-1-1 0 0,0-6 0 0,0 1 0 16,0 2 0-16,0-3 0 0,-3-8 0 0,3 8 0 15,-4-5 17-15,1-1 7 0,0-2 0 0,3-1 1 16,-4 4-25-16,-3-10-19 0,4 7 3 0,-4-1 1 16,4-5 2-16,-4 3 0 0,0-7 0 15,3 10 0-15,-3-6 1 0,0 2 0 0,0 7 0 0,0-4 0 16,0 4 12-16,-3-1 0 0,0 4 0 0,-1-1 0 16,1 3 0-16,-1 7 0 0,1-1 0 0,-4 0 0 15,3 3 0-15,-3 3 0 0,0 1 0 0,0 5 0 16,0 0 0-16,0 0 0 0,0 0 0 0,0 0-9 15,0 0 9-15,0 0-8 0,0 0 8 0,-3 11-8 16,-1 4 8-16,1 3 0 0,-1-7 0 0,1 4 0 16,-1 9 28-16,4-7 8 0,-4 7 2 0,1 2 0 15,-1 7-27-15,4 2-11 0,-3-3 8 0,-1 6-8 16,4-2 23-16,-3-1-1 0,-1-9 0 0,1 7 0 16,3-4-3-16,-4-5-1 0,1 2 0 0,3-2 0 15,-4-1-1-15,4-5 0 0,-3 2 0 0,3-5 0 0,0 0-9 16,-4-1-8-16,4 4 12 0,0-6-12 0,0-6 0 15,4 3 0-15,-4-1 0 0,0-2 0 16,0-6-48-16,0 0-4 0,0 0-1 0,0 0 0 16,0 0-82-16,0 0-16 0,0 0-3 0</inkml:trace>
  <inkml:trace contextRef="#ctx0" brushRef="#br0" timeOffset="210868.298">18923 11226 1337 0,'0'0'56'16,"0"0"-44"-16,7 6 84 0,0-6 16 0,0 0 4 0,0 0 1 15,0 6-45 1,4-6-8-16,-1 0-3 0,1 0 0 0,3 0 8 0,-3 0 2 0,3 0 0 16,0 0 0-16,0 0-15 0,0 0-2 15,0-6-1-15,0 6 0 0,-3-6-17 16,3 1-3-16,-3-1-1 0,-1 0 0 16,-3 6-14-16,4-12-3 0,-4 6-1 0,0-3 0 15,-3 1-4-15,3-1-1 0,0 3 0 0,0 0 0 0,-4 0 15 0,4-9 2 0,0 7 1 0,-3-4 0 16,-1 3-39-16,4-3-7 0,-3-2-1 0,-1 5-1 15,1-6 21-15,-4 3 0 0,0-5 0 0,0 2 8 16,0-3-8-16,0 7 0 0,0-1-10 0,-4 0 10 16,1-3-8-16,-1 7 8 0,-3-1 0 0,0 3-9 15,0 0-4-15,0 6-1 0,-3-6 0 0,-1 6 0 16,0 0 6-16,1 6 8 0,-1 0-13 0,-3 0 5 16,4 5-12-16,-4-2-1 0,3 9-1 0,0 0 0 15,1-4 22-15,-1 7 0 0,1-1-9 16,3 4 9-16,-1-6 0 0,5 8 0 0,-1-5 8 0,4 2-8 15,0 1 32-15,4-1 0 0,-1-2 0 16,5 2 0-16,-1-2-12 0,3-4-3 0,1 4 0 0,-1-3 0 16,4-1 10-16,-3-5 1 0,3 0 1 0,0 0 0 15,-3-1-29-15,-1-5-15 0,5 3 2 0,-5-3 0 16,4-6 41-16,-3 0 9 0,-1 0 2 0,1 0 0 16,0-6-63-16,-1 6-12 0,1-9-2 15,3-3-1-15,-4 4-122 0,1-1-25 0,3 3-5 0</inkml:trace>
  <inkml:trace contextRef="#ctx0" brushRef="#br0" timeOffset="211644.24">20246 11085 1579 0,'0'0'32'0,"0"0"10"0,0 0-34 0,0 0-8 0,0 0 0 0,0 0 0 16,0 0 104-16,0 0 18 0,0 0 4 15,-4-6 1-15,1-2-59 0,-1-1-11 0,-3 3-2 0,0-6-1 16,0 3-22-16,-7 4-4 0,3-7 0 0,-6 6-1 15,3 0 0-15,-4-3 0 0,-3 6 0 0,3 0 0 16,-3 3-11-16,0 0-3 0,0 0 0 0,-4 3 0 16,4 0-13-16,3-3 0 0,1 9 8 0,-1-6-8 15,7 3 0-15,1 3 0 0,-1-3 0 0,8-1 0 16,-1 10-9-16,4-6 9 0,4 3-13 0,3 2 5 16,3 4-1-16,8-6 0 0,3 2 0 0,0 4 0 15,4 0 9-15,0-4 0 0,3 7 0 0,0-6 0 16,0 2 17-16,1-5 6 0,-1 0 1 0,0 3 0 15,-3-10-24-15,-4 13 0 0,-3-12-10 0,-4 6 10 16,-4-3 12-16,1 2 10 0,-8-5 2 0,1 6 0 16,-4-6 14-16,-7 0 3 0,0 3 1 0,-4-1 0 15,1-5-9-15,-8 0-1 0,4 0-1 0,-4 3 0 16,1-6-23-16,-5 0-8 0,5-6 0 0,-1 3 9 16,4 0-21-16,0-6-4 0,3 7 0 0,1-4-1 15,-1 0-21-15,4 3-4 0,0-3-1 16,0 0 0-16,3 0 4 0,4 0 1 0,0-2 0 0,0 2 0 15,4 0-69-15,3 0-13 0,0-3-4 0</inkml:trace>
  <inkml:trace contextRef="#ctx0" brushRef="#br0" timeOffset="212466.659">20606 11138 1720 0,'0'0'36'0,"-7"0"8"0,7 0-35 16,-7 9-9-16,7-9 0 0,-7 0 0 0,7 0 60 0,-7 6 11 0,-1 0 1 0,5 0 1 15,-4 0-21-15,3 2-4 0,1 7 0 0,-1 0-1 16,1-3-8-16,3-1-2 0,0 4 0 0,0-3 0 16,3 0-9-16,1 5-3 0,-1-5 0 0,4 0 0 15,4 0-25-15,0 2 8 0,-1-2-8 0,1-6 0 16,3-3 22-16,0 3-1 0,4-3 0 0,-4 0 0 15,-4-3 10-15,4 0 1 0,-3-3 1 0,0 0 0 16,-4 0-13-16,3 0-4 0,-3 0 0 0,0-3 0 16,0 0 0-16,0-6 0 0,-3 1 0 0,3 5 0 15,-3-3-16-15,-1 0 0 0,1 6 0 0,-4-9 0 16,3 1 24-16,-3 2 8 0,0 0 2 0,-3-3 0 16,3-3-34-16,-4 10 0 0,1-7 0 0,-1-3 0 15,0 0 0-15,1 7 0 0,-4 2 0 0,0-6 0 16,0 6 0-16,-4-9 0 0,4 10 0 0,-3-1 0 15,3 0 0-15,-4 0 0 0,0 0 0 0,1 0 0 16,3 0-28-16,-4 6-13 0,4 0-3 0,-3-6 0 16,2 6-15-16,8 0-3 0,-7 6-1 0,7-6 0 15,-7 0-12-15,7 0-2 0,-7 12-1 0,7-12 0 16,0 3-11-16,0 6-3 0,0-3 0 0,4 2 0 16,3-2-56-16,-4 6-12 0</inkml:trace>
  <inkml:trace contextRef="#ctx0" brushRef="#br0" timeOffset="213249.386">21089 11177 1724 0,'0'0'48'0,"0"0"12"0,0 0-48 0,0 0-12 0,0 0 0 0,0 0 0 16,0 0 83-16,4 5 13 0,-1 4 4 0,-3 0 0 15,4 0-57-15,-4 3-11 0,3-7-3 0,-3 10 0 16,0-3-12-16,0 6-2 0,0-7-1 0,0 7 0 16,0-3 6-16,0 2 2 0,0 1 0 0,0-6 0 15,0 5-7-15,0-2-2 0,0-3 0 0,0 0 0 16,0-1 15-16,0-2 4 0,4 0 0 0,-4 0 0 16,0-3-32-16,0-6 0 0,0 0 0 0,0 0 0 15,0 0 0-15,0 0 0 0,0 0 0 0,0 0 0 16,7-6 0-16,-4-3 0 0,4 3-8 0,-3 0 8 15,3-8-14-15,0 5 4 0,0-9 1 0,0 6 0 16,0-8 9-16,4 8 0 0,-1-6 0 0,1-2 0 16,-1 5 10-16,1 0-2 0,3-2-8 0,0 5 12 15,-3-3-12-15,3 3 0 0,0 1 0 0,-3 5 0 16,3-6 0-16,-4 6 0 0,1-3 0 0,0 6 0 16,-1-2 0-16,1 5-8 0,-4-3 8 0,3 3 0 15,4 0 0-15,-3 0-8 0,3 3 8 0,0 2 0 16,-3-2 0-16,3 9 0 0,0-6 11 0,-3 9-11 15,3-4 20-15,-4 1-2 0,4 0-1 0,-3 3 0 16,3 2-7-16,-3-2-2 0,-1 0 0 0,1 5 0 16,-1-2 0-16,1 0-8 0,0 8 12 0,-1-8-4 15,1 2-27-15,3 4-5 0,-3-7-2 0,-1 1 0 16,1-3 26-16,-1 8 0 0,1-11 0 0,-1 0 0 16,1 3 10-16,-4-4 7 0,4-5 2 0,-1 0 0 15,-3 0-128-15,4-6-26 0,-4 6-5 0,0-6 0 16,0 0-88-16,0 0-18 0</inkml:trace>
  <inkml:trace contextRef="#ctx0" brushRef="#br0" timeOffset="214079.188">22126 11271 1650 0,'0'0'47'0,"0"0"9"0,0 0-44 0,0 0-12 0,0 0 0 0,0 0 0 16,0 0 68-16,0 0 12 0,0 0 3 0,4 5 0 15,3-5-7-15,0 6-2 0,0 0 0 0,0 0 0 16,0 0-27-16,4 3-6 0,-4-3-1 0,3 5 0 16,1 7-9-16,-1-3-3 0,1 5 0 0,3 1 0 15,-3-3-13-15,-1 5-3 0,1-2-1 0,-1 2 0 16,1-5-11-16,0 2 0 0,-4-2 0 0,3-9 0 15,-3 3 8-15,0 5 2 0,0-11 1 0,0 0 0 16,1 0-11-16,-5 0 0 0,1-3 0 0,-4-3 0 16,0 0 11-16,0 0 0 0,0 0 0 0,0 0 0 15,0 0 13-15,7-3 2 0,-4 3 1 0,-3-12 0 16,4 6 1-16,-1 0 1 0,-3-11 0 0,4 5 0 16,-4-3-29-16,0 3 0 0,3-8 0 0,1 5 0 15,-4-5 0-15,3 2 0 0,1 0 0 0,-1-2 0 0,4 2 0 16,-3-3 0-16,3 4 0 0,0-1 0 0,0 1 0 15,0-1 0-15,0 3 0 0,0-2 0 0,-3 5 0 16,3-3 0-16,0 3 0 0,-4 1 0 0,1-1 0 16,0 0 0-16,-1 6 0 0,1-6 0 15,-4 7-20-15,3 2-11 0,1-3-1 0,-4 0-1 16,3 0-59-16,-3 6-12 0,0-6-3 0</inkml:trace>
  <inkml:trace contextRef="#ctx0" brushRef="#br0" timeOffset="-214738.044">22779 11350 162 0,'0'0'0'0</inkml:trace>
  <inkml:trace contextRef="#ctx0" brushRef="#br0" timeOffset="-213934.122">22860 11379 494 0,'0'0'20'0,"0"0"-20"15,0 0 48-15,7 3 4 0,-3 0 2 0,3 6 0 16,-7-9-20-16,7 0-4 0,-4 6-1 0,-3-6 0 15,7 0 28-15,-3 6 6 0,-4-6 1 0,7 0 0 16,-7 0 30-16,3 0 6 0,-3 0 2 0,7 0 0 16,-7 0 14-16,0 0 2 0,0 0 1 0,0 0 0 15,0 0-48-15,4 0-10 0,0 0-1 0,-4 0-1 16,3-6-12-16,1 0-3 0,-4 0 0 0,0 0 0 16,0-3-15-16,0 4-3 0,0-1-1 0,-4 0 0 15,1 0 6-15,-5 0 1 0,5 0 0 0,-4 0 0 16,0-2-6-16,-4 5-1 0,1-3 0 0,-1 3 0 15,0 0-10-15,1 0-3 0,-1 3 0 0,-3 0 0 16,4 0-12-16,-1 3 0 0,0 0 0 0,-3 3 0 16,4 2 0-16,-1 4-8 0,1 0 8 0,-1-3 0 15,0 3 0-15,4 5-8 0,-3 1 8 0,3-6 0 16,3 8 0-16,1 4 0 0,-1-7 0 0,1 4 0 16,3 2 0-16,0-5 0 0,3 0 0 0,1 2 0 15,-1-2 0-15,4-6 0 0,4 2 0 0,-4-2 0 16,3 0-19-16,1-6 0 0,0 6 0 0,3-12 0 15,0 2 19-15,-4 1 0 0,5-6 0 0,-5 1 0 0,4-4 0 16,-3 0-10-16,3-6 10 0,-3 3-8 0,-1-3 0 16,1-5 0-16,-1 5 0 0,1 0 0 0,-4-8-7 0,0 2-1 0,4 6 0 15,-4-11 0-15,0 2 6 0,0-2 1 16,3 2 0-16,-3-2 0 0,0 5 9 0,4 3 0 16,-4-2 0-16,0 5 0 0,0 6 0 0,0 0-10 0,0 0 10 0,-3 0-13 15,-1 0 13-15,-3 6 0 0,0 0-10 0,0 0 10 16,0 0 0-16,4 12 0 0,-1-6 0 0,1 0 0 15,-1 0 8-15,-3 6 0 0,4 2 0 0,-1 4 0 16,1-6 12-16,0 5 1 0,-1 1 1 0,1 3 0 16,3-1 17-16,-4-2 3 0,4 5 1 0,-3-11 0 15,3 3-22-15,0-1-4 0,0 1-1 0,0-3 0 16,0-6-16-16,0 6 0 0,0-7 0 0,0 4 0 16,0-6 0-16,-3 0 0 0,3 3 0 0,0-6-9 15,0 0-47-15,0 6-10 0,0-6-2 0</inkml:trace>
  <inkml:trace contextRef="#ctx0" brushRef="#br0" timeOffset="-207719.73">23033 11077 2366 0,'0'0'49'0,"0"0"12"0,0 0-49 0,0 0-12 0,0 0 0 0,0 0 0 16,0 0 73-16,0 8 12 0,0-8 3 16,0 0 0-16,0 0-35 0,0 0-6 0,0 0-2 0,0 0 0 15,0 0-23-15,0 0-5 0,0 0-1 0,0 0 0 31,0 0-41-31,0 0-9 0,0 0-2 0,0 0 0 0,0 0-103 0,0 0-21 0,0 0-4 0</inkml:trace>
  <inkml:trace contextRef="#ctx0" brushRef="#br0" timeOffset="-206770.592">23474 11247 1500 0,'0'0'42'0,"0"0"10"0,0 0-41 16,0 0-11-16,0 0 0 0,0 0 0 15,-7-3 60-15,3 0 11 0,-3 0 1 0,0-3 1 0,0 6-54 16,0 6-11-16,-4-6-8 0,4 3 9 0,-3 0-9 0,-1 3 0 0,-3-3 0 0,4 3 0 16,-5-3 0-16,5 6 0 0,-1-4 0 0,1 7 0 15,3-6 0-15,0-3 0 0,-1 6 0 0,5-3 0 16,-1 3 43-16,1 2 6 0,3-5 2 0,3 6 0 15,1-6-18-15,-1 0-3 0,5 3-1 0,-1-1 0 16,0-2-15-16,3 3-3 0,1-3-1 0,-1-6 0 16,5 6-10-16,-1-6 0 0,0 0 9 0,0 6-9 15,0-6-19-15,0 0-8 0,0 0-1 16,0 6-1-16,-3-6 48 0,3 3 9 0,-3 2 3 0,-1-2 0 16,1 3-22-16,-4-3-9 0,0 3 8 0,0 0-8 15,-4 0 15-15,1 0-3 0,-4 0 0 0,0 5 0 16,-4-8 4-16,1 3 0 0,-1 0 0 0,-3 0 0 15,0 0 17-15,0 0 4 0,-3 0 1 0,-1-1 0 16,-3 1 0-16,3-6 0 0,-3 6 0 0,0-6 0 16,-3 6-22-16,2-6-5 0,-2-6-1 0,-1 6 0 15,4 0-26-15,0-6-4 0,0 6-2 0,3-6 0 16,1-5-21-16,3 5-4 0,-1-3-1 0,5 0 0 16,-1 3-24-16,1-3-6 0,3-2-1 0</inkml:trace>
  <inkml:trace contextRef="#ctx0" brushRef="#br0" timeOffset="-206096.693">23689 11259 2269 0,'0'0'64'0,"0"12"15"0,0-7-63 0,4 7-16 0,-4-6 0 0,0 3 0 16,0 0 54-16,0 3 8 0,0 2 2 0,0-2 0 16,-4 3-52-16,4 2-12 0,0 1 0 0,-3 0 0 15,3-7 0-15,0 1 0 0,0 3 0 0,0-9 0 16,0 5-48-16,0-5-13 0,0-6-3 0</inkml:trace>
  <inkml:trace contextRef="#ctx0" brushRef="#br0" timeOffset="-205381.476">23693 11068 1337 0,'-15'17'28'0,"12"-17"6"0,3 0-34 16,-7 6 0-16,7-6 0 0,0 0 0 16,-4 6-96-16,4-6-25 0</inkml:trace>
  <inkml:trace contextRef="#ctx0" brushRef="#br0" timeOffset="-205041.685">23915 11344 1552 0,'0'0'44'0,"0"0"10"16,0 0-43-16,0 0-11 0,0 0 0 0,0 0 0 0,0 0 83 0,0 0 14 0,0 0 3 0,0 0 1 15,0 0-15-15,0 0-3 0,0 0-1 0,0 0 0 16,3 6-7-16,1 0-2 0,-1 0 0 16,-3 3 0-16,0-1-7 0,0 1-2 0,0 3 0 15,-3 0 0-15,3-3-51 0,-4 5-13 0,1-2 0 0,3 3 0 16,-4-4 0-16,1 1 0 0,-1 0 0 0,4-3 0 15,0 8 0-15,-3-11 0 0,3 6 0 0,0-6 0 16,0-3 0-16,0-3 0 0,0 0 0 0,0 0 0 16,0 0 0-16,0 0 0 0,0 0 0 0,0 0 0 15,0 0 0-15,3-3 0 0,4-3 0 0,-3 0 0 16,3-6 0-16,0-8 0 0,0 5 0 0,0-5 0 16,4-1 0-16,-1 0 0 0,1-5 0 0,3-1 0 15,0 10 0-15,0-7 0 0,4 4 0 0,-4 2 0 16,3 0 0-16,-2 7 0 0,-1-1 0 0,0 0 0 15,0 3 0-15,0 3 0 0,-3 1 0 0,-1-1 0 16,1 6 0-16,-4-6 0 0,3 6 0 0,-2 0 0 16,-1 0 0-16,0 6 0 0,0 0 0 0,0-1 0 15,-4 7 0-15,4 0 0 0,-3 0 0 0,3 2 0 16,-4 4 0-16,1-3 0 0,3 2 0 0,-3 7 0 16,-1-9 0-16,1 2 0 0,-1 1 0 0,1 0 0 15,-1-7 0-15,1 1 0 0,-1 3 0 0,-3-3 0 16,4-1 0-16,-4-5 0 0,3 3 0 0,-3 0 0 15,0-3 0-15,4 3 0 0,-4-4 0 0,0-5 0 16,0 6-100-16,0-6-22 0,3 6-5 0,-3-6-1 16,0 0-51-16,4 6-10 0,-4-6-3 0</inkml:trace>
  <inkml:trace contextRef="#ctx0" brushRef="#br0" timeOffset="-197106.161">25072 11103 1545 0,'3'-18'32'0,"-3"18"8"0,0-6-32 0,0 1-8 0,0 5 0 0,0 0 0 16,0 0 110-16,0 0 20 0,0 0 4 0,0 0 1 15,0 0-55-15,0 0-12 0,0 11-1 0,0-5-1 16,0 12-2-16,4 0 0 0,-1 8 0 0,-3-5 0 16,4 8 0-16,0 0 0 0,-1 1 0 0,1 5 0 15,-1 6-51-15,1-8-13 0,-1 14 0 0,4-9 0 16,-3-3 54-16,-1 3 8 0,4-11 2 0,0 8 0 16,-3-11-52-16,3-4-12 0,0-2 0 0,-3-1 0 15,-1-2 0-15,4-3 0 0,-3 5 0 0,-1-11 0 16,1 3-48-16,-1-3-13 0,-3-3-3 0,0-3 0 15,0 0-122-15,0 0-25 0,0 0-5 0</inkml:trace>
  <inkml:trace contextRef="#ctx0" brushRef="#br0" timeOffset="-196170.677">25347 11523 2066 0,'0'0'43'0,"0"0"10"0,0 0-42 0,-3 0-11 0,3 0 0 0,0 0 0 15,0 0 58-15,-4-5 10 0,4-4 1 0,4 3 1 16,-1 0-61-16,4 0-9 0,0 0 0 0,4 0-12 15,-1 0 12-15,4 1 0 0,1-1 0 0,2 0 0 16,1 0 0-16,3 0 0 0,0 0 0 0,0 3 0 16,4-3 0-16,-4 3 0 0,4-5 0 0,0 8 0 15,-4-6 35-15,0 6 9 0,0-6 3 0,0 0 0 16,-3 6-33-16,0-6-6 0,-1 6-8 0,-3-6 11 16,0 3-11-16,-3 0 0 0,0 3 0 0,-4-3 8 15,-4-3 1-15,-3 6 0 0,0 0 0 0,0 0 0 16,0 0-9-16,0 0 0 0,0 0 0 0,0 0 0 15,0 0 21-15,-3-2 3 0,-4-4 0 0,0 0 0 16,-1 3-24-16,1-3 9 0,0 0-9 0,-3-6 0 0,-1 1 0 16,1 2 0-16,-1 0 0 0,0 0 0 0,-3-9 0 15,0 13-16-15,0-10 5 0,0 3 1 0,0 0-4 0,0 6-1 16,0 1 0-16,-4 5 0 0,4-6 15 0,0 12 0 16,0-6 0-16,0 5 0 0,3 1 0 0,-3 6 0 15,3 0 0-15,4 3 0 0,0 2 0 0,0-5 0 0,4 3 0 0,-1 8 0 16,4-5 0-16,0 8 0 0,4-2 0 15,3-1 0-15,0 4 48 0,0 2 13 16,7-2 3-16,0 2 0 0,4 0-52 0,-1-2-12 0,1-4 0 16,3 4 0-16,-3-9 0 0,3 2 0 15,-3-2 0-15,3 5 0 0,-4-11 54 0,1 0 8 0,0 0 2 0,-4-4 0 16,0 4-74 0,0-6-14-16,-3-3-4 0,-1 3 0 0,-3 0-68 0,0-3-15 15,-7-3-2-15</inkml:trace>
  <inkml:trace contextRef="#ctx0" brushRef="#br0" timeOffset="-195408.691">24811 12579 1579 0,'0'0'32'0,"0"0"10"0,0 0-34 0,0 0-8 0,0 0 0 0,0 0 0 16,0 0 104-16,0 0 20 0,0 0 3 0,0 0 1 15,0 0-52-15,-7-6-9 0,3 0-3 0,-3-3 0 16,-3 0-27-16,3 4-5 0,-4-4-2 0,-3 3 0 16,3 0-10-16,-3-9-3 0,-3 3 0 0,-1 1 0 15,-3-1-9-15,0 0-8 0,-1-2 9 0,-2 2-9 16,3 3 16-16,3 0-4 0,-3 3 0 0,3 0 0 15,0 6-1-15,4 0-1 0,0 0 0 16,4 9 0-16,-1 0-2 0,4 3 0 0,0 0 0 0,3 8 0 16,1-8-8-16,3 8 10 0,0 4-10 0,0-6 10 0,3 2-10 15,5 4 0-15,-1-7 0 0,0 1 0 0,3-3 0 16,-3 2 0-16,7-2 8 0,-3-6-8 0,3-3 33 0,0 0 5 16,0-6 1-16,0 0 0 15,0 0-83-15,1-3-16 0,2-3-3 0,-3-3-1 0,4 0 36 16,-4 0 6-16,0-2 2 0,-3-4 0 0,-1 3 8 0,1-6 3 15,-4 1 0-15,4-4 0 0,-4-2 0 0,0-4 0 0,-4-2 0 16,4-6 0 0,-3 5-34-16,-1-5-6 0,1 0-2 0,-1-7 0 15,1 4-14-15,-4 3-3 0,3-6-1 0,1 6 0 0,-4-4 28 16,7 10 5-16,-3 0 2 0,-4 2 0 0,3 9 57 0,1 1 11 0,-4 2 2 0,0 9 1 16,3 0 16-16,-3 6 3 0,0 0 1 0,0 0 0 15,4 6-18-15,-1 3-4 0,1 6-1 0,3-1 0 16,-4 4 24-16,4 3 5 0,0-1 1 0,0 7 0 15,1-1 0-15,-1 4 0 0,3 2 0 0,-3 3 0 16,4-3-3-16,-4 4 0 0,3 2 0 0,1-9 0 16,0 10-21-16,-4-10-5 0,3-3-1 0,1 4 0 15,-4-7-20-15,4 4-4 0,-1-10-1 0,1 4 0 16,-4-3-9-16,0-7 0 0,0 1-12 0,0-3 12 16,-4 0-86-16,1-3-10 0,-1-3-1 0,-3-3-1 15,0 0-24-15,0 0-5 0,0 0-1 0</inkml:trace>
  <inkml:trace contextRef="#ctx0" brushRef="#br0" timeOffset="-194786.923">25217 12276 2504 0,'0'0'71'0,"-4"6"16"0,1 0-70 16,3 3-17-16,0-4 0 0,0 7 0 0,3 0 0 0,1 0 0 0,3 2 0 0,0 1 0 15,0 3 29-15,0 2-1 0,3-2 0 0,1 3 0 16,0 2-17-16,-1-5-11 0,1 5 12 0,-4-2-12 16,3-9 14-16,-3 5-4 0,0-5-1 0,0-3 0 15,1 3-9-15,-5-7 12 0,1 1-12 0,-4-6 12 16,0 0-12-16,0 0 0 0,0 0 0 0,0 0 0 15,0 0 0-15,0 0 0 0,0-11 0 0,-4 5 0 16,4-6 0-16,0 0 15 0,-3-3-4 0,3 4-1 16,3-1-10-16,-3-12 12 0,4 7-12 0,-1-4 12 15,4 1-4-15,0 2 0 0,0-6 0 0,4 7 0 16,3-4-8-16,0 4-11 0,0-1 3 0,4 0 0 16,-4 4 8-16,4 2 0 0,3 0 0 0,-4 0 0 15,1 4 49-15,-4-1 12 0,0 0 3 0,0 3 0 16,0 0-103-16,-3 0-20 0,0 0-4 0,-1 1-1 15,-3 5-67-15,0-6-13 0,-3 3-4 0</inkml:trace>
  <inkml:trace contextRef="#ctx0" brushRef="#br0" timeOffset="-193944.218">26024 12373 1792 0,'0'0'51'0,"0"0"10"0,0 0-49 0,0 0-12 0,0 0 0 0,0 0 0 16,0 0 105-16,0 0 19 0,0 0 3 0,0 0 1 15,0 0-52-15,0 0-9 0,0 0-3 0,0 0 0 16,-7-6 0-16,0-3 0 0,4 3 0 0,-4 3 0 16,-4-2-51-16,4-1-13 0,-3 0 0 0,-5 0 0 15,5 0 0-15,-1-3 0 0,-3 6 0 0,4 0 0 16,-1 0 0-16,-3 3 0 0,3 3 0 0,-3 3 0 15,4 3 0-15,-1-3 11 0,0 6-11 0,1-1 10 16,-1 1-10-16,1 6 0 0,3-3 0 0,0 2 0 16,3 1 0-16,0-3 0 0,1 8-10 0,-1-8 10 15,8-1 0-15,-1 7 0 0,5-9-8 0,-1 0 8 16,0 2 0-16,3-5 0 0,1 0-10 0,3 3 10 16,0-6 0-16,0-6-9 0,0 5 9 0,0-5 0 0,4 0-10 15,0 0 10-15,-1-5-8 0,1 5 8 0,-4-6 0 0,0-6 0 0,-3 3 0 16,3-6 0-16,-4 1 8 0,1 2 1 15,-4-12 0-15,0 4 0 0,0-4-9 0,-3 4 0 0,3-4 0 0,-4 1 0 16,1 2 0-16,-4-2 0 0,3 5 0 16,1-8 0-16,-1 14 0 0,-3-6 0 0,4 0 0 0,-4 7 0 15,3 2 0-15,-3 3 0 0,0 0 0 0,0 6 0 16,0 0 0-16,0 0 0 0,0 0 0 0,0 0 0 16,0 0 0-16,0 0 0 0,4 9 0 0,-1-3 0 15,-3 3 0-15,4 2 0 0,0-2 0 0,-1 9 0 16,1-6 53-16,-1 2 9 0,1 10 2 0,3-7 0 15,0 7-52-15,-4 2-12 0,4-2 0 0,-3-3 0 16,3 8 0-16,-4-8 0 0,1 2 0 0,0-2 0 16,-1-4 54-16,1 1 8 0,-1-6 2 0,1-1 0 15,-4 4-103-15,3-6-20 0,1-3-4 0,-4 0-1 16,0-6 52-16,0 0 12 0,0 0 0 0,0 0 0 16,0 0-54-16,0 0-8 0,0 0-2 0,0 0 0 15,0 0-153-15,0 0-31 0,0 0-7 0</inkml:trace>
  <inkml:trace contextRef="#ctx0" brushRef="#br0" timeOffset="-193229.125">26797 12414 1094 0,'0'0'46'0,"0"0"-37"16,0 0 95-16,0 0 20 0,0 0 3 0,0 0 1 15,0 0 12-15,0 0 2 0,0 0 1 0,0 0 0 16,0 0-29-16,0 0-6 0,0 0 0 0,0 0-1 16,0 0-30-16,-7-9-5 0,3 9-2 0,-3-6 0 15,0 1-56-15,4-1-14 0,-4 0 0 0,-4 0 0 16,4 0 0-16,0 3 0 0,-4-6 0 0,1 6 0 15,-1 0 0-15,1 3 0 0,-1-3 0 0,-3 6 0 16,3-3 0-16,-6 3 0 0,3 3 0 0,0 3 0 16,-1 0 0-16,1 0 0 0,0 2 0 0,0 7 0 15,4-3 0-15,-1 0 0 0,4 5 0 0,0-5 0 16,0 2 0-16,3 7 0 0,1-9 0 0,3 5 0 16,0 1 0-16,3-9 0 0,1 8 0 0,3-5 0 0,3 0 0 0,5 2 0 0,-5-5 0 15,4 0 0-15,4 2 0 0,-4-8 0 16,4 0 0-16,-4 0 0 0,3-6 0 0,1 0 0 0,-4 0 0 15,0-6 0-15,0 0 0 0,0-5 0 0,-3-1 0 16,0 0 0-16,-1-3 0 0,-3-2 0 0,-3 2 0 0,-1-3 0 16,1 1 0-16,-4-7 0 0,0 1 0 15,0 8 0-15,0-12 0 0,0 7 0 0,-4-1 0 0,4 4 0 16,0 2 0-16,-3 3 0 0,3 0 0 0,0 7 0 16,0-7 0-16,0 12 0 0,0 0 0 0,0 0 0 15,0 0 0-15,0 0 0 0,0 0 0 0,7 6 0 16,0 0 0-16,-4 5 0 0,4 1 0 0,1 6 0 15,2 2 0-15,-3 1 0 0,4 2 0 0,-4 7 0 16,3-1 0-16,1 4 0 0,0-7 0 0,-4 9 0 16,3-5 0-16,-6 8 0 0,3-9 0 0,-4 7 0 15,1-1 0-15,-4 3 0 0,0 3 0 0,0-8 0 16,-4 2 54-16,1-9 8 0,-1 4 2 0,-3-4 0 16,-3 4-52-16,-1-13-12 0,0 7 0 0,-3 2 0 15,0-5 54-15,-3-4 8 0,2 1 2 0,-6 3 0 16,4-7-52-16,-1 1-12 0,0-3 0 0,-3 0 0 15,4-7 0-15,-5-5 0 0,5 3 0 0,-4-3 0 16,3-3-48-16,4 3-13 0,-4-5-3 0,4-1 0 16,4 6 52-16,-1-6 12 0,0-3 0 0,4 6 0 15,7 3-54-15,-3-6-8 0,3 6-2 0,0-9 0 16,0 1-84-16,7-4-16 0,0-3-4 0</inkml:trace>
  <inkml:trace contextRef="#ctx0" brushRef="#br0" timeOffset="-192629.107">27220 12300 2206 0,'-14'8'63'0,"0"4"13"15,0 0-61-15,0 0-15 0,0 2 0 0,3 7 0 16,1-6 56-16,-1 8 8 0,4-5 1 0,0 2 1 0,0 4-41 16,3-7-8-16,4 4-1 0,0-3-1 0,4-7 39 0,3 7 8 15,3-3 2-15,5-3 0 0,-1-1-64 0,3-2-16 0,5 0-2 16,-1-3 0-16,0 0 18 15,4-3 0-15,-1-3 0 0,1-3 0 0,-4 0 11 0,4-3 5 0,-4 0 2 0,0-3 0 16,0-3-18-16,-7 7 0 0,4-7 0 0,-7-3 0 16,-1 0 0-16,-3 1 0 0,-3 2 0 0,-1-9 0 15,-3 4 0-15,0 5 0 0,-3-12 0 0,-1 7 0 16,-3 2 0-16,0-3 0 0,0 4 0 16,-3 2 0-16,2-6 9 0,-2 12-1 0,-1-5-8 0,-3-1 12 15,4 6 2-15,3-6 0 0,-4 6 0 0,0 1 0 16,1 2-28-16,3 0-6 0,-4 3 0 0,1 0-1 15,3 0 21-15,-1 3 0 0,-2 0 0 0,3 0 0 16,0-1-56-16,0 4-6 0,3-3-2 0,4-3 0 16,-3 9 0-16,3-9 0 0,0 0 0 0,0 12 0 15,7-6-91-15,0 0-18 0,3-1-4 0</inkml:trace>
  <inkml:trace contextRef="#ctx0" brushRef="#br0" timeOffset="-191996.998">27651 12338 2214 0,'0'0'46'0,"0"0"11"0,0 0-45 15,0 0-12-15,0 0 0 0,0 0 0 0,0 0 56 0,0 0 10 0,0 0 2 0,-4 6 0 16,4-1-38-16,0 7-7 0,0 3-2 0,0 3 0 16,0 2 35-16,4-2 6 0,-4 5 2 0,0 1 0 15,3-4-52-15,-3 4-12 0,4-3 0 0,-1 2 0 16,-3 1-8-16,4-7-5 0,-4-2-1 0,3 3 0 15,1-7 14-15,-1-2-11 0,-3 0 11 0,4-3-10 16,-4-6-28 0,0 0-6-16,0 0 0 0,7-3-1 0,-3 0 36 0,-1-6 9 0,4 0 0 0,-3-2 0 15,-1-4 0-15,1 0 0 0,3 0 0 0,-4-2 0 16,1-4 23-16,3 1 6 0,-4-1 2 0,1-5 0 16,3 8-31-16,0-6 0 0,-3 1 0 0,3 2 0 15,0 4-21-15,0 2-7 0,0-3-2 16,0 7 0-16,0-1 30 0,0 6 0 0,4 0 0 0,-4-3 0 15,0 9 24-15,0 0 12 0,0 3 1 0,0 3 1 16,0 6-6-16,0-6 0 0,0 5-1 0,0 1 0 16,0 9-31-16,4-4 0 0,-1 7 0 0,1-3-10 15,-4 2 44-15,3-2 9 0,1 8 1 0,0-11 1 16,-4 2-21-16,0-2-5 0,0 0-1 0,0-1 0 16,-4-5-18-16,4 3 0 0,-3 2 0 0,-4-8 0 15,4 0 0-15,-4 0 0 0,0-3 0 0,0 5 0 16,0-5-198-16,0 6-46 0,0-12-10 0</inkml:trace>
  <inkml:trace contextRef="#ctx0" brushRef="#br0" timeOffset="-191729.356">28335 12776 2795 0,'0'0'58'0,"0"0"14"0,0 0-57 0,0 0-15 0,0 0 0 0,0 0 0 15,0 0 54-15,7 6 8 0,-7-6 2 0,0 0 0 16,0 0 0-16,0 0 0 0,0 0 0 0,0 0 0 16,0 0-55-16,0 0-9 0,0 0 0 0,0 0 0 15,7 0-53-15,-7 0-3 0,0 0-1 0,0 0 0 16,0 0-111-16,0 0-21 0,4-6-5 0</inkml:trace>
  <inkml:trace contextRef="#ctx0" brushRef="#br0" timeOffset="-157861.947">4837 11194 1455 0,'0'0'61'0,"0"0"-49"15,0 0 101-15,0 0 20 0,0 0 4 0,0 0 1 16,0 0-55-16,0 0-11 0,0 0-3 0,0 0 0 16,0 0-13-16,0 9-2 0,0-3-1 0,-4 6 0 15,1-1-5-15,3 1 0 0,-8-3-1 0,5 9 0 16,-1-1-14-16,-3-2-2 0,4 3-1 0,-4 5 0 16,3-2 4-16,1 2 1 15,-4 1 0-15,0-1 0 0,3-2-22 0,-7-4-4 0,8-2-1 0,-1 0 0 16,1 5-8-16,-1-8 8 0,4-3-8 0,-3 0 8 15,3 0-8-15,-4-1 0 0,4-8 0 0,0 0 0 16,0 0 0-16,0 0 0 0,0 0 0 0,0 0 0 16,0 0 8-16,0 0 0 0,0 0 0 0,0 0 0 15,0 0-8-15,0 0 8 0,4-8-8 0,-1 2 8 16,-3-3-8-16,4 3 0 0,-1-6 0 0,1 1-11 16,-1-4 3-16,5 0 0 0,-5 0 0 0,1-2 0 15,-1 2 8-15,1 0 0 0,-1-5 0 0,1 8 0 16,-4-11 0-16,3 8 0 0,1 3 0 0,-1-8 0 15,-3 8 0-15,4-3-8 0,-1 0 8 0,-3 4-8 16,4-7 8-16,-1 6 0 0,-3-3 0 0,4 4 0 16,-1-7 0-16,-3 0 0 0,4 4 0 0,0 2 0 15,-1-3 0-15,1 6 0 0,-1 4 0 0,1-4 0 16,-1 6 0-16,-3 3 0 0,4-3 0 0,-4 3 0 16,0 0 0-16,0 0 8 0,0 0-8 0,7 6 0 15,-4 0 0-15,4 2 0 0,-3-2 0 0,-1 6 0 16,4 0 0-16,4-6 9 0,-4 3-9 0,0-1 10 15,0 4 5-15,0 3 1 0,4-9 0 0,-1 5 0 16,1 1 12-16,0-3 4 0,3 0 0 0,-4 0 0 16,1 2-20-16,3 7-3 0,0-9-1 0,-3 3 0 0,-4 5-8 0,3-5 0 15,-3 0 0-15,0 0 0 0,0 2 0 0,1-2 0 0,-1-6 9 16,-4 6-9-16,4-6 0 0,-3-3 0 0,-1 2 0 0,-3-5 8 16,4 3-8-16,-4-3 0 0,0 0 0 0,3 3 0 15,4-3-8-15,-3-3-4 0,3 3 0 0,-4 0 0 31,8-3-118-31,-7 3-24 0,-1 0-5 0</inkml:trace>
  <inkml:trace contextRef="#ctx0" brushRef="#br0" timeOffset="-157126.468">4170 11906 1907 0,'0'0'54'0,"0"0"12"0,0 0-53 16,0 0-13-16,0 0 0 0,0 0 0 0,0 0 19 0,0 0 1 0,0 0 0 0,3 0 0 15,4-6 21-15,4 6 5 0,3-6 1 0,4-3 0 16,-1 3 0-16,1 0 0 0,7 0 0 0,-8 0 0 16,8 1 2-16,-4-7 1 0,4 6 0 0,0 0 0 15,-4 0-27-15,-4 3-6 0,5-3-1 0,-1 3 0 16,-4 1-16-16,-3 2 0 0,8-3 0 0,-12 0 0 16,1 3 0-16,-4 0 0 0,3-3 0 0,-6 3 0 15,-4 0 0-15,0 0 0 0,0 0 0 0,0 0 0 16,7-6 10-16,-7 6-2 0,4-3 0 0,-4 3 0 15,0-6-8-15,0 0 8 0,0 0-8 0,-4 0 8 16,1 0-8-16,-1 1 0 0,0-4 0 0,1 3 0 16,-4 0 0-16,0 0 0 0,0 0 0 0,3 6-11 15,-6-6 11-15,-1 0 0 0,-3-5 0 0,0 5-8 16,3 3 8-16,-3 0 0 0,0 3 0 0,-4 0 0 16,4 0-8-16,0 3 0 0,0 0 0 0,-7 3 0 15,7 5 8-15,0-5 0 0,0 0-9 0,-4 6 9 16,7 0 0-16,1 2 0 0,-1-2 0 0,4 3 0 15,0 6 11-15,-4-1 0 0,8-2 0 0,-1-1 0 16,4 4 8-16,7 2 1 0,4-2 1 0,-4 3 0 0,4-4-4 16,-1 1-1-16,4-1 0 0,4-2 0 0,3-3-16 15,-3-4 0-15,10 1 0 0,-7 0 0 0,-3-6 55 0,3 0 7 0,0-3 2 16,0 0 0-16,1-3-64 0,-5-3 0 0,-6 0-9 0,3-3 0 16,-4 0 9-16,5 0 12 0,-8-6-2 15,0 3-1 1,0 1-161-16,0-1-32 0,-4-3-6 0</inkml:trace>
  <inkml:trace contextRef="#ctx0" brushRef="#br0" timeOffset="-156657.283">5048 11750 1922 0,'-7'-6'81'16,"4"3"-65"0,-8-3 33-16,-3 3 7 0,3 0 0 0,1 0 1 15,-4 3-39-15,0-6-8 0,-1 6-2 0,-2 0 0 16,3 0-8-16,7 6 0 0,-7-6 0 0,-1 0 0 0,5 6 0 15,-1-3 0-15,4 0 0 0,0 3 0 16,4-3 0-16,-1 6 0 0,4-9 0 0,-3 6 0 0,3-6 0 16,3 8 8-16,4-2-8 0,0 0 0 0,7 0 0 15,4-3 0-15,3 0 0 0,-3 6 0 0,3 0 0 16,4-1 0-16,3 4 0 0,0-6 0 0,-10 9 0 0,3-4 0 16,4 1 0-16,-8 0 0 0,-3 6 12 0,-3-7 6 15,3-2 2-15,-7 9 0 0,-3-6 25 0,-4-1 6 16,0 1 1-16,-4 3 0 0,1-3-19 0,-4-1-3 0,-4 1-1 0,-3 0 0 15,3-3 28-15,-3 2 6 0,-7-2 1 0,3 0 0 16,4 3-52-16,-7-6-12 0,0 0 0 16,3-4 0-16,1 1 0 0,-1-3 0 0,4 0 0 0,0-5 0 15,3 2 0-15,-3 0 0 16,0-9 0-16,7 0 0 0,0 3-222 16,0-2-47-16</inkml:trace>
  <inkml:trace contextRef="#ctx0" brushRef="#br0" timeOffset="-156151.455">5468 11670 1653 0,'0'0'69'0,"0"0"-55"16,0 0 54-1,-3 9 12-15,-1-3 1 0,4 3 1 0,-4 0-3 0,1 2-1 0,3 1 0 0,-4-3 0 16,4 6-11-16,0 5-3 0,0-8 0 16,0 12 0-16,0 2 24 0,0-2 5 0,0 2 1 0,0 6 0 15,0-2-94-15,0-1-8 0,0 1-8 0,0-4 0 16,0 3 64-16,0-2 12 0,0-7 4 0,0 1 0 15,0 0-52-15,4-7-12 0,-4 4 0 0,0-6 0 32,0 0-48-32,3-7-13 0,-3 1-3 0,0-6 0 15,0 0-74-15,0 0-15 0,0 0-3 0</inkml:trace>
  <inkml:trace contextRef="#ctx0" brushRef="#br0" timeOffset="-155775.944">5341 11879 1672 0,'0'0'70'0,"0"0"-56"16,0 0 105-16,7 0 21 0,4 0 4 0,-1-3 0 16,4 0-56-16,8 0-12 0,-8-3-3 0,7 1 0 15,4 2-6-15,-8 0-2 0,4 0 0 0,4-3 0 16,-14 6-26-16,3 0-6 0,0 0-1 0,-4 0 0 15,1 0-32-15,-4 0 0 0,-3 0 0 0,3 0 0 16,-7 0-25-16,0 0-12 0,0 0-3 0,0 0 0 16,0 0-89-16,0 0-19 0,3 0-3 0</inkml:trace>
  <inkml:trace contextRef="#ctx0" brushRef="#br0" timeOffset="-122144.626">2992 12755 1242 0,'0'0'52'0,"0"0"-41"0,0 0 41 15,0 0 9-15,0 0 2 0,0 0 0 16,0 0-38-16,0 0-7 0,0 0-2 0,3 3 0 0,-3-3-7 0,0 0-1 15,0 0-8-15,0 0 12 16,4 0 16-16,-4 0 2 0,3-3 1 0,-3 3 0 0,0 0 14 0,0 0 3 16,0 0 1-16,0 0 0 0,0 0 0 0,0 0 0 15,0 0 0-15,0 0 0 0,0 0-6 0,0 0-2 0,0 0 0 0,0 0 0 16,0 0-13-16,0 0-4 0,0 0 0 0,0 0 0 16,0 0-3-16,0 0-1 0,0 0 0 0,0 0 0 15,0 0-20-15,0 0 0 0,0 0 0 0,0 0 0 16,0 0 12-16,0 0-1 0,0 0-1 0,0 0 0 15,0 0 4-15,0 0 1 0,0 0 0 0,0 0 0 16,0 0 17-16,0 0 4 0,0 0 1 0,0 0 0 16,0 9-21-16,0-9-5 0,0 0-1 0,0 0 0 15,0 0 2-15,0 0 0 0,4 6 0 0,-4-6 0 16,0 0-1-16,0 6 0 0,0-6 0 0,0 6 0 16,0-3-11-16,0-3 12 0,0 11-12 0,0-11 12 15,0 6-4-15,-4 0-8 0,4-6 12 0,0 9-4 16,0-9-8-16,0 0 10 0,0 9-10 0,0-3 10 15,0 0-1-15,0-6 0 0,0 0 0 0,-3 8 0 16,-1-2 4-16,4-6 1 0,0 0 0 0,0 0 0 16,0 0-2-16,0 0 0 0,0 0 0 0,-3 9 0 0,-1-3-12 15,0 3 9-15,4-9-9 0,0 11 8 0,0-5-8 0,0 6 8 16,0-6-8-16,-3 3 8 0,3 3-8 0,0-4 0 16,0 1 9-16,0 3-9 15,-4 0 0-15,4-1 8 0,-3-2-8 0,3 0 0 0,-4 0 0 0,1 3 9 16,3-3-9-16,-4-1 0 0,4 1 10 0,-3 0-10 15,3 0 8-15,0 3-8 0,-4-1 12 0,4-8-2 16,0 6-1-16,-3 0 0 16,-1 3 0-16,1-4 0 0,-1 1 0 0,1 3 0 0,-1 3-9 0,1-3 10 15,3-4-10-15,-4 7 10 0,1-3-1 0,3 3 0 16,-4-4 0-16,4 1 0 0,-4 6-9 0,4-12 0 0,0 5-10 16,-3 1 10-16,3 0 0 15,0-6 0-15,0 3 0 0,0-4 0 0,0 1 16 0,3 0-3 0,-3-6-1 16,0 0 0-16,0 0-12 0,0 12 9 0,0-12-9 0,0 6 8 15,0 0-8-15,4 2 12 0,-4 4-12 0,0-6 12 16,4 6-12-16,-4-6 0 0,0 3 0 0,0-4 0 16,0 1 0-16,0-6 0 0,0 6 8 0,0 0-8 15,0 6 0-15,0-12 0 0,0 6 0 0,0-6 0 16,0 0 0-16,0 0-12 0,0 0 0 0,0 0 1 16,-8 0-117-16,-2 0-24 15,-1-6-5-15</inkml:trace>
  <inkml:trace contextRef="#ctx0" brushRef="#br0" timeOffset="-121025.998">2706 12723 1220 0,'0'0'27'0,"0"0"5"0,0 0 2 0,0 0 0 0,0 0-34 0,0 0 0 0,0 0 0 0,0 0 0 16,0 0 93-16,0 0 12 0,0 0 3 0,0 0 0 15,0 0-36-15,0 0-6 0,0 0-2 0,0 0 0 16,0 0-10-16,0 0-2 0,0 0-1 0,0 0 0 16,0 0-24-16,0 0-5 0,0 0-1 0,0 0 0 15,0 0-7-15,0 0-2 0,0 0 0 0,0 0 0 16,0 0 23-16,0 0 4 0,0 0 1 0,0 0 0 16,0 0-20-16,0 0-3 0,0 0-1 0,0 0 0 15,0 0-6-15,0 0-2 0,0 0 0 0,3 6 0 16,-3-6 20-16,4 3 3 0,-4-3 1 0,7 3 0 15,-4 0-32-15,-3-3 0 0,7 5 0 0,1-2 0 16,-5 0 12-16,4-3-3 0,0 3-1 0,4 0 0 16,-1-3-8-16,-3 3 8 0,0-3-8 0,4 0 8 15,-7 6-8-15,6-6 0 0,4 0 0 0,-3 0 0 16,-4 0 0-16,4 0 10 0,-1-6 1 0,1 6 0 0,-1 0-11 0,1 0 0 16,-1-3 0-16,-3 3 0 0,1 0 0 15,-1-3 0-15,0 3 0 0,3-3 0 0,-3 3 8 0,4 0 0 16,-1-3 0-16,1 3 0 0,0-3-8 15,6 3 0-15,-6 0 0 0,3-5 8 0,-3 5 21 0,-1 0 4 16,8-3 1-16,-8 3 0 0,4 0-34 0,-3 0 0 16,0 0 0-16,3 0 0 0,-4 0 0 0,1 0 0 15,-4 0 0-15,0 3 0 0,-3-3 0 0,3 0 0 16,-7 0 0-16,0 0 0 0,0 0 0 0,7 5 0 16,0-5 0-16,-7 0 0 0,0 0 13 0,3 3-4 0,4-3-1 15,0 3 0-15,0-3-8 0,0 0 8 16,0-3-8-16,4 3 8 0,3-3 4 0,-3 3 0 0,-1-5 0 0,1-1 0 15,-4 3-4-15,4 0 0 16,3 0 0-16,-7 0 0 0,0-3-8 0,0 6 0 16,-7 0 0-16,0 0 0 0,0 0 0 0,0 0-17 15,0 0 4-15,0 0 1 16,0 0-56-16,0 0-12 0,0 0-1 0,-11 0-1 16,4 6-6-16,-3-6-2 0,-1 3 0 0,0 0-595 0,4 0-119 0</inkml:trace>
  <inkml:trace contextRef="#ctx0" brushRef="#br0" timeOffset="-120295.62">2766 13487 1314 0,'0'0'37'0,"0"0"8"0,0 0-36 0,0 0-9 0,0 0 0 0,0 0 0 15,0 0 104-15,0 0 20 0,0 0 3 0,0 0 1 16,0 0-19-16,0 0-3 0,0 0-1 0,0 0 0 16,0 0-33-16,0 0-6 0,3-3-2 0,1 0 0 15,-4 3 19-15,7-6 3 0,-4 4 1 0,-3 2 0 16,7-3-70-16,-3 0-17 0,3 3 0 0,-3 0 0 16,-1 0 0-16,4 0 0 0,0-6 0 0,0 6 0 15,0 0 36-15,0 0 4 0,4-6 1 0,0 6 0 16,-1 0-23-16,8-6-5 0,-1 0-1 0,-2 3 0 15,-1 0-1-15,7 0-1 0,-4 0 0 0,5 0 0 16,-1-2-10-16,0 2 0 0,-3 0 0 0,3 0 0 16,-4 3 0-16,1-3 0 0,7 0 0 0,-11 0 0 15,3 3 0-15,-6 0 0 0,3-6 0 0,-3 6 0 16,3 0 0-16,-4-6 0 0,1 6 0 0,-4 0 0 16,0-6 0-16,4 6 0 0,-4 0 0 0,-4 0 0 0,4 0 56 15,-3 0 7-15,3 0 1 0,-4 0 0 0,-3 0-52 0,4 0-12 16,0 0 0-16,-4 0 0 0,7-6 0 0,-4 6 0 15,4 0 0-15,-7 0 0 0,4 0 0 0,3 0 0 0,-7 0 0 0,3 0 0 32,-3 0-48-32,4 0-13 0,3 0-3 0,-7 0 0 0,0 0 52 0,0 0 12 0,0 0 0 15,0 0 0 1,0 0-88-16,0 0-16 0,0 0-2 0</inkml:trace>
  <inkml:trace contextRef="#ctx0" brushRef="#br0" timeOffset="-119349.21">3852 12746 656 0,'4'-3'18'0,"-4"3"6"15,3-8-24-15,-3 2 0 0,4 0 0 0,-4 6 0 16,0 0 67-16,0 0 9 0,0 0 1 0,0 0 1 15,0 0 30-15,0 0 5 0,0 0 2 0,0 0 0 16,0 0-27-16,0 0-4 0,0 0-2 0,0 0 0 16,0 0-23-16,0 0-5 0,0 0-1 0,0 0 0 15,0 0-21-15,0 0-4 0,0 0 0 0,0 0-1 16,0 0 10-16,0 0 3 0,0 0 0 0,0 0 0 16,0 0-10-16,0 0-2 0,0 0 0 0,0 0 0 15,0 0-1-15,0 9-1 0,3-3 0 0,-3 2 0 16,0-2-9-16,0 6-1 0,0-6-1 0,0 0 0 15,4 3-1-15,-4 5 0 0,0-2 0 0,0 3 0 16,4-3-14-16,-4 2 11 0,0-2-11 0,3 3 10 16,-3 5 17-16,4-8 3 0,-4 9 1 0,0-4 0 0,3-5-31 15,-3 6 8-15,7-4-8 0,-7 4 0 0,4 0 0 0,-1-7 0 16,1 4 0-16,-4 3 0 0,3-1 0 16,1-5 0-16,-1 6 0 0,-3-4 0 0,4-2 0 0,-4 0 0 0,3 3 0 15,-3-4 0-15,0 1 0 0,4 0 0 0,-4 0 0 16,3-1 0-16,-3 1 9 0,0 0-1 0,0 3 0 0,0-4 0 15,0 4-8-15,-3 0 0 16,3 0 0-16,0-4 0 0,0 1 0 0,0 3 0 0,3-4 9 0,-3 1-9 16,0 0 8-16,0 0-8 0,0-3 8 0,4-1-8 15,-4 1 8-15,0-3-8 0,3 6 8 0,-3-6-8 16,0-6 25-16,0 6 1 0,0-6 0 16,0 0 0-16,0 0-38 0,0 3-8 0,0-3-2 15,0 0 0-15,0 0 22 0,0 0-9 0,0 0 9 0,0 0 0 16,0 0-44-1,0 0-3-15,0 0 0 0,0 0 0 0,0 0-212 16,8-3-42-16</inkml:trace>
  <inkml:trace contextRef="#ctx0" brushRef="#br0" timeOffset="-117880.204">4957 13208 1241 0,'0'0'25'0,"0"0"8"15,0 0-33-15,-4 0 0 0,4 0 0 0,0 0 0 16,0 0 97-16,0 0 13 0,0 0 2 0,0 0 1 15,-11 6-19-15,11-6-4 0,0 0-1 0,0 0 0 16,0 0-18-16,0 0-4 0,0 0-1 0,0 0 0 16,0 0-22-16,0 0-5 0,0 0-1 0,0 0 0 0,0 0-16 0,0 0-3 0,0 0-1 15,0 0 0-15,0 0 17 0,0 0 3 0,0 0 1 16,11 3 0-16,-4 0-24 0,4-3-5 0,-1 3-1 0,4-3 0 16,0 3 6-16,4-3 1 0,-4 3 0 0,4-3 0 15,3 0-7-15,-3 0-1 0,-1 0 0 16,1 0 0-16,0 0-8 0,-4-3 0 0,3 0 9 15,-3 3-9-15,4-3 0 0,-4-3 9 16,-3 0-9-16,3 6 0 0,-4-6 9 16,5-3-9-16,-5 3 0 0,-6 0 9 0,3 1 9 15,0-1 2-15,3-3 0 0,-6 6 0 0,-1-3-20 0,1 6 0 0,-1-6 0 0,-3 6 0 16,0-6 15-16,-3-3-4 0,3 4-1 0,-4-1 0 16,1-3-10-16,-4 3 10 0,3 0-10 0,-3 0 10 15,4-3 1-15,-4 4 0 0,3-1 0 0,1-6 0 16,-4 6-11-16,-1 0 0 0,1-3 0 0,0 3 0 15,0 1 8-15,-3-7 0 0,3 6 0 0,-4 0 0 16,4 0-8-16,-4 0-11 0,-3 0 3 0,4 3 0 16,-1 1 8-16,4-1 0 0,-3-3 0 0,-5 6 0 15,5-3 0-15,-1 3-8 0,4 0 8 0,-3 0-8 16,3 0 8-16,0 3 0 0,7-3 0 0,-8 6 0 16,1-3 0-16,4-1 0 0,-4 4 0 0,3 0 0 15,-3 3-8-15,4-3 0 0,-1 6 0 0,1-6 0 16,-1 2 8-16,-3 1 0 0,4 0 0 0,-8 3 0 15,7 0 0-15,-3-1 0 0,0-2 0 0,0 0 0 16,0 3 0-16,4-1 0 0,-4-2 0 0,0 3 0 16,0-3 0-16,3 3 0 0,-3-4 0 0,3 4 0 15,1-3 0-15,-1 3 0 0,1-6 0 0,-1 3 0 16,4-1 0-16,0 1 0 0,-3 0 0 0,3 6 0 16,0-9 0-16,3 5 9 0,-3-2 0 0,0 6 0 0,4-6-9 0,-1 2 0 15,1 1 0-15,3-6 0 0,0 6 11 0,0-3-3 16,0-1-8-16,0 1 12 0,4 3-12 0,-1-6 9 15,1 3-9-15,7 0 8 0,-8-4 4 0,1 4 1 0,3-3 0 0,0 6 0 16,4-6-13-16,-4 0 0 0,0-6 0 0,0 3 0 16,4 0 18-16,-4-1 1 0,-7 4 0 0,7-3 0 15,-4 0-19-15,5 0 0 0,-5 3 0 0,1-3 0 16,-1 0-28-16,1-3-10 16,-1 3-2-16,1 3 0 0,0-6-24 0,-4 0-4 0,-4 0-2 0,4 0 0 15,0 0-208-15,-3 0-42 16</inkml:trace>
  <inkml:trace contextRef="#ctx0" brushRef="#br0" timeOffset="-117071.019">5944 13146 1462 0,'0'0'30'0,"0"0"8"0,0 0-30 0,0-6-8 0,0 6 0 0,0 0 0 16,0 0 99-16,-3-9 18 0,3 9 4 0,-7-5 1 16,3 2-28-16,-3-6-6 0,0 6 0 0,4 0-1 15,-4 0-22-15,-1-3-4 0,-6 3-1 0,7-3 0 16,-3 6-18-16,-1-6-4 0,1 1-1 0,-1-1 0 16,-3-3-13-16,3 6-4 0,1-3 0 0,-1 0 0 15,0 0-12-15,-3 0-8 0,7 1 8 0,-3 2-8 16,3-3 11-16,-4 0-3 0,4 6 0 0,-4-6 0 15,1 6-8-15,3 0 0 0,0 0 0 0,-4 0 0 16,4 0 0-16,4 6-11 0,-4-6 3 0,0 12 0 16,3-9 8-16,-7 2 0 0,4 1 0 0,0 3 0 15,0-6 0-15,0 6-8 0,4 6 8 0,-4-10-8 16,3 1 8-16,1 3 0 0,-1-3 0 0,0 3 0 16,4 0 0-16,0-1 0 0,4 1 0 0,-4-3 0 15,4 0 0-15,-1-3 0 0,1 3 0 0,-1 3 0 16,1-3 0-16,-1-1 0 0,4 1 0 0,0 0 0 15,-3-3 0-15,3 3 0 0,3 0 8 0,1 3-8 16,-4-3 0-16,0-3 0 0,7 2 0 0,-3 1-8 16,3-3 8-16,0 3 0 0,-3-3 0 0,3 3 0 15,0 3-8-15,0-3 0 0,0 0 0 0,-3-6 0 0,3 5 8 16,0 1 0-16,0 0 0 0,0 0 0 0,0 6-8 16,-3-6 0-16,6 3 0 0,-6-4 0 0,-4 7 8 0,4-9-10 15,-4 6 10-15,0 0-10 0,0-3 10 0,0 2 0 16,0 1 0-16,-4 3 0 0,5-3 0 0,-5 0 0 15,-3 2 0-15,4-2 0 16,-4 3-29-16,-4 0-1 0,4 0 0 0,0-4 0 0,-3 1 30 0,-1 3 0 0,0-3 0 16,-3-3 0-16,4-1 0 0,-4 1 0 0,0 0 0 0,0 3 0 15,0-3 26-15,-4-3 11 0,8 0 3 16,-8 0 0-16,-3-3-15 0,3 3-2 0,-3-3-1 0,4 0 0 16,-1-3 16-16,-3 3 3 15,3-3 1-15,-3 0 0 0,4 0-30 0,-1 0-12 16,0-6 8-16,-3 6-8 0,0-3 0 0,4 6 0 15,-1-6 0-15,0 1 0 0,1-1 0 0,3 0 0 0,-4 3 0 0,4-3 0 32,0 0-30-32,4 3-11 0,-4 0-3 0,0 0 0 0,7 3-92 0,-4 0-20 0,4 0-3 15</inkml:trace>
  <inkml:trace contextRef="#ctx0" brushRef="#br0" timeOffset="-116281.458">6325 12749 1037 0,'0'0'44'0,"0"0"-36"16,0 0 106-16,0 0 21 0,0 0 4 0,0 0 1 16,4-3-37-16,-4 3-7 0,0 0-2 0,0 0 0 15,0-8-21-15,0 8-4 0,0 0-1 0,0 0 0 16,0 0-12-16,0 0-4 0,0 0 0 0,0 0 0 16,0 0-41-16,0 0-11 0,0 0 0 0,0 0 0 15,7 8 0-15,-4-5 10 0,-3 3-10 0,4 3 10 16,-4-3 4-16,0 0 1 0,3 3 0 0,-3 2 0 15,4-2-4-15,-4 3-1 0,4-3 0 0,-1 8 0 16,-3-8 18-16,0 6 4 0,4 5 1 0,-4-8 0 16,0 6-33-16,3 0 0 0,1 2 0 0,-1-5 0 15,-3 5 16-15,4 1-4 0,-1-3-1 0,1 2 0 0,-1-2-1 0,1 5 0 16,6-8 0-16,-6 6 0 16,-1-1 2-16,1 1 0 0,-4-4 0 0,4 1 0 0,-4 6-12 15,0-4 0-15,3 4 0 0,-3-4 0 16,0 7 0-16,0-7 0 0,0 1 0 0,0-1 0 0,0 1 0 0,4-3 0 15,-4-1 0-15,0 4 0 0,3-9 0 16,-3-4 0-16,0 1 0 0,0-3 0 0,0 6 0 0,0-12 0 0,0 0 0 0,0 0 0 16,0 0 23-16,0 0 9 0,0 0 1 0,0 0 1 15,0 0-34-15,0 0 0 0,0 0 0 0,0 0 0 16,0 0-24 0,0 0-4-16,0 0-2 0,0 0 0 0,0 0-54 15,0 0-12-15,4-6-1 0</inkml:trace>
  <inkml:trace contextRef="#ctx0" brushRef="#br0" timeOffset="-115542.613">6163 13170 1190 0,'0'0'33'0,"0"0"9"0,0 0-34 16,0 0-8-16,0 0 0 0,0 0 0 0,0 0 68 0,0 0 11 0,0 0 2 15,0 0 1-15,0 0 33 0,0 0 6 0,0 0 2 0,0 0 0 16,4 6-16-16,3-3-3 0,0-3-1 0,0 2 0 15,0 1-47-15,7-3-10 0,-4 0-2 0,5 0 0 16,2 0-1-16,4 0-1 0,-7 0 0 0,11 0 0 16,3 0-1-16,1 0 0 0,2 3 0 0,-6-3 0 15,3 0-25-15,-3 3-6 0,0 0-1 0,3-3 0 16,-10 3-9-16,3-3 0 0,0 0 0 0,-7 6 0 16,4-6 0-16,-4 0 8 0,7 0-8 0,-14 0 8 15,7 0 4-15,-3 0 0 0,-4-6 0 0,3 3 0 16,-3 3-12-16,0-3 0 0,-3 0 0 0,3 3 0 15,-3-3 8-15,-4 3 0 0,7-3 0 0,-7 3 0 16,0 0-22-16,0 0-5 0,0 0-1 0,0 0 0 16,0 0-47-16,0 0-9 0,0 0-3 15,0 0 0-15,0 0-171 0,0 0-34 0</inkml:trace>
  <inkml:trace contextRef="#ctx0" brushRef="#br0" timeOffset="-113527.601">7401 13096 1279 0,'0'0'26'0,"0"0"8"0,0 0-34 0,0 0 0 0,0 0 0 0,0 0 0 15,0 0 136-15,0 0 21 0,0 0 4 0,0 0 1 16,0 0-51-16,0 0-11 0,0 0-1 0,0 0-1 15,4 3-29-15,-4 3-5 0,0-6-2 0,0 9 0 16,0-9-14-16,0 0-4 0,3 6 0 0,-3 0 0 16,0-1-20-16,0 4-4 0,0-9 0 0,0 6-1 15,0 0-19-15,4 3 0 0,-1 3 0 0,-3-4 0 16,4 1 0-16,-1 3 0 0,-3 0 0 0,4 3 0 16,0-4 0-16,-4 1 0 0,3 6 0 0,1-7 0 15,-4 4 0-15,3 0 0 0,-3 0 0 0,0-4 0 16,4 1 0-16,-4 3 0 0,0-4 0 0,0 1 0 15,0 0 0-15,0-3 0 0,0 3 0 0,0-4 0 16,0 1 0-16,-4-3 0 0,4 6 0 0,0-12 0 16,0 6 0-16,0-6 0 0,-3 6 0 0,3-6 0 15,0 0-9-15,0 0-9 0,0 0-2 0,0 0 0 16,0 0-28-16,0 0-7 0,0 0-1 0,0 0 0 16,0 0-150-16,0 0-30 0,3 0-7 0</inkml:trace>
  <inkml:trace contextRef="#ctx0" brushRef="#br0" timeOffset="-113131.46">7387 12714 1896 0,'0'0'80'0,"0"0"-64"16,0 0 108-16,0 0 23 0,0 0 4 0,0 0 1 16,0 0-64-16,0 0-13 0,0 0-3 0,0 0 0 15,0 0-32-15,0 0-6 0,0 0-2 0,0 0 0 16,0 0-32-16,0 0 0 0,0 0 0 0,0 0 0 16,0 0-19-16,0 0-10 0,7 0-3 0,-7 0 0 15,7 6 16-15,-3-6 4 0,-1 3 0 0,1 3 0 16,3-3-109-16,0 3-22 0,0 2-4 0</inkml:trace>
  <inkml:trace contextRef="#ctx0" brushRef="#br0" timeOffset="-112159.104">7722 13037 1014 0,'0'0'43'16,"0"0"-35"-16,0 0 93 0,0 0 19 0,0 0 3 0,0 0 1 15,0 0-50-15,0 0-10 0,0 0-1 0,0 0-1 16,0 0-42-16,0 0-9 0,4 6-2 0,-1-3 0 16,1 3-9-16,-1 0 10 0,-3 3-10 0,4 3 10 15,-4-1 23-15,3 4 5 0,-3 6 1 0,0-1 0 16,4-5-31-16,-4 8-8 0,0 1 0 0,4-3 0 16,-4-1 0-16,0 7 0 0,0-7 0 0,0 4 0 15,-4-7 0-15,4 1 0 0,0-3 0 0,0 2 0 16,-4-11 16-16,4 9-2 0,0-9 0 0,0 3 0 15,0-4 22-15,0-5 5 0,0 0 1 0,0 0 0 16,0 0-5-16,0 0-1 0,0 0 0 0,0 0 0 16,0 0 7-16,0 0 1 0,0 0 0 0,0 0 0 15,0 0 2-15,-3-5 1 0,-1-4 0 0,4 0 0 16,-3-3-32-16,3 6-7 0,0-6 0 0,-4 4-8 16,4-4 17-16,0 0-3 0,-3 0-1 0,3 1 0 15,0 2-4-15,-4-6-1 0,1 3 0 0,3 4 0 16,-4-4-8-16,4-6 0 0,0 6 9 0,0-2-9 15,0-4 0-15,0 0 0 0,0 1 0 0,4 2 0 16,-1 3 0-16,1 1 0 0,3-4 0 0,0 0 8 0,0 6-8 16,0-2 0-16,0-1 0 0,0 0 0 0,4 3 0 0,-4 0 0 15,0 1 0-15,0 2 0 0,0 0 0 0,0 6-13 0,0 0 3 16,0 0 1-16,0 0 9 0,0 6 0 0,0 0 0 0,0-1-8 16,0 1 8-16,0 3 0 0,4 0 0 15,-4 6 0-15,0-4-8 0,0-2 0 0,-3 3 0 0,3 3 0 16,-4-4 8-16,1 4 0 0,3-9 0 15,-4 9 0-15,1-3 0 0,0-1 0 0,-1 1 0 0,1 0 0 16,-1-3 0-16,-3-1 0 0,4 1 0 16,-4-3 0-16,0 0 0 0,3 6 0 15,-3-12 0-15,0 6 0 0,0-6 0 0,0 6 0 0,0-6 0 0,0 0 0 16,0 5 0-16,0-5-8 0,0 0 8 0,0 0-8 16,0 0 8-16,0 0 0 0,0 0 0 0,0 0 0 15,0 0 0-15,0 0 0 0,0 0 0 0,0 0 0 16,0 0 0-16,0 0 0 0,0 0 8 0,0 0-8 15,0 0 9-15,0 0-9 0,0 0 12 0,0 0-12 16,0 0 8-16,0-5-8 0,0-1 0 0,0 0 0 16,0-6 10-16,0 3-10 0,0 3 8 0,0-2-8 15,0-1 12-15,0 3-4 0,4-6 0 0,-4 3 0 16,3 0-8-16,1 1 0 0,-4-1 0 0,3-6 0 16,4 9 0-16,-3-9 0 0,3-2 0 0,0 5 0 15,0 0 0-15,4 1 0 0,-1-4 0 0,1 3 0 16,-1 3 0-16,1 0 0 0,3 4 0 0,-3-7 0 15,3 12 0-15,-4-6 0 0,1 0-10 0,-1 6 10 16,1 0-9-16,0 6 9 0,-1-6-8 0,1 6 8 16,-1 0-11-16,1 3 11 0,0-1-13 0,-1 4 5 0,1 0 8 15,-1 3-8-15,1-1 8 0,-4 1-8 0,4 0 8 16,-4 2 0-16,0-5 0 0,0 3 0 16,0-1 0-16,0-2 0 0,0 3 0 0,-4-3 0 15,1-1 0-15,-1 4 0 0,1 3 0 0,-1-6 0 0,1-1 0 0,0 1 0 0,-4 0 0 16,0 3 0-16,3-10 0 0,-3 7 0 0,0-12 0 15,4 6 0-15,-4-6 0 0,0 9 0 0,0-9 0 0,0 6 0 16,0-6 0-16,3 6 0 0,-3-6 0 0,0 0 0 16,4 3 0-16,-4-3 0 0,0 0 0 0,0 0 0 15,7 2-37-15,-7-2-6 0,3 0-1 16,-3 0 0-16,7-2-108 0,-3-1-23 0,-1 0-4 16</inkml:trace>
  <inkml:trace contextRef="#ctx0" brushRef="#br0" timeOffset="-111352.184">8647 12967 1500 0,'0'0'31'0,"0"0"8"0,0 0-31 15,0 0-8-15,0 0 0 0,0 6 0 0,0-6 94 16,0 9 18-16,0-1 3 0,0 1 1 0,3 3-40 0,-3-6-8 0,0 6-2 0,4-1 0 16,-4 1-6-16,3 0-2 0,1 3 0 0,-4-4 0 15,3 4-36-15,1 3-7 0,-1-1-2 0,1-5 0 16,-1 12-3-16,1-7-1 0,3 7 0 0,-4-1 0 15,5 7-9-15,-5-1 0 0,4 9 0 0,-3-5 0 16,-1 2 0-16,1-3 0 0,-1 1 0 0,1 2 0 16,-4-6 0-16,0-2 8 0,0 2-8 0,0-8 0 15,0 2 0-15,0-5 0 0,0-3 0 0,0-4 0 16,0 7 0-16,3-12 0 0,-3 6 0 0,0-7 0 16,4 1 28-16,-4 0 3 0,0-6 1 0,0 0 0 15,0 0-32-15,0 0 0 0,0 0 0 0,0 0 0 16,0 0 24-16,0 0-2 0,0 0 0 0,0 0 0 15,0 0 16-15,7-6 3 0,-4 0 1 0,1 1 0 16,-4-1-34-16,3-6-8 0,-3 0 0 0,-3 0 0 16,3 1 8-16,-4-4-8 0,1-3 12 0,-1 7-4 15,-3-4-8-15,4-3 0 0,-4 1 0 0,0-1 0 16,0-3 0-16,0-2 0 0,3-4 0 0,0 4 0 16,-3-1 0-16,4 1 0 0,-1 2 0 0,1-5 0 15,-1 8 0-15,1-5 0 0,-1 2 0 0,1-2 0 16,-1 2 0-16,1 3 0 0,-1 1 0 0,1-1 0 15,3 3 0-15,0 1 0 0,0-1 0 0,-4 3 0 16,8-3 0-16,-4 4 0 0,3-1 0 0,1 3 0 16,-1 0 0-16,4 3 0 0,0 1-14 0,0-7 5 15,4 6 9-15,0 0 0 0,-1 3 0 0,8-3 0 16,-4 6 0-16,3-3 0 0,1 3 0 0,0 3 0 16,-1 0-28-16,5 3-3 0,-5 0-1 0,1 6 0 15,-1-1 32-15,1-2 0 0,-4 3 0 0,0 6 0 0,-3-7-12 0,0 7 3 16,-1-3 1-16,1-1 0 0,-8 1-4 0,1 3 0 0,-1-6 0 15,1-1 0-15,-8 4 12 0,1 3 0 0,-1-7 0 0,-3-2 0 16,0 3 0-16,-3 3-8 0,2-6 8 0,-2 2-8 16,-1-5 8-16,-3 0 0 0,4 3 8 0,-1-6-8 15,-3 0 11-15,0 0-3 0,0 0 0 0,-4-3 0 16,4 0-8-16,0 0 8 0,-4-3-8 0,4 0 8 16,0 0-8-16,0-3 0 0,3 6 0 0,1-6 0 15,-4 0-12-15,7 6-5 16,-4-6-1-16,4 6 0 0,3-6-20 0,4 6-4 15,0 0-1-15,0 0 0 0,0 0-122 0,-3 0-25 16,3 0-5-16</inkml:trace>
  <inkml:trace contextRef="#ctx0" brushRef="#br0" timeOffset="-110735.746">9289 13032 1709 0,'0'0'48'0,"0"0"12"0,0 0-48 0,0 0-12 0,0 0 0 0,0 0 0 15,0 0 70-15,0 0 12 0,0 0 2 0,0 0 1 16,0 0-36-16,0 0-7 0,0 0-2 0,0 8 0 16,-4 1-19-16,4-3-4 0,0 3-1 0,0 6 0 15,0-4-8-15,0-2-8 0,4 3 12 0,-4 6-12 16,3-7 24-16,1 1-3 0,-1 3 0 0,1-1 0 16,-1-2-21-16,1 3 0 0,-1 0 0 0,-3-1 8 15,4 1-8-15,-4 3 0 0,0-7 0 0,3-2 0 16,-3 3 0-16,0 0 0 0,0-6 0 0,0 5 0 15,0-5 0-15,0-6 0 0,0 0 0 0,0 0 0 16,0 0 0-16,0 0 0 0,0 0 10 0,0 0-10 16,0 0 14-16,0 0-3 0,0 0-1 0,0 0 0 15,0 0 32-15,0 0 6 0,0 0 2 0,-3-6 0 16,-1 1-24-16,1-4-5 0,-1 0-1 0,1-3 0 16,-1 0-8-16,1 4-1 0,-1-4-1 0,1-3 0 15,3 3 18-15,-4 1 3 0,1-1 1 0,3-6 0 16,-4 6-32-16,4 1 0 0,0-4 0 0,0 3 0 15,0-3 0-15,4-2 0 0,-4 2 0 0,7 6 0 16,-4-8 8-16,4 2-8 0,4 3 0 0,-4-2 0 16,7 5-20-16,0-3-9 0,0-3-3 0,0 6 0 15,4 1 32-15,-4-1 0 0,4 6 0 0,3-3 0 0,-3 6 0 16,3 0 0-16,-4 0 0 0,1 6 0 16,0-6-12-16,-4 6 3 0,0 5 1 0,-4-2 0 15,1 0 8-15,0 0-8 0,-4 3 8 0,0-6-8 0,-4 2-10 16,1 1-2-16,-1-3 0 0,1 3 0 15,-1-3-128-15,-3 6-25 0,0-12-6 0</inkml:trace>
  <inkml:trace contextRef="#ctx0" brushRef="#br0" timeOffset="-110136.688">10107 13055 1212 0,'0'0'51'15,"0"0"-41"1,0 0 59-16,0 0 12 0,-7 0 3 0,0-3 0 15,0 3-16-15,0 0-4 0,0-3 0 0,-4 0 0 16,4 3 8-16,0 0 0 0,-3-3 1 0,2 3 0 16,1 0-40-16,-3 3-8 0,3-3-1 0,0 3-1 15,0 0-23-15,0 0 0 0,0 3 0 0,0-3 0 16,-1 6 0-16,1-3 0 0,4-1 0 0,-4 1 0 0,0 0 11 0,3 3-3 0,1 0 0 16,-1 6 0-16,1-4-8 15,-1 1 0-15,1-6 0 0,-1 9 0 0,1-4 0 0,-1 1 0 0,0 6 0 0,1-6 0 16,3 2 0-16,0 1 0 0,3 0 0 15,1-1 0-15,0 1 13 0,-1 0 1 0,1 2 0 0,-1-5 0 16,4 0 6-16,0-3 0 0,0 2 1 0,4 1 0 16,-1-6 7-16,8 0 0 0,-4 0 1 0,4-6 0 15,-4 3-13-15,4-3-2 0,-1 0-1 0,1 0 0 16,3-3-13-16,-3 3 0 0,-1-12 8 0,1 6-8 16,0 0 8-16,-4-2 0 0,0-1-8 0,0 0 12 15,0-3-12-15,0 0 0 0,-3 1 8 0,-4-1-8 16,3-3 35-16,-3 3 4 0,-3 1 1 0,3-7 0 15,-7 6-16-15,4 1-4 0,-4-1 0 0,-4-3 0 16,0 6-12-16,1 0-8 0,-4-2 8 0,0-4-8 16,-4 9 30-16,1-6 2 0,-4 1 0 0,-4-4 0 15,0 6-52-15,1 3-9 0,-1-3-3 0,0 3 0 16,4 1 10-16,-3-7 2 0,2 6 0 0,-2 0 0 16,6 3-33-16,1-3-7 0,3 3 0 0,0 3-1 15,0-3-143-15,7 3-28 0,0 0-5 0</inkml:trace>
  <inkml:trace contextRef="#ctx0" brushRef="#br0" timeOffset="-108765.498">10559 12732 770 0,'0'0'16'0,"0"0"4"0,-4-3-20 0,-3-3 0 0,4 3 0 0,3 3 0 15,-4 0 94-15,4 0 14 0,-7-6 4 0,7 6 0 16,0 0-21-16,-4-6-4 0,4 6-1 0,0 0 0 16,0 0 16-16,0 0 3 0,0 0 1 0,0 0 0 15,0 0-40-15,0 0-8 0,0 0-2 0,0 0 0 16,0 0-32-16,0 0-8 0,0 0 0 0,0 0-1 15,0 0-15-15,0 0 9 0,0 0-9 0,-3 6 8 16,-1 0-8-16,1 0 10 0,3 0-10 0,-4 5 10 16,4-2 1-16,0 3 0 0,0 0 0 0,0-3 0 15,0 8-11-15,0-2 12 0,4 0-12 0,-4 8 12 16,3-5 8-16,-3 8 3 0,4-5 0 0,-1 8 0 16,-3-5-23-16,4 2 0 0,-1 4 0 0,1-4 0 15,-4 3 0-15,0-8 0 0,0 5 0 0,0-5 0 16,0 3 0-16,0-7 0 0,0 7 0 0,0-7 0 15,0 1 0-15,-4 6 0 0,4-13 0 0,-3 4 0 16,3 3 11-16,-4-1-3 0,4-8 0 0,0 6 0 0,0-6-8 16,0-4 8-16,0 1-8 0,0 0 8 0,0-6-8 15,0 0 0-15,0 6 9 0,0-6-9 0,0 0 22 0,0 0 0 16,0 0 0-16,0 0 0 0,0 0 20 0,0 0 4 16,0 0 1-16,0 0 0 0,0 0-28 0,0 0-6 0,0-6-1 0,0-3 0 15,-3 4 16-15,3-4 4 0,0 0 0 0,0-3 0 16,-4 6-32-16,4-5 0 0,0 2 0 15,0 0 0-15,0-3 0 0,-3 0 0 16,3 4 0-16,0 2 0 0,0 0 0 0,3-9 0 0,-3 6 0 0,4 0 0 16,-1 1 0-16,-3-1 0 0,4-3 0 0,-1 3 0 15,-3 0 0-15,4 1 0 0,0-1 0 0,-1-3 0 16,1 3 0-16,3 3 0 0,-4-3 0 0,4 1 0 16,0-1 0-16,4 3 0 0,-1 3 0 0,1-3 0 15,0 3 0-15,-1 3 0 0,4-3 0 0,-3 3 0 16,3 0 0-16,0 0 0 0,0 0 0 0,0 3 0 15,0 0-21-15,1 0-11 0,-1 3-1 16,0 0-1-16,0 0 34 0,-4 3 0 0,5-4 0 0,-5 7 0 16,1-6-12-16,-4 0 4 0,0 6 8 0,0-3-13 15,-4-1 13-15,1 1-11 0,-1 3 11 0,1-3-10 16,-4 0 10-16,0 2-12 0,0-2 12 0,-4 0-12 16,1 6 12-16,-1-9-8 0,-3 5 8 0,0-2-8 15,-3 3 8-15,-1-3 0 0,1 0-9 0,-5 2 9 16,-2-5 0-16,-1 0 0 0,1 6 0 0,-5-6 0 0,1 0 0 0,0-1 8 15,3 4-8-15,1-3 12 0,-1-6-12 0,4 6 0 16,-4 0 0-16,8-6 0 0,-1 0 0 0,1 0 0 0,3 0 0 0,0 0 0 16,7 0 8-16,0 0 0 0,-8 0 0 0,8 0 0 15,0 0-8-15,-3-6-11 0,3 6 3 0,-7-6 0 32,7 6-45-32,-4-6-9 0,1 0-2 0,-1 0 0 15,1 1-96-15,3-1-19 0,0 6-4 0</inkml:trace>
  <inkml:trace contextRef="#ctx0" brushRef="#br0" timeOffset="-107988.847">11370 13131 1661 0,'0'0'47'0,"0"0"10"15,-4-5-45-15,4-1-12 0,0 6 0 0,-3-6 0 0,-1 0 60 16,1 3 9-16,-1-3 3 0,-3 3 0 0,4-3-24 0,-4 6-4 0,0-6 0 0,-4 1-1 15,4-1-16-15,-4-3-3 0,1 0-1 0,-4 3 0 16,0 0-1-16,3-3 0 0,-3 4 0 0,-4-1 0 16,4 0 0-16,-3 0 0 0,2 0 0 0,-2 3 0 15,-1 0-22-15,4 0 0 0,0 0 0 0,-4 3 0 16,4 3 0-16,0-3 0 0,4 3 0 0,-5 3 0 16,5 0 11-16,3 0-3 0,-4 6 0 0,1-9 0 15,3 8-8-15,-4-2 0 0,0 0 0 0,4 9 0 16,0-7 0-16,0 1 8 0,4 6-8 0,-4-4 8 15,7-2-8-15,-4 3 0 0,4 0 0 0,0-4 0 16,0 4 10-16,4 3 0 0,-1-7 0 0,1 4 0 16,3 3 4-16,-4-6 1 0,4-4 0 0,4 4 0 15,-4 0 9-15,4-3 3 0,-4 0 0 0,3-4 0 16,1 1-27-16,-1 0 0 0,1-6 0 0,0 3 0 16,3-3 12-16,-4-3-4 0,4 3 0 0,4-6 0 15,-4 0-8-15,4 1 0 0,-4-4 0 0,3 3 0 16,-2-6 0-16,-1 3 0 0,3 0 0 0,-3-2 0 15,1-4 0-15,-5 6-11 0,1-3 3 0,-1 1 0 16,1-4 8-16,-4 0 9 0,0 3-1 0,0 1-8 16,-3-4 0-16,3 6 0 0,-4-8 0 0,-3 2 0 15,4 6 0-15,-4-3 0 0,0 3 8 0,0 4-8 16,0-10 0-16,-4 9 10 0,1-3-10 0,-1 3 8 16,4 0-8-16,0 6 0 0,-3-5 0 0,3 5 0 15,0 0 0-15,0 0 8 0,0 0-8 0,0 0 0 0,0 0 0 16,0 0 0-16,0 0 0 0,0 0 0 0,0 0-9 15,-7 8 9-15,3-2-12 0,0 0 12 0,4 3 0 0,-3 3 0 0,3-1 0 16,0 1 0-16,0 0 0 0,0 3 0 0,0-4 8 16,3 7-8-16,1-3 0 0,0-1 0 0,-1 1 0 15,1 6 0-15,3-7 0 0,0 4 0 0,0 3 0 16,-4-7 0-16,4 1 0 0,0 3 0 0,0-4 0 16,0-2 0-16,1-6 12 0,-1 6-3 0,-4-3-1 15,4-4 0-15,-3-2-22 0,-1 6-5 16,1-9-1-16,-4 0 0 0,7 0-182 15,0 0-37-15</inkml:trace>
  <inkml:trace contextRef="#ctx0" brushRef="#br0" timeOffset="-107080.675">11755 12732 946 0,'0'0'40'0,"0"-6"-32"31,0 0 65-31,-4 0 14 0,4 6 2 0,0 0 1 0,0-6-6 0,0 6-2 0,0 0 0 16,0 0 0-16,-3-6-4 0,3 6-1 15,0 0 0-15,0 0 0 0,0 0-25 0,0 0-4 0,0 0-2 0,0 0 0 16,0 0 1-16,0 0 0 0,0 0 0 0,0 0 0 16,0 0-24-16,0 0-5 0,0 0-1 0,0 0 0 15,0 0-30-15,-4 6-7 0,0 0 0 0,1-6-1 16,-1 6 21-16,1 3 0 0,3-3 10 0,-4 2-10 15,4 1 18-15,-3 3-3 0,3 0-1 0,-4-3 0 16,4 5 10-16,0 1 1 0,0 3 1 0,0-1 0 16,4 1-10-16,-4 2-1 0,3 1-1 0,-3 3 0 15,4-1-14-15,-4-5 0 0,3 5 8 0,1 4-8 16,-1-4 0-16,5-2 0 0,-5 2 0 0,4-2 0 16,-3 2 0-16,-1-5 14 0,1 0-4 0,-1-1-1 15,-3-2-9-15,0 6 0 0,0-7 0 0,0 1 0 16,0 3 0-16,0-7 0 0,0 1 0 0,-3 3 0 15,3-6 0-15,0 0 12 0,0 2-12 0,-4-5 12 16,4-6-12-16,0 0 8 0,0 0-8 0,0 0 8 16,0 0 13-16,0 0 3 0,0 0 0 0,0 0 0 15,0 0 4-15,0 0 2 0,0 0 0 0,0 0 0 16,0 0 1-16,0 0 0 0,0 0 0 0,0 0 0 16,0 0-17-16,0-6-3 0,-3-5-1 0,-1 5 0 15,4-3-10-15,0 0 0 0,0 0 0 0,0 0 0 16,0 6 0-16,0-8 0 0,0 5 0 0,0-6 0 15,0 6 0-15,4-3 0 0,-1 1 0 0,1 2 0 16,-1 0 0-16,1-3 0 0,3 3 0 0,0-3 0 0,3 3 0 16,-3 0-9-16,4 1 9 0,0-1-13 15,-1 3-25-15,4-3-5 0,-3 3-1 0,3 0 0 0,0 0 29 0,0 3 6 16,4 0 1-16,0 0 0 0,-4 0-4 0,3 3 0 16,-3 0 0-16,1 0 0 0,-5 6 12 0,1-6 0 15,-4 3 0-15,0-1 0 16,0 1-28-16,-7 0-3 0,3 6-1 0,-6-3 0 0,3 3 32 0,-7-4 0 0,3 1 0 15,-3 9 0-15,0-6 0 0,-3-4-9 16,-1 4 9-16,0 0 0 0,1 0 0 0,-1-1 0 0,1 1 0 0,-1-6 0 16,0 6 0-16,1-6 0 0,-1 0 0 15,-3-1 0-15,0-2 0 0,0 3 11 0,0-6-3 0,-4 0 0 16,4 0 5-16,-4 0 1 0,1 0 0 0,-1 0 0 16,-3-6-6-16,3 3 0 0,-3-2-8 0,4 2 12 15,2 0 0-15,1 0 0 0,0 0 0 0,4-3 0 16,3 6-12-16,0-6 0 15,-1 0 0-15,8 6 0 0,-3 0 0 0,3 0 9 0,0-6-9 0,0 6 8 16,0 0-89-16,0-6-19 16,0 6-3-16</inkml:trace>
  <inkml:trace contextRef="#ctx0" brushRef="#br0" timeOffset="-106318.485">12263 12591 1485 0,'0'0'63'0,"0"0"-51"16,0 0 104-16,0 0 20 0,0 0 4 0,0 0 0 15,0 0-62-15,0 0-13 0,0 0-2 0,0 0-1 16,0 0-13-16,0 5-2 0,3 4-1 0,-3-3 0 16,0 0-18-16,4 3-4 0,-4-3-1 0,0 3 0 15,3-4-8-15,-3 7-2 0,0-9 0 0,4 6 0 16,-4 0-4-16,0 0-1 0,3 5 0 0,-3-2 0 15,0-3-8-15,4 6-17 0,-4-1 4 0,0 4 1 16,3-3 28-16,1 8 7 0,-4 1 1 0,3-1 0 16,1 1-14-16,-4 2-2 0,7 4-8 0,-4 2 12 15,1-9-12-15,-1 4 0 0,1 2 0 0,-4-2 0 16,4-4 0-16,-1 4 0 0,-3-4 0 0,4-8 0 16,-4 8 0-16,0-5 8 0,-4 3-8 0,4-7 0 15,0 1 9-15,-3 3-9 0,3-7 8 0,0 1-8 16,0 3 11-16,-4-9-3 0,4 0-8 0,0-6 12 15,0 0-4-15,0 0 0 0,0 0-8 0,0 0 12 16,0 0-2-16,0 0-1 0,0 0 0 0,0 0 0 16,0 0-9-16,0 0 0 0,4-6 0 0,-1 0 0 15,1-6-159-15,-1 0-30 0</inkml:trace>
  <inkml:trace contextRef="#ctx0" brushRef="#br0" timeOffset="-105360.614">12594 13114 1440 0,'7'0'30'0,"0"0"6"0,4 0-28 0,-4 0-8 0,3 0 0 0,-2-3 0 15,2 3 97-15,1-3 19 0,-1 3 3 0,-3-3 1 16,4 3-58-16,0-6-11 0,-4 3-3 0,3 0 0 15,1 0 1-15,-1-3 0 0,1 6 0 0,0-5 0 16,-1-7-14-16,1 6-3 0,-1-3-1 0,1 3 0 16,-1 0-19-16,5-2-3 0,-5 5-1 0,1-9 0 15,-1 6-8-15,1-3 8 0,-1 3-8 0,1 0 8 16,-4 0-8-16,0-5 0 0,0 5 0 0,0 0 0 16,-3 0 8-16,-1 0 0 0,1 0 0 0,-1 0 0 15,-3 1-8-15,4-4 8 0,-4 6-8 0,0-3 8 16,0-3-8-16,0 3 0 0,-4 0 0 0,4 0 0 15,-3-2 0-15,3 2 0 0,-4 0 0 0,4 6 0 16,-3-6 8-16,3 6 0 0,-4-6 0 0,1 3 0 16,3 3-8-16,-7-3 0 0,0 0 0 0,0 0 0 15,-1 3 0-15,-2 0 0 0,3 0 0 0,-4 0 0 0,4 0 0 16,-3 0 0-16,3 0 0 0,0 0 0 0,-1 0 0 0,1 3 0 16,0-3 0-16,0 3 0 0,0 0 11 15,0 0 0-15,0 0 0 0,0 0 0 0,0 3 8 0,0-3 1 16,0 3 1-16,0 5 0 0,-4-5-21 0,1 0 0 15,-1 0 0-15,4 3 0 0,-4-3 0 0,1 6-10 0,-1-4 1 16,4 1 0-16,-3 3 9 0,3-3 0 0,0 3 0 16,-1-4 0-16,1 4 8 0,4-3 0 0,-1 3 0 0,1-1 0 15,-1-2 3-15,4 3 1 0,-3 0 0 0,3 5 0 16,3-11-2-16,-3 6 0 0,4 0 0 0,-1 3 0 16,1-4-2-16,3 1-8 0,-4-6 12 0,5 6-4 15,-5-3 22-15,4-4 4 0,0 4 1 0,0 0 0 16,0-3-35-16,0 6 0 0,4-6 0 0,-4-1 0 15,4 1 0-15,-1 0 0 0,1 0 9 0,3 0-9 16,0 3 20-16,0-9-1 0,0 6-1 0,0-6 0 16,4 0-18-16,-4 0 10 0,7 0-10 0,-3 0 8 15,-1-6 0-15,1 6 0 0,0-9 0 0,-4 6 0 16,0-3-8-16,0 3 0 0,0-3 0 0,-3 3 0 16,-1-2 0-16,-3 2-11 0,1-3 3 0,-5 3 0 15,4-6-93-15,-3 9-19 0,-1-6-3 0</inkml:trace>
  <inkml:trace contextRef="#ctx0" brushRef="#br0" timeOffset="-102588.817">13935 13158 380 0,'0'0'10'0,"0"0"4"0,0 0-14 15,0 0 0-15,3-6 0 0,-3 6 0 0,4-6 42 0,-4 6 6 16,0 0 0-16,3-6 1 0,-3-3-30 0,-3 4-7 0,3-1 0 0,0 6-1 16,-4-9 41-16,4 9 8 0,0-6 1 0,0 6 1 15,0-6 2-15,-3 3 0 0,3-3 0 0,0 0 0 16,-4 6 0-16,4-5 0 0,0-1 0 0,0 6 0 16,0-9 0-16,0 6 0 0,0 3 0 0,0-6 0 15,0 3 0-15,0-3 0 0,0 3 0 0,0 3 0 16,0-6-8-16,0 1 0 0,0 2-1 0,0-3 0 15,0 0-12-15,-3 0-3 0,-1-3 0 0,4 3 0 16,-3 0 8-16,-1 3 0 0,1-2 1 0,-1-4 0 16,-3 3-30-16,3 6-7 0,-3-6 0 0,4 0-1 15,-4 0 1-15,0 0 1 0,0 0 0 0,0 1 0 16,-4-4-5-16,4 6 0 0,0-3-8 0,-4 3 12 16,1 0 0-16,3 0-1 0,-4 3 0 0,-3-6 0 15,3 6-11-15,-3 0 8 0,4 0-8 0,-4 6 8 16,-4-6 1-16,4 3 0 0,-4 3 0 0,4-3 0 15,-4 3 3-15,4 3 0 0,-3-1 0 0,-1 1 0 16,8-3-12-16,-5 6 0 0,5-9 0 0,-1 6 0 16,4-1 0-16,0 1 0 0,0-3 0 0,0 3 0 15,4 3 0-15,-1-3 0 0,0-4 0 0,1 4 0 16,3 0 0-16,0 0 0 0,3 0 0 0,-3 2 0 16,4-5 0-16,0 3 0 0,-1 0 0 0,1 3 0 15,-1-3 0-15,1 2 0 0,3-5 0 0,-4 6 0 16,4 0 0-16,0-3 0 0,-3-1 0 0,3 1 0 15,0 3 0-15,0-3 0 0,0-3 0 0,0 2 0 16,4 1-24-16,-4-3-6 0,3 3-2 0,1 0 0 16,-1-3 32-16,1 0 0 0,0-1 0 0,-1 1 0 0,1-3 0 0,3 0 0 15,-3 0 0-15,3-3 0 0,-4 0 0 0,1 0 0 16,-1-3 0-16,1 0-9 0,0 0 9 0,-4-3 0 0,3 1 0 16,1-1 0-16,-4-9 0 0,0 3 0 15,0 3 0-15,4-2 0 0,-4-4 0 0,0 3 9 0,-4 0-9 16,4-2 0-16,-3-1 0 0,3 0 0 0,-4 1 0 0,1-1 0 15,-1 3 8-15,-3 3-8 0,0-2 0 0,0-7 0 16,0 9 0-16,-3 3 8 0,3-3-8 16,-4 4 0-16,4 2 14 0,-3-9-4 15,-1 6-1-15,4 6 0 0,0 0-1 0,0 0-8 0,-3 0 12 0,3 0-4 16,0 0 5-16,0 0 1 0,0 0 0 0,0 0 0 16,0 0-14-16,0 0-8 0,0 0 8 0,0 0-13 15,0 0 13-15,-7 6 12 0,7-6-3 0,-4 6 0 16,4-6-9-16,-3 6-12 0,-1 2 2 0,1 1 1 15,3-3 9-15,0 3 0 0,0 3 0 0,0-1 8 16,0-5 6-16,0 3 2 0,0 0 0 0,0 6 0 16,0-4 0-16,0 1 0 0,0 0 0 0,-4 6 0 15,4-4-5-15,0 4-1 0,-3 3 0 0,-1-4 0 16,4 7 8-16,0-4 2 0,-4 7 0 0,4-7 0 16,0 7-20-16,-3-4 0 0,3 1 0 0,0-4 0 15,0 10 0-15,-4-13 0 0,4 7 0 0,0-4 0 16,0 1 0-16,0-3 0 0,0-1 0 0,0-2 0 15,0-3 0-15,4 0 0 0,-4-1 0 0,0 1 0 16,0 0 10-16,3-9-2 0,-3 3 0 0,0 0 0 0,4-1-8 16,-4-5 0-16,0 6 0 0,0-6 0 15,4 6 12-15,3-3 0 0,-4 0 0 0,4-3 0 0,-3 0 1 0,3 0 1 16,3 0 0-16,-3-3 0 0,0 0 13 16,4-3 2-16,0 3 1 0,-1-3 0 0,1 1-18 15,-1-1-3-15,1 0-1 0,0-6 0 16,-1 6-8-16,-3-6-12 0,4 4 2 0,-4-1 1 15,0 0-34-15,0-3-6 0,0 0-2 0,-3 4 0 16,-1-4-173-16,4 3-36 0</inkml:trace>
  <inkml:trace contextRef="#ctx0" brushRef="#br0" timeOffset="-101726.212">14439 12729 1679 0,'0'0'35'0,"0"0"8"0,0 0-35 0,0 0-8 0,-7 6 0 0,4 2 0 16,-1-2 53-16,1 3 9 0,-1-3 2 0,0 6 0 16,1-6-28-16,-1 8-4 0,4-2-2 0,-3 0 0 15,-1 0 7-15,1 2 2 0,3 1 0 0,0 0 0 16,-4 2-3-16,4-2-1 0,0 0 0 0,0 5 0 15,4-2-6-15,-4 0-1 0,0-4 0 0,3 4 0 16,-3-6-11-16,4 2-2 0,-1-2-1 0,-3 3 0 16,4 0-6-16,-1-4-8 0,1 1 11 0,0 0-11 15,-1 0 11-15,1 2-11 0,-1-8 10 0,4 3-10 16,0-3 9-16,0 6-9 0,0-6 8 0,4 2-8 16,0-2 22-16,3-3-1 0,0 3 0 0,0 0 0 15,0 0-21-15,4-3 9 0,-1 0-9 0,-3 0 0 16,4 0 0-16,0 0 0 0,-1-3 0 0,1 0 0 15,0-3 13-15,-4 3-4 0,0 0-1 0,3-3 0 16,-2 0-8-16,-1-3 8 0,0 0-8 0,0 0 8 16,-4-6-8-16,5 6 0 0,-5-2 0 0,1-7 0 15,-1 6 0-15,-3 3 0 0,4-9 0 0,-4 4 0 16,0-4 0-16,-3 6 8 0,-1-3-8 0,1 1 0 16,-1-4 8-16,1 3-8 0,-1 0 8 0,-3 7-8 15,0-13 8-15,0 9-8 0,0 0 0 0,0 0 8 16,-3-2-8-16,3 5 0 0,-4-6 0 0,1 6 0 15,3 0 0-15,-4 3 0 0,4 3 0 0,0 0 0 16,0 0 0-16,0 0 0 0,0 0 0 0,0 0 0 0,0 0 0 16,0 0 0-16,0 0 0 0,0 0 8 0,0 0 2 0,0 0 0 15,0 0 0-15,0 0 0 0,0 0-2 0,0 0 0 16,0 0 0-16,0 0 0 0,0 0 12 0,0 0 1 16,0 0 1-16,0 0 0 0,0 0-22 0,0 0 0 0,0 9 0 15,0 3 0-15,0-6 0 0,0 6 0 0,4-1 0 16,-4-2 0-16,3 3 11 0,-3 6-3 0,4-10 0 15,-1 7 0-15,1 0-8 0,-1 2 8 0,4-2-8 16,-3 0 8-16,3 2 0 0,-4-2 0 0,1-3 0 0,3 3 0 16,-3-4-8-16,-1-2 8 0,4 6-8 0,-3-3 8 15,-1-3-8-15,1-1 0 0,-1-2 0 0,1 3 8 16,-1 3-8-16,4-6 0 0,-3 0 0 0,-1-1 0 16,1-2 0-16,3 3 0 0,-3-3 0 0,-1 0 0 15,4 0-52-15,-7-3-5 16,4 0-2-16,3 0 0 0,-4 0-129 0,4-3-27 0</inkml:trace>
  <inkml:trace contextRef="#ctx0" brushRef="#br0" timeOffset="-100728.878">15268 13108 1454 0,'0'0'30'0,"4"6"8"0,-4-6-30 0,3 9-8 0,-3-3 0 0,4-1 0 16,-1 1 100-16,1 0 20 0,3 0 3 0,-4-6 1 15,5 3-48-15,-1 0-10 0,3 0-2 0,1 3 0 16,-1-6 0-16,4 3 0 0,1-3 0 0,2 0 0 15,-3-3-38-15,0 3-8 0,4 0-2 0,-4-6 0 16,4 6-8-16,-4-3-8 0,4 0 12 0,-4 0-12 16,0 3 8-16,0-6-8 0,0 0 0 0,-3 6 0 15,-1-6 0-15,1 1 0 0,-1-1 0 0,-3-3 0 16,0 3 32-16,4 3 0 0,-4-6 0 0,0 3 0 16,-3 0-32-16,3 1 0 0,-4-7 0 0,1 6 0 15,-4 0 0-15,3-3 0 0,1 3 0 0,-4 0 0 16,0 1 16-16,0-1-3 0,-4 0-1 0,4 0 0 15,-3 0-3-15,-1 0-1 0,1 0 0 0,-1 3 0 16,-3-3-8-16,4 1 8 0,-4-1-8 0,3 0 8 16,-3 0-8-16,0 0 0 0,0 0 0 0,0 0 0 15,0 0 0-15,0 1 0 0,-4-4 0 0,4 6 0 16,-4-3 8-16,1 3 0 0,3 0 0 0,-4 3 0 16,1 0-8-16,3 0 0 0,-4 0 0 0,0 3 0 15,-3 0 0-15,4 3-14 0,-1-3 3 0,-3 6 1 16,3-4 10-16,-3 1 0 0,4 6 0 0,-1-6 0 15,4 3 0-15,-3 3 0 0,-1-4 0 0,4 1 0 16,0 3 11-16,0-6-3 0,3 6 0 0,-3-4 0 16,4 1-8-16,-4 0 0 0,3 0 0 0,1 6 0 15,-1-4 0-15,4-2 0 0,-3 3 0 0,-1 3 0 0,0-7 28 16,4 4 3-16,-3 0 1 0,3 3 0 0,-4-7-20 16,4 4-3-16,0-3-1 0,0 3 0 0,4 0 4 0,-4-4 0 15,3 4 0-15,-3-3 0 0,4 6-12 0,3-4 8 16,-3-2-8-16,3 0 8 0,0 3 0 0,3-6 0 0,-3 3 0 15,4-4 0-15,3 1 20 0,-3 0 3 0,3 0 1 0,0 0 0 16,0 0-22-16,0-3-10 0,4-3 10 16,-4 3-10-16,3 0 0 0,-2-3 0 0,2 0 0 0,-3 0 0 15,-3 0 8-15,3 0-8 0,-3 0 0 16,-4 0 0-16,0 0-25 0,0-3-11 0,-4 3-3 16,4 0 0-16,-7 0-173 15,4 0-36-15,-4 0-6 0</inkml:trace>
  <inkml:trace contextRef="#ctx0" brushRef="#br0" timeOffset="-98736.352">16369 12714 353 0,'0'0'15'0,"0"0"-15"15,0 0 51-15,0 0 7 0,0 0 2 0,0 0 0 16,0 0-89-16,0 0-18 15</inkml:trace>
  <inkml:trace contextRef="#ctx0" brushRef="#br0" timeOffset="-98032.206">16387 12682 640 0,'0'0'28'0,"0"0"7"0,0 0-35 0,0 0 0 0,0 0 0 0,0 0 0 16,0 0 83-16,0 0 9 0,0 0 3 0,0 0 0 16,0 0-20-16,0-6-4 0,0 6-1 0,0-6 0 15,0 6-27-15,0-3-6 0,0 3-1 0,0 0 0 16,0-6 0-16,0 6-1 0,0-3 0 0,0 3 0 15,0 0 7-15,0 0 2 0,0 0 0 0,0 0 0 16,0 0 13-16,0 0 3 0,0 0 1 0,0 0 0 16,0 0-4-16,0 0-1 0,0 0 0 0,0 0 0 15,0 0-19-15,0 0-4 0,0 0-1 0,0 0 0 16,0 0-9-16,0 0-3 0,0 0 0 0,0 0 0 16,0 0 0-16,0 0 0 0,0 0 0 0,0 0 0 0,0 0-2 0,0 0-1 15,0 0 0-15,0 0 0 0,0 0 1 0,0 0 0 16,0 0 0-16,0 0 0 0,0 0-2 0,0 0-1 0,0 0 0 0,0 0 0 15,0 0 4-15,0 0 1 0,0 0 0 0,0 0 0 16,0 0-4-16,0 0-1 0,0 0 0 0,-4 3 0 16,4-3 4-16,0 6 1 0,0-6 0 15,-4 9 0-15,4-6-9 0,0-3-2 0,0 9 0 0,4-1 0 16,-4-2-9-16,0-6 10 0,4 6-10 0,-4 0 10 16,3 3-10-16,-3-3 12 0,4 0-12 0,-4 2 12 15,0 1-12-15,0-3 0 0,0 0 0 0,0 6 0 16,0-6 12-1,0 2-4-15,0 1 0 0,0 0 0 0,0 0-8 0,0 0 0 0,3 3 0 0,-3-1 8 16,0-2-8-16,4 3 12 0,-4-3-12 0,0 5 12 16,3-2-4-16,1-6 0 0,-1 6 0 0,-3 0 0 15,4 2-8-15,-1-8 0 0,-3 6 0 0,4 0 8 16,-1-4-8-16,-3 4-17 0,0 0 4 0,4 0 1 16,-4-3 12-16,0-1 0 0,0 1 0 0,0 0 0 15,0-3 22-15,0 9 7 0,0-10 2 0,0 1 0 16,0-3-31-16,0 3 8 0,0 3-8 0,0-3 0 15,3 6 0-15,-3-4 0 0,0-2 0 0,4 6 0 16,-4-6 0-16,0 6-16 0,3-6 3 0,-3 2 1 16,0-2 12-16,0 6 0 0,0-6 0 0,0 6 0 15,0-3 0-15,4 2 16 0,-4-2-3 0,0 6-1 16,0-9-12-16,0 5 0 0,0-5 0 0,0 3 0 0,0 3 0 16,0-6 0-16,0 0 0 0,0 0 0 15,0-1 0-15,0-5 0 0,0 6 0 0,0-6 0 0,3 6 0 16,-3-6 0-16,0 6 0 0,0-6-10 0,0 9 10 15,0-9 0-15,0 0 8 0,0 0-8 16,4 3-11-16,-4-3-6 0,0 0-2 0,0 0 0 16,0 0 19-16,0 0 0 0,0 0 0 0,0 0 0 0,0 0 17 0,0 0 7 15,0 0 2-15,0 0 0 16,0 0-52-16,0 0-10 0,0 0-3 0,0 0 0 16,0 0-122-16,0 0-25 0,0 0-5 0</inkml:trace>
  <inkml:trace contextRef="#ctx0" brushRef="#br0" timeOffset="-96696.535">17113 13231 1165 0,'0'0'24'0,"0"0"7"0,0 0-31 16,7-2 0-16,-7 2 0 0,7 0 0 0,-7 0 83 0,4-6 10 0,-1 3 3 0,-3 3 0 15,4-3 0-15,-4 3 0 0,3-3 0 0,-3 3 0 16,4-6-16-16,-4 6-4 0,4-6 0 0,-4 0 0 15,0 0-19-15,0 3-4 0,0-3-1 0,-4 1 0 16,4-1-24-16,-4-3-6 0,4 3-1 0,-3 3 0 16,-1-3-8-16,4 0-1 0,-3-3-1 0,-1 4 0 15,1-1 23-15,-1-3 5 0,1 3 1 0,-1 0 0 16,1-3-20-16,-4 3-3 0,3 1-1 0,1-1 0 16,-4-3-6-16,3 3-2 0,-3 0 0 0,0 3 0 15,0-3 20-15,-4 3 3 0,4-3 1 0,0 1 0 16,-3 5-20-16,3-6-3 0,-1 0-1 0,-2 6 0 15,3-6-8-15,0 6 0 0,0-9 0 0,3 6 0 16,-3 0 0-16,0 3 8 0,7 0-8 0,-3-3 8 16,3 3 0-16,-8-3 0 0,8 3 0 0,-7 0 0 15,4-3-8-15,3 3 0 0,-7 0 0 0,0 0 0 16,7 0 0-16,-7 3 0 0,0 0 0 0,0 0 0 16,0 0 0-16,3 0 0 0,-3 6 0 0,0-9 0 15,0 6 0-15,3-6 0 0,-6 12-8 0,6-12 8 16,-3 5 0-16,4-2 0 0,-4 3 0 0,3-3 0 15,1 3 0-15,3-6 0 0,-7 6 0 0,3 0 0 0,4-6 0 16,-4 9 0-16,1-3 0 0,-4-1 0 0,7-5 0 16,-4 6 0-16,1-3 0 0,-1 3 0 0,1 0 0 0,-1 3 0 15,1 3 0-15,-1-7 0 0,1 4 0 0,-1-3 0 16,1 3 0-16,-1-3 8 0,1 3-8 0,3-6 0 16,0-3 0-16,-4 6 0 0,4-6 0 0,0 5 0 0,-4 1 0 15,4 0 0-15,0-6 0 0,0 6 8 0,4 0-8 0,-4 3 8 16,4-3-8-16,-4 2 0 0,3-2 0 0,1 0 0 15,-1 3 0-15,1 3 0 0,-1-6 0 0,1 0 0 16,3-1 0-16,-4 1 0 0,4 0 0 0,-3 0 0 16,3 3 0-16,-4-3 8 0,5 0-8 0,-1 0 8 15,-4-6-8-15,4 5 8 0,0-5-8 0,0 0 8 16,4 0-8-16,-4 0 8 0,3 0-8 0,1 0 8 16,-4 0-8-16,4 0 0 0,-1 0 0 0,-3 0-11 15,4-5 11-15,-1 5 0 0,1 0 0 0,-4-6 0 16,4 6 0-16,-1 0 0 0,1-3 0 0,-4 0 0 15,0 0-8-15,4 3 0 0,-4-3 0 0,0-3 0 16,0 3 8-16,0-3-8 0,-4 3 8 0,4-3-8 16,-3 3 8-16,3-2 0 0,-3-1 0 0,-1 0 0 15,1-3 0-15,-4 6 0 0,3-6 0 0,1 3 0 16,-4 0 0-16,3 1 0 0,1-1 0 0,-4-6 0 16,0 6 0-16,3 0 0 0,-3-3 0 0,0 1 0 15,4 2 0-15,-4-6 0 0,0 3 0 0,3 3 0 16,-3 0 0-16,0 0 0 0,4-2 0 0,-4 2 0 15,0-3 0-15,0 3 0 0,0 0 0 0,0 3 0 16,0 3-8-16,0-6 0 0,-4 6 0 0,4 0 0 0,0-6 8 16,0 6 0-16,0 0 0 0,0 0 0 15,0 0 0-15,0 0 0 0,0 0 0 0,0 0 0 0,0 0 0 16,0 0 0-16,0 0 0 0,0 0 0 0,0 0 0 0,0 0-8 16,0 0 8-16,0 0-8 0,0 0 8 15,0 0 0-15,0 0 0 0,0 0 0 16,0 0 0-16,0 0 0 0,0 0 0 0,0 0 0 0,0 0 0 0,-3 6 0 0,-1 0 0 15,4 3 0-15,0 0 0 0,0 0 0 0,0-1 0 0,0 1 0 16,4 3 0-16,-4-9 0 0,0 9 0 0,3-3 0 16,-3-1 0-16,4 1 0 0,-1 6 0 0,1-3 0 15,3-3 0-15,-4 2 0 0,4 1 0 0,-3 6 0 16,3-7 0-16,0-2 0 0,-3 3 0 16,3 3 0-16,-4-6 0 0,1 2 0 0,3-2 0 15,-4 3 0-15,1-3 0 0,-1-3 0 16,1-1 0-16,-1 4 0 0,1-3 0 0,-4-6 0 0,0 0 0 0,0 0 0 15,3 6 0-15,-3-6 0 0,4 6 0 0,-4-6 0 16,0 0-40-16,0 0-7 0,0 0-1 16,0 0 0-16,0 0-83 0,0 0-17 0,0 0-3 15</inkml:trace>
  <inkml:trace contextRef="#ctx0" brushRef="#br0" timeOffset="-95507.352">18221 13264 998 0,'0'0'20'0,"0"0"7"0,0 0-27 0,0 0 0 0,0 0 0 0,0 0 0 15,0 0 108-15,0 0 16 0,0 0 3 0,0 0 1 16,0 0-44-16,0 0-9 0,0 0-2 0,0 0 0 16,0 0-20-16,0 0-4 0,0-12-1 0,0 12 0 15,0-6 3-15,0 0 0 0,0 0 0 0,0 1 0 16,0-1-27-16,0 3-6 0,0-3-1 0,-4 0 0 15,4 0 8-15,-3-3 2 0,-1 3 0 0,4 0 0 16,-3 1 1-16,-1-1 0 0,1-3 0 0,-1 3 0 16,1 3-19-16,-4-3-9 0,3 0 10 0,1-3-10 15,-1 4 13-15,-3-1-3 0,4-3-1 0,-1 3 0 16,0 3 2-16,1-3 0 0,-1 0 0 0,-3 6 0 16,4-6-3-16,-1 6-8 0,-3-5 12 0,7 5-4 15,-3 0-8-15,-4 0 8 0,7 0-8 0,-7-6 8 16,0 6 10-16,0 0 2 0,-1 6 0 0,1-6 0 15,7 0-20-15,-7 0 0 0,0 5 0 0,0-5 0 16,7 0 0-16,-7 6 0 0,0-6 0 0,4 6 0 16,-4-3-22-16,7-3-8 0,-8 6-2 0,5 0 0 0,-4-3 52 15,7-3 9-15,-7 9 3 0,3-3 0 0,4-6-32 16,-3 5 0-16,-4 1 0 0,3 0 0 0,1 0 0 0,-1 0 0 16,1-3 0-16,-1 9 0 0,1-6 0 15,3-1 0-15,-4-2 0 0,0 6 0 0,1-3 0 0,-1 0 0 0,1 3 0 16,-1-3 0-16,1 2 0 0,-1 1 0 0,1 0 0 15,-1 6 0-15,1-9 10 0,-1 5-1 16,1-2 0-16,-1 0 0 0,1 3-9 0,3 3 8 16,0-4-8-16,0-5 8 0,0 9 4 15,3-6 0-15,-3 2 0 0,4-2 0 0,3 9-4 0,-4-9-8 0,4 5 12 16,0-2-4-16,0 3 20 0,0-3 4 0,4-4 1 0,-4 4 0 16,4 3-33-16,-4-6 0 0,0 2 0 0,3-5 0 15,-3 3 0-15,1 3 0 0,2-6 0 0,-3 3 0 16,4-1 13-16,-1-8-4 0,1 6-1 0,0 0 0 15,3 0 4-15,0-6 0 0,0 0 0 0,3 0 0 16,1 0 0-16,0-6 0 0,-1 6 0 0,5 0 0 16,-1-6 16-16,-4 0 3 0,1 6 1 0,3-5 0 15,-7 2-32-15,4 0 0 0,-4 0 0 0,-3 0 0 16,3 0-29-16,-4-3-12 0,1 3-3 0,-4-6 0 16,0 6-77-16,0 0-16 0,-3 3-3 0,3-6-1 15,-4 6-47-15,4-5-8 0,-7 5-3 0</inkml:trace>
  <inkml:trace contextRef="#ctx0" brushRef="#br0" timeOffset="-94444.226">18962 13281 1166 0,'0'0'49'0,"0"0"-39"15,0 0 59-15,-4-5 12 0,1-1 3 0,-1 6 0 16,-3-6-32-16,0-6-7 0,4 3-1 0,-4 3 0 16,-4 0-16-16,4 4-4 0,-4-4-1 0,1 0 0 15,-1 3 19-15,1-3 4 0,-1 0 1 0,-3 0 0 16,3 3 8-16,-3 0 1 0,4 0 1 0,-1 0 0 15,0 0-30-15,1 1-7 0,-1 2 0 0,1-3-1 16,-1 0 2-16,0 0 1 0,4 3 0 0,0-3 0 16,0 3 2-16,0-6 0 0,-3 6 0 0,3 0 0 0,7 0-13 15,-7 0-3-15,7 0 0 0,-7 6 0 0,3-6-8 16,-3 3 8-16,7-3-8 0,-7 0 8 0,0 3-8 16,3 0 0-16,-3 0 0 0,0 2 0 0,0-2 0 0,0 3 0 15,4-3 0-15,-4 3 0 0,3 0 0 0,-3 3 0 0,3-3 0 16,1 0 0-16,-4 2 0 0,3-2 8 15,1 0-8-15,-1 9 8 0,1-9-8 0,-1 0 10 0,1-1-10 16,-1 4 10-16,4 0-10 0,0 0 8 0,0 0-8 0,0 0 8 16,0-4 6-16,4 7 1 0,-4-6 0 0,3 6 0 15,1-3 7-15,-4 2 2 0,3 1 0 0,1 0 0 16,-1-3-24-16,4 0 0 0,-3-1 0 0,-1 1 0 16,4 0 0-16,-3 3 0 0,0-6 0 0,3 0 0 15,-4 2 0-15,1-2 0 0,3 3 0 0,0-3 0 16,0-3 0-16,-4 3 0 0,4 0 0 0,-3-6 0 15,3 5 0-15,0-5 0 0,-3 0 0 0,3 0 0 16,0 0 0-16,0 0 0 0,3 0 0 0,-3 0 0 16,4 0 0-16,-1-5 0 0,1 5 0 0,0-6 0 15,3 0-12-15,-4 0-8 0,4-3 0 0,-3 3-1 16,0-3 1-16,3 4 1 0,-4-4 0 0,1 3 0 16,-4-9 3-16,4 3 0 0,-1 4 0 0,-3-1 0 15,0 3 4-15,0-6 2 0,0 0 0 0,-3 4 0 16,-1-1 10-16,1 0 0 0,-1 0 0 0,-3 0 0 15,0 3-18-15,4 1-8 0,-4-7-2 16,0 6 0-16,0-6 7 0,-4 3 1 0,4 3 0 0,0 1 0 16,0-1 20-16,-3-9 0 0,3 9 0 0,3 0 0 15,-3 0 0-15,0 0 0 0,0 1 0 0,0-1 0 16,0 6 0-16,0-6 15 0,0 6-3 0,0 0 0 16,0 0 4-16,0 0 0 0,0 0 0 0,0 0 0 15,0 0 0-15,0 0 1 0,0 0 0 0,0 0 0 16,0 0-17-16,0 0 8 0,0 0-8 0,0 0 0 0,0 0 0 0,0 0 0 0,0 0 0 15,0 0 0-15,-3 6 8 0,3 3 2 16,0-9 0-16,-4 5 0 0,4 4 5 0,0 0 1 0,0 3 0 16,0-6 0-16,0 5-7 0,4-2-1 0,-4 3 0 0,0 3 0 15,3-6-8-15,1 2 0 0,0 1 0 0,-4 3 0 16,3-4 0-16,1 1 0 0,-1 0 0 0,-3-3 0 16,4 3 28-16,-1-4 3 0,1 1 1 0,-1 3 0 15,1 0-32-15,-1-6 0 0,1 2 0 16,-4-2 0-16,3 3 0 0,1 0 0 15,-1 3 0-15,-3-6 0 0,4-1 0 0,-1 1 0 0,-3-6 0 0,4 9 0 16,-1-3-36 0,1 0-12-16,0-3-4 0,-4-3 0 0,0 0-115 15,0 0-23-15,0 0-5 0</inkml:trace>
  <inkml:trace contextRef="#ctx0" brushRef="#br0" timeOffset="-93705.769">19149 13187 1257 0,'0'0'53'0,"0"0"-42"16,0 0 49-16,0 0 9 0,0 0 3 0,0 0 0 16,0 0-16-16,0 0-4 0,0 0 0 0,0 0 0 15,0 0 4-15,0 0 0 0,0 0 0 0,0 6 0 16,3 3-4-16,-3-3 0 0,0-6 0 0,4 6 0 16,-4 3-25-16,3-3-6 0,-3-1-1 0,0 4 0 15,0-3-12-15,0 0-8 0,0 9 8 0,0-9-8 16,0-1 9-16,0 7-9 0,0 3 12 0,0-3-12 15,0-1 8-15,0 1-8 0,0 6 0 0,0-6 0 16,0 2 0-16,0 4 0 0,0-6 0 0,0 2 0 16,0 4 28-16,0-6 4 0,0 0 2 0,0-1 0 15,0 4-34-15,4-3 0 0,-4-1 0 0,0-5 0 16,0 0 0-16,0 6 0 0,0-6 0 0,0-6 0 16,0 0 16-16,0 3-3 0,0-3-1 0,0 0 0 15,0 0-1-15,0 0-1 0,0 0 0 0,0 0 0 16,0 0 26-16,0 0 4 0,0 0 2 0,0 0 0 15,0 0-18-15,0 0-3 0,0 0-1 0,0 0 0 16,0 0-12-16,3-3-8 0,1-3 8 0,-4-3-8 16,3 0 11-16,-3 3-3 0,0 1 0 0,0-1 0 15,0-6-8-15,0-3 0 0,0 6 0 0,-3 1 0 0,3-4 0 16,0-6 0-16,-4 4 0 0,4-1 0 16,-3 0 28-16,3-3 3 0,0 4 1 0,-4-4 0 0,4 6-32 0,0-2 0 15,0-4 0-15,4 6 0 0,-4 1 0 16,3 5 0-16,1-9 0 0,-1 6 0 0,1 0 12 0,0 3-3 15,3-2-1-15,-4 5 0 0,4-3-8 0,0 0 0 0,0 6 0 16,0-6 0-16,4 6 0 0,-1 0 0 0,8 0 0 0,-4 0 0 16,0 0 0-16,0 0 0 0,1 6 0 0,-5-6 0 15,4 6 0-15,-3-3-12 0,-1 3 2 0,-2 0 1 16,2-4 9-16,-6 4 0 0,-1-3 0 0,-3-3 0 16,4 6-24-16,-4-6-7 15,0 0-1-15,0 0 0 0,0 0 7 0,0 0 1 0,0 0 0 0,0 0 0 16,0 6-32-16,0-6-7 15,0 0-1-15,3 12 0 0,1-12-185 0,-4 0-38 0</inkml:trace>
  <inkml:trace contextRef="#ctx0" brushRef="#br0" timeOffset="-92941.682">19727 12967 1288 0,'0'0'27'0,"0"0"5"0,0 0-32 0,0 0 0 0,4-6 0 0,-4 6 0 15,0 0 102-15,0 0 14 0,3-6 2 0,-3 6 1 16,0 0-31-16,0 0-7 0,0 0-1 0,0 0 0 16,0 0-15-16,0 0-3 0,0 0-1 0,0 0 0 15,0 0-20-15,0 0-4 0,0 0-1 0,0 0 0 16,0 0-28-16,0 0-8 0,0 0 0 0,0 6 0 15,0 0 0-15,0-6 8 0,0 12-8 0,0-7 8 16,0 4 0-16,0-3 0 0,0 0 0 0,-3 6 0 16,3-6-8-16,0 3 8 0,0-1-8 0,0 1 8 15,0 0-8-15,0 0 0 0,0 8 0 0,0-11 0 16,-4 9 8-16,4 0 0 0,0-4 0 0,0 4 0 16,-3 0-8-16,3 3 0 0,0-4 0 0,-4 7 0 15,4-4 0-15,-3 4 0 0,3 8 0 0,0-11 0 16,-4 9 0-16,4-4 0 0,-3 6 0 0,3-2 0 15,-4-4 27-15,4 4 4 0,0-12 1 0,0 2 0 16,-3 7-32-16,3-13 0 0,0 1 0 0,-4 3 0 16,4-3 0-16,0-1 0 0,0-5 0 0,0 0 0 15,0 3 0-15,0-3 0 0,4 0 0 0,-4-6 0 16,0 0 16-16,0 0-4 0,0 0 0 0,3 3 0 16,-3-3-12-16,4 0 9 0,-4 0-9 0,0 0 8 15,3 3-8-15,-3-3 8 0,0 0-8 0,0 0 8 16,7-3-48-16,-3 0-9 0,-1-3-3 0,1 3 0 15,-1-3-121-15,-3 0-25 0,4 0-5 0</inkml:trace>
  <inkml:trace contextRef="#ctx0" brushRef="#br0" timeOffset="-92146.058">19530 13337 1288 0,'0'0'27'0,"0"0"5"0,0 0-32 0,0 0 0 0,0 0 0 0,0 0 0 16,0-6 135-16,0 6 20 0,0 0 4 0,0 0 1 16,0 0-52-16,0 0-9 0,0 0-3 0,0 0 0 15,0 0-35-15,0 0-7 0,0 0-2 0,0 0 0 16,0 0-6-16,0 0-2 0,0 0 0 0,0 0 0 15,0 0-25-15,0 0-6 0,0 0-1 0,0 0 0 16,7-5 7-16,0 5 1 0,-4 0 0 0,4-6 0 16,4 6 9-16,-4 0 3 0,4-3 0 0,-1 3 0 15,1 0-20-15,-1-3-3 0,1 3-1 0,0-3 0 16,3 3-8-16,0-3 0 0,3 3 0 0,1-6 0 16,0 3 0-16,3 0 0 0,0 0 0 0,0 0 0 0,0-3 0 15,1 3 0-15,2 3 0 0,-3-5 0 0,1 5 0 16,-5 0 0-16,1-6 0 0,0 0 0 0,-4 6 0 15,0-9 0-15,0 6 0 0,0 0 0 0,0 0 0 16,-3-3 0-16,-1 3 0 0,-3 3 0 0,0-6 0 0,0 4 0 16,0-1 0-16,1 0 0 0,-5 0 0 15,4 0 0-15,-3 0 0 0,-1-3 0 0,4 0 0 0,-3 6 0 0,-1-6 0 16,4 3 0-16,-3 0 0 0,-1 0 0 0,1 0 0 0,-4 3 0 16,3-5 0-16,-3 5-11 0,4-3 3 0,-4 3 0 15,0 0 8-15,0-3 0 0,4-3 0 0,-4 6 0 16,0-6-28-16,0 0-3 15,0 3-1-15,0 3 0 0,-4-6 20 0,0 6 3 0,4-6 1 0,-3 0 0 16,-1 1 8-16,1-1-8 0,-1 3 8 0,1-6-8 16,-1 6 8-16,1 0 0 0,3 3 0 0,-7-3 0 15,3 0-8-15,-3 3 0 0,7 0 0 0,-7 0 0 16,0 0 8-16,0 0 0 0,0 0 0 0,0 0 0 16,7 0 0-16,-7 6 0 0,7-6 0 0,-7 3 0 15,0 3 0-15,0 0-8 0,0 0 8 0,-1-1-8 16,1-2 8-16,0 3 0 0,4 0 0 0,-4 0 0 15,0-3 0-15,0 3 0 0,3 6 0 0,-3-4 0 16,0-2 0-16,0 3 0 0,3 3 0 0,-3-3 0 16,0 0 0-16,4-1 0 0,-4 1 0 0,3 3 0 15,-3 3 0-15,4-4 0 0,-1-2 8 0,1 9-8 16,3-6 11-16,-4 5-3 0,4 1 0 0,-3-3 0 16,3 2-8-16,0 1 0 0,0-6 0 0,0 2 0 15,3-2 12-15,1 6 0 0,-1-6 0 0,1-1 0 0,3 1-12 16,-4 3 0-16,4-9 0 0,0 5 0 0,0-5 28 15,4 6 3-15,0-3 1 0,-1 0 0 0,4-1-20 0,0-2-3 16,4 6-1-16,-4-6 0 0,4 0 4 16,-1 0 0-16,1 0 0 0,0-3 0 0,-1-1-12 15,1 1 8-15,0-3-8 0,-1 0 8 0,1 0-8 0,0-3 0 0,-4 3 0 16,0-2 0-16,0 2 0 0,0-3 0 16,-3 0 0-16,-1 0 0 0,-3 0-12 0,0 3-4 0,0-3 0 0,-3 0-1 31,-4 3-147-31,3-3-28 0,-3 3-7 0</inkml:trace>
  <inkml:trace contextRef="#ctx0" brushRef="#br0" timeOffset="-89728.252">21322 13326 1384 0,'0'0'39'0,"0"0"9"0,0 0-38 0,0 0-10 0,0 0 0 15,0 0 0 1,-7-6 58-16,3 3 10 0,-3-3 1 0,0 6 1 0,4-3-3 0,3 3-1 0,-4-9 0 0,-3 6 0 16,4 0-2-16,-1 0 0 0,0-3 0 0,1 3 0 15,-1-2-6-15,1 5-2 0,-4-6 0 0,0 0 0 16,0-3-30-16,0 6-6 0,0-3-2 0,-4 0 0 15,0 3-18-15,1-3 0 0,-1 4 8 0,1-1-8 16,-1 0 0-16,1 0 0 0,-1 0 0 0,0 3 0 16,1-3 0-16,3 3 0 0,0 0-8 0,0 0 8 15,3 3 0-15,-3-3 0 0,7 0 0 0,-7 3 10 16,7-3-10-16,-4 3-9 0,4-3 9 0,-7 6-13 16,0-4 13-16,0 4 0 0,4-3 0 0,-4 3 0 15,3 0 0-15,1-3 0 0,-4 6 0 0,7-9 0 16,-4 6 0-16,1 0 0 0,-1-1 0 0,4-5 0 15,-7 3 0-15,3 3 0 0,4-6 0 0,-3 9 0 16,-1 0 0-16,1-3 0 0,-1 0 0 0,4-6 0 16,0 6 0-16,-3 5 0 0,3-11 0 0,0 6 0 15,0 0 0-15,0 3 0 0,0-9 0 0,0 6 0 16,3 3 0-16,-3-4 0 0,4 4 0 0,-1-3 0 16,-3 6 0-16,7-6 0 0,-3 0 0 0,-1 0 0 15,1 2 0-15,3-2 0 0,-3 0 0 0,3 6 0 16,0-6 0-16,0 0 0 0,0 0 0 0,3-1 0 15,-3 1 0-15,1 0 8 0,2 3 0 0,-3-3-8 16,0 0 0-16,4 0 0 0,-4-6 0 0,0 5 0 0,0 1 0 16,0-3 0-16,0 0 0 0,0 0 0 0,0 6 0 15,4-6 0-15,-4 0 0 0,0 0 0 0,0 0 0 16,0 0-9-16,0 0 1 0,0 5 0 0,0-8 8 16,0 6 0-16,0-6 0 0,0 6 0 15,-3-6 0-15,3 6 0 0,0 0-8 0,0-3 8 16,-3 0 0-16,-1 0 0 0,4 0 0 0,-3 3 0 0,-4-6 0 15,3 3 0-15,1 2 0 0,-4-5-8 0,3 6-1 0,-3-6 0 16,4 6 0-16,-4-6 0 0,3 6-7 0,-3-6-2 0,0 6 0 0,4 0 0 16,-4-6 8-16,3 3 2 0,-3-3 0 15,0 6 0-15,0-6 8 0,4 6-12 0,-4-6 12 0,0 5-12 16,0-5 12-16,0 3-12 0,0-3 12 0,0 9-12 16,0-9 0-16,0 6 0 0,0-6 0 0,-4 6 0 15,4-6 12-15,-7 6-10 0,4 0 10 0,-4 0-10 16,0-3 25-16,0-1 5 0,-4-2 0 0,0 3 1 15,1 0-4-15,-4-3-1 0,0 6 0 16,0-6 0-16,-4 0 4 0,4 0 0 0,-4 0 0 0,4 0 0 16,-4 0-10-16,4 0-2 0,0-6 0 15,0 3 0-15,3 0-8 0,4 3 8 0,-3-2-8 0,3 2 8 16,7 0 0-16,-7-3-8 0,7 3 12 0,0 0-4 16,0 0 4-16,-4 0 0 0,4 0 0 0,-7-6 0 15,0 6-12-15,4-6 0 0,3 6 0 0,-8-6 8 16,1 6-32-16,0-9-8 0,4 6 0 0,-4-6-1 15,3 6-127-15,1-2-26 0,-1-1-5 0</inkml:trace>
  <inkml:trace contextRef="#ctx0" brushRef="#br0" timeOffset="-88905.269">21809 13461 1044 0,'0'0'21'0,"0"0"7"0,0-6-28 0,0 6 0 0,0-6 0 0,0-3 0 16,0 3 56-16,0 0 7 0,0 6 1 0,-4-3 0 15,4-2 9-15,-3-1 3 0,-1 0 0 0,4 3 0 16,0 3-11-16,-3-6-1 0,-4 0-1 0,3 0 0 0,-3 6-22 16,3-9-4-16,-3 9-1 0,0-3 0 0,-3 1-23 0,3 2-5 15,-4 0 0-15,1 0-8 0,2 0 0 0,-2 0 0 0,-1 0 0 0,4 2 0 16,-3 1 12-16,3-3-12 0,-4 3 12 16,4 3-12-16,0 0 12 0,0-6-12 0,-4 12 12 0,4-9-12 15,4 3 15-15,-4 0-4 0,0 2-1 16,0-2 0-16,3 3-10 0,-3 3 0 0,0 0-10 15,3-6 10-15,-3 5 0 0,4 1 0 0,-1 3 0 16,-3-4 0-16,4 1 19 0,-4 3 3 0,3-3 1 0,1 5 0 16,-1-2-23-16,0 0 0 0,4-1 0 0,-3 4 0 15,3-6 11-15,-4 0-3 0,4-1 0 0,0 4 0 16,0-3-8-16,0 0 0 0,4-7 0 0,-1 7 0 16,-3-3 0-16,4 0 8 0,0 0-8 0,3-3 8 15,-4-1 0-15,4 4-8 0,0-3 12 0,0 0-4 16,4-3-8-16,-1 0 12 0,1 0-12 0,3 0 12 15,0 0-12-15,4-3 0 0,0 0 0 0,-1 0 0 16,1-3 0-16,-1 0 12 0,1 0-4 0,3 0 0 16,-3-3-8-16,0 0 0 0,-4-6 0 0,3 7 0 15,-3-1 0-15,1-9 0 0,-1 3 9 0,0 0-9 16,-4 1 8-16,1-1-8 0,0 0 10 0,-4-3-10 16,0 4 13-16,-4-1-3 0,1-9-1 0,-4 7 0 15,0-1 11-15,-4-3 1 0,1 4 1 0,-4 2 0 16,0-3-14-16,-4 6-8 0,0-2 8 0,-3-1-8 15,-3 3 0-15,-1-3 0 0,0 3 0 0,-3 4 0 16,0 2 0-16,0-3 0 0,0 0 0 0,3 6 0 16,0-6 0-16,4 6 0 0,0 0 0 0,4-6 0 15,-1 6 0-15,7 0 0 0,4 0 0 0,0 0 0 16,0 0-44-16,0 0-3 0,0 0-1 0,0 0 0 16,0 0-166-16,8 12-34 0</inkml:trace>
  <inkml:trace contextRef="#ctx0" brushRef="#br0" timeOffset="-88340.361">22236 13405 1314 0,'0'0'37'0,"0"0"8"15,0 0-36-15,0 6-9 0,0 3 0 0,3-4 0 16,-3 4 53-16,0-3 9 0,4 9 2 0,-4-3 0 16,0-6 0-16,0 5 0 0,0 4 0 0,0-3 0 15,0 5-52-15,3 1-12 0,-3-3 0 0,4 2 0 0,-1 1 60 0,-3 0 10 0,4-4 2 16,-1 10 0-16,-3-9-46 16,4 5-9-16,-4 1-1 0,0-4-1 0,0 4-15 0,0-3 8 0,0 2-8 0,0-2 0 15,0-4 8-15,0 7-8 0,0-12 0 0,3 3 9 16,-3-4 1-16,0 1 0 0,4-3 0 15,-4-6 0-15,0 0-2 0,0 0 0 0,0 0 0 0,0 0 0 16,0 0-8-16,0 0-11 0,3 6 3 0,1-6 0 31,3-6-89-31,-4 3-18 0,1-3-3 0</inkml:trace>
  <inkml:trace contextRef="#ctx0" brushRef="#br0" timeOffset="-87928.498">22334 13187 2378 0,'0'0'68'0,"0"-3"13"16,0 3-65-16,0 0-16 0,4-5 0 0,-4 5 0 15,0 0 62-15,0 0 9 0,0 0 1 0,0 0 1 16,0 0-45-16,0 0-10 0,0 0-2 0,0 0 0 15,0 0-16-15,0 0 0 0,0 0 0 0,0 0-9 16,0 0-19-16,0 0-3 0,0 0-1 0,0 0 0 16,0 0-28-16,0 0-5 0,0 5-2 0,0-5 0 15,3 6-122-15,1 0-25 0,-4 0-5 0</inkml:trace>
  <inkml:trace contextRef="#ctx0" brushRef="#br0" timeOffset="-87486.854">22550 13126 1409 0,'0'0'60'0,"0"0"-48"15,0 0 92-15,0 0 20 0,0 0 3 0,0 0 1 16,0 0-58-16,0 0-11 0,0 0-3 0,0 0 0 15,0 0-26-15,0 0-6 0,0 0 0 0,0 0-1 16,0 0-15-16,0 0-8 0,0 0 10 0,0 0-10 16,0 0 10-16,0 0-10 0,0 0 10 0,0 5-10 15,0 4 16-15,0-3-2 0,0 0-1 0,0 3 0 16,3 0 3-16,-3 0 0 0,0-1 0 0,4 7 0 16,-4 0-7-16,0-1-1 0,3 4 0 0,-3 9 0 15,4-10 2-15,-4 10 0 0,3-1 0 0,-3 6 0 16,4-2-10-16,-4-4 0 0,0 7 0 0,0-10 0 15,0 9 0-15,0-8 0 0,0-3 0 0,0 5 0 16,0-5 0-16,3 5 0 0,-3-11 0 0,4 5 0 16,-4 1 0-16,0 0 0 0,3-1 0 0,1 7 0 15,-1-10 0-15,-3 1 0 0,4-3 0 0,-1 8 0 16,-3-11 0-16,4 0 8 0,-1 2-8 0,-3-2 8 0,4-6-8 16,0 0 0-16,-1 0 0 0,-3 0-11 0,0-6 11 0,0 0 11 15,0 0-3-15,0 0 0 0,7 0-8 0,0-3-12 16,-3-3 2-16,3 3 1 15,-4-3-134-15,4-6-26 0,-3 3-6 0</inkml:trace>
  <inkml:trace contextRef="#ctx0" brushRef="#br0" timeOffset="-87064.263">22486 13522 1653 0,'0'0'47'0,"0"0"10"16,0 0-45-16,0 0-12 0,0 0 0 0,4 6 0 15,-4-6 72-15,7 0 13 0,0 0 3 0,-7 0 0 16,0 0-26-16,0 0-5 0,0 0-1 0,0 0 0 16,3 6-12-16,-3-6-4 0,0 0 0 0,0 0 0 15,0 0-22-15,0 0-5 0,0 0-1 0,0 0 0 16,0 0 0-16,7 3 0 0,-7-3 0 0,7 9 0 16,0-6-3-16,4 0-1 0,3-3 0 0,0 0 0 15,0 3 26-15,7-3 5 0,-3-3 1 0,7 3 0 0,-4 0-28 16,0-3-12-16,4 0 10 0,0 0-10 0,-4-3 14 0,0 3-3 0,0-3-1 15,0 6 0-15,-3-6-10 0,-1 1 0 0,-2 5 9 16,-1-6-9-16,-4 6 0 0,1-6 0 0,-4 3 0 0,-4 3 8 16,-3 0-8-16,0 0-10 0,4-3 10 0,-4 3-13 31,0 0-31-31,0 0-7 0,0 0-1 0,0 0 0 16,0 0-9-16,0 0-3 0,0 0 0 0,0 0 0 0,0 0-25 15,0 0-6-15,0 0-1 0</inkml:trace>
  <inkml:trace contextRef="#ctx0" brushRef="#br0" timeOffset="-85229.078">23484 13619 1176 0,'0'0'33'0,"0"0"7"0,0 0-32 15,0 0-8-15,0 0 0 0,0 0 0 0,0 0 53 0,0 0 9 16,0 0 2-16,0 0 0 0,0 0 9 0,0 0 3 0,0 0 0 0,-3 9 0 16,3 3-7-16,3-6-1 0,-3-6 0 0,0 6 0 15,0 0-22-15,4 0-5 0,-4-6-1 0,0 8 0 16,0 4-25-16,0 0-6 0,0-6-1 0,0 0 0 15,3 3-8-15,-3-1 0 0,0 1 0 0,0 0 0 16,4 6 0-16,-4-9 8 0,0 8-8 0,4-2 8 16,-4-3-8-16,3 3 0 0,-3 2 0 0,0 1 0 15,0-6 0-15,0 3 0 0,0 2 0 0,0-2 0 16,0 0 0-16,0-6 0 0,0 2 0 0,0 4 0 16,0-6 8-16,-3 3 0 0,3-9 0 0,0 9 0 15,0-9-8-15,0 0-11 0,0 0 3 0,0 0 0 16,0 0-4-16,0 0 0 0,0 0 0 0,0 0 0 15,0 0-35-15,0 0-7 0,0 0-2 0</inkml:trace>
  <inkml:trace contextRef="#ctx0" brushRef="#br0" timeOffset="-84819.252">23336 13240 1531 0,'0'0'64'16,"0"0"-51"-16,7 0 73 0,0 6 14 0,0-3 4 0,0 0 0 15,1 0-64-15,-5 6-13 0,4-3-3 0,0-6 0 16,0 6 13-16,0-1 3 0,-3-2 0 0,3 3 0 16,-4 0-32-16,1 0-8 0,-4 3 0 0,3-3 0 15,-3-3-37-15,0 3-9 0,4-1-2 0,-4 7 0 16,0-12-128-16,0 6-25 0,0 3-6 0</inkml:trace>
  <inkml:trace contextRef="#ctx0" brushRef="#br0" timeOffset="-83827.168">23735 13652 922 0,'7'-6'19'0,"-7"6"5"0,0 0-24 0,0 0 0 0,0 0 0 0,0 0 0 16,0 0 63-16,0 0 7 0,0 0 2 0,0 0 0 15,0 0-13-15,0 0-3 0,0 0 0 0,0 0 0 16,3 6-25-16,-3 0-6 0,4 3-1 0,-4-4 0 16,0 7-13-16,0 0-3 0,0-6-8 0,0 6 12 15,0-1-12-15,-4 4 0 0,4 3 0 0,0-7 0 16,-3 4 0-16,3 3 0 0,0-4 0 0,-4 7 0 16,4-6 0-16,-3 5 0 0,3-5 0 0,-4 0 0 15,4-4 29-15,-3 4 3 0,3-3 1 0,-4-3 0 16,4 3-21-16,0-7-4 0,-3 1 0 0,3-6-8 15,0 0 20-15,0 0-2 0,0 0-1 0,0 0 0 16,0 0 19-16,0 0 3 0,0 0 1 0,0 0 0 16,0 0-7-16,0 0-1 0,0 0 0 0,7 0 0 15,-4-3 9-15,1 0 2 0,-1-2 0 0,1-7 0 16,-1 3-19-16,-3 0-4 0,4-3-1 0,-4-2 0 16,4 2 9-16,-4 0 3 0,0-5 0 0,0 5 0 15,0-3-23-15,3-3-8 0,-3 4 0 0,4 2 0 16,-4 0 13-16,3-5-3 0,-3 11-1 0,7-9 0 15,-7 3-9-15,4 0 8 0,-1 7-8 0,4-7 8 0,-3 6-8 16,-1-3 0-16,4 0 0 0,0 3 0 0,-3 3 0 16,3 1 0-16,0-4 0 0,0 3-11 0,0 3 11 15,4-3 0-15,-4 3 0 0,3 0 0 0,-3 0-8 0,4 3 0 16,0-3 0-16,-1 3 0 0,-3 3 8 16,4-4 0-16,-1 1 0 0,1 3 0 0,-4 3 0 0,4 0 0 0,-1-3 0 15,-3 6 0 1,0-4 0-16,0 7 0 0,0-3 0 0,1 3 0 15,-1 2-30-15,-4 1-1 0,4-3 0 0,-3 2 0 0,-1-2 31 0,1 0 13 0,-1 2-1 16,1-2 0-16,-4-3-12 0,3 2-18 0,1-2 4 0,-4-3 1 16,3 6 13-16,-3-9 0 0,0 5 0 0,4-5 0 15,-4-6 0-15,0 0 0 0,0 0 0 0,0 0 0 16,0 6 9-16,0-6 2 0,0 0 0 0,0 0 0 16,0 0-11-16,3 3 0 0,-3-3 0 0,0 0 0 15,7 3 20-15,-7-3 0 0,4-3-1 0,3 0 0 16,-3 0-19-16,-1-3 0 0,1-3 0 0,-1 4 0 15,1-7 0-15,-4 3 0 0,3 0 0 0,1-3 0 16,-1-2 10-16,-3 2-10 0,4 0 8 0,-1-3-8 16,1 4 12-16,-1-4-4 0,4 6 0 0,-3-11 0 15,3 8-8-15,0-3 0 0,0 0 0 0,0 4 0 16,4-1 0-16,-4 3 0 0,3-3 0 0,1 4-11 16,0-1 11-16,-1 3 0 0,4 0 8 0,0 0-8 15,1 3 0-15,-1 0 0 0,0-6 0 0,3 9-8 16,-3-3 8-16,1 3 0 0,2 3 0 0,-3-3 0 15,0 9 0-15,1-6 0 0,-5 0 0 0,1 3 0 16,-1 6-8-16,1-6 0 0,0 5 0 0,-4 4 0 16,0 3 8-16,-4-1 0 0,1 1 0 0,-1 3 0 15,1 2 0-15,-1-2 0 0,1 2 0 0,-4-2 0 0,3-1 0 16,-3-2 0-16,4 3 0 0,-1-7 0 0,1 1 0 16,-4 0 0-16,3-4 0 0,-3-2 0 0,4 0 0 0,-4-3 0 15,0-6 0-15,0 0 0 0,0 0 0 0,0 0 0 16,0 0 0-16,0 0 0 15,0 0-33-15,0 0-2 0,0 0 0 0,0 0 0 16,0 0-10-16,0 0-3 0,0 0 0 0,0 0 0 16,7 0-89-16,-3-3-19 0,3 0-3 0</inkml:trace>
  <inkml:trace contextRef="#ctx0" brushRef="#br0" timeOffset="-82954.559">24758 13796 1429 0,'0'0'40'0,"0"0"10"15,0 0-40-15,0 0-10 0,0 0 0 0,0 0 0 16,0 0 49-16,0 0 8 0,0 0 2 0,0 0 0 16,0 0-34-16,0 0-6 0,0 0-2 0,0 0 0 0,0 0 19 15,0 6 3-15,0 3 1 0,0-4 0 0,0 10-23 16,3-9-4-16,-3 3-1 0,0 3 0 0,4 2-12 0,-4 1 9 16,0 0-9-16,4 2 8 0,-1 1-8 0,-3 0 8 0,4 2-8 0,-4-2 8 15,0 5-8-15,3-2 0 0,-3 2 0 0,4 1 0 16,-4-6 0-16,0 2 0 0,0-2 0 0,0-1 0 15,0 1 0-15,0-3 0 0,0 2 0 0,0 1 0 16,-4-6 0-16,4 8 0 0,0-8 0 16,-3 0 0-16,3-3 0 0,0 5 0 0,0-5 0 0,0 3 0 15,0-6 0-15,3 6 0 0,-3-6 0 0,0-3 0 16,0-3 0-16,0 0 12 0,4 5-12 0,-4-5 12 16,0 0-4-16,0 0 0 0,0 0 0 0,0 0 0 15,0 0 18-15,0 0 3 0,7-3 1 0,-4 1 0 16,1-4-30-16,-1-3 0 0,-3-3 0 0,4 6 0 15,-4-9 12-15,3 1-3 0,-3-1-1 0,0 3 0 16,-3-2-8-16,3-4 8 0,-4 3-8 0,4 1 8 16,-3-4-8-16,-1 3 0 0,4 1 0 0,-3-7 8 15,-1 3-8-15,4 1 0 0,-3 2 9 0,-1-6-9 16,1 1 0-16,-1 5 8 0,4-3-8 0,-7 1 0 16,7 2 0-16,-4-2 0 0,4-1 0 0,-3 3 0 15,3-2 0-15,0 5 0 0,0 0 0 0,0-9 8 16,3 10 3-16,-3-1 1 0,4 6 0 0,-4-12 0 15,4 10 16-15,-1-1 3 0,1 0 1 0,-1 0 0 16,1 0-20-16,3 3-3 0,0 1-1 0,0-1 0 16,3-3-8-16,1 6 8 0,0 0-8 0,-1 0 8 15,-3 3-8-15,7-3 0 0,-3 3 0 0,-1 0 0 0,5 0 0 16,-5 3 0-16,4 0 0 0,-3 0-11 0,-1 9 11 16,5-6 0-16,-1 5 0 0,-7 1 0 0,3 0-8 15,1 3 0-15,-4 2 0 0,0-2 0 0,-3 0-11 0,-1 2-1 16,1 4-1-16,-4-9 0 0,0 5 11 0,-4-5 10 15,4 3-13-15,-7-4 5 0,3 1 0 0,-3 0 0 0,0-3 0 16,0 2 0-16,-3 1 0 0,-1-6 0 0,1 0 0 16,-1 0 0-16,0 0 8 0,-3 0 0 0,4 2 0 0,-4-5 0 15,-1 0 0-15,5 3 0 0,-4-6 0 0,3 6 0 16,-3-6 0-16,0 0 0 0,3 0-9 0,-3 0 9 16,7 0-8-16,-3 0 8 0,10 0-10 0,-7-6 10 15,7 6-16-15,0 0 4 0,0 0 0 0,0 0 0 16,-4 0-140-16,4 0-27 15</inkml:trace>
  <inkml:trace contextRef="#ctx0" brushRef="#br0" timeOffset="-82093.377">25481 13858 968 0,'-10'-9'20'0,"10"9"5"0,-4-3-25 0,-3 0 0 0,0 0 0 0,0 0 0 16,3 3 98-16,-3-6 14 0,4 0 4 0,-4-3 0 16,3 7-68-16,1-4-12 0,-4 3-4 0,3-3 0 15,-3 3 20-15,0 0 3 0,3 0 1 0,-3-3 0 16,4 6-13-16,3 0-3 0,-7-3 0 0,-4 3 0 16,4 0-32-16,0 0-8 0,0 0 0 0,0 3 0 15,0 0 0-15,0 0 0 0,0 3 0 0,-4-3 0 16,4 3 0-16,4 0 0 0,-4-1 0 0,0 10 0 15,-1-9 0-15,1 0 0 0,0 3 0 0,0 3 0 16,0 2 0-16,0 1 0 0,4-6 0 0,-4 2 0 16,0 4 0-16,3-3 0 0,-3 3 0 0,3-4 0 15,1 1 8-15,3 0 0 0,-4-3 0 0,4 2 0 16,0 1 4-16,0-9 0 0,4 6 0 0,-4 0 0 16,3-3 4-16,1 0 2 0,0 2 0 0,3 1 0 15,0-3-18-15,0 0 0 0,0 0 0 0,3 3 0 16,1 0 0-16,3-4 0 0,0-2-11 0,0 0 11 15,0 0 0-15,0 0 0 0,1-3 0 0,2 0 0 16,-3 0-10-16,0 0 10 0,4 0-8 0,-4-3 8 16,4 0-12-16,-4 0 4 0,0-3 0 0,0-2 0 15,0 2 8-15,0-3 0 0,-3 0 0 0,3 3 0 16,0-6 0-16,-3 1 8 0,-1-1-8 0,-3 0 11 16,0 3 5-16,0-8 2 0,-3 2 0 0,0 3 0 0,-4 1 11 15,0-7 3-15,-4 3 0 0,-3-2 0 0,0 5-13 16,0 0-3-16,-4-3 0 0,-3-2 0 0,0 5-16 0,-4 0 0 15,1 0 0-15,-4 4 0 0,3-1 0 0,0 3 0 16,1 0 0-16,-1 0-9 0,0 3 9 0,4 3 0 0,0-3 0 16,4 0 0-16,-1 3-12 0,4 0 0 0,7 0 0 0,-4 0 0 31,4 0-35-31,0 0-7 0,0 0-2 0,0 0 0 16,-3 6-105-16,3 3-22 0,3-3-4 0</inkml:trace>
  <inkml:trace contextRef="#ctx0" brushRef="#br0" timeOffset="-81323.16">25760 13852 1616 0,'0'0'46'0,"0"0"10"16,0 0-45-16,0 0-11 0,0 0 0 0,0 0 0 16,0 0 8-16,0 0 0 0,0 6 0 0,0 2 0 0,0 4-8 0,0-3 0 15,0 3 0-15,0-6 8 0,3 8 4 0,-3-2 0 0,0 0 0 16,4 6 0-16,-4-7 0 0,0 1 0 0,3 3 0 0,-3 2 0 15,0-5 15-15,0 3 3 0,0-3 1 0,0 5 0 16,0-5-31-16,0 0 8 0,0 2-8 0,0-5 0 16,0 0 0-16,-3 3 0 0,3-6 0 0,-4-3 0 15,4-3 16-15,0 0 1 0,0 8 0 0,0-8 0 16,0 0 4-16,0 0 1 0,0 0 0 0,0 0 0 16,0 0 16-16,0 0 3 0,0 0 1 0,0 0 0 15,0 0 13-15,0 0 2 0,0 0 1 0,0 0 0 16,0 0-4-16,0-8-1 0,0 5 0 0,0-9 0 15,0 3-33-15,0 0-6 0,4 1-2 0,-4-4 0 16,0 0-12-16,3 0 0 0,-3 0 0 0,4-2 0 16,-1 2 9-16,-3 0-1 0,4-5 0 0,0 2 0 15,-4 0-8-15,3 1 0 0,1-7 0 0,-1 6 0 16,1-2 0-16,3 2 0 0,-4-3 0 0,4 1 0 16,0 5 0-16,-3-3 8 0,3 0-8 0,0 4 8 15,0 2-8-15,0 0 0 0,0 0 0 0,0 0-11 16,4 4 11-16,-1 5 0 0,4-6 0 0,1 6 0 15,-1 0 0-15,3 0 0 0,5 6 8 0,-5-6-8 16,1 5 0-16,3 4 0 0,0-3 0 0,-3 3 0 16,-4 0 21-16,0 0 0 0,-3-1 0 0,-1 4 0 15,-3-3-21-15,0 0 0 0,0-3 0 0,0 0 0 16,-3-1-47-16,-4-5-13 0,3 6-4 0,-3-6 0 16,0 0-77-16,0 0-16 0,0 0-3 0</inkml:trace>
  <inkml:trace contextRef="#ctx0" brushRef="#br0" timeOffset="-80523.428">26564 13619 1288 0,'0'0'27'0,"0"0"5"16,0 0-32-16,0 0 0 0,0 0 0 0,0 0 0 15,0 0 109-15,0 0 15 0,0 0 4 0,0 0 0 16,0 0-54-16,0 0-10 0,0 0-3 0,0 0 0 16,0 0-27-16,0 0-6 0,0 0 0 0,0 0-1 15,0 0-11-15,0 0-3 0,0 0 0 0,0 0 0 16,0 0 1-16,-3 9 0 0,3 3 0 0,0-6 0 15,-4 0-2-15,4 0 0 0,0 3 0 0,0-1 0 16,0 4 1-16,4 3 0 0,-4-3 0 0,0 5 0 0,0 1-13 0,0 2 11 0,0 1-11 16,0 3 10-16,0-1-10 0,0 1 0 15,0 2 0-15,0-2-11 0,0-1 23 0,3-2 5 0,-3 2 1 16,0-2 0-16,4 2-18 0,-4-8 0 0,3 8-8 16,1-5 8-16,-4-3 0 0,3 0 0 0,1-1 0 0,-4-2 10 15,3 0-2-15,1-1-8 0,-1 1 12 0,1-6-4 16,-1 3-8-16,-3-3 0 0,4 0 0 0,-1 0 0 15,-3-6 12-15,4 5-2 0,0-5-1 0,-4 0 0 16,7 3-9-16,-7-3 12 0,3 0-12 0,-3 0 12 16,4 0-30-16,-4 0-6 0,7-3 0 0,-4 3-1 15,1-5-117-15,-1-1-23 0,1 0-5 16</inkml:trace>
  <inkml:trace contextRef="#ctx0" brushRef="#br0" timeOffset="-79681.993">26363 13993 1652 0,'0'0'34'0,"0"0"9"0,0 0-35 0,0 0-8 0,0 0 0 0,0 0 0 15,0 0 72-15,0 0 13 16,0 0 3-16,4-3 0 0,3 3-23 0,3-3-4 0,-3 0-1 0,7 3 0 16,-3 0-3-16,3-3-1 0,0 3 0 0,4 0 0 15,0 0-3-15,-1 0-1 0,1-3 0 0,3 3 0 16,0 0-22-16,0-3-5 0,-3 3-1 0,3 0 0 16,0 0 13-16,0 0 3 0,1 0 0 0,-5 0 0 15,4 0-32-15,-3 0-8 0,0-3 0 0,-1 3 0 16,-3 0 0-16,4-3 0 0,-4 3 0 0,0-3 0 15,-3 3 0-15,3 0 0 0,0-5 0 0,-3 5 0 16,-1 0-24-16,1 0-7 16,-1 0-1-16,-3-6 0 0,4 6-26 0,-4 0-6 0,0-6 0 15,-3 6-1-15,3 0-127 0,-4 0-26 0,-3 0-5 16</inkml:trace>
  <inkml:trace contextRef="#ctx0" brushRef="#br0" timeOffset="-78965.41">27584 13981 1166 0,'0'0'49'16,"0"0"-39"-16,0 0 59 0,0 0 12 16,0 0 3-16,-4-6 0 0,1 0-13 0,-1 3-3 0,1-2 0 0,-4-1 0 15,-1 0-18-15,-2 6-4 0,-1-9-1 0,-3 6 0 16,0-3-15-16,0 3-3 0,0 0-1 0,-4 0 0 16,4 0-1-16,0 3 0 0,-4 0 0 0,4 0 0 15,-3 0-10-15,2 3-3 0,1 0 0 0,0 0 0 16,4 0-3-16,-4 3-1 0,3 6 0 0,-3-6 0 15,0 0-8-15,3 5 0 0,-3-5 0 0,4 3-11 16,-1 0 11-16,0 5 0 0,1-2 0 0,-1-3 0 16,1 3 0-16,3 0-8 0,-4 5 8 0,4-5-8 15,3-3 8-15,-3 6 0 0,4-1 8 0,-1-2-8 16,4 0 0-16,0 2 0 0,0-2 0 0,0 0 0 16,4 6 0-16,-1-7 0 0,4 4 0 0,-3-3 0 15,3 5 0-15,4-5 0 0,-4 0 0 0,3-3 0 16,1 3 0-16,-1-7-8 0,4 1 0 0,1 0 0 15,-1 0-20-15,0-6-3 0,3 0-1 0,-2-6 0 16,2 6 32-16,1-6 0 0,-1 0 0 0,-2 1 0 16,2-7 0-16,-3 6 0 0,4-3 13 0,-7 3-4 15,3-6-9-15,-4-2 0 0,1 2 0 0,-1 3 0 16,-3-3 0-16,1 4 0 0,-1-4 8 0,0 3-8 16,-4 0 19-16,1-3-2 0,3 1 0 0,-4 2 0 15,1 3-4-15,-4-6-1 0,3 3 0 0,-3-2 0 16,4 5 3-16,-4-3 0 0,0 6 0 0,0-3 0 0,0 0 9 15,0 6 1-15,0-6 1 0,-4 3 0 0,4 3-8 16,-3-8-2-16,3 5 0 0,0 3 0 0,0 0-16 0,0 0 8 16,0 0-8-16,0 0 0 0,0 0 0 0,0 0 0 0,0 0 0 15,0 0 0-15,0 0 0 0,0 0 0 16,0 0-9-16,0 0 9 0,0 0 0 0,0 0-8 0,0 0 8 0,0 0 0 16,0 0 0-16,3 8 0 0,1 4 0 0,-1-6 0 15,1 3 0-15,-1 3 8 0,1-1-8 0,-1 1 8 16,1 0-8-16,0-6 0 0,-1 9 0 0,1-4 0 15,-1 1 0-15,1 0 0 0,-1 5 0 0,1-8 0 16,-1 3 0-16,4 0 0 0,-3 5 0 0,-1-5 8 16,1-6-8-16,-1 6-8 0,4 0 8 0,-3-7-12 15,-1 4-22-15,1-3-5 16,0 0-1-16,-1-6 0 0,1 6-24 0,-4-6-6 0,7 0-1 16</inkml:trace>
  <inkml:trace contextRef="#ctx0" brushRef="#br0" timeOffset="-78249.185">27785 13996 1165 0,'0'0'24'0,"0"0"7"0,0 0-31 15,7-3 0-15,0 3 0 0,-7 0 0 0,3 0 64 16,4 3 6-16,-7-3 2 0,0 0 0 0,8 3-40 0,-8-3-8 0,3 6-2 0,1 5 0 16,-1-5 10-16,1 0 1 0,-4 3 1 0,3 3 0 15,1 2-22-15,-4-5-12 0,3 6 12 0,-3-3-12 16,0 2 0-16,0-5 0 0,0 3 0 0,-3 0 0 15,3 2 12-15,-4-2-12 0,1-3 12 0,-1 6-12 16,1-4 19-16,-1-2-3 0,1 3-1 0,-1-3 0 16,0 3 17-16,4-4 4 0,-3-2 1 0,3 3 0 15,-4-3-23-15,4-6-5 0,0 0-1 0,0 0 0 16,0 0 5-16,0 0 1 0,0 0 0 0,0 0 0 16,0 0 32-16,0 0 6 0,0 0 2 0,0 0 0 15,0 0-2-15,0 0 0 0,0 0 0 0,0 0 0 16,0-9-27-16,0 3-5 0,0-5-2 0,0 2 0 15,0 0 6-15,4 0 2 0,-4-3 0 0,3 6 0 16,1-11-5-16,-4 8-1 0,4-3 0 0,-1 0 0 16,1 1-9-16,-1-1-3 0,1 0 0 0,-1 0 0 15,4-2-8-15,0 2 0 0,0 0 0 0,0 3 0 16,0-5 0-16,0 5 0 0,4-3 0 0,-4 6 0 16,0 0 0-16,4-8 0 0,-1 5 0 0,1 6 0 15,0-3-11-15,3 3 11 0,-4-3-8 0,4 6 8 16,0-3 0-16,1 3 0 0,-1 3 0 0,3-3 8 15,-3 3-8-15,1 0 0 0,2 3 0 0,-3 0 8 16,0 0-8-16,0 5 0 0,1-5 0 0,2 3 0 16,-3 3 0-16,0 0-8 0,1 2 0 0,-5 1 0 0,4-6 8 0,-3 3 0 15,-4 2 0-15,4-2 0 0,-4 3 0 16,-4 0 0-16,4-4 0 0,-3 4 0 0,-1 0 0 0,1-1 0 16,-1 1 0-16,1-3 0 15,-1 8-28-15,1-8-3 0,-4-3-1 0,3 3 0 0,-3 2 32 0,0-5 0 0,0 3 0 16,0-6 0-16,0 0 0 0,0 0 0 15,0-6 0-15,0 0 0 0,0 0-12 0,0 0 3 0,0 0 1 0,0 0 0 16,0 0-13-16,0 0-3 0,7 0 0 0,-3-6 0 16,-1 0-57-1,1-6-12-15,0 3-3 0</inkml:trace>
  <inkml:trace contextRef="#ctx0" brushRef="#br0" timeOffset="-77415.979">28624 13672 1500 0,'0'0'31'0,"-3"-5"8"15,3 5-31-15,0 0-8 0,0 0 0 0,0 0 0 16,0 0 94-16,0 0 18 0,0 0 3 0,0 0 1 0,0 0-38 0,0 0-7 16,0 0-2-16,0 0 0 0,0 0-22 0,0 0-5 0,0 0-1 0,0 0 0 15,0 0-16-15,0 0-3 0,0 0-1 0,0 0 0 16,0 0-2-16,0 0-1 0,0 0 0 0,0 5 0 16,0 7-6-16,3-6 0 0,-3 0-1 0,0 6 0 15,0-3 7-15,0-1 2 0,0 4 0 0,0 0 0 16,0 3-20-16,0-1 0 0,4 1 0 0,-4 0 0 15,0 8 0-15,0-11 0 0,0 6 0 16,-4 2 0-16,4-2 0 0,0 2 0 0,-3-2 0 16,3 0 0-16,-4 2-10 0,4-2-6 0,0 5 0 0,-3-8-1 15,3 0 17-15,-4 2 0 0,4-2 0 0,0 3 0 16,0-4 8-16,-3-2 4 0,3 0 2 0,0 0 0 16,0-1-14-16,0-2 0 0,0 0 0 0,0 0 0 15,0-3 0-15,0 0-13 0,0 5 1 0,0-8 0 16,0 3 12-16,0-6 15 0,3 3-3 0,-3-3-1 15,0 6-11-15,0-6 0 0,4 6 0 0,-4-6 8 16,0 0-8-16,3 3-9 0,-3-3 9 0,4 3-13 16,-4-3 13-16,7 6 0 0,-4-6-10 0,4 6 10 15,-7-6-12-15,4 0 1 0,3 3 1 0,-3-3 0 16,3 0-14-16,-4 5-2 0,4-5-1 0,-7 0 0 16,4-5-31-16,-4 5-6 0,7-3-2 0</inkml:trace>
  <inkml:trace contextRef="#ctx0" brushRef="#br0" timeOffset="-76573.51">28275 13990 968 0,'0'0'20'0,"0"0"5"0,0 0-25 0,0 0 0 0,0 0 0 0,0 0 0 15,0 0 66-15,0 0 8 0,0 0 2 0,0 0 0 16,0 0-4-16,0 0 0 0,7 0 0 0,0 0 0 15,-7 0 20-15,7 0 3 0,0 0 1 0,-7 0 0 16,4 0-26-16,-4 0-5 0,7 3-1 0,-7-3 0 16,0 0-44-16,0 0-10 0,0 0-2 0,0 0 0 15,7 0 0-15,-7 0 0 0,7 3 0 0,-7-3 0 16,7 3 2-16,-7-3 0 0,7 0 0 0,0 3 0 16,-3 0 5-16,3-3 1 0,0 0 0 0,0 0 0 15,3 0 5-15,-2 5 2 0,6-5 0 0,-4 0 0 16,4 0-5-16,-3 0-1 0,3-5 0 0,4 5 0 15,-4 0-2-15,3-3-1 0,1 0 0 0,3 0 0 16,-3 0 14-16,0 3 4 0,-1-3 0 0,1 0 0 16,-4 0-32-16,4 3 0 0,-1-3 0 0,-3 3 0 0,0-3 12 15,-3 3-3-15,0-3-1 0,-1 3 0 0,1-3-8 16,-1 3 0-16,-3 0 0 0,0 0 0 0,1 0 0 0,-1 0 8 16,0 0-8-16,0 0 8 0,-7 0 0 0,3 0 0 15,4 0 0-15,-7 0 0 0,0 0-8 0,7 3 0 16,-7-3 0-16,4 3 0 0,-4-3 0 0,7 3-11 0,0-3 3 15,-7 0 0-15,3 3-4 0,-3-3 0 0,0 0 0 16,0 0 0 0,4 3-44-16,-4-3-10 0,0 0-2 0,0 0 0 15,0 0-86-15,7 3-18 0,-7-3-3 0</inkml:trace>
  <inkml:trace contextRef="#ctx0" brushRef="#br0" timeOffset="-63411.689">29037 14313 952 0,'0'0'27'15,"0"0"5"-15,0 0-32 0,0 0 0 0,0 0 0 0,0 0 0 16,0 0 77-16,0 0 9 0,0 0 2 0,0 0 0 16,0 0-48-16,7-3-10 0,-3-3-2 0,-1 4 0 15,4-4-67-15,-3-3-13 0,-1 3-4 0,4-3 0 16,-3 6-6-16,-1-3-2 0,5 0 0 0,-5-2 0 16,1 2 81-16,-1 0 16 0,-3 6 3 0,0 0 1 15,0 0 73-15,0 0 14 0,4-3 4 0,-4 3 0 16,0 0-63-16,0 0-12 0,0 0-2 0,0 0-1 0,0 0 12 15,0 0 2-15,0 0 1 0,0 0 0 0,0 0-10 0,0 0-3 0,0 0 0 16,0-6 0-16,0 6-34 0,3-3-7 0,-3 3-2 16,4-6 0-16,-4 6-9 0,7-3 0 0,-4 3 9 0,-3 0-9 15,7-3 14-15,-7 3-2 0,4-3 0 0,-4 3 0 16,0 0 6-16,0 0 1 0,3-3 0 0,-3 3 0 16,0 0-2-16,0 0 0 0,0 0 0 0,4 0 0 15,-4 0 8-15,7-5 2 16,-4 5 0-16,5-6 0 15,-1 6-27-15,0-6-16 0,0 6 3 0,0-6 0 0,0 3 13 0,0-3 0 0,3 3 0 0,1-3-9 16,0 3-7-16,-1-3-2 0,1 4 0 0,3-7 0 16,-3 9 18-16,3-6 0 0,-4 0-8 0,1 0 8 15,-4 3 0-15,3-3 0 0,-3 3 0 0,1-3 0 16,-1 4 0-16,0-7 0 0,0 3-8 0,-4 0 8 16,4 3 0-16,0-3 0 0,0 0 0 0,-3-3 0 15,3 1 0-15,-4 2 0 0,1 0 0 0,0 0 0 16,-1 3 0-16,1-3 0 0,-4 0 0 0,0 0-10 15,0 0 10-15,-4-2-8 0,1 2 8 0,-1 0-8 16,0 0-13-16,1 0-3 0,-4 0 0 0,0 0 0 16,0 1 13-16,0-1 3 0,3 0 0 0,-3-3 0 15,0 3 8-15,0 3 0 0,0-3 0 0,0 3-8 16,0 0 32-16,0-3 8 0,0 6 0 0,0-2 1 16,-4 2-33-16,4 2 0 0,0-2 0 0,0 0 0 15,0 6 0-15,0-3 0 0,0 0 0 0,-4 0 0 16,4 0 0-16,0 0 0 0,0 0 0 0,0 0 0 15,0 6 0-15,3-9 0 0,-3 6 0 0,0-6 0 16,0 6 8-16,0-1-8 0,0-2 0 0,-3 0 0 0,2 0 10 16,1 0-2-16,-3 0 0 0,3 3 0 0,-4-3 5 0,4 0 1 15,0 0 0-15,0 3 0 0,4-3-14 0,-1 8 0 16,0-11 8-16,1 6-8 0,3-6 0 0,-4 6 0 0,4-6 0 16,-3 9 0-16,3-3 0 0,0 3 0 0,0-9 0 15,-4 8 0-15,4 4 0 0,-3-6 11 0,3 0-11 16,-4 0 10-16,4 0 20 0,-3 0 4 0,-1 2 1 0,4-2 0 15,0-6-22-15,-3 9-4 0,3 0-1 0,-4-3 0 16,4-6-8-16,0 6 0 0,0-3 0 16,0-3 0-16,0 8 0 0,0-2 8 0,0-6-8 15,4 9 8-15,-4-6 0 16,3 3 0-16,1 0 0 0,-1 3 0 0,1-3-8 0,-1-1 8 0,1 1-8 0,-1 0 8 16,1 0-8-16,-1 3 0 0,-3-3 0 0,4 3 0 15,0-1 0-15,-4-2 8 0,3 0-8 0,1 3 12 16,-4-6-12-16,3 3 0 0,-3-6 0 0,0 9 0 15,0-9 0-15,4 6 0 0,-1-1 9 0,1-2-9 16,-1 6 0-16,1-9 0 0,-4 0 0 0,7 6 0 16,-4 0 0-16,-3-6 0 0,4 6 0 0,3-6 0 15,-7 0 0-15,3 9 0 0,1-3 0 0,-1-1 0 16,1-2 0-16,0 3 0 0,3-3 0 0,0 3 0 16,-4 0 0-16,1 0 0 0,3 0 0 0,-4 0 0 15,4-6 0-15,0 2 0 0,0 1 0 0,1 0 0 16,-1-3 21-16,0 3 10 0,0-3 1 0,3 0 1 15,-3 0-25-15,0 0-8 0,4 0 0 0,-4 0 0 16,4-3 13-16,-4 3-4 0,3-3-1 0,-3 0 0 0,0 3-8 16,0-2 0-16,0 2 0 0,1-6 0 0,-1 6 0 15,0-6 0-15,3 0 0 0,-3 0 0 0,0 0 0 16,4 3 0-16,-4-3 0 0,4 3-11 16,-1-2 11-16,-3 2 0 0,4-3 0 0,-4 0 0 0,0 0 0 15,-4 0 11-15,4 6-3 0,1-6 0 0,-5 6-8 0,1-6 0 0,-4 6 0 0,0 0 0 31,3-3 0-31,-3 3 0 0,0 0 0 0,0 0-11 0,0 0 11 0,0 0 0 0,0 0 0 16,0 0 0-16,0 0-8 0,0 0 0 0,0 0 0 0,0 0 0 16,0 0 8-16,0 0 0 0,0 0 0 0,0 0 0 15,0 0-34-15,0 0-5 16,0 0-1-16,0 0 0 0,0 0-115 0,0 0-23 0,0 0-5 16</inkml:trace>
  <inkml:trace contextRef="#ctx0" brushRef="#br0" timeOffset="-62820.597">29700 14443 2418 0,'0'0'68'0,"0"0"16"0,0 0-67 0,0 0-17 0,0 0 0 0,0 0 0 16,0 0 12-16,0 0 0 0,0 0-1 0,0 0 0 15,0 0-131-15,0 0-25 0,0 0-6 0</inkml:trace>
  <inkml:trace contextRef="#ctx0" brushRef="#br0" timeOffset="47639.778">2681 14172 1865 0,'0'0'39'0,"0"0"9"0,0 0-39 0,0 0-9 0,0 0 0 0,0 0 0 16,0 0 20-16,0 0 3 0,0 0 0 0,0 0 0 15,0 0 30-15,4 6 7 0,3-3 0 0,-4 3 1 16,1 3-8-16,-1 2-1 0,-3-2-1 0,4 3 0 16,-1 3-15-16,-3 5-4 0,4-2 0 0,-1 5 0 15,-3 4 1-15,4 2 0 0,-4 4 0 0,0-7 0 16,0 9-33-16,-4-2 0 0,4 2 0 0,0-6 0 15,4 7 0-15,-4-7 0 0,3 3-12 0,1 1 3 16,-1-1 9-16,1 0 9 0,0 1-1 0,-1-4-8 16,4 1 8-16,-3-1-8 0,6-3 0 0,-6 1 0 15,3-4 10-15,-4-8-2 0,1 0 0 0,-1 0 0 16,1-7-8-16,-1 7-12 0,1-6 2 0,0-3 1 16,-4-6 9-16,0 0 0 0,0 0-9 0,0 0 9 15,0 0-18-15,0 0 1 0,0 0 0 0,0 0 0 16,0 0-38-16,0 0-7 0,0 0-2 0,0 0 0 15,0 0-117-15,-8-3-24 0</inkml:trace>
  <inkml:trace contextRef="#ctx0" brushRef="#br0" timeOffset="48249.266">2551 14854 1605 0,'7'0'71'0,"7"-3"15"16,0 3-69-16,4-3-17 0,-1 3 0 0,8 0 0 16,-8 0-47-16,1 0-13 0,0 3-2 0,-1 0-1 15,-3-3 92-15,4 6 19 0,0-6 3 0,-4 3 1 16,4 0-16-16,-8-3-4 0,4 3 0 0,0-3 0 0,0 3 0 15,1-3 0-15,-1 0 0 0,3-3 0 16,-3 3-52-16,-3-3-10 0,0 0-2 0,-1 0-1 16,1-6-127-16,-4 6-24 0,0-3-6 0</inkml:trace>
  <inkml:trace contextRef="#ctx0" brushRef="#br0" timeOffset="48711.984">2596 14134 1440 0,'0'0'30'0,"8"6"6"16,-5-6-28-16,4 0-8 0,-3 6 0 0,3-3 0 0,7-3 54 0,-7 8 10 0,3-5 1 0,-3-3 1 15,4 3 4 1,0-3 1-16,3 3 0 0,-4-3 0 0,4 0-32 0,1 0-7 16,-1 3 0-16,7-3-1 0,-7 3-12 0,0-3-3 0,7 0 0 0,-3 0 0 15,0 0-7-15,-4 0-1 0,7 0-8 0,-7 0 12 16,0 0-12-16,-3 0 0 0,3-3 0 0,0 3 0 31,0 0-17-31,-4 3-10 0,5-3-1 0,2 0-1 16,-6 0-104-16,3 0-21 0,-7 0-4 0</inkml:trace>
  <inkml:trace contextRef="#ctx0" brushRef="#br0" timeOffset="49057.799">3630 14178 2098 0,'0'0'60'0,"0"0"12"0,0 0-58 16,-7 6-14-16,7-6 0 0,-3 6 0 0,-5 6-12 0,5-4-6 0,-1 1-1 0,1 0 0 15,-1 3 38-15,1 5 7 0,-1-5 2 0,1 6 0 16,-1 2-8-16,1 4-2 0,3 5 0 0,-4 4 0 15,4-7 14-15,4 9 2 0,-4-2 1 0,3 2 0 16,-3-6-23-16,4 7-4 0,-1-4 0 0,1 0-8 16,-1 1 10-16,4-4-10 0,-3 3 8 0,-1-2-8 15,1-4 0-15,0 4 8 0,-4-13-8 0,3 7 0 16,-3-4 0-16,4-2 8 0,-4-6-8 0,0 0 0 16,0-4 0-16,3 4-20 0,-3-12 3 0,0 0 1 15,0 0-36-15,0 0-6 0,0 0-2 0,0 0 0 16,0 0-24-16,0 0-4 0,0 0-2 0</inkml:trace>
  <inkml:trace contextRef="#ctx0" brushRef="#br0" timeOffset="49771.05">4695 14663 2198 0,'0'0'62'0,"0"0"14"0,0 0-60 0,0 0-16 0,0 0 0 0,0 0 0 16,0 0-95-16,8-6-21 0,-1 3-5 0,-4 0-1 0,4 3 88 0,0 0 18 15,0-3 3-15,0 3 1 16,4-3 44-16,-1 3 10 0,8 0 2 0,-4-5 0 16,4 5-20-16,3 0-3 0,0 0-1 0,0-6 0 15,8 6-8-15,-8 0-1 0,7-9-1 0,-3 3 0 16,-4 3-2-16,7 0 0 0,-10 0 0 0,-1-3 0 15,1 3-8-15,-4-2 12 0,0-1-12 0,-3 3 12 0,-1 0 6 16,5-3 2-16,-8 0 0 0,0 0 0 16,-4 0-20-16,1 3 0 0,-4-3 0 0,0 1 0 0,0-1 0 15,0-3 0-15,-4 0 0 0,-3-3 0 0,0 1-12 0,-7 2-7 16,0-6-1-16,0 3 0 0,-4 3 4 0,-7-2 0 0,4-4 0 0,-7 6 0 16,0 3-4-16,0 3-1 0,-4 0 0 0,7 0 0 15,-3 3 11-15,7 3 10 0,0 0-13 0,-1 6 5 31,5 0-20-31,6 6-3 0,-7-4-1 0,8 7 0 0,-1 3 32 0,4 2 0 0,0 4 0 0,4 2 0 16,3 0 20-16,3 4 9 0,4-7 3 0,0 4 0 16,0 2-13-16,4-9-3 0,3 4 0 0,-3-4 0 15,-4 7-1-15,7-13-1 0,0 7 0 16,0-3 0-16,0-10 22 0,0 1 4 0,4-3 0 0,0 0 1 16,-1-6-33-16,-6 0-8 0,6-3 0 0,5-3 0 31,-5-3-42-31,1 0-10 0,7 0-3 0,-8-6 0 0,-3 3-10 0,0 4-3 0,4-7 0 15,-4 6 0-15,-3-3-9 0,-1 3-3 0,-3 0 0 16</inkml:trace>
  <inkml:trace contextRef="#ctx0" brushRef="#br0" timeOffset="51107.705">5690 14493 1773 0,'0'0'36'0,"0"0"11"0,0 0-38 16,-3-3-9-16,-4 0 0 0,0 0 0 15,0-3-68-15,0 3-16 0,-4 0-4 0,-3 0 0 0,0-3 64 0,-4 3 13 0,4 3 3 0,-7-6 0 16,3 6 8-16,4-5 0 0,-7 5 0 0,3 0 0 16,1 0 0-16,3 0-8 0,-4 0 8 0,4 0-8 15,0 5 19-15,7-5 4 0,-4 6 1 0,-3-6 0 16,3 6-8-16,1 0 0 0,3 0-8 0,-4 6 12 16,4-3 27-16,4 2 5 0,-5-5 0 0,5 3 1 15,-1 3-5-15,8-1-2 0,-1 1 0 0,1 0 0 16,3 3-12-16,0-1-2 0,0-2-1 0,4 3 0 15,-1-3 9-15,8-1 1 0,-4 1 1 0,-3 6 0 16,6-4-1-16,4-8 0 0,1 6 0 0,-1 3 0 16,3 0-11-16,-6-1-2 0,7-2-1 0,0 3 0 15,-4-4-7-15,0 7 0 0,0-6-1 0,-7 3 0 16,4-1-11-16,-4 1 10 0,0 3-10 0,-3-7 10 16,-4 7-10-16,0-6 0 0,-4 2 0 0,1-8 0 15,-1 6 0-15,-3-3-11 0,0 0 3 0,0-9 0 16,0 0-8-16,-3 6-2 0,3-6 0 0,0 0 0 15,-4 5 3-15,4-5 1 0,-3 6 0 0,-4 3 0 16,7-9 2-16,-11 0 1 0,4 0 0 0,-7 0 0 16,3 0 11-16,-3-9-8 0,4 9 8 0,-4-3-8 15,-4 0 8-15,4-2 0 0,0-1-9 0,3 0 9 16,-3 3-24-16,0-3-1 0,7 0 0 0,-4-3 0 16,4 3-47-16,4-2-10 0,3 2-2 0,0 0 0 15,0-3-98-15,3 3-20 0,1-6-4 0</inkml:trace>
  <inkml:trace contextRef="#ctx0" brushRef="#br0" timeOffset="51557.569">5944 14354 2276 0,'0'0'48'0,"-3"6"9"15,3 3-45-15,0-3-12 0,-4 0 0 0,4 6 0 16,0-4-46-16,0 4-11 0,0 0-3 0,4 6 0 16,-4-1 42-16,3-5 8 0,1 9 2 0,-4-4 0 15,3 7 16-15,4-4 3 0,-3 10 1 0,-1-13 0 0,5 10 4 16,-5-1 2-16,4 1 0 0,-3-1 0 0,3-5-18 16,0 2 0-16,0-2 8 0,-4-1-8 0,8 1 0 0,-4-3 0 15,-4-4 0-15,1 7 0 0,0-6 0 16,-1-4 0-16,-3-2 0 0,4 3 0 0,-1-6 0 0,-3 3 0 0,0-9 0 15,4 6 0 1,-4-6-41-16,0 0-12 0,0 0-3 0,0 0 0 16,0 0-46-16,0 0-10 0,0 0-1 0,0 0-1 15,0 0-76-15,0-9-15 0</inkml:trace>
  <inkml:trace contextRef="#ctx0" brushRef="#br0" timeOffset="51966.219">5810 14640 2508 0,'14'5'105'0,"4"-2"-84"16,3 0-43-16,4 0-9 0,0 0-1 0,3 0-1 16,-4 0-16-16,1-3-3 0,-4 3-1 0,4-3 0 15,-7 0 53-15,3 0 0 0,-4 0 8 0,5 0 0 16,-5 0-21-16,1-3-5 0,-4 3-1 0,0 0 0 15,0-3-138-15,-3 0-28 0,-1 0-6 0</inkml:trace>
  <inkml:trace contextRef="#ctx0" brushRef="#br0" timeOffset="56935.971">7408 14443 1409 0,'0'0'60'15,"0"0"-48"1,0 0-12-16,0 0 0 0,0 0 0 0,0 0 0 15,0 6 12-15,0-6 0 0,0 5 0 0,0-5 0 16,0 6 4-16,0-6 2 0,0 9 0 0,0-9 0 16,0 6 19-16,0-6 4 0,0 9 1 0,0 0 0 0,0-3-27 15,0 5-6-15,0-5-1 0,0 0 0 16,0 6-8-16,0-3 8 0,0-1-8 0,-3 1 8 0,3 9-8 16,-4-3 12-16,4-1-12 0,-7 7 12 15,4-1-12-15,-4 4 0 0,3-1-12 0,1 4 12 0,-1-4-9 0,1 4 9 16,3-4 0-16,0 1 0 0,3-3 0 0,-3-1 0 15,4-5 0-15,-1 2 0 0,1-2-8 0,-1-3-2 0,4 3 0 16,4-7 0-16,-8 7 10 0,4-3 0 0,0-3 0 0,1 0-8 16,-1-4 8-16,0 7 0 0,0-12 0 0,3 6 0 15,1 0 0-15,-4-6 12 0,3 6 0 0,1-6-1 16,0 3-11-16,-1-3 10 0,1-3-10 0,-1 0 10 16,1 0-10-16,3-3 0 0,-3-9 0 0,3 7 0 15,0-4-19-15,-4 0 4 0,5-3 1 0,-1-5 0 16,-4 5 14-16,1-3-12 0,-1 4 12 0,-2-4-12 15,2-3 12-15,-3 4 10 0,0-4-2 0,0 4 0 16,0-1-8-16,-3-6 0 0,-1 4 0 0,4 2 8 16,-3 1 0-16,-1 2 0 0,1-3 0 0,-4 6 0 15,0 1-8-15,0 2 0 0,0-3 0 0,-4 3 0 16,1 3 10-16,3 1 0 0,-4-1 0 0,1 3 0 16,-1-3-10-16,1 0 0 0,-4 0 9 0,3 0-9 15,-3 3 0-15,4-3 0 0,-1 3 0 0,4 3 0 16,0 0 0-16,0 0 0 0,0 0 0 0,0 0 8 15,-3-5 3-15,3 5 1 0,0 0 0 0,0 0 0 16,0 0 6-16,0 0 2 0,0 0 0 0,0 0 0 16,0 8-20-16,0 4 0 0,3 3 0 0,1 0 0 15,-1 2 0-15,8 7 0 0,-4-10 0 0,0 10 0 16,0-1-14-16,4-5-3 0,-4 6-1 0,0-4 0 0,7 1 18 16,-7-4 0-16,3 7 0 0,1-12 0 0,-4 2 0 15,4 7 0-15,-4-6 0 0,0-1 0 0,0 4 0 0,3-3 0 16,-3-1 0-16,0 4 0 0,1-6 0 15,-1 0 0-15,0-4 0 0,3 4 0 0,-6 0-26 16,-1-6 2-16,4 0 0 0,0-3 0 16,0 0-23-16,-3 2-4 0,3-5-1 0,0 0 0 15,-7 0-28-15,4-3-7 0,3-2-1 0</inkml:trace>
  <inkml:trace contextRef="#ctx0" brushRef="#br0" timeOffset="57648.248">8199 14337 1789 0,'0'0'37'0,"0"0"9"0,-4 9-37 16,0-3-9-16,1-1 0 0,-4 1 0 0,3 3 0 0,1 0-11 0,-4 9 3 15,3-13 0 1,1 10-17-16,-1-3-3 0,4 6-1 0,-7-7 0 0,7 7 29 0,0 3 0 0,0 2 0 0,0 3 0 15,7-2 0-15,-7 5 0 0,4 4 13 0,-4-10-4 16,3 10-9-16,1-10 0 0,-4 7 0 0,3-4 0 16,1-3 0-16,-1 4 0 15,1-6 0-15,-1 5 0 0,4-5 0 0,-3-1 0 0,0 1 0 0,-1-7 0 16,4 4 0-16,-3-3-9 0,3-3 9 16,-7-4-13-1,3 7-27-15,1-9-4 0,-1-3-2 0,-3-3 0 16,0 0-29-16,0 0-5 0,0 0-2 0</inkml:trace>
  <inkml:trace contextRef="#ctx0" brushRef="#br0" timeOffset="58340.597">8008 14640 1558 0,'0'0'34'0,"0"0"7"0,0 0 2 0,7 0 1 0,0 0-35 15,4 5-9-15,-1-5 0 0,4 0 0 16,1 0-22-16,-1 0-6 0,3 0-2 0,1 0 0 0,3 0 56 0,0 3 11 0,0-3 3 0,4 0 0 15,3 0-24-15,1 0-5 0,-1 0-1 0,0 0 0 16,-3 0 2-16,-1 0 1 0,1 0 0 0,-4 0 0 16,-3 0-13-16,0 0 0 0,-1 0 0 0,-6 0-10 31,-1-3-31-31,1 3-7 0,-4 0 0 0</inkml:trace>
  <inkml:trace contextRef="#ctx0" brushRef="#br0" timeOffset="58860.968">8611 14607 1652 0,'0'0'34'0,"0"6"9"0,0 0-35 0,0 9-8 0,-3-9 0 0,3 2 0 16,0 4 0-16,0 3 0 0,0 0 0 0,0 2 0 16,0-2-19-16,0 0 1 0,0 5 0 0,0-2 0 15,0 2 18-15,0 4 0 0,0-3 0 0,0 5 0 0,0-5-10 16,0 5 2-16,-4-2 0 0,4-1 0 15,0-2-7-15,-3 2-1 0,3-8 0 0,0 0 0 16,0-1-38-16,0-5-8 0,0 0-2 0,0 3 0 16,0-12-48-16,0 0-9 0</inkml:trace>
  <inkml:trace contextRef="#ctx0" brushRef="#br0" timeOffset="59221.703">8650 14190 2032 0,'0'0'42'0,"0"0"10"0,4 6-41 0,-1 0-11 0,4-1 0 0,0 4 0 15,-3-6-166-15,3 3-35 0,0 0-7 0,-4 0-2 16,5 0 1-16,-5 0 0 0</inkml:trace>
  <inkml:trace contextRef="#ctx0" brushRef="#br0" timeOffset="59665.764">9042 14216 1349 0,'-4'12'56'0,"-3"0"-44"16,0 5 22-16,4-2 5 0,-1 0 1 0,0 5 0 15,1-2-28-15,-1 9-4 0,4-4-8 0,0 3 11 16,0 4 25-16,4 5 4 0,-1 0 2 0,1 4 0 16,0-1-31-16,-4-3-11 0,3 6 0 0,1 0 9 15,-4-2-9-15,3-1 0 0,1-3 0 0,-1 0 0 16,-3-2 0-16,4-7 0 0,-1 1 0 0,-3-1 0 16,4-11 0-16,-1 0 0 0,1-4 0 0,-1 4 0 15,1-9-34-15,3-6-9 0,-4 3-1 0,-3-3-1 16,7-3-23-16,1-3-5 0,2 0-1 0,-6-9 0 15,3 7-34-15,-4-7-6 0</inkml:trace>
  <inkml:trace contextRef="#ctx0" brushRef="#br0" timeOffset="60156.54">9211 14813 1698 0,'0'0'72'0,"11"6"-58"31,-1-6-48-31,4 6-10 0,0-6-1 0,4 6-1 0,0-6 19 0,-1 0 4 0,1-6 1 0,3 6 0 16,-3 0 37-16,-1 0 7 0,-2 0 2 0,2-6 0 15,1 6 31-15,-1 0 6 0,1-6 2 0,0 6 0 16,3-6-18-16,-3 3-3 0,-1 0-1 0,1 0 0 15,-1 0-21-15,1-2-5 0,-4 2-1 0,-3-3 0 16,3 0-14-16,-4 0 0 0,1 0-9 0,0-6 9 16,-4 4-13-16,3-1 3 0,-3 0 1 0,-3-6 0 15,-1 6 1-15,1-5 0 0,-4 2 0 0,0 0 0 16,0 3-20-16,-4 0-3 0,1-2-1 16,-4-4 0-16,0 6 10 0,0 0 2 0,-4 1 0 0,1-1 0 15,-5 3 4-15,-2 0 2 0,-1-3 0 0,0 6 0 16,-3 3-22-16,0 3-5 0,0 6-1 0,0-3 0 15,-4 3 24-15,-3 2 5 0,3 4 1 0,1 6 0 16,-1-1 12-16,0 4 0 0,4-1 0 0,3 4 0 16,1 2 0-16,6-5 0 0,1-1 0 0,6 7 10 15,0-4 2-15,4 1 0 0,4-7 0 0,0 1 0 16,6 5 20-16,1-8 5 0,3 2 1 0,0 4 0 16,0-9-24-16,4-4-5 0,-4 7-1 0,3-6 0 15,1-3 8-15,0-1 0 0,-1 1 1 0,5-3 0 16,-1-6-6-16,0 0-2 0,0 0 0 0,0-3 0 0,0 0-9 15,0-6 0-15,4 1 0 0,-4-1 0 16,1 3-24-16,-5-9-6 0,4 0-2 0</inkml:trace>
  <inkml:trace contextRef="#ctx0" brushRef="#br0" timeOffset="62311.75">10714 14792 995 0,'18'-2'20'0,"-15"-1"6"0,4 3-26 0,-3 0 0 0,3-3 0 0,0 0 0 16,0 0 44-16,3 3 4 0,-3-6 1 0,-3 3 0 16,3 3 9-16,0-12 2 0,-3 6 0 0,3 3 0 15,-4-2 3-15,1 2 1 0,3 0 0 0,-4 0 0 16,1-3-36-16,-1 0-6 0,1-6-2 0,-4 3 0 16,3 3-20-16,-3-2 0 0,0-1 0 0,0-3 0 15,0 3 0-15,0 0 0 0,0 1 0 0,-3 2 0 16,-1-3 0-16,1 3 0 0,-4 0 0 0,0-3 0 15,0 6 8-15,0-2-8 0,-4-1 8 0,0 0-8 16,1 6 0-16,-4-6 0 0,0 6 0 0,0-6 8 16,-1 6-8-16,-2 6 0 0,-1-6 0 0,0 6 0 15,1 0 0-15,3 0-8 0,-4 2 8 0,4 1-8 16,-4 6 8-16,4-3 0 0,0 2 8 0,0 4-8 16,0 0 0-16,3 2 0 0,1 4 0 0,-1-1 0 0,1-2 0 0,3-1 0 15,-1 7 0-15,1-7 0 0,4 1 0 16,-1 0 0-16,4 2 0 0,0-8 0 0,0 2 0 0,4-2 0 15,-1 0 0-15,1-3 0 0,7-1 8 0,-4 4 0 16,3-6 0-16,1 0 0 0,3-1-8 0,0-2 0 16,0 3 0-16,4-3 0 0,-4-3 0 15,3-3 0-15,1 6 0 0,0-6 0 0,-4-6 0 0,3 6 0 16,1-3 0-16,0-3 0 16,-1-6 0-16,-2 4 0 0,2-1 0 0,-3-3 0 0,4-6 0 0,-8 4 0 0,5-4-9 15,-5 0 9-15,1-5-12 0,-1-1 3 0,4 4 0 0,-3-7 0 16,-4 4 9-16,4-4-12 0,-4 1 12 0,0-1-12 15,0 7 12-15,-4-4-12 0,4 7 12 0,-3-1-12 16,-4 3 4-16,3 4 0 0,-3-1 0 0,0-3 0 16,0 9 8-16,0 0 0 0,0 1 0 0,0 5 0 15,0 0 10-15,0 0-2 0,0 0-8 0,0 0 12 16,0 0 3-16,-7 8 0 0,0-2 0 0,4 3 0 0,-4 6-2 16,3-4 0-16,-3 1 0 0,0 9 0 15,4 2-13-15,-1 1 8 0,4-1-8 0,-3 7 0 16,3-1 12-16,0 4-4 0,0-1-8 0,0-3 12 15,3 7-4-15,-3-4 0 0,4 3-8 0,-4-5 12 16,3 2-12-16,1 0 0 0,-1-2 8 0,1-4-8 16,-1-2 11-16,1 2-1 0,-1-2 0 0,1-1 0 15,-1-5-10-15,1 2 0 0,-1-5 0 0,-3 0 0 16,4-4 0-16,-1 1-14 0,-3-6 3 0,4 3 1 16,-4-9 10-16,0 6 9 0,0-6-1 0,4 6-8 15,-4-6-15-15,0 0-9 0,0 0-3 0,0 0 0 16,0 0 15-16,0 0 2 0,0 0 1 0,0 11 0 0,0-11 9 0,0 0-10 15,0 6 10-15,0-6-10 0,0 0 10 16,0 0-8-16,0 0 8 0,0 0-8 0,0 0-12 0,0 0-1 0,0 0-1 16,0 0 0-1,-8 6-19-15,8-6-4 0,-7 0-1 0</inkml:trace>
  <inkml:trace contextRef="#ctx0" brushRef="#br0" timeOffset="63318.933">11158 14593 1527 0,'0'0'32'0,"0"0"7"0,0 0-31 16,0 0-8-16,0 0 0 0,0 0 0 16,0 0-22-16,0 0-6 0,0 0 0 0,0 0-1 0,4 3 29 0,-4 5 10 0,3-2 0 0,1 3 0 15,-4 6 1-15,0-1 0 0,0 1 0 0,-4 9 0 16,1-4-3-16,-1 10 0 0,-3 2 0 0,4-6 0 15,-4 4-8-15,0-1 0 0,3 4 0 0,-3-7 0 16,4 3 0-16,-1-2 0 0,4-7 0 0,0 7 0 16,4-9 31-16,-1 2 1 0,1-2 0 0,3-6 0 15,0 5-32-15,3-8 0 0,1 3 0 0,-1 0 0 16,5-7 0-16,-1 4 19 0,0-3-3 0,3-3 0 16,1-3-6-16,3 0-2 0,-3 0 0 0,0-3 0 15,-1 0-8-15,1 0 8 0,-1-3-8 0,-2-2 8 16,-1-4-8-16,3 3 0 0,-3-3 0 0,1-5 0 15,2 5 0-15,-3-9 0 0,0 1 0 0,4 5-11 0,-7-12 11 0,3 7 0 16,0-7 0-16,-4 7 0 16,1-4-8-16,-4 7 0 0,0-4 0 0,0 1 0 0,-3 5 8 0,-1-9 0 15,1 4 0-15,-4 8-8 16,0-9 8-16,0 10 0 0,-4-1 0 0,1-3 0 0,-1 6 0 0,1 3 0 16,-1-2 0-16,1 2 0 15,3 6 0-15,0 0 0 0,-4-6 0 0,4 6 0 0,0 0 14 0,0 0-2 16,-7-3 0-16,7 3 0 0,0 0-3 15,0 0-1-15,-7 6 0 0,3 0 0 0,-3 5-8 0,4-5 0 0,3 3 0 16,0 6 0-16,0-3 0 0,0 2 0 16,3 4 0-16,-3-6 0 0,4-1 0 0,-1 4 8 0,-3 3-8 0,4-1 8 15,-1 4-8-15,1-3 0 0,0-4 0 16,-1 4-11-16,1-3 11 0,-1-1 0 0,4 4 0 16,-3-3 0-16,-1-3 0 0,4-4 0 0,-3 7 0 15,3-9 0-15,-4 0 0 0,1-3 0 0,-4-3 0 0,7 6 0 16,-7-6-19-16,0 0-1 0,3 3-1 0,-3-3 0 15,0 0-18 1,0 0-3-16,0 0-1 0,0 0 0 0,0 0 4 0,8 2 1 16,-8-2 0-16,0 0 0 0,0 0-16 0,0 0-3 15,0 0-1-15,0 0 0 0,3-5-5 0,-3 5-1 0,0-6 0 16</inkml:trace>
  <inkml:trace contextRef="#ctx0" brushRef="#br0" timeOffset="69923.648">11751 14202 1957 0,'0'0'82'0,"0"0"-66"16,7 5-6-16,-3-5-2 0,-1 3 0 0,4 3 0 15,-3-3-8-15,-1 3-16 0,4 3 4 0,-3-3 1 16,3 3 11-16,-4 5 0 0,4-8 8 0,-3 3-8 16,0-3 0-16,-1 6 0 0,1-4 0 0,-1 1 8 0,1-3-8 15,3 6 0-15,-4-6 0 0,1 0 0 0,3 3 0 0,-4-1 0 0,4-2 0 16,-3 0 0-16,-1 3 0 0,4-3 0 0,-3 0 0 15,0 0-8-15,-1-4 0 0,1 4 0 0,3-3 0 0,-7-3 0 32,0 0-51-32,0 0-9 0,3 3-3 0</inkml:trace>
  <inkml:trace contextRef="#ctx0" brushRef="#br0" timeOffset="70386.453">12083 14596 1926 0,'0'0'55'0,"0"0"11"16,0 0-53-16,0 0-13 0,0 0 0 0,0 8 0 15,3-2 0-15,-3 0-12 0,4 3 3 0,-1 0 0 16,1-3 9-16,-1 2 0 0,1 1 0 0,-1 0 0 0,1 6 0 15,-1-1 0-15,1-2 0 0,3 3-8 0,-4 0 8 0,1 5 0 0,0-5 10 0,-1 3-10 16,4-4 8-16,-3 7-8 0,3-9 0 0,-4 2 0 16,4 1 8-16,0 0-8 0,-3-4 0 0,3-2 0 15,0 6 8-15,-3-3-8 0,3-3 0 0,0 2 9 16,0 1-9-16,-4-3-11 0,1 0 3 16,-1 0 0-1,1-1-24-15,-4 7-5 0,3-9-1 0,-3 0 0 16,0-6-36-16,0 0-7 0,0 3-2 0,0-3 0 15,0 0-84-15,0 0-17 0,0 0-3 0</inkml:trace>
  <inkml:trace contextRef="#ctx0" brushRef="#br0" timeOffset="70792.664">12203 14216 2166 0,'3'12'45'0,"-3"-12"10"16,4 6-44-16,-4-3-11 0,0-3 0 0,3 12 0 16,1-4-26-16,-4-2-7 0,3 0-2 0,1 0 0 15,-4-6-55-15,0 6-11 0,0-6-3 0,0 0 0 16,0 0-6-16,0 0-2 0,0 0 0 0</inkml:trace>
  <inkml:trace contextRef="#ctx0" brushRef="#br0" timeOffset="71932.429">12510 14257 1523 0,'0'0'64'16,"0"6"-51"0,-4 3 17-16,4 3 3 0,0 3 1 0,0-4 0 0,4 4-34 0,-4-3 0 0,0 3 0 0,3 2 0 15,-3 7 0-15,0-4 0 0,0 16 0 0,-3-10 0 16,-1 9 0-16,0 6 0 0,-3 1 0 0,0 5 0 16,0-3 0-16,-3 3-12 0,3 0 0 0,0 0 0 15,0-3 12-15,-1-3 16 0,1-3-3 0,4 1-1 16,-1-10-12-16,4-3 0 15,0 4 0-15,4-16 0 16,-1 7-24-16,1-6-8 0,-1-3-2 0,1-1 0 0,0-5 26 0,-4 0 8 0,0-6 0 16,0 0 0-1,0 0-29-15,0 0 1 0,0 0 0 0</inkml:trace>
  <inkml:trace contextRef="#ctx0" brushRef="#br0" timeOffset="72797.096">13226 14407 1645 0,'0'9'69'15,"0"0"-55"1,0 3-14-16,0 0 0 0,0 2 0 0,0-2 0 15,3 3-36-15,-3-4-9 0,4 4-3 0,-4 0 0 16,0 0 36-16,3-1 12 0,-3 10-9 0,4-7 9 16,-1 7 0-16,-3-1 0 0,4 4 0 0,-4-1 0 15,3 10 0-15,-3-1 0 0,-3-3 0 0,3 4 0 16,0 5 0-16,-4-9 0 0,4 3 0 0,0-2 0 0,0 2-12 16,0-15-3-16,0 4-1 0,4 0 0 15,-4-4-25-15,3-5-6 0,1 0-1 0,-1-4 0 16,-3-5-16-16,0-6-4 0,0 0-1 0</inkml:trace>
  <inkml:trace contextRef="#ctx0" brushRef="#br0" timeOffset="74815.438">13049 14737 732 0,'0'0'15'0,"0"0"5"0,0 0-20 16,0 0 0-16,0 0 0 0,0 0 0 15,0 0 53-15,0 0 7 0,0 0 2 0,4-6 0 0,-4 0-35 0,3 3-7 0,-3-6-2 0,0 9 0 16,0 0 22-16,0 0 5 0,0 0 1 0,0 0 0 16,4-3 5-16,-4 3 1 0,3-3 0 0,-3 3 0 15,4-6-20-15,-4 6-3 0,3 0-1 0,4-6 0 16,-3 6 8-16,3-5 0 0,0 2 1 0,4 3 0 15,-1-3-5-15,-3 3 0 0,4 0-1 0,3 0 0 16,-3 0 0-16,3-3 0 0,3 3 0 0,1 0 0 16,0 0-31-16,-1 3-8 0,1-3-1 0,0 3 0 15,3 0 9-15,-4 2 11 0,5-5-3 0,-1 6 0 16,-7-6-8-16,3 6 0 0,1-6 0 0,-4 3 0 16,0 0 0-16,-3 3 0 0,3-3 0 0,-3 0 0 15,-1 0 0-15,-3-3 0 0,0 3 0 0,-3-3 8 16,3 3-22-16,0-3-5 0,-4 0-1 0,-3 0 0 15,8 3-11-15,-8-3-2 0,7 0-1 0,-7 0 0 16,0 0 3-16,0 0 1 0,0 0 0 0,0 0 0 16,0 0-8-16,0 0-2 0,3 3 0 0,-3-3 0 15,0 0-120-15,0 0-24 0</inkml:trace>
  <inkml:trace contextRef="#ctx0" brushRef="#br0" timeOffset="75399.931">13702 14707 1384 0,'0'0'39'0,"0"0"9"0,0 0-38 0,0 0-10 0,0 0 0 0,0 0 0 16,0 0 15-16,0 0 1 0,0 3 0 0,-4 6 0 15,4 0-16-15,0-3 0 0,0-6 0 0,0 9 0 16,0-1 12-16,0 4 5 0,0 0 2 0,-3 0 0 16,3 2 13-16,0 4 4 0,-4 0 0 0,4-1 0 15,0 4-17-15,0-1-3 0,4 1-1 0,-1 0 0 16,-3-1-7-16,4-5-8 0,-1 2 11 0,-3 4-11 15,4-9 0-15,-1 2 0 0,5 1 0 0,-5 0 0 16,1-9 0-16,-1 0-9 0,1 2 9 0,-1 1 0 16,-3-9 0-16,0 6-8 0,0-6 8 0,0 9 0 15,0-9-11-15,0 0 11 0,0 0-13 0,0 0 5 16,0 0-4-16,0 0-1 0,0 0 0 0,0 0 0 16,0 0-11-16,0 0-3 0,-7-6 0 0,4 0 0 15,-4-3 27-15,3 1 0 0,4-1 0 0,-4 3 8 0,1-9-8 16,3 0 9-16,-4 4-9 0,4-4 10 0,-3 0 8 0,-1 1 2 15,4 2 0-15,-3-3 0 0,-1 3-20 0,4-5 0 16,-3 2-8-16,-1-3 8 0,4 7 0 0,4-1 20 0,-4-3-4 16,3 3 0-16,4 1 0 0,-3-1-1 0,3-6 0 0,0 4 0 15,0-1-15-15,4 0 0 16,-1-2 0-16,4 2 0 0,0 0 0 0,1 6 0 0,2-5 0 16,-3 2 0-16,4 0 0 0,0 6-12 0,3-3 12 15,-4 6-13-15,5-2 4 0,-1 5 1 0,0-6 0 0,4 0 0 31,-1 3-18-31,-3 3-3 0,4 0-1 0,0 0 0 0,-4 0-42 0,4 0-8 16,-4 0-1-16</inkml:trace>
  <inkml:trace contextRef="#ctx0" brushRef="#br0" timeOffset="76065.51">14464 14681 1429 0,'0'0'40'0,"0"0"10"16,0 0-40-16,0 0-10 0,0 0 0 0,0 0 0 0,0 0 21 0,0 0 3 0,0 0 0 16,0 0 0-16,0 0-24 0,0 0 0 0,0 0 0 0,0 0-8 15,0 0 32-15,0 0 6 0,0 0 2 0,0 0 0 16,0 0-32-16,0 0 0 0,0 0 0 0,0 0 0 16,-7 3 0-16,0-3 0 0,0 3 0 0,-4 0 0 15,4 2 0-15,-4-5 0 0,1 6 0 0,3 0 0 16,-4-3 0-16,1 6-16 0,-1 0 1 0,1 0 1 15,-1-1 6-15,0 4 8 0,1 3-13 0,-1-3 5 16,4-1-5-16,0 7-1 0,0-6 0 0,4 0 0 16,-5-1 14-16,5 10-12 0,-1-3 12 0,4-4-12 15,0 4 12-15,0 0-9 0,4-1 9 0,-1-2-8 16,1 3 8-16,3-1-8 0,-3-5 8 0,6 3-8 16,-3-7 8-16,4 7 0 0,3-9 0 0,-4 6 0 15,8-6 0-15,-4-6 0 0,4 6 0 0,3-4 0 16,-3-2 0-16,3 0 0 0,4 0 8 0,-4-2-8 15,0-4 0-15,0 6 0 0,-3-12 0 0,3 3-12 16,-7 0 4-16,4-5 0 0,-1-1 0 0,-3 0 0 16,-3-2 8-16,-1 2 0 0,-2 0 8 0,-1 0-8 15,0-5 0-15,-4-1 0 0,-3 7 0 0,0-4 0 16,0-3 16-16,-3 7 0 0,-1-1-1 0,1-3 0 16,-8 4-4-16,0-1-1 0,1 0 0 0,-4 1 0 15,-4 2-10-15,0 0 0 0,-3 0 0 0,4 6-11 16,-4 0 11-16,3-2 0 0,-3 5 0 0,0 0 0 0,3 0 0 15,0 0-12-15,1 3 4 0,-1 0 0 0,4 0-4 16,3 3 0-16,1 0 0 0,-1 0 0 16,1 0-25-16,10-3-6 0,-8 3-1 0,8-3 0 15,0 0-104-15,0 0-22 0,0 0-4 0</inkml:trace>
  <inkml:trace contextRef="#ctx0" brushRef="#br0" timeOffset="76782.631">14891 14625 1713 0,'0'0'36'0,"0"0"8"16,0 0-36-16,0 0-8 0,-4 9 0 0,4-3 0 15,-3-1-12-15,-1 1-5 0,1 0-1 0,-1 3 0 16,1 0-14-16,-1 0-2 0,1-3-1 0,-1-1 0 0,0 7 27 0,1-6 8 0,3 9 0 0,-4-3 0 16,1 5 0-16,3-2 0 0,-4 3 0 0,4-1 0 15,0 7 0-15,0-10 0 0,0 7 0 0,4 0 0 16,-1-7 0-16,1 7 0 0,-1-1 0 0,5-5 0 16,-1 3 0-16,-4-4 0 0,4 7 0 0,0-9 0 15,4 0 0-15,-4 2-10 0,3-5 2 0,1 0 0 16,0 3 8-16,3-6 0 0,0-1 0 0,0 4 0 15,0-6 0-15,4 0 0 0,-1-3 0 0,-3 0 0 16,4-3-8-16,0 0 0 0,-1-6 0 0,1 4 0 16,0-1-10-16,-4-6-2 0,-4 0 0 0,1-3 0 15,3 4 20-15,-7-1 12 0,4-9-1 0,-4 4-1 16,0-1 17-16,3 0 3 0,-3-2 1 0,0-4 0 16,1 7-3-16,-1-10 0 0,-4 7 0 0,4-1 0 15,0-2-16-15,-3 5-3 0,3-3-1 0,0 7 0 16,-4 2-8-16,1-3 8 0,-1 6-8 0,-3 9 8 15,0 0 3-15,0 0 0 0,0 0 0 0,0 0 0 16,0 0 0-16,0 0 0 0,0 0 0 0,0 0 0 16,0 0-11-16,0 6 0 0,-3 9 0 0,3-3 0 15,-4-1 0-15,4 7 0 0,0 0 0 0,4-1 0 16,-4 4 0-16,0 0 0 0,0-1-9 0,0 7 9 16,0-7 0-16,0 1 0 0,0 5 0 0,3-2 0 15,-3 2 0-15,4-8 0 0,0-1 0 0,3 4 0 16,-4-3-12-16,4-7 0 0,-3 1 1 0,3 0 0 15,0-6-33-15,0 3-8 0,0-3 0 0,0-1-1 16,4-5-34-16,-4 3-6 0</inkml:trace>
  <inkml:trace contextRef="#ctx0" brushRef="#br0" timeOffset="77296.625">15610 14713 1681 0,'0'0'36'0,"0"0"8"0,0 0 2 0,0 0 2 0,0 0-38 0,0 0-10 0,0 0 0 0,0 0 0 16,7 9-44-16,-7-3-10 0,4 3-2 0,0-3-1 15,-4 2 28-15,0 4 5 0,3-6 2 0,-3 6 0 16,4-3 55-16,-4 2 11 0,3 7 3 0,1-6 0 16,-1 5-39-16,1 4-8 0,-1 2 0 0,1-5 0 15,3 3 0-15,-4-4 8 0,8 7-8 0,-4-7 12 16,0 4-12-16,4-9 0 0,-4 0 0 0,3 5 0 16,1-8-11-16,-4 3-5 0,7 0 0 0,-7-7-1 15,4 7 17-15,-1-9 16 0,-3 3-4 0,4-3 0 16,-1-3-12-16,-2 0 0 0,2 0-9 0,1-3 9 15,-4-3 0-15,3 3 10 0,1-9 0 0,-1 7 0 16,-2-1-1-16,2-6 0 0,1-3 0 0,-4-2 0 0,3 5 11 16,1-6 1-16,-4-2 1 0,4 2 0 0,-1 0 5 15,-3-2 1-15,4 2 0 0,-1 0 0 0,1 7-28 16,0-4 0-16,-1-3 0 0,-3 10 0 0,0-1 0 0,0-3 0 0,0-3 0 16,0 6 0-16,-3 1 0 0,-1 2 0 0,5 3 0 15,-5-3 0 1,1 3-40-16,-4-3-11 0,3 0-1 0,1 0-1 15,-4 6-126-15,3-3-25 0</inkml:trace>
  <inkml:trace contextRef="#ctx0" brushRef="#br0" timeOffset="77802.498">16245 14916 1729 0,'0'0'72'0,"0"0"-57"16,7 0-28-16,1 0-6 0,-1 0-1 0,3 0 0 16,1-3-17-16,-4 0-4 0,3 0-1 0,4-3 0 15,-3 3 83-15,3-3 17 0,4 6 3 0,-4-5 1 16,4-1-9-16,-4 0-1 0,3 0-1 0,-3 3 0 15,4 3-27-15,0-3-6 0,3 0-1 0,-3 3 0 16,-1-6-17-16,-3 3 0 0,0-3 0 0,1 3 0 0,-5 1 0 16,1 2 0-16,-1-3 0 0,1 0 0 0,-4 0 0 0,0 3-14 15,-4-6 2-15,1 0 1 0,0-6-2 16,-4 6-1-16,0 0 0 0,-4 1 0 0,0 2 2 0,1-3 1 0,-4 0 0 0,0 0 0 16,-4 0 1-16,1 0 0 0,-1 0 0 0,1 3 0 15,-5 0 0-15,5 1 0 0,-4 2 0 0,0 0 0 16,3 0-2-16,-3 2 0 0,0 4 0 0,0 0 0 15,0 6 3-15,-1-9 0 0,-2 6 0 0,3 0 0 16,-4 2 9-16,4 7 0 0,-4-6 0 0,4-1 0 16,-3 7 0-16,2 3-8 0,5-10 8 0,-4 10-8 15,3 0 8-15,4-7-13 0,0 7 5 0,4-3 8 16,3-1 0-16,0-2 0 0,3-3 0 0,4-1 0 16,0 4 0-16,4 0 0 0,-1-9 0 0,1 5 0 15,3 1 0-15,0-6 0 0,4 3 12 0,-1-3-4 16,1 0-8-16,3 0 8 0,-3-6-8 0,3 5 8 15,0-5-8-15,-3 0 0 0,3 0 0 0,-3 0 0 16,-4 0-35-16,0-5-9 0,0 5-1 0,-3-6-1 16,3-3-115-16,-4 3-23 0</inkml:trace>
  <inkml:trace contextRef="#ctx0" brushRef="#br0" timeOffset="79843.523">17445 14778 1576 0,'0'0'32'0,"0"0"9"0,0 0-33 0,0 0-8 0,0 0 0 0,0 0 0 16,0 6 0-16,0-6 0 0,-4 6 0 0,4 2 0 15,-3-2 0-15,3 3 0 0,0-9 0 0,-4 12 0 16,4-3 0-16,0 2 0 0,0 4 0 0,-3-3 0 16,3 3 0-16,0-1 0 0,0 4 0 0,-4 0 0 15,4-1 0-15,0 1 0 0,4-3 0 0,-4 2 0 16,3-5 0-16,1 3 0 0,-1-4 0 0,4 7 8 16,-3-6 8-16,3 0 0 0,0 5 1 0,0-5 0 15,0-3-9-15,0 3-8 0,0 2 12 0,0-5-12 16,0 0 8-16,4 3-8 0,-4-1 0 0,0 1 0 0,0-9 8 0,4 0-8 15,-4 0 0-15,0 0 0 0,0-3 8 0,3 0-8 0,-2-3 0 16,-1 0 0-16,0-3 0 0,3 0 0 0,-3 0 0 16,4-5 0-16,-4-1 0 0,0 0 0 0,4 3-12 0,-4-8 3 15,0 5 1-15,3-3 0 0,-3-5 0 0,0 5 0 16,0-9 8-16,0 4 0 0,0 2 10 0,1-11-10 16,-1 8-12-16,0-5-8 0,-4-1-1 0,4 7-1 15,0-7 22-15,-3 7 0 0,-1-1 0 0,4-2 0 16,-7 11 13-16,4-3 7 0,-4 3 2 0,0 6 0 15,3 1-22-15,-3 5 9 0,0 0-9 0,0 0 0 16,0 0 27-16,0 0-2 0,0 0 0 0,0 0 0 16,0 0-16-16,0 0-9 0,0 0 10 0,0 5-10 15,0 7 0-15,4 0 0 0,0-3 0 0,-1 3 0 16,1-1 0-16,-1 7 0 0,1-6 0 0,-1-3 9 16,1 11-9-16,-1-5-9 0,1 2 9 0,3 7-13 15,-4-3 13-15,1 2 0 0,-1-2 0 0,1 2 0 16,-1-2 0-16,5 2 0 0,-1-5 0 0,0 0 0 15,0 2 0-15,3-5 0 0,-3 0 0 0,0-1 0 16,0-2-10-16,-3-3 1 0,3 0 0 0,0-4 0 16,-3 1-5-16,-1 0-1 0,-3-6 0 0,0 0 0 15,7 6-3-15,-7-6-1 0,0 0 0 0,4-6 0 16,-4 6-8-16,7 0-1 0,-4-6-1 0,1-2 0 16,-1 5-72-16,-3-3-15 0</inkml:trace>
  <inkml:trace contextRef="#ctx0" brushRef="#br0" timeOffset="80458.182">18055 14819 1789 0,'0'0'76'0,"0"0"-61"15,0 0 10-15,0 0 3 0,0 0 0 0,0 0 0 16,0 0-74-16,0 0-14 0,0 0-4 0,0 0 0 16,4 12 64-16,-4-6 0 0,3 2 0 0,-3 7 13 15,0-3-13-15,0 3 8 0,0-4-8 0,0 7 0 16,0-3 0-16,0 2 8 0,0-2-8 0,4 3 0 16,-4-4 0-16,0 7 0 0,3-12 0 0,-3 5 0 15,0 1 0-15,0-3 0 0,0 0 0 0,0-1 0 16,0 4 0-16,4 0 0 0,-4-6 0 0,0 5 0 15,0-2 0-15,0-3 0 0,0 3 0 0,0-6 0 16,0 8 0-16,0-14 0 0,0 0 8 0,0 0-8 16,0 0 0-16,0 0 9 0,0 0-9 0,0 0 8 15,0 0 3-15,0 0 0 0,0 0 0 0,3-12 0 16,-3 7 18-16,4-7 4 0,-1 3 1 0,-3-3 0 16,4-5-34-16,-1 5-11 0,-3-3 0 0,4-2 0 0,0-1 11 0,-1 0 0 15,1-5 0-15,-1 8 0 0,1-11 0 0,3 5 16 16,0-5-4-16,0 5-1 0,0-3-29 0,3 7-6 0,-3-4 0 15,4 7-1-15,-4-1 2 0,4-3 1 0,-1 6 0 16,-3 1 0-16,4 2 10 0,-1 3 1 0,5-6 1 0,-5 12 0 16,4-6-1-16,0 6 0 0,-3 0 0 0,3 6 0 15,0 6 11-15,0-9 0 0,0 6 10 0,-3 0-10 16,0 2 0-16,3 7 0 0,-4-6 0 0,-3 5 0 16,4 4 0-16,-4 2 0 0,0 1 0 15,0 2 0-15,0-2 0 0,-3-1 0 0,-1 4 0 0,1-7 0 16,-4 4 0-16,3 0 0 0,-3-4 0 0,4-2 0 15,-4 2 0-15,3-5 0 16,-3-3 0-16,4 0 0 0,-1 2 0 0,1-8 0 0,-1-3-8 0,-3-3 8 16,0 0-16-16,0 0 3 0,0 0 1 0,4 0 0 15,-4 0-21 1,7-3-4-16,-3 3-1 0,3-6 0 0,-4 0-30 0,1-2-7 0,-4-1-1 16</inkml:trace>
  <inkml:trace contextRef="#ctx0" brushRef="#br0" timeOffset="80971.422">18630 15019 1241 0,'0'0'25'0,"0"0"8"0,7 3-33 15,-3 0 0-15,3-3 0 0,-4 3 0 16,4 0 10-16,4-3-10 0,-4 3 8 0,4-3-8 0,-1 2 0 0,-3-2 0 0,4 3 0 0,-1-3 0 15,5 3 37-15,-5-3 3 0,4 0 0 0,0 6 0 16,0-6-16-16,1 0-4 0,2 0 0 0,1 0 0 16,-4 0-8-16,7 0-3 0,-3 0 0 0,-4 0 0 15,4-6 3-15,-4 3 0 0,3 0 0 0,-6 1 0 16,3-1-12-16,-3-3-16 0,-1 3 4 0,1 0 1 16,-4 0 11-16,0-3-12 0,0 0 12 0,-4-3-12 15,1 1 12-15,-1-1 0 0,1-3 0 0,-4 0 0 16,-4 0 0-16,4-5 0 0,-3 5 0 0,-4-3 0 15,0 4 0-15,0-1-8 0,-4 0 8 0,-3 0-8 16,3 6 8-16,-3-2 0 0,0 2 0 0,0 6 0 16,-3-6 0-16,2 6 0 0,-2 0 0 0,-1 0 0 15,1 6 0-15,-5-3 0 0,5 0 8 0,-1 2-8 16,4 1 36-16,0 9 4 0,0-3 0 0,0 5 0 16,3 1-40-16,4-3 0 0,0 2 0 0,3 4 0 15,1-3 0-15,-1 5 0 0,4-5 0 0,-3-1 0 16,6 10-12-16,-3-9-3 0,4 5-1 0,-1-2 0 15,1 5 16-15,-1-5 0 0,4 5 0 0,1-5 0 16,-1 2 15-16,3-5-1 0,4 5 0 0,-3-8 0 16,7 3-14-16,-4-4 0 0,7-2 8 0,-4-3-8 15,8-3-15-15,-4-3-5 0,4 0-2 0,-4-6 0 16,4 0-10-16,-4-3-1 0,4 0-1 0,-4-3 0 16,0-5-44-16,0 8-9 0,0-9-1 0</inkml:trace>
  <inkml:trace contextRef="#ctx0" brushRef="#br0" timeOffset="90263.663">19978 15042 1051 0,'0'0'21'0,"0"0"7"15,0 0-28-15,3-3 0 0,-3-2 0 0,4-1 0 16,-4 6-36-16,0 0-14 0,0-6-2 0,0 6-1 16,0 0 69-16,0 0 15 0,0-6 2 0,0 6 1 15,0 0-5-15,0 0-1 0,0 0 0 0,0 0 0 16,0 0-3-16,0 0-1 0,0 0 0 0,0 0 0 0,0 0-2 0,0 0-1 0,0 9 0 15,0 0 0-15,0-1-9 0,0 7-1 0,0 0-1 0,3-3 0 16,-3 5-2-16,0 1 0 0,4 2 0 0,-4 1 0 16,0 0 2-16,0 5 0 0,0-2 0 0,0 8 0 15,3-9 8-15,-3-2 2 0,0 5 0 0,4-5 0 16,-4-6-20-16,3 2 10 0,1-2-10 0,0-6 8 16,-1 0-8-16,-3 2 0 0,0-11 0 0,0 0 0 15,0 0 21-15,0 0 3 0,0 0 0 0,0 0 0 16,4-11 8-16,-1 2 1 0,-3 0 1 0,0 0 0 15,0-3-9-15,0-5-1 0,-3 5-1 0,-1-3 0 16,4 4-11-16,-3-7-3 0,-1 0 0 0,4 1 0 16,-4 2 13-16,1-6 2 0,3 1 1 0,0-1 0 15,0 1-25-15,0-1 0 0,3 1 0 0,1 2 0 16,0 3 0-16,-1-5-12 0,1 5 0 0,-1 3 1 16,1-3 11-16,-1 4 0 0,1-1 0 0,-1 6 0 15,1 0 0-15,-1-3-8 0,1 6 8 0,-4 3 0 16,7 0-8-16,0-3 8 0,-4 3-8 0,5 3 8 15,-1 9 0-15,0-6-10 0,0 0 10 0,0 0 0 16,3 6-8-16,-3 2 8 0,0-2 0 0,4 6 0 16,0-10 0-16,-1 10 0 0,1-6 0 0,-1 6 0 15,4-4 0-15,-3 1 0 0,0 0 0 0,-1 2 0 0,1-5 0 16,-4 3 0-16,3-6 0 0,-3 5 0 0,1-2 0 0,-1-6 0 0,-4 0-13 16,4 0 4-16,-3-3 0 0,-4-3 0 15,3 5 0-15,-3-5 0 16,0 0-15-16,4 6-2 0,-4-6-1 0,0 0 0 15,0 0-55-15,0 0-11 0,0 0-3 0</inkml:trace>
  <inkml:trace contextRef="#ctx0" brushRef="#br0" timeOffset="91096.288">20705 15010 1527 0,'0'-6'32'0,"0"-3"7"0,0 3-31 0,0-2-8 0,0-1 0 0,-4 0 0 16,4 0 0-16,-4-3 0 0,1 4 0 0,-1 2 0 15,1-3 28-15,-4 0 4 0,0 0 0 0,0 3 1 16,-4 3-33-16,1 3 0 0,3-5 0 0,-8 5 0 16,5 0 0-16,-4 0 0 0,0 5 0 0,-1-5 0 0,1 6-9 15,0 3-9-15,4 0-2 0,-4 0 0 0,3 0 7 16,-3 5 1-16,7-2 0 0,-4 0 0 0,4 5 12 0,0 4 0 0,0 0 0 15,4 2 0-15,-1 1 0 0,4-1 16 0,0 4-3 16,4-1-1-16,-1-2-12 0,1 2 0 0,3-2 0 16,0 5 0-16,3-11 0 15,1 2 0-15,-1-5 0 0,5 0 0 0,-5-4 19 0,4-2 1 0,4-3 0 0,-4-3 0 16,4-3-11-16,3 0-1 0,0-6-8 16,-3 0 12-16,-1 0 0 0,1 0-1 0,0 1 0 15,-1-7 0-15,-3 0-1 0,0-3 0 0,4-2 0 0,-7 5 0 16,3-9-10-16,-4 1 0 0,-3 5 0 0,0-8 0 15,0 5-17-15,-3 0 1 0,0-2 0 0,-1 2 0 16,-6-5 16-16,3 8-8 0,-4-9 8 0,-3 7 0 16,0 2-13-16,-4 0 4 0,1 1 1 0,-1 5 0 15,-7-3 8-15,1 6 0 0,3 0 0 0,-4 6 0 16,-3 0-24-16,3 6-7 0,1-3-1 16,-1 0 0-16,-3 0 32 0,7 3 0 0,-4 0 0 0,4 0 0 15,3-3-22-15,1 0 2 0,-1-1 0 0,4 1 0 16,7-3-29-16,-7 3-6 0,7-3-1 0</inkml:trace>
  <inkml:trace contextRef="#ctx0" brushRef="#br0" timeOffset="91997.519">21047 14919 1530 0,'0'0'32'0,"0"0"8"0,0 0-32 0,0 0-8 0,0 0 0 0,0 0 0 15,0 0 0-15,0 0 0 0,0 0 0 0,0 0 0 16,0 0 0-16,0 0-12 0,0 0 4 0,3 6 0 16,1 3 8-16,-4-1 0 0,3-2 0 0,1 9 0 15,-4-6 0-15,0 6 0 0,3 2 0 0,-3 1-8 16,0-4 8-16,0 10 0 0,0-6 0 0,0 8-8 16,-3-2 8-16,3 2 0 0,0-2 0 0,-4 5 0 15,4-5 0-15,0 2 0 0,0 0 0 0,0-2-8 0,4-1 8 16,-4-2 0-16,3-3 0 0,1 5 0 0,3-11 0 15,-4 3 8-15,5-1-8 0,-1 1 11 0,0-9-11 16,0 3 0-16,0 0 0 0,0-4 0 0,0-2 0 0,3 0 12 16,-2-3-2-16,-1 0 0 0,3-3 18 0,-3-2 3 0,0 2 1 15,0-9 0-15,4 6-19 0,-4 0-3 16,4-9-1-16,-4 1 0 0,0 2-9 0,3-3 0 0,-3 3 0 16,0-8 0-16,0 5 0 0,0-5 0 0,0 5 0 15,1-3 8-15,-1-5-8 0,-4 5-11 0,1-8 3 16,-1 5 0-16,1-2 8 0,-1 2 11 0,1-5-3 0,-4 5 0 15,3-3-8-15,1 7 0 0,-1-4 0 0,-3 4 0 16,4 2 0-16,-4 6 0 0,3-9 0 0,-3 10 0 16,0 2 0-16,4 0 0 0,-4 6 0 0,0 0 0 15,0 0 0-15,0 0 0 0,0 0 0 0,0 0 0 16,3 6 0-16,1 0 0 0,3 2 0 0,-3 10 0 16,-1-6 0-16,4 0 0 0,0 8 0 0,-3-2 0 15,3-1 0-15,0 4 0 0,3-3 0 0,-2 5 0 16,-1-2 0-16,0 8 0 0,3-8 0 0,-3 5 0 15,4-5 0-15,-4 2 0 0,0-5 0 0,4 2 0 16,-4-5 0-16,0 0-17 0,3-3 4 0,-3 2 1 16,0-5-35-16,0-3-6 0,0 0-2 0,0-3 0 15,-7-3-124-15,4 3-25 0</inkml:trace>
  <inkml:trace contextRef="#ctx0" brushRef="#br0" timeOffset="92932.983">21773 15042 1896 0,'0'0'40'0,"0"0"8"0,0 0-39 0,0 0-9 0,0 0 0 0,0 0 0 15,0 0-20-15,0 0-7 0,0 0-1 16,0 0 0-16,0 0 20 0,0 0 8 0,0 0-8 0,0 0 8 16,4 12-11-16,-4 0 11 0,3 0-13 0,5-1 5 15,-1 10 8-15,0-3 0 0,3 8 0 0,1-2 0 16,-1 2 0-16,5-2 0 0,-1 5 0 0,-4-3 8 16,8-2 0-16,-4 2 0 0,0-2 0 0,0 5 0 15,0-11-8-15,0 3 0 0,4-4-8 0,-4-5 8 16,-3 6 0-16,3-7 0 0,0 1 0 0,-3-3 0 15,-1-3 20-15,1 0 10 0,-1-6 2 0,-3 0 0 16,0 0-4-16,0-6 0 0,1 6 0 0,-1-6 0 16,0-3 7-16,0 0 1 0,-4 0 0 0,1-5 0 15,-1-1-23-15,4 0-4 0,-7-8-1 0,4 5 0 16,-4-11-8-16,3 5 0 0,1-2 0 0,-1 2 0 16,-3-2 0-16,4 2 0 0,0-2 0 0,-4 8 0 15,0-5 0-15,3 5 0 0,-3-2 0 0,0 5 0 16,-3 3 0-16,3 0-14 0,-4 3 3 0,4 1 1 15,0 2-21-15,0 0-4 0,0 6-1 0,-4-6 0 16,4 6-27-16,4-3-5 0,-4-3-2 0</inkml:trace>
  <inkml:trace contextRef="#ctx0" brushRef="#br0" timeOffset="93630.674">22317 15183 1364 0,'0'0'28'0,"0"0"7"0,0 0-35 0,0 0 0 0,0 0 0 0,3 12 0 15,1-6 13-15,-1-6-4 0,4 3-1 0,0 0 0 16,0 0 0-16,1-3 0 0,2 3 0 0,1-3 0 15,-1 0 22-15,4 0 4 0,-3 0 1 0,3 0 0 16,4 0 16-16,-4-3 3 0,3 3 1 0,1-3 0 16,0-3-7-16,-1 0-2 0,1 0 0 0,0-2 0 15,3-1-34-15,-4 0-12 0,1 0 0 0,0 0 9 16,-4-2-9-16,0 5-17 0,0-6 4 0,-3 3 1 16,-1 0 4-16,-3-3 8 0,4 4-13 0,-4-4 5 15,-4 3 8-15,1-6 0 0,0 7 8 0,-4-1-8 16,-4 0 0-16,0 3 0 0,-3-9 0 0,0 7 0 15,-3 2 0-15,-4 0 0 0,0 0 0 0,-1 0 0 16,-2 6-12-16,-1 0-6 0,1 0-2 0,-1 6 0 0,0-3 6 16,1 3 1-16,-5 3 0 0,5-1 0 0,-1 7 5 15,4-3 8-15,0 0-13 0,3 5 5 0,1 4-4 16,6-9 0-16,1 5 0 0,3 1 0 0,3 2-4 0,1-2 0 16,6 0-1-16,1 2 0 0,0 1 17 0,6-1 0 15,1 1 0-15,-4-3 0 0,7 2 0 0,-3-5 0 0,3 0 9 16,0 2-9-16,0-5 0 0,4 0 0 0,0 2 0 15,-1-2 0 1,-3-6-21-16,4 0-10 0,0-3-1 0,-4 0-1 0,-3-3 1 16,3-3 1-16,-4 0 0 0</inkml:trace>
  <inkml:trace contextRef="#ctx0" brushRef="#br0" timeOffset="94222.6">22976 14831 1569 0,'0'0'69'0,"0"0"15"16,-3 3-67-16,-1 8-17 0,1-2 0 0,-1 3 0 15,4 3 0-15,-3-4 0 0,3-2 8 0,-4 12-8 0,4-6 8 16,0 8-8-16,4-2 9 0,-4 2-9 15,3 4 0-15,-3 2 0 0,4-3 0 0,-1 7 0 0,1-1 0 16,3-2 0-16,-4 5 0 0,5-6-10 16,-1 1 10-16,0-1 0 0,3 0 0 0,-3-5 0 15,4 5 0-15,-4-11 0 0,0 3 0 0,4-4 0 0,-4-2 0 0,-4 3-8 16,4-7 8-16,-3-2-8 16,3 0-19-16,-4-9-3 0,-3 0-1 0,7 6 0 15,-7-6-113-15,4 0-24 0</inkml:trace>
  <inkml:trace contextRef="#ctx0" brushRef="#br0" timeOffset="95243.595">23223 14892 1744 0,'0'9'73'0,"4"9"-58"15,-1-3-6-15,1-1-1 0,-1 1 0 0,5 3 0 16,-1-4-8-16,-4 7-17 0,4-6 4 0,0 8 1 16,0 1 3-16,0-1 1 0,0 4 0 0,4-1 0 15,-4 1 8-15,0 2 0 0,4 0 0 0,-4-2-8 16,0-4-2-16,0 1 0 0,0-4 0 0,-4 1 0 16,4-6-43-16,1 2-9 0,-5-5-2 0,4-3 0 15,-3 0-35-15,-1 0-7 0,-3-9-2 0</inkml:trace>
  <inkml:trace contextRef="#ctx0" brushRef="#br0" timeOffset="96307.374">23654 15301 1577 0,'0'0'66'0,"0"0"-53"16,0 0-36-16,7 0-7 0,0 0-2 0,0 0 0 16,0-3-9-16,4 0-3 0,-4 0 0 0,3 0 0 15,1 0 61-15,-1 0 12 0,4-5 3 0,-3 5 0 16,3-3-16-16,0 3-4 0,4-3 0 0,-4 0 0 15,0 0 13-15,0 0 3 0,-3-2 0 0,3 2 0 16,0 0-18-16,0-3-10 0,-3 0 12 0,3 3-12 16,-4-6 0-16,1 7 0 0,0-7-15 0,-4 6 5 15,0-3-5-15,0 0-1 0,0 1 0 0,-4-4 0 16,1 3 16-16,-4 0-9 0,0 0 9 0,-4 0-8 16,1 1 8-16,-4 2 0 0,0 0 0 0,-4-3 8 15,1 0-8-15,-5 0 0 0,-2 4-11 0,-1 2 11 16,1 0-8-16,-5 3 8 0,1 3 0 0,0 0-9 15,-4 2-9-15,8 4-2 0,-4 0 0 0,6 0 0 0,1 3 20 16,4-1 9-16,3 4-1 0,0 0 0 0,3 5 2 0,4-2 0 16,4 3 0-16,-1 2 0 0,4-5-10 0,4 2 0 15,3 4 0-15,0-12 0 0,4 5-11 0,3-5 3 0,0 3 0 16,0-9 0-16,4 2-10 0,-4-2-2 0,4-3 0 16,-4 0 0-16,4 0-3 0,-4-3-1 0,0 0 0 0,0 0 0 31,0 0-23-31,-3 0-5 0,3-3 0 0</inkml:trace>
  <inkml:trace contextRef="#ctx0" brushRef="#br0" timeOffset="98219.177">25266 15113 1257 0,'0'0'53'15,"-7"0"-42"-15,7 0-3 0,-7 0 0 0,0-3 0 0,-4 3 0 16,4 0-22-16,-3 0-5 0,-1 0-1 0,-3 0 0 15,3 0 20-15,-3 3 0 0,0-3 0 0,0 3 0 16,-4 0 0-16,1 6 9 0,-1-3-1 0,0-1 0 16,1 1 4-16,-4-3 0 0,3 3 0 0,0 3 0 15,1-3 1-15,6 3 1 0,-3 8 0 0,7-8 0 16,-4 3 5-16,8 3 1 0,-1-1 0 0,1 4 0 16,3-9-12-16,0 5-8 0,3-2 12 0,1 0-12 15,3 3 10-15,0 5-10 0,0-5 8 0,4 5-8 16,-1-5 8-16,1 0-8 0,-1 2 0 0,1-2 8 15,3-3 11-15,0 0 1 0,0-1 1 0,-3-2 0 16,3-6 6-16,4 3 1 0,-4-6 0 0,0 0 0 16,3 0-28-16,-2-3-14 0,2 0 2 0,-3 0 0 15,0 0-16-15,1-3-4 0,-1 1 0 0,0-7 0 16,-4 6-22-16,1 0-5 0,-1-6-1 0,1 3 0 16,-4 1-114-16,4 2-23 0</inkml:trace>
  <inkml:trace contextRef="#ctx0" brushRef="#br0" timeOffset="98866.508">25732 15195 1530 0,'0'0'32'0,"0"0"8"0,0 0-32 0,0 0-8 0,0 0 0 0,0 0 0 15,0 0-24 1,0 0-7-16,0-12-1 0,0 7 0 0,0-1 32 0,-4 0 0 0,4-3 0 0,-3 6 0 16,-4-3 0-16,3 3 0 0,-3-3 0 0,0 6 0 15,0-5 0-15,-4 5 0 0,-3 0 0 0,4 0 0 16,-5 0 0-16,1 5 0 0,-3-2 0 0,3 3 0 15,-1 0-32-15,-2 0 0 0,3 0 0 0,0 3 0 16,-1 5 32-16,1-2 0 0,4 0 0 0,-1 3 0 16,1 2-12-16,-1 1 3 0,4-3 1 0,0 8 0 15,0-5 8-15,0 5-8 0,0-2 8 0,3 2-8 16,1-8 0-16,-1 3 0 0,1-1 0 0,3 1 0 16,0-6 8-16,0 2 11 0,3-5-3 0,1 0 0 15,-1 3 29-15,1-6 6 0,-1 0 1 0,4-4 0 16,-3 1-21-16,6 0-4 0,-2-3-1 0,-1 0 0 15,3-3-5-15,4-2-1 0,-3-1 0 0,-1 0 0 0,5-6-12 16,-5 3 0-16,4-3 0 0,-3-5 0 0,-1 5 0 0,-3-3 0 0,4-2 0 16,-4 2 0-16,0 6 0 15,0-11 0-15,0 8 8 0,-3 0-8 0,3 3 0 0,-4 0 0 0,1-2 0 0,3 2 0 16,-4 3 8-16,1 0-8 0,-4 0 0 0,0 6 0 16,4-6 12-16,-4 6-4 0,0-8-8 0,0 8 12 15,0 0 8-15,0 0 2 0,0 0 0 0,0 0 0 16,0 0-22-16,0 0 0 15,0 0 0-15,0 0 0 0,0 0-16 0,0 0-2 0,3 11 0 0,1-5 0 16,-1 6 7-16,1 0 2 0,-1 2 0 0,1-2 0 16,-1 3 9-16,1 5 0 0,-1-8 0 0,1 3-8 15,3 3 8-15,-4-7 0 0,1 1 0 0,3-6 8 16,0 3-8-16,0 0-12 0,0-1 4 0,0-5 0 16,0 0 0-16,0 0 0 0,0-3 0 0,0 0 0 15,0-3-36-15,1 0-6 0,-1 0-2 16</inkml:trace>
  <inkml:trace contextRef="#ctx0" brushRef="#br0" timeOffset="99318.221">25940 15163 1576 0,'0'15'32'0,"0"-4"9"0,0-5-33 15,0 6-8-15,0-3 0 0,3 3 0 16,-3 2-30-16,4 1-8 0,-4 0-2 0,3 2 0 16,1 1 0-16,-1 0 0 0,1-4 0 0,-1 4 0 0,-3 5 29 0,4-8 11 0,0 6-8 0,-1-1 8 15,-3-2 0-15,4 0 8 0,-1-1 0 0,-3-2 0 16,4 0 25-16,-1-4 6 0,1-2 1 0,-1 0 0 15,1 0-32-15,-4-9-8 0,0 0 0 0,0 0 0 16,0 0 0-16,0 0-12 0,0 0 4 0,0 0 0 16,0 0-20-16,0 0-3 15,0 0-1-15,0-9 0 0,0 3 32 0,0-3 0 0,-4-2 0 0,4-1 0 16,0-6 20-16,0 3 9 0,4-5 3 0,-4 5 0 16,0-8-16-16,-4 5-4 0,4 3 0 0,-3-8 0 15,3 2 4-15,0-2 0 0,0 2 0 0,0-2 0 16,3 5-16-16,-3 0 0 0,0 1 0 0,4 2 0 15,-1 3-10-15,1 0-5 0,-1 4-1 0,1-1 0 16,3 3-12-16,3 0-4 0,-2 0 0 0,2 3 0 16,4 3-7-16,0 0-1 0,0 0-1 0</inkml:trace>
  <inkml:trace contextRef="#ctx0" brushRef="#br0" timeOffset="99736.97">26374 15066 1682 0,'-4'12'35'0,"4"-4"9"0,-3 7-36 16,3-3-8-16,-4 3 0 0,4 2 0 0,0-2 0 0,0 0-11 0,0 5 3 0,0-2 0 15,4 0 8-15,-4 8 0 0,3-8 0 0,-3 8 0 16,4 3 0-16,-4-5 0 0,3 8 0 0,1-8 0 16,-1 8 0-16,1-11 0 0,-1 2 0 0,1-5-8 15,-4 2-20-15,3-5-3 0,1 3-1 0,-1-3 0 16,-3-7-24-16,4-2-4 0,-4-6-2 0,0 0 0 15,0 0-89-15,0 0-17 0</inkml:trace>
  <inkml:trace contextRef="#ctx0" brushRef="#br0" timeOffset="100126.629">26243 15275 1806 0,'7'14'51'0,"-3"-8"12"0,-1 0-51 0,4-3-12 15,0 3 0-15,0-3 0 16,4 3-18-16,3-6-6 0,0 0-2 0,0 0 0 0,4 0 2 0,0 0 1 0,-1 0 0 0,1 0 0 31,0-6-9-31,-4 6-1 0,3-3-1 0,-3 0 0 0,1-3 10 0,-1 0 1 0,3 0 1 0</inkml:trace>
  <inkml:trace contextRef="#ctx0" brushRef="#br0" timeOffset="100616.5">26716 15339 1288 0,'0'0'36'0,"0"0"8"16,0 0-35-16,0 0-9 0,0 0 0 0,7 3 0 15,0 0 38-15,0-3 6 0,4 0 0 0,-4 0 1 16,3-3 0-16,4 0 0 0,-3 0 0 0,0 0 0 15,3 3-26-15,0-3-6 0,0-2-1 0,3 5 0 16,-2 0 10-16,-1-6 2 0,3 6 0 0,-3-6 0 16,1 3-24-16,2 0 0 0,-3 0 0 0,0-3 0 15,1 3 0-15,-5-3-13 0,4 0 5 0,-3-2 8 0,-1 5-16 0,-3-3 4 16,1 6 0-16,-5-3 1 0,1-3 0 0,-4 6 0 0,3 0 0 0,-3 0 0 16,0 0 11-16,0 0-13 0,-3-9 5 0,-1 3 8 15,-3 3 0-15,0-5 0 0,-4 2 0 0,-3 0 0 16,4 3-12-16,-8-3-2 0,4 3 0 0,-4-3 0 15,1 6 5-15,-5 0 1 0,5-6 0 0,-4 6 0 16,3 6 8-16,0-6 0 0,1 6 0 0,-1 0 0 16,4 3 14-16,-4 0 5 0,4 2 1 0,0 4 0 15,4-3-20-15,-5 2 0 0,5 1 8 0,-1 0-8 16,4 5 0-16,-3-5 0 0,3 0 0 0,3 8 0 16,1-11 0-16,3 3 0 0,0 2 0 0,0 1 0 15,7-6 8-15,-4 5 7 0,4-5 1 0,4 3 1 16,-4 0 0-16,3-1 0 0,5-2 0 0,-5 3 0 15,4 2-6-15,-3-8-2 0,6 3 0 0,-2-3 0 16,-1 0-1-16,0-3-8 0,-4-1 12 0,4-5-4 16,1 6-21-16,-5-6-5 0,1 0-1 0,3-6 0 15,-4 6-36-15,5-8-7 0,-5 2-2 0,4-3 0 16,0 3-28-16,-3-6-5 0,3 3-2 0</inkml:trace>
  <inkml:trace contextRef="#ctx0" brushRef="#br0" timeOffset="101646.396">27227 15642 2382 0,'-3'9'100'15,"-1"3"-80"1,4-12-20-16,0 0-12 0,0 0 2 0,0 0 0 15,0 0-173-15,0 0-34 0,0 0-7 0</inkml:trace>
  <inkml:trace contextRef="#ctx0" brushRef="#br0" timeOffset="153905.256">2180 16136 2023 0,'0'0'44'0,"0"0"10"0,0 0 2 0,0 0 0 0,0 0-44 0,0 0-12 0,0 0 0 0,4-3 0 16,-1-3 40-16,-3 6 7 0,0 0 1 0,0 0 0 15,0 0-21-15,0 0-4 0,7 6-1 0,0-3 0 16,-3 3 30-16,-1 0 7 0,1 3 1 0,-1 2 0 16,1 4-4-16,-1 0 0 0,1-1 0 0,0 4 0 15,-1 3-10-15,-3-7-2 0,4 13-1 0,-1-1 0 0,1 1-6 16,-1 2-1-16,-3 1 0 0,0 8 0 0,4-9-14 16,3 9-3-16,-4-8-1 0,1 5 0 0,-4 3 2 0,3-2 1 15,-3-4 0-15,4 3 0 0,-1 6-3 0,-3-3-1 16,4-2 0-16,-4 2 0 15,3 0 9-15,5-3 2 0,-5 1 0 0,1-4 0 0,-1 3-18 16,1 1-10-16,-1-7 12 0,1 0-12 16,3 4 9-16,0-7-9 0,0 4 0 0,-4-7 9 15,4 4-9-15,-3-7 0 0,0 7 0 0,-1-10 0 16,1 7 8-16,-1-9-8 0,1 5 0 0,-1-8 8 0,1 0-8 0,-1-1 0 16,-3 4 0-16,4-6 0 0,-4 0 0 0,7 0 0 15,-7-1 0-15,0 4 0 16,0-6-33-16,0-6 1 0,3 6 0 0,-3 0 0 15,0-6-81-15,0 9-16 0,0-4-3 0,0-5-1 16,0 0-82-16,0 6-16 0,0-6-3 0</inkml:trace>
  <inkml:trace contextRef="#ctx0" brushRef="#br0" timeOffset="154929.55">1782 17674 2120 0,'0'0'47'0,"0"0"9"0,0 0 3 0,3 2 0 16,1 4-47-16,3 0-12 0,0-6 0 0,-4 0 0 0,8 0 60 0,-1 0 9 15,5-12 3-15,-5 10 0 0,8-4-34 0,-1 3-6 0,1-3-2 16,3 0 0-16,-3 0-30 0,6-3-8 0,-2 0-1 0,2 6 0 16,1-8 9-16,-4 8 9 0,4-3-1 0,0 3-8 15,3-3 28-15,0 3-2 0,-7 0 0 0,4 0 0 16,0 3 11-16,6-6 3 16,-6 6 0-16,-4-3 0 0,4 3-22 0,0 0-4 0,3-3-1 0,-3 6 0 15,-8-3 2-15,8 9 0 0,-4-3 0 0,0 0 0 16,4 0-3-16,-4 0 0 0,-7-3 0 0,7 3 0 15,-7-1-12-15,4-2 0 0,-4 6 0 16,0-3 0-16,0-3 0 0,-3 3 0 0,-4-3 0 0,0 0 0 16,0-3 0-16,4 3 0 0,-4-3 0 0,-4 0-10 15,4-3-82 1,-3 0-17-16,-1 0-3 0</inkml:trace>
  <inkml:trace contextRef="#ctx0" brushRef="#br0" timeOffset="158920.962">1644 16306 1378 0,'0'0'30'0,"0"0"6"15,0 0 2-15,0 0 2 0,3-2-32 0,-3 2-8 0,8-3 0 0,-5 3 0 0,4-3 48 0,0 0 8 16,-3-3 1-16,-1 3 1 0,-3 3-19 0,4-3-4 16,-1-3-1-16,4 3 0 0,-3 0 26 0,-4 3 6 15,0 0 1-15,7-6 0 0,-4 3 11 0,-3 3 2 16,4 0 1-16,-4 0 0 0,0 0-13 0,7 0-4 0,-7 0 0 16,0 0 0-16,7-3-17 0,0 3-4 0,-7 0-1 15,7 0 0-15,0 0-6 0,4 0-2 0,-4-2 0 0,0 2 0 16,-4 0-18-16,5 0-3 0,-1 0-1 0,-4 0 0 15,4 0 8-15,-3-6 2 0,-1 6 0 16,-3 0 0-16,7 0-2 0,0 0 0 0,0 0 0 0,-3 0 0 16,3 0-4-16,0 0-2 0,0 0 0 15,0 6 0-15,4-6-5 0,-4 0-1 0,7 0 0 0,-7-6 0 16,4 6-8-16,3 0 0 0,-7 0 0 0,7-6 0 16,0 3 0-16,0 0 0 0,4-3 9 0,-1 3-9 15,-3-3 0-15,4 0 8 0,-7 3-8 0,-1 0 0 16,4 3 0-16,-3-3 0 0,3 1 0 0,-3 2 8 15,-1 0-8-15,4 0 0 0,-3 0 0 0,-4 0 0 16,4 0 8-16,-1 0-8 0,-6 0 10 0,6 0-10 16,1 0 9-16,-1 0-9 0,-3 0 8 0,4 0-8 15,0 0 8-15,-1 0-8 0,4 0 0 0,-3 0 8 0,-1-3-8 16,5 3 0-16,-8 3 0 0,3-3 8 0,4 0-8 16,-3 0 0-16,3 0 0 0,-3 0 8 0,3-3-8 0,3 3 0 15,1-3 0-15,-4 0 8 0,-3 3-8 0,10-3 0 16,-4 3 9-16,1-6-9 0,7 6 0 0,-8 0 9 15,-2-6-9-15,6 3 0 0,-4 0 8 0,1-3-8 16,0 3 0-16,3-3 0 0,-7 6 0 0,0-3 0 16,0 1 0-16,0-1 0 15,0 3 8-15,0 0-8 0,-3-3 0 0,3 3 0 0,0 0 0 0,0 0 0 16,1 0 0-16,-8 0 0 0,7 0 0 0,0 0 0 16,0 0 0-16,-3 0 0 0,-1-3 0 0,1 3 0 15,3-3 0-15,-7 3 0 0,3 0 0 0,-3 0 0 16,1 0 0-16,-5 0 0 0,-3 0 0 0,0 0 0 15,4 0 0-15,-4 0 0 0,0 0 0 16,0 0 0-16,0 0-12 0,3-6 3 16,1 3-87-16,-1 0-16 0,-3-12-4 0</inkml:trace>
  <inkml:trace contextRef="#ctx0" brushRef="#br0" timeOffset="160196.804">3200 16104 1945 0,'0'0'40'0,"0"0"10"0,0 0-40 0,0 0-10 0,0 0 0 0,0 0 0 16,0 0 35-16,0 0 5 0,0 6 0 0,0-6 1 15,3 5-6-15,1 1-2 0,-4-6 0 0,3 12 0 16,4-9 6-16,-3 0 1 0,-1 3 0 0,1 0 0 16,-1 0 0-16,4-1 0 0,-3 1 0 0,0 3 0 0,-1 3-2 0,1-6 0 15,-1 0 0-15,4 2 0 16,-3 1-8-16,-1 6-2 0,1 3 0 0,-1-10 0 0,1 7-4 0,-1-3 0 15,1-3-1-15,-4 8 0 0,3-5-12 0,1 3-3 0,-4-3 0 0,3 5 0 16,-3-2 0-16,0 0 0 0,0 2 0 0,4-2 0 16,-4-3 7-16,0-1 1 0,0 4 0 15,0 0 0-15,0 0-5 0,0-1-1 0,0-2 0 0,0 0 0 16,0 0-10-16,4 5 8 0,-4-2-8 0,0 0 8 16,0-1-8-16,3 4 12 0,-3-6-12 0,4 5 12 15,-4-2-4-15,0 3 0 0,3-7 0 0,-3 4 0 16,0-3 3-16,4 3 0 0,-1-1 0 0,1-5 0 15,-4 0-11-15,3 6 0 0,-3-4 0 0,0 1 8 16,4 0-8-16,-4 3 0 0,3-4 9 0,-3 1-9 16,0 0 0-16,0 3 0 0,0-7 0 0,0 4 0 15,0 0 0-15,0 3 0 0,4-4 0 0,-4-2 8 16,0 6-8-16,0-3 0 0,0 2 8 0,0-5-8 16,0 3 0-16,0 0 9 0,0-3-9 0,3-1 0 15,-3 4 8-15,0 3-8 0,4-6 0 0,-4 2 0 16,3 1 0-16,1 3 10 0,-4-6-10 0,3-1 8 0,-3 1-8 15,4 0 0-15,-4 3 0 0,0 3 0 0,4-10 0 0,-4 7 8 16,3 3-8-16,-3-6 0 16,4 2 0-16,-1-2 8 0,-3-3-8 0,4 6 0 15,-4-3 0-15,-4-3 0 0,4 2 8 0,-3 1-8 16,3 3 0-16,0-3 0 0,3 0 0 0,-3 2 8 16,0-2-8-16,0 6 0 0,-3-6 0 0,3 0 0 15,0-1 0-15,0-2 0 0,0 6 0 0,0-3 0 16,0-3 0-16,3 0 0 0,-3 5 8 0,0-8-8 0,-3 9 0 15,3-3 0-15,0-9 0 0,0 9 0 16,0 0 0-16,0-1 0 0,0 4 0 0,0-6 0 0,3 0 0 16,-3 0 0-16,0 3 0 0,4-4 0 0,-4 7 0 0,0-6 0 0,0-6 0 15,7 12 0-15,-7-6 0 0,3 0 0 16,-3-6 0-16,0 5 0 0,0 7 0 0,0-12 0 16,0 0 8-16,4 6-8 0,-4-6 0 0,0 6 0 0,0 0 0 0,0 3 0 15,0-9 0-15,0 6 0 0,0-1 0 0,0-5 0 16,3 9 0-16,-3-3 0 0,0-6 0 0,0 9 0 15,0-9 0-15,0 0 0 0,0 0 0 0,0 6 0 16,0-6 0-16,0 0 0 0,0 6 0 0,0-6 0 31,0 6-40-31,0-6-1 0,0 0 0 0,0 0 0 0,0 0-131 0,0 8-25 0,0-8-6 16</inkml:trace>
  <inkml:trace contextRef="#ctx0" brushRef="#br0" timeOffset="163664.824">4456 17268 2026 0,'-11'3'57'0,"11"-3"14"0,0 0-57 0,0 0-14 0,0 0 0 0,0 0 0 15,0 0 24-15,0 0 3 0,0 0 0 0,0 0 0 16,0 0-2-16,0 0 0 0,0 0 0 0,7 6 0 16,4-3 24-16,-4 0 5 0,3-1 1 0,4 1 0 15,0 0-2-15,8 3 0 0,-8-6 0 0,7 3 0 16,0-3-30-16,0 6-7 0,4-6 0 0,0-6-1 16,-4 6 0-16,4-3 0 0,-4-3 0 0,3 0 0 15,1 1 5-15,-7 2 0 0,3 0 1 0,4 0 0 16,-8-3-5-16,1-6-2 0,7 3 0 15,-11 0 0-15,-4-5 3 0,4-1 1 0,-3 0 0 0,3 1 0 16,-3-4-5-16,-1 3-1 0,-3 1 0 0,0 5 0 16,-3-12-4-16,-1 9 0 0,-3-2-8 15,0-1 12-15,0 0-2 0,-3 4-1 16,-1-4 0-16,1 6 0 0,-4-3-1 0,0 4-8 0,-4-4 12 0,4 0-4 16,-4 3-8-16,1 3 0 0,-1-3 0 0,1 4 0 0,-1-1 9 0,-3-3-9 15,-4 3 10-15,8 3-10 16,-4 0 0-16,-4 0-13 0,4 0 1 0,-4 3 0 15,8 3 12-15,-8-3 0 0,0 6 0 0,4-3 10 16,-3 3-10-16,3 3 0 0,-4-3 0 0,4-1 0 16,3 4-24-16,-3 0-6 0,-3 0-2 0,2 6 0 15,1-1 32-15,0-2 0 0,4 6 0 0,-5-4 0 16,5 4 0-16,-1 6 0 0,4-4 0 0,-3 4 0 16,3-4 0-16,0 10 0 0,-1-7 0 0,5 7 0 0,-1-1 0 0,4 0 0 15,0 4 0-15,0-1 0 16,4-5 0-16,-4 5 0 0,3-3 0 0,5 1 0 15,-5 2 0-15,1-8 0 0,-1 8 0 0,1-12 10 0,-1 4-10 0,4-1 12 0,-3-2-12 0,-1 0 12 16,4-1-3-16,0-8 0 0,0 0 0 16,4 5 0-16,0-8 3 0,-1 3 0 0,1 0 0 0,-1-3 0 15,1 2-4-15,7-2-8 0,-4-3 12 0,-4 3-4 16,4-9-8-16,1 6 0 0,-5-6 0 0,4 0 0 16,0 0 0-16,0 0 0 0,4 0 10 0,-4 0-10 15,-3-6 0-15,3 6 0 0,4-6 0 0,-4 3 0 16,0 0 0-16,0 0 0 0,0-3 0 0,7 0 0 15,-10-2-34-15,3 2-1 16,3-3 0-16,-2 3 0 0,2 0-109 16,1-9-21-16,3 4-5 0</inkml:trace>
  <inkml:trace contextRef="#ctx0" brushRef="#br0" timeOffset="164710.413">5930 16924 2070 0,'-14'12'45'0,"11"-7"10"0,-8-5 1 0,0 0 3 0,4 0-47 16,-3 3-12-16,3-3 0 0,-4 0 0 0,4 0 49 0,-4 0 8 0,1 0 2 0,-1 0 0 16,1 0-27-16,-4 3-4 0,3-3-2 0,-7 0 0 15,4 3 14-15,0 0 2 0,0 3 1 0,0-3 0 16,-7 3 7-16,3 3 2 0,4 0 0 0,-7-4 0 16,3 7-32-16,-3-6-7 0,0 0-1 0,3 6 0 15,1 0-12-15,-8-4 0 0,0 4 0 0,4 0 0 16,0 0 0-16,0-1 0 0,3 1 0 0,-7 9 0 15,8-12 0-15,-1 2 0 0,0 7 0 0,4 0 0 16,0-10 0-16,4 4 0 0,3 0 0 0,0 0 0 16,-1-4 0-16,1 1 0 0,4 0 0 0,-1 3 0 15,8-3 0-15,-4 0-16 0,10-1 3 0,-6 1 1 16,7 3-7-16,-4-9-1 0,7 3 0 0,0 0 0 16,4-1 5-16,3 1 1 0,0 0 0 0,4 3 0 15,-8-3 3-15,8-3 1 0,-4 3 0 0,4 0 0 16,-4-3 2-16,4 2 0 0,-8 1 0 0,8 0 0 15,-7 3 8-15,3-3-8 0,-7 0 8 0,7 0-8 16,-10-3-15-16,3 2-2 0,-4 1-1 0,1 0 0 16,-4 0 6-16,0 0 2 0,-7-6 0 0,4 3 0 15,-4-3 10-15,0 0 8 0,0 0-12 0,3 6 12 16,-3-6 0-16,0 6 0 0,0-6 0 0,0 9 0 16,-3-1 32-16,-1 4 6 0,4-12 2 0,-7 6 0 15,0 0-23-15,0 0-4 0,-4 0-1 0,4 0 0 16,0 2 6-16,0 1 1 0,0-3 0 0,0 3 0 15,-4-3 11-15,1-3 2 0,-1 0 1 0,1 0 0 0,-1-1-33 16,0 4-11-16,-3 3 0 0,4-3 0 0,-4 3 11 16,7-3 0-16,0-3 0 0,-4 3 0 0,-3-1 0 0,7-2 0 15,-4 3 0-15,4-6 0 0,4 3 0 0,3-3 16 16,-7 3-4-16,7-3-1 16,0 0-36-16,-7 6-7 0,7-6-2 0,0 0 0 15,-4 3 3-15,4-3 1 0,0 0 0 0,0 0 0 16,0 0-114-16,0 0-22 0,0 0-5 0</inkml:trace>
  <inkml:trace contextRef="#ctx0" brushRef="#br0" timeOffset="165775.139">6241 16104 2090 0,'0'0'88'0,"-4"6"-71"16,1-1 38-16,-1-2 7 0,4 12 2 0,-3-12 0 15,3 3-42-15,-4 3-8 0,4-3-2 0,0-1 0 16,0 4-12-16,0 3 11 0,0 0-11 0,0-3 10 16,0 2 6-16,0 7 2 0,0 0 0 0,0-7 0 15,0 10 24-15,0-3 5 0,0 5 1 0,0-2 0 16,0 2-5-16,0-2-1 0,0 5 0 0,4 1 0 15,-4-4-8-15,3 1-2 0,1 2 0 0,-1-2 0 16,1 2-8-16,-1-2-1 0,1 2-1 0,3-2 0 16,-4 2 3-16,1-2 1 0,6-4 0 0,-6 1 0 15,3 5-26-15,-4-5 0 0,5 2 0 0,-5 1 0 16,4 2 0-16,0-2 0 0,0-4 0 0,0 1 0 16,0 5 0-16,0-8 0 0,0 3 0 0,-3-4 0 15,0 1 8-15,3 6-8 0,-4-4 0 0,1 1 8 16,3-4 4-16,0-2 0 0,-4 6 0 0,4-7 0 15,0 4-4-15,0 0 0 0,-3-4 0 0,-4 4 0 16,4-3-8-16,-1 5 0 0,1-5 0 0,-1 0 0 16,-3-4 0-16,4 4 0 0,-4-3 0 0,0 0 0 0,3-1 0 15,-3 7 0-15,0-3 0 0,0-7 0 0,0 4 0 16,0 3 0-16,0-3 0 0,0-4 0 0,0 1 0 0,0 3 0 0,0-3 0 16,0-3 0-16,0-6 0 0,0 9-9 15,0-9 9-15,4 5-10 0,-4-5-6 0,0 6 0 0,0-6-1 0,0 0 0 31,0 0-28-31,0 0-6 0,0 0-1 0,0 0 0 16,0 0-77-16,0 0-16 0,0 0-3 0,7 0-1 16,0-3-56-16,3 0-11 0</inkml:trace>
  <inkml:trace contextRef="#ctx0" brushRef="#br0" timeOffset="166601.2">6025 16742 2077 0,'0'0'92'0,"0"0"19"0,0 0-89 0,0 0-22 0,0 0 0 0,0 0 0 15,0 0 56-15,0 0 8 0,0 0 0 0,0 0 1 16,0 0-32-16,0 0-6 0,0 0-2 0,0 0 0 15,7 0-1-15,-3 0 0 0,7 0 0 0,-4-6 0 16,3 3 18-16,1 0 3 0,-1 0 1 0,1 0 0 16,3 0-10-16,-3 0-1 0,3 0-1 0,0 0 0 15,0-3-14-15,-3 3-4 0,3 0 0 0,3 0 0 16,-3 1 13-16,4-4 3 0,0 6 0 0,6-6 0 16,-9 0-32-16,6 3 0 0,3-3 0 0,1 3 0 15,0-3 0-15,0 0 0 0,-1 3 0 0,4-5 0 16,-3 2 8-16,0 3 1 0,3-3 1 0,-3-3 0 15,-1 3-10-15,-2 3-9 0,-1 0 9 0,0 0-13 16,-7 0 13-16,4 3 0 0,-4-5 0 0,0 5 0 16,0 0 0-16,-3 0 0 0,-1 5 0 0,1-2 0 15,3 0-16-15,-7-3 2 0,-4 0 1 0,4 3 0 16,1 0-24-16,-5 0-5 0,-3-3-1 0,7 3 0 16,-3 0-23-16,-1 3-5 0,4-6-1 0,-3 6 0 15,3-6-112-15,-4 6-22 0,4-6-5 0</inkml:trace>
  <inkml:trace contextRef="#ctx0" brushRef="#br0" timeOffset="171819.096">7662 16154 2166 0,'0'0'91'0,"0"0"-73"0,0 0 26 0,0 0 4 16,0 5 2-16,4 1 0 0,-1 0-22 0,1 3-4 15,-1 0 0-15,1-3-1 0,0-3-12 0,-1 6-3 16,-3-4 0-16,4 1 0 0,-4 3 0 0,0 0-8 16,0 6 12-16,0-7-4 0,0 4 32 0,3 0 7 15,-3 3 1-15,4 5 0 0,-4-2-4 0,3 0 0 16,-3 2 0-16,4 1 0 0,-1 2-9 0,1 1-3 15,-1-7 0-15,-3 4 0 0,7 2-15 0,-3-5-3 0,-1 0-1 0,1 2 0 16,-1-2-13-16,4 0 9 0,-3-1-9 16,0 4 8-16,-1-6-8 0,4 2 10 0,-3-2-10 0,3 2 10 15,0 1 4-15,-4-3 1 0,-3 0 0 0,4-4 0 16,-1 4-15-16,-3 6 0 0,4-7 0 0,-4 4 0 16,3 0 0-16,1-1 0 0,-4 7 0 0,0-7 0 15,3-2 0-15,-3 11-10 0,0-11 2 0,0 6 0 16,0-1 8-16,0-8 0 0,0 6 0 0,-3-1 0 15,3 4 0-15,-4-3 0 0,4-1 0 0,-3 4 0 16,3-6 0-16,0-1 0 0,0 1 0 0,0 3 0 16,-4-10 0-16,4 4 11 0,-3 0-11 0,3-3 12 15,0 0-12-15,0-9 0 0,0 0 0 0,0 0-11 16,3 5 11-16,-3-5 0 0,0 0 10 0,0 6-10 16,0-6 0-16,0 0 0 0,0 0-13 0,0 0 4 15,0 0 9-15,0 0-8 0,0 0 8 0,0 0-8 16,0 0-11-16,0 0-1 0,0 0-1 0,0 0 0 0,0 0 21 15,0 0 0-15,0 0 0 0,-7-6 0 0,7 3 0 0,-10-5-14 16,6-4 5-16,-3-3 1 0,4 3-4 0,-1-2 0 16,-3-7 0-16,3 4 0 0,1-7 12 0,-1 6-8 15,1-2 8-15,-1-4-8 16,1 4-26-16,-1-4-5 0,1 1-1 0,-1-1 0 16,-3 1 26-16,4-1 5 0,-1 4 1 0,1-4 0 0,-1 6 8 0,1-2-8 15,-1 8 8-15,-3-3-8 0,3 1 8 0,-3-1 0 16,0 6 0-16,0 0-8 0,4 3 8 0,-8-2 0 0,4-1 0 15,-3 3 0-15,2 3 0 0,1 0 0 0,-3 0 8 16,-1 0-8-16,1 3 0 0,-4 3 0 0,3 0 0 16,-3 3 0-16,3-3 0 0,-6 3 0 0,3 8 0 15,-4-8 0-15,4 3 0 0,-4 0 8 0,4 0-8 16,0 8 0-16,3-5 0 0,-3 0 0 16,0 6 0-16,4-1 0 0,-1-2 8 0,0 5-8 0,1-5 10 0,-4 6-10 15,3-1 0-15,0-2 8 0,1 0-8 0,3-1 0 16,3 7 0-16,1-7 0 0,-4 4 0 0,3-6 0 15,1 2 0-15,3-2 0 0,0 3 0 0,3-1 0 16,1-5 0-16,6 6 0 0,-3-4 0 0,4-2 0 16,-4 3 28-16,4-3 4 0,3-4 0 0,-4 4 0 15,4 0-18-15,-3 0-3 0,3-3-1 0,0-4 0 16,4 4-10-16,-4 6 8 0,0-12-8 0,0 3 8 16,4 0 3-16,-1-3 0 0,-2 2 0 0,-1-2 0 15,0 0 2-15,-4-3 1 0,4 0 0 0,1-3 0 0,-5 3-6 0,4-3 0 16,-3 0-8-16,-4 1 12 0,0-1-12 0,0 0 9 15,0 0-9-15,0 0 8 0,4 0-23 16,-8 3-5-16,-3-3 0 0,4-3-1 16,-1-3-33-16,1 3-6 0,-4 3-2 15,3-2 0-15,-3-1-154 0,4 0-30 0,-1-3-6 16</inkml:trace>
  <inkml:trace contextRef="#ctx0" brushRef="#br0" timeOffset="172892.606">8400 16883 1896 0,'0'0'40'0,"0"0"8"0,-7 0-39 0,7 0-9 0,-7 0 0 0,-1 0 0 16,1-3 18-16,0 3 2 0,0-6 0 0,0 6 0 16,-3-6-8-16,-1 3 0 0,4 0-1 0,-4 0 0 15,4 0 24-15,-3 0 5 0,3 0 0 0,0 0 1 16,-4 3 2-16,1 0 0 0,-1 0 0 0,0 0 0 16,1 3 1-16,-1 0 0 0,-3 3 0 0,3-3 0 15,-3 9-28-15,0-6-6 0,7 3-1 0,-10-1 0 16,2 4-9-16,5 0 0 0,-4 3 0 0,0-7 0 15,0 4 0-15,3 3 0 0,0 0 0 0,1 2 0 16,-1-5 0-16,1 3 0 0,3-1 0 0,0 1 0 0,-1 0-10 16,5-1 10-16,-1 1 0 0,1 3-9 0,3-3 9 15,3-1 0-15,-3 4-9 0,4-3 9 0,-1-4 0 0,1 1-11 16,3 3 11-16,0-3-8 0,7-7 8 0,-7 7-10 16,7-3 10-16,0-3-10 0,1 0 10 0,2-3 0 15,1 3 0-15,3-3 0 0,0-3 0 0,0 0 0 16,4 0 0-16,0-3 0 0,-1 3 0 0,-2-3 0 15,2 0 0-15,1-3 0 0,0-3 0 0,-1 0 12 16,-2-6 0-16,2 4-1 0,-3-1 1 0,-3-3 0 16,3 1 0-16,-3-1 0 0,0-3 5 0,-4 4 2 15,0-1 0-15,-4-3 0 0,1 6-10 0,-4-2-1 0,0 2-8 16,-3-6 12-16,-4 7 10 0,3-7 2 0,-3 6 0 0,-3 3 0 16,-1-11 14-16,-3 5 3 0,0 0 1 0,0 4 0 15,-4-10-34-15,1 3-8 0,-1 4 0 0,1-1 0 16,-1 3 0-16,-3 0-11 0,3 4 3 0,-6-4 0 15,3 6 8-15,-4 0 0 0,0-3 0 0,1 3 0 32,2 3-28-32,-2 1-4 0,-1-1-1 0,1-3 0 0,2 6 17 0,1 0 3 0,4 6 1 0,-4-3 0 15,3-1-6-15,4 4-1 0,0-3 0 0,0 6 0 32,0-3-107-32,7-6-22 0,0 0-4 0,-4 3 0 0,4 6-64 15,0 0-12-15</inkml:trace>
  <inkml:trace contextRef="#ctx0" brushRef="#br0" timeOffset="174076.786">9024 16659 2044 0,'0'0'43'0,"0"0"9"0,0 0-42 0,0 0-10 0,0 0 0 0,0 0 0 0,0 9 46 16,0-3 7-16,0-6 2 0,0 9 0 0,0-3-27 0,0 2-6 16,0 1-1-16,4 0 0 0,-4 3 9 0,0-3 2 15,3 5 0-15,-3-5 0 0,0 6 0 0,0 3 1 16,0-4 0-16,0 4 0 0,0 5 2 0,0-5 0 16,4 6 0-16,-4-4 0 0,3 7 5 0,-3-13 0 15,4 4 1-15,-1 0 0 0,-3-1-41 0,4 4 0 16,-1-6 0-16,1-1-11 0,-4 4 20 0,3-3 4 15,-3-1 1-15,4-2 0 0,-4 3-14 0,3-4 0 16,-3 1 0-16,4-3 0 0,-4 6 0 0,0-1 8 16,0-5-8-16,0 0 9 0,0 3-9 0,3-6 0 15,-3-6 0-15,0 0 0 0,0 0 9 0,0 0-9 16,0 0 10-16,0 0-10 0,0 0 10 0,0 0-10 0,0 6 10 16,0-6-10-16,0 0 14 0,0 0-3 0,4-6-1 15,-4-3 0-15,3-6-2 0,-3 3-8 0,4 1 12 0,-4-10-4 16,0 6-8-16,0 1 8 0,0-13-8 0,0 7 8 15,0-1-8-15,4-2 0 0,-4-4 0 0,3 4 0 16,1-7 0-16,-1 10 0 0,1-13 0 0,-1 10 0 16,1-4 0-16,-1 4 0 0,1 5-9 0,-1-2 9 15,4-1 0-15,-3 0 0 0,-1 1 0 0,1 2 0 16,3 3 0-16,-3 1 0 0,3 2 0 0,-4 0 0 16,4 3 0-16,-3-2-8 0,3 5 8 0,-4 0 0 15,4 6 0-15,-3 0 0 0,3 0-8 0,-4 0 8 16,5 0-11-16,-5 0 2 0,4 6 0 0,0 3 0 15,0 2 9-15,-3 4-8 0,3-3 8 0,0 5-8 16,0-2 8-16,0 0 0 0,0 0 0 0,-3 2 0 16,3-2 0-16,0 5 0 0,-4-2 0 0,4-3 0 0,-3 5 0 15,-1-2 0-15,1 3 0 0,-1-4 0 0,1 1 0 16,-4 2 0-16,3-8 0 0,1 3 0 0,-4 3 8 16,0-1 1-16,3-11 0 0,-3 9 0 0,0-3-9 0,0-4 0 15,0 7 0-15,0-9 0 0,0 3 0 0,0-9 0 16,0 0 0-16,0 0 0 0,0 0 0 0,0 0 0 15,0 0 0-15,0 0 0 0,0 0 24 0,0 0 7 16,0 0 1-16,0 0 0 0,0 0-32 0,0 0 0 16,4-3 0-16,-1-3 0 0,5-6 0 0,-5 6 9 15,4-2-9-15,-3-1 8 0,3-6 1 0,0 6 0 16,0 0 0-16,0-5 0 0,-4-1-9 0,4 3 0 0,4 0 0 16,-4 4 0-16,4-13 0 0,-4 9 0 0,3-2 0 15,1-1-11-15,0 0 11 0,-1 6 0 0,1-2 0 16,-4-1 0-16,3 3 0 0,-3-3 0 0,4 6 0 0,-4 0 0 15,4 1 0-15,-4-4-13 0,-4 3 5 0,4 3 8 16,0-3 0-16,-3 3 0 0,3 0 0 0,-4 3 0 16,4-3 0-16,-3 3 0 0,-1-6 0 0,-3 6 12 15,0 0-12-15,8 0-11 0,-5 0 3 0,-3 0 0 16,4 0 8-16,-4 0-8 16,0 0 8-16,0 0-8 0,7 6 8 0,-7-6 0 0,3 3-9 0,1 0 9 15,3 3 0-15,-4 0-9 0,4 3 9 0,-3 2 0 16,-1 1 0-16,1 0 11 0,-1 0 0 0,5 2 0 15,-5-2-11-15,1 0-17 0,-1 6 4 0,4-4 1 16,-3 1 12-16,-1 6 16 0,1-7-3 0,-1 1-1 16,1 3-12-16,-1-4 0 0,4 4 0 0,-3 0 0 15,-1-4 0-15,1 4-12 0,0-3 12 0,-1-4-13 16,1 1 13-16,-4 6 0 0,3-9 12 0,-3 2-12 0,4 1 14 16,-4 3-4-16,3-6-1 0,-3-3 0 15,0 2-9-15,0-8-11 0,0 9 3 0,0-9 0 0,0 0 8 0,0 6 11 16,0-6-3-16,0 0 0 15,0 0-8-15,0 0-11 0,0 0 3 0,0 0 0 16,0 0-35-16,0 0-6 0,0 0-2 0,0 0 0 16,0 0-113-16,0 0-22 0,0 0-5 0</inkml:trace>
  <inkml:trace contextRef="#ctx0" brushRef="#br0" timeOffset="175275.589">10044 16553 2001 0,'-7'6'41'0,"3"0"11"0,0 3-41 0,1-3-11 0,-1 0 0 0,1 3 0 15,3 2 47-15,-4-2 7 0,4 3 2 0,0-6 0 0,0 3 0 0,0 2 0 16,0-2 0-16,0 3 0 16,0 3-4-16,0 2 0 0,0-2 0 0,0 6 0 0,4-4-29 0,-4 1-7 15,0 2 0-15,0 1-1 16,-4 0 11-16,4-1 2 0,-3 4 1 0,3-1 0 0,-4 1-7 0,4-1-2 15,-3 1 0-15,3 2 0 16,-4-11-20-16,1 8 8 0,3-5-8 0,-4 3 0 0,4-7 11 0,0 1-3 16,0 3 0-16,0-9 0 15,0 2 2-15,0 1 0 0,0 0 0 0,0-6 0 0,0-6-10 0,0 6 12 16,0-6-12-16,0 0 12 16,0 0-12-16,0 0 0 0,0 0 0 0,0 0 0 0,0 0 16 0,0 0 0 0,0 0 1 15,0-9 0-15,0 0 3 16,0-6 1-16,4 3 0 0,-4 1 0 0,0-7-21 0,3 3 0 0,1 1 0 15,-4-7 0-15,3-2 0 0,1 2 0 16,-1-3 0-16,4-2 0 0,-3 2 0 0,3-2 0 0,4 0 0 0,-4-4 0 16,3 7 0-16,-3-1 0 0,0 1 0 15,4-1 0-15,-1 1 0 0,1 2 0 0,3 0 0 0,-3-2 0 16,-1 8 0-16,1-5 0 0,0 5 0 0,-1 3 0 16,4-3 0-16,0 4 0 0,0-1 0 0,1 6 0 15,-5-6 0-15,1 1 0 0,-1 5 0 0,1 0 0 16,-1 0-12-16,1 3-6 0,0-3-2 0,-1 6 0 15,-3 0 20-15,0 0-10 0,4 3 10 0,-4 0-8 16,0 0 8-16,0 3-8 0,0 0 8 0,-3 0-8 16,3 5 8-16,0 1 0 0,-4-6-9 0,4 6 9 15,0 2 0-15,-3 1 0 0,3 0 0 0,-3 2 0 16,-1 1 0-16,1-3 0 0,-1 8 0 0,-3-8 0 0,4 6 0 16,-4-7 0-16,3 7 0 0,-3-1 0 15,0 1 0-15,0 0 0 0,0-4 0 0,0 1 0 16,0 2 8-16,-3-5-8 0,3 0 0 0,0 2 8 15,0-5 14-15,0 0 2 0,0 6 1 0,0-10 0 0,0 4-25 0,0-9-16 16,0 6 3-16,0-9 0 16,0 0 21-16,0 0 4 0,0 0 0 0,0 0 1 0,0 0-13 0,0 0-8 15,0 0 8-15,0 0-13 16,0 0 13-16,0 0 10 0,0 0-2 0,7-9 0 0,-4 6 3 0,1-11 0 16,-1 2 0-16,1-6 0 15,3 3-11-15,-4-5 0 0,8 2 0 0,-4 1 0 0,4-7-9 0,-4 3 9 0,0 1 0 16,3-1 0-16,-3-2-12 15,4 2 4-15,0-2 8 0,-1 2-13 0,1 3-9 0,-1-2-2 0,1 2 0 0,-1 1 0 16,1 2 24-16,0 0 0 16,-1-2 0-16,1 2 0 0,-1 6 0 0,1-3-11 15,0-2 11-15,3 5-8 0,-4 0 8 0,1 0-8 16,3 3 8-16,-3-3-8 0,-1 4 8 0,-3-4-8 0,4 3 8 0,-4 3-8 16,0 0-3-16,0 3 0 0,0 0 0 0,0 0 0 15,0 0 11-15,0 0-10 0,0 6 10 0,-3-3-10 16,-1 3 10-16,1 0 0 0,-1-1 0 0,1 1-8 15,3 0 8-15,-4 0 0 0,-3 3 0 0,4 0 0 16,-1 0 0-16,1 8 0 0,-4-8 0 0,3 3 0 16,1 2 0-16,0 1 0 0,-4 3 0 0,3-1 0 15,1-2 0-15,-4 3 0 0,3-1 0 0,-3 1 0 16,4 0 16-16,-1 2-2 0,-3-5 0 0,0 6 0 16,0-1 3-16,0-5 1 0,-3 5 0 0,3-5 0 0,0 6-2 0,-4-7-1 15,4 1 0-15,0 9 0 16,-3-16-2-16,3 4 0 0,-4 0 0 0,4 3 0 0,0-7-13 15,-3 4 9-15,3-3-9 0,0 6 8 16,-4-6-8-16,4-4 0 0,0 4 0 0,0 0 0 16,0-9 0-16,0 0 0 0,0 0 0 0,0 0-11 15,0 0-20-15,0 6-4 0,0-6-1 0,0 0 0 16,0 0-86-16,0 0-18 0,0 0-3 0</inkml:trace>
  <inkml:trace contextRef="#ctx0" brushRef="#br0" timeOffset="177374.968">11578 16518 1396 0,'0'0'31'0,"-7"0"6"0,0 0 2 0,-4-3 0 0,4 3-31 0,0-3-8 0,4 3 0 0,-4 0 0 15,0 0 26-15,-4 0 4 0,4 0 1 0,0 3 0 16,-4 0-3-16,1 0 0 0,-1 3 0 0,1-3 0 16,-1 3 28-16,1 3 4 0,-5-1 2 0,5 4 0 15,-1 0-7-15,1 0-2 0,-1-1 0 0,-3 4 0 16,3-3-26-16,-3 3-6 0,0 2-1 0,4 1 0 15,-5 2-11-15,5-5-9 0,-4 3 12 0,3 2-12 16,1-5 15-16,-1 3-4 0,0-1-1 0,4 1 0 16,4 0 10-16,-1-1 1 0,4-2 1 0,0 3 0 15,0-4-9-15,7 1-1 0,0-6-1 0,1 8 0 16,-1-11-11-16,3 3 0 0,4-3 9 0,0 0-9 16,-3-3 0-16,7 3 0 0,-4-3 0 0,3-6 0 15,1-3-9-15,3 3 9 0,-3-3-10 0,3-3 10 0,4-3-12 16,-4 1 3-16,7-7 1 0,-3 3 0 15,3-8 8-15,-3 2-12 0,-1-2 12 0,1 5-12 16,0-2 1-16,-4-4 0 0,0 1 0 0,-3-4 0 0,3 4 11 0,-3-4 0 16,-4 7-9-16,-4-1 9 0,1 0 0 0,-1-2 0 15,-3 11 0-15,0-6 0 0,1 1 9 0,-5 5-9 16,1 0 10-16,-4 3-10 0,0-5 13 0,0 5-3 16,-4 3-1-16,4 6 0 0,0 0 4 0,0 0 1 15,-3-6 0-15,3 6 0 0,-8 3-14 0,1 0 8 16,0 3-8-16,0 0 0 0,0 6 0 0,0 2 0 15,0-2 0-15,0 3 0 0,4 5 0 0,-1-5 0 0,1 6 0 0,3 2 0 16,0-2 0-16,0 2 12 0,3-2-1 16,1 5-1-16,-1-5 2 0,1-1 1 15,3 1 0-15,-4 2 0 0,8 1-13 0,-4-6 8 0,3 2-8 16,-3-2 0-16,4 2 10 0,0-8-10 0,-4 3 10 0,3 0-10 16,1-4 0-16,-1-2-16 0,1-3 1 0,0 3 1 31,3-3-33-31,-4 0-6 0,1-6-2 0</inkml:trace>
  <inkml:trace contextRef="#ctx0" brushRef="#br0" timeOffset="178267.409">12382 16533 1782 0,'0'0'39'0,"0"0"8"0,0 0 1 0,-7 3 3 16,0-3-41-16,-3 0-10 0,-1 3 0 0,1 0 0 0,-1 0 16 0,-3 0 0 16,0 8 1-16,0-5 0 0,0 0 11 0,0 0 3 15,-4 3 0-15,0 5 0 0,1-5 13 0,-1 3 4 16,0 3 0-16,1 2 0 0,3-2-5 0,-4 0-1 15,0 8 0-15,4-8 0 0,0 6-22 0,3-7-4 16,1 4 0-16,3 2-1 0,0-2-15 0,3 0 8 16,1 2-8-16,-1-2 0 0,4 0 0 0,0-1 0 15,4-5 0-15,-1 3 0 0,4-4 0 0,0-2 0 0,4-3 0 16,3 0 0-16,0-3 0 0,0 0 0 0,4-3 0 16,0-3 0-16,-1-3-14 0,4 3 4 0,1-6 1 0,-1 3 0 15,3-14-3-15,1 5-1 0,-4-2 0 0,4-4 0 16,0 0-7-16,-4-2-2 0,3-1 0 0,-2 1 0 31,-5 2-5-31,4-5-1 0,1-1 0 0,-5-2 0 16,4 5 1-16,-3 1 0 0,0-1 0 0,-4 1 0 0,0 2 15 0,-3 1 4 0,-4 2 0 0,0 0 0 15,3 1-1-15,-3 2 0 0,-3 3 0 0,-4 1 0 16,3 5 9-16,-3-6 0 0,0 6 0 0,0 6 0 16,0 0 0-16,0 0 0 0,0 0 8 0,-7 3-8 15,0 6 0-15,0-3 0 0,0 0 0 0,0 5 0 16,0-2 0-16,0 3 9 0,0 6-9 0,0-4 0 15,3 4 10-15,-3 0-10 0,4 5 8 0,-1-5-8 0,1 5 0 16,3-2 0-16,-4 5 0 0,4-2 0 0,0-1 0 0,0 1 0 16,0 2 0-16,4-2 0 0,-4 8 16 0,3-5-3 15,1 2 0-15,-1 0 0 0,4 4 8 16,-3-4 2-16,3 1 0 0,0-1 0 0,0 0-4 0,0 7-1 16,-3-7 0-16,-4 3 0 0,3 1 10 0,-3-4 3 15,0 3 0-15,0 1 0 0,-7-4-12 0,4 1-3 16,-5-1 0-16,1-8 0 0,-3 5 24 0,-1-5 5 15,1 2 1-15,-4-5 0 0,-1 2-19 0,-2-2-4 16,-4-3-1-16,-1-4 0 0,-2 4-2 0,-1-3-1 16,0-3 0-16,-3-1 0 0,-4-2 1 0,1 0 0 0,-1-3 0 15,-3 0 0-15,3-6-3 0,0 3 0 0,4 0 0 16,-4-3 0-16,4-6-17 0,0 6 0 0,0-5 8 16,3 5-8-16,0-9-12 0,4 3-5 0,3-3-2 0,4 4 0 31,0-4-36-31,3 3-7 0,4-6-2 0,4 6 0 15,3-5-135-15,3-1-27 0,4-6-6 0</inkml:trace>
  <inkml:trace contextRef="#ctx0" brushRef="#br0" timeOffset="179180.949">12622 16839 1501 0,'-7'5'63'0,"0"1"-51"0,4-3 86 0,3-3 17 15,0 0 3-15,0 0 1 0,3 9-63 0,4-6-12 16,4 6-2-16,-1-9-1 0,1 6 9 0,7 0 2 0,-4-3 0 16,7 2 0-16,-3-5 0 0,6 3 0 15,-2-3 0-15,2 0 0 0,-3 0-7 0,8-3-1 0,-1 1 0 0,0-1 0 16,0-3-30-16,0-3-6 0,1 0-8 0,-1 0 11 16,4 0-11-16,-4 1 0 0,-3-7 0 0,3 9 8 15,-4-9-8-15,1 6 0 0,-4-5 0 0,4-1 0 16,-4 0 0-16,-3 1 8 0,0-1-8 0,-4 3 8 15,-4-2-8-15,1-4 0 0,-1 3 0 0,-3 3 0 16,0-5 0-16,-3 5 0 0,0-3 0 0,-1 1 0 16,-3 2 0-16,-3 3 0 0,3-3 0 0,-4-5 8 15,-3 5-8-15,3 3-11 0,-3 3 3 0,0 0 0 16,-3-5-2-16,-4 5 0 0,0 6 0 0,-1-3 0 16,-2 3 2-16,-1 0 0 0,0 3 0 0,-3 3 0 15,4-6 8-15,-5 11 0 0,1-8 0 0,0 3 0 16,4 3 0-16,-1-3 0 0,0 0 0 0,1 3 0 15,3 2 0-15,-4 1 0 0,4-6 8 0,0 3-8 16,3 0 0-16,0 5 8 0,1 4-8 0,-1-9 0 16,4 5 8-16,0 1-8 0,0 0 10 0,4 2-10 0,-1-2 15 0,1 0-3 15,3 8-1-15,0-8 0 0,0 3-1 0,3 2 0 16,-3-5 0-16,4 6 0 0,-1-1-10 0,4 1 0 16,-3-4 0-16,3-2 0 0,3 3 12 0,1-7 0 15,3 4 0-15,-3-3 0 0,6 0 6 0,1-3 2 16,0-1 0-16,-1-2 0 0,4 0-20 0,4 0 0 15,-4-6 0-15,4 3 0 0,-4-3 10 0,4-3-2 16,-1 3 0-16,-2-6 0 0,-1 3-8 0,0 0 0 16,-3-3 0-16,-1 0 0 0,1 4 0 0,0-4 0 15,-4 0 0-15,0-3 0 16,-4 3-28-16,4 0-8 0,-3 0-2 0,0 3 0 16,-4-3-90-16,0 1-19 0,-4-10-3 0</inkml:trace>
  <inkml:trace contextRef="#ctx0" brushRef="#br0" timeOffset="183033.466">14411 16492 1713 0,'0'0'36'0,"0"0"8"16,0 0-36-16,-7 0-8 0,0-3 0 0,0 0 0 0,0 3 64 0,-4-3 10 15,4 3 2-15,0-3 1 0,-4 0-26 0,4 3-6 16,0-3-1-16,-3 3 0 0,3 0-1 0,0-3-1 16,-4 3 0-16,4-3 0 0,-4 3-11 0,4 0-3 15,-3 0 0-15,-1 0 0 16,1 3-10-16,-4 0-2 0,-1-3-1 0,5 3 0 0,-4 0-5 0,0 3-1 0,-1-3 0 15,-2 6 0-15,3-4-9 0,0 1 8 0,0 3-8 16,-1 0 8-16,1 0-8 0,-3 0 0 16,3 5 0-16,3-2 0 0,-3 3 0 0,3-1 0 15,1 1 0-15,-1-3 0 0,1 0 0 0,2 2 0 0,1 1 0 16,4-3 0-16,-4 3 0 0,3-1 0 0,1-2 0 0,3 0 0 16,0 0 0-16,0-7 0 0,0 4 0 0,3 0 0 15,1-3-8-15,3 3 8 0,-4 0 0 0,8-4 0 16,0 1 0-16,-1 3 0 0,1-9 0 0,3 0 0 15,0 0 16-15,-3 0 5 0,3-6 1 0,0 3 0 16,0 0-22-16,0-3 0 0,4 1 0 0,-4-4 8 16,3 0-8-16,-3-3 0 0,4 3-8 0,-4-5 8 15,0 2 0-15,0 0 0 0,-3 0 0 0,3 1 0 16,-3-7 0-16,3 6 0 0,-4-5 0 0,1 2 8 16,0 0-8-16,-4-2 0 0,0 5 0 0,0 0-8 0,0 0 8 15,-4-8-8-15,1 8 8 0,-4-3-8 0,0 1 8 16,0-1 0-16,0 3 0 0,0 0 0 0,-4-5 0 15,4 5 8-15,-3 0 0 0,-1 0 0 0,1 1-8 16,3-1 0-16,-4 3 0 0,4 3 0 0,-3-3 0 0,-1 6 0 16,1-2 0-16,3 5 0 15,0 0 0-15,-4-3 0 0,4 3 0 0,0 0 0 0,0 0 0 0,0 0 0 16,0 0 0-16,0 0 0 0,-7 3 0 0,0 2 0 16,4 4 0-16,-5 0 0 15,5 0 0-15,-4 0 0 0,3 3 0 0,1 2 0 0,-4-2 0 0,3 0 0 16,1 5 0-16,-1-2 0 0,1 0 0 0,-1 5 0 15,-3-5 0-15,4 6 0 0,-1-1 0 0,-3 4-13 16,3-1 1-16,-3 1 1 0,4 2 11 0,-4 1 16 0,3-4-4 16,1 7-1-16,-1-7-11 0,1 6 0 0,-1-2 0 15,1 2 0-15,-1 1 0 0,1-4 0 0,-1 4 0 16,4-10 0-16,-4 7 0 0,1-7 0 16,3 7 0-16,-4-4 0 0,4 4 0 0,-3-4 0 15,3 1 0-15,0-1 0 0,0 1 0 0,0-4 0 16,0-2 0-16,0 0 0 0,3-4 0 0,-3 1 0 0,4 0 0 0,-1-4 0 15,5 1 0-15,-1 6 0 0,0-6 0 16,3-4 0-16,-3 1 0 0,4 0 0 0,-4-3 0 0,4 0 0 16,3-3 8-16,-4 3 0 0,4-6 0 0,-3 0 0 15,3-6-8-15,0 3 0 0,0-3 0 0,0 0 0 16,0-6 0-16,4 3 10 0,-4 1 1 0,4-4 0 16,-4-3-3-16,0 6-8 0,4-5 12 0,-4 2-4 15,-4-6-8-15,5 1 0 0,-1-4 0 0,-4 3 0 16,-3 1 8-16,4-7-8 0,-1 7 12 0,-2-7-4 15,-5 6-8-15,1-5 0 0,-1 2 0 0,-3 1 0 0,-3-1 0 16,3-5 0-16,-4 2 0 0,4 1 0 0,-3-1 0 0,-1 1 0 16,-3-1 0-16,3 7 8 0,-6-4-8 0,3 6 0 15,-4 1 0-15,1-1 0 0,-1 3-12 16,0 3 1-16,-3 3 1 0,4 1 0 16,-4-4 10-16,-1 6 0 0,5 0 0 0,-4 3-8 0,3 0 8 0,-3 0-12 15,0 6 12-15,0 0-12 0,0 2 0 16,3-8 0-16,-3 6 0 0,4-3 0 15,2 3-29-15,-2 0-7 0,3-3 0 0,0 3-1 16,0 3-160-16,7-9-32 0</inkml:trace>
  <inkml:trace contextRef="#ctx0" brushRef="#br0" timeOffset="184005.561">14891 16398 1990 0,'0'0'44'0,"0"0"8"0,0 0 3 0,-7 3 1 0,0 0-44 0,0 5-12 0,0-2 0 0,-1 0 0 0,5 0 17 0,-1 0 2 16,-3 6 0-16,4-7 0 0,-4 7-9 15,0 0-2-15,3 0 0 0,-3 8 0 0,0-8 11 0,0 6 1 16,0 2 1-16,3-2 0 0,-3 5 15 0,4-2 2 16,-4 0 1-16,3-1 0 0,1 1-2 0,-1 2 0 15,1-2 0-15,3 2 0 16,0-8-19-16,0 3-4 0,0-1-1 0,3 1 0 0,4-9-13 0,0 8 11 16,0-8-11-16,4 0 10 0,0-3-10 0,3 0 8 15,0 0-8-15,3-6 8 0,5-6-8 0,-1 6 10 16,0-12-10-16,0 3 10 0,4 0-10 0,-1-8 12 15,1 8-12-15,0-9 12 0,3-2-12 0,-3 2 0 16,-1-2 0-16,1-1 0 0,0 0 0 0,-4-2-9 16,0-1 9-16,0 4-13 0,1-1 0 0,-5-2 0 0,-3 5 0 15,0 0 0-15,1-2 1 0,-5 5 1 0,1 0 0 16,-1-2 0-16,-3 5 2 0,0 3 0 0,-3-3 0 0,-1 7 0 16,1-1 9-16,-4 6-13 0,3 0 5 0,-3 0 8 15,0 0-12-15,0 0 12 0,0 0-10 0,0 0 10 16,0 0 0-16,-3 6 0 15,3 5 0-15,0-2 0 0,0 3 0 0,0 0 0 0,0 5 0 0,0-2 0 16,3 0 0-16,1 5 0 0,-4-5 0 0,4 6 0 16,-4-1 0-16,3-2 8 0,1 5 1 0,3-2 0 15,-4 5 18-15,4-2 3 0,0-1 1 0,0-2 0 16,0 0-15-16,0-1-2 0,-3-2-1 0,3 2 0 16,0-5-5-16,0 3-8 0,0-4 11 0,0-2-11 15,4 0 0-15,-4 3 0 0,-4-10 0 0,4 1 0 16,-3 0-35-16,0 0-1 15,3 0 0-15,0-3 0 0,-4-3-88 0,4 0-17 0,0-3-4 16</inkml:trace>
  <inkml:trace contextRef="#ctx0" brushRef="#br0" timeOffset="185189.743">15861 16589 1807 0,'0'0'40'0,"0"0"8"0,0 0 1 16,0 0 2-16,0 0-41 0,0 0-10 0,0 0 0 0,7 3 0 0,-4 0 56 0,5 2 10 15,-1-2 2-15,0 0 0 0,-4 0-40 0,4 3-7 16,0-3-1-16,0 6-1 0,0-9 16 0,4 6 3 16,0-3 1-16,-1 3 0 0,-3 0 3 0,4-1 1 15,3-2 0-15,0 3 0 0,0-3-13 0,-3 0-2 16,3 0-1-16,-4 0 0 0,8-3-9 0,-4 0-2 15,0 0 0-15,0-3 0 0,4 3-4 0,-4-3 0 16,0-3-1-16,0-3 0 16,0 4-1-16,-3-4 0 0,3-3 0 0,0 3 0 15,0 0-10-15,-3 0 0 0,3-2 0 0,-3 2 0 16,-1 0 0-16,1-3 0 0,-4-5 0 0,0 5 0 0,0 0 0 16,-4-3-11-16,1-2 3 0,0 5 0 0,-4-3 8 15,0 4 0-15,0-1 0 0,-4-3 0 0,0 0-15 16,4 7-1-16,-3-1 0 0,-1 0 0 0,-3 3 16 0,0-9 0 0,0 10 0 15,0-1-9-15,0 0 9 0,-3 3 0 0,-1 3-9 16,0 0 9-16,-3 3 0 0,4 0-9 0,-4 0 9 0,-1 0 0 16,5 2 0-16,-4 4 0 0,0 0 0 0,0-3 0 15,-1 3 0-15,-2 3 0 0,3-1 0 0,0-2 0 16,-4 6 0-16,4-9 14 0,0 5-2 0,-4 4-1 16,4 0 7-16,0 0 2 0,-4-1 0 0,4 1 0 15,0-3 6-15,0 8 2 0,0-8 0 0,3 0 0 16,1 5 6-16,-1-5 2 0,4 3 0 0,3 0 0 15,1 2-8-15,-1-5 0 0,4 0-1 0,0 2 0 16,4 1-11-16,-1 0-3 0,5-6 0 0,-1 5 0 0,3-5 3 16,-3 0 0-16,7 3 0 0,-3 0 0 0,3-1-7 15,0 4-1-15,0-6 0 0,0 6 0 0,8-4-8 0,-5-2-17 16,1 3 4-16,-1-3 1 0,1 2 22 0,0-2 5 16,3 0 1-16,-3 0 0 15,-1 6-16-15,1-10 9 0,-1 1-9 0,1-3 8 16,-4 3-8-16,0-3 0 0,4 3 0 0,-4-3 8 15,0 6-8-15,-3-6 0 0,3 3 0 0,-4-3 0 16,-3-1 0-16,4-2 0 0,-4 0 8 0,0 6-8 16,0-6 0-16,-3 0-9 0,3-6 9 0,0 6-13 15,-7 0-18-15,3-2-3 0,4-1-1 0,-3 0 0 16,0-3-85-16,3 0-18 0,-4 0-3 0</inkml:trace>
  <inkml:trace contextRef="#ctx0" brushRef="#br0" timeOffset="202487.473">17618 16304 1094 0,'0'0'23'0,"0"0"5"0,0 0-28 0,0 0 0 0,0 0 0 0,0 0 0 16,0 0 49-16,0 0 5 0,0 0 1 0,0 0 0 15,0 0 1-15,-7 0 1 0,7 0 0 0,-11 0 0 16,4 0 11-16,0 0 3 0,0 2 0 0,-4-2 0 16,4 6-15-16,0-6-4 0,0 6 0 0,-3-6 0 15,3 3-12-15,-1 0-2 0,-2 0-1 0,3 0 0 16,-4 0-9-16,1 0-3 0,-1 3 0 0,0 0 0 15,4-3 0-15,-3 2 0 0,-1-2 0 0,1 6 0 16,-1-3-3-16,1 0-1 0,-1 0 0 0,0 0 0 16,1 0-3-16,-1 0-1 0,1-4 0 0,3 10 0 15,-4-6-5-15,0 0-2 0,1 0 0 0,3 0 0 16,-4 3 2-16,4 2 1 0,0-2 0 0,0 3 0 0,0-3-13 16,0 8 11-16,3-8-11 0,-3 0 10 0,4 3-10 15,-1 8 0-15,4-8 0 0,-3 0 0 0,3 5 14 0,3-2-2 16,-3-3-1-16,4 3 0 0,-1 5-11 0,1-5 0 15,-1 3 0-15,1-1 8 0,3-2 0 0,0 0-8 16,0-1 12-16,-3-5-4 0,3 6-8 0,0 2 10 0,0-2-10 16,-4 0 10-16,4 2 2 0,0-5 0 15,-3 0 0-15,3 3 0 0,0-4 1 0,-3 1 1 16,3-3 0-16,0-3 0 0,0 9 9 0,0-10 1 0,-4 1 1 0,4 0 0 16,-3 0-25-16,3 0 0 0,0-3-12 0,-3 6 12 15,3-3 0-15,0-3 8 0,0 0 2 0,0-1 0 16,0 4-1-16,-4-6 0 0,4 0 0 0,0 0 0 15,-7 0-1-15,7 6-8 0,-3-6 12 0,3 0-4 16,0 0-8-16,0 0 0 0,0 0 0 0,0 0 0 16,-3 0 0-16,3 0 0 0,0 0 0 0,-7 0 0 15,7 0 0-15,-3 0 0 0,3 3 0 0,0-3 0 0,-4 0-16 0,-3 0-3 16,7 0 0-16,0 0 0 16,0 0-27-16,-3 0-6 0,-1-3 0 0,4 3-1 15,-3 0-98-15,3-6-19 0,0 6-4 0</inkml:trace>
  <inkml:trace contextRef="#ctx0" brushRef="#br0" timeOffset="203494.794">18030 16615 1317 0,'0'0'27'0,"0"0"8"0,-7 6-35 0,7-6 0 0,0 0 0 0,0 0 0 15,0 0 31-15,0 0-1 0,0 0 0 0,0 0 0 0,0 0 50 0,0 6 9 16,4 3 3-16,-4-3 0 0,0-6-4 0,7 8 0 16,0-5 0-16,4 0 0 0,-4 0-30 0,3-3-6 15,1 0-2-15,-1 0 0 0,5-3-18 0,-5 0-4 16,4 0-1-16,0 3 0 0,0-8-10 0,1 5-1 16,-1-3-1-16,0 0 0 0,-4 0-7 0,4 0-8 0,1 0 11 0,-5-3-11 15,4 1 9-15,-3 2-9 16,-1 0 0-16,-2 0 9 0,2 3-9 0,-3-3 0 0,4 0 0 15,-4-5 8-15,0 5-8 0,0 0 0 0,-4 0 9 0,1 0-9 16,0 0 0-16,-1-3 9 0,-3 3-9 0,0-5 0 16,-3 2 12-16,3 3-4 0,-4-3 0 0,0 0-8 15,1 1 19-15,-1 5-3 0,4-9-1 16,-3 6 0-16,-4-3-15 0,3 0 8 0,1 1-8 0,-4 2 0 16,3 0 0-16,-3 0 0 0,0 0 0 0,0 0 0 15,0 0 0-15,-4-3 0 0,4 6 0 0,-3 1 0 16,-4-1 15-16,3 3-3 0,0 0-1 0,-3-3 0 15,4 0-11-15,-4 3 8 0,3 0-8 0,-3 3 8 16,0-3-8-16,0 0 0 0,0 3 0 0,0 0 0 16,-1 2 0-16,-2 1 0 0,3 3 0 0,0-9 0 15,-4 9-8-15,0-3 8 0,1 3 0 0,-1-1 0 0,4 7 0 16,0-6 0-16,-4 3 0 0,4-1 0 0,-4 4 0 0,4 0 0 16,0 0-8-16,0-1 8 0,0-2 0 0,7 0 0 15,-4 0 0-15,1 5 0 0,3-2 0 0,0 0 0 16,0-1 0-16,3 4 0 0,-3-6 8 0,3 5-8 15,1 1 0-15,3-3 8 0,0 2-8 0,0-2 0 16,3 0 0-16,1 5 0 0,3-8 8 0,-3 3-8 16,6 5 0-16,-3-5 8 15,4 3 4-15,-1-4 1 0,4-2 0 0,-3 0 0 0,3 3-5 0,4-7-8 16,-4 1 11-16,0 0-11 16,0-3 12-16,7 3-12 0,-3 2 12 0,3-11-12 0,0 6 14 0,0-3-4 15,-3 3-1-15,3-3 0 0,-3 0-1 0,3 0 0 16,-3-3 0-16,3 0 0 0,-4-3-8 0,1 3 8 15,0-3-8-15,-1 3 8 0,1-3 0 0,0 3-8 0,-4-3 12 0,0 0-4 16,0 3-8-16,0-3 0 0,0 3 0 0,-3 0 8 16,-1-3-8-16,1 3 0 0,0 0 0 0,-4 0 0 15,3-3 0-15,-6 3 0 0,3 0 0 0,-7 0-11 32,0 0-14-32,0 0-3 0,0 0-1 0,0 0 0 15,0 0-28-15,0 0-6 0,0 0-1 0,0 0 0 16,0 0-125-16,0 0-26 0,0 0-5 0</inkml:trace>
  <inkml:trace contextRef="#ctx0" brushRef="#br0" timeOffset="213417.681">18891 16359 1896 0,'7'0'40'0,"0"0"8"0,-3 0-39 0,3-5-9 0,0 2 0 15,4 0 0-15,-4 0 37 0,0-3 6 0,3 0 1 0,-3 0 0 16,0-3-1-16,0 3 0 0,0-5 0 0,-3 5 0 15,3-3-5-15,-3 0-1 0,-1 3 0 0,1-3 0 16,-4 4 7-16,0-1 0 0,0 6 1 0,0 0 0 16,0-9 12-16,0 9 3 0,-4-6 0 0,-3 0 0 15,-4 0-11-15,4 0-1 0,-7 6-1 0,4 0 0 16,-4 0-28-16,-4 6-6 0,0-6-1 0,1 6 0 16,-4-3-12-16,-1 3 0 0,1 6 0 0,0-4 0 15,0 4 0-15,-4 0 0 0,0-3 0 0,4 0 0 16,-3 2 0-16,2 4 0 0,5-3 0 0,-4 3 0 15,3-1 0-15,4-2 0 0,0 3 0 0,3-4 0 16,4 4 0-16,0 0 0 0,4-3 0 0,-1-1 0 16,4 1 0-16,0 0-10 0,4-6 2 0,-1 8 0 15,4-5 8-15,4 3 0 0,-1-3 0 0,1 3 0 16,3 2 0-16,4-8 0 0,-1 6 0 0,1 0 0 0,3-1 0 16,-3-2 0-16,6 3 0 0,-2 0 0 15,2-3 0-15,-3 2 0 0,1 1 0 0,-1 0 0 0,-4 6 0 0,5-7 0 16,-1 1 0-16,0 0 0 15,-3 3 0-15,-1-4 0 0,-3 1 0 0,0 0 0 0,-3 2 0 0,3-2 0 16,-7 0 0-16,0 0 0 16,-3 2 0-16,-1-5 8 0,1 3-8 0,-4 3 0 0,-4-1 8 0,1-2-8 15,-1-3 10-15,-3 6-10 16,-3-4 13-16,-1 4-3 0,-3-3-1 0,0 3 0 16,0-7-9-16,-7 4 8 0,3-3-8 0,-3 3 8 0,-4-3-8 15,4-1 0-15,0 4 0 0,-4 0 8 0,4-3 7 0,0 0 1 0,-4-1 0 16,7 1 0-1,-3-3-42-15,4 0-8 0,2 3-2 0,1-3 0 16,0-6-9-16,4 3-3 0,-1-3 0 0,4 0 0 16,7 0-168-16,0 0-33 0,0 0-7 0</inkml:trace>
  <inkml:trace contextRef="#ctx0" brushRef="#br0" timeOffset="214431.537">19537 15792 2115 0,'0'0'44'0,"0"0"11"0,0 0-44 0,0 0-11 0,0 0 0 0,0 0 0 16,0 0 23-16,0 0 2 0,-4 9 1 0,1 3 0 15,-1-7-16-15,1 1-10 0,3 0 12 0,-4 6-12 16,1 0 8-16,-1 0-8 0,1 2 0 0,-1 4 0 16,1-3 36-16,-1-1 0 0,-3 7 0 15,3-9 0-15,-3 5 4 0,4 10 0 0,-4-10 1 0,0 7 0 16,0-4-5-16,0 7 0 0,3-4-1 0,-3 7 0 16,4-7-12-16,-1 7-3 0,-3-1 0 0,3 1 0 15,1-4 10-15,-1 3 2 0,1 4 0 0,-1-4 0 16,1-2-32-16,3 2 0 0,-4 0 0 0,1-2 0 15,3 2 0-15,0-5 0 0,0 2 0 0,0-5 0 16,0 5 0-16,3-5 0 0,-3 5 0 0,0-8 0 16,4 5 12-16,-1-2-3 0,1 0-1 0,-1-4 0 15,1 4-8-15,-1-4 0 0,4 4 9 0,-3-9-9 16,0 5 0-16,-1-2 0 0,1 3 0 0,-4-6 8 16,3-1-8-16,-3 1 0 0,4 3 0 0,-4-4 0 15,0-2-8-15,3 0-4 0,-3-3 0 0,0-6 0 16,0 6-41-16,0-6-9 0,0 0-2 0,0 0 0 15,0 0-128-15,0 0-25 0,0 0-6 0</inkml:trace>
  <inkml:trace contextRef="#ctx0" brushRef="#br0" timeOffset="-212424.734">19064 16065 1102 0,'7'0'46'0,"0"0"-37"15,0 0 63-15,4 6 12 16,-4-6 2-16,4 0 1 0,-1 0-19 0,4 0-4 0,-3 0-1 0,3 0 0 15,4 0-8-15,-4 0-2 0,3 0 0 0,1 0 0 16,0 0-1-16,3 0 0 0,0 3 0 0,-3-3 0 16,3 0 5-16,-4 3 1 0,5-3 0 0,-1 6 0 15,-4-6-3-15,4 3-1 0,1 0 0 0,-5 0 0 16,1 0-4-16,3 0-1 0,-3 3 0 0,-1-3 0 16,1 0-13-16,0 2-2 0,-1-2-1 0,1 6 0 15,3-3-12-15,-3-3-2 0,-4 3-1 0,3-3 0 16,-2 3-8-16,2-3-2 0,1 0 0 0,-4-1 0 15,4 1-8-15,-4-3 0 0,0 3 0 0,0 0 8 16,0 0-8-16,-3-3 0 0,-1 6 0 0,-3-6 0 0,4 0 0 16,-4 0 0-16,-4 3 0 0,-3-3 0 15,0 0-88 1,0 0-19-16,0 0-4 0</inkml:trace>
  <inkml:trace contextRef="#ctx0" brushRef="#br0" timeOffset="-211390.663">18041 15851 1393 0,'0'0'28'0,"-7"3"9"0,7-3-29 15,0 0-8-15,0 0 0 0,-7 0 0 0,7 0 60 0,0 0 12 0,-7 0 1 0,7 0 1 16,0 0-38-16,0 0-8 0,0 0-2 0,0 0 0 16,0 0 11-16,-7 6 3 0,3 0 0 0,1 2 0 15,-1-2 20-15,1 0 5 0,-1 6 1 0,1-6 0 16,-1 0-8-16,1 2-2 0,-1-2 0 0,-3 3 0 15,3 6-19-15,-3-9-4 0,0 3-1 0,0-1 0 16,0 4-8-16,0 0-3 0,-3 3 0 0,3-7 0 16,-4 4-1-16,0 3 0 0,1-3 0 0,-4-4 0 0,3 4 2 15,-3 3 0-15,0-6 0 0,0 2 0 0,3 4-5 0,-3-3-1 16,0 0 0-16,0-4 0 0,0 4-5 0,-4 6-2 16,4-9 0-16,3 0 0 0,-3-1 1 0,4 4 0 15,3-3 0-15,0-3 0 0,-4 3-2 0,4-3 0 16,3-4 0-16,4-2 0 0,0 0-16 0,0 0-4 15,0 0-1-15,0 0 0 16,0 0-135-16,0 0-28 0,0 0-4 0</inkml:trace>
  <inkml:trace contextRef="#ctx0" brushRef="#br0" timeOffset="-185717.627">21583 16774 1763 0,'0'0'74'16,"0"0"-59"-16,0 0 65 15,0 0 14-15,0 0 2 0,0 0 1 0,0 0-60 0,0 0-12 0,0 0-2 0,0 0-1 16,0 0-3-16,7 0-1 0,0 0 0 0,0 0 0 16,0 0 12-16,4 0 2 0,-4-3 1 0,3 3 0 15,5 0-13-15,-1 0-2 16,0 0-1-16,3 0 0 0,1 0 0 0,3 0 0 16,-3-3 0-16,6 3 0 0,-2-3-1 0,-1 3 0 0,0 3 0 15,0-3 0-15,0-3-4 0,1 3 0 16,-1-6-1-16,0 3 0 0,0-3-3 0,0 1 0 0,4-4 0 0,-4 3 0 15,0-3 2-15,0 0 0 0,1-3 0 0,-1 1 0 16,-4-4-1-16,5 3 0 0,-5-2 0 16,-3-1 0-16,0-3 5 0,-3 3 1 0,0-2 0 0,-4 5 0 15,0 0 7-15,-4-8 2 0,1 8 0 0,-4-3 0 16,0 1-16-16,-4 2-8 0,1-3 8 0,-1-3-8 16,-3 7 12-16,0-7-1 0,0 6-1 0,0-2 0 15,-4 2-10-15,-3 0 12 0,4 3-12 0,-4 0 12 16,-4 4-12-16,-3 2 0 0,0 0 0 0,-1 3 0 15,5 0 0-15,-4 6 0 0,-1-6 0 0,-2 5 0 16,6 4 0-16,-3 0 0 0,0 0 0 0,0 3 0 16,-1-1 0-16,1 7 0 0,0 0 0 0,0-1 0 0,-4 1 0 15,0 3 0-15,4-1 0 0,-3 1 0 0,2 5 0 16,1-8 0-16,0 8 0 0,4-2 0 16,-1 2 0-16,0-2 0 0,4-1 0 0,0 1 0 0,3 2 0 0,4-5 0 15,4 8 0-15,-4 1 0 16,3-7 0-16,1 4 0 0,3-4 9 0,0 9-9 0,-4-11 0 0,4 6 9 15,4-7-9-15,-4 7 0 0,3-4 10 0,4-2-10 16,0-1 8-16,0 7-8 16,4-13 12-16,3 4-4 0,-3 0 0 0,6-1 0 0,1 1 9 0,0-3 2 0,-1-7 0 15,4 1 0-15,1-3-8 0,-1 3-2 0,0-3 0 0,0 0 0 16,0 0-9-16,0-3 0 0,-3 0-10 16,3-3 10-16,4 2 0 0,-4-2 0 0,0-2 0 0,-3 2 0 15,3 0 0-15,-3-3 0 0,3 3-10 16,-4-3 10-1,-2 0-34-15,2 0-2 0,1 0-1 0,-4-3 0 16,4-3-114-16,-1 0-22 0,4 0-5 0,-3-2-896 0</inkml:trace>
  <inkml:trace contextRef="#ctx0" brushRef="#br0" timeOffset="-184823.721">22818 16595 1713 0,'0'0'72'0,"0"0"-57"16,-7 0 61 0,0-3 12-16,-1 3 2 0,1 0 1 0,0 0-43 0,0 0-8 15,0 3-1-15,0-3-1 0,-3 5-19 0,3 1-4 0,0 0-1 0,-4 0 0 16,4 9 1-16,0-6 0 0,-4 8 0 0,4-2 0 16,-3 0 17-16,-1 2 4 0,0 1 1 0,1 3 0 15,3-1-6-15,-4 4-2 0,4-1 0 0,0 1 0 16,0-1-4-16,0 4-1 0,3-4 0 0,-3 4 0 15,4-4-24-15,-1 4 0 0,4-4 0 0,0 1 0 16,4-4 0-16,-1 1 0 0,1-4 0 0,3 4 0 16,4 0 0-16,-1-7 0 0,4-2 0 0,0 3 0 15,1-6 0-15,2-1 0 0,-3-2 12 0,4 0-4 16,3-6-8-16,0 0 8 0,-3 3-8 0,3-6 8 16,0 0 5-16,0-3 1 0,1 0 0 0,-1 1 0 15,3-10-14-15,-2 0 0 0,2-2 0 0,1 2 0 16,-4-3 0-16,4-2 0 0,-4-4 0 0,0 1 0 15,4-1 0-15,-4 1 0 0,-3-1 0 0,-1 3 0 0,-3-5 0 16,1 2 0-16,-1-2 8 0,0 2-8 0,-4 4 0 16,-3-1-12-16,4-2 3 0,0 2 0 0,-4 4 9 0,0-4 0 15,3 6 0-15,-6-2 0 16,-1 5-13-16,1 3 2 0,-4 0 1 0,3 3 0 0,-3 6 10 0,0 0 0 16,0 0-9-16,0 0 9 0,0 0-8 0,0 0 8 15,0 0-10-15,0 6 10 0,0 3-12 0,-3 3 3 16,3 3 1-16,0 2 0 0,-4-2 8 0,4 8 0 15,0-8 8-15,0 9-8 0,0-1 0 0,0 1 0 16,4-1 0-16,-1 4 0 0,1-4 0 0,-1 4 0 16,1-10 0-16,3 10 8 0,-4-4 3 0,5 1 1 0,-1-4 0 15,0 4 0-15,0-7-2 0,0 1 0 0,0 3 0 16,-4-4 0-16,4-2-1 0,0 3 0 16,1-7 0-16,-5 1 0 0,8 0-9 0,-4-3 8 0,-4 0-8 0,4-4 8 15,-3 4-25-15,-1-3-6 16,4-6-1-16,-7 0 0 15,4 3-115-15,-4-3-23 0,7 6-5 0</inkml:trace>
  <inkml:trace contextRef="#ctx0" brushRef="#br0" timeOffset="-183854.269">23957 15827 2070 0,'0'0'45'0,"0"0"10"0,0 0 1 0,0 0 3 0,0 0-47 0,0 0-12 16,0 0 0-16,0 0 0 0,0 0 28 0,0 0 3 0,0 0 1 0,0 0 0 16,4 6-32-16,-1 0 0 0,1 3 0 0,-1 0 0 15,-3 0 0-15,0-1 12 0,0 4-3 0,0 3-1 16,-3-1 8-16,3 1 2 0,-4 9 0 0,1-4 0 15,-4 4 22-15,3-4 5 0,1 7 1 0,-1-1 0 0,1 1-5 16,-1 2-1-16,0 1 0 0,1 2 0 16,-1-6-4-16,1 10 0 0,-1-7-1 0,4 3 0 0,-3-5-22 0,-1 8-4 15,4-11-1-15,-3 8 0 0,-1-3-8 0,4-2 0 16,-3-1 9-16,3 1-9 0,-4-1 0 16,4-2 0-16,-3 2 0 0,3 1 0 0,0-1 0 0,0 1 0 15,0-4 8-15,0 4-8 0,0-4 14 0,0 3-2 16,0-2 0-16,3 2 0 0,-3-2 0 0,4 2 0 15,-1-8 0-15,-3 6 0 0,4-4-2 0,-1 4-1 16,1-7 0-16,-1 1 0 0,-3 0-9 0,4-4 0 16,-1 4 0-16,1-6 0 0,-4-1 8 0,3 1-8 15,1-3 12-15,-4 9-4 0,4-12-8 0,-4-1 0 0,3 4 0 16,-3-9 0-16,0 3 8 0,0-3 7 0,0 0 1 16,0 0 0-1,0 0-48-15,0 0-10 0,0 0-2 0,0 0 0 16,0 0-38-16,4-3-8 0,-4-3-2 0</inkml:trace>
  <inkml:trace contextRef="#ctx0" brushRef="#br0" timeOffset="-183015.354">24271 16697 1952 0,'0'0'40'0,"0"0"11"16,0 0-41-16,0 0-10 0,0 0 0 0,0 0 0 0,0 0 56 0,0 0 10 15,0 0 2-15,0 0 0 0,4 0-36 0,6 0-6 16,-3 0-2-16,4 3 0 0,-1 0 10 0,1-3 2 16,3 0 0-16,0 3 0 0,0-3 4 15,0 3 0-15,4 0 1 0,3 0 0 0,-3-3-16 0,0 3-3 0,3 0-1 0,0 0 0 16,-3 0-4-16,3 0-1 0,0 3 0 0,0-6 0 16,0 0 3-16,0-3 0 0,1 0 0 0,-5 0 0 15,4 0-3-15,-3-3 0 0,3 0 0 0,0 0 0 16,-3-3-16-16,3 1 8 0,-3-7-8 0,-1 3 0 15,1 0 14-15,-4-2-4 0,0 5-1 0,0-6 0 16,-3 3-9-16,-4-2 0 0,0 2 0 0,0-3 0 16,-3 1 8-16,-1-1 0 0,-3 3 0 0,0-3 0 15,-3-2-8-15,-1 5 0 0,1 0 0 0,-4-2 0 16,-1 2-12-16,1 0 12 0,-3 6-10 0,-1-6 10 16,1 7-9-16,-1-1 9 0,-3 0-8 15,3 6 8-15,-3 0 0 0,0 0 0 0,-3-3 0 0,-1 6 0 16,4 0 0-16,-4 3 0 0,1 0 0 0,-5 5 0 15,5-2 0-15,-4-3 0 0,-1 6 0 0,5-3 0 16,-4 2 0-16,3 1 0 0,0-3 0 0,1 6 0 16,3-4-12-16,-1 1 4 0,1 0 0 0,0 3 0 15,4 2 0-15,-4-5 0 0,3 6 0 0,0-1 0 16,1-2 8-16,-1 6 0 0,1-1 0 0,-1 1-8 16,4 2 8-16,0-2 8 0,0 2-8 0,3-2 11 0,1 2-11 0,-1-2 8 15,4 2-8-15,0-5 8 16,0 6-8-16,4-4 0 0,-1-2 0 0,1 5 0 0,-1-5 0 0,1 3 0 15,3-4 9-15,0-2-9 0,4 3 8 0,-1-1-8 16,1 1 8-16,-1-6-8 0,4 2 8 0,-3-2-8 16,3 6 8-16,0-7-8 0,4-2 12 0,-4 3-3 15,0 0 0-15,0 0 0 0,4-7-9 0,-1 4 0 16,-2-3 9-16,2 6-9 0,1-6 12 0,0 0-3 0,-1 0 0 16,1-4 0-16,3 1-9 0,-3 3 0 0,-1-6 0 0,1 6 0 15,0-6 0-15,-1 0 0 16,1 0 0-16,-4 0 0 0,4 0 0 0,-4-6-11 0,0 6 3 0,0 0 0 31,0-6-74-31,0 3-14 0,-3-2-4 0,-1 2 0 16,1-3-115-16,-1 3-23 0</inkml:trace>
  <inkml:trace contextRef="#ctx0" brushRef="#br0" timeOffset="-180613.664">26748 16759 1997 0,'-7'0'41'0,"0"0"11"15,-1 0-41-15,8 0-11 0,-7 0 0 0,7 0 0 16,-7 0 17-16,0 0 2 0,7 0 0 0,-10 0 0 0,3 0-3 15,0 3-1-15,-4-3 0 0,0 3 0 16,-3-3 32-16,0 3 6 0,0 0 2 0,-4 0 0 16,-3 3-9-16,-3-3-2 0,2 8 0 0,-6-2 0 0,0 0-10 0,0 3-2 0,0 3-1 15,-1-1 0-15,1-2-9 0,0 6-2 0,3-4 0 0,-3 1 0 16,3-3-7-16,-3 5-1 0,3-2-1 0,4 0 0 16,-4 3-3-16,1-4-8 0,3 7 12 15,3-4-4-15,0 1 4 0,4 3 0 0,4-4 0 0,-1-2 0 16,8 6 1-16,-5-7 1 0,5 7 0 0,3-1 0 15,0-5-1-15,7 6 0 0,0-7 0 0,4 7 0 16,3-6-4-16,3 2-1 0,1 4 0 16,0-6 0-16,3-1-8 0,0 4 0 0,4-9 0 15,-4 3 0-15,4-4 0 0,3 4 12 0,-4-3-12 0,5 0 12 16,-1-3-12-16,-3-1 0 0,3 1 0 0,-3-3 8 16,-1 0-8-16,1 3 0 0,-4-6 0 0,4-6-11 15,-4 3-4-15,-3 0-1 0,3 3 0 0,-4-8 0 16,5 2-112-16,-5 0-22 0,1 0-5 15</inkml:trace>
  <inkml:trace contextRef="#ctx0" brushRef="#br0" timeOffset="-179686.489">27196 16968 1936 0,'0'0'43'0,"-11"3"9"0,0-3 1 0,-6 6 1 0,-1 0-43 0,1-3-11 0,-1 0 0 0,0 5 0 15,-3-2 0-15,0-6 10 0,0 9-10 0,0-3 10 16,-1 6-2-16,5-1-8 0,-4 1 12 0,3 0-4 16,0 3 26-16,1-1 5 0,3 1 1 0,-1 3 0 15,5-4-12-15,3 4-3 0,0 6 0 0,3-10 0 16,1 4-12-16,3-3-2 0,0-1-1 0,3-5 0 15,4 9-10-15,0-6 0 0,0 2 0 0,8 1 8 16,-1-3-8-16,3-4 0 0,4 1 0 0,1-3 0 16,-1 3-16-16,4-6 0 0,-1-3 1 0,4 0 0 15,-3 0 3-15,0-6 1 0,3-3 0 0,-3 0 0 16,-1 1-2-16,1-4-1 0,-4-6 0 0,0 4 0 16,1-4-23-16,-5-3-5 0,4 1-1 0,-6-4 0 15,2 1 3-15,-3-4 0 0,-3 4 0 0,3-1 0 16,-7 1 10-16,4-4 2 0,-4 7 1 0,-4-4 0 0,1 1 13 15,-1 2 2-15,-3 6 1 0,0 1 0 0,0-1 11 16,0 3 0-16,0 0 0 0,-3 7 0 0,-1-4 15 0,4 9-2 16,0 0 0-16,0 0 0 0,0 0 10 15,0 0 1-15,0 0 1 0,-3 9 0 0,-1-4-13 0,4 4-2 0,0 3-1 0,4 6 0 16,-1-10 20 0,1 4 4-16,-1 3 1 0,4 3 0 0,0-4-7 0,4 10-2 15,-4-7 0-15,4 4 0 0,-1 2-1 0,1-2-1 16,-1 3 0-16,4-1 0 0,1 4 17 0,-1-7 3 0,3 1 1 0,-3-1 0 15,1-5-26-15,-1 3-5 0,0-4-1 16,0 7 0-16,-4-12-12 0,5 2 0 0,-5-2-9 0,1-3 9 31,3 3-55-31,-7-6-5 0,0 0 0 0,0-3-1 0,0 0-168 16,0-3-34-16</inkml:trace>
  <inkml:trace contextRef="#ctx0" brushRef="#br0" timeOffset="-179227.485">27933 16897 2016 0,'0'0'44'0,"0"0"10"0,0 0 2 0,0 9 0 0,0-3-45 0,0 3-11 0,0 0 0 0,0 2 0 16,0-5 24-16,3 3 2 0,-3 0 1 0,4 3 0 15,0 0-19-15,-4 2-8 0,3 1 8 0,1 3-8 16,-1-4 20-16,1 7-2 0,-4-6 0 0,3 2 0 15,1 7 29-15,-4-10 5 0,3 4 2 0,1 6 0 16,-1-13-13-16,-3 7-2 0,0-3-1 0,4-4 0 16,-4 4-13-16,0 0-2 0,0-3-1 0,0-1 0 15,0-2-22-15,0 3 0 0,3-3 0 0,-3-9 0 16,0 6 0-16,0-6 0 0,0 0 0 0,0 0 0 16,0 0 0-16,0 0 0 0,0 0 0 0,0 0 0 15,0 0 36-15,0 0 4 0,-3-6 0 0,3 0 0 16,0-3-23-16,-4-6-4 0,4 7-1 0,0-7 0 15,-3-3-12-15,-1 1 0 0,4-1 0 0,0-3 0 16,-3 1 0-16,3-4 0 0,0 1 0 0,0-1 0 16,0-2 0-16,3-4 0 0,1 1 8 0,-1 2-8 15,1-5 0-15,3-3 0 0,0 5 8 0,0-5-8 16,4 6 0-16,-1 5 0 0,4-2 0 0,0 5-10 16,-3 4 1-16,3-4 0 0,0 3 0 0,-3 4 0 15,3-1 9-15,0 3 0 0,-3 3-9 0,3-2 9 16,0 5 0-16,0 3 0 0,4-3 0 0,-4 6 0 15,3 0-11-15,1 6 11 0,-4-6-8 0,4 6 8 0,3 3 0 16,-4-4-8-16,5 4 8 0,-5 0 0 0,1 0 0 16,0 6 0-16,-1-4 0 0,-3-2 0 0,0 3 0 0,1 3 9 15,-1-1-9-15,0-5 10 16,-4 0-40-16,1 9-8 0,0-10-2 0,-1 4 0 16,-3 0-74-16,0 0-15 0,0-4-3 0</inkml:trace>
  <inkml:trace contextRef="#ctx0" brushRef="#br0" timeOffset="-178678.649">28656 15954 2296 0,'0'9'65'15,"4"-1"14"-15,-4 1-63 0,3 3-16 0,1 0 0 0,-1-1 0 16,-3 4 39-16,4 3 5 0,-1-1 0 0,1-5 1 15,-1 9-10-15,1-4-3 0,-1 7 0 0,1-4 0 16,-1 4 0-16,1-3-1 0,0 5 0 0,-1 1 0 16,1-7 17-16,-1 4 3 0,1 2 1 0,-1-2 0 0,1-1-32 15,-4 1-7-15,3 2-1 0,1-2 0 0,-1-1 16 16,1-2 4-16,-1 5 0 0,1-2 0 0,-1 5-32 16,1-5 0-16,-1 8 0 0,1-6 0 0,0 1 0 0,-1 5 12 15,1-2 0-15,-1-1 0 0,-3 6 0 0,4-5-1 0,-4-1 0 0,0 3 0 16,3 1-1-16,-3-4 0 0,4 3 0 0,-4-5 0 15,0 2-2-15,3 4-8 0,-3-10 12 0,0 7-4 16,4-7-8-16,-4 4 0 0,3-13 0 0,-3 7 8 16,4-6-8-16,-4 2-11 0,3-8 3 0,-3 3 0 15,4-3 8-15,-4-4 0 0,3 1 0 0,-3-6 0 32,0 0-23-32,0 0-9 0,0 0-1 0,0 0-1 0,0 0-96 0,0-8-19 0,0-4-4 15</inkml:trace>
  <inkml:trace contextRef="#ctx0" brushRef="#br0" timeOffset="-178316.78">28455 16530 2428 0,'0'0'102'16,"7"0"-82"-16,0 0 4 0,4 0 0 0,-1 0 0 0,1 0 0 15,0 0-14 1,-1 0-2-16,4 0-8 0,-3-3 12 0,-4 3 24 0,3 0 4 0,1 0 0 0,-4-3 1 16,4 3 32-16,-1-3 7 0,1 0 0 0,3 0 1 15,-4 0-22-15,5 0-5 0,2-3-1 0,-3 1 0 16,0-4-12-16,4 3-2 0,-4 0-1 0,0 3 0 15,4-3-30-15,-4 3-8 0,4 0 0 0,-4 0 0 16,3-5 0-16,-2 8 0 0,-1-3 0 0,0 3 0 16,0-6-17-16,-4 6-2 0,1 0 0 0,3-6 0 31,-3 6-10-31,-1-6-3 0,1 6 0 0,0-3 0 0,-1 3-112 0,1-3-22 16,-1 3-5-16,4 0-1 0,-3 0-86 0,3-3-18 0</inkml:trace>
  <inkml:trace contextRef="#ctx0" brushRef="#br0" timeOffset="-177596.965">29326 16971 2469 0,'0'0'54'0,"0"0"11"0,0 0 3 0,0 0 2 0,0 0-56 0,0 0-14 0,4 0 0 0,3 0 0 16,-3 6 14-16,3-6 0 0,3 0 0 0,-3 0 0 15,0 3-3-15,4-3-1 0,-4 3 0 0,3-3 0 16,1 3 30-16,0-3 7 0,-1 0 1 0,4 0 0 16,-3 0-9-16,3 0-2 0,4 3 0 0,-1-3 0 15,1-3-4-15,0 3-1 0,3-3 0 0,-4-3 0 16,5 0-24-16,-1 3-8 0,0-3 0 0,0 0 0 15,0-3 8-15,4 3-8 0,-4-5 0 0,4-4 0 0,-4 3 0 16,0-2 0-16,-3-1 0 0,-1 0 0 16,-2 0 0-16,-1-2 0 0,-4 2 0 0,1-3 0 0,-4-2 0 15,0 2 0-15,0-11 0 0,-4 5 0 16,-3 1-12-16,4 2 1 0,-4-5 0 0,-4 8 0 0,1-5 11 0,-4 5 0 16,0 3 0-16,-4-5 0 15,1 5-21-15,-4 3-9 0,-1-2-2 0,-2 2 0 16,-1 3 32-16,-3 3 0 0,0 0-8 0,-4 3 8 15,4 3-8-15,-4 0 8 0,4 3-13 0,-7 0 5 0,3 3 8 0,-3 0 0 16,3 3 0-16,-3 0 0 16,0 2 0-16,0-2-8 0,3 3 8 0,-3 3-8 0,3 5 8 0,0-8 0 0,4 6 0 15,0 2 0 1,0-2 0-16,3 5-10 0,1-2 10 0,2 5-10 0,5-5 10 0,-1 5 0 0,4-5 10 16,0 8-10-16,4-5 0 0,-1 5 0 0,4-2 0 15,0-1 0-15,4 4 15 0,3-7-3 0,3 4-1 0,1-7 0 16,7 7 16-16,-1-7 3 0,1 4 1 15,3-4 0-15,4 4-14 0,-1-9-2 0,1 5-1 0,3-2 0 16,-3-4-6-16,3-2 0 16,-3 3-8-16,3-6 12 0,0-3-12 0,1-3 9 0,2 2-9 0,-3 1 8 15,4-6 0-15,-4 6-8 0,1-6 12 16,-5 0-4-16,5 3-8 0,-5 3 0 0,1-12 0 0,-4 6 8 16,-3-3-8-16,3 3 0 0,-3 0 0 0,-4-6 0 15,0 0-11-15,0 1-7 0,-3 2-2 0,-1 0 0 31,-3 3-28-31,-3-3-5 0,3 0-2 0,-7 3 0 0,3-3-74 0,-3 3-15 16,4-6-4-16</inkml:trace>
  <inkml:trace contextRef="#ctx0" brushRef="#br0" timeOffset="-176805.042">30297 17285 2694 0,'0'0'113'15,"0"0"-90"-15,0 0 84 0,0 0 17 16,0 0 3-16,0 0 1 16,0 0-52-16,0 0-11 0,0 0-1 0,0 0-1 0,0 0-8 0,0 0-2 15,0 0 0-15,0 0 0 16,0 0-28-16,0 0-5 0,0 0-2 0,0 0 0 0,0 0-8 0,0 0-2 16,0 0 0-16,0 0 0 15,0 0-8-15,0 0-17 0,0 0 4 0,0 0 1 16,0 0-36-16,0 0-8 0,0 0 0 0,0 0-1 15,0 0-88-15,0-5-18 0,0-1-3 0,0-3-1 0</inkml:trace>
  <inkml:trace contextRef="#ctx0" brushRef="#br0" timeOffset="-165613.299">19988 16092 1465 0,'0'0'30'0,"0"0"9"0,0 0-31 0,0 0-8 0,0 0 0 0,0 0 0 0,0 0 46 0,0 0 8 15,0 0 2-15,0 0 0 16,0 0-25-16,0 0-5 0,0 0-1 0,0 0 0 16,-3 6 3-16,3-6 0 0,-7 3 0 0,7-3 0 0,0 6 27 0,-4 2 5 15,1-2 2-15,3 6 0 0,0-9-8 16,0 6-2-16,0 0 0 0,0-1 0 16,0 1-15-16,0 9-3 0,0-12-1 0,0 6 0 0,0-1-9 0,0 4-3 15,0 3 0-15,0-10 0 16,0 10-3-16,0-6-1 0,3 0 0 0,-3 5 0 0,0-5-6 0,4 3-2 0,-4-1 0 0,0 7 0 15,3-6-9-15,-3 5 0 0,0-5 9 16,0 3-9-16,0-4 10 0,0 1-2 0,0 6-8 0,0-7 12 16,0 1 0-16,-3 0-1 0,3 2 0 0,0-5 0 15,0 0-3-15,-4 5 0 0,4-2 0 0,0 3 0 16,-3-3-8-16,3-1 8 0,-4-2-8 0,4 3 8 16,-3 2-8-16,-1-2 8 0,1-6-8 0,-1 6 8 15,1-4-8-15,-1 1 8 0,1 0-8 0,-1 0 8 16,0-1-8-16,1-2 0 0,-1 0 0 0,1 6 8 15,-1-7-8-15,1 4 0 0,-1 0 0 16,1 0 0-16,-1 0 0 0,1-4 0 0,-1 1 0 0,1 0 0 16,3 3 0-16,-4-1 0 0,1-5 0 0,3 3 0 15,-4 0 0-15,4 3 0 0,-3-6 0 0,3 2 0 16,-4 4 0-16,1-9-11 0,-1 6 3 0,0 3 0 16,1-6-24-16,-1 0-5 15,1 2-1-15,-1-2 0 0,1 0-27 0,-1 6-6 0,1-6-1 0,-1 0 0 16,4-6-127-16,0 0-25 0</inkml:trace>
  <inkml:trace contextRef="#ctx0" brushRef="#br0" timeOffset="-164481.647">20264 16612 1638 0,'0'0'36'0,"0"0"7"0,0 0 1 0,0 0 3 0,0 0-38 0,0 0-9 0,0 0 0 0,0 0 0 16,0 0 28-16,3 6 3 0,-3-6 1 0,0 9 0 0,0-3-19 0,0-6-3 16,-3 6-1-16,-5 3 0 0,1-1 9 0,-3 1 2 15,-1 0 0-15,1 0 0 0,-4 3 28 0,3-4 5 16,-3 1 2-16,3 3 0 15,-3-3 0-15,0 3 0 0,0-1 0 0,3-5 0 16,1 3-28-16,-1 3-6 0,1-1-1 0,-1 1 0 0,4 0-9 0,0-3-3 16,0 3 0-16,3-1 0 0,1-2-8 0,-1 0 0 15,1 6 0-15,-1-6 0 16,4 2 0-16,0-2-9 0,0 0 9 0,0 6 0 16,4-10 0-16,-1 4-8 0,1 0 8 0,-1 0 0 0,1 3 0 0,-1-3 0 15,4-1 0-15,-3-2 0 0,3 0 0 0,0 0 0 16,0 3-8-16,-3-3 8 0,3-3 0 0,0 0 0 15,0-3 0-15,-4 3 0 0,4-3 0 0,1-3 8 0,2 3-8 16,-3-3 0-16,0 0 8 0,0 0-8 0,0 0 0 0,0-6 9 16,0 3-9-16,0 0 8 15,1 0-8-15,-5-5 8 0,4 2-8 0,-3-6 0 0,3 3 0 0,-4 3 8 16,-3-8-8-16,4 2-12 0,-4 0 2 0,3-5 1 16,-3-1 9-16,0 7-8 0,4-4 8 0,-4 3-8 15,0 1 8-15,3-10-8 0,-3 6 8 0,4-5-8 16,-1 2 8-16,4 4-10 0,0 2 10 0,-3 0-10 15,3 4 10-15,-3-4-8 0,3 0 8 0,0 6-8 16,-4 0 8-16,4 1 0 0,-3 2 0 0,3 0-8 16,-4 3 8-16,-3 3 0 0,0 0 0 0,0 0 0 15,4-3-10-15,3 6 10 0,-3 0-12 0,3 0 12 16,-4 0-10-16,1 3 10 0,-1 2-8 0,1 1 8 16,-4 3 0-16,3 0 0 0,-3 5 0 0,4-2 0 15,-4 0 0-15,3 2 0 0,1-2 0 0,-1 3 0 0,1 2 0 16,-1-8 17-16,4 6-2 0,-3 5-1 0,3-5 0 15,0 5 0-15,-3-5 0 0,3 3 0 0,0-4 1 0,-4 1 0 16,4 0 0-16,-3-4 0 16,-1 1-2-16,1 3 0 0,-1-4 0 0,1-2 0 0,-1 3-13 0,1-6 8 15,0-1-8-15,-1 1 0 0,1 0 0 0,-1-3 0 16,1 0 0-16,-1 0 0 16,-3 0-24-16,0-1-8 0,0-5-2 0,0 0 0 15,0 0-116-15,0 0-23 0,0 0-5 0</inkml:trace>
  <inkml:trace contextRef="#ctx0" brushRef="#br0" timeOffset="-163667.769">21283 16306 1892 0,'-11'12'40'0,"1"-6"8"0,-1 0-39 0,1 0-9 0,3-3 0 0,0 3 0 0,-4 0 8 15,0-3 0-15,1 2 0 0,3 1 0 0,-4 3-8 0,1-3 0 0,3-3 0 0,-4 3 0 16,0 3 32-16,-3-3 4 0,4 5 0 0,-1-2 1 16,-3-3 17-16,3 6 3 0,1-6 1 0,-1 5 0 15,4-2-6-15,-3-3 0 0,3 3-1 0,0-3 0 16,-1 3-26-16,1-4-5 0,0 4 0 0,0-3-1 16,4 0-19-16,-1 0 0 0,4 3 8 0,-3-3-8 15,3 2 0-15,0 4 0 0,0-6 0 0,0-3 0 16,3 6 0-16,-3 0-9 0,4 2 9 0,3-5 0 15,-4 3 0-15,1 0 0 0,3-3 0 0,0 0 0 16,4 3 0-16,-4-4 0 0,3 1 0 0,1 3 0 16,-1-3 0-16,5 3 8 0,-5 3-8 0,1-4 0 15,-1 1 17-15,1-3-1 0,-1 3 0 0,5 0 0 16,-5 5-16-16,1-8-16 0,-1-3 4 0,1 3 0 16,-4 0 12-16,4 3 16 0,-1 0-3 0,-3-1-1 15,4 1-12-15,-4 3 0 0,0-9 0 0,0 6 0 0,0 0 0 16,-4-4 8-16,1 4-8 0,3-3 0 15,-3 3 9-15,-1 3-1 0,1-3 0 0,-4-1 0 0,3 1-8 16,1-3 0-16,-4 3 0 0,3 6 0 0,-3-10 0 0,0 4 0 16,0 0 0-16,0 3 0 0,-3 3 13 0,-1-4-2 15,1-2-1-15,-1 0 0 16,-3 6 1-16,4-4 0 0,-5 7 0 0,1-6 0 0,0 3 5 0,-3-4 2 16,3 4 0-16,-4 0 0 0,1-1 0 0,-5-2 0 15,5 3 0-15,-4 0 0 16,3-4-3-16,-3-2-1 0,0 6 0 0,-4-3 0 0,4 2-1 0,4-5 0 15,-4 3 0-15,-1-6 0 0,5-3-13 0,-4 3 11 0,3-1-11 16,1 1 10-16,-1 0-10 16,0-3 0-16,4 9 0 0,-3-9 0 0,3 0-15 0,7-3-5 0,0 0 0 0,0 0-1 31,0 0-84-31,0 0-17 0,0 0-3 0</inkml:trace>
  <inkml:trace contextRef="#ctx0" brushRef="#br0" timeOffset="-104121.662">14651 240 808 0,'0'0'16'0,"-4"-11"6"0,4 11-22 0,-3-6 0 0,3 6 0 0,0 0 0 16,0 0 39-16,0 0 3 0,0 0 1 0,0 0 0 16,0 0-15-16,0 0-2 0,0 0-1 0,0 0 0 0,0 0 3 15,0 0 1-15,0 0 0 0,0 0 0 16,0 0-5-16,0 0 0 0,0 0-1 0,0 0 0 0,-4 12-1 16,1-4 0-16,3 4 0 0,0 0 0 15,0 5 9-15,3 1 1 0,-3-3 1 0,4 2 0 0,-1-5 7 16,1 6 2-16,-1 2 0 0,-3-8 0 15,4 6 5-15,-4-1 1 0,3-2 0 0,1 3 0 0,-1 5-10 0,1-2-2 16,-4-9 0-16,4 5 0 0,-4-5-6 0,3 9-2 16,-3-10 0-16,0 1 0 0,0 0-5 0,0 0-2 15,0 2 0-15,-3-8 0 0,3 0-7 0,0-6-2 16,0 0 0-16,-4 6 0 16,4-6 0-16,0 0-1 0,0 0 0 0,-7 0 0 0,7 0-11 0,-7 0 0 15,7 0 0-15,0 0 0 16,-4 0-66-16,4 0-6 0,0 0 0 0</inkml:trace>
  <inkml:trace contextRef="#ctx0" brushRef="#br0" timeOffset="-103085.878">14291 267 775 0,'0'0'32'16,"0"0"-32"-16,0 0 45 0,0 0 3 16,0 0 0-16,0 0 0 15,0 0 15-15,0 0 3 0,0 0 1 0,0 0 0 0,0 0-23 0,0 0-5 0,0 0-1 0,0 0 0 16,0 0-10-16,0 0-1 0,0 0-1 0,4 6 0 15,3-6-2-15,-7 0-1 0,3 0 0 0,4 6 0 16,0-6 0-16,4-6 0 0,-4 6 0 0,0 0 0 16,4 0 1-16,3 0 0 0,-4-6 0 0,4 6 0 15,0 0-24-15,1 0 0 0,2 0 0 0,1-6 0 16,-1 6 8-16,5 0-8 0,-1 6 8 0,0-6-8 16,4 0 0-16,-4 0 0 0,0 6 0 0,0-6 8 15,0 11-8-15,-3-11 0 0,0 6 0 0,-4 0 8 16,3 0-8-16,-3 3 0 0,4-3 0 0,-4 0 8 15,0 0-8-15,-3-1 11 0,0 1-11 0,-1-6 12 16,-3 6-12-16,0-6 0 0,0 6 0 0,0-6 0 16,-3 0 0-16,-4 0 0 0,7 0 0 0,-7 0 0 15,3-6 0-15,1 0-20 0,-1 6 3 0,1-6 1 16,0-5-38 0,-1 5-7-16,1 6-2 0</inkml:trace>
  <inkml:trace contextRef="#ctx0" brushRef="#br0" timeOffset="-101836.563">14542 728 1148 0,'0'0'25'0,"0"0"6"0,0 0 1 0,0 0 0 0,0 0-32 15,-8 6 0-15,1-6 0 0,7 0 0 0,-10 0 77 0,3 0 10 0,3 0 1 0,-3 0 1 16,0-6-29-16,4 6-7 0,-1 0-1 0,1 0 0 15,3 0-15-15,0 0-3 0,-4-5-1 0,4 5 0 16,0 0-2-16,0 0-1 0,0 0 0 0,0 0 0 16,7-6-18-16,-7 6-3 0,11-6-1 0,-4 6 0 15,0-6-8-15,0 0 10 0,3 6-10 0,-3 0 10 16,4 0-1-16,0 0 0 0,-1 0 0 0,1 0 0 0,-1-6 7 16,1 6 0-16,0 0 1 0,-1 0 0 15,-3 0-1-15,4-6-1 0,-1 6 0 0,1 0 0 0,-1 0-6 0,1 0-1 16,0 0 0-16,-1 0 0 0,1-6-8 0,-1 6 0 15,1 0 0-15,0 0 0 0,-1-3 8 0,1-2-8 16,-1 5 8-16,1 0-8 0,0 0 0 0,-4 0 0 16,3 0 8-16,-3 0-8 15,0-6-24-15,0 6-8 0,0 0 0 0,0-6-1 16,0 6-114-16,1-6-22 0,-1 0-5 0,0 0-544 0</inkml:trace>
  <inkml:trace contextRef="#ctx0" brushRef="#br0" timeOffset="-100550.565">15021 235 653 0,'0'0'18'0,"0"0"5"16,0 0-23-16,0 0 0 0,0 0 0 0,0 0 0 0,0 0 95 0,0 0 14 16,0 0 3-16,0 0 1 0,0 0-39 0,0 0-8 15,0 0-2-15,0 0 0 0,0 0 0 0,-3 5 0 16,-1 4 0-16,1-3 0 0,-1 0-51 0,4 0-13 16,-3 0 0-16,3 5 0 0,-4 1 0 0,4-6 0 15,0 9 0-15,0-3 0 0,-3 5 54 0,3-5 8 16,3 9 2-16,1-4 0 0,-4-5-52 0,3 9-12 15,-3-4 0-15,4 1 0 0,-1-1 0 0,1-2 0 0,-1 3 0 16,1-1 0-16,-1-5 40 0,1 3 4 16,3 3 2-16,-4-7 0 0,1 1-27 0,3 6-6 0,-3-9-1 15,-1 2 0-15,1-5-12 0,-1 0 11 0,-3 6-11 0,0-12 10 16,0 0-10-16,0 0 0 0,0 0 0 0,0 0 0 16,0 0 0-16,0 0 0 0,0 0 0 0,0 0 0 31,0 0-55-31,0-6-16 0,-3-6-3 0,3 6-461 0,0 0-92 0</inkml:trace>
  <inkml:trace contextRef="#ctx0" brushRef="#br0" timeOffset="-99984.022">15720 487 414 0,'0'0'17'0,"-7"0"-17"15,7 0 71-15,-7 0 10 0,7 0 3 0,-7 0 0 16,7 0-2-16,-7 0 0 0,7 0 0 0,-8 3 0 16,8-3-19-16,-7 3-4 0,7-3-1 0,-7 3 0 15,7-3-6-15,-3 6-2 0,-4 0 0 0,7-6 0 16,0 0-14-16,0 0-4 0,0 0 0 0,-4 6 0 16,4-6-1-16,0 0-1 0,0 0 0 0,0 0 0 15,0 0 0-15,0 0 0 0,0 0 0 0,-3 6 0 16,3-6 9-16,0 0 1 0,0 0 1 0,0 0 0 15,0 0-19-15,0 0-4 0,0 0-1 0,7 0 0 16,0 0-9-16,3 0-8 0,1 6 9 0,0-12-9 0,3 6 13 0,-4 0-3 16,4-6-1-16,1 0 0 15,-1 6-9-15,-4-6 0 0,4 0 0 0,0 3 0 0,-3 0 16 0,0 0-1 16,3-3-1-16,-7 1 0 16,3-1-14-16,-3 0 0 0,0 0 0 0,-3 0 0 0,0 6 10 0,-4 0-1 15,3-6 0-15,-3 6 0 16,0 0-9-16,0 0 8 0,0-6-8 0,0 6 8 0,0 0 0 0,-7-6-8 15,7 6 12-15,-7-3-4 16,0 1-8-16,0 2 8 0,0-3-8 0,-4 3 8 0,4 0-8 0,-3 0 8 16,-1 0-8-16,4 0 8 15,-4 0-8-15,4 3 12 0,-3-3-12 0,3 5 12 0,-4 1-12 0,4 0 0 0,3 0 0 16,-3 0 0-16,4 6 0 16,-1-1 0-16,1-2-10 0,3 3 10 0,0 6-8 0,0-7 8 0,0 1 0 15,0-6-9-15,0 3 9 16,0 9 0-16,3-7 0 0,-3-5 0 0,0 6 0 0,0 0 0 0,0-3 0 0,0-4 0 15,0 1 0-15,0 0 0 0,0 0 0 16,0-6 0-16,0 12 0 0,0-6 14 0,0 0-3 0,0-6-1 16,0 0-1-16,0 0 0 0,0 0 0 15,0 0 0-15,4 0 7 0,3 5 0 0,-4 4 1 0,5-9 0 16,-1 6-17-16,0-6 8 0,3 6-8 0,1-6 0 16,-1 0 0-16,1 0 0 0,0 0 0 0,-1-6 0 15,4 0 0-15,-3 6 0 0,3-6 0 0,-3 6 0 16,3-3-45-16,-4 3-13 15,4-5-2-15,-3 5-1 0,-1 0-60 0,-2 0-12 16,2-6-3-16,1 6-384 0,-1 0-78 0</inkml:trace>
  <inkml:trace contextRef="#ctx0" brushRef="#br0" timeOffset="-99470.474">16083 558 576 0,'0'-3'12'0,"-3"-3"4"0,3 0 0 0,0-6 0 0,0 7-16 0,0-1 0 16,0-12 0-16,0 6 0 0,0 3 26 0,0-2 2 0,-4-1 1 0,4-6 0 15,0 7 31-15,-3 2 5 0,3-3 2 0,0 6 0 16,0 0-11-16,0 6-1 0,0 0-1 0,0 0 0 16,0 0 2-16,0 0 1 0,0 0 0 0,0 0 0 15,0 0 19-15,0 0 3 0,0 0 1 0,0 0 0 16,0 0-11-16,-7 6-1 0,3 0-1 0,-3 0 0 15,0 6-11-15,3-7-3 0,-3 4 0 0,4-3 0 16,-1 6-13-16,-3-6-2 0,4 6-1 0,-4-7 0 16,0 4-10-16,3-3-3 0,-3 6 0 0,0-6 0 15,0 0-3-15,3 0-1 0,-3-1 0 0,0-5 0 16,7 0-4-16,-7 6 0 0,7-6-1 0,0 0 0 16,0 0-7-16,0 0 0 0,0 0-8 0,0 0 12 15,0 0-12-15,0 0 0 0,0 0 0 0,0 0 0 16,0 0 0-16,0 0 0 0,0 0 0 0,0 0-10 15,0 0 10-15,4-6 0 0,3 6-9 0,-4-5 9 16,1 5 0-16,-1 0-9 0,4 0 9 0,0 0 0 16,0 0-8-16,1 0 8 0,-1 0 0 0,0 0 0 15,3 0-9-15,1 5 9 0,-4-5 0 0,3 0-9 0,-2 6 9 0,2-6 0 16,-3 6 0-16,0 0 0 16,0-6 0-16,-3 6 0 0,3-6 0 0,0 3 0 0,0 9 0 0,-7-12 0 15,3 0 0-15,5 6 0 0,-1-1 0 0,-4 1 0 16,1 0 0-16,3 0 0 0,-4 0 0 0,1 6 0 15,-1-3 0-15,1-4 0 16,-1 7 0-16,-3 0 9 0,4 0-9 0,-1-1 0 16,-3-2 9-16,0 3-9 0,0 0 0 0,0-6 9 15,-3 5-9-15,3-5 8 0,-4 3-8 0,1 3 8 0,-1-6-8 0,1 6 8 0,-4-7-8 16,0 1 8-16,0 0 0 0,3 0 0 0,4-6 0 0,-11 0 0 16,4 6-8-16,0-6 0 0,-3-6 0 0,-1 6 0 31,4-6-32-31,-3 6-3 0,-5-6 0 0,5 0 0 15,-1 1-25-15,1-1-6 0,3 0-1 0,-4 0 0 16,4-9-53-16,3 9-10 0,1-5-2 0,-1 5-402 0,4 0-80 0</inkml:trace>
  <inkml:trace contextRef="#ctx0" brushRef="#br0" timeOffset="-98114.82">16316 273 1314 0,'0'0'28'0,"0"0"7"0,0 0 1 0,0 0 1 0,0 0-29 0,0 0-8 16,0 0 0-16,0 0 0 0,0 0 79 0,0 0 14 15,0 0 3-15,0 0 1 0,0 0-33 0,0 0-8 16,0 0 0-16,7 6-1 0,0-1-8 0,0 1-2 16,0 0 0-16,0 3 0 0,0 3-6 0,0 0-2 0,0-1 0 15,0 7 0-15,-3-6-12 0,3 8-2 0,0-8-1 16,0 12 0-16,0-10-2 0,-3 4 0 0,3 0 0 0,0-1 0 16,0 4-8-16,0-4-1 0,-4-5-1 0,1 3 0 15,3 8-1-15,-3-11 0 0,-1 6 0 0,1-3 0 16,-1-4-9-16,1 1 8 0,-1 0-8 0,-3-6 8 15,4 0-8-15,-1-1 0 0,-3-5 0 0,0 0 8 16,0 0-8-16,0 0 0 0,0 0 0 0,0 9 0 31,0-3-20-31,4 0-10 0,-4 6-2 0,0-12 0 16,0 0-42-16,0 0-9 0,0 0-1 0,0 0-1 0,0 0-129 0,0 0-26 0,0 0-4 16</inkml:trace>
  <inkml:trace contextRef="#ctx0" brushRef="#br0" timeOffset="-96891.337">16175 464 1197 0,'0'0'50'0,"3"12"-40"16,1-7-10-16,-4-5 0 0,3 0 58 0,1 6 10 16,-4-6 1-16,7 3 1 0,-3-3 26 0,3 0 4 15,0-3 2-15,0 3 0 0,0-6-9 0,0 6-1 0,0-5-1 0,0 5 0 16,4-12-43-16,-1 12-9 0,-3-6-2 0,4 0 0 16,3 6-25-16,-4-6-12 0,5 0 10 0,-5 6-10 15,8-6 9-15,-4 3-9 0,4 1 8 0,-4 2-8 16,3 0 0-16,-3 0 0 0,0 0 0 0,1 2 0 31,-1 1-22-31,3 3-10 0,1 0-1 0,-4 0-1 16,0 0-34-16,4 0-6 0,-4 6-2 0,-3-7 0 15,-1 1-36-15,1 3-8 0,-1 3-2 0</inkml:trace>
  <inkml:trace contextRef="#ctx0" brushRef="#br0" timeOffset="-95689.33">17685 476 1101 0,'0'0'24'0,"0"0"4"0,0 0 2 0,0 0 2 0,0 0-32 0,-7 5 0 0,7-5 0 0,0 0 0 0,-7 0 80 0,7 0 10 15,0 0 2-15,0 0 0 0,0 0-17 0,0 0-3 16,0 0-1-16,0 0 0 0,0 0-15 0,0 0-4 16,0 0 0-16,0 0 0 0,0 0-32 0,0 0-6 15,0 0-2-15,0 0 0 0,0 0-2 0,0 0-1 16,0 0 0-16,0 0 0 0,0 0-9 0,0 0 0 16,0 0 9-16,0 0-9 0,0 0 8 0,0 0-8 15,0 0 10-15,0 0-10 0,0 0 14 0,-7 0-3 0,3-5-1 16,-3-1 0-16,-4 0-10 0,4 0 12 0,-3 0-12 15,3 0 12-15,0 6-12 0,0 0 0 0,-4-6 0 0,4 0 0 16,-4 3 0-16,4 1 0 0,0 2 0 0,-3-3 0 16,-1 3 0-16,4 0 0 0,0 0 0 0,7 0 0 15,0 0-10-15,-7 3 10 0,7-3 0 0,-4 5-9 16,1 1 9-16,-1 0-10 0,1 6 10 16,3-6-10-16,-4 11 10 0,4-11 0 0,0 9-9 15,0 3 9-15,0-7 0 0,0 1 0 0,0 0-9 0,0 3 9 16,4-4 0-16,-4 1 9 0,0 0-1 15,3 0 0-15,1-3 6 0,-4-4 1 0,3 1 0 0,-3-6 0 16,0 0 1-16,0 0 1 0,7 6 0 0,-7-6 0 16,4 0-2-16,3 6-1 0,0-6 0 0,4 0 0 15,-4 0-6-15,3 0-8 0,1 0 11 0,0 0-11 16,-1 0 8-16,1 0-8 0,3 0 0 0,-4-6 0 16,4 6 0-16,-3 0 0 0,0 0 0 0,-1 0 0 15,1 0-44-15,-1 0-8 16,4 6-3-16,-3 0 0 0,0 0-116 0,3 0-23 0,0 0-5 0</inkml:trace>
  <inkml:trace contextRef="#ctx0" brushRef="#br0" timeOffset="-94480.038">17851 514 1206 0,'0'0'26'0,"0"0"6"0,0 0 0 0,3 12 3 0,1-7-35 0,-1 1 0 16,1 0 0-16,-1 0 0 0,-3-6 72 0,4 6 7 0,-4-6 1 0,0 0 1 15,0 0-13-15,3 0-4 0,-3 0 0 0,4 9 0 16,-4-9 0-16,7 6 0 0,-7-6 0 0,7 0 0 15,-4 0-18-15,4 6-4 0,1-6-1 0,-1 0 0 16,0 5-25-16,0-5-6 0,0 0-1 0,0 6 0 16,0-6-9-16,0 6 8 0,3-6-8 0,-2 0 8 15,2 0-8-15,1 6 0 0,-4-6 0 0,3 0 0 16,-3 0 0-16,0 0 0 0,1 0 9 0,-8 0-9 16,3-6 9-16,-3 6-9 0,0 0 12 0,4 0-12 0,-1-6 8 15,1 0-8-15,-4-5 0 0,-4-1 0 0,4 3 14 16,-3 3-1-16,-1-6 0 0,-3 1 0 0,0-7-13 15,0 9-8-15,0-3 8 0,0 7-13 0,-4-7-6 0,1 0-1 16,-1 6 0-16,-3 0 0 0,3 0 7 0,-3 3 1 16,0 3 0-16,0 0 0 0,0 3 4 0,0 3 8 15,0 0-13-15,3 6 5 16,-3-6-19-16,3 11-3 0,4-5-1 0,0 3 0 0,0 3 43 16,0-1 9-16,4 4 2 0,-1-4 0 0,1 1-37 0,3 3-7 15,0-4-2-15,0-5 0 0,0 0 43 0,0 0 9 16,3-4 2-16,1 4 0 0,-4-6-12 0,3 6-3 0,4-6 0 15,0 0 0-15,4-1 0 0,-1 1-1 0,1-6 0 16,0 6 0-16,-1-6-3 0,4 3-1 0,0-3 0 0,1 6 0 16,-1-6-3-16,3-6 0 0,-3 6 0 0,0-3 0 15,4 3-8-15,-4 0 0 0,0-6 0 0,-3 6 0 32,0-6-29-32,-1 1-8 0,1-1-2 0,-1 0 0 15,-3 6-150-15,4-12-31 0,-4 12-5 0</inkml:trace>
  <inkml:trace contextRef="#ctx0" brushRef="#br0" timeOffset="-93822.349">18136 537 1476 0,'0'0'32'0,"0"6"8"15,0 6 0-15,0 3 1 0,0-4-33 0,4 1-8 0,-1 0 0 0,1 3 0 0,-1-4 72 0,1 1 13 16,-1 6 3-16,1-12 0 0,0 5-22 0,-1-2-4 16,1-3-1-16,3 0 0 0,-4 0-18 0,1 6-4 15,3-6-1-15,-4-1 0 0,4 1-20 0,0-6-4 16,0 6-1-16,0 3 0 0,-3-3 2 0,-4-6 0 16,0 0 0-16,0 0 0 0,0 0-15 0,0 0 0 15,0 0 0-15,0 0 0 0,0 0 24 0,0 0-2 16,0 0 0-16,-4-6 0 0,1-3-6 0,-4 3 0 0,0-5-1 15,0-1 0-15,0 0-15 0,0 0 0 16,0-2 0-16,0 2 0 0,-4-6 0 0,4 1 0 16,-4 2 0-16,1-3 0 0,3 6 0 0,-4 1 0 0,4-4 0 15,0 9 0-15,0-6 0 0,3 6-8 0,1 1 8 0,-1-1-13 16,4 6 13-16,-3-12 0 0,3 12 0 0,0 0 0 16,0 0-12-16,0 0 12 0,0 0-13 0,3-6 5 15,-3 6 0-15,4 0 0 0,3-6 0 0,-3 6 0 16,-1-3 8-16,4 3 0 0,0-3-9 0,0 3 9 15,0 0 0-15,0 0 0 0,0-3 0 0,0 3 0 16,4 0-28 0,-4 0 0-16,4 0-1 0,-1-6 0 0,4 6-28 0,-3 0-6 15,3-5-1-15,4 5 0 0,-1 0-51 0,4-6-10 16,1 0-3-16,-1 6-614 0</inkml:trace>
  <inkml:trace contextRef="#ctx0" brushRef="#br0" timeOffset="-93397.936">18383 173 835 0,'0'0'18'0,"0"0"4"0,0 0 1 0,0 0 1 0,0 0-24 0,0 0 0 0,0 0 0 0,0 0 0 16,4-6 100-16,-1 0 16 0,1 6 4 0,-1-6 0 16,-3 6-96-16,4-6-24 0,-1 6 0 0,-3 0 0 15,7-6 56-15,-7 6 6 0,0 0 2 0,0 0 0 16,0 0-11-16,0 0-1 0,4 6-1 0,3 0 0 16,-3 0 20-16,-1 6 4 0,4-6 1 0,-3 8 0 15,-1-2-23-15,1 6-4 0,-1 2-1 0,1-2 0 16,-1 11-5-16,4-8-2 0,-3 8 0 0,3 10 0 15,0-10-5-15,-3 3-2 0,3-2 0 0,0-4 0 16,0 9-4-16,0-8-1 0,0 2 0 0,0 1 0 16,-4-10-5-16,4 10-2 0,1-16 0 0,-5 10 0 15,1-6-11-15,-1-1-3 0,4 4 0 0,-3-4 0 16,-1-5 0-16,1 0 0 0,-4-12 0 0,0 0 0 16,0 0-8-16,0 0 0 0,0 0 0 0,0 0 0 15,0 0 0-15,0 0-19 0,0 0 3 0,0 0 1 16,0 0-26-16,3-6-6 0,-3 0-1 15,-3 0 0-15,-1 0-28 0,1 1-7 0,-1-1-1 0,1-6 0 16,-4 6-156-16,3-3-32 0</inkml:trace>
  <inkml:trace contextRef="#ctx0" brushRef="#br0" timeOffset="-93092.872">18249 508 1550 0,'0'0'65'0,"0"0"-52"16,0 0 80-16,0 0 16 0,0 0 3 0,0 0 1 16,0 0-28-16,0 0-5 0,0 0-2 0,7 0 0 15,4 0-40-15,-1-6-8 0,5 6-2 0,-1 0 0 16,3 0-16-16,4 6-3 0,1-6-1 0,-1 0 0 15,0 6 0-15,0-6-8 0,-3 6 12 0,-1-6-4 16,5 0-8-16,-5 6 0 0,-3-6 0 0,0 0 0 31,-3 0-18-31,0 0-9 0,-1 0-1 0,1 0-1 0,-4 0-32 0,0 5-7 16,3-5 0-16,-2 0-1 0,-1 0-23 0,0 0-5 0,3-5-1 16,1 5 0-16,-1 0 2 0,-3 0 1 0,8-6 0 15</inkml:trace>
  <inkml:trace contextRef="#ctx0" brushRef="#br0" timeOffset="-92511.04">19057 531 1288 0,'0'0'27'0,"0"0"5"0,-3 0-32 0,-5 0 0 0,8 0 0 0,-7-5 0 15,-3 5 112-15,3-6 16 0,0 0 4 0,-4 6 0 16,4-6-36-16,0 6-8 0,-4-6 0 0,-3 6-1 16,4 0-34-16,-4-6-6 0,0 3-2 0,-1 3 0 15,-2-3-10-15,3 3-3 0,0 0 0 0,3 0 0 16,0 0-8-16,1 3-1 0,-1 0-1 0,4 3 0 0,0 0-22 0,-3 6 0 15,6-6 0-15,-3-1 8 16,3 1-8-16,-3 6 0 0,4-6 0 0,3 9 0 0,-4-9 0 0,4 5 0 16,-3-5-9-16,3 0 9 15,0 6 0-15,0-6 0 0,0 3 0 0,0-4 0 0,0-5 0 16,3 6 0-16,1 0 0 0,-4 0 0 16,3 6 0-16,-3-12 0 0,4 6 0 0,-1 0 0 0,1 2 0 0,-1 4 0 15,1-6 8-15,-4 6-8 16,4-6 0-16,-1-6 12 0,1 6-12 0,-4-6 12 15,0 0-12-15,0 0 8 0,7 0-8 0,0 0 8 16,-4-6 1-16,4 6 0 0,0-6 0 0,0-6 0 0,-3 6 0 0,3 0 0 16,0-8 0-16,-3 8 0 0,3-6-9 15,0 0 8-15,-7 6-8 0,3-5 8 0,1 2-8 0,-1-3 0 0,-3 12 0 16,4-6 8-16,-4 6-8 0,0-6 0 16,3-6 0-16,-3 12 0 0,0-5 0 0,0 5 8 0,0 0-8 0,0 0 0 15,0 0 0-15,0 0 0 0,0 0 8 16,0 0-8-16,0 0 0 0,0 0 0 0,0 0 0 0,0 0 0 15,0 0 0-15,0 0 0 0,0 0 0 16,0 0 0-16,0 0 0 0,0 0 0 0,-3 0 0 0,3 5 0 16,-4 7 0-16,4-6 0 0,4 6 0 15,-4 3 0-15,3-4 0 0,1 1 0 0,-1 6 0 0,4-7 0 16,0 4 0-16,1 3 0 0,-1-1 0 0,0-5 0 16,0 3 0-16,0 3 0 0,0-7 0 0,0 1 0 15,0 3 0-15,0-9 0 0,0 5 0 0,0-5 0 16,0 0 0-16,-3 0 8 0,3 0-8 0,0-6 0 15,-4 0 0-15,4 0-14 0,0 0 2 0,-3-6 0 16,3 6-35-16,0 0-6 0,0 0-2 0,-3-6 0 16,3 6-133-16,-4 0-28 0,-3 0-4 0</inkml:trace>
  <inkml:trace contextRef="#ctx0" brushRef="#br0" timeOffset="-91990.301">19117 587 1285 0,'0'0'28'0,"0"0"5"0,0 0 2 0,0 6 2 0,0 6-29 15,0 0-8-15,0-3 0 0,0-4 0 0,0 7 88 0,0-6 17 0,4 6 3 0,-1-6 1 16,1 5-41-16,-4-8-9 0,3 9-2 0,1-6 0 15,-1 6-10-15,1-6-3 0,-1 0 0 0,1 5 0 16,-1-5-23-16,1-3-5 0,-1 9 0 0,1-6-1 16,-1-6-15-16,-3 0 11 0,7 6-11 0,-7-6 10 31,4 0-36-31,-4 0-7 0,7 6-2 0,0-6 0 0,-3-6-126 0,3 6-26 0,-4-6-5 16</inkml:trace>
  <inkml:trace contextRef="#ctx0" brushRef="#br0" timeOffset="-90996.582">19343 537 1497 0,'0'0'32'0,"0"0"8"0,3 6 0 0,-3 0 4 0,-3 0-36 0,3 9-8 0,3-9 0 0,1 5 0 15,-4-5 104-15,3 6 18 0,-3 0 4 0,4-3 1 0,-4-4-59 0,0 1-12 16,3 6-3-16,1 0 0 0,0-6-11 0,-4 0-2 16,3-1-1-16,4 4 0 0,-7-3-23 0,4 6-4 15,-1 0 0-15,-3-6-1 0,4-1-2 0,-1 1 0 16,-3 0 0-16,0 3 0 0,0-9-1 0,0 12 0 16,0-12 0-16,0 0 0 0,-3 12 0 0,3-12 0 15,0 0 0-15,0 0 0 0,0 0 10 0,0 0 2 16,0 0 0-16,0 0 0 0,0 0-20 0,0 0 0 15,0 0 0-15,0 0 0 0,-4-6 0 0,4 6 0 16,-3-6 0-16,-1 0 0 0,1 0 0 0,-1-3 0 16,1 3 0-16,3-5 0 0,0 5-13 0,-4-6-7 15,4 0 0-15,-4 0-1 0,4 4 21 0,-3-4 0 0,3 0 0 16,0 0 0-16,0 1-14 0,-4 2 2 16,4-9 0-16,0 6 0 0,0 1 12 0,-3 5 13 0,3-9-2 15,3 9-1-15,-3-6-10 0,0 6 0 0,4 1 0 0,-4 5 0 16,0 0 0-16,0 0 0 0,0 0-8 0,3 0 8 15,5 0-12-15,-1 0 1 0,0 0 1 0,0 5 0 16,0 1 10-16,0 0-10 0,0 0 10 0,3 3-10 16,-3 3 10-16,4-1 0 0,-4 1 0 0,4-6 8 15,-4 6 3-15,3 3 1 0,-3-10 0 0,0 7 0 16,0-6 3-16,4 6 1 0,-4 0 0 0,0-7 0 16,0 4 0-16,0-3 1 0,0 0 0 0,0 6 0 15,0-6-5-15,1 0-2 0,-5-1 0 0,4 1 0 16,0 3-10-16,0 3 8 0,-3-6-8 0,3-6 8 15,0 6-8-15,-4 0 0 0,4-1 9 0,-3 1-9 16,0 0 0-16,3 6 9 0,-7-12-9 0,0 0 0 0,3 3 8 16,-3-3-8-16,0 0 0 0,0 6 0 0,0-6-8 15,0 0-6-15,0 0-1 0,4 6 0 16,-4-6-36-16,0 0-7 0,0 0-2 0,0 5 0 16,0-5-114-16,0 0-23 0,0 0-5 0,3 6-624 15</inkml:trace>
  <inkml:trace contextRef="#ctx0" brushRef="#br0" timeOffset="-89121.789">20906 637 117 0,'0'0'0'0,"0"0"0"0,0 0 0 0,0 0 0 0</inkml:trace>
  <inkml:trace contextRef="#ctx0" brushRef="#br0" timeOffset="-87538.192">20697 611 990 0,'0'0'21'0,"0"0"5"0,0 0 1 0,0 0 1 0,0 0-28 16,0 0 0-16,0 0 0 0,0 0 0 0,0 0 86 0,0 0 11 0,-7-6 3 0,4 6 0 16,-4-6-24-16,0 0-5 0,3 0-1 0,4 6 0 15,0 0-29-15,-7 0-5 0,0-6-2 0,0 6 0 16,0-5-11-16,0 5-3 0,0-6 0 0,0 6 0 15,0 0-10-15,0 0-2 0,0 0-8 0,-4 0 12 16,4 6-12-16,0-6-10 0,0 5 2 0,0 1 0 16,0 0 8-16,0 0 0 0,3 0 0 0,-3 6 0 15,0-3 0-15,4-4 0 0,-1 1-9 0,1 6 9 0,-1 0 0 16,0 0 0-16,1-7 0 0,-1 10 0 16,1-9 0-16,3 6 0 0,0 0 0 0,0-7 0 15,0 7 0-15,0-3 0 0,0 3 0 0,3-6 0 16,-3 0 0-16,4-1 10 0,-4-5-2 0,3 0-8 15,-3 0 17-15,0 6-3 0,0-6-1 0,4 6 0 16,-4-6 1-16,0 0 0 0,7 0 0 0,0 0 0 0,0-6-1 0,0 6 0 16,0-6 0-16,0 1 0 15,0-1-13-15,0 0 9 0,4 6-9 0,-4-6 8 0,0-9-8 0,0 9 0 16,0 0 9-16,0 1-9 16,0-1 0-16,0 0 0 0,1-6 0 0,-1 6 0 0,-4 0 0 0,4 6 0 0,-3-9 0 15,-1 4 0-15,-3 5 14 16,0 0-2-16,0 0 0 0,0 0 0 0,0-6-12 0,0 0-8 0,0 0 8 0,0 6-13 15,0 0 13 1,0-6 0-16,0 6 0 0,0 0 0 0,0 0 11 0,0 0-11 0,0 0 10 0,0 0-10 16,0 0 12-16,0 0-4 15,0 0-8-15,0 0 12 0,0 0-12 0,-3 6 0 0,-1 0 8 0,1 6-8 16,3-7 0-16,0 4 0 16,0 3 0-16,3 0 0 0,-3 0 8 0,4 5 0 0,-1-2-8 0,1 3 12 15,-1-1-12-15,4 4 0 0,-3-10 0 0,3 13 0 16,-4-6 0-16,1 8 8 0,-1-2-8 0,5-4 9 15,-5 10-9-15,1-7 8 0,-1-2-8 0,1 8 8 16,-1-8-8-16,1-4 0 0,-1 7 9 0,1-4-9 16,-4 4 9-16,0-1-9 0,3-2 12 0,-3-3-12 15,0 5 11-15,4-8-11 0,-4 3 10 0,0-1-10 16,3 1 8-16,-3-12-8 0,0 2 0 0,4 4 0 0,-4-6 8 16,0-6-8-16,3 6 0 0,-3-6 9 15,0 0-1-15,0 0 0 0,0 0 0 0,0 0 0 0,0 0 12 0,0 0 3 16,0 0 0-16,0 0 0 15,0 0 3-15,0 0 1 0,0 0 0 0,0 0 0 0,0 0 0 0,-7-6 0 16,4 0 0-16,-1-6 0 16,-3 4-27-16,4 2 0 0,-1-6 0 0,4 0 0 0,-3-5 0 0,3 5 0 15,0 3 0-15,3-9 0 16,-3 7 0-16,0-1-17 0,4 0 2 0,-4-3 1 0,3 4 14 0,1-1 0 16,-1 0 0-16,1-5 0 15,-1 8-10-15,1-3 10 0,-1-6-10 0,1 7 10 0,-1-4-9 0,1 3 9 16,-1 0-8-16,1 1 8 0,0 5-11 15,-1-6 11-15,-3 6-13 0,4-3 5 0,-4 3-12 0,0 6-1 0,0 0-1 16,0 0 0 0,0 0-12-16,0 0-2 0,0 0-1 0,0 0 0 15,0 0-18-15,7 0-3 0,0 0-1 0,0 0 0 16,0 0-34-16,-4 0-7 0,4 0-2 0,0 0-663 0</inkml:trace>
  <inkml:trace contextRef="#ctx0" brushRef="#br0" timeOffset="-86220.379">20881 673 972 0,'0'0'41'0,"0"0"-33"16,0 0 51-16,0 0 9 0,-4 5 3 0,4-5 0 0,0 0 12 0,0 0 2 0,0 0 1 0,0 0 0 15,-3 9-38-15,3-3-8 0,0-6-2 16,0 0 0-1,0 6-14-15,3 6-4 0,1-6 0 0,-1 5 0 0,1-5-1 0,3 0-1 16,-3 3 0-16,-1 3 0 0,1-6-3 0,-1 0-1 0,4 5 0 0,-3-5 0 16,-1 0 3-16,1 3 1 0,-1-3 0 0,1 5 0 15,-1-5 7-15,4 0 2 0,-7-6 0 0,4 6 0 16,-4-6-4-16,7 0-1 0,-7 0 0 0,0 0 0 16,4 0 2-16,-4 0 1 0,7 0 0 0,-4-12 0 15,1 6 5-15,-1-5 1 0,1 2 0 0,-1-9 0 16,-3 7-11-16,0-1-3 0,0-6 0 0,0 3 0 15,-3 4-9-15,3-7-8 0,0 0 9 0,-4 10-9 16,4-10 0-16,-3 0 0 0,3 7 0 16,-4-4 0-16,1-3 0 0,3 6 0 0,-4 1 0 0,1-10 0 15,-1 9-14-15,4 1-2 0,-4 5-1 0,1-12 0 16,3 9-21-16,-4 3-4 16,1-5-1-16,-1 5 0 0,1 0-41 0,-1 0-9 15,4 0-2-15,0 6 0 0,0 0-146 0,0 0-30 0</inkml:trace>
  <inkml:trace contextRef="#ctx0" brushRef="#br0" timeOffset="-85489.909">21043 564 1333 0,'0'0'28'0,"-7"0"6"0,7 0-34 0,0 0 0 0,-7-6 0 0,7 6 0 15,0 0 40-15,0 0 0 0,0 0 1 0,0 0 0 16,0 0 3-16,0 0 0 0,0 0 0 0,0 0 0 16,0 0-9-16,0 0-2 0,0 0 0 0,0 0 0 15,0 0-7-15,0 12-2 0,4-6 0 0,-1 5 0 16,1-5-5-16,3-6-2 0,0 6 0 0,0 0 0 15,3 0 1-15,1 0 0 0,0-6 0 0,-1 3 0 16,-3 3 2-16,4-6 0 0,-1 0 0 0,-3 0 0 16,1 0 3-16,-1 0 1 0,0-6 0 0,-4 3 0 15,4-3 4-15,-3 0 0 0,-4 0 1 0,3 0 0 16,1-6-13-16,-1 7-2 0,-3-7-1 0,0 3 0 16,0 3-13-16,0-6 8 0,0 6-8 0,-3 1 0 15,3-7 8-15,-4 6-8 0,1 0 0 0,-4 6 9 16,7 0-9-16,-4-6 0 0,4 6 0 0,-7-3 0 0,-3 3 0 15,2 3-11-15,1 3 3 0,-3-6 0 0,3 6 8 0,0 6-13 16,0-6 5-16,0-1 8 0,0 7-12 0,-1 0 12 16,1 3-12-16,4-4 12 15,-1 1-9-15,1 0 9 0,-1 0 0 0,4 2 0 0,-3-2-10 0,3 0 10 16,0 0-8-16,0-1 8 0,0-2 0 0,0 3 0 16,3 0 0-16,-3-6 0 0,0 5 0 0,4-5 0 15,-1 3 9-15,1 3-9 16,-1-6 11-16,4 6-11 0,-3-7 10 0,0 1-10 0,3 6 8 0,0-3-8 15,0 3 0-15,0-7 9 0,0 1-9 16,3 6 0-16,1-6 0 0,0 0 0 0,-4 0-9 0,3 0-4 0,1-3-1 16,3 2 0-16,0-5 3 15,-3 0 1-15,3-5 0 0,3 2 0 16,1-3-92-16,0 0-18 0,3-6-4 0,-4 6-1 16,1-6-45-16,-4 7-9 0</inkml:trace>
  <inkml:trace contextRef="#ctx0" brushRef="#br0" timeOffset="-8743.233">15240 255 546 0,'0'0'11'0,"0"0"4"0,0 0-15 0,0 0 0 0,0 0 0 0,0-6 0 16,0 6 39-16,-4-6 5 0,4 3 0 0,0 3 1 16,-3-5-8-16,3 5-1 0,0-12-1 0,0 6 0 15,0 6-11-15,0 0-3 0,3 0 0 0,-3 0 0 16,0 0-8-16,0 0-1 0,0 0-1 0,0 0 0 15,0 0-11-15,0 0 0 0,0 0 0 0,0 0 0 16,0 0 14-16,0 0 1 0,0 0 0 0,0 0 0 16,0 0 8-16,0 0 1 0,0 0 1 0,-3 0 0 15,3 0 8-15,-4 6 2 0,1 0 0 0,3-6 0 16,-4 11-11-16,4-11-3 0,0 0 0 0,0 0 0 16,-3 3 25-16,3-3 5 0,0 0 1 0,0 0 0 15,0 0-13-15,0 0-3 0,0 0 0 0,0 0 0 16,0 0-14-16,0 6-3 0,0 0-1 0,0 0 0 0,0-6-4 0,0 12-1 0,3-6 0 0,-3-1 0 15,4 7-5-15,-1-6-8 0,-3 3 11 0,4-3-11 16,-4 6 9-16,0-1-9 0,3-5 0 16,1 6 9-16,-4-3-9 0,4 8 0 0,-4-11 0 0,3 6 0 15,-3-6 37-15,4 6 6 0,-4-6 1 0,3 2 0 16,1-2-26-16,-4-6-5 0,0 6-1 0,3 0 0 16,-3-6-4-16,4 6 0 0,-4-6-8 0,3 6 12 15,-3-6-12-15,4 6 0 0,-4-6 0 16,3 6 0-16,-3-6 15 0,4 5-3 0,-4-5-1 15,0 6 0-15,0-6-11 0,0 0-16 0,0 0 4 0,3 3 1 16,-3-3 11-16,0 0 0 0,0 0 0 0,0 0 0 16,0 0 0-16,0 0 0 0,0 0 0 0,0 0 0 15,0 0 0-15,0 0 0 0,0 0 0 0,0 0 0 16,0 0 19-16,0 0 5 0,0 0 2 0,0 0 0 16,0 0-42-16,0 0-8 0,0 0-1 0,0 0-1 15,0 0 43-15,0 0 9 0,0 0 2 0,0 0 0 16,0 0-28-16,0 0 0 0,0 0 8 0,0 0-8 15,0 0 0-15,0 0 8 0,0 0-8 0,0 0 8 16,0 0-8-16,4-3 10 0,-1-3-10 0,1 6 10 16,-4-11-10-16,0 5 10 0,0-6-10 0,0 0 10 15,0 1-10-15,-4-4 8 0,4 3-8 0,-3 0 8 16,3-8-44-16,-4 8-8 0,1-6-3 0,3 7 0 16,-4-7 38-16,1 9 9 0,-1-3 0 0,1-5 0 0,-1 11 0 15,4-6 0-15,0 0 0 0,0 4 0 0,-3-4 0 16,3 6 11-16,0 0-3 0,3 0 0 0,-3 0-8 15,0 6-11-15,0-6 3 0,0 6 0 0,4-11 8 0,-4 11 0 16,3-3 0-16,-3 3 0 0,0 0 0 16,4-6 0-16,-4 6 0 0,0 0 0 15,7 0 0-15,-7 0 0 0,3 0 0 0,-3 0-8 16,0 0 8-16,0 0 0 0,7 0 0 0,-7 0 0 0,4 6 0 0,3 2 0 0,-3-2 0 16,-1 0 0-16,1 6 0 0,-4-6 0 0,3 0 0 0,1 11 0 15,-1-8 13-15,-3 3-1 0,4 0-1 0,-1 5 0 16,1-2-11-16,-1 3-16 0,1-1 4 0,-1 1 1 15,1 3 11-15,3-4 0 0,-4 1 0 0,1-3 0 16,3-4 26-16,-3 1 7 0,-1 0 2 0,1 5 0 16,3-11-25-16,-4 3-10 0,1 3 8 0,3-6-8 15,-4 0 0-15,-3-6 0 0,4 6 0 0,-1-1 0 16,-3-5-26-16,4 6-10 0,3 0-3 16,-7-6 0-16,0 0 83 0,0 0 16 0,0 0 3 0,0 0 1 15,3 0-103-15,-3 0-20 16,0 0-4-16,0 0-1 0,0 0 0 0,0 0 0 0,0 0 0 15</inkml:trace>
  <inkml:trace contextRef="#ctx0" brushRef="#br0" timeOffset="-7654.979">15388 64 760 0,'0'0'16'0,"0"0"3"0,0 0-19 15,0 0 0-15,0 0 0 0,0 0 0 0,0 0 38 0,0 0 4 0,0 0 1 0,0 0 0 16,0 0 1-16,0 0 1 0,0 0 0 0,0 0 0 16,4 6 15-16,-1 0 4 0,1 0 0 15,-1 0 0-15,4-1-52 0,-3 1-12 0,-1 0 0 16,4 0 0-16,-3 0 54 0,-1-3 8 0,5 9 2 0,-5-6 0 16,4-1-22-16,-3 1-4 0,-1 6-1 0,4-6 0 15,-3 0-8-15,-1 0-1 0,-3 2-1 0,4-2 0 16,-4-6-27-16,3 12 0 0,-3-6 0 0,0-6 0 15,0 6 32-15,0-6 2 0,0 0 0 0,4 6 0 16,-4-6-3-16,0 0-1 0,0 0 0 0,0 0 0 16,0 0-75-16,0 0-15 15,0 0-4-15,0 0 0 0,0 0 0 0,0 0 0 16,0 0 0-16</inkml:trace>
  <inkml:trace contextRef="#ctx0" brushRef="#br0" timeOffset="-6055.79">16775 217 836 0,'0'0'24'0,"0"0"4"15,0 0-28-15,0 0 0 0,0 0 0 0,0 0 0 16,0 0 57-16,0 0 6 0,0 0 1 0,0 0 0 16,0 0 0-16,0 0 0 0,0 0 0 0,0 0 0 15,0 0-3-15,0 0 0 0,0 0 0 0,0 0 0 16,0 0-46-16,0 0-15 0,0 0 8 0,0 0-8 15,0 0 51-15,0 0 6 0,0 0 2 0,0 0 0 16,0 0-43-16,0 0-16 0,0 0 11 0,0 0-11 16,-4 6 46-16,1 0 3 0,3 0 1 0,-4 2 0 15,4 4-29-15,0-6-5 0,0 6-2 0,0-1 0 0,0 1-14 0,0 3 0 0,0-3 0 16,0 5 0-16,0-5 34 0,0 3 4 0,0 2 1 16,0 1 0-16,0-6-25 0,4 8-5 0,-4-8-1 0,3 6 0 15,1-1 7-15,-4-2 1 16,3 3 0-16,-3-6 0 0,4 5-16 0,-1-5 0 0,1 3 0 15,-1 2 0-15,1-5 21 0,-1-6-1 0,1 6-1 0,-1-3 0 16,1-4-19-16,-1 1-11 0,1-6 2 16,-4 0 0-16,3 6 9 0,-3-6 9 0,4 6-1 0,-4-6-8 15,0 0 12-15,0 0-12 0,0 0 12 0,0 0-12 16,0 0 12-16,0 0-4 0,0 0 0 0,0 0-8 16,0 0 17-16,0 0-3 0,0 0-1 0,0 0 0 15,0 0 20-15,0 0 4 0,0 0 1 0,0 0 0 16,0 0-38-16,0 0 0 0,0 0 0 0,0 0-12 15,-7-6 12-15,3 0 11 0,1 6-3 0,-1-6 0 16,-3 1-8-16,4-4 0 0,-1 3 0 0,1 0 0 16,-1 0 0-16,1 0 0 0,-1-6 0 0,1 7 0 15,-1-7 0-15,1-3 0 0,-1 3 0 0,0-5 0 16,1-1 0-16,-1-3 12 0,4-2-4 0,-3 5 0 16,3 4-8-16,-4-10 0 0,4 6 0 0,-3 1 0 15,3 2 0-15,-4 3 0 0,4-5 0 0,-3 5 0 16,3-3-21-16,0 3-3 0,0 1-1 0,-4-1 0 15,4 0 25-15,0 3 0 0,0-2 0 0,0-1 0 16,0 6 8-16,-3-6 8 0,3 12 0 0,0-6 1 16,0 6-17-16,0 0 0 0,0 0 0 0,0 0 0 0,0 0 0 15,0 0 0-15,0 0 0 0,0 0 0 16,0 0-10-16,0 0-6 0,0 0 0 0,0 0-1 16,0 0 17-16,3-6 12 0,1 1-1 0,-1 2-1 0,4-3-10 15,-3 6 0-15,3 0 0 0,0 0 0 16,0 0-13-16,4 0 5 0,-4 0 8 0,0 0-13 15,0 0 13-15,0 6 0 0,0-6 0 0,0 3 0 0,0 8 0 0,-3-11 0 0,3 12 0 16,-4-6 0-16,1 0 0 0,3 6 0 0,-4-1 0 16,-3 4 0-16,4-9 0 0,-4 6 0 0,0 5 0 15,0-5 0-15,-4-3-23 0,4 3-1 0,0 5-1 0,-3-11 0 16,-1 6 25-16,4-12 0 0,-3 6 0 0,-1 9-8 16,4-15 8-16,-7 5 0 0,7-5 0 0,-10 0 0 15,2 6 8-15,1-6-8 0,-3 0 8 16,3-6-8-16,0 6 0 0,3-5 9 0,-3-7-9 15,0 9 0-15,4-3 0 0,-1-6 0 0,0 6 0 0,1 0 0 16,-1-5 0-16,1 5-12 0,3 0 0 0,-4 6 0 16,4-9-31-16,0 9-5 15,0 0-2-15,0 0 0 0,0 0-118 0,0 0-23 16,0 0-5-16</inkml:trace>
  <inkml:trace contextRef="#ctx0" brushRef="#br0" timeOffset="-5253.999">17022 149 832 0,'-8'0'35'0,"1"0"-35"16,0 0 92-16,0-6 11 0,7 6 2 0,-7 0 1 15,0 0-13-15,0 0-2 0,0 0-1 0,0 0 0 16,0 0-18-16,7 0-4 0,-11 0-1 0,11 0 0 15,-7 0-21-15,4 0-4 0,3 0-1 0,-7 6 0 16,7-6-23-16,0 0-5 0,0 0-1 0,-7 0 0 16,7 0-12-16,0 0 0 0,0 0 0 0,0 0 0 15,-4 6 0-15,4 0 0 0,-3 6 0 0,3-6 0 16,0 2 0-16,3-2 0 0,-3 6 0 0,0 0 0 16,0-6 0-16,0 6 0 0,0-4 0 0,0 4 0 15,0 0 11-15,0-6-1 0,0 5 0 0,0-5 0 16,0 0 10-16,0-6 3 0,4 9 0 0,-4-9 0 15,0 0-4-15,0 6-1 0,0-6 0 0,0 0 0 16,0 0 4-16,0 0 1 0,0 0 0 0,7 0 0 16,-4-6-1-16,1 3 0 0,3-9 0 0,-4 6 0 15,4-5-12-15,0-1-2 0,1 0-8 0,-5 3 12 16,4-2-12-16,-3-1 0 0,3 6 8 0,-4-6-8 0,4 6 0 16,-3-5 0-16,-1 8 0 0,1-3 0 0,-1 0 0 15,-3 6 0-15,4-6-9 0,-4 6 9 0,0 0-9 0,0 0 9 16,0 0-8-16,0 0 8 0,0 0 0 15,0 0-10-15,0 0 10 0,0 0 0 0,0 0-9 0,0 0 9 16,0 0 0-16,0 0-9 0,0 0 9 0,0 6 0 0,0 0 0 16,3 3 0-16,-3 2 0 0,0 1 0 0,4-6 0 15,-4 6 8-15,4 0-8 0,-1-4 11 0,-3 4-11 16,4 0 12-16,-4 0-12 0,3-1 8 0,-3 1-8 0,0-3 8 16,4 3-8-16,-4 5 0 0,3-5 0 0,-3 0 8 15,4 3-8-15,-4-4 0 0,3 1 0 0,1 0 8 16,-4 0-8-16,0 2 0 0,0-8 0 0,3 0 0 15,-3 6 0-15,0-6 0 0,0-6 0 0,4 6 0 16,-4-6 0-16,0 0-14 0,0 0 3 0,0 0 1 16,0 0-39-16,0 0-8 0,0 0-2 0,0 5 0 15,0-5-168-15,3 0-33 0</inkml:trace>
  <inkml:trace contextRef="#ctx0" brushRef="#br0" timeOffset="-4237.829">17272 88 1337 0,'0'0'28'0,"-7"5"6"0,7-5-34 0,-4 6 0 0,4-6 0 0,0 0 0 15,0 0 58-15,-7 6 5 0,7-6 1 0,0 0 0 16,-7 0 37-16,7 0 8 0,0 0 2 0,-7-6 0 16,7 6-61-16,-7 0-12 0,4-11-2 0,3 11-1 15,-7 0-24-15,7 0-11 0,-4-6 10 0,4 6-10 16,0 0 8-16,0 0-8 0,0 0 0 0,0 0 9 15,-7-6-9-15,7 6 0 0,-4 0 0 0,4 0 8 16,-7-6 8-16,0 6 0 0,7 0 1 0,-7 0 0 16,0 0 0-16,0 6 0 0,0-6 0 0,0 0 0 15,0 0-1-15,4 6-1 0,-5-6 0 0,1 6 0 16,7-6-4-16,-3 0-1 0,-4 5 0 0,7-5 0 16,-7 6-10-16,3 0 8 0,-3-6-8 0,7 0 8 15,-3 6-8-15,3-6 0 0,0 9 0 0,-4-3 0 16,4 0 0-16,-3 5 0 0,3-5 0 0,0 0 0 15,0 0 0-15,0 0 0 0,0 0 0 0,3 3 0 16,-3 2 0-16,0-5 0 0,0 6 0 0,0-6 0 16,0 0 0-16,4 0 0 0,-4-6 0 0,0 11 0 15,3-8 0-15,-3-3 0 0,0 6 0 0,0-6 0 16,4 6 0-16,-4-6 0 0,3 6 0 0,-3-6 0 16,0 0 0-16,0 6 0 0,0-6 0 0,0 0 0 0,0 0 0 15,7 6 0-15,-7-6 0 0,0 0 0 0,0 0 0 16,4 6 0-16,-4-6 0 0,0 0 0 0,3 5 0 0,-3-5 0 15,7 0 0-15,-7 0 0 0,4 6 0 0,-4-6 0 16,7 0 0-16,-3 6 0 0,3 0 0 0,-7-6 0 16,3 3 0-16,1 3 0 0,-1 0 0 0,1 0 0 0,-1 5 0 0,-3-5 0 15,0 0 0-15,4 6 0 0,-4-6 0 0,0 0 0 16,0 8-15-16,0-2 5 0,0 0 1 0,0 0 0 16,-4-1-2-16,4 4 0 0,0-9 0 0,-3 6 0 15,3 5 11-15,-4-11 0 0,4 9-9 0,0-9 9 16,-3 6 0-16,3-6 0 0,0-1 0 0,0 7 0 15,0-12 0-15,0 6 0 0,0-6 0 0,-4 6 0 16,1-3 0-16,-1 9 0 0,1-12 0 0,-5 6 0 16,5-1 0-16,-4 1 0 0,-4-6 0 0,1 6 0 15,3-6-18-15,-4 6-2 0,1-6-1 0,-1 6 0 16,0-6-47-16,1 0-10 0,-1 0-2 0</inkml:trace>
  <inkml:trace contextRef="#ctx0" brushRef="#br0" timeOffset="-991.801">21840 296 684 0,'0'0'28'0,"-7"-6"-28"16,7 6 77-16,0 0 10 0,-3 0 1 0,3 0 1 15,0 0-18-15,0 0-4 0,0 0-1 0,0 0 0 0,0 0-42 0,0 0-8 16,-4 6-1-16,4 9-1 16,4-3 3-16,-4 11 1 0,3-5 0 0,-3 8 0 0,4-2 12 0,-1 8 2 15,1-2 1-15,3 2 0 16,0-3 3-16,0 4 0 0,0-4 0 0,-3 9 0 0,3-8-1 0,0 2 0 16,-4-3 0-16,1-2 0 15,-1-9 1-15,1-1 0 0,0 4 0 0,-4-10 0 0,3 1 7 0,-3 6 1 16,0-12 1-16,0 0 0 15,0-6-11-15,0 0-2 0,0 0-1 0,0 0 0 0,0 0 12 0,0 0 2 0,0 0 1 16,-7-6 0 0,3 0-28-16,1-12-6 0,-4 6 0 0,3-5-1 0,4 2-11 0,-7-2 0 15,4 5 0-15,-1-9 8 0,4 4-8 0,-3-1-9 16,-1 0 9-16,1 4-13 0,-1-4-2 0,1 0 0 16,-1 7 0-16,1-4 0 15,-1-3-1-15,0 6-1 0,1 1 0 0,-1-10 0 0,-3 9 5 0,4 1 2 0,-4-7 0 16,0 0 0-16,3 4 10 0,-3 2 0 0,4-6 0 15,-4 6-8-15,3-2 8 0,-3-4 0 0,0 6 0 0,3 1 0 16,1-10 0-16,-4 9 0 0,3 0 0 0,-3-5 0 16,4 2 0-16,-1 3 0 0,1-5 0 0,-1 5 0 15,1-6 0-15,-1 4 0 0,4 2 0 0,-3 0 0 16,3 0 0-16,-4 6-8 0,4-2 8 0,0 8 0 16,0-6 0-16,0 6-10 0,0 0 10 0,0 0 0 15,0 0-13-15,0 0 4 0,0 0 1 0,0 0 0 16,0 0-1-16,0 0 0 0,7 6 0 0,-3-6 0 0,3 0 9 0,0 0 0 15,-4 3 0-15,4-3 0 0,4 5 0 0,-4 1-8 16,0-6 8-16,0 0 0 0,0 0 0 16,4 0 0-16,-4 0 0 0,3 0 0 0,4 0 0 0,-3 0 0 15,3 0 0-15,0 0 0 0,4 0 0 16,-4 6-8-16,0-6 8 0,4 0 0 16,-1 6-27-16,-3 0 0 0,4-6 0 0,-7 6 0 15,3 0-43-15,0-6-9 0,-4 12-1 0,1-7-1 16,0-2-31-16,-4 3-7 0,0 0-1 0</inkml:trace>
  <inkml:trace contextRef="#ctx0" brushRef="#br0" timeOffset="-278.336">21865 431 1302 0,'0'0'27'0,"0"0"7"0,0 0-34 0,0 0 0 0,0 0 0 0,0 0 0 15,0 0 46-15,0 0 2 0,7 3 1 0,-3 3 0 16,6 0-22-16,-3 0-5 0,0 0-1 0,4 0 0 15,0 0-13-15,-1 5-8 0,4-5 8 0,0 0-8 16,-3 3-11-16,0 9-6 0,3-1-2 0</inkml:trace>
  <inkml:trace contextRef="#ctx0" brushRef="#br0" timeOffset="1015.605">22705 661 816 0,'-18'0'16'0,"4"-6"6"0,-4 6-22 0,4 0 0 0,0 0 0 0,0 6 0 15,3-6 36-15,-3 0 2 0,4 6 1 0,-1-6 0 16,4 0-4-16,0 0-1 0,-4 6 0 0,1-6 0 16,3 5 1-16,3 4 0 0,-3-3 0 0,0 0 0 15,4 6-15-15,-1 0-4 0,1-1 0 0,-1-2 0 16,1 9 0-16,-1-1 0 0,1-5 0 0,-1 3 0 16,4 2 0-16,0-5 0 0,0-6 0 0,-4 6 0 15,4-6 0-15,0-6 0 0,0 6 0 0,0-6 0 16,0 0 0-16,0 0-1 0,0 0 0 0,0 0 0 15,0 0 11-15,0 0 2 0,0 0 1 0,8 0 0 16,-1-6-29-16,3 0 0 0,-3 6 0 0,4-12 0 16,-1 6 12-16,1 0-3 0,0-5-1 0,-4 5 0 15,3-3-8-15,-3-9 8 0,-3 12-8 0,-1-5 8 0,1-1-8 0,3-3 0 16,-4 3 0-16,1 1 0 16,-1-1 0-16,-3 0 0 0,0 0 0 0,4 4 0 0,-4 2 0 15,0 0 0-15,0-6-10 0,0 6 10 16,0 6 0-16,0 0 18 0,0 0-2 0,0 0-1 15,0 0 20-15,0 0 4 0,0 0 1 0,0 0 0 16,0 0-19-16,0 0-3 0,0 0-1 0,0 0 0 16,-4 12-2-16,4 0-1 0,0-6 0 0,-3 2 0 15,3 4 3-15,0 6 1 0,0-6 0 0,0-1 0 0,0 4 2 0,0-3 1 16,3 0 0-16,-3-1 0 16,0 1-10-16,0-3-3 0,4 3 0 0,-4-1 0 0,4-5-8 0,-1 0 0 0,4-6-12 15,0 6 12-15,0-6-12 0,4-6 12 0,-1 6-10 16,5-6 10-1,-1 0-100-15,3 0-15 0,-3 1-2 0</inkml:trace>
  <inkml:trace contextRef="#ctx0" brushRef="#br0" timeOffset="1828.482">23202 367 291 0,'0'0'0'0,"0"0"13"0,0 0-13 0,0 0 0 0,0-3 0 0,0 3 0 15,0-6 0-15,0 6 0 0,4-6 0 0,-4 6 0 0,0 0 12 0,0 0-1 16,0 0 0-16,0 0 0 16,3 6 63-16,4-6 13 0,0 6 2 0,-3 0 1 0,-1 8 4 0,1-8 1 15,-1 0 0-15,1 6 0 16,0 0-31-16,-1 2-7 0,1-2-1 0,-1 6 0 15,1-6-4-15,-1-1-2 0,1 4 0 0,-4-3 0 16,3 0-11-16,-3-7-3 0,4 7 0 0,-4-12 0 16,3 6-3-16,-3-6-1 0,4 6 0 0,3-3 0 15,-4-3-10-15,4 6-2 0,0-6-1 0,4-6 0 0,-4 6-7 0,4-3 0 16,-1 3-1-16,1-6 0 16,3 0-11-16,0 0 10 0,0-5-10 0,-3 5 10 0,-1-6-10 0,1 0 0 15,0 3 0-15,-4 3 8 0,3 1 4 0,-6-7 0 16,-1 6 0-16,1 0 0 0,-1 0-12 0,-3 0 0 0,0-3 0 0,0 4 8 15,-3-7-8-15,-1 0 0 0,1 0 0 16,-4 1 0-16,0-4-24 0,0 3-1 0,0 0 0 16,-4 1 0-1,0-1-6-15,1 0-1 0,-1 3 0 0,1 3 0 16,-1 0-140-16,0 6-28 0,4-5-5 0</inkml:trace>
  <inkml:trace contextRef="#ctx0" brushRef="#br0" timeOffset="2381.706">23594 346 1044 0,'-7'12'21'0,"3"-6"7"16,4 0-28-16,-3 8 0 0,-1-8 0 0,1 0 0 0,-1 0 31 0,1 6 1 15,3-6 0-15,0 3 0 0,0 2-16 0,3-5-4 16,-3 0 0-16,0 6 0 0,0 0 32 0,4-7 7 16,-4 1 1-16,3 0 0 0,-3-6-36 0,4 9-6 15,-1-3-2-15,-3-6 0 0,0 0 6 0,0 0 1 0,0 0 0 16,0 0 0-16,0 0 21 0,0 0 4 0,0 0 0 0,0 0 1 15,4 6-27-15,-4-6-6 0,0 0 0 0,0 0-8 16,0 0 17-16,7 6-3 0,0-6-1 0,-7 0 0 16,3-6-1-16,4 0 0 0,-3 6 0 0,-1-6 0 15,1-6-1-15,0 9-1 0,-1-8 0 0,1-1 0 16,-4 6 10-16,0-6 1 0,3 6 1 0,-3-5 0 16,0 8-22-16,4-9 0 0,-4 12 0 0,0 0 0 15,0 0 0-15,0 0 0 0,0 0 0 0,0 0 0 16,0 0 0-16,0 0 0 0,0 0 0 0,7 0 0 15,-7 0 0-15,7 6-15 0,3 3 3 0,-3 2 0 16,0-5 12-16,4 6 10 0,-4 0-2 0,0-1 0 16,0-2-8-16,0 3 8 0,0 0-8 0,0 0 8 15,0-1-8-15,0 1 0 0,1-6 0 0,-5 3-11 16,4-3 11-16,0 5 0 0,-3-5 10 0,3 0-10 16,-4-6 8-16,1 6-8 0,-1 0 0 0,-3-6 0 15,0 0-20-15,0 0-11 0,0 0-1 0,4 0-1 16,3 0-158-16,-7 0-31 0</inkml:trace>
  <inkml:trace contextRef="#ctx0" brushRef="#br0" timeOffset="3194.739">24285 502 1014 0,'0'0'43'0,"0"0"-35"15,0 0 10-15,0 0 2 0,0 0 0 0,0 0 0 16,0 0 48-16,0 0 9 0,0 0 3 0,0 0 0 15,0 0 12-15,0 0 4 0,0 0 0 0,0 0 0 16,0 0-42-16,0 0-8 0,0 0-2 0,0 0 0 16,0 0-24-16,0 0-4 0,0 0-2 0,0 0 0 15,0 0-2-15,0 0 0 0,0 0 0 0,0 0 0 16,0 0-12-16,0 0 0 0,0 0 8 0,-7 0-8 16,0 0 0-16,-3 0 0 0,2 0 0 0,1 6 0 15,0-6 0-15,0 6 0 0,0 0-12 0,0 0 12 0,0-1-8 0,0 1 8 16,0 0 0-16,0 0 0 15,0 3 0-15,0 3 0 0,3-1 0 0,-3-5 0 0,4 0 0 0,-1 0 0 16,1 0 0-16,3 6 0 0,0-12 16 0,-4 3-4 16,4-3 0-16,0 0 0 0,0 0 7 0,7 6 1 15,-3-1 0-15,-1 1 0 0,8-6-20 0,-4 0 0 16,4 0 0-16,-1 0 0 0,1 0 10 0,3 0-2 16,0 0 0-16,-4 0 0 15,1-6-8-15,3 1 0 0,-3-1 0 0,-4 3 0 0,3-9 0 16,-3 0 0-16,0 6 0 0,1-5 0 0,-5-1 0 0,4 3 0 15,-3-3 9-15,-4 0-9 0,3 1 0 0,-3-1 0 0,-3-3 0 0,3 9 0 16,-4 0 0-16,1 1 0 0,-4-1 0 0,3 0 0 16,-3 6 0-16,0-6 0 0,7 6 0 0,-7 6-8 15,0-6 8-15,0 12-13 0,3-7 5 0,1 1 8 16,-1 3 0-16,1 9 0 0,3-6 0 0,0 5 0 16,3-2 0-16,1 8 0 0,-1-5 0 0,4 9 0 15,0-4 0-15,7 1 0 0,-3-4 0 0,3 4 0 16,0-7 0-16,0 10 0 0,4-4 0 0,0-5 0 15,-1 2 0-15,-3-2 0 0,1 6 0 0,-1-10 0 16,-4 10 0-16,1-12 0 0,-1 8 0 0,-3-8 0 16,0 6-8-16,1-7 8 0,-1 10 0 0,-4-9 0 15,4-1 0-15,-7 7 8 0,0-12 0 16,0 3 0-16,-3-3-8 0,-1 5 0 0,1-5 0 0,-1 6 0 16,-3-6 0-16,3-6 0 0,-3 6 0 0,-3 0 0 0,3-6 8 15,-4 6-8-15,-3-6 8 0,0 0-8 16,0 0 12-16,0-6-4 0,-4 6 0 0,0-6 0 15,4 0-8-15,-3 0 0 0,-1-6 0 0,-3 6 0 16,3 1 0-16,1-7-17 0,-1 9 4 0,0-9 1 16,1 0-32-16,-1 1-7 0,4 5-1 0,0-6 0 15,3-3-76-15,4 9-16 0,0-5-4 0</inkml:trace>
  <inkml:trace contextRef="#ctx0" brushRef="#br0" timeOffset="4003.533">24596 555 615 0,'0'0'13'0,"-4"-6"3"0,1 0 1 0,-1 0 1 16,1 0-18-16,-1 1 0 0,0-7 0 0,-3 0 0 15,4 6 36-15,-1-3 3 0,4 3 1 0,-3 1 0 0,-1-1 9 0,4 6 3 0,0 0 0 0,0 0 0 16,0-6 3-16,0 6 1 0,0 0 0 0,0 0 0 16,0 0-4-16,0 0 0 0,0 0 0 0,0 0 0 15,-3 12-22-15,-1-7-5 0,4 1-1 0,0 9 0 16,0-3 18-16,4 0 3 0,-1-1 1 0,4 1 0 16,-3 3-18-16,3 2-4 0,-4-5-1 0,5 0 0 15,-1 0-3-15,-4 2 0 0,4-2 0 0,-3-6 0 16,-1 6 1-16,1-6 0 0,-4-6 0 0,0 6 0 15,0-6 7-15,0 0 2 0,0 0 0 0,0 0 0 16,0 0-10-16,0 0-1 0,0 0-1 0,0 0 0 16,0 0 14-16,0 0 2 0,0 0 1 0,0 0 0 15,-4-6-16-15,-3 0-3 0,0 0-1 0,4-6 0 16,-1 6-15-16,1 0 8 0,-1 1-8 0,-3-4 0 16,3-3 0-16,1 0 0 0,-1 6 0 0,1-5 0 15,-4-7 0-15,3 9 0 0,1-3 0 0,-1 1 0 16,1-7 0-16,-1 6 0 0,4 3 0 0,0-2 0 15,-3-1 0-15,3 6 0 0,0-6-8 0,0 6 8 16,3-8 0-16,-3 2 0 0,4 0 0 0,-4 6 0 0,0 0 0 0,3 0 0 16,1 1 0-16,-1-7 0 0,1 9 0 0,3-3 0 15,-4 6 0-15,4-6-10 16,0 6 10-16,1-6 0 0,-1 6-9 0,3 0 9 16,1 0-12-16,-1 6 1 0,4-6 1 0,1 6 0 15,-5 0-27-15,4-3-6 0,0 0-1 0,1 6 0 16,2-4-51-16,-3-5-10 0,4 6-3 0</inkml:trace>
  <inkml:trace contextRef="#ctx0" brushRef="#br0" timeOffset="4860.402">24917 414 1355 0,'0'0'28'0,"0"0"8"0,-7 0-36 0,3 12 0 0,4-12 0 0,-7 3 0 15,0 2 51-15,0 1 3 0,3 0 1 0,-3 0 0 16,4 0-11-16,-4 0-3 0,3 6 0 0,-3-7 0 0,0 1-22 15,4-3-5-15,-4 3-1 0,-1 6 0 16,5-6-13-16,-4 0 11 0,0 0-11 0,3-1 10 16,-3 1-10-16,0 6 12 0,4-6-12 0,-4 9 12 0,3-9-12 0,1 5 0 15,-1-5 0-15,-3 6 0 0,7 0 0 0,-4-9 0 16,4 8 0-16,0-5 0 0,0 0 12 0,0 0-2 16,0-6-1-16,0 0 0 15,0 0 17-15,0 0 3 0,0 0 1 0,8 0 0 0,-1 0 5 0,0 0 1 16,0-6 0-16,0 0 0 15,3 0-20-15,-3 1-3 0,4-4-1 0,-4-3 0 0,4 0-12 0,-1 0 11 16,-3 1-11-16,0-1 10 0,0 3-10 0,0-3 0 16,0 1 0-16,-3-1 8 0,3 0-8 0,0 0 0 15,-3 3 0-15,-4 9 0 0,3-5 0 0,-3-7 8 16,4 12-8-16,-4 0 0 0,0 0 0 0,0 0 8 0,0 0-8 0,0 0 0 16,0 0 0-16,0 0 8 15,0 0-8-15,0 0 0 0,0 0 0 0,0 0 0 0,0 0 8 0,0 0-8 16,-7 12 0-16,3-7 0 0,4 7 9 0,-3 3-9 15,3-3 0-15,3-1 0 0,1 7 0 0,-1-9 0 16,1 9 0-16,-1-1 8 0,1-5-8 0,3 3 0 16,-4 2 0-16,4-11 9 0,-3 6-9 0,3-6 0 15,-3 0 0-15,-1-6 0 0,4 0 0 0,-3-6 0 16,3 0 15-16,0-6-1 0,0 6 0 0,0-11 0 16,0 2-32-16,0 3-6 15,-4-5-2-15,5-1 0 0,-1 9-109 0,0-3-21 16,-4 1-5-16</inkml:trace>
  <inkml:trace contextRef="#ctx0" brushRef="#br0" timeOffset="5479.739">25157 458 1371 0,'0'0'30'0,"0"0"6"0,0 0 2 0,0 0 1 0,0 0-31 16,0 0-8-16,-4 6 0 0,4 6 0 0,-3-7 66 0,-1 4 12 0,0 3 2 0,4 6 1 15,-3-7-9-15,-1 1-3 0,1 0 0 0,-1 3 0 16,1-4-22-16,-1 1-5 0,1 0-1 0,-1 0 0 16,1 2-15-16,-1-8-3 0,4 6-1 0,-3 0 0 15,3-6-14-15,-4 0-8 0,4-1 8 0,0-5-8 16,0 0 0-16,0 0 0 0,0 0 0 0,0 0 8 16,0 0-8-16,0 0 0 0,0 0 0 0,0 0 8 15,0 0-8-15,0 0 0 0,0 0-11 0,0 0 11 16,0 0-8-16,0 0 8 0,0 0 0 0,0 0-9 15,0 0 9-15,0 0 0 0,0 0 0 0,0 0 0 0,0 0 0 0,0 0 0 16,0 0 0-16,0 0 0 16,0 0 0-16,0 0 0 0,7-5 0 0,-3 5 0 0,3 0 0 0,-4-6 0 15,4 6 0-15,0 0 0 16,-3-6 0-16,3 6 0 0,0-6 0 0,0 0-8 0,0 0 8 0,0 0 0 16,0 6 0-16,0-6 0 15,0 1 0-15,0-1 0 0,1 3 0 0,-1-3 0 0,-4 0 0 0,4 6 0 16,0-6 0-16,-3 0 0 15,-1 6-8-15,-3 0 0 0,7 0 0 0,-3 0 0 16,-4 0-4-16,0 0-1 0,7 0 0 0,-7 0 0 16,3 6 13-16,1 0-11 0,-1 6 11 0,1-9-10 0,-4-3 10 0,0 0 0 0,0 0 0 0,4 6 0 15,-4-6-10 1,0 0 0-16,0 0 0 0,0 0 0 16,0 0-38-16,0 0-7 0,0 0-1 0,0 0-1 15,3 0-124-15,1 0-25 0,3-9-5 0</inkml:trace>
  <inkml:trace contextRef="#ctx0" brushRef="#br0" timeOffset="6518.612">25573 487 1257 0,'0'0'53'16,"0"0"-42"0,0 0 47-16,0 0 10 0,0 0 1 0,0 0 1 15,0 0 6-15,0 0 0 0,-7 3 1 0,0 3 0 16,0 0-27-16,0 0-6 0,0 0 0 0,0 0-1 0,-1 0-14 0,1-1-2 16,-3 7-1-16,-1-6 0 0,1 0-13 0,-1 9-2 15,1-9-1-15,2 5 0 16,-2-5 0-16,3 6 0 0,0 0 0 0,0-3 0 0,0 2-10 0,0-5 8 15,3 12-8-15,1-12 8 16,-1 0-8-16,0 2 0 0,1 4 0 0,3-12 0 0,0 6 0 0,0-6 0 16,0 0 0-16,0 0 0 0,0 0 0 0,0 0 8 0,0 0-8 0,7 0 8 15,0-6 4-15,4 6 0 0,-4-6 0 0,3 0 0 16,1-2-12-16,-1 2 8 0,1-6-8 16,3-6 8-16,-3 7 0 0,3-10 0 0,0 3 0 0,-3 1 0 15,3-10 0-15,-4 10-8 0,1-13 12 16,-1 10-4-16,-3-10-8 0,4 10 0 0,-4-4 9 0,0 1-9 15,-3-4 8-15,-1 4-8 0,-3-1 10 0,0 9-10 16,0-8 0-16,-3 5 8 0,-1 4-8 0,1 2 0 16,-1 0 0-16,1 6 0 15,-5-6 8-15,5 12-8 0,3 0 9 0,0 0-1 0,-7 0 0 0,-4 0 0 16,4 0 0-16,4 12-8 0,-4-6 12 0,3 6-4 16,1 5-8-16,-1-2 0 0,1 3 0 0,-1 5 8 15,4-2-8-15,0 2 8 0,0 1-8 0,4 2 8 16,-1-2-8-16,-3-4 10 0,4 4-10 0,-1-1 10 15,1-2-10-15,-1 3 12 0,1-1-12 0,-1-2 12 16,1-4-12-16,-1 1 12 0,1-6-12 0,-1 2 12 16,4-2-12-16,-3 6 0 0,3-6 9 0,0-4-9 15,4 4 0-15,-4-6-16 0,0 6 2 0,3-12 1 16,1 0-98-16,3 0-19 0,0-6-4 0</inkml:trace>
  <inkml:trace contextRef="#ctx0" brushRef="#br0" timeOffset="10340.44">22807 599 782 0,'-3'6'33'15,"-1"0"-33"1,0 0 82-16,1 3 10 0,-1-4 1 0,1 1 1 16,-1 6-20-16,4-6-4 0,-3 6-1 0,3-6 0 0,-4 2-21 0,4 4-4 0,0-6 0 0,0 6-1 15,0-6-14-15,4-6-2 0,-4 0-1 0,0 6 0 16,3-1-9-16,-3 1-1 0,0-6-1 0,4 6 0 16,-4 3-15-16,3-3 9 0,1 0-9 0,-1 0 8 15,-3 5-8-15,4-5 0 0,-4 0 0 0,0 0 0 16,4 3 0-16,-4 3 0 0,0-7 0 0,0 7 0 15,3-6 0-15,-3 6 8 0,0 0-8 0,4-4 0 16,-4 4 0-16,0-6 0 0,0 6 0 0,0-6 0 16,0 0 0-16,0-6 0 0,3 5 0 0,-3-5 0 15,0 0 0-15,0 0 0 0,0 0 0 16,0 0-11 0,4-11-25-16,-4-1-4 0,3 0-2 0</inkml:trace>
  <inkml:trace contextRef="#ctx0" brushRef="#br0" timeOffset="10896.103">22670 346 1531 0,'-8'6'64'15,"8"-6"-51"1,-7 0-13-16,7 0-10 0,-7 0 2 0,7 0 0 0,0 0-13 0,0 0-3 0,0 0 0 0,-3-6-584 16</inkml:trace>
  <inkml:trace contextRef="#ctx0" brushRef="#br0" timeOffset="11368.516">22807 440 843 0,'0'0'17'0,"0"0"5"0,0 0-22 0,0 0 0 0,0 0 0 0,0 0 0 15,0 0 44-15,0 0 4 0,0 0 0 0,0 0 1 0,0 0 1 0,0 0 0 16,0 0 0-16,0 0 0 15,0 0-18-15,0 0-3 0,0 0-1 0,4 6 0 0,-4 0 2 0,3 6 0 16,1 0 0-16,-1-7 0 16,1 1 3-16,-1 3 1 0,1 3 0 0,-1 0 0 0,1-1-5 0,-1 7-1 0,1-9 0 15,-1 9 0 1,1-1-14-16,-1-5-3 0,-3 9-1 0,4-10 0 0,0 7-2 0,-4 0-8 0,0-4 12 0,0 4-4 16,0 0 12-16,0-1 1 15,0-2 1-15,0 3 0 0,0-1 4 0,0-2 1 0,0 2 0 0,0-5 0 16,0 0-3-16,0 0 0 0,0-3 0 0,0 2 0 15,0-5-10-15,0 6-2 0,0-12-1 0,0 0 0 16,0 0-11-16,0 0 0 0,0 0 0 0,0 0 0 16,0 6 0-16,0-6-16 0,0 0 3 0,0 0 0 31,0 0-44-31,0 0-9 0,0 0-2 0,0 0 0 0,0 0-28 0,0 0-5 16,7-6-2-16</inkml:trace>
  <inkml:trace contextRef="#ctx0" brushRef="#br0" timeOffset="11931.417">22775 699 801 0,'0'0'34'16,"0"0"-34"-16,0 0 0 15,0 0 0-15,0 0 0 0,0 0 0 0,0 0 39 0,0 0 1 0,0 0 0 0,0 0 0 16,0 0-16-16,0 0-4 0,0 0 0 0,0 0 0 15,0 0-12-15,0 0-8 0,0 0 8 0,0 0-8 16,0 0 0-16,0 0 0 0,0 0 0 0,0 0 0 16,0 0 20-16,0 0 0 0,0 0 0 0,0 0 0 15,0 0 29-15,0 0 6 0,0 0 1 0,0 0 0 16,0 0 6-16,0 0 2 0,0 0 0 0,0 0 0 16,0 0-20-16,0 0-3 0,0 0-1 0,0 0 0 15,0 0 4-15,0 0 0 0,0 0 0 0,0 0 0 16,0 0-36-16,0 0-8 0,0 0 0 0,0 0 0 15,0 0 0-15,0 0 0 0,0 0 0 0,0 0 0 16,7 0 8-16,0 0 0 0,-3 0 0 0,-4 0 0 0,7 0-8 16,0 0 8-16,0 0-8 0,0 0 8 0,0 0 0 0,0 0 0 15,0 0 0-15,0 6 0 0,4-6-8 0,-4 6 0 16,4-6 0-16,-1 0 0 0,1 6 0 16,-1-6 0-16,1 0 0 0,3 6 0 0,-3-6 0 0,-1 0 0 15,4 5 0-15,-3-5 0 0,0 0 0 0,-4 0 0 16,0 0 0-16,3 0 0 15,-6 0 8-15,3 0 0 0,0 0 0 0,-4-5 0 0,-3 5-8 0,0 0-11 16,4 0 3-16,-1-6 0 16,1 6-20-16,-1-6-3 0,-3 6-1 0,0 0 0 15,0 0-41-15,4 0-9 0,0-6-2 0</inkml:trace>
  <inkml:trace contextRef="#ctx0" brushRef="#br0" timeOffset="15207.58">26381 255 511 0,'0'0'14'0,"0"0"4"15,0 0-18-15,0 6 0 0,3 0 0 0,-3 6 0 16,0-1 84-16,0-5 12 0,-3 3 4 0,-1 3 0 16,4-6-10-16,-3 11-2 0,-1-11 0 0,4 6 0 15,-3-3-17-15,-1 8-4 0,4-5-1 0,-3-6 0 16,3 6-9-16,0 3-1 0,0-4-1 0,0 1 0 0,0-6-17 0,0 6-3 16,0-1-1-16,0-5 0 15,3 0-6-15,-3-6 0 0,0 9-1 0,0-9 0 16,0 0 1-16,0 0 0 0,0 0 0 0,0 0 0 15,4 6-13-15,-4-6-3 0,0 0 0 0,0 0 0 16,3-6 4-16,1 6 0 0,-1-12 0 0,1 9 0 0,-4-8-16 0,0 5 9 0,3-6-9 16,-3 6 8-16,-3-6-8 0,3 6 8 0,-4 1-8 15,1 2 8-15,-1-9-8 0,1 6 8 0,3 6-8 0,-7-6 8 16,3 6-8-16,0-6 0 0,-3 0 0 0,4 6 0 16,-4-6 0-16,3 1 12 0,1-7-2 0,-1 9 0 15,1-3 4-15,-1 0 1 0,1 0 0 0,-1 0 0 16,1 6 10-16,-1-6 3 0,1-5 0 0,3 5 0 15,-4 0-17-15,4 0-3 0,0-3-8 0,0 3 12 16,0 0-1-16,0 1-1 0,0-1 0 0,0 6 0 16,4-12-10-16,-1 6 0 15,1 0 9-15,-1 0-9 0,1 3 0 0,-1-2 0 0,1-1 0 0,-1 0 0 16,4 6 0-16,-7 0 0 0,4-6 0 0,3 6 0 16,-4-6 0-16,-3 6 0 0,7 0 0 0,1 0 0 15,-5 0-10-15,-3 0 10 0,7 0-12 0,0 0 12 16,-7 0-8-16,4 0 8 0,-4 0 0 0,7 0 0 15,-7 0-12-15,7 0 12 0,0 6-12 0,-4-6 12 16,4 6 0-16,-3 0-8 0,0-6 8 0,-1 11 0 16,1-8 0-16,-4 3 0 0,3 0 0 0,-3 0 9 15,0 6-9-15,0-6 0 0,0 5 0 0,-3-5 0 16,-1 0 0-16,1 3 8 0,-1-3-8 0,0 0 0 16,1-6 0-16,-4 11 0 0,7-11 0 0,-7 6 0 15,0-6 9-15,-4 0-9 0,4 0 10 0,0 0-10 16,-4-6 11-16,4 6-11 0,-3-11 12 0,3 5-12 15,-4 0 12-15,1-3-4 0,-1-3 0 0,0 6-8 0,1-11 0 0,-1 11-14 16,1-6 1-16,3 3 0 16,0-2-16-16,0 5-3 0,0 0-1 0,3 6 0 15,4 0-112-15,0 0-23 0,0 0-4 0,0 0 0 16,0 0-59-16,0 0-11 0</inkml:trace>
  <inkml:trace contextRef="#ctx0" brushRef="#br0" timeOffset="15709.482">26501 193 1740 0,'-4'6'36'0,"4"6"8"0,-3 0-35 0,3 5-9 0,0-2 0 0,0-3 0 16,0 11 86-16,0-11 15 0,3 3 3 0,1 2 1 16,-4 1-65-16,3-6-14 0,1 3-2 0,-4-10-1 15,3 7 14-15,-3-6 3 0,4 6 1 0,-4-12 0 16,0 0-23-16,0 0-5 0,0 0-1 0,0 0 0 16,0 0-1-16,0 0-1 0,0 0 0 0,0-6 0 15,0-6-10-15,0 6 0 0,0-14 9 0,-4 8-9 16,1 0-10-16,3 0-6 0,-4-5-2 0,4 5 0 15,-3 3-14-15,-1-3-4 0,4-5 0 0,-3 11 0 16,3-6 11-16,0 3 1 0,0 4 1 0,0-7 0 0,0 6 3 0,0 0 0 16,0 6 0-16,0-6 0 0,0 6 20 0,0 0 0 0,0-6 12 0,0 6-4 15,0 0-8-15,0 0 0 0,0 0 0 16,0 0 0-16,3-6 0 0,-3 6-12 16,7 0 2-16,-7 0 1 0,4 0 9 0,3 0 0 0,-4-6 0 0,4 6 0 15,-3 0 0-15,3 0 0 16,0 6 0-16,-3-6 0 0,3 0 0 0,-7 0 0 0,7 0 0 0,-4 6 0 15,4-6-11-15,0 6 0 0,0-6 0 0,-3 6 0 16,3-6-35 0,0 0-7-16,-4 6-2 0,5-6 0 0,2 6-29 15,-3 0-5-15,4-6-2 0,-4 11 0 0,3-8-30 16,-3 3-7-16,4 0 0 0</inkml:trace>
  <inkml:trace contextRef="#ctx0" brushRef="#br0" timeOffset="16224.116">26716 217 1176 0,'-7'0'33'0,"3"6"7"15,4-6-32-15,-7 6-8 0,4 0 0 0,-4-1 0 16,7-5 73-16,-4 3 13 0,-3 3 2 0,7-6 1 15,-3 6-23-15,3-6-5 0,-4 6-1 0,0 0 0 16,4-6-14-16,0 12-3 0,-3-7-1 0,3 1 0 0,-4 0-34 0,4-6-8 16,0 9 0-16,-3-3 0 15,3-6 0-15,-4 12 10 0,4-12-2 0,-3 6-8 0,3 5 12 0,-4-5-4 0,4 6 0 0,-3-6-8 16,3 0 16-16,3 8-4 0,-3-14-1 0,0 6 0 16,0 0 1-16,0 0 1 0,0-6 0 0,0 12 0 15,0-12 3-15,4 6 1 0,-4-6 0 0,0 0 0 16,0 0 7-16,7 6 0 0,-7-6 1 0,7 0 0 15,0 0-5-15,0-6 0 0,0 0-1 0,0 0 0 16,0 0 1-16,-3-6 1 0,3 6 0 0,0-8 0 16,-4 2-21-16,4 6 0 0,-3-6 0 0,0 6 0 15,-4-5 9-15,3-1-9 0,-3 3 12 0,0 3-12 16,0-6 10-16,-3 7-10 0,3-1 8 0,-4 0-8 16,0 0 0-16,1 0 8 0,-1 0-8 0,4 6 0 15,-7 0 0-15,0-9 0 0,4 9 0 0,-4-5 0 16,0-1 0-16,0 6 0 0,0 0 0 0,-1 0-11 15,8 0 11-15,-10 0-13 0,3 6 5 0,0-1 8 16,3-5-16-16,4 0 5 0,-7 9 1 0,4-3 0 16,-4 0-2-16,3 0 0 0,1 0 0 0,3 5 0 15,-4-5-16-15,4 0-4 0,0-6-1 0,4 6 0 16,-4 3-34-16,3-3-6 0,-3 0-2 0,4 0 0 16,3-1-126-16,0 1-26 0,0-6-5 0</inkml:trace>
  <inkml:trace contextRef="#ctx0" brushRef="#br0" timeOffset="16825.348">26889 173 1112 0,'-4'0'23'0,"1"-6"6"0,3 0-29 0,-4 0 0 0,1 0 0 0,3 0 0 16,-4-5 76-16,1 5 10 0,-1 0 2 0,4 6 0 16,0 0 1-16,0 0 1 0,0 0 0 0,0 0 0 15,0 0-15-15,0 0-3 0,0 0-1 0,0 0 0 16,-4 6-39-16,1 0-7 0,-1 5-1 0,1 1-1 16,3 6-3-16,0 2 0 0,-4-2 0 0,4 0 0 15,0 8 16-15,4-8 2 0,-4 5 1 0,3-2 0 16,-3-4-21-16,4 1-4 0,-1 0-1 0,-3 2 0 15,4-2 7-15,-4 0 0 0,4-4 1 0,-4-2 0 16,0 0-7-16,3 0-2 0,-3-12 0 0,0 0 0 16,0 0 2-16,0 0 0 0,0 0 0 0,0 0 0 15,0 0 18-15,0 0 4 0,0-12 1 0,4 6 0 16,-1 0-23-16,1-6-5 0,-4 3-1 0,3-2 0 16,1-1-8-16,-4 6 12 0,3-6-12 0,-3 1 12 15,0-1-12-15,4 3 0 0,-4-3 0 0,0 6 0 16,0-5 0-16,0 5 0 0,0 0 0 0,0 6 0 15,0 0-17-15,0 0 4 0,0 0 1 0,0 0 0 16,0 0 4-16,0 0 8 0,7-6-13 0,-7 6 5 16,7 0 8-16,-7 0-13 0,3 0 5 0,4 6 8 15,-3 0-10-15,3 5 10 0,-3 1 0 0,-1-6-9 0,1 6 9 16,-1 3 0-16,1-10 0 0,-4 7 0 0,0 0 0 0,0 0 0 16,0-3 0-16,0 2 0 0,-4 1 0 0,4 0 0 15,-3-6 0-15,-1 5 0 0,4-5 0 0,-3 3 0 0,-1 3 0 0,4-12 0 16,0 0 0-16,0 0 0 0,0 0 0 0,0 0 8 15,-7 6-8-15,7-6 0 0,0 0 8 0,-7 6-8 16,0 0 0-16,0-6-10 0,0 0 1 0,0 0 0 31,0 0-27-31,-4-6-6 0,4 0-1 0,-4 0 0 16,4 0-104-16,-3-3-21 0,-1 3-4 0</inkml:trace>
  <inkml:trace contextRef="#ctx0" brushRef="#br0" timeOffset="17331.112">27076 261 1354 0,'0'0'38'0,"0"0"10"0,0 0-39 16,-11 0-9-16,11 0 0 0,0 0 0 0,-7 0 80 0,7 0 15 0,0 0 2 0,0 0 1 15,0 0-4-15,0 0-1 0,0 0 0 0,0 0 0 16,0 0-35-16,0 0-7 0,0 0-2 0,-7 6 0 15,7-6-19-15,0 0-4 0,0 0-1 0,0 0 0 16,0 0-17-16,0 0-8 0,0 0 0 0,0 0 8 16,0 0-8-16,0 0 0 0,0 0 0 0,0 0 0 15,0 0 0-15,0 0-11 0,0 0 11 0,0 0-8 16,-4 6 8-16,1 5-8 0,3 1 8 0,0-6-8 16,3 9 8-16,-3-3 0 0,4-1 0 0,0 7 0 15,-4-9 0-15,3 8 9 0,1-5-1 0,-4 6-8 16,3-6 20-16,1 2-2 0,-4-8-1 0,3 6 0 15,1 0-4-15,-4-6-1 0,0-6 0 0,0 0 0 16,0 0-12-16,0 0 9 0,0 0-9 0,0 0 8 16,0 0-16-16,0 0-4 0,0 0-1 0,-4 0 0 15,1-12-109-15,-1 6-22 0,1 0-4 0</inkml:trace>
  <inkml:trace contextRef="#ctx0" brushRef="#br0" timeOffset="17924.784">27164 311 1576 0,'0'0'32'0,"0"0"9"0,0 0-33 16,0 0-8-16,0 0 0 0,0 0 0 0,0 0 96 0,0 0 18 0,0 0 3 0,0 0 1 15,0 0-42-15,0 0-9 0,0 0-2 0,0 0 0 16,0 0-29-16,0 0-5 0,0 0-2 0,0 0 0 16,7 0-17-16,0 0-3 0,0 0-1 0,0 0 0 15,-3-6-8-15,3 6 8 0,-4-3-8 0,4 3 8 16,0-6-8-16,-3 6 0 0,3-6 0 0,0 6 0 15,0-6 0-15,-3 1 0 0,3-1 0 0,-4 0 0 16,4 0 0-16,-3 6 10 0,-1-6-10 0,-3 6 10 16,4 0-10-16,-4 0 0 0,3-6 0 0,-3 6 8 15,0 0-8-15,0 0 0 0,0 0 0 0,0 0 0 16,0 0 0-16,0 0 0 0,0 0 0 0,0 0 0 16,0 0 0-16,0 0-16 0,0 0 4 0,-10 0 1 15,3 0-20-15,-4 0-4 0,1 0-1 0,2 6 0 16,-2-6 10-16,-1 6 2 0,1-6 0 0,-1 6 0 15,1 0 16-15,-5 0 8 0,5-1-8 0,-1 1 8 16,1 0 0-16,-1 0 0 0,0 3 0 0,4-3 0 16,0 6 0-16,0-1 0 0,4-5 0 0,-1 0 0 15,1 0 0-15,3 0 0 0,0-6 0 0,3 15 8 0,1-10 4 0,-1 1 2 0,4 6 0 16,4-6 0-16,-4 6 1 16,4-3 0-16,-1 2 0 0,1-5 0 15,3 6 6-15,0-6 2 0,0 6 0 0,0-7 0 0,0 1-23 0,0 0 0 16,4-3 0-16,-4 3 0 15,4-6-28-15,-1 6-9 0,-2-12-3 0,-1 6 0 16,0 0-38-16,0 0-8 0,-4 0-2 0,1 0 0 16,0 0-108-16,-4 0-23 0,3 0-4 0</inkml:trace>
  <inkml:trace contextRef="#ctx0" brushRef="#br0" timeOffset="18717.499">27510 334 1191 0,'0'0'26'0,"0"0"6"0,0 0 0 0,0 0 2 16,0 0-34-16,0 0 0 0,0 0 0 0,0 0 0 15,-4-11 90-15,4 11 11 0,0 0 3 0,0 0 0 16,0 0-26-16,0 0-5 0,0 0-1 0,0 0 0 16,0 0-12-16,0 0-4 0,0 0 0 0,0 0 0 0,0 0-32 0,0 0-6 15,0 0-2-15,0 0 0 16,0 0 2-16,0 6 0 0,0-6 0 0,-3 11 0 16,6-5-6-16,-3 0-2 0,4 0 0 0,-4-6 0 0,0 6 7 0,0-6 2 15,0 0 0-15,3 6 0 0,-3-6-19 0,0 0 0 0,0 0 0 0,0 0 0 16,0 0 8-16,0 0 0 0,0 0 1 0,0 0 0 15,0 0 7-15,-3-6 0 0,3 0 1 0,-4 0 0 16,4-6-7-16,0 6-2 0,0-5 0 0,0-1 0 16,4 3-8-16,-4 3 0 0,0 0 0 0,0 0 0 15,0 6 0-15,0 0 0 0,0 0-9 0,0-5 9 16,0 5 0-16,0 0-8 0,0 0 8 0,0 0 0 16,0 0-9-16,0 0 9 0,0 0 0 0,7 0-9 15,0 0 9-15,-7 0 0 0,3 5 10 0,4 1-10 16,-3 0 17-16,-1 0-2 0,1-3-1 0,-1 3 0 15,1 6 1-15,-1-6 0 0,-3-6 0 0,4 5 0 16,-4 1 4-16,4 0 1 0,-4 0 0 0,0-6 0 16,0 0-20-16,0 0 0 0,0 0 0 0,0 0 0 15,0 0 10-15,0 0-2 0,7 6 0 0,-7-6 0 0,0 0 2 16,3-6 0-16,4 6 0 0,0 0 0 16,-7 0-10-16,4 0 0 0,-4 0 9 0,7-6-9 15,-7 6 0-15,3 0 0 0,-3 0 0 0,4-6 0 16,-4 6 0-16,3 0 0 0,-3 0 0 0,0 0 0 15,0 0 0-15,0 0 0 0,0 0 0 0,0 0 8 16,0 0-8-16,0 0 0 0,0 0 0 0,0 0 0 0,0 0 0 0,0 0 8 16,0 0-8-16,0 0 0 15,0 0 0-15,0 0 8 0,0 0-8 0,0 0 0 0,7 0 0 0,-7 0 9 16,4-6-9-16,3 6 0 0,-3 0 8 16,3 0-8-16,-7 0 0 0,3 0 0 0,4 0 11 0,0 0-11 0,0 0 10 0,-3 0-10 15,3 0 16-15,-4 0-2 16,4-5-1-16,-3 5 0 0,0 0-13 0,3 0 0 15,-4 5 0-15,-3-5 0 0,7 0 0 0,-3 0 0 0,3 0 0 16,-7 0 0-16,3 0 0 0,-3 0 0 0,7 0 0 16,0 0 0-16,-3-5 0 0,-1-1 0 0,5 6 0 15,-5-6 0 1,1 0-30-16,-1-3-6 0,1 3 0 0,-1 0-1 16,4 0-116-16,-3-5-23 0,3 5-5 0</inkml:trace>
  <inkml:trace contextRef="#ctx0" brushRef="#br0" timeOffset="19306.445">27862 193 2062 0,'0'0'43'0,"0"0"10"0,0 6-42 0,-3 6-11 0,3-6 0 0,0 6 0 16,0-1 64-16,3-8 10 0,-3-3 2 0,0 6 1 15,0-6-21-15,4 6-5 0,-1 0-1 0,1-6 0 16,-4 0-14-16,7 6-4 0,-3-6 0 0,3 6 0 15,0-6-12-15,0 0-2 0,3-6-1 0,-3 6 0 16,4 0-9-16,-4-6-8 0,7 6 9 0,-7-6-9 16,4 6 0-16,-1-6 0 0,-3 6 0 0,0-6 0 15,1 3-12-15,-1 3 2 0,0 0 0 0,0-5 0 16,-4-1 2-16,4 0 0 0,-3 6 0 0,-1-6 0 16,-3 6 8-16,4 0 0 0,-4 0-9 0,0 0 9 15,7-6 0-15,-7 6 0 0,0 0 0 0,0 0 0 0,0 0 0 16,0 0 0-16,0-6 0 0,0 6 0 0,0 0 0 0,0 0 8 15,0 0-8-15,-4 0 8 0,-3-6-8 0,0 0 0 0,0 6 0 16,4 0 0-16,3 0-12 0,-11 0 12 0,4 0-12 0,0 0 12 31,-4 0-11-31,4 0 11 0,0 6-8 0,0-6 8 0,0 6 0 0,4-6 0 0,3 0 9 0,-7 6-9 16,3 0 0-16,1 6-9 0,3-6-1 0,-4 2 0 16,4 4 10-16,0-6 0 0,4 0 0 0,-4 6 0 15,3-7 0-15,1 7 0 0,3-6 0 0,0 3 0 16,0-3 0-16,3 0 0 0,4 5 0 0,1-5 0 15,2 6 0-15,1-6 0 0,3 0 0 0,0 0 0 16,4 3-18-16,0-4-8 16,3 1-2-16,0 0 0 0,4-6-44 0,-8 0-8 0,5-6-3 15</inkml:trace>
  <inkml:trace contextRef="#ctx0" brushRef="#br0" timeOffset="19833.482">27079 143 1102 0,'0'0'23'0,"0"0"5"0,0 0-28 0,0 0 0 0,-7 0 0 0,7 0 0 16,0 0 70-16,0 0 9 0,0 0 1 0,0 0 1 15,0 0-40-15,7 0-8 0,0 0-1 0,4 6-1 16,-1-6 5-16,5 6 2 0,-1 0 0 0,3 6 0 15,-3-6-6-15,4 2 0 0,-4 4-1 0,4-6 0 16,-4 6-13-16,-3 0-2 0,3-1-1 0,-4-2 0 16,-3 3-5-16,0-6-1 0,0 11 0 0,-3-11 0 15,-1 6-9-15,-3-3 0 0,4-3 0 0,-4 0 8 16,3 5-139-16,1-5-28 0,-4 0-5 0</inkml:trace>
  <inkml:trace contextRef="#ctx0" brushRef="#br0" timeOffset="25717.951">17293 5285 242 0,'0'0'0'0,"0"0"14"0,-7 6-14 0,4 0 0 0,-4 0 0 0,3 0 0 0,0 5 36 0,1-5 5 16,-4 0 1-16,3 3 0 15,1 0-4-15,3-9-1 0,-4 14 0 0,1-8 0 0,3-6 14 16,0 0 2-16,0 0 1 0,0 0 0 16,0 0 34-16,0 0 8 0,0 0 0 0,0 0 1 0,0 0-20 0,0 0-4 15,0 0-1-15,0 0 0 16,0 0-41-16,0 0-9 0,0 0-2 0,0 0 0 0,0 0-20 0,0 0 0 16,-4 6 0-16,4 0-8 15,0 0 8-15,0 3-8 0,4 3 8 0,-1-7-8 0,-3 7 8 0,4-6 0 16,3 6 0-16,-4-6 0 0,4 6 0 0,4-7 0 15,0 4 0-15,-1-3-8 0,4 6 8 0,0 0 8 0,1-7-8 0,-1 4 11 16,7 0-11-16,-4-3 0 0,5 3 0 0,-1 3 0 16,0-7 0-16,0 1 0 15,4 0 0-15,-4 3-11 0,0-3 11 0,0 3 12 0,4 0-2 16,-4-9-1-16,4 5 4 0,0-5 1 0,-1 6 0 16,1-12 0-16,3 6-1 0,0 0 0 0,4-5 0 15,0 5 0-15,0-9 4 0,6 0 1 16,1 0 0-16,0-3 0 0,3 1-27 15,-3-1-6-15,0-6-1 0,0 3 0 16,-4-2-24-16,0 5-4 0,1-3-2 0,-1-2 0 16,-3 5-8-16,3 0-2 0,0 6 0 0,-7-2 0 15,1-1 0-15,-5 6-1 0,1 0 0 0,-4 3 0 0,0 3-10 16,-3 6-1-16,0-4-1 0,-1 1 0 0,-3 6 2 16,-3 0 1-16,3 0 0 0</inkml:trace>
  <inkml:trace contextRef="#ctx0" brushRef="#br0" timeOffset="26585.652">17678 5068 874 0,'0'0'18'0,"0"0"4"16,-7 0-22-16,0 5 0 0,3-5 0 0,-3 12 0 15,0-9 0-15,3 6 0 0,-3 0 0 0,0 3 0 0,0-1 0 0,-3 7 0 0,3-9 8 16,-4 3-8-16,4-1 20 0,-4-5 0 0,1 0 0 0,-4 0 0 16,3 0-2-16,1-6-1 0,-5 6 0 0,5 0 0 15,-4-1-7-15,3-2-2 16,1 3 0-16,-5-6 0 0,5 6-8 0,-4-6 0 0,3 6 0 0,1-6 8 16,-1 0-8-16,-3 0 0 0,3-6 0 0,-3 6 8 15,0 6-8-15,4-6 8 0,-5 6-8 0,5-6 8 16,-1 12-8-16,-3-6 0 0,4 2-12 0,-5 4 12 15,1 0-9-15,0 0 9 0,0 11 0 0,0-8 0 16,0 8-8-16,0-11 8 0,0 6 0 0,0 2 0 16,-1-2 0-16,5-6 0 0,-4 5 0 0,3-2 0 15,4 3 0-15,0-1 0 0,0-2 0 0,0 3 0 16,3-7 11-16,1 1-11 0,-1-6 12 0,4-6-12 16,0 6 19-16,0-6-3 0,0 0-1 0,0 0 0 15,0 0 9-15,0 0 3 0,4 12 0 0,-4-12 0 0,3 9-19 16,4-4-8-16,1 1 8 0,-1-6-8 0,0 6 0 0,0 0 0 15,0 0 0-15,-4 0 0 16,8 0 8-16,-1-3-8 0,-3 3 8 0,4-1-8 0,0 7 0 0,-4-6 0 16,3 12 0-16,1-9 0 15,-1-1 0-15,1 7 0 0,0 3 0 0,3-7 12 16,3 4-32-16,1 3-5 0,3-1-2 0</inkml:trace>
</inkml:ink>
</file>

<file path=ppt/ink/ink6.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1-04-06T19:56:22.357"/>
    </inkml:context>
    <inkml:brush xml:id="br0">
      <inkml:brushProperty name="width" value="0.05292" units="cm"/>
      <inkml:brushProperty name="height" value="0.05292" units="cm"/>
      <inkml:brushProperty name="color" value="#FF0000"/>
    </inkml:brush>
  </inkml:definitions>
  <inkml:trace contextRef="#ctx0" brushRef="#br0">12393 13194 198 0,'0'0'0'0,"0"0"8"0,0 0-8 0,0 0 11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04-06T20:07:42.070"/>
    </inkml:context>
    <inkml:brush xml:id="br0">
      <inkml:brushProperty name="width" value="0.05" units="cm"/>
      <inkml:brushProperty name="height" value="0.05" units="cm"/>
    </inkml:brush>
  </inkml:definitions>
  <inkml:trace contextRef="#ctx0" brushRef="#br0">23 1 8752 0 0,'0'1'190'0'0,"-1"8"-10"0"0,-2-3-78 0 0,-7-1 1599 0 0,1-9-2266 0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04-06T20:08:01.359"/>
    </inkml:context>
    <inkml:brush xml:id="br0">
      <inkml:brushProperty name="width" value="0.05" units="cm"/>
      <inkml:brushProperty name="height" value="0.05" units="cm"/>
    </inkml:brush>
  </inkml:definitions>
  <inkml:trace contextRef="#ctx0" brushRef="#br0">1 1 12640 0 0,'0'0'536'0'0,"0"0"-432"0"0,0 0-104 0 0,0 0 0 0 0,0 0 0 0 0,0 0 0 0 0,0 7 432 0 0,0-7 64 0 0,0 0 16 0 0,0 10 0 0 0,0-10-416 0 0,0 0-96 0 0,0 0 0 0 0,0 0 0 0 0,0 0 0 0 0,0 0 0 0 0,0 0 0 0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04-06T20:09:07.239"/>
    </inkml:context>
    <inkml:brush xml:id="br0">
      <inkml:brushProperty name="width" value="0.05" units="cm"/>
      <inkml:brushProperty name="height" value="0.05" units="cm"/>
    </inkml:brush>
  </inkml:definitions>
  <inkml:trace contextRef="#ctx0" brushRef="#br0">548 140 14184 0 0,'0'0'288'0'0,"0"0"88"0"0,0 0-304 0 0,0 0-72 0 0,0 0 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48DD0A07-85FA-4B78-9C5E-5A1CE49C4023}" type="datetimeFigureOut">
              <a:rPr lang="en-US" smtClean="0"/>
              <a:t>3/28/2025</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6A90846C-8667-4EDA-B1E1-658FC02399AA}" type="slidenum">
              <a:rPr lang="en-US" smtClean="0"/>
              <a:t>‹#›</a:t>
            </a:fld>
            <a:endParaRPr lang="en-US" dirty="0"/>
          </a:p>
        </p:txBody>
      </p:sp>
    </p:spTree>
    <p:extLst>
      <p:ext uri="{BB962C8B-B14F-4D97-AF65-F5344CB8AC3E}">
        <p14:creationId xmlns:p14="http://schemas.microsoft.com/office/powerpoint/2010/main" val="2572251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é</a:t>
            </a:r>
          </a:p>
        </p:txBody>
      </p:sp>
      <p:sp>
        <p:nvSpPr>
          <p:cNvPr id="4" name="Slide Number Placeholder 3"/>
          <p:cNvSpPr>
            <a:spLocks noGrp="1"/>
          </p:cNvSpPr>
          <p:nvPr>
            <p:ph type="sldNum" sz="quarter" idx="10"/>
          </p:nvPr>
        </p:nvSpPr>
        <p:spPr/>
        <p:txBody>
          <a:bodyPr/>
          <a:lstStyle/>
          <a:p>
            <a:fld id="{6A90846C-8667-4EDA-B1E1-658FC02399AA}" type="slidenum">
              <a:rPr lang="en-US" smtClean="0"/>
              <a:t>2</a:t>
            </a:fld>
            <a:endParaRPr lang="en-US" dirty="0"/>
          </a:p>
        </p:txBody>
      </p:sp>
    </p:spTree>
    <p:extLst>
      <p:ext uri="{BB962C8B-B14F-4D97-AF65-F5344CB8AC3E}">
        <p14:creationId xmlns:p14="http://schemas.microsoft.com/office/powerpoint/2010/main" val="638875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é</a:t>
            </a:r>
          </a:p>
        </p:txBody>
      </p:sp>
      <p:sp>
        <p:nvSpPr>
          <p:cNvPr id="4" name="Slide Number Placeholder 3"/>
          <p:cNvSpPr>
            <a:spLocks noGrp="1"/>
          </p:cNvSpPr>
          <p:nvPr>
            <p:ph type="sldNum" sz="quarter" idx="10"/>
          </p:nvPr>
        </p:nvSpPr>
        <p:spPr/>
        <p:txBody>
          <a:bodyPr/>
          <a:lstStyle/>
          <a:p>
            <a:fld id="{6A90846C-8667-4EDA-B1E1-658FC02399AA}" type="slidenum">
              <a:rPr lang="en-US" smtClean="0"/>
              <a:t>11</a:t>
            </a:fld>
            <a:endParaRPr lang="en-US" dirty="0"/>
          </a:p>
        </p:txBody>
      </p:sp>
    </p:spTree>
    <p:extLst>
      <p:ext uri="{BB962C8B-B14F-4D97-AF65-F5344CB8AC3E}">
        <p14:creationId xmlns:p14="http://schemas.microsoft.com/office/powerpoint/2010/main" val="693148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3/28/2025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3/28/2025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3/28/2025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3/28/2025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3/28/2025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3/28/2025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3/28/2025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3/28/2025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3/28/2025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3/28/2025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3/28/2025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3/28/2025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customXml" Target="../ink/ink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ustomXml" Target="../ink/ink7.xml"/><Relationship Id="rId2" Type="http://schemas.openxmlformats.org/officeDocument/2006/relationships/notesSlide" Target="../notesSlides/notesSlide2.xml"/><Relationship Id="rId96" Type="http://schemas.openxmlformats.org/officeDocument/2006/relationships/image" Target="../media/image6.png"/><Relationship Id="rId1" Type="http://schemas.openxmlformats.org/officeDocument/2006/relationships/slideLayout" Target="../slideLayouts/slideLayout2.xml"/><Relationship Id="rId37" Type="http://schemas.openxmlformats.org/officeDocument/2006/relationships/customXml" Target="../ink/ink8.xml"/><Relationship Id="rId36" Type="http://schemas.openxmlformats.org/officeDocument/2006/relationships/image" Target="../media/image24.png"/><Relationship Id="rId57" Type="http://schemas.openxmlformats.org/officeDocument/2006/relationships/customXml" Target="../ink/ink9.xml"/><Relationship Id="rId95" Type="http://schemas.openxmlformats.org/officeDocument/2006/relationships/customXml" Target="../ink/ink10.xml"/><Relationship Id="rId94" Type="http://schemas.openxmlformats.org/officeDocument/2006/relationships/image" Target="../media/image53.png"/><Relationship Id="rId56" Type="http://schemas.openxmlformats.org/officeDocument/2006/relationships/image" Target="../media/image3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ustomXml" Target="../ink/ink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ustomXml" Target="../ink/ink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vendredi, le vingt-huit mars</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69815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a:t>Devoirs</a:t>
            </a:r>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CC7D7E22-962A-4CFF-9B20-10F25F61A21F}"/>
                  </a:ext>
                </a:extLst>
              </p14:cNvPr>
              <p14:cNvContentPartPr/>
              <p14:nvPr/>
            </p14:nvContentPartPr>
            <p14:xfrm>
              <a:off x="4461480" y="4749840"/>
              <a:ext cx="360" cy="360"/>
            </p14:xfrm>
          </p:contentPart>
        </mc:Choice>
        <mc:Fallback xmlns="">
          <p:pic>
            <p:nvPicPr>
              <p:cNvPr id="5" name="Ink 4">
                <a:extLst>
                  <a:ext uri="{FF2B5EF4-FFF2-40B4-BE49-F238E27FC236}">
                    <a16:creationId xmlns:a16="http://schemas.microsoft.com/office/drawing/2014/main" id="{CC7D7E22-962A-4CFF-9B20-10F25F61A21F}"/>
                  </a:ext>
                </a:extLst>
              </p:cNvPr>
              <p:cNvPicPr/>
              <p:nvPr/>
            </p:nvPicPr>
            <p:blipFill>
              <a:blip r:embed="rId3"/>
              <a:stretch>
                <a:fillRect/>
              </a:stretch>
            </p:blipFill>
            <p:spPr>
              <a:xfrm>
                <a:off x="4452120" y="4740480"/>
                <a:ext cx="19080" cy="19080"/>
              </a:xfrm>
              <a:prstGeom prst="rect">
                <a:avLst/>
              </a:prstGeom>
            </p:spPr>
          </p:pic>
        </mc:Fallback>
      </mc:AlternateContent>
    </p:spTree>
    <p:extLst>
      <p:ext uri="{BB962C8B-B14F-4D97-AF65-F5344CB8AC3E}">
        <p14:creationId xmlns:p14="http://schemas.microsoft.com/office/powerpoint/2010/main" val="1169816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Billet de sortie</a:t>
            </a:r>
          </a:p>
        </p:txBody>
      </p:sp>
      <p:sp>
        <p:nvSpPr>
          <p:cNvPr id="3" name="Content Placeholder 2"/>
          <p:cNvSpPr>
            <a:spLocks noGrp="1"/>
          </p:cNvSpPr>
          <p:nvPr>
            <p:ph idx="1"/>
          </p:nvPr>
        </p:nvSpPr>
        <p:spPr>
          <a:xfrm>
            <a:off x="762000" y="1850338"/>
            <a:ext cx="10515600" cy="4351338"/>
          </a:xfrm>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Translate into French: We are sad that tomorrow is not a school day. </a:t>
            </a:r>
          </a:p>
        </p:txBody>
      </p:sp>
      <mc:AlternateContent xmlns:mc="http://schemas.openxmlformats.org/markup-compatibility/2006" xmlns:p14="http://schemas.microsoft.com/office/powerpoint/2010/main">
        <mc:Choice Requires="p14">
          <p:contentPart p14:bwMode="auto" r:id="rId3">
            <p14:nvContentPartPr>
              <p14:cNvPr id="34" name="Ink 33">
                <a:extLst>
                  <a:ext uri="{FF2B5EF4-FFF2-40B4-BE49-F238E27FC236}">
                    <a16:creationId xmlns:a16="http://schemas.microsoft.com/office/drawing/2014/main" id="{8237285C-523B-4647-8082-C3D1825C2F0F}"/>
                  </a:ext>
                </a:extLst>
              </p14:cNvPr>
              <p14:cNvContentPartPr/>
              <p14:nvPr/>
            </p14:nvContentPartPr>
            <p14:xfrm>
              <a:off x="6461609" y="4303518"/>
              <a:ext cx="8280" cy="7920"/>
            </p14:xfrm>
          </p:contentPart>
        </mc:Choice>
        <mc:Fallback xmlns="">
          <p:pic>
            <p:nvPicPr>
              <p:cNvPr id="34" name="Ink 33">
                <a:extLst>
                  <a:ext uri="{FF2B5EF4-FFF2-40B4-BE49-F238E27FC236}">
                    <a16:creationId xmlns:a16="http://schemas.microsoft.com/office/drawing/2014/main" id="{8237285C-523B-4647-8082-C3D1825C2F0F}"/>
                  </a:ext>
                </a:extLst>
              </p:cNvPr>
              <p:cNvPicPr/>
              <p:nvPr/>
            </p:nvPicPr>
            <p:blipFill>
              <a:blip r:embed="rId36"/>
              <a:stretch>
                <a:fillRect/>
              </a:stretch>
            </p:blipFill>
            <p:spPr>
              <a:xfrm>
                <a:off x="6452609" y="4294878"/>
                <a:ext cx="25920" cy="2556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51" name="Ink 50">
                <a:extLst>
                  <a:ext uri="{FF2B5EF4-FFF2-40B4-BE49-F238E27FC236}">
                    <a16:creationId xmlns:a16="http://schemas.microsoft.com/office/drawing/2014/main" id="{BBF5B009-BB71-4541-B85E-D51D09644586}"/>
                  </a:ext>
                </a:extLst>
              </p14:cNvPr>
              <p14:cNvContentPartPr/>
              <p14:nvPr/>
            </p14:nvContentPartPr>
            <p14:xfrm>
              <a:off x="6601649" y="5229798"/>
              <a:ext cx="360" cy="6840"/>
            </p14:xfrm>
          </p:contentPart>
        </mc:Choice>
        <mc:Fallback xmlns="">
          <p:pic>
            <p:nvPicPr>
              <p:cNvPr id="51" name="Ink 50">
                <a:extLst>
                  <a:ext uri="{FF2B5EF4-FFF2-40B4-BE49-F238E27FC236}">
                    <a16:creationId xmlns:a16="http://schemas.microsoft.com/office/drawing/2014/main" id="{BBF5B009-BB71-4541-B85E-D51D09644586}"/>
                  </a:ext>
                </a:extLst>
              </p:cNvPr>
              <p:cNvPicPr/>
              <p:nvPr/>
            </p:nvPicPr>
            <p:blipFill>
              <a:blip r:embed="rId56"/>
              <a:stretch>
                <a:fillRect/>
              </a:stretch>
            </p:blipFill>
            <p:spPr>
              <a:xfrm>
                <a:off x="6593009" y="5221158"/>
                <a:ext cx="18000" cy="24480"/>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125" name="Ink 124">
                <a:extLst>
                  <a:ext uri="{FF2B5EF4-FFF2-40B4-BE49-F238E27FC236}">
                    <a16:creationId xmlns:a16="http://schemas.microsoft.com/office/drawing/2014/main" id="{58B98475-ACE4-42A4-B404-59BC282EFE22}"/>
                  </a:ext>
                </a:extLst>
              </p14:cNvPr>
              <p14:cNvContentPartPr/>
              <p14:nvPr/>
            </p14:nvContentPartPr>
            <p14:xfrm>
              <a:off x="10464089" y="5022438"/>
              <a:ext cx="360" cy="360"/>
            </p14:xfrm>
          </p:contentPart>
        </mc:Choice>
        <mc:Fallback xmlns="">
          <p:pic>
            <p:nvPicPr>
              <p:cNvPr id="125" name="Ink 124">
                <a:extLst>
                  <a:ext uri="{FF2B5EF4-FFF2-40B4-BE49-F238E27FC236}">
                    <a16:creationId xmlns:a16="http://schemas.microsoft.com/office/drawing/2014/main" id="{58B98475-ACE4-42A4-B404-59BC282EFE22}"/>
                  </a:ext>
                </a:extLst>
              </p:cNvPr>
              <p:cNvPicPr/>
              <p:nvPr/>
            </p:nvPicPr>
            <p:blipFill>
              <a:blip r:embed="rId94"/>
              <a:stretch>
                <a:fillRect/>
              </a:stretch>
            </p:blipFill>
            <p:spPr>
              <a:xfrm>
                <a:off x="10257809" y="4963752"/>
                <a:ext cx="382320" cy="532452"/>
              </a:xfrm>
              <a:prstGeom prst="rect">
                <a:avLst/>
              </a:prstGeom>
            </p:spPr>
          </p:pic>
        </mc:Fallback>
      </mc:AlternateContent>
      <mc:AlternateContent xmlns:mc="http://schemas.openxmlformats.org/markup-compatibility/2006">
        <mc:Choice xmlns:p14="http://schemas.microsoft.com/office/powerpoint/2010/main" Requires="p14">
          <p:contentPart p14:bwMode="auto" r:id="rId95">
            <p14:nvContentPartPr>
              <p14:cNvPr id="4" name="Ink 3">
                <a:extLst>
                  <a:ext uri="{FF2B5EF4-FFF2-40B4-BE49-F238E27FC236}">
                    <a16:creationId xmlns:a16="http://schemas.microsoft.com/office/drawing/2014/main" id="{0F58F1C8-6AF2-47A5-9371-D9C0AA333DA6}"/>
                  </a:ext>
                </a:extLst>
              </p14:cNvPr>
              <p14:cNvContentPartPr/>
              <p14:nvPr/>
            </p14:nvContentPartPr>
            <p14:xfrm>
              <a:off x="2222640" y="2312280"/>
              <a:ext cx="8668080" cy="765360"/>
            </p14:xfrm>
          </p:contentPart>
        </mc:Choice>
        <mc:Fallback>
          <p:pic>
            <p:nvPicPr>
              <p:cNvPr id="4" name="Ink 3">
                <a:extLst>
                  <a:ext uri="{FF2B5EF4-FFF2-40B4-BE49-F238E27FC236}">
                    <a16:creationId xmlns:a16="http://schemas.microsoft.com/office/drawing/2014/main" id="{0F58F1C8-6AF2-47A5-9371-D9C0AA333DA6}"/>
                  </a:ext>
                </a:extLst>
              </p:cNvPr>
              <p:cNvPicPr/>
              <p:nvPr/>
            </p:nvPicPr>
            <p:blipFill>
              <a:blip r:embed="rId96"/>
              <a:stretch>
                <a:fillRect/>
              </a:stretch>
            </p:blipFill>
            <p:spPr>
              <a:xfrm>
                <a:off x="2213280" y="2302920"/>
                <a:ext cx="8686800" cy="784080"/>
              </a:xfrm>
              <a:prstGeom prst="rect">
                <a:avLst/>
              </a:prstGeom>
            </p:spPr>
          </p:pic>
        </mc:Fallback>
      </mc:AlternateContent>
    </p:spTree>
    <p:extLst>
      <p:ext uri="{BB962C8B-B14F-4D97-AF65-F5344CB8AC3E}">
        <p14:creationId xmlns:p14="http://schemas.microsoft.com/office/powerpoint/2010/main" val="1451654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Travail de cloche</a:t>
            </a:r>
          </a:p>
        </p:txBody>
      </p:sp>
      <p:sp>
        <p:nvSpPr>
          <p:cNvPr id="3" name="Content Placeholder 2"/>
          <p:cNvSpPr>
            <a:spLocks noGrp="1"/>
          </p:cNvSpPr>
          <p:nvPr>
            <p:ph idx="1"/>
          </p:nvPr>
        </p:nvSpPr>
        <p:spPr>
          <a:xfrm>
            <a:off x="762000" y="1850338"/>
            <a:ext cx="10515600" cy="4351338"/>
          </a:xfrm>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What is the difference between the use of the indicative and the subjunctive in French? You may write your response in English, but all that you write must constitute complete sentences.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5907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vendredi, le vingt-huit mars</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AEE5BD2C-AAC0-40AD-AB21-5FC1A7592B36}"/>
                  </a:ext>
                </a:extLst>
              </p14:cNvPr>
              <p14:cNvContentPartPr/>
              <p14:nvPr/>
            </p14:nvContentPartPr>
            <p14:xfrm>
              <a:off x="2351880" y="4946400"/>
              <a:ext cx="2880" cy="31320"/>
            </p14:xfrm>
          </p:contentPart>
        </mc:Choice>
        <mc:Fallback xmlns="">
          <p:pic>
            <p:nvPicPr>
              <p:cNvPr id="3" name="Ink 2">
                <a:extLst>
                  <a:ext uri="{FF2B5EF4-FFF2-40B4-BE49-F238E27FC236}">
                    <a16:creationId xmlns:a16="http://schemas.microsoft.com/office/drawing/2014/main" id="{AEE5BD2C-AAC0-40AD-AB21-5FC1A7592B36}"/>
                  </a:ext>
                </a:extLst>
              </p:cNvPr>
              <p:cNvPicPr/>
              <p:nvPr/>
            </p:nvPicPr>
            <p:blipFill>
              <a:blip r:embed="rId3"/>
              <a:stretch>
                <a:fillRect/>
              </a:stretch>
            </p:blipFill>
            <p:spPr>
              <a:xfrm>
                <a:off x="2342520" y="4937040"/>
                <a:ext cx="21600" cy="500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6" name="Ink 5">
                <a:extLst>
                  <a:ext uri="{FF2B5EF4-FFF2-40B4-BE49-F238E27FC236}">
                    <a16:creationId xmlns:a16="http://schemas.microsoft.com/office/drawing/2014/main" id="{47FF5DCE-2A9B-4827-AF71-F707B2DF979B}"/>
                  </a:ext>
                </a:extLst>
              </p14:cNvPr>
              <p14:cNvContentPartPr/>
              <p14:nvPr/>
            </p14:nvContentPartPr>
            <p14:xfrm>
              <a:off x="2037240" y="4412160"/>
              <a:ext cx="44640" cy="120960"/>
            </p14:xfrm>
          </p:contentPart>
        </mc:Choice>
        <mc:Fallback xmlns="">
          <p:pic>
            <p:nvPicPr>
              <p:cNvPr id="6" name="Ink 5">
                <a:extLst>
                  <a:ext uri="{FF2B5EF4-FFF2-40B4-BE49-F238E27FC236}">
                    <a16:creationId xmlns:a16="http://schemas.microsoft.com/office/drawing/2014/main" id="{47FF5DCE-2A9B-4827-AF71-F707B2DF979B}"/>
                  </a:ext>
                </a:extLst>
              </p:cNvPr>
              <p:cNvPicPr/>
              <p:nvPr/>
            </p:nvPicPr>
            <p:blipFill>
              <a:blip r:embed="rId5"/>
              <a:stretch>
                <a:fillRect/>
              </a:stretch>
            </p:blipFill>
            <p:spPr>
              <a:xfrm>
                <a:off x="2027880" y="4402800"/>
                <a:ext cx="63360" cy="139680"/>
              </a:xfrm>
              <a:prstGeom prst="rect">
                <a:avLst/>
              </a:prstGeom>
            </p:spPr>
          </p:pic>
        </mc:Fallback>
      </mc:AlternateContent>
    </p:spTree>
    <p:extLst>
      <p:ext uri="{BB962C8B-B14F-4D97-AF65-F5344CB8AC3E}">
        <p14:creationId xmlns:p14="http://schemas.microsoft.com/office/powerpoint/2010/main" val="4108280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24A53-E334-4F85-993C-CE1B7F23E5A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217CCAB2-1A6D-4A48-97C2-09E2A152E69F}"/>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err="1"/>
              <a:t>Vendredi</a:t>
            </a:r>
            <a:r>
              <a:rPr lang="en-US" dirty="0"/>
              <a:t>, </a:t>
            </a:r>
            <a:r>
              <a:rPr lang="en-US" dirty="0" err="1"/>
              <a:t>vendredi</a:t>
            </a:r>
            <a:endParaRPr lang="en-US" dirty="0"/>
          </a:p>
          <a:p>
            <a:pPr marL="0" indent="0">
              <a:buNone/>
            </a:pPr>
            <a:r>
              <a:rPr lang="en-US" dirty="0"/>
              <a:t>Rah, rah, rah!</a:t>
            </a:r>
          </a:p>
          <a:p>
            <a:pPr marL="0" indent="0">
              <a:buNone/>
            </a:pPr>
            <a:r>
              <a:rPr lang="en-US" dirty="0" err="1"/>
              <a:t>Vendredi</a:t>
            </a:r>
            <a:r>
              <a:rPr lang="en-US" dirty="0"/>
              <a:t>, </a:t>
            </a:r>
            <a:r>
              <a:rPr lang="en-US" dirty="0" err="1"/>
              <a:t>vendredi</a:t>
            </a:r>
            <a:endParaRPr lang="en-US" dirty="0"/>
          </a:p>
          <a:p>
            <a:pPr marL="0" indent="0">
              <a:buNone/>
            </a:pPr>
            <a:r>
              <a:rPr lang="en-US" dirty="0"/>
              <a:t>On y </a:t>
            </a:r>
            <a:r>
              <a:rPr lang="en-US" dirty="0" err="1"/>
              <a:t>va</a:t>
            </a:r>
            <a:r>
              <a:rPr lang="en-US" dirty="0"/>
              <a:t>!</a:t>
            </a:r>
          </a:p>
        </p:txBody>
      </p:sp>
    </p:spTree>
    <p:extLst>
      <p:ext uri="{BB962C8B-B14F-4D97-AF65-F5344CB8AC3E}">
        <p14:creationId xmlns:p14="http://schemas.microsoft.com/office/powerpoint/2010/main" val="673264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vendredi, le vingt-huit mars</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AEE5BD2C-AAC0-40AD-AB21-5FC1A7592B36}"/>
                  </a:ext>
                </a:extLst>
              </p14:cNvPr>
              <p14:cNvContentPartPr/>
              <p14:nvPr/>
            </p14:nvContentPartPr>
            <p14:xfrm>
              <a:off x="2351880" y="4946400"/>
              <a:ext cx="2880" cy="31320"/>
            </p14:xfrm>
          </p:contentPart>
        </mc:Choice>
        <mc:Fallback xmlns="">
          <p:pic>
            <p:nvPicPr>
              <p:cNvPr id="3" name="Ink 2">
                <a:extLst>
                  <a:ext uri="{FF2B5EF4-FFF2-40B4-BE49-F238E27FC236}">
                    <a16:creationId xmlns:a16="http://schemas.microsoft.com/office/drawing/2014/main" id="{AEE5BD2C-AAC0-40AD-AB21-5FC1A7592B36}"/>
                  </a:ext>
                </a:extLst>
              </p:cNvPr>
              <p:cNvPicPr/>
              <p:nvPr/>
            </p:nvPicPr>
            <p:blipFill>
              <a:blip r:embed="rId3"/>
              <a:stretch>
                <a:fillRect/>
              </a:stretch>
            </p:blipFill>
            <p:spPr>
              <a:xfrm>
                <a:off x="2342520" y="4937040"/>
                <a:ext cx="21600" cy="500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6" name="Ink 5">
                <a:extLst>
                  <a:ext uri="{FF2B5EF4-FFF2-40B4-BE49-F238E27FC236}">
                    <a16:creationId xmlns:a16="http://schemas.microsoft.com/office/drawing/2014/main" id="{47FF5DCE-2A9B-4827-AF71-F707B2DF979B}"/>
                  </a:ext>
                </a:extLst>
              </p14:cNvPr>
              <p14:cNvContentPartPr/>
              <p14:nvPr/>
            </p14:nvContentPartPr>
            <p14:xfrm>
              <a:off x="2037240" y="4412160"/>
              <a:ext cx="44640" cy="120960"/>
            </p14:xfrm>
          </p:contentPart>
        </mc:Choice>
        <mc:Fallback xmlns="">
          <p:pic>
            <p:nvPicPr>
              <p:cNvPr id="6" name="Ink 5">
                <a:extLst>
                  <a:ext uri="{FF2B5EF4-FFF2-40B4-BE49-F238E27FC236}">
                    <a16:creationId xmlns:a16="http://schemas.microsoft.com/office/drawing/2014/main" id="{47FF5DCE-2A9B-4827-AF71-F707B2DF979B}"/>
                  </a:ext>
                </a:extLst>
              </p:cNvPr>
              <p:cNvPicPr/>
              <p:nvPr/>
            </p:nvPicPr>
            <p:blipFill>
              <a:blip r:embed="rId5"/>
              <a:stretch>
                <a:fillRect/>
              </a:stretch>
            </p:blipFill>
            <p:spPr>
              <a:xfrm>
                <a:off x="2027880" y="4402800"/>
                <a:ext cx="63360" cy="139680"/>
              </a:xfrm>
              <a:prstGeom prst="rect">
                <a:avLst/>
              </a:prstGeom>
            </p:spPr>
          </p:pic>
        </mc:Fallback>
      </mc:AlternateContent>
    </p:spTree>
    <p:extLst>
      <p:ext uri="{BB962C8B-B14F-4D97-AF65-F5344CB8AC3E}">
        <p14:creationId xmlns:p14="http://schemas.microsoft.com/office/powerpoint/2010/main" val="2561999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548E4-B887-4A24-97EC-BD92FD640EBC}"/>
              </a:ext>
            </a:extLst>
          </p:cNvPr>
          <p:cNvSpPr>
            <a:spLocks noGrp="1"/>
          </p:cNvSpPr>
          <p:nvPr>
            <p:ph type="title"/>
          </p:nvPr>
        </p:nvSpPr>
        <p:spPr>
          <a:xfrm>
            <a:off x="838200" y="365126"/>
            <a:ext cx="10515600" cy="82136"/>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5ABAA1C-467E-4FA5-9425-EFC462F7BA54}"/>
              </a:ext>
            </a:extLst>
          </p:cNvPr>
          <p:cNvSpPr>
            <a:spLocks noGrp="1"/>
          </p:cNvSpPr>
          <p:nvPr>
            <p:ph idx="1"/>
          </p:nvPr>
        </p:nvSpPr>
        <p:spPr>
          <a:xfrm>
            <a:off x="838200" y="700709"/>
            <a:ext cx="10515600" cy="5476254"/>
          </a:xfrm>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endParaRPr lang="en-US" b="1" dirty="0"/>
          </a:p>
          <a:p>
            <a:pPr marL="0" indent="0" algn="ctr">
              <a:buNone/>
            </a:pPr>
            <a:endParaRPr lang="en-US" b="1" dirty="0"/>
          </a:p>
          <a:p>
            <a:pPr marL="0" indent="0" algn="ctr">
              <a:buNone/>
            </a:pPr>
            <a:r>
              <a:rPr lang="en-US" b="1" dirty="0"/>
              <a:t>AVERTISSEMENT</a:t>
            </a:r>
          </a:p>
          <a:p>
            <a:pPr marL="0" indent="0" algn="ctr">
              <a:buNone/>
            </a:pPr>
            <a:r>
              <a:rPr lang="en-US" b="1" dirty="0"/>
              <a:t>Examen: </a:t>
            </a:r>
            <a:r>
              <a:rPr lang="en-US" b="1" dirty="0" err="1"/>
              <a:t>Unité</a:t>
            </a:r>
            <a:r>
              <a:rPr lang="en-US" b="1" dirty="0"/>
              <a:t> 6 et …</a:t>
            </a:r>
          </a:p>
          <a:p>
            <a:pPr marL="0" indent="0" algn="ctr">
              <a:buNone/>
            </a:pPr>
            <a:r>
              <a:rPr lang="en-US" b="1" dirty="0" err="1"/>
              <a:t>vendredi</a:t>
            </a:r>
            <a:r>
              <a:rPr lang="en-US" b="1" dirty="0"/>
              <a:t>, le </a:t>
            </a:r>
            <a:r>
              <a:rPr lang="en-US" b="1" dirty="0" err="1"/>
              <a:t>quatre</a:t>
            </a:r>
            <a:r>
              <a:rPr lang="en-US" b="1" dirty="0"/>
              <a:t> </a:t>
            </a:r>
            <a:r>
              <a:rPr lang="en-US" b="1" dirty="0" err="1"/>
              <a:t>avril</a:t>
            </a:r>
            <a:endParaRPr lang="en-US" b="1" dirty="0"/>
          </a:p>
        </p:txBody>
      </p:sp>
      <p:pic>
        <p:nvPicPr>
          <p:cNvPr id="4" name="Picture 3">
            <a:extLst>
              <a:ext uri="{FF2B5EF4-FFF2-40B4-BE49-F238E27FC236}">
                <a16:creationId xmlns:a16="http://schemas.microsoft.com/office/drawing/2014/main" id="{CC4E727A-C7DB-4F72-BB84-92DBF2D48E18}"/>
              </a:ext>
            </a:extLst>
          </p:cNvPr>
          <p:cNvPicPr>
            <a:picLocks noChangeAspect="1"/>
          </p:cNvPicPr>
          <p:nvPr/>
        </p:nvPicPr>
        <p:blipFill>
          <a:blip r:embed="rId2"/>
          <a:stretch>
            <a:fillRect/>
          </a:stretch>
        </p:blipFill>
        <p:spPr>
          <a:xfrm>
            <a:off x="3480767" y="677518"/>
            <a:ext cx="5277876" cy="2761421"/>
          </a:xfrm>
          <a:prstGeom prst="rect">
            <a:avLst/>
          </a:prstGeom>
        </p:spPr>
      </p:pic>
    </p:spTree>
    <p:extLst>
      <p:ext uri="{BB962C8B-B14F-4D97-AF65-F5344CB8AC3E}">
        <p14:creationId xmlns:p14="http://schemas.microsoft.com/office/powerpoint/2010/main" val="1182885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2D3E6-7115-4638-80C8-E40E154643D1}"/>
              </a:ext>
            </a:extLst>
          </p:cNvPr>
          <p:cNvSpPr>
            <a:spLocks noGrp="1"/>
          </p:cNvSpPr>
          <p:nvPr>
            <p:ph type="title"/>
          </p:nvPr>
        </p:nvSpPr>
        <p:spPr>
          <a:xfrm>
            <a:off x="838200" y="365125"/>
            <a:ext cx="10515600" cy="4734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FA32ED9-088E-4203-977D-8282D1564E23}"/>
              </a:ext>
            </a:extLst>
          </p:cNvPr>
          <p:cNvSpPr>
            <a:spLocks noGrp="1"/>
          </p:cNvSpPr>
          <p:nvPr>
            <p:ph idx="1"/>
          </p:nvPr>
        </p:nvSpPr>
        <p:spPr>
          <a:xfrm>
            <a:off x="838199" y="829917"/>
            <a:ext cx="10614285" cy="5347046"/>
          </a:xfrm>
        </p:spPr>
        <p:txBody>
          <a:bodyPr/>
          <a:lstStyle/>
          <a:p>
            <a:pPr marL="0" indent="0">
              <a:buNone/>
            </a:pPr>
            <a:r>
              <a:rPr lang="fr-FR" dirty="0"/>
              <a:t>Les expressions impersonnelle</a:t>
            </a:r>
          </a:p>
          <a:p>
            <a:pPr marL="0" indent="0">
              <a:buNone/>
            </a:pPr>
            <a:r>
              <a:rPr lang="fr-FR" dirty="0"/>
              <a:t>Les sujet d’une phrase qui utilise une expression impersonnelle est toujours “il” impersonnelle</a:t>
            </a:r>
          </a:p>
          <a:p>
            <a:pPr marL="0" indent="0">
              <a:buNone/>
            </a:pPr>
            <a:endParaRPr lang="fr-FR" dirty="0"/>
          </a:p>
          <a:p>
            <a:pPr marL="0" indent="0">
              <a:buNone/>
            </a:pPr>
            <a:r>
              <a:rPr lang="fr-FR" dirty="0"/>
              <a:t>Il est essentiel que mon chiot mange à cinq heures, pille.</a:t>
            </a:r>
          </a:p>
          <a:p>
            <a:pPr marL="0" indent="0">
              <a:buNone/>
            </a:pPr>
            <a:r>
              <a:rPr lang="fr-FR" dirty="0"/>
              <a:t>Il faut que nous trouvions le canard violet.</a:t>
            </a:r>
          </a:p>
          <a:p>
            <a:pPr marL="0" indent="0">
              <a:buNone/>
            </a:pPr>
            <a:r>
              <a:rPr lang="fr-FR" dirty="0"/>
              <a:t>Il est honteux que nous ayons un voleur du canard violet à notre éco</a:t>
            </a:r>
            <a:r>
              <a:rPr lang="en-US" dirty="0"/>
              <a:t>le.</a:t>
            </a:r>
          </a:p>
        </p:txBody>
      </p:sp>
    </p:spTree>
    <p:extLst>
      <p:ext uri="{BB962C8B-B14F-4D97-AF65-F5344CB8AC3E}">
        <p14:creationId xmlns:p14="http://schemas.microsoft.com/office/powerpoint/2010/main" val="1664374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C60BA-ADBF-4B65-8F81-AF5FE9ECF957}"/>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2CD229E-22C1-4C79-8EC4-887590BF8842}"/>
              </a:ext>
            </a:extLst>
          </p:cNvPr>
          <p:cNvSpPr>
            <a:spLocks noGrp="1"/>
          </p:cNvSpPr>
          <p:nvPr>
            <p:ph idx="1"/>
          </p:nvPr>
        </p:nvSpPr>
        <p:spPr>
          <a:xfrm>
            <a:off x="828261" y="697533"/>
            <a:ext cx="10515600" cy="5439879"/>
          </a:xfrm>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err="1"/>
              <a:t>une</a:t>
            </a:r>
            <a:r>
              <a:rPr lang="en-US" dirty="0"/>
              <a:t> </a:t>
            </a:r>
            <a:r>
              <a:rPr lang="en-US" dirty="0" err="1"/>
              <a:t>histoire</a:t>
            </a:r>
            <a:endParaRPr lang="en-US" dirty="0"/>
          </a:p>
        </p:txBody>
      </p:sp>
      <p:pic>
        <p:nvPicPr>
          <p:cNvPr id="4" name="Picture 3">
            <a:extLst>
              <a:ext uri="{FF2B5EF4-FFF2-40B4-BE49-F238E27FC236}">
                <a16:creationId xmlns:a16="http://schemas.microsoft.com/office/drawing/2014/main" id="{64ED1FEC-CFB7-4877-9A7C-12B25BF7CFD9}"/>
              </a:ext>
            </a:extLst>
          </p:cNvPr>
          <p:cNvPicPr>
            <a:picLocks noChangeAspect="1"/>
          </p:cNvPicPr>
          <p:nvPr/>
        </p:nvPicPr>
        <p:blipFill>
          <a:blip r:embed="rId2"/>
          <a:stretch>
            <a:fillRect/>
          </a:stretch>
        </p:blipFill>
        <p:spPr>
          <a:xfrm>
            <a:off x="3982692" y="1241149"/>
            <a:ext cx="3804616" cy="3804616"/>
          </a:xfrm>
          <a:prstGeom prst="rect">
            <a:avLst/>
          </a:prstGeom>
        </p:spPr>
      </p:pic>
    </p:spTree>
    <p:extLst>
      <p:ext uri="{BB962C8B-B14F-4D97-AF65-F5344CB8AC3E}">
        <p14:creationId xmlns:p14="http://schemas.microsoft.com/office/powerpoint/2010/main" val="1694034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DCA01-C089-4130-A1CC-A7D7DFAB497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BD822D9-5342-47A6-9F17-E0ED576C7A9A}"/>
              </a:ext>
            </a:extLst>
          </p:cNvPr>
          <p:cNvSpPr>
            <a:spLocks noGrp="1"/>
          </p:cNvSpPr>
          <p:nvPr>
            <p:ph idx="1"/>
          </p:nvPr>
        </p:nvSpPr>
        <p:spPr/>
        <p:txBody>
          <a:bodyPr/>
          <a:lstStyle/>
          <a:p>
            <a:endParaRPr lang="en-US"/>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F29F2C2C-AE94-49E4-9D1B-EB3CB0D6D26A}"/>
                  </a:ext>
                </a:extLst>
              </p14:cNvPr>
              <p14:cNvContentPartPr/>
              <p14:nvPr/>
            </p14:nvContentPartPr>
            <p14:xfrm>
              <a:off x="591840" y="23040"/>
              <a:ext cx="10997280" cy="6389640"/>
            </p14:xfrm>
          </p:contentPart>
        </mc:Choice>
        <mc:Fallback>
          <p:pic>
            <p:nvPicPr>
              <p:cNvPr id="4" name="Ink 3">
                <a:extLst>
                  <a:ext uri="{FF2B5EF4-FFF2-40B4-BE49-F238E27FC236}">
                    <a16:creationId xmlns:a16="http://schemas.microsoft.com/office/drawing/2014/main" id="{F29F2C2C-AE94-49E4-9D1B-EB3CB0D6D26A}"/>
                  </a:ext>
                </a:extLst>
              </p:cNvPr>
              <p:cNvPicPr/>
              <p:nvPr/>
            </p:nvPicPr>
            <p:blipFill>
              <a:blip r:embed="rId3"/>
              <a:stretch>
                <a:fillRect/>
              </a:stretch>
            </p:blipFill>
            <p:spPr>
              <a:xfrm>
                <a:off x="582480" y="13680"/>
                <a:ext cx="11016000" cy="6408360"/>
              </a:xfrm>
              <a:prstGeom prst="rect">
                <a:avLst/>
              </a:prstGeom>
            </p:spPr>
          </p:pic>
        </mc:Fallback>
      </mc:AlternateContent>
    </p:spTree>
    <p:extLst>
      <p:ext uri="{BB962C8B-B14F-4D97-AF65-F5344CB8AC3E}">
        <p14:creationId xmlns:p14="http://schemas.microsoft.com/office/powerpoint/2010/main" val="2013107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50296</TotalTime>
  <Words>167</Words>
  <Application>Microsoft Office PowerPoint</Application>
  <PresentationFormat>Widescreen</PresentationFormat>
  <Paragraphs>96</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Bonjour!</vt:lpstr>
      <vt:lpstr>Travail de cloche</vt:lpstr>
      <vt:lpstr>Bonjour!</vt:lpstr>
      <vt:lpstr>PowerPoint Presentation</vt:lpstr>
      <vt:lpstr>Bonjour!</vt:lpstr>
      <vt:lpstr>PowerPoint Presentation</vt:lpstr>
      <vt:lpstr>PowerPoint Presentation</vt:lpstr>
      <vt:lpstr>PowerPoint Presentation</vt:lpstr>
      <vt:lpstr>PowerPoint Presentation</vt:lpstr>
      <vt:lpstr>PowerPoint Presentation</vt:lpstr>
      <vt:lpstr>Billet de sortie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658</cp:revision>
  <cp:lastPrinted>2017-03-27T17:21:08Z</cp:lastPrinted>
  <dcterms:created xsi:type="dcterms:W3CDTF">2016-10-03T16:25:09Z</dcterms:created>
  <dcterms:modified xsi:type="dcterms:W3CDTF">2025-03-28T19:19:29Z</dcterms:modified>
</cp:coreProperties>
</file>