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87" r:id="rId3"/>
    <p:sldId id="469" r:id="rId4"/>
    <p:sldId id="272" r:id="rId5"/>
    <p:sldId id="261" r:id="rId6"/>
    <p:sldId id="476" r:id="rId7"/>
    <p:sldId id="475" r:id="rId8"/>
    <p:sldId id="470" r:id="rId9"/>
    <p:sldId id="473" r:id="rId10"/>
    <p:sldId id="464" r:id="rId11"/>
    <p:sldId id="465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9"/>
            <p14:sldId id="272"/>
            <p14:sldId id="261"/>
            <p14:sldId id="476"/>
            <p14:sldId id="475"/>
            <p14:sldId id="470"/>
            <p14:sldId id="473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3.xml"/><Relationship Id="rId36" Type="http://schemas.openxmlformats.org/officeDocument/2006/relationships/image" Target="../media/image24.png"/><Relationship Id="rId57" Type="http://schemas.openxmlformats.org/officeDocument/2006/relationships/customXml" Target="../ink/ink4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trente et un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It was raining when suddenly it started to snow and Bob was cold because the weather was cold.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It was raining, we were happy, and then Bob opened the door.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trente et un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l’avenir</a:t>
            </a:r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avertissement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15CFE8E-350A-4967-8A27-9600C1343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La viande fumée est très populaire à Montréal</a:t>
            </a:r>
            <a:endParaRPr lang="en-US" sz="2800" b="1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3C4F24A-53C6-4267-AC84-13DDEAB0F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9077" y="1973706"/>
            <a:ext cx="5503901" cy="36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48E4-B887-4A24-97EC-BD92FD64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AA1C-467E-4FA5-9425-EFC462F7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0709"/>
            <a:ext cx="10515600" cy="547625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AVERTISSEMENT</a:t>
            </a:r>
          </a:p>
          <a:p>
            <a:pPr marL="0" indent="0" algn="ctr">
              <a:buNone/>
            </a:pPr>
            <a:r>
              <a:rPr lang="en-US" b="1" dirty="0"/>
              <a:t>Examen: </a:t>
            </a:r>
            <a:r>
              <a:rPr lang="en-US" b="1" dirty="0" err="1"/>
              <a:t>Unité</a:t>
            </a:r>
            <a:r>
              <a:rPr lang="en-US" b="1" dirty="0"/>
              <a:t> 7 et …</a:t>
            </a:r>
          </a:p>
          <a:p>
            <a:pPr marL="0" indent="0" algn="ctr">
              <a:buNone/>
            </a:pPr>
            <a:r>
              <a:rPr lang="en-US" b="1" dirty="0" err="1"/>
              <a:t>jeudi</a:t>
            </a:r>
            <a:r>
              <a:rPr lang="en-US" b="1" dirty="0"/>
              <a:t>, le trois </a:t>
            </a:r>
            <a:r>
              <a:rPr lang="en-US" b="1" dirty="0" err="1"/>
              <a:t>avril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E727A-C7DB-4F72-BB84-92DBF2D48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767" y="677518"/>
            <a:ext cx="5277876" cy="276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D3E6-7115-4638-80C8-E40E1546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2ED9-088E-4203-977D-8282D156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2352"/>
            <a:ext cx="10515600" cy="5744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was writing a book when I saw a dog.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they were four years old, their mother would say to them “go play outside (au dehors).”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was raining and we were reading our books.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brother was speaking to my father while (pendant que) they were walking.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Yesterday, at 7 PM, Jacques and Pierre sang La Marseillaise.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7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A96B-2D1A-4DBF-AF4D-3B157511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2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C1318-BDEC-4528-BD75-5183AFB88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317"/>
            <a:ext cx="10515600" cy="5575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was playing football and suddenly Jacques said “Stop.”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was reading when the bell rang.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(familiar) climbed the hill (la </a:t>
            </a:r>
            <a:r>
              <a:rPr lang="en-US" dirty="0" err="1"/>
              <a:t>colline</a:t>
            </a:r>
            <a:r>
              <a:rPr lang="en-US" dirty="0"/>
              <a:t>) to Justin’s dam (barrage) after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Charlotte was born in France.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entered the school.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3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55457</TotalTime>
  <Words>238</Words>
  <Application>Microsoft Office PowerPoint</Application>
  <PresentationFormat>Widescreen</PresentationFormat>
  <Paragraphs>93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La viande fumée est très populaire à Montréal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660</cp:revision>
  <cp:lastPrinted>2017-03-27T17:21:08Z</cp:lastPrinted>
  <dcterms:created xsi:type="dcterms:W3CDTF">2016-10-03T16:25:09Z</dcterms:created>
  <dcterms:modified xsi:type="dcterms:W3CDTF">2025-03-31T15:47:32Z</dcterms:modified>
</cp:coreProperties>
</file>