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31" r:id="rId2"/>
    <p:sldId id="387" r:id="rId3"/>
    <p:sldId id="469" r:id="rId4"/>
    <p:sldId id="272" r:id="rId5"/>
    <p:sldId id="261" r:id="rId6"/>
    <p:sldId id="406" r:id="rId7"/>
    <p:sldId id="475" r:id="rId8"/>
    <p:sldId id="460" r:id="rId9"/>
    <p:sldId id="466" r:id="rId10"/>
    <p:sldId id="468" r:id="rId11"/>
    <p:sldId id="478" r:id="rId12"/>
    <p:sldId id="479" r:id="rId13"/>
    <p:sldId id="471" r:id="rId14"/>
    <p:sldId id="470" r:id="rId15"/>
    <p:sldId id="473" r:id="rId16"/>
    <p:sldId id="464" r:id="rId17"/>
    <p:sldId id="465" r:id="rId1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331"/>
            <p14:sldId id="387"/>
            <p14:sldId id="469"/>
            <p14:sldId id="272"/>
            <p14:sldId id="261"/>
            <p14:sldId id="406"/>
            <p14:sldId id="475"/>
            <p14:sldId id="460"/>
            <p14:sldId id="466"/>
            <p14:sldId id="468"/>
            <p14:sldId id="478"/>
            <p14:sldId id="479"/>
            <p14:sldId id="471"/>
            <p14:sldId id="470"/>
            <p14:sldId id="473"/>
            <p14:sldId id="464"/>
            <p14:sldId id="465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4" y="243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1F8FC56-A933-49CA-AB00-C90420C690BB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733D89F-18B8-414D-8041-7D6D10F61C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80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01T13:50:58.1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7401 4791 608 0,'-10'12'12'0,"6"-6"4"16,-3 6-16-16,4-6 0 0,-1-1 0 0,1 1 0 0,-1-6 60 0,4 0 10 16,-4 9 2-16,4-9 0 0,0 0-25 0,0 0-5 0,0 0-1 0,0 0 0 31,0 0-13-31,-7 6-2 0,7-6-1 0,0 0 0 0,0 0 2 16,0 0 0-16,0 0 0 0,0 0 0 15,0 0-11-15,0 0-1 0,0 0-1 0,0 0 0 0,0 6-1 0,-3 6 0 0,3-7 0 0,-4 7 0 16,4 0-13-16,0 0 0 0,0 2 0 0,0 4 0 15,0 0 21-15,0-4 2 0,0 10 0 0,0-1 0 16,0 4 0-16,0 8 0 0,0-2 0 0,0-1 0 16,0 3 3-16,4 0 1 0,-4-2 0 0,0-1 0 15,0 3-15-15,0-8-2 0,0 2-1 0,0-2 0 16,0 2-9-16,0-2 8 0,0-4-8 0,0 1 8 16,0-1-8-16,0-2 12 0,-4 2-12 0,4-5 12 15,-3 2-1-15,-1-2 0 0,4-3 0 0,-3-1 0 16,-1 1 0-16,1-3 0 0,-1 0 0 0,1-1 0 15,-1-5-11-15,4-6 10 0,0 0-10 0,-7 6 10 16,7-6-10-16,-7 3 12 0,3 3-12 0,-3 0 12 16,7-6-12-16,-7 6 0 0,0-6 9 0,-3 6-9 15,3-12 0-15,0 6 0 0,0-6 0 0,-4 0 0 16,4-6 0-16,-4 1 0 0,1 2 0 0,-1-15 0 16,1 9 0-16,-1-8 0 0,0 5 0 0,1-8 0 15,6 8 0-15,-10-5 8 0,4-1-8 0,3 9 0 16,0-8 0-16,-4 5 0 0,4 4 0 0,0-4 0 15,-4 6-31-15,8-2-4 0,-4-4-1 0,3 6 0 16,1 0-44-16,-4-5-10 0,3 8-2 0</inkml:trace>
  <inkml:trace contextRef="#ctx0" brushRef="#br0" timeOffset="464.62">7048 4668 725 0,'0'0'15'0,"0"0"4"15,0 0-19-15,0 0 0 0,0 0 0 0,-7-3 0 16,7 3 30-16,0 0 2 0,0 0 1 0,0 0 0 16,0 0 18-16,0 0 3 0,0 0 1 0,0 0 0 15,7-3-31-15,-3 0-5 0,3 0-2 0,4 3 0 16,-4 3-7-16,7 0-2 0,-4 0 0 0,1 0 0 15,0 3-19-15,-1 5-4 0,8-5-1 0,-8 6 0 16,1-3 32-16,3 0 5 0,0-1 2 0,0 4 0 16,4-6-12-16,0 6-3 0,3-6 0 0,7 0 0 15,-3 0 0-15,-1-6 0 0,1 0 0 0,3 0 0 0,-7 0 14 16,4 0 2-16,0-6 1 0,0 0 0 16,-1 6-1-16,1 0-1 0,0 0 0 0,-1-6 0 15,-3 12-15-15,4-6-8 0,-4 0 8 0,1 6-8 16,-1-6-17-16,3 0-8 0,-6-6-2 0</inkml:trace>
  <inkml:trace contextRef="#ctx0" brushRef="#br0" timeOffset="2505.594">7571 5482 850 0,'0'0'24'0,"0"0"6"0,0 0-30 0,0 0 0 0,0 0 0 0,0 0 0 15,0 6 45-15,0 0 3 0,0 6 1 0,0-7 0 16,0 1-10-16,0 0-3 0,0 3 0 0,0 3 0 16,0 0-14-16,0-7-3 0,3 7-1 0,1-6 0 15,-4 0-18-15,3 6 0 0,1-3 8 0,-1-4-8 16,1 1 8-16,-1-6-8 0,4 6 12 0,-3 0-12 16,3-6 17-16,0 0-3 0,-3-6-1 0,3 6 0 15,3-6 13-15,1 6 2 0,-4 0 1 0,3 0 0 16,1-6-46-16,0 6-10 0,-1-5-1 0,-3-1-1 15,4-3 54-15,-1 3 11 0,1 0 3 0,0 0 0 16,-4-6-31-16,3 7-8 0,4-7 0 0,-10 0 0 16,3 6 0-16,-4-3 0 0,-3 3 0 0,4 1 0 15,-4-7-19-15,0 6-1 0,0 0-1 0,-4 0 0 16,1 0-43-16,-1 3-9 0,-3-2-2 0,4 2 0 16,-11-6 4-16,7 9 1 0,-4 0 0 0,0 0 0 15,-3 0 56-15,0 0 14 0,4 9 0 0,-8-6 0 0,4 2 0 16,0 1 15-16,-7 3-3 0,3-3-1 0,0 0 17 0,1 6 3 0,6-12 1 15,-3 11 0-15,3-8-6 16,4 6-1-16,4 0 0 0,-8 3 0 0,4-1-7 16,0-5-2-16,4 6 0 0,-1-6 0 15,1 9-7-15,-1-4-1 0,4 1-8 0,0 6 12 0,0-3-1 0,4 2-1 0,-4-5 0 0,3 0 0 16,4-1-10-16,-3 1 12 0,3 9-12 0,3-9 12 16,-6-1-2-16,6 1 0 0,-3 3 0 0,4-3 0 15,0-7-10-15,-1 7 8 0,1 0-8 0,3-3 8 16,0 3-8-16,4-7 0 0,-1 1 0 0,1 0 8 15,3 6-8-15,0-12 8 0,0 6-8 0,1-6 8 16,2-6-8-16,-3 6 0 0,4 0 0 0</inkml:trace>
  <inkml:trace contextRef="#ctx0" brushRef="#br0" timeOffset="3392.03">8696 5364 806 0,'-4'12'17'0,"4"-6"4"0,0 0 1 0,-3 6 2 0,-1 2-24 0,4-2 0 0,0 0 0 0,0 0 0 15,0 2 56-15,0 4 6 0,0-6 2 0,4 5 0 16,-4-5 0-16,0 0 0 0,3 9 0 0,-3-4 0 16,0-2-30-16,0 3-6 0,-3-1 0 0,3-5-1 15,0 6 8-15,0-4 1 0,0-2 1 0,0 6 0 16,3-12-29-16,-3-1-8 0,0-5 0 0,0 0 0 16,0 0 52-16,0 0 10 0,0 0 2 0,0 0 0 15,-7-2-52-15,7-1-12 0,-7-3 0 0,4-6 0 16,-1 6 37-16,1-12 5 0,3 7 1 0,-4-4 0 15,4-3-35-15,0-2-8 0,0 2 0 0,4 0 0 16,-4-5 0-16,3 8 0 0,4 3 0 0,-3-5 0 16,3 5 0-16,-4-3-11 0,1 7 11 0,3-1-8 15,-3-3-24-15,3 6-4 0,0 0 0 0,-7 6-1 16,0 0 37-16,10 0 0 0,-10 0 0 0,7 6 0 16,4 0 0-16,-1 0 0 0,-2 6 0 0,-1-1 0 15,0 4 0-15,-4-3 0 0,4 5 0 0,0-5 0 16,-3 9 0-16,-1-4 0 0,1-5 0 0,-1 3 0 0,1 8 0 0,-4-11 0 15,0 6 0-15,3-1 0 0,-3-2 0 16,0-3 0-16,0 0 0 0,-3-3 0 0,3-4 0 16,0-5 8-16,-4 3-8 0,4-3 0 15,0 0 8-15,0 0-8 0,0 0 0 0,0 0 8 16,4-6-8-16,-4 1 12 0,0-7-12 0,0 0 12 16,0-6-12-16,3 1-11 0,1-4 3 0,-1 4 0 0,1-7 8 0,0 9-10 0,-1-8 10 15,1 2-10-15,3 4 10 0,-4-1-8 0,4 0 8 0,0 4-8 16,0 2 8-16,-3 0 0 0,3 0 0 0,0 4 0 15,-7 8-8-15,0 0 8 0,4-9-8 0,-4 9 8 16,0 0-8-16,0 0 8 0,7-3-8 0,-7 3 8 16,7-3-9-16,-7 3 9 0,10 0-10 0,-3 3 10 15,0 6-11-15,-3-4 11 0,3 7-12 0,0 0 12 16,-3-6 0-16,3 9-8 0,-4-4 8 0,1 7 0 16,-1 0 0-16,1-7 0 0,-1 4 0 0,1 3 0 15,-1-1 0-15,4 1 0 0,-7 3-8 0,4-4 8 0,-1 1 0 16,-3-3 0-16,4 2 0 0,-4-5 0 0,3 0 0 15,1-3 0-15,-1 2 0 0,-3 1 0 16,4 0 0-16,0-6 0 0,-1 5 0 0,-3-5 0 16,0-6-23-16,0 0-7 0,0 0-2 0</inkml:trace>
  <inkml:trace contextRef="#ctx0" brushRef="#br0" timeOffset="3863.431">9155 5591 1150 0,'3'9'24'0,"-3"-9"6"0,4 6-30 15,-4-6 0-15,0 0 0 0,3 5 0 0,4 1 45 0,0 0 3 0,4 0 1 0,-1 0 0 16,1-6 12-16,0 9 3 0,-1-3 0 0,-3-3 0 15,4 0-52-15,-1-1-12 16,1 1 0-16,3-3 0 0,-3-3 29 0,3 1 3 0,-4-1 1 0,4 3 0 16,-3-3-21-16,0-3-12 0,3-3 12 0,-4 3-12 15,-3 0 0-15,0 0 0 0,1 0 0 0,-1-5 0 16,-4 2 0-16,1 0-11 0,-4 0 0 0,0 3 0 16,0-5-6-16,-4 5-2 0,1 0 0 0,-1-3 0 15,-3 6 6-15,0-3 1 0,-4 3 0 0,1-3 0 16,-1 6 12-16,1-6 0 0,-5 6 0 0,1 0 10 15,0 0-10-15,0 6 0 0,-3-3 0 0,2 6 0 16,1 6 0-16,4 2 0 0,-1 1 0 0,-3 9 0 16,3-10 27-16,4 10 6 0,-3-4 2 0,3 7 0 15,0-4-16-15,3 3-3 0,4-2-1 16,0 2 0-16,4-5-15 0,-4 2 11 0,3-2-11 0,1-10 10 16,3 4-1-16,0 0 0 0,0-6 0 0,4-1 0 15,-1-5-9-15,1 3 0 0,3-3 0 0,0-6 0 16,0 0 24-16,0 0 2 0,4-6 1 0,-1-6 0 15,1 3-38-15,0-2-7 0,-1-7-2 0</inkml:trace>
  <inkml:trace contextRef="#ctx0" brushRef="#br0" timeOffset="4537.683">10301 5561 1314 0,'-3'-5'37'0,"-1"-1"8"16,4 6-36-16,-7-6-9 0,3 0 0 0,4 6 0 15,-7-3 53-15,0 3 9 0,0-3 2 0,0 3 0 16,0 3 0-16,0-3 0 0,-3 0 0 0,-1 3 0 16,0 3-52-16,4 6-12 0,-3-7 0 0,-1 1 0 15,1 0 32-15,-1 3 4 0,0 0 1 0,1 6 0 16,-4-10-29-16,3 7-8 0,1 0 0 0,-1-3 0 15,4 0 0-15,0-4 0 0,0 4 0 0,3-3 0 16,1 6 0-16,-4 0 0 0,3-6 0 0,1-1 0 16,3 1 0-16,0-6 0 0,0 3 0 0,0-3 0 0,0 0 0 15,0 0 0-15,0 0 0 0,3 3 0 0,-3-3 0 16,0 0 0-16,4 3 0 0,-1 3 0 0,1-6 0 0,3 0 0 16,-4 0 10-16,4 0-10 0,0-6 12 0,0 6-4 0,1 0-8 15,-5-3 12-15,4 0-12 16,0 0 8-16,0 0-8 0,-3 0 0 15,3 1 8-15,0 2-8 0,3 0 0 0,1 0 0 16,-4 2 0-16,4 4 0 0,-1-3 0 0,1 3 0 0,-4 0 10 0,4 0 2 16,-1 0 1-16,-3 0 0 0,0 0-13 0,0-1-18 0,0 1 4 15,-3 3 1-15,-1 3 13 0,1 0 0 0,-1-1 0 0,-3 1 0 16,0 0 0-16,0 0 8 0,0-3-8 0,0 2 0 16,-3-5 10-16,3 6-10 0,-7-6 8 0,3 3-8 15,-3-4 8-15,-3-2-8 0,-1 0 8 0,1 3-8 16,-5-6 56-16,5 6 7 0,-4-6 1 0,0 6 0 15,-1-6-103-15,1 0-20 0,0-6-4 16,0 0-1-16,4 6 39 0,-5-6 7 0,8 3 2 0,0 0 0 16,0 3-26-16,7 0-5 0,0 0-1 0,-7-2 0 15,7 2-115-15,-7-3-23 16,0 0-5-16</inkml:trace>
  <inkml:trace contextRef="#ctx0" brushRef="#br0" timeOffset="5123.587">10576 5685 1140 0,'-10'12'24'0,"-1"-6"4"0,4-1-28 0,0 4 0 0,0 3 0 0,0-6 0 16,3 0 48-16,4-6 3 0,-3 6 1 0,3-6 0 15,0 0 9-15,0 0 3 0,0 0 0 0,0 0 0 16,0 0-15-16,0 0-2 0,0 0-1 0,0 0 0 15,0 0-22-15,0 0-5 0,0 0-1 0,0 0 0 16,0 0-18-16,0 0 0 0,0 0 0 0,0 0 0 16,0 0 0-16,0 0 0 0,3 6 0 0,1-1 0 15,-1 1 24-15,4 0 0 0,-3 0 1 0,0 3 0 16,-1 3-7-16,1-6-2 0,-1 5 0 0,1-5 0 16,-4 6 1-16,3 0 0 0,1-3 0 0,-1 2 0 15,4-5-9-15,-3 6-8 0,3 0 12 0,-4-9-12 16,8 2 19-16,-4-2-3 0,0-20-1 0,0 17 0 15,4 0 9-15,-1-6 1 0,1 0 1 0,-1 0 0 0,1 0-3 0,-4-5-1 16,4-22 0-16,3 4 0 16,0-4-12-16,0-2-2 0,-3 9-8 0,-1-13 12 0,4 10-12 0,-3 0 8 15,-1 2-8-15,1-2 0 16,-4 2 0-16,0 4 0 0,0-1 0 0,0 4 0 16,-3-4 0-16,-1-2 8 0,1 2-8 0,-1-2 0 15,-3 8 0-15,0-5-15 0,0-1 3 0,0 9 1 16,-3-8-25-16,-1 11-4 0,-3-11-2 0,0 8 0 15,0 3-19-15,4-5-4 0,-4-1-1 0,0 9 0 16,3 3-126-16,0 0-26 0,1 6-5 0</inkml:trace>
  <inkml:trace contextRef="#ctx0" brushRef="#br0" timeOffset="5415.394">10996 5588 988 0,'0'0'41'16,"0"0"-33"0,0 0 73-16,0 12 15 0,4-1 2 0,-4-5 1 15,0 6-11-15,3 0-3 0,1 0 0 0,-4 2 0 16,0-2-39-16,3-6-8 0,-3 6-2 0,0-1 0 15,4 1-4-15,-4 3 0 0,0 3-1 0,3-7 0 16,-3 4-19-16,0 3-3 0,4-7-1 0,-1 1 0 16,-3-6-8-16,4 3 0 0,-1-3 0 0,-3-6 0 15,0 0-108-15,0 0-24 0</inkml:trace>
  <inkml:trace contextRef="#ctx0" brushRef="#br0" timeOffset="5620.231">11035 5432 1220 0,'0'0'34'0,"0"0"9"0,0 0-35 0,0 0-8 0,0 0 0 0,3-6 0 15,4 6-17-15,1-6-6 0,-1 0-1 0</inkml:trace>
  <inkml:trace contextRef="#ctx0" brushRef="#br0" timeOffset="6127.836">11444 5450 874 0,'0'0'18'0,"0"0"4"16,0 0-22-16,0 9 0 0,0-4 0 0,0-5 0 16,-3 6 116-16,-1 0 18 0,1 0 4 0,-1 0 1 0,-3 0-33 15,0 0-6-15,0 0-2 0,0-1 0 0,-4 1-35 0,4-3-7 16,-3 6-2-16,-1-3 0 0,0 3-38 0,-3 3-7 0,4-7-1 0,-1 1-8 16,4 0 0-16,0 6 0 0,0 0 0 0,3 2 0 15,1-8 0-15,-1 6 0 0,1-6 0 0,-1 6-9 16,4-12 9-16,0 9 0 0,0-9 0 15,0 0 0-15,4 5 0 0,-4-5 9 0,3 12-1 16,-3-12-8-16,0 0 13 16,0 0-4-16,4 0-1 0,3-6 0 15,-4 6 2-15,5 6 0 0,-1-6 0 0,0 0 0 0,0 0-10 0,0 0 0 0,-4-6 0 16,4 6 8-16,0-6-8 0,-7 6 0 0,4 0 0 0,3 0 8 16,-7 0-8-16,3 0 0 0,5-3 0 0,-5 3 0 15,4-2 0-15,0 4 0 0,0-2 0 0,0 9 0 16,0-9-11-16,0 6 11 0,0 6-8 0,1-6 8 15,-5 0-8-15,4 0 8 0,0-6-8 0,-3 5 8 16,-1-2 0-16,1 3 0 0,-1 0 0 0,1 0 0 16,-4 6 0-16,0 0 0 0,0-7 0 0,0 4 0 15,0 0 0-15,0 6 8 0,-4-9-8 0,1 5 8 16,-1 1-8-16,1 0 0 0,-4-3 0 0,-4 3-8 16,4-7 8-16,-4 7 0 0,1-12 0 0,-1 12 0 15,1-6 9-15,-4-6 4 0,-1 6 1 0,-2-6 0 16,-1 0-14-16,1 0-15 0,-5-6 3 0,5 0 1 15,-1-6-45-15,0 6-8 0,-3 0-3 0,7-5 0 16,0 8-100-16,3 0-20 0</inkml:trace>
  <inkml:trace contextRef="#ctx0" brushRef="#br0" timeOffset="6820.302">12002 5118 595 0,'0'0'12'0,"0"0"4"0,0 0-16 0,0 0 0 0,0 0 0 16,0 0 0-16,0 0 45 0,0 0 6 0,0 0 1 15,0 0 0-15,0 0 19 0,0 0 4 0,0 0 1 16,0 0 0-16,0 0-12 0,0 0-1 0,0 0-1 16,0 0 0-1,0 11-10-15,0-5-3 0,3 0 0 0,-3 6 0 0,4 3-2 0,3 2-1 0,-4 1 0 0,4 2 0 16,4 4-24-16,-1-1-5 0,1 4-1 0,0 2 0 16,-1-5 5-16,1 2 1 0,3 1 0 0,-4 2 0 15,1 3 8-15,-4-2 2 0,4 5 0 0,-4 3 0 16,0-14-17-16,0 8-3 0,-4-5-1 0,1 2 0 15,-1-2-11-15,-3 2 10 0,0 0-10 0,-3 4 10 16,3-10-2-16,-4 4-8 0,1-4 12 0,-4 1-4 16,3-10-8-16,1 4 10 0,-4 0-10 0,3-7 10 15,1-2-10-15,3-9 8 0,0 0-8 0,0 0 8 0,0 0-8 16,0 0 0-16,0 0-12 0,-4-3 12 16,0-3-55-16,8 1-3 0,-4-7-1 0</inkml:trace>
  <inkml:trace contextRef="#ctx0" brushRef="#br0" timeOffset="7376.394">12393 5647 1273 0,'-3'11'53'0,"-1"4"-42"15,0-3 58-15,4-12 12 0,0 12 3 0,0-6 0 16,4 2-13-16,-4 1-3 0,4 0 0 0,-1 3 0 16,4-6-19-16,-3 5-4 0,-1-5-1 0,4 0 0 15,0-3-24-15,4 0-6 0,-4 0-1 16,4 3 0-16,-4-6 32 15,0-6 7-15,3 3 0 0,-3 0 1 0,4-6-33 0,-4 3-8 0,4-5 0 0,-4 5-1 16,3-6-11-16,-3-3 0 0,0 7 0 0,-3-1 0 16,3-3 0-16,-4 0 0 0,1-5 0 0,-4 5 0 15,0-3-52-15,0 3-8 0,-4 1-3 0,1-4 0 16,-4 6-1-16,0 6 0 16,0-3 0-16,0 0 0 0,-4 6 52 0,4 0 12 0,-4-6 0 0,1 12 0 15,-1-6 0-15,1 6 0 0,-1-6 0 0,0 6 0 16,1 3 0-16,-1 3 0 0,1-1 0 0,3 1 0 15,-4 0 0-15,4 0 0 0,3-3 0 0,-3 2 0 16,4 1 0-16,-1 6 0 0,1-9 0 0,3 5 0 16,-4 7 27-16,4-9 8 0,0 2 1 0,4 4 1 15,-4-6-8-15,3-1-1 0,1 1-1 0,-1 0 0 16,1 0-27-16,-1 2 0 0,5-2 0 0,-5 0 0 16,4-6 0-16,0 3 0 0,4-4 0 0,-4-2 0 15,3 6 0-15,5-3 0 0,-5-6 0 0,8 6 0 16,-4-6 0-16,0 0 0 0,4-6 0 0,-1 6 0 15,1-6 0-15,0 6 0 0,-4-6 0 0,7 0 0 16,-4-2-46-16,5-4-14 0,-1 0-4 0</inkml:trace>
  <inkml:trace contextRef="#ctx0" brushRef="#br0" timeOffset="7814.518">12873 5635 972 0,'0'15'41'0,"0"2"-33"15,0-5 89-15,3-6 18 0,1 6 3 0,-1-3 1 16,1 2-33-16,-1 1-6 0,1 6-2 0,3-7 0 16,-3-2-41-16,-1 3-8 0,4 6-1 0,-3-7-1 15,3-5 11-15,-4 6 2 0,-3 0 1 0,4-3 0 16,-1 2-15-16,1 1-3 0,-1 0-1 0,1 0 0 15,-1-6-22-15,1-1 0 0,-4 4 0 0,4-3 8 16,-4-6-8-16,0 0 0 0,0 0 0 0,0 0 0 16,0 0 0-16,0 0 0 0,0 0 0 0,0 0 0 15,3 6 32-15,4-6 4 0,-3 0 2 0,-4 0 0 16,7-6-17-16,-4 0-3 0,4-3-1 0,-3 1 0 16,-1-1-17-16,4 3 0 0,0-6 8 0,1 0-8 15,-1-2 0-15,0-4 8 0,0 0-8 0,0 7 0 16,3-10 8-16,-3 3-8 0,4 7 0 0,0-7 0 15,-4 6 8-15,0 1-8 0,3 2 0 0,-3-9 0 0,4 6 0 16,-4-5-17-16,0 2 3 0,0-3 1 16,-3 1 13-16,-1 2 0 0,1 3 0 0,-1 0 0 15,1-5-23-15,-4 5-8 0,0 3-1 0,0 3-1 16,0-5-19-16,0 5-3 0,0 0-1 0,0 6 0 16,0 0-115-16,0 0-23 0,0 0-5 0</inkml:trace>
  <inkml:trace contextRef="#ctx0" brushRef="#br0" timeOffset="8429.065">13310 5697 1098 0,'0'0'23'0,"-3"6"5"16,3-1-28-16,0 4 0 0,0 3 0 0,0 0 0 16,0-6 107-16,0-6 16 0,0 6 3 0,0-6 1 15,0 0-66-15,0 5-13 0,0-5-2 0,0 0-1 16,0 6 9-16,0-6 2 0,7 0 0 0,-4 6 0 16,-3-6-15-16,7 3-2 0,0-3-1 0,1 0 0 0,-1 3-38 15,0-3-10-15,0 0-1 0,0 0 0 16,3 0 11-16,-3 0 0 0,0 0 0 0,4-3 0 0,0 3 0 15,-1-3 0-15,1 0 0 0,3 0 0 0,-4-3 0 0,5 1 0 16,-5 5 0-16,1-6 0 0,-1 0 0 16,1 6 0-16,0-12 0 0,-4 12 0 15,-4-6-53-15,4 3-9 0,-7 3-2 0,0 0 0 16,4-3 52-16,-1-3 12 0,1 1 0 0,-4 5 0 16,0 0-54-16,0 0-8 0,0 0-2 0,0 0 0 15,0 0 16-15,0 0 2 0,-7-3 1 0,-4-3 0 0,1 6 10 0,-1-12 3 16,0 12 0-16,1-6 0 0,-4 0 41 0,0 0 9 0,-1-3 2 0,5 7 0 15,-1-1 0-15,1 0 0 0,-1 3 0 0,0 0 0 16,4 0-10-16,0 3-2 0,7-3 0 0,-7 8 0 16,7-8-8-16,-7 12 0 0,4-6 0 0,-1 6 0 15,1 0 0-15,3-4 0 0,-4 10 0 0,4 0 0 16,0-7 10-16,4 1-10 0,-4 3 12 16,3-3-12-16,4 5 22 0,-3-5-2 0,-1 9-1 0,4-4 0 15,0 1 5-15,0-3 0 0,1 2 1 0,-1-5 0 16,-4 6 14-16,4-7 2 0,0-2 1 0,0 3 0 15,0 0-34-15,0-6-8 0,0-1 0 0,1-5 0 16,2 6 24-16,-3 0 2 0,4-6 1 0,-1 0 0 16,1 0-15-16,0-6-2 0,-1 0-1 0,1 1 0 15,-1-1 15-15,4 0 4 0,-3 0 0 0,3-6 0 16,-3 6-176-16,3 3-36 0,-4-8-6 0</inkml:trace>
  <inkml:trace contextRef="#ctx0" brushRef="#br0" timeOffset="9340.157">13501 5526 1007 0,'0'0'42'16,"0"0"-34"-1,0 0 0-15,0 0 0 0,0 0 0 0,0 0 0 16,0 0 47-16,0 0 9 0,0 0 1 0,0 0 1 15,0 0 29-15,0 0 5 0,0 0 2 0,3-6 0 0,4 3-38 0,0-8-7 0,1-1-1 16,2 0-1-16,1-3-35 0,-1-2-8 0,1-1 0 0,-1 0-1 16,5-2-11-16,2 2 0 0,-3-8 0 15,0 8 0-15,0-5 0 0,1 5 0 0,-1 3-10 0,0 4 10 16,-4-1 0-16,1-6-9 0,-4 6 9 0,4 1 0 16,-4 2-24-16,-4 3 1 0,1 6 0 15,-4 0 0 1,0 0-46-16,7 0-10 0,-7 0-1 0</inkml:trace>
  <inkml:trace contextRef="#ctx0" brushRef="#br0" timeOffset="21363.019">14757 5629 836 0,'-7'0'24'0,"0"0"4"0,0-6-28 0,-1 6 0 0,5 0 0 0,-4 6 0 16,7-6 69-16,-7 0 8 0,7 0 2 0,0 0 0 16,-11 6-24-16,4-6-5 0,-3 0-1 0,3 0 0 15,-1 6-27-15,-2-3-6 0,3 3 0 0,0-3-1 16,-4 2 9-16,4 4 3 0,0 3 0 0,0-6 0 16,-4 6-7-16,4-6-2 0,0 2 0 0,0 4 0 15,0 6-18-15,0-1 10 0,0-5-10 0,0 9 8 16,0-4-8-16,4 1 0 0,3 3 0 0,-4-4 0 15,4 1 0-15,-4-6 0 0,4-4 0 0,-3 4 0 16,3 0 0-16,0-6 0 0,-4 6 0 0,4-6 0 16,0-6 0-16,0 0 0 0,0 0 0 0,4 0 0 15,-1 5 0-15,5-2 0 0,-5-3 0 0,4 0 0 0,0-3 0 0,4-2 0 16,-1-1 0-16,-3-6 0 16,4-6 0-16,3-2 0 0,-3-4 0 0,-1-2 0 15,4-4 0-15,0 1 0 0,1 2 0 0,-1-11 0 16,0 3 21-16,0-3 3 0,0-3 0 0,0-4 0 15,0 1-24-15,0-6 0 0,-3-3 0 0,3 3 0 0,-7-5 0 16,0 11 0-16,0-6 0 0,0 3 11 0,-3-3-11 16,-1 5-12-16,1 4 2 0,-1-3 1 15,-3 6-18-15,0 0-3 0,0 2-1 0,0 4 0 16,-3 3 16-16,-1-1 3 0,1 10 1 0,-1-4 0 16,1 4 1-16,-1 8 0 0,-3 0 0 0,4 6 0 15,-4 0 10-15,7 6 0 0,-4 6 0 0,-3 0-8 0,0 6 8 0,0-3 0 16,0 8 0-16,0 1-8 0,0 6 8 0,0-4 0 0,3 10 8 0,-3-4-8 15,0 3 0-15,3 4 0 0,1 2 0 0,3 3 0 16,-4 0 0-16,4 4 8 0,0 2-8 0,0 0 11 16,4-3-11-16,-4 9 0 0,3-6 9 0,1 0-9 15,0 3 27-15,-1-3 1 0,1-3 0 0,-1 9 0 16,1-11-42-16,-1-7-8 0,1 3-2 0,3 0 0 16,-4-2 24-16,4-4 0 0,-3 4 10 0,3-1-10 15,0-3 21-15,0-5-2 0,-3-4-1 0,3 4 0 16,0-4-18-16,-4-2-12 0,4 0 1 0,0-6 1 15,-3-4-35-15,-1 1-7 0,1 6-2 0</inkml:trace>
  <inkml:trace contextRef="#ctx0" brushRef="#br0" timeOffset="21969.076">14954 5679 1409 0,'-7'0'60'0,"7"0"-48"16,-3 6-26-16,-1-6-5 16,4 12-1-16,0-6 0 0,0-3 20 0,0 2 0 0,4 1 0 15,-4 0 0-15,3 0 51 0,1 6 10 0,-1-6 3 0,1 0 0 16,-1-1-52-16,1-5-12 0,3 6 0 0,-4-6 0 16,1 3 0-16,3-3 0 0,0 3 0 0,0-3 0 15,0 0 0-15,0 0 0 0,0-3 0 0,0 0 0 16,4 3 0-16,-4-6 0 0,0 1 0 0,0-1 0 15,0 0 0-15,0-6 0 0,0 6 0 0,0-3 0 16,0 1 18-16,-3-1 1 0,3-9 0 0,-4 0 0 16,1 7-43-16,0-4-9 0,-1-3-2 15,-3 7 0-15,0-4 2 0,0 3 0 16,-3 0 0-16,3 6 0 0,-4 1-15 0,0-7-4 0,4 12 0 16,-7 0 0-16,0 0-8 0,0 0-3 0,-3 0 0 0,-1 6 0 15,1 0 43-15,-1-1 8 0,0 7 1 0,1-3 1 16,3 9 10-16,-4-1 0 0,4 1 0 0,0 5 0 15,0-2-16-15,0-3-2 0,0-1 0 0,-4 4 0 16,8-3 66-16,-4-1 12 0,3 4 4 0,1-4 0 16,-1 1-52-16,8-6-12 0,-1 3 0 0,1 2 0 15,3-5 54-15,-4 0 8 0,4-1 2 0,4-2 0 16,0 3-52-16,3 0-12 0,3-6 0 0,1 5 0 16,0-8 40-16,-1 3 4 0,4-3 2 0,1 6 0 0,-5-9-30 15,4 0-7-15,0-9-1 0,1 6 0 16,-1-3-31-16,0-2-6 0,0 2-2 0</inkml:trace>
  <inkml:trace contextRef="#ctx0" brushRef="#br0" timeOffset="22911.231">15847 5611 1212 0,'0'0'51'0,"0"0"-41"16,-4 6-10-16,4 0 0 0,0 6 0 0,0-6 0 15,0 0 44-15,0 0 6 0,4 2 2 0,-1-2 0 16,-3-6-16-1,0 0-4-15,0 6 0 0,4 0 0 16,-4 6-15-16,0 0-3 0,0 2-1 0,0 4 0 16,-4 0 37-16,4-7 7 0,0-2 2 0,0 9 0 0,-3-6-35 0,-1-1-6 0,4 1-2 0,-3 3 0 15,-1-3-3-15,4-7-1 0,-3 1 0 0,3-6 0 16,0 0 23-16,0 0 4 0,0 0 1 0,0 0 0 16,0 0 0-16,0 0 0 0,0 0 0 0,0 0 0 15,-4-11-22-15,4 2-4 0,0 0-1 0,0 0 0 16,4-3-13-16,-1 1 0 0,1-1-9 0,3 0 9 15,-4 0-22-15,4 3 2 0,0-2 0 0,-3 5 0 16,3-6-8-16,0 0 0 0,0 6-1 0,0 1 0 16,0 2 1-16,0-3 0 0,0-6 0 15,0 6 0-15,-3 0 16 0,3 6 3 0,0-6 1 0,-7 6 0 16,4 0 8-16,-4 0-13 0,7 0 5 0,-7 0 8 16,7 6-33-16,0 0 1 15,0 0 0-15,0 6 0 0,3-3 32 0,-3-4 14 0,4-2-1 0,-4 6 0 16,0 3-13-16,0 0 0 0,-3-1 0 0,3 1 0 15,-4 9 0-15,1-9 0 0,-1 5 0 0,1 1 0 16,-1 2 0-16,-3-8 0 0,4 12 0 0,-4-13 0 16,4 4 0-16,-4 3 0 0,3-6 0 0,-3 2 0 15,0-2 0-15,0-6 0 0,0 0 0 0,0-6 0 16,0 0 34-16,0 0 4 0,0 0 1 0,0 0 0 16,0-6-16-16,0 0-3 0,-3-6-1 0,3 3 0 0,0-2-19 15,3-1 0-15,1-6 8 0,-1 1-8 0,1 8 0 16,3-9-14-16,-4 12 2 0,4-5 1 0,0 2 11 15,-3 3 0-15,3-6 0 0,0 6-8 0,0 0-2 16,4-5 0-16,-4 5 0 0,0 0 0 0,3 6 2 0,-3-6 0 16,4 0 0-16,-4 3 0 0,4 3 8 0,-4-3-13 15,0 3 5-15,3 3 8 0,-3 0-11 0,4 3 11 0,-1 0-8 16,-2 0 8-16,-1 0-15 16,0-1 3-16,0 1 0 0,0 0 0 0,0 0 3 0,0 9 1 15,-4-3 0-15,4-1 0 16,-3 7 8-16,-1-6 0 0,1-1 0 0,-4 4 0 0,0 3 14 0,0-6 5 0,0 2 1 0,0 4 0 15,-4-12-20-15,4 5 0 0,0 1-13 0,0 0 5 16,0-6 8-16,0 3 11 0,4-3-3 0,-4-1 0 16,4-5-8-16,-1 6 0 0,1-6 0 0,-1 0 0 15,4 0-128-15,0 0-27 0,4 0-5 16</inkml:trace>
  <inkml:trace contextRef="#ctx0" brushRef="#br0" timeOffset="23416.44">16595 5791 535 0,'0'-6'23'0,"0"-3"-23"16,0 3 62-16,0 6 8 0,0-3 2 15,0 3 0-15,0 0 20 0,0 0 4 0,-4-3 0 0,4 3 1 16,0 0-37-16,0 0-7 15,-3 6-1-15,-4 3-1 0,3 3-27 0,-3 0-4 0,0-1-2 16,0 1 0 0,3 6-1-16,-3-4 0 0,4 4 0 0,-4 0 0 0,3-7 16 0,1 4 3 0,-1 3 1 15,1-6 0-15,3 2 4 0,0-2 1 0,0 0 0 0,0-6 0 16,0 5-5-16,3-5-1 0,1 0 0 0,-4-6 0 16,3 6-3-16,-3-6-1 0,7 3 0 0,-7-3 0 15,7 3-1-15,0-3-1 0,0 0 0 0,0 0 0 16,1-6-10-16,2 0-3 0,1 0 0 0,-4-6 0 15,0 7-17-15,3-7 10 0,-3-6-10 0,0 9 8 16,1-2-8-16,-5-7-12 0,4 6 2 16,-3-5 1-16,-1 8-12 0,1-9-3 15,-4 6 0-15,0-2 0 0,0 2-30 0,0 0-6 0,0 0-2 16,-4 7 0-16,1-1 26 0,-1-6 4 16,-3 6 2-16,4 0 0 0,-5 3 30 0,1-3 0 0,0 6 0 0,-3 0 0 15,3 0 0-15,-4 3 0 0,4 3 0 0,-3 6 0 16,2 0 0-16,-2 5 0 0,-1 1-15 0,4 3 5 15,0-4 10-15,0 1-8 0,4 2 8 0,-1 4-8 16,1-6 8-16,3-4 0 0,0 4 0 0,3-1 0 16,1-5-14-16,-1 0-1 0,4-3 0 0,0-3 0 15,0 0-185-15,0-1-38 0</inkml:trace>
  <inkml:trace contextRef="#ctx0" brushRef="#br0" timeOffset="23827.63">16845 5814 1176 0,'-3'6'33'0,"3"6"7"0,0-3-32 0,0 3-8 0,0-7 0 0,0 7 0 16,-4 0 64-16,4 0 10 0,-3-1 2 0,-1 4 1 15,4 3-5 1,0-1-2-16,0-5 0 0,0 9 0 0,0-10-26 0,0 1-6 0,0 0-1 0,0-3 0 16,0-9-14-16,0 0-3 0,0 0-1 0,0 0 0 15,0 0 27-15,4-3 6 0,-1-3 0 0,1-6 1 16,-1 6-20-16,1-5-4 0,3-1-1 0,-4-6 0 16,4 4-28-16,0 2 0 0,0-12 0 0,0 12 0 15,1-2 0-15,-1 2 0 0,-4 0-13 0,4 1 4 16,-3 2 1-16,-1 3 0 0,1 0 0 0,-1 0 0 15,-3 6-4-15,7-6 0 0,0 6 0 0,-7 0 0 16,7 6 4-16,-3 0 0 0,3 0 0 0,-3 9 0 16,-1-4-16-16,1 7-4 0,-1 0 0 0,1 2 0 15,-1 4 20-15,-3-4 8 0,0 10-8 0,0-13 8 16,0 10 0-16,0-4 0 0,0-2 0 0,4-4 0 16,-4 1 0-16,3-12 16 0,-3-6-3 0,0 0 0 15,0 0-113-15,11 0-22 0,-1 0-5 0</inkml:trace>
  <inkml:trace contextRef="#ctx0" brushRef="#br0" timeOffset="24323.81">17660 5112 968 0,'0'0'20'0,"0"0"5"15,-3 6-25-15,-5-6 0 0,1 11 0 0,4 1 0 16,-1-3 47-16,1 3 4 0,3 5 1 0,0 1 0 16,0 0-16-16,0 2-4 0,0-2 0 0,3 5 0 15,-3 4 7-15,0 2 1 0,4 9 0 0,-1-5 0 16,-3 2-20-16,4 9-3 0,-1-6-1 0,1 3 0 0,0-5-6 15,-1-4-2-15,1 0 0 0,-1 4 0 0,1-10 10 16,3 9 2-16,-4-8 0 0,-3 8 0 0,4-8-12 16,-4-4-8-16,3 9 12 0,-3-2-12 0,4-7 19 15,-4-2-3-15,0 2-1 0,-4-2 0 0,4-6-3 0,-3 5-1 16,3-8 0-16,-4 0 0 16,4-3-11-16,0-3 12 0,0-6-12 0,0 0 12 15,0 0-31-15,0 0-5 0,0 0-2 0</inkml:trace>
  <inkml:trace contextRef="#ctx0" brushRef="#br0" timeOffset="24635.437">17921 5841 923 0,'-3'17'39'15,"3"1"-31"1,-4 0 64-16,1-4 12 0,-1 10 4 0,0-6 0 16,1-1-20-16,-4 4-4 0,3 2-1 0,1-5 0 0,-1 2-18 0,-3-2-3 15,4-3-1-15,-1-3 0 0,1-1-25 0,-1 1-6 0,4-12-1 16,0 0 0-16,0 0 5 0,0 0 1 0,0-12 0 0,0 4 0 31,4-7-118-31,-1-6-23 0</inkml:trace>
  <inkml:trace contextRef="#ctx0" brushRef="#br0" timeOffset="24793.54">17896 5388 1212 0,'-10'12'51'0,"3"8"-41"16,-4-8 40-16,8 0 8 0,-1-6 2 0,1 6 0 16,3-12-21-16,0 0-4 0,0 0-1 0,0 0 0 15,0 0-10-15,0 0-1 0,0 0-1 0</inkml:trace>
  <inkml:trace contextRef="#ctx0" brushRef="#br0" timeOffset="25178.863">18253 4994 843 0,'0'0'17'0,"3"0"5"0,1 12-22 16,-1-6 0-16,1 5 0 0,-1 4 0 0,1 3 82 0,-4-1 12 0,0 10 2 0,0-4 1 16,0 4-20-16,0 2-4 0,0 1-1 0,-4 2 0 15,4 0-19-15,0 4-4 0,0-1-1 0,0 3 0 16,-3 0-8-16,3 1-1 0,0-4-1 0,0-3 0 16,0 3-9-16,0 1-1 15,0-4-1-15,0 0 0 16,0 4-8-16,0-10-2 0,0 4 0 0,0 2 0 0,0-3-2 0,0 1-1 15,0-4 0-15,3 1 0 0,-3-4-5 0,4 1-1 16,-1-4 0-16,1 4 0 0,-1-7 9 0,1 4 2 0,0-3 0 16,-4-1 0-16,3-5-19 0,1-3 0 0,-1 0 0 0,1-1 0 15,-4-2-33 1,0-6-11-16,0 0-1 0,0 0-1 0,0 0-106 0,0 0-22 0,0 0-4 16</inkml:trace>
  <inkml:trace contextRef="#ctx0" brushRef="#br0" timeOffset="25454.007">18062 5753 1288 0,'4'-6'27'0,"-1"0"5"0,1-6-32 0,-1 6 0 15,1 0 0-15,-1 0 0 16,1 1 109-16,-1 2 15 0,5-3 4 0,-1 0 0 16,0 6-48-16,0 0-10 0,3 6-2 0,1-6 0 15,-1 0-42-15,1 0-9 0,3 0-1 0,0-6-1 16,4 0-3-16,-1 0 0 0,5 6 0 0,-1-6 0 0,-4 0-28 0,5-3-7 0,-5 7-1 0,1-1 0 31,0-3-46-31,3 6-10 0,0-3-1 0</inkml:trace>
  <inkml:trace contextRef="#ctx0" brushRef="#br0" timeOffset="41561.103">13917 5955 608 0,'0'6'25'16,"0"0"-25"0,0 3 48-16,0-3 4 0,0 0 0 0,0 0 1 15,0 5 17-15,0-5 3 0,0 9 1 0,0-3 0 16,0-1-22-16,-3 1-5 0,3 9-1 0,0-9 0 16,0 11-22-16,-4-5-4 0,4-4 0 0,0 10-1 0,0-6 11 15,-4 8 2-15,1-2 1 0,-1 2 0 0,4-2-9 0,-3 5-1 16,-1-11-1-16,1 8 0 15,3-8 2-15,-4-1 0 0,4 4 0 0,0-3 0 0,0-1-13 0,0-2-3 0,0 3 0 16,4-1 0-16,-4-2-8 16,0 2 0-16,3-5 0 0,-3 6 0 15,4-9 0-15,-1 5 0 0,-3-5 0 0,4 3 0 16,-4-6 0-16,0 0 0 0,0-6 0 0,0 6 0 16,0-1-68-16,0 1-15 0,-4 0-3 0</inkml:trace>
  <inkml:trace contextRef="#ctx0" brushRef="#br0" timeOffset="42267.615">13885 5920 554 0,'0'0'24'0,"0"0"-24"16,0 0 52-16,0 0 7 0,0 0 1 0,-7 0 0 15,7 0-34-15,0 0-6 0,-3 6-2 0,-1 0 0 16,-3 0 40-16,4 6 8 0,-4-7 2 0,3-2 0 16,1 3-28-16,-1 6-6 0,4 0-1 0,-4-6 0 15,1 5-12-15,-1 4-2 0,4-3-1 0,-3 5 0 16,3 1-8-16,-4 0-2 15,1-4 0-15,-1 4 0 0,4-6-8 0,-3 0 0 0,-1-9 0 0,1 2 0 16,3-5 20-16,0 0 0 0,0 0-1 0,0 0 0 16,0 0 21-16,0 0 4 0,0 0 0 0,-4-8 1 15,4 2-36-15,-3-6-9 0,-1 0 0 0,4 0 0 16,0 4 0-16,0-1 0 0,4 0 0 0,-4-3 0 16,0 12 8-16,3-6-8 0,1-5 12 0,-4 2-4 15,0 9-8-15,3-9-9 0,1 0 9 0,-1 3-13 16,1-6 13-16,-1 7 0 0,1-1 0 0,-4 6 0 15,3-12 0-15,1 0 0 0,-4 12 0 0,7-9 0 16,-7 9-54-16,4-5-8 0,-4 5-2 0,0 0 0 16,0 0 64-16,0 0 21 0,0 0 0 0,0 0 0 15,0 0-33-15,7 0-8 0,0 0 0 0,0 5-1 16,-4-2 21-16,4 6 0 0,0 6 0 0,0-3 0 16,0-1 0-16,0 10 0 0,1-3 0 0,-1 5 0 15,0-2 0-15,3 2 0 0,1 1 0 0,-1-7 0 16,-3 4 0-16,4 2 0 0,0-5 0 0,-4 3 0 0,3-10 0 15,-3 1 0-15,0-6 0 0,0-3 0 0,1 0 0 0,-5-3 0 16,-3 0 0-16,7 0 0 0,0-6 0 0,0 0 0 16,-7 6 0-16</inkml:trace>
  <inkml:trace contextRef="#ctx0" brushRef="#br0" timeOffset="45013.129">13564 6999 1314 0,'0'0'37'0,"-7"0"8"0,7 0-36 0,-7 6-9 16,0-6 0-16,0 0 0 16,7 0 53-16,-7 0 9 0,0-6 2 0,7 6 0 15,-7 0-52-15,0 0-12 0,7 0 0 0,0 0 0 0,-4 0 0 0,4 0 0 16,0 0 0-16,0 0 0 0,0 0 0 0,-7-6 0 0,7 6 0 0,0 0 0 15,0 0 0-15,-7 6 0 0,7-6 0 0,-7 0 0 16,0 6 18-16,0 0 1 0,4 0 0 0,-5 2 0 16,1 4-19-16,4-6 0 0,-4 0 0 0,0 6 0 15,0 0-16-15,3-7-1 0,1 4 0 0,-1 3 0 16,-3 0 25-16,4-6 4 0,3-6 2 0,-4 6 0 16,4-6-22-16,0 0-5 0,0 0-1 0,0 0 0 15,0 0 14-15,0 0 15 0,0 5-3 0,0-5-1 16,4 6-11-16,-1-3-16 0,1 0 4 15,3 0 1-15,-7-3 11 0,3 6 0 0,4-3 0 0,0 0 0 16,0-3 0-16,0 0 0 0,0 0 0 0,1 6 0 16,-1-6 16-16,0 0 6 0,0 0 1 0,0 0 0 15,-4 0-37-15,-3 0-7 0,7 0-2 0,0 6 0 16,-7-6 23-16,4 0 0 0,3 0 0 0,-7 0 0 16,7 0 0-16,-7 0 0 0,4 0 0 0,3 0 0 15,0 0 0-15,-4 0 0 0,4 0 0 0,0 0 0 16,-3 5 0-16,3-5 0 0,0 6 0 0,0 0 0 15,-3 0 0-15,3 0 0 0,0 0 0 0,-4 3 0 16,4-3 0-16,-3 5 0 0,-1-5 0 0,-3 12 0 16,4-12 0-16,-4 5 18 0,0-2-3 0,0 9-1 15,-4-6-14-15,1-1 0 0,-1-2 8 0,-3 9-8 0,0-6-10 0,0-6-5 16,0-1-1-16,0 1 0 0,0 0 16 0,0-3 0 16,0 0 0-16,-4 0 0 0,4-3 27 0,-3 3 8 15,-1-3 1-15,-3 0 1 16,3-3-23-16,-3 0-5 0,0 3-1 0,3-3 0 0,1 0-8 15,-1 3-17-15,1 0 4 0,3 0 1 16,7 0-30-16,-7 0-6 0,7 0 0 0,0 0-1 16,-7 0-103-16,7 0-21 0</inkml:trace>
  <inkml:trace contextRef="#ctx0" brushRef="#br0" timeOffset="45627.723">13808 7167 1094 0,'0'0'23'0,"-4"0"5"15,4 0-28-15,-7 0 0 0,7 0 0 0,-7 0 0 16,7 0 56-16,-7 0 7 0,0 0 1 0,0 0 0 16,3 0 0-16,4 0 0 0,-7 0 0 0,0 0 0 15,7 0-44-15,-3 0-9 0,3 0-2 0,-7 5 0 16,3 1-9-16,1 0 8 0,-4 0-8 0,3 0 8 16,4 3-8-16,-3 0 0 0,-1-1 0 0,4 4 0 15,0 6 16-15,0-6-1 0,0 2-1 0,0 4 0 16,0-6 9-16,0-1 1 0,4 1 1 0,-1 3 0 0,1-3 1 0,-1-1 0 15,4 1 0-15,-3 0 0 0,-1-3-6 0,4-3 0 0,0 0-1 16,0-1 0-16,0 1 1 0,-3 0 1 0,3 0 0 0,0-6 0 16,0-6 9-16,0 0 2 0,0 0 0 0,4 1 0 15,-1-7-17-15,-3 0-3 0,4-3-1 0,0 4 0 16,-4-7-11-16,0 0 8 0,3 4-8 0,-6-4 8 16,3 0-8-16,-4 4 0 0,1 2 0 0,-4-6 0 15,0 6 0-15,0-2-9 0,0 2 0 0,0 0 0 16,-4 0-6-1,1 1-1-15,3-7 0 0,-4 9 0 0,1-2 7 0,-1 5 1 0,1-6 0 0,-1 0 0 16,1 6-4-16,-4 0 0 0,3 0 0 0,-3 4 0 16,0-4-2-16,0 6-1 0,0-6 0 0,3 6 0 15,-3 0-1-15,0 6 0 0,-3-6 0 0,3 6 0 16,-4-4 16-16,4 4-11 0,-4-3 11 0,-3 6-10 16,4 9 10-16,-4-6-13 0,3 2 5 0,-3 10 8 15,7-7-12-15,-4 1 12 0,4-3-12 0,4 2 12 16,-1 1-9-16,4-3 9 0,4-4 0 0,-4 7 0 15,3-6-12-15,4 0 4 0,0-4 8 0,0-2-13 16,4 6-30-16,3-6-5 0,0-6-2 0</inkml:trace>
  <inkml:trace contextRef="#ctx0" brushRef="#br0" timeOffset="46422.125">14069 7178 1074 0,'0'0'30'0,"0"0"8"0,0 0-30 0,0 0-8 0,0 0 0 0,0 6 0 15,0-6 52-15,0 6 10 0,0-6 2 0,0 12 0 16,0-6 0-16,3 3 0 0,-3-4 0 0,0 7 0 16,0 0-52-16,0 3-12 0,0-4 0 0,-3 7 0 15,3 0 54-15,-4-7 8 0,4 7 2 0,-3-3 0 16,-1-3-34-16,4-1-6 0,-3 1-2 0,-1 0 0 16,4-3 9-16,-3-3 1 0,3-6 1 0,0 0 0 15,0 0 32-15,0 0 7 0,0 0 0 0,0 0 1 16,0 0-58-16,0-6-15 0,0-6 0 0,0 3 0 15,3-3 0-15,-3 1 0 0,4-1 0 0,-1 0 0 16,1-3 0-16,3 4 0 0,0-1 0 0,-4-6 0 16,4 6 0-16,-3 1 0 0,3 2 0 0,-3 3 0 15,3-6-48-15,-4 6-13 0,4 0-3 0,-3 1 0 16,-4 5 64-16,0 0 8 0,3 0 4 0,-3 0 1 16,7 5-13-16,-3 1-18 0,-1 0 4 0,1 0 1 15,-1 0-7-15,1 6 0 0,-1-6-1 0,1 2 0 16,-1 4 33-16,-3 0 8 0,4 0 0 0,0-1 1 0,-1-2-21 0,-3 3 0 15,4 0 0-15,-1-6 0 0,1 5-16 0,-4-5-7 16,0 3-1-16,3-3-1 0,-3-6 25 0,0 0 0 16,0 0 0-16,0 0 0 0,0 0 20 0,0 0 2 0,4 0 1 0,-4 0 0 15,3-3-33-15,1-3-6 0,-1 0-2 16,1-5 0-16,-1 5-22 16,1 0-5-16,-4-6-1 0,3 3 0 0,-3 0 37 0,0 6 9 0,4-2 0 15,-4-1 0-15,0 0-48 16,3 0-7-16,1 0-1 0,-4 0-1 0,4 0 45 0,-4 0 12 0,0 6 0 15,3-5 0-15,-3 2 0 0,4-3 0 0,-1 0 0 0,1 0 0 16,-1 6 11-16,-3-12 4 0,4 6 1 0,-1 0 0 16,-3-2 0-16,4 2 0 0,-1 0 0 0,1 3 0 15,-1-6-6-15,1 9-1 0,-1-6 0 0,-3 6 0 16,0 0-9-16,0 0 10 0,0 0-10 0,4 6 10 16,-4 3 1-16,3 0 0 0,1 0 0 0,-4 2 0 15,4 1-11-15,-1 0 0 0,-3 0 0 0,4 2 0 16,-4 4 0-16,3 0 0 0,-3-7 0 0,0 10 0 15,4-9 0-15,-1 5 0 0,1-5 0 0,-1 3 0 16,1-3 31-16,3-1 4 0,-4 1 1 0,4-3 0 16,0-3-28-16,0-3-8 0,4 3 0 0,-4-3 0 15,4-3-21-15,-1-3-8 0,1 0-2 0,-1-3 0 16,1 0-31-16,0-3-6 0,3-3-2 0</inkml:trace>
  <inkml:trace contextRef="#ctx0" brushRef="#br0" timeOffset="47188.305">14503 7252 608 0,'0'0'25'0,"0"0"-25"16,0 6 108-16,0 0 16 0,3 2 3 0,-3 4 1 16,0 0-72-16,0-6-13 0,0 6-3 0,0-4-1 15,4 7-11-15,-4 0-3 0,3 2 0 0,-3-2 0 16,4 0 31-16,-4 0 7 0,0 2 1 0,3 1 0 16,-3-6 0-16,0 2 0 0,4 4 0 0,-4-12 0 15,0 0-52-15,0 3-12 0,3-7 0 0,-3-2 0 16,0 0 53-16,0-2 8 0,4-7 2 0,-1-3 0 15,1-12-50-15,3 4-13 0,-3-10 0 0,-1 7 0 16,4-4-46-16,-3-2-14 0,-1-3-4 0,1 2 0 16,3 4 0-16,0 2 0 0,-4-5 0 0,4 8 0 15,0 4-51-15,-3-7-10 0,3 15-3 0,0-2 0 16,-3 5 73-16,-1 0 15 0,-3 6 2 0,0 0 1 16,0 0 10-16,4 12 3 0,-1-1 0 0,-3 1 0 15,0 9 68-15,0-4 13 0,0 4 3 0,-3 2 1 0,3 1 3 16,0-3 0-16,-4 2 0 0,4 1 0 0,-3 2 0 15,3-2 0-15,0-1 0 0,-4-2 0 0,4 2-3 16,0-2 0-16,0-4 0 0,0 1 0 0,0 0-22 0,0-9-5 0,0 2-1 16,0 1 0-16,0-6-16 0,0-6-3 0,0 0-1 15,0 0 0-15,0 0 7 0,0 0 0 0,0 0 1 16,4 0 0-16,3-6-21 0,-4 0-8 0,4 0 0 16,0-5 0-16,-3 2-23 15,3-3-4-15,0 0-1 0,-4-5 0 16,5 5-15-16,-5 3-3 0,4-9-1 0,-3 7 0 15,3-1 21-15,-4 0 4 0,1-3 1 0,-1 9 0 16,1 1-13-16,-4-7-2 0,3 6-1 0,1 0 0 0,-4 6 33 0,0 0 12 0,0 0-9 0,0-3 9 16,0 3 0-16,0-9 0 0,0 9 0 0,3-3 8 15,-3 3-22-15,0 0-4 0,4-6-1 0,-4 6 0 16,0 0 34-16,0 0 6 0,3-5 2 0,-3 5 0 16,0 0-37-16,0 0-7 0,4 0-2 0,-4 0 0 15,7 0 31-15,-3 0 5 0,-1 0 2 0,4 5 0 16,-3 1-24-16,-1 6-5 0,1-3-1 0,-4 3 0 15,3 5 63-15,-3-5 13 0,0 3 3 0,4 2 0 16,-4 1-35-16,0-3-6 0,0 2-2 0,0 1 0 16,0-6 8-16,0 0 2 0,3 2 0 0,-3-2 0 15,0-6-15-15,4 6-4 0,-1-1 0 0,1-2 0 16,-1-3-4-16,5-3-8 0,-5 0 11 0,8-3-11 16,-4-3 0-16,3 0 0 0,1-3 0 0</inkml:trace>
  <inkml:trace contextRef="#ctx0" brushRef="#br0" timeOffset="47728.999">14968 7358 1094 0,'0'0'46'0,"0"0"-37"15,0 0 95-15,0 6 20 0,0-6 3 0,0 0 1 16,0 0-52-16,0 11-9 0,0-11-3 0,0 0 0 16,4 0-51-16,-4 0-13 0,3 9 0 0,-3-9 0 15,4 6 0-15,3-3 0 0,0 0 0 0,0 0 0 16,0-3 54-16,4 0 8 0,-4 0 2 0,0 0 0 15,0-3-52-15,0 3-12 0,0-3 0 0,0 0 0 16,0 0 0-16,0-3 0 0,0 0 0 0,-3 6 0 16,-1-6-48-16,1 1-13 0,-1-1-3 0,1 0 0 15,-4-6 0-15,3 0 0 0,-3 6 0 0,0-2 0 16,0 2-51-16,0-6-10 0,0 0-3 0,-3 3 0 16,-1 3 103-16,1 1 25 0,-4-1 0 0,0 6 0 15,0-6 0-15,0 6 0 0,-4 0 0 0,4 0 0 16,-4 0 0-16,4 6 0 0,-3-6 0 0,-1 6 0 15,4-1 46-15,0 1 14 0,-4 3 4 0,4 3 0 0,-3 0-14 16,3-1-2-16,0-2-1 0,0 9 0 0,3-6-19 0,1-1-3 16,-1 4-1-16,4-3 0 0,0 0 7 0,0-1 1 15,4 7 0-15,-1-9 0 0,1 0-6 0,-1 0-1 0,1 2 0 16,-1 1 0-16,4-6 31 0,0 0 7 0,0 0 1 16,0 0 0-16,4-3-52 0,0-1-12 0,-4 1 0 0,3-3 0 15,-3-3 0-15,4 1 0 0,3-4 0 16,-3 3 0-16,3-3 0 0,0-6-15 15,0 6 3-15</inkml:trace>
  <inkml:trace contextRef="#ctx0" brushRef="#br0" timeOffset="48048.966">15293 7364 995 0,'0'0'42'15,"0"5"-34"1,0 1 66-16,0 6 13 0,0-6 2 0,0 3 1 0,0-3-21 0,-4 5-4 0,4-5-1 15,0 6 0-15,-3-3 2 0,3 0 0 16,0 2 0-16,0 4 0 16,0-9-54-16,0 6-12 0,0-6 0 0,0-6 0 15,3 3 0-15,-3-3 0 0,0 0 0 0,0 0 0 16,0 0-105-16,0 0-19 0</inkml:trace>
  <inkml:trace contextRef="#ctx0" brushRef="#br0" timeOffset="48225.276">15205 6952 1288 0,'-4'12'54'0,"1"-6"-43"16,3 0 17-16,0-6 3 0,-4 5 1 0,4-5 0 15,0 6-10-15,0-6-2 0,0 0 0 0,7 6 0 16,-3 0-30-16,3-6-6 0,3 0-2 0</inkml:trace>
  <inkml:trace contextRef="#ctx0" brushRef="#br0" timeOffset="48606.929">15515 6802 1212 0,'0'0'25'0,"0"0"6"0,0 0-31 0,0 0 0 0,-3 6 0 0,3 0 0 15,0 6 54 1,0-7 5-16,0 4 1 0,3 3 0 0,-3-6 3 0,0 6 1 0,4-1 0 0,-4-5 0 16,0 6-7-16,3 3-1 0,-3-3 0 0,0 5 0 15,4 1-15-15,-4 2-3 16,3-2-1-16,-3 8 0 0,4 4 2 0,-4-4 0 0,3 10 0 0,-3-13 0 15,4 4-23 1,-4 2-5-16,3-3-1 0,1 4 0 0,-1-7-10 0,1 10 0 0,0-13 9 0,-4 10-9 16,3-4 0-16,1-2 8 0,-4-7-8 0,3 4 0 15,-3-3 0-15,4 5 9 0,-4-11-9 0,3 8 0 16,1-2 9-16,-4-6-9 0,3 0 0 0,1-7 9 16,-4 7-9-16,3-6 0 0,1-3 0 0,-4-3 0 15,0 0-12-15,0 0-5 16,0 0-1-16,3 0 0 0,4-3-115 0,-3-3-23 15,-1 3-5-15</inkml:trace>
  <inkml:trace contextRef="#ctx0" brushRef="#br0" timeOffset="49308.044">15730 7375 1132 0,'0'0'48'0,"0"0"-39"16,0 0 16-16,0 0 3 0,0 0 1 0,0 0 0 16,0 0-21-16,0 0-8 0,0 0 0 0,0 0 0 15,0 0 0-15,0 0 0 0,0 0-8 0,0 0 8 16,0 0-8-16,0 0 8 0,0 0 0 0,0 0 0 16,0 0 0-16,0 0 12 0,0 0 0 0,0 0 0 15,0 0 31-15,0 0 5 0,0 0 2 0,0 0 0 16,0 0-1-16,0 0 0 0,0 0 0 0,0 0 0 15,0 0-13-15,0 0-4 0,0 0 0 0,0 0 0 16,0 0-16-16,0 0-4 0,4 9-1 0,-1-6 0 16,4-3-11-16,-3 3 0 0,3-3 0 0,0 3 0 15,0-3 0-15,0-3-14 0,0 0 3 0,0 3 1 16,0-3 10-16,0 0 0 0,1-3 0 0,-1 0 0 16,-4 1-24-16,4-1 0 0,-3 0 0 0,-1 0 0 15,1 0-12-15,-1-6-1 0,1 6-1 0,-4-2 0 16,3 2 6-16,-3-6 0 0,0 0 1 0,0 3 0 15,0 1-26-15,-3-1-6 0,-1 3-1 0,1 0 0 16,-1-6 52-16,-3 6 12 0,0-5 0 0,0 2 0 16,-4 6 0-16,4-3 10 0,0 3-2 0,-3 3 0 15,3 0 12-15,-4 3 1 0,4 0 1 0,0 3 0 0,-4 0 8 16,4 8 2-16,-3-8 0 0,3 12 0 0,0-3-9 16,0 2-2-16,0 1 0 0,3-1 0 0,-3-5 10 15,3 9 1-15,1-9 1 0,-1-1 0 16,4 4-8-16,-3-3-1 0,3 0-1 0,0-7 0 0,3 7-11 0,-3 0-3 15,4-6 0-15,-1 0 0 0,1 3 4 0,-1-4 1 16,1 1 0-16,0 0 0 0,-1 0-5 0,1 0-1 16,3 0 0-16,-4 0 0 0,4-6 0 0,0 3-8 0,0 0 12 15,0 0-4-15,4-1-8 0,-4-2 0 0,0 3 0 0,4 3 0 16,-4-6-128-16,3-6-22 16,1 3-4-16</inkml:trace>
  <inkml:trace contextRef="#ctx0" brushRef="#br0" timeOffset="50089.024">15984 7264 1384 0,'0'5'39'0,"-3"4"9"15,3-3-38-15,-4 6-10 0,4 0 0 0,-3-1 0 16,-1-5 79-16,1 9 13 0,-1-3 4 0,1-6 0 16,-1 5-16-16,4-5-4 0,-3 6 0 0,-1-3 0 15,4-3-38-15,0 6-8 0,-3-7-2 0,3 1 0 16,0-6-28-16,0 0 0 0,0 12 0 0,0-12 0 16,0 0 0-16,0 6 0 0,0-6 0 0,3 3 0 0,-3-3 9 0,0 0-9 0,4 6 8 0,-4-6-8 15,0 0 8-15,0 0-8 0,0 0 8 0,0 0-8 16,7 3 15-16,0-3-3 0,-4 0 0 0,4-3 0 15,-3-3-3-15,-1 3-1 0,4-3 0 0,-3-6 0 16,3 6-8-16,-3 1-11 0,-1-7 3 0,1 3 0 16,-1 0-7-16,1 0-1 0,-1 3 0 0,1-5 0 15,-1 5 16-15,1 0-9 0,-1-9 9 0,1 12-8 16,-4 3 0 0,0-6 0-16,0 6 0 0,0 0 0 0,0 0-10 0,0 0-2 15,7 0 0-15,-7 0 0 0,7 3 20 0,-7-3-8 0,3 6 8 0,1 3 0 16,0-3 12-16,-1 0 8 0,1 0 3 0,-1 0 0 15,1-1-23-15,-1 1 0 0,1-6 0 0,-1 12 0 16,-3-6 11-16,4 0-3 0,-1-3 0 0,-3 9 0 16,0-12 3-16,0 5 0 0,4 1 0 0,-4-6 0 15,0 6 5-15,-4 6 0 0,4-12 1 0,0 6 0 16,0-6-17-16,0 0 0 0,0 0-11 0,0 0 11 16,0 0 9-16,0 0 9 0,0 0 2 0,0 0 0 15,0 0-7-15,0 0-1 0,0 0 0 0,0 0 0 16,0 0-12-16,0 0 0 0,0 0-9 0,0 0 9 15,7-3 0-15,-3 3 0 0,-1-3 0 0,4-3 0 16,-3 6-24-16,3-12-11 0,-3 6-2 0,-1 6-1 16,1-5 15-16,-1-1 3 0,1-3 1 0,-1 3 0 15,1 0 7-15,-1 0 2 0,1 0 0 0,-1 6 0 16,-3 0 2-16,4-6 0 0,-1 1 0 0,-3 5 0 0,0 0 8 16,0 0 0-16,0 0 0 0,0 0 0 15,0 0-15-15,0 0-1 0,0 0 0 0,0 0 0 16,4 5 16-16,-4-5 0 0,3 0-10 0,1 6 10 15,-4-6 0-15,3 6 0 0,-3-6 0 0,4 3 0 16,-4-3 8-16,3 6 4 0,-3-6 0 0,4 6 0 0,-4 0 4 0,4 0 2 16,-1 0 0-16,-3-1 0 0,4 1-1 0,-4 6 0 0,0-6 0 15,0-6 0-15,3 3-3 0,-3 3-1 0,0-6 0 0,0 0 0 16,0 0-13-16,0 0 8 0,4 6-8 0,-4-6 0 16,0 0-9-16,0 0-8 0,3 3-2 0,4-3 0 15,0 0-133-15,-3-3-26 0,6 0-6 16</inkml:trace>
  <inkml:trace contextRef="#ctx0" brushRef="#br0" timeOffset="50567.32">16355 7269 1196 0,'0'0'24'0,"0"0"8"0,0 6-32 0,-4 3 0 0,4 3 0 0,0-6 0 16,0 0 102-16,0 0 14 0,0 2 4 0,4-2 0 16,-1 6-39-16,-3-6-7 0,4 0-2 0,3 0 0 15,-4 0-12-15,1-1-4 0,-1 1 0 0,5 0 0 16,-5-3-38-16,1 0-8 0,-4-3-2 0,3 3 0 16,4-3-8-16,0 3 8 0,0-3-8 0,0-3 8 0,0 3 4 15,0-3 0-15,0 0 0 0,1 0 0 0,-1-3 0 0,0 0 0 0,0 1 0 16,-4-1 0-16,4 0-12 0,-3 0 0 0,-4-9 0 0,3 6 0 15,-3 6-11-15,-3-8-4 0,3 5-1 0,-4 0 0 16,4-6 4-16,-3 3 0 0,-1 3 0 0,-3-2 0 31,4 5-29-31,-4-3-6 0,3 0-1 0,-3 6 0 0,0 0-9 0,7 0-3 16,-4 0 0-16,-3 0 0 0,0 6 26 0,0-6 5 16,0 9 1-16,0-3 0 0,0 2 4 0,0 7 2 15,0-3 0-15,0 0 0 0,3-4 22 0,1 1 0 0,-1 6 0 16,1-3 0-16,-1-1-16 0,4 4 5 0,-3-6 1 0,3 6 0 15,0-9 10-15,0 5 14 0,0 1-3 0,0-6-1 16,0 3 16-16,3 0 3 0,1-4 1 0,-1 4 0 16,1 3-1-16,-1-6 0 0,1 0 0 0,3 0 0 15,-3-3-1-15,3 0 0 0,3 2 0 0,-3-2 0 16,0 3-28-16,4-3 0 0,-1 0 0 0,1-3 0 16,0 0 0-16,-1 0 0 0,1-3 0 0</inkml:trace>
  <inkml:trace contextRef="#ctx0" brushRef="#br0" timeOffset="51090.093">16637 7234 1044 0,'-4'18'21'0,"4"-12"7"0,0 0-28 16,0 5 0-16,0 4 0 0,-3-3 0 0,3 0 92 0,0-1 12 0,0 4 4 0,-4-3 0 16,4 0-29-16,0-1-6 0,-3 7-1 0,3-3 0 15,0-4-22-15,0-5-5 0,0 12-1 0,0-9 0 16,0 0-28-16,0-1-7 0,0 4-1 0,0 0 0 16,0-12-8-16,0 6 8 0,0-6-8 0,0 0 8 15,0 0-8-15,0 0 0 0,0 0 0 0,0 0 0 16,0 0 10-16,0 0 0 0,0 0 0 0,0 0 0 15,3-6 6-15,1 0 0 0,-1 0 1 0,-3 0 0 16,4-5-8-16,0 2-1 0,-1 0-8 0,-3 0 12 16,4-3-12-16,-1 6 0 0,1-5 0 0,-1 2 0 15,1-3 0-15,-1 0 0 0,1 1 0 16,-4-1-10-16,3 0 2 0,1-3 0 0,-1 4 0 0,-3 5 0 16,4-6 8-16,-1 6 0 0,-3 0-9 0,0 6 9 15,0 0-9-15,0 0 9 0,4-9-12 0,-4 9 12 16,0 0-20-16,0 0 2 0,0 0 1 0,3 9 0 15,4-3-5-15,-3 0-1 0,0 6 0 0,3-6 0 16,0 2 23-16,-4 1 0 0,4 6-9 0,0-9 9 16,0 6 8-16,-3-7 4 0,3 7 2 0,0-6 0 15,0 3-24-15,-3-3-5 0,3 0-1 0,-4 5 0 16,4-5 16-16,-3 6 0 0,-1-6 12 0,1 3-12 16,-1-3 16-16,-3 2-3 0,4 1-1 0,-1 3 0 15,-3-6-12-15,0 0 9 0,0 3-9 0,0-3 8 16,0-1-111-16,0-5-22 0,0 12-5 0</inkml:trace>
  <inkml:trace contextRef="#ctx0" brushRef="#br0" timeOffset="51513.918">16923 6761 1014 0,'0'0'43'15,"-4"12"-35"1,4-6 84-16,0-1 16 0,4 7 3 0,-4 0 1 15,0-6-31-15,3 9-5 0,-3-4-2 0,4 7 0 16,-1-6-13-16,1 5-2 0,3-2-1 0,-4 9 0 16,4-1-30-16,1 9-7 0,-1 1-1 0,3 2 0 15,-3 0 16-15,4 4 4 0,-1 5 0 0,1-3 0 16,0 3-29-16,-4-12-11 0,3 3 8 0,-3 4-8 16,0-4 9-16,0 3-9 0,0-5 10 0,-3 2-10 15,0 3 8-15,-1-9-8 0,1-2 0 0,-1 2 9 16,-3-5-9-16,0-4 0 0,4-2 9 0,-4-3-9 15,0-1 0-15,3-5-13 0,-3-3 1 0,0-6 1 16,0 0-36-16,0 0-7 0,0 0-2 0,0-6 0 16,0-8-150-16,0-4-30 0</inkml:trace>
  <inkml:trace contextRef="#ctx0" brushRef="#br0" timeOffset="51765.574">16835 7252 1465 0,'0'0'30'0,"0"0"9"0,0 0-31 0,0 0-8 0,0 0 0 0,0 0 0 16,0 0 92-16,0-6 16 0,3-6 4 0,4 6 1 16,0-5-39-16,0 5-8 0,7-3-2 0,-3-3 0 15,3 6-35-15,4-6-7 0,-4 1-2 0,3-1 0 16,5 3-9-16,-1 3-3 0,3 0 0 0,-2 1 0 15,2-1-8-15,-2 6 0 0,2-6 0 0,-3 0 0 16,1 6-34-16,-1-6 1 0,0 0 0 0,0 3 0 16,-3 0-156-16,3 0-31 0,-4 0-7 0</inkml:trace>
  <inkml:trace contextRef="#ctx0" brushRef="#br0" timeOffset="99016.303">23820 5591 353 0,'-4'-3'15'0,"4"3"-15"15,-4-6 68-15,4 6 12 0,-3-3 1 0,3 3 1 16,0 0-26-16,-4-6-6 0,4 6-1 0,0 0 0 15,-3-6 37-15,-1 0 7 0,4 6 2 0,0 0 0 16,0 0-50-16,0 0-9 0,0 0-3 0,0 0 0 16,0 0-3-16,0 0-1 0,0 0 0 0,0 0 0 15,-7 0-19-15,7 0-10 0,-7 6 10 0,4 6-10 16,3-3 11-16,0 9-11 0,0-1 12 0,3 7-12 16,1 2 18-16,3-2-3 0,0 2-1 0,0 9 0 15,4 4-3-15,-4-10-1 0,3 15 0 0,1 0 0 16,-4-3 14-16,0 9 4 0,3-6 0 0,-6 12 0 15,3-12-45-15,-7 3-9 0,4-8-2 0,-8 2 0 16,4-3 54-16,-3-9 10 0,-1 10 3 0,-3-1 0 0,0-9-26 16,-4-2-5-16,1 2 0 0,-1-2-8 0,-3 2 10 0,3 0-10 15,-6 4 8-15,3-13-8 0,-4-8 9 0,0-6-9 16,1-6 10-16,-4-9-10 0,3 0 22 0,-3 0-2 16,-4-14 0-16,4 5 0 0,0-2 5 0,0 2 1 15,-1 0 0-15,1-2 0 0,0 2-26 0,3-5 0 16,4-1 0-16,0-2 0 0,0 5 0 0,4-2 0 15,-1-1-14-15,0 1 5 16,4 8-16-16,0-3-3 0,0-2-1 0,4 5 0 16,3 0-33-16,-4-2-6 0,1-1-2 0</inkml:trace>
  <inkml:trace contextRef="#ctx0" brushRef="#br0" timeOffset="99410.075">23319 5535 528 0,'0'0'22'0,"0"0"-22"16,0 0 67-16,0 0 9 0,0 0 1 0,3-3 1 16,-3 3-2-16,7-3-1 0,0 0 0 0,0 3 0 15,4-3-19-15,-1 0-4 0,1 0-1 0,3-3 0 16,0 6-11-16,0 0-1 0,4-5-1 0,3 5 0 16,-3 0-14-16,3-12-4 0,0 12 0 0,0-6 0 15,4 0 18-15,-4 0 3 0,4 0 1 0,0-2 0 16,-1 2-32-16,1-6-10 0,3 6 0 0,-3-6 0 15,0 0 10-15,-1-2-10 0,1 2 8 0,0 0-8 16,-1 0 0-16,1-2 0 0,3 2 0 0,-7 6 0 16,4 0-24-16,-4 0-9 0,0 6-3 0,1 0 0 15,-5 6-36-15,1 0-8 0</inkml:trace>
  <inkml:trace contextRef="#ctx0" brushRef="#br0" timeOffset="100050.391">24042 6364 732 0,'-21'18'15'0,"10"-12"5"0,4 2-20 0,0-2 0 0,0 6 0 0,3-6 0 16,-3 6 80-16,4-6 12 0,-1-1 2 0,4 1 1 15,0 3-25-15,0 0-5 0,4 0-1 0,-1 3 0 16,1-7-14-16,3 7-3 0,3-6-1 0,1-3 0 15,0 6-22-15,3-3-5 0,-4 2-1 0,4-2 0 16,4 0-18-16,-4-6 0 0,4 0 0 0,-1-6 0 16,5 6 0-16,-5-11 0 0,1 5 0 0,0-3 0 15,-1-3 0-15,-3 0 0 0,0 1 0 0,1-7 0 16,-5 3-11-16,-3-2-5 0,0-1-2 0</inkml:trace>
  <inkml:trace contextRef="#ctx0" brushRef="#br0" timeOffset="100232.964">24169 6223 1119 0,'-21'6'49'0,"-1"0"11"16,5 5-48-16,-1 7-12 0,4-3 0 0,0 2 0 16,3 7 48-16,1-1 6 0,3 10 2 0,0-7 0 15,0 4-13-15,3-1-3 0,4 3 0 0,0-8 0 0,4 8-24 0,-1-5-6 0,4 2-1 0,-3 0 0 16,6-2 37-16,1-9 7 0,-1 2 2 16,5 1 0-16,-1-1-37 0,3-8-7 0,1-3-2 0,3 3 0 15,0-4 5-15,1-5 1 0,-5 3 0 0,4-6 0 16,0 0-15-16,1 0-15 0,-5-9 3 0</inkml:trace>
  <inkml:trace contextRef="#ctx0" brushRef="#br0" timeOffset="101101.452">24963 6414 1370 0,'-7'6'39'0,"3"0"8"0,0 0-38 15,1-6-9-15,3 0 0 0,-4 6 0 0,1 5 62 0,-1-5 10 0,1 3 3 0,3 3 0 16,-4-6-47-16,4 11-8 0,0-11-3 0,-3 6 0 16,3-3-7-16,0 8-2 0,0-5 0 0,0-6 0 15,-4 6-8-15,4-6 0 0,0 2 0 0,0-8 0 16,0 0 27-16,0 0 3 0,0 0 1 0,0 0 0 16,0 0-15-16,4-8-2 0,-1 2-1 0,4-6 0 15,-3 0-4-15,-1-5-1 0,4 5 0 0,-3-3 0 16,0 3-8-16,-1-5 0 0,4-1 0 15,-3 9 0-15,-1-8 0 0,1 5 0 0,-1-3 0 0,1 6 0 16,-1-5 0-16,-3 8 0 0,4 0 0 0,-1-6 0 16,-3 6 0-16,0 6 0 0,0 0 0 0,0 0 0 15,0 0 0-15,0 0-11 0,0 0 3 0,4 6 0 16,-4 6 8-16,3-6-10 0,-3 0 10 0,4 8-10 16,-4-5 10-16,0 6 0 0,0 3 0 0,0-7 0 15,0 7 0-15,0-3 0 0,0 2 0 0,0-2 0 16,3-3 0-16,-3-1 0 0,0 1 0 0,0-12 0 15,0 0 0-15,0 0 8 0,0 0-8 0,0 0 8 16,0 0 4-16,0 0 2 0,7-12 0 0,1 4 0 16,-5-1-6-16,4 0-8 0,4-3 11 0,-8 6-11 15,4-11 0-15,0 8 0 0,0 0 0 0,-3 0 0 16,-1-2-16-16,4 11 4 0,-3-6 0 0,0 0 0 0,-1 0 3 16,1 6 1-16,-4 0 0 0,0 0 0 0,0 0 0 0,0 0 0 15,0 0 0-15,0 6 0 0,0 6 8 0,0-1 0 0,-4-2 0 16,1 9 0-1,3-1 0-15,-8-5 0 0,5 6 0 0,-1 2 0 16,1-2 0-16,-1 6 0 0,1-4 0 0,-1-2 0 16,1 2-17-16,3-2-2 0,-4-6 0 0,4 5 0 0,0-11 47 0,0 0 8 0,0 9 3 0,4-12 0 15,-4-3-11-15,3-6-3 0,4-6 0 0,0 6 0 16,0-6-25-16,4 1 0 0,-4 5 0 16,4-6 0-16,-1 3 0 0,1 3-16 0,-1 0 3 0,5-5 0 15,-5 5-15 1,1 0-4-16,-1 0 0 0,4 0 0 0,-6-3-153 0,2 6-31 15,-3-5-7-15</inkml:trace>
  <inkml:trace contextRef="#ctx0" brushRef="#br0" timeOffset="101629.498">25291 6511 1288 0,'-4'0'27'0,"1"6"5"0,-4 0-32 0,3 0 0 0,4-6 0 0,-7 8 0 16,7-8 109-16,0 0 15 0,0 0 4 0,0 0 0 16,-4 6-26-16,4-6-5 0,0 0-1 0,0 0 0 15,0 0-51-15,0 0-10 0,0 0-3 0,0 0 0 16,0 0 0-16,0 0 0 0,7 6 0 0,1-6 0 15,-1 0-32-15,0 0 0 0,0 0 0 0,0 0 0 0,0 0 0 0,0-6 0 0,0 0 0 0,0 1 0 16,4-1 0-16,-4 0 0 0,0-3 0 0,0 3 0 31,0 0-16-31,0-5-9 0,-4-1-3 0,1 3 0 0,-1 0 4 0,1 3 0 0,-4 3 0 0,3-8 0 16,-3 5 9-16,0 0 3 0,0 0 0 0,0 6 0 16,0 0-13-16,-3 0-3 0,3 0 0 0,-7-6 0 15,0 6-22-15,-4 0-5 16,1 0-1-16,-1 0 0 0,0 6 0 0,1 0 0 15,-4 0 0-15,3 0 0 0,1-1 45 16,-1 1 11-16,-3 0 0 0,3-3 0 0,4 6 14 0,0 0 5 0,0-3 1 0,0 5 0 16,0-5-20-16,4 6 10 0,-1-3-10 0,4 8 8 15,0 1 4-15,0-6 0 0,4 11 0 0,3-2 0 16,0 2 7-16,7-5 1 0,0 3 1 0,0 5 0 16,0-5 15-16,0 5 2 0,4-5 1 0,-4 2 0 15,4-5-25-15,-4 0-5 0,3-7-1 0,1 4 0 0,3-9-8 16,-3 6 8-16,-1-6-8 0,1-6 8 0,0 5-8 0,-1-5 0 15,1-5 0-15,0-1 0 16,-1-6-146-16,-3 0-25 0,0-3-5 0</inkml:trace>
  <inkml:trace contextRef="#ctx0" brushRef="#br0" timeOffset="102691.125">26751 6593 957 0,'0'0'20'0,"-3"-3"4"0,3 3-24 0,-4-5 0 0,1-1 0 0,3 6 0 15,-7-3 100-15,3 0 16 0,-3 3 2 0,0 0 1 16,0-6-46-16,-4 6-9 0,4 0-1 0,-3 0-1 15,-5 0-26-15,1 0-6 0,0 0-1 0,0 0 0 16,-4 0-20-16,4 0-9 0,-3 0 8 0,-1 6-8 16,4-6 0-16,0 3 0 0,-4 0 0 0,4 3 0 15,4-1 0-15,3 4 0 0,-4-3 0 0,4 6 0 16,3-6-13-16,1 8 5 0,-1-5 8 0,4 6-13 16,-3-3 13-16,3 11 0 0,3-8 0 0,-3 8-9 15,0-5 9-15,0 3 0 0,0 2 0 0,0-5 0 0,4 2 0 0,-4-2 0 16,7 0 0-16,-4-7 0 0,4 1 0 0,1-3 0 15,-1-3 0-15,3 0 0 0,1-6 0 0,3 0 8 16,3-9-8-16,-2 0 0 0,2 0 12 0,-3-8-3 16,4-10 0-16,0-2 0 0,-1-4-1 0,1-2-8 15,0-3 12-15,-4-3-4 16,3-3-8-16,-3-6 0 0,1 0 0 0,-5-6 0 0,1 9-12 16,-1-9 3-16,-3 6 0 0,-3-6 0 0,-1 0 0 15,1 0 0-15,-4 1 0 0,-4 2 0 0,1 3 9 16,-4 6-13-16,3-6 5 0,-3 9 8 0,-3 2-16 15,3 10 5-15,0 2 1 0,3 4 0 0,-3 2 10 16,0 10 0-16,0-7 0 0,3 12 0 16,1 0 0-16,-4 0 0 0,7 6 0 0,-4 6 0 15,1 0-24-15,-1 12 1 0,1-9 0 0,-1 14 0 16,1 1 11-16,3-4 1 0,0 15 1 0,-4-5 0 0,4 8 10 0,0 0 0 16,0-2 0-16,4 8 0 0,-1 0 0 0,1 3 0 0,-1 3 0 0,1-6 0 15,3 6 0-15,-4-6 0 0,4 3 0 0,-3 3 0 16,-1-12 8-16,1 3-8 0,-1-2 8 0,1-4-8 15,-1 3 30-15,-3-9 2 0,4 4 0 0,-4-4 0 16,0 3 6-16,0-8 2 0,0 2 0 0,0-8 0 16,-4 6-32-16,4-10-8 0,0 4 0 0,-3-6 0 15,3-6 0-15,0-6 0 0,0 0 0 0,0 0 0 16,0 0 0-16,0 0 0 0,0 0 0 0,3-3 0 16,5 0-123-16,-1-3-25 0</inkml:trace>
  <inkml:trace contextRef="#ctx0" brushRef="#br0" timeOffset="103254.926">26998 6573 1006 0,'0'-6'20'0,"4"0"7"0,-4 0-27 0,0 0 0 0,0 6 0 0,0 0 0 16,0 0 96-16,0 0 15 0,0 0 2 0,0 0 1 15,0 0-46-15,-7 0-10 0,0 0-2 0,-1 6 0 16,-2-6-36-16,3 6-7 0,-4 0-1 0,4 3-1 16,-3 2 0-16,-1 1 0 0,0 0 0 0,4 0 0 15,-3-1-3-15,3 1-8 0,-4 3 12 0,4 3-4 16,0-1-8-16,0-5 0 0,0 9 0 0,3-4 0 15,1-5 32-15,-1-6 0 0,4 9 1 0,0-4 0 16,0-5 0-16,4 0 0 16,-4-6 0-16,0 0 0 0,0 0-1 0,0 0 0 0,0 0 0 0,7 0 0 15,0 0-6-15,0 0-2 0,4-6 0 0,-1 6 0 16,1-6-4-16,-1 0-2 0,1 1 0 0,0-1 0 16,-4-6-18-16,7 9 0 0,-4-9 0 0,4 0 0 15,-3 7 0-15,3-13-16 0,-3 6 4 0,-1 3 0 16,1-2 12-16,-4-1 0 0,0 0 0 0,-4 6 0 15,1-6 0-15,0-2-9 0,-1 2 1 16,1 0 0-16,-4-8-26 0,0 8-5 0,-4 0-1 0,1 0 0 16,-1-5-6-16,0 8-2 0,-3 3 0 15,0-6 0-15,-3 6-12 0,-1-5-4 0,1 5 0 16,-1 0 0-16,-3 3 18 0,0-3 3 0,-4 3 1 16,4 3 0-16,0 6 24 0,-4-3 5 0,4 6 1 0,0 8 0 15,0-11 1-15,3 9 1 0,1 3 0 0,-1-1 0 16,4 1 10-16,0 0 0 0,4-4 0 0,-1 4 0 15,1-6-17-15,6-1-2 0,-3 4 0 0,4-3 0 16,3-6-133-16,0 5-26 0,3-5-6 0,1 0 0 0</inkml:trace>
  <inkml:trace contextRef="#ctx0" brushRef="#br0" timeOffset="103668.437">27178 6499 922 0,'0'0'19'16,"0"0"5"-16,-4 6-24 0,1 0 0 0,-1 0 0 0,1 3 0 15,-1 2 82-15,1 1 11 0,-4 0 3 0,3 0 0 16,4 0 0-16,-3 2 0 0,-1-2 0 0,4 0 0 15,-3 2-52-15,3 1-9 0,0 0-3 0,0 2 0 0,0-2 10 0,3-3 2 16,1 6 0-16,-1-7 0 0,1 1-20 0,3 0-3 16,0 0-1-16,-4-7 0 0,4 4 10 0,1-3 2 15,-1 0 0-15,3 0 0 0,-3-6-20 16,4 0-3-16,-4 0-1 0,3 0 0 0,1-6-8 0,0 6 8 16,-1-12-8-16,-3 6 8 0,4-2 0 0,-1-7 0 15,1 6 0-15,-4-9 0 0,0 1-8 0,0 2 8 16,0 3-8-16,-3-11 8 15,-1 2-8-15,1 4 0 0,-4-7 0 0,-4 4 0 16,4-4 0-16,-3 0-17 0,-1-2 4 0,1 8 1 16,-1-11-26-16,-3 14-5 0,0-8-1 0,4 2 0 15,-5 4-22-15,1 5-5 0,4 0-1 0,-1 0 0 16,4 3-108-16,0 9-23 0</inkml:trace>
  <inkml:trace contextRef="#ctx0" brushRef="#br0" timeOffset="104269.467">27587 6414 1257 0,'0'0'26'0,"-3"6"6"16,3-6-32-16,-4 6 0 0,4 0 0 0,-3 0 0 15,-1 5 90-15,1-11 11 0,-1 6 3 0,1 3 0 0,3-3-32 0,-4 6-7 16,4-6-1-16,0 5 0 0,-4-5-33 0,4 0-7 0,0 0-2 15,0-6 0-15,0 0-10 16,0 0-3-16,0 0 0 0,0 0 0 16,0 0 3-16,0 0 1 0,0 0 0 0,0 0 0 15,0 0 12-15,0 0 3 0,0 0 0 0,0 0 0 16,0 0-28-16,0-6 0 0,0 0 0 0,0 6 0 16,0-6 0-16,-3 0 0 0,3 1-14 0,0 5 5 0,-7-6-11 0,3 0-3 0,4 6 0 0,-7 0 0 15,-3-6 6-15,3 3 1 0,0 3 0 0,-4 0 0 16,4 0 16-16,0 0-12 0,0 3 12 0,0 3-10 15,3 0 10-15,-3 5 0 0,0-5-9 0,0 0 9 16,4 6 0-16,-4-3 0 0,3 8 0 0,-3-5 0 16,3 0 0-16,1-3 8 0,3 5-8 0,0 1 12 15,0-3 22-15,0-6 5 0,0 5 1 0,0-2 0 16,3 0-16-16,-3 0-4 0,0 3 0 0,4-1 0 16,-1 1-6-16,1-6-2 0,3 3 0 0,0 9 0 0,-3-13 0 15,3 7-1-15,3-6 0 0,-3 0 0 0,4 0 5 0,0 3 2 16,-1-6 0-16,1 0 0 0,3-3-18 0,0-3 8 15,0-6-8-15,0 3 0 16,0 3-28-16,0-9-12 16,0 6-2-16,1-14-1 0,-1 5-85 0,3 0-18 0,-3 4-3 0</inkml:trace>
  <inkml:trace contextRef="#ctx0" brushRef="#br0" timeOffset="104825.55">27725 5870 706 0,'0'0'30'16,"0"0"-30"-16,0 0 92 0,0 0 12 0,0 0 2 0,0 0 1 15,0 0-17-15,0 0-3 0,0 0-1 0,-7 6 0 16,3 0-28-16,1 6-6 0,-1-6 0 0,1 8-1 31,-1-2-7-31,4 6 0 0,4-4-1 0,-4 10 0 0,3-1 9 0,1 7 1 0,-1 2 1 0,4 6 0 16,-3-2-8-16,3 2-2 0,0 3 0 0,-4 3 0 15,5-12-13-15,-5 7-3 0,1 2-1 0,-1-3 0 16,1-3 1-16,-1-2 0 0,1 2 0 0,-4 3 0 16,3-17-28-16,-3 8 0 0,4-11 0 0,-4-1 0 15,0-2 0-15,3-3 0 0,-3 0 8 0,0-12-8 16,0 0 11-16,0 0 0 0,0 0 0 0,0 0 0 0,0-12 6 15,0 6 2-15,0-3 0 0,-3-3 0 16,3 1-19-16,0-7 0 0,-4 0 0 0,4 1 0 16,0 2 0-16,0 3 0 0,4-5 8 0,-4 8-8 15,0-3 0-15,3 6 0 0,1 0-13 0,-1 0 5 16,-3-5 8-16,4 5-13 0,-1 6 5 0,-3 0 8 16,4-9-10-16,-4 9 10 0,7 0 0 0,-4-3-9 15,-3 3 9-15,8 0-8 0,-1 0 8 0,-4 0-8 16,4 0 8-16,0 3-8 0,-3 0 8 0,3 3-8 15,0 0 8-15,-4 5 0 0,4-5 0 0,-3 0 0 16,3 3 0-16,-3 0 0 0,-1 5 0 0,1-2 0 16,-1 0 0-16,1 3 0 0,-4 2 0 0,3 1 0 0,-3-6 0 15,0-1 0-15,0 4 0 0,0-3 0 0,0 6 0 0,0-1 0 16,-3-11 0-16,3 6 0 0,0 3 0 0,0-10 0 16,0 7 0-16,-4-6 0 15,4-6-57-15,0 0-13 0,0 0-2 0,0 0-562 0,0 0-112 0</inkml:trace>
  <inkml:trace contextRef="#ctx0" brushRef="#br0" timeOffset="105308.421">28074 6505 998 0,'0'0'20'0,"0"0"7"0,0 0-27 0,0 0 0 0,0 0 0 0,0 0 0 15,0 0 66-15,0 0 8 0,0 0 2 0,0 0 0 16,0 0 22-16,0 6 5 0,0 0 1 0,0 3 0 16,4-3-16-16,-1 5-2 0,1-5-1 0,-1 0 0 15,4 6-25-15,-3-6-4 0,-1 6-2 0,4-4 0 16,0 4-28-16,0-6-6 0,0 0 0 0,1-6-1 16,2 6 1-16,1-6 0 0,-1-6 0 0,-3 6 0 15,4-6-5-15,0 0-1 0,-1 0 0 0,1-3 0 16,-4-2-14-16,0 5 11 0,0-6-11 0,0 0 10 15,-4 0-10-15,5 1 0 0,-5-1-10 0,-3 3 10 16,0-3-40-16,0 1-1 0,-3-1-1 0,-5 3 0 16,1-3-16-16,0 1-3 0,-3 5-1 0,3-6 0 15,-4 6 21-15,1 6 4 0,2-6 1 0,-2 6 0 16,3 6 6-16,-4-6 2 0,1 6 0 0,-1 6 0 0,0 5 14 0,1-5 3 16,-4 3 1-16,3 8 0 0,1-5 10 0,-1 8 14 15,4-2-3-15,0-1-1 0,0 4 24 0,3-1 5 16,4-2 1-16,-3 5 0 0,6-11 12 0,1 8 4 0,3-14 0 15,0 3 0-15,4-1-24 0,-1 1-5 0,1-3-1 0,3-6 0 16,-4 6-6-16,5-4-2 0,-1-5 0 0,0 3 0 16,0-6-18-16,0 9-16 0,0-9 4 0,0 6 0 31,0-12-16-31,0 6-4 0,1-6 0 0,-1 3 0 16,3 0-160-16,-3-3-32 0,11-5-6 0,-7 2-2 0</inkml:trace>
  <inkml:trace contextRef="#ctx0" brushRef="#br0" timeOffset="-198047.223">12319 12973 964 0,'-4'-6'20'0,"1"6"5"0,3 0-25 0,-4-6 0 0,1 0 0 0,-1 0 0 15,1 0 62-15,-1 3 7 0,1-2 2 0,-1 2 0 16,1-6-28-16,3 3-6 0,-4 0-1 0,1 0 0 16,3 0-8-16,0 6-3 0,-4-6 0 0,4 0 0 15,0-2-4-15,-3 2-1 0,3 3 0 0,0 3 0 16,0 0-8-16,0 0-3 0,0 0 0 0,0 0 0 15,0 0-9-15,0 0 0 0,0 0 0 0,0 0 0 16,0 0 0-16,0 0 0 0,0 0 0 0,0 0 0 16,0 6 0-16,3 11 0 0,1-2 0 0,-1 3 0 15,4 5 0-15,0-2 0 0,0 2 0 0,0 1 0 16,4 5-9-16,0 4 9 0,-1-7 0 0,-3 3 0 16,4-2 0-16,-4-1 0 0,0 4 0 0,-4-10 0 15,1 7 0-15,-1-1 14 0,1 4-4 0,0-1-1 16,-4 0-1-16,3 1 0 0,-3-1 0 0,0 9 0 15,-3-2-16-15,3-1-4 0,-4-3-1 0,0-2 0 16,1 2 13-16,-1-14 0 0,1 2 0 0,-1-2 0 16,1 0 0-16,-1-10 0 0,1 4 0 0,3-12 0 0,-4 9 0 15,4-9 0-15,0 0 0 0,-10 3 0 0,3-3 0 16,-4 0 0-16,4-6 0 0,0-3 0 0,-4-3 0 0,4 1 0 16,-3-1 0-16,-1-12 0 15,4 7-54-15,0-4-8 0,0-2-2 0</inkml:trace>
  <inkml:trace contextRef="#ctx0" brushRef="#br0" timeOffset="-197788.054">12093 12252 1094 0,'-14'0'23'0,"14"0"5"16,0 0-28-16,-7 6 0 0,4 0 0 0,3-6 0 15,0 0 0-15,0 0 0 0,0 0 0 0</inkml:trace>
  <inkml:trace contextRef="#ctx0" brushRef="#br0" timeOffset="-195135.607">12527 12420 836 0,'0'0'24'0,"0"0"4"0,0 0-28 0,0 0 0 0,-7 3 0 0,7-3 0 15,-3 3 0-15,-4 3 0 0,3 0 0 0,0 3 0 16,1-1 0-16,-1 4 0 0,4-3 0 0,-3 0 0 15,3 0 57-15,-4-1 6 0,4 1 1 0,0 3 0 16,0-6-35-16,0 0-6 0,4-3-2 0,-4 3 0 16,3-4 7-16,-3 7 2 0,0-6 0 0,4 3 0 15,-1-3-14-15,1 0-2 0,0 0-1 0,3 3 0 16,0-6 20-16,0 6 4 0,3 0 1 0,4 5 0 16,-3-2-38-16,3 6 0 0,0 0 0 0,0 2 0 15,-3-2 0-15,-1 0 0 0,1-1 0 0,0 4 0 16,-4-3-16-16,0 5-4 0,0 1 0 0,-4-1-1 15,-3-5-31-15,4 0-7 0,-4-9-1 0</inkml:trace>
  <inkml:trace contextRef="#ctx0" brushRef="#br0" timeOffset="-194383.929">13321 12908 1227 0,'0'0'27'0,"0"0"5"0,-7-3 2 0,-4-3 1 0,4 6-35 16,0-6 0-16,0 0 0 0,-3-2 0 15,2 5 49-15,1 0 3 0,-3 3 1 0,-1 0 0 0,1 0-19 0,3 3-4 16,-4 0-1-16,0 5 0 0,1-2-29 0,-1 0 0 16,4 0-11-16,-3 3 11 0,-1 0 44 0,0 5 16 15,1-2 3-15,-1 6 1 0,1-6-52 0,-1 2-12 16,1 4 0-16,2-6 0 0,-2 2 0 0,3-2 0 16,3 0 0-16,-3 6 0 0,4-7 17 0,-1-5 1 0,4-6 0 15,0 0 0-15,0 0-5 0,0 0-1 0,0 3 0 0,0-3 0 16,4 6 3-16,3 0 0 0,-4-3 0 0,4 3 0 15,0-6-7-15,0 0-8 0,1 0 11 0,2-6-11 16,1 3 10-16,-1 0-10 0,1-6 8 0,-1 3-8 16,1-3 9-16,0-2-9 0,-1-1 10 0,1 0-10 15,3 6 0-15,-4-8 0 0,-2-4 0 0,-1-3 0 16,3 4 0-16,-3 5 0 0,0-6 0 0,0 7 0 16,0-7-13-16,-3 9 4 0,-1 3 1 0,5-6 0 15,-5 4-7-15,1 2-1 0,-4 3 0 0,0 3 0 16,0 0-4-16,0 0 0 0,0 0-1 0,0 0 0 15,0 0-3-15,0 0-1 0,0 0 0 0,0 0 0 16,0 0 13-16,0 0 4 0,0 6 0 0,-4 5 0 16,4-5 8-16,-3 6 0 0,3-6 0 0,-4 6 0 15,4 2 9-15,-4 4-9 0,4-6 12 0,-3 3-12 0,3-1 8 16,-4 1-8-16,8 3 0 0,-4-10 0 0,3-2 0 0,-3 6 0 16,4 6 0-16,0-7 0 0,-4-11 0 0,7 6 0 15,-4-3 0-15,4 3 0 0,-3-3 0 0,3 0 0 16,-4 0-13-16,4-3 5 15,4 3-114-15,-4-3-22 0,4 0-5 0,-4 0-1 0</inkml:trace>
  <inkml:trace contextRef="#ctx0" brushRef="#br0" timeOffset="-193871.936">13589 12999 1036 0,'0'0'23'0,"0"0"5"0,0 0 0 0,0 0 1 15,0 0-29-15,-7 6 0 0,7-6 0 0,-4 6 0 0,4-6 95 0,0 0 13 16,-7 6 2-16,7-6 1 0,-3 0-75 0,3 0-16 16,-7 12-2-16,7-12-1 0,0 0 23 0,-4 0 5 15,4 0 1-15,0 0 0 0,0 0-23 0,-3 5-5 16,3-5-1-16,0 9 0 0,3 0-17 0,-3-3 0 16,0 3 0-16,4 3 0 0,-4-7 0 0,0 1 0 0,3 3 0 15,1 3 0-15,-4 0 0 0,0-1 0 0,3 1 0 0,-3-6 0 16,0 0 0-16,0-6 0 0,0 0 0 0,0 0 0 15,0 0 0-15,0 0 0 0,0 0 0 16</inkml:trace>
  <inkml:trace contextRef="#ctx0" brushRef="#br0" timeOffset="-193591.914">13540 12432 1267 0,'0'0'28'0,"-7"9"5"0,0-1 2 0,3 4 1 0,-3 0-36 15,3 0 0-15,1-3 0 0,-1 5 0 0,4-5 25 0,-3-3-1 16,3-6-1-16,0 6 0 16,0-6-23-16,0 0 0 0,0 0 0 0</inkml:trace>
  <inkml:trace contextRef="#ctx0" brushRef="#br0" timeOffset="-192655.269">14217 12255 1051 0,'0'0'21'0,"0"0"7"16,-4 3-28-16,-3 3 0 0,7-6 0 0,-3 0 0 16,-1 6 66-16,4-6 7 0,0 0 2 0,-7 6 0 15,7-6-9-15,-3 0-2 0,3 0 0 0,-4 6 0 16,-3 0 15-16,7-3 2 0,-3 3 1 0,3 2 0 0,0 1-29 15,0 9-5-15,0-6-2 0,3-1 0 0,1 10-46 0,-1 2-13 16,8 1-1-16,-4 2 0 0,7 7 14 0,0 2 0 0,4 3 0 16,-1-2 0-16,1 5 0 0,0-3 0 0,-1 6 0 15,4 0 0 1,-6-3 0-16,2-2 0 0,-3-1 0 0,0 0 0 0,0-3 0 16,-3-11 0-16,-4 5 0 0,4-2 0 15,-4-10 0-15,-4 1 0 0,1 2 0 0,-1-14 0 0,1 3 14 0,-4 0-4 16,0-3-1-16,0-6 0 0,0 0-9 0,-4-6 0 0,-6-3 0 15,3 0 8-15,-4-2 12 0,1-4 3 0,-1 3 0 0,0 0 0 16,1 4-23-16,-1-7 0 0,4 9 0 0,-3-6 0 16,3 0 0-16,-1-2 0 0,1 2 0 0,0 0-8 15,4 0 8-15,-1-2 0 0,1 8 0 0,-1-3 0 16,4 9-9-16,0 0 9 0,4-9-10 0,-4 9 10 16,0-6-12-16,3 0 12 0,1-5-13 0,3 2 5 15,-4 3 8-15,4-3-12 0,-3 0 12 0,7-2-12 16,-1 5 12-16,-3-6 0 0,4 3 0 0,-1 0 0 15,4-2 0-15,-3 2 0 0,3 3 0 0,-3-6-8 16,3 3 8-16,0 3 0 0,4 1 0 0,-4 2-8 16,0 0 8-16,0 0 0 0,0 3 0 0,0 0-8 15,0 0 8-15,-3 6 8 0,3 2-8 0,0 1 11 16,-3 3-22-16,-1 0-4 0,1 2-1 0,-1 4 0 16,-3 0 16-16,1-1-9 0,-5 1 9 0,1 0-8 15,-1 8 8-15,-3-8 0 0,0 2 8 0,-3 4-8 16,-1-7 8-16,1-5-8 0,-1 3 10 0,-3 3-10 15,0-10 15-15,0 1-3 0,0-3-1 0,0 3 0 16,-4-6 12-16,4 6 2 0,0-3 1 0,-4-1 0 16,4-5 0-16,-3 0 0 0,-1 6 0 0,4-6 0 0,-3 0-6 15,3-6-2-15,-4 6 0 0,4 0 0 0,-4-5-18 0,4-1 0 16,0 0 0-16,-3 0 0 0,-1 0 0 0,0-3 0 0,1-3-12 0,-4 1 3 31,3-1-44-31,1-3-9 0,-1 1-2 0,0-1 0 16,8 3-101-16,-1 0-21 0,1 4-4 0</inkml:trace>
  <inkml:trace contextRef="#ctx0" brushRef="#br0" timeOffset="-192116.568">14894 12843 1148 0,'0'0'25'0,"0"0"6"0,0 0 1 0,0 0 0 0,0 0-32 0,-3 6 0 0,-4 0 0 0,7-6 0 15,0 0 74-15,-4 3 9 0,4 3 1 0,-3 0 1 32,-1 0-18-32,1 5-4 0,-1-5-1 0,4 0 0 15,-3 0-24-15,3 3-5 0,-4 9-1 0,4-7 0 16,0 1-13-16,0 0-3 0,4-6-1 0,-4 5 0 16,3 1-3-16,1 3 0 0,-4-3 0 0,3-1 0 0,1 1-4 15,3-3-8-15,0 3 11 0,-4 5-11 16,4-11 10-16,0 0-10 0,0-3 8 0,0 3-8 0,1 0 12 0,2-3-4 0,-3 6 0 0,0-6 0 15,4-3-8-15,-1 0 0 0,1-3 0 0,0 0 0 16,-1-9 0-16,1 0 0 0,-4 6 0 0,3-11 0 16,1-4 43-16,-4 1 3 0,4-1 1 0,-4-3 0 15,3 4-33-15,-3-4-6 0,0 1-8 0,0 2 11 16,-3-2-11-16,3 5 0 0,-3-2 0 0,-4-1 0 16,0 3 0-16,3 1 0 0,-3 5 0 0,-3-3 0 15,-1 3-48-15,4 1-1 0,-7 2-1 0,3 6 0 16,4-3 40-16,0 6 10 0,0 0 0 0,0 0 0 15,0 0-53-15,0 0-9 0,0 0-2 0,0 0 0 16,0 0-102-16,0 0-21 0</inkml:trace>
  <inkml:trace contextRef="#ctx0" brushRef="#br0" timeOffset="-190492.226">15988 12232 586 0,'0'0'12'0,"0"0"4"0,-7 0 0 0,7 0 1 0,-7-3-17 0,7 3 0 0,0 0 0 0,0 0 0 16,0 0 13-16,0 0-1 0,0 0 0 16,0 0 0-16,0 0 35 0,0 0 6 15,0 0 2-15,0 0 0 0,0 0 2 0,0 0 1 0,0 0 0 0,0 0 0 16,0 0 35-16,0 0 7 0,-4 0 2 0,4 0 0 15,0 0-25-15,0 0-5 0,0 0 0 0,0 0-1 16,0 0-42-16,-7 3-8 0,4 0-1 0,3-3-1 16,0 0-19-16,-4 9 0 0,1-1 0 0,3 4 0 15,-4 0 0-15,4 3 0 0,4-1 0 0,-4 7 0 16,3-3 0-16,1 5 0 0,-1-5 0 0,4 2 0 16,-3 10 0-16,-1 2 0 0,4-8 0 0,-3 8 0 15,-1-6 0-15,1 10 0 0,-4-10 0 0,3 9 0 16,-3-8 36-16,0 8 4 0,0-14 1 0,-3 8 0 15,3-2-15-15,-4 5-3 0,1 3-1 0,-1 0 0 0,4-8-22 0,-3 2 0 16,-4-5 0-16,3-1 8 0,1-2 24 0,-4 0 6 16,3-1 1-16,-3 1 0 15,0-4-15-15,3-2-4 0,1 0 0 0,-1-4 0 16,1-2-12-16,3 3-8 0,-4-6 10 0,4 6-10 16,0-6 0-16,-3-1 0 0,3-5 0 0,0 9 0 15,-4 3 0-15,4-6 0 0,-3 6 0 0,3-3 0 16,0-4-11-16,0-5-8 0,0 0-1 0,0 0-1 15,0 0-31-15,0 0-5 0,0 0-2 0,0 0 0 16,0-3-43-16,0-5-9 0,3-7-1 0</inkml:trace>
  <inkml:trace contextRef="#ctx0" brushRef="#br0" timeOffset="-189820.116">16058 12917 1579 0,'0'0'32'0,"0"0"10"0,0 0-34 16,0 0-8-16,0 0 0 0,0 0 0 0,0 0 0 0,0 0 0 0,0 0 0 0,0 0 0 15,0 0 0-15,0 0 0 0,0 0 0 0,0 0 0 16,0 0 32-16,0 0 4 0,0 0 0 0,0 0 1 16,0 0-24-16,0 0-5 0,4 3 0 0,3 3-8 0,-3 3 16 0,-1-4-4 15,4-2-1-15,-3 3 0 0,3 6-2 0,0-6 0 16,0-6 0-16,0 6 0 0,0 0-9 16,0-3 0-16,0-1 0 0,0 1 0 15,0-3 54-15,0-3 9 0,-3 1 1 0,3-1 1 0,0-3-21 0,-4 0-5 16,4 0-1-16,-3 0 0 0,-4 6-19 0,7 0-4 15,-3-6-1-15,-1-3 0 0,1 4-14 0,-1-4 0 16,1 3 0-16,-1 0 0 0,1-3 0 16,-1 3 8-16,-3 0-8 0,0 6 0 0,0 0 0 15,4-6-10-15,-4-5 2 0,3 2 0 16,-3 0-32-16,0 3-5 0,0 3-2 0,0-3 0 16,0 6 31-16,-3-11 5 0,3 5 2 0,-4 0 0 15,4 3-37-15,-3-3-7 0,3 6-2 0,-4-3 0 0,-3-3 44 0,4 6 11 0,-4-3 0 16,-4 3 0-16,4 0 0 0,0 3 0 0,-4-3 0 15,1 6 0-15,-1 0 0 16,1 6 0-16,-1-6 0 0,0 8 0 0,4 1 0 0,0 0 0 0,0 8 0 0,0-8 0 16,0 6 32-16,4-1 9 0,-4-5 2 0,3 2 0 15,4 1-27-15,-4 0-4 0,4-4-2 16,-3 1 0-16,3 0-10 0,0 2 10 0,0-5-10 0,0 0 10 16,0 0-10-16,3-3 12 0,1-4-12 0,0 1 12 15,-1 6 7-15,4-9 1 0,-3 3 1 16,-1 3 0-16,4-3-5 0,-3-1-2 15,3 1 0-15,0-3 0 0,-4 3-5 0,8 0-1 16,-4 0 0-16,0-6 0 0,4 6-8 0,-1-3 0 0,1 0 0 0,-1-3 0 16,4 0-32-1,-3 3-9-15,3-3-2 0,0 0 0 0,4 0 18 0,-4 0 3 0,0 0 1 0,0-3 0 16,0 0-129-16,4-6-26 0,-4 3-4 0</inkml:trace>
  <inkml:trace contextRef="#ctx0" brushRef="#br0" timeOffset="-189276.168">16506 12876 1267 0,'0'0'28'0,"0"0"5"0,0 0 2 0,0 0 1 0,0 0-36 0,0 0 0 0,0 0 0 0,0 0 0 16,0 11 109-16,-3 1 15 15,3-6 4-15,-4 6 0 0,1-3-52 0,3 5-9 0,-4-5-3 0,1 3 0 16,3 0-51-16,0 2-13 0,-4-2 0 0,1 0 0 16,3 6 0-16,0-10 0 0,0 1 0 0,-4 0 0 15,4-3 0-15,0 0 0 0,0-6 0 0,0 0 0 16,0 12 0-16,0-12 0 0,0 0 0 0,0 0 0 15,0 5 0-15,0-5 0 0,0 0 0 0,0 0 0 16,0 0 54-16,0 0 8 0,0 0 2 0,0 0 0 16,7-5-103-16,-3-1-20 0,-1-3-4 0,1 0-1 0,3 0 32 15,-4 0 5-15,-3 1 2 0,4-4 0 0,0-3 25 0,-1 0 0 16,-3-2 0-16,4 2 0 0,-4 3 0 16,3 4 0-16,-3-4 0 0,4 3 0 0,-1 3 0 0,1 3 12 15,-4 3 0-15,3-6-1 0,1 0 2 0,-1 6 1 16,-3 0 0-16,7 0 0 0,4 0-4 0,-4 0-1 15,4 6 0-15,-4 0 0 0,3 3 0 0,1 0 0 16,-1 8 0-16,-3-2 0 0,4-3-9 0,0 5 10 16,-4 1-10-16,0-3 10 0,0 5-26 15,0-2-6-15,0 6-1 0,-4-13 0 16,1 7 42-16,-1 0 8 0,1-4 1 0,-1-2 1 16,-3 6-20-16,0-9-9 0,4 2 8 0,-4-5-8 15,0-6 0-15,0 0 0 0,0 0 0 0,0 0-11 16,0 0-118-16,0 0-24 0,-4-3-5 0</inkml:trace>
  <inkml:trace contextRef="#ctx0" brushRef="#br0" timeOffset="-188890.827">16905 12141 1094 0,'0'0'46'16,"-7"12"-37"0,4-4 44-16,-1 10 9 0,0 0 2 0,1-1 0 15,-1 7 51-15,4-4 10 0,0 4 3 0,0-1 0 16,0 4-103-16,0-4-25 0,4 7 0 0,-4 2 0 15,3-2 56-15,5 8 5 0,-1 0 2 0,0 0 0 0,0-3-50 0,0 4-13 16,0-1 0-16,0 3 0 0,-4 3 24 0,1-3-1 16,-1-8 0-16,1 8 0 0,-1-6-37 0,1 6-7 15,0-11-2-15,-4 2 0 0,3 0 23 0,-3-2 0 16,4-10 0-16,-4 1 0 16,3-1 24-16,-3-2 10 0,0 3 2 0,0-7 0 0,-3 1-27 15,3 3-9-15,0-7 0 0,0-2 9 16,0 3-38-16,0 0-8 0,0 0-2 0,0-7 0 15,0-5-20-15,0 0-4 0,0 0-1 0</inkml:trace>
  <inkml:trace contextRef="#ctx0" brushRef="#br0" timeOffset="-188602.688">16771 12852 1485 0,'0'0'42'15,"0"0"10"-15,0 0-42 0,0 0-10 0,0 0 0 0,0 0 0 16,0 0 68-16,0 0 11 0,0 0 2 0,0 0 1 16,0 0-14-16,0 0-4 0,0 0 0 0,0 0 0 15,0 0-51-15,4 3-13 0,3-3 0 0,0-3 0 16,3 3 0-16,1 0 0 0,-1 3 0 0,1-3 0 0,3 3 0 0,0 0 0 15,4-3 0-15,0 3 0 0,-1-3 22 0,1 3 2 16,-1-3 0-16,5 0 0 16,-5 3-132-16,1-3-27 0,0-6-5 0,-1 3-628 0</inkml:trace>
  <inkml:trace contextRef="#ctx0" brushRef="#br0" timeOffset="-188155.841">17156 12873 1414 0,'0'0'40'0,"0"0"9"0,0 14-39 0,0-8-10 0,0-6 0 0,0 0 0 16,3 6 76-16,1 0 12 0,3-3 4 0,-4 3 0 15,4-3-32-15,-3 3-5 0,3-3-2 0,0 3 0 16,3-3-22-16,-2-3-5 0,-5 0-1 0,4 0 0 15,0 2-9-15,0-2-1 0,4-2-1 0,-4-1 0 16,0 3-3-16,4-9-1 0,-4 3 0 0,0 0 0 16,0 0-10-16,0 0 0 0,0 0 0 0,-4-8 0 15,1 2-25-15,-1 0-7 16,1 0-2-16,-1-5 0 0,1 2 10 0,-4 3 1 0,0-5 1 0,-4 5 0 16,1 0-12-16,-1 0-2 0,-3-2-1 0,0 5 0 15,0 0 37-15,0 3 0 0,0 0 0 0,0 0 0 16,-4 6 0-16,4 6 0 0,0 0 0 0,0 0 0 15,0 6-12-15,0 5 12 0,4 4-10 0,-4 0 10 16,3 2 0-16,1 1 0 0,-5 5 0 0,5 3 0 16,-1-5 8-16,-3 8 2 0,4-6 0 0,-1 4 0 15,4-4 1-15,-3-2 0 0,3-4 0 0,-4 1 0 0,4-4 6 0,4-2 2 16,-4 0 0-16,3-7 0 0,1 4-1 0,-4-9 0 16,7 6 0-16,-4-9 0 0,4 3-8 0,-3-4-2 15,3 1 0-15,0-3 0 0,4 0-20 0,-1-3-4 0,1 1 0 16</inkml:trace>
  <inkml:trace contextRef="#ctx0" brushRef="#br0" timeOffset="-187308.945">17498 12796 781 0,'0'0'16'0,"0"0"5"16,0 0-21-16,0 0 0 0,0 0 0 0,0 0 0 16,-4 6 19-16,1 0-1 0,-1 3 0 0,1 0 0 15,-1-3 88-15,4 8 18 0,-3-5 3 0,-1 6 1 16,1 2-52-16,3-5-9 0,-4 6-3 0,0 2 0 15,1-2-51-15,3 6-13 0,-4-4 0 0,1 4 0 0,3-4 54 0,0-2 8 16,-4 5 2-16,4-8 0 0,0 0-52 0,0 2-12 0,0-8 0 0,0 3 0 16,4-12 0-16,-4 0 0 0,0 6 0 0,0-6 0 15,0 0 40-15,0 0 4 0,0 0 2 0,3-6 0 16,1-6-18-16,-1 1-3 0,1-4-1 0,0-3 0 16,3 1-24-16,-4-7-19 0,1 6 3 0,3-2 1 15,-4-4-3-15,4 4-1 0,-3 2 0 0,3 0 0 16,-4 1 4-16,4 5 1 0,-3 3 0 15,3-3 0-15,-3 4-5 16,-1 2-1-16,4 0 0 0,-3 0 0 0,-4 6 0 0,0 0 0 0,0 0 0 16,0 0 0-16,3 3 9 0,1 3 2 15,-1-3 0-15,1 3 0 0,-4 8 9 0,3-2 16 0,-3 3-4 0,0 2-1 16,4 1 13-16,-4 0 2 0,0 2 1 0,3 4 0 16,-3-7 1-16,0 4 0 0,0 3 0 0,0-7 0 15,4-2-10-15,-4 3-2 0,0-7 0 0,0 1 0 16,0-12-7-16,0 0-1 0,0 0-8 0,0 0 12 15,0 0-12-15,0 0 11 0,0 0-11 0,0 0 10 0,3-6-21 16,1 0-4-16,3-3-1 0,-3-2 0 16,3-1-12-16,-4 0-2 0,4 0-1 0,-3-5 0 15,6 5-11-15,-6 3-2 0,-1-3-1 0,4 1 0 16,-3-1 17-16,-1 6 4 0,-3 0 1 0,4 0 0 16,-4 6 13-16,0-6 10 0,0 6-13 0,0 0 5 15,0 0-1-15,0 0 0 0,0 0 0 0,0 0 0 0,0 0 44 16,0 0 9-16,0 0 1 0,4 9 1 0,-4 0-8 0,3-3-2 15,-3 6 0-15,0-3 0 0,0 2-4 0,4-2-2 0,-1 3 0 16,-3 8 0-16,4-8-14 0,-4 3-4 0,3 0 0 0,1-1 0 16,-1-2-12-16,1-3 8 0,-4 3-8 0,3-6 0 15,1 2 0-15,-1 1 0 0,1-3 0 0,-4-6 0 32,3 6-119-32,1-6-20 0,3 6-4 0,-4 0-577 0</inkml:trace>
  <inkml:trace contextRef="#ctx0" brushRef="#br0" timeOffset="-186831.411">17819 12905 1314 0,'0'12'37'0,"0"3"8"15,0 2-36-15,0-5-9 0,0 6 0 0,3-4 0 16,-3 4 53-16,0 0 9 0,4-7 2 0,-1 1 0 0,1 0-8 0,-4 3 0 16,3-4-1-16,1-5 0 0,3-3-37 15,-3 3-7-15,-4-6-2 0,0 0 0 0,3 3 24 0,-3-3 5 16,4 0 1-16,-1 0 0 16,1 0-15-16,-1-3-2 0,1-3-1 0,-1 0 0 15,-3-3-65-15,0 4-12 0,4-10-4 0,-8 3 0 16,4 0 40-16,-3 1 8 0,-1-1 2 0,-3-6 0 15,4 6-35-15,-1 4-7 0,-3-4-2 0,0 0 0 0,3 6 43 16,-3-3 11-16,4 6 0 0,3 3 0 16,0 0 28-16,-7 3 7 0,0-3 1 0,0 9 1 0,0-3-28 0,0 0-9 15,0 3 0-15,-1 3 0 0,5-1 27 0,-1 1-2 0,-3 0 0 16,4 3 0-16,3-4-25 0,-4 1 0 0,4 0 0 16,-3 5 0-16,3-8 16 0,0 3 5 0,0 3 1 0,0-4 0 15,3 4-1-15,1-6 0 0,3 6 0 0,-4-4 0 16,4 1-5-16,-3 3-2 0,3-3 0 0,0-1 0 15,0 4-14-15,4 3 8 0,-4-6-8 0,3-7 0 16,1 7 0-16,0-6 0 0,-1 3-11 0,4-6 11 16,-3-3-48-1,3 0-3-15,0-3 0 0,0-6 0 16,0 0-113-16,0 0-22 0,0-2-5 0,-3-7-1 0</inkml:trace>
  <inkml:trace contextRef="#ctx0" brushRef="#br0" timeOffset="-186440.899">18059 12887 1094 0,'-7'21'46'15,"3"6"-37"1,4-1 44-16,-3-5 9 0,-1 2 2 0,4 1 0 0,0-4 0 0,-3 4 0 16,3-4 0-16,-4 1 0 0,4-1-8 0,0-2 0 15,-4 0-1-15,4-7 0 0,0 1-37 0,0-3-7 16,0-9-2-16,0 0 0 0,0 0-9 0,0 0 0 15,0 0 0-15,0 0 0 0,4-6 31 0,0-3 4 16,-1-2 1-16,1-7 0 16,-1 0-58-16,1-2-11 0,-1-1-3 0,4 1 0 0,-3-1 36 0,-1 6 0 0,1 1 0 15,-1-4 0 1,4 3 15-16,-3 6 9 0,-1-5 3 0,5 8 0 16,-8 0-27-16,3 0 0 0,1 0 0 0,-4 6 0 15,0 0 0-15,0 0 0 0,0 0 0 0,0 0 0 0,0 0 0 0,7 6 0 16,-4 0 8-16,4 3-8 0,-3 3 13 0,-1-1-2 0,1 1-1 0,-4 6 0 15,3-7-2-15,1 4 0 0,-4 0 0 0,0 5 0 16,3-5-8-16,-3 6 0 0,0-10 0 0,0 4 0 16,0 0 0-16,4 0 0 0,-4-4 0 0,0-2 0 15,0 3-16-15,3-3 4 0,-3-9 0 0,0 9 1 16,4-4-120-16,-4-5-24 0</inkml:trace>
  <inkml:trace contextRef="#ctx0" brushRef="#br0" timeOffset="-186122.858">18454 12270 1337 0,'-4'18'28'0,"4"-15"6"16,0 6-34-16,-3 2 0 0,-1 4 0 0,4 3 0 15,-3-7 58-15,-1 7 5 0,1 3 1 0,-1-1 0 16,1 4 51-16,-1 5 10 0,1 0 3 0,-1 4 0 16,0 2-103-16,4-3-25 0,-3 7 0 0,-1-1 0 0,4 3 36 15,-3-3 1-15,3 3 1 0,0 4 0 0,0 4-18 0,0-4-4 0,0-4-1 0,0 9 0 16,0-12-3-16,0 0-1 0,-4 3 0 0,4-5 0 16,0-4-11-16,0-3 0 0,4 4 0 0,-4-13 0 15,0-2 0-15,3 0 0 0,-3-7 0 0,4 1 0 31,-1 0-20-31,-3-6-7 0,4 0-1 0,-4-6 0 16,0 0-108-16,0 0-23 0,0 0-4 0,4-6-601 0</inkml:trace>
  <inkml:trace contextRef="#ctx0" brushRef="#br0" timeOffset="-185776.207">18228 12852 1272 0,'-18'12'26'0,"11"-9"7"16,0 0-33-16,4 3 0 0,-1-3 0 0,-3 5 0 15,4-8 79-15,3 0 9 0,-4 6 1 0,4-6 1 16,0 0-23-16,0 0-5 0,0 0-1 0,0 0 0 15,0 0-5-15,0 0-2 0,0 0 0 0,0 0 0 16,0 0-40-16,7 0-14 0,4 0 9 0,-4 0-9 0,3 0 0 0,4 0 0 0,1 0 0 0,-1 0 0 16,3 0 0-1,1 0 0-15,0 0 0 0,3 0 0 16,0 6 0-16,0-6 0 0,4 0 0 0,0 6 0 16,-4-6 0-16,0 3-9 0,0 0 0 0,4 3 0 15,-8-3-37-15,5 0-7 0,-5 6-2 0,1-6 0 16,-1-3-109-16,1 2-23 0,0 1-4 0,-4-3-1 0</inkml:trace>
  <inkml:trace contextRef="#ctx0" brushRef="#br0" timeOffset="-184717.137">18986 12911 925 0,'0'0'26'0,"0"0"6"0,0 0-32 0,0 0 0 0,0 0 0 0,0 0 0 16,0 0 97-16,0 0 13 0,0 0 2 0,0 0 1 15,0 0-13-15,0 0-2 0,0 0-1 0,0 0 0 16,0 0-47-16,0 6-10 0,0 0-1 0,0 6-1 16,4-4-10-16,-4 4-3 0,0-6 0 0,4 6 0 15,-4 2-13-15,0-2-2 0,3 0-1 0,-3 6 0 16,0-10-9-16,0 4 0 0,4 3 9 0,-4 5-9 15,3-11 0-15,-3 3 9 0,0-3-9 0,0 3 0 16,0-12 10-16,0 0-10 0,0 8 8 0,0-8-8 0,0 6 25 16,0-6 0-16,0 0 0 0,0 0 0 0,0 0 7 0,0 0 0 15,0 0 1-15,0 0 0 0,0 0-13 0,0 0-4 16,0 0 0-16,0 0 0 0,0 0-16 0,0-9 8 16,0 4-8-16,0-7 0 15,0 3 0-15,0-3 0 0,4 3-12 0,-4-8 3 0,3 5 9 0,-3-3-12 16,4 4 12-16,-1-7-12 15,-3 3 12-15,4 3 0 0,-1-5 0 0,-3 11 0 16,4-6 0-16,-1 6-8 0,1 0 8 0,-4 6-8 16,0 0 8-16,0 0 0 0,0 0-9 0,0 0 9 15,0 0-8-15,7 0 8 0,0 3-10 0,0 0 10 16,0 9 0-16,-3-6 0 0,3 3-8 0,0 5 8 16,-4-2 0-16,1 3 0 0,-1 3 0 0,1-7 0 0,-1 1 16 0,-3-3-3 0,4 9-1 15,-4-7 0-15,0-5 0 0,0 3 0 0,0 0 0 0,3 3 0 16,-3-7-12-16,0-5 9 0,0 0-9 0,0 0 8 15,0 0-8-15,0 0 10 0,0 0-10 0,0 0 10 16,0 0-10-16,0 0 0 0,0 0 9 0,0 0-9 16,0 0-12-16,0 0-8 0,4 0 0 0,3-5-1 15,-3 2 31-15,-1 0 6 0,-3 3 2 0,4-6 0 16,-1 3-18-16,-3 3 0 0,4-6-11 0,-4 6 11 16,3-3-9-16,1 0 9 0,-1 0 0 0,1-3-9 15,-1 6 9-15,1-11 0 0,-1 5 0 16,1-6-8-16,3 0-10 0,0 0-2 0,4-2 0 0,-4 2 0 15,3-6 4-15,1 4 0 0,-1-4 0 0,1 6 0 16,-4 0-16 0,4-2-2-16,-1 5-1 0,-3 3 0 0,0 3 35 0,-3 3 0 0,3 0 0 0,0 0 0 15,-4 3 0-15,5 3 0 0,-5 3 0 0,1 3 0 16,-1 2 0-16,-3-2 0 0,0 6 0 0,0-1 0 16,-3 4 24-16,3-6 12 0,-4-1 3 0,1 4 0 0,3 2-19 15,-4-2-3-15,-3 0-1 0,3-4 0 16,1-2-5-16,-1 0-2 0,1-3 0 0,3-9 0 15,-4 6-9-15,4-6 0 0,0 0 0 0,0 0 0 16,0 0 0-16,0 0 0 0,0 6 0 0,0-6 0 16,0 0-49-16,7 5-12 0,-3-5-3 0,3 0 0 15,0 0-102-15,0-3-21 0</inkml:trace>
  <inkml:trace contextRef="#ctx0" brushRef="#br0" timeOffset="-184189.514">19512 12920 1552 0,'0'0'44'16,"-3"-3"10"-16,-4 0-43 0,3-3-11 0,-3 3 0 0,7 3 0 16,-4 0 108-16,4 0 19 0,-7-6 4 0,7 6 1 15,-3 0-70-15,3 0-14 0,-7 0-2 0,0 0-1 16,0 6-27-16,0-3-6 0,0 6 0 0,0-3-1 16,3 3-11-16,-3-4 0 0,0 1 0 0,3 0 8 15,-3 0-8-15,4 6 0 0,-1 0 0 0,1-4 0 16,-1 7 0-16,4 0 0 0,0-3 0 0,0 2 0 15,0-2-9-15,4 6 9 0,-4-7 0 0,3 1 0 16,1-3-8-16,-1 0 8 0,1 3 0 0,-1-7 0 16,4-2 0-16,-7-3 0 0,7 6 0 0,4 0 0 15,0-6 0-15,-1-6 0 0,1 0 0 0,-1 1 0 16,1-4 0-16,-4-3 0 0,4 0 0 0,-4 0-10 16,0-8-2-16,-4 5-1 0,4-2 0 0,-3-4 0 15,3 3-23-15,-4-2-4 0,1 2 0 0,-4-2-1 16,0 5 33-16,0 3 8 0,-4 3 0 0,1 3 0 0,-1 0-8 0,1-2 0 15,-1-1 0-15,-3 3 0 0,4 3 8 0,-4-3 0 16,0 3 0-16,-4 3 0 0,4 0 0 0,7 0 0 0,-7 3 0 16,0 6 11-16,0-3-11 0,3 3-14 0,1 5 3 0,-1-2 1 15,4 6 10-15,0 2-13 0,0 4 5 0,4-4 8 16,-1-2-129-16,1 0-19 16,-1-4-3-16</inkml:trace>
  <inkml:trace contextRef="#ctx0" brushRef="#br0" timeOffset="-183751.434">19639 12893 1094 0,'0'0'46'16,"0"0"-37"-1,0 12 56-15,0-9 11 0,0 6 3 0,0 6 0 16,0-4-7-16,4 7 0 0,-4 3-1 0,0-1 0 16,0-5-38-16,0 5-7 0,0-2-2 0,0 0 0 0,-4-1-1 0,4-2-1 15,0 0 0-15,-3-1 0 16,3-2-9-16,0-3-1 0,0 3-1 0,3-3 0 0,-3-9-11 0,0 0 10 16,0 0-10-16,0 0 10 0,0 0-10 0,4-3-16 0,-1-9 4 0,4 3 1 15,0-3 2 1,0 1 0-16,0-4 0 0,0 0 0 15,1 6 9-15,-1-2 0 0,0-7 0 0,0 6 0 16,0 0-53-16,-4 7-9 0,4 2-2 0,0-3 0 0,-3 0 52 16,-4 6 12-16,0 0 0 0,0 0 0 0,0 0 0 15,7 0 0-15,-4 6 0 0,5 0 0 0,-5-3 0 0,-3 2 0 0,0 1 0 0,4 3 0 16,-4 0 48-16,0 3 13 16,0-1 3-16,0-2 0 0,0 3-52 0,3 3-12 0,-3-4 0 0,4 4 0 15,-4-6 0-15,0 3 0 0,3-3 0 0,-3-1 0 16,4 1 0-16,-1 0 0 0,1-3 0 0,-1 0 0 15,1-3-100-15,-1 0-22 0,8 0-5 16,0 3-1-16</inkml:trace>
  <inkml:trace contextRef="#ctx0" brushRef="#br0" timeOffset="-182898.087">20197 12338 1044 0,'0'0'21'0,"0"0"7"0,0 0-28 0,0 0 0 0,0 0 0 0,-8 0 0 31,8 0 67-31,0 0 8 0,-7 0 1 0,7 0 1 0,0 0-10 0,0 0-3 0,0 0 0 0,0 0 0 16,-3 11-8-16,3-8-3 0,-4 6 0 0,1 6 0 15,3-3-33-15,0-1-8 0,3 7 0 0,-3 0-1 16,4 2 32-16,3 7 6 0,-4 2 2 0,5 4 0 15,-1 2-37-15,0-3-14 0,3 9 11 0,-3-5-11 16,0-1 8-16,0 6-8 0,0-3 0 0,-3 3 0 16,3-5 8-16,-3 5-8 0,-1 0 0 0,4-3 0 15,-3-3 8-15,-4-5-8 0,3 2 0 0,-3 1 9 0,0-10-9 16,0 4 0-16,0-4 0 0,0 1 0 16,0-4 0-16,-3-2 0 0,3-6 0 0,-4-7 0 0,4 1 0 0,0-3 0 15,-3 0-14-15,3-3 5 16,0 0-103-16,0 0-20 0,3-12-4 0</inkml:trace>
  <inkml:trace contextRef="#ctx0" brushRef="#br0" timeOffset="-182364.711">20518 12987 1440 0,'0'0'40'0,"0"0"11"0,-8-3-41 0,1-2-10 0,0-1 0 0,7 6 0 16,-7-3 70-16,0 0 12 0,7 3 2 0,-7 0 1 16,7 0-20-16,0 0-4 0,0 0-1 0,-7 0 0 15,0 0-32-15,0 6-8 0,4 0 0 0,-5-1-1 16,5 4-19-16,-4 0 0 0,3 0 0 0,1 9 0 15,-1-10 0-15,4 4 0 0,-3 3 0 0,-1 5 0 16,4-11 0-16,0 6 8 0,0 0-8 0,0-4 0 16,0 1 20-16,4-3-2 0,-4 3-1 0,3-3 0 15,1-4 1-15,-1 1 0 0,1-3 0 0,3 3 0 16,-4 0 0-16,-3-6 0 0,0 0 0 0,8 0 0 16,-5 0-2-16,4-6-1 0,-3 3 0 0,3-3 0 15,-4-2-6-15,1 2-1 0,3-6 0 0,-4 3 0 16,1 3-17-16,-1-6-4 0,1 4-1 0,-4-4 0 15,3 6-6-15,-3-3-2 0,0 0 0 0,0 3 0 16,0 1-22-16,0 5-4 0,0 0 0 0,0 0-1 16,0 0 13-16,0 0 4 0,0 0 0 0,0 0 0 15,0 0 0-15,0 0 0 0,0 0 0 0,0 0 0 16,0 0 21-16,-3 5 11 0,3 1-10 0,-4 3 10 16,4-3 0-16,0 0 13 0,0-6-1 0,-3 12 0 15,3-4 8-15,3 1 2 0,-3-3 0 0,4 0 0 16,-4 0-6-16,7 3-2 0,-4 0 0 0,1-4 0 0,0-2-14 0,-1 3 8 15,4 0-8-15,0 0 0 16,4 0-31-16,-4 0-12 0,0-6-2 0</inkml:trace>
  <inkml:trace contextRef="#ctx0" brushRef="#br0" timeOffset="-182138.863">20786 12899 1337 0,'0'0'28'0,"-4"6"6"0,1 0-34 0,-1 3 0 0,1 6 0 0,-1-1 0 15,0-2 58-15,1 0 5 0,-1 8 1 0,4-2 0 16,-3 0 0-16,-1-7 0 0,4 4 0 0,-3 3 0 16,-1-1-22-16,4-8-4 0,0 3-1 0,-3 3 0 15,3-7-23-15,0-8-5 0,0 0-1 0,0 0 0 16,0 0-8-16,0 0-14 0,7 6 3 0</inkml:trace>
  <inkml:trace contextRef="#ctx0" brushRef="#br0" timeOffset="-181968.744">20595 12491 1337 0,'-7'3'28'0,"7"-3"6"0,0 0-34 16,0 0 0-16,0 0 0 0</inkml:trace>
  <inkml:trace contextRef="#ctx0" brushRef="#br0" timeOffset="-181622.76">20983 12194 1337 0,'-3'9'28'0,"-1"2"6"0,4 1-34 0,-3 0 0 0,-1 5 0 0,4 4 0 15,-3 3 107-15,3 2 14 0,3 3 3 0,-3 4 1 16,4 5-57-16,-1 3-11 0,1 0-2 0,-1 6-1 16,1-6-22-16,3 4-4 0,0-1 0 0,-4 3-1 15,4 3-15-15,0-12-2 0,1 3-1 0,-5 3 0 0,-3 0-9 0,4-6 0 16,-1 4 9-16,1-7-9 0,-4-3 0 0,0 3 8 16,0-8-8-16,3 5 0 0,-3-2 0 0,-3-4 0 15,3-2 0-15,0-4 8 0,0 1-8 0,0-6 0 16,0-4 0-16,0-5 0 15,-4 6-40-15,4-6-5 0,0-3-2 0,0-3 0 16,0 0-49-16,0 0-11 0,0-9-1 0,0-3-1 0</inkml:trace>
  <inkml:trace contextRef="#ctx0" brushRef="#br0" timeOffset="-181320.476">20856 12702 1094 0,'-7'6'23'0,"7"-6"5"0,0 0-28 0,0 0 0 0,0 0 0 0,0 0 0 16,0 0 100-16,0 0 16 0,0 0 2 0,0 0 1 15,0 0-37-15,0 0-7 0,0 0-2 0,7-6 0 16,0 6-8-16,0 0-1 0,4-6-1 0,0 6 0 15,-1-5-39-15,1 2-7 0,3 0-1 0,-4 3-1 16,4-3-15-16,4 0 9 0,-4 3-9 0,4 0 8 16,-1-3-20-16,1 0-5 0,0 0-1 0,-1 0 0 15,1 0 0-15,0 0 0 0,-1 3 0 0,1-3 0 16,-4 3-125-16,0-6-25 0,4 6-4 0</inkml:trace>
  <inkml:trace contextRef="#ctx0" brushRef="#br0" timeOffset="-177673.192">12541 14593 850 0,'0'0'17'0,"0"0"6"0,0 0-23 0,0 0 0 0,0 0 0 0,0 0 0 15,0 0 56-15,0 0 6 0,0 0 2 0,0 0 0 16,0 3 51-16,0 5 10 0,0-2 3 0,-3 0 0 15,3 6-52-15,-4 0-9 0,1-7-3 0,3 4 0 16,-4 3-51-16,4 9-13 0,0-1 0 0,0-2 0 16,0 0 54-16,0 8 8 0,4-8 2 0,-1 8 0 0,-3 1-64 0,4 2-8 15,-1-6-4-15,4 13-1 0,0-1 13 0,-3 6 0 16,-1-11 0-16,1 8 0 0,-1-6 8 0,1-2 4 16,-4-1 0-16,4 3 1 0,-4-11-13 0,-4 2 0 0,4-5 0 15,0-6 0-15,-4 2 0 0,1-8 0 0,-4 3 0 0,0-6 0 16,3 0 0-16,-3 0 0 0,0 0 0 0,-3-3 0 15,3 0 54-15,-4 0 8 0,0-3 2 0,-3 0 0 16,0 0-64-16,4 0 0 0,-1 0-9 0,-3-3 0 16,3 3 9-16,1-5 12 0,-1-1-2 0,1 3-1 15,-1 0-27-15,0-3-6 0,4 0 0 0,-3-2-1 16,3 2-38 0,-4-3-7-16,4 6-2 0,-4-14 0 0,4 2-172 15,0 0-34-15,-7-29-7 0,7 6-2 0</inkml:trace>
  <inkml:trace contextRef="#ctx0" brushRef="#br0" timeOffset="-177476.54">12270 14343 964 0,'-7'9'20'0,"0"-4"5"16,-1 4-25-16,1-3 0 0,0 3 0 0,0-3 0 15,0 0 80-15,7-6 10 0,-7 0 2 0,7 0 1 16,0 0-41-16,0 0-9 0,0 0-2 0,0 0 0 16,0-12-41-16,4 6-19 0,3-6 2 0</inkml:trace>
  <inkml:trace contextRef="#ctx0" brushRef="#br0" timeOffset="-176902.324">12753 14634 925 0,'0'0'26'0,"0"0"6"0,0 0-32 0,0 0 0 0,0 0 0 0,-7 0 0 16,7 0 89-16,0 0 11 0,0 0 3 0,0 0 0 16,-4 0-20-16,4 0-4 0,0 0-1 0,0 0 0 15,0 0-33-15,0 6-6 0,0-6-2 0,0 5 0 16,7 4-18-16,-3 0-4 0,7 3-1 0,-4-3 0 16,3-3-4-16,4-1-1 0,-3 1 0 0,-1 0 0 0,5 0-9 0,-5 3 0 15,4-9 0-15,-3 3 8 16,-1 3-8-16,1-3 8 0,-4-6-8 0,0 0 8 15,0 0-8-15,0 3 10 0,-3-3-10 0,-4 3 10 0,3-3-10 0,1-6 0 16,-1 0 0-16,1-2 0 0,-4-1 0 0,-4 0 0 16,4 0 8-16,-3 3-8 0,-4 4 0 0,3-10 0 15,-3 3 0-15,0 3 0 0,-4 6 0 0,1-5-11 16,3 2 1-16,-4-3 0 0,-3-3-2 0,4 6-1 16,-5 0 0-16,5 3 0 0,-1 3 3 0,1 0 1 15,-1 0 0-15,4 3 0 0,-3 0 9 0,-1 6-13 16,4 3 5-16,0 3 8 0,0-4-13 0,0 4 5 15,3 6 8-15,1-7-13 0,-1 4 13 0,4 0 0 16,0-1 0-16,4 1 0 0,-1 0 0 0,1-4 0 0,-1 4 9 16,4-6-9-16,-3-7 19 0,3 7-3 15,3 3 0-15,1 0 0 0,0-1-6 0,-1 4-2 16,4-9 0-16,-3-3 0 0,3 0 0 0,0-6-8 0,4 0 12 0,-4 5-4 16,3 1-8-16,1 6 0 0,-4-9 0 0,4 3 8 31,0 0-69-31,-1-3-15 0,4-6-2 0,1-3-402 0,-1 6-81 0</inkml:trace>
  <inkml:trace contextRef="#ctx0" brushRef="#br0">13522 14678 1267 0,'0'0'28'0,"0"0"5"0,-7 3 2 0,7-3 1 0,0 0-36 0,-4 3 0 0,4-3 0 0,-7 6 0 16,7-6 32-16,0 0-1 15,0 0 0-15,-3 5 0 0,3 1 25 0,0-6 4 16,0 0 2-16,-4 9 0 0,4 0-17 0,-3 0-3 0,3 0-1 0,0-1 0 16,3 4-41-16,-3 0 0 0,0 0 0 0,0-3-11 15,0 2 38-15,0 1 7 0,0 0 2 0,0-6 0 16,-3 8-28-16,3 1-8 0,0-6 0 0,0-3 0 16,0-6 10-16,0 0-2 0,0 0 0 0,0 0 0 15,0 0 4-15,0 0 1 0,0 0 0 0,0 0 0 16,-4-6 3-16,1-3 0 0,3-3 0 0,-4 6 0 15,4-2-16-15,-3-1 0 0,3 3 0 0,0-9 0 16,3 6 0-16,-3 1 0 0,0-1 0 0,4 0 0 16,-4-3 0-16,3 0-13 0,-3 1 2 0,4 5 1 15,-4 0 10-15,0 6 8 0,0 0-8 0,0 0 11 16,3-3-11-16,1-6 0 0,-1 6-12 0,-3 3 12 16,0 0-12-16,0 0 12 0,0 0-12 0,7 0 12 15,0 3-10-15,-3-3 10 0,-4 0 0 0,7 3-9 0,0-3 9 16,-3 0 0-16,3 6 0 0,0-3 0 0,-4 3 0 15,4 0 0-15,-3 3 0 0,-1-1 0 0,4 4 0 0,-3-3 0 16,-1-3 8-16,-3 3-8 0,4-1 14 0,-4 4-2 16,0 6 0-16,4-12 0 0,-1 3-12 0,-3-1-8 15,4 4 8-15,-4-6-13 0,0-6 39 0,0 6 8 16,0 3 2-16,0-9 0 0,0 0-21 0,0 0-4 16,0 0-1-16,0 0 0 0,0 0-1 0,0 0 0 15,0 0 0-15,0 0 0 0,0-6-9 0,0-3 0 16,0-3 0-16,3 6 0 0,-3 6 0 15,4-3 0-15,3-5-12 0,-4 2 12 16,1-6-47-16,3 0-1 0,-4 3-1 0,4 1 0 0,-3-1 49 0,-1 6 19 16,4-3-1-16,-3 3 0 0,3-9-26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01T14:04:36.4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2237 5706 266 0,'0'0'0'0,"0"0"11"0,0 0-3 0,0 0 0 15,0 0-8-15,0 0 0 0,0 0 0 0,0 0 0 16,0 0 28-16,0 0 4 0,0 0 1 0,0 0 0 16,0 0-8-16,0 0-1 0,0 0-1 0,0 0 0 15,0 0-11-15,0 0-3 0,0 0 0 0,0 0 0 16,0 0-9-16,0 0 0 0,0 0 0 0,0 0 8 0,0 0-8 0,0 0 10 16,3-3-10-16,-3 3 10 15,0 0-10-15,0 0 10 0,0 0-10 0,0 0 10 16,0 0 2-16,0 0 1 0,0 0 0 0,0 0 0 15,7 0 7-15,-7 0 2 0,4-6 0 0,3 6 0 0,-4-6-5 0,-3 6-1 0,4-6 0 16,-4 6 0 0,3 0-16-16,-3 0 8 0,0 0-8 0,4-6 0 0,3 6 0 0,-4-6 0 0,1 0 0 0,0 6 0 15,-1-6 0-15,1 3 0 0,-1 1 0 0,1-1-9 16,-1 0 9-16,1-3 0 0,-1 3 8 0,4-3-8 16,-3 6 0-16,-1-6 0 0,1 6 0 0,-4-6 0 15,7 0 0-15,-4 6 0 0,1 0 0 0,3-6 0 16,-7 6 0-16,4 0 0 0,-1-5 0 0,-3 5 0 15,4 0 0-15,3 0 0 0,-4-6 0 0,-3 6 0 16,11 0 0-16,-8 0 0 0,-3 0 0 0,7 0-8 16,-7 0 8-16,0 0 0 0,7 0 0 15,-7 0 0-15,4 6 10 0,-4-6-2 0,7 0-8 0,-7 0 12 16,7 5-4-16,-7-5-8 0,4 6 11 0,-4-6-11 16,3 6 13-16,1 0-4 0,-1 0-1 0,1-6 0 15,-1 9 1-15,-3-9 0 0,4 6 0 0,-4-6 0 16,3 8 2-16,1 1 0 0,-4-3 0 0,0 0 0 15,3 0-3-15,-3 6-8 0,0-6 12 0,4 2-4 16,-4 1 2-16,0 6 0 0,0-3 0 0,-4-1 0 16,4 1-10-16,0-3 0 0,0 9 0 0,-3-7 8 15,3 1-8-15,0 3 10 0,0-3-10 0,-4 5 10 16,1 1-10-16,-1-6 0 0,1 2 0 0,-4 4 8 16,3 0-8-16,1-7 0 0,-4 10 0 0,3-3 8 0,-3-7-8 0,3 7 0 0,-3-3 0 15,0 2 0-15,-3 1 0 16,3 0 0-16,0-4 0 0,0 4 8 0,0 0-8 0,-1-4 0 15,1 4 0-15,0-6 0 0,4 5 0 0,-4 1 0 0,0-3 0 16,0 8 0-16,7-11 0 0,-7 3 0 0,0-4 0 0,-1 7 8 16,1-6-8-16,0-3 0 0,4-1 0 0,-4 7 0 15,0-3 0-15,3-6 0 0,1 0 0 0,-1 0 0 16,1 2 0-16,-1 1 0 16,4-9 0-16,0 0 8 0,0 0-8 0,0 0 0 0,-3 9 0 0,3-9 0 15,0 0 0-15,0 0 0 0,0 0 0 0,0 0 0 16,0 0-9-16,0 0 9 0,0 0-12 0,0 0 12 15,0 0-8-15,0 0 8 0,0 0 0 0,3-9 0 16,4 6 0-16,-3-3 0 0,3-2 0 0,0-4 0 16,0 6-8-16,-4 0 8 0,4-6 0 0,0 1 0 15,1 2 0-15,-1-3 0 0,0 0 0 0,-4-5 0 16,8 5-9-16,-1-3 9 0,1-3 0 0,3 7-9 0,-3-4 9 16,-1-3 0-16,8 7 0 0,-8-1 0 15,5-6 0-15,-5 1 0 0,8 2 0 0,-1-3 0 16,-3-2 0-16,4 2 0 0,3 0 0 0,-7-2-8 15,4 5 8-15,-7-6 0 0,6 10 0 0,1-13 0 16,-4 10 0-16,4 2 0 0,3-6 0 0,-7 3 0 16,0 4 0-16,0-1 0 0,0-6 0 0,0 7-8 15,0-1 8-15,1-3 0 0,2 9 0 0,-3-6 0 16,-3 1 0-16,0 5 16 0,-4-9-4 0,3 6-1 16,1 6-1-16,-1-3 0 0,1 1 0 0,0-1 0 15,-4 6-2-15,0 0-8 0,-4 0 12 0,-3 0-4 0,0 0 1 16,11 0 0-16,-11 0 0 0,0 0 0 15,0 0 8-15,7 0 2 0,-7 0 0 0,3 11 0 16,1-5-7-16,-4 0 0 0,3 3-1 0,-3 3 0 0,0 0-1 16,0-7 0-16,0 7 0 0,0 3 0 0,-3-6-2 0,3 5 0 0,0-8 0 15,0 12 0-15,0-6-8 0,0-4 0 0,0 4 0 0,0 6 0 16,0-6 0-16,-4-6 0 0,4 5 0 0,0 4 0 16,0-3 0-16,0-1 0 0,0 1 0 0,-3 3 0 15,3-3 8-15,0-1 0 0,-4 1 0 0,4 0 0 16,-3-3-8-16,-4 3 0 0,7-1 0 0,-4 7 0 15,1-12 0-15,-1 6 0 0,4-7 0 0,-3 4 0 16,-1 3 0-16,1 0 0 0,-1-6 0 0,0 0 8 16,-3 5 8-16,4-2 2 0,-1-3 0 0,4 0 0 15,-3 6-18-15,-1-6-19 0,4-1 4 0,0-5 1 0,0 0 22 0,0 0 5 16,0 0 1-16,-3 12 0 16,3-12-22-16,0 0-5 0,0 0-1 0,0 6 0 15,0-6 14-15,0 0 0 0,0 0 0 0,0 0-9 16,0 0 9-16,0 0 0 0,0 0 0 0,0 0 0 0,0 0-8 0,0 0 0 15,0 0 0-15,0 0 0 16,0 0 0-16,0 0 0 0,7 0 0 0,-7 0 0 16,3 0 8-16,4 0-8 0,0 0 8 0,1-6-8 15,-1 6 8-15,0-12-12 0,0 7 12 0,3-1-12 0,1-6 12 0,-1 6 0 16,-3-3 0-16,1 3 0 16,2-5 0-16,4 5 0 0,-3-6 0 0,-1 6 0 0,1-12 0 0,0 10 0 15,-1-4 8-15,4 0-8 0,-3-6 0 0,3 4 0 16,-7 2 0-16,7-6 0 0,0 7 0 0,0-4 0 15,0-3 0-15,1 6 0 0,-5 1 0 0,8-10 0 0,-4 9 8 16,-4 1-8-16,1-1 0 0,0-6 0 0,3 6-10 16,-4-2 10-16,1 2 0 0,-1 0 0 15,1 1 0-15,-4-4 0 0,7 3 0 0,-7 0 0 16,4 1 0-16,-4 5 0 0,-4-6 0 0,5 0 0 0,-1 6 0 0,0 3 0 16,0-3 0-1,-4 1 0-15,4-1 0 0,-7 6 0 0,4 0 0 0,-4 0 0 0,0 0 0 0,3-6 0 16,-3 6 0-16,0 0 0 0,7 0 0 0,-7 0 0 15,0 0 0-15,0 0 0 0,0 0 0 0,0 0 0 16,0 0 0-16,0 0 0 0,0 0 12 0,4 0-3 16,-4 0-9-16,7 6 0 0,-7-6 0 0,0 11 0 15,4-5 0-15,-1-3 0 0,-3 3 0 0,0 6 8 16,4-6 18-16,-4 0 3 0,0 0 1 0,0-1 0 16,0 7-30-16,0-6-10 0,0 3 0 0,0 0 0 15,0 0 18-15,0-4 3 0,0 7 1 0,-4-6 0 16,4 6-12-16,-3-6 0 0,3 2 0 0,0 4-11 15,0-6 11-15,-4 6 0 0,4 0 0 0,-4-1-8 16,4-5 8-16,-3 9 0 0,-1-3 8 0,4-6-8 16,-3 5 0-16,3 1 8 0,-4 0-8 0,4-3 0 0,0 2 8 0,-3 1-8 15,3-6 8-15,-4 6-8 16,1-6 8-16,3 3-8 0,-4 2 8 0,4 1-8 0,0-6 0 16,-3 6 0-16,3-12 0 0,0 6 0 15,-4-3 0-15,4 5 0 0,0 1 0 0,-3 3 0 0,-1-6 0 0,4 0 0 16,0-6 0-16,0 0 0 15,0 11 0-15,0-5 8 0,-3 6-8 0,3-6 0 0,0-6 0 0,0 9 0 0,0 3 0 0,3-7 0 16,-3-5 0 0,0 0 0-16,0 0 0 0,0 12 0 0,0-6 0 0,0 0 0 0,0-6 0 0,0 0 0 15,4 6 0-15,-4-6 0 0,7 3 0 0,-7-3 0 16,0 0-8-16,3 6 0 0,1 0 0 0,3-1 0 16,-7-5 8-16,3 6 0 0,-3-6 0 0,7 6-8 15,-3-6 8-15,-4 0 0 0,7 6 0 0,0-6-8 16,-3 0 8-16,3 0 0 0,7-6 8 0,-7 6-8 15,0-6 0-15,0 0 0 0,0 6 0 0,4-5 0 16,-1-4 0-16,1 3 0 0,-1 0-10 0,1 0 10 16,-1-6-8-16,1 1 8 0,7 5 0 0,-4-6 0 15,0 3 0-15,-4-3 0 0,8 6 0 0,-4-5 0 16,4-1 0-16,0-6 0 0,3 7 0 0,-7-4 0 16,3 3 0-16,-6-6 0 0,7 4 0 0,-1 2 0 15,-3-6 0-15,0 7 0 0,8-7 0 0,-8 3 0 16,0 3 0-16,-7 1 0 0,7-10 0 0,-3 9 0 15,-1 1 0-15,1 5 9 0,-1-6-9 0,1 0 12 16,-4 3-12-16,0 1 0 0,7-1 0 0,-7-3 0 16,-3 0 0-16,3 6 0 0,-4 1 0 0,1 5 0 15,-4-9 0-15,0 9 0 0,0 0 0 0,0 0 0 16,0 0 0-16,0 0 8 0,3-6 0 0,-3 6 0 16,0 0 5-16,0 0 1 0,0 0 0 0,-7 3 0 15,4 0-14-15,-4 0 0 0,-4 3 0 0,4 5 0 16,-7-5 0-16,7 6 0 0,-4-6 0 0,1 3 0 0,-1 8 0 15,1-5 0-15,-1 6 0 0,-3-4 0 0,7 10 0 16,-4-7 0-16,-3 1 0 0,0 0 0 0,3 2 0 0,1 4 0 0,-4-6 0 0,3 2 0 16,1-2-8-16,-4-7 8 0,3 16 0 0,4-9 0 15,0 2 0-15,0 4 0 0,0-1 0 0,0-8 0 16,-4 8 0-16,8-5 0 0,-4 0-8 16,3 2 8-16,0-2 0 0,1 0-10 0,6-1 10 0,-3 4-8 15,0-9 8-15,0 5 0 0,4-5 0 0,0 3-8 16,-1 2 8-16,1-5 0 0,3-6 0 0,0 3-8 15,0-3 8-15,-4 5 0 0,4-5 0 0,0 0-8 16,0 0 8-16,-3-6 0 0,3 6 0 0,0-6 0 16,4 6 0-16,-4-6 0 0,0-6 8 0,3 6-8 15,-3-6 0-15,0 0 0 0,4 6 0 0,-4-6 0 16,7-6 8-16,-7 4-8 0,4-4 8 0,-4 6-8 16,3-6 0-16,1 1 9 0,0-1-9 0,-1-6 0 15,1 9 11-15,-1-8-11 0,-3 5 10 0,4-6-10 0,3-2 8 16,-3 8-8-16,-1-6 0 0,-3-2 9 0,-3 8-9 0,3-12 0 15,0 10 0-15,0-1 0 0,0-6 0 0,0 10 8 16,0-4-8-16,-3-3 8 0,-1 7-8 0,1-1 0 16,3 0 0-16,-4-3 8 0,1 4-8 0,-1-1 0 15,-3 0 0-15,4 0 8 0,-4 4-8 0,0-7 8 16,0 6-8-16,0-3 8 16,-4 0-8-16,1 1 0 0,3 2 0 0,0 3 8 15,-4-6-8-15,1 6 8 0,-1 0-8 0,1-5 8 16,-1 5-8-16,1 0 0 0,-1-3 0 0,4 3 0 15,-3 0 0-15,3 1 0 0,0-1 0 0,-4 0 0 16,1 0 0-16,-1 0 0 0,4 6 0 0,-3-6 0 16,3 6 0-16,-4-6 0 0,4 6 0 0,-3-6 0 0,3 6 0 15,-8-6 0-15,5 1 0 0,3 5 0 0,0 0 0 0,0 0-14 0,-4-3 2 16,4 3 0-16,0 0 12 0,-7 0 0 0,7 0 0 16,0 0 0-16,0-6 0 0,0 6 0 0,-3 0 0 0,3 0 0 15,0 0 0-15,0 0 0 0,0 0 0 0,0 0 0 16,-7 0 0-16,7 0 0 0,0 0 0 0,-7 0 0 15,0 6 0-15,7-6 0 0,-4 0 0 0,-6 3 0 16,10-3 0-16,-4 5 0 0,1-2 0 0,-1 6 0 16,4-9 0-16,-4 6 0 0,-3-6 0 15,4 12 0-15,-1-6 0 0,1 0 0 0,-4 0 0 0,3-1 0 16,1 1 0-16,3-6-9 0,-4 6 9 0,1 3 0 16,-1-3 0-16,4 6-8 0,-3-7 8 0,-1 1 0 15,1 0 0-15,3 3 0 0,-4-3 0 0,4 0 0 16,-4 6-8-16,4-7 8 0,-3 1-8 0,-1 6 8 0,4-6 0 15,-3 0 0-15,3 3 0 0,0-3 0 0,-4 5 0 16,4-5 0-16,0 0 0 0,0 0 0 0,0 6 0 0,-3-6 0 16,3-1 0-16,0-5 0 0,0 0 0 0,0 0 0 15,0 0 0-15,3 3 0 0,-3 9 0 0,0-6 0 16,4 0 0-16,-4-6 0 0,0 0 0 0,0 0 0 16,0 0 0-16,0 6 0 0,3 0 0 0,-3-6 0 15,4 6 0-15,-4-6-8 0,3 5 8 0,-3-5 0 16,0 0 0-16,4 6 0 0,3-6 0 0,-7 0 0 15,7 0 0-15,0 0 0 0,0 0 0 0,0-6 0 0,0 6 0 16,0-5 0-16,0-1 0 0,1 6 0 0,-1-6 0 0,3 6 0 16,1-6 0-16,-1 6 0 0,-3-6 0 15,-3-6 0-15,6 3 0 0,-2 4-8 0,6-7 8 0,-4 6 0 16,1-12 0-16,3 10 0 16,0-4 0-16,4 0 0 0,-4 0 0 0,0 6 0 0,0-5 0 0,0-1 0 15,0 3 0-15,0-3 0 16,0 0 0-16,1 1 0 0,2-1 0 0,-3-6-8 0,-7 10 8 0,4 2 0 15,3 0 0-15,-3-6 0 0,-1 0 0 0,1 6 0 16,-1 0 0-16,1 4 0 0,3-1 0 0,-7 0-8 16,4 3 8-16,-4-6 0 0,-4 0 0 0,4 6 0 15,-7 0 0-15,7 0 0 0,-7 0 0 0,0 0 0 16,0 0 0-16,7 0 0 0,-7 0 0 0,0 0 0 16,8 6 0-16,-5 0 0 0,1 0 0 0,-1-1 8 15,1 4-8-15,-4-3 0 0,3 6 8 0,-3-6-8 16,0 6 8-16,0-4-8 0,-3 1 8 0,3 6-8 0,0-3 0 15,0-1 0-15,0 4 0 0,-4 0 0 0,1-6 0 0,-1 8 0 16,1-5 0-16,-1 0 0 0,0 0 0 16,1 2 0-16,3-2 0 0,-4 0 0 0,-3-1 0 0,4-2 0 15,-1 3 0-15,4 0 0 0,-3 0 0 16,-1-1 0-16,-3 1 0 0,4-3 0 0,-1 3 0 16,1-1 0-16,-1 1 0 0,-3-6 0 0,3 3 0 0,1-3 8 15,3-6-8-15,0 0 8 0,-4 12-8 0,4-12 0 16,0 0 0-16,-3 5 0 0,3-5 0 0,0 0 0 15,0 0 0-15,0 0 0 0,0 0 0 0,0 0 0 16,0 0-8-16,0 0 8 0,0 0-14 0,0 0 2 0,0 0 1 16,0 0 0-16,0 0 11 0,7 0 0 15,0-5 0-15,4 5-8 0,-4-12 8 0,-4 6 0 0,4-3 0 0,0 3-8 16,-3-6 8-16,6 1 0 0,-3-1 8 0,4 0-8 16,0 3 0-16,-4-2 0 0,3-1 0 0,-3 6 0 15,7-12 0-15,-3 7 0 0,3 2 0 0,0-3 0 16,-7-6 0-16,7 4 0 0,1 2-10 0,-1-6 10 15,0 6-8-15,0 1 8 0,0-1 0 0,0-3 0 16,0 9 0-16,-3-5 0 0,3-1 0 16,0 6 0-16,-3-9 0 0,3 9 0 0,-4 1 0 15,1-1 0-15,-1 6-10 0,-2-6 10 0,2 6-8 0,1-6 8 16,-4 6 0-16,-4 0-8 0,8-6 8 0,-4 6 0 16,0-6 0-16,0 6 0 0,0 0 0 0,0 0 0 15,0 0 0-15,-3 6 0 0,3-6 0 0,-7 0 8 16,3 6-8-16,4 0 0 0,0 0 0 0,-3-6 0 15,-1 6 0-15,1-1 8 0,-4 4-8 0,3 3 8 16,-3-12-8-16,8 6 0 0,-8 6 0 0,0-1 0 0,3 1 0 0,-3-3 8 16,0 0 0-16,-3 0 0 0,3 2-8 0,0-5 0 15,0 12 0-15,-8-9 0 0,8 0 0 0,0-1 8 16,0 4 0-16,0 0 0 0,-3 0-8 0,3-9 0 16,0-3 0-16,0 0-8 15,0 0 8-15,-4 8 0 0,1 7 0 0,3-9 0 0,-4 6 0 0,4-6 0 16,0-6 0-16,0 5 0 0,0 1 0 0,0 3 8 15,0-9-8-15,0 0 0 0,0 9 0 0,0-9 0 16,0 0 0-16,0 0 0 0,0 0 0 0,0 0 0 16,4 9 0-16,-4-9-8 0,3 6 8 0,-3-6-10 15,7 6 10-15,1-6-10 16,-1 0-22-16,0 0-5 0,-4 0-1 0</inkml:trace>
  <inkml:trace contextRef="#ctx0" brushRef="#br0" timeOffset="3902.842">5482 6229 597 0,'0'0'16'0,"0"0"5"0,0 0-21 0,0 0 0 0,0 0 0 0,0 0 0 16,0 0 0-16,0 0-20 0,0 0 4 0,4 0 1 16,-4 0 15-16,7 6 16 0,-4-6-3 0,-3 0-1 15,0 0-12-15,7 0 0 0,-7 0 0 0,4 6 0 16,-4-6 21-16,7 0 2 0,3 0 0 0,-6 0 0 16,3 0 1-16,-3-6 1 0,3 6 0 0,0-6 0 15,0 6-6-15,0-6-2 0,3 3 0 0,-3 0 0 16,1-3-1-16,2-3-1 0,1 3 0 0,-1 1 0 15,-3 5-6-15,11-6-1 0,-4 0 0 0,-3 6 0 16,3-12-8-16,0 6 0 0,0-9 0 0,0 4 0 16,0 5 8-16,4-6 0 0,-1-6 0 0,-2 7 0 0,-1-4-8 15,3 3 12-15,1-5-12 0,0 5 12 16,3-3-4-16,0-3 0 0,-7 7 0 0,7-1 0 0,-3-9-8 16,0 10 12-16,-1-7-12 0,1 6 12 15,3-5-12-15,-10 8 0 0,6-9 0 0,-3 6 8 16,0-5-8-16,1 2 0 0,-1 3 0 0,0-5 8 0,0 5-8 0,0-3 0 15,-7 3 0-15,4 1 8 0,-1 5-8 0,-3-6 0 0,4-3 0 16,-4 9-11-16,0 1 11 0,0-1 0 0,-3 0 0 0,3 0 0 16,-7 6 0-16,0 0 0 0,0 0 0 0,0 0 0 15,0 0 0-15,0 0 0 0,0 0 0 0,0 0 0 16,0 0 0-16,0 0 0 0,0 0 0 0,0 0 0 16,-7 6-19-16,-1 0-1 0,5-6-1 0,-4 6 0 15,0-1 21-15,0 1 0 0,0 3-9 0,0-3 9 16,0 6 0-16,0 0 0 0,0-1 0 0,-1-5 0 15,-6 9 0-15,4-3 0 0,-1-1 0 0,1 7 0 16,-1-6 0-16,-3 3 0 0,0 2-8 0,0 1 8 16,0-4-16-16,-1 4 1 0,-2 6 0 0,-1-7 0 15,1 10-5-15,-5-10-2 0,5 7 0 0,-1-4 0 16,4 4 22-16,-11 0-11 0,8 2 11 0,-5-8-8 16,1 14 8-16,4-9 0 0,-1 4 0 0,-7 8 0 15,8-11 0-15,-1 8 0 0,-3-8 0 0,3 8 0 16,4-6 0-16,0-2 0 0,-4 5 0 0,1-2 0 15,3 2 0-15,3-8 8 0,-3 8-8 0,3-11 11 16,1 2 1-16,3-2 1 0,0 5 0 0,0-11 0 16,7 9-13-16,-4-9 0 0,4 5 0 0,-3-5 0 15,3-3 0-15,0 8 0 0,0-11 8 0,0 0-8 16,0 6 8-16,3-9 0 0,1 9-8 0,-4-6 12 0,7-1-12 0,-4 1 9 16,4-6-9-16,0 6 8 0,-3-6-8 0,3 0 0 15,3 0 0-15,-2 6 8 0,-1-6-8 0,0 0 0 0,0 0 0 0,0 0 0 16,3-6 0-16,-3 6 0 15,8 0 0-15,-8-6 8 0,0 6-8 0,-4 0 0 0,4 0 0 0,0-6 0 16,0 3 0-16,0-2 0 0,4-4 9 0,-4 3-9 16,0 3 0-16,0-3 8 0,0 0-8 15,-3 0 0-15,3-5 0 0,0-1 8 16,0 3-8-16,-4 0 0 0,8 6 0 0,-8-9 8 0,1 7-8 0,3-7 0 16,-7 6 0-16,4-6 8 0,-4-3-8 0,3 4 0 15,1-1 0-15,-4 0 8 0,3-2-8 0,1 2 0 16,-4-6 0-16,3 6 0 0,-3-5 0 0,4 5 0 15,-8 3 0-15,4-3 0 0,-3-5 0 0,3 5-8 16,-4 3 8-16,1-3 0 0,-1 1 0 0,-3-1 0 16,7 6 0-16,-3-6-8 0,-1-2 8 0,0 8-8 15,1-6-1-15,-1 6 0 0,-3-6 0 0,4 1 0 16,-1 5 9-16,1-3 0 0,-1 3 0 0,-3 0 0 16,4 0 0-16,-1-6 0 0,-3 7-10 0,4 5 10 15,-1-9 0-15,-3 3 0 0,3 0 8 0,4 6-8 16,-3-3 0-16,3 3 0 0,-7-3 0 0,7 3 0 15,-4-6 8-15,4 6-8 0,-3-6 0 0,3 6 0 16,0 0 13-16,0 0-3 0,0 0-1 0,-7-6 0 16,7 6 2-16,-4 0 0 0,4 0 0 0,0 0 0 15,0 0-1-15,0 0 0 0,0 0 0 0,0 0 0 16,0 0-10-16,-7 0 8 0,7 0-8 0,0 0 8 0,0 0-8 16,0 0 0-16,0 0 0 0,0 0 0 15,0 0 0-15,0 0-11 0,0 0 11 0,0 0-8 16,0 0 8-16,0 0 0 0,0 0 0 0,0 0-8 0,0 0 8 0,0 0 0 0,0 0 0 15,0 0 0-15,0 0 0 0,0 6 0 0,0-6 0 16,0 6-8-16,0-6 8 0,0 0 0 0,4 6 0 16,-4-6-8-16,3 6 8 0,4-3 0 0,0 3 0 0,0-3-8 15,0-3 8-15,1 3 0 0,-1 3 0 0,0-6 0 16,3 0 0-16,1 0 0 0,-1 0 0 0,4-6 0 16,-3 3 0-16,-4 0 0 0,7 0 8 0,0-3-8 15,0 0 9-15,-3 0-9 0,3 0 12 0,-3 0-12 16,3-5 16-16,4-1-4 0,-4 0-1 0,0 3 0 15,3-2-11-15,-3-1 12 0,4 6-12 16,0-6 12-16,3 0-12 0,-7 4 8 0,0 2-8 0,0-6 8 16,4 0-8-16,-4-2 0 0,0 5 9 0,-3 0-9 15,3-3 8-15,0 0-8 0,-3 6 8 0,-8-5-8 16,8 2 8-16,-4 3-8 0,-4-6 8 0,4 6-8 16,-3 0 0-16,3 6 0 0,-4-5 0 0,-3 5 0 15,0 0 0-15,0 0 0 0,0 0 0 0,0 0 8 16,0 0 0-16,0 0 1 0,0 0 0 0,0 0 0 15,0 0-9-15,0 0 8 0,0 0-8 0,0 0 8 16,0 0-8-16,0 0 0 0,0 0 0 0,0 0-11 16,-3 11 11-16,3-11-8 0,3 6 8 0,-3-6-8 15,0 0 8-15,0 0-10 0,0 0 10 0,4 9-10 16,-1-3 10-16,1-3 0 0,3 0 0 0,0 0 0 0,0 0-8 16,4-3 8-16,-4 6-8 0,3-6 8 0,4 0 0 15,-7 0-10-15,4 0 10 0,3 0 0 0,-3 0-8 0,6 0 8 16,-2-6 0-16,-1 6 0 0,3-3 0 0,4 0 0 15,-6 0 0-15,-1 0 0 0,3-3-8 0,-3 3 8 16,4-3 0-16,-4 6 0 0,4 0 0 16,-1-6 0-16,-6 6 0 0,7-6 0 0,-4 6 0 15,0 0 0-15,0-5 0 0,0 5 0 16,-3 0 0-16,3 0 0 0,0 0 0 0,-7 0 0 0,4 0 0 0,-4 0 0 16,0 0 0-16,0 0 0 0,-7 0 0 0,0 0 0 0,0 0 0 0,7 0 9 15,-7 0-9-15,0 0 0 0,7 5 9 0,-7-5-9 16,3 6 12-16,-3-6-3 0,0 6 0 0,0 3 0 15,-3 0-9-15,-1 0 12 0,1-3-12 0,-4 5 12 16,3-5-12-16,-3 6 12 0,0-3-12 0,0 0 12 16,0 5-12-16,3-2 0 0,-3 0 0 0,-3-6 0 15,3 5 0-15,0-5 0 0,0 3 0 0,0 3 0 16,3-6 0-16,-3 0 0 0,0 0-9 0,3-1 9 16,1 1 0-16,-1 3 0 0,4-9 0 0,-3 9 0 15,3-9 0-15,-4 9 0 0,4-9-8 0,0 6 8 16,0-6-8-16,0 6 8 0,0-6-12 0,4 5 12 15,-1 7-19-15,-3-12 3 0,4 0 1 0,3 6 0 16,0 0 15-16,-3-3-9 0,3-3 9 0,0 3-8 16,-4 0 8-16,4 0 0 0,0-3 0 0,4 3 0 15,-4-3 0-15,0 0 0 0,0 0 0 0,4 0-8 16,-1-3 8-16,1 3 0 0,3-3 0 0,-4 0 0 16,5 0 0-16,-5 0 0 0,4 3 0 0,4-3 8 15,-8 0-8-15,5-3 0 0,-1 6-11 0,3-12 11 16,-3 12 0-16,4-5-9 0,3-7 9 0,-3 6 0 0,3 0 0 15,-3 0 0-15,3-3 0 0,-3 3 0 0,3-5 0 0,0 5 0 16,-7 0 0-16,7-6 0 0,-3 0 0 0,-1 4 0 16,1 2 0-16,0-6 0 0,3 0 0 0,-7 0 0 0,4 1 0 0,-1 2 8 15,1 3-8-15,0-12 0 0,-4 7 8 0,7-1-8 16,-11 0 0-16,4-3 0 0,1 4 0 0,-1-1 0 16,0 6 0-16,0-9 0 0,-3 9 0 0,-1-5 8 15,1 5-8-15,3 0 0 0,-7-6 0 0,0 6 8 16,0 0-8-16,-3 0 0 0,-1 4 0 15,1-1 8-15,-4 0-8 0,0 3 11 0,3-6-11 0,-3 6 12 16,0 0-1-16,-3-6 0 0,3 6 0 0,-7 0 0 16,-1-6-11-16,-2 0 12 0,6 6-12 0,-10 0 12 15,4 0-12-15,-4 0 0 0,3 0 0 0,0 6 8 16,-3 0-8-16,0 0 0 0,0 0 0 0,0-3 8 16,3 2 0-16,-6-2 0 0,3 6 0 0,3-3 0 15,-3 0-8-15,0 6-11 0,0-6 3 0,-4 0 0 16,7-1 8-16,1 1 0 0,-8 9 0 0,8-9 0 15,-4 0 0-15,-1 0 0 0,5 5 0 0,-4-5-8 16,0 6 8-16,3-3 0 0,0 3 0 0,1-1 0 16,-4-5 0-16,3 12 0 0,1-12 0 0,3 3-8 15,-4 2 8-15,4 1 0 0,0-6 0 0,-4 6-8 16,8-6 8-16,-4 2 0 0,3 4 0 0,1 0-8 0,-1-6 8 16,4 6-8-16,0-1 8 0,4-2-8 0,-1-3 8 15,1 0-10-15,-1 0 10 0,4 0-10 0,0 0 10 0,0-1-8 16,0 7 8-16,4-6-8 0,-4-6 8 0,4 6 0 15,-1-3 0-15,4 0-8 0,-3 0 8 16,-1 0 9-16,1 6-1 0,3-9-8 0,0 0 0 0,0 0 0 0,1 0 0 16,2 0 0-16,1 0 0 15,-4 0 0-15,0 0 0 0,4-6 0 0,-1 3 0 0,1-3 0 16,0 0 0-16,-1 0 0 0,1 0 0 0,3 6 0 0,0-12-12 16,4 12 12-16,-4-5 0 0,7-1 0 0,-7-6 0 0,1 6 0 15,2-3 0-15,-3-3 0 0,4 7 0 0,-4-7 0 16,4 6 0-16,-4 0 12 0,0-9-4 0,1 7-8 15,-1-1 12-15,0-3-12 0,0 6 12 0,-3-12-12 16,-1 10 10-16,4-1-10 0,-3 0 8 0,3-9-8 16,-7 7 8-16,4 2-8 0,-4 0 8 0,0-6-8 15,0 9 0-15,0-5 8 0,-3 5-8 0,0 0 0 16,-1-9 0-16,-6 9 8 0,3 0-8 0,0 6 0 16,-4-5 10-16,-3 5-10 0,0 0 12 0,0-6-12 15,0 6 16-15,0 0-3 0,4 0-1 0,-4 0 0 16,0 0 13-16,0 0 3 0,0 0 0 0,0 0 0 15,0 0-16-15,0 0-4 0,0 0 0 0,-4-6 0 16,4 6-8-16,-3-6 0 0,3 6 9 0,0 0-9 16,0 0 0-16,-7 0 8 0,7 0-8 0,0 0 0 15,-7 0 9-15,7 0-9 0,0 0 12 0,-4-6-12 16,4 6 8-16,-10 0-8 0,10 0 0 0,0 0 0 16,-7 0 0-16,7 0 0 0,0 0 0 0,-7 6 0 15,7-6 0-15,-8 6 0 0,8-6 0 0,-7 0 0 16,7 0 0-16,0 0-9 0,0 0 9 0,-7 6 0 15,7-6 0-15,0 0-8 0,0 0 8 0,0 0 0 16,-3 6 0-16,3-6 0 0,0 5 0 0,3 1 0 0,1 0-13 0,-1 3-1 0,1-9 0 16,-1 6 0-16,5-6 14 0,-1 0-9 0,0 0 9 15,7 0-8-15,-11 0 8 0,8 0-8 0,-1 0 8 0,1 0-8 16,3-6 8-16,-3 6 0 0,3 0 0 16,0 0-8-16,-3-9 8 0,3 9 0 0,0-3 0 15,0 3 0-15,-4-3 0 0,1 0 0 16,3 0 0-16,-3 3 0 0,-1 0 0 0,1 0 0 15,3-5 0-15,-3 5 0 0,-4 0 0 16,3 0 0-16,1 0 0 0,-1-6 0 0,1 6 0 0,-4 0 0 0,0 0 8 0,-7 0-8 16,7 0 0-16,0 0 0 0,0 6 0 0,-7-6 0 15,0 0 0-15,0 0 0 0,0 0 0 0,0 0 0 16,0 0 8-16,7 0-8 0,-7 0 8 0,0 0-8 16,0 8 9-16,0-8-9 0,-3 6 12 0,3 6-12 15,-4-6 10-15,1 0-10 0,3-6 8 0,-7 6-8 16,0-1 0-16,0 1 0 0,-1 0 8 0,-2 3-8 0,3 0 0 0,-4-3 0 15,4 3 0-15,0-4 8 16,0 1-8-16,0 6 0 0,0-6 0 0,-4 3 0 0,4 0 0 0,-3 5 0 16,3-8 0-16,-4 0 0 15,4 0 0-15,0 6 0 0,3-12 0 0,4 0 0 0,-3 6 0 0,-4-1-9 16,0 1 9-16,3 3 0 16,1-3-8-16,3 0 8 0,0 0 0 0,0 0 0 0,0-6-10 0,3 11 10 0,1-5-8 15,3 0 8-15,-4 0 0 16,-3-6 0-16,7 6 0 0,-3-3 0 0,3 3 0 0,0 0-12 0,4-6 4 0,-1 6 0 15,-3-6 8-15,4 5 0 0,0-5 0 0,-1 6 0 16,4-6 0-16,-3 6 0 0,3-6 0 0,0 0 0 16,4 0 0-16,-4 0 0 15,3 0 0-15,-2 0 0 0,6 0-8 0,-4-6 0 0,4 0 0 0,1 6 0 16,-5 0 8 0,1-5 0-16,3-1 0 0,0 0 0 0,0 0 0 0,1 3 8 0,-1-3-8 0,0 0 0 15,0 0 9-15,-3-5-9 0,3-1 12 0,0 6-12 16,0 0 12-16,0 0-12 0,1-6 12 0,-1 7-12 15,0-4 10-15,0 3-10 0,4-6 8 0,-4 0-8 16,0 1 0-16,0-1 0 0,0 3 0 0,-3-9 0 16,3 7 0-16,-3 2 0 0,0 0 0 0,-4-6 0 15,-4 9 0-15,1 0 8 0,-1 1-8 0,1-7 0 16,-4 6 8-16,-3-3-8 0,3 3 0 0,0 3 8 16,-4 0-8-16,-3-2 12 0,4-1-12 0,-4 6 12 15,0 0 1-15,0 0 1 0,0 0 0 0,-7 0 0 16,0-6-6-16,-4 6 0 0,4-6-8 0,0 6 12 15,-7 0-12-15,3 0 0 0,-3 0-9 0,-4 6 9 16,4 0-14-16,-3 0 3 0,-1-6 1 0,4 5 0 16,-7 4 10-16,3 3 0 0,-3 0 0 0,0-6-8 0,3 11 8 15,-3-5 0-15,0 0 0 0,0 2 0 16,3 4 0-16,-3 0 0 0,3 2 0 0,1-2-8 0,-1-6 8 0,0 5 0 16,4 4 0-16,0 2-8 15,0-5 8-15,3 3 0 0,1 2 8 0,-1-2-8 0,4-4 0 0,-3 7 8 16,3-12-8-16,3 8 0 0,1-8 0 15,3 0 8-15,0 0-8 0,3-1 0 0,1-2 0 0,3-3 0 16,0 6 0-16,3-6 0 0,1-6 0 16,-1 6 0-16,5-1 0 0,-1 1 0 0,3-6 0 0,1-6 0 0,3 1 0 0,0 5 0 15,0-6 8-15,4 0-8 0,0 0 10 16,0 0-10-16,3-6 0 0,0 0-15 0,0 4 2 0,0 2 0 31,-3-6-31-31,3 0-5 0,1-2-2 0</inkml:trace>
  <inkml:trace contextRef="#ctx0" brushRef="#br0" timeOffset="10733.958">10019 6185 300 0,'0'0'0'0,"0"0"12"0,0 0-12 0,0 0 0 0,0 0 0 0,0 0 0 16,0 0 20-16,0 0 0 0,0 0 1 0,0 0 0 15,0 0-21-15,0 0 8 0,7 0-8 0,-7 0 0 16,7 0 0-16,-7 0 9 0,0 0-9 0,4 0 0 16,-4 0 10-16,0 0-10 0,7-6 8 0,0 6-8 15,0-6 15-15,-7 6-3 0,0 0 0 0,3 0 0 0,-3 0 5 0,7 0 1 16,-3-6 0-16,-4 6 0 16,7 0 4-16,0 0 1 0,-4-6 0 0,8 0 0 0,-4 3-8 0,0 0-2 15,0 0 0-15,4-2 0 0,-4 5-1 0,0-6-1 16,3 0 0-16,-2-6 0 0,6 0-2 0,-4 6 0 15,1-2 0-15,3-1 0 16,-3 0 4-16,3-3 1 0,-4 0 0 0,4 7 0 0,-3-7-1 0,3 3 0 16,0-3 0-16,0 6 0 15,-3 0 2-15,-1 1 0 0,4-7 0 0,-3 6 0 16,-4-3-7-16,0 6-8 0,0-3 11 0,0 3-11 16,-3 3 12-16,3-5-4 0,-7 5 0 0,0 0-8 15,0 0 19-15,0 0-3 0,0 0-1 0,0 0 0 16,0 0-3-16,0 0 0 0,0 8 0 0,-4 1 0 15,1 6-2-15,-4-3-1 0,3-1 0 0,-3 4 0 0,0-3-9 0,-3 5 0 0,-1-5 0 0,-3 6 0 16,3 0 0-16,1 2 0 0,-4-2 0 0,-4 2 8 16,4 4-8-16,0-1 0 0,-4 4 0 0,0 2 0 15,1-8 0-15,3 8 10 0,-4-5-10 0,0 2 10 16,1 4-10-16,-1-4 0 0,0-2-10 0,-3 5 10 16,7-3 0-16,-3 1 0 0,-1 2 0 0,0-5 0 15,1 2 0-15,3-2 0 0,-4-4 0 0,0 4 0 16,4-1 0-16,0-5 0 0,0 3 0 0,3-4 0 15,-3 1 0-15,4-1 0 0,-1-2 0 0,0 3 0 16,1-6 0-16,-1-1 0 0,1 4 0 0,-1-9 0 16,1 6 0-16,3-6 0 0,-1 5 0 0,1-8 0 0,7-3 0 15,-7 6 0-15,4 0 0 0,3-6 0 16,0 0-12-16,0 0 12 0,0 0-13 0,0 0 5 16,0 0 8-16,0 0 0 0,0 0 0 0,0 0-8 15,0 0 8-15,0 0-12 0,0 0 12 0,-7 6-12 16,7-6 12-16,0 0-8 0,0 0 8 0,0 0-8 15,0 0 8-15,0 0 0 0,0 0 0 0,-7-6 0 0,7 6 0 16,-4-3 0-16,4 3 0 0,-3-6 0 0,3 0 0 0,0 0-8 16,0 1 8-16,3-1-8 0,-3-12 8 0,4 6-10 15,3 1 10-15,0-4-10 16,0 3 10-16,0 0-8 0,0-2 8 0,4-4-8 0,3 0 8 0,-4-2 0 16,4 2 0-16,4 0-8 0,-4-5 8 15,0 5 0-15,4-2 0 0,0 2-8 0,3-8 8 0,-4 2 0 0,1 1 0 0,3 2 0 16,0-8 0-16,0 5 0 0,1-2 0 0,2-1 0 15,5 4 0-15,-5-7 0 0,1-2 0 16,3 3 0-16,0 2 11 0,1-2-3 0,2-4 0 0,-2 10 0 16,-5-7 3-16,4 10 0 0,1-12 0 15,-1 8 0-15,-3-5-11 16,-1 8 0-16,1-3 0 0,-4 7 8 16,0-10-8-16,1 10 0 0,-1-1 0 0,-4 0 8 0,1 4-8 0,0 2 0 0,-4-6 0 15,0 7 8-15,0-1 3 0,-3 3 0 0,3-3 0 0,-4 6 0 16,1 1-1-16,-1-1 0 0,1 0 0 0,0 0 0 15,-4 0-10-15,0 6 8 0,3-3-8 0,-3 3 8 16,0 0-8-16,0 3 0 0,-3-3 0 0,3 6 8 16,0-6-8-16,-3 6 0 0,-1-6 0 0,4 6 0 15,-3 0 0-15,3-6 0 0,-4 5 0 0,1 1 0 16,-1 0 0-16,1 0 0 0,3 0 0 0,-4 0 8 16,1 3-8-16,-4 2 0 0,3-5 0 0,-3 6 8 15,4 0-8-15,-4-6 0 0,0 0 9 0,0-1-9 16,0 4 0-16,0 3 8 0,-4 0-8 0,4 0 0 15,-3-7 0-15,-1 7 8 0,4 3-8 0,-7-3 0 0,0-1 8 0,0 1-8 16,0 0 8-16,0 3-8 0,0-4 11 0,0-5-3 16,-4 12 0-16,1-9 0 0,-1 2 0 15,1 7 0-15,-4-6 0 0,3-6 0 16,-3 5-8-16,0 4 0 0,-4-3 0 0,4 0 8 0,0-1-8 0,0 1 8 16,-4-3-8-16,1 3 8 0,-1 0-8 0,0-7 0 15,4 13-12-15,-3-12 12 0,2 3-22 0,1-3 3 16,-3 0 1-16,3 5 0 0,-1-5 6 0,1 0 0 15,4 0 1-15,-1 0 0 0,4-6-7 0,-3 0-2 0,2 3 0 0,-2-3 0 32,10 0-9-32,0 0-3 0,-7 0 0 0,7 0 0 15,0 0 5-15,0 0 1 0,0 0 0 0,0 0 0 0,0 0 4 0,0 0 1 0,0 0 0 0,0 0 0 16,0 0 8-16,3-3 1 0,4-3 1 0,-3 0 0 16,3 0 11-16,0 0 0 0,0 0-9 0,4 1 9 15,-1 5 0-15,1-6 0 0,-1 0-9 0,5 3 9 16,-5 3 0-16,4-3 0 0,-3 0 0 0,3 0 0 15,0 0 0-15,0 3 0 0,0 0 0 0,0-6 0 16,4 6 0-16,0 0 0 0,-4 0 0 16,3-6 0-16,1 6 0 0,3 0 0 0,0-6 0 0,1 6 0 15,2 0 0-15,-3 0 0 0,4-5-8 0,-4 5 8 16,4-6 0-16,-4 0 0 0,4 6 0 0,0-9 0 16,-4 3 17-16,3-6 1 0,1 6 0 0,0 1 0 15,-1-7 3-15,1 6 1 0,3 6 0 0,-3-6 0 16,3-9-4-16,-3 7-1 0,3-1 0 0,0-3 0 0,1-6-7 15,-5 10-2-15,-2-4 0 0,2 0 0 16,-3 0-8-16,1-5 8 0,-1 5-8 0,-4 0 8 16,5-3-8-16,-5 4 10 0,-3-1-10 0,4-3 10 15,-4 6-10-15,0 1 8 0,-3-4-8 0,3 0 8 16,-4 0-8-16,1 0 0 0,0 4 0 0,-1 2 8 16,-3 0-8-16,0-6 0 0,0 6 0 0,-3 0 8 15,-4 6-8-15,3-5 8 0,-3-1-8 0,4 3 8 0,-4 0-8 16,0 0 10-16,3 0-10 0,-3 3 10 0,0 0-10 0,0 0 12 0,-7-9-12 0,7 9 12 15,-14 0-12-15,4 0-16 0,-1 6 4 0,4-3 1 16,-7-3-1-16,3 3 0 0,1 0 0 0,-4 0 0 16,3 0 12-16,-3 3 0 15,0-1 0-15,-4 7-8 0,4-6 8 0,0 6 0 16,0-6-9-16,-4 2 9 0,1 4 0 16,-1-6 0-16,-3 12 0 0,0-6 0 15,3-7 0-15,-3 16 0 0,3-9-9 0,1-1 9 0,-5 10 0 0,1-6-10 0,0-1 10 0,3 10-8 16,-3-9 8-16,4 2 0 0,-5 1 0 0,5-6-8 15,-1 5 8-15,1 4 0 0,2-3 0 0,-2 5 0 16,3-2 9-16,0-4-9 0,3 1 12 0,4-6-12 16,-4 2 11-16,4 4-11 0,4-6 10 0,-1 0-10 15,-3 2 0-15,7-2 0 0,-3-6 0 0,3 6 0 16,3-6 0-16,-3-6 0 0,4 2 0 0,-1 10-10 0,4-9 10 16,0 6 0-16,4-9 0 0,0 0 0 15,-1 0 0-15,1 6 0 0,-1-6 10 0,4 0-10 0,0 0 0 0,1-6 0 16,-1 6 0-16,-4 0 0 15,8-6 9-15,0 6-9 0,-4 0 8 0,3-3-8 0,4 0 0 0,-3-3 0 16,0-2 0-16,3 2 0 16,-3 0 0-16,-4 0 0 0,3 0 8 0,-3 0-8 0,4 0 0 0,-4-8 8 15,0 2-8-15,0 0 0 16,0 0 8-16,1 1-8 0,-1-1 8 0,0-3-8 0,-4-3 0 0,5 7 0 16,-1-7-9-16,-4 3 9 15,1-2 0-15,3-1 16 0,-3 0-2 0,-4 4 0 0,3 2-14 0,1-6 0 16,-4 4 0-16,3 2 0 15,-3 0 9-15,-3 0-1 0,-1 1 0 0,1-4 0 16,3 6-8-16,-3 0 0 0,-1-3 0 0,1 7 0 0,3-1 0 0,-4-6-9 16,4 3 9-16,-3 0-13 0,3 6 13 0,-4-8 0 0,1 5 0 15,-1 0 0-15,1-6 0 0,-4 12 0 0,3 0 0 0,-3 0 0 16,0 0 0-16,0 0 0 0,0 0 0 0,0 0 0 16,0 0 0-16,0 0 0 0,0 0 0 0,0 0 0 15,0 0 0-15,0 0 0 0,0 0 8 0,0 0-8 16,0 0 0-16,0 6 0 0,-3 0 8 0,-1 6-8 15,1-6 0-15,-1 2 0 0,1 1 0 0,-4 6 0 16,3-9 13-16,1 5-4 16,-1-5-1-16,1 0 0 0,3 9 0 0,-4-6 0 0,4 0 0 0,-3 2 0 15,3-5 0-15,0 6 0 0,-4-3 0 0,4 3 0 16,0-1-8-16,0 1 0 0,0 0 0 0,-3 0 0 16,3-7 0-16,0 4 0 0,0 3 0 0,0 0 0 15,0 0 8-15,3-7 0 0,-3 7 0 0,0-3 0 16,0 3-8-16,0-6 0 0,4 5 0 0,-4 1 0 15,3-6 0-15,-3 3 0 0,0-3 0 0,0 6 0 16,4-7 0-16,-4-5 0 0,0 0 0 0,0 0 0 0,3 6 0 0,-3-6 0 16,4 6 0-16,-4-6 0 15,0 0 0-15,0 0 0 0,0 0 0 0,0 0 0 0,0 0 0 0,0 0 8 16,0 0-8-16,7 6 8 16,-7-6-8-16,0 0 8 0,7 0-8 0,-7 0 8 0,7 0-8 0,-7 0 0 15,0 0 0-15,7 0 8 0,-7 0-8 16,3-6 0-16,5 6 0 0,-5-6 8 0,1 0-8 0,-1 1 8 0,1-1-8 15,-1 0 8-15,4 0 0 0,-3 0 0 0,-1-3 0 0,1 3 0 16,-1 0 2-16,4-5 0 0,0-1 0 0,-3 3 0 16,3-3-2-1,-3 6 0-15,3 1 0 0,-4-1 0 0,1-6-8 0,3 6 0 0,0-12 0 0,0 4 8 32,-4 2-8-32,4 6 0 0,-3-12 0 0,3 7 8 0,0 2-8 0,-3-9 8 15,-1 6-8-15,1 1 8 0,-1-1 0 0,4-3 0 0,-3 9 0 0,-1-5 0 16,4-1 0-16,-3-3-8 0,3 6 12 0,-4 1-4 15,5 2-8-15,-5 0 0 0,1-6 0 0,-1 0 8 16,1 6-8-16,-1 0 0 0,4 1 0 0,-3 2 0 16,-4-3 0-16,3 0 0 0,-3 0 0 0,0 6 0 15,4-6 0-15,-4 6 0 0,3-6 0 0,-3 6 0 16,0 0 0-16,0 0 0 0,0 0 0 0,0 0 0 16,0 0 0-16,0 0 0 0,0 0-9 0,0 0 9 15,0 0-9-15,0 0 9 0,7 6-13 0,-7-6 5 16,0 0 8-16,4 0-8 0,-4 0 8 0,7 6-8 15,0 0 8-15,-3 0 0 0,3 0 0 0,-4-3-8 16,4 2 8-16,0-2 0 0,-3 6 0 0,3-9-8 16,0 6 8-16,0-6 0 0,4 6 0 0,-1 0-8 15,-3-6 8-15,4 0 0 0,3 0 0 0,-4 0-8 16,1 0 8-16,0 0 0 0,3 0 0 0,0 0-8 16,0 0 8-16,0 0 0 0,0-6 0 0,4 0 0 15,-4 0 0-15,4 6 0 0,-1-9 0 0,-3 6 0 16,4 1 0-16,-4-1 0 0,4 0 0 0,-1 3 0 15,-3-6 8-15,1 6-8 0,-1-6 8 0,0 6-8 16,0-12 0-16,-4 12 8 0,1-6-8 0,0 6 0 16,-1 0 0-16,-3-6 0 0,0 6 0 0,0 0 0 0,-7 0 0 0,0 0 8 15,0 0-8-15,0 0 0 0,0 0 0 0,0 0 8 0,0 0-8 0,0 0 0 16,0 0 15-16,-3 6-2 0,-1 6 0 0,-3 0 0 16,-3-6-13-16,-1 5 9 0,-3 4-9 0,0 3 8 15,0-6-8-15,-7 2 0 0,3 4 0 0,-3-1 8 16,0 1-8-16,-1 0 0 0,1 2 0 0,4-2 0 15,-1 0 0-15,0 2 0 0,-3-2 0 0,4-6 0 16,-1 2 0-16,4 4 0 0,3-6 0 0,1 5 0 16,-4-2 0-16,3-3 0 0,4 0-12 0,3 5 12 15,-3-11-9-15,0 3 9 0,4-3 0 0,3 0 0 16,0-6 0-16,0 6 0 0,0-6 0 0,0 11 0 16,0-11 0-16,7 6 0 0,-4 0-10 0,4 0 10 15,0 0 0-15,4-6 0 0,-4 0 0 0,4 3-8 0,-4-3 8 16,7 0 0-16,-4 0 0 0,5 0 0 15,-1-3 0-15,-4 3 0 0,8 0 0 0,-1 0 0 16,1 0 0-16,0-6 0 0,-1 0 0 0,1 0 0 0,3 6 0 0,0-12 0 16,-3 7 0-16,3-1 0 0,0-3 0 0,1 3 0 15,-1-6 0-15,3 0 8 0,-2 1-8 0,-1-1 0 16,3 0 0-16,1-3 0 0,0 10 10 0,-4-7 1 16,4 0 0-16,-4-6 0 0,4 4-11 0,-1 2 0 15,4-6 0-15,-3 4 0 0,0 2 0 0,0-6 13 16,-1 1-1-16,1-1-1 15,-4-3-11-15,4 10 0 0,-4-16 9 0,0 10-9 0,4-1 8 16,-4 0-8-16,0-2 8 0,-3 2-8 0,3-5 17 16,0 2-1-16,0-3 0 0,-3 7 0 0,3-7-16 15,-3 10 0-15,-4-4 0 0,3 0 0 0,-2 4 0 16,2-4-9-16,1 0 1 0,-1-2 0 16,-2 2 8-16,2 0 0 0,-3-2 0 0,0 8 0 15,-3 0 0-15,0 1 0 0,-1-7 0 0,1 6 0 0,-1 3 0 0,-3-2 0 16,4-1 0-16,-4 0 8 0,0 0-8 0,-3 4 0 15,3-4 0-15,0 6 0 0,-4-6 0 0,4 6 0 0,-3 0 0 0,-1 0 8 16,1 1-8-16,-1-4 0 0,1 6 0 0,-4 0 8 16,0 3-8-16,4-6 0 0,-4 6 0 0,0 0 8 15,3-6-8-15,-3 6 0 0,0 0 0 0,0 0 8 16,0 0-8-16,0 0 0 0,0 0 0 0,0 0 8 16,0 0-8-16,0 0 11 0,0 0-11 0,0 0 12 15,0 0-12-15,0 0 0 0,0 0 0 0,0 0 0 16,0 0 0-16,0 0-11 0,0 0 3 0,0 0 0 15,0 0 8-15,0 0-8 0,0 0 8 0,0 0-8 16,-7 6 8-16,0 0 0 0,0-3 0 0,0 3-8 16,0 3 8-16,3-1 0 0,-3-2 0 0,0 0-8 15,0 6 8-15,0-6 0 0,0 3 0 0,0-1 0 16,-4 1 0-16,4 3 0 0,-3 0 0 0,-1-1 0 16,1-2 0-16,-1 0 0 0,0 0 0 0,4 9 0 15,-7-13 0-15,4 7 0 0,-5-3 0 0,5 6 0 16,-4-1 0-16,0-2 0 0,0 6 10 0,-1-6-10 15,1 2 0-15,0-2 0 0,0 6 0 0,0-7 0 16,0 1 0-16,-4 9 0 0,4-4 0 0,0-2 0 16,0 9 0-16,0-13 0 0,0 7 0 0,0 3 0 15,-1-4 0-15,5 1 0 0,-4-6-10 0,3 2 10 0,1-2 0 0,-1 6-8 16,0-1 8-16,4-8 0 0,-3 9 0 0,3-1-8 0,3-5 8 0,-3 3 0 16,4-3 0-16,-4 5 0 0,3-11 0 0,1 12 0 15,-1-6 0-15,4 2-8 0,-3-2 8 0,-1 0 0 16,4 0 0-16,0-7-8 0,0 4 8 0,0 3 0 15,4 0 0-15,-4 0 0 0,0-7 0 0,0 1 0 16,0 6 0-16,3-3-8 16,-3-3 8-16,4 6 0 0,-1-7 0 0,1 7 0 0,-4-6 0 0,3 0 0 15,1 0 0 1,-4 0 0-16,3 3 0 0,1-4 0 0,-1 7 0 0,1-6 0 0,-1 0 0 0,1 0 0 16,3-3 0-16,-4 3-8 0,-3-6 8 0,4 6 0 15,3-4 0-15,-7-2 0 0,4 9 0 0,3-3 0 16,-4-6 0-16,4 6 0 0,-7-6 0 0,7 6 0 15,0-6 8-15,0 0 6 0,-7 0 2 0,7 6 0 0,0 0-16 16,-7-6 0-16,4 0 0 0,3 0 0 0,4 0 0 0,-4 0 0 16,0 0 0-16,-7 0 0 0,3 0 0 0,4-6 0 15,0 6 0-15,0 0 0 0,0 0 0 0,1-6 0 16,-1 6 0-16,0 0 0 0,-7 0 0 0,10-6 0 16,-3 6 8-16,0-6-8 0,-3 6 0 0,-4 0 0 15,10-6 0-15,-2 6 0 0,-1-9 0 0,0 7 0 16,0-4 0-16,-4 3 0 0,4 0 0 0,0 0 0 15,-3 3 0-15,-4 0 0 0,0 0 0 0,7-6 0 16,-4 6 0-16,-3 0 0 0,0 0 0 0,0 0 0 16,7 0 0-16,-7 0 0 15,0 0-32-15,4-6-10 0,-4 6-2 0</inkml:trace>
  <inkml:trace contextRef="#ctx0" brushRef="#br0" timeOffset="35462.712">12982 6370 520 0,'0'0'22'0,"0"0"-22"0,0 0 30 0,0 0 2 15,0 0 0-15,0 0 0 16,0 0-24-16,0 0-8 0,0 0 0 0,0 0 0 16,0 0 0-16,0 0 0 0,0 0 0 0,0 0-10 0,0 0 10 0,0 0 0 15,0 0 0-15,0 0 0 0,0 0 0 0,0 0 0 16,0 0 0-16,0 0 0 16,0 0 0-16,0 0 0 0,0 0 0 0,0 0 0 0,0 0 0 0,0 0 0 15,0 0 0-15,0 0 0 0,0 0 0 0,0 0 0 16,0 0 0-16,0 0-8 15,0 0 8-15,0 0 0 0,0 0 0 0,0 0 0 0,0 0 0 0,0 0 0 16,0 0 0-16,0 0 0 0,0 0 0 0,4 0 0 0,-4 0 0 0,3-6 0 31,4 6 17-31,-3-6-1 0,3 6 0 0,0 0 0 0,0 0-4 0,4-6 0 0,-4-3-1 0,0 7 0 16,3-1 2-16,-3 0 1 16,4 0 0-16,3 0 0 0,-3 0-2 0,3 3 0 0,-4-6 0 0,4 6 0 15,1-6 0-15,-1 6-1 0,-4-6 0 0,4 6 0 16,-3-6 7-16,0 0 2 0,-1 6 0 0,4 0 0 15,-3-5-3 1,-1 5 0-16,-3 0 0 0,4-6 0 0,-4 3-17 0,4 3 10 0,-1-3-10 16,-3-3 8-16,0 6-8 0,4 0 0 0,-4-3 0 0,0 0 8 15,0 3-8-15,0-3 0 0,0 3 0 0,0 0 0 16,0 0 0-16,-3-6 0 0,3 6 0 0,0-6 8 16,-4 0-8-16,5 6 0 0,-5-5 0 0,4 5 0 15,-7 0 0-15,4-6 0 0,3 0 0 0,-4-3 8 16,-3 9-8-16,7-6 0 0,-3 3 0 0,3-6 0 15,-4 3 0-15,4 1 0 0,-3-1 0 0,3 0 8 16,-3 0-8-16,-4 6 0 0,0 0 0 0,3 0-11 0,4-6 11 0,0-6 0 16,-3 3 8-16,3 4-8 0,-4-1 0 0,4-6 0 15,-3 6 0-15,-1-6-8 0,1 1 8 0,0 2 0 16,-1 3 8-16,1-6-8 16,-1 0 0-16,1 6-12 0,-1-5 2 0,1 2 0 15,-4 3 10-15,3-6 0 0,-3 6 0 0,0 0-8 16,0 1 8-16,0 5-10 0,-3-6 10 0,3 0-10 15,0 6-6-15,-4-6 0 0,1-3-1 0,3 9 0 16,-7-3-12-16,7 3-3 0,-4-6 0 0,4 6 0 16,-11-3 17-16,4 3 3 0,0 0 1 0,-3-5 0 0,3 5 11 15,-4 5 0-15,4-5 0 0,-4 3 0 0,1 0 0 16,3 3 12-16,-4 3-2 0,1-3-1 0,-1 0-9 0,0 5 0 0,1-5 0 16,-1 0 0-1,1 6 0-15,-1-3 16 0,-3 3-2 0,3-1-1 0,1-5-13 0,-4 12 0 16,3-9 0-16,-3 8 0 0,0-5 8 0,3 6-8 0,-3-12 11 0,0 8-11 15,0 4 19-15,3-6-3 0,-3-1-1 0,4 7 0 16,-4-3-15-16,3 2 11 0,0 1-11 0,1-9 10 16,-1 9-10-16,1-7 8 0,-1 7-8 0,4-6 8 15,-3-1-8-15,2 4 0 0,5-3 0 0,-1 0 0 16,4-4 12-16,-3 4 1 0,3 0 0 0,0-6 0 16,3 6 1-16,1-6 0 0,-1-1 0 0,1 1 0 15,0 3-6-15,-1-3 0 0,4 0-8 0,0 0 12 16,0 0-12-16,0 0 0 0,0-1 0 0,4 1 0 15,-4-6 0-15,0 0 9 0,4 0-9 0,-1 0 8 16,1 0-8-16,-1 0 8 0,1 0-8 0,0-6 8 16,-1 6-8-16,1 0 0 0,-1-5 0 0,1-1 8 15,-1 6-8-15,1-6 8 0,3-3-8 0,-3 3 8 0,-1 0-8 16,1 0 0-16,-1-5 0 0,1 5 8 16,0-6-8-16,3 6 0 0,-4-3 0 0,1 0 8 0,-1-5-8 0,-2 8 8 15,-1-6-8-15,3 0 8 16,-3-5-8-16,4 8 0 0,-1-9 0 0,-3 6 0 0,1-2 0 0,2 2 0 15,1 0-14-15,-4-5 5 0,0 5 9 0,0 0-12 16,3-3 12-16,-6 4-12 0,0 5 0 0,-1 0 0 16,1-6 0-16,-1-6 0 15,1 10 4-15,-1 2 0 0,1-6 0 0,-1 0 0 0,1 0 8 0,-4 4 0 16,3 2 8-16,1 0-8 0,-1 0 0 16,1 6 0-16,-1-12 0 0,-3 6 0 0,4 6 0 0,-4 0 0 0,0 0 0 0,0 0 0 15,0 0 0-15,0 0 0 0,0 0 0 0,0 0 0 16,0 0 0-16,0 0-8 0,0 0 8 0,0 0-8 15,0 0 8-15,0 0 0 16,0 0 0-16,-4 6 0 0,1 0 0 0,-1 0 0 0,-3 3 0 16,4-3 0-16,3-6 0 0,-4 9 0 0,1-1 0 0,-1 10 0 15,1-12 0-15,-1 0 0 0,8 0 0 0,-8 2 0 16,4-2 0-16,0 6 0 0,-3-6 0 0,3 6 0 16,-4-6 0-16,4 5 0 0,-3-2 0 0,3 0 0 15,-4 0 30-15,4 3 2 0,0-7 0 0,-4 7 0 16,4-3-32-16,0-3-18 0,0 3 2 0,0 0 1 15,0-4 15-15,0-5 0 0,0 0 0 0,0 12 0 16,4 0 0-16,0-6 0 0,-4 0 0 0,0-6 0 16,3 6 0-16,1-1 0 0,-4-5 0 0,3 9 0 0,1-3 0 0,-1 0 0 15,4 0 0-15,-3 0 0 0,3 0 0 0,0 0 0 16,0-4 0-16,0 4 0 0,0 0 0 0,0-3 0 16,0 6 0-16,0-9 0 15,0 6 0-15,0 0 0 0,0-6 0 0,4 6 0 0,-4-6 0 0,0 6 0 16,4-12-11-16,-4 12 11 0,3-6-10 0,-3 0 10 15,4 0-8-15,-4-6 8 0,4 6 0 0,-4 0 0 16,3 0 0-16,1-6 0 16,-1 6 0-16,-3-6 0 0,4 0 0 0,0 0 0 0,-1 3 0 15,1-3 0-15,3-3 0 0,-4 7 0 0,5-10 0 0,-5 6 0 16,4-6 0-16,-3 6 0 0,3-8 0 0,-4 2 0 16,5 6 0-16,-5-6 0 15,4-5 0-15,-3 5-15 0,3 3 3 0,-3-3 0 0,3 0 12 0,0 1 0 0,-4-4 0 16,5 6 0-16,-5-6 23 0,1 10 7 0,-1-1 2 15,4 0 0-15,-3-6-43 0,0 6-8 0,-1-9-1 0,1 10-1 16,-1-7 21-16,-3 6 0 0,0 0-9 0,0-6 9 16,0 12 0-16,-3 0-8 0,3-8 8 0,-3 8 0 15,-4 0 0-15,0 0 0 0,0 0 0 0,0 0 0 16,0 0-8-16,0 0 8 0,0 0 0 0,0 0 0 16,0 0 0-16,0 0 0 0,0 0 0 0,0 8 0 15,-4 4 0-15,1 0 0 0,-1-6 0 0,0 0 0 16,-3-1 0-16,4 4 0 0,-4 3 0 0,3 0 9 15,-3 0-9-15,4-1 8 0,-4 7-8 0,3-3 8 16,1-4-8-16,-1 7 8 0,1-9-8 0,3 3 8 16,0-1-8-16,0 7 0 0,0-6 0 0,0 0 0 15,3 2 0-15,-3-2 0 0,0 0 0 0,4 0 0 0,-4-1 0 16,3 4 0-16,1-9 0 0,-1 6 0 16,4-6 0-16,-3 5 0 0,-1-2 0 0,4 0 0 15,0 0 0-15,0-3 0 0,1 5 0 0,2-5 0 16,-3 0 0-16,4 0 0 0,-1-6 0 0,1 3 0 0,0 0 0 0,3-3 0 15,-4 3 0-15,1-3 8 16,3-3-8-16,-3 3 8 0,3-3-8 0,0 0 8 0,3 3 0 0,-3-6-8 16,8 0 12-16,-8 0-4 15,7 1-8-15,-3-7 10 0,-1 3-10 0,4 0 10 0,-3 0 1 0,0-2 0 16,3-1 0-16,0 0 0 0,0 0 1 16,0-2 0-16,0 2 0 0,4-6 0 0,-7 1-4 0,3 2 0 0,0-3 0 15,0 1 0-15,0-1 0 0,1-3 0 0,-1-2 0 0,0 2 0 16,0 4 10-16,0-7 2 0,0-2 0 0,1 2 0 15,2-2-20-15,-3 8-16 0,4-11 4 16,0 2 0-16,0 4 12 0,-4-10 0 16,0 10 0-16,4-1 10 0,-4-2-10 0,0-4 8 15,4 7-8-15,-4-4 8 0,0 4-8 0,0-4 12 16,-3-2-12-16,3 6 12 0,-3 2-4 0,3-6 0 0,-4 4 0 16,1-1 0-16,0-5-8 0,-1 8 0 0,-3-2 0 0,4 2 0 15,0-2 0-15,-4 5 0 0,0 1 0 0,0-4 8 16,-3 3-8-16,-1 1 0 0,1 2 0 0,-1-3 0 15,1 1 0-15,0 5 0 0,-4 3 0 0,0-3 8 16,0 1-8-16,0-1 0 0,0 0 0 0,-4 3 0 16,1 3 0-16,-1-5 0 0,1 11 0 0,-4-6 8 15,0 6-8-15,0 0 0 0,0 0 0 0,0 0 0 16,0 0 0-16,0 0 0 0,0 0 0 0,0 0 0 16,0 0 0-16,-4 6 0 0,1 5 0 0,-1-5 0 15,-3 3-12-15,0 3 1 0,4 0 1 0,-4-1 0 16,0 4 10-16,-4 0 0 0,0-1 0 0,1 4 0 15,-4 0 0-15,3 8 0 0,-7-8 0 0,4 5 0 16,-3 4 0-16,3-4 0 0,-4 4 0 0,-3 2 0 16,0 4 8-16,3-4-8 0,-7-3 8 0,4 10-8 15,0-10 0-15,0 9 0 0,0-8-10 0,-1 2 10 16,1 4 0-16,0 2 0 0,0-3 0 0,0-2 0 0,3 2 0 0,1-3 0 0,-1 1 8 16,0-4-8-16,4 1 0 0,4 2 0 15,-5-5 0-15,5 2 0 0,-1-2 0 0,1-1 0 16,6 4 0-16,-3-4 0 0,0-2 0 0,4 2-10 0,-1-5 0 0,4-1 0 15,-4 4 10-15,4-9 0 0,0 2 0 0,4 4-8 16,0-6 8-16,-4 0 0 0,7 5 0 0,-4-11-8 16,4 6 8-16,0-3-12 0,0 3 12 0,0-1-12 15,0-5 4-15,0 0 0 0,1 3 0 0,-1-3 0 16,0 0 8-16,3 5 0 0,1-5 0 0,-4 0 0 16,0 0-12-16,4 6 0 0,-4-9 0 0,3 8 0 15,-3 1-13 1,4-6-3-16,-4 0-1 0,-4 0 0 0,4 0-2 15,4 0 0-15,-4-1 0 0,4-2 0 0,-4 0 0 0,0-3 0 16,0-3 0-16,-4 3 0 0,8 0-19 0,-4 0-4 16,0 3-1-16</inkml:trace>
  <inkml:trace contextRef="#ctx0" brushRef="#br0" timeOffset="35872.906">14799 5832 1213 0,'4'0'26'0,"6"3"6"0,8-3 0 0,-1 3 4 0,5 0-36 0,2 0 0 0,4 0 0 0,-3 3 0 16,3-6 8-16,1 5-8 0,-1 1 0 0,0 0 0 15,-3-6 13-15,-1 6-4 0,1 0-1 0,-4-6 0 16,0 6-8-16,1-6 0 0,-5 0 0 0,1 0-11 16,-4 0-2-16,4 0-1 0,-4 0 0 0,-4-6 0 15,1 6-34-15,0 0-8 0,-4 0 0 0</inkml:trace>
  <inkml:trace contextRef="#ctx0" brushRef="#br0" timeOffset="36263.011">14266 5656 1242 0,'0'0'35'0,"0"0"9"0,0 0-36 0,0 0-8 0,0 0 0 0,0 0 0 16,0 0 0-16,0 0 0 0,0 0 0 0,0 0-11 15,0 0-8-15,0 0-1 0,0 0-1 0,0 0 0 32,0 0-124-32,0 0-25 0</inkml:trace>
  <inkml:trace contextRef="#ctx0" brushRef="#br0" timeOffset="39227.743">16319 6196 292 0,'0'0'12'15,"0"0"-12"-15,0 0 54 0,0 0 8 16,0 0 2-16,0 0 0 0,0 0-26 0,0 0-5 16,0 0-1-16,0 0 0 0,0 0-15 0,0 0-3 15,0 0-1-15,0 0 0 0,0 0-13 0,0 0 0 0,0 0 0 0,0 0 0 16,0 0 0-16,0 0 0 0,0 0 0 0,4 6 0 16,3-6 0-16,0 0 0 0,0 0 0 0,0 0 0 31,4-6 12-31,-4 6 0 0,3-5 0 0,-2-1 0 0,2 6 1 15,1-6 0-15,-4 6 0 0,3-6 0 0,1 0-13 0,3 0 0 0,0-3 0 0,0 1 0 16,4-1 8-16,-4 3-8 0,7 0 11 0,-3-6-11 16,-1 0 8-16,1 1-8 0,0 2 0 0,3-9 0 15,-3 6 9-15,-1-2-9 0,1 2 0 0,3 0 9 16,-3-5-9-16,3 5 0 0,-4-6 0 0,1 4 8 16,0 2-8-16,3-6 0 0,-3 6 0 0,-1 1 8 15,-3-4-8-15,4 3 0 0,0 0 0 0,-8 1 8 0,4 2-8 16,-3-3 0-16,-1 6 0 0,-3 0 0 0,0-5 0 15,-3 11 0-15,3-6 0 0,-3 0 8 0,-1 6 0 0,-3 0-8 16,0 0 12-16,0 0-4 0,0 0 15 0,0 0 2 16,0 0 1-16,-10 0 0 0,-1 0-26 0,0 6 0 15,-3 0 0-15,4-1 0 0,-8 7 0 0,4-6-19 16,0 6 3-16,-4 3 1 0,1-4 15 0,-5-5 0 16,5 12 0-16,-4-9 0 0,3 8 0 15,-3-5-11-15,0 6 11 0,-1-7-10 16,1 10 2-16,0-3 0 0,0-7 0 0,-4 7 0 15,1-3-4-15,-1 8-1 0,4-5 0 0,-4-3 0 16,0 8 5-16,4-11 8 0,0 0-13 0,0 2 5 16,3 4 8-16,-3 0-12 0,3 2 12 0,1-2-12 15,3-6 12-15,-1 5 8 0,1-8-8 0,0 3 11 0,4 0-11 16,3-1 0-16,0 1 0 0,0-6 8 0,3 3 0 0,0-3-8 16,1 0 12-16,3-6-4 0,0 0-8 0,0 11 8 0,0-11-8 0,0 0 8 15,3 6-8-15,1 0 0 0,-4-6 0 0,7 6 0 16,0 0 0-16,0-6 0 0,0 0 0 15,0 0 0-15,0 0 0 0,4 0 0 0,-4-6 0 16,4 6 8-16,-1-6-8 0,1 0 10 0,3 0-10 16,-4-3 10-16,5 4-10 0,-1-4 8 0,-4 6-8 15,4-9 8-15,-3 0-8 16,3 1 0-16,4-1 0 0,-4 3 0 0,0-3 0 0,4 0 0 0,-4 1 0 16,0-4 0-16,0 6 0 0,4-6 0 0,-4 10 0 0,0-7 0 15,3 0 0-15,-3 0 0 0,1 1 0 0,-1 2 0 16,0-3 0-16,0-6 0 0,0 10 0 0,-3-4 8 15,3 0-8-15,-4 0 0 0,1-5 0 0,3 2 0 16,-3 3 0-16,-1-6 0 0,1 7 0 0,-1-10 8 16,1 9 0-16,-4 1-8 0,4-7 12 0,-4 6-4 0,3-5-8 15,-3 8 12-15,0-9-12 0,0 12 12 0,-3-5-1 0,-1 2 0 16,4 0 0-16,-3 0 0 0,-4 3-3 0,4-6 0 16,-4 7 0-16,0 5 0 0,3 0-8 0,-3 0 12 15,0-6-12-15,0 6 12 0,0 0-12 0,0 0 0 16,0 0-12-16,0 0 12 0,0 0 0 0,0 0 16 15,0 0 0-15,0 0-1 0,0 0-24 0,0 0-5 16,0 0-1-16,0 0 0 0,-7 6 15 16,0-1 0-16,7 1 0 0,-4 6 0 0,1-3 0 0,-1-3 0 0,1 6 0 15,-1-1 0-15,4-5 0 0,-3 12 0 0,3-9 0 16,0-1 0-16,0 7 0 0,0-3 0 0,0 0 0 16,3-6 10-16,1 2-10 0,-1 10 0 0,1-12 0 0,-1 6-11 15,1-1 11 1,3 4 0-16,4-6 0 0,-4 6 0 0,3-4 0 0,1 1 0 0,-1 0 0 15,1 0 0-15,0 2 0 0,-1-2 0 0,1-6 0 0,3 6 0 16,0-6-14-16,-3-1-1 0,-1 4 0 0,4 3 0 31,-3-6-29-31,-1 0-5 0,1 0-2 0</inkml:trace>
  <inkml:trace contextRef="#ctx0" brushRef="#br0" timeOffset="40507.662">16612 5729 414 0,'0'0'17'0,"0"0"-17"16,0 0 40-16,0 0 5 0,-3 0 1 0,3 0 0 16,-7-6 2-16,0 3 1 0,3-3 0 0,1 3 0 15,3 3 16-15,-7-5 3 0,3 2 1 0,4 3 0 16,0 0-29-16,0 0-5 0,0 0-2 0,-3-6 0 15,-1-6-19-15,0 6-4 0,-3 0-1 0,4 0 0 0,-1-3-9 0,-3 7 0 16,4-4 0-16,3 6 8 0,-4-6-8 0,-3-3 0 16,0 3 0-16,4 0 0 0,-1 0 0 0,1 6-9 15,-5-6 9-15,5 1-13 16,-1-4-23-16,1 0-4 0,-1 3 0 0</inkml:trace>
  <inkml:trace contextRef="#ctx0" brushRef="#br0" timeOffset="48928.034">18002 5835 459 0,'0'0'20'0,"0"0"-20"15,0 0 0-15,0 0 0 0,0 0 0 0,0 0 0 16,0 0-12-16,0 0 0 0,0 0 0 0,0 0 0 16,0 0 12-16,0 0 0 0,0 0 0 0,0 0 0 15,0 0 0-15,0 0 0 0,0 0 9 0,0 0-9 16,0 0 16-16,0 0-2 0,0 0-1 16,-3 6 0-16,3-6-13 0,0 0 11 0,-4 6-11 0,4-6 10 15,0 0-10-15,-3 11 0 0,3-11 0 0,0 0 8 16,0 6 0-16,0-6-8 0,0 0 12 0,0 6-4 15,0-6-8-15,0 0 10 0,0 0-10 0,0 12 10 16,0-12 1-16,0 0 0 0,0 0 0 0,0 0 0 16,0 0 7-16,0 6 2 0,0-6 0 0,0 0 0 15,0 0 5-15,3 6 2 0,-3-6 0 0,0 0 0 16,7 3-13-16,-7-3-2 0,4 3-1 0,-4-3 0 16,7 2-11-16,-4-2 0 0,4 0 0 0,0 3 8 15,1-3-8-15,-1 0 0 0,3 0 0 0,-3 0 0 16,0 0 0-16,0 0 0 0,4 0 0 0,-4-3 0 15,4 1 0-15,-1-1 0 0,1 3 0 0,-1-3 8 16,-3 3-8-16,4-6 0 0,0 6 0 0,-4 0 0 16,3-6 0-16,1 6 0 0,-4 0 0 0,3 0 0 15,-3 0 0-15,-7 0 0 0,7 6 0 0,1-6 0 16,-8 0 0-16,7 6 0 0,-7-6 0 0,3 6 0 16,1-1 0-16,-1 4 0 0,-3-3 0 0,0 6 0 0,-3-6 0 15,-1 6 10-15,4-7-10 0,-3 7 10 0,-4 3 4 0,3-3 1 16,-3-1 0-16,-4 7 0 0,4-3 0 0,-3 2 0 15,3 1 0-15,-4-3 0 0,1 2-6 0,-1 1-1 0,0 0 0 0,1-4 0 16,-4 4 0-16,3 0-8 0,1-1 12 0,-1 4-4 16,0-9-8-16,1 11 0 0,-1-11 0 15,1 3 8-15,-1 2-8 0,4 1 0 0,-4-9 0 0,1-1 8 16,-1 7-8-16,1-3 0 0,-1 6 0 0,4-7 8 16,0-2-8-16,0 3 0 0,3-6 0 0,-3 0 0 15,0 0 0-15,7-6 0 0,-3 11 0 0,3-11 0 16,0 0 0-16,0 0 0 0,0 0 0 0,0 0-11 15,0 0-6-15,0 0-2 0,0 0 0 0,0 0 0 16,0 0-1-16,3 0 0 0,8 0 0 0,-4 0 0 16,0-6 12-16,3 1 8 0,-2-1-12 0,2-6 12 15,4 0-16-15,-3 0 4 0,3 4 1 0,-3-10 0 16,3 6 2-16,0-3 0 0,0 4 0 0,0-1 0 16,0-12 9-16,4 10 0 0,-1-4 0 0,1 0-8 15,0 1 8-15,-1 2 0 0,1 3 0 0,3-5 0 0,0 5 0 16,-3-6 0-16,0 4 0 0,-1 2 0 15,1-6 0-15,-1 4 0 0,5 2 0 0,-5 0-8 16,1 0 8-16,3 6 0 0,-3-5 0 0,-4 2 0 16,3 3 0-16,-2 0 16 0,2 0-4 0,-3 0-1 0,0 0 3 0,-3 6 1 15,3-6 0-15,-3 6 0 16,-1 0-2-16,-3 0 0 0,4 0 0 0,0 0 0 16,-4 6 8-16,0-6 2 0,3 6 0 0,-6-6 0 15,3 0 2-15,-7 0 1 0,7 6 0 0,-7-6 0 0,3 6-8 0,4 0-2 0,-7-6 0 16,4 6 0-16,-4 3-2 15,3-4-1-15,-3 7 0 0,0 0 0 0,0-6-5 0,0 3-8 16,-3 0 11-16,3-1-11 0,-4 4 12 16,4 0-12-16,-3-6 12 0,-1 3-12 15,1-1 10-15,-1 7-10 0,-3-3 8 0,4 0-8 16,-4-1 8-16,0-2-8 0,3 0 8 0,-3 6-8 0,4-9 0 0,-1 5 8 0,-3 1-8 0,0-3 0 16,3 0 8-16,-3 0-8 0,4-4 8 15,-4 7-8-15,3-6 0 0,1 0 0 0,3-6 0 0,0 0 0 16,-7 6 0-16,7-6 0 0,0 0-11 0,0 0 11 15,0 0-24-15,0 0 0 0,0 0 0 0,0 0 0 16,0 0-10-16,0 0-2 16,0 0 0-16,0 0 0 0,0 0-3 0,0 0-1 15,7 0 0-15,0-6 0 0,0 0 31 0,3 0 9 0,1 0 0 0,0-5 0 16,3-1-9-16,0 3 9 0,0-3 0 0,0 0-9 16,0-5 9-16,4 8 0 0,-1-3 0 0,-3 0 0 15,4 1-8-15,0 5 8 0,-4-6-8 0,3-6 8 16,1 10 0-16,0-4 0 0,3 0 0 0,0 0-8 0,0 1 8 15,-3 2 0-15,0 3 0 0,-4-6 0 16,0 0 0-16,0 6 0 0,0 1 0 0,-3 5 0 0,3-6 11 0,-7 6 4 16,0-3 1-16,0 0 0 15,0 3-16-15,-7 0 0 0,7 0 0 0,-7 0 0 0,3 6 8 0,-3-6 3 16,4 6 0-16,-4-6 0 16,0 5 1-16,0 7 1 0,-4 0 0 0,4-6 0 0,-3 6-2 0,-1 2-1 15,1-2 0-15,-1-6 0 16,-3 6 2-16,4-1 1 0,-4 4 0 0,0 3 0 0,0-6-4 0,-4-1-1 15,4 4 0-15,0 3 0 16,0-7-8-16,0 7 0 0,0-6 0 0,0 3 8 0,0 2-8 0,0-5 0 16,0 0 0-16,-1-1 8 0,1 4-8 0,4-3 0 0,-1 0 0 15,1-6 0-15,-1 5 0 0,1-5 0 0,3 3 0 0,0-3 0 16,0-6-9-16,3 6 9 0,1 0-12 0,-1 0 12 16,1-6-16-16,3 5 4 0,0 1 1 0,0-6 0 15,4 0 11-15,-1 0-8 0,1-6 8 0,-1 6-8 16,4-5 8-16,-3 5 0 0,3-6 0 0,-3 0-8 15,3-6 8-15,4 6 0 0,-1-3 0 0,1-2 0 16,-1 5 0-16,1-6 0 0,3 0 0 0,-3-5 0 16,0 5 0-16,3 3 0 0,-4-3 0 0,4-5-8 15,1 5 8-15,-5 0 0 0,4-3 0 0,-3-2 0 16,0 5 12-16,-1 0 4 0,1-3 0 0,0 4 1 0,-4 5-17 16,0 0 0-16,0 0 8 0,-3-6-8 15,-4 6 0-15,0 1 0 0,0 2 8 0,-4 3-8 16,1-6 0-16,-4 6 0 0,0 0 8 0,0 0-8 15,0 0 10-15,0 0-2 0,0 0 0 0,0 0 0 16,-4 6-26-16,-3-3-6 0,0-1 0 0,0 1-1 16,-3 9 3-16,-1 0 1 0,0 0 0 0,1-1 0 0,3 4 6 0,-7 3 2 15,3-6 0-15,-3 5 0 16,3-5 13-16,1 9-9 0,3-10 9 0,-4 7-8 0,4-3 8 0,-4 8 0 16,1-5 0-16,3-4 0 15,-4 10 0-15,4-12 0 0,4 11 0 0,-4-11-8 0,3 3 8 0,-3 2 0 0,7 1 0 16,0-6 0-16,0 2 0 0,0 4-8 15,4-12 8-15,-1 6-8 0,1 2 8 0,-1-2 0 0,4 0 8 0,-3-6-8 16,3 0 0-16,0 5 8 0,0-8-8 16,3 0 0-16,1-3 8 0,0 0-8 0,-1 3 8 0,4 0-8 15,0-3 13-15,1-3-1 0,-1-3-1 16,0 3 0-16,-4-8-11 0,4 11 8 0,1-12-8 0,-1 6 8 16,-4 0-8-1,4-6 0-15,-3 4 0 0,3 2 8 0,-3-6-8 0,-1 0 0 0,1-5 9 0,-4 8-9 16,3-3 0-16,1 0 8 0,0-5-8 0,-1 2 0 15,-3 0 0-15,4 1 0 0,-4-4 0 0,4 3 0 16,-4-2 0-16,3 5 0 0,-3-6 0 0,-3 1 0 16,3 2 0-16,-4-3-10 0,1 1 10 0,-1-1-10 15,1 3 10-15,-1 3-10 0,1-5 10 0,-4 2-10 16,0 3 10-16,-4-5 0 0,4 5 0 0,-3 6 0 16,-1-9 0-16,-3 4-8 0,4 5 8 0,-4-6-8 15,-4 6-20-15,4-6-3 0,-3 4-1 0,-1 2 0 16,0 0-12-16,1 0-4 0,-4 0 0 0,3 6 0 15,-3 0 17-15,0-6 3 0,3 6 1 0,1 6 0 16,-4-6 27-16,3 0 9 0,0 0 0 0,-3 6 0 0,4-6 3 0,-1 6 1 16,1 0 0-16,-1 0 0 0,0 2-3 0,1 4-1 15,-1 0 0-15,1-6 0 0,3 3-9 0,0-1 0 16,-1 7 0-16,1-3 0 0,0 0 15 0,4-1 1 16,-1 4 0-16,4 3 0 0,0-7 3 0,0 7 1 15,0-6 0-15,0 3 0 16,4 2 6-16,-1-5 2 0,4 0 0 0,0-1 0 0,1 4-2 0,-1-3 0 15,0 0 0-15,0-4 0 16,3 4-10-16,1 0-1 0,-4-6-1 0,7 6 0 0,-3-6-6 0,-1-6 0 0,4 11-8 0,-3-11 12 16,3 0-12-16,0 0 0 0,0 0 8 15,0 0-8-15,4-6 0 0,-4 1 9 0,4-1-9 0,-1 0 8 16,1-6-8-16,3 3 0 0,-3-6 9 16,-1 7-9-16,5-4 14 0,-1 0-2 0,-4-3 0 0,5 4 0 15,-5 5-12-15,1-6-15 0,-4-6 3 0,4 13 1 16,-4-7 11-16,0 3 0 0,0 3 0 0,0 0 0 15,-3-6 0-15,-1 7 0 0,-3-1 0 0,0 6-8 16,0-6 8-16,0 6 0 0,-7 0 0 0,0 0-8 16,7 6 8-16,-7-6 0 0,0 0 0 0,0 0-8 15,0 0 8-15,0 6 0 0,0-6 0 0,4 5-8 16,-4 7 8-16,0 0-8 0,-4-3 8 0,4 3-8 16,-3 5 8-16,-1-5-10 0,4-6 10 0,-3 6-10 15,-1 2 10-15,1-2 0 0,-1 0 0 0,1 2-8 16,-1 1 8-16,4 0 0 0,-3-3 0 0,-1-1 0 15,1 1 0-15,-1 0 0 0,1 3 0 0,-1-4 0 0,1 1 0 0,-1-3 0 16,1 0 0-16,3 5 0 16,-4-2 0-16,0-6-12 0,1 0 12 0,-1 6-12 15,4-9 4-15,0-3 0 0,0 0 0 0,0 9 0 16,0-9-22-16,0 0-4 0,0 0-1 0,0 0 0 16,0 0-17-16,0 0-4 0,0 0-1 0,0 0 0 15,7 0 20-15,-3-6 4 0,0 3 1 0,3 0 0 16,0-3 20-16,0 0 4 0,0 0 8 0,0-6-13 15,0 1-34-15,3 2-6 0,-3 0-2 0,4 0 0 16,-4-3-4-16,4 1-1 0,-1-1 0 0,1 0 0 16,-1 3 39-16,5-2 7 0,-5-1 2 0,4 0 0 0,0 0 12 0,4-2 12 15,-4 2-3-15,0 0 0 0,4 0 26 0,3-5 5 16,-3 8 0-16,-1-3 1 0,1 0 2 0,0 1 0 0,-4-1 0 0,3 3 0 16,1 3-7-16,0 0-2 0,-1-6 0 0,-3 1 0 15,4 5-22-15,-4 0-4 0,0 3 0 0,-3 3-8 16,3-3 18-16,-3 3-3 0,-4 0-1 0,0 3 0 15,0 0 2-15,-4 3 0 0,4 0 0 0,-3 0 0 16,-4-1 4-16,3 7 2 0,-3-6 0 0,0 3 0 16,0 3-3-16,-3 5-1 0,-1 1 0 0,1-6 0 15,-1-1-8-15,1 10-2 0,-4-9 0 0,0 2 0 16,3 4 4-16,-3 0 1 0,0-6 0 0,0 2 0 16,0 1-13-16,3 0 11 0,-3-4-11 0,4 7 10 15,-1-12-10-15,1 6 0 0,-1 2 0 0,4-8-248 16,0-6-52-16</inkml:trace>
  <inkml:trace contextRef="#ctx0" brushRef="#br0" timeOffset="51588.049">20867 6376 525 0,'0'0'11'0,"0"0"2"0,3-6 1 0,1 6 2 0,3-6-16 0,0 0 0 0,0 0 0 0,0 6 0 16,0-11 20-16,-3 5 0 0,3 3 0 0,0-3 0 0,0 0 16 0,0 0 3 16,3 0 1-16,-2-6 0 0,2-2-3 0,-3 5 0 15,4 0 0-15,-1-9 0 0,1 7-10 0,-1-1-3 16,1 0 0-16,0-3 0 16,-1 4-9-16,1-1-3 0,-1 0 0 0,-3 0 0 0,4 4-12 0,0-4 0 15,-1 0 0-15,1-6 0 0,-4 7 0 0,7 2 0 16,0-9 0-16,-3 6 0 15,3 1 0-15,-4 2 0 0,-3 0 0 0,4 0 0 16,-4 3 0-16,0-5 0 0,4 5 0 0,-4 0 0 16,-4 6 0-16,4-6 0 0,-7 6 0 0,4 0 0 0,-4 0 0 15,0 0 0-15,0 0-8 0,0 0 8 0,0 0 0 0,0 0-10 16,0 0 10-16,0 0-8 0,0 6 8 16,0 0 0-16,0 0 0 0,-4 5-8 0,4 1 8 0,-7 0 0 15,4 3 0-15,-4 2 0 0,0-5 0 0,0 6 0 16,0-4 0-16,-1 10 0 0,-2-12 0 0,-1 8 0 0,1-2 0 0,-1 5 0 15,1-5 0-15,-5 8 0 0,1-5 0 0,0 3 0 16,0-1 0-16,4 1 8 0,-5 2-8 0,1-2 0 16,0 2 0-16,0-2 0 0,0-4 0 0,0 10 0 15,0-7 0-15,0 3 0 0,3-2 0 0,0 0 0 16,-3-4 0-16,4-2 0 0,-1 5 0 0,1-2 0 16,-1-4 0-16,0 1 8 0,1 0-8 0,-1 2 0 15,1-8 0-15,3 0 8 0,0 5-8 0,0-8 0 0,-1 3 0 16,1 0 0-16,4-3 0 0,-4-3 0 0,7-6 0 0,-4 5 0 15,4-5 0-15,0 0 0 0,0 0 0 0,0 0 0 16,0 0 0-16,0 0-8 0,0 0-4 16,0 0-1-16,0 0 0 0,0 0 0 0,0 0 13 0,0 0 0 15,4-3 0-15,-1-2-9 16,4-7 9-16,-3 0 0 0,3 0 0 0,-3 1 0 16,3-10 0-16,0 9 0 0,0-5 0 0,0-7 0 15,3 9 0-15,-3-8 0 0,4 5 0 0,0-2 0 0,-1-4 0 0,1 6 0 16,-1-8 0-16,4 2 0 0,1-2 0 0,-1 3 0 15,0-4 0-15,0 4-8 16,3-1 8-16,1-2 0 0,0 2 0 0,3-8 0 0,-3 8 0 0,-1-2 0 16,1 2 0-16,3 1 0 0,-3 2 0 0,-1-2 0 15,1 5 0-15,0-3 8 0,-1 4 1 0,1 5 1 0,-1-6 0 0,1 4 0 16,0 2 6-16,-1-6 0 0,-2 12 1 0,-1-5 0 16,0 2-5-16,-4 0-2 0,8 0 0 0,-7 3 0 15,3 0-10-15,-4 0 12 0,1 1-12 16,-4 5 12-16,3 0-12 0,-2 0 10 0,-1-6-10 0,0 6 10 15,0 0-10-15,-4 6 0 0,4-6 0 0,-3 0 0 16,3 5 0-16,-7-5 13 0,0 0-3 0,3 6-1 16,1 0-9-16,-1-6 12 0,1 12-12 0,-1-3 12 15,1-3-12-15,-4 5 12 0,0-5-12 16,0 0 12-16,0 6-12 0,0-3 0 0,0 0 0 0,0-1 0 16,-4 4 8-16,4-6 0 0,-3 6 0 0,-4-6 0 15,3 3-8-15,-6-1 0 0,3 7 0 0,0-3-11 16,0-6 11-16,-4 5 8 0,0 4-8 0,1-3 11 15,-1 0-3-15,1-1 0 0,-4 1 0 0,3-6 0 16,0 0-8-16,-3 3 0 0,0 3 0 0,4-7 8 0,-4 1-8 0,3 0-11 16,0 0 3-16,-3 0 0 0,4-6 32 0,-1 6 6 15,0-6 2-15,-3 0 0 0,4 0-32 0,-1 3 0 16,4 0 0-16,0 0 0 0,7-3 0 0,-10 0 0 16,10 0 0-16,0 0 0 0,-8 0 0 0,8 0 0 15,0 0 0-15,0 0 0 16,-7 0-20-16,7 0-9 0,0 0-3 0,0 0 0 15,0 0 18-15,0 0 3 0,0 0 1 0,0 0 0 0,0 0-3 0,0 0-1 16,0 0 0-16,0 0 0 0,4-3 5 0,3 3 1 16,0 0 0-16,4-3 0 0,-4 3 8 0,3 0 0 15,4 0 0-15,0 0 0 0,1 3-11 0,-1-3 0 16,0 3 0-16,3 0 0 0,-2-3 11 16,2 0 0-16,4-3 0 0,-3 3 0 0,0 0 0 0,-1 0 0 15,4-3 0-15,-3-3 0 0,3 6 0 0,0-6 0 16,4 6 0-16,-4-6 0 0,0-6 12 0,1 6-3 0,-1 1 0 0,4-7 0 15,-1 3-1-15,1 3 0 0,0 0 0 0,-1-6 0 16,1 1-8-16,0 5 0 0,-8-3-10 0,4 0 10 16,1 0 0-16,-1-2 0 0,-4 5 0 0,1-6 10 15,0 6-10-15,-4-9 0 0,3 7 0 0,-2-1 0 16,-5 3 0-16,4-6 8 0,-3 0-8 0,-1 1 8 16,-3 2-8-16,-3 3 0 0,3 0 0 0,-3-6 0 15,-1 6 0-15,1 0 8 0,-4 1-8 0,0-1 8 16,0 3-8-16,0 3 8 0,-7-6-8 0,3 3 8 15,1-3-8-15,-5 3 0 0,-2-3 0 0,3 6-11 16,-7 0-10-16,3 0-3 0,-3 0 0 0,0 9 0 16,0-3-10-16,0-3-2 0,-4 6-1 15,0-3 0-15,-3 5 2 0,4-5 1 0,-1 6 0 16,0-6 0-16,1 6 34 0,-4 2 0 0,3-2 0 0,0 0 0 16,1 0 9-16,-1-1 3 0,4 10 0 0,-4-9 0 15,4-1-12-15,4 7-11 0,-5-3 3 0,5-3 0 0,3-1 8 0,-4 1 9 16,8 3-1-16,-4-3-8 0,3-1 8 0,4 1-8 15,-3 0 0-15,3-6 0 0,0 3 24 0,3 2-1 16,4-5-1-16,-3 0 0 0,3 6-11 0,0-6-3 16,3 0 0-16,1 2 0 0,0-2 8 0,-1-3 0 15,1 6 1-15,3-9 0 0,-4 0-7 0,5 6-2 0,-1-6 0 16,0 0 0-16,0-6 0 16,3 6 0-16,1-6 0 0,-4 3 0 0,4-3-8 0,0-3 8 0,-1 7-8 15,1-10 8-15,-1 6-8 0,1-6 0 0,-4-5 0 0,4 5 0 16,-1 3 9-16,-2-3 0 0,2-5 0 0,1 2 0 15,-1 3-9-15,1-6 0 0,-4 7 0 0,4-4-11 16,-4 3 11-16,0 0 0 0,-3 7 0 0,-1-7 0 16,4 6-8-16,-7 0 0 0,1-6 0 0,-1 6 0 31,-4 1-18-31,1 2-3 0,-4-3-1 0,0 0 0 0,0 6 18 0,0 0 3 0,0 0 1 0,0 0 0 16,0 0-8-16,0 0-2 0,0 0 0 0,0 0 0 31,0 0-11-31,0 0-3 0,0 0 0 0,-7 6 0 0,7-6 20 0,0 0 3 0,0 0 1 0,-4 6 0 15,4-6 8-15,0 0 8 0,0 3-8 0,0-3 11 16,0 5-11-16,0-5 0 0,4 0 0 0,-1-3 0 16,4 1 28-16,4 2 3 0,-1 2 1 0,1-2 0 15,-1 0-24-15,5 3-8 0,2-3 0 0,4 0 9 0,-3-3-1 0,0 3 0 16,3-2 0-16,0-1 0 16,0-3 6-16,4 6 1 0,0-6 0 0,-1 0 0 15,1 0-15-15,0-6 0 0,3-2 0 0,-3 8 0 0,-1 0 0 0,1 0 0 16,-4-6 0-16,4 6 0 0,0 0 0 0,-4 1 14 15,0-4-2-15,0 3-1 16,-3 0-11-16,-1 3 0 0,-6 0 0 0,3-3 8 16,-7 6 10-16,4 0 2 0,-8 0 0 0,4 0 0 0,-7 0-20 0,0 0-9 15,0 0 1-15,0 0 0 16,-7 0 20-16,-3 9 4 0,-1 0 0 0,-3 0 1 0,0 2-17 0,-4 1 10 16,0 6-10-16,-6-3 8 15,3 8-8-15,-4-11 0 0,-3 0 0 0,3 8 0 0,-3-2 0 0,3-1 0 0,-3 7 0 16,0-3 0-16,3 2 8 0,0-2 0 0,1 2 0 0,-1-5 0 15,0-1-8-15,4 10 8 0,3-9-8 0,1-1 8 16,-1-2 7-16,4 3 1 0,3-7 0 0,4 4 0 16,4-3-5-16,-1 5-1 0,4-11 0 0,4 0 0 15,-1 0-10-15,1 0 0 0,3 0 0 0,0 0 8 16,0 2-8-16,4-2 0 0,3-6 0 0,0 0 0 16,0 6 8-16,4-6 0 0,-1 0 0 15,1 0 0-15,0-6-8 0,-1 6 0 0,4-6 0 0,0 1 0 16,1-1 12-16,-1 3 0 0,0-6 0 0,4 0 0 15,-1 3-12-15,1-5-11 16,3-1 3-16,-3 3 0 0,3 0 8 0,-3 0 0 0,0-2 0 0,-1-1 0 16,1 0 0-16,-4 3 8 0,0 0-8 0,4-5 0 0,-4 8 0 0,0-6 0 15,1 0 0-15,-1-5 0 16,0 8 8-16,-4-3-8 0,5-6 8 0,-1 4-8 16,-4 5 0-16,-2 0 0 0,2-9 0 0,-3 7 0 0,0-1 0 0,1 0 0 15,-1 3 0-15,0-2 0 0,0 5 8 0,-4 0-8 16,1 0 8-16,0-6-8 0,-4 0 0 0,3 4 0 15,-3 2 0-15,0-6 0 0,0 6 0 0,0 0 0 16,1 0 0-16,-1-2 0 0,-7 2 0 0,3 3-15 16,-3 3 3-16,0 0 0 0,0 0 3 0,-3-6 1 15,3 6 0-15,0 0 0 0,0 0-5 0,-4-3-1 16,-3 3 0-16,0 0 0 0,-4 0-6 0,4 3-2 16,-7 0 0-16,4 3 0 0,-4 2 11 0,-1 4 3 0,5 0 0 15,-4 0 0-15,0-3 8 16,-1 2-8-16,1 1 8 0,0 0-8 0,-3 5 8 0,2-2 0 0,1-3 0 15,0 6 0-15,0-1 0 0,0-2 0 0,3 3 0 0,1-7 0 16,-1 7 0-16,1-9-8 16,3 3 8-16,0 5-8 0,3-11 8 0,1 6 0 0,-1 0-9 15,1-4 9-15,3-2 0 0,3 6 0 0,-3-6-9 16,4 0 9-16,-1 0 0 0,1 0 0 0,3 5 0 0,0-5 9 16,0-3-9-16,3 3 0 0,4-3 0 0,-3 6 0 15,3-9 0-15,0 6 0 0,0-6 0 0,4 0 0 16,0 0 0-16,-1 0 10 0,1 0-10 0,3-6 10 15,0 6-35 1,0-6-7-16,1 0-2 0,-1 3 0 0,0-3-15 0,0 0-3 16,0-5-1-16</inkml:trace>
  <inkml:trace contextRef="#ctx0" brushRef="#br0" timeOffset="57833.146">24222 6426 398 0,'0'0'8'0,"0"0"3"15,0 0-11-15,0 0 0 0,0 0 0 0,0 0 0 0,0 0 39 0,0 0 5 16,0 0 2-16,0 0 0 0,0 0 2 0,0 0 1 0,0 0 0 15,0 0 0-15,0 0-3 0,0 0-1 0,7-6 0 0,-4 6 0 16,4-6-10-16,0-3-3 0,0 3 0 0,1-5 0 16,-1 5-16-16,3-6-4 0,-3 0-1 0,4-3 0 15,-1 4-11-15,1-1 8 0,0 0-8 0,-1-5 8 16,1-1-8-16,3 3 0 0,-4-2 0 0,5-1 0 16,-1-3 10-16,0 10 0 15,0-1 0-15,0 0 0 0,0-6 6 16,0 4 0-16,0 2 1 0,-3 6 0 0,-1-12-17 0,1 7 0 0,0 2 0 0,-4 3 0 15,-4 0 0-15,4 0 0 0,-7 6 0 0,0 0 0 16,0 0 0-16,0 0 0 0,0 0 0 0,0 0 0 16,0 0 0-16,0 0 0 0,0 12 0 0,4-6-9 15,-4 3 1-15,-4 0 0 0,1 11 0 0,-1-8 0 16,1 3 8-16,-4 2 0 0,3 1 0 0,-6-1 0 16,2 1 0-16,-2 9 11 0,3-4-3 0,-4 4 0 15,1 2-8-15,-4-6 0 0,3 10 0 0,-3-7 0 16,0 4 0-16,0 2-16 0,0 3 4 0,-1-8 1 15,-2 8 11-15,-1-3 0 0,4-2 0 0,-4 2 0 16,1 3 0-16,-4-8 0 0,3 8 0 0,-3-6 0 16,3-2 0-16,1 2 0 0,-1 4 0 0,0-13 0 0,4 10 0 15,-4-13 0-15,4 10 0 0,-3-4 0 16,3 1 8-16,-1-10-8 0,-2 4 10 0,3 0-10 0,0-1 0 0,0-5 0 16,3 3 0-16,0-9 0 15,1 0 0-15,3 0 0 0,0-1 0 0,0 1 0 16,0-3 0-16,7-3-8 0,0 0-1 0,-7 0 0 15,7 0 9-15,0 0 0 0,0 0 0 0,0 0 0 0,0 0 0 0,-4-3-13 16,4-8 5-16,0 5 8 16,0-6-30-16,4-6 2 0,-4 4 0 0,3 2 0 0,1-6 13 0,3-2 3 15,-4 2 1-15,4 0 0 0,4-5 11 0,-4 2 0 16,3 4 0-16,1-10-8 0,7 9 8 0,-4-5 0 0,0-4 0 0,0 4 0 16,0-6 0-16,4 2 0 0,-1 4 0 15,1-7 0-15,3 4-10 0,-3-1-3 0,-1 4-1 0,5-7 0 16,-1 4 14-16,0 2 0 0,4-8 0 0,-4 9-9 15,0-7 9-15,0 10 8 0,4-4-8 0,-4-2 11 16,4 2-1-16,-4-5 0 0,0 8 0 0,0-2 0 16,0-1 6-16,1 3 2 0,-1 4 0 0,0-10 0 15,0 16 19-15,0-7 4 0,0 0 1 16,1 4 0-16,-1 2-30 0,0 0-12 0,-3 0 8 0,3-2-8 16,-4 5 12-16,-3 0-4 0,4-3 0 0,-4 6 0 15,-3 0-8-15,3 1 0 0,-4 5 0 0,1-6 8 16,-4 6 5-16,4 0 1 0,-4 6 0 0,0-6 0 15,-4 0-5-15,-3 0-1 0,0 0 0 0,4 5 0 16,-4-5 8-16,3 6 2 0,1 0 0 0,-1 6 0 0,-3-6-18 0,0 0 10 16,0 6-10-16,-3-4 8 15,-1 10-8-15,1-6 12 0,-1-6-12 0,1 2 12 0,-1 4-12 0,-3 0 0 16,4 0 0-16,-4-1 0 16,3 1 0-16,-3 0 0 0,0 3 0 0,0-4 0 0,0 7 0 0,-4-9 8 15,1 3-8-15,3-1 8 16,-4 1-8-16,-3 0 0 0,3-3 0 0,-3 0 0 0,4 5 0 0,-4-8 0 0,3 6 0 15,-3-6 0-15,0 6 0 16,0-10-17-16,0 10 4 0,-4-6 1 16,0 0-15-16,4 0-2 0,-4 0-1 0,4 0 0 15,-3-6 3-15,3 6 1 0,-4-6 0 0,4 5 0 0,0 1 4 0,0-6 1 16,3 0 0-16,1-6 0 16,-1 1-20-16,0 5-4 0,4 0-1 0,-3-6 0 15,6 0-2-15,-3 6 0 0,4-6 0 0,3 6 0 0,-4-6 24 0,4 6 5 0,0-6 1 0,0 0 0 16,0 0 7-16,4-2 2 0,-1 2 0 0,1 6 0 15,3-6-2-15,0 0 0 0,0 6 0 0,3-6 0 16,1 6 11-16,0-6-10 0,-1 6 10 0,1 0-10 16,3 0 10-16,3 0 0 0,-2 0 0 0,2 0 0 15,1 0 0-15,-1 6 0 0,5-6 0 0,-1 6 0 16,0-6 11-16,0 0 4 0,4 0 1 0,-4 0 0 16,4 6 8-16,-4-6 3 0,4-6 0 0,-1 6 0 15,-3 0-8-15,4 0-2 0,0-6 0 0,0 6 0 0,-1 0-3 16,1-6-1-16,0 6 0 0,-1 0 0 15,5-6 4-15,-8 6 1 0,3-9 0 0,-2 7 0 0,2-1-6 16,-3 0-2-16,1 0 0 0,-1-3 0 16,-4 6 4-16,5-6 1 0,-1 0 0 0,-4 0 0 0,5-6-15 0,-5 7 0 15,1-4 0-15,-1 0 0 16,1 0 8-16,0-3-8 0,-1 1 11 0,5 5-11 0,-5-6 12 16,-3 3-12-16,4-3 12 0,-4 6-12 15,0 1 0-15,0-7-12 0,0 6 0 0,-3 0 0 0,3-9 12 0,-3 7 0 16,-1-1 12-16,1 3-12 15,-4-6 0-15,0 6 0 0,0-6-12 0,0 7 3 0,0-1 9 0,-3 0 0 16,-4 3 0-16,3-3-8 16,-3 0 8-16,0 6 0 0,0-6 8 0,0 6-8 0,-3-6 0 0,-1 0-8 0,1 1 0 15,-8 5 0 1,4-6-41-16,-4 6-8 0,-3 6-2 0,0-6 0 16,-4 5 0-16,-3-5 0 0,0 6 0 0,0 0 0 15,0 0-24-15,-4 6-5 0,0-9 0 0,1 6-1 0,-1 5 71 0,4-2 18 0,-4-6 0 0,0 6 0 16,1-1 61-16,-1 10 16 0,0-9 3 0,1 5 1 15,3 1-50-15,-4-3-11 0,7 2-1 0,1 7-1 16,-5-3-5-16,5-4-1 0,3 1 0 0,-4-3 0 16,4 8-12-16,0-11 9 0,3 2-9 0,1 4 8 15,-1 0 7-15,4-6 1 0,0 2 0 16,3-2 0-16,-3 0 20 0,7 5 4 0,0-11 0 0,0 6 1 16,4-6-13-16,-1 0-4 0,1 3 0 0,-1 2 0 15,8-11-5-15,-4 6-2 0,4 0 0 0,-1-6 0 16,1 6-7-16,-1-6-2 0,8-6 0 0,-4 6 0 15,4 0-8-15,-1 0 0 0,1-6 0 0,3 0 0 16,-3 0 0-16,3-2 0 0,0 2 0 0,-3 0 8 0,3 0-8 0,-3-6 0 16,-1 6 9-16,4-5-9 15,1-1 0-15,-5 3 0 0,4 0 0 0,-3 6 0 0,3-8 0 0,-3-1 0 16,3 0 0-16,-3 3 0 16,-1 0 0-16,1 1 0 0,3 2 0 0,-3 0 8 0,-1 0-16 0,5 0-4 15,-5 0 0-15,1 0 0 16,-4-3 12-16,0 7 0 0,0-4 0 0,-3 6 0 0,-1 0 0 0,1 0-16 15,-4 0 2-15,0 3 1 0,0 0 13 16,-7-3-12-16,0 0 12 0,4 2-12 0,-1 7 12 0,1-3 0 0,-4-6 0 16,0 12 0-16,0-6 0 0,-4 6 0 15,1-4 0-15,-1 1 10 0,4 0-10 0,-3 3 0 0,-1-6 0 16,1 5 8-16,3-5-8 0,0 3 10 16,0-9-10-16,0 6 10 0,0 6 0 0,0-6 0 15,0 5 0-15,3-11 0 0,1 6 6 16,3 0 0-16,0-6 1 0,0 6 0 0,0-6-7 0,0 0-2 0,7 0 0 0,-3 0 0 15,3 0-8-15,3-6 8 0,-3 6-8 0,4-6 8 16,0 0-8-16,-1 1 0 0,1-1 0 0,0 0 8 16,3-3-8-16,-4 0 0 0,5 3 0 0,-1 3 0 15,-4-8 0-15,5 5 0 0,-5 0 0 0,1 0 8 16,-1 0-8-16,1 0 0 0,-4 3 0 0,0 0 0 16,-3 0 0-16,-1 0 0 0,1 3 0 0,-4-6 0 15,0 6 0-15,0 0 0 0,-3 6 0 0,-4-6 0 16,0 0 0-16,3 3 10 0,-3-3-10 0,4 6 10 15,-8 3 8-15,4-3 2 0,-3 6 0 0,-1-6 0 16,-3 5-8-16,4-5-2 0,-4 3 0 0,0 3 0 16,3-6-10-16,-3 5 12 0,3-5-12 0,1 0 12 0,-1 0-12 0,4-6 0 15,0 0 0-15,0 0 0 16,0 0 0-16,0 0 0 0,0 0 0 0,-3 9 0 0,3-3 0 0,0-6 0 16,0 0 0-16,0 0 0 15,3 3 0-15,1 0-11 0,3-3 3 0,0 0 0 16,4-3 8-16,-1 0 0 0,1 3 0 0,-1-3-8 15,4-3 8-15,1 0 0 0,-1 0 0 0,0 0-8 16,0 0 8-16,4-5-12 0,-4 5 12 0,3-6-12 16,1 3 12-16,0 3 0 0,-1-5 0 0,1 5 0 0,-1 0 0 15,1-6 0-15,0 0 0 0,-1 0 0 0,1 4 0 16,0 2 0-16,-1-6 0 0,-3 6 0 0,4-9 0 0,-4 10 0 0,0-1 0 16,0 0 0-16,1 0 0 0,-5 0 0 0,1 0 0 15,-1 0-8-15,-3 0 8 0,0 1 0 0,-3 5 0 16,-1 0 0-16,-3 0 0 0,0 0 11 0,0 0-3 0,0 0 0 15,0 0-8-15,0 0-11 0,0 0 3 0,0 0 0 16,0 0-14-16,0 0-2 0,-7 0-1 0,-3 11 0 16,3-5 10-16,-4 6 3 0,1-6 0 0,-5 3 0 15,5 8 12-15,-4-11-9 0,0 6 9 16,0 0-8-16,-1 2 8 0,-2-2 0 0,3 0 0 0,-4 6 0 16,4-4 0-16,-4 4 0 0,4 5 0 0,-3-5 8 15,-1-3-21-15,4 8-4 0,-4-5-1 0,1 0 0 16,2 2 8-16,-2-2 2 0,-1 2 0 0,4-2 0 15,3 0 8-15,-3-1 0 0,4-2 0 0,3 3 0 16,-4-7 0-16,4 1 0 0,4-3 0 0,-1 3 0 16,0-4 9-16,4 1-9 0,0-3 12 0,0-6-12 15,4 6 12-15,-4 0-12 0,4 0 12 0,3-6-12 16,-4 6 11-16,4-3-11 0,4-3 10 0,-4 0-10 16,3 0 11-16,-3-3-11 0,4-3 12 0,0 6-12 15,-4-6 18-15,3 0-3 0,1 0-1 0,3 0 0 16,-3-3 2-16,-1 4 1 0,1-7 0 0,-1 6 0 15,4-6 25-15,-3 0 5 0,0-2 1 0,-1 5 0 16,4-3-32-16,0 3-7 0,0-8-1 0,1 11 0 16,-1-12-8-16,0 3 0 0,3-2 0 0,-2-1 0 15,-1-2 0-15,0 2 0 0,0 0 0 0,0-2 0 16,0 2 0-16,4 1 0 0,-1-7 0 0,-3 9 0 16,1-8 0-16,-1 2 0 0,0 4 0 0,3-7 0 15,-2 1 0-15,-1 2 0 0,0-3 0 0,0 1 0 16,0 2 0-16,0-2 0 0,0-4 0 0,4 10 0 0,-4-13 0 0,0 10 0 15,0-4 0-15,0 1 0 0,0 2 0 0,1-2 0 0,-1 2 0 0,0 3 0 16,0 1 0-16,-4-7-14 0,1 10 3 0,0-4 1 16,-1 0 10-16,1 1 0 0,-1 2 8 0,-3-3-8 15,1 7 12-15,-1-7-1 0,0 3-1 0,-4-2 0 16,1 5-10-16,-1-3 0 0,1 3 0 0,-1 1 0 16,1-1 0-16,-4 0 0 0,0 3 0 0,3 0 0 15,-3 4 8-15,0 5 0 0,0 0 0 0,0-3 0 16,0 3 0-16,0 0 0 0,0-6 0 0,0 6 0 15,-3-6-8-15,3 6 8 0,0-6-8 0,0 6 8 16,0 0-8-16,0 0-11 0,0 0 3 0,0 0 0 16,0 0-4-16,0 0 0 0,0 0 0 0,0 0 0 15,0 0 12-15,0 0 0 0,-7 12 0 0,0-6 0 16,0-3 0-16,0 5 0 0,0-2 0 0,-4 3 0 16,4 3 0-16,0 0 0 0,0-1 0 0,-4-2 0 15,4 9 0-15,-3-6 0 0,-1-1 0 0,0 1 0 16,-3 3 0-16,4-3-12 0,-4-1 12 0,-1 7-12 15,1-6 12-15,0-4 0 0,0 10 0 0,0-6 0 16,0 6 0-16,0-7 0 0,0 10 0 0,0-9 0 16,-1 5 0-16,5 4 0 0,-4-4 0 0,0 1 0 15,0 0 0-15,-1 2 0 0,1-2 0 0,0 0 0 0,0 2 8 16,3-2-8-16,-3 5 8 0,0-2-8 0,4 2 0 0,-1-2 0 16,1 3 0-16,2-1 0 0,-2-5 11 0,-1 8-3 15,4-8 0-15,0 2 0 0,4 4-8 0,-4-6 0 0,3-1 0 16,1 4 0-16,-1-4 8 0,4 1 0 0,-3-6 0 15,3 8 0-15,0-8-8 0,3 6 0 0,-3-4 0 0,4-2 0 16,-1 6 0-16,1-12 0 0,-1 8 0 16,4-5-11-16,-3 6 11 0,3-9 0 15,0 6 0-15,3-1 0 0,-3-2 0 0,1 0-8 16,-1-3 8-16,0 9-8 0,0-10 8 16,-4 1 0-16,4 0 0 0,0 6 0 0,0-9 0 0,4 3-12 0,-4 3 12 0,0-6-12 15,4 2 12-15,-4 1-8 0,0-6 8 0,3 0-8 16,1 6 0-16,-4-6 0 0,4 6 0 0,-1-6 0 15,-3 0-5-15,0 0-1 0,4 0 0 0,-1-6 0 16,-2 6-2-16,2-6 0 0,1 6 0 0,-1 0 0 16,4-9 7-16,-3 4 1 0,3-4 0 0,-3 0 0 15,3 3 8-15,-4 0 0 0,4-6 0 0,1-2-8 16,-5 5 8-16,4 0-12 0,0 3 12 0,-3-6-12 16,3 1 4-16,-3-1 0 0,3 3 0 0,-4-3 0 15,1 6 8-15,0-11 0 0,-1 5 0 0,1 6 0 16,-4-8-13-16,3 2-1 0,1 0 0 0,-4 0 0 15,0 0 4-15,0 1 1 0,0-1 0 0,-3 3 0 16,3-3 9-16,-4 1 0 0,1 5 0 0,-4-6-8 16,3 6-2-16,-3 0 0 0,0 3 0 0,-3-3 0 15,3 6 10-15,-4-5-10 0,1-1 10 0,-4 6-10 0,0-6-2 16,0 6 0-16,-4 0 0 0,0 0 0 16,1 0-11-16,-4 6-2 0,3 0-1 0,-3-1 0 0,0 1 14 15,0 3 2-15,-4-3 1 0,4 6 0 0,-4 0 9 16,1-1 0-16,-1 4 0 0,4 0 0 15,-4 5 0-15,1-8 0 0,3 6 0 0,-1 2 8 0,1-2 9 0,0-1 3 16,4-2 0-16,-1 3 0 0,-3-1-20 0,3 1 0 0,4-3 0 16,-3 2 0-16,3 1 8 0,0-6 0 0,3 3 1 0,-3-4 0 15,4 1-9-15,-1 0 8 0,0 0-8 0,4-4 8 16,-3-2 0-16,3 6 0 0,3-6 0 0,-3 6 0 16,0-6 7-16,4-1 1 0,-4-5 0 0,4 6 0 15,-1 0-16-15,4 0 9 0,-3-3-9 0,3 3 8 16,0 0-8-16,-4 0 0 0,4-6 0 0,-7 0 0 15,7 0 0-15,0 0 0 0,1 0 0 0,-1 0 0 16,0 0 8-16,0-6 0 0,0-3 0 0,3 3 0 16,1 0-8-16,-4 0 0 0,4-5 0 0,-1 5 0 15,-3-12 8-15,4 6 0 0,3-2 0 0,-4 2 0 16,1-6-19-16,0 1-4 0,-4-4-1 0,3 9 0 16,4-5 7-16,-3-1 1 0,0 3 0 0,-4 3 0 15,3-5-4-15,1-4 0 0,-4 9 0 0,3-5 0 16,-3-1 12-16,4 6 0 0,-4-2 8 0,0 2-8 15,0 0 0-15,0-5 0 0,0 8 0 0,0 0 0 16,-3 0-8-16,3 3 0 0,-4 0 0 0,1-5 0 16,0 5-1-16,-1-3 0 0,1 6 0 0,-1-3 0 15,-3 6-3-15,0 0 0 0,0 0 0 0,0 0 0 16,0 0 2-16,0 0 0 0,0 0 0 0,0 0 0 0,0 0 2 0,0 0 0 16,0 9 0-16,0 0 0 0,0 8 24 0,-3-5 4 0,-1 0 2 15,1 3 0-15,-1 2-2 0,4 1-1 0,0 5 0 16,-4-2 0-16,1-3-9 0,3-1-2 0,-4 4 0 15,1-4 0-15,3 1 16 0,-4 0 4 0,1 2 0 16,3-2 0-16,0 3-20 0,-4-4-8 0,4 1 0 16,0-3 8-16,-3-4 9 0,3 7 2 0,0-6 0 0,0-1 0 15,0-5-7-15,0 6-2 16,0-3 0-16,0 9 0 0,0-13-10 16,3 7 0-16,-3-6 0 0,4 0 0 0,-4 3 0 0,0-9-11 0,7 3 3 0,-4 0 0 15,4-3-4-15,1-3 0 0,-1 0 0 0,0 0 0 31,0-6-12-31,3 6-4 0,-3-9 0 0,4 6 0 0,-1-5-6 0,5-7-2 16,-5 3 0-16,1 4 0 0,3-7-6 0,0 0-2 16,0 4 0-16,0 2 0 0,0-6 15 0,0 3 2 0,1-2 1 0,-1 5 0 15,-4 0 26-15,4 1 0 0,0-4 0 0,1 6 0 16,-5 0 0-16,1 3 0 0,3 0 0 0,-7 1 0 16,3-1 0-16,-2 0 0 0,-1 6 0 0,-7 0 0 15,7 0 0-15,-7 0 0 0,7 0 9 0,-7 0-9 16,7 0 48-16,-4 6 4 0,1 5 0 0,-4-5 0 15,0 3-28-15,0 0-6 0,0 0-1 0,-4 3 0 16,4-1-5-16,-3-5 0 0,3 6-1 0,-4-6 0 16,4 3-11-16,0-9 8 0,0 6-8 0,0-6 8 15,0 11-8-15,0-11 8 0,0 0-8 0,0 0 8 0,0 0-8 16,4 0 0-16,-4 0 0 0,7 6-11 0,-7-6 11 16,7 0 0-16,-4 0 0 0,4 0 0 0,1 0 0 15,-5 0 0-15,4-6 0 0,0 6 0 16,0-9 0-16,0 7 0 0,0-4 0 0,0-3 0 15,0 3 0-15,1 0 0 0,2 0 0 0,-3 0 0 0,4 0 0 0,-4 1 0 0,3 5 0 16,-3-9 0-16,0 9-8 0,1-3 0 0,-5 3 0 16,4 0 0-16,-3 0 8 0,-4 0 0 0,7 0 0 0,-7 0 0 15,3 3 0-15,1 6 0 0,-1 2 0 0,-3-5 0 16,0-6 0-16,4 6 0 0,-1 0 0 0,-3 0 0 16,4 3 0-16,-1-1 0 0,-3 1 0 0,4-3 0 15,-4-6 0-15,3 6 0 0,-3 0 0 0,0-6 0 16,4 6 0-16,-4-6 0 0,3 6 0 0,-3-6 0 15,8 3 0-15,-5 0 0 0,4 0 0 16,-3-1 0-16,-1-2 0 0,4 0 11 0,0 0-3 0,0 0 0 16,-3-2-8-16,3-1 0 0,0 0 0 0,-3-6 0 15,3 3 0-15,3 0 0 0,-3 0 0 0,4 0 0 16,-1-3 0-16,1-5 0 0,0 5 0 0,-1-3 0 16,1 0 0-16,3-5 0 0,-4 2 0 0,1-3 0 15,0 1 0-15,3 2 18 0,-4-3-3 0,4 7-1 16,-3-7-14-16,3-2 0 0,-3-4 0 0,-1 6 0 15,1-2-12-15,3 2 2 0,-3 1 0 0,-1-4 0 16,1 6 18-16,-1 1 4 0,1-4 1 0,-1 3 0 16,1 0 11-16,0 1 3 0,-4 2 0 0,3 0 0 15,1-5-12-15,-4 2-3 0,0 3 0 0,4-5 0 16,-4 2 0-16,0 3 0 0,0-6 0 0,0 1 0 16,0 5-12-16,0-3 0 0,0 4 0 0,0-1 0 0,0 6 0 15,0-6 0-15,0-3 0 0,0 10 0 0,4-7 0 0,-8 6 0 16,4-12 0-16,0 10 0 0,-3 2 0 0,3-3 0 15,0 0 0-15,-3 3 0 0,-1 0 0 0,4 0 0 16,-3 0 0-16,-1 1 0 0,1 5 0 0,-1-6 0 0,-3 6 0 16,0 0 0-16,0 0 0 0,0 0 0 0,0 0 0 0,0 0 9 15,0 0-21-15,0 0-5 16,0 0-1-16,0 0 0 0,0 0 2 0,0 0 1 16,-3 11 0-16,-4-5 0 0,0 12 15 0,0-6 0 0,0 2 0 15,-4 4 10-15,0 0-10 0,1-1 0 0,-1 4 0 0,-3 2 0 16,0-2 0-16,0 3 0 0,0 2 9 0,0 3-9 15,0 1 0-15,-4-4 0 0,0 4 0 0,4 2 0 16,-3-3 17-16,2 4-1 0,1 2 0 0,4-3 0 16,-4-8-6-16,3 8-2 0,4-8 0 0,0 5 0 15,0-2-8-15,0-1 0 0,3 3 0 0,1-5 0 16,-1 2 0-16,4-2 0 0,-3-6 0 0,3-1 0 16,3 4 0-16,-3-4 0 0,4-5 0 0,-1 3 0 15,1 3 0-15,3-7 0 0,-4 1 0 0,4-6 0 16,4 6 0-16,-4-3 12 0,7 2-12 0,-3-5 12 15,-1 0-12-15,4-6-17 0,1 0 4 0,-1 0 1 16,3 0-120-16,-3-6-24 16</inkml:trace>
  <inkml:trace contextRef="#ctx0" brushRef="#br0" timeOffset="58197.034">27778 6432 1392 0,'10'17'40'0,"1"-11"8"0,3 6-39 0,4 3-9 0,-1-4 0 0,1 7 0 15,7-12 0-15,3 6 0 0,0 2 0 0,0-8 8 16,1 0-8-16,-1 0 0 0,3 0 0 0,-2 0-11 15,-1-6-189-15,0 0-39 0</inkml:trace>
  <inkml:trace contextRef="#ctx0" brushRef="#br0" timeOffset="58902.1">29333 6461 630 0,'-10'3'27'0,"-1"3"-27"16,4 0 0-16,-3 0-19 0,-4-6 3 0,3 11 1 15,0-11-36-15,-3 6-7 0,4-6-2 16,-1 6 0-16,-3-6 44 0,3 0 16 0,-3 0-11 0,0 0 11 16,4 0 56-16,-1 0 18 0,-3-6 3 0,3 6 1 15,1 0-38-15,-1-6-7 0,1 6-1 0,3-11-1 16,-4 5-16-16,0 0-3 0,4 0-1 0,0 0 0 16,-3 0-55-16,3-3-12 15,-4 4-1-15</inkml:trace>
  <inkml:trace contextRef="#ctx0" brushRef="#br0" timeOffset="61063.612">29224 6094 399 0,'14'-3'11'0,"-3"3"3"0,3 0-14 16,-3-3 0-16,3-965 0 0,0 1939 0 0,-4-971 41 0,1 0 6 15,-1 3 1-15,-2 0 0 0,2-3-14 0,-3 8-2 0,4-8-1 0,-4 6 0 16,0 0-15-16,0-6-4 0,0 6 0 0,0 0 0 16,0 0-12-16,-3-6 9 0,-1 6-9 0,1-3 8 15,-1 2 27-15,1 1 5 16,-1 6 0-16,1 0 1 0,-4-6-17 16,0 0-3-16,3 5-1 0,-3-2 0 0,0 0-6 0,4 0-2 0,-4 3 0 15,0 5 0-15,0-11 16 0,-4 6 4 0,4-3 0 0,-3 2 0 16,3 7-32-16,-4-6 0 0,1-6 0 0,3 3 0 15,-4 8 0-15,1-5 0 0,-4 0 0 0,3-6 0 16,-3 8 0-16,0-2-8 0,0 0-1 16,0 0 0-16,0 2 9 0,-4-2 0 0,4 0 0 0,-3 5 0 15,3-5 0-15,-1 0 0 0,1 0 8 0,0 2-8 16,0-2 8-16,0 6-8 0,0-4 10 16,-3 4-10-16,3-6 0 0,-4 5 0 0,4-8 0 15,0 3 0-15,-4 6 0 0,4-7 0 0,0 4 0 0,-3 0 0 16,3 5 0-16,-1-8 0 0,1 0 0 0,4 6 0 15,-4-4 0-15,3-2 0 0,1 0 0 0,-1 5 0 16,1-5 0-16,-1 3-10 0,1 3 10 0,3-7-8 16,0 1 8-16,-4 3 0 0,4-3 0 0,0-1 0 15,0 4 0-15,4 0 0 0,-4-1 0 0,0-2 0 16,3 6 0-16,-3-9 0 0,0 2 10 0,4 1-10 16,-4 0 8-16,3 0-8 0,-3-4 0 0,4 1 0 15,-4 0 12-15,3 3-3 0,1-6-1 0,-4 0 0 16,0 0-8-16,3-1 0 0,-3 4 0 0,0-3 0 15,0 3 0-15,4 0 0 0,-4-9 0 0,0 6 0 0,0-6 8 16,0 5 0-16,0-5 0 0,0 0 0 0,0 0 0 16,0 0 0-16,0 0 0 0,3 6 0 0,-3-6-8 0,0 0 0 0,0 6 0 15,0-6 0-15,0 0 8 0,0 0 0 0,0 0 0 0,0 0 0 16,0 0-8-16,0 0 0 0,0 0 0 0,0 0 0 16,0 0 26-16,0 0 3 0,0 0 1 0,4 6 0 15,-4-6-30-15,0 0 0 0,0 0 0 0,0 0 0 16,0 0 8-16,0 0-8 0,0 0 0 0,0 0 0 15,0 0 0-15,0 0 0 0,0 0 0 0,0 0 0 16,0 0 0-16,7 6 0 0,-7-6 0 0,0 0 0 16,4 3 0-16,3-3 0 0,-7 0 0 0,7-3 0 15,-4-3 12-15,4 6-3 0,-3-6-1 0,-4 6 0 16,3-6-8-16,4 6 0 0,-3-6 0 0,-1 1 0 16,-3-1 0-16,4 0 8 0,-1 0-8 0,-3 6 8 15,4-9-8-15,-4 9 8 0,4-3-8 0,-1 0 8 16,1-3 0-16,3 1 0 0,-4-1 0 0,1 0 0 15,-1 0-8-15,-3 0 10 0,4 0-10 0,-4 0 10 16,3-3-10-16,1 4 0 0,-4-1 0 0,3 0 8 16,1-6-8-16,-4 6 0 0,3-6 0 0,1 4 8 15,-4 2-8-15,3 0 0 0,1-6 0 0,-1 6 8 16,-3 0-8-16,4-5 0 0,-4 2 0 0,4-3 0 16,-4 6 0-16,0 0 0 0,0-6 0 0,0 7 0 15,0-1 0-15,3-9 0 0,-3 9 0 0,0-3 0 16,4 0 0-16,-4 4 0 0,3-7 0 0,-3 0 0 0,0 3 0 15,0-3 0-15,0 4 0 0,0-1 0 16,0-3 0-16,4 0 0 0,-4 3 0 0,0-5 0 0,0 5 0 16,0-3 0-16,0 6 0 0,-4-5 0 0,4-7 0 15,0 6 0-15,-3 3 0 0,3-2 0 16,-4-1 0-16,4 6 0 0,-3-6 0 0,-1 3 0 0,0 3-16 16,1-5 4-16,-1 5 0 0,1-6 1 15,-1 6 2-15,4-3 0 0,-3-2 0 0,3 5 0 0,0 0 9 0,0 0 0 16,0 0 0-16,0 6 0 0,-4-6-8 0,4 0 0 0,-3 0 0 0,3 1 0 15,0 5 0-15,0-6 0 0,0 0 0 0,0 6 0 16,0 0 8-16,0 0 0 0,0 0 0 0,3-6 0 16,-3 6 0-16,0 0 0 0,0-3 8 0,0 3-8 15,0 0 0-15,0 0-15 0,0 0 3 0,0 0 0 16,0 0 3-16,0 0 1 0,0 0 0 0,0 0 0 16,0 0-4-16,0 0 0 0,0 0 0 0,0 0 0 15,0 0 12-15,0 6 0 0,4 0 0 0,-4 3 0 16,3 2 0-16,-3 1 0 0,4-6 0 0,-4 0 0 15,3 3 0-15,1 2-12 0,3 1 2 0,-3-6 0 16,-1 6 10-16,4-6 0 0,-3 5 0 0,-1-8 0 16,4 6 0-16,-3-3 0 0,-1 3 8 0,4-3-8 15,0-6 0-15,-3 6 0 0,3 0 0 0,0-6-8 16,0 5 8-16,0-5 0 0,0 0 0 0,0 0 0 16,4 0 0-16,-4 0 0 0,3-5 0 0,-2-1 0 15,2 0 0-15,-3 0 11 0,4 0-3 0,-1-3 0 16,-3 0-8-16,4-5-17 0,-4 8 4 0,4-12 1 15,-4 6 3-15,3-2 1 0,-3-4 0 0,4 0 0 16,-1 1 8-16,-2 2 0 0,2-8 0 0,-3 8 0 16,4 0-8-16,-1 1 0 0,-3-4 0 0,4 6 0 15,-4-6-23-15,4 10-4 0,-4-10-1 0,0 6 0 0,0-5 36 16,0 8 0-16,0-3 0 0,0 6 0 0,0-6 0 0,0 7 0 0,0-7 0 16,0 6 0-16,0 0 0 0,-3 3 0 15,3-3 0-15,0 6 0 0,-7 0-10 16,3-12 10-16,-3 12-8 0,0 0 8 0,0 0-10 15,7 6 10-15,1 0-12 0,-5 0 12 16,1-3 0-16,-1 6 0 0,1-3 0 0,-1 8 0 0,-3-2 0 16,4 0 12-16,-1 3-3 0,-3 2-1 0,4-5 10 0,-4 6 2 0,3-4 0 0,-3 4 0 15,4-6 3-15,-1 5 1 0,-3-5 0 0,4 3 0 16,-1-3 0-16,-3 5 0 0,4-5 0 0,-1 3 0 16,1 2-7-16,-4-5-1 0,3 6 0 0,1-12 0 15,0 8-6-15,-1-2-2 0,1-6 0 0,-1 0 0 16,-3 6-8-16,4-4 0 0,-1 1 0 0,-3 0 0 15,4-3 0-15,-1 6 8 0,1-1-8 0,-1-5 8 16,1 0 0-16,-1-3 0 0,1 3 0 0,-1-3 0 16,4 0-8-16,-3-3 0 0,3 3 0 0,0-3 0 15,0-3 0-15,0 3 0 0,0-3 0 0,0-3 0 16,0 0-30-16,0 0-8 0,4 0-2 0,-4-5 0 16,4-1 28-16,-4 0 12 0,3 0-12 0,1-2 12 15,-1 8-12-15,-2-12 12 0,2 6-12 0,-3 1 12 16,0 2-12-16,0-3 12 0,4 0-12 0,-8-5 12 15,4 8-9-15,0 3 9 0,1 0 0 0,-1-6 0 16,0 7-26-16,-4-1 2 0,4-6 0 0,-3 6 0 16,3 3 1-16,-4 0 1 0,-3 3 0 0,4-3 0 0,-4 3 22 15,0 0-11-15,0 0 11 0,0 0-8 0,7 0 8 0,-7 0 0 16,7 3 0-16,-4 3-8 16,1 0 8-16,0 6 11 0,-4-1-3 0,3-5 0 0,1 6 19 15,-4-3 3-15,3 3 1 0,1 5 0 0,-1-5-8 16,1 3-2-16,-1-1 0 0,4 1 0 0,0-3-4 0,0 5-1 0,0-8 0 15,1 0 0-15,-1 6 0 0,0-9 0 0,0 5 0 0,3 1 0 16,-3-6 2-16,0 0 0 0,4-3 0 0,0 3 0 16,-4-3-1-16,7-3 0 0,-4 9 0 0,4-9 0 15,1 0 19-15,-1-9 4 0,0 6 1 0,3-3 0 16,-3 3-27-16,4-6-6 0,-4 6 0 0,0-9-8 16,4 1 8-16,-4-1-8 0,4 0 0 15,-1 0 0-15,-2-2 0 0,2-4 0 0,-3 0-8 16,0 4 8-16,0-4 0 0,1 0 0 0,-5-2 0 0,4 8 0 15,-3-11-18-15,3 8 2 0,-3 0 1 0,-4 1 0 16,3-4-4-16,-3 3-1 0,0 0 0 0,-3 7 0 16,-1-4 20-16,1 0 16 0,-1 6-4 0,-3-8 0 15,0 5-22-15,-3 6-5 0,-1-9-1 0,1 6 0 16,-1 0-19-16,-3 0-4 0,7 6-1 0,-10 0 0 16,-1 0-1-16,0 6-1 0,-3 0 0 0,0 0 0 15,0 0 28-15,0 3 6 0,3-3 8 0,-3 11-13 16,0-5 13-16,4 0 0 0,-1 0 9 0,1 5-9 15,-5-2 9-15,5 3-9 0,-1 2 8 0,4-2-8 16,0 5 0-16,-3-11 0 0,2 6 0 0,5 2 0 16,-4-8 12-16,7 6-4 0,-4 2 0 0,4-8 0 0,4 0 4 0,-1 5 0 0,1-2 0 0,-1-3 0 15,5 5-12 1,2-5 0-16,-3-3 0 0,4 3 0 0,-1 0 0 0,1-7 0 16,3 7 0-16,0-12 0 0,0 6 0 0,4 0 0 15,0-6 0-15,3 0 0 0,-4 0 12 0,8 0 0 16,-7-6 0-16,6 0 0 15,-2 6-72-15,2-6-15 0,1-5-2 0</inkml:trace>
  <inkml:trace contextRef="#ctx0" brushRef="#br0" timeOffset="62053.239">29101 6467 546 0,'0'0'11'0,"0"0"4"0,0 0-15 0,0 0 0 0,0 0 0 0,0 0 0 15,-4-6 0-15,4 6 9 0,-3-3-9 0,3 3 8 16,0 0 14-16,-4-6 2 0,4 6 1 0,0-3 0 15,0 3 21-15,0 0 4 0,0 0 1 0,0 0 0 16,0 0 9-16,0 0 1 0,0-967 1 0,0 1934 0 16,-3-978-25-16,3 11-5 0,0 0 0 0,0 0-1 15,0 0-17-15,0 0-3 0,0 0-1 0,0 0 0 16,0 0 3-16,-4 0 1 0,4 0 0 0,0 0 0 16,0 0-6-16,0 0-8 0,0 0 11 0,0 0-11 15,0 0 0-15,0 0 0 0,0 0 0 0,0 0 0 16,0 0 0-16,0 0 0 0,-4-6 0 0,4 6 0 15,0 0 0-15,0 0 0 0,0 0 0 0,0 0 0 16,0 0 0-16,0 0 0 0,0 0 0 0,0 0 0 16,0 0 0-16,-3-6-9 0,3 6 9 0,0 0 0 15,0 0 0-15,-7 0-8 0,7 0 8 0,0 0 0 0,0 0-8 16,0 0 8-16,0 0-8 0,0 0 8 0,-7 0 0 16,7 0 0-16,-4-6 0 0,4 6 0 0,0 0-8 0,0 0 8 15,0 0-8-15,0 0 8 0,0 0 0 16,-3-6 0-16,3 6 0 0,-4 0 0 0,1-9-8 15,3 3 8-15,0-3-8 0,0 9 8 16,3-2 0-16,1-4 0 0,-1 0 0 0,-3 0 0 0,4 6-12 0,-1-6 4 16,4 0 0-16,-3 0 0 0,-1-5 8 15,1 8 0-15,3-3 0 0,-3 3 0 0,-1 0 0 0,4-3 0 0,-3 0 0 16,3 6 0-16,0-6 0 0,-4-6 0 0,4 7 0 0,0 5 0 16,0-9 0-16,1 6 0 0,2-3 0 0,1 0 0 15,-4 3 0-15,3-3 8 0,1-6-8 0,0 7 0 16,-1-1 0-16,1 0 0 0,3-3 0 0,-4 3 0 15,1-6 0-15,-4 6 0 0,7 1 0 0,-7-1 0 16,4 0 0-16,-4 0 0 0,0 0 0 0,0 6 0 16,0-6 8-16,0 6-8 0,0 0 8 0,-3-6-8 15,3 6 0-15,0-3 0 0,-4 0 0 0,1 0-8 16,3 3 8-16,-4 0 0 0,4 0 8 0,-3 0-8 16,3 0 0-16,-3-2-8 0,6-1 0 0,-6 3 0 15,3 0 8-15,0 0 0 0,0 0 0 0,0 0 0 16,0 0-56-16,0 0-10 15,0 0-2-15</inkml:trace>
  <inkml:trace contextRef="#ctx0" brushRef="#br0" timeOffset="70586.755">31450 6684 414 0,'0'0'17'0,"0"0"-17"16,0 0 37-16,0 0 4 0,0 0 1 0,0 0 0 0,0 0-18 0,0 0-3 15,0 0-1-15,0 0 0 16,0 0-20-16,0 0 8 0,0 0-8 0,0 0 0 0,0 0 12 0,0 0-3 15,0 0 0-15,0 0 0 0,-7 0-9 0,7 0 0 16,0 0 0-16,0 0 8 0,0 0-8 0,0 0 0 16,0 0 0-16,0 0 0 0,0 0 0 0,0 0 10 15,0 0-10-15,0 0 10 16,-7 6 8-16,7-6 2 0,0 0 0 0,-7 0 0 0,7 0-20 0,0 0 10 16,0 0-10-16,-4 6 8 0,4-6-8 0,0 0 12 15,0 0-12-15,0 0 12 16,0 0 6-16,0 0 2 0,0 0 0 0,-7 3 0 0,7-3-3 0,0 0 0 15,0 0 0-15,0 0 0 0,0 0-1 0,0 0-1 0,0 0 0 0,0 0 0 16,0 0 3-16,0 0 1 0,0 0 0 0,0 0 0 16,0 0-4-16,0 0-1 0,7-3 0 0,0-3 0 31,1 6-14-31,-1-6 0 0,0 1 8 0,0-1-8 0,0-6 10 0,0 6-1 0,3-3 0 0,-3 0 0 16,4 1-9-16,-4-4-12 0,4 0 2 0,-1 0 1 15,-3-2 9-15,4 2-8 0,-4 0 8 0,0 0-8 16,4-5 8-16,-4 8 0 0,0-3 0 0,3 0 0 15,-3 1 0-15,0-4-12 0,4 6 2 0,-4 0 0 16,0-2 10-16,0 5 0 0,0 0 0 0,-3 0 0 16,3-6 0-16,-4 6 8 0,4-6-8 0,0 10 11 15,0-4-11-15,1 6 0 0,-1-6 0 0,-4 6 0 0,-3 0 9 16,0 0-9-16,7-6 10 0,-7 6-10 0,0 0 8 16,0 0-8-16,7 6 0 0,-7-6 0 15,0 0 0-15,0 6 0 0,0-6 0 0,0 6 0 0,0 8 10 16,-3-2-10-16,-1-6 10 0,1 6-10 0,-1-6 0 0,1 5 0 15,-1-2 0-15,1 0 0 16,3 6 8-16,-4-4-8 0,0-5 0 0,4 6 0 0,0 0 0 0,0 2 0 16,0 4 0-16,0-6-10 0,0 0 10 0,4 2 0 15,-4-2 10-15,4 0-10 16,-4-6 0-16,3 8 0 0,4-2 0 0,-3 0 0 0,-4 0 0 0,3-1 0 16,4 1 0-16,-3 0 0 0,3-3 0 0,0 3 0 15,0-1 0-15,0-5 0 0,0 6 0 0,0-6 0 16,0 6 0-16,4-7 0 0,-4 4 0 0,3-3-8 15,1 0-1-15,-4-6 0 0,4 6 1 0,-1 0 0 0,4-6 0 0,-3 0 0 16,-1 6 8-16,1-6-8 0,0 3 8 16,3-3-8-16,-4-3 8 0,4-3 0 0,-3 6 0 0,3-6 0 15,0 0 0-15,0 0-8 0,-3 0 8 0,3-5-8 16,4-1 8-16,-4 3-8 0,0-3 8 0,0 0-8 16,0-5 8-16,0 5 0 0,0 3 0 0,0-8 0 15,4 5 0-15,-4-6 0 0,4 6 0 0,-1-2 0 16,-2-4 17-16,2 0 3 0,1-2 0 0,3 2 0 15,-3-5-20-15,3 8-17 0,-3-3 3 0,-1-8 1 16,1 8 13-16,-1-11 0 0,5 5 0 0,-5 4 0 16,4-4 10-16,-3-8-2 0,0 3 0 0,3 2 0 15,-4-2 3-15,1 5 0 0,3-8 0 0,0 2 0 16,-3 4-11-16,3-9 8 0,0 2-8 0,-3 4 8 16,0-3-8-16,3 5 0 0,-4 4-12 0,-2-1 12 15,-1 1 0-15,0-4 0 0,-4 10 0 0,1-4 0 16,-4 3 0-16,4 1 0 0,-4-7 8 0,0 9-8 15,-4 4 12-15,4-7-4 0,-3 9 0 0,-1 0 0 16,1 4 13-16,-4-4 3 0,0 3 0 0,3 0 0 16,-3 0-4-16,0 6 0 0,0 0 0 0,0 0 0 15,0 0-20-15,0 0 0 0,-3-6 0 0,3 6 0 16,0 0 11-16,-7 0-3 0,7 0 0 0,-11 0 0 16,1 0-8-16,3 0-11 0,-4 6 3 0,0 0 0 15,1 6 8-15,-1-6 0 0,1 2 0 0,-1 4 0 16,-3 6 0-16,0-1 0 0,3-2 0 0,-6 9 0 15,3-7-12-15,-1 7 0 0,-2-4 0 0,3 4 0 0,-4-1 12 16,4 4 0-16,-4-1 0 0,1 4 0 16,-1-1 0-16,4-2 0 0,-4 2 0 0,4-3 0 0,0 10 0 0,-4-4 0 0,4-3 0 15,-3 4-8-15,3-4 8 16,-1 4 0-16,1-4 0 0,0-6 0 0,0 10 0 0,4-4 0 0,-5-2 0 0,1-1 0 16,4 4 0-16,-1-4 0 15,1 3 0-15,3-5 0 0,-1-1 9 0,5-2 4 0,-1 2 1 0,-3 4 0 16,4-9-14-16,3 2 0 0,0-2 0 0,0 5 0 15,0-11 0-15,0 3 0 0,0 2 0 0,3-5 0 16,1 6-8-16,-4-9-5 0,3-1-1 0,1 4 0 16,-1-3 14-16,1 3 0 0,0-6 0 0,3 0 0 15,0-1 0-15,0-5 0 0,0 6 0 0,3-6 0 16,-3 3 0-16,4-3 0 0,0-3 0 0,3 3 0 16,-4-6 0-16,4 1 0 0,0-1 8 0,1 0-8 15,-1 0 0-15,3-6 0 0,-3 3 8 0,4 1-8 0,-4-1 0 16,4-3 0-16,-1 0 8 0,1 0-8 0,3 1 0 15,-3-4 0-15,0 3 8 0,3 0-8 0,-4-2 0 16,1 5 0-16,0-3 8 0,-1 3-8 16,1 3 0-16,0-5 0 0,-1-1 8 0,-3 6-8 15,4-3 0-15,-4 3 0 0,4 0 0 0,-4-5 0 16,0 5 0-16,0 0 0 0,0 0 0 0,-3 6 0 16,-1-6 0-16,1 0 0 0,-1 0 0 0,1 4 0 15,-4-4 0-15,0 3 0 0,4 3 0 0,-4 0 0 16,0 0 0-16,0 0 0 0,0 0 0 0,0 0 0 0,0 0 0 0,-3 3 0 15,-4-3-11-15,7 6 11 0,-4-4 0 0,4 1 0 0,-3 0 0 0,3 3 0 16,0 0 0-16,-4 0 0 0,1 0 0 16,-1 0 0-16,5-6 0 0,-5 11 0 0,1-11 0 0,-1 6 0 15,1 0 0-15,-1 0 0 0,-3 3 0 0,4-3 0 16,-4 0 0-16,3 5 0 0,-3 1 0 0,0-6 0 16,0 0 0-16,0 3 0 0,-3 3 9 0,3-1-9 15,-4 1 0-15,1-6-11 0,-1 3 1 0,1 5 0 16,-4-5 10-16,-1 3 0 0,1 0 0 0,0-3 0 15,-3-1 0-15,-1 1-8 0,1 3 8 0,-1-6-8 16,-3 6-8-16,3-6-2 0,-3-1 0 0,0 1 0 16,-4 0 18-16,4-3 0 0,-3 3 0 15,-1-3 0-15,0 0 0 0,-3-3 0 0,0 0 0 0,0 0 0 16,0 0 0-16,0-3 0 0,-1 0 0 0,1 3 0 16,0-3-13-16,0 0 1 0,3-3 0 0,-3 3 0 15,0 3 12-15,3-6 0 0,1 6 0 0,3-5-9 16,-1-1 9-16,1 6 8 0,0-12-8 0,4 12 11 15,-1-6-3-15,4 6 0 0,3-6 0 0,1 3 0 16,-1-3 20-16,4 3 3 0,0-2 1 0,0-1 0 16,4-3-32-16,3 3 0 0,0 0 0 0,0 6 0 15,4-6 0-15,-1 0 0 0,4 0 0 0,1 3 0 0,-1 3 0 0,3 0 0 16,1-2 0-16,0 2 0 16,3 0 0-16,-4 0 0 0,5 2 0 0,-5 1 0 15,4 3 0-15,0-6 0 0,1 6 0 0,-1 0 0 16,4-6 0-16,-4 6 0 0,3 0 0 0,-2-6 0 15,2 0 0-15,-3 6 0 0,1-6 0 0,2 0 0 16,-3 0-45-16,1 0-15 0,-1-6-4 0,0 6 0 16,0 0-90-16,0 0-18 0</inkml:trace>
  <inkml:trace contextRef="#ctx0" brushRef="#br0" timeOffset="71012.904">31630 5838 1303 0,'0'0'55'0</inkml:trace>
  <inkml:trace contextRef="#ctx0" brushRef="#br0" timeOffset="94164.167">5666 7837 1630 0,'0'0'68'0,"0"0"-54"15,0 0-85-15,0 0-17 0,0 0-3 0</inkml:trace>
  <inkml:trace contextRef="#ctx0" brushRef="#br0" timeOffset="156449.562">4106 7957 209 0,'0'0'8'15,"-7"-5"-8"1,4 2 8-16,-1-3-8 0,-3 0 12 0,7 6-4 0,0 0 2 0,0 0 0 15,-7-6 0-15,4 6 0 0,3 0-10 0,-7-6 0 16,3 0 0-16</inkml:trace>
  <inkml:trace contextRef="#ctx0" brushRef="#br0" timeOffset="166142.206">8301 7746 1132 0,'14'0'24'0,"-3"0"4"16,-1 6-28-16,4-6 0 0,4 0 0 0,0 0 0 0,-1 3 36 0,1 2 0 0,3-5 1 0,-3 3 0 15,3 0-29-15,-4 0-8 0,1-3 0 0,3 3 0 32,-3 0-37-32,-1 0-9 0,-2-3-2 0</inkml:trace>
  <inkml:trace contextRef="#ctx0" brushRef="#br0" timeOffset="166890.277">6731 7931 115 0,'0'0'0'0,"0"0"0"0,0 0 0 16,0 0 0-16,0 0 0 0</inkml:trace>
  <inkml:trace contextRef="#ctx0" brushRef="#br0" timeOffset="167068.316">6632 7875 414 0,'0'0'8'0,"0"0"3"0,0 0-11 0,0 0 0 0,-7 0 0 0,0 0 0 15,7 0 50-15,-7 0 8 0,0 0 2 0,7 0 0 16,0 0-32-16,-7 0-7 0,7 0-1 0,0 0 0 15,-7 3-20-15,7-3 0 0,-11 3 0 0</inkml:trace>
  <inkml:trace contextRef="#ctx0" brushRef="#br0" timeOffset="167693.656">6361 7499 1424 0,'-22'0'29'0,"15"-6"8"0,0 6-29 0,4 0-8 0,3 0 0 0,0 0 0 16,0 0 48-16,0 0 9 0,0 0 2 0,0 0 0 16,0 0-40-16,0 0-8 0,0 0-2 0,0 0 0 15,0 0-9-15,-4 0 0 0,4 0 0 0,0 0 0 16,0 0-14-16,0 0 2 0,0 0 0 0,0 0 0 15,-7 0 12-15,7 0 0 0,-3-6 12 0,3 6-12 16,-7 0 0-16,7 0 0 0,-4-6 0 0,4 6 0 16,-3-6 0-16,3 6 0 0,0 0 0 0,0 0-12 15,0 0 12-15,0 0 0 0,0 0 0 0,0 0 0 16,0 0-28-16,0 0-2 0,0 0-1 0,0 0 0 16,0 0-13-16,0 0-2 0,0 0-1 0,0 0 0 15,0 0-2-15,-4 6-1 0,0 0 0 0,4-6 0 16,0 0 22-16,0 0 5 0,-3 6 1 0,3-6 0 15,-4 6 11-15,4-6 3 0,0 0 0 0</inkml:trace>
  <inkml:trace contextRef="#ctx0" brushRef="#br0" timeOffset="183703.986">2328 7414 507 0,'0'0'11'0,"0"0"2"0,0 0 1 0,0 0 1 0,0 0-15 0,0 0 0 0,0 0 0 0,0 0 0 15,0 0 16-15,0 0 0 0,0 0 0 16,-7 5 0-16,7-5-6 0,0 0-1 0,0 0 0 0,0 0 0 15,-7 0 6-15,0 0 1 0,7 0 0 0,-3 0 0 16,3 0 7-16,0 0 1 0,-7 6 1 0,7-6 0 16,0 0-7-16,-7 6-2 0,-1 0 0 0,8-6 0 15,-7 0-6-15,7 0-2 0,-7 6 0 0,7-6 0 16,0 0-8-16,-7 3 0 0,7-3 0 0,-10 6 0 16,10-6 0-16,0 0 0 0,0 0 0 0,0 0 0 15,0 0 8-15,0 0 0 0,0 0 0 0,0 0 0 0,0 0-8 16,0 0 0-16,0 0 0 0,-4-6 0 0,4 6 0 0,0-3 0 15,0-9 0-15,0 6 0 0,4 0 0 0,-4 1 0 16,7-1 0-16,-4-3 0 0,4 0 0 0,-3 3 8 16,-1-3-8-16,4-2 8 0,-3 5-8 0,3-6-11 15,0 3 3-15,-3-3 0 16,3 6 8-16,3-5 11 0,-3 5-3 0,4-6 0 0,-4-3-8 16,4 4 0-16,-4 5 0 0,3-6 0 15,4 0 0-15,0 6 0 0,-3-5 0 0,3-1-11 0,-7 3 11 0,7-3 0 16,0 6 8-16,-3 0-8 0,0 1 0 0,-1-1 0 15,1 6 0-15,6-6 0 0,-6 3 11 0,-4 3-3 16,0 0 0-16,-3 0 0 0,6 0 4 0,-3 3 0 16,0 3 0-16,0 0 0 0,0-6-12 0,-3 11 0 0,-1-5 0 15,1 9 0-15,0-3 0 0,-4-1 8 0,-4 7-8 0,4 0 8 16,-4-7 0-16,1 4 0 0,-1 9 0 0,-3-7 0 16,-3 4-8-16,3-3 0 0,-4 5 0 0,4-2 0 15,-4 8 24-15,-6-11 4 0,-1 8 0 0,4-2 0 16,-4 2-16-16,4-2-4 0,-7 5 0 0,7-2 0 15,-4-1-8-15,1-3 0 0,-4 7 0 0,7-4 0 16,-4-2 0-16,0-1 8 0,8-2-8 0,-4-3 8 16,3 2-8-16,-3-2 0 0,-4-1 0 0,8-5 0 15,3 0 0-15,-1-3 0 0,1-3 0 0,4 5-11 16,3-11 11-16,0 0 0 0,0 0 8 0,0 0-8 16,0 0 0-16,3 0 0 0,4 0 0 0,-3 0-8 15,7-11 8-15,-4 5 0 0,7-3 0 0,-4 3 0 16,4-6 0-16,1 1 0 0,-5-4 8 0,8 0-8 15,-4-5 0-15,4 8 0 0,3-9 0 0,0 4 0 16,0-1 0-16,-3 0 0 0,3-5 0 0,0 8 0 0,0-3 0 16,7 1 0-16,-6 2 0 0,2-2 0 15,1-4 0-15,0 6 0 0,3-5 0 0,-7 8-8 0,-3-6 8 0,3 1 0 16,0 2 0-16,0 3 0 0,0 0 0 0,1 4 11 16,-8-1-3-16,3 0 0 0,-3-3 0 0,4 6 0 15,-4 0 0-15,4 1 0 16,-4-1-8-16,-4 6 0 0,1-6 0 0,0 3 0 15,-1 3 0-15,1 0 12 0,-4 0-12 0,0 3 12 0,-7-3-12 0,0 0 0 16,10 6 0-16,-6 0-11 0,0-1 19 0,-1 1 3 16,1 0 1-16,-1 0 0 0,-3 3 3 0,4 0 1 15,-4 0 0-15,0 8 0 0,0-5 0 0,-4 0 0 16,1-1 0-16,-1 10 0 0,1-3-7 0,-5-7-1 0,5 4 0 16,-4-3 0-16,-4 6-8 0,4-1 12 15,0-5-12-15,-3 8 12 0,3-2-12 0,0-6 0 0,3 3 0 0,-3 2 8 16,0-5-8-16,0 0 0 0,3 2 0 15,1-5 0-15,-1-3 0 0,4-6 0 0,0 0 8 0,0 9-8 16,0-9 0-16,0 0 0 0,0 0 0 0,0 0 0 16,0 0-11-16,4 6-4 0,3-6-1 0,0 0 0 15,0 0 7-15,4-6 1 0,-4-3 0 0,3 3 0 16,4-3 8-16,0 1 0 0,0-4 8 0,4 0-8 16,3-11 0-16,-3 8 0 0,0 3 0 0,3-11 0 15,0 8 0-15,4 3-15 0,-1-5 3 0,-3-1 0 16,-6 3 12-16,6-2 0 0,0-1 0 0,0 3 0 15,0-2 0-15,0 5 0 0,-3 0 0 16,3-6 0-16,0 4 0 0,1 5 0 0,2 0 0 0,-6-9 0 16,-4 13 0-16,0-7 16 0,4 6-3 0,-4 0-1 0,0 0-12 0,0 3 0 15,4-3 0-15,-8 6 0 16,4 0 0-16,-10 0 0 0,7 0 0 0,-4 0 0 0,3 0 0 16,-3 6 0-16,-3-3 0 0,-1 0 0 15,1 0 0-15,-1 3 0 0,-3 0 0 0,0 6-10 0,-3-7 10 0,-1 7 11 16,1 0-3-16,-4 0 0 15,0-1-8-15,0 10 8 0,-4-9-8 0,4 3 8 0,0 8-8 0,-4-11 8 16,4 5-8-16,-3-2 8 16,-1 3-8-16,0-1 0 0,4 1 0 0,0 0 8 0,0 2-8 0,4-2 0 15,-4-6 0-15,3 8 0 16,1-8 8-16,-1 0-8 0,4-3 8 0,0 5-8 0,0-5 0 0,0 3 0 0,4-6 0 0,-1 0 0 16,-3 5-8-16,7-8 8 0,0 0 0 15,0 0 0-15,0 0 0 0,4 0 0 0,0-3-9 0,3 0 9 16,0 0 0-16,-4-3 0 0,1 0 0 15,3 0 0-15,0 0 0 0,4 0 0 0,-4-8 0 0,0 5 0 16,7 0 0-16,-7 0 0 0,-3-3 0 0,3 0 0 16,4-2 0-16,-4 8 0 0,0-9 0 0,4 0 0 15,-1-3 0 1,-3 1 0-16,0-1 0 0,1 3 0 0,2 0 0 0,-3-2 0 0,0 2 0 0,1 0 0 16,2 1 8-16,-3-1-8 0,-3-3 0 0,-1-3 0 15,1 7 0-15,3-1 0 0,-3-6 0 0,3 7 0 16,-4 2 8-16,1-3-8 0,0 0 0 0,3-5 0 15,-4 8 10-15,-3 0-10 0,-3 0 10 0,-1 3-10 16,-3 0 8-16,4 0-8 0,-1 1 0 0,-3 5 9 16,0 0-9-16,0 0 0 0,0 0 0 0,0 0-11 15,0 0 11-15,0 0 0 0,0 0 0 0,-10 5 0 0,-1-5-16 0,-3 6 0 16,0 6-1-16,3-6 0 16,1 6 5-16,-1-3 2 0,1 8 0 0,-1-5 0 0,-3 0 10 0,3-1 0 15,4 10 8-15,-3-9-8 16,-1 0 0-16,-3 5 0 0,4-2 0 0,-1 3 0 0,0-1 0 0,1-5 0 15,-1 3 0-15,4 8 0 16,-3-11 0-16,2 6 0 0,1 2 0 0,4-2-8 0,3-4 8 0,-4-2-8 16,1 0 8-16,-1 0-8 0,4 5 8 0,-3-11 0 15,3 3 0-15,0 0 0 0,3 0-12 0,-3 2 0 16,0-11 0-16,0 0 0 0,7 6-8 16,-7-6-1-16,4 6-1 0,-4-6 0 0,7 0 22 0,0 6 0 0,4-6-9 15,-4 0 9 1,3 0-10-16,-3 0 2 0,4 0 0 0,-4 0 0 0,4-6 8 0,-4 0 0 0,3 6 0 0,-3-6 0 15,0 1 0-15,4-1 0 16,-4 0 0-16,0 3 0 0,4-3 0 0,-1 0-8 0,1-3 8 0,-4 0-8 16,3-2 8-16,1 5 0 0,-1-6 0 0,5 3 0 15,-8-5 0-15,3 5 8 0,1-3-8 0,-4-6 0 16,3 1 0-16,1 2 0 0,0-3 0 0,-1 1 0 16,-3 5 0-16,4-3 0 0,-4-2 0 0,4-1 0 15,-4-3 0-15,3 10 0 0,-6-7 0 0,3 0 0 16,-4 4 0-16,4 2 0 0,-3 0 0 0,-4-5-8 15,0 8 8-15,3-3 0 0,1 6 0 0,-4-6 0 16,0 1 0-16,0 5 0 0,0-3 0 0,0 3 0 16,-4 0 0-16,4 3 8 0,0-6-8 0,0 9 0 0,-3-6 9 15,3 6-9-15,0 0 12 0,0 0-12 16,0 0 8-16,-4-5-8 0,-3-1 0 0,7 6 0 0,0 0 10 16,-3 0-10-16,-1-6 8 0,4 6-8 15,0 0 10-15,0 0-10 0,0 0 12 0,0 0-12 16,0 0 8-16,0 0-8 0,0 0 0 0,0 0 0 15,0 0 0-15,0 0 0 0,0 0 0 0,0 0 0 0,-7 6 0 0,4 0 0 16,3-6-9-16,-7 5 9 16,3 7 0-16,4-6-8 0,-3 3 8 0,3 3 0 0,0-1 0 0,0-5 0 15,0 6 0-15,0-3 0 16,0 0 0-16,0 2 0 0,0 4 0 0,0-3 0 0,0 0 0 0,3-6 0 0,-3 8 0 16,0-2 0-16,0-6 0 0,4 6 0 15,-4-1 0-15,7 1 0 0,0-6 0 0,-4 0-8 0,1 3 8 0,-1-3 0 16,1 0 0-16,-1 5 0 0,1-2 0 15,-4 0 0-15,0 0 0 0,3-3 0 16,1 5 0-16,-1-5 0 0,1 6 0 0,-1-6 0 0,5 0 0 16,-5 0 8-16,1 0-8 0,-1 8 0 15,-3-8 0-15,4 0 0 16,-1 0 0-16,1 0 0 0,-4-6 0 0,3 6 0 0,4-3 0 0,-7-3 0 0,4 8 0 0,-4-8 0 16,0 0 0-16,7 3 0 0,-4-3 0 0,4 3 8 15,-7-3-8-15,7 0 0 0,4 0 0 0,0-3 0 16,-4 3 8-16,0-3 0 0,-4 3 0 0,4-3 0 15,0-5-8-15,4 2 0 0,-4 0 0 0,4 0 0 16,-4-6 0-16,3-2 0 0,-3 5 0 0,4 0 0 0,0-3 0 16,3 0 0-16,-7-2-8 0,3 2 8 15,-3 3 0-15,0 0 0 0,4-2 9 0,-4 5-9 0,4-6 0 16,-4 3 0-16,0-3 0 0,3 1 0 16,-3-1 0-16,4 0 0 0,-4-6 0 0,7 10 0 0,-7-4 8 0,0 6-8 15,0-6 0-15,-3 0 0 16,-1 7 8-16,4-1-8 0,-3 3 0 0,-1-3 0 0,-3 3 8 0,4 0-8 15,-4 3 0-15,0 0 0 0,0 0 0 0,0 0 0 16,0 0 0-16,0 0 0 0,0 0 8 0,0 0-8 16,0 0 0-16,0 0 0 0,0 0 0 0,0 0 0 0,0 0 0 15,0 0 0-15,0 0 0 0,0 0-9 0,0 0 9 0,0 0-12 16,0 0 12-16,3 3 0 0,-3-3 0 16,0 0-8-1,0 6 8-15,0-6 0 0,0 0 0 0,4 6-8 0,3 0 8 0,0-4-8 16,-3-2 8-16,3 0-8 15,0 3 8-15,0-3 0 0,0 0 0 0,0 0 0 0,4 0 0 0,-1 0 0 16,1-3 0-16,-4 1 0 0,0-1 0 0,3 0 0 0,1-3 0 0,3 3 0 16,-3-3 0-16,-1 6 0 0,4-6 0 0,-3-6 0 15,-1 6 0-15,5 1 8 0,-5-1-8 0,-3 0 0 16,4 3 0-16,-4-3 0 0,3 3 0 0,1-3 0 16,-4 3 0-16,0-3 8 0,-7 6-8 0,7 0 0 15,-7 0 0-15,7 0 0 0,-7 0 0 16,0 0 0-16,0 0 11 0,0 0-3 15,0 0 0-15,0 0 0 0,4 6-8 0,-4 0 0 0,-4 3 0 0,1 3 0 16,-1-6 0-16,-3 5 0 0,0 1 0 0,0-3 0 16,-4 3 0-16,1-1 8 0,3 7-8 0,-4-6 8 15,8 5-8-15,-8 4 0 0,4-9 0 0,-7 5 0 16,3-5 0-16,4 3 0 0,0 3-9 0,0-7 9 0,0 4 0 16,0 0 0-16,4 5 0 0,-1-8 0 15,1 0 0-15,3 0 0 0,-4 2 0 0,8-2 0 16,-4 0 0-16,3-6 0 0,1 5 0 0,-1-5 0 0,1 0 17 0,3-3 1 15,0 3 0-15,0 0 0 0,3-6-18 0,-3 0 0 16,8 0 0-16,-5 0 0 0,1 0 0 0,-4 0 0 16,7-6 0-16,4 6 0 15,-4-6 0-15,0 0 0 0,3 3 0 0,5-3 0 16,-8-5 0-16,0 5-16 0,3 0 4 0,5-6 0 0,-5 6 12 16,1-8 16-16,3 5-3 0,-3 0-1 0,-4 3-12 0,3-6 0 15,5 0 0-15,-5 4 0 0,1-4 0 0,3 3 0 16,-3 0 0-16,-1-2 0 0,1-1 0 0,0 0 12 0,-1-3-1 0,1 4-1 15,-1-7-10-15,1 6 0 16,-4-5 0-16,0 2 0 0,4 3 0 0,-4 0 0 0,0-2 0 0,0-1-11 16,4 6 11-1,-4-3 0-15,-3 1 8 0,3-1-8 0,-4 3 8 16,1 0-8-16,0 0 8 0,-1-2-8 16,-3 5 0-16,0 0 8 0,0 0-8 0,-3 0 0 0,-1 3 0 0,1-3 9 0,-4 6-9 0,0 0 0 15,0 0 16-15,0 0-3 0,0 0-1 0,0 0 0 16,0 0 0-16,-11 6 0 0,4 3 0 0,-3-3 0 15,-1 0-12-15,0 0 0 0,-3 5 0 0,0-2 0 16,0 3 0-16,7 6 0 0,-7-7 0 0,-4 7 0 16,4-3 0-16,-3 8 0 0,2-5 0 0,-2-3 0 15,3 2 0-15,0 1 0 0,-1-6 0 0,-2 2 9 16,-1 4-9-16,4 0 0 0,0-1 0 0,0 1 0 16,0-4 0-16,3 4 0 0,4-3 0 0,-3 0 0 15,3-1 0-15,-8-2 0 0,8-6 0 0,4 6-11 16,-4-4 11-16,7 1 0 0,-4-3 10 0,4-6-10 15,0 9 0-15,0-9 0 0,4 6 0 0,-4-6 0 16,3 6 0-16,1-6-16 0,3 6 1 0,-4-6 1 16,4 5 14-16,8-5 12 0,-8 0-3 0,0 0 0 15,0 0-9-15,3 0 0 0,4-5 0 0,-3 5 0 16,3 0 0-16,0-6 0 0,0 6 0 0,0 0 0 16,4-6 0-16,-7 6-9 0,6-6 9 0,-3 6-13 0,1-6 13 15,2 3 0-15,-3-3 0 0,4 3 0 16,3-3 0-16,-3-2 8 0,3 2 0 0,0 0-8 15,-3-6 8-15,3 6-8 0,4-11 0 0,-11 5 0 0,7-3 9 16,0 3-9-16,0-5 0 0,-3 2 9 0,7 3 7 0,-8-5 2 16,1 5 0-16,3-3 0 0,0-2-18 0,0 5 0 0,0-9 0 0,-3 1 0 15,-4 5 12-15,4-3-2 0,-1-2 0 0,1 8 0 16,-4-6-10-16,0 1-9 0,8-1 9 0,-12 3-13 16,4-2 13-16,0 5 0 0,4-6 0 0,-7 4 0 15,3 2 0-15,-4-6 0 0,-3 6 0 0,4 1 0 16,-1 2 0-16,-3-3 0 0,-3 0 8 0,-4 6-8 15,4 1 0-15,-1 2 10 0,-3 3-10 0,0 0 8 16,0 0 1-16,0 0 0 0,0 0 0 0,0 0 0 16,0 0-9-16,0 0-11 0,0 0 3 0,-7 8 0 15,3-2-6-15,-6 0-1 0,-4 0 0 0,3 6 0 16,1-6 5-16,-4 3 1 0,-1 2 0 0,1 1 0 16,0 6 9-16,0-7 0 0,4 7 0 0,-8-3-8 15,4 8 8-15,-4-5 0 0,0 3 0 0,-3 2 0 16,4-5 11-16,3 2 4 0,-11 4 1 0,7-9 0 15,-3 8-16-15,3-5 0 0,-3 2 0 0,4-2 0 16,3 0-10-16,-11 5-5 0,7-5-1 0,1 8 0 16,-1-11 16-16,0 5 0 0,4 1 0 0,4-3 0 15,-8-7 0-15,4 4 0 0,3 3 0 0,-3-7 0 16,7 1 0-16,-4 0 0 0,1-3 0 0,3 3 0 16,3-1 0-16,4-11 0 0,0 0 0 0,-3 6 0 0,3-6 0 15,0 0 0-15,0 0 0 0,3 6 0 0,-3-6 0 16,4 0-9-16,3 0 9 0,3 0-8 0,1 0 8 0,0-6 0 15,-1 0 8-15,1 0-8 0,3-5 0 0,4 5 8 16,-8-3-8-16,4 0 0 0,0 0 0 0,4-2 8 16,0 5-8-16,-4-6 0 0,3 0 14 0,1 0-2 0,-4-2 0 15,0 2 0-15,0 6-12 0,4-9 0 0,-4 1 0 16,0 5 0-16,0 3 0 16,4-6 0-16,-4 0 0 0,-7 7 0 15,4-1 0-15,3 0 0 0,-4 3 0 0,-3 0 0 0,1-3 0 0,-8 6-10 0,0 0 10 0,0 0-8 16,0 0 8-16,7 0 0 0,-7 0 0 0,0 0 8 15,0 0-8-15,0 0 0 0,0 0 0 0,0 0 8 16,0 0-8-16,3 6 8 0,1-3-8 0,-1 3 8 16,1 3-8-16,-4 2 11 0,3-5-11 0,-3 6 12 15,0-6-12-15,0 0 0 0,-3 3 0 0,3-1 0 16,-4 1 0-16,1-3 0 0,3 0 0 0,0 0 0 16,-4 0 0-16,4-6 8 0,0 6-8 0,0-6 0 15,0 0 0-15,0 0 0 0,0 0 0 0,0 3 0 16,0-3 0-16,0 0 0 0,0 0 0 0,4 8 0 15,-4-8 0-15,0 0-9 0,0 0 9 0,3 3-10 16,4 0 10-16,0 3 0 0,-3-6 0 0,3 3 0 16,3-3 0-16,1 0 0 0,-7-3 0 0,3 3 0 15,3 0 0-15,1-3 0 0,-1 3 0 0,1-3 0 16,0 3 0-16,3-3 0 0,-4 0 0 0,4 0 0 16,0 3 0-16,-3-5 0 0,0 2 0 0,-1-3 0 15,4 6 0-15,-3-6 0 0,3 0 0 0,0 6 0 0,0-6 0 0,-3 0 0 16,6 0 0-16,-6-2 8 15,3 5-8-15,0-3 0 0,0 0 0 0,0 3 0 16,-3-3 0-16,3 0 0 0,0 0 0 0,0-6 8 0,-3 4-8 16,-4 2 0-16,4 0 0 0,-1 0 0 0,1 3 0 0,-4 0 0 0,3 3 0 15,1 0 8-15,-4-6-8 0,4 0 0 0,-4 1 0 0,0-7 8 16,0 6-8-16,3 0 0 0,-3-3 0 0,-3 6 8 16,3-6-8-16,-3 4 0 0,3 5 0 0,0-6 0 15,-4 6 0-15,1-6 0 0,-1 0 0 0,-3 6 8 16,4-6-8-16,-1 0 0 0,1 3 0 0,-4 3 0 15,0 0 0-15,0-9 8 0,0 9-8 0,0 0 8 16,0 0-8-16,-4-3 0 0,4-2 0 16,0 5 0-16,-3-3 0 0,3 3 0 0,-4-3 0 0,4 3 0 15,-7 0-10-15,0 0 10 0,7 0-12 0,-7-6 12 16,0 12-12-16,7-6 4 0,-7 3 8 0,-4 0-13 16,1 2 13-16,-1 4 0 0,4 3 0 0,-3-6 0 15,-1 0 0-15,0 6 0 0,1-1 0 0,-1-2 0 16,-3 3-12-16,4 0 3 0,2-1 1 0,-6 1 0 15,-3 0-5-15,3 3-1 0,0 8 0 0,-1-8 0 16,1 5 14-16,0 1-9 0,0-3 9 0,4-1-8 16,-8 4 8-16,4 2 0 0,3-5 0 0,-3 3 0 15,3 2 0-15,4-8 0 0,-3 8 0 0,-1-11-8 16,4 6 8-16,4-4 0 0,-1-2 0 0,1 0 0 16,-1 6 0-16,4-13 0 0,-3 4 8 0,3-3-8 15,3 6 0-15,-3-12 8 0,4 6-8 0,-4-6 0 0,3 12 0 16,4-12 0-16,-3 0 0 0,3 0 0 0,-4 0 0 0,8 0 8 15,-4 0-8-15,0 0 0 0,0-6 0 0,4 0 8 16,-4 6-8-16,0-6 0 0,0-3 8 0,7 3-8 0,-7 0 8 0,0 0-8 16,0 1 0-16,0-7 8 15,4 0-8-15,-1 6 0 0,1-6 0 0,-4 4 0 16,4-4 0-16,-1 0 8 0,-3 6-8 16,4-6 0-16,-1-2 0 0,1 5 0 0,-4 0 10 0,0-3 1 0,0-5 0 15,0 8 0-15,0-3-11 0,-3 0 0 0,3 1 0 16,-4-1 0-16,4 0 0 0,-3 0 0 0,3-2 0 0,-4 8 0 15,5-6 0-15,-5 6 0 0,4-6 0 0,-3 1 8 16,-1 5-8-16,-3 0-12 0,4 3 2 0,-4-3 1 16,3 0 9-16,-3 0 0 0,0-6 0 0,4 7 0 15,-4-1 0-15,3 0 0 0,-3 0 0 0,4 0 0 16,-4 6 0-16,3-3 0 0,-3 3 0 0,7-6 0 16,-7 6 0-16,0 0 0 0,4 0 0 0,-1-6 0 15,1 1 0-15,-4 5 0 0,4-6 0 0,-4 0-8 16,0 6 8-16,0 0 0 0,3-6 0 0,-3 6 0 15,0 0 0-15,0 0 0 0,0 0 0 0,0 0 0 16,0 0 0-16,0 0 0 0,0 0 0 0,0 0 0 16,0 0 0-16,0 0 0 0,0 0 0 0,0 0-12 15,0 0 12-15,0 0 0 0,0 0 8 0,0 0-8 16,0 0 0-16,7-3 0 0,-7 3-10 0,0 0 10 16,0 0-8-16,0 0 8 0,0 0 0 0,0 0 0 15,0 0 0-15,4 9 0 0,-4-9 0 0,0 0 0 16,0 0-8-16,3 0 8 0,-3 0 0 0,0 0 0 15,0 0 0-15,7 6 0 0,-7-6 0 0,7 0 0 16,-7 0 0-16,0 0 0 0,4 0 0 0,-4 0 0 0,7 0 0 16,-4-6 0-16,1 6 0 0,-4 0 0 0,7-9 8 15,-4 6-8-15,1 0 0 0,0-3 0 0,-1 3 9 0,1 0-9 0,-1-3 8 16,1 1-8-16,-4 5 0 0,3-6 0 0,1 0 0 16,-4 0 0-16,3 0 0 0,-3-3 0 0,4 0 0 15,-4 4 0-15,3-1 0 0,-3 3 0 0,0-3 0 0,4 0 0 16,-4 6 0-1,-4-6 0-15,4 0 0 0,0 6 8 0,0 0-8 16,0 0 12-16,0 0-12 0,0 0 12 0,0 0-12 16,0 0 0-16,0-12 0 0,0 12 8 0,0 0 1 0,0 0 0 0,-7-3 0 0,7 3 0 15,0 0-9-15,0 0 12 0,-7 0-12 0,7 0 12 16,-3 3-12-16,3-3 0 0,-7 6 0 0,7-6 0 16,-7 6 0-16,3 0 0 0,0 0 0 0,1 0 0 15,3-6 0-15,-4 6 0 0,-3 0-9 0,4-1 9 16,-1 4 0-16,1-3 0 0,3 0 0 0,-4 0 0 15,1 0 0-15,-1 6 0 0,4-7-8 0,-3 1 8 16,-1 0 0-16,4-6 0 0,0 0 0 0,0 9 0 16,-3 3 0-16,3-6 0 0,-4 5-8 0,4 1 8 15,-3-3 0-15,3 0 0 0,-4 5 0 0,4-2 0 16,0-6 0-16,-3 6 0 0,6-6 0 0,-3 3 0 16,0 2 0-16,0 1 0 0,4-6-8 0,-4 0 8 15,0 6 0-15,3-9 0 0,-3 8-8 0,4-2 8 16,-4 0 0-16,3-3 0 0,1 0 0 0,-1 0 0 15,-3-6 0-15,4 5 0 0,-1 1 0 0,-3 3 0 16,0-9 0-16,4 6 0 0,-1 0 0 0,1 0 0 16,-4-6 0-16,3 6 0 0,1 5 0 0,-4-11 0 0,0 0 0 15,7 6 0-15,-7-6 0 0,3 6 0 16,-3-6 0-16,4 6 0 0,3-6 0 0,-7 0 0 16,4 3 0-16,-4-3 0 0,10 3 0 0,-3-3 0 0,0 0 0 0,-3-3 0 0,6 3 0 0,-6-3 0 15,3 3 0-15,-4 0 0 16,5-6 0-16,-1 6 0 0,0-6 0 0,0 0 0 0,0 1 8 0,0-1-8 15,0 0 8-15,0-3-8 0,0 3 11 0,4-3-11 16,-4 0 0-16,3-2 0 0,-3 5 0 0,7-6 0 16,-7 3 0-16,1 0 0 0,2-5 0 0,-3 2 0 15,4 0 0-15,-1-2 0 0,1 5 0 0,-4 0 0 16,0-3 0-16,4 6 0 0,-4-11 0 0,0 8 0 16,0 3 0-16,3 0 0 0,-3 0 0 0,-3 6 0 15,-1-6 8-15,1 0-8 0,-1 1 0 0,1-1 0 16,0 0 8-16,-4 6-8 0,3-6 0 0,-3 6 0 15,0 0 0-15,0 0 0 0,0 0 0 0,0 0 0 16,0 0 11-16,0 0-2 0,0 0 0 0,0 0 0 16,0 0-9-16,0 0 8 0,0 0-8 0,-7 6 8 15,7-6-8-15,0 0 0 0,-4 0-10 0,4 0 10 16,-7 6-9-16,4 0 9 0,-1-6-8 0,1 11 8 16,-1-5-8-16,-3 0 8 0,4 0-8 0,-1 6 8 15,1-4 0-15,3-2 0 0,-4 6 0 0,4-6 0 16,0 0 0-16,-3 3-10 0,3-3 10 0,0 5 0 15,0 1-8-15,0-6 8 0,0 6 0 0,0-6 0 16,0 2 0-16,3 1 0 0,-3-3 0 0,0 3 0 0,4-3 0 16,-4 6 0-16,3-7 0 0,1 4 0 0,-1-3 0 0,4 3 0 15,-3-3 0-15,-1-3 0 0,1 3 0 16,-1 5 0-16,4-5 0 0,1 0 0 0,-1 0-10 0,0-6 10 0,-4 6-8 16,4-3 8-16,0 3 0 0,0-3 0 0,0 0 0 15,4 3 0-15,0-1 0 0,-1-5 0 16,4 6 0-16,4 0 8 0,-11-6-8 0,7 0 0 0,-3 6 0 15,3-6 8-15,0 0-8 0,0 0 0 0,0-6 0 0,0 6 8 16,4 0-8-16,-8 0 0 16,5 0 0-16,-1-6 0 0,0 6 0 0,0-6 8 0,0 1-8 0,0-4 0 15,-3 3 0-15,6 0 8 0,-6 0-8 0,0 0 0 16,3 0 8-16,0-5-8 0,0 5 8 0,-4-6-8 16,5 3 0-16,-5 0 0 0,1 0 0 0,6-2 8 15,-10 5-8-15,4-6 0 0,0 0 0 0,-1 1 0 16,1 2 0-16,-1-3 0 0,-3 6 0 0,0-6 8 15,0-2-8-15,4 5 0 0,-7 0 0 0,3 3 8 16,-4 0-8-16,1-6 0 0,-1 4 0 0,-3-1 8 0,0 3-8 0,0 0 0 16,0 6 0-16,0-3 8 0,0-3-8 0,0 6 0 15,0 0 0-15,0 0 0 0,0 0 0 0,-3-11-16 16,-1 11 4-16,4 0 0 0,-7-6-2 0,4 0-1 16,-1 0 0-16,-3 0 0 0,0 3 5 0,0 0 1 15,7 3 0-15,-7-3 0 0,-4 0-3 0,11 3-1 16,-10 3 0-16,3-3 0 0,-4 0-2 0,0 0 0 15,1 6 0-15,-4-3 0 0,3 0 6 16,1 0 1-16,-5 3 0 0,5-6 0 16,-1 6 8-16,1 0-12 0,-1 5 12 0,1-2-12 15,-1 0 12-15,4 0 0 0,0 2 0 0,-7 7 0 0,3-12 0 16,4 6-8-16,-3-3 8 0,2 8-8 16,1-11 8-16,0 6 0 0,4 0 0 0,-4-4-8 15,3 4 8-15,1 0 0 0,-1 0 8 0,1-6-8 0,3 5 9 0,3-5-9 0,-3-6 12 16,4 6-12-16,-1 0 10 0,4 0-10 0,-3 3 8 15,-1-9-8-15,4 6 0 0,0-1 8 0,-3-5-8 0,3 0 0 16,4 6 0-16,-4-6 8 0,7 0-8 0,-7-6 0 16,3 6 0-16,1 0 8 0,0 0-8 0,-1-5 0 15,4-1 0-15,-3 0 0 0,3 3 8 0,0-3-8 16,-3 0 0-16,6 0 0 0,-10 0 0 0,7 0 8 16,-3 1-8-16,3-1 0 0,0-6 0 0,0 6 0 15,1 3 0-15,-1 0 0 0,3 0 0 0,-10-3 0 16,4 3 0-16,3 3 0 0,-3-5 0 0,-1 5 0 15,1-3 0-15,-4 3 0 0,0 3 0 0,0 2 0 16,0-5 0-16,0 3 0 0,0 0 0 0,0 3 0 0,-3 0 0 16,-1 0 0-16,4 0 0 0,-3 0 0 15,-4 5 0-15,0-2 0 0,0 0 0 0,0 0 0 16,0 3 0-16,0-1 0 0,0 1 0 0,0-3 8 16,-4 0-8-16,4 0 0 0,0 2 0 0,0-5 8 0,0 0-8 0,0 6 0 15,0-12 0-15,0 0 0 0,4 6 0 0,-4 0 0 16,0-6 0-16,0 0 0 0,0 0 0 0,3 0 0 15,4 0 0-15,0 0 0 0,4 0 0 0,-4 0 0 16,0-6 0-16,4 6 8 0,-1-6-8 0,1 0 0 16,-1 0 0-16,1 0 8 0,0 0-8 0,6-8 0 15,-10 5 0-15,7 0 0 0,1-3 12 0,-1 1 0 0,0-1 0 0,0 3 0 16,0 0-12-16,0 0 0 0,4-2 0 0,-8-1 0 16,8 6-9-16,0-6-4 0,-4 0-1 0,0 4 0 15,0 2 14-15,0 0 0 0,-3 0 0 0,3 0 0 16,-7 0 0-16,7 0 0 0,-3 3 0 0,-1-2 0 15,-3 2 0-15,4 3 0 0,-4-3 0 0,0 3 0 16,0 0 0-16,-7 0 0 0,7 3 0 16,-7-3 0-16,0 0 11 0,3 3-2 0,-3-3 0 0,4 8 0 15,0-2 5-15,-4 0 1 0,0 0 0 0,3 6 0 16,-3-6-3-16,0 2-1 0,0-2 0 0,0 3 0 16,0 0-2-16,-3-3 0 0,-1 6 0 0,4-7 0 15,0 4-9-15,0-3 8 0,0 3-8 0,0-3 8 16,0-6-8-16,0 9 0 0,0 2 0 0,4-5 0 15,-4 0 0-15,0-6 0 0,0 0 0 0,3 6 0 16,1 0 0-16,-1 0 0 0,4 0-9 0,-7-6 9 0,7 3 0 0,-3 3 0 16,3-1 0-16,-7-5 0 0,7 0 0 0,-4 6 0 15,4-6 0-15,0 0 0 0,1-967 0 0,-5 1934 0 16,4-967 0-16,0 0 0 0,0 0 0 0,-7 0 0 16,7-6 0-16,0 6 0 0,0 0 0 0,0 0 0 15,-3-5 0-15,3 5 0 16,0 0 0-16,-3-6 0 0,6 6 0 0,-10-3 0 15,7 3-17-15,-7 0 3 0,4-3 1 0,-4 3 0 16,7 0-22-16,-4-3-4 0,-3 3-1 0</inkml:trace>
  <inkml:trace contextRef="#ctx0" brushRef="#br0" timeOffset="185495.092">8072 8010 235 0,'0'0'10'0</inkml:trace>
  <inkml:trace contextRef="#ctx0" brushRef="#br0" timeOffset="186511.947">8033 7981 298 0,'0'0'0'0,"0"0"12"15,0 0-3-15,0 0 1 0,0 0-10 0,0 0 0 0,0 0 0 0,0 0 0 0,0-6 47 16,0 6 7-16,3-6 2 0,1-3 0 0,-4 3-44 0,3 1-12 16,4-1 0-16,-3 0 8 0,3 6-8 0,-4-6 0 15,5 0 0-15,-5 0 0 0,4 0 0 0,0 0 0 16,-3 1 0-16,3-4 0 0,0 3 0 0,0 0 0 16,-4 0 0-16,1 6 0 0,3-12 0 0,-3 6 0 0,3 1 0 15,-4-1 0-15,-3 6 0 0,0 0 0 16,4-6 0-16,-4 6 0 15,0 0 0-15,0 0 17 0,0 0-2 0,0 0-1 0,10-3 30 0,-10 3 5 0,0 0 2 0,0 0 0 16,0 0-8-16,0 0-2 0,0 0 0 0,0 0 0 16,0 0-41-16,0 0 0 0,-10 3 0 0,6 3 0 15,4-6 0-15,-7 0 0 0,7 0 0 0,-7 6 8 16,7-6-8-16,-7 5 0 0,7-5 9 0,-7 0-9 16,0 0 0-16,7 0 8 0,-7 6-8 0,0-6 0 15,0 0 0-15,0 6 0 0,7-6 0 0,-7 0 0 16,-1 6 0-16,1 0 0 0,0-3-9 0,0 0 9 15,4 3 0-15,-4 3-11 0,7-9 11 0,-4 5-8 16,-6 7-8-16,6-6 0 0,-3 0-1 0,0 0 0 0,7-6 6 16,-4 6 2-16,1 3 0 0,3-9 0 15,0 0 9-15,0 0-8 0,0 0 8 0,0 0-8 16,0 0 8-16,0 0 0 0,0 0 0 0,0 0 0 16,0 0 24-16,0 0 0 0,0 0 0 0,0 0 0 15,0 0-1-15,0 0 0 0,0 0 0 0,0 0 0 16,0 0 1-16,0 0 0 0,3 2 0 0,-3-2 0 0,0 0-10 0,8 3-2 15,-1 0 0-15,0 0 0 0,3-3-1 0,-10-3-1 16,7 0 0-16,0 3 0 0,0 0 4 0,-3 0 1 16,3 0 0-16,0-3 0 0,0 1 2 0,0 2 1 15,4-9 0-15,-4 9 0 0,3-6-2 0,1 6 0 16,-4-6 0-16,4 0 0 0,-1 0-6 16,1 0-2-16,3-5 0 0,0 2 0 0,0-3 7 0,0 6 1 0,-3-6 0 0,3 1 0 15,0-1-16-15,-3 0 9 16,3 0-9-16,-4-2 8 0,1 2-8 0,3 0 0 0,4-3 9 0,-4 4-9 15,3-1 17-15,-3-6-1 0,1 1 0 0,2 2 0 16,1-3-4-16,0 6-2 0,-1-2 0 0,1 2 0 16,-1 0-10-16,1-11 0 0,0 2 9 0,-1 4-9 15,1-7 19-15,0 1-1 0,3 2 0 0,-4-3 0 16,5 1-18-16,-5-4-19 0,1 4 4 0,-4 2 1 16,4-2 14-16,-1-7 0 0,1 10 0 15,-4-7 0-15,0 4 0 0,0-1 0 0,0 1 0 0,0 2 0 16,1 9 0-16,-1 1 0 0,0-10 0 0,-4 9 0 15,-3 1 13-15,0-1-1 0,1-6 0 0,-5 12 0 16,1-2-24-16,-1 2-4 0,1 6-2 0,-4 0 0 16,0 0 1-16,0 0 0 0,0 0 0 0,0 0 0 15,0 0-19-15,0 0-4 0,-14 0-1 16,3 6 0-16,0-1 18 0,1 1 4 0,3-3 1 16,-4 9 0-16,1 0 18 0,-1-6 0 0,0-6 0 0,1 6 0 15,-1-1 0-15,4 1 0 0,-3 12 0 0,3-3 0 16,-1 2 0-16,-2-2 0 0,3 3 0 0,-4-1 0 0,1 7 0 0,-4-4 0 15,-1 4 0-15,5-4 9 0,-4 4-9 16,3-6 0-16,1 5 0 0,-1-2 0 16,0 2 0-16,4-2 0 0,-3 2 0 0,3 1 8 0,0-7 8 0,0 4 2 15,0-3 0-15,-1 2 0 0,5-5 2 0,-1 6 0 16,1-4 0-16,-1-2 0 0,1 2-11 0,3 7-1 16,-4-12-8-16,4 8 12 0,4-2-12 0,-4 0 0 15,3-4 8-15,-3 4-8 0,4-6 0 0,-1 5 0 16,-3-8 0-16,4 3 0 0,3 0 0 0,-3 5 9 0,-1-5-9 15,4-3 8-15,-3 9-8 0,-1-7 0 0,4 1 0 0,-3 0 8 16,3 0-8-16,-4-1 0 0,4-2 0 0,0 3 0 16,1-6-12-16,-1 6 1 0,0-7 1 0,0 1 0 31,0 0-26-31,0-3-6 0,-4 0-1 0,4 6 0 16,0-9-23-16,1 0-5 0,-1-6-1 0,3 6-250 0,-6-3-50 0</inkml:trace>
  <inkml:trace contextRef="#ctx0" brushRef="#br0" timeOffset="186866.789">8326 7566 1364 0,'3'0'28'0,"8"0"7"0,3 0-35 15,0 0 0-15,7 0 0 0,0-5 0 0,0 5 21 0,1 0-2 16,2-6-1-16,1 6 0 0,3-6-10 0,-3 0-8 0,3 6 12 0,0-6-12 16,1 0 0-16,-5 0-12 0,4-5 0 15,-3 5-390 1,0-3-78-16</inkml:trace>
  <inkml:trace contextRef="#ctx0" brushRef="#br0" timeOffset="187937.252">6907 7943 220 0,'0'0'0'0,"0"0"12"0,0 0-12 0,0 0 0 0,4 0 0 0,-1 6 0 16,-3-6 15-16,8 3 0 0,-8-3 0 0,0 0 0 16,3 0-5-16,4 0-1 0,0 0 0 0,-7 0 0 15,4 0 33-15,3 2 6 0,-7-2 2 0,7 0 0 16,-7 0-26-16,0 0-6 0,7 3-1 0,-4 0 0 15,-3-3-9-15,11 0-8 0,-8 3 9 0,5 3-9 16,-1-6 0-16,0 0 0 0,0 6-13 0,0-6 4 16,3 0 9-16,-3 6 0 0,0-6 0 0,0 0 0 15,1 0 0-15,2-6 0 0,-3 6 0 0,4 0 0 16,-1 0 24-16,1-6 6 0,0 0 2 0,-1 3 0 16,-3-3-32-16,4 1 0 0,3-1 0 0,-7 0 0 15,7 0 23-15,-3-6 1 0,-1 6 1 0,4 0 0 0,-3 1-13 16,-1-4-4-16,1 0 0 0,0 3 0 15,3 3-8-15,-4-3 0 0,1-6 0 0,-1 7 0 16,-2-1 15-16,2-3 4 0,4 3 1 0,-3-3 0 0,-1 0-20 0,1 3 0 16,0 1 0-16,-4-1-9 0,3 0 9 0,1 0 0 15,-4-3 0-15,0 0-8 0,0 3-4 0,0-2-1 16,0 2 0-16,0-6 0 0,0 6 13 0,-3 0 0 16,3 0 0-16,0-2 0 15,-4 5-12-15,1-3 0 0,-1 3 0 0,1 0 0 0,-1 0-7 0,-3 3-1 0,0 0 0 16,0 0 0-1,0 0-28-15,0 0-7 0,0 0-1 0</inkml:trace>
  <inkml:trace contextRef="#ctx0" brushRef="#br0" timeOffset="189420.711">6862 7807 486 0,'0'0'20'0,"0"0"-20"16,0 0 33-16,0 0 3 0,0 0 0 0,0 0 0 16,0 0-12-16,0 0-1 0,0 0-1 0,0 0 0 15,0 0-2-15,0 0 0 0,0 0 0 0,0 0 0 16,3-5 2-16,-3 5 0 0,0 0 0 0,0 0 0 16,0 0 0-16,0 0 0 0,7 0 0 0,-7 0 0 15,0 0-10-15,0 0-1 0,0 0-1 0,0 0 0 16,0 0 1-16,0 0 0 0,0 0 0 0,4 0 0 15,-4 0-3-15,7 5 0 0,-4-5 0 0,-3 0 0 16,7 0-8-16,-7 0 10 0,11 0-10 0,-11 0 10 16,7 0 2-16,-7 0 0 0,7 0 0 0,0 0 0 15,0-5 5-15,0 5 2 0,0-6 0 0,0 6 0 16,4-6-1-16,-4 0 0 0,3 0 0 0,1 3 0 16,-4-3-5-16,4 0-1 0,-4 3 0 0,7-5 0 0,-7 2 0 15,3 0 0-15,5-6 0 0,-5 6 0 0,4-8-1 0,0 2-1 16,-3 0 0-16,3 0 0 0,0 0 3 0,4-2 1 15,-8 2 0-15,5 0 0 0,-1 1-4 0,0-7-1 0,3 3 0 0,-2 3 0 16,-1-5-9-16,0 5 0 0,-4-6 0 0,1 7 0 16,3 2 0-16,-3-3 0 0,-4 0 0 0,3-2 0 15,-3 8 0-15,4-3 0 0,-4 0 0 0,-4 3 8 16,1 0-8-16,0 0 0 0,-4 6 0 0,0-5 0 16,0 5 0-16,0 0 12 0,0 0-12 0,0 0 12 15,0 0-12-15,0 0 12 0,-4-6-12 0,4 6 12 16,0 0-12-16,-7 0-11 0,7 0 3 0,-11 0 0 0,11 0-3 15,-7 6 0-15,-3-1 0 0,-1-5 0 16,4 6 11-16,-4 6-8 0,1-6 8 0,-1-3-8 0,1 6 8 16,-1-3 0-16,-3 2 0 0,3 4-8 15,-3-6 0-15,0 0 0 0,0 6 0 0,0-6 0 16,0 2 8-16,3 4 11 0,-6 0-3 0,-1-6 0 16,0 6-8-16,1-7-11 0,-1 7 3 0,4-3 0 15,-4 3 8-15,1 0-8 0,-1-1 8 0,0 4-8 16,1-3 8-16,-1-1-12 0,4 7 12 0,0-6-12 15,3-3 12-15,-6 5 0 0,6-5 0 0,1 3-8 16,3 0 8-16,-1-6 0 0,5 5 0 0,-1-2 0 16,1 3 0-16,-1-6 0 0,4 0 0 0,0-6 0 0,-3 6 0 15,3-6-12-15,0 11 12 0,0-8-12 0,0-3 12 16,3 9 0-16,-3-3 0 0,4 0-8 0,-1 3 8 0,1-3 0 0,-1-1 0 16,1 1 0-16,3 0 0 0,0-6 0 0,0 6 0 0,0-3 0 15,0 0 16-15,4 0-2 0,-4 0 0 0,-4 0 0 16,8 0-3-16,-4 6-1 0,4-9 0 0,-4 5 0 15,3-5-1-15,-3 6 0 0,4-6 0 0,0 0 0 16,-4 0-9-16,3 0 12 0,-3 0-12 0,7-6 12 16,-7 6-12-16,0 0 0 0,4 0 0 0,-4 0 8 15,4-5-8-15,-1-1 12 0,1 3-12 0,-4 3 12 16,3-3 1-16,-2 0 1 0,2 0 0 0,1 3 0 16,-4-3-14-16,7 0 8 0,-7 0-8 0,4 3 0 15,-1 0 8-15,1 0-8 0,-1 0 0 0,1 0 0 16,-4 0 0-16,3 0 0 0,1 0 0 0,-4 0 0 15,4 0 8-15,3 0-8 0,-11 0 0 0,8 0 0 16,-4 0 0-16,4 0 0 0,-1 0 0 0,1 0 0 16,-1 0 0-16,1 0 0 0,3-6 0 0,-7 6 0 15,4 0 0-15,-1 0 0 0,4-6 0 0,-3 6 0 16,0-6 8-16,-1 6-8 0,1-5 0 0,-1-1 0 16,1 6 0-16,-4-6 0 0,0 3 0 0,0 0 0 0,0 0 0 0,0 3-12 15,0-3 1-15,-3 0 0 16,-4 3-30-16,0 0-7 0,0 0 0 0</inkml:trace>
  <inkml:trace contextRef="#ctx0" brushRef="#br0" timeOffset="190302.35">6886 7172 1147 0,'0'0'24'0,"-7"6"5"0,7-6-29 0,-3 6 0 16,3-6 0-16,-4 6 0 0,4-6 16 0,-3 9-2 0,3-9-1 0,0 6 0 16,0-6-13-16,0 6 0 0,0-6 0 0,0 0 0 15,0 0-20-15,0 0-1 0,0 0 0 0,0 0 0 16,0 0 0-16,0 0 0 0,0 0 0 0,0 0 0 15,0 0 21-15,0 0 0 0,0 0 10 0,0 0-10 16,0 0 16-16,0 0-4 0,0 0-1 0,0 0 0 16,0 0-11-16,0 0 0 0,0 0 0 0,0 0 8 15,0 0-30-15,0 0-6 0,0 0-2 0,0 0 0 16,0 0-17-16,0 0-3 0,0 0-1 0,0 0 0 16,0 0 35-16,3-3 8 0,-3 3 8 0,0 0-13 15,4 0 13-15,-4 0 0 0,0 0 0 0,0 0 0 16,0 0 32-16,0 0 4 0,0 0 0 0,0 0 0 15,0 0 16-15,0 0 3 0,0 0 1 0,0 0 0 16,0 0-16-16,0 0-2 0,0 0-1 0,0 0 0 16,0 0-15-16,0 0-3 0,0 0-1 0,0 0 0 15,0 0-18-15,0 0 0 0,0 0 8 0,0 0-8 16,0 0 0-16,0 0 0 0,0 0 0 0,0 0 0 16,0-967 0-16,0 1934-12 0,0-967 12 0,0 0-12 15,0 0-7-15,0-6-1 0,3 3 0 0,1-6 0 16,-4 9-30-16,0-6-6 0,3 0-2 0</inkml:trace>
  <inkml:trace contextRef="#ctx0" brushRef="#br0" timeOffset="191689.551">9088 8031 513 0,'0'0'21'0,"0"0"-21"16,0 0 49-16,0 0 6 0,0 0 1 0,0 0 0 16,0 0-26-16,0 0-5 0,3 6-1 0,-3-6 0 0,0 0-24 0,0 0 8 15,0 0-8-15,0 0 0 0,4 6 0 0,-4-6 0 16,0 0 0-16,0 0 0 0,0 0-14 0,0 0-8 15,0 0-2-15</inkml:trace>
  <inkml:trace contextRef="#ctx0" brushRef="#br0" timeOffset="194480.186">7260 5591 519 0,'0'0'10'0,"0"0"5"0,0 0-15 0,0 0 0 0,0 0 0 0,-7 0 0 15,4-3 32-15,-4-3 3 0,7 6 1 0,-4-3 0 16,4 3-20-16,0 0-4 0,0 0-1 0,-7 0 0 16,0-6 13-16,7 6 2 0,-7 0 1 0,3-6 0 15,-3 6 1-15,7 0 0 0,-7-6 0 0,7 6 0 16,-7-5-8-16,0 5 0 0,0-6-1 0,0 6 0 16,7 0-19-16,-7-6 10 0,0 6-10 0,0 0 8 15,-4 0-8-15,1 0 0 0,3-6 0 0,0 6 0 16,-1-3 0-16,1 3 10 0,0-3-10 0,7 3 10 15,-10-3-10-15,3 0 12 0,0-3-12 0,0 3 12 16,3-3-1-16,-3 1 0 0,3 5 0 0,-3-12 0 16,4 6-11-16,-1 0 0 0,1-3 0 0,-1 0 8 15,-6 1-27-15,6-4-5 0</inkml:trace>
  <inkml:trace contextRef="#ctx0" brushRef="#br0" timeOffset="198778.038">21872 5894 1041 0,'0'0'29'0,"0"0"7"0,-7 0-28 0,4-6-8 16,3 6 0-16,-7-6 0 0,3 6 60 0,4 0 12 15,-7-6 1-15,0 0 1 0,3 6-22 0,-3 0-4 0,0-6 0 0,4 6-1 16,-4-6-21-16,3 1-4 0,-3-1-1 0,4 3 0 16,-4-6-30-16,3 0-7 0,-3-3 0 0</inkml:trace>
  <inkml:trace contextRef="#ctx0" brushRef="#br0" timeOffset="-204610.377">5838 7960 1044 0,'-31'-6'21'0,"20"6"7"0,4-2-28 0,4 2 0 0,3 0 0 0,0 0 0 32,0 0 0-32,0 0 0 0,0 0-9 0</inkml:trace>
  <inkml:trace contextRef="#ctx0" brushRef="#br0" timeOffset="-173984.771">9934 8084 866 0,'0'0'18'0,"0"0"4"0,0 0-22 0,-7 0 0 0,4 9 0 0,-4-9 0 16,7 0 65-16,-7 6 9 0,7-6 2 0,-4 0 0 15,4 0-27-15,-7 0-5 0,7 0 0 0,-4 5-1 16,4-5-25-16,-7 0-5 0,7 0-1 0,-7 0 0 15,4 6-12-15,-1 0 0 0,1 0 0 0,-1 3 0 16,1 0 0-16,-1 0 0 0,1-4 0 0,3 1 0 16,-4 0 0-16,4 6 0 0,0-6 0 0,-3 6 0 15,3-7 0-15,-4 4 0 0,4-3 0 0,0 6 0 16,-4 0 0-16,1-6 0 0,3-1 0 0,-4 4 9 16,1 0 24-16,-1 0 5 0,-3-3 1 0,4 5 0 15,-1-5-7-15,1 0-2 0,-1 0 0 0,1 6 0 16,-1 0-10-16,-3-4-3 0,4 4 0 0,-4 0 0 15,-1 0-5-15,1-3-2 0,4-1 0 0,-4 7 0 16,3-3-1-16,-3 0 0 0,0 2 0 0,4 4 0 16,-4-6-9-16,3-6 0 0,4 5 0 0,-3-5 0 15,3 3 0-15,0-9 0 0,0 6 0 0,0-6 0 0,-4 6 0 16,4-6 8-16,0 0-8 0,0 0 0 16,0 0-37-16,0 0-13 0,0 0-2 0</inkml:trace>
  <inkml:trace contextRef="#ctx0" brushRef="#br0" timeOffset="-171318.069">10096 8054 850 0,'0'0'17'0,"-7"6"6"0,7-6-23 15,0 0 0-15,0 0 0 0,0 0 0 16,-7 0 56-16,7 0 6 0,-7 6 2 0,7-6 0 0,0 0 12 0,-7 3 2 0,7-3 1 0,-3 6 0 15,3-6-42-15,0 0-8 0,0 0-1 0,-7 6-1 16,3 6 1-16,1-6 1 0,-4-1 0 0,3 7 0 16,1 0-11-16,-5 0-2 0,5 2-1 0,-1-2 0 15,1 6-15-15,-4-4 0 0,0 4 0 0,3 0 0 16,-3-1-15-16,0 1-5 0,-3 3-2 0,3-4 0 16,-4 1 22-16,4 2 0 0,0-2 0 0,-4 0 0 15,4-1 40-15,-3 4 12 0,3-3 2 0,-1-4 1 16,-2 4-37-16,3-6-7 0,0-1-2 15,0-2 0-15,0 3 27 0,3-3 6 0,-3 0 1 0,4-3 0 16,3-6-18-16,0 0-3 0,0 0-1 0,0 0 0 16,0 0-21-16,0 0 0 0,0 0 0 0,0 0 0 15,0 0 0-15,0 0 0 0,0 0 0 0,-8-6 0 16,8 6 0-16,0 0 0 0,0 0 0 0,0 0 0 16,0 0 0-16,-3-6 0 0,3 6 0 0,0-6 0 15,0 6 0-15,0-3 0 0,0-3 0 0,0 6 0 16,0 0 0-16,0 0 0 0,0 0 0 0,0 0 0 15,7-6-41-15,-3 6-13 0,-1-3-2 0,-3 3-1 16,0 0 33-16,0 0 6 0,0 0 2 0,0 0 0 16,0 0 16-16,0 0 11 0,4 0-2 0,-4 0 0 15,0 0-29-15,0 0-5 0,0 0-2 0,0 0 0 16,0 0 27-16,0 0 11 0,0 0-1 0,0 0 0 16,0 0 6-16,0 0 0 0,0 0 1 0,0 0 0 0,0 0-17 0,0 0 0 15,0 0 0-15,0 0 0 0,0 0 0 0,0 0 0 16,0 0 0-16,0 0 0 0,0 0 0 0,0-3 0 15,0 3 0-15,0 0 0 0,0 0 0 0,0 0 0 16,0 0 0-16,0 0 0 0,0 0 0 0,0 0 0 16,0 0 0-16,0 0 0 0,0 0 0 15,0 0 0-15,0 0 0 0,0 0 0 16,0 0 0-16,0 0 0 0,0 0 0 0,0 0 0 0,0 0 21 0,0 0 1 0,0 0 0 16,0 0 0-16,0 0-22 0,0 0 0 0,-7-6 0 0,3-5 8 15,0 5-8-15,1 0 0 0,-1-6-11 0,1 3 11 16,3 3-36-16,-4 1 0 15,1-7-1-15,-1 6 0 0,1 0-4 0,-1 0-1 0,1-3 0 16,-1 1 0-16,-3-1 26 0,0 3 6 0,0-6 1 0,0 0 0 16,-4 6 9-16,4-2 8 0,-3 2-8 0,-1 3 11 15,4 0-11-15,0-6 0 0,7 9 0 0,-7-3 0 16,0 3 53-16,0-6 9 0,0 6 2 0,0 0 0 16,0-6-52-16,3 6-12 0,1-6 0 0,3 6 0 15,0 0 0-15,0 0 0 0,0 0 0 0,0 0 0 16,0 0 0-16,-7 0 0 0,7 0 0 0,0 0 0 15,0 0 0-15,0 0 0 0,0 0 0 0,0 0 0 16,-4 0 0-16,1 6 0 0,-1 6 0 0,1-9 0 16,3 9-48-16,0-9-13 0,0-3-3 0,0 9 0 15,0 2 75-15,-4-5 14 0,4 12 3 0,0-12 1 16,0 0-46-16,0-6-10 0,4 6-1 0,-4-6-1 16,0 0 29-16,3 5 0 0,-3-5 0 0,4 9 0 15,-4-9 45-15,0 0 15 0,0 0 4 0,10 0 0 0,-3 0-52 16,0 6-12-16,4-6 0 0,-4 0 0 0,0 0 0 15,7 0-12-15,-3-6 3 0,-1 6 0 0,1 0 9 0,3-6 0 16,-3 0 0-16,3 4 0 0,-4 2 0 0,4 0 0 0,0 2 0 0,1 1 0 16,-1 0 0-16,-4 3 0 0,1-6 0 0,-1 0-8 15,5 0 8-15,-8 0 0 0,3 12 0 0,1-12 0 16,-4 6 0-16,0-6 0 0,3 0 0 0,-2 0 0 16,-1 0 0-16,0-6 0 0,-4 6 0 0,4 0 0 15,-3 0 13-15,3 0-1 0,0-6-1 0,-4 6 0 16,4-6 13-16,-3 6 2 0,3 0 1 0,0-6 0 15,-3 3-11-15,3-2-1 0,-4 2-1 0,4-3 0 16,0-3-14-16,0-3 0 0,0 6 0 0,0-6 0 16,0 4 8-16,-3 2-8 0,3 0 0 0,-3-3 0 15,-1 6 0-15,1-3 0 0,-1 0 0 0,-3 0 0 16,0 6 0-16,0 0 8 0,7-5-8 0,-7 5 0 16,0 0 0-16,4 0 9 0,-4 0-9 0,0-12 8 15,3 3-8-15,1 3 8 0,-4-3-8 0,0 1 8 16,3 2-8-16,-3 0 0 0,0-6 9 0,0 12-9 15,0 0 0-15,0 0 0 0,0 0 0 0,0 0 0 16,0 0 0-16,0 0 0 0,0 0 0 0,0 0 0 16,0 0-8-16,0 0 8 0,0 0-8 0,0 0 8 15,0 0 0-15,0 0 16 0,0 0-3 0,0 0 0 16,0 0-35-16,4 6-7 0,-4 0-2 0,0 6 0 0,0-7 31 0,0 1 0 16,0-3 0-16,-4 3 0 15,4 6-23-15,-3-6-11 0,-1 0-2 0,1-1-1 0,-1-5 56 0,4 6 11 16,-3 0 2-16,-1 3 1 0,4-3-25 0,-3 3-8 15,3-3 0-15,0-6 0 0,0 0 0 0,0 0 0 16,0 0 8-16,0 0-8 0,-4 8 0 0,4-2 0 16,0 0 0-16,0 0 0 0,0-6 8 0,0 12-8 15,0-12 0-15,0 6 0 0,0-6 8 16,-3 6-8-16,3-6 0 0,0 6 0 0,0 2 8 0,0 4-8 0,0 0 0 16,0-6 0-16,0 3 8 0,0-1-8 0,0-2 0 0,0 3 0 15,0-9 0-15,0 12 0 0,0-12 0 0,0 0 0 16,0 6 8-16,0-6-8 0,0 0 0 0,0 0 0 15,0 0 0-15,0 0 0 0,0 0 0 0,0 0 0 16,0 0 8-16,0 0-8 0,3 6 0 0,-3-6 0 16,0 5 0-16,0-5 8 0,0 9-8 0,4 0 0 15,-4-9 12-15,0 6-4 0,3 0 0 0,-3-6-8 16,0 0 12-16,0 0-12 0,0 0 12 0,4 9-12 16,-4-9 0-16,7 0 0 0,-4 0 0 0,4 0 0 15,0 0 0-15,-3 0 0 0,3 0 0 0,0 0 0 16,0-6 0-16,-3 3 0 0,3 0 0 0,-4 0 0 15,1 3 30-15,3-3-1 0,0 0 0 0,-4-3 0 16,8 3-20-16,-4 3-9 0,0 0 8 0,0-3-8 16,0 3 0-16,0-6 0 0,0 6 0 0,-3-5 0 15,3-1-21-15,0 0-10 0,0 0-1 0,0-6-1 0,0 6 57 16,-3 3 12-16,3-3 3 0,-4 1 0 16,1 5-11-16,-4-12-3 0,3 6 0 0,1 0 0 15,-1 0-36-15,1 6-7 0,-4 0-2 0,3-9 0 16,1 4 20-16,-1-4 0 0,1 0 0 0,-4-3 0 15,0 6 17-15,3-6 1 0,-3 7 0 0,0-4 0 0,4 3-18 16,-4-6-16-16,0 6 4 0,-4 0 0 0,4 0 12 0,0 6 0 0,0 0 0 16,0 0 0-16,0-5 0 0,-3-1 0 0,3-3 0 15,-4 0 0-15,1 3 0 0,-1 0 0 0,4 3-8 0,0 3 8 16,0 0-16-16,0 0 2 0,0 0 1 0,0 0 0 16,0 0-19-1,0 0-3-15,0 0-1 0,0 0 0 0,-7 0 36 0,4 3 0 0,-1 3 0 0,1-3 0 16,3-3 0-16,-7 6 0 0,7 3 0 0,0-9 0 15,-4 6 0-15,4-6 0 0,-3 11 0 0,3-5 0 16,-4 0 0-16,1 0 0 0,3 6 0 0,-4-3 0 16,4-3-8-16,0-6 8 0,-3 5 0 0,3-5 0 15,0 12-8-15,0-12 8 0,3 6 0 0,-3 6 0 16,0-9 0-16,4 3 0 0,-4 0 0 0,0 2 0 16,0 1 0-16,3 3 0 0,-3-6 0 0,4 6 0 15,-1-9 0-15,-3-3 0 0,0 5 0 0,0-5 0 16,0 0 0-16,4 6 0 0,-4-6 0 0,3 6 0 15,1 6 0-15,-1-6 0 0,4 0 0 0,-7-6 0 16,4 6 0-16,-1-1 0 0,-3-5 0 0,7 6 0 16,0-3 0-16,-3 6 0 0,3-3 0 0,-3 0 0 15,-4-6 0-15,0 0 0 0,7 3 0 0,-7-3 0 16,7 6 0-16,-4 0 0 0,-3-6 0 0,7 0 0 16,-3 0 0-16,-4 0 0 0,7 5 0 0,-7-5 0 15,7-5 36-15,-4 5 2 0,5-6 0 0,-5 6 0 0,-3 0-10 16,7-6-1-16,-3 3-1 0,3 0 0 0,-4 0-26 0,1-9 0 15,-1 6 0-15,1 0 0 0,3 1 0 0,-4-1 0 16,4-6 0-16,1 6 0 0,-1-3 0 16,0 0 0-16,0 1 0 0,0 2 0 0,0 0 0 15,-4 0 0-15,4 0 0 0,0 0 0 16,0-3 0-16,1 6 0 0,-1-2 0 0,-7 5 0 16,7 0 0-16,-7 0 0 0,3 3 0 0,4-3 0 0,-7 0 0 0,7 2 0 0,0-2 0 15,-7 0 0-15,7 0 0 0,0-2 0 0,-7 2 0 0,7-3 0 16,-3-3 0-16,3 3 0 0,-3-3 0 0,-4 6 0 15,0 0 0-15,7 0 0 0,-7 0 0 0,7 0 0 16,-7 0 0-16,0 0 0 0,0 0 0 0,7 3 0 16,0 0 0-16,0 0 8 0,0 0-8 0,0 0 0 15,-3 0 0-15,3 2 0 0,-4-2 0 0,1 3 0 16,3 0 0-16,-4 0 0 0,1 0 0 0,-1 0 0 16,1 0 0-16,-1-3 0 0,1 2 9 0,-1 4-9 15,4 0 0-15,-3 3 9 0,0-6-9 0,-1 5 0 16,1-5 8-16,-1-3-8 0,1 0 0 0,-1 6 0 15,1-6 8-15,3 0-8 0,0 0 0 0,0-3 0 16,0 3 0-16,0 3 0 0,0-6 8 0,4 6-8 16,-4-6 0-16,0 0 8 0,3 5-8 0,-3-10 0 15,4 5 0-15,-1-6-17 0,1 0 1 0,0 0 1 16,-1 0 31-16,1-3 5 0,-1 6 2 0,1 0 0 16,0-3-37-16,-1 1-7 0,1-1-2 0,-1-6 0 15,1 0 23-15,0 3 0 0,-1 1 0 0,1-1 0 16,-4-3-107-16,0 0-17 0,0 0-3 0</inkml:trace>
  <inkml:trace contextRef="#ctx0" brushRef="#br0" timeOffset="-170935.964">10350 8007 1219 0,'0'0'25'0,"0"0"7"0,0 0-32 16,0 0 0-16,-7 3 0 0,7-3 0 0,0 0 0 15,0 0 0-15,0 0-8 0</inkml:trace>
  <inkml:trace contextRef="#ctx0" brushRef="#br0" timeOffset="-170335.038">11257 8501 1094 0,'-7'9'23'0,"0"0"5"0,4-3-28 0,-5 0 0 0,1 5 0 0,0-5 0 15,4 0 108-15,-4 3 16 0,3 0 3 0,1 0 1 16,-1 2-103-16,-3-5-25 0,4 6 0 0,-1 0 0 16,1 0 0-16,-1-1 0 0,0 10 0 0,4-9 0 15,-3-6-46-15,3 2-14 0,0-8-4 0</inkml:trace>
  <inkml:trace contextRef="#ctx0" brushRef="#br0" timeOffset="-165952.501">12069 8316 801 0,'0'12'16'0,"0"-12"5"0,0 0-21 0,0 0 0 0,0 0 0 0,0 0 0 16,0 0 66-16,0 0 9 0,0 0 1 0,0 0 1 16,0 0-10-16,0 0-3 0,0 0 0 0,0 0 0 15,0 0 6-15,0 0 1 0,0 0 0 0,0 0 0 16,0 0-11-16,0 0-3 0,0 0 0 0,0 0 0 15,0 0-45-15,0 0-12 0,0 0 0 0,-8 3 0 16,5 3 0-16,-1 2 0 0,-3-2 0 0,4 0 0 16,3-6 0-16,-4 6 0 0,4-6 0 0,-7 6 0 15,7-6 0-15,-7 6 0 0,0-3 0 0,7-3 0 16,0 0 52-16,-7 3 8 0,7-3 1 0,-10 0 1 16,10 0-33-16,-8 0-6 0,8 0-2 0,-10 0 0 15,-1-3-11-15,11 3-2 0,-7-3-8 0,-3 3 12 16,10 0-12-16,-7 0 0 0,7 0 0 0,-7-6 0 15,7 6-18-15,-8-6-6 0,8 6-2 0,0 0 0 16,0 0 26-16,0 0 0 0,0 0 0 0,-7 12 0 16,4-9 0-16,-4 3 0 0,3 5 0 0,1 1 0 15,3 0 0-15,-4-6 0 0,4 0 0 0,-3 3 8 16,3-4-8-16,0 1 0 0,-4 6-8 0,4 0 8 16,0-6 0-16,-3 5 0 0,3-2 0 0,0 6 0 15,0-6 0-15,0-3 0 0,0-6 0 0,0 11 0 16,0-11 0-16,0 6 0 0,0-6 0 0,0 12 0 0,0-12 0 0,0 0 0 15,0 0 0-15,0 0-8 0,0 0 8 0,3 6 0 0,1 0 0 16,-4 0 0-16,0-6 0 0,0 0-8 0,0 0 8 0,0 0-12 16,7 3 12-16,0-3 0 0,-4 3 0 0,4-3 0 15,0-3 0-15,-3 0 0 0,3-3 8 0,-3 3-8 16,-4 3 8-16,7-6-8 0,-7 6 10 0,7-3-10 16,0-3 0-16,-4-6 0 0,4 7 0 0,0-1 0 15,-3-6 0-15,-1 3 0 0,1 0 0 0,0 6 0 16,-1-3 0-16,1 1 0 0,-1-1 0 15,1 0 0-15,-4 6 0 0,3-6 0 0,-3 6 0 0,0 0 0 16,4-12 0-16,-4 12 0 0,3-6-8 0,-3 6 8 16,0 0 0-16,4 0 0 0,-4 0 0 0,7-3 0 15,-4 0-48-15,1 0-13 0,3-2-3 0,-4 5 0 16,-3 0 52-16,0 0 12 0,0 0 0 0,0 0 0 16,7 0 0-16,-7 0 0 0,0 0 0 0,0 0 0 15,0 0 0-15,0 0 0 0,0 0 0 0,0 0 0 16,0 0 0-16,0 0 0 0,0 0 0 0,0 8 0 15,0-2 0-15,0 6 0 0,0 0 0 0,-3-6 0 16,3 0 28-16,0 5 9 0,0-8 2 0,0 9 0 16,-4-3-30-16,4 0-9 0,0 2 0 0,0-5 0 15,0-6 0-15,0 0 0 0,0 0 0 0,0 0 0 16,0 0 0-16,4 12 0 0,-4-6 0 0,3 0 0 0,1-3 0 16,0 3 0-16,3-6 0 0,-4 3 0 15,-3-3-36-15,4 3 0 0,-4-3-1 0,7 5 0 16,0-5-15-16,0 0-2 0,3-8-1 0</inkml:trace>
  <inkml:trace contextRef="#ctx0" brushRef="#br0" timeOffset="-165199.916">11906 8019 608 0,'0'0'25'15,"0"0"-25"1,-3 6 0-16,3-6 0 0,0 0 0 0,0 6 0 15,0-6 61-15,0 12 7 0,3-6 2 0,-3-1 0 16,0-5-20-16,0 0-4 0,0 0-1 0,0 0 0 16,0 0-11-16,4 6-2 0,-1 0-1 0,-3-6 0 15,4 3-2-15,-4-3 0 0,0 0 0 0,3 6 0 16,4-3-15-16,-3-3-3 0,3 3-1 0,0 0 0 16,0 6-10-16,0 2 8 0,0-5-8 0,0 6 8 15,4-6-24-15,-4 9-4 0,0-4-2 0,4 1 0 16,-4 0-65-16,0 0-13 0,0-4-2 0</inkml:trace>
  <inkml:trace contextRef="#ctx0" brushRef="#br0" timeOffset="-162272.297">13021 8375 642 0,'0'0'27'15,"0"0"-27"1,-3-12 49-16,3 12 5 0,0 0 1 0,0 0 0 15,0 0 7-15,0 0 2 0,0 0 0 0,-4-6 0 16,4 6 0-16,-4-6 0 0,1 0 0 0,-4 1 0 0,7 5 32 0,-4-3 8 0,4 3 0 16,-10 0 1-16,3 0-65 15,-4 0-14-15,4 0-2 0,0 3-1 0,-4 2-23 0,4-5 0 16,0 6 0-16,0-6 0 16,4 6 0-16,-8 0 0 0,4 0 0 0,0 0 0 15,0-3 0-15,7-3 0 0,-7 6 0 0,0 0 0 0,7-6 24 0,-7 3 1 0,0 2 0 0,7-5 0 16,-11 9-9-16,11-9-1 0,0 0-1 0,0 0 0 15,-3 6-14-15,3-6 0 0,-7 6 0 0,7-6 0 16,-4 6 0-16,1 0-8 0,3-6 8 0,-4 9 0 16,4-9-8-16,0 8 8 0,0-8 0 0,0 6 0 15,0 3-11-15,4 3 11 0,-4-6-10 0,0-6 10 16,0 0-28-16,0 0 1 0,3 6 0 0,-3-6 0 16,4 5 27-16,-1 1 0 0,4 0 0 0,-3 0 0 15,-4-6 0-15,7 3 0 0,-4-3 0 0,4 0 0 16,-3 0 0-16,3 0 0 0,-4-3 0 0,4-3 0 15,-3 3 0-15,3 0 0 0,-3-8 0 0,3 5 0 16,-4 0 0-16,1-6 0 0,3 0 0 0,-4 1 0 16,1 2 24-16,3-3 9 0,-4 0 3 0,4 0 0 15,-3 1-14-15,3 2-2 0,0-3-1 0,-3-6 0 16,3 7-7-16,0-1-2 0,0-3 0 0,0 3 0 16,0-5-10-16,-4-1 0 0,5 9 0 0,-5-8 0 15,1 5 0-15,3-3 0 0,-4 4 0 0,1-1 0 16,3 0 17-16,-4-6 5 0,1 4 1 0,3 2 0 15,-4 0-23-15,1 0 0 0,-1 7 0 0,-3-1 0 16,4-6-14-16,-1 3-7 0,-3-3-2 0,-3 1 0 16,3-1 23-16,0-3 0 0,-4 6 0 0,1 0 0 0,-1-2-15 15,4-1 2-15,-3 6 0 0,-4-6 0 0,3 6 13 0,1 1-9 16,-1 2 9-16,4 3-8 0,0 0 0 0,0 0 0 0,0 0 0 16,0 0 0-1,0 0-25-15,-7 5-5 0,0 1-1 0,4 9 0 0,-1-3 39 0,1 5 0 0,-1-5 0 16,0 3 0-16,4 8 0 0,-3-8 0 15,3 9 0-15,0-7 0 0,0 1-10 0,0 8 10 0,0-2 0 0,0 2-9 16,0-2 9-16,3-1 0 0,-3-5 0 16,0 8 0-16,4-8 0 0,-4 3 0 15,4-4 0-15,-4 7 0 0,0-6 0 0,3 8 0 0,-3-8 0 0,0-4 8 16,0 4-8-16,0 0 0 0,0-4 0 0,0 4 0 16,0-6 0-16,-3-1 0 0,3-5 0 0,0 0 0 15,0 0 27-15,0-6 4 0,0 6 1 0,0 3 0 16,0-9-20-16,0 6-4 0,0-6-8 0,0 0 12 15,0 0-12-15,0 0 9 0,0 0-9 0,0 0 8 16,0 0-8-16,0 0-12 0,0 0 2 0,0 0 1 16,0 0-136-16,7 0-27 0</inkml:trace>
  <inkml:trace contextRef="#ctx0" brushRef="#br0" timeOffset="-161864.803">13194 8437 1159 0,'0'0'48'0,"0"0"-38"16,0 0 30-16,0 0 5 0,0 0 2 0,0 0 0 16,0 0 13-16,0 0 4 0,0 0 0 0,0 0 0 15,0 0-9-15,0 0-2 0,0 0 0 0,0 0 0 16,0 0-45-16,0 0-8 0,0 0 0 0,0 0-8 15,-4 8 8-15,4-8 0 0,0 6 8 0,0 0-8 16,0 6 0-16,0-6 0 0,0 0 0 0,-3 5 0 16,3-5 0-16,0 0 0 0,-4 3 8 0,4 0-8 15,0-9 0-15,0 9 0 0,0-9 0 0,0 0-8 16,0 0-35-16,0 0-6 0,0 0-2 0</inkml:trace>
  <inkml:trace contextRef="#ctx0" brushRef="#br0" timeOffset="-161670.648">13109 8213 1094 0,'0'0'46'15,"0"0"-37"-15,0 0-9 0,0 0 0 0,0 0 0 0</inkml:trace>
  <inkml:trace contextRef="#ctx0" brushRef="#br0" timeOffset="-161278.892">13310 8278 1333 0,'0'0'28'0,"0"0"6"0,0 0-34 0,0 0 0 0,0 0 0 0,0 0 0 15,0 0 57-15,0 0 5 0,0 0 1 0,0 0 0 16,0 0-49-16,-3 6-14 0,-1 5 0 0,4-5 8 16,0-6 24-16,0 6 6 0,0 0 1 0,0 3 0 15,4 0-25-15,-4 5-5 0,3-2-1 0,1-6 0 16,-1 9-8-16,4-3 12 0,-3 5-12 0,-1-5 12 16,5 0-12-16,-1-1 0 0,0 4 0 0,0 3 0 15,0-6 0-15,0-1 0 0,0 4 0 0,0-6 8 16,-4 0-8-16,4 2 0 0,-3-5 0 0,3 0 0 0,-3 0 8 15,3-3 0-15,-4 3 0 0,4-3 0 0,-7-3-8 0,0 0 0 16,4 0 0-16,-4 0 0 16,7 3-16-16,-7-3-9 0,7 0-2 0</inkml:trace>
  <inkml:trace contextRef="#ctx0" brushRef="#br0" timeOffset="-160896.148">13254 8598 1160 0,'3'-6'32'0,"1"-5"9"15,-1 5-33-15,1 0-8 0,0 0 0 0,-1 3 0 16,1-9 73-16,-1 6 13 0,4-5 2 0,-3 2 1 0,-1 0-33 0,4-6-8 0,0 4 0 16,0-1-1-16,0 0-22 0,0 0-4 0,1 1-1 15,-1 2 0-15,0-3-6 0,0 0-2 0,-4 3 0 0,4 4 0 16,-3-1-12-16,3 0 0 0,-4 3 0 0,-3 3 0 15,4-3-12-15,-4 3-6 0,7 0-1 16,-4-6 0 0,-3 6-56-16,8-6-11 0,-1 6-2 0</inkml:trace>
  <inkml:trace contextRef="#ctx0" brushRef="#br0" timeOffset="-156791.29">13734 8375 414 0,'0'0'8'0,"0"0"3"0,-7 0-11 0,7 0 0 0,-7 0 0 16,-1 0 0-16,8 0 43 0,-7 3 6 0,0 0 2 0,7-3 0 15,-7 0 10-15,7 0 3 0,-7 3 0 0,7-3 0 16,0 0 0-16,-7 0 0 0,7 0 0 0,0 0 0 15,0 0-14-15,0 0-2 0,0 0-1 0,-7 0 0 16,7 0-25-16,0 0-5 0,0 0-1 0,0 0 0 16,-7 0-1-16,7 0-1 0,0 0 0 0,0 0 0 15,-7 6-14-15,0-3 0 0,0-1 8 0,7-2-8 16,-4 6 0-16,4-6 9 0,0 0-9 0,-3 6 8 16,3-6 0-16,0 0 0 0,0 0 0 0,0 0 0 15,0 0 7-15,0 0 1 0,0 0 0 0,0 0 0 16,0 0 3-16,0 0 1 0,0 0 0 0,0 0 0 15,0 0-20-15,0 0 0 0,0 0 0 0,0 0 0 16,0 0 0-16,0 0 0 0,3 0 0 0,-3 0 0 16,7 0 0-16,0 6 0 0,-3 0 0 0,-4-6 0 15,7 0 0-15,-7 0 0 0,0 0 0 0,4 0 0 16,-4 0 0-16,7 0 0 0,0 6 0 0,-7-6 0 16,3 0 17-16,4 6-3 0,-7-6-1 0,4 0 0 15,-4 0-13-15,0 0 0 0,0 0 8 0,0 0-8 16,0 0 0-16,0 0-16 0,7 0 3 0,-7 0 1 15,7 0-16-15,-4 0-2 0,5 0-1 0,-5 0 0 16,4 0-24-16,0 0-5 0,-3-6 0 0</inkml:trace>
  <inkml:trace contextRef="#ctx0" brushRef="#br0" timeOffset="-155786.797">13935 8407 850 0,'0'0'17'0,"0"0"6"0,0 0-23 15,0 0 0-15,0 0 0 0,0 0 0 16,0 0 80-16,0 0 12 0,0 0 3 0,0 0 0 0,0 0-31 0,0 0-7 0,0 0-1 16,0 0 0-16,0 0-12 0,0 0-2 0,0 0-1 0,0 0 0 15,0 6-21-15,0-6-4 16,-4 6 0-16,1 6-1 0,3-6-24 15,-4-1-5-15,4-5-1 0,-3 9 0 0,-1-3 15 16,4 6 0-16,-3-6 0 0,3-6 0 16,0 12 0-16,0-12 0 0,0 5 0 0,0-5 0 15,0 6 0-15,0-6 0 0,0 0 0 0,0 0 0 0,0 6 0 0,0-6 0 0,0 0 0 0,0 0 0 16,0 9 0-16,0-9 0 0,0 0 0 0,0 0 0 16,0 6 0-16,0-6 0 0,3 12 0 0,1-6 0 15,-4-1 0-15,3-5 0 0,1 6 0 0,-4 6 0 16,0-12 0-16,3 0 0 0,-3 0 0 0,0 0 0 15,0 0 0-15,0 0 0 0,0 0 0 0,0 0 0 16,0 0 28-16,0 0 9 0,0 0 2 0,0 0 0 16,0 0-11-16,-3 0-3 0,-1-12 0 0,-3 6 0 15,4 1 31-15,-1-7 7 0,0 3 1 16,1-3 0-16,-1 6-52 0,4-5-12 0,0 5 0 0,0 0 0 16,-3-6 0-16,3 3 0 0,0 3 0 0,0 0 0 15,0 1 0-15,3-1 0 0,-3 0-8 0,4 0 8 16,-1 0 0-16,1 0 0 0,0-3 0 0,-1 4 9 15,1 2-9-15,-1-3 0 0,4 3 0 0,-3-3 0 16,-1 6 0-16,4-6 0 0,-3 0 0 0,3 6 0 16,-4-6-12-16,-3 6-5 0,4-6-1 0,-1 6 0 15,5-6 18-15,-8 6 0 0,3-5-8 0,-3 5 8 16,7 0 12-16,-7 0 7 0,4 0 1 0,-4 0 0 16,7-3-68-16,-7 3-12 0,7 0-4 0,-4 3 0 0,4-3 52 15,-7 0 12-15,4 5 0 0,3-5 0 0,-4 0 0 16,5 0 0-16,-1 0 0 0,-4 0 0 15,4 0 15-15,-3 6 5 0,3-6 2 0,-4 6 0 0,4-6-22 0,-3 6 0 16,-1 0-10-16,1 0 10 0,3 0 0 0,-4 3-8 16,1-4 8-16,0 7 0 0,-4 0-16 0,3-6 1 15,-3 6 0-15,4-4 0 0,-4 1 24 0,3 6 5 16,-3-3 1-16,4-1 0 0,-4-5-24 0,0 9-5 0,3-3-1 16,1 0 0-16,-4-7 15 0,0-5 0 15,0 0 0-15,3 6 0 0,-3 6 0 0,0-6 0 16,4 0 0-16,-4 3 0 0,3-3 0 0,-3-1 0 15,0-5 0-15,0 6 0 0,0-6-37 16,0 0-5-16,0 0-1 0,0 0 0 0,0 0-33 16,0 0-6-16,0 0-2 0</inkml:trace>
  <inkml:trace contextRef="#ctx0" brushRef="#br0" timeOffset="-155003.98">14266 8437 1094 0,'0'0'23'0,"0"0"5"0,0 0-28 0,0 0 0 0,0 0 0 0,0 0 0 16,0 0 56-16,0 0 7 0,0 0 1 0,0 0 0 15,0 0 0-15,-7 0 0 0,7 0 0 16,0 0 0-16,0 0-51 0,0 0-13 0,0 0 0 0,0 0 0 16,0 0 8-16,0 0-8 0,0 0 8 0,0 0-8 15,0 0 0-15,0 0 0 0,0 0 0 0,0 0 0 16,0 0 0-16,0 0 0 0,0 0 0 0,0 0 0 15,0 0 0-15,0 0 0 0,4 3 0 0,-1 5-11 16,1-5 11-16,-1 3 0 0,1 0 0 0,3 0 0 16,-3 0 0-16,3-6 0 0,-4 6 0 0,4-6 8 15,0 0-8-15,4 6 0 0,-4-6 0 0,3 5-8 16,1-5 8-16,0 0 0 0,-1 6 0 0,1-6 0 16,-1 0 0-16,1 0 0 0,-1 0 0 0,-2 0 0 15,-1-6 0-15,0 6 0 0,0-5 0 0,0-1 0 16,-4 0 0-16,4 0 0 0,-3-6 0 0,-1 6 0 15,-3 0 0-15,4-2 0 0,-4 2 0 0,-4 0 0 16,4 0 0-16,0-6 0 0,-3 3 0 0,3 1 0 16,0 2 0-16,0 6 0 0,-4-6 0 0,1 3 0 15,-1-3 0-15,-3 0 0 0,4 0 0 0,-4 6 0 16,7 0 0-16,-7-6 0 0,7 6 0 0,-7 0 0 16,-1 0 0-16,1 0 0 0,7 0 0 0,-7 6 0 15,0-6 0-15,0 6 0 0,0-6 0 0,4 12 0 16,-4-6 0-16,3 0 0 0,1 0 0 0,-4 2 0 0,3-2 0 15,-3 6 0-15,3 0 0 0,1-6 0 0,-1-1 0 0,1 4 0 16,-1 3 0-16,1 0 0 0,-1-6 0 0,1 5 0 16,-1-5 0-16,1 6 0 0,-1-6 0 0,4 3 0 15,-3 3 0-15,3-12 0 0,0 0 0 0,0 0 0 16,0 0 0-16,0 0 0 0,0 5-16 0,0 1 0 0,0 6-1 16,0-12 0-16,0 0 27 0,0 0 6 15,0 0 0-15,0 3 1 0,0-3-17 16,3 6 0-16,1-3 0 0,3 0 0 0,-4 0 0 15,4 0-9-15,0 0 1 0,0 5 0 0,0-8 8 0,1 6 11 0,-1 6-3 0,0-12 0 16,3 6-8-16,-3-6 0 0,0-6 0 16,4 6 0-16,-4 6 0 0,0-6 0 0,4 0 0 0,-4 6 0 15,0-6-49-15,0 0-12 0,3 3-3 16</inkml:trace>
  <inkml:trace contextRef="#ctx0" brushRef="#br0" timeOffset="-154463.331">14623 8431 1094 0,'-11'6'23'0,"11"-6"5"0,-7 3-28 16,7-3 0-16,-4 5 0 0,1 1 0 0,-1 0 56 0,1 0 7 0,3-6 1 0,-4 12 0 15,4-12-3-15,0 0 0 0,0 0 0 0,-3 6 0 16,3-6-30-16,-4 0-7 16,4 0 0-16,-3 11-1 0,3-5-11 0,3-3-3 0,-3 9 0 0,4-3 0 15,-4 0-1-15,3-3 0 0,-3-1 0 0,0-5 0 16,4 6-8-16,-4-6 0 0,7 6 0 0,0 0 8 15,0-3-8-15,-7-3 0 0,4 6 0 0,-1-3 8 16,-3-3-8-16,7 6 12 0,-3-3-12 0,-4-3 12 16,7 3-12-16,-7-3 8 0,0 0-8 0,0 0 8 15,7 0 4-15,-7 0 1 0,3 0 0 0,-3 0 0 16,0 0-3-16,7 0-1 0,0-3 0 0,-7 3 0 16,4-6 4-16,-4 6 1 0,7-3 0 0,-3-3 0 15,-1 0-14-15,4-6 9 0,-3 6-9 0,-1 1 8 16,4-1-8-16,0-6 0 0,-3 3 0 0,3-3 0 15,-4 6 0-15,4-5 0 0,1 5 0 0,-1-6-11 16,-4 0 11-16,4 3 0 0,-3 4 0 0,-1-7 0 16,1 6-30-16,-1-6-1 0,1-2 0 0,-1 8 0 15,-3-3-19-15,0 6-4 0,0-9-1 0,-3 6 0 16,3-6-7-16,-4 7-2 0,1 2 0 0,-4-3 0 16,3 0-51-16,1-3-10 0,-4 6-3 0,0-3 0 15,-1 0 75-15,1 0 14 0,4 1 3 0</inkml:trace>
  <inkml:trace contextRef="#ctx0" brushRef="#br0" timeOffset="-153858.882">15092 8128 1485 0,'-4'-6'31'0,"-3"0"7"15,4 0-30-15,-4 0-8 0,0-5 0 0,3-1 0 16,-3 3 11-16,4-3 1 0,-1 1 0 0,0-1 0 16,1 0-12-16,-4 0-12 0,3 3 2 0,-3 4 1 15,0-7-39-15,4 0-7 0,-4 0-1 0,0 6-1 16,0 1 21-16,7 5 5 0,-4-3 1 0,4 3 0 0,0 0 8 0,-7 3 2 0,0 2 0 15,0 1 0-15,0 6 6 0,3 0 2 0,-3 0 0 0,0-1 0 16,4 1 35-16,-1 3 7 0,1 2 2 0,-1-2 0 16,-3 0 10-16,7 5 2 0,-4 4 1 15,1-1 0-15,-1-2-36 16,1 3-9-16,-1-4 0 0,1 10 0 0,3-13 0 16,0 10 0-16,3-10 0 0,-3 10 0 0,0-4 43 0,0 4 6 0,0-4 2 15,0 7 0-15,0-13-31 0,0 10-7 0,-3-7-1 16,3 1 0-16,3-1 10 0,-3-2 2 0,0-6 0 15,0 0 0-15,0 2-1 0,0-2 0 0,0 0 0 0,0-6 0 16,0 3-11-16,0-4-3 0,0-5 0 0,0 12 0 16,0-12 0-16,4 6 0 0,-4-6 0 0,0 0 0 15,0 0-9-15,0 0 0 0,0 0 0 0,0 0 0 16,0 0-56-16,0 0-14 0,0 0-2 0</inkml:trace>
  <inkml:trace contextRef="#ctx0" brushRef="#br0" timeOffset="-153521.091">14785 8357 995 0,'0'0'42'16,"0"0"-34"0,0 0 72-16,0 0 13 0,0 0 3 0,0 0 1 0,0 0-32 0,0 0-6 0,0 0-2 0,0 0 0 15,0 0-14-15,0 0-3 0,0 0-1 0,0 0 0 16,7 0-11-16,0 0-3 0,0 6 0 0,0-6 0 16,4 0-40-16,-1 0-8 0,1 0-1 0,-1 0-1 15,1 0 40-15,3 6 8 0,-3 0 1 0,-1-6 1 16,1 0-25-16,-1 0 0 0,1 0 0 0,0 0 0 15,-4 0 0-15,0-6 0 0,0 0 0 0,0 6 0 16,0 0-46-16,0 0-14 0,0-6-4 0,0 6 0 16,-3 0 0-16,3 0 0 0,-4 0 0 15</inkml:trace>
  <inkml:trace contextRef="#ctx0" brushRef="#br0" timeOffset="-152271.65">15480 8099 486 0,'0'0'20'0,"0"0"-20"16,0 0 46-16,0 0 5 0,0 0 1 0,0 0 0 15,0 0 4-15,0 0 0 0,0 0 1 0,0 0 0 16,0 0-15-16,0 0-3 0,0 0-1 0,0 0 0 16,0 0 31-16,0 0 7 0,0 0 0 0,0 0 1 15,0 0-61-15,-4 5-16 0,1-5 0 0,3 6 0 16,-4 0 54-16,4 6 8 0,0-9 2 0,0 6 0 16,0-3-52-16,0 2-12 0,0-2 0 0,0 6 0 15,0 0 0-15,0 0 0 0,0-1 0 0,4 4 0 16,-4-3 54-16,3 5 8 0,1-8 2 0,-4 9 0 15,3-1-52-15,1 1-12 0,-1 3 0 0,-3 2 0 16,0-5 0-16,0 0 0 0,0 8 0 0,0-8 0 16,0-4 0-16,0 4 0 0,0 0 0 0,0-4 0 15,-3 1 0-15,3 0 0 0,0-4 0 0,0-5 0 16,0 0 0-16,0-6 0 0,0 0 0 0,0 0 0 16,0 0 54-16,0 0 8 0,0 0 2 0,0 0 0 15,0 0 0-15,0 0 0 0,0 0 0 0,-4-6 0 16,4-5-52-16,-3 5-12 0,3-9 0 0,-4 0 0 15,4 6 0-15,0-2 0 0,0-1 0 0,0 0 0 16,4 3 0-16,-4 1 0 0,3-1 0 0,1 3 0 16,-1 0 0-16,-3 0-13 0,4 0 4 0,0 0 1 15,-1 3-38-15,-3-2-7 0,4 2-2 0,-4 3 0 0,3-6 44 0,-3 6 11 0,7-3 0 16,-7 3 0-16,4 0 0 0,-4 0 0 0,3-3 0 0,-3 3 0 16,0 0 0-16,7-3 0 0,-7 3 0 0,0 0 0 15,4 0-17-15,-4 0-2 0,0 0 0 0,7 0 0 16,-7 0 31-16,7-6 5 0,-4 0 2 0,-3 6 0 15,8 0-19-15,-1 0 0 0,-7 0 0 0,3 6 0 16,4 0 0-16,-7-6 0 0,7 0 0 0,-7 0 0 16,4 6-48-16,-1-3-12 15,1 3-4-15,-1 2 0 0,1 1 52 0,-1 3 12 0,-3-6 0 0,4 0 0 16,-4 3 48-16,0-1 13 0,0 1 3 0,0 3 0 16,0 0-52-16,0-12-12 0,-4 6 0 0,4-6 0 15,0 5 0-15,-3 1 0 0,3 0 0 0,0-6 0 16,0 0 0-16,0 0 0 0,0 0 0 0,0 0 0 15,0 0 0-15,0 0 0 0,0 0 0 0,0 0 0 16,0 0 0-16,0 0 0 0,0 0 0 0,7 6 0 16,0-3-151-16,0 0-33 0,0-3-6 0</inkml:trace>
  <inkml:trace contextRef="#ctx0" brushRef="#br0" timeOffset="-151534.692">15695 8337 957 0,'0'0'40'0,"0"0"-32"16,0 0 75-16,0 0 14 0,0 0 3 0,0 0 1 15,0 0-31-15,0 0-6 0,0 0-2 0,-3 8 0 16,3-2-49-16,-4 0-13 0,4-6 0 0,0 6 0 16,0 6 39-16,0-6 2 0,4 0 1 0,-4-6 0 15,0 6-16-15,0-6-3 0,0 0-1 0,7 5 0 16,-7-5 6-16,3 3 2 0,4 3 0 0,-7-6 0 16,4 0-14-16,-4 0-2 0,7 0-1 0,0 0 0 15,-7 0 2-15,3 0 0 0,4 0 0 0,-7 0 0 16,7 0-7-16,-7 0-8 0,8 0 11 0,-8 0-11 15,3-6 0-15,4 3 0 0,-7 3 0 0,4-3 0 16,-4 3 0-16,3-2-11 0,-3 2 0 0,4-6 0 16,-1 3-33-16,-3 3-8 0,0-6 0 15,0 6-1-15,0 0 42 0,0 0 11 0,4-3 0 0,-4 3 0 16,0 0 0-16,3 0 0 0,-3-12-9 0,0 12 9 16,0 0-22-16,4 0 0 0,-4 0 0 0,0 0 0 15,0 0-14-15,0 0-2 0,-4-6-1 0,4 6 0 16,-7-6 20-16,7 6 4 0,-3-6 1 0,-4 6 0 15,0 0 14-15,0-5-12 0,-1 5 12 0,8 0-12 16,-10 0 12-16,3 5 0 0,7-5 0 0,-7 0 0 16,0 0 10-16,0 6-2 0,0-6 0 0,7 0 0 15,-7 0 1-15,7 0 0 0,-4 0 0 0,4 0 0 16,-7 6-9-16,7-6 0 0,-4 6 0 0,1 6 0 0,3-9 0 16,-4 3 0-16,1 0 0 0,3-1 0 0,0-5 0 15,0 12 0-15,-4-6 0 0,4 0 0 0,0 0 0 16,-3 6 0-16,3-7 0 0,0 1 0 0,0 3 16 0,-4 3-3 0,1-6 0 15,3 0 0 1,-4 0 3-16,4 5 0 0,0-5 0 0,0 3 0 16,4 0 9-16,-4-9 3 0,0 9 0 0,0-9 0 0,0 6 1 0,0-6 1 0,3 5 0 15,1 1 0-15,-4-6-13 0,3 12-2 0,1-12-1 16,3 6 0-16,0-3-4 0,-4 0-1 0,5 0 0 0,-1 0 0 16,-4 0-9-16,4 0 10 0,-3 0-10 0,3 2 10 15,0-5-10-15,-7 0 8 0,7 0-8 0,0 0 8 16,0 0-8-16,0 0-17 0,0 0 4 0,0 0 1 15,0-5-25-15,0 2-5 0,0 3-1 16,0-3 0-16,-3 0-170 0,3 0-35 0</inkml:trace>
  <inkml:trace contextRef="#ctx0" brushRef="#br0" timeOffset="-151052.446">15875 8401 1094 0,'0'0'23'0,"0"0"5"0,0 0-28 0,0 0 0 15,0 0 0-15,0 0 0 0,0 0 56 0,0 0 7 0,0 0 1 0,0 0 0 16,0 0 0-16,0 0 0 15,0 0 0-15,0 12 0 0,0-6 0 0,-4 6 0 0,4-6 0 0,0-1 0 16,0-5-52-16,0 6-12 0,0-6 0 0,0 9 0 16,0 3 32-16,0-6 3 0,4 0 1 0,-4 5 0 15,0-5-24-15,4-3-4 0,-1 6 0 0,-3-3-8 16,7 0 8-16,-3 3-8 0,-1-3 0 0,1-1 0 16,-1-5 12-16,1 6-12 0,-1 0 12 0,4 0-12 15,-3-3 16-15,-1 0-4 0,4-3-1 0,-3 3 0 16,-1-3-11-16,5-3 0 0,-5 3 0 0,4-6 8 15,-3 6 7-15,-1 0 1 0,4-6 0 0,-3 0 0 16,3 6-26-16,-4-6-5 0,8 1-1 0,-8-1 0 16,5-3 16-16,-5 0 0 0,1 0 0 0,-1 3 0 15,1-5 30-15,-1 5 9 0,1-6 1 0,-4-3 1 16,3 6-32-16,-3 1-9 0,0-4 0 0,-3-6 0 16,3 9-19-16,0-2-8 0,0-1-1 0,-4 0-1 15,1 0-39-15,3 1-7 0,-4 2-1 0,1 0-1 16,-1 0 10-16,1-3 3 0,-5 6 0 0,5-5 0 15,3 5-103-15,0 6-20 0</inkml:trace>
  <inkml:trace contextRef="#ctx0" brushRef="#br0" timeOffset="-150425.187">16104 8363 1314 0,'0'0'37'0,"0"0"8"0,0 0-36 0,0 0-9 0,0 0 0 0,0 0 0 16,0 0 0-16,0 0 0 0,0 6 0 0,0 0 0 16,0-6 53-16,0 9 9 0,4-3 2 0,-4 2 0 15,3 1-52-15,-3 3-12 0,4 0 0 0,-1-6 0 16,1 2 44-16,-4 1 7 0,3 6 1 0,-3-3 0 16,4-6-30-16,-4-1-6 0,0 4 0 0,4 0-1 15,-4-9-3-15,0 6 0 0,0-6 0 0,0 0 0 16,0 9-3-16,0-9-1 0,3 6 0 0,-3-6 0 15,0 0 0-15,0 0 0 0,0 0 0 0,0 0 0 16,0 0 7-16,0 0 1 0,0 0 0 0,0 0 0 16,0 0 0-16,0 0 0 0,0 0 0 0,0 0 0 15,0 0-16-15,0 0 0 0,0 0 0 0,0 0 0 16,0 0 0-16,0 0 0 0,0 0 0 0,0 0 0 16,-3-6 0-16,-1 0 0 0,4 0 0 0,-4-3 0 0,1 3 57 15,3 0 6-15,0 1 1 0,-4-7 0 0,4 6-64 0,0-12-15 16,0 9-1-16,0-2-1 0,0-1 17 15,0 0 0-15,0-2 0 0,0 5 0 0,4 0 10 0,-4-3 6 0,0 0 0 0,3 6 1 16,-3-2-33-16,0-1-8 0,4 3 0 0,-4-3-1 16,0 9 25-16,4-6 0 0,-4 6 0 0,0 0 0 15,0-6 15-15,0 6 8 0,3-6 1 0,-3 6 1 16,0 0-71-16,4 0-14 0,-4 0-4 16,3 0 0-16,-3 0 52 0,7-5 12 0,0 5 0 0,-7 0 0 15,7 0 0-15,-7 0 0 0,7 0 0 0,0 5 0 16,-7-5-54-16,7 0-8 0,0 0-2 15,1 0 0 1,-1 0-22-16,-7 0-5 0,7 0-1 0</inkml:trace>
  <inkml:trace contextRef="#ctx0" brushRef="#br0" timeOffset="-149672.887">16267 8463 1337 0,'0'0'28'0,"0"0"6"0,0 0-34 16,0 0 0-16,0 0 0 0,0 0 0 0,0 0 64 0,0 0 5 0,0 0 2 0,0 0 0 15,0 0-19-15,0 0-3 0,0 0-1 16,0 0 0-16,0 0-32 0,0 0-8 0,0 0 0 0,0 0-8 16,7 6 0-16,-4-6 0 0,4 0 0 0,0 6 0 15,-3-6 0-15,-1 6 0 0,4-6 9 0,-7 0-9 16,7 0 0-16,0 0 0 0,1 0 0 0,-1 0-10 15,-4 0 10-15,-3 0 0 0,7 0 10 0,0 0-10 16,-3 0 0-16,-1-6 0 0,4 0 0 0,-3 0 0 16,-1-3 0-16,1 3 0 0,-4 3 0 0,0 3 0 15,3-5 0-15,-3 2 0 0,0-3 0 0,0 0 0 16,0 0 24-16,-3 0 0 0,3 0-1 0,-4-3 0 16,4 4-37-16,-3-1-7 0,-1 0-2 0,1 3 0 15,3 3 1-15,-4-3 0 0,4 3 0 0,0 0 0 16,-3-6 8-16,3 6 2 0,0 0 0 0,0 0 0 15,0 0-15-15,-7-6-2 0,3 6-1 0,4 0 0 16,-7 0 30-16,0 0 0 0,7 0 0 0,-7 0 0 16,7 0-20-16,-4 6 1 0,4-6 1 0,-7 6 0 15,0-3 18-15,0 3 0 0,7-6-8 0,-3 6 8 16,-4-1 12-16,3 1 7 0,4-6 1 0,-7 6 0 16,4 6-36-16,-1 0-6 0,4-6-2 0,-3 2 0 15,-1 1 24-15,1 0 0 0,3 3 0 0,-4-6 0 16,4 0 15-16,-4 5 7 0,4-5 2 0,0 3 0 0,-3 0-14 15,3 0-2-15,0-9-8 0,0 6 12 0,0-6 15 0,0 0 2 16,0 0 1-16,3 5 0 0,-3-5 3 0,0 6 1 0,0-6 0 16,4 12 0-16,-4-12-11 0,0 0-3 0,0 0 0 0,7 0 0 15,0 0-6-15,-3 3-2 0,3 0 0 0,0 0 0 16,0 0-12-16,-7-3 11 16,3 0-11-16,4 3 10 0,-3-3-10 15,3 3 10-15,0-3-10 0,0 0 10 0,0 0-18 16,0 0-4-16,4 0-1 0,-4-3 0 0,3 3-19 15,-3 0-3-15,1 3-1 0,-1-3 0 16,0 0-73-16,-7 0-15 0,3 3-4 0</inkml:trace>
  <inkml:trace contextRef="#ctx0" brushRef="#br0" timeOffset="-146194.102">16729 8340 950 0,'0'0'20'0,"0"0"4"0,-7 5-24 16,0-5 0-16,7 0 0 0,-7 0 0 15,7 0 48-15,-8 6 4 0,8-6 2 0,-7 0 0 0,0 0-4 0,7 0-1 0,0 0 0 0,-7 6 0 16,7-6-5-16,0 0 0 0,0 0-1 0,-7 0 0 15,7 0-23-15,0 0-5 0,0 0-1 0,-10 0 0 16,10 0-14-16,-7 6 0 0,7-6 0 0,-4 6 0 16,4-6 0-16,-7 6-10 0,4 0 10 0,3-6-8 15,-4 6 8-15,4-6 0 0,-7 6 0 0,3-1 0 16,4-5 0-16,-3 9 0 0,3-9 0 0,-7 6 0 16,7-6 0-16,-4 6 0 0,4-6 0 0,-3 6 0 15,3-6 0-15,0 0 0 0,0 0 0 0,0 0 0 16,0 0 10-16,0 0-2 0,0 0-8 0,0 0 12 15,0 0-4-15,0 0-8 0,0 0 11 0,0 12-11 16,0-12 10-16,0 0-10 0,0 0 8 0,0 0-8 16,0 0 0-16,0 0 8 0,0 0-8 0,0 0 0 15,3 0 0-15,-3 0 8 0,4 5-8 0,-4-5 0 16,0 0 8-16,3 3-8 0,-3-3 8 0,0 0-8 16,7 3 0-16,-7-3 0 0,4 3 0 0,-1 0 0 15,-3-3-9-15,8 3 9 0,-5 3 0 0,-3-6 0 16,0 0 0-16,7 6 9 0,-3-6 1 0,-4 0 0 15,3 0-10-15,-3 0-14 0,7 0 3 0,-7 0 1 16,4 6 10-16,-4-6 0 0,3 6 0 0,1 0-8 16,-1-6 8-16,-3 0 0 0,7 5 0 0,-3 1 0 0,-4-6 0 0,3 3 0 15,1 6 0-15,-1-3 0 0,-3-6 8 0,0 6 3 16,0-6 1-16,4 9 0 0,-4-9-12 0,0 6-11 0,0-6 3 0,0 5 0 16,0-5 8-16,0 0 0 0,0 0 0 0,0 0 8 15,0 6 0-15,-4 6 0 0,4-12 0 0,0 0 0 16,-3 6 14-16,3-6 3 0,-7 6 1 0,7-6 0 15,-4 3 2-15,4-3 1 0,0 0 0 0,-7 6 0 16,7-6-5-16,-7 3 0 0,7-3-1 0,-7 0 0 16,4 0-9-16,-4 0-2 15,0-3 0-15,3 3 0 0,4 0-12 0,-7-3 0 0,0 0 8 16,3 0-8-16,4 3-13 0,-7-3-6 0,0 0-1 0,7 3 0 31,-3-3-20-31,3 3-5 0,-4-3-1 0,4 3 0 0,0 0-34 0,0 0-8 0,0 0 0 16,0 0-1-16,0 0-14 0,0 0-2 0,0 0-1 15</inkml:trace>
  <inkml:trace contextRef="#ctx0" brushRef="#br0" timeOffset="-145812.428">16824 8537 1074 0,'-4'11'30'0,"1"1"8"0,-1-6-30 0,1 3-8 0,3-3 0 0,-4 5 0 15,4-5 52-15,-3 12 10 0,-1-12 2 0,4 6 0 16,-3-4 0-16,3 10 0 0,-4-12 0 0,4 6 0 16,0-4-52-16,-3-2-12 0,3 6 0 0,0 0 0 15,0-12 0-15,0 0 0 0,-4 0-9 0,4 0 9 16,0 0-28-16,0 12 0 15,0-12 0-15</inkml:trace>
  <inkml:trace contextRef="#ctx0" brushRef="#br0" timeOffset="-144016.67">17671 8093 923 0,'0'0'39'16,"0"0"-31"-16,0 0 17 0,0 0 4 0,0 0 1 16,0 0 0-16,0 0-1 0,0 0 0 0,0 0 0 0,0 0 0 15,0 0 0-15,0 0 0 0,0 0 0 0,0 0 0 16,0 0-20-16,0 0-9 0,0 0 8 0,0 0-8 16,0 0 0-16,0 0 0 0,0 0 0 0,0 0 0 15,0 0 0-15,0 0 0 0,0 0 8 0,-4 11-8 16,4-11 16-16,-3 6-1 0,3 0-1 0,0 6 0 15,0-3 11-15,0 0 3 0,0-1 0 0,3 4 0 16,-3 0 4-16,4 6 2 0,-1-7 0 0,1 4 0 16,-1 3-6-16,1-7 0 0,-1 1-1 0,-3 3 0 15,4 2-1-15,-4-5 0 0,3-3 0 0,-3 6 0 16,0-1-10-16,4-2-1 0,-4 6-1 0,0-9 0 16,0 0 16-16,0-1 3 0,0-2 1 0,0 6 0 15,0-12-10-15,0 6-1 0,-4 6-1 0,1-7 0 16,3 1-11-16,-4 3-3 0,4 3 0 0,0-6 0 15,0 6-8-15,0-7 0 0,0 1 0 0,0 6 0 16,4-3 0-16,-4 3 0 0,0-6 0 0,3 5 0 16,-3 1 0-16,0-9 0 0,0-3 0 0,4 9 0 15,-4-3 0-15,3 0 0 0,-3-6 0 0,0 0 0 16,0 0 0-16,0 0 0 0,0 0 0 0,0 0 0 16,-3-6 0-16,-4-3 0 0,0 0 0 0,0-9 0 0,-4 1 8 0,1-7 0 15,-5 4 0-15,1-4 0 16,-3 4-46-16,3 2-10 0,-4-11-1 0,0 14-1 15,4-9-13-15,0 4-2 0,0 2-1 0,0 6 0 16,3 1-15-16,1-4-3 0,-1 3-1 0,4 6 0 16,0 0-7-16,3 1 0 0,4 5-1 0,0 0 0 15,0 0-34-15,0 0-6 0,0 0-2 0</inkml:trace>
  <inkml:trace contextRef="#ctx0" brushRef="#br0" timeOffset="-143487.899">17455 8060 893 0,'0'0'37'16,"0"0"-29"-1,0 0 36-15,0 0 7 0,0 0 1 0,0 0 1 0,0 0 9 0,0 0 2 0,0 0 0 0,0 0 0 16,0 0 0-16,0 0 0 0,0 0 0 0,0 0 0 16,0 0 0-16,0 0 0 0,0 0 0 0,0 0 0 15,-3 0-52-15,3 0-12 0,0 0 0 0,0 0 0 16,0 0 0-16,3-6 0 0,1 1 0 0,3 5 0 16,0 0 8-16,0 0 0 0,4 0-8 0,-1 0 12 15,4 0-12-15,-3 0 0 0,3 0 0 0,-3 0 0 16,3 0 0-16,0 0 0 15,4-6 8-15,-4 6-8 0,7 0 8 16,-4 0-8-16,1 0 11 0,0 0-11 0,3 0 0 0,-3 0-17 0,-1 0 1 0,4 0 1 16,-7 0 15-16,4 6 0 0,-4-6 0 0,4 0 0 15,-4 5 0-15,0-5 0 0,-3 0 0 0,3 0 0 16,0 6-208 0,-4-6-38-16</inkml:trace>
  <inkml:trace contextRef="#ctx0" brushRef="#br0" timeOffset="-142066.97">18023 8407 425 0,'0'0'18'0,"0"0"-18"15,0 0 0-15,0 0 10 0,0 0-10 0,0 0 8 16,0 0-8-16,0 0 0 0,0 0 0 0,0 0 0 15,0 0 0-15,0 0 0 0,0 0 0 0,0 0 0 16,0 0 9-16,0 0 0 0,0 0 0 0,0 0 0 16,0 0 26-16,0 0 5 0,0 0 0 0,0 0 1 15,0 0 12-15,0 0 3 0,0-9 0 0,0 9 0 16,0 0-11-16,0 0-1 0,0 0-1 0,0 0 0 16,0 0-11-16,0 0-3 0,0 0 0 0,0 0 0 15,0 0-1-15,0 0-1 0,0 0 0 0,0 0 0 16,0 0 1-16,0 0 0 0,0 0 0 0,0 0 0 0,0 0-4 15,0 0 0-15,0 0 0 0,-7 9 0 0,7-9-9 0,0 0-3 0,0 0 0 16,0 0 0-16,0 6-4 0,0-6 0 0,0 0-8 0,0 0 12 16,0 6-4-16,0-6-8 0,0 0 11 0,0 0-11 15,0 0 13-15,0 0-4 0,0 0-1 0,-3 12 0 16,3-12 1-16,0 0 0 0,0 6 0 0,0-3 0 16,-4 5-9-16,4-8 12 0,0 6-12 0,0 9 12 15,-3-9-3-15,3 0 0 0,0 5 0 0,0-5 0 16,0 0 10-16,0 3 1 15,0-3 1-15,0 0 0 0,0-6-2 0,0 6-1 0,0-6 0 0,0 0 0 16,3 11-1-16,-3-11 0 0,0 6 0 0,0-6 0 16,0 0-5-16,0 0-2 0,0 0 0 0,0 0 0 15,7 0 1-15,0 0 0 0,-3 0 0 0,3-6 0 16,0 6-3-16,-3-5-8 0,3-1 12 0,0 6-4 16,-4-9-8-16,4 0-17 0,0 0 4 0,0 3 1 15,-3-5-12-15,3 5-3 0,-3 0 0 0,-1 0 0 16,1-6 8-16,-1 6 2 0,1 3 0 0,-4 3 0 15,0 0 6-15,0 0 2 0,0 0 0 0,0 0 0 16,3-6 9-16,-3 1 0 0,4-1 0 0,-4 6 0 16,0 0 0-16,0 0 0 0,0 0 0 0,0 0 0 15,0 0 10-15,0 0-2 0,0 0-8 0,0 0 12 16,0 0-12-16,0 0 9 0,0 0-9 0,0 0 8 16,0 0-8-16,0 0 0 0,-7 6 0 0,3-3 0 15,4-3 0-15,-3 2 0 0,3-2 0 0,-7 3 8 16,-1 0 4-16,1 0 1 0,0-3 0 0,0 3 0 15,0 0-1-15,0 3 0 0,0-6 0 0,0 6 0 0,7-6-2 16,-7 0-1-16,0 0 0 0,0 0 0 0,0 6-9 16,7-6 8-16,-11 0-8 0,4 0 8 15,7 0-8-15,0 0 0 0,0 0 0 0,-7 0 0 16,7 0 0-16,0 0 8 0,-7-6-8 0,7 6 0 0,-7 0 0 0,7 0 0 0,-7 0 0 16,7 0-11-16,0 0-7 0,-4-6-2 0,4 6 0 0,0 0 0 31,-7-6-35-31,7 6-7 0,-3-6-2 0,-4 3 0 0,7 3 0 15,0 0 0-15,-4-6 0 0</inkml:trace>
  <inkml:trace contextRef="#ctx0" brushRef="#br0" timeOffset="-141463.46">18468 7975 866 0,'0'0'18'0,"-4"6"4"0,4-6-22 0,-3 6 0 0,3-6 0 0,-4 12 0 15,4-12 52 1,0 0 7-16,0 0 1 0,-3 5 0 0,3-5 3 0,0 0 1 0,0 0 0 0,-4 3 0 16,4-3 0-16,-3 9 0 0,3-9 0 0,-4 6 0 15,4 3-19-15,0-9-3 0,-3 6-1 0,3 6 0 16,0-1-9-16,0-5-3 0,0 6 0 0,0 3 0 16,3 2 1-16,1 1 0 0,-4 5 0 0,3-2 0 15,-3 5-2-15,4-2-1 0,-1 0 0 0,-3-1 0 16,4 3-6-16,-1-5-1 0,-3 8 0 0,4-11 0 15,-1 3-4-15,-3 2-2 0,4-5 0 0,-1-1 0 16,-3-2-4-16,0 3-1 0,0-12 0 0,0 5 0 16,0-5-1-16,0-6-8 0,0 0 12 0,0 0-4 15,0 6-8-15,0-6 12 0,0 0-12 0,0 0 12 16,0 0-54-16,0 0-10 0,0 0-3 0,0 0 0 16,0 0 19-16,0 0 3 0,0-6 1 0,0 0 0 15,0 1-154-15,0 5-30 0,0-6-7 0</inkml:trace>
  <inkml:trace contextRef="#ctx0" brushRef="#br0" timeOffset="-140684.779">18450 7937 850 0,'0'0'17'0,"0"0"6"16,0 0-23-16,0 0 0 0,0 0 0 0,0 0 0 15,0 0 107-15,0 0 17 0,0 0 3 0,0 0 1 0,0 0-52 16,0 0-9-16,0 0-3 0,0 0 0 0,0 0-9 0,0 0-3 16,0 0 0-16,0 0 0 0,0 0-17 0,0 0-4 0,0 0-1 15,0-6 0-15,0 6-10 0,0-6-1 0,0 6-1 0,0 0 0 16,0 0-8-16,4-6-2 0,-4 6 0 0,0 0 0 16,0 0-8-16,3 0 8 0,-3 0-8 0,0 0 8 15,4-6-8-15,-1 6 0 0,4-6 0 0,-7 6 8 16,4 0-8-16,-1 0 0 0,5 0 9 0,-5 0-9 15,4 0 0-15,0 0 8 16,4 0-8-16,-4 0 0 0,0 0 0 0,3 6 0 0,1-6 0 0,-4 0 8 16,4 6-8-16,-1-6 0 0,-3 6 0 0,4-6 8 15,-4 6-8-15,0 0 8 0,0-6-8 0,4 6 8 16,-4 3-8-16,-4-4 0 0,4 1 0 0,-3 0 0 16,-4-6 0-16,3 6 0 0,1 0 0 0,-1 0 0 15,-3 6 14-15,4-7-2 0,-1-2 0 0,-3 3 0 16,0 3-3-16,4 0-1 0,-4-3 0 0,0 0 0 15,0 0 0-15,0-6-8 0,0 11 12 0,-4-5-4 16,4-3-8-16,0-3 8 0,-3 6-8 0,-4 3 8 16,3 6-8-16,1-10 0 0,-4 1 0 0,0 6 0 15,0-6 0-15,0 6-14 0,-4-3 2 0,4-4 0 16,-4 7 12-16,1-6-11 0,3 0 11 0,-4 6-10 16,1-6 10-16,-5 2 0 0,5-5 0 0,-1 3 0 15,-3 3-22-15,4-3 1 0,-1 0 0 0,0 0 0 16,1-6-28-16,-1 6-6 0,1-6-1 0,-1 0 0 15,1 0-6-15,10 0-2 0,-8 0 0 0</inkml:trace>
  <inkml:trace contextRef="#ctx0" brushRef="#br0" timeOffset="-114584.967">19410 8398 466 0,'0'0'9'0,"0"0"4"0,0 0-13 0,0 0 0 0,0 0 0 0,0 0 0 16,0 0 22-16,0 0 2 0,0 0 0 0,0 0 0 16,0 0 22-16,0-3 5 0,3-2 1 0,-3-1 0 15,0 6-5-15,0-3-1 0,0 3 0 0,0 0 0 16,0-6-13-16,0 6-2 0,0 0-1 0,0 0 0 16,0 0 2-16,0 0 0 0,0 0 0 0,0 0 0 15,0 0-20-15,-7 0-3 0,4 0-1 0,-4 0 0 16,0 0-8-16,-4 0 0 0,4 3 0 0,-4 0 0 15,4 0 0-15,0 3 8 0,0-3-8 0,-3 2 8 16,3-2 36-16,0 3 6 0,-4 0 2 0,4 0 0 16,0 0 9-16,0-6 3 0,7 0 0 0,0 0 0 15,-4 6-49-15,4-6-15 0,0 0 8 0,0 0-8 16,0 0 17-16,-7 6 0 0,7-6 0 0,-3 0 0 16,3 0-7-16,-4 5-2 0,4-5 0 0,-3 6 0 15,-1 0-8-15,1 3 0 0,-1-3 0 0,1 6 0 16,3-6 0-16,-4-1 0 0,4 1 0 0,0 6-11 15,0-3 11-15,0 3 0 0,0-1 0 0,4 1 8 16,-4-3-8-16,0 0 0 0,0-9 0 0,3 6 0 0,1 3 0 16,-4-4 0-16,3 7 0 0,-3-6 0 0,4 0 8 15,-4-6 1-15,3 6 0 0,-3-6 0 0,4 6-9 0,-4-6 0 0,7 6 0 16,-4-3 0-16,4-1 24 0,0 1 4 0,4 0 0 16,-4-3 0-16,0 9-19 0,0-18-9 0,0 9 10 15,4-3-10-15,-4 3 11 0,3-3-11 0,1 1 12 16,0-1-12-16,-1-3 16 0,1 0-4 15,-1 0-1-15,1-6 0 0,0 0-1 0,-4 1 0 16,3 2 0-16,-3 0 0 0,4-6 2 0,-4 9 0 0,0-5 0 16,-4-1 0-16,4 3-12 0,-3-3 0 0,3 6 0 15,-3-5 0-15,-1 5 0 0,-3 0 0 0,4 0 0 0,-4-3 8 16,0 3-8-16,0 6 10 0,0-6-10 0,0 1 10 16,0 5-10-16,-4-6 0 0,1 0 9 0,-1 6-9 15,-3-6 0-15,0 6 0 0,0-6 0 0,0 0 0 16,-4 6 0-16,1 0-13 0,-1 0 3 0,1 0 1 15,-1 0-1-15,0 0 0 0,1 12 0 0,-4-12 0 16,3 6 10-16,1 0-10 0,-1 0 10 0,4-6-10 16,0 5 10-16,0-2 0 0,7-3 0 0,-7 6-8 15,7-6 8-15,0 0 0 0,-7 6 0 0,7-6 0 16,-4 6-8-16,4-6-4 0,0 12 0 0,0-6 0 16,0-6-28-16,0 6-7 0,4-1-1 0,-4 1 0 15,3 0-89-15,1 3-19 0</inkml:trace>
  <inkml:trace contextRef="#ctx0" brushRef="#br0" timeOffset="-113743.304">19600 8393 649 0,'0'0'13'0,"0"0"4"16,0 0-17-16,0 0 0 0,0 0 0 0,0 0 0 16,0 0 79-16,0 5 12 0,0-5 2 0,0 0 1 15,0 0-10-15,0 9-1 0,0-9-1 0,0 0 0 16,-3 12 3-16,3-12 1 0,0 0 0 0,0 6 0 16,0 0-44-16,0-6-9 0,0 6-1 0,0-3-1 15,0 5 2-15,0-5 1 0,0-3 0 0,3 12 0 16,-3 0-22-16,0-6-12 0,4 0 12 0,-4 5-12 15,0-8 9-15,0 9-9 0,0-3 0 0,0 0 9 16,0-3 0-16,0-1 0 0,0 1 0 0,0-6 0 16,0 0-9-16,0 0 0 0,0 0 9 0,0 0-9 0,0 0 12 0,0 0-3 15,0 0 0-15,0 0 0 0,0 0 3 0,0 0 0 0,0 0 0 16,0 0 0-16,0 0 6 0,0 0 2 0,0 0 0 0,0 0 0 16,0 0-8-16,0 0-2 0,0 12 0 0,0-12 0 15,0 0-10-15,0 0 0 0,0 0 9 0,0 0-9 16,0 0 9-16,0-12-9 0,0 6 12 0,3 1-12 15,-3-1 10-15,0-3-10 0,4 3 8 16,-4-6-8-16,0 6 0 16,3 0 0-16,1-5 0 0,-4 5 0 0,4 0 0 0,-1-6 0 0,1 6-9 0,-4 3 9 15,3-3-8-15,1 1 8 0,-1-1 0 0,1 0 0 16,-1 0-11-16,1 0 11 0,-1 0-10 0,1 0 10 16,-4 6 0-16,3-6 0 0,-3 6 0 0,4-2 0 15,-1-1 0-15,1-3 0 0,3 3 0 0,-7 3 0 16,3-3 0-16,-3 3 0 0,4-3 0 0,-4 3 0 15,7 0 0-15,-7 0 0 0,0 0 0 0,7 0 0 16,-7 0 0-16,7-6 0 0,-7 6 0 0,0 0 0 16,7 0 0-16,-7 0 0 0,7 6 0 0,-7-6 0 15,7 0-12-15,-3 6 12 0,-1 0-13 0,-3 0 5 16,4 2 8-16,-1 4 0 0,-3 0-9 0,4-6 9 16,-4 3 0-16,0-1 0 0,-4 7 0 0,4-3 0 15,0-6 0-15,-3 5 0 0,-1-5 0 0,4 6 0 16,0-3 0-16,-3-3 0 0,3-6 0 0,0 6 0 15,0-6 0-15,0 0 0 0,3 6 0 0,-3-6 0 16,0 11 0-16,0-5 0 0,0-6 0 0,4 6 0 16,-4-6 0-16,0 0 0 0,3 6 0 0,-3-6 0 15,0 0-13-15,0 0-5 0,0 6-1 0,4-3 0 16,-4 3-151-16,0 0-30 0</inkml:trace>
  <inkml:trace contextRef="#ctx0" brushRef="#br0" timeOffset="-112950.411">19971 7999 1004 0,'0'0'28'0,"0"0"7"0,0 0-35 0,0-12 0 0,0 12 0 0,0 0 0 16,0 0 63-16,0 0 5 0,0 0 2 0,0 0 0 16,0-6-19-16,0 6-4 0,0 0-1 0,0 0 0 15,0 0-14-15,0 0-4 0,0 0 0 0,0 0 0 16,0 0-2-16,0 0-1 0,0 0 0 0,0 0 0 16,0 0-9-16,0 0-3 0,0 0 0 0,0 0 0 15,0 0-1-15,0 0-1 0,0 0 0 0,0 0 0 16,0 0 10-16,0 0 3 0,0 0 0 0,0 0 0 15,-4 6 1-15,4 6 1 0,0-7 0 0,0 4 0 16,0 0-6-16,0 0-2 0,0 3 0 0,0-1 0 16,0 1-5-16,0-3-1 0,0 9 0 0,0-7 0 15,0 1-3-15,0 9-1 0,0-7 0 0,0 7 0 16,0 3-8-16,4 2 10 0,-4-2-10 0,0-1 10 16,0 3-10-16,0 4 0 0,0-4 0 0,0 1 0 15,0-4 0-15,0 7 0 0,0-7 0 0,0 4 8 16,0-7-8-16,0 1 0 0,-4-1 9 0,4-2-9 15,0-3 0-15,-3 2 9 0,3-5-9 0,0 0 0 16,0 0 12-16,-4-6-4 0,4-1 0 0,0-5-8 0,0 6 9 16,0-6-9-16,0 0 0 0,0 0 9 0,0 0 1 15,0 0 0-15,0 0 0 0,0 0 0 0,0 0 0 0,0 0 0 0,0 0 0 16,0 0 0-16,0 0-10 0,0 0 0 16,0 0 0-16,0 0 0 15,0 0-42-15,-3-6-10 0,3 1-3 0,0 5 0 16,0 0-113-16,0 0-24 0,0 0-4 0</inkml:trace>
  <inkml:trace contextRef="#ctx0" brushRef="#br0" timeOffset="-112380.308">19819 8325 922 0,'-3'-9'19'0,"3"9"5"0,-4-3-24 0,4 3 0 0,-4-6 0 0,4 6 0 16,0-6 29-16,0 0 1 0,0 6 0 0,0 0 0 16,0 0 19-16,0 0 4 0,0 0 1 0,0 0 0 15,0 0 2-15,0 0 0 0,0 0 0 0,0 0 0 0,0 0 1 0,0 0 1 0,0 0 0 16,0 0 0-16,0 0 0 0,0 0 0 0,0 0 0 0,0 0 0 16,0 0-40-16,0 0-8 15,0 0-2-15,0 0 0 0,0 0 4 0,0 0 0 16,0 0 0-16,0 0 0 0,0 0 9 0,4 0 3 0,0-5 0 15,3-1 0-15,0 6 3 16,0-6 1-16,0 6 0 0,0-3 0 16,3-3-7-16,1 6-1 0,3-3 0 0,-3 0 0 0,-1 0-9 0,4 3-3 0,-3-3 0 15,0 0 0-15,3 0-8 0,-4 3 0 0,4 0 0 0,-3 0 8 16,3 0-8-16,-3-5 0 0,3 5 0 0,-4 0 0 16,1 0 0-16,-4 0 0 0,0 5 0 0,0-5 8 15,0 0-8-15,0 0 0 0,0 0 0 0,-7 0 8 16,7 0-8-16,0-5 0 0,-7 5-12 0,7 0 12 15,-3 0-24-15,-4 0 4 0,7 5 0 0,4-5 0 16,-11 0-19-16,7 0-3 0,0 0-1 0,-7 0 0 16,7 0-19-16,-7 0-4 0,0 0-1 0,0 0 0 15,3 3-113-15,-3-3-22 0,0 0-5 16</inkml:trace>
  <inkml:trace contextRef="#ctx0" brushRef="#br0" timeOffset="-111105.488">20824 8345 991 0,'0'0'20'0,"0"0"6"0,0 0-26 0,0 0 0 0,0 0 0 0,0 0 0 16,0 0 109-16,0 0 17 0,0 0 3 0,0 0 1 15,0 0-43-15,0 0-9 0,0 0-2 0,0 0 0 16,-3 12-3-16,3-12-1 0,0 6 0 0,-4 0 0 16,4-6-22-16,0 6-5 0,0-6-1 0,-3 9 0 15,3-9-22-15,0 0-5 0,0 0-1 0,0 0 0 16,3 6-16-16,-3-6 0 0,0 0-11 0,0 0 11 16,0 0 20-16,0 0 10 0,0 0 2 0,0 0 1 15,0 0-33-15,0 0 0 0,0 0 0 0,0 0 0 16,0 0 0-16,0 0 0 0,0 0 0 0,0 0 0 15,0 0-15-15,0 0-9 0,0 0-3 0,0 0 0 16,0 0-7-16,0 0-2 0,0 0 0 0,0 0 0 16,0 0-22-16,0 0-5 0,0 0-1 0,0 0 0 0,0 0 51 0,0 0 13 0,0 0 0 15,0 0 0-15,0 0-30 16,-7 0-1-16,0 3 0 0,-3-3 0 0,3 2 15 0,-4-2 4 0,4 3 0 0,-4-3 0 16,1 3 12-16,3 3 0 0,-4-6 0 0,4 6-9 15,-3 0 9-15,3-6-12 0,-1 6 12 0,-2 0-12 16,3-6 12-16,0 6 0 0,0-1 0 15,0 1 0-15,3-3 0 0,1 3 0 0,-4 6-9 0,3-6 9 16,1 0 0-16,-1 0 0 0,0 5 0 0,1-5 0 16,-1 6 0-16,1 3 0 0,-1-9 0 0,1-1 0 15,3 1 11-15,0-6 3 0,0 0 1 0,0 0 0 16,0 12 23-16,0-9 5 0,0-3 1 0,3 9 0 16,1-3-12-16,3 0-3 0,-4 2 0 0,5-8 0 15,-1 6 1-15,-4 0 0 0,4 0 0 0,0-6 0 16,0 6-18-16,0-6-3 0,4 0-1 0,-1 6 0 15,-2-6-8-15,2 3 8 0,1 0-8 0,-1-3 8 16,1 0-8-16,-1 0 8 0,1 0-8 0,0 0 8 16,-1-3-8-16,1 0 8 0,-1-3-8 0,1 6 8 15,0-6-8-15,-1-6 0 0,1 6 0 0,-1-2 0 16,1 2-36-16,-1 0-8 0,1 0-3 0,-4 0 0 16,4-6-136-16,-1 6-27 0,1 1-6 0</inkml:trace>
  <inkml:trace contextRef="#ctx0" brushRef="#br0" timeOffset="-110296.602">21008 8069 1102 0,'0'0'23'0,"0"0"5"16,0 0-28-16,0 0 0 0,0 0 0 0,0 0 0 15,0 0 103-15,0 0 15 0,0 0 3 0,0 0 1 16,0 0-42-16,0 0-8 0,0 0-1 0,0 0-1 16,0 0-34-16,0 0-8 0,0 0 0 0,0 0-1 15,0 0-16-15,0 0-3 0,0 0-8 0,0 0 12 16,0 0 2-16,-4 6 0 0,1 0 0 0,3 12 0 16,0-13-1-16,-4 7 0 0,4 3 0 0,0 5 0 15,0-5-13-15,0 9 11 0,0-10-11 0,0 4 10 16,0 6-10-16,0-10 8 0,0 10-8 0,0-7 8 15,0 4-8-15,4-3 0 0,-4-1 9 0,0 1-9 0,3 0 0 16,-3-4 9-16,4 4-9 0,-4-6 0 0,3 2 11 0,-3 4-11 0,4-6 10 0,-4-1-10 16,0-5 18-16,0 0-2 0,0-6-1 0,0 0 0 15,0 0 1-15,0 0 1 0,0 0 0 0,0 0 0 16,0 0 4-16,0 0 1 0,0 0 0 0,0 0 0 16,0 0 3-16,0 0 1 0,0 0 0 0,0 0 0 15,3-6-14-15,1 0-4 0,0 1 0 0,-4-1 0 16,3 0-8-16,-3 0 0 0,4-6 0 0,-4 6 0 15,3 0 0-15,-3 1-12 0,4 2 2 0,-1-3 1 16,1 0-13-16,-1 0-2 0,1-6-1 16,-1 3 0-16,1 4 7 0,-1-4 2 0,1 0 0 0,3-3 0 15,-4 6 8-15,1-6 8 0,3 4-12 0,-3-1 12 16,3-3 0-16,-4 9 0 0,1-9 0 0,-1 6 0 16,1 1 0-16,-4 5 0 0,3 0 0 0,-3 0 0 15,7-6 0-15,-7 6-10 0,4-6 10 0,-4 6-12 16,7 0 12-16,-7 0 0 0,7 0 0 0,0 0 0 15,-3 6-8-15,3-6 0 0,-4 6 0 0,1-1 0 16,3 1 8-16,-4 6-8 0,1 0 8 0,-4-3-8 16,3 2 8-16,1 1-8 0,-1 6 8 0,-3-9-8 15,4 2 8-15,-4 1 0 0,3 6 0 0,-3-6 0 16,0-1 0-16,0 4 0 0,0 3 0 0,-3-7 0 0,6 1 0 16,-3 6 0-16,0-3 0 0,0-4 0 0,0 1 0 15,-3-6 0-15,3-6 0 0,0 0 0 0,0 6 0 16,0-6 0-16,0 0 8 0,0 0-8 0,0 0-8 15,0 0-7-15,0 0-1 0,0 0 0 16,0 0-39-16,0 0-8 0,0 0-1 0</inkml:trace>
  <inkml:trace contextRef="#ctx0" brushRef="#br0" timeOffset="-109663.515">21442 8375 1132 0,'0'0'24'0,"0"0"4"0,0 0-28 0,0 0 0 0,0 0 0 0,-4-6 0 15,4 6 108-15,-7-6 15 0,7 6 3 0,-7 0 1 16,4-6-45-16,-4 6-9 0,3-6-1 0,-3 0-1 15,7 6-37-15,-7 0-7 0,3-5-2 0,4 5 0 16,-7 0-13-16,-3 0-2 0,10 0-1 0,-7 5 0 16,0-5-9-16,0 6 0 0,0-6 0 0,0 6 0 15,-1 0 0-15,1 6 0 0,0-9-9 0,0 6 9 16,0-1 0-16,0 4 0 0,0 0 0 0,4-6 0 16,-4 6 0-16,3-7 0 0,0 4 0 0,1 3 0 15,-1 0 0-15,1-6 0 0,3-6 9 0,-4 6-9 16,1-1 36-16,3 1 3 0,0-6 0 0,0 12 0 15,0-6-24-15,0-6-5 0,3 6-1 0,1 3 0 0,-1-3 3 16,1-1 0-16,-1 1 0 0,1 0 0 0,3 0-4 0,-3-3 0 16,3 3 0-16,-4-3 0 0,4-3 0 0,0 0-8 0,-3 0 12 0,3-6-4 15,0 3 1-15,4 0 0 0,-4-9 0 16,0 6 0-16,0 1-9 0,0-7 10 0,0 0-10 0,0 0 10 16,0 3-10-16,-4 4-11 0,1-1 3 0,0-6 0 15,-1 0-1-15,1 6 0 0,-1-3 0 0,-3 4 0 16,0-1 9-16,4-6-13 0,-4 6 5 0,0 0 8 15,0-3-10-15,0 9 10 16,0 0 0-16,0 0-9 0,0 0 9 0,0 0 0 0,0 0-9 16,0 0 9-16,0 0-10 0,0 0 10 0,0 0-13 0,0 0 5 15,-4 9 8-15,1 3 0 0,-1-6 0 0,1 0 0 16,3 0 0-16,-4 2 0 0,4-2 0 0,0 6 0 16,0 0 0-16,4-6 0 0,-4 0 0 0,0-1 0 15,3 1 0-15,-3 0 0 0,4 6 0 0,-4-6 0 16,3 3 0-16,1-3 0 0,-4-1 0 0,3 1 0 15,-3-6-15-15,0 0-1 0,7 0 0 0,-3 6 0 16,3 0-125-16,0-6-26 0,-4 3-5 0</inkml:trace>
  <inkml:trace contextRef="#ctx0" brushRef="#br0" timeOffset="-109035.709">21558 8387 972 0,'0'0'41'0,"0"0"-33"15,0 0 101-15,0 0 20 0,0 0 4 0,0 0 1 16,0 0-46-16,0 0-10 0,0 0-2 0,-3 6 0 16,3-6-29-16,0 5-7 0,0-5 0 0,-4 9-1 15,4 3-11-15,-3-6-3 0,3 6 0 0,0-7 0 16,0 4-9-16,0 9-3 0,0-6 0 0,0-1 0 16,0-2 4-16,-4 3 1 0,4 0 0 0,0 0 0 15,0-7-18-15,0 1 0 0,0-6 0 0,0 12 0 16,0-12 9-16,0 0-1 0,0 0-8 0,0 0 12 15,0 0-12-15,0 0 11 0,0 0-11 0,0 0 10 16,0 0 14-16,0 0 4 0,0 0 0 0,4-12 0 16,-4 6-4-16,0 1 0 0,3-1 0 0,-3-9 0 15,0 3-24-15,4 0 0 0,-4 1 8 0,0-1-8 16,3-3-12-16,-3 3-4 0,0 7 0 0,4-7-1 16,-4 0 9-16,3-3 8 0,-3 7-12 0,4-1 12 15,-1 3-10-15,1-6 10 0,-1 12-8 0,1-6 8 16,-4 6-8-16,3-6 8 0,1 0-8 0,-4 6 8 15,7 0-8-15,-3-5 8 0,-1 2-8 0,-3 3 8 0,7 0 0 16,0 0 0-16,0 0 0 0,0 0 0 0,0 0 0 0,-7 0 0 16,7 0 0-16,-3 3 0 0,3-3-12 0,-3 5 4 0,-1 1 0 15,1-6 0-15,-1 6 8 0,1 0 0 0,-4 0 0 0,3 0 0 16,-3 0 0-16,4 0-8 0,-1 0 8 0,1-1-8 16,-4 4 8-16,0 3 0 0,3-6 8 0,-3 0-8 15,0 0 0-15,0 2-8 0,0 1 0 0,-3 6 0 16,6-9 8-16,-3 6 0 0,0-1 0 0,0 4 0 15,0-6-28-15,0 0-3 0,4 2-1 16,-1 1 0-16,1-6-102 0,-1 0-21 0,-3-6-4 0</inkml:trace>
  <inkml:trace contextRef="#ctx0" brushRef="#br0" timeOffset="-108510.361">21886 8054 1127 0,'0'0'32'0,"0"0"7"0,0 0-31 15,0 0-8-15,0 0 0 0,0 0 0 16,0 0 66-16,0 0 12 0,-10 6 2 0,10-6 1 0,0 0-18 0,0 0-4 0,0 0-1 0,0 0 0 16,0 0-26-16,0 0-4 0,0 0-2 0,0 0 0 15,-4 0 5-15,1 9 1 0,-1-3 0 0,4 3 0 16,0 6-16-16,-3-4-4 0,3 1 0 0,0 3 0 15,3-3 7-15,-3 5 1 0,4-5 0 0,-4 8 0 16,0-5 3-16,3 12 1 0,-3-13 0 0,0 10 0 16,0-7-4-16,0 1 0 0,0 0 0 0,0 2 0 15,0-2-1-15,4-3-1 0,-4 8 0 0,0-5 0 16,3-3-6-16,-3 2-2 0,0 7 0 0,4-7 0 16,-1-2-10-16,-3 3 0 0,0-7 9 0,0 1-9 15,0 0 0-15,0 0 0 0,0 2 0 0,0-2 8 16,0 0-8-16,0-3 0 0,0 0 0 0,4-4 8 15,-4-5-8-15,0 0-8 0,0 0 8 0,0 0-12 16,0 0-28-16,0 0-7 16,3 3-1-16,-3-3 0 0,4-3-32 0,3 1-8 0,0-1 0 0,-3-3-1 15,-1 0-82-15,4 0-16 0,-3 0-3 0</inkml:trace>
  <inkml:trace contextRef="#ctx0" brushRef="#br0" timeOffset="-108164.736">21795 8445 801 0,'0'0'34'0,"0"0"-34"16,0-5 100-16,0 5 12 0,0-3 4 0,3-3 0 15,-3 0 0-15,0 6 0 0,0-6 0 0,0-6 0 16,4 6-39-16,-1 0-7 0,-3 1-2 0,0 5 0 16,7-3-6-16,-3-3-2 15,-4 6 0-15,7-3 0 0,-4 0-38 0,4 3-8 0,0-6-2 0,-3 0 0 16,3 6-4-16,-3 0 0 0,3 0-8 0,0 0 12 16,0 0-12-16,3 0 0 0,1 0 0 0,0 6 0 15,-4-6 0-15,3 6-12 0,1-6 12 0,-4 0-10 16,3 0-12-16,1 0-2 0,0 0-1 0,-1 0 0 15,-3 0-19-15,7 0-4 0,-3 0-1 0,3-6 0 16,-3 6-30-16,-1-6-5 0,1 6-2 0</inkml:trace>
  <inkml:trace contextRef="#ctx0" brushRef="#br0" timeOffset="-107491.402">22116 8425 1288 0,'0'0'27'0,"0"0"5"0,-7 0-32 15,7 0 0-15,0 0 0 0,0 0 0 0,0 0 91 0,0 0 11 0,0 0 2 0,0 0 1 16,0 0-36-16,0 0-7 0,0 0-2 0,0 0 0 16,0 0-26-16,0 0-6 0,0 0 0 0,0 0-1 15,0 0 2-15,0 0 1 0,0 0 0 0,0 0 0 16,0 0-30-16,0 6 8 0,3 0-8 0,-3-6 0 16,7 3 0-16,-3 2 0 0,-1 1 0 0,1-3 0 15,-1 6 0-15,4-3 0 0,-3 0 0 0,-4-6 0 16,0 0 0-16,0 0 0 0,0 0 0 0,7 0 0 15,0 0 10-15,0-6-1 0,0 6 0 0,0-6 0 16,0 0 6-16,4 0 1 0,-4 0 0 0,0-2 0 16,0 2-16-16,0 0 8 0,-3-6-8 0,3 0 0 15,-4 4 0-15,4-1 0 0,-3 3 0 0,-1 3 0 16,1-9 0-16,-4 6 0 0,3 0 0 0,1 0-10 16,-4-2-3-16,0 2-1 0,0 0 0 0,0 6 0 15,0 0 5-15,0 0 1 0,0 0 0 0,0 0 0 16,-7-9-29-16,7 9-6 0,0 0-1 0,-7 0 0 15,-4-3 26-15,1 6 5 0,2-3 1 0,-2 9 0 16,3-6 3-16,0 0 1 0,7-3 0 0,-11 9 0 16,1 2 8-16,3 1 0 0,-4 0 0 0,4 0 0 0,-4-1 0 15,4-2 0-15,0 9 0 0,0-6 0 0,4-1 0 16,-4 10 0-16,3-9 0 0,1-1 0 0,-1 7 0 16,0-6 0-16,1-3 0 0,3 2 0 0,0-5 8 15,0 6 6-15,0-12 2 0,0 6 0 16,0 3 0-16,3-3 1 0,-3 5 0 0,4-5 0 15,0 0 12-15,3 6 3 0,0-6 0 0,0-3 0 16,0 3-32-16,0 0 0 0,0-4 0 0,-4 4 0 0,4 3 12 0,-3-3-3 0,3 0-1 0,0-6 0 16,0 6-8-16,0-6-11 0,0 0 3 0,4 0 0 15,-4 6-39 1,3-6-7-16,1-6-2 0,0 6 0 16,-1 0-44-16,4 0-10 0,-3-6-2 0</inkml:trace>
  <inkml:trace contextRef="#ctx0" brushRef="#br0" timeOffset="-106956.932">22236 8240 1045 0,'3'0'44'0,"1"0"-36"16,-4-6 90-16,0 0 18 0,0 0 3 0,0-3 1 15,0 0-39-15,3 3-7 0,1 1-2 0,-1-4 0 16,4-3-16-16,-3 6-3 0,3-6-1 0,0 4 0 16,-4-1-6-16,4 0-2 0,1-3 0 0,-1 6 0 15,0-5-44-15,0-7 0 0,0 3 0 0,0 3 0 16,0 1 0-16,0-1 0 0,0 0 0 0,-3 3 0 16,3 3-20-16,-4 1-4 0,4-7-1 0,-3 6 0 15,-1 0-153-15,1 6-30 0,-4 0-7 0</inkml:trace>
  <inkml:trace contextRef="#ctx0" brushRef="#br0" timeOffset="-105476.716">23308 8016 512 0,'0'0'10'0,"0"0"4"0,0 0-14 0,0 0 0 0,0 0 0 0,0 0 0 15,0 0 33-15,0 0 4 0,0 0 1 0,0 0 0 16,0 0 0-16,0 0 0 0,0 6 0 16,0-6 0-16,0 0 14 0,0 0 4 0,0 0 0 0,0 0 0 15,0 0-4-15,0 0 0 0,0 0 0 0,0 0 0 16,0 0-25-16,0 0-6 0,0 0-1 0,0 0 0 15,0 0 10-15,0 0 2 0,0 0 0 0,0 0 0 16,0 0-12-16,0 9-3 0,0-9 0 0,0 0 0 16,0 0 24-16,0 0 5 0,0 0 1 0,0 0 0 15,0 0-31-15,0 0-5 0,0 0-2 0,0 0 0 16,0 0-9-16,0 0 0 0,0 6 0 0,0-6 0 16,0 6 0-16,0 5 8 0,0-11-8 0,0 6 0 15,0-6 10-15,0 0-10 0,0 0 12 0,0 0-12 16,0 6 16-16,0 3-4 0,0 0-1 0,0 11 0 15,0-8 2-15,0 3 1 0,4 5 0 0,-4 1 0 16,0 0-4-16,0-1-1 0,3 7 0 0,-3-4 0 16,0 4-1-16,4-4 0 0,-4 4 0 0,0 2 0 15,0-5 4-15,0 2 0 0,-4-3 0 0,4 4 0 16,-3-9-3-16,-1 5 0 0,0-2 0 0,4-10 0 16,-3 7 15-16,3-6 2 0,-4 0 1 0,1-4 0 15,3 4 8-15,0-12 1 0,0 0 1 0,0 0 0 0,0 0 9 0,0 0 2 16,0 0 0-16,0 0 0 0,0 0-8 0,0 0-2 15,0 0 0-15,0 0 0 0,0 0-22 0,0 0-5 0,0 0-1 0,0 0 0 16,0 0-10-16,0-6 0 0,0 6 0 0,3-6 0 16,-3 6 0-16,0 0 0 0,4-5 0 0,-4 5 0 15,3-6 0-15,1 0 0 0,0 3 0 0,-4 3 0 16,7-3 0-16,-4 3 0 0,4 0 0 0,-3 0 0 16,-1 0-12-16,4-3 12 0,-3 0-12 0,3 0 12 15,-4 3-15-15,4 0 5 0,4 0 1 0,-4 0 0 16,4-6 9-16,-1 6-13 0,-3 0 5 0,4 6 8 15,-4-6-20-15,4 0 3 0,-4 0 1 0,0 0 0 16,0 3 16-16,0 0 0 0,0 0-8 0,0-3 8 16,0 3-18-16,-7-3 0 0,3 0 0 0,-3 0 0 15,8 0-2-15,-5 0 0 0,4-3 0 0,-7 3 0 16,4 0-10-16,3 0-2 0,0 3-1 0,-4 0 0 16,4-3-57-16,-3 3-11 0,3 0-3 0</inkml:trace>
  <inkml:trace contextRef="#ctx0" brushRef="#br0" timeOffset="-104944.582">23707 8381 1197 0,'-7'3'50'16,"0"-3"-40"-16,0 0 56 0,7 0 11 0,-8 3 3 0,1 0 0 16,7-3-23-16,-7 3-4 0,7-3-1 15,0 0 0-15,-7 0-26 0,7 0-6 0,-7 5 0 0,0-2-1 16,-3 3 11-16,6 6 2 0,-3-6 1 0,3 0 0 16,-3 0-21-16,4 2-4 0,3 1 0 0,-4 6-8 15,1-3 8-15,-1-1-8 0,1-2 0 0,-1 3 0 16,1 0 0-16,3 0 8 0,0-1-8 0,0 1 0 15,0-9 17-15,0-3-3 0,0 0-1 0,0 0 0 16,0 0 22-16,0 0 4 0,7 3 1 0,0 0 0 16,3 0-10-16,1-3-2 0,-4-3 0 0,4 0 0 15,-1 0-16-15,1 0-3 0,-1-9-1 0,1 6 0 16,0-5-8-16,-1 2 0 0,1 0 0 0,-1-3 0 16,-3 9 0-16,4-8 0 0,-4 5 0 0,0 0 0 15,-3 0-8-15,3 0-4 0,-4-3-1 0,1 6 0 16,-4 3-8-16,0 0-2 0,0 0 0 0,0 0 0 15,0 0-7-15,0 0-2 0,0 0 0 0,0 0 0 16,0 0 11-16,-4 6 1 0,-3 6 1 0,4 0 0 16,-4-1 19-16,3-2 0 0,0 6 0 0,-3 0 0 15,4-4 0-15,-1 7 0 0,1-12 0 0,-1 6 0 16,1 2 0-16,3-2 0 0,0 0 12 0,0-3-3 16,3 3-9-16,1-4 0 0,3 7 0 0,-4-9 0 15,4 0 0-15,4 0 0 0,-4 0 0 0,4-6 0 16,-1 0-124-16,4 0-16 0,0 0-4 0</inkml:trace>
  <inkml:trace contextRef="#ctx0" brushRef="#br0" timeOffset="-103720.027">24257 8143 757 0,'0'-6'21'0,"0"6"6"0,0-9-27 0,0 9 0 0,0 0 0 16,0 0 0-16,0 0 86 0,0 0 12 0,0 0 2 0,0 0 1 15,0 0-27-15,0 0-6 0,0 0 0 0,0 0-1 16,-4 9-28-16,-3 0-6 0,0-4-1 0,0 10 0 16,0-3 19-16,0 3 3 0,0-1 1 0,0 7 0 15,0 2-5-15,0-8-1 0,0 9 0 0,0-1 0 16,0-5-16-16,0 2-3 0,0 4-1 0,0-6 0 16,-4 8-2-16,4-8-1 0,3-1 0 0,-3 4 0 15,4-4-14-15,-1-5-4 0,1 3 0 0,-1-3 0 16,1-1 8-16,3-11 0 0,0 0 1 0,0 0 0 15,0 0 18-15,0 0 3 0,0 0 1 0,0 0 0 16,0 0-11-16,0-5-3 0,3-1 0 0,-3-6 0 16,4 3-15-16,-1-3-10 0,1 1 12 0,3-1-12 15,-4-6 0-15,5 3 0 0,-1-2 0 0,0-1-12 16,0 1 0-16,-4 2 0 0,4-3 0 0,0-2 0 16,-3-4-2-16,3 6 0 0,-4-2 0 0,5-4 0 15,-5 7-10-15,-3-7-3 0,4 4 0 0,-4 2 0 16,3 0 6-16,-3 4 1 0,0 2 0 0,0 0 0 0,0 6 9 15,0 6 3-15,0 0 0 0,0 0 0 0,0 0 8 16,0 0-13-16,0 0 5 0,0 0 8 0,0 0 0 0,0 0 0 0,0 0 12 16,0 0-4-16,0 0-8 0,0 0 0 0,0 0 0 0,0 0 0 15,0 0 0-15,0 0-11 0,0 0 3 0,0 0 0 16,0 0 8-16,0 0 0 0,4 6 0 0,-4 6 0 16,3-3 0-16,1 0 0 0,-1 5 0 0,1-2-8 15,-1 0 8-15,1 0 0 16,3-4 0-16,0 4 0 0,-4 0 0 0,4 0-8 0,1-6 8 15,-1-1-8-15,0 1 8 16,0-3 14-16,0 0-3 0,0 0-1 0,3-3 6 0,1-3 2 0,0-3 0 0,-1 0 0 16,4 1-2-16,-3-7 0 0,3-6 0 0,0 3 0 15,-3-2-8-15,3-1-8 0,0 1 12 0,-4-4-12 16,-2 9 0-16,2 0 0 0,-6 1 0 0,3-4 0 16,-4 6-9-16,1 0-3 0,-1 3 0 0,-3 1 0 15,0-1-1-15,0 6-1 0,0-6 0 0,0 6 0 16,0 0 5-16,0 0 1 0,0 0 0 0,0 0 0 15,0 0-1-15,0 0 0 0,-7 6 0 0,4 5 0 16,3-11 9-16,-4 6 0 0,1 0 0 0,3-6 0 16,-4 9 0-16,4-9 0 0,0 9 0 0,4 6 0 15,-4-10 0-15,0 7 0 0,3 0 0 0,1-3 0 16,-4 0-15-16,3-1-4 0,1 4-1 0,-1-6 0 16,1 0 32-16,-1 6 5 0,1-4 2 0,-1 1 0 15,-3 0-8-15,4 3-2 0,-1 0 0 0,-3-1 0 16,0-2-9-16,0 0 0 0,0 6 0 0,-3-4 0 0,3 1 8 0,-4-3 0 15,1 3 0-15,3-3 0 0,-4-1-8 0,1 4 0 16,3-6 0-16,-4 6 8 0,4-6-8 0,0 3 0 16,4-4 0-16,-4 7 8 15,3-6-8-15,-3-6 0 0,4 6 0 0,-4-6 0 0,3 12 0 16,-3-12 0-16,4 6 0 0,-4-6 0 0,3 3-14 0,-3-3-5 0,4 5-1 16,-4-5 0-1,3 3-77-15,5 0-16 0,-5-3-3 0</inkml:trace>
  <inkml:trace contextRef="#ctx0" brushRef="#br0" timeOffset="-103075.328">24772 8387 1045 0,'0'0'44'16,"0"0"-36"0,0 0 90-16,0 0 18 0,0 0 3 0,0 0 1 15,0 0-7-15,0 0-1 0,0 0 0 0,0 0 0 16,-7-3-44-16,7 3-10 0,0 0-2 0,-7 0 0 15,7 0-35-15,-7-3-7 0,7 3-2 0,-11-3 0 16,11 3-12-16,-7 0 0 0,7 0 0 0,-7-3 0 0,7 3 0 16,-7 0 0-16,7 0 0 0,-7 3 0 0,7-3 0 0,-10 3 0 15,10-3 0-15,-8 3 0 0,1 3 0 0,4-3 0 16,-4 2 0-16,3 4-10 0,-3 3 10 0,4-6-8 0,-1 0 8 0,1 0-8 16,-1-1 8-16,1 1 0 0,3-6 8 0,-4 9-8 15,1 3 0 1,3-6 0-16,-4 0 0 0,4 0-8 0,0-6 8 15,0 0 0-15,0 5 0 0,0-5 0 0,4 6 0 16,-1-3 0-16,-3-3 8 0,7 9-8 0,-3-6 14 0,-1-3-2 0,4 0 0 16,0 0 0-16,-3 0-3 0,3 0-1 0,-4-3 0 0,4-3 0 15,-3 6-8-15,3-3 0 0,0 0 9 0,-3 3-9 16,3-6 0-16,-4 6 8 0,4-5-8 0,-3 5 0 16,3-6 0-16,-7 6 0 0,3-6 0 0,1 6 0 15,3-6 0-15,-4 0-13 0,1 0 1 0,-4 6 1 16,7-3-5-16,-7 3-2 0,4-3 0 0,-4 3 0 15,0 0 18-15,0 0-10 0,0 0 10 0,0 0-8 16,0 0-4-16,0 0-1 0,0 0 0 0,0 0 0 16,0 0 13-16,0 0 15 0,0 0-3 0,0 0-1 15,0 0-26-15,0 0-5 0,0 6 0 0,-4 6-1 16,4-6 21-16,0 6-11 0,0-7 11 0,0 7-8 16,0 0 8-16,4 3 0 0,-1-9 0 0,1 5 0 15,-1 1-28-15,4-9 0 0,0 3 0 0,0 0 0 16,0 0-128-16,0-3-25 0,0 5-6 0</inkml:trace>
  <inkml:trace contextRef="#ctx0" brushRef="#br0" timeOffset="-102575.781">24920 8384 1190 0,'0'0'33'0,"-3"6"9"0,-1-1-34 0,1 1-8 0,-4 0 0 0,3 6 0 16,4-12 62-16,-3 6 10 0,-1 0 3 0,4 0 0 15,-4-1-15-15,1 4-2 0,3-3-1 0,-4 6 0 16,4 0-8-16,0-6-1 0,0 5-1 0,0-5 0 16,0 6-34-16,0-6-13 0,4 3 11 0,-4-3-11 15,0-6 17-15,0 11-2 0,0-11-1 0,0 0 0 16,0 0 9-16,0 0 1 0,0 0 1 0,0 0 0 15,0 0 3-15,0 0 1 0,0 0 0 0,0 0 0 16,0 0-12-16,0 0-2 0,0-6-1 0,3 1 0 16,1-1-14-16,-4 6 8 0,4-9-8 0,-1 3 0 15,-3 0 0-15,0-3 0 0,4 6 0 0,-4-8 0 16,0 5 0-16,3 0 0 0,1 0 0 0,-4 0 0 16,0-3 0-16,3 3 0 0,-3-2 0 0,0 5 0 15,4-9 0-15,-4 6 0 0,0 0 0 0,0 0 0 16,0-3 12-16,0 4-1 0,0-1 0 0,0 0 0 15,0 6 0-15,0-6 0 0,0 6 0 0,3 0 0 16,-3 0-11-16,0 0 0 0,0 0 0 0,4-12 0 0,-4 12 0 16,3 0 0-16,1-6 0 0,-4 6 0 15,7-6 0-15,-4 6 0 0,4-6 0 0,1 6 0 0,-1 0-11 16,0 0 3-16,0 0 0 0,0 6 0 16,3-6-23-16,-3 0-4 0,7 0-1 0,-3 6 0 15,0-6-22-15,-1 6-5 0,1-6-1 0,3 0 0 16,-4 12-86-16,1-12-18 0,0 6-3 0</inkml:trace>
  <inkml:trace contextRef="#ctx0" brushRef="#br0" timeOffset="-101694.229">25329 8363 1116 0,'0'0'23'0,"4"0"6"0,-4 0-29 0,0 0 0 0,3-6 0 0,-3 6 0 16,0 0 74-16,0 0 9 0,0 0 1 0,0 0 1 16,0 0-13-16,0 0-4 0,0 0 0 0,0 0 0 15,0 0 5-15,0 0 1 0,0 0 0 0,0 0 0 16,0 0-42-16,0 0-8 0,0 0-1 0,0 0-1 15,0 0-2-15,-7-6 0 0,0 6 0 0,0 0 0 16,0 0-32-16,0 0-6 0,0 6-2 0,0-6 0 16,-3 6 10-16,2 0 2 0,-2 0 0 0,3 0 0 15,0 3 8-15,-4-1-8 0,4 1 8 0,0 3-8 16,0 0 8-16,0-6 0 0,0-1 0 0,0 4 0 16,3-3 0-16,1 6 0 0,3-12 0 0,-7 6 0 15,7-6 0-15,-4 6 0 0,4-6 0 0,0 0 0 16,-3 6 0-16,3-6 9 0,0 0-1 0,0 0-8 15,0 0 27-15,0 0-2 0,0 0 0 0,0 0 0 16,0 0-10-16,0 0-3 0,0 0 0 0,0 0 0 0,0 0 0 16,3 0-1-16,4 0 0 0,-3 0 0 0,3-6-3 0,-4 6 0 15,4 0 0-15,-3 0 0 0,3 0-8 0,-7 0 0 0,7 0 0 16,0 0 0-16,-3 6 0 0,3-6 0 16,-4 0 0-16,-3 0 0 0,0 0-8 0,7 5 8 0,-7-5 0 15,0 0 0-15,4 0 0 0,-1 6 0 0,-3-6 0 16,7 3 0-16,-7-3 0 0,4 9 0 0,-1-3 0 15,1 0 0-15,-4-6 0 0,0 9 0 16,0-3 0-16,-4 5 0 0,4-11 0 16,-3 6 0-16,3 0-11 0,-4 0 11 0,1 0 0 0,-1 3 0 0,1-3 0 0,-1-1 0 15,1 7 0-15,-4-6 0 0,0 0 0 0,3 0 8 16,-3 0-8-16,0 0 0 0,4-1 0 0,-5 1 0 16,5 3 0-16,-1-3 0 0,4-6 0 0,-7 6 0 15,7-6-12-15,0 0-3 0,0 0-1 0,0 0 0 16,-3 6-100-16,3-6-21 0,0 0-4 0</inkml:trace>
  <inkml:trace contextRef="#ctx0" brushRef="#br0" timeOffset="-101044.373">25319 8504 972 0,'0'0'41'16,"0"0"-33"-16,0 0 105 0,0 0 21 0,0 0 4 0,0 0 1 15,0 0-51-15,0 0-9 0,0 0-3 0,0 0 0 16,0 0-34-16,0 0-7 0,0 0-2 0,0 0 0 15,0 0 1-15,0 0 0 0,0 0 0 0,0 0 0 16,7 9-1-16,-4-6 0 0,-3-3 0 0,4 0 0 16,3 0-17-16,-3 0-3 0,-1 0-1 0,4-3 0 15,-3 0-3-15,3-3-1 0,0 6 0 0,-4-3 0 16,4 0 0-16,-3 3-8 0,-1-6 12 0,1 1-4 16,-4 5-8-16,7-6 0 0,-3 6 0 0,-4 0 0 15,3-6 0-15,1 0 0 0,-1-6 0 0,1 6 0 16,-4 6 0-16,0 0 0 0,0-3 0 0,0-3 0 15,0 6-12-15,0-5-2 0,0 5 0 0,0 0 0 16,0 0-5-16,0 0-1 0,0 0 0 0,0 0 0 16,0 0-13-16,-4-6-3 0,4 6-1 0,-3-6 0 15,3 6 12-15,-7-6 2 0,7 6 1 0,-8 0 0 16,1 0 13-16,0 0 9 0,0 0-12 0,0 6 12 16,0-6-23-16,0 0 3 0,4 6 0 0,-4-6 0 15,-1 6 7-15,1-3 1 0,4 2 1 0,-4 1 0 16,0 6 11-16,0-6 0 0,3 6 0 0,-3-6 0 15,4 5 12-15,-4-5-3 0,3 9 0 0,4-3 0 16,-3-1 9-16,3-5 2 0,-4 6 0 0,4-3 0 16,0-3-9-16,0 3-2 0,0-1 0 0,0-2 0 0,0 6 1 15,4-6 0-15,-4 0 0 0,0 0 0 0,3 0 9 0,1-3 1 16,-1 2 1-16,-3-5 0 0,4 3 3 0,-4-3 0 0,7 9 0 16,-4-9 0-16,4 0-8 0,0 0 0 15,-3 0-1-15,3 0 0 0,3-9-15 0,-2 9 9 0,2-3-9 16,1 0 8-16,-1 1-20 0,4-1-5 15,1-3-1-15,-5 0 0 16,4 0-78-16,0 0-16 0,0-6-4 0</inkml:trace>
  <inkml:trace contextRef="#ctx0" brushRef="#br0" timeOffset="-100774.269">25615 8442 1212 0,'0'0'25'0,"0"0"6"16,0 0-31-16,0 0 0 0,0 0 0 0,0 0 0 16,0 0 97-16,0 0 14 0,-7 6 2 0,4 3 1 15,3 3-38-15,-4-6-8 0,1 0-2 0,3 5 0 16,-4-5-24-16,0 6-5 0,4-3-1 0,-3 3 0 15,-1-6-28-15,4-6-8 0,0 0 0 0,0 5 0 16,0-5 0-16,0 0 0 0,0 0 0 0,-3 6 0 16,3-6-104-16,0 0-23 0,0 12-4 0</inkml:trace>
  <inkml:trace contextRef="#ctx0" brushRef="#br0" timeOffset="-100547.656">25538 8137 1257 0,'-7'3'53'0,"3"0"-42"16,0 0-11-16,1 2 0 0,-1-5 0 0,4 3 0 15,0 3 0-15,0-6 0 0,0 0 0 0</inkml:trace>
  <inkml:trace contextRef="#ctx0" brushRef="#br0" timeOffset="-100160.916">25763 8043 1014 0,'0'0'43'15,"-7"6"-35"-15,7-6 103 0,-3 5 20 0,-1 1 4 16,1 0 1-16,3-6-32 0,0 0-7 0,-4 6-1 15,1 3 0-15,-1 3-57 0,4-6-12 16,0 5-3-16,0 1 0 0,0 6-9 0,0-4-3 16,0 4 0-16,0 0 0 0,0-7-12 0,0 10 0 15,0-3 0-15,0-1-10 0,0 4 10 0,0-4 14 0,0 1-3 0,0 0-1 16,0-4-10-16,0 4 0 0,0 0 0 0,0-1 0 16,0 4 0-16,0-9 0 0,0-1 0 0,4 1 8 15,-4 3-8-15,3-3 0 0,-3-6 0 0,0-962 0 16,4 1926-22-16,-1-958 0 0,-3-12 0 0,4 3 0 15,-1 3-24-15,-3-6-5 0,4 3-1 16,-4-3 0-16,7-3-20 0,0 3-5 16,0-6-1-16</inkml:trace>
  <inkml:trace contextRef="#ctx0" brushRef="#br0" timeOffset="-99740.204">25862 8093 1384 0,'0'0'39'0,"0"0"9"0,0 0-38 0,0 0-10 0,0 0 0 0,0 6 0 16,0-6 68-16,4 5 11 0,-4 7 2 0,3-6 1 16,-3 3-28-16,0 6-6 0,4-1 0 0,-4-2-1 15,0 6-14-15,0-4-2 0,0 4-1 0,0 0 0 16,-4-4-17-16,4 7-3 0,0-6-1 0,-3 2 0 16,3-2-9-16,-4 0 8 0,4-1-8 0,-3 4 8 15,3-3-8 1,0-1 0-16,-4 7 0 0,4-9 0 0,0 5 0 0,-3 4 8 0,3-3-8 0,0-7 8 15,0 4-8-15,0-3 0 0,3 0 0 0,-3-7 0 16,0 7 0-16,4-3 0 0,-4 0 0 0,0 0-11 16,3 2-10-16,-3-11-3 0,0 6 0 0,0 0 0 15,0-6-26-15,4 6-6 0,-1 0 0 16,-3-6-1-16,0 0-135 0,0 0-26 0</inkml:trace>
  <inkml:trace contextRef="#ctx0" brushRef="#br0" timeOffset="-98555.134">26194 8504 1044 0,'0'0'21'0,"3"-3"7"0,-3 0-28 0,4-3 0 0,-1 1 0 0,-3 5 0 16,0-6 88-16,0 6 13 0,4-6 3 0,-4 6 0 16,0-6-39-16,0 6-7 0,0 0-2 0,0-6 0 15,0 6-26-15,0 0-6 0,0 0 0 0,0-9-1 16,0 9 14-16,0 0 3 0,0-6 1 0,0 6 0 16,-7-6-26-16,3 4-6 0,4 2-1 0,-7-3 0 15,4-3-8-15,-4 6 10 0,7 0-10 0,-4-6 10 16,4 6-2-16,-7-6-8 0,0 6 12 0,0-6-4 15,0 0-8-15,0 6 0 0,0-6 0 0,-4 6 0 16,4 0 0-16,0 0 0 0,7 0 0 0,-7 6 0 16,-4-6 0-16,4 0 0 0,0 0 0 0,-3 6 0 15,3 0 0-15,0-6-12 0,0 6 2 0,7-6 1 16,-7 0 9-16,7 0 0 0,0 0 0 0,-8 6 0 16,8-6 0-16,-3 6 0 0,-1 2 0 0,1-2 0 15,3 6 0-15,-4-6 0 0,8 6 0 0,-4-6 0 16,0 5 0-16,0-5 0 0,3 9 0 0,1-3 0 15,-1-6 0-15,1-1 0 0,0-5 0 0,3 6 0 16,0-6 0-16,0 6 11 0,3 0-11 0,1-6 12 16,-1 0 10-16,1 3 2 0,3 0 1 0,0-3 0 15,0-6 7-15,0 6 0 0,1-12 1 0,-5 6 0 0,4-5-17 0,-3 2-4 0,-4-3-1 0,4 0 0 16,-4 1-1-16,-4 5 0 0,4-6 0 0,-3 6 0 16,-1-6-2-16,1 6-8 0,-4 1 12 0,0 2-4 15,0 3-8-15,0 0 0 0,0-6 9 0,0 6-9 16,0 0 0-16,0 0 0 0,0 0 0 0,0 0 0 15,0 0-11-15,-4 6 0 0,-3-6 0 0,4 8 0 16,-1-2 11-16,1 12-13 0,-1-6 5 0,1-1 8 16,-1-2-8-16,4 6 8 0,-4 0 0 0,1-4 0 15,3 7 0-15,0-12 0 0,0 0 0 0,0 0 0 16,0 0 0-16,0 2 0 0,3-2 0 0,-3 6 0 16,0-12 0-16,0 0 0 0,0 0 0 0,0 0 0 15,8 0-10-15,-5 6 10 0,4 0-13 0,-3-6 5 16,3 0-30-16,0 0-6 15,0 0 0-15,0 0-1 0,3 0-87 0,1-6-18 0,0 6-3 0</inkml:trace>
  <inkml:trace contextRef="#ctx0" brushRef="#br0" timeOffset="-98255.9">26437 8425 1083 0,'0'0'45'0,"-3"6"-36"16,3 0 71-16,0-6 15 0,-4 5 2 0,1 4 1 15,3-9-33-15,0 6-6 0,-4 6-2 0,4-6 0 16,-3 0-31-16,3 5-6 0,0-5-2 0,0 0 0 15,0 3-7-15,0 0-2 0,-4 0 0 0,4-9 0 16,0 6-9-16,0-6 0 0,-4 5 0 0,4 1 8 16,0 0-8-16,0 0 0 0,-3 3 0 0,3-3 0 15,0 0-27-15,0 0-7 0,0-1-2 0</inkml:trace>
  <inkml:trace contextRef="#ctx0" brushRef="#br0" timeOffset="-98025.954">26412 8213 1440 0,'-14'-3'30'0,"14"3"6"15,0 0-28-15,0 0-8 0,-7 3 0 0,7-3 0 0,0 0 10 16,0 0 1-16,0 0 0 0,0 0 0 15,-7 0-3-15,7 0 0 0,0 0 0 0,0 0 0 16,0 0-8-16,0 0 12 0,0 0-12 0,0 0 12 16,0 0-54-16,7 0-10 0,0-3-3 0</inkml:trace>
  <inkml:trace contextRef="#ctx0" brushRef="#br0" timeOffset="-97429.768">26712 8266 931 0,'0'0'39'16,"-7"3"-31"-1,0 3 94-15,-3-3 19 0,3 3 4 0,-4-6 1 16,0 0-34-16,1 6-6 0,-1-6-2 0,1 5 0 16,3-5-25-16,-4 6-6 0,4 0-1 0,0 0 0 15,0-6-32-15,3 9-6 0,4-9-2 0,-7 6 0 16,7-6 0-16,0 0 0 0,0 0 0 0,-7 3 0 16,7-3 16-16,0 0 4 0,0 9 0 0,0-9 0 15,0 0-32-15,-3 5 0 0,3-5 0 0,0 6 0 16,0-6 0-16,0 6 0 0,0 0 0 0,0-6 0 15,0 12 0-15,0-12 0 0,0 6 0 0,3 0 0 16,-3-6 0-16,0 6 0 0,4-1 0 0,-4-5 0 16,0 0 0-16,3 9 0 0,4-9 0 0,-3 6 0 15,-1-6 12-15,4 6-3 0,-3-6-1 0,-4 0 0 0,7 0-8 0,-3 0 0 0,3 0 0 16,-7 0 0-16,3 0 0 16,-3 0 0-16,0 0 0 0,7 0 0 15,-7 0 0-15,4 0 0 0,3 6 0 0,0-6 0 16,-7 0 0-16,7 6 0 0,-7-6 0 0,3 0 0 0,-3 0 0 0,7 6 0 0,-7-6 0 0,4 3 0 15,-4-3 0-15,4 8-11 0,-4-8 3 0,3 6 0 16,1 3 8-16,-4-9 0 0,0 6 0 0,0 6 0 16,0-12 0-16,0 6 11 0,0-6-3 0,0 5 0 15,0-5-8-15,-7 6 0 0,3-3 0 0,4-3 0 16,-7 9 0-16,0-6 0 0,7-3 0 0,-7 3 0 16,0 3 0-16,-4-6 0 0,4 3 0 0,0 3 0 15,-4-6 0-15,4 0 0 16,0 0 0-16,0 0 0 0,0 0-34 0,0 0-9 0,7 0-1 15,-7 0-1-15,0 0-88 0,7 0-18 0,0 0-3 0</inkml:trace>
  <inkml:trace contextRef="#ctx0" brushRef="#br0" timeOffset="-96741.101">26793 8363 1504 0,'0'0'43'0,"0"0"9"0,0 0-42 0,0 0-10 0,0 0 0 0,0 0 0 16,0 0 98-16,-7 0 18 0,7 0 3 0,0 0 1 16,0 0-52-16,0 0-11 0,0 0-1 0,-7 12-1 15,7-12-24-15,0 0-5 0,-7 0-1 0,7 0 0 16,0 0-5-16,0 0-2 0,0 0 0 0,0 0 0 16,0 0-3-16,0 6-1 0,7 3 0 0,-3-6 0 15,-1 2-14-15,4 4 0 0,1-9 0 0,-5 0-10 16,4 6 10-16,0-6 0 0,0 6 0 0,0-6 0 15,0 0 0-15,0 0 0 0,4 0 0 0,-4 0 0 16,0-6 0-16,0 0 0 0,-7 6 0 0,4 0-8 16,3-6 8-16,-4 3 0 0,4 0 0 0,-7 3 0 15,4-5 0-15,-1-1 0 0,1 3-9 0,-4-3 9 16,3 0-31-16,-3 0-1 0,-3-6-1 0,3 6 0 16,0 1 18-16,-4 2 4 0,1-3 1 0,-1 0 0 15,-3-3-5-15,4 6-1 0,-4-3 0 0,3 6 0 16,-3-6 16-16,0 0-9 0,3 1 9 0,-3 5-8 15,7 0 8-15,0 0 0 0,-7 0 0 0,0 5 0 16,0 1-22-16,0 0-2 0,0 0-1 0,-3 6 0 16,3-3 13-16,-1 2 4 0,1-5 0 0,-3 6 0 15,3 3 8-15,-4-3 0 0,1-4 0 0,3 13 0 16,0-15 0-16,-1 6 0 0,1 2 0 0,4 4 0 16,-4-6 0-16,3-6 0 0,4 5 0 0,-3 1 0 15,3-3 0-15,-4 3 14 0,4-6-3 0,4 5-1 0,-4-11 10 16,0 0 3-16,0 0 0 0,3 6 0 0,1 0-12 0,3 3-3 15,0 0 0-15,0-3 0 0,0-3-8 16,-3 2 12-16,3-5-12 0,0 6 12 0,0-6-12 0,3 0 0 0,1 6 9 16,-1-6-9-16,1 0-22 15,3-6-9-15,-3 6-1 0,3-6-1 0,0 6-47 0,0 0-10 16,0-8-2-16,0 5 0 0,0 3-96 0,1 0-19 16</inkml:trace>
  <inkml:trace contextRef="#ctx0" brushRef="#br0" timeOffset="-95866.205">27361 8522 2222 0,'0'0'46'0,"0"0"11"0,0 0-45 0,0 0-12 0,0 0 0 0,0 0 0 16,-7 0 40-16,7 0 7 0,0 0 1 0,-7 9 0 16,7-9-31-16,0 0-5 0,0 0-2 0,0 0 0 15,0 0-10-15,0 0-11 0,-7-6 3 0,7 6 0 16,-7-6-26-16,4 0-5 0,3-6-1 0</inkml:trace>
  <inkml:trace contextRef="#ctx0" brushRef="#br0" timeOffset="-32297.152">28603 7881 671 0,'0'0'13'15,"0"0"6"-15,0 0-19 0,0 0 0 0,0 0 0 0,0 0 0 16,-3 3 56-16,3-3 7 0,-4 6 1 0,4-6 1 16,-7 12-25-16,7-12-6 0,-3 5-1 0,3-5 0 15,-4 6 9-15,4-6 2 0,-3 6 0 0,-1 0 0 16,4-6-20-16,-4 6-3 0,4-6-1 0,-3 6 0 0,3-6 16 0,0 0 4 15,0 0 0-15,0 0 0 0,0 0-13 16,0 0-3-16,0 0 0 0,0 0 0 0,0 0 16 0,0 0 4 0,0 0 0 0,0 0 0 16,0-967-20-16,0 1934-4 0,0-967-1 0,0 0 0 15,0 0 10-15,-4 6 3 0,4-6 0 0,0 0 0 16,0 0-32-16,0 0 8 0,0 0-8 0,0 0 0 16,0 0 9-16,0 0-1 0,0 0 0 0,0 0 0 15,0 0-8-15,0 0 0 0,0 0 0 0,0 0 8 16,0 0-8-16,-3 6 0 0,3-6 0 0,0 0 0 15,-4 5 0-15,4 4 0 0,0-9 0 0,-3 6 0 16,3 6 0-16,0-6 0 0,0 6 0 0,0-7 0 16,-4 4 0-16,4 0 0 0,-3 0 0 0,-1 3 0 15,4-1 0-15,-3-5 0 0,-1 3 0 0,1 3 0 16,-1 6 0-16,1-7 0 0,-1 1 0 0,1 6 0 16,-1-4 0-16,-3 4 0 15,3-6 0-15,1 2 0 0,-1 1 0 0,1 0 0 0,-1-3 0 0,1-1 0 16,-1-2 0-16,1 0 0 0,-1 6 0 0,1-9 0 15,-1-1 0-15,1 7 0 0,-1-3 0 0,1 3 0 16,-1 0 0-16,1-1 0 0,-1 1 0 0,0 0 0 16,1 0-11-16,-1-1 3 0,1 10 0 0,-1-9 0 15,1-3 8-15,-1 2 0 0,4 7 0 0,-3-6 0 16,3-6 0-16,0-6 0 0,0 0 0 0,0 0 0 16,0 0 0-16,0 5 0 0,0-5 0 0,0 0 0 15,0 0 0-15,0 0 8 0,0 0 0 0,0 0 0 16,0 0 2-16,0 0 1 0,0 0 0 0,0 0 0 15,0 0-11-15,0 0 8 0,0 0-8 0,0 0 8 0,0 0-8 0,0 0 0 16,0 0 0-16,0 0 0 0,0 0-12 0,0 0 3 16,0 0 0-16,0 0 0 0,0 0 9 0,0 0 0 15,0 0 0-15,0 0 0 0,0 0 0 0,3 6-8 16,-3-6 8-16,0 6 0 0,0-6-12 0,0 9 4 0,0-9 0 16,0 0 0-16,0 6 8 0,4 0 0 0,-4-6 0 0,3 6 0 15,1 0-40 1,-1-1-2-16,-3-5-1 0,4 6 0 0,3-6-10 0,0 0-3 15,-3 0 0-15,3 0 0 0,0 0-132 16,0 0-26-16</inkml:trace>
  <inkml:trace contextRef="#ctx0" brushRef="#br0" timeOffset="-31657.738">28589 8390 1183 0,'0'0'33'0,"0"0"8"0,0 0-33 15,0 0-8-15,0 0 0 0,0 0 0 0,0 0 52 0,0 0 8 0,0 0 1 0,0 0 1 16,0 0-27-16,0 0-6 0,0 0-1 0,0 0 0 16,0 0-1-16,0 0-1 0,0 0 0 0,0 0 0 15,0 0-26-15,0 0 8 0,0 0-8 0,0 0 0 16,0 0 13-16,0 0-2 0,4 0-1 16,-4 0 0-16,7-3 9 0,0 3 1 0,-7 0 1 0,3-3 0 15,4 3-21-15,0 0 0 0,-3 0 0 0,3 0 0 16,-4-3 31-16,5 0 1 0,-5 0 1 0,1-9 0 15,3 12-22-15,-4-6-11 0,4 0 10 0,-3 0-10 16,-1-2 8-16,4 2-8 0,-3 0 0 0,-1-3 9 16,1 6-9-16,-4-9 0 0,3 6 0 0,1 1 8 15,-4-7-8-15,4 3 0 0,-4 0 0 0,3 3 8 16,-3 3-8-16,0-2 0 0,0-7 0 0,0 12-11 16,0-6-23-16,0 6-5 0,0 0-1 0,0 0 0 15,0 0 16-15,0 0 4 0,-7-6 0 0,7 6 0 16,-4 0 6-16,-3 0 2 0,0 0 0 0,0 6 0 15,0 0-7-15,0 0-1 0,0 0 0 0,0-1 0 16,0 4 5-16,0 0 1 0,0 0 0 0,0 3 0 16,0-7 14-16,3 7 0 0,-3-3 0 0,4 3 0 15,-1-3 16-15,1-1 2 0,-1 4 1 0,1-6 0 16,3 6 3-16,0-6 1 0,0-6 0 0,0 9 0 16,0-1-4-16,0 1-1 0,0 3 0 0,3-6 0 15,1 0-10-15,-4 0-8 0,0-6 9 0,3 5-9 16,1 1 15-16,-4-6-3 0,7 3-1 0,-4 3 0 0,1 6 7 15,3-12 2-15,-4 6 0 0,1 0 0 16,3 0-48-16,-4-6-10 0,-3 0-2 0,8 5 0 16,-5-5-90-16,4 0-18 0,0 0-4 0</inkml:trace>
  <inkml:trace contextRef="#ctx0" brushRef="#br0" timeOffset="-30778.532">29048 8284 1504 0,'0'0'43'0,"0"0"9"0,0 0-42 0,0 0-10 0,-4-6 0 0,4 6 0 15,-3-9 53-15,-1 6 9 0,-3-3 2 0,4 3 0 16,3 3-20-16,-4-6-3 0,4 6-1 0,0 0 0 16,-7 0-32-16,0-5-8 0,7 5 0 0,0 0 0 15,-7 0 0-15,7 0 0 0,0 0 0 0,-7 5 0 16,0-5 0-16,0 6-11 0,3 3 3 0,-3 0 0 16,4 0-20-16,-4 2-3 0,3-5-1 0,-3 6 0 15,3-3 32-15,1 0 0 0,-1-3 0 0,1 2 0 16,-1 4 0-16,1-6 0 0,3-6 0 0,0 12 0 15,-4-6 0-15,4 0 0 0,0-6 0 0,0 8 0 0,0-8 19 16,4 6 9-16,-4-6 3 0,0 0 0 0,0 0-18 16,0 0-3-16,3 6-1 0,1-6 0 0,3 0 6 15,0 0 1-15,0-6 0 0,0 3 0 0,-3-2-7 16,3 2-1-16,0-3 0 0,0 0 0 16,-4 3-8-16,4-9 0 0,-3 6 0 0,-1 0 0 15,4 0 0-15,-3 1 0 0,0 2 0 0,-1-3 0 0,-3 6 0 0,7-3 0 0,-7 3 0 16,0 0 0-16,4-3 0 0,-4 3 0 0,0 0 0 0,0 0 0 15,0 0-8-15,0 0-4 0,0 0-1 0,0 0 0 16,0 0-5-16,3 6-1 0,1 3 0 0,-1 2 0 16,-3 1 19-16,0 3 0 0,0 2 0 0,-3 7 0 15,-1-6 0-15,1 8 0 0,-1 3 0 0,-3-5 0 16,4 2 0-16,-5 1 16 0,1-4-4 0,0 7 0 16,0-10 0-16,0 10 0 0,0-1 0 15,0-2 0-15,4-1-4 0,-4-2 0 0,3 5-8 16,-3-11 12-16,0 8 17 0,3-5 3 0,-3 2 1 0,0 1 0 15,4-7-33-15,-4 4 0 0,3-3 0 0,-3 5 0 16,4-14 0-16,-1 3 0 0,0-1 0 0,1 1 0 16,-1 0 0-16,4-3 0 0,0 5 0 0,-3 1 0 15,3-9 13-15,0 6-4 0,0-6-1 0,-4 3 0 16,4-9-8-16,0 5 0 0,0-5 0 0,0 0 0 16,0 0 0-16,0 0 0 0,0 0 0 0,0 0 0 15,0 0 18-15,0 0 2 0,4 6 0 0,-4-6 0 16,0 0-20-16,0 0 10 0,0 0-10 0,0-6 8 15,3 1 20-15,1-4 3 0,-4 3 1 0,3 0 0 16,-3 0-32-16,0 0 0 0,0 6 0 0,4-9 0 0,-4 9 0 16,0 0 0-16,4-6 0 0,-4-2 0 15,3-1 0-15,1 3 0 0,-1-6 0 0,1 6 0 16,-1-8-20-16,1 5-9 0,-1 0-3 0,4 3 0 0,0-6 20 0,-3 1 3 16,3 5 1-16,0-6 0 0,-3 3-4 0,3 3 0 15,0-3 0-15,0-5 0 0,0 8 12 0,0-6-8 0,0 3 8 0,0-5-8 16,0 5 0-1,0 3 0-15,4-6 0 0,-4 6 0 0,0-8-27 16,0 8-5-16,0-3 0 0,0 0-1 0,0 3-79 16,0 0-15-16,0-5-3 0</inkml:trace>
  <inkml:trace contextRef="#ctx0" brushRef="#br0" timeOffset="-30045.249">29199 8363 1044 0,'0'0'21'0,"0"0"7"0,0 0-28 0,0 0 0 0,0 0 0 0,0 0 0 15,0 0 56-15,0 0 7 0,0 0 1 0,0 0 0 16,0 0-16-16,0 0-4 0,0 0 0 0,0 0 0 16,0 0-20-16,0 0-5 0,0 0-1 0,0 0 0 15,0 0 11-15,0 0 3 0,0 0 0 0,0 0 0 16,0 0-8-16,0 0-2 0,0 0 0 0,0 0 0 16,0 0 16-16,0 0 3 0,0 0 1 0,0 0 0 15,0 0-13-15,0 0-2 0,0 0-1 0,0 0 0 16,0 0 11-16,0 0 3 0,0 0 0 0,-3 12 0 15,3-12-23-15,0 6-4 0,0-6-1 0,-4 9 0 16,4-4-3-16,-3 7-1 0,3-6 0 0,0 0 0 16,3 6-8-16,-3-6 0 0,4-1 0 0,-1 4 0 15,1 3 0-15,-1-6 0 0,-3 0-9 0,4 0 9 16,0 0 0-16,-1-1 0 0,-3-5 0 0,7 6 0 16,-3 0 0-16,3 3 9 0,-4-6-9 0,-3-3 8 15,7 3 0-15,-3-3 0 0,3-3 0 0,-4 3 0 16,-3 0-8-16,7 0 0 0,-3-3 0 0,-4 3 0 15,7 0 26-15,-3 0 6 0,3-3 2 0,-4-3 0 16,1 6-26-16,3-3-8 0,-4 0 0 0,1-3 0 16,-1 1 0-16,1-1 0 0,-1 0 0 0,1-6 0 15,-1 3 10-15,1 0-2 0,-1 1 0 0,1 2 0 0,0 0-8 16,-4-6 0-16,3-3 0 0,1 7 0 0,-4-1 0 0,3-3-11 16,1 0 3-16,-4 0 0 15,3-2-29-15,1 5-6 0,-1 0-1 0,1-3 0 0,-1 6 20 0,1 1 3 16,-1-1 1-16,1 0 0 15,-4 6-31-15,0 0-5 0,7 0-2 0,-7 0 0 16,7 0-32-16,-7 0-6 0,3 0-2 0</inkml:trace>
  <inkml:trace contextRef="#ctx0" brushRef="#br0" timeOffset="-29493.114">29612 8328 1530 0,'0'0'32'0,"0"0"8"16,-7 0-32-16,0-3-8 0,7 3 0 0,-7-3 0 0,3 3 78 0,4 0 14 0,-7-6 4 16,7 6 0-16,-7 0-71 0,0-3-13 15,7 3-4-15,-7 0 0 0,0 3-8 0,7-3 0 0,-7 0 0 16,4 6 0 0,-4 0 0-16,0-3-11 0,7-3 3 0,-4 9 0 0,0-4 8 0,1 7 0 0,-1-6 0 0,1 6 0 15,3-6 0-15,0 0 0 0,0 2 0 0,0-2 0 16,0 0 0-16,3 6 0 0,-3-12 0 0,4 6 0 31,-4-6 0-31,0 0 0 0,3 0 0 0,-3 0 0 0,0 0 0 0,8 6 11 0,-8-6-3 0,3 0 0 16,4-6 0-16,-3 6-8 0,-1 0 12 0,4-6-4 15,-3 6 4-15,-1-12 0 0,1 6 0 0,-1 0 0 16,-3 1-12-16,4-1 10 0,-1 3-10 0,-3-3 10 16,0 6-10-16,0 0 0 0,4 0 0 0,-4 0 0 15,0 0-12-15,0 0 12 0,0 0-10 0,0 0 10 16,0 0-20-16,0 0 1 0,0 0 1 0,0 0 0 15,0 0 10-15,0 3 8 0,-4 6-12 0,4-1 12 16,0 4 0-16,-3 0 0 0,3-6 0 0,0 6 0 16,0-9 0-16,0 5 0 0,0-2 12 0,3 3-3 15,-3-9-9-15,0 0 0 0,4 6 0 0,-4-6 0 16,0 0 0-16,3 6 0 0,-3-6 12 0</inkml:trace>
  <inkml:trace contextRef="#ctx0" brushRef="#br0" timeOffset="-29030.012">29873 7763 756 0,'-7'12'16'0,"7"-12"3"0,-3 3-19 0,-1 9 0 0,1-6 0 0,-1 0 0 16,4 5 64-16,0-5 10 0,0-6 2 0,-3 9 0 16,3 0 16-16,0 6 3 0,-4-4 1 0,4 1 0 15,0-3-24-15,0 9-4 0,0-7 0 0,0 7-1 16,0-6-6-16,0 2-1 0,0-2 0 0,0 6 0 15,0-1-15-15,0-2-3 0,0 3-1 0,-4 5 0 16,4-8 31-16,-3 3 7 0,3-1 1 0,-4 1 0 16,4 0-109-16,-3 2-22 0,3 4-4 0,-4-7-1 15,4 10 56-15,-3-10 0 0,-1 7 0 0,1-4 0 16,-1-2 0-16,1 3 0 0,-1-4 0 0,1 7 0 16,3-9 0-16,-4 2 0 0,1 1 0 0,3-1 0 15,-4-2 0-15,4 3 8 0,-3-6-8 0,3-1 0 16,0 4 0-16,0-3 8 0,0 5-8 0,0-5 0 15,3-3 8-15,-3 0-8 0,0-9 0 0,0 0 8 16,0 0-8-16,0 0 0 0,0 0 0 0,0 0 0 16,0 0-34-16,0 0-9 0,0 0-1 0</inkml:trace>
  <inkml:trace contextRef="#ctx0" brushRef="#br0" timeOffset="-28653.348">29665 8290 1265 0,'0'0'36'0,"0"0"8"0,0 0-36 0,0 0-8 0,0 0 0 0,0 0 0 16,0 0 85-16,0 0 15 0,0 0 4 0,0 0 0 16,0 0-35-16,0 0-6 0,0 0-2 0,0 0 0 15,0 0-1-15,4 0-1 0,3 0 0 0,-4-6 0 16,1 6-38-16,3-6-7 0,0 3-2 0,-4-3 0 16,4 3 2-16,0-3 0 0,1 3 0 0,-1 3 0 15,0-3-14-15,3 0 0 0,-3 3 0 0,4 0 0 16,-1 0 0-16,-2 0-13 0,2 0 2 0,1 0 1 15,3 0-5-15,0 0-1 0,-4 0 0 0,5 0 0 16,-1 0-64-16,0 0-14 0,-4 0-2 0,4 0-1 16,1-5-147-16,-1 5-28 0</inkml:trace>
  <inkml:trace contextRef="#ctx0" brushRef="#br0" timeOffset="-28141.174">30036 8269 1235 0,'0'0'35'0,"0"0"8"0,0 0-35 0,0 0-8 0,-8 0 0 0,8 0 0 15,-7 0 50-15,7 0 8 0,-3 0 2 0,3 0 0 16,0 0-15-16,-7 0-2 0,7 0-1 0,0 0 0 16,-7 0-26-16,7 0-4 0,0 0-2 0,-7 9 0 15,3-3-10-15,4-6 8 0,-7 6-8 0,4-1 8 16,-4 1 3-16,3 0 0 0,0 0 0 0,1 3 0 15,-1 0 23-15,4-3 5 0,-3 2 1 0,-1-2 0 16,1 6-17-16,3-6-3 0,-4 0-1 0,4 3 0 16,-3-3 21-16,3-1 5 0,0-5 1 0,3 12 0 15,-3-6-30-15,0 0-7 0,4 6-1 0,-4-6 0 16,3-3-8-16,-3-3 0 0,4 5 0 0,-4-5 0 16,0 6 0-16,0-6 8 0,0 0-8 0,7 6 8 15,-7-6 0-15,3 6-8 0,-3-6 12 0,0 0-4 16,8 6-8-16,-8-6 12 0,3-6-12 0,4 0 12 15,0 3-12-15,-3-3 0 0,-1 0 0 0,1 1 0 16,-1 5 0-16,1-12-14 0,-1 6 3 0,1 0 1 16,-1 0-4-16,1-3-1 0,-4 4 0 0,3-1 0 15,-3 3-33-15,0-3-6 0,0 3-2 0,0-3 0 16,0 6 6-16,0-6 1 0,-3 0 0 0,3 6 0 16,0-6 19-16,0 6 4 0,0 0 1 0,-7 0 0 15,7 0-6-15,-4-6-1 0,4 6 0 0,-7 0 0 16,0 0 32-16,0 0 0 0,0 0 0 0,7 0 0 0,-7 0 20 15,7 0 9-15,-7 6 3 0,7-6 0 0,0 0-32 0,0 0 0 16,0 0 0-16,0 0 0 0,0 0 8 0,0 0-8 0,0 0 0 16,0 0 0-1,0 6-29-15,0-6-12 0,4 6-3 0</inkml:trace>
  <inkml:trace contextRef="#ctx0" brushRef="#br0" timeOffset="-27480.534">30148 8313 1470 0,'0'0'41'0,"0"0"11"16,0 0-42-16,0 0-10 0,0 0 0 0,0 0 0 15,0 0 40-15,0 0 7 0,0 0 1 0,0 0 0 16,0 0-36-16,0 0-12 0,0 0 0 0,0 0 9 0,0 0 5 0,0 0 1 16,0 0 0-16,0 0 0 0,0 0 0 0,0 0 0 0,0 0 0 0,0 0 0 15,0 0 5-15,0 0 2 0,0 0 0 0,0 0 0 16,0 0-2-16,0 0 0 0,0 0 0 0,-3 9 0 15,3-9 0-15,0 0-1 0,0 0 0 0,0 0 0 16,-4 6 0-16,4-6 0 0,0 0 0 0,-3 9 0 16,3-9 1-16,0 0 0 0,-4 8 0 0,4-8 0 15,0 6-6-15,0-6-1 16,0 6 0-16,0 0 0 0,0 6-1 0,-3-6-1 0,3 3 0 0,0-1 0 16,0 1-11-16,0 3 12 0,0 0-12 15,0-6 12-15,0 5-12 0,0-2 8 0,3 3-8 0,-3 0 8 16,0-1-8-16,0-2 0 0,0 3 9 0,0-6-9 15,0-6 9-15,0 0-9 0,0 0 12 0,0 0-12 16,0 0 15-16,0 0-4 0,0 0-1 0,0 0 0 16,0 0 8-16,0 0 2 0,0 0 0 0,0 0 0 15,0-6-4-15,0-3 0 0,0 3 0 0,0-5 0 16,-3 5-16-16,3-6 10 0,0-3-10 0,-4 6 8 16,4 1-8-16,0 2 0 0,-3-6 0 0,3 0 0 15,0 3 0-15,-4 4 0 0,1-1-10 0,3 0 10 16,-4 0-16-16,4 6 4 0,4 0 0 0,-4 0 0 15,0 0 2-15,0-12 1 0,0 12 0 0,3 0 0 16,-3 0-4-16,7-6-1 0,-3 0 0 0,3 6 0 16,-4 0-6-16,4-6 0 0,4 1-1 0,-4 5 0 15,4-3 1-15,-1 0 0 0,1 0 0 0,-1 3 0 16,1-3-4-16,0 0-1 0,-1 0 0 0,1 3 0 16,-1-6-114-16,-3 6-22 0,4-3-5 0</inkml:trace>
  <inkml:trace contextRef="#ctx0" brushRef="#br0" timeOffset="-26849.395">30349 8313 1858 0,'0'0'52'0,"0"0"13"0,0 0-52 0,0 0-13 0,0 0 0 0,0 0 0 16,0 0 60-16,0 0 10 0,0 0 2 0,0 0 0 15,0 0-38-15,0 0-7 0,0 0-2 0,0 0 0 16,0 0 6-16,0 0 1 0,8 0 0 0,-8 0 0 15,7 3-32-15,-4-3 0 0,4 0 0 0,-7 0 0 16,7 0 0-16,0 6 0 0,-3-6 0 0,-4 0 0 16,7 0 0-16,-7 0 0 0,7 0 0 0,-7 0 0 15,10 0 0-15,-10 0 0 0,4 0 0 0,-4 0 0 16,0 0 0-16,0 0 0 0,7 3 0 0,-7-3 0 16,0 0-11-16,0 0-8 0,0 0-1 0,0 0-1 15,0 0 13-15,0 0 8 0,0 0-10 0,0 0 10 0,0 0-12 0,4 6 12 0,-4-6-13 16,0 9 5-16,0-9-3 0,0 11 0 0,-4-5 0 15,1 0 0-15,-5 6-1 0,5-3 0 0,-4-3 0 0,3 2 0 16,-3 1 12-16,0 3 0 16,-3 0 0-16,3-1 0 0,0-2 0 15,-4 9 0-15,0-12 0 0,4 6 0 16,0-1 0-16,-3-5 0 0,3 3 8 0,3 0-8 0,4-9 24 0,-7 9 0 0,7-9 0 0,0 0 0 16,0 0 1-16,0 0 1 0,0 0 0 0,0 0 0 15,0 0-6-15,0 0 0 0,-3 6-1 0,3-6 0 16,0 0-3-16,0 0-1 0,0 0 0 0,0 0 0 15,0 0-7-15,0 0-8 0,0 0 11 0,0 0-11 16,0 0 0-16,0 0 0 0,0 0 0 0,3 5 0 16,1 1 0-16,3-6-12 0,0 6 3 0,0 0 1 15,-4-6-16-15,4 0-4 0,0 3 0 0,0 0 0 16,1-3-22-16,-1 3-5 0,0-3-1 0,0 3 0 16,3-3-105-16,-3 0-22 0,0 0-4 0</inkml:trace>
  <inkml:trace contextRef="#ctx0" brushRef="#br0" timeOffset="-26281.806">30533 8425 1220 0,'0'0'27'0,"0"0"5"0,0 0 2 0,0 0 0 0,0 0-34 0,0 0 0 0,0 0 0 0,0 0 0 16,0 0 90-16,0 0 11 0,0 0 3 0,0 0 0 15,0 0-62-15,0 0-12 0,0 0-2 0,7 6-1 16,0-6 1-16,-7 0 1 0,7 0 0 0,-7 0 0 15,7-6-17-15,0 6-3 0,0-6-1 0,-3 6 0 16,3 0-8-16,-4-12 0 0,4 12-10 0,-7 0 10 16,4 0 0-16,-1-9-9 0,1 4 9 0,0 2 0 15,-4 3-30-15,3-6-1 0,1 3 0 0,-1-3 0 16,1 6-1-16,-4-12 0 0,3 12 0 0,-3-6 0 0,4 0 32 16,-4 0-9-16,3 1 9 0,-3-1 0 15,0 0-35-15,0 0-1 0,0-3-1 0,0 9 0 16,0-6 14-16,-3 0 3 0,3 6 1 0,0 0 0 15,-7-6-17-15,7 6-3 0,0 0-1 0,-4 0 0 16,1 0 26-16,-4 0 5 0,3 0 1 0,-3 6 0 0,0 0 8 0,-4 0-8 16,4-3 8-16,-3 9-8 0,3-3 8 0,0-1 0 15,0 4 8-15,-4-6-8 0,4 12 36 0,-4-9 4 16,4 2 0-16,0 1 0 0,0 0-16 0,4 0-4 16,-4-9 0-16,3 5 0 0,0-2 24 0,1 3 5 15,3-9 1-15,-4 12 0 0,4-6-19 0,0-6-4 0,0 6-1 0,0-6 0 16,0 0 11-16,4 5 3 0,3 1 0 15,-3 0 0-15,3 3-29 0,0-3-11 0,3-3 8 16,-3 6-8 0,4-3-81-16,3-1-22 0,0-5-4 0</inkml:trace>
  <inkml:trace contextRef="#ctx0" brushRef="#br0" timeOffset="-25397.654">31182 8381 1302 0,'0'0'27'0,"0"0"7"0,0 0-34 0,0 0 0 0,0 0 0 0,0 0 0 0,0 0 37 0,0 0 1 15,0 0 0-15,0 0 0 0,0 0 21 0,0 0 4 16,0 0 1-16,0 0 0 0,0 0-32 0,0 0-7 15,0 0-1-15,0 0 0 16,0 0 12-16,0 0 1 0,0 0 1 0,0 0 0 16,0 0-21-16,0 0-4 0,0 0-1 0,-7 6 0 15,3 0 0-15,1-1 0 0,3-5 0 0,-4 9 0 16,1 9-2-16,3-6-1 0,-4-4 0 0,4 10 0 16,0 0 11-16,4-7 1 0,-4 7 1 0,0 3 0 15,7-10-22-15,-7 7 0 0,3-3 0 0,1 2 0 0,-4 7 9 0,3-6-9 16,-3 2 12-16,0-2-12 15,-3-1 16-15,3 4-4 0,0-3-1 0,-4 2 0 0,4-5-11 0,-3 6 8 16,3-4-8-16,0-5 8 0,-7 3-8 16,3 2 8-16,1-5-8 0,-1 0 8 0,4-3-8 0,-3 2 8 0,-1-2-8 15,1 0 8-15,3-9-8 16,-4 6 12-16,4-6-12 0,0 0 12 0,0 0-12 0,0 0 12 16,0 0-12-16,0 0 12 0,0 0-1 0,0 0 0 0,0 0 0 15,0 0 0-15,0 0 1 0,0 0 0 0,0 0 0 0,0 0 0 16,0 0-12-16,0 0 0 0,-7 0 0 15,7 0 0 1,-3-6-33-16,-4 0 1 0,3-3 0 0,-3 3 0 16,3-8-32-16,-3 5-7 0,4-3-1 0,-1 0 0 15,-3-2-112-15,4-1-24 0,-4 0-4 0</inkml:trace>
  <inkml:trace contextRef="#ctx0" brushRef="#br0" timeOffset="-25061.853">31020 8151 1535 0,'0'0'64'0,"0"0"-51"16,0 0 15-16,0 0 4 0,0 0 0 0,0 0 0 31,0 0-56-31,0 0-12 0,0 0-1 0,0 0-1 0,0 0-142 0,0 0-29 0</inkml:trace>
  <inkml:trace contextRef="#ctx0" brushRef="#br0" timeOffset="-24480.744">31348 8395 1335 0,'0'0'29'0,"0"0"7"0,0 0 0 0,0 0 2 15,0 0-30-15,0 0-8 0,0 0 0 0,0 0 0 0,0 0 67 0,0 0 12 0,0-5 2 0,0 5 1 16,0 0-42-16,0-6-9 16,0 6-2-16,0 0 0 0,0 0-13 0,0 0-2 0,0 0-1 0,0 0 0 15,0 0-1-15,0 0 0 0,0 0 0 16,0 0 0-16,0 0-1 0,0 0-1 0,0 0 0 16,0 0 0-1,0 0 0-15,0 0 0 0,0 0 0 0,0 0 0 0,-4 9 6 0,1-4 2 0,-4 4 0 0,3-9 0 16,4 0 6-16,0 12 0 0,-3-6 1 0,3 0 0 15,0 3-3-15,0-4-1 0,0 1 0 0,0 6 0 16,0-6-4-16,3 0-1 0,-3 0 0 0,4 5 0 16,-4-11 4-16,0 6 0 0,3 0 0 0,1 6 0 15,-4-6-20-15,3 3 0 0,1 2 0 0,-1-5 0 16,1 0 0-16,-1 0 0 0,4-3 0 0,-7-3 0 16,4 3 0-16,-4-3 0 0,7 3 0 0,-3-3 0 0,3-3 10 15,0 0-2-15,0 3 0 0,0-3 0 16,-4 3-8-16,4-12 8 0,0 12-8 0,-3-6 8 0,3-5-8 15,-3 5 0-15,3 0 0 0,-4 0 0 16,1-6 0-16,-1 3 0 0,1-2 9 0,-4-1-9 0,3 0 0 0,-3 3 0 16,0 1 0-16,0-1 0 15,0 3-29-15,-3-12-4 16,3 9-1-16,0-2 0 0,-4 2-31 0,4 0-7 0,0 3 0 0,0-6-1 16,0 6-122-16,0 1-24 0,0-4-5 0</inkml:trace>
  <inkml:trace contextRef="#ctx0" brushRef="#br0" timeOffset="-24115.338">31623 8393 1692 0,'0'0'37'0,"0"0"8"0,0 0 2 0,0 0 0 0,0 0-38 0,0 0-9 0,0 0 0 16,0 0 0-16,0 0 32 0,-4 5 4 0,4 4 0 0,-3 3 1 15,-1-6-37-15,1 0 0 0,-1 3 0 0,1-1 0 16,-1-2 0-16,1 9 0 0,3-9 0 0,-4 0 0 16,4 5 0-16,-3-5 0 0,3-6 0 0,-4 3 8 15,4 9-21-15,0-6-4 0,0 0-1 0,0 0 0 16,4 5-57-16,-4-11-11 0,0 6-2 0</inkml:trace>
  <inkml:trace contextRef="#ctx0" brushRef="#br0" timeOffset="-23860.746">31468 8060 1166 0,'0'0'49'0,"0"0"-39"16,0 0-2-16,0 0 0 0,0 0 0 0,0 0 0 16,0 0 7-16,0 0 1 0,0 0 0 0,0 6 0 15,0-6-7-15,0 6-1 0,0-6 0 0,0 0 0 16,0 0-8-16,0 0 0 0,0 0 0 0,3 3-540 16</inkml:trace>
  <inkml:trace contextRef="#ctx0" brushRef="#br0" timeOffset="-23460.879">31806 8054 1440 0,'0'0'30'0,"0"0"6"0,0 0-28 0,0 6-8 0,0-6 0 16,-3 6 0-16,3 0 55 0,0-6 9 0,0 0 3 0,-4 6 0 16,1 0-11-16,3 9-3 0,0-4 0 0,0 1 0 15,0-3-17-15,0 6-3 0,0-1-1 0,0-2 0 16,0 6-8-16,3-7-3 0,-3 4 0 0,0 3 0 15,4-1-8-15,-4-2-1 0,0 9-1 0,0-13 0 16,0 10-11-16,0-3 0 0,0-1 0 0,3 1 8 16,-3 0-8-16,0 8 0 0,0-14 9 0,0 5-9 15,0 4 10-15,-3-9-2 0,3 5-8 0,0-2 12 16,0 3-12-16,-4-7 0 0,4 1 0 0,-3-3 0 16,3-9-33-1,0 0-10-15,0 0-1 0,0 0-1 0,0 0-136 0,0 0-27 16,0 0-6-16,0 0-1 0</inkml:trace>
  <inkml:trace contextRef="#ctx0" brushRef="#br0" timeOffset="-22928.578">31916 8075 1045 0,'0'0'44'0,"0"0"-36"16,0 0 77-16,0 0 15 0,0 0 4 0,0 0 0 15,0 0-39-15,0 0-7 0,0 0-2 0,0 0 0 16,0 0-28-16,0 0-7 0,0 0-1 0,0 0 0 16,0 0-6-16,0 0-2 0,0 0 0 0,7 6 0 15,-7-6 16-15,3 3 4 0,-3 6 0 0,4-3 0 16,-1-1-23-16,-3 1-9 0,4 6 8 0,-4-3-8 16,0 6 16-16,0-1-1 0,3-2-1 0,-3 6 0 15,4-4 2-15,-4-2 0 0,0 6 0 0,4-1 0 16,-1-5 3-16,-3 9 1 0,0-10 0 0,0 1 0 15,4 3 4-15,-1 0 0 0,1-1 1 0,-4-2 0 16,3 3-8-16,-3 0-1 0,4-1-1 0,-4 4 0 16,0-6-4-16,3 2-1 0,-3 4 0 0,0-6 0 0,0-1-10 15,0-2 0-15,0 6 9 0,0 0-9 16,0-9 11-16,0 5-3 0,0-11 0 0,0 0 0 16,0 6-8-16,0 0 0 0,4 0 0 0,-4 3-11 15,0-3-17-15,0-6-3 0,0 0-1 0,0 0 0 16,0 0-80-16,0 0-16 0,0 0-3 0,0 0-1 15,0 0-39-15,7 3-8 0,-7-3-1 0,3 0-1 0</inkml:trace>
  <inkml:trace contextRef="#ctx0" brushRef="#br0" timeOffset="-22259.077">32096 8454 1242 0,'0'0'52'0,"0"0"-41"0,0 0 78 0,0 0 16 16,0 0 3-16,0 0 1 16,0 0-28-16,0 0-5 0,0 0-2 0,0 0 0 0,0 0-33 0,0 0-6 15,0 0-2-15,0 0 0 0,0 0-5 0,0 0 0 16,0 0-1-16,0 0 0 16,3 9-9-16,-3-9-2 0,4 6 0 0,-1 0 0 0,1 0-16 0,-1-6 0 15,1 6 0-15,-1-6 0 0,4 5 0 0,-3-5 0 16,3 0 0-16,0 0 0 0,4 0 0 0,-4 0 0 15,0-5 0-15,0 5 0 0,0-6 0 0,0 6 0 16,-4-6 0-16,1 6 0 16,3-6 0-16,-3 0 0 0,3-3 0 0,0 3 0 15,-4 0 0-15,1 1 0 0,3-1 13 0,-4 0-4 0,1 0-1 16,-4-6 0-16,3 3 0 0,-3 4 0 0,0-1-8 0,-3 0 0 0,-1 0 0 16,1-6 0-16,-1 6 0 0,-3 0 0 15,4 0 0-15,3 6 0 16,0 0-25-16,-7-5-7 0,0 2-2 0,0 0 0 15,-1 3 9-15,1 3 1 0,0-3 1 0,0 8 0 0,0-8 11 0,0 6 3 0,0 0 0 0,-3 0 0 16,3 6 9-16,-1-6 0 0,1 3 0 0,4-1-8 16,-4 1 8-16,0 3 0 0,3 0 0 0,1-6 0 15,-4 5 0-15,3 4 0 0,1-3 10 0,-1-6-10 16,1 5 8-16,-1-2-8 0,4 6 0 0,-3-6 0 16,-1 3 12-16,4-7-4 0,0 1-8 0,-4 6 12 15,4-6-12-15,0 0 11 0,0 0-11 0,0-6 10 16,4 6-10-16,-4 2 0 0,4-2 0 0,-1 0 8 15,-3-6-8-15,4 6 0 0,3 0 9 0,-7-6-9 16,3 6 11-16,4-6-3 0,0 3 0 0,-3 0 0 16,3-3-47-16,3 0-9 15,-3 0-3-15,4-3 0 0,0 3-73 0,-4-3-16 16,3 3-2-16,1-6-1 0</inkml:trace>
  <inkml:trace contextRef="#ctx0" brushRef="#br0" timeOffset="-21552.772">32427 7722 1126 0,'0'0'24'0,"0"0"6"0,0 0 1 0,0 0 1 0,0 0-32 0,0 0 0 0,0 0 0 0,0 0 0 0,0 0 50 0,0 0 3 16,0 0 1-16,0 0 0 16,0 0 9-16,0 0 1 0,0 0 1 0,0 0 0 15,0 0-5-15,0 0 0 0,0 6-1 0,0 0 0 16,-3 6-15-16,3-6-4 0,0 5 0 0,0 1 0 15,0 3-14-15,0-3-3 0,0 5-1 0,0 1 0 0,0 2-8 0,-4 1-2 16,4 3 0-16,-3-1 0 16,3 4-1-16,-4 2-1 0,4-3 0 0,0 4 0 15,-3-1-2-15,3-2-8 0,0-4 12 0,0 4-4 0,0 2 16 0,0-3 2 16,-4-2 1-16,4 5 0 16,0-5 5-16,0-4 0 0,-3 1 1 0,3 3 0 0,0-7-12 0,-4 4-2 15,4-4-1-15,0 7 0 16,0-12-10-16,0 2-8 0,0 4 12 0,0-6-12 0,0 0 10 0,-3 2-10 0,3 4 8 15,0-6-8-15,0-1 0 0,-4 1 0 16,4-12 8-16,0 0-8 0,0 0 18 0,0 6 2 0,0-6 0 16,0 6 0-16,0-6-30 0,0 0-6 0,0 9 0 15,0-3-1-15,4 0 17 0,-4-1-8 0,0 7 8 0,3-6 0 16,-3 0-12-16,0-6 4 0,4 9 8 16,-4 0-13-16,0-4 3 0,3 1 1 0,-3-6 0 0,0 9 0 15,0-9-10-15,0 0-1 0,0 0-1 16,0 0 0-1,0 0-20-15,0 0-4 0,0 0-1 0,0 0 0 0,0 0-57 16,0 0-11-16,0 0-2 0</inkml:trace>
  <inkml:trace contextRef="#ctx0" brushRef="#br0" timeOffset="-21035.912">32258 8210 921 0,'0'0'20'0,"0"0"4"0,0 0 0 0,0 0 4 0,0 0-28 0,0 0 0 0,0 0 0 0,0 0 0 16,0 0 81-16,0 0 11 0,0 0 3 0,0 0 0 16,0 0-11-16,0 0-3 0,-4-6 0 0,4 6 0 15,0 0-8-15,0 0-1 0,0 0-1 0,0-6 0 16,0 6-6-16,0 0-1 0,0 0 0 0,0-2 0 15,0 2-19-15,4-6-4 0,0 0-1 0,-4 0 0 16,3 0-15-16,1 6-3 0,3 0-1 0,0-6 0 16,3 6-21-16,-3-6 0 0,4 6 0 0,0-6 0 15,-1 6 0-15,4 0 0 0,0 0 0 0,0 0 0 16,1 0 0-16,-1 0 0 0,3 0 0 0,-3 0 0 16,4 0 0-16,-4-3 0 0,0 3 0 0,0-2 0 0,0-1 0 15,1 0-12-15,-1 3 12 0,0-3-12 0,0 3-7 0,-4-3-1 16,-2 3-1-16,2-6 0 15,-3 3-16-15,0 3-3 0,-3 0-1 16,3 0 0-16,-7 0-37 0,0 0-7 16,7 0-2-16,-7 0-456 0,0 0-91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01T14:14:24.4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2716 15918 485 0,'0'0'13'0,"0"0"4"0,0 0-17 0,0 0 0 0,0 0 0 0,0 0 0 16,0 0 38-16,0 0 4 15,0 0 1-15,0 0 0 0,0 0-11 0,0 0-3 0,0 0 0 0,0 0 0 16,0 0-7-16,0 0-2 0,0 0 0 15,0 0 0-15,0 0 10 0,0 0 2 0,0 0 0 0,0 0 0 16,0 0 0-16,0 0 0 0,0 0 0 0,0 0 0 16,0 0-13-16,0 0-3 0,0 0 0 0,0 0 0 15,0 0-16-15,0 0 0 0,0 0 0 0,0 0 0 16,0 0 0-16,0 0 0 0,0 0 0 0,0 0-9 16,0 0 1-16,0 0 0 0,0 0 0 0,0 0 0 15,0 0 8-15,0 0-8 0,0 0 8 0,0 0-8 16,0 0 8-16,0 0 0 0,0 0 0 0,0 0 0 15,0 0 0-15,4-3 0 0,-4 3 0 0,3-2 0 0,4-1 0 16,1-3 0-16,-5 3 0 0,4 0-8 16,0-6 8-16,4 6 0 0,-4-3 0 0,0 6 0 15,-4-6 0-15,4 0 0 0,1 1 0 0,-5 2 0 16,4 0 0-16,0 0 0 0,0-3 0 0,0 0 0 16,0 3 0-16,0 0 0 0,0 0 0 0,1 0 0 15,-1 3 0-15,-7 0 0 0,3-3 0 0,-3 3 0 16,7 0 0-16,4 0 0 0,-8-3 0 0,-3 3 0 15,0 0 8-15,7 0-8 0,-7 0 10 0,0 0-10 16,0 0 19-16,0 0-3 0,0 0 0 0,4 3 0 16,-4-3-16-16,3 6 0 0,1 3 0 0,-4 0-9 15,0 0 9-15,-4-1 11 0,4 4-3 0,-3-6 0 0,-1 9-8 0,-3-6 12 0,4 2-12 16,-4 1 12-16,0 6-2 0,0-6 0 0,3-1 0 16,-3 7 0-16,0 0-10 0,-4-10 0 0,4 10 0 15,0-6-11-15,-3 5 11 0,3-5 0 0,3 9 0 16,-7-7 0-16,4 7 0 0,0-9 0 0,-3 5 0 0,-1-2 0 15,1-3 0-15,3 3-12 0,-4-1 12 16,4 4-12-16,0-3 12 0,0-1-8 0,-4 4 8 0,4-6-8 16,0-3 8-16,0 5 0 0,7-5-9 15,-7 0 9-15,7-3 0 0,0-6 0 0,-4 6 0 0,4-6 0 16,0 0 0-16,0 0 0 0,0 0 0 0,0 0-11 16,0 0 3-16,0 0 0 0,0 6 0 0,0-6 0 15,8 5 8-15,-8-5-8 0,3 0 8 0,1 0-8 16,3-3 8-16,0 1 0 0,0-4 0 0,0 0 0 15,3 0 0-15,-3 0 0 0,0-3 0 0,4 0 0 16,0 1 0-16,3-1 0 0,-7-3 0 0,3 3 0 16,1-6 0-16,-4 7 0 0,7-10 0 0,-3 3 0 0,3 1 0 15,0-1 0-15,-3-3 0 0,3 6 0 0,3-2 15 0,-3 2-2 16,1-6 0-16,-1 7 0 0,0-1-2 0,0-6-1 16,3 9 0-16,1-5 0 0,0 2-10 15,-1-3 8-15,-6 6-8 0,3-2 8 0,4 2-8 0,-4-3 8 16,0 3-8-16,0 3 8 0,4-2-8 0,-8-1 12 15,4 6-12-15,-3-12 12 16,-4 12-12-16,4-3 12 0,3 0-12 0,-7 1 12 0,3 2-12 0,-3 0 0 16,4 0 0-16,-4 0 8 15,0 3-8-15,4-3 0 0,-4 3 0 0,-4 0 0 16,-3 0 0-16,0 0 0 0,4 3 0 0,-4-3 0 16,7 6 0-16,-7-6 12 0,3 3-12 0,1 5 12 0,-4-2 11 0,0 3 2 15,3 0 1-15,-3 0 0 0,0 0-7 0,0-4-2 0,0 4 0 16,0 6 0-16,0-6 3 0,-3 3 0 0,3-4 0 0,-4 4 0 15,4 3-6-15,-3-3-1 0,-1 2 0 0,1-2 0 16,-1 0-5-16,4 0 0 0,-3 2-8 0,-1 1 12 16,1 0-12-16,-1-4 0 0,-3 7 8 0,4-3-8 15,-1-3 0-15,1-1 0 0,3 7 0 0,-4-3 0 16,0-4 0-16,1 1 0 0,3 0 0 0,0 3 0 16,-4-4 0-16,1 4 0 0,3-3-9 0,0-3 9 15,-4 2-19-15,4 4 3 0,0-9 0 0,0 3 0 16,0 0-1-16,0-3 0 0,0-6 0 0,4 11 0 15,3-5 0-15,-4-3 0 0,-3-3 0 0,8 6 0 0,-1 0-4 16,7-6-1-16,-7 0 0 0,3 0 0 0,1-6 22 0,-4 0 15 16,4 0-3-16,3 0 0 0,0-2-12 0,0-1 0 15,4-3 8-15,3 3-8 0,-4-11 0 0,-3 5 0 16,4 3 0-16,0-3 0 0,3 1 0 0,-3-1-10 16,3-6 2-16,0 4 0 0,-3-1 8 0,3-2 11 15,-4 2-3-15,1 0 0 0,0 4 0 0,3-4 0 16,-4-3 0-16,-6 7 0 0,3-1-8 15,0-3 12-15,0 4-12 0,-3-1 12 0,3 0-12 0,0 3 10 16,-3 1-10-16,-4-1 10 0,0-3-10 0,0 6 12 16,-4 4-12-16,1-4 12 0,-1 6-12 0,-3 3 0 15,4-3 0-15,-4 3 0 0,0 0 15 0,0 0 1 16,0 0 0-16,0 0 0 0,0 0 4 0,0 0 0 0,0 0 1 16,-7 0 0-16,7 0-21 0,-7 3 8 0,3 3-8 15,-6 0 0-15,3-1 0 0,0 4 0 0,-4-3 0 0,4 6 0 16,0 3-13-16,-4-10-1 0,4 7 0 0,0 3 0 15,0-3 14-15,0 5-9 0,-3-2 9 0,-1 0-8 16,4 2-4-16,0 4-1 0,0-3 0 0,0 2 0 16,0 1-1-16,0-4 0 0,-4 7 0 0,4-4 0 15,0 4 4-15,3-1 1 0,1 1 0 0,-1 0 0 16,4 2-6-16,0-5-1 0,0 5 0 16,4-5 0-16,-4-1 16 0,3-2 0 0,1-1 12 0,3-2-12 15,-3 0 0-15,3 0-22 0,3 2 3 0,1-5 1 16,-4-3 10-16,0 0 8 0,0 2-12 0,0-5 12 15,4 0-8-15,-1 3 8 0,-3-9 0 0,4 6 0 16,-1-3 0-16,-3 0 0 0,4-3 0 0,3 3 0 16,-7-3 11-16,4 0-11 0,-1 6 12 0,-3-12-12 0,4 6 21 15,0-3-2-15,-4 0-1 0,3 0 0 16,1 3-18-16,-1-6 0 0,1 0 0 0,0 0 0 0,3 0 0 0,-4 0 0 16,-3-2 0-16,0-1 0 0,7-3 0 0,-3 3-16 15,0-3 4-15,-4-2 0 0,3 2 12 0,1 0 0 16,-4-5 0-16,3 2 0 15,-2 0 0-15,2-2 0 0,-3 8 8 0,0-9-8 0,-3-2 0 0,3 5 0 16,-4 0 8-16,-3-3-8 0,4 1 8 0,-1 5-8 16,4-3 12-16,-3-2-12 0,0 2 12 0,-4-3-12 0,3 7 12 15,-3-7-12-15,4 0 0 0,-4 7 0 16,3-4 0-16,-3-3-12 0,0 6 12 0,0 1 0 16,-3-1 0-16,-1-3-9 0,1 4 9 0,3 2 0 0,-4 0 0 15,0 0-8-15,4-3 8 0,-3 6 14 0,-1-5-3 0,1 5-1 16,-1-3-10-16,4 0 0 0,-3 3-12 15,-4 0 12-15,3 1 0 0,1 2 0 16,-1-3 0-16,1 0 0 0,-1 0 0 0,1-3 0 0,-8 0 0 16,7 3 0-16,1 1 0 0,-1-4 0 0,1 3 0 0,-1 0 0 15,1-3 0-15,-1 3 0 0,4 6 0 0,0-6 0 16,-3 0 0-16,-1 1 8 0,-3-1-8 0,4 3 0 16,-1 0 12-16,4 3-2 0,-7-9-1 0,7 9 0 15,-3-3 3-15,3 3 0 0,-7 0 0 0,3-6 0 16,-3 6-12-16,7 0 12 0,-7 0-12 0,3 0 12 15,1 0-12-15,3 0 0 0,-7 0 0 0,0 6 0 16,0-6 0-16,-4 3 0 0,4 3 0 0,0-3 8 16,7-3-8-16,0 0 0 0,0 0 0 0,-7 3 0 15,0 6 0-15,0-4 0 0,-4 4-9 0,4 0 9 16,0 6 0-16,0-9 0 0,4 3-8 0,-1-1 8 0,0-2 0 0,1 0 0 16,-1 6-8-16,1-3 8 15,3-3 0-15,0 2 0 0,-4-2 0 0,1 0 0 16,3 3 0-16,-4 0 0 0,4-9 0 0,-3 9 0 15,3-1 0-15,0 1 0 0,0 3 8 0,0-3-8 0,0 3 0 0,3-4 0 16,-3 4 0-16,0-3 0 16,4 0 0-16,-4 3 0 0,0-1 0 0,3 1 0 15,-3 3 0-15,4-9 0 0,-4 5 0 0,0 1 0 16,3-3 0-16,-3 3 0 0,4 0 0 0,-1-7 0 16,5 7 0-16,-5-6 0 0,4 0-8 0,-3 3 8 0,3-3 0 15,-4-1-10-15,4 1 10 0,0 3-8 0,-3-6 8 16,3 0 0-16,0 0 0 0,-3 0 0 0,3 0 0 0,3-3-8 15,-3 0 8-15,4 0-8 0,-4 0 8 0,-4 0 0 16,4-3 0-16,4 0 0 0,-4 0 0 16,4 0 0-16,-1 0 0 0,1 0 0 0,-1-3 0 0,1 0 0 15,0 4 0-15,3-4 0 0,-4 0 0 16,1 0 0-16,-4-3 0 0,7-3 0 0,-3 4 0 0,3 2 0 0,-4-6 0 16,1 3 0-16,-1-3 0 0,1 1 0 0,0 2 0 0,-1 0 0 15,-3 3 0-15,0-6 0 0,-3 3 0 0,3 4-8 16,0-1 8-16,-4-3-13 0,5 3 5 0,-1 3 8 15,-4-3-14-15,1 0 5 0,3 3 1 0,-7 3 0 16,0 0 8-16,3-3 8 0,-3 3-8 0,0 0 11 16,0 0-11-16,0 0 0 0,0 0 0 0,0 0 0 15,0 0 0-15,0 0 0 0,0 0 0 0,0 0 0 16,0 0 0-16,0 0 0 0,0 0 0 0,0 0 0 16,0 0 0-16,0 0 12 0,0 6-12 0,0 6 12 15,-3-6-12-15,-1 0 10 0,1 3-10 0,-1-1 10 16,1 1-10-16,-1 3 8 0,1 0-8 0,-5-3 8 0,5-1-8 0,-1 4 8 15,1 0-8-15,-1 3 8 16,1-7-8-16,3 7 0 0,0-3 0 0,0 3 0 16,-4 2 0-16,4-5 0 0,0 3 0 0,0-4 0 15,0 7 0-15,0-9 0 0,0 0 0 0,4 0 0 16,-4 2 0-16,0-5 0 0,3 3 0 0,1 0-11 16,-1-3 11-16,1 0-13 0,-1-3 5 0,5-1 8 0,-1 7-12 0,-4-6 12 15,-3-3-12-15,7 3 12 16,0-3-9-16,0 3 9 0,4-3 0 0,-1 0 0 15,-3 0 0-15,8 0 0 0,-5-3 0 0,4 3 0 0,-7-6 0 16,7 3 19-16,1-5-3 0,-1 5 0 0,0-3-4 0,0 0 0 0,0-3-1 16,7 0 0-16,-7-3-11 0,-3 1 0 15,3 2-10-15,4-3 10 0,-4 3 0 0,0-5 0 0,-4-1 0 0,8 6 10 16,-4-6-10-16,-3 4 0 0,-4 2 0 0,7 0 0 16,-3-3 0-16,-1-2 0 0,1 8 0 0,-4-6 8 15,3 3-8-15,-3-3 0 0,0 6 0 0,1-2 8 16,-1-1-8-16,0 3 0 0,-4 0 0 0,1 3 8 15,-4-6-8-15,0 9 0 0,0 0 0 0,0 0 0 16,0 0 21-16,0 0-1 0,0 0 0 16,0 0 0-16,0 0-20 0,0 0 0 0,0 0 0 0,0 0 0 15,0 0 0-15,-7 0 0 0,7 0 0 0,0 0 0 16,-7 6 0-16,7-6 0 0,-11 3 0 0,11-3 0 16,-7 9 0-16,3-3 0 0,-3-6 0 0,0 6 0 15,4 0 0-15,-1 2 0 0,1 1 0 0,-1 0 8 16,1 0-8-16,-1 0 0 0,1-1-8 0,-1 4 8 15,1-3 0-15,-1 3 0 0,0 0 0 0,4 2 8 0,-3-2-8 0,3 3 0 16,0-1 0-16,-4 7 0 16,4-9 0-16,0 2 0 0,0 1-11 0,0 0 11 0,0-3 0 0,4 5 0 15,-1-5 0-15,-3 3 0 16,4 2 0-16,0-8 0 0,-1 3 0 0,1-3 0 0,-1 0 0 0,4 8 0 16,-3-11 8-16,-1-3-8 15,4 3 0-15,0 0-12 0,0-3 0 0,4 3 0 0,0-6 12 0,-1 5 16 0,4-5-3 16,-7 0-1-16,7 0-12 15,1-5 0-15,-1-1 0 0,0 0 0 0,3 0 0 16,5 0 0-16,-5-6 0 0,1-2 0 0,3 2 0 16,0 0 12-16,-3 0-3 0,3-5-1 0,4 2-8 0,-8 0 0 15,4 1 0-15,1 2-11 0,-1-6 11 0,0 1 0 0,7 2 0 16,-10 3 0-16,3-11 0 16,0 8 8-16,-3-3-8 0,7-2 0 0,-4 5 13 0,-7-3-1 0,7 4-1 15,4-4 0-15,-8-3-11 0,4 7 8 0,4-4-8 16,-7 0 8-16,-1 4-8 0,5-1 10 0,-1-3-10 0,-4 7 10 15,8-1-10-15,-7-3 0 0,3 3 0 0,0 4-11 16,-3-1 11-16,-1-3 0 0,4 0 0 0,-6 6 0 16,-1-2 0-16,-4 2 0 0,4 6 0 0,1-6 0 15,-5 3 0-15,-3 0 0 0,4 0 0 0,-4 3 0 16,3 3 0-16,1 0 0 0,-4-3 0 0,0 3 0 16,-3 3 0-16,-1 0 8 0,1-3-8 0,-1 2 0 15,1 1 8-15,3 6-8 0,-4-3 8 0,1 0-8 16,-1 2 0-16,1-2 0 0,-4 6 0 0,3-3 8 15,-3 2-8-15,0 4 0 0,0-9 0 0,0 3 0 16,0 2 0-16,-3 7 0 0,3-9 0 0,0 2 8 16,-4 4-8-16,4 0 0 0,-3-10 0 0,-1 10 8 15,1-3-8-15,-4-1 8 0,3 4-8 0,-3-3 8 16,4-3-8-16,-4 5 0 0,0-5 8 0,-1 3-8 16,-6-4 8-16,4 7-8 0,-1 0 8 0,1-9-8 15,-5 8 0-15,1-5 0 0,0 0 0 0,0 5 0 16,4-8 0-16,-8 0 0 0,0 0 0 0,4 0-12 15,-3-1 1-15,-1 4 0 0,0-6 0 0,4-3 0 0,0 3 11 16,-7-3-8-16,3 3 8 0,1-3-8 0,-5 0 8 16,5-3 0-16,3 5-9 0,-4-5 9 0,-3 3-14 0,3-3 2 15,4 0 0-15,0 0 0 0,-4 0 12 0,4 0-11 0,0 0 11 0,0 0-10 16,-4-3 2-16,4 3 0 0,0 0 0 16,4-5 0-16,-5 5-1 0,1 0 0 0,4-3 0 0,-1 3 0 15,1 0 9-15,-1 0 0 0,0-3 0 0,1 3 0 16,3 0 16-16,0-3 0 0,7 3-1 15,-7-3 0-15,0 3-2 0,7 0 0 16,-7-3 0-16,7 3 0 0,0 0-13 0,-4-6 8 16,4 6-8-16,0 0 0 0,-3-3 0 0,3 3 0 0,0 0 0 0,0-6 0 15,0 6 0-15,0-6 0 0,0-5 0 0,3 5-10 16,-3 3 10-16,0 3-8 0,7-6 8 0,-3 3-8 16,-4 3 8-16,3-6 0 0,1 3 0 0,3 0-8 15,-7 3 8-15,3-3 0 0,4 0-9 0,0 0 9 16,-3 3 0-16,3-6 0 0,4 6-9 0,-11 0 9 15,3-5 0-15,-3 5 0 0,7 0 0 0,-3 0 0 16,-1 0 0-16,-3 0 0 0,4-6 0 0,-4 6 0 16,0 0 0-16,3 0 0 0,-3 0 0 0,0 0 0 15,0 0 0-15,0 0 0 0,0 0 0 0,0 0 0 16,0 0 14-16,0 0 0 0,0 0 0 0,0 0 0 16,0 0 19-16,0 0 4 0,0 0 1 0,-7-6 0 15,4 6-38-15,-4-3-12 0,0 0 0 0,-8 0 0 16,5 3 12-16,3-3-8 0,-4 0 8 0,1 0-8 0,-1 0-1 15,0 0 0-15,1 0 0 0,-1-3 0 0,1 4 0 0,3 2 0 16,-4-3 0-16,-7 3 0 0,4 0 9 0,4 0 0 0,-4-6-9 0,0 6 9 16,3 0-9-16,-3 0 9 0,0 0-12 0,7 0 12 15,-4 0 0-15,-3 0 0 0,3 0 0 0,4-6 0 16,0 6 0-16,0 0 0 0,7 0 0 16,0 0 9-16,-7 0 0 0,7 0 0 0,0 0 0 0,0 0 0 15,0 0-9-15,0 0 0 0,0 0 0 0,0 0 0 16,0 0 0-16,0 0-14 0,0 0 3 0,0 0 1 15,0 0 10-15,0 0-8 0,0 0 8 0,7 0-8 16,-3 0 8-16,3 6-8 0,0-6 8 0,3 0-8 16,-3 0 8-16,8 6 0 0,-5-6 0 0,1 0-8 15,-1 0 8-15,4 3 0 0,4-3-9 0,0 0 9 16,3 0 0-16,0 0-11 0,-3 0 11 0,3 2-8 16,0-2 8-16,4 0-8 0,-1 0 8 0,5 0-8 15,-8 0 8-15,7 0 0 0,0 0-9 0,4 6 9 16,-7-3-28-16,3 0 0 0,0 3-1 15,4 0 0-15,3 0-3 0,0 3-1 0,4 2 0 16,4-2 0-16,-5 0-52 0,1 0-11 0,0 0-1 16</inkml:trace>
  <inkml:trace contextRef="#ctx0" brushRef="#br0" timeOffset="4653.751">6428 16468 1384 0,'0'0'39'0,"0"0"9"0,0 0-38 0,0 0-10 0,0 0 0 0,0 0 0 16,0 0 0-16,0 0 0 0,0 0 0 0,0 0 0 16,0 0 0-16,0 0 0 0,0 0 0 0,0 0 0 15,7-6 0-15,-4 3 0 0,1-3 0 0,3 1 0 16,-4 5 0-16,4-6 0 0,0 0 0 0,4-3 0 16,-4 0 0-16,4-3 0 0,-4 4 0 0,3-1 0 15,4 0 0-15,-3-3 0 0,-4-2 0 0,4 5 0 16,3-6 0-16,0 3 0 0,0-5 0 0,4 2 0 15,-1 3 0-15,1-5 0 0,-4-1 0 0,4 6-11 16,-4-6 11-16,3 4 0 0,1-1 0 0,0 0 0 16,6 1 0-16,-10-1 0 0,8-3 0 0,-5 7 0 0,4-4 0 15,1-3 0-15,-1 4 8 0,0-1-8 0,0-3 11 16,-3 4-3-16,3-1 0 0,-3 0 0 0,-1 0-8 16,-3 4 0-16,4 2 0 0,-4-9 0 0,4 9 0 15,-4-2 0-15,0 2 10 0,0 3-10 16,-3-3 0-16,-1 3 0 0,1 0 0 0,-1 6 0 0,-3-6 0 0,0 4-9 0,1 2 9 15,-1 0 0-15,0 2 0 0,0 4-8 0,-4-6 8 16,4 6 0-16,-3 0 0 0,-1 6 0 16,1-6 0-16,-4 3 0 0,3-4 0 0,1 7 8 0,-4 0-8 0,0-3 8 15,3 0 4-15,-3 2 0 0,0-2 1 0,0 6 0 16,-3-6 7-16,3 5 0 0,-4-2 1 0,1 3 0 16,-1-3-4-16,1 2-1 0,-4 1 0 0,3 0 0 15,-3-1-2-15,4 4-1 0,-4-3 0 0,0-1 0 16,-1 7-13-16,-2-6 0 0,6 2 8 0,-10 1-8 15,7 0 0-15,-3-4 0 0,-1 4 0 16,0-3 0-16,-3 5-9 0,4-5 9 0,-4 0-13 0,3 2 5 16,-3 1-12-16,-4-3-1 0,4 2-1 0,-3-5 0 15,2 3 6-15,-2-4 2 0,3 4 0 0,-4-6 0 16,4 0 14-16,-4-3 0 0,1 5 0 0,-1-5 0 16,4-3 0-16,-4 3 0 0,1-3 0 0,-1-3 0 15,4 3 0-15,-7 0-14 0,3-3 2 0,4 0 1 16,-4 0-1-16,1 0-1 0,-1-3 0 0,7 0 0 15,-6 0-1-15,3 0 0 0,0 0 0 0,-1-6 0 16,1 4 14-16,-3-1 0 0,3-3 0 0,3 3 10 16,0-3-34-16,1 0-6 0,-8-2-2 0,8 5 0 15,-1-9 15-15,0 3 2 0,4 1 1 0,-3-1 0 16,-1 0 14-16,4 0-9 0,-3-2 9 0,3 2-8 16,3 3 8-16,-3 0 0 0,7 3 0 0,-4-6 0 0,4 4 0 0,-3 2 11 15,3-3-3-15,0 0 0 0,-4 0-8 0,4 1 8 0,0 2-8 0,0-3 8 16,0 3 0-16,4 3 0 0,-1-3 0 0,-3 6 0 15,0 0-8-15,4-3 0 0,-4 3 0 0,0-6 0 16,4 6 26-16,-4 0 3 0,7 0 1 0,-4 0 0 16,4 6-30-16,-7-6-20 0,4 3 4 0,3 0 0 15,0 3 16-15,0 0 0 0,0 3 0 0,0-3 0 16,0 2 0-16,0 1 0 0,0-3 0 0,4 3 0 16,-4-3 0-16,0 3 0 0,7-1 0 0,-7 1 0 15,0 0 0-15,0-3 0 0,4 3 0 0,-1-3 0 16,-3-1 0-16,4 4 0 0,-1 0-8 0,1-3 8 15,0 0 0-15,3 0 0 0,0 0 0 0,-4 0 0 16,5 2 0-16,-1-5 0 0,0 3 0 0,0-3 0 16,0 3 0-16,4 0 0 0,-4-6 0 0,7 0 9 15,-7 6-9-15,4-6 8 0,-1 0-8 0,1 0 8 16,0 0 4-16,3 0 0 0,0 0 0 0,0 0 0 16,-3 0-12-16,3 0 0 0,-3-6 0 0,-1 6-11 15,8 0 11-15,-11-6 14 0,7 3-3 0,0 0-1 16,-3-3-10-16,0 3 0 0,3-6-12 0,-4 7 12 0,5-4 0 0,-1 3 0 15,0-3 12-15,-3 0-4 0,3 3-8 0,-4-3 0 16,4-3 0-16,-3 3 0 0,3 1 0 0,0-1 0 0,1-3 0 16,-1 3-11-16,-7 0 11 0,4-3 11 0,-1 3-3 15,1 0 0-15,-1-2 0 0,-2 2-8 16,-5 0 12-16,8-3-4 0,-11-3-8 0,7 6 0 16,-3-2 0-16,-1 2 8 0,-3 0-8 0,4 0 12 0,-8 3-12 0,4 0 12 15,-3 0-12-15,-4 3 0 0,0 0 0 0,0 0 0 16,3-9 15-16,-3 9 1 0,0 0 0 0,0 0 0 15,0 0 9-15,0 0 3 0,0 0 0 16,-7-3 0-16,0 0-28 0,0 1 0 0,0 2 0 0,-3-3 0 16,3 3 0-16,-1 0 8 0,1 0-8 0,-3 3 0 15,3-1 0-15,-4 1 0 0,1 0 0 0,-1 0 0 16,0 3 0-16,1 0 0 0,-1-3 8 0,-3 0-8 16,4 3 0-16,-4 3 0 0,-1-3 0 0,5 2 8 15,-8 1-8-15,4 0-9 0,0-3 9 0,0 3-13 16,0 5 13-16,3-5 0 0,1 3 0 0,-5 0 0 15,5-1 0-15,-4 7 0 0,3-9 0 0,1 6 0 16,3 2 0-16,-4-2 0 0,4 3 0 0,0-4 0 16,0 1 0-16,0 0-11 0,3 5 2 0,1-5 0 15,-1 3 9-15,4 2-8 0,0-5 8 0,0 0-8 16,4 2 8-16,-1-2 0 0,1 0 8 0,-1 2-8 16,4-5-20-1,-3 6-8-15,3-7-1 0,0 1-1 0,0-3 15 0,0-3 3 0,4 0 1 0,-4 3 0 16,0-1 11-16,3-8 0 0,-3 6 0 0,4-3 0 0,0 0 0 15,-1 0 0-15,4-3 0 0,-3 0 0 0,3-3 0 0,0 0 9 16,-3 0 0-16,6 3 0 0,-6-6-9 0,3 1 12 16,0-4-12-16,0 3 12 0,4 0-12 0,-4-3 0 15,0 0 0-15,0 0 8 16,0 1-8-16,-3-7 8 0,3 3-8 0,-3 3 8 0,3-8-8 0,-4 2-16 16,4 3 4-16,-3-2 1 0,-4 2 11 0,4 0 0 0,-4 0 0 15,7-8 0-15,-7 8 0 0,0-3 0 0,0 1 0 0,-4-1 8 16,5 6-8-16,-5-3 0 0,1-2-8 0,-1 2 8 15,1 0-12-15,-4 3 4 16,0-5 0-16,0 5 0 0,0-3 8 0,-4 6 0 0,4-9 0 0,-3 10 0 16,3-4 9-16,-4 0-9 0,1 3 12 0,-5-3-12 15,5 0 8-15,-1 3-8 0,-3 1 0 0,4 2 0 16,-1-3 0-16,1 0 0 0,-8 3 0 16,4-3 0-16,0 0 0 0,0 0 0 0,0 0 0 0,0 4 0 15,-4-4 10-15,4 6-10 0,-3-6 8 0,3 3-8 16,-4 0 0-16,4 0 0 0,-4 0-9 0,4 3 9 15,4-3-16-15,-8 3 3 0,1 0 1 0,3 0 0 16,0-3 12-16,-1 3 0 0,1 0 0 0,0 0-9 16,0 0 9-16,0 3 0 0,0-3 8 0,7 0-8 15,-7 3 0-15,0-3 0 0,7 0 0 0,-7 3 0 16,0 0 0-16,0 0 0 0,7-3 0 0,0 0 0 0,-7 9 0 0,3-3 0 16,4-6 0-16,0 5 0 0,0 7 0 0,-3-3 0 15,3 0 0-15,3 3 0 0,-3 2 0 0,0-5 0 16,4 3 0-16,3-3-8 0,-4-3 8 0,5 5 0 15,-1-2 0-15,-4-3 0 0,8-3 0 0,-4 3 0 16,0 0 0-16,0-3 0 0,3 3 0 0,-3-4 0 16,1 7 0-16,-1-6 0 0,0 0 0 0,0 0 0 0,7-3 0 15,-11 3 0-15,4-3 0 0,0 3 8 0,4-3-8 0,-4 0 0 16,4 0 0-16,-1 0 8 0,1-3-8 0,-1 3 0 16,1-3 0-16,0 0 0 0,-1-3 0 0,4 3 0 15,-3-5 0-15,3 5 0 0,-3-3 0 0,-1 0 0 16,4 0 0-16,0 3 0 0,-3-3 0 0,3-3 8 15,-3 0-8-15,6 4 0 0,-6-1 0 16,-1 0 0-16,5 3 0 0,-1-3 0 0,0 0 0 16,-4 0 0-16,1 0 0 0,0 0 0 0,-4 1 0 0,3 2 0 15,1 3 0-15,-4-3 0 0,0 0 0 0,3 3 0 16,-2 0 0-16,-1 0 0 0,-4 0 0 0,4-3 0 16,0 0 0-16,-7 3 0 0,7 3 8 0,-7-3-8 15,0 0 14-15,4 3-2 0,-4-3 0 0,3 3 0 16,1 3 4-16,-1-1 1 0,1 1 0 0,-4 3 0 15,3 0 3-15,-3-3 0 0,0 0 0 0,4 3 0 16,-4-4-4-16,0 4-1 0,0-9 0 0,-4 9 0 0,4-3-3 16,-3 3-1-16,3 0 0 0,-4-3 0 0,1 5-2 0,-1-2 0 15,1-3 0-15,-1 6 0 0,1-6-9 0,-4-3 0 16,0 8 0-16,0-5 8 0,3 3-8 0,1 0 0 16,-5-3 0-16,1 5 0 0,0-5 0 0,0 3 0 15,0-3 0-15,-3 0 8 0,3 0-8 0,0 0 0 16,-1 0 0-16,1 5 0 0,4-5 0 0,3-6-11 15,0 0 11-15,-11 0-8 0,4 6 8 0,-3-3 0 16,10-3-9-16,0 0 9 0,-7 6-11 0,7-6 3 16,0 0 0-16,0 0 0 0,0 0 8 0,0 0 0 15,0 0 0-15,0 0 0 0,0 0-12 0,0 0 0 16,0 0 0-16,0 0 0 0,0 0 0 0,0 0 0 16,0 0 0-16,0 0 0 0,0 0 4 0,3-6 0 15,1 3 0-15,3-3 0 0,0 0 8 0,0-5 0 0,0 5 0 0,3 0-8 16,-2-3 0-16,2 3 0 0,4-3 0 0,-7 0 0 15,4-2 8-15,-1 2 0 0,1 0 0 0,0 0 0 16,3 3 0-16,-4-5 0 0,1 5 0 0,3-6-8 16,-3 6 16-16,-1 0 3 0,1 0 1 0,-1-2 0 15,1-1-21-15,-1 0-4 0,1 3-1 0,0 6 0 16,-1-6 14-16,1 0 16 0,-1 3-3 0,-3-3-1 16,4 1-12-16,-4 5 0 0,0-3 0 0,0 0 0 15,0 0 8-15,-3 0 0 0,3 3-8 0,-4 0 12 16,4 0-4-16,0 0-8 0,-7 0 11 0,0 0-11 15,0 0 0-15,0 0 0 0,4 3 0 0,-4-3 0 16,0 0 12-16,7 6-2 0,-7-6 0 0,0 5 0 16,4 4-10-16,-4 0 0 0,0-3 9 0,-4-3-9 15,4 3 0-15,0 3 0 0,-3-1 0 0,3 4 0 16,-4-6 9-16,4 6-9 0,-4-6 12 0,1 0-12 0,-1 5 8 0,1-2-8 16,-1 0 0-16,1 0 0 0,-1 3 0 0,1-7 0 15,-1 4 8-15,1 0-8 0,-1-3 12 0,4 0-2 16,0-6 0-16,-7 6 0 0,4 3-10 0,-1 2 0 15,1-5 0-15,-1 0 0 0,4-6 0 0,-3 6-14 16,3-6 2-16,0 0 0 0,-4 6 12 0,4-6 8 16,0 0 0-16,-4 6-8 15,4-6 0-15,0 0-20 0,0 0 2 0,0 0 1 0,0 0 17 0,0 0 0 16,0 0 0-16,0 0 0 0,0 0-17 0,0 0 3 16,0 0 1-16,0 0 0 15,0 0-23-15,0 0-5 0,0 0-1 0,0 0 0 0,8 0 42 16,-5 0 0-16,4 0 0 0,0-3 0 0,0 0 0 0,0 0 0 15,0-3 0-15,0 3-8 16,4-3 8-16,-4 0 0 0,7-8 0 0,-3 5 0 0,-1 3 0 0,1-3 0 0,-1 0 0 0,5 6 0 16,-1-8 0-16,-7-4 0 15,7 6 0-15,-4-3 0 0,5 1 11 0,-1 2 1 0,-4-3 0 0,4 3 0 16,-3 0-12-16,3 1 0 0,-3-1 0 0,-1 3 0 16,1-3 0-16,-4 3 0 0,3 6 0 0,1-9 0 15,-4 3 0-15,4 3 0 0,-4 1 0 0,0-1 0 16,0 3 0-16,-4-3 0 0,-3 3 0 0,7 0 8 15,-7 0-8-15,0 0 8 0,0 0-8 0,4 0 8 16,-4 0-8-16,0 0 8 0,7 6-8 0,-7-6 8 16,4 5 0-16,-4 4-8 0,0-9 12 0,3 6-4 15,1 3-8-15,-4 0 8 0,0-9-8 0,0 9 8 16,0 2-8-16,0-2 8 0,0 0-8 0,0-3 8 0,0 0 1 0,-4 3 0 16,4-1 0-16,0 1 0 15,-3 0 5-15,3-3 1 0,0 3 0 0,-4-3 0 0,4 5-5 0,-4-2-1 16,1-3 0-16,3 0 0 15,0-6-9-15,-4 9 12 0,1-3-12 0,3-6 12 0,0 8-12 0,-4-2 0 16,1 0 0-16,-1 0 0 16,4 0 0-16,0-6 0 0,0 0 0 0,0 0 0 0,0 0-18 0,0 0 1 15,0 0 0-15,0 0 0 16,0 0-7-16,0 0-2 0,0 0 0 0,0 0 0 16,0 0-3-16,0 0-1 0,0 0 0 0,0 0 0 15,0 0 30-15,0 0 0 0,0 0 0 0,0 0 0 0,4 0 0 0,3 0 0 0,0-3-9 0,-4 3 9 16,5-3-10-16,-1-3 10 15,0 6-12-15,-4-6 12 0,4 0-8 0,0-2 8 0,0 2 0 0,0 3 0 16,0-3 0-16,4 0 0 0,-4 0 0 16,4 0 0-16,-4 3 0 0,0-8 0 0,3 2 0 0,-3 3 0 15,4 0 0-15,0-3 0 0,-4 3 0 16,3-5 0-16,1 8 0 0,-4-3 0 0,3 0 0 0,-2-3 0 16,2 3 0-16,1 0 0 15,-1-3 0-15,1 7 0 0,-4-1 0 0,0 0 0 0,0 0 0 0,0-3 0 16,0 6 0-16,-3-3 0 0,3 3 0 0,0-3 0 15,-4 3 0-15,4 0 9 0,0 0-1 0,-7 0 0 16,0 0 30-16,0 0 6 0,0 0 0 0,4 6 1 16,-1-3-26-16,1 3-6 0,-1 0-1 0,1-4 0 15,-4 7 0-15,4-3-1 0,-4-6 0 0,0 9 0 16,0-9-11-16,0 6 8 0,0 0-8 0,0 0 8 16,0 5-8-16,0-11 0 0,0 6 0 0,0 0 8 0,0 3-8 0,0-3 0 15,0-6 9-15,-4 12-9 16,4-7 20-16,0 4 0 0,0-3 0 0,0 3 0 0,0-3-28 0,0 0-7 15,0 0-1-15,0 8 0 16,0-14 16-16,0 6 0 0,0 0 0 0,0-6 0 0,0 0 0 0,0 6 0 16,0 0 0-16,4 3 0 15,-4-9 0-15,0 0 0 0,0 0 0 0,0 8 0 0,0-8 0 0,3 6-9 16,-3-6 9-16,7 3-8 16,-7-3 8-16,7 3-10 0,-3 0 10 0,-4-3-10 0,7 3 10 15,0-3-8-15,-4 0 8 0,4 0-8 16,0-3 8-16,-3 3 0 0,3 0-9 0,-3-3 9 0,3 3 0 0,-4-3-11 15,4 0 11-15,0 0-8 16,-3 0 8-16,3-2-13 0,0 5 5 0,-4-3 8 0,5 0-12 0,-1-3 12 16,0 3-12-16,0-3 12 0,-4 3-13 0,1-3 5 0,3 6 8 15,-4-6-13-15,4 0 4 0,-3-2 1 0,3 5 0 0,-4-3 0 16,1 3 8-16,3-3-8 0,-3 3 8 0,-1-3-8 16,-3 6 8-16,4-3 0 0,-1-3 0 0,-3 0 0 15,0 6 0-15,0 0 0 0,0 0 0 0,4-5 0 16,-4 5 0-16,3 0 0 0,-3 0 0 0,4-6 8 15,-4 6-8-15,0 0 0 0,0-6-8 0,0 6 8 16,0 0 0-16,0 0 0 0,0 0 0 0,0 0 0 16,0 0 0-16,0 0 0 0,0 0 0 0,0 0 0 15,0 0 0-15,0 0 8 0,0 0-8 0,0 0 0 16,0 0 0-16,0 0 0 0,0 0 0 0,0 0-8 16,0 0-1-16,0 0 0 0,0 0 0 0,0 0 0 15,0 0-8-15,0 0-2 0,0 0 0 0,0 0 0 0,0 0 7 0,0 0 2 16,0 0 0-16,0 0 0 15,0 0 10-15,0 0-13 0,0 0 5 0,0 0 8 0,0 0-25 16,0 0 2-16,0 0 1 0,0 0 0 16,0 0-28-16,0 0-6 0,0 0 0 0,0 0-1 15,0 0-101-15,0 0-20 0</inkml:trace>
  <inkml:trace contextRef="#ctx0" brushRef="#br0" timeOffset="6993.095">8879 16621 543 0,'0'0'12'0,"0"0"2"0,0 0 1 0,0 0 1 15,0 0-16-15,0 0 0 0,4-6 0 0,-1 3 0 0,-3-3 26 0,4 3 2 16,-4 3 1-16,4-8 0 0,-4 5-7 0,3-3-2 16,1 0 0-16,-1 0 0 0,1 3-4 0,3-3 0 15,-4 0-1-15,1-5 0 0,-1 5 1 0,1 0 1 16,-1 0 0-16,1 3 0 0,-1-3 13 0,1 3 2 16,-1 0 1-16,5 0 0 0,-5 0-3 0,1-3-1 15,3 1 0-15,0-1 0 0,0 0 0 0,0 3 0 16,0-3 0-16,0 3 0 0,3 0-10 0,1 0-3 0,0-3 0 15,-4 3 0-15,3-3-16 0,1 4 0 16,-1-1 0-16,-3-3 0 0,8 6 12 0,-5 0 4 0,-3-6 2 0,4 6 0 16,-1-9 5-16,-3 6 1 0,1 0 0 0,2 0 0 15,-3 3 0-15,0-3 0 0,-7 3 0 0,4 0 0 16,3 0 4-16,0 3 2 0,-7-3 0 0,0 0 0 16,3 0-13-16,-3 0-2 0,0 0-1 0,0 0 0 15,4 6 5-15,-1 6 1 0,-3-6 0 0,0 0 0 16,0-1-20-16,-3 7 0 0,-1-3 0 15,4 0 0-15,-7-3 0 0,4 3 0 0,-1 2 0 0,1-2 0 16,-1-3 0-16,-3 3 10 0,4 0-10 0,-1 8 8 16,-3-11-8-16,4 6 0 0,-1-3 0 0,-3 0 0 15,0 5 0-15,3-5 0 0,-3 0 0 0,4 3 0 16,-1-1 0-16,1-2 0 0,-1 0 0 0,1 0 0 16,-4-3 0-16,0 6 0 0,3-10 0 0,0 7 0 15,1-3 0-15,-1 3 0 0,1-3 0 0,3-6 0 16,0 0 0-16,0 0 0 0,0 0 0 0,0 0 0 0,0 0-9 15,0 0-4-15,0 0-1 0,0 0 0 16,0 0-6-16,0 0 0 0,0 0-1 0,0 0 0 0,0 0 21 0,7-3-9 16,0 0 9-16,-3 0 0 0,3 0-18 0,-4-3 3 15,4 3 1-15,0-3 0 0,0 1 24 0,0-1 5 16,0-3 1-16,0 3 0 0,1-3-16 0,-1 3 0 16,0-3 0-16,3-2 0 0,-3 5 0 0,0 0 0 15,0-3 0-15,4 0 0 0,-4 3 0 0,4-2 0 16,-1-1 0-16,1 3 0 0,-4-3 0 0,3 3 0 0,1 0 0 15,0-8 0-15,-4 8 0 0,3 0 0 0,1 0 0 0,-4 0 0 16,0 3 0-16,3-3 0 0,-2 3 0 16,2-3 0-16,-3 1-16 0,0 5 0 15,0-6 0-15,-3 3 0 0,3 0 16 0,0 3 0 16,0-3 0-16,-7 3 0 0,0 0 8 0,7 0-8 0,0 0 11 16,-3 0-11-16,-4 0 20 0,0 0-2 0,0 0-1 0,0 0 0 15,7 3 1-15,-4 3 0 0,-3-6 0 0,0 0 0 16,7 0-4-16,-7 0-1 0,4 6 0 0,-1 5 0 15,-3-11-3-15,4 3-1 0,-4-3 0 0,0 0 0 16,3 9-9-16,-3-3 10 0,4 0-10 0,-4 0 10 16,3 3-2-16,-3 2 0 0,0-11 0 0,0 6 0 15,0 0-8-15,0-6 10 0,0 6-10 0,-3 0 10 16,3 3 0-16,0-1 0 0,0 1 0 0,0-3 0 16,0-6-2-16,-4 12-8 0,4-6 12 0,-3 3-4 0,3-1-8 0,0-8 8 15,3 6-8-15,-3 0 8 0,0 3-8 0,0-3 0 16,0-6 0-16,0 6 8 0,0-6-8 0,0 12 0 15,0-12 0-15,0 5 0 0,0-5-12 0,0 6 3 16,0-6 0-16,0 9 0 0,0 0-8 0,0-9-2 16,0 0 0-16,0 0 0 0,0 6-1 0,4 6 0 15,-1-4 0-15,1-8 0 0,-4 0 8 16,7 6 0-16,0-6 1 0,0 3 0 0,0-3 11 0,0 3-10 16,4 0 10-16,-4 0-10 0,3-6 10 0,1 3 0 15,0 0 0-15,3-3-8 0,-4 0 8 0,4 3 0 16,1-3 0-16,-1-3 0 0,0 6 0 0,0-8 0 15,0 2 0-15,0 0 0 0,4-3 0 0,-4 3 0 16,4-3 0-16,-4 0 8 0,3 1-8 0,1-4 0 0,-4 3 0 16,4-3 8-16,-1-2-8 0,-3 5 0 0,-3-6 0 0,3 3 8 15,0-2-8-15,0 2 0 0,-3 3 0 0,3-3 8 16,-3-5-8-16,-1 5 0 0,1 0 0 0,-4 3 8 16,3-2-8-16,-3-1 0 15,1 0 0-15,-1 3 0 0,0-3 0 0,0 7 0 0,0-7 0 0,-4 3 0 16,1 0-8-16,-1-3 8 0,1 4-8 0,-1-1 8 15,-3 3 0-15,4 3 0 0,-4-3 0 0,3-3 0 16,-3 3 0-16,0 6 0 0,0-5 0 0,0 2 0 16,0-3 0-16,-3 0 0 0,3 0 0 0,0 6 8 15,-4-3-8-15,1-3 0 0,-1 0 0 0,4 6 8 16,0 0-8-16,0 0 0 0,-7-6 0 0,0 0 0 16,7 6 0-16,-7 0 0 0,7 0 0 0,-7 0 0 15,0 0 0-15,-4 0 0 0,11 0 0 0,-7 6 0 0,0 0 0 16,0-3 8-16,-3 3-8 0,3-3 0 15,0 6 0-15,-4-3 0 0,4 3 0 0,0 2 0 0,-4 4-12 0,4-6 0 16,-3 0 0-16,-1 8 0 0,-3-5 12 0,3 3-12 16,4-6 12-16,-3 8-12 0,-1-2 12 0,4 0 0 15,-3-1 0-15,-1 1-8 0,4-3 8 0,0 8 11 16,0-8-3-16,3 0 0 0,-3 0-8 0,4 2 0 16,-1 4 9-16,4-9-9 0,0 5 11 0,0-5-3 15,0 0 0-15,0 0 0 0,4 3-8 0,-4-4-11 16,3-2 3-16,1 3 0 0,-1 0 8 15,1-3 0-15,3-3 0 0,-4 3 0 0,4 0 0 0,0-3 0 16,4 2 0-16,-4-5 0 0,4 0 0 0,-4 0-8 0,3 0 8 16,4-5 0-16,1 2 0 0,-5-3 0 0,4 3 0 15,-3-3 0-15,3 0 0 0,0-3 0 0,0 3 0 16,0 0 0-16,0-5 0 0,4 2 0 0,-4 0 0 0,4-3 0 16,-1 3 0-16,1-2 0 0,0-1 0 0,-1 0 0 15,1 0 0-15,0-2 0 0,3 5 0 0,-4 0 0 16,5-3 0-16,-5-2 0 0,4 2 0 0,-3 3 0 15,0-3 0-15,-1 3 0 0,1-2 8 0,-4 2-8 16,4 3 0-16,-8-3 0 0,4 0 0 0,0 1 0 16,1-1 0-16,-1 3 8 0,-4 0-8 0,1 3 0 15,-4-3 0-15,4 3 0 0,-4-3 0 0,3 0 0 16,-3 6 0-16,4-2 0 0,-8 2 0 0,4-3 0 16,4 3 0-16,-7 0 8 0,-4 0-8 0,7 0 0 0,-7 0 0 15,0 0 0-15,7 0 0 0,0 3 0 0,-4-6 0 0,4 6 8 16,-7-3-8-16,7 0 0 15,-7 0 0-15,0 0 0 0,4 2 0 0,-4-2 0 0,0 0 11 0,0 0 1 16,7 9 0-16,-7-9 0 0,3 3 0 0,-3-3 0 16,4 9 0-16,-1 0 0 0,-3-9-12 15,4 6 12-15,-4-6-12 0,0 6 12 0,4-3-3 16,-4 5 0-16,0 1 0 0,0-3 0 0,0 3-9 0,0 0 0 16,0-3 0-16,0 5 8 0,0 1-8 0,-4-3 0 15,0 0 0-15,1 0 0 0,-1 2 0 0,1 1 0 16,3-6 0-16,-4 3 0 0,-3 0 0 0,4 5 0 15,-1-5 0-15,-3 0 0 0,0 0 0 0,4 5 0 16,-4-5 0-16,0 0 0 0,-1 0 0 0,1 3 0 0,-3-4 0 16,3-2 0-16,-4 3 8 0,1 0-8 0,-1-3 0 15,-3 0 8-15,3 3-8 0,1-6 0 0,-1 2 0 0,-3 1 0 16,3-6-16-16,1 0 5 0,-4 3 1 0,0-3 0 16,3 0-7-16,-3-3-2 0,0 3 0 0,3 0 0 15,-3-6 6-15,0 6 1 0,0-5 0 0,3-4 0 16,-3 3 0-16,4 3 1 0,-4-3 0 15,3 0 0-15,0 0 11 0,4 0 0 16,-3 3 0-16,-1-2-8 0,4-1 8 0,0-6 0 0,-4 6 0 0,8 3 0 16,-1-3 0-16,4 6 11 0,0 0-3 0,-7-6 0 15,0 3-8-15,4-2 0 0,3 5 9 0,0-9-9 16,0 9 10-16,0 0-2 0,0 0-8 0,-4-6 12 16,4 0-12-16,0 0-8 0,0 6 8 0,4-3-13 15,-1-3 13-15,-3 6 0 0,0-3 0 0,4 0-9 16,3-3 9-16,-4 6 0 0,4 0 0 0,0 0 0 0,1 0 0 15,-1 3-13-15,0 0 5 0,3-3 8 16,1 0 0-16,-1 3 0 0,1 0 0 0,3 3 0 0,0-3 0 0,0 3 0 16,0 0 0-16,1-6 0 0,-1 6-9 0,3-3 9 15,1 3 0-15,0-1 0 0,-1-2-8 0,1 3 8 16,-1-3 0-16,5 0 0 0,-1 0-14 0,0 3 4 16,0-3 1-16,0 0 0 0,1 3 0 0,2-6 0 15,-3 6 0-15,4-6 0 0,0 2-11 0,3-2-1 16,0 3-1-16,-3 0 0 15,3-3-5-15,0 3-1 0,1-3 0 0,-1 3 0 16,0 0-45-16,-3 0-10 0</inkml:trace>
  <inkml:trace contextRef="#ctx0" brushRef="#br0" timeOffset="16962.742">16962 16983 580 0,'0'0'12'0,"0"0"4"0,-4 3-16 16,4-3 0-16,-7 5 0 0,7-5 0 15,0 0 43-15,0 0 5 0,0 0 2 0,0 0 0 16,-7 6-9-16,7-6-1 0,0 0-1 0,0 0 0 16,0 0-21-16,0 0-4 0,0 0-1 0,0 0 0 15,-7 6 4-15,7-6 1 0,0 0 0 0,0 0 0 0,0 0 19 0,0 0 4 16,0 0 1-16,0 0 0 0,0 0-18 0,0 0-3 0,0 0-1 0,0 0 0 16,0 0-3-16,0 0-1 0,0 0 0 0,0 0 0 15,0 0 4-15,0 0 0 0,0 0 0 0,0 0 0 16,0 0-20-16,0 0 0 0,0 0 0 0,0 0 0 15,0 0 0-15,0 0 0 0,0 0 0 0,0 0 0 16,0 0 0-16,7-6 0 0,-4 6 0 0,4 0 0 16,-3-6 10-16,0 4-2 0,3-1 0 15,-4 0 0-15,4-3-8 0,0 0 0 0,0 0 0 0,0 0 8 16,0 0 6-16,0 3 1 0,-3-3 0 0,3 3 0 16,0-2 1-16,0-7 1 0,0 6 0 0,0 0 0 15,4-3-1-15,-4 3 0 0,0-2 0 0,0-1 0 16,4-3-4-16,-4 3 0 0,0 0-1 0,3-2 0 15,1-1-3-15,-4 3-8 0,4-3 12 0,-1 0-4 16,1-5-8-16,-1 2 12 0,4-2-12 0,-3-4 12 16,3 3-4-16,-3 1-8 0,3 2 12 0,0-3-4 15,0-2 0-15,0 2-8 0,0-5 12 0,4 2-4 16,0 0 4-16,-4-2 0 0,3 2 0 0,-3-5 0 16,4 2-4-16,0-5-8 0,-4 3 12 0,3 2-4 15,1-8 5-15,-4 2 1 0,7 1 0 0,-7-3 0 16,4 2-4-16,-4-2-1 0,-3 2 0 0,3 1 0 0,0-3-9 0,0-1 10 15,-3 7-10-15,3-6 10 0,-4 2-10 0,1 7 10 16,0-7-10-16,-1 7 10 0,-3-4-10 16,0 7 0-16,0-4 0 0,0 6 8 0,-3 1-8 15,3-1 0-15,-4 1 9 0,1 2-9 16,-4 0 8-16,3 0-8 0,-3 4 8 0,0-4-8 16,0 9 8-16,0-6-8 0,-3 4 10 0,3 2-10 0,-4-3 12 0,1 3-4 15,-1 0-8-15,4 6 12 0,-7-3 9 0,4-3 2 0,3 6 0 16,-7 0 0-16,7 0-23 0,-4-6 0 0,4 6 0 15,-7 0-12-15,7 0 12 0,-7 0 14 0,7 0-3 0,-10 0-1 16,2 6-10-16,1-6 0 0,4 6 0 0,-4-3 0 16,0 3-8-16,0 0-1 0,3 6 0 0,-3-7 0 15,0 4-1-15,4 6 0 0,-4-3 0 0,-1 0 0 16,1-1 10-16,0 4-10 0,0 3 10 0,0-4-10 16,0 4 10-16,0 5 0 0,0-2 0 0,0 6 0 15,-4-4 0-15,4 3-8 0,-3 7 8 0,-1-10 0 16,1 10 0-16,-1-7-8 0,0 4 8 15,1 2 0-15,-1 3 0 0,1-5 0 0,-4 8 0 0,3-6 0 16,-3 0 0-16,3 4 0 0,-6-1 0 0,6 0 0 16,1-2 0-16,-1 5 0 0,4-12 0 0,0 4 8 15,3-1-8-15,-3-5 0 0,4 2 0 0,-1-2 0 16,1 2 0-16,3 1 0 0,0-7 0 0,0 7 0 16,0-7 0-16,0 7 0 0,0-4 0 0,3 1 0 15,-3-1 0-15,4-8 0 0,-4 5 0 0,3-2 0 16,-3 0 0-16,4-1-13 0,-1 1 3 0,-3 0 1 15,4-4 0-15,-1-2 0 0,4 3 0 0,-3-6 0 16,3 2-1-16,-3-2 0 0,3 0 0 0,0 0 0 0,0-3 1 16,0 0 0-16,0-3 0 0,0 2 0 0,3-2 9 0,-3-3-12 15,1 0 12-15,2 0-12 0,1 0 4 0,-1 0 0 16,1-3 0-16,3 3 0 0,-3-3 8 0,-1 1 0 16,4-1 0-16,-3-3 0 0,-1 3 0 0,1-6 9 15,0 3-9-15,3-3 0 0,-4 3 0 0,-3-5 0 16,4 2 0-16,0-6 0 0,-1 6 0 0,-3-3 0 0,4 7 0 0,-4-13 0 15,0 6 0-15,0 0 0 0,0 1 0 0,-4-4 0 16,5 3-13-16,-5 0 0 0,1 4 0 0,-1-4 0 16,1 6 0-16,-1 0 0 0,-3-6 0 0,4 6 0 15,-4 4 1-15,0 2 0 0,0-9 0 0,0 9 0 16,0-6 12-16,0 6-12 0,0 0 12 0,0 0-12 16,0 0 12-16,0-6 0 0,0 0 0 0,0 6-9 15,0 0 9-15,0 0 0 0,0 0-9 0,0 0 9 16,-4-6 0-16,4 6 0 0,0 0-9 0,0 0 9 15,0 0 0-15,0 0 0 0,0 0 0 0,0 0 0 16,0 0-10-16,0 0 2 0,0 0 0 0,0 0 0 0,0 0 8 0,0 0-10 16,0 0 10-16,0 0-10 0,0 0 2 0,0 0 0 15,0 0 0-15,0 0 0 0,0 0-4 0,0 0-1 16,0 0 0-16,0 0 0 0,0 0-1 0,0 0 0 16,0 0 0-16,0 0 0 15,0 0-14-15,0 0-2 0,0 0-1 0,0 0 0 16,0 0-117-16,0 0-23 0</inkml:trace>
  <inkml:trace contextRef="#ctx0" brushRef="#br0" timeOffset="17625.019">18126 15330 1386 0,'-11'3'28'0,"4"-3"8"0,7 0-28 0,-3 3-8 0,3-3 0 16,-7 3 0-16,-1 3 46 0,5-3 8 0,-1 3 2 0,-3 0 0 15,7-6-26-15,-3 6-5 0,-1 0-1 0,4 8 0 16,-3-8-12-16,3 3-4 0,0 3 0 0,0 2 0 16,0 1 4-16,0-3 1 0,0 0 0 0,-4 2 0 15,4 1-5-15,-3 0 0 0,3 2-8 0,0-2 12 16,-4 0-12-16,4 0 9 0,0-1-9 0,-3-2 8 16,3 6-8-16,-4-1 0 0,4-5 0 0,0 9 0 15,-3-4 0-15,3 1 0 0,0 0 0 0,0-1 0 16,0 4 0-16,3-9 0 0,-3 2-12 0,0 4 12 15,4-6-34 1,-1 2 1-16,1-2 0 0,-1 3 0 0,4-3-51 0,-3 2-11 0,-1-5-1 16</inkml:trace>
  <inkml:trace contextRef="#ctx0" brushRef="#br0" timeOffset="21174.182">17999 16971 680 0,'0'0'28'0,"0"0"-28"16,0 0 25-16,0 0-1 0,0 0 0 0,0 0 0 15,0 0 0-15,0 0-1 0,0 0 0 0,0 0 0 16,0 0-5-16,0 0-1 0,0 0 0 0,0 0 0 15,0 0 6-15,0 0 1 0,3 0 0 0,-3 0 0 0,7 6 7 16,0-6 1-16,-3-6 1 0,3 6 0 16,0 0-5-16,-3-3 0 0,3-3-1 0,0 3 0 15,0-3-12-15,0 0-3 0,0 0 0 0,3 1 0 0,-3-7 16 0,4 0 4 16,-4 3 0-16,4 0 0 0,-1-2-24 0,1 2-8 16,-1-6 0-16,1 3 0 0,3 1 9 0,-3-4-9 15,3 6 8-15,-4-9-8 16,4 4 0-16,-3 2 0 0,3 0 0 0,-3 1 0 0,3-4 0 0,-4 0 8 15,1 3-8-15,0-2 0 0,3 2 8 0,-4 0-8 16,-3-3 8-16,4-2-8 0,0 5 12 0,-1-3-4 16,4 1 0-16,-3 2 0 0,-1-3-8 0,-3 3 0 15,4-2 0-15,0-1 0 0,-4 3 0 0,0-2 0 0,0-1 0 16,0 3 0-16,0 0 0 0,-4 1 0 16,4 5-10-16,-3-6 10 15,-4 6 0-15,4 0 0 0,-1-6 0 0,-3 10 0 0,0 2 10 0,0 0-10 0,-3-6 8 0,3 6-8 16,0 0 38-16,-8-6 2 0,8 6 1 0,-7-3 0 15,7 3-23-15,-7-3-5 0,0 0-1 0,7 3 0 16,-7 0-3-16,0 0-1 0,0 0 0 0,-3 3 0 16,10-3-8-16,-7 3 0 0,-4 3-12 0,0-3 12 15,1 5-20-15,-1 1 3 0,1-3 1 0,-1 3 0 32,0 3-14-32,1-3-2 0,-1 2-1 0,-3 1 0 0,4-3 23 0,-5 6 10 0,5-1-8 0,-1-2 8 15,1 0-12-15,-4 0 2 0,3 5 1 0,-3-5 0 16,3 3 9-16,1 2 0 0,3 1 0 0,-4-9 0 15,4 8 0-15,0-5 0 0,0 6 0 0,0-4 11 0,3 1-2 16,-3 0 0-16,0 3 0 0,4-4 0 0,-1-2 8 16,1 0 2-16,-1 2 0 0,1 1 0 0,3-6-7 15,0 6-2-15,0-7 0 0,0 1 0 0,3 0-1 0,-3-3 0 16,4 6 0-16,3-6 0 16,-4 0-9-16,4-1 0 0,-3 1 0 0,3-3 8 0,0 0-8 15,-4 0 0-15,5 0 0 0,-1 0 0 0,0-3 0 0,3 3-11 16,-3 0 11-16,0-3-8 0,4 0 8 0,-4 0 0 15,4 0 0-15,-1 6 0 0,1-12 0 0,-1 6 0 16,1-3 0-16,-1 3 0 0,5-3 0 0,-5 0 0 16,4 0 0-16,-3 3 0 0,3-3 0 0,-3 0 8 15,3-3 0-15,0 0 0 0,0 1-8 0,0 2 0 0,0 0 0 16,0-6 0-16,0 0 12 0,0 3-3 0,-3-3 0 16,3 1 0-16,0-7-9 0,0 6 8 0,-3 3-8 0,3-9 8 15,0 1 0-15,0 5-8 0,0 0 12 0,-3 0-4 16,0-2-8-16,3-4 0 0,-4 6 0 15,1-3 0-15,-1 0 0 0,-3 4 0 0,4-7 0 0,0 6 0 16,-1 0 8-16,-3-5 0 0,4 5 0 0,-4 3 0 16,0-3-8-16,0 0 0 0,0 0 0 0,4-2 0 15,-8 5 0-15,4 0 0 0,0 3 0 16,-3 0 0-16,-1-3 10 0,-3 6-10 0,4 0 12 0,-4 0-12 16,3-6 22-16,-3 6-2 0,0 0-1 0,0 0 0 15,0 0-19-15,0 0 8 0,0 0-8 0,0 0 0 16,0 0 12-16,0 0-12 0,0 0 12 0,0 0-12 15,0 0 16-15,0 0-4 0,0 0-1 0,0 0 0 16,0 0-11-16,0 0 0 0,0 0 0 0,0 0 0 16,0 0 0-16,0 0-9 0,0 0 9 0,-7 0-13 15,7 0 13-15,-10 6 0 0,3-6 0 0,0 0-9 0,-4 6 9 0,4-6 0 16,-4 6-9-16,4 0 9 0,-3 0-8 16,3 0 8-16,-4 5-10 0,1-2 10 0,-1 3-8 0,0 0 8 15,1 2 0-15,-4-2-9 16,0 3-17-16,3 2-3 0,-3-2-1 0,3 0 0 15,-3 0 15-15,4-1 3 0,-1 1 1 0,-3 3 0 0,3-7 11 0,1 7 0 16,-1-9 0-16,1 8-8 0,-1-5 8 16,4 6 0-16,-4-3 0 0,4-1 0 0,0-2 0 15,0 9 0-15,4-13 8 0,-1 1-8 0,1 0 0 0,-1 0 0 16,4 3 0-16,0-4 8 0,0 4-8 0,4-9 9 16,-4 3-9-16,3 0 10 0,-3-6-10 0,7 9-14 0,-3-6 3 15,3 3 1-15,-4-6-4 0,4 0-1 16,0 3 0-16,0-3 0 0,1-3 15 0,2 0 0 15,1-3 0-15,-4 3 0 0,3-6 12 0,1 3-12 16,3 0 12-16,-3 0-12 0,-1-5 19 0,1 2-3 0,-1 0-1 0,1 0 0 16,3 0-15-16,-3 0 8 0,3 4-8 0,-4-10 0 15,4 6 21-15,-3 0-1 0,0 0-1 0,3 1 0 16,-4-4-19-16,4 0 0 0,1 3 8 16,-1-2-8-16,-4-1 12 0,1 3-2 0,-1 0 0 0,1 3 0 15,-4-6-10-15,4 1 0 0,-1 2 0 0,-3 3 8 16,4-3-8-16,-4 6 0 0,0-8 0 0,0 2 0 15,0 3 0-15,0-3 0 0,-3 3 0 0,3 3 0 0,-4-3 0 16,1 3 0-16,-4 3 0 0,0 0 0 0,0 0 0 0,0-6 0 16,0 6 0-16,0 0 0 15,0 0 0-15,0 0 0 0,0 0 0 0,0 0 0 0,0 0 0 0,0 0 0 16,0 0 0-16,-7 3 0 16,0 0-30-16,-4 3-8 15,4 0-2-15,-4 0 0 0,4 0 24 0,-3 3 4 0,3 5 0 0,0-8 1 16,-4 3-2-16,4 3-1 0,-4 3 0 0,4-1 0 0,-3 1 14 0,3 3 0 15,0-4 0-15,0 1 0 0,0 3-12 0,0-1 0 16,-1-5 0-16,5 9 0 0,-1-10 12 0,1 4 16 16,3 3-3-16,-4-7-1 15,4 1-33-15,0 3-7 0,0-3-2 0,0-1 0 16,4-2 30-16,-1 0 0 0,1 3 0 0,-4-3 0 0,3-3 0 0,1-1 0 16,3 1 0-16,-3 0-9 0,-4-6 9 0,10 3 0 0,-3 3 0 15,-3 3-8-15,3-9 8 0,0 0 0 0,3 0 0 16,-2 0 8-16,2 0 24 0,1 0 4 0,-1 6 2 15,-3-12 0-15,4 6-27 0,0-9-11 0,-1 3 8 0,1 3-8 16,-1-3 0-16,1 0 8 0,-4 1-8 0,3-1 0 16,1 0 0-16,0-3 0 0,-4 3 0 0,0-6 0 15,3 4 0-15,-3-1 0 0,0-3 0 0,0 3 0 16,1 3 0-16,-1-6 0 0,0 4 0 16,-4-4 0-16,4 0 0 0,0 3 0 0,-3 0-9 0,-1-8 9 15,1 8 0-15,-1-3-10 0,1 1 10 0,-4-1-8 16,3 0 8-16,-3 0-12 0,0 0 12 0,0-2-12 15,0 5-4-15,0 0 0 0,0-3-1 0,0 4 0 16,0-4-7-16,0 3 0 0,-3 0-1 0,3 3 0 16,0-5 3-16,-4-1 1 0,4 3 0 0,-3 0 0 15,-1 3 10-15,4 0 3 0,-3 0 0 0,3 6 0 0,-4-8 8 16,4 8-8-16,-3-6 8 0,-4 0-8 0,3 0 8 16,1 0 0-16,3 6 0 0,-7-6-8 0,7 6-7 0,-4-3-1 15,4 3 0-15,-7-3 0 0,7 3 24 0,-7-3 5 16,-4 3 1-16,4-2 0 0,0 2-14 0,0 0 0 15,0 0 8-15,0 2-8 0,0 1 8 0,0 3-8 16,0-3 11-16,-4 3-11 0,4-3 0 0,0 3 0 16,0 6 0-16,0-6 0 0,0-4 0 15,0 4 16-15,0 0-1 0,3 0-1 0,4-6-5 0,-7 6-1 16,4 3 0-16,-4-3 0 16,7-6-8-16,-4 9 8 0,4-9-8 0,0 5 8 0,-3 1 0 0,3-6 0 15,0 6 0-15,0 0 0 16,3 0 10-16,-3 3 2 0,4 0 0 0,-1-4 0 0,1-2 3 0,3 3 1 15,-4 0 0-15,1 0 0 0,3-6-24 0,0 6 0 16,0-3 0-16,0 6 0 0,0-6 0 0,4 2-15 0,-4-2 3 0,3 0 0 16,-2 0 12-16,2 0 0 0,1-3 0 15,-1 0 0-15,1 0 0 0,-1-3 0 0,1 3 0 0,3-3 0 16,0 0 0-16,0-2 0 0,0-1 8 0,1-6-8 16,-1 6 0-16,0-6 0 0,3 0 0 0,-2 1 0 15,6 2 8-15,-4-3-8 0,1 0 12 0,0-5-12 16,-1 2 15-16,4 0-4 0,1 1-1 0,-1-4 0 15,0 0-10-15,0 1 8 0,0-1-8 0,-3 0 8 16,7-2 2-16,-8 5 0 0,4-11 0 0,1 8 0 16,-5 0 6-16,1 1 2 15,-1-1 0-15,1-2 0 0,0 2 5 0,-4 3 1 0,0-2 0 0,0 2 0 16,0 0-24-16,0-2 0 0,-3 5 0 0,0 0 0 0,-1-3 0 16,1 1 0-16,-1 2 0 0,1 0 0 15,-4 0 0-15,3 1 0 0,-2-1 0 0,-1 3 0 0,-4-6 8 16,4 7-8-16,-3-1 10 0,3 0-10 15,-4 3 0-15,1-6 0 0,3 6 0 0,-4 0 0 0,1 4 8 0,-1-4-8 16,-3 6 0-16,0-3 9 16,0 3-9-16,0 0 0 0,0 0 0 0,0 0 0 0,0 0 12 0,0 0 0 15,0 0 0-15,0 0 0 16,0 0 25-16,0 0 6 0,0 0 1 0,0 0 0 0,0 0-36 0,0 0-8 16,0 0 0-16,0 0 0 0,0 0 0 15,-3-3 0-15,3 3 0 0,0 0 0 0,-7 0 0 0,7 0 0 0,0 0 0 0,-7 0 0 16,0 0 0-16,0 6 0 15,0-3 0-15,0 0 0 0,7-3 0 0,-7 2 0 0,-1 4 0 16,1-3 0-16,4 6 0 16,3-9 0-16,-7 3 0 0,0 6 0 0,0-9 0 0,0 6 0 0,7-6 14 15,-4 3-4-15,-3 3-10 0,0-1 8 16,0 1-8-16,0 3 8 0,0-3-8 0,0-3 8 16,0 3-8-16,0 6 8 0,-4-6-8 15,4-4 0-15,0 4 0 0,0 6 0 0,0-6 0 0,-4 3 0 0,4-3 0 0,-3 0 0 16,-1 2 0-16,0 4 0 0,4-3 0 0,-3 3 0 15,3-1 0-15,-4 7 0 0,4-9 0 0,-3 6 0 16,-1 2 0-16,4-5 0 0,-4 3 0 0,1 2 0 16,-1-2 0-16,1 0 0 0,-1 5-9 0,0 1 9 15,1-3 0-15,-4 5 0 0,3 1 0 0,-3-1 0 16,3 1 0-16,1 2 0 0,-1 1 0 0,1-4-10 16,-1 1 10-16,1-1 0 0,2-5 0 0,-2 5 0 0,3-5-9 15,3 2 0-15,1-2 0 0,-1 0 0 16,1-4 9-16,3-2 0 0,0 3 0 15,3 0 0-15,-3-7 0 0,4 4 0 0,-1-3 0 0,1 6 0 16,-1-6 0-16,4-1 0 0,-3 1 0 0,3 0 0 0,0 3 0 0,0-6 0 16,4 0 0-16,-1-1 0 15,-3 1-18-15,7 3-5 0,-3-3-1 0,-4 0 0 0,4-3 4 16,-1 0 0-16,1-3 0 0,3 0 0 16,-3 0 2-16,3-3 1 0,-4 0 0 0,4-3 0 0,-3 6 9 0,3-6 8 15,0-3-12-15,0 3 12 0,0-2 0 16,0-1 0-16,1 0 0 0,-1 0 0 0,0 3 0 0,0-6 0 15,0-2 0-15,0-1 0 0,0 3 0 16,0-2 0-16,1-4 0 0,2 3 0 0,-3 1 0 0,-3-1-13 0,3-3 2 0,0 4 1 16,-3-4 10-16,3 6 14 0,-4 0-3 0,1 1-1 15,-1-7-10-15,1 6 0 0,0-2 0 0,-4-1 0 16,0 0 0-16,0 3 0 0,0-2 0 0,0 2 0 16,-4 0-20-16,1 3-2 0,0-5-1 0,-1 5 0 15,-3 3 23-15,4-3-11 0,-4 6 11 0,0 3-8 16,-4-6 8-16,4 6 0 0,-3-6 0 0,3 6 0 15,-4-8 0-15,-3 8-8 0,7 0 8 0,-11 0-8 16,1 0-4-16,-4 0 0 0,3 5 0 0,-7 1 0 16,4 0-7-16,-3 0-1 0,3 3-1 0,-4 3 0 0,0 5-1 15,-3-2 0-15,4 3 0 0,-5 2 0 16,1 1 10-16,4 5 1 0,-5-2 1 0,5 2 0 0,-4 4 10 16,3-7 0-16,0 7 0 0,1-7 0 15,3 6 0-15,-1-5 8 0,1 2-8 0,4-2 11 0,3 0 11 0,0 2 2 16,0-8 1-16,3 2 0 15,8-2-25-15,-1-3 8 0,4-1-8 0,0 1 0 0,4-6 13 0,3 0-2 16,0-1-1-16,0-2 0 16,4-3-10-16,-1-3 0 0,1 0 0 0,3-3 0 15,0 0-33-15,1-3 1 0,2 1 0 0,1-1 0 16,0-3-22-16,-1-3-4 0,1 3-1 0</inkml:trace>
  <inkml:trace contextRef="#ctx0" brushRef="#br0" timeOffset="21819.105">20055 17203 1288 0,'0'0'27'0,"0"0"5"0,0 0-32 15,0 0 0-15,0 0 0 0,0 0 0 16,0 0 31-16,0 0-1 0,0 0 0 0,0 0 0 0,0 0-13 0,0 0-2 16,0 0-1-16,0 0 0 0,0 0-6 0,0 0 0 0,0 0-8 15,0 0 12-15,0 0 0 0,0 0 0 0,0 0 0 0,0 0 0 16,0 0-12-16,0 0 0 0,0 0 0 0,0 0 0 16,0 0 0-16,0 0-13 0,0 0 2 0,0 0 1 15,0 0-6-15,0 0 0 0,0 0-1 0,0 0 0 16,0 0 17-16,0 0-10 0,0 0 10 0,0 0-8 15,4-6-4-15,-1 3 0 0,1-3 0 0,0 1 0 16,-4 5 12-16,0 0 0 0,3-6 0 0,-3 6-8 16,7-3-2-16,-7 3 0 0,4-3 0 0,-4 3 0 15,0 0 10-15,0 0 0 0,0 0 0 0,0 0-8 16,0 0 8-16,0 0 8 0,0 0-8 0,0 0 11 0,0 0-22 16,-7 6-4-16,0 0-1 0,-4-6-348 15,4 5-71-15</inkml:trace>
  <inkml:trace contextRef="#ctx0" brushRef="#br0" timeOffset="39784.172">2974 15213 566 0,'0'0'12'15,"0"0"2"-15,0 0-14 0,0 0 0 0,0 0 0 0,0 0 0 16,0 0 63-16,0 0 9 0,-7 6 3 0,3 0 0 16,1 0-59-16,-1 5-16 0,1-2 0 0,-1 3 8 15,4-3 44-15,-3 5 8 0,3-5 1 0,-4 6 1 16,4 0 2-16,0-1 0 0,0 4 0 0,4-6 0 16,-1 5-3-16,1-2 0 0,-1 0 0 0,1 5 0 15,-1-2-11-15,1 3-2 0,-4-4-1 0,3 13 0 16,-3-4-22-16,4 3-4 0,-1 1-1 0,-3 2 0 15,0-5-20-15,4 8 0 0,-4-3 0 0,0 6 0 0,0 4 0 0,0-7 0 16,0-3 0-16,-4 18 0 0,1-6 32 0,-1-3 1 16,-3 1 1-16,0 2 0 0,0 0-26 0,0 0-8 0,0-3 0 0,-3 0 0 15,6-6 16-15,-3 4-4 0,-4-4-1 0,4-9 0 16,0 10 25-16,-7-13 6 0,7-2 1 0,0 2 0 16,4-5-10-16,-5-6-1 0,5 2-1 0,-1-2 0 15,1-6-14-15,-1 0-2 0,4 0-1 0,-3 0 0 16,3-3-14-16,-4 0-8 0,4 2 8 0,0-2-13 15,0 0 13-15,0 0 0 0,0-3 0 0,0 0 0 16,-3 0-10-16,3 0 1 0,0 0 0 0,0 0 0 16,0 0-48-16,0 0-10 15,0 0-1-15,0 0-1 0,0 0-39 0,0 0-8 0,0 0-2 16,0 0-612-16</inkml:trace>
  <inkml:trace contextRef="#ctx0" brushRef="#br0" timeOffset="40597.883">3115 15119 799 0,'0'0'17'0,"0"0"4"0,0 0 1 0,0 0 1 0,0 0-23 0,0 0 0 0,0 0 0 0,0 0 0 16,0 0 33-16,0 0 3 0,0 0 0 0,0 0 0 16,0 0-24-16,0 0-4 0,-3 9 0 0,3-3-8 15,-4 5 12-15,4-2-12 0,0 3 12 0,-4 0-12 16,4 5 19-16,-3-8-3 0,3 3-1 0,0 3 0 16,-4-1 17-16,1 4 4 0,-1-6 1 0,1 5 0 15,3-5 20-15,0-3 4 0,0 3 1 0,0-4 0 16,0-2-9-16,0 6-1 0,3-3-1 0,-3 3 0 0,0 2-6 15,4-5-1-15,-4 3 0 0,3-3 0 0,-3 2-4 0,4-5 0 16,-1 3-1-16,-3 3 0 0,4-3-8 0,0 5-2 16,-1-5 0-16,1 0 0 0,-1 6-16 0,1-1-3 15,-1 1-1-15,4 3 0 0,-3 2-9 0,-1 4 0 16,1 2 9-16,-1-2-9 16,4 5-8-16,0 1-7 0,0 2-1 0,-3 3 0 15,7 1 16-15,-1-1 0 0,1-3 0 0,-1 1 0 0,4-4 0 0,-3 0 0 16,0 4 0-16,6-1 0 0,-6-3 12 0,-1-5 4 15,-3-1 2-15,4 4 0 0,-4-7-29 0,4 10-5 16,-1-12-2-16,1 5 0 0,-4-2 18 0,0 5 0 16,4-5 0-16,-4 2 0 0,0 1 0 0,0-1 0 0,0-2 0 15,-4-4 0-15,4 7 34 0,-3-6 10 0,-1 2 3 0,1-5 0 16,-4 5-31-16,3-5-7 0,5-3-1 0,-5 0 0 16,1 5-8-16,-1-11 8 0,1 0-8 0,-1 3 8 15,1-3-8-15,-1 0 8 0,-3-3-8 0,4 5 8 16,-4-8-8-16,3 3 0 0,1 3 0 0,-1 0 0 15,-3-6 0-15,4 3 0 0,-4-3 0 0,3 6 0 16,-3-6 10-16,0 0-10 0,7 6 12 16,-7-6-12-16,4 6 8 0,-4-6-8 0,0 0 0 0,3 9 0 15,-3-9 0-15,0 0 0 0,0 0 0 0,0 0 0 16,0 0-9-16,0 0-6 0,11 2-1 0,-11-2 0 16,0 0-18-1,0 0-4-15,0 0-1 0,0 0 0 0,0 0-22 0,0 0-5 0,0 0-1 16,0 0 0-16,11-8-110 0,-8 2-23 0,1-3-4 15</inkml:trace>
  <inkml:trace contextRef="#ctx0" brushRef="#br0" timeOffset="41444.735">3545 15004 853 0,'0'0'18'0,"0"0"4"0,0 0 1 0,-3 6 2 16,-1 0-25-16,-3 3 0 0,0 0 0 0,0-1 0 16,-3 1 0-16,3 0-16 0,-1-3 3 0,1 0 0 0,4 3-4 0,-4 5-1 15,0-5 0-15,0 0 0 16,0 6 80-16,3-9 16 0,-3 8 3 0,4-5 1 15,-1 3-22-15,4 0-4 0,-3 2 0 0,3-2-1 16,-4 0 1-16,0 5 0 0,4-5 0 0,-3 3 0 16,3 0-32-16,0 2-5 0,0-5-2 0,0 6 0 15,0-4 37-15,0 4 7 0,0 5 2 0,0-8 0 16,0 3-50-16,3 2-13 0,-3 1 0 0,0 2 0 0,4-2 56 16,-4 0 7-16,0-1 1 0,0-2 0 0,4 2 0 15,-8 1 0-15,4 0 0 0,0-1 0 0,4 1-52 16,-1-1-12-16,1 10 0 0,-4-7 0 0,3 7 0 0,-3-7 0 0,0 4 0 0,0 8 0 15,0-9 0-15,0 4 0 0,0-7 0 16,0 4 0-16,-3-4 0 0,3 4 0 0,0-10 0 0,0 10 0 16,3-10 0-16,-3 7 0 0,4-6 0 0,-1 8 0 15,1-8 0-15,3 2 0 0,0 7 0 0,0-1 0 16,0 1 16-16,-4-4 1 0,1 1 0 0,-1 5 0 16,5-8-17-16,-5 5 0 0,1-5 0 15,6-1 0-15,-6-5 0 0,-1 3 0 0,-3-1 0 0,4 1 0 16,-4-3 0-16,0 5 0 0,0-5 0 0,-4 0 0 15,4 2 0-15,-3 1-9 0,-1-1 1 0,1-2 0 16,-8 3-1-16,4-1 0 0,0 1 0 0,-4 3 0 16,4-7-44-16,-3 4-9 15,-1-3-2-15,1-1 0 0,3-5 52 0,-1-3 12 0,5 0 0 0,-1-3 0 0,1-3-12 16,3 0 1-16,-4-3 0 0,4 0 0 16,0 0-43-16,0-3-9 0,4-3-1 0,-1 1-466 15,1-4-93-15</inkml:trace>
  <inkml:trace contextRef="#ctx0" brushRef="#br0" timeOffset="42462.101">3175 15475 823 0,'0'0'16'0,"0"0"7"0,0-12-23 16,0 3 0-16,-4 3 0 0,1-6 0 0,3 3 91 0,-4-2 13 0,1 2 4 0,-1 0 0 15,4 3-22-15,-3 0-4 0,-1-8-1 0,4 8 0 16,0 6-53-16,-3-6-10 0,3 6-2 0,-4-6-1 16,4 6-15-16,-7-6 0 0,0-3-9 0,4 3 9 15,3 6 0-15,-7-3 0 0,7 3 11 0,0 0-3 16,0 0-8-16,-7-5-10 0,7 5 10 0,-8-6-13 16,5-3 13-1,-1 3 0-15,4-3 0 0,-3 3 0 0,3-5 0 0,0 2 0 0,0 3 0 0,0-6 0 16,0 3 0-16,0-2 0 0,-4 5 0 0,1-3 0 15,3 0 0-15,-4 3 0 0,4-6 0 0,-3 1 0 16,3 2 0-16,-4 0 0 0,4 3 0 0,-3-3 0 16,-4-2 0-16,3 5 0 0,-3-3 9 0,0 0-9 15,7 0 0-15,-4-3 0 0,1 1 0 0,-4 5 0 16,0-6 8-16,0 0-8 0,0-2 0 0,-4 2 0 0,4 0 0 16,4-6 0-16,-5 7 0 0,5-4 0 0,-1 3 0 15,1 0 0-15,3-2 0 0,0 5 0 0,0 0 0 0,0-3 0 16,0 6-10-16,3 1 10 0,-3-1-8 0,0 6 8 15,0 0-8-15,0 0 8 0,4-6 0 0,-4 6-10 16,0 0 10-16,0 0 0 0,0 0-24 0,0 0 1 16,0 0 1-16,0 0 0 0,7 6 7 0,-3 0 2 15,-1-1 0-15,-3 4 0 0,0 3-8 0,0-6-2 16,0-6 0-16,0 9 0 0,0-3 23 16,0 2 0-16,-3 4 0 0,3-6 0 0,-4 3 0 0,0-3 0 15,4-6 0-15,0 0 0 0,0 0 0 0,-3 6 0 16,3-6 0-16,-4 6 0 0,1-1 47 0,3 7 13 15,0-12 4-15,-4 12 0 0,4-9-52 0,0 6-12 0,0-1 0 0,0 7 0 16,0 0 0-16,4-3 0 0,-4-1 0 16,3 10 0-16,1-3 0 0,-1 5 0 0,1-2 0 15,0 2 0-15,3 1-15 0,-4 2-5 16,1-2-2-16,3 8 0 0,-4-3 22 0,4 4 0 0,0 2 10 16,0 0-10-16,-3-2 8 0,3-1-8 0,-7 0 0 15,4-5 0-15,-1 2 0 0,1 1 0 0,3-4 0 16</inkml:trace>
  <inkml:trace contextRef="#ctx0" brushRef="#br0" timeOffset="71453.875">20193 925 474 0,'0'0'9'0,"0"0"4"0,0 0-13 0,0 0 0 0,0 0 0 15,0 0 0-15,0 0 12 0,0 0 0 0,0 0 0 16,0 0 0-16,0 0 16 0,-7 0 4 15,7 0 0-15,0 0 0 16,-7 0-1-16,7 0 0 0,-7-6 0 0,7 6 0 0,0 0 9 0,-7 0 1 0,7 0 1 0,-4-5 0 16,-3 5-22-16,7 0-5 0,0 0-1 0,0 0 0 15,0 0 1-15,0 0 0 0,0 0 0 0,0 0 0 16,0 0-6-16,0 0-1 0,0 0 0 0,0 0 0 16,0 0 16-16,0 0 4 0,0 0 0 0,0 0 0 15,0 0-28-15,0 0 0 0,0 0 0 0,0 0 0 16,0 0 0-16,0 0 18 0,0 0-2 0,0 0 0 15,0 0 4-15,0 0 0 0,0 0 0 0,0 0 0 16,0 0 9-16,0 0 3 0,0 0 0 0,0 0 0 16,0 0-16-16,0 0-4 0,0 0 0 0,0 0 0 15,0 0 6-15,0 5 1 0,0-5 0 0,0 6 0 16,4 3 11-16,-4-3 2 0,0 0 1 0,3 6 0 16,-3-6-17-16,0-1-3 0,4 7-1 0,-4-3 0 15,3 3 1-15,-3 0 0 0,0-7 0 0,0 13 0 0,0-12 5 0,0 3 1 16,0 3 0-16,4-1 0 0,-4 1 1 15,0 0 0-15,3 0 0 0,1-7 0 16,-4 10-10-16,0-3-2 0,3 0 0 0,-3-6 0 0,4 5 9 0,-1-2 2 16,1 3 0-16,-4-6 0 0,4 0-3 0,-4 0 0 15,0-6 0-15,3 5 0 16,-3-5 4-16,0 0 0 0,0 0 0 0,0 0 0 0,0 0-10 0,0 0-2 16,0 0 0-16,0 0 0 0,0 0 4 0,0 0 0 0,0 0 0 0,0 0 0 15,0 0 4-15,0 0 0 16,0 0 1-16,0 0 0 0,0 0-17 0,0 0 0 15,0 0 0-15,0 0 0 0,0 0 0 0,0 0 0 16,0 0 0-16,0 0-9 0,0 0 9 0,0 0 12 0,0 0-2 0,0 0-1 16,0 0-9-16,0 0 0 0,0 0 9 0,0 0-9 15,0 0 20-15,0 0 0 0,0 0 0 16,0 0 0-16,-3-5-20 0,3 5 0 0,0 0 0 16,0 0 0-16,-4-6 0 0,0 0 0 0,4 0 0 0,-3 0 0 15,-1-3 0-15,4 3 0 0,0 6-10 0,-3-6 10 16,3 1 0-16,0-1 0 0,0-6 0 0,0 6 0 15,0 0 0-15,0-6 0 0,0 7 0 0,0 2 0 16,0-3 0-16,0-6 0 0,0 6 0 0,0-6 0 16,0 6 0-16,0 1 0 0,0-1 0 0,0-3 0 15,0 3 0-15,0 0 0 0,0 0 0 0,0 6 0 16,0-6 0-16,0 0 0 0,0 1 0 0,0 5 0 16,0-6 0-16,0 0 0 0,0 6 0 0,3-6 0 0,-3-3 0 15,0 3 0-15,0 0 8 0,4 0-8 0,-4 1 0 0,0 5 0 16,3-6 0-16,1 0 0 15,0 0 0-15,-1 6 0 0,1-12 0 0,3 3 0 0,-4 3 0 0,4 1 0 16,-3-1 0-16,-1 0 0 0,1 0 0 0,-1 0 0 16,4 0-8-16,-3 0 8 0,3 0-12 15,0 6 12-15,-3-5-12 0,3 5 12 0,-4-3 0 0,1-3 0 16,-1 6 0-16,4-6 0 16,-3 6 0-16,-1 0-8 0,1 0 8 0,-4 0 0 0,3 0 0 0,-3 0-12 15,0 0 12-15,0 0-10 16,7 0 10-16,-3 6 0 0,3-6-9 0,-7 0 9 0,7 0-8 15,-3 6 8-15,-4-6-10 0,7 0 10 0,-7 0 0 16,3 3 0-16,1 2 0 0,3 1 0 0,-4 0 0 0,1 0 0 0,-4-6 0 0,3 6 0 16,1 0 0-16,-1 0-9 15,1 0 9-15,-1-1 0 0,5 1 0 0,-5 3 0 0,1-3 0 0,-1 0 0 16,-3 6-8-16,4-6 8 0,-1-1-8 0,-3 7 8 16,4-3 0-16,-4-3 0 0,3 6 0 0,-3-1 0 15,0 1 0-15,4 0 0 16,-4 3 0-16,0-4 0 0,0-5 0 0,0 12-8 0,0-6 8 15,0 2 0-15,0 4 0 0,0-6 14 0,0 0-2 0,0 5 0 16,3-2-12-16,-3-3 0 0,0-1 0 0,0 1-10 16,0-3 10-16,4-3 0 0,-4 6 0 0,0-6 0 15,0-6 0-15,3 5 0 0,1 1 0 0,-4-6 8 16,0 0-8-16,0 0 0 0,0 0 0 0,0 0 0 16,0 0 0-16,0 0 0 0,0 0 8 0,0 0-8 15,0 0 0-15,0 0 8 0,0 6-8 0,0-6 0 16,0 0 18-16,0 0-1 0,0 0 0 0,0 0 0 0,3 6-31 0,-3-6-6 15,0 0-2-15,0 0 0 0,0 0 0 0,-3 6 0 16,3 3 0-16,0-3 0 16,0-6 2-16,0 0 1 0,0 0 0 0,0 5 0 15,0-5-23-15,0 12-5 0,-4-6-1 0,4 0 0 16,0 6 2-16,0-12 0 0,0 0 0 0,0 12 0 16,4-7-14-16,-4 4-2 0,0-3-1 0,0-6 0 15,0 6-3-15,0-6-1 0,3 6 0 0,-3-6-325 16,0 0-66-16</inkml:trace>
  <inkml:trace contextRef="#ctx0" brushRef="#br0" timeOffset="74669.149">19339 840 1026 0,'-3'12'28'0,"-1"0"8"16,4-4-28-16,-3 4-8 0,3 0 0 0,0 0 0 15,0-1 36-15,0-5 7 0,0 3 1 0,0 3 0 0,0 0-20 0,0-1-3 16,0-5-1-16,0 6 0 16,0-3 15-16,0-3 2 0,0 0 1 0,0 0 0 0,0-6-22 0,0 5-5 15,0 1-1-15,-4 6 0 16,4-6 4-16,0 0 1 0,0-6 0 0,4 9 0 0,-4-3-15 0,0-1 0 0,0 1 0 0,0 6 0 16,0-6 12-16,0 6 0 0,3-6 0 15,-3-1 0-15,0-5-12 0,0 9 0 0,0-9 0 0,0 6-10 16,0-6 1-16,4 6 0 0,-4-6 0 0,0 0 0 15,0 0 25-15,0 0 4 0,0 0 2 0,0 0 0 16,3 0-6-16,1-12 0 0,-1 1-1 0,1 2 0 31,-1-3-47-31,1-6-8 0,-1 7-3 0,1-4 0 0,0-3-134 16,-4 1-27-16</inkml:trace>
  <inkml:trace contextRef="#ctx0" brushRef="#br0" timeOffset="75187.559">19318 734 995 0,'-10'0'20'0,"2"-6"6"0,1 1-26 0,0-1 0 0,4-6 0 0,-1 6 0 15,-3-6 64-15,4 3 7 0,-1-2 1 0,1-1 1 16,-1 0-42-16,1 0-9 0,-1 1-2 0,1-4 0 16,-1 9-20-16,4-6 0 0,-4 1 0 0,1-1 0 0,3 3 0 0,-4 3 0 15,4-6 0-15,-3 6 0 16,3 1 0-16,0-1 0 0,0 6 0 0,0-6 0 0,0 6 0 0,0 0 8 15,0 0-8-15,0 0 11 16,0 0-25-16,0 0-5 0,0 0-1 0,0 0 0 0,0 0 20 0,0 0 0 0,0 0 0 16,0 0 0-16,0 0 0 0,3 12 0 15,4-7 0-15,-3 1 0 0,0 0 8 0,3 0 4 0,0 0 2 0,-4 3 0 16,4 3 2-16,-3-7 0 16,3 1 0-16,-4 6 0 0,1-6 7 0,-1 6 1 0,1 2 1 0,-1-2 0 15,1 0 3-15,-4 6 1 16,0-4 0-16,4-2 0 0,-4 6-7 0,0-1-2 0,0 4 0 15,-4-9 0-15,4 5-12 16,0 1-8-16,0-9 8 0,-4 8-8 0,4-5 0 0,0 12 0 0,0-10 0 0,0 4 0 16,0 0 0-16,0 2 0 15,4 4 0-15,-4-7 0 0,0 4 11 0,4-3-3 0,-4 5 0 0,0-8 0 16,0 2 4-16,3 7 0 0,-3-6 0 0,4 2 0 16,-4-2 6-16,3-6 2 0,-3 5 0 0,0 4 0 15,4-9-10-15,-4-1-2 0,0 1 0 0,3-3 0 16,-3 3-8-16,0-6 0 0,0 5 9 0,0-11-9 15,0 0 8-15,0 0-8 0,0 0 8 0,0 0-8 16,0 0 10-16,0 0-2 0,0 0-8 0,0 0 12 16,0 0-3-16,0 0-1 0,0 0 0 0,0 0 0 0,0 0-8 0,0 0 0 15,0 0 0-15,0 0 0 16,0 0-51-16,0 0-12 0,0 0-2 0,7 0-1 16,-7 0-46-16,0 0-10 15,7 0-2-15</inkml:trace>
  <inkml:trace contextRef="#ctx0" brushRef="#br0" timeOffset="75938.538">19255 514 900 0,'0'0'38'16,"0"0"-30"-16,0 0 47 0,0 0 9 15,0 0 3-15,0 0 0 16,0 0-42-16,0 0-8 0,3 6-1 0,1 0-1 0,-4-6-6 0,3 0-1 15,4 5 0-15,-3 1 0 16,3-6 4-16,-4 6 0 0,4 0 0 0,0 0 0 0,1-6 1 0,-1 9 1 16,3-3 0-16,-3 5 0 15,4-5 6-15,-1 6 2 0,1 0 0 0,0 3 0 0,-1-4-1 0,4 1 0 16,-3 0 0-16,-4 0 0 16,3 2 8-16,-2-2 2 0,-1 6 0 0,0-7 0 0,0 4 3 0,0 3 1 15,-4-6 0-15,4-1 0 16,-3 7-8-16,3-9-2 0,-4 2 0 0,1 1 0 0,-1 6-7 15,5-6-2-15,-5-4 0 0,4 4 0 0,-3 6-7 16,3-6-1-16,0-1-8 0,3 10 12 0,-3-9-12 0,0-1 9 0,4 7-9 0,0-3 8 16,-1 2-8-16,1-5 0 0,-1 6 0 15,1-9 8-15,3 8-8 0,-3 1 0 0,-1-12 0 0,1 6 0 16,-1-4 0-16,-3 10 8 0,4-12-8 16,-4 6 0-16,0-6 0 0,0 5 8 0,0-2-8 0,-3 3 0 15,-1 0 8-15,1-6-8 0,-1 5 0 16,1 1 8-16,-1-6-8 0,1-3 12 0,-1 3-12 15,-3-6 12-15,0 0-4 0,0 0 0 0,0 0 0 0,0 0 0 16,0 0 13-16,0 0 3 0,0 6 0 0,0-6 0 16,0 0-24-16,0 0 0 15,0 0 0-15,0 0 0 0,0 0 11 0,0 0-3 0,0 0 0 0,0 0 0 16,0 0-53 0,0 0-11-16,0 0-3 0,0 0 0 0,0 0-135 15,0 0-27-15,0 0-6 0</inkml:trace>
  <inkml:trace contextRef="#ctx0" brushRef="#br0" timeOffset="76900.806">19734 364 566 0,'0'0'12'0,"0"0"2"0,0 0-14 0,0 0 0 0,0 0 0 0,0 0 0 16,-3-6 16-16,3 6 1 0,0 0 0 0,0 0 0 0,0 0-17 0,0 0 0 15,0 0 0-15,0 0 0 16,0 0 22-16,0 0-2 0,0 0-1 0,0 0 0 0,0 0 37 0,0 0 7 16,0 6 1-16,3 9 1 15,-3-10-7-15,0-5-2 0,0 6 0 0,4 0 0 0,-4 0-19 0,0 6-4 16,0-6-1-16,0 3 0 16,0 2 8-16,0-5 2 0,0 0 0 0,0 6 0 0,0-6 10 0,0 5 1 15,0-5 1-15,0 3 0 16,0 3-27-16,0 0-6 0,0-6-1 0,0 5 0 0,0 1 4 0,0-6 1 15,0 9 0-15,0-9 0 0,0 5-8 16,3 1-1-16,-3 6-1 0,0-9 0 0,4 2-3 0,-4 1 0 0,0 0 0 0,0 0 0 16,3 2 0-16,1 4 0 0,0-6 0 0,-1 5 0 15,-3-8-2-15,0 9-1 0,0-1 0 0,4-5 0 16,-4 3-1-16,0-3-8 0,0-1 12 0,-4 1-4 16,4 0-8-16,0 0 0 0,0 2 0 0,0 4-11 15,-3-6 32-15,3-1 7 0,0 4 0 0,0-3 1 16,-4 0-7-16,4-1-2 0,0 1 0 0,0 3 0 15,-4-3-9-15,4-6-3 0,0-1 0 0,0 7 0 16,0 0-8-16,0-6 0 0,0-3 9 0,0 3-9 16,-3 0 0-16,3-1 8 0,0 1-8 0,-4 6 0 15,4-6 0-15,0 0 0 0,0-6 0 0,-3 6 0 0,-1 3 0 16,4 2 0-16,-3 1 0 0,3-6 8 16,0 6-8-16,0-6 0 0,-4-1 0 0,4 7 8 15,0-3-8-15,-3-3 0 0,3-6 0 0,0 6 0 16,0 6 0-16,0-7 0 0,0-5 0 0,-4 12 0 15,4-6 0-15,0-6 0 0,0 3 8 0,0-3-8 0,0 0 0 0,0 0 0 16,0 6 0-16,0-6 0 0,0 0 0 0,0 0 8 16,0 0-8-16,0 0 0 0,0 6 8 0,0-6-8 15,0 0 10-15,0 0-10 0,0 0 0 0,0 6 8 16,0 0-8-16,0-6 0 0,0 0 17 0,0 0 1 16,0 0 0-16,0 0 0 15,0 0-18-15,4 11 0 0,-1-5 0 0,-3-6 0 0,0 0 0 0,0 0 0 0,0 0 0 0,4 6 0 16,-4-6-11-16,0 0-5 15,0 0-2-15,0 0 0 0,0 6 3 0,0-6 1 0,0 0 0 0,0 0 0 32,0 0-30-32,0 0-5 0,0 0-2 0,0 0 0 15,0 0-93-15,0 0-18 0,0 0-4 0</inkml:trace>
  <inkml:trace contextRef="#ctx0" brushRef="#br0" timeOffset="91070.33">24250 364 816 0,'0'0'16'0,"0"0"6"16,0 0-22-16,0 0 0 0,0 0 0 0,0 0 0 15,0 0 32-15,0 0 3 0,0-6 0 0,0 6 0 0,0 0-20 0,-4-6-4 16,4 6-1-16,0 0 0 0,0-6 2 0,0 6 1 0,-3-6 0 0,-1 6 0 15,4 0 17-15,0-6 3 0,0 6 1 0,0 0 0 16,0 0-18-16,0-11-3 0,0 11-1 0,0 0 0 16,0 0 0-16,0 0 0 0,0 0 0 0,0-6 0 15,0 6-12-15,0 0 0 0,0 0 0 0,0 0 0 16,0 0 9-16,0 0-1 0,0 0 0 0,0 0 0 16,0 0 20-16,0 0 3 0,0 0 1 0,0 0 0 15,0 0-32-15,0 0 0 0,0 0 0 0,0 0 0 16,0 0 16-16,0 0-4 0,0 0 0 0,0 0 0 15,0 0 0-15,7 6 0 0,-7-6 0 0,4 0 0 16,-4 0-3-16,3 11-1 0,-3-11 0 0,8 6 0 16,-8-6-8-16,3 0 0 0,4 6 0 0,-7-6 0 15,0 0 28-15,0 0 3 0,0 0 1 0,0 0 0 16,0 0-32-16,4 6 0 0,-4-6 0 0,0 0-10 0,3 6 21 0,-3-6 4 16,0 0 1-16,0 0 0 15,0 0-4-15,4 9 0 0,-4-9 0 0,0 0 0 0,0 12 4 0,0-12 1 16,0 0 0-16,-4 5 0 15,4 1-8-15,0 6-1 0,-3-6-8 0,3 6 12 16,0-3-12-16,0 2 11 0,0-5-11 0,0 6 10 16,0-6-2-16,-4 11 0 0,4-11 0 0,0 0 0 15,-3 3 0-15,3 3-8 0,-4 0 12 0,4-7-4 16,-3 7 8-16,3-6 0 0,0 0 1 0,0 9 0 0,0-9 0 0,-4-1 0 16,4-5 0-16,0 12 0 15,-4-6-4-15,4 0-1 0,-3 0 0 0,3-6 0 16,0 9-2-16,0-9-1 0,-4 6 0 0,4-6 0 15,0 0-1-15,0 0 0 0,0 0 0 0,0 0 0 0,-3 5 0 0,3-5 0 16,0 0 0-16,0 0 0 0,0 0 4 0,0 0 0 16,0 0 0-16,0 0 0 0,0 0 0 0,0 0 1 0,0 0 0 0,0 0 0 15,0 0-13-15,-4 0 8 0,-3-5-8 0,7 5 0 16,-3-6 0-16,3 6 0 0,-4-3 0 0,4-9 0 16,0 12 0-16,-3 0 0 0,3 0-8 0,0 0 8 15,-4-6 0-15,4 6 0 0,0 0 0 0,0 0 0 16,-3-6 0-16,3 6 0 0,-4-6 0 0,4 6 0 15,0 0 0-15,-3 0 0 0,3 0 0 0,-4-6 0 16,4 6 0-16,0 0 0 0,-3-5 0 0,3 5 0 16,0 0 0-16,0-6 0 0,-4 0 0 0,4-3 0 15,0 3 0-15,0 0-8 0,0 0 8 0,0 0 0 16,0 1-11-16,0-1 11 0,4-6-10 0,-1 6 10 16,-3-6-11-16,4 9 11 0,-1-8-12 0,1-1 12 0,3 6-11 15,-4-6 11-15,1 6-10 0,-1-3 10 16,1 4 0-16,3-1-9 0,-4 0 9 0,4 0 0 15,-3-6 0-15,3 6-10 0,0 6 10 0,0-6 0 16,-3 6 0-16,3-5 0 0,0 5 0 0,-4-12 0 16,1 9 0-16,-1 3 0 0,-3 0 0 0,4-6 0 15,-4 6 0-15,0 0 0 0,0 0 0 0,0 0 0 0,0 0 0 0,7 0 0 16,-7 0 0-16,0 0 0 16,0 0 0-16,0 0 0 0,0 0 0 0,3 0 0 15,-3 0 0-15,8 0 0 0,-1 0 0 0,-7 0 0 0,0 0 0 16,3 0 0-16,-3 0 0 0,4 6 0 0,-1-3 0 0,1 9 0 15,-1-7 0-15,1 1 0 0,-4 0 0 16,3 0 9-16,-3 0-9 0,4 0 8 0,-4 6-8 0,0-7 0 0,0 4 0 16,0 3 0-16,0-6 0 0,0 12 0 0,0-7 0 15,-4-2 0-15,4 3 9 0,-3 6-9 16,-1-7 10-16,4 1-10 0,-3-3 8 0,-1 9-8 0,4-7 0 16,-3 1 9-1,-1 6-9-15,4-9 0 0,-3 8 0 0,-1-5 8 0,4 6-8 0,-3-10 0 0,-1 10 0 16,4 0 0-16,-4-7 0 0,1 1 0 0,3 3 0 0,-4-3 0 15,1 5 0-15,-1-5 0 0,1 3 0 0,-4-4 0 16,3 1 0-16,-3 6 0 0,0-6 0 0,0-4 12 16,0 10-12-16,0-6 10 0,0 0-10 0,0-1 10 15,0 10-10-15,0-9 0 0,0-1 9 0,0 1-9 16,0 3 0-16,-4-3 9 0,4-1-9 0,0 7 0 16,0-6 8-16,0 3-8 0,0-4 0 0,0 1 0 15,0 0 8-15,-4 0-8 0,4 2 0 16,0-2 0-16,0 0 0 0,3 0 0 0,1 2 0 0,-4-2 0 15,3 0 0-15,1-6 0 0,-1 5 8 0,1 1-8 16,-4-6 0-16,3 3 0 0,1-3 0 0,-1 0 0 16,4-6 0-16,-4 6 0 0,4 5 0 0,0-11 0 15,0 6 8-15,-3 0-8 0,3-6 9 0,0 0-9 16,0 0 16-16,0 0-4 0,0 0 0 0,0 0 0 0,0 0-12 0,0 0-12 16,0 0 3-16,0 6 0 15,0-6 9-15,0 0 11 0,0 0-3 0,0 0 0 16,0 0 8-16,0 0 2 0,0 0 0 0,0 0 0 15,0 0-3-15,0 0-1 0,0 0 0 0,0 0 0 16,0 0-4-16,0 0-1 0,0 0 0 0,0 0 0 16,0 0-9-16,0 0-11 0,0 0 3 0,0 0 0 0,0 0 8 0,0 0 0 15,0 0 0-15,0 0 0 0,0 0 0 0,0 0 11 16,0 0-3-16,0 0 0 0,0 0-8 0,-4-6 0 0,1 0 0 16,3 6 0-16,-4 0 0 0,4 0 0 0,0 0 0 15,0-6 0-15,-3-5 8 0,3 5-8 0,-4 0 8 0,4-3-8 16,0 3 12-16,0 6-4 0,0-6 0 15,0 0 0-15,4 0-8 0,-4 1 0 0,3-1 0 16,1 0 0-16,-4-6 8 16,3 3-8-16,1 3 0 0,-4-5 8 0,3 5-8 0,1-6 0 0,0 0 0 0,3 0 0 15,-4 4 0-15,1-4 8 0,-1 0-8 0,-3 0 0 16,4-5 0-16,3 8 0 0,-4-3 0 0,1-6 0 16,-1 7 9-16,1-1-9 0,-1-3 10 0,1 3-10 15,3 1 0-15,0-1 0 0,0 0 0 0,-3-3 0 16,3 4 0-16,0 5 0 0,0-6 0 0,-4 0 0 15,4 1 0-15,0 2 0 0,4-3 0 0,-4 0 0 0,0 0 0 16,0 1 0-16,-3-4-13 0,3 3 4 0,0 1 9 0,-4-1 0 16,4-6 0-16,-3 9 0 15,-1-2 0-15,1-1 0 0,0 0 0 0,-1 0 0 16,1-2 0-16,-1 8 0 0,1 0 0 0,-1-6 8 16,1 0-8-16,-1 1 0 0,1 2 0 0,-1-3 0 0,1 0 0 0,-1 6 0 15,1-5 0-15,-1 5 0 16,1-9 0-16,-1 9 0 0,4-6 0 0,1 1-8 0,-1-1 8 0,0 0 0 15,0 0 0-15,0 3 0 0,0-2 0 0,0-1 8 0,0 0 0 0,0 6 0 16,0-5-8-16,4 2 0 0,-4 3 0 0,0-6 0 16,0 12 0-16,0-6 0 0,0 0 0 15,0 0 0-15,-3 1 0 0,3 5 0 16,-4-9 0-16,1 6 0 0,-1 0 0 16,1-3 0-16,-4 6 0 0,0 0 0 0,0 0 0 0,7 0 0 15,-4 0 0-15,-3 0 0 0,4-6 0 0,-4 6 0 0,7 0 0 16,0-6 0-16,-4 6 0 0,4 0 0 0,-7 0 0 0,4-6 0 15,0 6 0-15,-4 0 0 0,0 0 0 0,0 0 0 16,0 0 0-16,0 0 0 0,0 0 0 0,0 0 0 16,7 0-29-1,-7 0-1-15,0 0 0 0,3 0 0 0,1 6 30 0,-4 0 0 0,3 0 0 0,-3 3 0 16,0 3-8-16,-3-1 8 0,3-5-13 0,-4 6 5 16,4 0 8-16,-3 2 0 0,-4-2-9 0,7 0 9 0,-4 6 0 15,4-7 0-15,-4 4 0 0,1 3 0 0,-1-7 0 0,4 1 0 16,-3-6 0-16,3 3 0 0,0 3 0 0,-4-1 0 15,4-5 0-15,0 6 0 0,0-6 0 0,0 0 0 16,0-6 0-16,0 9 0 16,0-3 0-16,0-6 0 0,0 0 0 0,0 0 0 0,0 0 0 0,0 5 0 15,0 1 0-15,0-6 0 16,-3 6 0-16,3 6 0 0,0-12 0 0,-4 6 0 0,1 6 0 0,-1-7 0 16,1-2 0-16,-1 9 0 15,1-6 0-15,-1 6 8 0,4-6-8 0,-3 0 0 16,-1 5 8-16,1-5-8 0,-1 9 0 0,1-9 8 0,-1 0-8 15,0 5 0-15,1-5 0 0,3 6 0 0,-4-3 0 0,1 3 8 16,3-7-8-16,0 1 0 16,-4 6 0-16,4-12 0 0,0 0 0 0,-3 6 0 0,-1 0 0 15,1 0 0-15,-1 0 8 0,4 2-8 0,-3-2 0 16,-1 0 0-16,4 6 0 0,-3-6 0 0,3 0 0 0,-4 0 0 16,4-1 0-16,0-5 8 0,-3 6-8 15,3-6 0-15,0 0 0 0,0 3 0 0,0 3 0 0,0-6 0 0,0 12 0 0,0-12 0 16,0 6 0-1,-4 0 0-15,4-6 0 0,0 6 0 0,-3-1 0 0,3 1 0 16,0-6 0-16,0 0 0 16,0 6 0-16,0-6 0 0,-4 9 0 0,4-9 0 0,0 6 0 0,0-6 8 0,0 6-8 0,0-6 0 15,0 6 0-15,0 0 8 0,0-1-8 0,0 1 0 16,0-6 8-16,0 12-8 0,0-12 0 0,0 0 8 16,-4 6-8-16,4-6 0 0,0 0 0 0,0 6 0 15,0-6 0-15,0 0 0 0,0 0 0 0,0 0 8 16,0 9-8-16,0-9 0 0,0 0 0 0,0 0 0 15,4 6 0-15,-4-6 0 0,0 0 0 0,0 5 0 0,0 1 0 16,0-6 0-16,0 12 0 0,0-12 0 16,0 6 0-16,0-6 8 0,0 0-8 0,-4 6 0 15,4-6 0-15,0 6 0 0,0-6 8 0,0 6-8 16,-3-1 0-16,3-5 10 0,0 9-10 0,-4-3 10 16,4-6-10-16,-3 6 8 0,3-6-8 0,0 6 8 0,0-6-8 0,-4 12 0 15,1-6 9-15,-1-1-9 0,4-5 0 0,0 0 0 16,0 9 0-16,0-9 8 15,0 6-8-15,0 0 0 0,0-6 0 0,-3 6 8 0,3-6-8 16,0 0 0-16,0 0 0 0,0 0 0 0,0 0 0 0,0 6 0 16,0-6 0-16,0 0 0 0,0 0 0 0,0 0 0 0,0 0 0 0,0 6 0 15,0-6 0-15,0 6 0 0,0-6 0 0,0 0 0 16,0 0 0-16,0 0 9 16,0 5-9-16,0-5 0 0,3 6 8 0,-3-6-8 15,0 0 0-15,0 0 0 0,4 6 0 0,-1 0 0 16,1 0 0-16,-4-6 0 0,0 0 0 0,0 0 0 0,0 0 0 0,3 3 0 15,1 3 0-15,-4-6 0 0,7 6 8 0,-7-6-8 16,4 6 0-16,-4-6 8 0,3 0-8 0,-3 0 0 16,4 5 0-16,-4-5 0 0,3 6 0 0,-3-6 0 15,0 0 0-15,4 6 0 0,-4-6 0 0,0 0 0 16,0 0 11-16,0 0-11 0,3 0 10 0,-3 0-10 16,0 0 14-16,0 0-3 0,0 0-1 0,0 0 0 15,7 0-2-15,-7 0-8 0,0 0 12 0,0 0-4 16,4 0-8-16,-4 0 12 0,7 6-12 0,-7-6 12 15,3 0-12-15,-3 0 0 0,4 0 9 16,-4 0-9-16,7 0 0 0,-7 0 8 0,3 0-8 0,-3 0 0 16,8-6 0-16,-5 6 0 0,1 0 0 0,-4 0 8 15,7 0-8-15,-7 0 0 0,3-6 8 0,-3 6-8 16,0 0 17-16,0 0-1 0,4 0 0 0,3-6 0 0,-4 6-25 16,1-5-6-16,-4 5-1 0,7 0 0 15,-4 0 16-15,4 0 0 0,-3 0 0 0,3 0 0 0,-7 0 0 0,4 0 0 16,3 0 0-16,0 0-9 15,0-6 1-15,-7 6 0 0,3 0 0 0,4 0 0 0,0 0-8 0,-3 0-2 16,-4 0 0-16,7 0 0 0,-4 0-2 0,-3 0-1 16,7 0 0-16,-7 0 0 15,4 0-11-15,-4 0-3 0,0 0 0 0,0 0 0 16,0 0-21-16,0 0-4 0,0 0 0 0,0 0-1 16,0 0-25-16,0 0-5 0,0 0-1 0,0 0 0 15,4-6-31-15,-4-3-6 0,3 3-2 0</inkml:trace>
  <inkml:trace contextRef="#ctx0" brushRef="#br0" timeOffset="94257.288">24751 1352 474 0,'-4'-6'9'0,"4"6"4"0,0 0-13 0,0 0 0 0,0 0 0 0,-3 0 0 16,-1-6 21-16,4 6 2 0,0 0 0 0,0 0 0 15,0 0 3-15,0 0 1 0,-3-6 0 0,3 6 0 16,-4-6 12-16,4 6 2 0,0 0 1 0,0 0 0 16,0 0 5-16,0 0 1 0,0-6 0 0,0 6 0 15,0 0-4-15,0 0-1 0,0 0 0 0,0 0 0 16,0 0-11-16,0 0-3 0,0 0 0 0,0 0 0 16,0 0 6-16,0 0 1 0,-7 0 0 0,7 0 0 0,0 0 4 0,0 0 2 15,0 0 0-15,0 0 0 0,0 0 2 0,0 0 1 16,0 0 0-16,0 0 0 15,0 0 3-15,0 0 1 0,0 0 0 0,-3 0 0 0,-4-12-18 0,3 12-4 16,4-8-1-16,0 2 0 0,0 0 2 0,0 0 0 16,0 6 0-16,0-6 0 0,0 0-28 0,0 0 0 0,0 1 0 0,0 5 0 15,0-6-11-15,0 0 3 0,0-3 0 16,0 9 0-16,0 0 8 0,4-6 8 0,-4 0-8 0,3 0 11 16,-3 0 4-16,4 1 1 0,-4 5 0 0,0-6 0 31,0 6-4-31,3-6 0 0,-3 6 0 0,0 0 0 0,4-6-1 0,-1 0-1 0,-3 6 0 0,4-6 0 15,-1 3-10-15,1-3 10 16,-4 0-10-16,0 6 10 0,3-5 11 0,1-1 3 0,-1 6 0 0,1-6 0 16,-1 0-24-16,1 6-12 0,0-6 2 0,-4 6 0 15,0 0 10-15,3-6 0 0,1-6 0 0,-1 9 0 16,1-2 0-16,-1-1 0 0,1 0 0 0,-1 0 8 16,-3 6-8-16,4 0 0 0,-1-6 0 0,1 0 0 15,-1 0 0-15,1 0 12 0,-1 1-4 0,1-1 0 16,-4 6-8-16,3 0-12 0,-3 0 4 0,0 0 0 15,0 0 8-15,0 0 0 0,4-6 0 0,-4 6 0 16,0 0 0-16,0 0 0 0,0 0 0 0,0 0-8 16,0 0 8-16,0 0 0 0,0 0-9 0,0 0 9 15,0 0 0-15,0 0-9 0,0 0 9 0,3 0 0 16,-3 0-8-16,0 0 8 0,8 0 0 0,-8 0 0 16,0 0 0-16,7 6 0 0,-7-6 0 0,3 0 0 15,4 0 0-15,-7 0 0 0,0 0 0 0,0 0 0 16,0 0 0-16,4 0 0 0,-4 0 0 0,0 0 0 0,7 6 0 0,-7-6 0 15,0 0 0-15,0 0 0 0,0 0 0 0,0 0 0 16,7 0 0-16,-7 0 0 0,3 5 12 0,-3-5 4 16,4 6 0-16,-4-6 0 15,3 12-16-15,-3-12-15 0,0 6 3 0,4 0 1 0,-4-6 11 0,0 6 0 16,0-6 8-16,0 6-8 0,0-1 12 0,0-5-3 16,0 0 0-16,-4 15 0 0,4-9-9 0,0 0 0 0,0 0 0 15,-3 0 0 1,3-6 0-16,0 6 12 0,0-6-12 0,0 5 12 15,0-5-12-15,-4 12 0 0,4-12 0 0,0 9 0 16,0-9 0-16,0 6 0 0,-3 0 0 0,3-6 0 0,0 6 0 0,0-6 0 16,0 0 0-16,-4 6 0 0,4-1 0 0,0 7 0 0,-3-6 0 15,3 0 0-15,0-6 0 0,0 9 0 0,0-3 0 16,0-6 0-16,0 0 0 0,-4 6 0 0,4 5-11 0,0-5 11 16,0-6 0-16,-3 6 0 0,3 0 0 0,0-6 8 15,0 0-8-15,0 9 0 0,0-9-8 0,0 0 8 16,0 6 0-16,0-6 0 0,0 5 0 0,0-5 0 15,0 0 0-15,0 0 0 0,0 0 0 0,0 0 0 16,0 0 0-16,0 0 0 0,0 0 0 0,0 0 8 16,0 0-8-16,0 0 11 0,0 0-11 0,0 0 12 15,0 0-12-15,0 0 8 0,0 0-8 0,0 0 8 0,0 0-8 16,0 0 0-16,0 0 0 0,0 0 0 16,0 0 0-16,0 0 0 0,0 0 0 0,0 0 0 15,0 0 0-15,0 0 0 0,0 0-9 0,0 0 9 16,0 0 0-16,0 0 0 0,0 0 0 0,-4 12 0 0,4-12 0 15,0 0 11-15,0 0-11 0,0 0 10 0,0 0 7 0,0 0 2 16,0 0 0-16,0 0 0 0,0 0 3 0,0 0 1 16,0 0 0-16,0 0 0 15,0 0-8-15,0 0-2 0,0 0 0 0,0 0 0 0,0 0-13 0,0 0 8 16,0 0-8-16,0 0 0 16,0 0 0-16,0 0 0 0,0 0 0 0,0 0 0 0,0-12 0 0,0 12 0 15,0 0 0-15,0 0 0 0,-3-5 0 0,3 5 0 16,0-6 0-16,0 6 0 0,0 0 0 0,0 0 0 0,0 0 0 15,0 0 0-15,-4-3 0 0,4-3 0 16,0 6 0-16,0-6 0 0,0 6 0 0,0-6 0 0,0 0 0 0,0 0 0 16,0 1 0-16,0-1 0 0,4 0 0 15,-4-3 0-15,0 3 0 0,3 0 0 0,-3 0 0 0,0 6 0 16,4-6 0-16,-4 1 0 0,3-1 0 0,1 0 0 16,-1 0 0-16,-3 0 0 0,4 6 0 0,-4 0 0 15,3-9 0-15,1 6 0 0,-1-6 0 0,1 9 0 16,-1-5-8-16,-3 5 8 0,0 0 0 0,4-6 0 15,-4 6 0-15,4 0 0 0,3-6 0 0,-4 6 0 16,1-6 0-16,-4 6 0 0,3-6 0 0,1 0 0 16,-1 6 0-16,-3 0 0 0,4-12 0 0,-4 12 0 15,0 0 0-15,0 0 0 0,0 0 0 0,0 0 0 16,0 0 0-16,0 0 0 0,0 0 0 0,3-3 0 0,-3 3-8 0,0 0 8 16,0 0 0-16,0 0 0 15,0 0-12-15,0 0 12 0,0 0-12 0,0 0 12 16,0 0-9-16,7 3 9 0,-7-3 0 0,4 12-9 15,-4-12 9-15,3 6 0 0,1-6 8 0,-4 0-8 0,3 6 0 0,-3-6 0 16,4 6-10-16,-4-6 10 16,0 0 0-16,4 6 0 0,-4-6 0 0,3 6 0 0,-3-1 0 0,0-5 0 15,0 0 0-15,4 9 0 16,-4-9 0-16,3 6 0 0,1 0 0 0,-4-6 0 0,0 0 0 0,0 0 0 16,0 0 8-16,0 0-8 15,0 0 0-15,0 0 0 0,0 0 0 0,0 0 0 0,0 0 0 0,0 0 8 0,0 0-8 16,0 0 0-16,0 0 0 15,0 0 0-15,0 0 0 0,0 6 0 0,3 0 0 0,-3-6 0 16,0 0 0-16,0 6 0 0,0-6 0 16,0 11 0-16,0-5 0 0,0 6 0 0,0-9 0 0,0-3 0 15,0 0-10-15,0 0 10 16,0 0 0-16,0 0 0 0,0 6 0 0,0-6 8 0,0 12-8 0,0-6 0 0,0-6 0 0,0 0 0 16,4 5 0-16,-4-5 0 0,0 0 0 15,0 0 0-15,0 0 0 0,0 0 0 0,0 6 0 0,3 0 0 16,-3-6 0-16,0 6 0 0,0-6 0 0,4 6 0 15,-1 0 0-15,-3 0-8 0,4 2 8 0,-4-8-12 16,0 0 12-16,0 0 0 0,0 0 0 0,3 6 0 16,-3-6 0-16,0 6 0 0,0-6 0 0,4 6 0 15,-4-6 0-15,0 0 0 0,3 6 0 0,-3-6 0 16,0 0 0-16,4 6 0 0,3 0 0 0,-4 0 0 16,-3-6 0-16,8 0 0 0,-8 0 0 15,3 6 0-15,1-1 0 0,3-2 0 0,-4-3 0 0,4 6 0 16,0-6 0-16,-3 0 0 0,-1 0 0 0,4 0 0 0,-3 0 0 0,-4 0 9 15,0 0-9-15,3 0 0 16,-3 0 9-16,7 0-9 0,-3-6 0 0,-4 6 9 0,7 0-9 0,-7 0 0 16,4-3 9-16,-1-2-9 15,1 5 12-15,-1-6-3 0,-3 0 0 0,4 0 0 16,-1 0 3-16,1 0 1 0,-4 6 0 0,0-6 0 16,3 6-1-16,-3-12-1 0,4 4 0 0,-4 2 0 0,0 0-11 0,0 0 8 0,0 0-8 15,3 0 8 1,-3 0-8-16,0 1 0 0,4-1 0 0,-4 0 0 0,3 6 0 0,-3-9 0 15,4 3 0-15,-4 0 0 16,0 0 0-16,0 6 0 0,0-6 0 0,0 1 0 0,3-1 0 0,-3 0 0 0,0 0 0 0,0 0 0 16,0 6-16-16,0 0 0 15,0 0 1-15,0 0 0 16,0-9-9-16,0 9-1 0,-3-6-1 0,3 6 0 16,-4-6 0-16,1 1 0 0,3 5 0 0,-4 0 0 0,4 0 5 0,0 0 1 0,-3-6 0 0,3 6 0 15,0 0-3-15,0 0 0 0,0 0 0 0,0 0 0 16,0 0-27-16,0 0-6 15,0 0 0-15,0 0-1 0,0 0-46 16,0 0-9-16,0 0-1 0,0 0-1 0,0 0-89 0,0 0-17 16</inkml:trace>
  <inkml:trace contextRef="#ctx0" brushRef="#br0" timeOffset="103574.084">26395 490 459 0,'0'0'9'0,"0"0"3"0,0 0-12 0,0 0 0 0,0 0 0 0,0 0 0 16,0 0 53-16,0 0 8 0,0 0 2 0,0 0 0 15,0 0-10-15,0 0-1 0,0 0-1 0,0 0 0 16,0 0 3-16,0 0 1 0,0 0 0 0,0 0 0 16,0 0 22-16,0 0 5 0,0 0 1 0,0 0 0 15,0 0-39-15,0 0-8 0,0 0-2 0,0 0 0 16,0 0-21-16,0 0-4 0,0 0-1 0,0 0 0 15,0 0 0-15,0 0 0 0,0 0 0 0,0 0 0 16,0 0 6-16,0 0 1 0,0 0 0 0,0 0 0 16,0 0-5-16,0 0-1 0,0 0 0 0,0 0 0 15,0 0-9-15,0 0 8 0,0 0-8 0,0 0 8 16,0 0-8-16,0 0 0 0,-7-3 0 0,7 3 0 16,0 0 0-16,0 0 0 0,0 0 0 0,0 0 0 15,0 0 0-15,0 0 0 0,3-6 0 0,1 6 0 16,-4 0 0-16,3-5 0 0,1 5 0 0,-1-6 8 15,1 0-8-15,-1 6 0 0,1-6 0 0,0 6 8 0,3-6-8 0,-7 6 0 0,3 0 0 0,1 0 0 16,3 0 0-16,-4 0 0 0,4 0 0 0,-3 0 0 16,-1 0-9-16,-3 0 9 0,7 6-12 0,-7-6 12 15,4 0 0-15,3 6 0 0,-3-6 8 0,-1 6-8 16,-3-6 0-16,4 0 0 0,3 0 0 0,-7 0 0 16,3 0 0-16,-3 0 0 0,0 0 0 0,4 6 0 15,-4-6 0-15,0 0 0 16,3 5 0-16,-3-5 0 0,4 0 0 0,-1 6 0 15,1-6 0-15,-1 3 0 0,-3 3 0 0,4 0 0 0,-1 0 0 0,-3 6 0 16,4-6 0-16,-4-1 0 0,0 7 0 0,0-6 0 16,-4 3 8-16,4 3-8 0,0-1 0 0,0-5 0 15,0 6 0-15,0 0 0 0,0 3 0 0,0-4 0 16,-3-5 0-16,3 6 0 0,0 0 0 0,-4-1 0 16,1-2 0-16,3 3 0 0,-4 6 0 0,1-12 0 15,3 5 12-15,-4 10-3 0,1-9-1 0,-1-1 0 16,1 1 0-16,-1 3 0 0,1-3 0 0,-1-1 0 15,1 1 0-15,-1 0 0 0,0-6 0 0,1 0 0 16,-4 2 10-16,3 4 2 0,1 0 0 0,-1 0 0 16,-3 5-20-16,4-8 10 0,-8 9-10 0,4-6 8 15,4-1 4-15,-5 4 0 0,1-3 0 0,0 0 0 16,4-1-12-16,-4 1 8 0,3 0-8 0,1-9 8 16,-1 9-8-16,1-7 0 0,-1 1 0 0,1 6 0 15,-1-6 0-15,1-6 10 0,-1 6-10 0,0 0 10 16,1 0-10-16,-1-1 8 0,1-2-8 0,-4 9 8 15,3-6-8-15,1 0 0 0,-4 0 9 0,3 0-9 16,-3 0 0-16,4 5 9 0,-1-5-9 0,-3 3 0 16,4 3 0-16,-5-6 0 0,5 0 0 0,-8 5 0 15,8-5 0-15,-4 3 0 0,3-3 0 0,1 6 10 0,-4-6-10 16,3 11 10-16,1-11-10 0,-4 6 10 0,3-3-10 0,1 2 0 16,-5-5 9-16,5 0-9 0,-4 0 8 0,3 0-8 0,1 0 8 15,3-6-8-15,0 0 13 0,0 0-1 0,0 0-1 0,0 0 0 16,0 0 16-16,0 0 3 0,0 0 1 0,0 0 0 15,0 0-7-15,0 0 0 0,0 0-1 0,0 0 0 16,0 0-8-16,0 0-2 0,0 0 0 0,0 0 0 16,0 0-2-16,0 0-1 0,0 0 0 0,7-6 0 15,-4 0-10-15,1 0 0 0,-1 0-12 0,1 6 12 16,0-12-8-16,-1 7 8 0,4-1 0 16,-3 3 0-16,-1-9 0 0,1 6 0 0,-1-6 0 0,1 1 0 15,-1-1 0-15,1 3 0 0,3 3 0 0,-4-6 0 16,-3 1 0-16,4 5 0 0,-4-6 0 0,0 0 0 15,0 3 0-15,3-2 0 0,-3 5 8 0,4 0-8 16,-1 0 0-16,-3-6 0 0,4 1 0 0,0 2 0 16,-4 3 0-16,3 0 0 0,1-6 0 0,-4 0 0 15,3 1 0-15,1 2 0 0,3 3 0 0,-4-12 0 16,4 7 0-16,-3-1 0 0,3-3 0 0,0 3 0 16,0-5 0-16,-4 5 0 0,5 0 0 0,-1-3 8 15,0 4-8-15,0-1 0 0,0 0 0 0,0 0 0 16,3 4 0-16,-6-4 0 0,3 0 0 0,0 0 0 15,0 6 8-15,0-5-8 0,0-4 0 0,4 3 8 16,-4 1-8-16,0-1 0 0,0 6 0 0,0-9-11 0,0 3 11 16,0 7 0-16,0-7 0 0,0 0 0 15,0 6 0-15,0-6 0 0,0 4 0 0,-3 2 0 0,3 0 0 16,0-6 0-16,0 6 0 0,-3 0 0 0,3 0 0 16,-4 1 0-16,4-4 10 0,-3 3-10 0,3 0 0 15,-4 0 0-15,4 0 0 0,0 0 0 16,-3 0 0-16,3 6-8 0,0-5 8 0,-3-1 0 15,3 6 0-15,-4 0 0 0,4-6 0 0,-3 0 0 0,3 3 0 0,-4 3 0 0,4-6 0 16,-3 0 0-16,0 0 0 0,3 0 0 0,-4 6-8 0,4-5 8 16,-3 5 0-16,-4 0 0 0,3 0 0 0,-3 0 0 15,0 0-8-15,0 0 8 0,7 0 0 0,-7 0 0 16,7 0-9-16,-7 0 9 0,4 0 0 0,-4 0-9 16,7 5 9-16,-4 7 0 0,1-6-9 0,-4 0 9 15,4 3 0-15,-4 3 0 0,0-7 0 0,0 7 8 16,0 0-8-16,0 0 0 0,0-3 0 0,-4 2 0 15,0 7 0-15,4 0 0 0,-3-10 0 0,3 10 0 16,-4 0 0-16,1-7 8 0,3 4 0 0,-4 3 0 16,1-1-8-16,3-5 0 0,-4 9 0 0,1-4 0 15,-1-5 0-15,1 6 0 0,-1-9 0 0,1 2 0 16,-1 1 0-16,1 0 0 0,-1 0-9 0,1-1 9 16,-1 4 0-16,0-3 0 0,1 0 0 0,-1-1 0 15,1 1 0-15,-1-3 0 0,-3 3 0 0,4-6 0 16,3 5 0-16,-4 1 0 0,1-6 0 0,3 3 0 15,-4 3 0-15,1-7 0 0,3 7 0 0,-4 0 9 16,4-6-9-16,-3 0 0 0,3 0 0 0,-4-1-11 16,4 10 11-16,-3-9 0 0,-1 0 0 0,0 0 0 15,1 0 8-15,-1 5-8 0,1-2 8 0,-1-3-8 16,1 6 0-16,-4-6 0 0,3 0 0 0,1 5 0 0,-4 1 0 16,3-6 0-16,1-3 0 0,-4 9 0 0,3-6 0 0,1 5 0 0,-5-5 0 15,5 6 0-15,-1-6 0 0,-3 3 0 0,4 2 0 0,-1-5 0 16,-3 0 0-16,4 0 0 0,3-6 0 0,-7 6 0 15,7-6 0-15,-7 6 0 0,7-6 0 0,-4 6 0 16,4-6 0-16,-3 0 8 0,3 0-8 0,0 0 0 16,-4 6 0-16,4-6 0 0,-3 6 0 0,3-6 0 15,0 0 0-15,0 0 0 0,0 0 0 16,0 0 0-16,0 0 0 0,0 0 9 16,0 0-9-16,0 0 0 0,0 0 9 0,0 0-9 0,0 0 0 0,0 0 9 15,0 0-9-15,-4 8 12 0,4-8-12 0,0 0 12 16,0 0-12-16,0 0 0 0,0 0 0 0,0 0 8 15,0 0-8-15,0 0 0 0,0 0 0 0,0 0 0 16,0 0 0-16,-4 6 0 0,4-6 0 0,0 0 0 16,0 0 0-16,0 0 12 0,0 0-12 0,0 0 12 15,0 0-3-15,0 0 0 0,0 0 0 0,0 0 0 16,0 0 1-16,0 0 0 0,0 0 0 0,0 0 0 16,0 0 0-16,0 0 0 0,0 0 0 0,0 0 0 15,0 0 0-15,-3-9 0 0,-1 4 0 0,4-7 0 16,0 6-10-16,0 0 8 0,0 0-8 0,0 0 8 15,4-6-8-15,-4 1 0 0,3 2 9 0,1-3-9 16,3 0 0-16,-3 1 0 0,-1-4 0 0,1 9 0 16,-1-12-9-16,1 7 9 0,-1 5-10 0,1-6 10 15,3 0-8-15,-4 3 8 0,1-2 0 0,3 5-9 0,-4-6 9 16,4-6 0-16,-3 10 0 0,3-4-8 0,-3 0 8 16,-1-6 0-16,4 7 0 0,-3-4 0 0,3-3 0 15,0 1 0-15,-4-4 0 0,4 3 0 16,0 1 0-16,4-7 11 0,-4 10-3 0,0-4 0 15,0 0-8-15,4-2-11 0,-4 2 3 0,0 0 0 0,0 7 8 0,0-4 0 0,-3 3 0 16,-1 1 0-16,4-1 0 0,-3 0 0 0,3 3 0 16,-4-3 0-16,1 7 0 0,3-7 0 0,-4 0 0 0,1 0 0 15,-1 6 0-15,1-2 0 0,-1 2 0 0,1 0 0 16,0 0 0-16,-4 0 0 0,3 0 0 0,-3 0 0 16,0 6 0-16,0 0 0 0,0 0 0 0,4-6 0 15,-4 6 0-15,0-5 0 0,0 5 0 0,0 0 8 16,0 0-8-16,0 0 0 0,0 0 0 0,0 0 0 15,0 0 0-15,0 0 0 0,0 0 0 0,0 0-8 16,0 0 8-16,0 0-8 0,0 0 8 0,0 0-8 16,0 0 8-16,0 0 0 0,0 0-9 0,3 5 9 15,-3-5 0-15,7 0 0 0,-3 6 0 0,-4-6 0 16,3 0 0-16,4 0 0 0,-3 6 0 0,-4-6 0 16,7 0 0-16,0 6 0 0,-4-6 12 0,4 0-4 15,-7 0-8-15,4 0-9 0,3 6 9 0,-7-6-13 16,4 6 13-16,-4-6 0 0,3 6 0 0,-3-6 0 15,7 0 0-15,-3 6 0 0,-1-6 13 0,-3 0-4 16,0 0-9-16,7 5 0 0,-7-5 0 0,4 3 0 16,-4-3 0-16,0 6 0 0,0-6 0 0,3 12 0 15,-3-6 0-15,0 6 0 0,4-6 0 0,-4-1 0 16,0 1-11-16,0 0-4 0,0 3-1 0,0 3 0 16,0-6 27-16,0 0 5 0,0-6 0 0,0 5 1 0,0 1-17 0,-4 6 0 15,4-3 0-15,0 3 0 0,-3-7 0 0,3 1 0 0,0-6 0 0,-4 6 0 16,4-6 0-16,0 0 0 0,0 6 0 0,0-6 0 15,-3 12 0-15,3-12 0 0,0 6 0 0,-4 0 0 16,4 2 0-16,0-2 0 0,0 0 0 0,0-6 0 16,0 6 0-16,0 0 0 0,0-6 0 0,0 6 0 15,-3 6 0-15,3-7 0 0,0 1 0 16,-4 3 0-16,4-3 0 0,0 0-19 16,0 0 4-16,0 6 1 0,0-7 22 0,-3 1 5 0,-1 0 1 0,4 0 0 15,-3 3-14-15,-1-3 0 0,1 0 0 0,3 0 0 16,-4-1-11-16,0 1-5 0,4 6 0 0,-3-6-1 15,-1 0 17-15,1 3 0 0,-1-3 0 0,-3 5 0 16,4-5 0-16,-4 6 0 0,3-6 0 0,1 0 0 16,-1 0 0-16,1-1 0 0,-1 4 0 0,4-3 0 15,0-6 0-15,-3 12 0 0,-1-6 0 0,4 0 0 16,0-6 0-16,-3 6 0 0,3-1 8 0,0-5-8 16,0 9 0-16,0-3 0 0,0-6 0 0,-4 12 0 15,4-12 0-15,0 6 0 0,0-6 0 0,0 6 0 16,0 0 0-16,0-6 0 0,0 5 0 0,-4 7-10 15,4-6 10-15,0 0 0 0,0-6 0 0,0 9 0 16,4-3 0-16,-4 0 0 0,0 5 0 0,0-5 0 16,0 0 0-16,0-6 0 0,0 6 0 0,0 0 0 15,0-6 0-15,0 6 0 0,0-6 0 0,4 8 0 16,-1-8 0-16,-3 0 0 0,0 12 0 0,4-6 0 0,-4 0 0 16,3 0 0-16,-3 0 0 0,4 0 0 15,-1 0 8-15,-3-6 6 0,4 5 2 0,-1-2 0 16,1 3-25-16,-1 0-5 0,-3-6-1 0,4 6 0 15,-1 0 15-15,4 0 0 0,-3 0 0 0,-1 0 0 0,-3-6 10 0,4 5 5 0,-4-5 1 16,7 0 0-16,-3 6-16 0,-1-3 0 0,4-3 0 16,-7 0 0-16,4 6-10 0,-4-6 2 0,7 6 0 0,-7-6 0 15,3 0 8-15,4 0 14 0,0 0-3 0,-7 0-1 16,7 0-10-16,0 0 0 0,0 0 0 0,-3 6 0 16,3-6 0-16,0 0 0 0,-3 0 0 0,3 6 0 15,0-6 0-15,0 0 0 0,0 0 0 0,0 0 0 16,0 0 0-16,0 0 0 0,0 0 12 0,-3 6-4 15,3-6-8-15,-4 0 8 0,1 0-8 0,-4 0 8 16,0 0-8-16,7 0-9 0,-7 0 9 0,0 0-13 16,3 0 13-16,-3 0 0 0,4-6 0 0,-4 6 0 15,0 0 0-15,0 0 0 0,0 0 0 0,0 0 0 16,0 0-15-16,0 0 0 0,0-6 0 0,0 0 0 16,0 0-40-16,0-3-8 15,-4 3-1-15,4-5-1 0,0 5-119 0,-3 0-23 0,3 0-5 0</inkml:trace>
  <inkml:trace contextRef="#ctx0" brushRef="#br0" timeOffset="108336.192">27231 1487 433 0,'-4'9'18'16,"4"-9"-18"-1,-3 6 38-15,3-6 4 0,-4 5 1 0,4-5 0 0,0 6-2 16,0-6 0-16,0 0 0 0,0 0 0 0,0 0 14 0,0 0 2 0,0 0 1 0,0 0 0 16,0 0 17-16,0 0 3 0,0 0 1 0,0 0 0 15,0 0-30-15,0-6-5 0,4-5-2 0,-4 5 0 16,0-3-9-16,3 3-1 0,-3 0-1 0,0 0 0 16,4-5-8-16,-4-1-2 0,3 6 0 0,1-6 0 15,-4 3-6-15,4-2-2 0,-1 5 0 0,-3 0 0 16,0 0-13-16,4-6 0 0,-4 6 0 0,0 6 0 15,0-3 14-15,0 3 0 0,3-5 0 0,-3 5 0 16,0 0 23-16,0-6 5 0,0 6 1 0,0 0 0 16,0 0-23-16,0 0-4 0,0 0 0 0,0 0-1 15,0 0 3-15,0-6 1 0,0 0 0 0,0 6 0 16,4-6 9-16,-4 0 1 0,3 0 1 0,-3-6 0 16,4 7-30-16,-1-1 0 0,1-3 0 0,-1 3 0 15,4 0 0-15,0-6 0 0,0 1 0 0,0-4 0 16,1 9 0-16,-1-6 0 0,0 6 0 0,0-5 0 15,0 5 0-15,-4 0 0 0,4 0 0 0,0-3 0 16,-3 6 0-16,-1 0 0 0,1-3 0 0,-4 6 0 16,0 0 0-16,0 0 0 0,3-5 0 0,-3 5 0 15,0 0 0-15,4 0 0 0,-4 0 0 0,0 0 0 16,7 0 50-16,-7 0 4 0,4 0 1 0,-4 0 0 16,0 0-89-16,3 0-18 0,1 5-3 0,-4-5-1 0,7 0 45 15,-7 0 11-15,3 9 0 0,1-6 0 0,-1 0-10 16,-3-3 0-16,4 6 0 0,-1 0 0 0,1 0 10 15,-1-6 0-15,4 6 0 0,-7 0 0 0,4-1 0 0,0 1 11 0,-1 0-3 16,1 0 0-16,-1-3-8 0,-3 3 0 0,4 0 0 0,-1 0 0 16,-3 5 0-16,4-5 0 15,-1 0 0-15,-3 0 0 0,0-6 0 0,4 6 0 0,-1 0-14 0,-3 0 5 32,0-6 9-32,0 8 0 0,0-8 0 0,4 6 0 0,-4 0 0 0,3 0 0 0,-3-6 0 0,0 6 0 15,0 6 0-15,0-6 8 0,0 0-8 16,0 8 0-16,0-8 0 0,0 0 0 0,0-6 0 0,-3 6 0 15,3-6 0-15,0 6 0 0,0 0 0 0,0-6 8 16,0 0-8-16,0 0 8 0,-4 11-8 0,1-2 8 16,3-3-8-16,0-6 0 0,0 0 8 0,0 0-8 15,-4 6 0-15,4 0 9 0,-3 0-9 0,-1 0 0 16,4-6 8-16,0 11-8 0,-3-5 0 0,3-6 0 16,-4 6 0-16,1 3 0 0,3-9 0 0,0 6 0 15,0-6 8-15,-4 6-8 0,4-6 0 0,0 0 0 0,0 0 0 16,-3 11 0-16,3-11 0 0,-4 6 0 15,4-6 0-15,0 0 0 0,0 0 0 0,0 0 0 16,0 0 0-16,-4 6 0 0,4-6 0 0,0 0 0 16,0 0 0-16,0 0 0 0,0 0 0 0,0 0 0 0,0 0 0 0,-3 12 0 15,3-6 0-15,0 0 0 16,0-6 0-16,0 0 0 0,0 0 0 0,0 0 0 0,0 0 0 0,0 0 0 16,0 0 0-16,0 0 0 15,0 0 0-15,0 0 13 0,0 0-4 0,0 0-1 0,0 0 20 0,0 0 3 16,0 0 1-16,0 0 0 15,0 0-12-15,0 0-1 0,0 0-1 0,0 0 0 0,0 0-9 0,0 0-1 16,0 0-8-16,0 0 12 0,0 0-12 0,0 0 0 0,0 0-12 16,0 0 12-16,0 0 0 0,0 0 0 0,0 0 0 0,0 0 0 15,0 0 0-15,-4 0 0 0,4 0 0 0,-3-6 0 16,3 6 0-16,0 0-8 0,0 0 8 0,0 0 0 16,0 0 0-16,0 0 0 0,0 0 0 0,0 0 0 15,0 0 0-15,0 0 0 0,0 0 0 0,0 0 0 16,-4-6 0-16,4 6 0 0,-3-6 0 0,3 0 0 15,3 0 0-15,-3 0 0 0,0-5 0 0,0 5 9 16,0 0-9-16,4-3 10 0,-4 3-10 16,3 0 10-16,-3 0-10 0,4 1 0 0,-1-7 0 0,-3 6 0 15,4-6 0-15,-4 3 8 0,4-2-8 0,-1 5 0 16,-3 0 0-16,4 0 0 0,-1 0 0 0,-3-6 0 16,0 4 0-16,4 2 0 0,-4 0 0 0,0 6 0 15,0 0 0-15,0 0 0 0,0 0 0 0,0-6 0 16,0 6 0-16,3 0 0 0,-3-6 0 0,4 0 0 15,-4 0 0-15,0 6 0 0,0-12 0 0,0 12 0 16,3 0 0-16,-3 0 0 0,0 0 0 0,0 0 0 16,0-8 0-16,0 8 0 0,4-3 0 0,-4 3 0 15,0-3 0-15,0 3 0 0,3-6-9 0,-3 6 9 16,4-6 0-16,-4 6 0 0,7 0 0 0,-4 0 0 16,-3 0 0-16,4-6 0 0,3 6 0 0,-3-6 0 0,-1 6 0 0,-3 0 0 15,4-6 0-15,-1 1 0 0,-3 5 0 16,4-6 0-16,-1 6 0 0,1-6 0 0,-1 6 0 0,-3 0 0 0,0 0 0 0,0 0 0 15,7-6 0-15,-7 6 0 16,7 0 0-16,-7 0 0 0,4-3 0 0,-4 3 0 16,3-3 0-16,-3 3 0 0,0 0 0 0,7-3 0 15,-7 3 0-15,4 0 0 0,-4 0-8 16,0 0 8-16,7 0 0 0,-7 0 0 0,0 0 0 16,0 0 0-16,0 0 0 0,0 0 0 0,0 0 0 0,7 0 0 0,-7 0-12 15,0 0 12-15,0 0 0 0,0 0 0 0,7 0 0 0,-7 0 0 16,0 0 0-16,0 0 0 0,4 3 0 0,-4-3 0 15,0 0 0-15,0 0 0 0,7 3 0 0,-7-3 0 16,0 0 0-16,7 3 0 0,-7-3 0 0,0 0 0 16,7 6 0-16,-7-6 0 0,0 0 0 0,0 0-10 15,0 0 10-15,0 0 0 0,0 0 0 0,0 0 0 16,0 0 0-16,3 6 8 0,-3-6-8 0,7 6 8 16,-7-6-8-16,4 5 0 0,-4 1 0 0,3 0 0 15,-3-6 0-15,0 0 0 0,0 12 0 0,0-12 0 16,0 6 0-16,0-6 0 0,0 0 0 0,0 6 0 15,0 2 0-15,0-8 0 0,0 6 0 0,0 0 0 16,0 0 0-16,0-6 0 0,0 12 0 0,0-6 0 16,0 0 0-16,0 0 0 0,0-1 0 0,0-5 0 15,0 9 0-15,4-3 0 0,-4-6 0 0,0 0 0 16,0 0 0-16,0 0 0 0,0 0 0 0,0 6 0 16,0-6 0-16,0 6 0 0,0-6 0 0,0 6 0 15,0-6 0-15,0 0 0 0,0 0 0 0,0 6 8 16,0 5-8-16,0-5 0 0,0-3 8 0,0-3-8 15,0 12 0-15,0-12 0 0,0 0 0 0,0 6 0 16,0 0 0-16,0-6 0 0,0 0 0 0,0 6 0 0,0-6 0 16,0 11 0-16,-4-5 0 0,4 0 0 0,0-6 0 15,0 9 8-15,-3-3-8 0,3-6 0 0,0 0 0 16,0 6 0-16,0-6 0 0,0 11 0 0,0-11 0 0,0 6 0 0,0-6 0 16,0 6 0-16,0-6 0 0,0 0 8 15,0 0-8-15,0 6 0 16,0-6 0-16,0 6 0 0,0-6 0 0,-4 12 0 0,4-12 0 15,0 0 0-15,0 0 0 0,0 3 8 0,0-3-8 0,0 0 0 0,0 0 8 16,0 11-8-16,0-5 8 0,0-6-8 0,0 6 10 0,0-6-10 16,0 0 11-16,0 0-11 0,0 0 12 0,0 0-12 15,0 0 10-15,0 0-10 0,0 0 8 0,0 0-8 16,0 0 8-16,0 0-8 0,0 0 0 0,0 0 8 16,0 0-8-16,0 0 0 0,0 0 0 0,0 0 0 15,0 0 0-15,0 0 0 0,0 0 0 0,0 0 0 16,0 0 0-16,0 6 0 0,0-6 0 0,0 0 0 15,0 0 0-15,-3 6 0 0,3-6 0 0,0 0 0 16,0 0 0-16,0 0 0 0,0 0 0 0,0 0 0 16,0 0 0-16,0 0 0 0,0 0 8 0,0 0-8 15,0 0 16-15,0 0-3 0,0 0 0 0,0 0 0 16,0 0 3-16,0 0 1 0,0 0 0 0,0 0 0 16,0 0-4-16,0 0-1 0,0 0 0 0,0 0 0 15,0 0-12-15,0 0 9 0,0 0-9 0,0 0 8 16,0 0-8-16,0 0 0 0,0 0 0 0,0 0 0 15,0 0 0-15,0 0 0 0,0 0 0 0,0 0 0 16,0 0 0-16,0 0 0 0,0 0 0 0,0 0 0 16,0 0 0-16,0 0 0 0,0 0 0 0,0 0 0 15,0 0 0-15,0 0 0 0,0 0 0 0,0 0 0 16,0 0 0-16,0 0 0 0,0 0 8 0,0 0-8 0,-4 0 0 16,1-6 0-16,-1 6 0 0,4 0 0 0,0 0 0 0,0 0 0 15,0 0 0-15,0 0 8 0,0 0-8 0,0 0 0 0,0 0 0 16,0-6 0-16,0 0 0 0,0 0 0 0,0-5 0 0,4 8 0 15,-4-3 0-15,0 6 0 0,0 0 0 16,0 0 0-16,0 0 0 0,0 0 0 0,0 0 0 0,0 0 0 16,0 0 0-16,0 0 0 0,0 0 0 0,0 0 0 15,0 0 0-15,0 0 0 0,0 0 0 0,0 0 0 16,0 0-10-16,0 0 10 0,0 0 0 0,0 0-9 16,0 0 9-16,0 0 0 0,0 0 0 15,0 0 0-15,0 0 0 0,0 0 0 0,0 0 0 0,0 0 0 16,0 0 0-16,0 0 0 0,0 0 0 0,0 0 0 15,0 0 0-15,0 0 0 0,3-6 0 0,-3 6 0 16,0 0 0-16,0 0 0 0,0 0 0 0,0 0 0 16,0 0 0-16,0 0 8 0,0 0-8 0,0 0 0 15,0 0 0-15,0-6 8 0,0 6-8 0,0 0 0 16,0-6 0-16,0 6 0 0,0 0 0 0,0 0 0 16,0 0 0-16,0 0 0 0,0 0 0 0,0 0 0 15,0 0 0-15,0-6 0 0,0 6 0 0,0 0 0 16,0 0 0-16,0 0 0 0,0 0 0 0,0 0 0 15,0-6 0-15,0 6 0 0,0-11 0 0,0 11 0 16,0 0 0-16,0 0 0 0,0 0 0 0,0 0 0 0,0 0 0 16,0 0 0-16,0 0 0 0,0 0 0 0,0-9 0 15,0 9 0-15,-3-6 0 0,3 0 8 0,0 0-8 0,0 0 0 16,0 0 0-16,0 1 0 0,-4-1 0 16,4 0 0-16,0 0 0 0,0-3 0 0,0 9 0 0,0-3 0 15,0 3 0-15,0 0 8 0,0-9-8 0,0 9 0 16,0-5 0-16,0 5 0 15,0-6 0-15,0 6 0 0,0-12 0 0,0 12 0 0,0 0 0 16,0 0 0-16,4-6 0 0,-4 6 0 0,0-6 0 0,0 6 0 0,0 0 0 16,0 0 0-16,0 0 0 0,0-6 0 0,0 6 0 0,0 0 0 15,-4-9 0-15,4 9 0 0,0-5 0 0,0 5 0 16,0 0 0-16,0 0 0 0,0 0 0 0,0-6 0 16,-3 0 0-16,3 0 0 0,0 0 0 0,0 0 0 15,0 0 0-15,0-6 0 0,0 4 0 0,0 2 0 16,0 0 0-16,3 0 0 0,-3 0 0 0,0 0 0 15,4 0 0-15,-4 1 0 0,3-1 0 0,-3 6-8 16,0 0 8-16,0 0 0 0,4-6 0 0,-4 6-8 16,0 0 8-16,0 0 0 0,0 0 0 0,0 0 0 15,3-6 0-15,-3 6 0 0,4-3 0 0,-4 3-8 16,0 0 8-16,0 0 0 0,0 0 0 0,0 0-8 16,0 0 8-16,0 0 0 0,3-3 0 0,-3 3-8 15,0 0 8-15,0 0 0 0,0 0 0 0,0 0-8 16,0 0 8-16,7 0 0 0,-7 0 0 0,0 0 0 15,0 0 0-15,4 0 0 0,-4 0 0 0,0 0 0 16,7 0 0-16,-7 0 0 0,0 0 0 0,4 3 0 16,-4-3 0-16,7 0 0 0,-7 0 0 0,3 0 0 15,-3 0 0-15,4 3-8 0,3 3 8 0,-7-6 0 16,3 0 0-16,1 6-8 0,3 0 8 0,-4-1 0 0,1 1 0 16,-4-6-10-16,3 6 10 0,-3 6 0 0,4-6-9 15,0-3 9-15,-4-3 0 0,3 6-9 0,1 5 9 0,-4 1 0 0,3-6 0 16,1 6 0-16,-4-6 0 0,3 0 0 0,1 8 0 15,-4-8 0-15,0 0 0 0,3 0 0 0,-3 0 0 0,0-6 0 16,0 0 0-16,0 0 0 0,0 0 0 0,0 0 0 16,0 0 0-16,4 6 0 0,-4-6 0 15,0 0 0-15,0 11 0 0,0-5 0 0,0-6 0 0,0 0 0 16,0 0 0-16,0 0 0 0,0 0 0 16,0 0 0-16,0 0 0 0,0 0 0 0,0 0 0 15,0 0 0-15,0 0 0 0,0 0 0 0,0 0 0 0,3 3 0 16,-3-3 0-16,4 6 0 0,-4-6 0 0,0 0 8 15,0 6-8-15,0-6 0 0,3 6 0 0,-3-6 0 16,4 6 0-16,-4-6 0 0,3 6 0 0,-3-1 0 16,4 1 0-16,-1 0 0 0,-3 0 0 0,4 3 0 15,-4-6 0-15,0-3 0 0,4 9 0 0,-4-3-8 16,3-1 8-16,1 1 0 0,-1 0 0 0,1 0 0 16,-4 0 0-16,0-6 0 0,3 6 0 0,-3-6 8 15,0 6-8-15,0-6 0 0,4 9 8 0,-4-9-8 16,0 0 0-16,3 5 0 0,-3-5 0 0,0 0 8 15,0 0-8-15,4 6 0 0,-4-6 8 0,0 0-8 16,0 0 8-16,0 0-8 0,0 0 8 0,3 6-8 16,-3-6 0-16,4 6 0 0,-4-6 0 0,7 0 8 15,-7 0-8-15,0 0 0 0,0 0 0 0,0 0 8 0,0 0-8 16,3 0 8-16,-3 0-8 0,4 6 8 0,3-6-8 16,-4 6 0-16,1-6 0 0,3 0 0 0,-7 0 0 15,0 0 0-15,4 6 0 0,-4-6 0 0,0 0 0 0,3 0 0 16,-3 0 0-16,0 0 0 0,7 6 10 15,-7-6-2-15,0 0-8 0,0 0 12 16,4 5-12-16,-4-5 0 0,0 0 0 0,7 0 0 16,-4 6 0-16,-3-6 0 0,7 0 0 0,-3 0 0 0,-1-6 11 0,4 6 5 0,-7 0 2 15,7 0 0-15,1 0-3 0,-1-5-1 0,0-1 0 0,3 6 0 16,-3-6-14-16,0 0 0 0,0 0 0 0,0 6 0 16,1-6 0-16,-1 0 0 0,-4 0 0 0,4 1 0 15,0-4 0-15,-3 3 0 0,-1 0-9 0,4 0 9 16,-3 0 0-16,-4 0 0 0,3 0 8 0,-3 1-8 15,0 5 8-15,0 0-8 0,0 0 0 0,0 0 0 16,0 0 9-16,0 0-9 0,0 0 0 0,0 0 9 16,0 0-9-16,0 0 0 0,0 0 0 0,0 0 0 15,0 0 8-15,0 0-8 0,0 0 0 0,0 0 8 16,4-6-8-16,-4 6 0 0,0-9 0 0,3 3 8 16,-3 0-8-16,4 0 0 0,-4 0 0 0,0 6 0 15,4-6 0-15,-1 1 0 0,-3-1 0 0,4-6 0 16,-1 12 0-16,-3-9 0 0,0 3 0 0,4 0 0 15,-4 1 0-15,0-1 0 0,0 0-12 0,0 0 12 16,0 0-30-16,0 6 2 0,-4-6 0 0,4 6 0 16,0 0-11-16,-3-6-1 0,3 6-1 0,0 0 0 15,-4-9-3-15,4 9 0 0,0 0 0 0,0 0 0 16,0 0-15-16,0 0-3 0,0 0-1 0,0 0 0 16,0 0-21-16,0 0-4 0,0 0 0 0,0 0-1 15,0 0-3-15,-7 0-1 0,7 0 0 0,0 0 0 16,0 0 3-16,0 0 1 0,-4-5 0 0</inkml:trace>
  <inkml:trace contextRef="#ctx0" brushRef="#br0" timeOffset="124428.664">7853 17033 277 0,'0'0'0'0,"0"0"11"0,0 0-3 0,0 0 1 15,-7-3-9-15,7 3 0 0,-11-3 0 0,4 3 0 0,0-3 0 0,7 3 0 0,0 0 0 16,-7 3 8-16,-4-3-8 0,11 0 0 15,-7 3 0-15,0 3 0 0,0-3-11 0,-3 2 3 0,3-2 0 0,0 9 0 16,0-6 8-16,3 0-8 0,-3 0 8 0,7-6-8 16,0 0 8-16,0 0 0 0,0 0 0 0,0 0 0 15,-4-12 12-15,4 0-1 0,0 0-1 0,0-2 0 16,0-7-10-16,4 1 0 0,-1-1 0 0,5 0 0 16,-5-2-9-16,1 2 9 15,-1 1 0-15,1-4 0 0,-1 7 0 16,1-1 0-16,3 3 0 0,-4 3 0 0,-3 1 13 0,4 2 3 0,-1 0 1 0,-3 3 0 15,4 3 9-15,-4 3 2 0,0 0 0 0,0 0 0 16,0 0 17-16,0 0 4 0,0 0 1 0,0 0 0 16,0 0-33-16,0 0-6 0,-4 3-2 0,-3 9 0 15,7-3-9-15,-3 8 0 0,-4-2 0 0,0 0 0 16,3 2 0-16,1 1 0 0,-8 3 0 0,4-7 0 16,3 1 0-16,-3-3 0 0,0 5 0 0,4-8 8 0,-4-3 19 15,0 3 3-15,3-3 1 0,4-6 0 0,0 0 1 0,-3 6 0 16,-1 0 0-16,4-6 0 0,0 0-24 0,0 0-8 15,-3 6 0-15,3-6 0 0,0 0 0 0,-4 8 0 16,4-8 0-16,0 0 0 0,0 0 0 0,-3 6 0 16,3-6 0-16,0 6 0 15,0-6 0-15,0 9 0 0,0-9 0 0,3 9 0 0,-3-9-8 0,4 3 8 16,3 3 0-16,-7-6 0 16,0 0 0-16,3 3 0 0,-3-3 0 0,7 5 0 0,0-2-8 0,0 0 8 15,0-3 0-15,0 3 0 0,-7-3 0 0,4 0 0 16,-4 0 0-16,0 0 0 0,7 0 0 0,-7 0 0 15,7 6 0-15,0-6 0 0,0 0 0 0,4 0 0 16,-8 0 0-16,4 0 0 0,-3 0 0 0,3 6 0 0,-7-6 0 16,3 6 0-16,4-6 0 0,1 3 0 15,-1 0 0-15,0 3 0 0,3-3 0 16,-6-1 0-16,3-2 0 0,0 3 0 0,0-3 0 0,4 0 0 0,-4 0 0 16,3 0 0-16,1 0 0 0,-1 0 0 0,4 0 0 0,-3 0 0 15,0-3 0-15,3 3 0 0,-7-2 0 0,3 2 0 16,1-3 0-16,0 3 0 0,3 0 0 15,-4-3 0-15,1 3-8 0,-1-3 8 0,-3 3 0 0,4 0 0 16,0 0 0-16,-1 0 0 0,-3 0 0 0,4 0 0 16,-4 3 0-16,3-3 0 0,-2-3 0 0,-1 3 0 15,-4 3 0-15,11-3 0 0,-10 0 0 0,6 3 0 16,-3-3 0-16,4 3 0 0,-4-3 0 0,4 0 0 16,-1 0 11-16,-3 0-11 0,4 0 12 0,-1 0-12 15,-3 0 9-15,4 0-9 0,7 0 0 0,-11 2 9 16,7-2-9-16,0 3 0 0,0 0 0 0,0 0 0 15,0 3 0-15,0-3 0 0,1 0 0 0,-5 9 0 0,4-6 0 16,-3-3 0-16,-1 3 0 0,5 2 0 0,-5 1-12 16,1-3 12-16,-1 6-12 0,1-9 12 0,-1 0-11 0,-3 3 11 15,4-1-8-15,-4-5 8 0,4-5 0 0,-1 5 0 16,-3-9 0-16,4 3 0 0,-1-6 0 0,1 6 8 16,0-3 0-16,-1 1 0 0,1 2-8 0,-1-9 12 15,5 6-4-15,-1-3 0 0,0 7-8 0,-4-4 0 16,4 3 0-16,1 0 0 0,-5-6 0 0,1 6 0 15,-1 3 0-15,1-2 8 0,-1 2-8 0,1 0 0 0,-4 0 0 16,4 0 8-16,-4 3-8 16,0 0 0-16,0 0 0 0,0 0 0 0,-7 0 0 0,0 0 0 15,0 0 0-15,7 3 8 0,-4 0-8 0,-3-3 0 0,0 0 0 16,4 6 0-16,3-4 0 0,-7-2 0 0,7 3 0 16,0 3 8-16,-3 3-8 0,3-3 0 15,0 0 0-15,-4-3 0 0,4 3 0 0,0-3 0 16,-3 2 0-16,3-2 0 0,0 3 0 0,0-3 0 0,0 0 0 0,0-3 0 15,0 3 0-15,0-3 0 0,0 3 0 0,1-3 0 16,2 0 0-16,1 0 0 0,-1-3 0 0,-3 3 0 16,4 0 0-16,-1 0 0 0,1-3 0 0,3 3 0 15,-3 0 0-15,-1-3 0 0,-3 0 0 0,4 3 0 16,0 0 0-16,-1-3 0 0,-3 3 0 0,4 0 0 16,-1 0 0-16,-3 3 0 0,4-3 0 0,-7 0 0 15,3 0 0-15,-7 0 0 0,3 3 0 0,4-3 0 0,0 3 0 16,-7-3 0-16,4 3 0 0,-4-3 0 0,7 3 0 0,-4 0 0 15,-3-3 0-15,0 0 0 0,7 0 0 0,-7 0 0 16,0 0 0-16,7 0 0 0,1 0 0 16,-5 0 0-16,4 0 0 0,0 0 8 0,0-3-8 0,0 0 0 15,0 0 0-15,0 3 0 0,4-3 0 16,-4 0 0-16,0 0 0 0,0 0 0 0,4 3 0 16,-4 0 0-16,0-3 0 0,0 3 0 15,0 0 0-15,-4-2 0 0,4 2 0 0,1 0 0 0,-1 0-10 0,-4 2 10 16,4-2-12-16,0 3 12 0,-3-3-17 0,3 3 3 15,0 0 1-15,-4-3 0 0,4 0 0 0,1 0 0 16,-1-3 0-16,3 0 0 0,-3 0-2 0,0 1 0 16,4-1 0-16,-4 0 0 0,4-3 15 15,-1-3 0-15,1 3 0 0,-4 0 0 0,3 0 0 0,1 3 0 16,-4-2 0-16,4 2-9 16,-1 3-32-16,-3-3-7 0</inkml:trace>
  <inkml:trace contextRef="#ctx0" brushRef="#br0" timeOffset="161636.095">12231 16368 823 0,'0'0'16'0,"0"0"7"16,0 0-23-16,0 0 0 0,0 0 0 0,0 0 0 0,0 0 20 0,0 0 0 0,0 0 0 15,-7 6 0-15,7-6-11 0,0 0-9 0,-7 0 12 0,7 0-12 16,-7 6 0-16,7-6 0 0,-7 0 0 0,0 3 0 16,-1 0 26-16,1 0-2 15,0 3 0-15,0-3 0 0,0 0 8 0,0 0 0 0,0-1 1 0,4 7 0 16,3-9-8-16,-7 3-1 0,7-3-1 0,0 0 0 16,-8 6-9-16,8-6-2 0,0 0 0 0,-7 6 0 15,4 0-12-15,3-6 0 0,0 0 0 0,0 0 0 16,0 0 0-16,-4 6 0 0,4-6 8 0,0 0-8 15,0 0 0-15,-3 6 0 0,3-6 8 0,0 0-8 16,0 0 27-16,0 0 2 0,0 0 1 0,0 0 0 16,0 0-6-16,0 3 0 0,0-3-1 0,3 8 0 15,4-5-4-15,-3-3-1 0,3 0 0 0,0 0 0 16,0 0 4-16,0 0 1 0,0-3 0 0,4 3 0 0,-1-6-23 0,1 6-12 16,0-2 2-16,-1 2 0 15,1-3 10-15,-1 3 0 0,1 0 0 0,-4 0 0 0,4 0-10 0,-1 0 0 16,1 0 0-16,-4 0 0 15,0 0 10-15,3 0 0 0,-3 0-9 0,1 0 9 16,-1 0 0-16,0 0 0 0,3-6 0 0,-3 6 0 16,4 0 0-16,-4-6 0 0,0 0 8 0,4 0-8 0,-1 0 0 0,1 0-19 15,-1-5 3-15,1 2 1 16,-1 0 15-16,1 0 0 0,0 0 0 0,-1-2 0 0,1 2 0 0,-4 0 0 16,0 0 0-16,0-6 0 15,0 7 12-15,-3-1 1 0,3 3 1 0,-4 0 0 0,4 0 5 0,-3 0 1 16,-1-3 0-16,-3 4 0 0,0-1-8 0,0-3 0 15,0 3-1-15,-3 0 0 0,-1 0 2 0,1-3 1 0,-4 3 0 0,3 1 0 16,-3-1-6-16,4 3-8 0,-5-3 11 16,1 0-11-16,4 3 9 0,-4-6-9 0,0 6 0 0,0-3 9 15,0 1-1-15,0 2 0 16,3 0 0-16,-3 0 0 0,7 3-8 0,-7 0-14 0,7 0 3 16,-7 3 1-1,7-3 18-15,-7 3 4 0,3 2 1 0,-3 1 0 0,0 6-13 0,0 0-15 0,0 0 3 0,0 2 1 16,0 4-2-16,0 0-1 15,0-4 0-15,0 7 0 0,-4-9 14 0,4 2-12 0,4 4 12 0,-4-3-12 16,0-6 12-16,-1 2 0 0,5-2 0 0,-4 0 0 16,0-3 0-16,3 0 0 0,4-6 8 0,-7 6-8 15,0-1 0-15,7-5 0 0,-3 9 0 0,3-9 0 16,0 0 0-16,-7 6 0 0,7-6 8 0,0 0-8 16,0 0 0-16,0 0 0 0,0 0 0 0,0 0 0 0,-4 6 0 15,4-6 0-15,-3 9 0 0,3-9-9 16,-4 6 9-16,4-6 0 0,0 6 0 0,0 5-8 15,0-5 8-15,0 3 0 0,0-3 0 0,0 0 0 16,0 0 0-16,4 5 0 0,-4-2 0 0,3 0-8 0,1 0 8 16,-1 0 0-16,1-3 0 0,3 8-8 15,-4-8 8-15,4 0 0 0,0-3-9 0,0 3 9 0,4 0 0 0,-4-3-11 16,0 3 11-16,4-1-8 16,-4-2 8-16,3 3-8 0,1-3 8 0,-4 3-8 0,4-3 8 0,-1 3 0 15,-3-6 0-15,0 0 0 16,0 0 0-16,0 0 0 0,0 6 0 0,0-6 0 0,-3-6 0 0,3 6 0 15,-7 0 0-15,7 0 0 16,-3 0 0-16,3 0 0 0,0 0 0 0,0 0 0 16,-4-6-32-16,4 3-12 0,0-3-1 0</inkml:trace>
  <inkml:trace contextRef="#ctx0" brushRef="#br0" timeOffset="162678.317">12764 16286 816 0,'0'0'16'0,"-4"3"6"0,4-3-22 15,0 0 0-15,0 0 0 0,0 0 0 0,0 0 83 0,-7 6 12 0,7-6 2 0,0 0 1 16,0 0-29-16,0 0-5 0,0 0-2 0,0 0 0 16,0 0-36-16,0 0-7 0,0 0-2 0,-4 6 0 15,4-6-7-15,0 5-2 0,0-5 0 0,0 12 0 16,0-3-8-16,0-3 0 0,0 3 0 0,0 3 0 15,4-1 0-15,-4 4 0 0,0-3 0 0,0 0 0 16,0 2 0-16,0-2 8 0,0 0-8 0,-4-1 8 16,4 4-8-16,-3-9 0 0,3-6 0 0,-4 9 8 15,4-9 16-15,-7 3 4 0,4 3 0 0,3-6 0 16,-7 6 5-16,7-6 2 0,-4 11 0 0,4-11 0 16,0 0-11-16,-3 0-1 0,3 0-1 0,0 0 0 15,-7 6-3-15,7-6-1 0,0 0 0 0,0 0 0 16,0 0-10-16,0 0-8 0,0 0 9 0,0 0-9 15,-4 3 0-15,4-3 0 0,0 0 0 0,0 0 0 16,0 0-22-16,0 0 2 0,0 0 1 0,0 0 0 0,0 0 7 16,-3 6 0-16,3-6 1 0,0 0 0 15,0 0 11-15,0 0 0 0,0 0 0 0,0 0 0 0,0 0 17 16,0 0-1-16,0 0 0 0,0 0 0 16,-8-6-8-16,5 0-8 0,-4 3 9 0,7-3-9 0,0-5 0 0,0 5 0 15,0 0 0-15,3 0-10 0,-3 0 10 0,4 0 0 16,-1-3-9-16,1 4 9 0,0-1 0 0,-1-6 0 15,1 3-9-15,-1 0 9 0,1 1 0 0,-1-1 0 16,1-3 0-16,-1 3 0 0,1-6 0 0,3 7 0 16,-4-4 0-16,1 0 0 0,3 3 0 0,0-3 0 15,0 4-8-15,0-4 8 0,0 3 0 0,0-6 0 0,0 4 0 16,0 2 0-16,0 0 0 0,0 0 0 16,0-3-8-16,1 7 8 0,-1-1-12 0,0 3 0 0,3 0 1 0,-6 3 0 15,-4 0 0-15,7 0 0 0,0 0 0 16,-7 0 0-16,3 0 11 0,-3 0-13 0,7 3 5 0,-3 3 8 15,-1-1 0-15,1 4 0 0,0 0 0 0,-1-3 0 16,-3 3 0-16,4 0 10 0,-1-1-2 0,1 4-8 16,-1 0 0-16,-3-3 0 0,4 0 0 0,-1 2 0 15,1 1 0-15,-1 0 0 0,1-3 0 0,-1 0 0 16,1 5 0-16,-1-2 0 0,1-3 0 0,-4 0 0 16,3-1 0-16,1 7 0 0,0-6 0 0,-4 3 0 15,3-6 8-15,-3 5-8 0,0-5 0 0,-3 3 0 16,-1 0 13-16,4 0-4 0,0 2-1 0,-4-2 0 15,4-3-8-15,0-6 0 0,-3 9 0 0,3-3 0 0,0-6 0 16,0 0 0-16,0 0 0 0,0 0 0 16,0 0-26-16,0 6-7 0,0-6-2 15,0 0 0-15,0 0-18 0,0 0-4 0,0 0-1 16,0 0 0-16,0 0-12 0,7-3-2 0,-3-3-1 16</inkml:trace>
  <inkml:trace contextRef="#ctx0" brushRef="#br0" timeOffset="163376.359">13303 15671 589 0,'0'0'24'0,"0"0"-24"16,0 0 27-16,0 0 0 0,0 0 0 0,0 0 0 15,0 0-19-15,0 0-8 0,0 0 8 0,0 0-8 16,0 0 8-16,0 0-8 0,0 0 0 0,0 0 8 16,0 0 13-16,0 0 3 0,0 0 0 0,-7 6 0 15,7-6 6-15,-3 6 2 0,3-6 0 0,-4 6 0 16,4-6 12-16,-3 6 2 0,3 6 1 0,-4-6 0 16,1 0-10-16,3-6-1 0,0 8-1 0,-4-2 0 15,4 3-4-15,-3 0-1 0,3 3 0 0,0-9 0 16,-4 5-16-16,4-2-3 0,0-6-1 0,0 9 0 15,0-3-10-15,0 6 12 0,0-1-12 0,0-5 12 16,4 6-2-16,-4 0 0 0,3-3 0 0,-3 2 0 0,4 1 5 0,-4 3 1 16,3-6 0-16,-3 2 0 0,0 1-16 0,4 3 0 15,-1-3 0-15,-3 2 0 0,4 1 0 0,-1 6 0 0,-3-10 0 16,4 4 0-16,-4 6 9 0,3-7-1 0,-3 7 0 0,4 0 0 16,-4 5 0-16,0-8 0 0,-4 2 0 0,4 4 0 15,0-7 0-15,0 7 0 0,0-3 0 0,0-4 0 16,0 1 10-16,0 2 2 0,0 1 0 0,4-3 0 15,-4 5-7-15,0-11-1 0,0 3 0 0,0 2 0 16,0 1-12-16,0-3 9 0,0 2-9 0,0-2 8 16,0 0 2-16,0-1 0 0,0 1 0 0,-4-3 0 15,4-3-10-15,0 8 0 0,-3-11 0 0,3 0 0 16,0-6 21-16,0 0 9 0,0 0 2 0,0 0 0 16,0 0-20-16,0 0-3 0,0 0-1 0,0 0 0 15,0 0-8-15,0 0 10 0,0 0-10 0,0 0 10 16,0 0-10-16,0 0 0 0,0 0-10 0,0 0 10 15,0 0-28-15,0 0 0 16,-7-3 0-16,7 3 0 0,0 0-29 0,-4-3-6 0,4 3-1 0</inkml:trace>
  <inkml:trace contextRef="#ctx0" brushRef="#br0" timeOffset="164013.337">13074 16215 889 0,'0'0'19'0,"0"0"4"0,0 0 1 0,-4-6 2 0,4 1-26 16,0-1 0-16,4 3 0 0,-1-3 0 0,1-3 12 0,0 0-4 0,-1 0 0 0,1 4 0 16,-1-1-8-16,1-3 0 0,-1 3 9 0,4 3-9 15,-3-3 13-15,-1-3-1 0,-3 9-1 0,4-3 0 16,-4 3 9-16,0 0 1 0,3-5 1 0,-3 5 0 0,0 0 18 15,0 0 3-15,4-3 1 0,-4 3 0 0,0 0-4 16,0 0 0-16,0 0 0 0,0 0 0 0,0 0-25 0,0 0-6 16,0 0-1-16,7-3 0 15,-7 3 1-15,3-3 0 0,-3 3 0 0,7-3 0 0,-7 3 2 0,8 0 0 16,-1 3 0-16,0-3 0 16,-7 0-11-16,7 3 8 0,3 0-8 0,-3 0 8 0,0-1 0 15,4 1 0-15,0 0 0 0,-4 0 0 0,3 9-8 16,1-12 0-16,-4 6 0 0,3 0 0 0,-2-3 8 0,2 0 0 15,1 0 0-15,-4 2 0 0,3 1-8 0,1-3 0 16,-4 6 0-16,0-6 0 0,4 6 0 0,-4-9 0 16,3 6 0-16,-3-6 0 0,-7 0 0 0,7 3 0 15,0-3 0-15,0 0 0 0,-7 0 8 0,7-3 0 16,1 3 0-16,-5-6 0 0,4 0 5 0,0 0 1 0,0-3 0 16,4 3 0-16,-4 1 3 0,3-1 1 0,-2-3 0 15,2 3 0-15,4 3-18 0,-3-12 0 0,-1 9 8 16,5 1-8-16,-5-1 0 0,1 3 0 0,3 0 0 15,-4 0 0-15,1 3-16 0,-4 0 2 0,4 3 1 0,-1 3 0 32,-3 3-135-32,0-1-28 0</inkml:trace>
  <inkml:trace contextRef="#ctx0" brushRef="#br0" timeOffset="165132.145">13755 16298 767 0,'0'8'16'0,"-4"4"4"0,1-9-20 0,3-3 0 0,0 0 0 0,0 0 0 0,0 0 69 16,0 0 11-16,0 0 1 0,0 0 1 0,-4 6-31 0,4-6-7 16,-7 3 0-16,-3-3-1 0,10 0-19 0,0 0-3 15,-7-3-1-15,7 3 0 0,-8-3-6 0,5 0-2 16,-4-6 0-16,3 9 0 0,4 0 2 0,0 0 0 16,0 0 0-16,0 0 0 0,0 0 1 15,0 0 0-15,0 0 0 0,0 0 0 0,0 0-4 0,0 0-1 16,-7 0 0-16,7 0 0 0,0 0 3 15,0 0 1-15,0 0 0 0,0 0 0 0,0 0 2 0,0 0 1 16,0 0 0-16,0 0 0 0,0 0-1 0,0 0 0 16,0 0 0-16,0 0 0 0,0 0-3 0,0 0-1 15,0 0 0-15,0 0 0 0,0 0-2 0,0 0-1 16,0 0 0-16,0 0 0 0,0 0-9 0,-7 0 10 0,7 0-10 16,-3 9 10-16,3-3-10 0,-4 0 0 0,4 0 0 0,0 3 8 15,0-1-8-15,0 4 0 0,4 0 0 0,-4-3 0 16,-4 6 0-16,4-1 0 0,0-2 0 0,0 0 0 15,0-1 0-15,4 4 0 0,-4 0 0 0,0 0 0 16,3-1 0-16,-3-2 8 0,0 0-8 0,4 0 8 16,-1 5-8-16,-3-2 0 0,4-3 0 0,-1 5 0 15,1-5 0-15,-4 0 0 0,3-3 0 0,1 2 0 16,-4-2 0-16,0-9 0 0,0 0 0 0,3 9 0 16,-3-9 8-16,0 0-8 0,0 0 8 0,0 0-8 15,0 0 23-15,0 0-1 0,0 0 0 0,0 0 0 16,0 0 3-16,0 0 1 0,0 0 0 0,-3-9 0 15,-1 0-11-15,4-2-3 0,0 2 0 0,-3-3 0 16,-1 0-12-16,1-2 11 0,3 2-11 0,-4 0 10 16,1 0-10-16,-1-2 0 0,4-1 0 0,-3 3 0 0,-1-3 0 15,4 1 0-15,-3 2 0 0,3-3 0 16,-4 1 0-16,1-4 0 0,3 3 0 0,-4-5 0 0,4 5 0 16,-3 0 0-16,3-5 0 0,0 8 0 0,3-3 0 0,-3 1 0 15,0-1 0-15,4 3 0 0,-1-3 0 0,1 4 0 16,-4-1 0-16,0 3-11 0,3-3 11 0,-3 6 0 15,4 1 0-15,-1-1 0 0,1 0 0 0,-4 6-8 16,0 0 8-16,3 0 0 0,-3 0-8 0,0 0 8 16,0 0-8-16,4 0 8 0,3 0-15 0,0 0 3 15,-7 0 0-15,3 6 0 0,5 0 3 0,-1-1 1 16,0-2 0-16,-4 6 0 0,4-3 8 0,4 3-8 16,-4-6 8-16,0 6-8 0,4-3 8 0,-4-1 0 15,0-2 0-15,3 6-8 0,-3-6 8 0,0 3 0 0,4-3-9 16,-4 0 9-16,0 0-19 0,0-3 1 0,0-3 0 0,0 3 0 31,0-3-30-31,-3 0-7 0,3-3-1 0,3-6 0 16,-3 6-147-16,4-2-29 0</inkml:trace>
  <inkml:trace contextRef="#ctx0" brushRef="#br0" timeOffset="166572.931">13906 16521 702 0,'0'0'15'0,"0"0"3"0,-3-3 1 0,-4-3 1 0,3 3-20 0,-3-3 0 0,4 1 0 0,-1-1 0 16,1 0 28-16,3 0 0 0,0 0 1 0,0 0 0 16,0 0-17-16,0-3-3 0,0 4-1 0,0 5 0 15,3-6-8-15,-3 6 0 0,0-6 9 0,0 6-9 16,0 0 0-16,0 0 0 0,0 0 0 0,0 0 0 15,0 0 0-15,0 0 8 0,0 0-8 0,0 0 0 16,0 0 16-16,0 0 0 0,0 0-1 0,0 0 0 16,0 0 3-16,0 0 1 0,0 0 0 0,0 0 0 15,0 0 10-15,-3 6 3 0,3-6 0 0,0 0 0 16,0 0-7-16,0 0-1 0,0 0 0 0,0 0 0 0,0 0-12 0,0 0-4 16,0 0 0-16,0 0 0 0,-4 6 23 0,4-6 4 15,0 0 1-15,0 0 0 0,0 0-24 0,0 0-12 16,0 0 12-16,0 0-12 0,0 0 16 0,0 0-4 15,0 0-1-15,0 0 0 0,0 0-11 0,0 0 8 16,0 0-8-16,4 0 8 0,3 0-8 0,0 3 0 16,-4-3 0-16,4 2 8 0,-7-2-8 0,7 0 0 15,-3 0 0-15,3 6 0 0,-3-6 0 0,3 0 0 16,0 0 0-16,-4 0 0 0,4 0 0 0,0 0 0 0,0 0 0 0,0 0 0 16,-3 0 8-16,3-6-8 15,0 4 12-15,0-1-4 0,0 3 28 0,0-6 4 16,0 6 2-16,-3-6 0 0,3 0-31 0,0 3-11 15,0 0 0-15,0 0 9 0,0 0-9 0,0 0 0 16,0-6 0-16,0 7 0 0,-3-1 0 0,3 0 0 0,0 0 0 0,0 0 0 16,0 0 0-16,0 3 0 0,0-3 0 0,-3 0 0 15,3 3 0-15,-7 0 0 0,0 0 0 0,3-3 0 16,4 3 0-16,-3 0 0 0,-1-6 0 0,4 6 0 16,-3-9 0-16,-1 3 8 0,1 1-8 0,0-4 0 15,3 3 8-15,-4 0-8 0,1-3 8 0,3 3-8 16,-4 0 0-16,4-5 8 0,-3 2-8 0,-1 0 0 15,1 0 0-15,-1-3 0 0,1 7 0 0,-4-1 0 16,0 6 0-16,0-9 0 0,0 3 0 0,0 6 0 0,0 0 0 16,-4-3 0-16,1-3 0 0,3 6 0 15,0 0 0-15,-7 0 0 0,-4 0 0 0,1 3 0 0,-1-3 0 0,0 3 8 16,1 0-8-16,-1 0 0 0,1-3 11 0,-1 3-3 16,1 6-8-16,-1-9 12 0,0 6 0 15,1-6-1-15,-1 2 0 0,1 1 0 0,3-3 9 16,-4 0 3-16,11 0 0 0,-7 0 0 15,7 0-23-15,-7 0 0 0,0 0 0 0,7 0 0 0,0 0 0 0,0 0 0 16,0 0 0-16,0 0 0 0,0 0-11 0,0 0-6 16,-7 0-2-16,7 0 0 0,-7 3 6 0,3 6 1 15,4-9 0-15,0 0 0 0,0 0 12 0,0 0-11 16,0 0 11-16,-3 9-10 0,3-3 10 0,-4 3-12 16,4-1 12-16,-3-2-12 0,3 6 12 0,-4-6 0 15,4 3 0-15,-3-3 0 0,3 0 0 0,0 2 0 0,0 7 0 0,-4-9 0 16,4-3 0-16,0 3 0 0,0-6 0 0,0 6 0 15,0 0 0-15,0-6 0 0,0 5 0 0,-3 4 0 16,3 0 8-16,0-9-8 0,0 0 8 0,0 12-8 16,3-6 0-16,-3 0 0 0,-3-1 0 0,6 4-8 15,-3 0 8-15,4 0 0 0,-4-3 0 0,3 6 0 16,-3-1 0-16,0-5 0 0,0 3-9 0,4 0 9 16,-1-3 0-16,-3-6-11 0,0 0 11 0,0 6-8 15,0-6 8-15,0 0 0 0,0 0 0 16,0 0 0-16,0 0 0 0,4 8 0 0,-4-8 0 0,7 6 0 15,-7-6 0-15,3 6 8 0,4-6-8 0,-7 0 0 16,0 0 0-16,7 6 9 0,-3-3-9 0,3-3 0 16,-3 3 8-16,3 0-8 0,-4-3 0 0,1 3 0 15,3-3 12-15,-7 0-4 0,3 0 0 0,4 0-8 16,-3 0 13-16,3 0-4 0,0 0-1 0,0 0 0 0,0 0-8 16,0 0 10-16,0 0-10 0,-3 0 10 0,6 0-10 0,-3 0 0 15,0 0 0-15,0 3 0 0,0-3 0 0,0 3 0 16,1 0 0-16,2 0 0 0,-3-3 0 0,0 0 0 15,0 0 0-15,0 5 0 0,-3-5 0 0,3 3 0 16,0 0 0-16,0 0 0 0,4-3 0 0,-8 0 0 16,4 0 0-16,0-3 0 15,0 3 0-15,0 0 0 0,0-3 0 0,1 0 8 0,-1-5 0 0,-4 5-8 16,1-3 12-16,3 0-4 16,-4 0 0-16,1 0-8 0,-1 0 12 0,1-5-4 0,-1 5-17 0,-3 0-4 15,4 3-1-15</inkml:trace>
  <inkml:trace contextRef="#ctx0" brushRef="#br0" timeOffset="167417.391">14083 15989 874 0,'-7'9'36'16,"3"-3"-28"-16,-3 0 43 0,7-6 9 15,-3 3 1-15,3-3 1 0,-7 5-33 0,7-5-6 0,-4 3-2 0,4-3 0 16,0 0-5-16,0 0-2 0,0 0 0 0,0 0 0 16,0 0 10-16,0 0 1 0,0 0 1 0,-7-3 0 15,7 3 2-15,-3-5 0 0,3 5 0 0,-4-3 0 16,4-3-11-16,0 6-1 0,0 0-1 0,0 0 0 16,-3-9-6-16,3 9-1 0,0 0 0 0,0 0 0 15,0 0-8-15,0 0 0 0,3-6 9 0,-3 6-9 16,0 0 0-16,0 0 0 0,4-6-12 0,-1 3 4 0,1-3 8 0,-1 3 0 15,4-3 8-15,-3 4-8 16,3-7 24-16,0 3 1 0,3-6 0 0,-3 3 0 16,4-3-8-16,0 1-1 0,-1-4-1 0,1 0 0 15,-1 1-5-15,1-4-1 0,0 3 0 0,-4 1 0 16,3-4-9-16,1 6 0 0,-1-2 0 0,-3 2 0 16,0-6 0-16,1 6 0 0,-1 1 0 0,0-4 8 15,0 9-8-15,-4 0 0 0,1-6 0 0,-1 6 8 16,1 1-8-16,-4 5 0 0,3-3 0 0,-3 3 0 15,0 0 0-15,0 0 0 0,0 0 0 0,0 0 0 16,0 0 0-16,0 0 0 0,0 0 0 0,0 0 0 16,0 0 0-16,4-3 0 0,-4 3 0 0,0 0 0 0,0 0-9 15,0 0 9-15,0 0-12 0,0 0 12 16,0 0-60-16,0 0-4 0,3 6-2 0</inkml:trace>
  <inkml:trace contextRef="#ctx0" brushRef="#br0" timeOffset="211450.899">14527 16239 988 0,'0'0'20'0,"0"-6"5"0,0 3-25 0,0-3 0 0,0-3 0 0,0 3 0 0,0 1 20 0,4-1 0 16,-4 3-1-16,3-3 0 15,-3-3-3-15,0 9 0 0,4-9 0 0,-4 9 0 0,4-6-16 0,-4 6 10 16,0 0-10-16,0 0 8 15,0 0-8-15,0 0 0 0,0 0 0 0,0 0 0 0,0 0 16 0,0 0 4 16,0 0 0-16,0 0 1 16,0 0-1-16,0 0 0 0,0 0 0 0,0 0 0 0,-4 6 10 0,-3 3 2 15,3 0 0-15,-3-9 0 16,7 0-4-16,-3 6 0 0,-4-3 0 0,7-3 0 0,-7 6-18 0,7-6-10 16,0 0 10-16,0 0-10 0,0 0 13 0,0 0-3 15,0 0-1-15,-4 0 0 0,4 0-9 0,-7 3 0 0,7-3 0 0,0 0 8 16,0 0 8-16,-7-3 2 0,7 3 0 0,-3-3 0 15,3 3-6-15,-4-6-2 0,4 6 0 0,0 0 0 16,0 0-10-16,0 0 0 0,0 0 0 0,0 0 8 16,0 0-8-16,0 0 8 0,0 0-8 0,0 0 8 15,0 0 9-15,0 0 2 0,0 0 0 0,0 0 0 16,0 0 1-16,0 0 1 0,0 0 0 0,0 0 0 16,0-6 2-16,0 6 0 0,0-9 0 0,-4 0 0 15,8 3-9-15,-4 6-2 0,4-6 0 0,-4 1 0 16,0 5-12-16,0 0 9 0,0-6-9 0,0 0 8 15,0 6-8-15,0 0 0 0,0-6 0 0,0 6 8 16,0 0-8-16,0 0 0 0,0-3 0 0,0 3 0 16,0 0 0-16,0 0 0 0,0-6 0 0,0 6 0 15,0 0 0-15,0 0 0 0,0 0 0 0,0 0 0 0,0 0 0 0,0 0 0 16,3-9 0-16,-3 9 0 16,7-3 0-16,-3-2 0 0,3 2 0 0,0 0 0 0,-4 0 0 0,-3 3 0 15,7-3 0-15,-3 0 0 16,-4 3 0-16,7-3 0 0,0 3 0 0,-3-3 0 0,3 0 0 0,0 0 0 15,-4 3 0-15,4 0 0 16,-3-6 0-16,-4 6 0 0,7 0 0 0,-4-3 0 0,1 3 0 0,-4 0 0 16,3-3 0-16,-3 3 0 15,0 0 0-15,7 0 0 0,-3 0 0 0,-4 0 0 0,3 0 12 0,5 0 0 16,-1-6 0-16,-7 6 0 0,3 0-2 16,-3 0 0-16,4 0 0 0,-4 0 0 0,3-8-2 0,4 8 0 0,-3-3 0 15,-4 3 0-15,0 0-8 16,0 0 10-16,3-6-10 0,-3 6 10 0,0 0-10 0,0 0 0 15,0 0 9-15,4-3-9 0,-4 3 8 0,0 0-8 0,0 0 8 16,0 0-8-16,0 0 0 0,0 0 9 0,3-3-9 0,-3 3 0 16,0 0 8-16,0 0-8 0,0 0 0 0,0 0 0 15,0 0 0-15,0 0 0 0,0 0 0 0,0 0 0 16,0 0-10-16,0 0 10 0,0 0-10 0,0 0 10 16,0 0 0-16,0 0 0 0,-7-3 0 0,7 3 0 15,0 0 0-15,-7-3 0 0,7 3 0 0,-7-9 0 16,4 3 8-16,-1 3-8 0,4 3 0 0,-3-5 0 15,-1 2 0-15,-3-3 0 16,3 6 8-16,1-6-8 0,3 6 0 0,0 0 0 0,0 0 0 0,-4-3 0 16,4 3 0-16,-7-3-12 0,7 3 12 0,-7-3-12 15,7 3-2-15,-7 0 0 0,7 0 0 0,0 0 0 16,-7 0 1-16,7 0 0 0,-7 3 0 0,7-3 0 16,-7 3 13-16,7-3-9 0,-7 9 9 0,4-3-8 15,3-6 8-15,-8 3 0 0,8-3 0 0,-7 5 0 16,7-5 0-16,0 0 0 0,0 0 0 0,-3 6 0 0,3-6 0 0,-7 6 0 15,7-6 0-15,0 0 0 16,0 0 0-16,0 0 0 0,0 0 0 0,0 0 0 0,-4 9 0 0,4-9 0 16,0 0 0-16,0 0 0 0,0 0 0 0,0 0 0 15,0 0 0-15,0 0 0 0,0 0 0 0,0 0 0 16,0 0 0-16,0 0 0 0,0 0 0 0,-7 6 0 16,7-6 0-16,-3 6 0 0,3-6-8 15,0 6 8-15,0-6-8 0,-4 8 8 0,1-2 0 0,-1 0 0 0,1 3 0 0,-1 0 0 16,1-3 0-16,-1 0 0 0,0-1 0 0,1 1-8 15,-1 3 8-15,1-3 0 0,3 0 0 0,-4 0 0 16,4-6 0-16,-3 6 0 0,3-6 0 0,-4 8 0 16,1-5 0-16,3-3 0 0,0 9 0 0,0-9 0 15,0 9 0-15,0-9 0 0,0 9 0 0,0-9 0 16,0 0 0-16,0 0 0 0,0 6 0 0,0-6 0 16,0 0 0-16,0 0 0 0,0 6 0 15,0-6 0-15,0 6 0 0,0-6 0 0,3 5 0 0,-3-5-8 16,4 6 8-16,-4-6 0 0,0 0 0 0,0 9 0 15,0-9 0-15,0 0 0 0,3 6 0 0,-3-6 0 16,7 6 0-16,-7-6 0 0,0 0 0 0,0 0 0 16,4 3 8-16,-1 6-8 0,-3-9 10 0,8 0-10 15,-1 6 8-15,-7-6-8 0,7 0 0 0,-7 0 9 16,3 2-9-16,1 4 0 0,3 0 0 0,-7-6 0 0,3 3 0 0,4 0 0 16,-3 3 0-16,-1-3 0 15,4 0 0-15,-7-3 0 0,8 3 0 0,-5 0 0 0,4 3 0 0,0-3 0 16,0-3 0-16,-3 2 8 0,3-2-8 0,-4 6 0 15,-3-6 9-15,7-6-9 0,-3 6 16 0,-4 0 0 16,3 0-1-16,-3 0 0 0,7 0 3 0,-3-2 1 16,3-1 0-16,-3 3 0 0,3 0-8 0,-7 0-2 15,0 0 0-15,0 0 0 0,3-3-9 0,4 0 0 16,0 3 0-16,-7 0 8 0,0 0-8 0,4 0 0 16,3 3 0-16,-7-3 0 0,3 3 0 0,-3-3-9 15,7 3 9-15,-3-1 0 0,3 4 0 0,-3 0-8 16,-1-3 8-16,-3-3 0 15,7 6 0-15,-7-6 0 0,4 6-8 0,-1 0 8 0,1-3 0 0,-4-3 0 16,0 0 0-16,3 6 0 0,-3-6 0 0,0 0 0 0,0 0 0 16,4 6 0-16,-4-6 0 0,0 0 0 0,0 0 0 0,7 5 0 15,-4 1 0-15,-3-6 0 0,0 0 0 0,0 0 0 16,7 0 0-16,-7 0 0 0,0 0 0 0,0 0 0 16,4 9 0-16,-4-9 0 0,0 0 0 0,7 0 0 15,-7 0 0-15,0 0 0 0,0 0 0 0,7 6 0 16,-3 0 0-16,-4-6 0 0,0 0 0 0,0 0 0 15,3 6 0-15,1 3 0 0,-4-9 0 0,3 5 0 16,-3 7 0-16,0-6 0 0,0-6 0 0,4 12 0 16,-4-12 0-16,0 6 0 0,0-6 0 0,3 6 0 15,-3-6 0-15,0 0 0 0,0 0 0 0,0 0 0 0,0 0 0 0,0 5 0 16,0-5 0-16,0 0 0 0,0 0 0 0,0 0 0 16,0 0 0-16,0 0 0 0,0 0 0 15,0 0 0-15,0 0 0 0,4 9 0 16,-4-9 0-16,0 0 0 0,0 6 0 0,0-6 0 15,0 9 0-15,0-9 0 0,0 9 0 0,0-3 0 16,0 5 0-16,0-11 0 0,-4 6 0 0,1 3 0 0,3 0 0 0,-4-3 0 16,1 3 0-16,3-3-10 0,-4 11 10 0,1-11 0 15,3 3 0-15,-4 0 0 0,1-3 0 0,-1 5 0 16,4-5 0-16,0-6 0 0,-4 6 0 0,4-6 0 16,0 0 0-16,0 0 0 15,0 0 11-15,0 0-3 0,0 0 0 0,0 0 0 0,0 0 6 0,0 0 1 0,-3 9 0 16,3-9 0-16,0 0-15 0,-7 0 8 0,7 0-8 15,0 0 0-15,-7-6 0 0,7 6 0 16,-11 0 0-16,11 0 0 0,0 0 0 0,-7 0 0 0,0-3 0 0,7 3 0 16,-7 0 0-16,7 0-13 0,-7 0 4 0,0 0 1 15,7 0 8-15,-7 0-12 0,7 0 12 0,-7-3-12 16,7 3 12-16,-7 0 0 16,0-3 0-16,7 3 0 0,-7-3 0 0,0 0 0 0,7 3 0 0,-4-3 0 15,4 3 0-15,-7-3 8 0,0-5-8 0,7 8 11 16,-4-3-3-16,4 3-8 0,-7-6 12 0,7 6-4 15,-3-3-8-15,-1 0 0 0,-3-3 9 0,4 0-9 16,3 6 0-16,-7 0 9 0,0-6-9 0,3 6 0 16,-3-11 0-16,7 11 0 0,-3-3 0 0,-1-3 0 15,-3 3-12-15,7 3 0 0,-7-3 0 0,0 0 0 16,3 0 0-16,-3 0 1 0,0 0 0 0,7 3 0 16,0 0-3-16,0 0-1 0,-7-3 0 0,4 0 0 0,3 3 15 0,-7-3-11 15,7 3 11-15,-7 0-10 0,7 0 10 16,-8-3 0-16,5-3 0 0,3 6 0 0,0 0 0 0,0 0 0 15,-7-5 0-15,7 5 0 0,-4 0 0 0,4 0 0 16,0 0-9-16,0 0 9 0,0 0 0 0,0 0 0 16,0 0 0-16,0 0 0 0,0 0-20 0,0 0 3 15,0 0 1-15,0 0 0 16,0 0-20-16,0 0-4 0,0 0-1 0,0 0 0 16,0 0-23-16,0 0-4 0,0 0 0 0,0 0-1 15,0 0-155-15,0 0-30 0</inkml:trace>
  <inkml:trace contextRef="#ctx0" brushRef="#br0" timeOffset="-209832.365">18588 16095 450 0,'0'0'9'0,"0"0"3"0,0 0 0 0,0 0 1 0,0 0-13 0,0 0 0 0,0 0 0 0,0 0 0 0,0 0 24 0,-7 0 1 15,7 0 1-15,-7 0 0 0,0-3 1 16,7 3 0-16,-7 0 0 0,7 0 0 0,-7-3 1 0,7 3 0 16,-7 0 0-16,7 0 0 0,0 0 12 0,-8-3 2 15,1 3 1-15,7 0 0 16,-7 0-15-16,7 0-4 0,-7 0 0 0,7 0 0 0,0 0 4 0,-7 3 1 16,7-3 0-16,0 0 0 0,0 0 7 0,0 0 0 15,0 0 1-15,0 0 0 0,0 0-7 16,0 0-2-16,0 0 0 0,0 0 0 0,-7 0 14 0,7 0 2 15,-7 0 1-15,7 0 0 16,0 0-3-16,0 0-1 0,-7-3 0 0,7 3 0 0,0 0-4 0,-3-3-1 16,3 3 0-16,-8-9 0 15,8 9-6-15,0 0-2 0,-3-3 0 0,3 3 0 0,0 0-17 0,0 0-11 0,-4-6 12 0,4 6-12 16,0 0 0-16,0 0 0 0,0 0 0 16,0 0 0-16,0 0 0 0,0 0 0 0,0 0 0 0,0 0 0 15,0 0-8-15,0 0 8 0,0 0 0 0,0 0-9 16,0 0 9-16,0 0-8 0,0 0 8 0,0 0-8 15,0 0 8-15,0 0 0 0,0 0 0 0,0 0 0 16,0 0 0-16,0 0 0 0,0 0 0 0,0 0 0 16,0 0 0-16,0 0 8 0,0 0-8 0,0 0 0 15,0 0 0-15,4-8 0 0,-4 8 0 0,3-6 8 16,1 0-8-16,0 0 0 0,-1 3 0 0,-3 3 8 16,4-9-8-16,-4 9 0 0,7-3 0 0,-4 0 0 15,1-3 0-15,-1 4 0 0,1-1 0 0,-1-3 0 16,1 0 0-16,-4 6 0 0,3-3 0 0,1-3 8 15,-1-3-8-15,1 3 0 0,-1 0 0 0,5 3 0 16,-5-2 0-16,1 2 0 0,3-3 0 0,0 3 0 0,0-9 0 16,0 6 0-16,0 0 0 0,0-3 0 15,0 4 0-15,0-4 0 0,0-3 0 0,4 3 0 16,-4 3 0-16,0-5 0 0,3 2 0 0,-3-3 0 16,0 3 0-16,4 0 0 0,-4 3 0 0,0 1 8 15,0-7-8-15,0 3 0 0,0 0 0 0,-3 0 0 16,-1 4 0-16,1-1 0 0,3 0 0 0,-7 6 0 15,3-12 0-15,-3 12 12 0,4-3-4 0,-4 3 0 16,0-6 0-16,0 6 0 0,0 0 0 0,0 0 0 16,0 0-8-16,0 0 9 0,0 0-9 0,0 0 10 0,0 0-10 15,0 0 0-15,0 0 0 0,0 0 0 0,0 0 0 16,0 0 0-16,0 0 0 0,0 0 0 0,0 0 0 16,0 0 0-16,0 0 0 0,0 0 0 0,0 0 0 15,0 0 0-15,0 0 0 0,0 0 0 16,0 0 0-16,0 0 0 0,0 0 0 0,0 0 0 0,0 0 0 0,0 0-11 0,0 0 11 15,0 0-12-15,0 0 2 0,0 0 0 0,0 0 0 16,0 0 0-16,0 0 0 0,0 0 0 16,0 0 0-16,0 0 0 0,0 0 0 0,0 0 0 0,0 0 0 0,4 6 0 31,3 3-44-31,-4-3-9 0,1 0-1 0</inkml:trace>
  <inkml:trace contextRef="#ctx0" brushRef="#br0" timeOffset="-179660.143">4621 12729 680 0,'0'0'14'0,"0"0"3"0,0 0-17 0,0 0 0 0,-7-3 0 0,7 3 0 0,-7-3 20 0,0 3 0 16,4-3 0-16,3 3 0 15,0 0 19-15,-7 0 4 0,7 0 1 0,0 0 0 0,-7 0-21 0,0-6-4 16,-1 6-1-16,1 0 0 0,4 0 2 0,3 0 0 16,-7 0 0-16,7 0 0 0,0 0 22 0,-7 0 5 15,3 0 1-15,-3 0 0 16,0 0-2-16,4 0 0 0,3 0 0 0,-7-6 0 0,-4 6-18 0,4 0-3 0,7 0-1 0,-7 0 0 15,-4 0-6-15,1 0-2 0,3 0 0 0,0 0 0 16,7 0 12-16,-11 0 3 0,11 0 0 0,-11 0 0 16,1 0 17-16,3 6 4 0,0-6 1 15,-4 0 0-15,4 0-33 0,-7 0-6 0,7 0-2 16,-4 0 0-16,1 6-12 0,3-6 0 0,0 0 0 0,0 0 0 16,-4 0 13-16,4 0-3 0,0 0-1 0,-4 0 0 15,8 0 3 1,3 0 0-16,-7 0 0 0,0 3 0 0,0 0-12 0,7-3 0 0,-11 3 9 0,4-3-9 15,3 3 0-15,4-3 0 0,-7 3 0 0,4 0 0 16,3-3 0-16,0 0 0 0,-7 8 0 0,7-8 0 16,-4 6 0-16,4-6 0 0,0 0 0 0,-7 6 0 15,4 0 0-15,3-6 0 0,0 0-8 0,-4 6 8 16,1 0 0-16,3-6 0 0,0 0 0 0,0 0 0 0,0 0 0 16,-7 6 0-16,3 2 0 0,4-8 0 0,-3 6 0 15,-5 0 0-15,8-6 0 0,-3 6 0 0,3-6 0 16,-7 3 0-16,7-3 0 0,-4 6 0 0,1 3 0 0,-1-3 0 15,4-6 0-15,-7 6 0 0,4-1 0 0,-1-2 0 16,4-3 0-16,-7 6 0 0,-3 0 0 0,6 0 0 16,4-6 0-16,-3 6 0 0,3-6 0 0,0 0 0 15,-8 3 0-15,8-3 0 0,0 0 0 0,0 0 0 16,0 0 0-16,-3 6 0 0,-1 2 0 0,4-8-10 16,0 0 10-16,0 6 0 0,-3 6 0 15,3-12 0-15,0 0 0 0,0 0 0 0,0 3 0 0,0-3 0 16,0 6 0-16,0-6 0 0,0 0 0 0,0 6 0 0,0 0 0 15,0-6 0-15,0 0-8 0,0 9 8 0,0-4 0 16,0 4 0-16,3-3 0 0,-3-6 0 16,0 6 0-16,0-6 0 0,4 6 0 0,-4-3 0 0,0-3 0 0,3 9 0 15,-3-1 0-15,0-2 0 0,0-6 0 0,0 0 0 16,0 3 0-16,0-3 0 0,0 0 0 0,4 9 0 16,-4-3 0-16,4 6 0 0,-4-12 0 0,3 6 0 15,1-1 0-15,-4-5 0 0,0 0 0 0,7 6 0 16,3 0 0-16,-3 0 9 0,-3-3-1 0,3 0 0 15,-4 0-8-15,8 0 0 0,-4 6 0 0,4-3-11 16,-4-1 11-16,3-5 0 0,1 6 0 0,-4-6 0 16,3 6 0-16,-3-3 0 0,4-3 0 0,-4 3-8 15,0 0 8-15,0 0-12 0,0 0 12 0,-3 0-12 16,3 3 12-16,3 0 0 0,1-3 0 0,0 2 0 16,-1 1 8-16,1-6 4 0,-1 6 1 0,1 0 0 0,3-6-5 15,-3 0 0-15,-1 3-8 0,-3 0 12 16,7-3 7-16,1 3 1 0,-1 6 0 0,0-9 0 15,0 0-20-15,0 0 0 0,4 0 0 0,-4 0 0 16,0 0 0-16,0-3-16 0,4 3 5 0,-4-6 1 0,0 6 10 16,0 0 0-16,-3 0 0 0,6 0 0 15,-6-3 8-15,-8 3 0 0,4 0 0 0,0 0 0 0,0 3-8 0,0-3 0 16,1 0 0-16,-8 0 0 16,0 0-46-16,3 0-10 0,-3 0-3 0,0 0 0 15,4 0-5-15,-4 0 0 0,7 0-1 0,-7 0 0 16,0 0-17-16,0 0-3 0,0 0-1 0</inkml:trace>
  <inkml:trace contextRef="#ctx0" brushRef="#br0" timeOffset="-178683.158">5091 12567 774 0,'0'0'16'0,"0"0"4"0,0 0-20 16,0 0 0-16,0 0 0 0,0 0 0 0,0 0-10 0,0 0-6 0,0 0-2 0,-4 6 0 31,-3 0-22-31,0 0-4 0,0-6 0 0,3 6-1 16,-3-1 14-16,4 4 3 0,-4-3 1 0,3 0 0 0,1 0 59 0,-1 3 11 0,1 0 2 0,-4 2 1 15,3-2 36-15,-3 3 7 0,0 0 2 0,3 5 0 16,1-5-32-16,-4-3-7 0,3 6 0 0,1 2-1 16,-4-2-11-16,3 0-3 0,1 5 0 0,-4 1 0 15,3-4 6-15,-3 1 1 0,0 8 0 0,3-8 0 16,-3 0-19-16,0 8-3 0,4-5-1 0,-4 2 0 16,3 1-1-16,1 2-1 0,-1-5 0 0,-3 5 0 15,4-8-8-15,-1 5-2 0,-3-8 0 0,3-3 0 16,1 3 3-16,-1-7 1 0,4-8 0 0,-3 6 0 0,-1 3 3 15,4-9 0-15,0 0 0 0,0 0 0 16,0 0 8-16,0 0 1 0,0 0 1 0,0 0 0 0,0 0 5 16,0 0 1-16,0 0 0 0,0 0 0 15,0 0-16-15,0 0-4 0,0 0 0 0,0 0 0 16,0 0-12-16,0 0 0 0,0 0 0 0,0 0 0 16,0 0 0-16,0 0-10 0,0 0 2 0,0 0 0 0,0 0 8 0,0-6-13 15,0 0 5-15,0-2 8 16,0 2 0-16,0-6 0 0,4 6 0 0,-4 0 0 0,3-6 0 0,1 1 0 15,-1-4 0-15,1 3 0 16,3 0-21-16,0 1 0 0,0-7 0 0,0 3 0 16,-3-2 0-16,6-1 0 0,-3 0 0 0,4 1 0 15,0 2 1-15,-1 3 0 0,1 4 0 0,-4-7 0 0,3 9 0 16,1 0 0-16,-4 3 0 0,4 3 0 16,-1 0-8-16,-3 0 0 0,-3 0-1 0,3 3 0 0,0 6 5 0,0 6 0 15,0 2 1-15,0-5 0 0,-3 9 23 0,-1-4 0 16,1 7 0-16,-1-4 0 0,-3 4 8 0,0 5 5 0,0 1 2 0,0-4 0 15,0 1 13-15,-3-4 4 0,-1-2 0 0,1-4 0 16,-1 7 19-16,0-12 4 0,1 2 1 0,-1-5 0 16,1 6-14-16,3-9-2 0,-4 5-1 0,4-11 0 15,0 0-18-15,0 0-3 0,0 0-1 0,0 0 0 16,0 0-17-16,0 0 0 0,0 0 0 0,0 0 0 16,0 0-64-16,-3-5-9 0,-4-1-3 0</inkml:trace>
  <inkml:trace contextRef="#ctx0" brushRef="#br0" timeOffset="-177774.515">5553 12937 588 0,'0'0'12'0,"0"0"4"0,0 0-16 0,0 0 0 0,0 0 0 0,0 0 0 16,0 0-40-16,0 0-10 0,0 0-2 15,0 0-1-15,-7 6 25 0,0 0 6 0,0 0 1 0,-1 6 0 16,-6-9 58-16,4 9 12 0,-1-7 3 0,1 1 0 16,-4 0 52-16,3 0 10 0,0 0 2 0,-3-6 1 15,4 6-17-15,6-6-4 0,-6 0-1 0,-1 0 0 16,-3 0-34-16,3-6-6 0,1 6-2 0,3 0 0 15,0 0-19-15,0-6-4 0,7 6-1 0,-11 0 0 16,4-3-14-16,0 3-3 0,0 0-1 0,7 0 0 16,-11 0-11-16,11 0 0 0,-3 0 0 0,3 0 0 15,-7 3 0-15,7-3 0 0,-11 6 0 0,0 0-11 16,4 6 11-16,4-9-8 0,-4 5 8 0,0-2-8 16,3 3 8-16,1-3 0 0,-4 6 0 0,3-1 0 15,1-5 0-15,-1 0 0 0,1 3 0 0,3 0 0 16,-4 0 0-16,0-1 11 0,4 1-3 0,-3-3 0 15,3 0-8-15,0-6 12 0,3 9-12 0,1 0 12 0,-4-9-12 16,4 9 0-16,-1-4 9 0,1-2-9 0,-4-3 0 16,7 3 0-16,-4 0 0 0,4 0 0 0,0 3 0 15,0-6 0-15,0 0 0 0,0 0 0 16,8 0 0-16,-8 0 0 0,0 0 0 0,0 0 0 16,0 0-10-16,0-6 10 0,3 0-12 0,1 0 12 15,0 1-25-15,-1-1 1 0,1-6 1 0,-1 3 0 0,1 3-1 0,3-6 0 16,-3 1 0-16,-4-4 0 0,0 6 13 0,3 0 3 15,-3-2 0-15,0-4 0 0,0 6 8 0,-3 0 11 0,3 0-3 0,-3 4 0 16,-1-4 13-16,-3-3 3 0,4 6 0 0,-4-3 0 16,0 3 19-16,0 6 4 0,-4-6 1 0,4 6 0 15,0 0-9-15,-3-5-2 0,3 5 0 16,0 0 0-16,0 0-18 0,0 0-4 0,0 0-1 0,0 0 0 16,0 0-14-16,0 0 0 0,0 0 0 0,0 0 0 15,0 0 0-15,0 0-12 0,0 0 3 0,0 0 0 16,0 0-10-16,0 0-1 0,0 0-1 0,0 0 0 15,0 0 13-15,0 0 8 0,0 0-10 0,3 5 10 16,1-2-12-16,-4 3 3 0,3 3 1 0,1 0 0 16,-1-3 8-16,4 6-10 0,-3-7 10 0,3 4-10 15,-4 3 10-15,1-3-8 0,3 6 8 0,-4-4-8 16,5-2 8-16,-5 3-8 0,1 3 8 0,-4-7-8 16,3 4-5-16,1 0-1 0,-1 0 0 0,1-3 0 15,-4-4-30-15,3 4-7 0,1-6-1 0,-1 3 0 16,1 0-128-16,-1 3-25 0</inkml:trace>
  <inkml:trace contextRef="#ctx0" brushRef="#br0" timeOffset="-177016.988">5630 13131 1454 0,'0'0'30'0,"0"0"8"0,0 0-30 0,0 0-8 0,0 0 0 0,0 0 0 16,0 0 0-16,0 0 0 0,0 0 0 0,4-5 0 15,-4 5 0-15,0 0-8 0,3-3 8 0,-3 3 0 16,0 0 0-16,0 0 0 0,11-3 0 0,-11 3 0 16,0 0 0-16,0 0 0 0,0 0 0 0,0 0 0 15,0 0 0-15,0 0 0 0,0 0 0 0,0 0 0 16,0 0 21-16,-4 6 3 0,4 2 1 0,-7-2 0 16,4 6 4-16,3-9 1 0,-4 3 0 0,1 3 0 15,3-3-12-15,0 2-2 0,0 1-1 0,-4 0 0 16,4-3-7-16,0 0 0 0,0-6-8 0,0 9 12 15,0-9 1-15,0 6 0 0,0-6 0 0,0 0 0 16,0 0 2-16,0 0 0 0,0 0 0 0,0 0 0 0,0 0-1 16,0 0 0-16,0 0 0 0,0 0 0 0,0 0 7 0,0 5 2 15,0-5 0-15,0 0 0 0,0 0-15 0,0 0-8 16,0 0 10-16,0 0-10 0,0 0 0 0,0 0 0 16,0 0 0-16,0 0 0 0,0 0 0 0,0 0 0 15,0 0-11-15,0 0 11 0,0 0-16 0,0 0 4 16,0 0 0-16,0 0 1 0,0 0 11 15,0 0 8-15,0 0-8 0,0 0 11 0,0 0-3 0,0 0 0 0,0 0 0 0,0 0 0 16,0 0-8-16,0 0 8 0,0-5-8 0,-3-4 8 16,3 3-8-16,0 0 0 0,0-6 9 0,0 6-9 15,0-3 0-15,0-2 0 0,0-1 0 0,0 0 0 16,0 0 0-16,0 4 0 0,3-4 0 0,-3 0 0 16,0 0 0-16,4 1 0 0,-4-4 0 0,0 3 0 15,3 3 0-15,-3-2 8 0,4 2-8 0,-4-3 0 16,3 3 0-16,4-3 0 0,-3 1 0 0,0-1 0 15,3 0 0-15,-4-3 0 0,1 7 0 0,3-7 0 16,-4 3 0-16,4 6-8 0,0-6 8 0,-3-5 0 16,3 8 0-16,0 3-8 0,0-3 8 0,0 6 0 15,0-8 0-15,-3 5-8 0,-1 6 8 0,4-6 0 16,-7 6-12-16,0 0 4 0,0 0 0 0,4 6 0 16,-1-6-25-16,1 6-5 0,3 5-1 0,-4-5 0 15,-3 3 5-15,7 3 1 0,-7-3 0 0,0 11 0 16,4-11-3-16,-4 6 0 0,3 2 0 0,-3-2 0 15,4-3-32-15,0 5-8 0,-1-5 0 0</inkml:trace>
  <inkml:trace contextRef="#ctx0" brushRef="#br0" timeOffset="-176483.549">6156 12517 1409 0,'0'0'29'0,"0"0"7"0,0 0-28 0,0 0-8 0,0 0 0 0,0 0 0 16,0 0 8-16,0 0 0 0,0 0 0 0,0 0 0 16,0 0-8-16,0 0-12 0,0 0 4 0,-4 6 0 15,1 0 8-15,3 3 0 0,0-1 0 0,-7 7 0 16,3-3-13-16,4 6-1 0,-3-4 0 0,-1 1 0 15,-3 6 14-15,4 2 10 0,-4-2-2 0,0 8 0 16,3-8 14-16,-3 8 2 0,3 0 1 0,-3 4 0 16,4-4-11-16,-4 3-2 0,3-2-1 0,1 2 0 15,-4 1 2-15,3-4 1 0,1 3 0 0,-1-2 0 16,-3-4 4-16,4 1 1 0,-1-1 0 0,0-5 0 16,1-1 11-16,-4 4 2 0,-4-4 1 0,8-2 0 15,-4 3-1-15,3-7 0 0,1-2 0 0,-1 3 0 0,1-6-23 0,3-4-9 16,0-5 0-16,-4 6 9 0,4-6 3 0,0 0 1 15,-3 6 0-15,3-6 0 0,0 0-13 0,0 0-16 0,0 0 3 16,0-6 1 0,0 0-138-16,-4-5-27 0,4-13-6 0,0 4-1 0</inkml:trace>
  <inkml:trace contextRef="#ctx0" brushRef="#br0" timeOffset="-175766.759">6315 12967 706 0,'3'-6'30'15,"1"-6"-30"1,-1 0 38-16,1 7 2 0,-4 5 0 0,0 0 0 0,0 0-19 0,0 0-3 0,0 0-1 0,0 0 0 16,0 0-3-16,0 0-1 0,0 0 0 0,0 0 0 15,-11 3 5-15,4-1 1 0,-3 1 0 0,-1 6 0 16,4-3 13-16,-4 0 2 0,-3 3 1 15,4 3 0-15,-1-4 30 0,1 1 7 0,-1 3 0 0,0-6 1 16,1 6-21-16,-1-7-4 0,4 4 0 0,4-3-1 16,-4 0-26-1,3 0-5-15,1 6 0 0,-1-6-1 0,4-1-6 0,0-5-1 0,-4 6 0 0,4-6 0 16,0 0 3-16,0 0 0 0,0 0 0 0,0 0 0 16,0 9-11-16,0-3 10 0,0-6-10 0,0 9 10 15,0-9-10-15,0 0 12 0,4 9-12 0,3-1 12 16,-7 1-12-16,4-3 0 0,3 3 0 0,-4-3 0 15,4 9 0-15,0-7 0 0,-3 1 0 0,3 0 0 16,0-3-10-16,0 3 10 0,4-3-13 0,-4 0 5 16,3-4 8-16,-3 4-8 0,4-3 8 0,-1 0-8 15,-3 0 8-15,0-3 0 0,-7-3 0 0,8 0 0 16,-1 0 0-16,-4-5 0 0,4 2 0 0,0-9 11 16,-3 3-11-16,-1 0 10 0,4-2-10 0,-3-4 10 15,-1 6-10-15,1-2-12 0,-4-4 2 0,3 6 1 16,-3-5 9-16,0-4-13 0,-3 3 5 0,3 1 8 15,-4-4-16-15,1 6 4 0,3-2 0 0,-4 2 1 16,1 9 11-16,-4-6 0 0,3 1 0 0,1 5 0 16,3 6 0-16,-7-3 0 0,7 3 0 0,-7-6 0 15,7 6-8-15,-7-3 8 0,-1 3-8 0,5 0 8 16,-4 3-10-16,-4 0 10 0,4 0-12 0,0 3 12 16,-3 3-12-16,3-1 12 0,-4 1-12 0,0 3 12 15,1-6 0-15,3 9 0 0,-4-7 0 0,1 4 0 0,3-3-8 16,3-3 8-16,1 0 0 0,3-6 0 0,-4 6-27 15,4-6 2-15,-4 3 0 0</inkml:trace>
  <inkml:trace contextRef="#ctx0" brushRef="#br0" timeOffset="-175064.851">6685 12508 981 0,'-7'-6'28'0,"4"0"6"0,-4 4-34 16,7 2 0-16,0 0 0 0,-4-6 0 16,4 6-28-16,0 0-13 0,-4-3-3 0,4 3 0 0,0 0-1 0,0 0-1 0,0 0 0 0,0 0 0 15,0 0 46-15,-7 3 0 0,7-3 0 0,0 0 0 16,-3 3 26-16,3-3 8 0,-11 5 2 0,8 1 0 15,-1 9 22-15,4-9 5 0,0 6 1 0,0-3 0 16,0 2 0-16,0-2 0 0,4 6 0 0,-1-9 0 16,1 5-9-16,3 4-2 0,0-3 0 0,-4 6 0 15,1-1-13-15,3-5-2 0,0 3-1 0,-3 2 0 16,3 1-5-16,-4 0 0 0,1-1-1 0,3 4 0 16,-4-4 0-16,4 1 0 0,0 3 0 0,-3-4 0 15,-1 1-3-15,-3 2-1 0,0-2 0 0,0 3 0 16,-3 2-3-16,3-5 0 0,-4 5 0 0,1-2 0 15,-4 0-10-15,0-4-2 0,3 1-1 0,-3 5 0 16,0-14-11-16,0 6 8 0,0 2-8 0,4-8 8 16,-5 3-8-16,8-6 0 0,-3 6 9 0,-1-6-9 15,4-6 0-15,0 0 9 0,0 0-9 0,0 0 0 16,0 0 0-16,0 0-9 0,0 0-1 0,0 0 0 16,0 0-58-16,0 0-11 0,-10-6-2 0</inkml:trace>
  <inkml:trace contextRef="#ctx0" brushRef="#br0" timeOffset="-174627.25">6452 12920 1652 0,'0'0'34'0,"0"0"9"0,0 0-35 0,0 0-8 0,-3-3 0 0,3 3 0 15,-4-6 9-15,4 6 0 0,0-6 0 0,4 0 0 16,-1 0-9-16,1 0-12 0,3-8 2 0,0 5 1 15,0 3-13-15,0 0-2 0,0-3-1 0,0 4 0 16,0-1 11-16,4 0 2 0,3-3 1 0,-7 3 0 16,0 6-29-16,4 0-7 0,-1 3-1 0,-3 0 0 15,0 6 10-15,4-3 2 0,-4 0 0 0,0 2 0 16,4 1 23-16,-4-3 5 0,0 3 8 0,0-3-13 16,0 5 13-16,3-5 0 0,-6-6 9 0,-1 6-9 15,5-6 33-15,-5 0 1 0,4 0 0 0,4 0 0 16,-4-6-5-16,3 0-1 0,1 6 0 0,-1-11 0 0,1 2-28 0,0-3-20 15,3 3 4-15,3-5 0 16,-10 2-61-16,4 0-12 0</inkml:trace>
  <inkml:trace contextRef="#ctx0" brushRef="#br0" timeOffset="-173951.621">7239 12370 1147 0,'0'0'24'0,"-7"3"5"15,0 3-29-15,0 0 0 0,0 3 0 0,0-4 0 16,0 1 10-16,0 6-10 0,0-3 10 0,3 0-10 15,-3-3-26-15,0 2-11 0,3-2-3 0,1 6 0 16,-1-6 29-16,4-6 11 0,0 0-8 0,-3 3 8 0,3-3 30 0,0 0 11 0,0 0 3 0,0 0 0 16,0 0 22-16,0 0 5 0,0 0 1 0,-7 6 0 15,7-6-15-15,0 0-2 0,0 6-1 0,0-6 0 16,0 6-32-16,0-6-6 0,0 8-2 0,0 1 0 16,7-3-14-16,-7 0 9 0,3 6-9 0,-3-6 8 15,4 2 6-15,-4 4 1 0,0-3 0 0,3 6 0 16,1-9 5-16,-1 8 0 0,1-2 1 15,0 0 0-15,-4 5-1 0,3-2 0 16,1 3 0-16,-1 5 0 0,-3-5-20 0,0 0 8 0,0 8-8 0,0-5 0 16,-3 5 8-16,-1-5-8 0,4 5 10 0,-3-5-10 15,-1 5 8-15,4 1-8 0,-4-4 0 0,1-5 9 16,-1 5 3-16,4-2 1 0,-3-1 0 0,3-2 0 16,0 6-2-16,0-13-1 0,-4 7 0 0,1-3 0 15,3-4-10-15,-7 1 0 0,7-6 9 0,0 0-9 16,-4 6 8-16,4-6-8 0,-3-1 10 0,3-5-10 15,0 0 16-15,0 0-2 0,0 0-1 0,0 0 0 16,0 0-51-16,0 0-10 0,0 0-3 0,0 0 0 16,0 0-1-16,-7 0-1 0,7 0 0 0,0 0 0 15,-7 0-44-15,7 0-9 0,0 0-2 0,-7-2 0 16,7 2-92-16,0 0-20 0</inkml:trace>
  <inkml:trace contextRef="#ctx0" brushRef="#br0" timeOffset="-173544.559">6985 12752 1740 0,'0'0'73'0,"0"0"-58"15,0 0 31-15,0 0 6 0,0 0 2 0,0 0 0 16,0 0-39-16,0 0-15 0,0 0 11 0,0 0-11 16,0 0 0-16,4 3 0 0,3 0-8 0,0 3 8 15,0 0-11-15,0-6 11 0,7 0-10 0,-11 6 10 16,4-6-9-16,0 0 9 0,1 0-8 0,-1 0 8 15,0 0 0-15,0 6 0 0,3-6 0 0,-3 3 0 16,-3-3 0-16,3 5 0 0,0-2 0 0,-3-3 0 16,3 3 0-16,0 0 0 0,0 0 0 0,0 3 8 15,3-3-8-15,-6 3-10 0,3 3 10 0,4-3-13 16,-1-6-42-16,1 6-8 0,-1-1-1 0,4-5-1 16,0 0-15-16,-3 0-2 0,3 0-1 0,7-5 0 15,-10-1-105-15,7 6-20 0</inkml:trace>
  <inkml:trace contextRef="#ctx0" brushRef="#br0" timeOffset="-172647.321">7387 12993 850 0,'0'0'17'0,"0"0"6"0,0 0-23 0,0 0 0 0,4-6 0 0,-4 6 0 15,0 0 8-15,0 0-8 0,10-3 8 0,-10 3-8 16,4-5 20-16,-4 5 0 0,3-6 0 0,-3 6 0 0,0 0 34 0,0 0 6 16,0-6 2-16,0 6 0 15,0 0 9-15,0 0 1 0,0 0 1 0,0 0 0 0,0 0-10 0,0 0-3 16,0 0 0-16,0 0 0 16,0 0-20-16,0 0-4 0,0 0 0 0,0 0-1 0,0 0-7 0,0 0 0 15,0 0-1-15,0 0 0 16,0 0 5-16,0 0 0 0,0 0 1 0,0 0 0 0,0 0-18 0,0 0-4 0,0 0-1 15,4 0 0-15,3 0-10 0,0 3 0 0,0 0 0 16,0-3 0-16,0 0 0 0,4 6 0 0,-4-3 0 0,3-1 0 16,-6-2 0-16,3 0 0 0,0 0 0 0,0 0 0 15,0 3 0-15,-3-3 0 0,3-3-11 0,3 1 11 16,-6-1-12-16,3-3 4 16,0 0 0-16,0 6 0 0,0-6 8 0,0-6-13 0,4 3 5 0,-4-5 8 15,0 2-17-15,3 3 4 0,-3-9 1 16,4 4 0-16,0-1 1 0,-4 3 1 0,0-2 0 0,3-1 0 31,-6 0-15-31,-1 3-3 0,1-2-1 0,-1 2 0 0,-3-3 9 0,0 4 1 0,0-4 1 0,-3 6 0 16,-1 3-1-16,1-6 0 0,3 4 0 0,-4 5 0 15,4 3 7-15,0-6 2 0,-3 3 0 0,3 3 0 16,-11 0 10-16,4 3 0 0,0 0-9 0,0 3 9 16,0 8 0-16,0-8 0 0,0 6 0 0,-4-3 0 15,4 5 13-15,-3 1-2 0,3-3-1 0,-1 3 0 0,-2 2 4 0,3-2 1 16,0 6 0-16,-4-7 0 0,4 1-15 0,0-3 0 15,0 8 0-15,4-11 0 0,-5 6 0 0,5-3 8 16,-1-4-8-16,4 4 0 16,-3 0 12-16,3 0-3 0,0-1-1 0,0 1 0 0,-4-3-8 0,4 3 0 15,4-3 0-15,-1 2 0 0,-3-5 0 0,4 3 8 16,-1-3-8-16,-3 3 0 0,4 2 0 0,-4-11 8 16,0 6-8-16,4-3 0 15,-1 3 14-15,-3 3-2 0,4-3-1 0,-4-6 0 0,0 0 5 0,3 9 0 16,1-1 1-16,-4-8 0 0,0 0-17 0,3 3 8 15,-3-3-8-15,4 6 0 0,6 0 16 0,-10-6-3 16,0 0-1-16,4 6 0 0,-1-6-4 0,4 6 0 0,-3-6-8 16,3 0 12-16,-7 0-12 0,7 0 8 15,0 3-8-15,0-3 0 0,0 0 0 0,0 0 0 0,0 0 0 0,0 0 0 16,0 0 0-16,0 6 0 0,1-3 0 0,-1-3 0 31,0 3-19-31,-4 0-9 0,8-3-3 0,-8 3 0 16,1-1-46-16,-1 1-10 0,4-3-1 0,-3 3-1 0,3 3-137 15,-7-6-27-15</inkml:trace>
  <inkml:trace contextRef="#ctx0" brushRef="#br0" timeOffset="-164434.421">8368 12943 770 0,'0'0'16'0,"0"0"4"16,0 0-20-16,0 0 0 0,0 0 0 0,0 0 0 0,0 0 24 0,0 0 1 15,0 0 0-15,0 0 0 16,0 0-11-16,0 0-2 0,0 0-1 0,0 0 0 0,0 0-11 0,0 0 8 15,0 0-8-15,0 0 8 0,0 0 1 0,0 0 0 16,0 0 0-16,0 0 0 0,0 0 11 0,0 0 3 0,0 0 0 0,0 0 0 16,0 0-5-16,0 0-1 15,0 0 0-15,0 0 0 0,0 0-7 0,0 0-2 16,0 0 0-16,0 0 0 0,0 0 0 0,0 0 0 0,0 0 0 16,0 0 0-16,0 0 19 0,0 0 3 15,0 0 1-15,0 0 0 0,0 0 7 0,0 0 2 16,0 0 0-16,0 0 0 0,0 0 1 0,0 0 1 0,0 0 0 0,0 0 0 15,0 0-18-15,0 0-4 0,0 0-1 0,0 0 0 16,0 0-19-16,0 0 0 0,0 0 8 0,0 0-8 16,0 0 0-16,0 0 0 0,0 0 0 0,0 0 0 15,0 0 0-15,0 0 0 0,0 0 0 0,0 0 0 16,0 0 0-16,0 0 0 0,0 0 0 0,0 0 0 16,0 0 0-16,0 0 0 0,0 0 0 0,0 0 0 15,0 0 0-15,0 0 0 0,0 0 0 0,0 0 0 16,0 0 0-16,0 0 0 0,0 12 0 0,0-12 0 15,0 0 8-15,0 0-8 0,0 0 0 0,0 0 0 16,0 0 19-16,0 0-3 0,0 0-1 0,0 0 0 0,0 0-7 0,0 0-8 16,0 0 11-16,0 0-11 0,0 0 0 0,0 0 0 15,0 0 0-15,0 0 0 0,7 0 0 0,-7 0 0 16,0 0 0-16,7 0 0 16,-7 0 0-16,0 0 0 0,0 0 0 0,7 6 0 0,0-6 0 15,-7 0 0-15,0 0 0 0,7 6 0 0,0-6 0 0,-7 0 0 16,4 0 0-16,3 0 0 0,-7 0 0 0,0 0 0 15,7 0 0-15,-4-6 0 0,-3 6 0 0,4 0 0 16,-4 0 0-16,7 0 0 0,-7 0 8 0,4-6-8 16,-1 6 0-16,-3 0 0 0,7 0 0 0,-3-6 0 15,-4 6 0-15,0 0 0 0,7 0 0 0,-7 0 0 0,0 0 0 0,7-6 0 16,-4 6 0-16,-3 0 0 0,0 0 0 16,4-3 0-16,3 3 0 0,-7 0 0 0,0 0 0 0,0 0 0 15,3 0 0-15,-3 0 0 0,0 0 0 0,0 0 0 16,7 0 0-16,-7 0 0 0,0 0 0 0,0 0 0 15,0 0 0-15,0 0 0 0,0 0 0 0,0 0 0 16,0 0 0-16,0 0 0 0,0 0 0 0,4 3 0 16,-1-6 0-16,-3 3 0 0,0 0 0 15,0 0 0-15,0 0 0 0,0 0 0 0,0 0 0 16,0 0 0-16,0 0 0 0,0 0 0 0,0 0 8 0,0 0-8 16,0 0 0-16,0 0 0 0,0 0 8 0,0 0-8 15,0 0 0-15,0 0 0 0,0 0 0 0,0 0 0 16,0 0 0-16,0 0 0 0,0 0 0 0,0 0-9 15,0 0 9-15,0 0 0 0,0 0 0 0,0 0 0 16,0 0 0-16,0 0 0 0,0 0 0 0,0 0 0 16,0 0 0-16,0 0 0 0,0 0 0 0,0 0 0 0,0 0 0 15,0 0 0-15,0 0 0 0,0 0 0 0,0 0 0 0,0 0 0 16,0 0 0-16,0 0 0 16,0 0-25-16,0 0-3 0,0 0-1 0</inkml:trace>
  <inkml:trace contextRef="#ctx0" brushRef="#br0" timeOffset="-163278.302">8442 12949 961 0,'0'0'20'0,"0"0"5"0,0 0 1 0,0 0 2 0,0 0-28 15,0 0 0-15,0 0 0 0,0 0 0 0,0 0 31 0,0 0 0 0,0 0 0 0,0 0 0 16,0 0-10-16,0 0-1 0,0 0-1 0,0 0 0 15,0 0-1-15,-4-6 0 0,4 6 0 0,0 0 0 16,0 0 5-16,0-3 1 0,0-5 0 0,0 8 0 16,0 0 2-16,0 0 1 15,0 0 0-15,0 0 0 0,0 0-12 0,0 0-3 0,0 0 0 0,0 0 0 16,0 0-12-16,0 0 9 0,0 0-9 0,0 0 8 16,0 0-8-16,0 0 0 0,0 0 0 0,0 0 0 15,0 0 0-15,0 0 0 0,0 0 0 0,4 3 0 16,3-1 0-16,-7-2 0 0,7-2 0 0,0 2 0 15,0 0 14-15,0-3 1 0,0-3 0 0,0 0 0 16,0 3 3-16,0-3 1 0,1 3 0 0,-5 0 0 16,4-3-7-16,0 6 0 0,0-6-1 0,0 0 0 15,0 6-11-15,0-11 0 0,-3 8 0 0,-1 0 8 0,4 0-8 16,-3 0 0-16,3 0 0 0,-3 0 0 16,-1 3 0-16,-3 0 0 0,7-3 0 0,-7 3 0 0,0 0 0 15,4-3 0-15,-4 0 0 0,0 3 8 0,0 0-8 0,0 0 8 16,0 0-8-16,0 0 8 0,0 0 0 15,0-3-8-15,0 0 12 0,0-8-4 16,0 5-8-16,-4 6 10 0,-3-9-10 0,0 3 10 16,4 3-10-16,3 3 0 0,0 0 0 0,-8 0 0 0,-2-3-15 0,3 0-1 15,0 3-1-15,-4 3 0 0,4 0-2 0,-3 0 0 16,3 0 0-16,-4 0 0 0,0 0 5 0,4 3 1 16,-3 6 0-16,-1-7 0 0,1 4 13 0,3 0-9 15,-1-3 9-15,1 3-8 0,0 2 8 0,0-5 0 16,4 0 0-16,-4 3 0 0,3 0 0 0,1-3 0 0,-1 3 0 15,1-4 11-15,-1 1-3 0,4-6 0 0,0 0 0 0,-3 6 0 16,-1 0 10-16,4-6 2 0,0 0 0 0,0 0 0 16,-4 6-7-16,4-6-1 0,0 0 0 0,0 0 0 15,-3 6-12-15,3-3 0 0,0 6 0 0,-4-4 0 16,4 4 0-16,0-3 0 0,0-6 0 0,-3 12 0 16,3-6 0-16,0 6 0 0,0-7 0 0,0 4 0 15,0 3 0-15,3-3 0 0,-6 0 0 0,3 2 0 16,3-5 0-16,-3 3 0 0,4 0-8 0,-1 3 8 15,1-6 0-15,3-1 0 0,-3 4 0 0,3-9 0 16,0 6 0-16,0-6 0 0,0 6 8 0,3-6-8 16,1 0 13-16,0 0-3 0,-1 0-1 0,1 0 0 15,-1 3-9-15,4-3 8 0,1 0-8 0,-5 3 8 16,4-3-8-16,-3 3 0 0,3-3 0 0,0 0 8 16,-3 6-8-16,3-3 0 0,-4-3 0 0,1 0 0 15,3 0-14-15,-3 0-5 0,-1 0-1 0,1 0 0 16,-1 3-34-16,1-3-7 0,-4 3-2 0</inkml:trace>
  <inkml:trace contextRef="#ctx0" brushRef="#br0" timeOffset="-162273.268">9031 12820 1242 0,'0'0'27'0,"0"0"5"0,0 0 2 0,4-3 2 0,-4-3-36 0,3 0 0 0,1 0 0 0,-1 3 0 0,1 0 26 0,-1-5-2 16,-3 8 0-16,0 0 0 15,0 0-41-15,0 0-9 0,0 0-2 0,0 0 0 16,0 0-21-16,0 0-5 0,0 0-1 0,0 0 0 15,-10 8 43-15,3-2 12 0,0 0 0 0,-4-3 0 0,0 6 16 16,1 0 10-16,-1-3 2 0,4 5 1 16,-3-8 33-16,-1 6 6 0,0-3 2 0,1-3 0 0,3 3-5 0,-4 0-1 15,4-6 0-15,0 0 0 0,0 3-14 0,7-3-3 16,-7 8-1-16,0-8 0 0,7 0-23 0,0 0-5 16,0 0-1-16,0 0 0 0,-4 0-2 0,4 0-1 15,0 0 0-15,0 0 0 0,0 0-2 0,-7 0 0 16,4 6 0-16,3-6 0 0,0 0-12 0,0 0 0 0,-7 6 0 15,-4-6 0-15,8 0-20 0,-4 6 2 0,0-6 1 16,3 6 0-16,4-6 17 0,-4 3-12 16,-3 3 12-16,4-3-10 0,-4 0 10 0,3 3 0 0,1-3 0 0,-1 2 0 15,4-5 0-15,-3 3-8 0,3-3 8 16,0 0-8-16,0 6 8 0,0-6-10 0,0 0 10 0,0 0-10 16,3 6 10-16,4-6 0 0,0 6 10 0,0 0-10 15,4-6 0-15,-4 0 0 0,4 0 0 0,3 0 0 16,-4 0 27-16,4-6-1 0,-3 0 0 0,3 0 0 15,0 0-5-15,-3 0-1 16,-1 1 0-16,5-1 0 0,-1 6-12 0,-4-3-8 0,1 0 10 0,-1 3-10 16,1 0 8-16,-4 0-8 0,0-6 0 0,0 3 0 15,4 3 0-15,-4-3 0 0,0 3 0 0,0 0 0 16,-4 3 0-16,4 0 0 0,-3 3 0 0,3-3 0 16,-3 9 0-16,3-7 0 0,-7 4-9 0,3 3 9 15,1-6 0-15,-4 9 0 0,0-4 0 0,0 1 0 0,0 0 0 16,0 0 0-16,0-4 0 0,-4-2 0 0,4-6 0 0,-3 9 0 15,3 0 0-15,0-9 0 0,-7 12 11 0,0-1-11 16,3-5 10-16,-3 3-10 0,3-3 12 0,4-6-4 16,-7 6-8-16,0 3 12 0,0-3-12 0,0-1 0 15,7-5 0-15,-7 9 0 0,7-9 0 0,0 0 0 16,0 0 0-16,-3 0 0 0,3 0-22 16,-7 6 2-16,7-6 1 0,-7 0 0 0,7 0 5 0,-4 0 1 15,-3-6 0-15,7 6 0 0,0 0 13 0,0 0-9 16,-7 0 9-16,7 0-8 0,-7 0 8 0,7 0-10 15,0 0 10-15,-4 0-10 0,4 0 10 0,0 0-10 16,0 0 10-16,-7-6-10 0,4 6 10 0,-4 0-8 16,7 0 8-16,-7 0-8 0,-4 6 8 0,4-6 0 0,3 0-9 0,-3 6 9 15,7-6 0-15,-7 0 0 0,0 6-9 0,0-6 9 16,0 0 0-16,0 0 0 0,7 0-8 0,-3 0 8 16,-1 0-22-16,4 0-1 0,-7-6 0 0,3 6 0 31,4 0-39-31,-7-6-8 0,4-3-2 0,-4 4 0 15,3-1-118-15,1-6-24 0</inkml:trace>
  <inkml:trace contextRef="#ctx0" brushRef="#br0" timeOffset="-161609.914">9451 12461 1288 0,'0'0'27'0,"0"0"5"0,0 0-32 0,0 0 0 0,0 0 0 0,0 0 0 15,-7 0 48-15,7 0 4 0,0 0 0 0,0 0 0 16,0 0-32-16,0 0-7 0,0 0-1 0,0 0 0 16,0 0 16-16,0 0 4 0,0 0 0 0,0 0 0 15,0 0-16-15,0 0-4 0,0 0 0 0,0 0 0 16,0 0-3-16,0 0-1 0,0 0 0 15,-4 6 0-15,1 3 4 0,-1-3 0 0,4 3 0 0,-3-1 0 16,3 1-2-16,-4 0 0 0,1 3 0 0,3-6 0 16,-4 5-1-16,4 4 0 0,-3-6 0 0,-1 6 0 15,4-4 1-15,-3 1 0 0,-1-3 0 0,4 3 0 16,-3 5 8-16,3-5 2 0,0 0 0 0,0 0 0 16,-4 8-4-16,4-8-1 0,0 6 0 0,0 5 0 15,0-2-1-15,0-1 0 0,0 1 0 0,0 5 0 16,0-5-3-16,0 8-1 0,4-11 0 15,-4 8 0-15,0-2-10 0,0 2 10 0,0-2-10 0,0-3 10 16,0-1-10-16,0 1 0 0,0-4 0 0,-4-2 8 0,4 6-8 16,0-1 10-16,0-8-10 0,0 6 10 15,-4-4-10-15,4 4 0 0,0-6 0 0,0-1 0 0,-3 1 11 16,3 0-3-16,0 3-8 0,0-4 12 16,-4-5-12-16,4 3 0 0,0-3 0 0,0 3 0 0,0-3 0 15,0-6 0-15,0 9 0 0,0-9 0 16,0 0 0-16,0 0 0 0,0 0 0 0,0 0 0 0,0 0 0 0,0 0 0 15,0 0-9-15,0 0 9 16,0 0-36-16,0 0 0 0,0 0-1 0,0 0 0 16,0 0-33-16,0 0-6 0,0 0-2 0</inkml:trace>
  <inkml:trace contextRef="#ctx0" brushRef="#br0" timeOffset="-161007.697">9243 12776 1605 0,'0'0'35'0,"0"0"7"0,0 0 2 0,0 0 2 16,0 0-37-16,0 0-9 0,0 0 0 0,0 0 0 0,0 0 0 0,0 0 0 16,0 0 0-16,0 0 0 15,0 0 0-15,0 0 0 0,0 0 0 0,3 0 0 0,1 0 0 0,-4 0 0 16,0 0 0-16,7 0 0 15,-7 0 0-15,0 0 0 0,3-6 0 0,-3 6 0 0,7 6 0 0,-7-6 0 16,4-6 0-16,-4 6 0 16,0 0 9-16,0 0 0 0,7 0 0 0,-7 0 0 0,0 0 7 0,4 6 2 0,3-6 0 0,0 0 0 15,0 0 6-15,0 0 2 16,-4 0 0-16,-3 0 0 0,7 0-12 0,0 6-2 0,0-6-1 0,4 0 0 31,-4 0 4-31,4 0 1 0,-1-6 0 0,1 6 0 0,-1 0-2 0,-2-6 0 16,2 0 0-16,1 6 0 15,-4-6-14-15,3 3 11 0,1 3-11 0,-4-3 10 0,4 3-10 0,-1 0 0 0,-3 0 0 0,4 0 0 16,-4 0 0-16,0-3 0 0,0 3 0 16,0 0 0-16,0 0 0 0,-3 3 0 0,3-3 0 0,0 0 0 15,-4 0-9-15,1 3 9 0,3-3 0 0,-7 0 0 16,3 0 0-16,-3 0 0 0,4 0 0 0,-1 0 0 16,1 0 0-16,3 0 0 0,-4-3 0 0,5 0 0 15,-5 0-10-15,1 0 10 0,3-2-8 0,0 5 8 16,0-3-24-16,-4 0 0 0,4-3 0 0,0 3 0 15,0 0-28-15,1 3-6 16,-1-6-1-16</inkml:trace>
  <inkml:trace contextRef="#ctx0" brushRef="#br0" timeOffset="-159526.752">10181 12914 975 0,'0'0'21'0,"0"0"5"0,0 0 1 0,0 0 1 0,0 0-28 0,0 0 0 0,-3 6 0 0,3-6 0 0,0 0 69 0,0 0 9 16,0 0 2-16,0 0 0 15,0 0-30-15,-4 6-6 0,1 3 0 0,3-9-1 0,0 0-11 0,0 0-3 16,0 0 0-16,0 0 0 0,0 0-9 0,0 0-3 16,0 0 0-16,0 0 0 0,0 0-8 0,0 0-1 15,0 0-8-15,0 0 12 16,-4 5 8-16,4-5 0 0,-3 9 1 0,-1 3 0 0,4-6 8 0,-4 0 2 15,1 5 0-15,-1-2 0 0,1 0-11 0,-4 6-1 16,3-3-1-16,1-4 0 0,-1 4 6 0,1 0 2 16,-1 6 0-16,1-7 0 15,-1-2-6-15,1 3 0 0,-1 0-1 0,1-4 0 0,-1 1-19 0,0 3-11 16,4-12 2-16,0 6 0 16,-3 9 9-16,-1-4 0 0,1 1 0 0,3 0 0 0,-4 0 0 0,4-3 11 0,0-1-3 0,0-8 0 15,0 0-8-15,0 0 0 0,0 0 0 0,0 0 8 16,0 0 0-16,0 0-8 0,0 0 12 0,0 0-4 15,0 0 7-15,0 0 1 0,0 0 0 0,0 0 0 16,0 0-3-16,0 0 0 0,0 0 0 0,0 0 0 16,-3-6-13-16,3 4 0 0,0-4 0 0,0 3 0 15,0-3 0-15,0 6 0 0,0-6 0 0,0 0 0 16,0 0 0-16,0 0 9 0,0 0-9 0,-4-2 8 16,4 2-8-16,0-6 8 0,0 6-8 0,0 0 8 15,4-9 8-15,-4-2 0 0,3 2 1 0,-3 6 0 16,4-2-17-16,-1-7-16 0,4 3 4 0,-3-2 0 15,3-1 12-15,0 0 0 0,-3 4 0 0,3-4-9 0,0 0 9 16,0 7 0-16,3-7 0 0,-3 9 0 16,-3-3 0-16,3-2-10 0,0-1 10 0,-3 6 0 15,3 0 0-15,-4 1 0 0,4-4 0 0,-3 6 0 16,-1 3-13-16,4-3 1 0,-3 3 0 0,-1 0 0 0,-3 3 12 0,0 0 10 16,0 0-2-16,0 0 0 15,0 0-8-15,8-3-11 0,-1 3 3 0,-4-3 0 0,1 0 8 0,-4 3 0 16,0 0 0-16,0 0 0 0,7-3 0 0,-4 3 0 15,4 0 0-15,-7 0 0 0,7 0 0 0,-7 0 0 16,0 0-11-16,7 3 11 16,-7-3-16-16,7 3 2 0,-7-3 1 0,4 9 0 0,3-3 5 0,-3 6 8 0,-1 0-13 15,1-4 5-15,-4 4-12 0,0 0-3 16,0 5 0-16,0-5 0 0,-4 3 14 0,4 3 9 0,-3-1-12 0,3 1 12 16,-4-3-8-16,4-1 8 0,-4 1 0 0,4 3 0 15,-3-4 0-15,3-2 0 0,0 6 0 0,0-1 0 16,-4-5 0-16,4 6 0 15,0-4 0-15,-3 4 0 0,3-9 0 0,-4 6 0 0,1-4 0 16,3 4 0-16,0-3 0 0,-4-3 0 16,1-3 0-16,-1 2 0 0,4-5 0 0,-3 3 0 0,3-6 0 0,-4 9 0 15,4 0 19-15,-3-3 1 0,3-6 0 0,-4 6 0 16,4-6-20-16,0 0 0 0,0 0 0 0,0 0 0 16,0 0 0-16,0 0 0 0,-7 5 0 0,7-5 0 15,0 0-38 1,0 0-5-16,0 0-1 0,0 0 0 0,0 0-136 0,4-5-27 0</inkml:trace>
  <inkml:trace contextRef="#ctx0" brushRef="#br0" timeOffset="-158260.471">10439 12987 520 0,'0'0'22'0,"0"0"-22"16,0 0 40-16,0 0 4 0,0 0 1 0,0 0 0 16,0 0 7-16,0 0 0 0,0 0 1 0,0 0 0 15,0 0 18-15,0 0 3 0,0 0 1 0,0 0 0 16,0 0 13-16,0 0 4 0,0 0 0 0,0 0 0 15,0 0-22-15,0 0-4 0,0 0-1 0,0 0 0 16,0 0-31-16,0 0-6 0,0 0-2 0,0 0 0 16,0 0-11-16,0 0-3 0,0 0 0 0,0 0 0 0,0 0 2 0,0 0 0 15,-4-3 0-15,4 3 0 0,0 0-14 0,0 0 0 16,0 0 0-16,0 0 0 0,0 0 0 0,0 0 0 16,0 0-9-16,0 0 9 0,0 0-9 0,0 0 9 15,0 0-8-15,0 0 8 0,4 3 0 0,3 3 0 16,0-3 0-16,-4-3 0 15,4 3 0-15,0-3 0 0,1 0 9 0,-5 0-9 0,4-3 16 16,-3 0-3-16,3 0-1 0,-4 0 0 16,4 0 8-16,-3 1 2 0,3-7 0 0,0 6 0 0,-4 0-10 0,1 3-1 15,3-6-1-15,-3 0 0 16,-4 6-10-16,3-6 0 0,1 6 0 0,-4 0 8 0,0 0-8 0,0 0 0 16,3-6 0-16,-3 6 0 15,0 0 0-15,4-3 8 0,-4 3-8 0,3-5 0 16,-3-4 0-16,0 9 8 0,4-6-8 0,3 0 0 0,-4 0 0 15,1 3 0-15,-1-3 0 0,1 0 0 0,-1 6 0 0,4-6 0 0,-3-2 0 0,3 5 0 16,-3 0 0-16,3-3 8 0,-4 0-8 0,4 0 12 16,-3 3-12-16,-1-3-12 0,-3 3 2 0,4-2 1 15,-1-1 9-15,-3 6-8 0,0 0 8 16,0 0-8-16,0 0-6 0,0 0-1 0,4-6 0 0,-4 6 0 16,0 0-4-16,-4-6-1 0,1 3 0 0,3 3 0 15,-7-3 8-15,0 0 2 0,3 0 0 16,4 3 0-16,0 0 10 0,-10 0-8 0,2-3 8 0,-2 3-8 15,3 0 8-15,0 3 0 0,0-6 0 0,7 3 0 16,-7 0 0-16,7 0 0 0,0 0 0 0,-7 3 0 16,7-3 0-16,-7 3 0 0,7-3 0 0,-7 3-8 15,7-3 8-15,-8 3 0 0,8-3 0 0,-3 9-8 16,3-9 8-16,0 0 0 0,0 0 0 0,0 0 0 16,0 0 0-16,-7 0 0 0,7 0 0 0,-7 0 0 0,7 0 0 0,-7 0 0 15,7 0 8-15,-7 6-8 0,0-6 0 16,0 0 0-16,7 0 0 0,-4 6 0 0,4-6 0 0,-7 5-13 15,0-2 5-15,7-3 8 0,-4 3 0 0,-3 3 0 16,7-6 0-16,-3 6 0 0,-4-3 0 0,3 3 0 16,4-6 0-16,-7 6-11 15,7-6 11-15,-3 11 0 0,3-11 0 0,-4 6 0 0,4-6 0 0,-3 6-8 16,-1 0 8-16,1-3-8 16,-1 3 8-16,4-6 0 0,0 6 0 0,-3 0 0 0,-1 3 0 0,0-1 8 15,1 4-8-15,-1-6 8 0,1 0-8 0,-1 6 0 16,4-4-11-16,0-8 11 0,-3 6 0 0,-1 0 0 0,4 6 0 15,0-6 0-15,0 6 0 16,0-4-9-16,-3 1 9 0,3 0 0 0,0 0 0 0,0 0 0 16,0 2 0-16,0-5 0 0,0 0 0 0,3 3 0 15,-3-6 0-15,0 9 0 0,0-6 0 0,0 2 0 0,0-8 8 0,0 6-8 16,0-6 12-16,0 6-3 0,4 0 0 16,-1 3 0-16,1 0 0 0,-1-3 0 0,-3-6 0 0,4 5 0 15,-4-5 5-15,3 6 1 0,5-3 0 0,-1 0 0 16,0 0-3-16,0 3 0 0,0-6 0 0,-4 0 0 15,4 6 6-15,0-6 1 0,0 0 0 0,1 0 0 16,-1 6-19-16,0-6-16 0,-4 3 4 0,4 0 0 16,0 0 12-16,0-3 0 0,0 3 0 0,0-3 0 15,-3 3 0-15,-4-3 16 0,7 2-3 0,-7-2-1 16,4 0-12-16,3 3-16 0,0-3 3 16,0 0 1-16,-7 0 12 0,3 0 16 0,4 0-3 0,-3 0-1 15,-4 0-12-15,7 0-16 0,-4-3 3 0,4 3 1 16,0-2-17-1,1-1-3-15,-5-3-1 0,4 3 0 0,0-6-91 0,-3 3-17 0,3 0-4 16</inkml:trace>
  <inkml:trace contextRef="#ctx0" brushRef="#br0" timeOffset="-157635.841">10724 12529 832 0,'-7'6'17'0,"4"-3"4"15,-1 5-21-15,-3 1 0 0,4-3 0 0,-4 0 0 0,3 0 46 0,4-6 5 16,0 0 1-16,-7 6 0 0,7-6-23 0,0 0-4 16,0 0-1-16,0 0 0 0,0 0-1 0,0 0-1 15,-3 0 0-15,3 0 0 0,0 0 10 0,0 0 1 16,0 0 1-16,0 0 0 16,0 0-13-16,0 0-2 0,0 0-1 0,0 0 0 0,0 0-3 0,0 0-1 0,0 0 0 0,0 0 0 15,0 0 1-15,0 0 0 0,0 0 0 0,0 0 0 16,0 0-15-16,0 0 0 0,0 0 0 0,0 0 0 15,0 0 33-15,0-6 1 0,3 0 0 0,-3 0 0 16,0 0 10-16,0-3 1 0,4 1 1 0,-1-1 0 16,4 3-20-16,-3-6-4 0,-1 0-1 15,1 1 0-15,-1-1-9 0,-3 3-3 16,4-3 0-16,-1 6 0 0,4-2-9 0,-3-4 0 16,3 3 0-16,-7-6 8 0,4 9-8 0,-1 1 0 0,1-7 0 0,-1 6 0 31,-3 3-32-31,0 3-8 0,0 0-1 0,0 0-1 15,0 0-29-15,0 0-5 0,0 0-2 0,0 0 0 0,0 0-18 16,0 0-4-16,0 0-1 0</inkml:trace>
  <inkml:trace contextRef="#ctx0" brushRef="#br0" timeOffset="-153430.005">10816 12967 72 0,'0'0'0'0,"0"0"0"15,0 0 0-15,0 0 0 0,0 0 0 0,0 0-10 16,0 0-4-16,0 0-1 0,0 0 0 0,0 0 0 16,0 0 15-16,0 0 0 0,0 0 0 0,0 0 0 15,0 0 20-15,0 0 8 0,0 0 0 0,0 0 1 16,0 0 63-16,0 0 13 0,-7 0 3 0,7 0 0 16,-7-6-38-16,7 6-7 0,0 0-2 0,0 0 0 15,0 0-28-15,-3-6-5 0,3 6-2 0,0 0 0 16,0 0 5-16,0 0 1 0,0 0 0 0,0 0 0 0,-4-6 6 0,4 6 2 15,0 0 0-15,0 0 0 0,-7-6 2 16,7 6 1-16,0 0 0 0,0 0 0 16,0 0-9-16,0 0-2 0,0 0 0 0,0 0 0 0,0 0-16 0,0 0-3 15,0 0-1-15,0 0 0 0,0 0-2 0,0 0-1 16,0 0 0-16,0 0 0 16,0 0 11-16,0 0 3 0,0 0 0 0,0 0 0 15,0 0-9-15,0 0-2 0,0 0 0 0,0 0 0 0,0 0-12 0,0 0 8 16,0 0-8-16,0 0 0 0,7 6 9 0,0-6-9 15,-7 0 8-15,0 0-8 0,4-961 0 0,-4 1928 0 16,7-973 0-16,0 12 0 0,0-6 0 0,0 6 0 0,-4-6 0 16,-3 0 0-16,7 0 12 0,0 6-2 15,0-6-1-15,-3 0 0 0,3 0-9 0,-7 0 0 0,4 0 0 0,3 0 0 16,0-6 0-16,-4 6 0 0,4-6 0 0,-3 6 8 16,-1-6 0-16,4 0 0 0,0 3 0 0,-3-2 0 15,-4 5-8-15,7-3 0 0,0-6 0 0,-3 3 8 16,3 0-8-16,-4 3 0 0,1 0 0 0,-1-3 8 15,1 0-8-15,-1 6 8 0,1-6-8 0,3-5 8 16,-4 5-8-16,-3 0 0 0,4 0 0 0,-4 3 0 16,0 3 8-16,4-6 2 0,-4 0 1 0,0 1 0 15,0 5-11-15,0 0 8 0,3-12-8 0,-3 12 8 16,0 0-8-16,0 0 0 0,4 0 0 0,-4 0 0 16,0 0 0-16,0 0 0 0,0 0 0 0,0 0-11 15,0 0-2-15,0 0-1 0,0 0 0 0,0 0 0 16,0 0 2-16,0 0 1 0,0 0 0 0,0 0 0 15,0 0 11-15,0 0-8 0,0-9 8 0,0 9-8 16,0 0 8-16,0 0 0 0,0 0 8 0,0 0-8 16,0 0 0-16,0 0 0 0,-4-3 0 0,4 3 0 0,0 0 0 0,-7-6 0 15,3 3 0-15,1 0 8 0,-1 0-8 0,4 3 0 16,-3-6 0-16,-1 3 0 0,4 3 0 0,-3-5 0 16,-4 2 0-16,7 3 0 0,-4 0 0 0,4 0 0 15,-3-6 0-15,3 6 0 0,-7 0 0 0,7 0 0 16,-7-6 0-16,3 6 0 0,-3 0 0 0,7 0 0 15,-7 0 0-15,7 0 0 0,0 0 0 0,-7 0 0 16,0 0 0-16,3 6-8 0,4-6 8 0,0 0 0 0,-7-6 0 16,7 6 0-16,0 0 0 0,0 0 0 15,0 0 0-15,0 0 0 0,0 0 0 0,0 0 0 0,-7 0 0 16,7 0 8-16,-7 0-8 0,7 0 11 16,0 0-11-16,0 0 12 0,-7 0-12 0,7 0 0 15,-3 0 0-15,3 0 8 0,0 0-8 0,-8 6 0 0,8-6 0 0,-7 0 0 16,7 0 0-16,0 0-11 0,-7 0 11 0,7 0-8 15,-3 6 8-15,3-6 0 0,-7 3 0 0,7-3-8 16,-7 8 8-16,3-2 0 0,4-6 0 0,-7 6-8 16,4 3 8-16,-1-3 0 0,1 0 0 0,-1 0 0 15,1 5 0-15,-1-8 0 0,0 6 0 0,1-3 0 16,3-6 0-16,0 9 0 0,-4-3 0 0,1 5 0 16,-1 1 0-16,1-6 0 0,-1 3 0 0,1-3 0 15,3 6 11-15,-4-7-3 0,1 7 0 0,3 0 0 16,-4-6 0-16,1 0-8 0,-1 5 12 0,4-2-4 15,-3-3-8-15,3 6 0 0,0-6 0 0,0 6 0 0,0-12 0 16,0 0 0-16,0 3 0 0,0 5 0 16,0-8 16-16,0 0 0 0,0 6 1 0,0-6 0 0,7 6-7 15,-7 3-2-15,3-3 0 0,-3-6 0 16,0 0 0-16,0 12 0 0,0-7 0 0,0 1 0 16,0-6-8-16,4 6 10 0,-4-6-10 0,0 9 10 15,0-9-2-15,3 6-8 0,1 3 12 0,-1-3-4 0,1-1-8 0,-4-5 8 16,3 9-8-16,4-3 8 0,-3 0-8 0,3 0 0 15,0 3 0-15,0-3-11 0,0 0 11 0,0-4 12 16,4 4-2-16,-4-3-1 0,3 0-1 0,-3 0-8 16,4 3 12-16,0-6-4 0,-1 6 0 0,-3-6-8 15,4 6 12-15,-1-6-4 0,1 3-8 0,-4 0 0 0,0-3 0 0,4 3 0 16,-4-3 8-16,0 3-8 0,3 0 8 16,-2-3-8-16,-1 2 0 0,0 1 0 0,0 0 0 0,0 0 0 15,3 0 0-15,-3 0 0 0,0-3 0 16,4 3 0-16,0 0 0 0,-4-3 0 0,0 0 0 0,0 3 0 15,0-3 0-15,0-3 0 0,3 3 8 0,-3-3-8 16,1 3 0-16,-1 0 0 0,0-3 0 0,0 3 8 16,0 0-8-16,0 0-11 0,-4 0 3 15,-3 0 0-15,0 0-12 0,7 0-3 0,-7 0 0 0,0 0 0 32,0 0-31-32,0 0-6 0,0 0-2 0,4 3 0 15,-4-3-138-15,0 15-27 0</inkml:trace>
  <inkml:trace contextRef="#ctx0" brushRef="#br0">12174 12979 589 0,'0'0'24'0,"0"0"-24"15,0 0 40-15,0 0 2 0,0 0 1 0,0 0 0 16,0 0-9-16,0 0-2 0,0 0 0 0,0 0 0 16,0 0 12-16,0 0 3 0,-7 5 0 0,0-5 0 0,4 3 5 0,3-3 2 15,0 0 0-15,0 0 0 0,0 0-18 0,0 0-3 16,0 0-1-16,0 0 0 0,0 0-11 0,0 0-2 16,0 0-1-16,0 0 0 0,0 0-7 0,0 0-2 15,0 0 0-15,0 0 0 0,0 0-9 0,0 0 12 16,0 0-12-16,0 0 12 0,0 0-12 0,0 0 0 15,0 0 0-15,0 0 0 0,0 0 0 16,0 0 0-16,0 0-9 0,0 0 9 0,0 0 0 0,0 0 0 16,0 0 0-16,0 0 0 0,3 6 0 0,-3-6 0 15,7 0 0-15,-3 3 0 0,3-3 0 0,-4 0 0 16,-3 0 0-16,7-3 0 0,1 3 11 0,-1-3-1 16,-4-3 0-16,4 4 0 0,0 2 2 0,0-3 1 0,0 3 0 15,-3-6 0-15,3 3-4 0,0 0-1 0,0 3 0 16,-3 0 0-16,3 0-8 0,0-6 0 0,-4 6 0 0,4 0 8 15,0 0-8-15,0 0 0 0,-3-6 0 0,-4 6 8 16,7 0-8-16,0 0 0 0,-7 0 0 0,4 0 0 16,3 0 0-16,-4 0 0 0,4 0 0 0,-7 0 0 15,4-6 0-15,-1 0 10 0,1 3-10 0,-1 0 10 16,1-2-2-16,-1-4 0 0,1 3 0 0,-4 0 0 16,3 0-8-16,1 0 0 0,-4 6 9 0,3-6-9 15,-3 0 8-15,0 6-8 0,0 0 8 0,-3-11-8 16,3 5 9-16,-4-3-9 0,1 3 12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6T19:56:22.3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12393 13194 198 0,'0'0'0'0,"0"0"8"0,0 0-8 0,0 0 11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6T20:07:42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8752 0 0,'0'1'190'0'0,"-1"8"-10"0"0,-2-3-78 0 0,-7-1 1599 0 0,1-9-2266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6T20:08:01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12640 0 0,'0'0'536'0'0,"0"0"-432"0"0,0 0-104 0 0,0 0 0 0 0,0 0 0 0 0,0 0 0 0 0,0 7 432 0 0,0-7 64 0 0,0 0 16 0 0,0 10 0 0 0,0-10-416 0 0,0 0-96 0 0,0 0 0 0 0,0 0 0 0 0,0 0 0 0 0,0 0 0 0 0,0 0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6T20:09:07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548 140 14184 0 0,'0'0'288'0'0,"0"0"88"0"0,0 0-304 0 0,0 0-72 0 0,0 0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01T14:30:54.1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7239 12435 597 0,'0'0'16'0,"-7"3"5"0,3 0-21 0,-3 3 0 0,0 2 0 0,4-2 0 15,-4 0 56-15,0 0 6 0,3 3 2 0,1-3 0 0,-1 2 0 0,1-2 0 16,3-6 0-16,-4 9 0 0,4-9-33 0,0 0-7 16,0 0 0-16,0 0-1 0,0 0 39 0,0 0 8 15,0 0 2-15,0 0 0 0,0 0-32 0,0-9-5 16,0 6-2-16,0 3 0 0,0 0 3 0,0 0 1 15,4-5 0-15,-4 2 0 16,3 0-59-16,-3 3-12 0,4-3-2 0,3 0-1 0,-4 0 37 0,4 3 0 16,0-3 0-16,0 3 0 0,0 3 0 0,0 3 0 15,1-3 0-15,-1 3 0 0,3-1 15 0,-3 4 10 0,4 0 3 16,-8-3 0 0,8 6-45-16,-1-6-9 0,5-1-2 0,-1 4 0 0,0 0 45 0,0 0 9 15,4-3 2-15,-4 0 0 16,3-6-45-16,-3 6-9 0,1-6-2 0,2 5 0 0,1-5 45 0,-4 6 9 0,4-6 2 0,-1 6 0 31,-3-6-45-31,4 6-9 0,0 0-2 0,-1 0 0 0,1-9 47 0,0 0 9 0,-1 3 1 0,4-3 1 31,1 3-48-31,-1 0-10 0,0 3-1 0,4-3-1 0,-4-3 30 0,3 0 0 0,1 0 0 0,3 0 0 16,-3 0 15-16,3 0 9 0,-3-3 1 0,3 6 1 16,0 0-42-16,-3-5-8 15,0 5-1-15,-1 0-1 0,1 0 26 0,3 0 0 0,-3 5 0 0,3-5 0 16,0 6 16-16,1-3 8 0,2 0 1 0,-2 0 1 15,-1 0-42-15,4 0-8 0,-4-3-1 0,0 3-1 16,0-3 42-16,1 0 8 0,-5 0 1 0,4 0 1 16,-3 3-42-16,0 0-8 0,3-3-1 0,0 0-1 0,-3 0 26 0,3 0 0 15,0 0 0-15,1 0 0 16,-1 0 16-16,0 0 8 0,0 3 1 0,-3 0 1 0,0-3-26 0,-1 3 0 16,1 3 0-16,0-6 0 15,0 5-16-15,-1 1-8 0,1-6-1 0,0 6-1 0,-4-6 26 0,3 0 0 16,1 0 0-16,0 0 0 0,0 0 16 0,-1 0 8 15,1 0 1-15,3-6 1 0,-3 6-26 0,3 0 0 16,-3 0 0-16,-1-6 0 0,5 6 0 0,-8-5 0 16,4 5 0-16,3-6 0 0,-4 0-20 0,1 3-4 15,0-3 0-15,0 3 0 0,-4 0 24 0,3-3 0 16,5 3 0-16,-5 0 0 0,1-3 18 0,0 6 8 16,-4 0 2-16,4-5 0 0,-4 5-28 0,3 0 0 15,-6 0 0-15,3 0 0 0,0 0 0 0,-3 0 0 0,0 0 0 16,-1 5 0-16,1-5 0 0,-4 6 0 0,0 0 8 0,0-3-8 15,-3 3 0-15,3-3 0 0,0 0 0 0,-3 3 0 32,-1-3-21-32,1 0-7 0,-1-3 0 0,1 6-1 0,0-6 29 0,-1 0 0 0,4 0 0 0,-3-6 0 15,3 6 0-15,0-3 0 0,0 0 0 0,0 0 0 16,4 0 24-16,0 0 10 0,-4 0 2 0,3 0 1 16,5 0-25-16,-5 0-12 0,4 0 10 15,0 0-10-15,1-3 8 0,-1 6-8 0,0-5 0 0,0-1 0 16,0 6 0-16,0-6 0 0,1 0 0 0,-1 3 0 15,0 0 0-15,0 3 0 0,0-3 9 0,-3 3-9 16,3 0 0-16,0 0 0 0,0 3 0 0,4-3 0 16,-4 0 0-16,0 0 0 0,4 0 0 0,0 0 0 15,0 0 0-15,-1 0 0 0,1 0 0 0,0-3 0 0,-1-3 0 16,-3 3 0-16,4-3 0 0,-4 1 0 0,1 2 0 16,-1-3 0-16,3 6 0 0,1-6 0 0,-4 0 0 0,0 6 0 15,1-6 8-15,-1 6-8 0,0-6 11 0,0 6-3 16,4-3-8-16,-4 3 12 0,4 0-4 0,-1-6-8 15,1 6 11-15,0 0-11 0,-1 6 9 0,1-3-9 16,3-3 0-16,1 6 9 0,-5 0-9 0,1-6 0 16,0 6 0-16,-1 0 8 0,5-3-8 0,-5 0 0 15,1 2 0-15,3 4 0 0,-3-6 0 0,0 3 0 16,-1-3 0-16,1 0 0 0,0 0 0 0,3 3 0 16,-3 0 0-16,-1 0 8 0,-3-6-8 0,4 0 0 15,-4 5 0-15,0-5 0 0,1 0 0 0,-1 6 0 16,0-6 0-16,0 0-11 0,0 0 11 0,0-6 0 0,1 6 0 15,-1 0 0-15,0 0 29 0,-3-5 8 0,-1 5 2 16,4-6 0-16,-3 6-18 0,0 0-3 0,3-6-1 0,-4 6 0 16,1-6-7-16,0 3-2 0,-1 0 0 0,-2 3 0 15,2-3-8-15,-3 3 0 0,0 0 0 0,0 0 0 16,1 3 8-16,-5-3 0 0,4 6 0 0,0 0 0 16,0 0-8-16,1-6-11 0,-5 6 3 0,4-1 0 15,-3 7 8-15,-1-6 0 0,5 0 0 0,-5 0 0 16,4 3 0-16,-3-3 0 0,-1 5 0 0,5-11 0 15,-5 6 0-15,4-3 12 0,-3 0-2 0,3 0-1 16,0-3-9-16,0 0 0 0,-3-3 0 0,3 0 0 16,0 0 0-16,0-3 8 0,0 0-8 0,4 1 8 15,-4-1 7-15,0 0 1 0,4-3 0 0,-4 3 0 16,3 0-1-16,1 0 0 0,0 0 0 0,-4 1 0 16,3-1-5-16,1 0-1 0,-4-3 0 0,4 3 0 0,-4 3-9 0,0 0 0 15,0 3 0-15,-3 0 0 0,-1 0 0 0,1 0 0 16,0 3 0-16,-4-3 8 0,3 3-8 0,-3-3 0 15,4 3 0-15,-4 0 0 0,-4 6 0 0,4-9 0 16,1 6 0-16,-5 0 8 0,1-1-8 0,3 1 0 16,-4-3 0-16,1 3 8 0,-1-3-8 0,4 3 0 15,-3-3 0-15,-1 0 0 0,-3-3 0 0,7 6 0 16,-3-3 0-16,-4-3 0 0,7 6 0 0,-4-6 0 16,5 5 0-16,-1 1 0 0,0 0 0 0,3-6 0 15,-3 3 0-15,4 0 0 0,-1 0 0 0,1 0 0 16,0-3 0-16,-1 3 0 0,-3-3 0 0,4 3 0 0,-1-3 0 0,1 3 0 15,-4-3 0-15,4 3 0 16,-1-3 0-16,1 3 0 0,-1-3 0 0,1 0 0 0,0 0 0 0,-1 0 0 16,4 0 0-16,-3 0 0 0,-1 0 0 0,-3 0 0 15,8 0 0-15,-5-3 0 0,1 3 0 0,-1-3 0 16,1 3 0-16,3-3 0 0,-3 0 0 0,3 0 0 16,0 0 0-16,0 0 0 0,0 0 0 0,0 0 0 15,0-3 0-15,4 0 0 0,-4 1 0 0,4 5 0 16,-4-9 8-16,0 6-8 0,0 0 0 0,4-3 8 15,-4 3-8-15,0 0 10 0,0 0-10 0,0 0 10 16,0-3-10-16,0 6 0 0,0-6 9 0,-3 6-9 16,0 0 0-16,3 0 8 0,-4 0-8 0,1 0 0 15,-1 0 0-15,1 0 0 0,0 0 0 0,-1 0 0 16,1 0 0-16,-1 0-10 0,1 6 1 0,0-6 0 16,3 0 9-16,-4 3 0 0,1-3 0 0,3 0 0 0,0 0 0 0,0 0 0 15,-3 0 0-15,-1 0 0 0,4 0 0 0,1 0 0 16,2 0 0-16,-3 0 0 0,4 0 0 0,-4 3 12 15,0-3-2-15,0 0-1 0,0 0-9 0,0 3-12 16,4-3 2-16,-7 0 1 0,3 3 9 0,0 0 0 16,-4-3 0-16,5 3 0 0,-5-3 0 0,4 3 0 15,-3-3 0-15,-1 3 0 0,1-3 0 0,0 0 0 16,-1 0 0-16,1 0 0 0,-1 0 0 0,1 0 0 16,-4 0 0-16,4 0 0 0,-1 0 0 0,-3 0 0 15,4 0 0-15,-1 0 0 0,-3 0 0 0,8 0 0 16,-8 0 0-16,3 3 0 0,1-3 0 0,-4 3 0 15,3 0 0-15,-3-3 0 0,1 6 0 0,-1-6 0 16,3 5 0-16,-3 1 0 0,4 0 0 0,-4-6 0 0,7 3 0 16,-3 3 0-16,3-6 9 0,-4 3 4 0,1-3 1 0,3 3 0 15,-3-3-14-15,3 3 0 0,-4-3 0 0,4 0-10 16,0 0 10-16,1-3 0 0,-1 3 0 0,0-3 0 16,0 0 0-16,0 3 0 0,0-3 0 0,0 0 8 15,0 0-8-15,-3-3 12 0,3 6-4 0,0-6 0 16,0 1-8-16,-3 5 0 0,3-6 8 0,0 3-8 15,0 3 9-15,-3 0-9 0,3-3 12 0,-4 3-12 16,1 3-16-16,0-3-11 0,-1 0-1 16,-3 3-1-16,4 3 29 0,-4-6 0 0,3 5 0 0,-2 1 0 15,-1 0 0-15,0-6 0 0,0 3 0 0,0 3 0 16,3-3 0-16,-3-3 0 0,0 3 0 0,4 0 0 16,0 0 16-16,-1 0 8 0,1-3 3 0,-1 0 0 15,1 0-43-15,0 0-9 0,3 0-2 0,-4-3 0 0,1 3 47 0,3 0 10 16,0-3 2-16,0 3 0 15,0 0-22-15,0-3-10 0,0 3 10 0,1-3-10 0,-1 3 0 16,0 0 8-16,0 0-8 0,0 0 0 0,0 0 24 0,0 0 1 16,0 0 1-16,1 0 0 0,-1 0-38 0,0 0-7 15,0 0-1-15,0 3-1 0,0-3 33 0,0 0 8 16,4 0 0-16,-4-3 1 0,7 3-33 0,-3-3-8 16,3-3 0-16,0 3-1 0,0-3 21 0,0 0 0 15,4-5 0-15,0 2 8 0,3 0-8 0,-3-3 10 16,-1 3-10-16,1-2 10 0,3-1-10 0,-3 0 8 15,3 0-8-15,0 1 8 0,1-4 0 0,-1 3-8 0,0-3 12 0,0 4-4 16,-3-1-8-16,0 0 0 0,-1-2 0 0,1 5 0 16,-4-3 0-16,0 6 0 0,1-3 0 0,-1 3 0 15,-4 0 0-15,-2 6 0 0,-1-5 0 0,-4 5 0 16,4 0 0-16,-3 0 0 0,-4 0 0 0,4 0 0 16,-1 0 0-16,-3 5 8 0,0-5-8 0,0 6 0 15,4 0 0-15,-4 0 8 0,0 0-8 0,-3 0 0 16,3 0 0-16,0 0 0 0,0 0 0 0,0 2 0 15,0-2 0-15,0 0 0 0,0 0 0 0,0 0 0 16,-4 0 0-16,5-3 0 0,-1 0 0 0,-4 0 0 16,1-1 0-16,3 1 0 0,-4 0 0 0,4 3 0 15,0-3 0-15,0 3 0 0,-7-6 0 0,7 0 0 16,1 6 0-16,-5-6 0 0,4 0 0 0,0 6 0 16,0-6 0-16,0 0 0 0,0 0 0 0,0 0 0 15,4 0 0-15,-4 0 0 0,4 0 9 0,-4 0-1 0,3 0-8 16,1 0 0-16,3-6 0 0,-3 6 0 0,-1 0 0 0,1-6 0 15,3 6 8-15,-4-6-8 0,1 3 0 16,3-3 0-16,-3 6 0 0,3 0 0 0,0-3 0 0,-4 3 0 16,5 0 0-16,-5 0 0 0,1 0 0 0,-1 0-12 15,1 3 2-15,-1-3 0 0,1 6 10 0,3-3 0 16,-3 3 0-16,3-6 0 0,-4 6 0 0,5-6 14 16,-1 6-3-16,0-6-1 0,3 6-10 0,-2-6-14 15,6 0 3-15,-4 3 1 0,5-3 10 0,-5 0 14 16,1 0-3-16,-1 0-1 0,5-3-10 0,-5 3 0 15,4 0 0-15,-3-6 0 0,3 6 0 0,-3-6 0 0,0 12 8 16,3-12-8-16,-4 6 0 0,1-6 0 16,0 6 0-16,-1 0 8 0,1 0-17 0,-1 0-4 0,1 0-1 15,-4 0 0-15,7 6 14 0,-3-6 0 0,-4 6 0 0,4 0 0 16,-4 0 0-16,0-1 0 0,0 4 0 0,0-3 0 16,0 0 8-16,4 0 5 0,-4 6 1 0,0-6 0 15,0-1-14-15,0 1 0 0,1-3 0 0,-1 3 0 16,0-3 0-16,0 0 0 0,0 3 0 0,-3 0 0 15,3 0 0-15,-4 0 0 0,1 5 0 0,3-5 0 16,-3 3 0-16,-1-3-18 0,4 3 2 0,-3-3 1 16,-1 8 15-16,5-8 0 0,-5 0 0 0,1 0 0 15,-1-3 0-15,1 3 0 0,3 0 0 0,-3 2 0 16,3-5 0-16,0 3 0 0,0-3 0 0,0 6 0 16,0-9 0-16,0 6 0 0,4-6 0 0,-4 6 0 15,4-6 0-15,-4 6 0 0,0-3 0 0,0 5 0 16,0-2 16-16,-3 0 7 0,-1 0 1 0,1 0 0 15,-1 3-24-15,1-3 0 0,-4 5 0 0,0-5 0 0,4 3 0 16,-4 0 0-16,-4 0 0 0,1 2 0 0,-1 1-22 0,1-6 1 16,-4 3 0-16,0 0 0 0,0 3 8 0,0-7 1 15,-4 4 1-15,1 3 0 16,-1-6-17-16,1 0-4 0,-1 5-1 0,1-8 0 16,-1 3-16-16,1 0-3 0,3-6-1 0,-4 3 0 15,4-3-7-15,0 0 0 0,-7 0-1 0,0 3 0 16,7-3-30-16,-11 0-5 0,4-3-2 0,0 0-626 15</inkml:trace>
  <inkml:trace contextRef="#ctx0" brushRef="#br0" timeOffset="1576.527">4096 13276 929 0,'0'0'26'0,"-7"0"6"0,7 0-32 0,-7 0 0 0,0 0 0 0,7 0 0 0,-7 0 68 0,-1 0 6 16,8 0 2-16,-7 0 0 0,0 0-40 0,4-6-7 15,-1 6-1-15,1-6-1 0,-4 6 42 0,3-9 9 16,4 9 2-16,-7-3 0 0,7 3-30 0,0 0-6 16,0 0 0-16,0 0-1 0,0 0-16 0,0 0-3 15,0 0-1-15,0 0 0 16,0 0-10-16,-3 12-1 0,3-6-1 0,0 5 0 0,0 4-11 0,3 6 10 15,1-1-10-15,-1 7 10 0,1-4-10 0,-1 7 0 16,1-4 0-16,3 4 8 0,-4-1-8 0,1-3 0 16,3 4 9-16,-4-4-9 0,5 4 10 0,-1-4-2 15,-4-5-8-15,4 2 12 0,-3 1-2 0,-1-7-1 16,1 7 0-16,-1-4 0 0,1 1 0 0,-1-3 0 0,1 5 0 16,-1-8 0-16,-3 0-9 0,4 2 0 0,-1-2 0 0,-3-3-11 15,0-4 1-15,0 7 0 0,0-6 0 0,0 3 0 31,0-6-52-31,0 0-10 0,4 2-3 0,-4-8-445 0,0 0-90 0</inkml:trace>
  <inkml:trace contextRef="#ctx0" brushRef="#br0" timeOffset="2066.141">3743 13090 936 0,'-4'-11'20'0,"-3"5"5"0,-3 0 1 0,3 3 0 0,0 0-26 0,3 0 0 16,4 3 0-16,-7 0 0 0,7 0 73 0,0 0 10 15,0 0 1-15,0 0 1 0,0 0-19 0,0 0-4 16,0 0-1-16,0 0 0 0,0 0-41 0,0 0-8 16,0 0-1-16,0 0-1 0,0 0 3 0,0 0 1 15,0 0 0-15,0 0 0 0,7 3-22 0,4 0-5 16,-4 0-1-16,0 3 0 0,3 0 14 0,1-1 0 16,-4-5 0-16,7 6 0 0,-3-6 32 0,-1 6 10 15,-6-3 2-15,6-3 0 0,1 3-24 0,3 0-4 16,-3 0 0-16,-1 0-1 0,1 0-15 0,0-3 11 0,6 6-11 15,-3-6 10-15,0 6-10 0,0-3 12 0,4-1-12 16,0 7 12-16,-1-3-12 0,5 0 0 0,2-6 0 0,-3 9 0 16,1 0 0-16,-1 0 0 0,0-1 0 0,4 7 0 15,-1-9 0-15,-10 9-17 0,8-7 2 0,-5 1 1 32,-3 0-32-32,0-3-6 0,4 9-2 0,-7-9 0 15,3-6-18-15,-7 5-3 0,0-5-1 0,3 3 0 16,-2-3-34-16,-1 0-7 0,-7 0-2 0,0 0-311 0</inkml:trace>
  <inkml:trace contextRef="#ctx0" brushRef="#br0" timeOffset="2524.175">3905 13928 450 0,'-14'0'9'0,"14"0"3"0,-10 3 0 0,3-3 1 0,3 0-13 0,4 0 0 0,-7 0 0 0,7 0 0 16,0 0 78-16,0 0 13 0,-7 0 2 0,7 0 1 15,0 0-9-15,0 0-1 0,0 0-1 0,0 0 0 16,0 0-27-16,-7-3-4 0,7 3-2 0,0 0 0 16,0 0 11-16,0 0 3 0,0 0 0 0,0 0 0 15,0 0-52-15,0 0-12 16,0 0 0-16,0 0 0 0,0 0 40 0,0 0 6 0,0 0 1 0,7-3 0 16,-4 0-26-16,8 3-5 0,-4-3 0 0,11 6-1 15,-8-3 5-15,4 0 2 0,0 3 0 0,4 0 0 16,0 0-8-16,-1 3-2 0,5-6 0 0,2 3 0 15,-6 6-12-15,0-9 11 0,3 6-11 16,0-6 10-16,-3 0-10 0,3 6 8 0,-4-1-8 0,-6-2 8 16,3 0-8-16,0-3 0 0,0 3 9 0,-3 0-9 15,3 0-31-15,-4 0-10 16,5 3-3-16,-1-3 0 0,-4-3-74 0,1 3-15 16,-1 0-3-16,1 3-1 0</inkml:trace>
  <inkml:trace contextRef="#ctx0" brushRef="#br0" timeOffset="2960.335">4406 13079 1036 0,'0'0'23'0,"0"0"5"0,0 0 0 0,0 5 1 0,0 1-29 0,0 3 0 0,0 0 0 0,4 9 0 16,-4-4 57-16,3 1 6 0,1 6 1 0,-1-1 0 15,-3 7 0-15,7-4 0 0,0 7 0 0,0 5 0 16,1-3-28-16,-1 0-6 0,0 4-1 0,3 2 0 16,-3-9 5-16,0 10 1 0,0-10 0 0,0 3 0 15,-3-2-11-15,7 2-1 0,-8-11-1 0,1 8 0 16,-1-2 12-16,1-1 2 0,-4 0 1 0,3-2 0 16,1-1-19-16,-4 1-4 0,3-3-1 0,-3 5 0 15,0-14-13-15,4 2 11 0,-4 1-11 0,0-3 10 16,0-3-10-16,0-3 0 0,0-6 0 0,0 0 0 15,3 6-25-15,-3-6-7 0,0 0-2 0,0 0-540 16,0 0-108-16</inkml:trace>
  <inkml:trace contextRef="#ctx0" brushRef="#br0" timeOffset="3645.676">4808 13467 806 0,'0'0'17'0,"0"0"4"0,0 0 1 0,-3 6 2 0,3-6-24 0,-4 5 0 0,1 1 0 0,-1 0 0 15,1 3 107-15,-1-3 17 0,1 0 3 0,-4 0 1 16,3-1-12-16,1 1-1 0,-8 0-1 0,7 3 0 0,-3 0-29 0,0-3-5 16,4 0-2-16,-4 2 0 0,0-2-62 0,0 6-16 15,3-6 0-15,-3 3 0 0,4-3 54 16,-5 0 8-16,5-1 2 0,-4 1 0 0,7-6-52 0,-4 6-12 15,4-6 0-15,-3 12 0 0,3-12 0 0,-4 6 0 16,4-3 0-16,0 3 0 16,0-6 0-16,0 8 0 0,0-2 0 0,0-6 0 15,4 9 0-15,-4-3 0 0,3 0 0 0,1 0 0 0,-1 0 0 0,-3-6 0 16,0 6 0-16,4-3 0 0,-1-1 0 0,-3-2 0 16,4 6 0-16,-4-6 0 0,7 6 0 0,-7-6 0 15,4 6 0-15,-4-6 0 0,0 0 0 0,3 3 0 16,4-3 0-16,-7 0 0 0,4 3 0 0,3 0 0 15,-7-3 0-15,3 3 0 0,4-3 0 0,0 3 0 16,-3 3 0-16,3-6 0 0,-4 0-14 0,5 6-6 0,-1-6 0 16,-4 5-1-1,-3-5-18-15,7 0-3 0,-7 0-1 0,4 9 0 0,-4-9 86 0,3 6 17 0,4 0 3 16,-3-3 1-16,-1 3-52 0,-3-6-12 0,4 6 0 0,-1 3 0 31,-3-7-48-31,4 13-13 0,-1-9-3 0,-3 0 0 0,4 0 103 0,0 3 20 0,-4-1 4 0,3 4 1 16,-3-3-64-16,0 3-21 0,0-6 0 0,0 8 0 15,0-5-18-15,0 0-3 0,0 3-1 16,-3-6 0-16,-1 0 35 0,0 5 8 0,4-11 0 0,-3 6 0 16,-1 0-53-16,-3 0-9 0,0-3-2 15,0 0 0-15,0 0 0 16,0-3 0-16,-3 0 0 0,-5 0 0 0,5-3-51 16,-1 0-10-16,1 3-3 0</inkml:trace>
  <inkml:trace contextRef="#ctx0" brushRef="#br0" timeOffset="6117.328">5941 13105 477 0,'0'0'13'0,"0"0"4"0,0 0-17 0,0 0 0 0,0 0 0 0,0 0 0 16,0 6 34-16,0 3 3 0,0-9 1 0,0 9 0 15,0-4-2-15,0 7 0 0,0-6 0 0,0 0 0 16,0 3 13-16,0 0 3 0,0-4 0 0,0 4 0 16,0 3 3-16,0-6 1 0,3 6 0 0,-3-3 0 15,4-1-17-15,-4 7-3 0,0 3-1 0,0-12 0 16,0 5-3-16,3 4 0 0,-3 3 0 0,0-1 0 15,4 1 5-15,-1 0 1 0,-3 2 0 0,0 1 0 0,0-4-9 16,0 13-1-16,4-13-1 0,-4 7 0 0,0-4 1 0,0 4 1 16,0-6 0-16,0 2 0 0,0 1 2 0,0-4 0 15,-4 1 0-15,4-3 0 0,-3-3-8 0,-1 5-2 16,4-5 0-16,-3 6 0 0,-1-10-7 0,1 7-2 16,3 0 0-16,0-3 0 0,0 2-12 0,-4-2 8 15,4 0-8-15,0 0 0 0,0 5 0 0,0-8 0 16,0 0 0-16,0 0 0 0,0-1 0 0,0 1 0 15,4 3 0-15,-4-12 0 16,3 0-31-16,-3 0-5 0,4 6-2 0,-4-6 0 16,7 0-110-16,0 6-21 0,-4-6-5 0,5-6-448 0</inkml:trace>
  <inkml:trace contextRef="#ctx0" brushRef="#br0" timeOffset="6790.35">6089 13578 1170 0,'0'0'25'0,"0"0"6"0,0 0 1 0,0 0 1 0,0 0-33 0,0 0 0 0,0 0 0 0,0 0 0 0,-4 6 76 0,1 3 9 16,3-3 2-16,0-6 0 0,0 6-34 0,0 0-6 15,0 0-2-15,3-1 0 0,-3-5-25 0,4 6-4 16,-4 6-2-16,7-6 0 0,-3 0-4 0,3-6-1 15,0 6 0-15,0-3 0 0,0 3-9 0,0-4 0 16,0 1 0-16,3 0 0 0,-2-3 8 0,-5 0-8 16,1 0 12-16,3 0-4 0,0 0 0 0,-4-3 0 15,1 0 0-15,3 1 0 0,-4-4-18 16,1 3-4-16,-1-3-1 0,1 0 0 0,-4 0 39 0,3-6 8 16,-3 6 2-16,0-2 0 0,0-1-34 0,0 3 0 15,0-3 0-15,0 3 0 16,-3-6-25-16,3 7-6 0,-4-1-1 0,1-3 0 0,-1 3 32 0,1-3 15 0,3 3-2 15,-4 3 0-15,4 3-13 0,-7-6 0 0,7 6-12 16,-3 0 12-16,3 0-12 0,-7-5 4 0,0 5 8 16,7 0-13-16,0 0 1 0,-4 0 1 0,-3 0 0 0,0 0 0 15,-4 0 11-15,4 5 0 0,0 1-9 0,0-6 9 16,0 6 0-16,0-3 0 0,0 9 0 0,0-6 0 16,0 3 0-16,0-1 0 0,3 4 0 0,-3-3 0 15,4 3 0-15,-1-3 0 0,4-1 0 0,-3 4 0 16,3 0 0-16,0-3 0 0,0 3 0 0,0-4 0 15,0 4 0-15,0 3 0 0,3-3 0 0,1-4 0 16,3 7 0-16,-4-3 0 0,1 3 0 0,3-1 0 16,0-2 0-16,-4 3 0 0,5-4 0 0,-1 4 0 0,0-6 0 15,0 0 0-15,0-3 0 0,0 0 0 16,0-1 0-16,3 1 0 0,-2-3 0 0,-5 0 0 16,8-3-42-16,-4 0-7 0,7-3-2 15,0-6-417-15,0 4-83 0</inkml:trace>
  <inkml:trace contextRef="#ctx0" brushRef="#br0" timeOffset="7372.441">6537 13522 1162 0,'0'0'25'0,"-4"0"6"0,-6 6 1 0,-1-6 1 0,4 6-33 0,0 3 0 0,0-6 0 0,0 3 0 16,0-3 87-16,0 3 10 0,0 0 3 0,-4-1 0 16,4 1-24-16,0 0-5 0,0 0-1 0,4 3 0 15,-1-6-32-15,4-3-6 0,-7 6-2 0,4 0 0 16,3-1-30-16,-4 1 8 0,4 3-8 0,0-9 0 15,0 0 0-15,0 6 0 0,0-6 0 0,-4 6 0 16,4-6 0-16,0 9 0 0,0-3 0 0,0-6 0 16,0 0 0-16,0 8 0 0,4-2 0 0,-4 3 0 15,0-3 0-15,0-6 0 0,4 6 0 0,-4 0 0 0,0-6 0 16,0 6 0-16,0-6 0 0,3 9 0 0,-3-9 0 0,4 2 0 16,-4-2 0-16,0 0 0 0,3 6 0 15,-3-6 0-15,0 0 0 0,4 9 0 0,3-6 0 16,-7-3 0-16,7 3 8 0,-4 0-8 0,4 0 0 15,0-3 0-15,-3 3 8 0,3 0-8 0,0-3 0 0,0 6 0 16,0-6 0-16,0 6 0 0,0-6 0 0,0 0 0 16,4 0 0-16,-4 5 0 0,0 1 0 0,-4-3 0 15,5 0 0-15,-1 3 0 0,0-3 0 16,-4 3 0-16,4 0 0 0,-3 0 0 0,3 0 0 0,-4-4 0 16,1 7 0-16,-1-3 0 0,-3 0 0 0,0 0 0 15,4 3 8-15,-4 0-8 0,-4 2 0 0,4-5 0 0,-3 3 0 16,-1-3 0-16,4-6 12 0,-7 9-4 0,0-3-8 15,0-1 12-15,-3 4-4 0,3-6 0 0,-1 0-8 0,1 0 12 32,-3-3-32-32,-4 0-8 0,3 0 0 0,1-3-1 15,-1 0-109-15,0 0-22 0,-3-6-4 0</inkml:trace>
  <inkml:trace contextRef="#ctx0" brushRef="#br0" timeOffset="9775.983">18309 12626 1036 0,'0'0'23'0,"0"0"5"0,0 0 0 0,0 0 1 0,0 0-29 0,0 0 0 0,0 0 0 0,0 0 0 15,0 0 57-15,0 0 6 0,0 0 1 0,0 0 0 16,0 0 0-16,0 0 0 0,0 0 0 0,0 0 0 15,0 0-8-15,0 0 0 0,0 0-1 0,0 0 0 16,0 0-37-16,0 0-7 0,0 0-2 0,0 0 0 16,0 0 30-16,0 0 5 15,0 0 2-15,0 0 0 0,0 0-31 0,0 0-7 0,0 0 0 0,0 0-8 16,0 0 8-16,0 0-8 0,0 0 0 0,4 0 0 0,-1 0 0 16,1 0 0-16,3 0 0 0,0 3 0 0,0 0 0 0,0-3 0 15,0 3 0-15,0 3 0 0,4-6 9 0,-4 11-9 16,0-5 0-16,0-3 9 15,0 3 0-15,3-3 0 0,-2 3 0 0,-1-3 0 16,3 3 1-16,1-3 0 0,-1 5 0 0,1-2 0 0,-1 0-2 0,1 0 0 16,3-6 0-16,-3 6 0 0,-1-3-8 0,1 0 0 15,0 0 9-15,3 0-9 0,-4 3 8 0,4-1-8 16,-3-5 8-16,3 3-8 16,-3 0-18-16,6-3-8 0,-3 6-2 15,0-3 0-15,1-3 28 0,2 6 0 0,-3-6 0 0,0 6 0 0,4-6 23 0,0 0 9 16,-1 6 3-16,1-6 0 0,0 0-35 15,3 0 0-15,-4 0 0 0,8 0 0 0,-4 0 16 0,-3 0 0 16,3 0 0-16,0-6 0 0,0 6 4 0,-3-6 1 16,3 6 0-16,0-9 0 0,1 3-5 0,-5 0-2 0,4 1 0 0,1-1 0 15,-1 0-6-15,-4 0-8 0,5 0 11 0,-5 6-11 32,4-6-15-32,-3 6-9 0,3-6-3 0,-3 6 0 0,-1 0 46 0,1 0 9 15,0 0 1-15,-1 0 1 0,5 0-30 0,-5 6 0 0,1-6 0 0,-1 6 0 16,-2-6 0-16,2 6 0 0,-3-6 0 0,4 3 0 15,-4 0-20 1,0 0-8-16,4 0 0 0,-4 0-1 0,0 0 29 0,4 2 0 0,-4-2 0 0,0 0 0 16,4-3 0-16,-4 3 0 0,3-3 0 0,-3 0 0 15,0 0 23-15,1 0 10 0,-1 0 3 0,3 0 0 16,-3-3-36-16,4 3 0 0,-4 0 0 0,4-3 0 0,-4 3 0 0,0 0 0 16,4 0 0-16,-4 0 0 0,0 0 0 0,4 0 0 15,-4 3 0-15,0-3 0 0,0 3 0 0,0 0 0 16,0-3 0-16,0 3 0 0,0-3 0 0,4 0 0 15,-4 6 0-15,4-973 0 0,-4 1934 0 0,0-967 0 16,4 0 0-16,-1 0 0 0,4-6 0 0,1 6 0 16,-1-3 0-16,0 3 0 0,0-3 0 0,0 3 0 15,0-3 0-15,4 0 0 0,-4 0 0 0,4 3 0 16,-4 0 0-16,4 0 0 0,0 0 0 0,-4 0 0 16,0 0 8-16,0 0-8 0,0 3 0 0,-3 0 0 15,6-3 0-15,-2 3 0 0,-5-3 8 0,4 3-8 16,1 0 0-16,-5 3 0 0,4-6 8 0,-3 6-8 15,3 0 0-15,0-6 0 0,1 6 0 0,-5-3 0 16,4 5 0-16,4-5 0 0,-4 0 0 0,0-3 0 0,1 3 8 16,-1 0-8-16,3-3 0 0,-2 0 0 0,-1 0 0 0,0 0 0 15,0-3 0-15,4 3 0 0,-4-3 0 0,4 0 0 16,-1 0 0-16,-2 3 0 0,2-3 0 0,1 3 0 16,-4-5 9-16,0 5-9 0,-3 0 0 0,3 5 9 15,-3-5-9-15,3 0 0 0,-4 3 0 0,1-3 8 16,-4 3-8-16,0 0 12 0,0-3-12 0,1 3 12 15,-5 0-12-15,1 0 10 0,-4-3-10 0,3 3 10 16,1 0-10-16,-4-3 0 0,0 3 9 0,0-3-9 16,0 0 0-16,0 0 9 0,0-3-9 0,-7 3 0 15,7-3 8-15,0 3-8 0,0-3 0 0,1 3 0 16,-5-3 8-16,4 3-8 0,0-3 0 0,0 0 0 16,-3 3 0-16,3-3 0 0,-7 3 8 0,0 0-8 15,3-3 13-15,-3 3-1 0,7-3 0 0,-7 3 0 0,4 0-12 16,-4 0-16-16,0 0 3 0,0 0 1 0,0 0 12 0,0 0 0 15,0 0 0-15,0 0 0 0,0 0 0 0,0 0 12 16,0 0-3-16,7 0 0 0,-4-5-9 0,-3 5 0 16,8-3 0-16,-8 3 0 0,3 0 0 0,4 0 0 15,-7 0 9-15,0 0-9 0,4 0 0 0,-4 0-18 16,3-6 3-16,-3 6 1 0,0 0 22 0,0 0 4 16,4 0 0-16,-4 0 1 0,0 0-25 0,0 0-6 15,0 0-1-15,0 0 0 0,0 0 7 0,0 0 2 16,0 0 0-16,0 0 0 0,3 0 1 0,-3 0 0 15,0 0 0-15,0 0 0 0,0 0 9 0,0 0 0 16,0 0 0-16,0 0 0 0,0 0 0 0,0 0 0 16,0 0 0-16,0 0 0 0,0 0 0 0,0 0 0 0,0 0 0 15,0 0 0-15,0 0 0 0,0 0 0 0,0 0 0 16,0 0 0-16,0 0 0 0,4 0-12 16,-1 0 12-16,1 6-12 0,3-6 12 0,-4 0-8 0,1 0 8 0,-1 0-8 15,5 0-2-15,-1 0 0 0,-4 0 0 0,4 0 0 16,0 0-12-16,0 0-2 0,4 0-1 0,-8 0 0 15,4-6 7-15,4 6 2 0,-4 0 0 0,4 0 0 16,-4 0-11 0,3 0-1-16,-3 0-1 0,0 6 0 0,0-6-5 0,4 0-1 15,-4 0 0-15,0 3 0 0,-3-3-29 0,3 5-7 0,0-2-1 0,0-3 0 16,-4 3-35-16,1-3-7 0,3 3-2 0,-4-6-496 16</inkml:trace>
  <inkml:trace contextRef="#ctx0" brushRef="#br0" timeOffset="15752.441">7299 13131 576 0,'0'0'12'0,"0"-5"4"0,-4-7 0 0,1 3 0 0,3 3-16 0,-4 3 0 0,1 0 0 0,3 3 0 15,0 0 66-15,0 0 10 0,0 0 3 0,0 0 0 16,0 0 1-16,0 0 0 0,0 6 0 0,-4 0 0 16,4 3-47-16,0 3-9 0,0 2-1 0,0 1-1 15,0 6-3-15,0-7-1 0,4 4 0 0,-1-3 0 16,1-1-18-16,-1 1 0 0,1 9-13 0,-1-10 5 16,1 10 57-16,0-7 12 15,-1-2 3-15,1 6 0 0,-1-1-55 0,4 1-9 0,-3-4 0 0,-1 1 0 16,1 6 0-16,3-7 0 0,-4 4 9 0,1-4-1 15,-1 4 2-15,1-3 1 0,-1-1 0 0,1 4 0 0,-4-3 5 16,0 5 0-16,4-8 1 0,-4 2 0 16,-4-2-5-16,4 0 0 0,0-3-1 0,-4-1 0 15,4 4 3-15,-3-3 1 0,3 5 0 0,0-2 0 0,-4 0-7 0,4 2 0 16,-3 4-8-16,-1-3 12 0,4-1-12 0,0 4 0 16,0-9 0-16,0 2 0 0,0-2 0 0,0 0 0 15,0-6 0-15,0 6 0 0,0-12 19 0,0 0 1 16,0 0 0-16,0 0 0 0,0 0-7 0,0 0-1 15,0 0 0-15,0 0 0 0,0 0-12 0,0 0 11 16,0 0-11-16,0 0 10 16,0 0-38-16,-3-12-7 0,3 3-1 0,0 0-1 15,0 0-143-15,3-2-28 0,1 2-5 0</inkml:trace>
  <inkml:trace contextRef="#ctx0" brushRef="#br0" timeOffset="16502.187">7585 13599 544 0,'0'0'15'0,"0"0"5"0,0 0-20 0,0 0 0 15,0 0 0-15,0 0 0 0,0 0 52 0,0 0 6 0,0 0 2 0,0 0 0 16,0 0-1-16,0 0 0 0,0 0 0 0,0 0 0 16,0 0 4-16,0 0 1 15,0 0 0-15,0 0 0 0,0 0-26 0,0 0-5 0,0 0-1 0,0 0 0 16,0 0 9-16,0 0 2 0,0 0 0 0,0 0 0 16,0 0 1-16,-4 6 1 15,4 0 0-15,0-6 0 0,0 0-11 0,0 0-2 0,0 6-1 0,0-1 0 16,0-5 5-16,0 6 0 0,0 6 1 0,-3-6 0 15,3 0-11-15,0 0-2 0,-4 3-1 0,4-1 0 16,0 13-5-16,0-9-1 0,0-6 0 0,-3-1 0 16,3 13-17-16,0-9-17 0,0-9 3 0,0 12 1 15,0-6 52-15,-4-1 10 16,4 4 3-16,0 3 0 0,0-3-33 0,0 6-7 0,0 2 0 0,4-8-1 16,-4 3-11-16,3 0 0 0,1 2 0 0,-4 1 8 15,3-9-8-15,1 0 0 0,3 2 0 0,0 1 0 16,-4-3 0-16,-3-6 0 0,0 0 0 0,11 6 0 0,3-3 0 15,-3 0 0-15,3-3 0 0,-7 0 0 16,3-3 0-16,1 3 0 0,0-6 0 0,-1 3 0 0,1-6 0 16,-1 1 0-16,-3-4 0 0,4 0 0 0,-4-3 0 15,0 1 0-15,-3-4 0 0,3 3 0 16,0-2 0-16,0 5 10 0,-4-3-2 0,-3-2-8 16,4 5 9-16,-1 0-9 0,-3-3 0 0,0 4 9 0,-3-1-9 0,-1-3 10 15,1 0-10-15,3 4 10 0,3 2-20 0,-6-3-4 16,-11 0-1-16,7 3 0 0,7 4 15 15,3 2 0-15,-10-3 0 0,4 3 0 0,-1 0 0 0,4 3 0 16,-4 0 0-16,1-3 0 16,-1 3-63-16,4 0-9 0,0 0-3 0,0 0 0 15,0 0-33-15,0 0-8 0,0 0 0 0,0 0-383 0,0 0-76 16</inkml:trace>
  <inkml:trace contextRef="#ctx0" brushRef="#br0" timeOffset="16890.714">8015 13640 836 0,'0'0'24'0,"0"0"4"0,0 0-28 0,4 6 0 0,-4 0 0 0,0-6 0 0,0 0 104 0,0 6 16 15,3 3 2-15,-3-1 1 0,0 4-43 0,0-3-9 16,0-3-2-16,7 6 0 0,-7-7 11 0,0 7 1 16,0-3 1-16,0 3 0 0,0 0-38 0,0-1-7 15,0 1-1-15,0 0-1 0,0 3-17 0,0 2-3 16,0-5-1-16,0 0 0 0,0-1-14 0,0 10 8 15,0-9-8-15,0-3 0 0,0 5 0 0,0-5 0 16,4 0-8-16,-4 0 8 0,0 3 0 0,3-7 0 16,-3 1 0-16,4 0 0 15,-1 0-31-15,-3-6 1 0,0 0 0 0,0 0 0 16,0 0-43-16,0 0-9 0,0 0-2 0,0 0-654 0</inkml:trace>
  <inkml:trace contextRef="#ctx0" brushRef="#br0" timeOffset="17190.894">7920 13287 1371 0,'0'0'30'0,"-4"6"6"0,4-6 2 15,-3 6 1-15,3-6-31 0,-7 9-8 0,3-6 0 0,-3 3 0 0,7-6 54 0,0 0 10 16,0 0 1-16,0 0 1 0,0 0-18 0,0 0-3 16,0 0-1-16,0 0 0 0,0 0-36 0,0 0-8 15,-7 3 0-15,7-3 0 16,0 0-143-16,0 0-25 0</inkml:trace>
  <inkml:trace contextRef="#ctx0" brushRef="#br0" timeOffset="18506.035">9109 13614 1127 0,'0'0'32'0,"0"0"7"15,0 0-31-15,0 0-8 0,0 0 0 0,0 0 0 0,-7-6 90 0,7 6 17 0,-4-3 3 0,4 3 1 16,-7-3-35-16,0 0-8 16,7 3 0-16,0 0-1 0,0 0-3 0,-4 3 0 0,-3-6 0 0,0 3 0 15,4 0 0-15,-4 0 0 16,0 0 0-16,3 0 0 0,1 0-51 0,-4 3-13 0,0 0 0 0,0 0 0 15,-1 3 10-15,1-1-1 0,7-5 0 0,-3 3 0 16,-4 3-9-16,0 6-12 0,0-6 2 0,3 0 1 16,1-3 9-16,-4 3 8 0,3 0-8 0,-3 2 11 15,4 4-11-15,-5-3 0 0,5 3-12 0,-1-3 12 16,-3-1 0-16,4 7 0 0,-4 3 0 0,3-1 0 16,-3-2 0-16,4 0 0 0,-1-4 0 0,1 10 0 15,3-9 0-15,-4 0 0 16,4 2 0-16,0-2 0 0,0-6 0 0,0 3 0 0,4 0 0 0,-1-1 0 15,-3 1 0-15,4 0 0 0,-4-9 0 0,0 0 0 16,0 0 0-16,7 12 0 0,-7-12 0 0,0 0 0 16,0 0 0-16,14 6 0 0,-4 0 0 0,-10-6 0 0,15 0 0 15,-5 0 0-15,4 0 0 0,-3 0 0 0,-4 0 0 16,3-6 0-16,1 6 8 0,-4-6-8 0,0-3 8 16,4 0-8-16,-4 0 0 0,0-2 8 0,0 2-8 15,0 0-12-15,0 3 2 0,0-9 1 16,0 1 9-16,0-1 0 0,-3 3 0 0,3-3 0 0,0 4 0 0,-4-4 0 15,1 6 0-15,-1-8 0 0,1 5 0 0,-1 0 0 16,1-3 0-16,-1 4 0 0,-3-1 0 0,0 6 0 16,0-15 8-16,0 10-8 0,-3 2 0 0,3 0-13 15,0-3 1-15,-4-3 1 0,1 4 11 0,-1 2 0 16,-3 0-9-16,4 3 9 0,-1 0-10 0,1 0 10 0,-4 1-13 0,3 2 5 31,1 0-15-31,-4 0-2 0,3 0-1 0,0 3 0 0,1 3 3 0,-4 0 1 0,3 0 0 0,1 0 0 16,-4 2 6-16,3 1 0 0,1 0 1 0,-4 6 0 15,3-3 5-15,-3 0 1 0,4 5 0 0,-4 10 0 16,-1-9 9-16,5 2 0 0,-4 1-9 0,3-1 9 16,1 4-21-16,-1-3 0 0,1-1 0 0,3 1 0 15,-4 0-145 1,4 2-29-16,0-11-5 0</inkml:trace>
  <inkml:trace contextRef="#ctx0" brushRef="#br0" timeOffset="19188.674">9306 13652 1267 0,'0'0'28'0,"0"0"5"0,0 0 2 0,0 0 1 0,-7 3-36 15,7-3 0-15,0 0 0 0,0 0 0 0,0 0 58 0,0 0 5 16,0 0 1-16,0 0 0 0,0 0 0 0,0 0 0 16,0 0 0-16,0 6 0 0,0 5-52 0,0 1-12 0,0 0 0 15,4-6 0-15,-4 0 0 0,-4 3 0 0,4 5 0 0,0 1 0 16,0-3 0-16,4-1 0 0,-4 7 0 15,0 0 0-15,-4 2 54 0,4-5 8 0,-3-3 2 16,3-3 0 0,-4-4-76-16,1 4-14 0,-1-6-3 0,4-3-1 0,-3 3 30 0,3-3 0 0,0 0 11 15,0 0-3-15,0 0 1 0,0 0 1 0,0 0 0 0,0 0 0 16,0 0-2-16,0 0-8 0,0 0 12 0,0 0-4 16,3-6-8-16,-3-3 12 0,0 1-12 0,4 2 12 15,-4 0-12-15,3 0 0 0,1-3 0 0,-4 3 0 16,3-3-49-1,1 1-12-15,-4-1-3 0,3 0 0 0,-3 0 64 0,4-3 12 0,-1 1 2 0,-3 2 1 16,0-3-24-16,4 0-5 0,-4 4-1 0,0-1 0 16,0-3 15-16,0-6 0 0,3 9 0 0,-3 1 0 15,0-1 0-15,4 3 0 0,-4-6 0 0,0 6 0 16,0 6 0-16,0 0 0 0,0 0 0 0,0 0-9 16,3-9 9-16,-3 9 0 0,0 0 0 0,0 0 0 0,0 0 0 15,7 0 0-15,-7 0 0 0,11 0 0 16,0 6 17-16,-4 3-1 0,3-3 0 0,-3 0 0 0,-3 3-7 15,6 3-1-15,-2-4-8 0,-5 13 12 0,4-9-2 0,0 5-1 16,-3 1 0-16,-4 3 0 0,3-4 2 0,-3 1 0 16,4-1 0-16,-1 4 0 15,-3-9-3-15,0 0 0 0,4 5 0 0,-4-2 0 0,0-6-8 16,3 2 10-16,-3 4-10 0,0-3 10 0,0-3-10 0,0 3 0 16,4-12 0-16,-4 0 0 15,0 0-45-15,0 0-8 0,0 0-2 0,0 0 0 16,3-6-106-16,-3 6-22 0</inkml:trace>
  <inkml:trace contextRef="#ctx0" brushRef="#br0" timeOffset="19691.861">9634 13184 1497 0,'0'0'32'0,"0"0"8"0,0 0 0 15,0 0 4-15,0 0-36 0,-7-3-8 0,7 3 0 0,0 0 0 0,0 0 40 0,0 0 7 16,0 0 1-16,0 0 0 0,0 0-26 0,0 0-5 15,0 0-1-15,0 0 0 0,0 0-16 0,0 0 0 16,0 0 0-16,0 0 0 0,0 0 0 0,-3 6 0 16,3-6 0-16,-4 9 0 15,4 3 28-15,0 0 1 0,0-1 1 0,0-2 0 0,4 6-19 0,-4 6-11 16,3-10 12-16,1 16-12 0,-4 2 15 0,3-2-4 16,-3-4-1-16,0 9 0 0,4-2 6 0,-4-4 2 15,0 10 0-15,0-7 0 0,0-3-18 0,0 4 0 16,3 8 0-16,-3-9 0 0,0 4 41 0,0-4 5 15,0 4 1-15,0-7 0 0,0-8-24 0,0-7-5 16,-3 10-1-16,3-3 0 0,0 11 27 0,-4-11 6 0,4 5 1 16,-3-2 0-16,-1-9-31 0,4 5-5 0,4-5-2 0,-4 3 0 15,-4 2-13-15,4-11 0 0,0 3 0 16,0-3 0-16,0 0 0 0,0 0 0 0,0-1 0 0,0-2 0 16,0-3 0-16,0 0 0 0,0 0 0 0,0 0 0 15,0 0-53 1,0 9-11-16,0 6-1 0,0-15-611 0,4-15-123 0</inkml:trace>
  <inkml:trace contextRef="#ctx0" brushRef="#br0" timeOffset="20103.859">9536 13549 1321 0,'0'0'28'0,"-7"3"7"0,-1-6 1 0,8 3 2 0,-3 0-30 0,3 0-8 16,0 0 0-16,0 0 0 0,0 0 51 0,-7-3 9 0,7 3 1 15,-4-9 1-15,4 9-9 0,0 0-1 0,0 0-1 0,0 0 0 16,0-3-23-16,0 3-4 0,0 0 0 0,0 0-1 15,4-6-3-15,-4 6 0 0,7 0 0 0,-7 0 0 16,7 0 2-16,0 3 0 0,0 3 0 0,4 3 0 16,-1-3-22-16,-3 0 0 0,4 0 0 0,-1 2 0 15,-2-8 10-15,-1 6 1 16,0 0 0-16,3 3 0 0,-3-9-11 0,4 3 8 0,-1 0-8 0,-2 3 8 16,-8-6-18-16,10 0-4 0,1-3-1 0,3 0 0 15,-4 3 27-15,1-3 6 0,0 0 1 0,-4 0 0 16,7-3-31-16,-4 6-5 0,1 6-2 0,3-6 0 15,-3-6 28-15,-1 6 6 0,1 0 1 0,-1 0 0 16,1 0-42-16,-11 0-8 0,10 9-2 16,1-6-540-16,-11-3-108 0</inkml:trace>
  <inkml:trace contextRef="#ctx0" brushRef="#br0" timeOffset="21291.367">10957 13678 1418 0,'0'0'31'0,"0"0"6"0,0 0 2 0,0 0 1 0,0 0-32 0,0 0-8 0,0-6 0 0,0 6 0 16,0 0 71-16,-7 0 12 0,4 0 2 0,-4 0 1 16,3-5-18-16,-3-1-3 0,4 6-1 0,-1 3 0 15,-3 0-22-15,0-3-5 0,0 2-1 0,-4 1 0 16,4 0-22-16,0 0-5 0,-3 3-1 0,2-3 0 16,-2 0-8-16,-1 3 0 0,4 0 9 0,-3 6-9 15,-1-7 0-15,1 7 8 0,2 0-8 0,-2 3 0 16,-1-4 0-16,1 10 0 0,-1-3 0 0,4-1 0 15,4-5 0-15,-4 9 0 0,-4 8 0 0,4-5 0 16,0-4 0-16,7-8 0 0,0-6 0 0,-4 0 0 16,4 0 0-16,0-1 0 0,0-5 0 0,0 6 0 15,0-6-8-15,0 0 8 0,0 0-8 0,11 9 8 16,-4-6 0-16,-7-3 0 0,11 6 0 0,-11-6-8 16,14 0 8-16,0 0 0 0,0-6 0 0,-4 3 0 15,5-6 0-15,-5-2 12 0,4-1-2 0,0-3-1 16,-3 3 4-16,-1-5 1 0,1-1 0 0,0-3 0 15,-4 4-14-15,3-1 0 0,-3-5 0 0,4 2 0 16,-4-2 0-16,0-1 0 0,-3-2 0 0,3-1 0 16,-4-2 8-16,1-1 0 0,-1 1-8 0,-3-6 12 0,4-1-12 15,-1-2 0-15,1 3 8 0,-4-3-8 0,0-1 0 0,3 7-12 16,-3 3 3-16,4-4 0 0,-4 4 9 0,0 5 0 16,0 1 0-16,-4-1 0 15,4 1-44-15,-3 8-8 0,-1 0 0 0,1-2-1 0,-4 5 29 0,3 3 5 16,1 0 2-16,-1 4 0 0,-3 5 7 0,4-6 2 15,-1 6 0-15,0 0 0 0,-3 0 8 0,0 0-13 16,4 0 5-16,-4 0 8 0,3 6-13 0,1-1 5 0,-1 1 8 16,-3 0-13-16,4-3 5 0,-1 3 8 0,4 9-13 15,0-4 5-15,0-2 8 0,-3 3-8 0,6 6 8 0,-3-1-8 16,4-2 8-16,-1 9 0 0,1-1-9 16,-1 4 9-16,1 5 0 0,-1-3 0 0,4 4-9 0,-3 2 9 15,-1-6 0-15,1 10 0 0,-1-1 0 16,-3 3 0-16,4-3 0 0,-4-6 0 15,-4 1 0-15,4-1 0 0,0-2-20 0,0-1 0 0,0 0 0 0,0-8 0 16,0-6 53-16,4-1 11 16,-4-2 1-16,0 3 1 0,0 5-29 0,3-5-5 0,1 0-2 0,0-4 0 15,-1 1-10-15,1 0 0 0,-1 0 0 0,4-6 0 16,-7-6 0-16,0 0 0 0,4 6 0 0,-4-6 0 16,7 0-10-16,-7 0-7 0,7 0-2 0,-7 0-542 15,7 0-109-15</inkml:trace>
  <inkml:trace contextRef="#ctx0" brushRef="#br0" timeOffset="21905.254">11194 13640 1728 0,'0'0'38'0,"0"0"8"0,0 0 2 0,0 0 0 0,0 0-39 0,-7 0-9 0,0 0 0 0,7 0 0 16,0 0 49-16,-8 0 8 0,8 0 2 16,-7 0 0-16,0 0-43 0,7 0-16 0,-10 6 11 0,6 0-11 15,1-3 37-15,-4 0 2 0,3 3 0 0,-3 2 0 16,4 4-31-16,-1 0-8 0,4-6 0 0,-4 6 0 15,1 8 0-15,-1-2 0 0,4 5 0 0,0-5 0 16,0 3 21-16,0-4 3 0,0-5 1 0,0 6 0 16,4 8-40-16,-4-8-8 0,0-1-1 0,0-5-1 15,3 3 25-15,-3-9 0 0,4 5 0 0,-4-11 0 16,0 0 15-16,0 0 8 0,0 0 1 16,0 0 1-16,11 3-14 0,-4 0-3 15,0-6-8-15,0 0 12 0,-4-8 2 0,4 5 0 0,0-9 0 0,0 6 0 16,1-5-5-16,-1 2-1 0,0 0 0 0,3-3 0 31,-3 1-29-31,4-1-7 0,-4 9 0 0,0-15-1 0,0 13 29 0,-3-1 0 0,3 0 0 0,-4 0 0 16,1-3 15-16,-4 7 9 0,3-7 1 0,-3 6 1 15,0-3-42-15,0-3-8 0,0 1-1 0,0 5-1 16,0-6 4-16,-3-6 1 0,-1 7 0 0,1-1 0 16,-1 3-6-16,-3-9-1 0,4 4 0 0,-5 2 0 0,1 3 4 15,-3-6 0-15,3 9 0 0,-4-2 0 0,4 2 10 0,-3 3 2 16,-1 0 1-16,4 3 0 0,7 0 11 0,-11 3 0 15,1 3 0-15,-1 0 0 0,1-1 0 0,2 7-8 16,1 0 8-16,0-3-12 16,0 3-21-16,0 5-5 0,0 1-1 0,0 2 0 0,-3 4 56 0,6-12 11 15,-3-3 3-15,3-1 0 0,1 7-31 0,3-6 0 0,0-9 0 0,0 0 0 32,0 0-48-32,0 0-15 0,7-3-3 0,4 0-685 0</inkml:trace>
  <inkml:trace contextRef="#ctx0" brushRef="#br0" timeOffset="22561.349">11352 13552 836 0,'0'0'24'16,"0"0"4"-16,-3-3-28 0,3 3 0 0,0 0 0 0,0 0 0 0,0 0 108 0,0 0 16 15,0 0 4-15,0 0 0 0,0 0-52 0,0 0-9 16,-7 6-3-16,0 3 0 0,3-1-51 0,4 4-13 16,-3 6 0-16,3-6 0 0,0-1 61 0,0 4 10 15,-4-3 1-15,4-3 1 0,0-1-14 0,4 7-3 16,-1-3-1-16,-3 0 0 0,4-3-33 0,-1 5-6 15,-3 1-2-15,4 3 0 0,-1-13 5 0,-3 7 1 16,4-3 0-16,-1 0 0 0,-3 0-6 0,4-1-1 16,-4 1 0-16,3-3 0 0,-3 0-5 0,0-6 0 15,0 0-8-15,0 0 12 0,0 9-4 0,0-9-8 0,0 0 11 16,0 0-11-16,0 0 20 0,0-6-4 16,0 6 0-16,-3-9 0 0,-1-8-25 0,4 5-6 0,0 3-1 0,0-6 0 15,0-5 0-15,4 5-1 0,-4 3 0 0,0-2 0 16,3-1 17-16,1 3-10 0,-1-3 10 0,-3 4-8 31,4-1-25-31,0 0-5 0,-1 6-1 0,-3-3 0 0,0 3 59 0,0 6 12 0,4-2 3 0,-4-4 0 31,3 0-56-31,-3 3-11 0,0 3-3 0,0 0 0 0,4-3 79 0,-4 0 16 0,0 3 4 0,0 0 0 16,3-6-52-16,-3 6-12 0,0 0 0 0,0 0 0 16,7 3-9-16,0 0-5 0,0 0-1 0,0 0 0 15,0 0 15-15,1 3 0 0,-5-3 0 0,4 2 0 16,0 1 0-16,0 9 0 0,0-9 0 0,0 6 0 15,4 2 0-15,-4 1 0 0,-3 0 0 0,3-3 0 16,-4-4 0-16,4 10 10 0,-3 0-10 0,-4-1 8 16,3-2-8-16,-3 0 0 0,0-4 0 0,0 16 0 15,0 2 0-15,0-2 0 0,0-4 0 0,0-2-11 0,-3-3 19 16,3-7 4-16,0-11 1 0,0 0 0 0,0 0-13 0,0 6 0 16,0-6 0-16,0 0 0 15,0 0-50-15,0 0-13 0,0 0-2 0,0 0-1 16,0 0-48-16,0 0-10 0,3-6-1 0</inkml:trace>
  <inkml:trace contextRef="#ctx0" brushRef="#br0" timeOffset="23207.985">11656 13617 1314 0,'0'0'37'0,"0"0"8"0,0 0-36 0,0 0-9 0,0 0 0 16,0 0 0-16,0 0 97 0,0 0 18 0,0 0 3 0,0 0 1 15,0 0-37-15,0 0-7 0,0 0-2 0,0 0 0 16,0 0-32-16,-4 8-6 0,4 1-2 0,0-3 0 16,0-6-9-16,0 12-1 0,0-6-1 0,4 5 0 15,-4-2-3-15,0 9-1 0,3-6 0 0,-3-3 0 16,-3-1-5-16,3 7-1 0,3-6 0 0,-3 6 0 15,0-4-4-15,0-2-8 0,0 6 11 0,0-6-11 16,0-1 9-16,0 7-9 0,0-9 0 0,0 6 9 0,-3 0-9 0,3-1 0 16,0-2 0-16,0-9 8 0,0 0-8 0,0 0 0 15,0 0 0-15,0 0 8 0,0 0-8 0,0 0 0 16,0 0 0-16,3-3 0 0,-3 3-9 0,0 0 9 16,4-6-12-16,-1-2 12 0,4-4-20 0,-3 3 4 15,-4 3 0-15,3-6 0 0,-6-5-1 0,3 2 0 16,0 3 0-16,0-5 0 0,3 2-2 0,-3 0 0 15,4-2 0-15,-4 2 0 0,0-3 6 0,0-2 1 16,4 8 0-16,-4-6 0 0,0 3 12 0,3 4 0 16,-3-1 0-16,0 0 0 0,0 0 0 0,4 4 0 15,-4 8 0-15,0 0 0 0,0 0 0 0,0 0 13 16,0 0-2-16,0 0-1 0,0-3 3 0,0 3 1 16,0 0 0-16,0 0 0 0,0 0-14 0,0 0 0 15,7 6 8-15,-7-6-8 0,0 0 0 0,7 5 0 0,0 1 0 0,3 0 0 16,-3 3 0-16,0-3 0 0,1 0 0 0,-1 0 0 15,0 5 0-15,0 1 0 0,-4-6 0 0,1 6 0 16,3-6 0-16,-4 5 8 0,4 7-8 0,0-3 0 16,-3-3 8-16,3 5-8 15,-3-5 0-15,-1 9 0 0,1-4 8 0,-4 1-8 0,3-1 0 0,1-2 0 16,-1-6 0-16,1 9 8 0,-4 11-8 0,3-8 0 16,-3-1 0-16,4 1 0 0,-1-9 0 0,-3 5 0 15,4-5 0-15,-4-6 0 0,3 3-9 0,-3-9 9 16,0 0-50-1,0 0-4-15,0 0-1 0,0 0 0 0,0 0-161 0,0 0-32 16</inkml:trace>
  <inkml:trace contextRef="#ctx0" brushRef="#br0" timeOffset="23848.645">11920 13655 1302 0,'0'0'36'0,"0"0"10"0,0 0-37 0,0 0-9 0,-3 6 0 0,3-6 0 15,0 0 87-15,0 0 15 0,-4 11 3 0,4-5 1 16,0 3-22-16,0 0-5 0,4 3-1 0,-4-6 0 15,3-1-35-15,1 1-7 0,-1 0-2 0,1 0 0 16,3 0 2-16,0-3 0 0,0-3 0 0,0 3 0 16,4 0-25-16,-4 3-11 0,0-6 10 0,0 0-10 15,0 6 24-15,0-6 0 0,0 5-1 0,0-5 0 16,0 6-37-16,-7-6-7 0,7 0-2 0,-3-6 0 16,3 1 47-16,0 5 8 0,-4-6 3 0,1-6 0 15,-1 6-22-15,1 0-4 0,-4 6-1 0,4-12 0 16,-1 4-40-16,-3-4-9 15,4 6-2-15,-4 0 0 0,0-9 11 0,0 4 3 0,0-1 0 0,0 0 0 16,-4-6-14-16,1 4-2 0,3 2-1 16,-4 0 0-16,0 0-6 15,1 4 0-15,-4-1-1 0,3 3 0 0,-3 0 42 0,0 0 11 0,0 12 0 0,0-3 0 0,0-3 0 16,0 3 0-16,0 0 0 0,0 3 0 16,3 0 0-16,-3 2 0 0,-3 4 0 0,3 0 0 0,0-3 27 15,0 0 7-15,3 5 2 0,-3 4 0 0,3-3-17 16,-3-1-3-16,4 1-1 0,-1-3 0 0,4 0 3 0,-3-4 1 15,3 7 0-15,0-3 0 16,0 3-6-16,3-1-1 0,-3-2 0 0,4 3 0 0,-1-4-3 0,1 4-1 16,-1-3 0-16,5-3 0 0,-1-3 1 0,0 2 0 15,0 13 0-15,0-6 0 0,0-6-9 0,3 2 0 16,-3-2 0-16,1 0 0 0,-1 6 0 0,0 2 8 16,0-8-8-16,0 0 8 0,0-3-8 0,3 8 0 15,-3 1 0-15,0-9 0 16,1-9-29-16,2 3-8 0,-3 3-2 0,4 0 0 0,-1-3 18 15,-3 0 3-15,4 0 1 0,0 0 0 16,-1-6-127-16,1 3-24 0,-4 3-6 0,3-3-283 0,1-3-57 0</inkml:trace>
  <inkml:trace contextRef="#ctx0" brushRef="#br0" timeOffset="24281.288">12069 13299 1094 0,'0'0'46'0,"0"0"-37"15,0 0-9-15,0 0 0 16,0 0 53-16,0 0 9 0,0 0 2 0,0 0 0 0,0 0 0 0,0 0 0 16,0 0 0-16,0 0 0 0,0 0 0 0,0 0 0 15,0 0 0-15,0 0 0 0,0 0 28 0,0 0 5 16,0 0 2-16,0 0 0 0,3-3-56 0,-3 3-11 16,4-6-3-16,-1 0 0 0,4 3 28 0,-3-2 6 15,3-1 1-15,-4 0 0 0,4-6-56 0,0 0-8 16,4 3 0-16,-4-2-10 0,4-1 10 0,-1 0 0 15,-3 3 0-15,4-2 0 0,-4-4 0 0,3 6-12 16,-2-3 12-16,2 1-12 16,-3 2-18-16,0-3-4 0,-3 6-1 0,3 0 0 15,-4 0-31-15,-3 6-6 0,0 0-2 0,0 0 0 16,11 0-26-16,-11 0-6 0,0 0-1 0,7 0 0 16,-7 0-95-16,0 0-19 0</inkml:trace>
  <inkml:trace contextRef="#ctx0" brushRef="#br0" timeOffset="38620.878">6142 14155 507 0,'0'0'11'0,"0"0"2"0,-4 5 1 0,1 1 1 0,-1 3-15 0,1 0 0 15,-1 3 0-15,1-1 0 0,-4-2 11 0,3 3-1 0,1-3 0 0,-1 11 0 16,1-8-10-16,-1-3 0 16,4 9 0-16,-4-7 0 0,1 1 0 0,-1 0 0 15,1 0 0-15,3-1 0 0,-7 1 0 0,3-3 0 0,1 3 0 0,-1-6 0 16,1 2 0-16,-1-2 0 0,1 0 0 0,-1 3 0 16,1-3 0-16,-1 3 0 0,4-3 0 0,0-6 0 15,0 0 8-15,-3 6 8 0,3-6 3 0,0 0 0 16,0 0-11-16,0 0-8 0,0 5 12 0,0-5-12 15,3 6 0-15,-3-6 0 0,4 6 0 0,3-3 0 16,-4 0 0-16,4 0 0 0,0 0 0 0,0-3 0 16,0 6 0-16,4-6 0 0,0 3 0 0,-1 0 0 15,-3 0 0-15,4-3 0 0,3 3-10 0,-7 0 10 16,0-3-9-16,0 0 9 0,0 0 0 0,0-6 0 16,0 3-10-16,-3 0 10 0,3 0-8 0,0-3 8 15,-4 0 0-15,1 3 0 0,-4-3 0 0,3 3 0 0,1-3 0 16,0 1 0-16,-4 5 0 0,0-6 0 0,3 0 0 0,-3-3 0 15,0 9 0-15,0-3 0 16,0-3-18-16,0 6 2 0,0 0 0 0,-3-6 0 16,3 6-28-16,0 0-6 0,-4-3-1 15</inkml:trace>
  <inkml:trace contextRef="#ctx0" brushRef="#br0" timeOffset="38764.935">6128 14593 669 0,'0'0'14'0,"0"0"3"0,0 0 1 0,0 0 2 0,0 0-20 15,0 0 0-15,0 0 0 0,0 0 0 0,-4-6 10 0,4 6-2 0,0-9-8 0,0 3 12 16,4-9-12-16,-4 6 0 0,3-2 0 0,-3-1 0 31,4 3-25-31,-1 3-2 0,1-5 0 0,3 2 0 16,-4-3-25-16,1 3-6 0,0 3-1 0</inkml:trace>
  <inkml:trace contextRef="#ctx0" brushRef="#br0" timeOffset="43642.245">12428 13778 507 0,'0'0'11'0,"0"0"2"0,0 0 1 0,0 0 1 0,0 0-15 0,0 0 0 0,0 0 0 0,-7 0 0 15,7 0 32-15,-7 3 4 0,7-3 1 0,0 0 0 0,0 0-16 0,0 0-3 16,-7 0-1-16,7 0 0 0,0 0-8 0,0 0-1 15,0 0-8-15,-7-3 12 0,0 0-4 0,4-3 0 16,-1 6-8-16,0 0 12 0,1-5-12 0,-1 5 0 16,1-6 8-16,3 6-8 0,0-9 0 0,0 9 0 15,0 0 0-15,0 0-222 16,0-6-47-16</inkml:trace>
  <inkml:trace contextRef="#ctx0" brushRef="#br0" timeOffset="44830.8">12294 13611 727 0,'0'0'16'0,"0"0"3"0,0 0 1 0,0 0 0 0,0 0-20 0,0 0 0 0,-3 8 0 0,3-8 0 15,0 0 52-15,-4 3 7 0,1 9 1 0,3-12 0 16,0 0 0-16,0 0 1 0,0 0 0 0,0 0 0 16,0 0-12-16,0 0-2 0,0 0-1 0,0 0 0 15,0 0-23-15,0 0-5 0,0 0-1 0,0 0 0 16,-4 6-17-16,4-6 10 0,0 0-10 0,0 0 8 0,0 0-8 0,0 0 8 15,0 0-8-15,0 0 8 0,0 0 8 16,0 0 2-16,0 0 0 0,0 0 0 0,0 0-18 16,0 0 0-16,4 0 0 0,-1-6 0 0,1 0 0 0,3 12 0 15,-4-6 0-15,1 6-9 16,-1 0 9-16,4-6 0 0,1 6 0 0,-5-6 0 16,4 0 0-16,0 0 0 0,-3 0 0 0,3 0 0 0,0 0 0 0,0 0 0 15,-4 0 0-15,4 0 0 0,0-6 0 0,1 0 0 16,-1 6 0-16,-4 0 0 0,4 0 8 0,-3-6-8 15,3 12 10-15,0-6-10 0,-4-6 0 0,4 0 0 16,4 6 0-16,-4 0 0 0,0 0 0 0,-3 0 0 16,3-3 0-16,3-3 0 0,-3 1 0 0,4-1 0 15,-4 3 0-15,0-3 0 0,-3 0 8 0,3-3-8 0,-4 9 0 16,1-6 0-16,3 6 8 0,-4 0-8 0,4 0 0 0,-3 0 0 16,-1-6 8-16,-3 6-8 0,0 0 0 0,4 0 0 15,-1 0 0-15,1-5 0 0,-4 5 0 0,0 0 0 16,0 0 13-16,0 0-3 0,0 0-1 0,0 0 0 15,0 0-9-15,0 0 8 0,0 0-8 0,0 0 8 16,-11-3-8-16,11 3 0 0,-10 0 0 0,-1-6 0 16,4 0-12-16,0-3-5 0,0 0-1 0,0 6 0 15,7 3 18-15,-11-3 0 0,1-3 0 0,3 6 0 16,7 0 13-16,-11-5 7 0,11 5 0 0,-10 0 1 16,3 0-33-16,-4 0-8 0,11 0 0 0,-7 5-1 15,7-5 35-15,0 0 7 0,0 0 2 0,0 0 0 16,-11-5-23-16,11 5 0 0,0 0 0 0,0 0-8 15,0 0-9-15,0 0-2 0,0 0 0 0,-10 0 0 16,10 0 19-16,0 0-10 0,0 0 10 0,0 0-8 16,0 0 8-16,-7 0-12 0,7 0 12 0,0 0-12 0,0 0 12 0,0 0 0 15,0 0 0-15,0 0-8 0,0 0 8 0,-11 0 0 16,11 0 0-16,0 0 0 0,-3 5 0 0,-5 1-8 16,1 3 8-16,4 0-8 0,-1 0 19 0,4-9 4 15,0 0 1-15,-3 9 0 0,-1-1-31 0,1 4-5 16,3 0-2-16,-4-3 0 0,1 0 22 0,-1-1 0 15,4 4 0-15,-3 0 0 0,-1-3 0 0,4 0 0 0,0-1 0 16,0-2 0-16,-3 3 0 0,3 0 0 16,0 3 0-16,0-3 8 0,0-4-8 0,0 7 0 0,0-3 0 15,-4 0 0-15,4-9 0 0,0 0 8 0,0 12-8 16,0-7 8-16,0-5 2 0,0 9 0 0,0 0 0 0,0 0 0 16,0-3 4-16,-3 0 1 0,6 2 0 0,-3 1 0 15,0-9 1-15,0 12 1 0,0-6 0 0,0-6 0 16,0 0-5-16,0 0 0 0,0 6-1 15,0 3 0-15,0-1-11 0,0 4 10 0,0-3-10 0,0-3 10 16,0 0-10-16,0 0 8 0,0-6-8 0,0 0 8 16,4 6-8-16,-4-6 0 0,0 0 0 0,3 8 0 15,1 1 0-15,-4-9 8 0,0 0-8 0,0 0 8 16,10 6-8-16,-10-6 0 0,4 6 0 0,-4-6-11 16,0 0 11-16,7 3 0 0,-7-3 0 0,0 0 8 15,10 6 4-15,-3-6 0 0,1 6 1 0,-8-6 0 16,0 0-13-16,0 0 0 0,10 6 0 0,-10-6 0 0,11 5 0 15,-11-5 0-15,0 0 0 0,10 3 0 0,-3 3 28 16,4 0 4-16,-8 3 0 0,-3-9 0 0,0 0-24 0,15 0-8 16,-8 6 0-16,-7-6 0 0,10 3 8 0,-10-3-8 15,11 6 0-15,-1-1 0 0,1 1 8 0,0-6-8 16,-11 0 0-16,10 6 0 0,-3-12 8 16,-7 6-8-16,11 0 0 0,-11 0 9 0,7-6-9 0,0-2 10 15,0-1-10-15,0 0 10 16,0 3-30-16,-3 3-7 0,3-3-1 0,-4 3 0 15,4-2-49-15,-7 5-11 0,7 0-1 0,-3-6-618 0</inkml:trace>
  <inkml:trace contextRef="#ctx0" brushRef="#br0" timeOffset="45986.173">13028 13522 961 0,'0'0'20'0,"0"0"5"0,0 0 1 0,0 0 2 0,0 0-28 0,0 0 0 16,0 0 0-16,0 0 0 0,0 0 74 0,0 0 9 15,-7 0 1-15,7 0 1 0,-7 6-5 0,7-6 0 0,-7-6-1 0,7 6 0 16,0 0-24-16,-7 0-5 16,7 0-1-16,-7 0 0 0,7 0-9 0,-7 0-3 15,3-5 0-15,4 5 0 0,-10 0-21 0,10 0-4 0,-7 0 0 0,0 0-1 16,7 0-11-16,-8 0 10 0,1-6-10 0,0 6 10 15,7 0-10-15,-7 0 10 0,7 0-10 0,-7 0 10 16,7 0-10-16,0 0 10 0,-7 6-10 0,0-6 10 16,0 0-10-16,0 0 0 0,7 0 0 0,-7 11 0 15,3-8 0-15,-3 3 0 0,0 0 0 0,4 0 0 16,-4 0 0-16,3 3 0 0,-3-1 0 0,4 4 0 16,-1-6 0-16,-3 0 0 0,4 3 0 0,3 0 0 15,0-9 0-15,-4 8 0 0,4 4 0 0,-4 0 0 16,1-6 0-16,3 0 0 0,-4 0 0 0,4-6 0 15,0 0 0-15,0 0 0 0,0 8 0 0,-3-2 0 16,3-6 0-16,0 0 0 0,0 0 0 0,0 0 0 0,0 9 0 16,0-9 0-16,0 0 0 0,0 0 0 0,0 0 0 15,7 9 0-15,-7-9 0 0,3 6 0 0,1 0 0 16,3 0 0-16,-3-3 0 0,-4-3 0 16,0 0 0-16,7 2 0 0,3 4 0 0,-10-6 0 15,7 0 0-15,-7 0 0 0,11 6 0 0,-4 0 0 0,0-3 0 16,0 3 0-16,0-3 0 0,-3 6 0 0,-4-9 0 0,0 0 0 15,0 0 0-15,10 6 0 0,-10-6 0 0,7 0 0 16,-7 0 0-16,11 0 0 0,-1 5 0 0,-10-5 0 16,7 0 0-16,-7 0 0 0,11 0 0 0,-11 0 0 15,0 0 0-15,7 0 0 0,4 0 0 0,-11 0 0 16,0 0 0-16,0 0 0 0,10 0 0 0,-10 0 0 16,0 0 0-16,0 0 0 0,0 0 0 0,0 0 0 0,11 6 0 15,-11-6 0-15,7 6 12 0,-7-6-2 0,0 0-1 16,7 3 0-16,4 0-9 0,-11-3 0 0,3 6 0 15,4 0 0-15,0 3 0 0,0-3 0 0,-7-6 0 16,4 11 0-16,-1 1 0 0,1 0 0 0,-1 0 0 16,4 5 0-16,-3-2 0 0,-1-9 0 15,-3 0 0-15,4 2 0 0,-4 1 0 0,4-3 0 0,-4 6 0 0,0 3 8 16,-4-4-8-16,4-2-16 0,0-3 4 0,0 3 1 16,0 0 20-16,-4-3 4 0,4 5 1 0,-3-2 0 15,3 0-14-15,-4 0 0 0,4 0 8 0,-3-1-8 16,3 4 0-16,-4-12 0 0,4 0 8 0,-7 12-8 15,4-9 0-15,3-3 8 0,0 0-8 0,-7 0 0 16,7 0 12-16,-7 6-3 0,3-3-1 0,-3 3 0 16,0 0 22-16,7-6 4 0,-7 0 1 0,0 0 0 15,7 0-35-15,-7-6-9 0,0 6-1 0,0-3 0 0,0 0 10 16,0 0 8-16,7 3-8 0,-7 0 11 0,7 0-11 16,-4-3 0-16,-3 0 0 0,3 0 8 0,1-3-8 0,-1 0 0 15,1 6 0-15,3 0 0 0,0 0-17 0,-4-6 4 16,4 6 1-16,-7-3 0 15,4-5-40-15,3 2-8 0,0 6-2 0,-4-3 0 16,1-3-92-16,3 6-18 0,0 0-4 0,0-6-1 16,-4-3-63-16,1-6-13 0,3-20-3 0,-4 15 0 0</inkml:trace>
  <inkml:trace contextRef="#ctx0" brushRef="#br0" timeOffset="57964.899">13300 14005 799 0,'0'0'17'0,"0"0"4"0,0 0 1 0,0 0 1 0,0 0-23 0,0 0 0 0,0 0 0 0,0 0 0 16,0 0 32-16,0 0 1 0,0 0 1 0,-4 11 0 16,4-11-10-16,0 0-3 0,0 0 0 0,0 0 0 15,0 0 22-15,0 0 4 0,0 0 1 0,0 0 0 16,0 0 34-16,0 0 7 0,0 0 2 0,0 0 0 16,0 0-22-16,-7 0-4 0,7 0-1 0,0 0 0 0,0 0-64 0,0 0-17 15,-7 0-2-15,7 0 0 0,0 0 11 0,-3 0 8 16,3 0-12-16,0 0 12 0,0 0-10 0,-7 6 10 15,3-3-8-15,4-3 8 0,0 0-10 0,0 0 10 16,0 0-12-16,0 0 12 0,0 0 0 0,0 0 0 16,-4 6 0-16,4-6 0 0,0 0 0 0,0 0-8 15,0 0 8-15,0 0 0 0,0 0-8 0,0 0 8 16,0 0-12-16,0 0 12 0,0 0-12 0,0 0 12 0,0 0-12 0,0 0 12 16,0 0 0-16,0 0 0 0,0 0 0 0,0 0 0 15,4 0-20-15,-4 0 4 0,7-3 0 0,-3 0 0 16,-4 3 16-16,0 0 0 0,3-3 0 0,-3 3 0 15,4-6 0-15,-4 6 0 0,0 0 0 0,3-6 0 16,1 1 21-16,-4 5 8 16,0-6 2-16,3 0 0 0,-3 0-23 0,0 6-8 15,0 0 0-15,0 0 0 0,0 0 0 0,0 0 0 0,0 0 0 0,0 0 0 32,0 0-20-32,0 0-11 0,0 0-1 0,0 0-1 0,0 0 33 0,0 0 0 0,0-6 0 0,0 6 0 15,0 0 0-15,0 0 19 0,0 0-3 0,0 0 0 16,0 0-16-16,0 0 0 0,0 0 0 0,0 0 0 15,0 0-12-15,0 0 3 0,0 0 1 0,0 0 0 16,0 0 8-16,0 0-12 0,-3 3 12 0,-1 6-12 16,1 3 12-16,-1-1 0 0,4-11-9 0,0 0 9 0,0 6 0 0,0 0 0 15,0 3-9-15,0-9 9 0,0 0 0 0,0 0 0 16,0 0-8-16,0 0 8 0,0 0 0 0,0 0 0 16,4 6 0-16,-4-6 0 0,0 0 0 0,0 0 0 15,0 0 8-15,0 0-8 0,0 0 14 0,0 0-3 16,0 0-1-16,0 0 0 0,0-6-10 0,0 6-9 15,0 0 9-15,0 0-13 0,0 0 4 0,0 0 1 16,0 0 0-16,0 0 0 0,0-6-2 0,0 0 0 16,0 6 0-16,0 0 0 0,0 0 10 0,-4-3 0 15,4-3 0-15,0 6-8 0,0 0-2 0,0 0 0 16,0 0 0-16,0 0 0 0,0 0-1 0,0 0 0 16,0 0 0-16,0 0 0 0,0 0 3 0,0 0 0 0,0 6 0 15,-3 0 0-15,3 3-6 0,0-9-1 16,0 0 0-16,0 0 0 15,3 6-27-15,1 3-6 0,-4-1 0 0,3-2-1 16,1 0-105-16,-4-6-21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D0A07-85FA-4B78-9C5E-5A1CE49C4023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0846C-8667-4EDA-B1E1-658FC02399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5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é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0846C-8667-4EDA-B1E1-658FC02399A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875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é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0846C-8667-4EDA-B1E1-658FC02399A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148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2.xml"/><Relationship Id="rId9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37" Type="http://schemas.openxmlformats.org/officeDocument/2006/relationships/customXml" Target="../ink/ink6.xml"/><Relationship Id="rId36" Type="http://schemas.openxmlformats.org/officeDocument/2006/relationships/image" Target="../media/image24.png"/><Relationship Id="rId57" Type="http://schemas.openxmlformats.org/officeDocument/2006/relationships/customXml" Target="../ink/ink7.xml"/><Relationship Id="rId95" Type="http://schemas.openxmlformats.org/officeDocument/2006/relationships/customXml" Target="../ink/ink8.xml"/><Relationship Id="rId94" Type="http://schemas.openxmlformats.org/officeDocument/2006/relationships/image" Target="../media/image53.png"/><Relationship Id="rId56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mardi, le premier avril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/>
              <a:t>Quand</a:t>
            </a:r>
            <a:r>
              <a:rPr lang="en-US" sz="2800" b="1" dirty="0"/>
              <a:t> le premier </a:t>
            </a:r>
            <a:r>
              <a:rPr lang="en-US" sz="2800" b="1" dirty="0" err="1"/>
              <a:t>janvier</a:t>
            </a:r>
            <a:r>
              <a:rPr lang="en-US" sz="2800" b="1" dirty="0"/>
              <a:t> </a:t>
            </a:r>
            <a:r>
              <a:rPr lang="en-US" sz="2800" b="1" dirty="0" err="1"/>
              <a:t>est</a:t>
            </a:r>
            <a:r>
              <a:rPr lang="en-US" sz="2800" b="1" dirty="0"/>
              <a:t> </a:t>
            </a:r>
            <a:r>
              <a:rPr lang="en-US" sz="2800" b="1" dirty="0" err="1"/>
              <a:t>devenu</a:t>
            </a:r>
            <a:r>
              <a:rPr lang="en-US" sz="2800" b="1" dirty="0"/>
              <a:t> le jour de </a:t>
            </a:r>
            <a:r>
              <a:rPr lang="en-US" sz="2800" b="1" dirty="0" err="1"/>
              <a:t>l’an</a:t>
            </a:r>
            <a:r>
              <a:rPr lang="en-US" sz="2800" b="1" dirty="0"/>
              <a:t>, </a:t>
            </a:r>
            <a:r>
              <a:rPr lang="en-US" sz="2800" b="1" dirty="0" err="1"/>
              <a:t>il</a:t>
            </a:r>
            <a:r>
              <a:rPr lang="en-US" sz="2800" b="1" dirty="0"/>
              <a:t> y </a:t>
            </a:r>
            <a:r>
              <a:rPr lang="en-US" sz="2800" b="1" dirty="0" err="1"/>
              <a:t>avait</a:t>
            </a:r>
            <a:r>
              <a:rPr lang="en-US" sz="2800" b="1" dirty="0"/>
              <a:t> des gens qui </a:t>
            </a:r>
            <a:r>
              <a:rPr lang="en-US" sz="2800" b="1" dirty="0" err="1"/>
              <a:t>continuaient</a:t>
            </a:r>
            <a:r>
              <a:rPr lang="en-US" sz="2800" b="1" dirty="0"/>
              <a:t> à </a:t>
            </a:r>
            <a:r>
              <a:rPr lang="en-US" sz="2800" b="1" dirty="0" err="1"/>
              <a:t>celebrer</a:t>
            </a:r>
            <a:r>
              <a:rPr lang="en-US" sz="2800" b="1" dirty="0"/>
              <a:t> le premier </a:t>
            </a:r>
            <a:r>
              <a:rPr lang="en-US" sz="2800" b="1" dirty="0" err="1"/>
              <a:t>avril</a:t>
            </a:r>
            <a:r>
              <a:rPr lang="en-US" sz="2800" b="1" dirty="0"/>
              <a:t> </a:t>
            </a:r>
            <a:r>
              <a:rPr lang="en-US" sz="2800" b="1" dirty="0" err="1"/>
              <a:t>comme</a:t>
            </a:r>
            <a:r>
              <a:rPr lang="en-US" sz="2800" b="1" dirty="0"/>
              <a:t> jour de </a:t>
            </a:r>
            <a:r>
              <a:rPr lang="en-US" sz="2800" b="1" dirty="0" err="1"/>
              <a:t>l’an</a:t>
            </a:r>
            <a:r>
              <a:rPr lang="en-US" sz="2800" b="1" dirty="0"/>
              <a:t>, et </a:t>
            </a:r>
            <a:r>
              <a:rPr lang="en-US" sz="2800" b="1" dirty="0" err="1"/>
              <a:t>ils</a:t>
            </a:r>
            <a:r>
              <a:rPr lang="en-US" sz="2800" b="1" dirty="0"/>
              <a:t> </a:t>
            </a:r>
            <a:r>
              <a:rPr lang="en-US" sz="2800" b="1" dirty="0" err="1"/>
              <a:t>ont</a:t>
            </a:r>
            <a:r>
              <a:rPr lang="en-US" sz="2800" b="1" dirty="0"/>
              <a:t> </a:t>
            </a:r>
            <a:r>
              <a:rPr lang="en-US" sz="2800" b="1" dirty="0" err="1"/>
              <a:t>suivi</a:t>
            </a:r>
            <a:r>
              <a:rPr lang="en-US" sz="2800" b="1" dirty="0"/>
              <a:t> la tradition de manger du </a:t>
            </a:r>
            <a:r>
              <a:rPr lang="en-US" sz="2800" b="1" dirty="0" err="1"/>
              <a:t>poisson</a:t>
            </a:r>
            <a:r>
              <a:rPr lang="en-US" sz="2800" b="1" dirty="0"/>
              <a:t> pour </a:t>
            </a:r>
            <a:r>
              <a:rPr lang="en-US" sz="2800" b="1" dirty="0" err="1"/>
              <a:t>fêter</a:t>
            </a:r>
            <a:r>
              <a:rPr lang="en-US" sz="2800" b="1" dirty="0"/>
              <a:t> la nouveau an.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45741" y="2817342"/>
            <a:ext cx="3410464" cy="315097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734432" y="2631989"/>
            <a:ext cx="3904736" cy="355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88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Pour se </a:t>
            </a:r>
            <a:r>
              <a:rPr lang="en-US" sz="2800" b="1" dirty="0" err="1"/>
              <a:t>moquer</a:t>
            </a:r>
            <a:r>
              <a:rPr lang="en-US" sz="2800" b="1" dirty="0"/>
              <a:t> aux gens qui </a:t>
            </a:r>
            <a:r>
              <a:rPr lang="en-US" sz="2800" b="1" dirty="0" err="1"/>
              <a:t>refusaient</a:t>
            </a:r>
            <a:r>
              <a:rPr lang="en-US" sz="2800" b="1" dirty="0"/>
              <a:t> </a:t>
            </a:r>
            <a:r>
              <a:rPr lang="en-US" sz="2800" b="1" dirty="0" err="1"/>
              <a:t>d’accepter</a:t>
            </a:r>
            <a:r>
              <a:rPr lang="en-US" sz="2800" b="1" dirty="0"/>
              <a:t> le premier </a:t>
            </a:r>
            <a:r>
              <a:rPr lang="en-US" sz="2800" b="1" dirty="0" err="1"/>
              <a:t>janvier</a:t>
            </a:r>
            <a:r>
              <a:rPr lang="en-US" sz="2800" b="1" dirty="0"/>
              <a:t>, les </a:t>
            </a:r>
            <a:r>
              <a:rPr lang="en-US" sz="2800" b="1" dirty="0" err="1"/>
              <a:t>autres</a:t>
            </a:r>
            <a:r>
              <a:rPr lang="en-US" sz="2800" b="1" dirty="0"/>
              <a:t> </a:t>
            </a:r>
            <a:r>
              <a:rPr lang="en-US" sz="2800" b="1" dirty="0" err="1"/>
              <a:t>ont</a:t>
            </a:r>
            <a:r>
              <a:rPr lang="en-US" sz="2800" b="1" dirty="0"/>
              <a:t> </a:t>
            </a:r>
            <a:r>
              <a:rPr lang="en-US" sz="2800" b="1" dirty="0" err="1"/>
              <a:t>jeté</a:t>
            </a:r>
            <a:r>
              <a:rPr lang="en-US" sz="2800" b="1" dirty="0"/>
              <a:t> un </a:t>
            </a:r>
            <a:r>
              <a:rPr lang="en-US" sz="2800" b="1" dirty="0" err="1"/>
              <a:t>poisson</a:t>
            </a:r>
            <a:r>
              <a:rPr lang="en-US" sz="2800" b="1" dirty="0"/>
              <a:t> à </a:t>
            </a:r>
            <a:r>
              <a:rPr lang="en-US" sz="2800" b="1" dirty="0" err="1"/>
              <a:t>leurs</a:t>
            </a:r>
            <a:r>
              <a:rPr lang="en-US" sz="2800" b="1" dirty="0"/>
              <a:t> </a:t>
            </a:r>
            <a:r>
              <a:rPr lang="en-US" sz="2800" b="1" dirty="0" err="1"/>
              <a:t>voisins</a:t>
            </a:r>
            <a:r>
              <a:rPr lang="en-US" sz="2800" b="1" dirty="0"/>
              <a:t> </a:t>
            </a:r>
            <a:r>
              <a:rPr lang="en-US" sz="2800" b="1" dirty="0" err="1"/>
              <a:t>en</a:t>
            </a:r>
            <a:r>
              <a:rPr lang="en-US" sz="2800" b="1" dirty="0"/>
              <a:t> </a:t>
            </a:r>
            <a:r>
              <a:rPr lang="en-US" sz="2800" b="1" dirty="0" err="1"/>
              <a:t>disant</a:t>
            </a:r>
            <a:r>
              <a:rPr lang="en-US" sz="2800" b="1" dirty="0"/>
              <a:t> “</a:t>
            </a:r>
            <a:r>
              <a:rPr lang="en-US" sz="2800" b="1" dirty="0" err="1"/>
              <a:t>poisson</a:t>
            </a:r>
            <a:r>
              <a:rPr lang="en-US" sz="2800" b="1" dirty="0"/>
              <a:t> </a:t>
            </a:r>
            <a:r>
              <a:rPr lang="en-US" sz="2800" b="1" dirty="0" err="1"/>
              <a:t>d’avril</a:t>
            </a:r>
            <a:r>
              <a:rPr lang="en-US" sz="2800" b="1" dirty="0"/>
              <a:t>!”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3826" y="2706131"/>
            <a:ext cx="4485503" cy="348353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74940" y="2866767"/>
            <a:ext cx="4361935" cy="299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79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/>
              <a:t>Aujourd’hui en France, les gens essaient de mettre un poisson en papier sur le dos de quelqu’un qui ne sait pas qu’il est là.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24466" y="2743200"/>
            <a:ext cx="4102442" cy="333632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685005" y="3006727"/>
            <a:ext cx="3941806" cy="275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56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Si </a:t>
            </a:r>
            <a:r>
              <a:rPr lang="en-US" sz="2800" b="1" dirty="0" err="1"/>
              <a:t>vous</a:t>
            </a:r>
            <a:r>
              <a:rPr lang="en-US" sz="2800" b="1" dirty="0"/>
              <a:t> </a:t>
            </a:r>
            <a:r>
              <a:rPr lang="en-US" sz="2800" b="1" dirty="0" err="1"/>
              <a:t>voyez</a:t>
            </a:r>
            <a:r>
              <a:rPr lang="en-US" sz="2800" b="1" dirty="0"/>
              <a:t> </a:t>
            </a:r>
            <a:r>
              <a:rPr lang="en-US" sz="2800" b="1" dirty="0" err="1"/>
              <a:t>quelqu’un</a:t>
            </a:r>
            <a:r>
              <a:rPr lang="en-US" sz="2800" b="1" dirty="0"/>
              <a:t> qui </a:t>
            </a:r>
            <a:r>
              <a:rPr lang="en-US" sz="2800" b="1" dirty="0" err="1"/>
              <a:t>porte</a:t>
            </a:r>
            <a:r>
              <a:rPr lang="en-US" sz="2800" b="1" dirty="0"/>
              <a:t> un </a:t>
            </a:r>
            <a:r>
              <a:rPr lang="en-US" sz="2800" b="1" dirty="0" err="1"/>
              <a:t>poisson</a:t>
            </a:r>
            <a:r>
              <a:rPr lang="en-US" sz="2800" b="1" dirty="0"/>
              <a:t> sur son dos, </a:t>
            </a:r>
            <a:r>
              <a:rPr lang="en-US" sz="2800" b="1" dirty="0" err="1"/>
              <a:t>vous</a:t>
            </a:r>
            <a:r>
              <a:rPr lang="en-US" sz="2800" b="1" dirty="0"/>
              <a:t> </a:t>
            </a:r>
            <a:r>
              <a:rPr lang="en-US" sz="2800" b="1" dirty="0" err="1"/>
              <a:t>lui</a:t>
            </a:r>
            <a:r>
              <a:rPr lang="en-US" sz="2800" b="1" dirty="0"/>
              <a:t> </a:t>
            </a:r>
            <a:r>
              <a:rPr lang="en-US" sz="2800" b="1" dirty="0" err="1"/>
              <a:t>dites</a:t>
            </a:r>
            <a:r>
              <a:rPr lang="en-US" sz="2800" b="1" dirty="0"/>
              <a:t> “Poisson </a:t>
            </a:r>
            <a:r>
              <a:rPr lang="en-US" sz="2800" b="1" dirty="0" err="1"/>
              <a:t>d’avril</a:t>
            </a:r>
            <a:r>
              <a:rPr lang="en-US" sz="2800" b="1" dirty="0"/>
              <a:t>!”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61319" y="2891481"/>
            <a:ext cx="3514725" cy="294090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833286" y="3006726"/>
            <a:ext cx="3707028" cy="282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22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2D3E6-7115-4638-80C8-E40E15464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34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32ED9-088E-4203-977D-8282D1564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961" y="531743"/>
            <a:ext cx="10515600" cy="57446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My brother was speaking to my father while (pendant que) they were walking.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Yesterday, at 7 PM, Jacques and Pierre sang La Marseillaise.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AF33641-13C9-438B-973C-739889F6480C}"/>
                  </a:ext>
                </a:extLst>
              </p14:cNvPr>
              <p14:cNvContentPartPr/>
              <p14:nvPr/>
            </p14:nvContentPartPr>
            <p14:xfrm>
              <a:off x="796320" y="1843200"/>
              <a:ext cx="11103840" cy="1446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AF33641-13C9-438B-973C-739889F648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6960" y="1833840"/>
                <a:ext cx="11122560" cy="146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437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EA96B-2D1A-4DBF-AF4D-3B157511F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25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C1318-BDEC-4528-BD75-5183AFB88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317"/>
            <a:ext cx="10515600" cy="5575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 was playing football and suddenly Jacques said “Stop.”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 was reading when the bell rang.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(familiar) climbed the hill (la </a:t>
            </a:r>
            <a:r>
              <a:rPr lang="en-US" dirty="0" err="1"/>
              <a:t>colline</a:t>
            </a:r>
            <a:r>
              <a:rPr lang="en-US" dirty="0"/>
              <a:t>) to Justin’s dam (barrage) after school.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Charlotte was born in France.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entered the school.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84A20E9-A6E5-4524-AD0F-AFB1BADDBB9A}"/>
                  </a:ext>
                </a:extLst>
              </p14:cNvPr>
              <p14:cNvContentPartPr/>
              <p14:nvPr/>
            </p14:nvContentPartPr>
            <p14:xfrm>
              <a:off x="958680" y="114120"/>
              <a:ext cx="9128160" cy="6079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84A20E9-A6E5-4524-AD0F-AFB1BADDBB9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9320" y="104760"/>
                <a:ext cx="9146880" cy="609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123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C7D7E22-962A-4CFF-9B20-10F25F61A21F}"/>
                  </a:ext>
                </a:extLst>
              </p14:cNvPr>
              <p14:cNvContentPartPr/>
              <p14:nvPr/>
            </p14:nvContentPartPr>
            <p14:xfrm>
              <a:off x="4461480" y="474984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C7D7E22-962A-4CFF-9B20-10F25F61A2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52120" y="47404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9816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5033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Rewrite the following sentences changing the mode to the passé </a:t>
            </a:r>
            <a:r>
              <a:rPr lang="en-US" dirty="0" err="1"/>
              <a:t>composé</a:t>
            </a:r>
            <a:r>
              <a:rPr lang="en-US" dirty="0"/>
              <a:t>, substituting the appropriate direct object and indirect object pronouns, and making any other necessary changes.</a:t>
            </a:r>
          </a:p>
          <a:p>
            <a:pPr marL="0" indent="0">
              <a:buNone/>
            </a:pPr>
            <a:r>
              <a:rPr lang="en-US" dirty="0" err="1"/>
              <a:t>Ils</a:t>
            </a:r>
            <a:r>
              <a:rPr lang="en-US" dirty="0"/>
              <a:t> </a:t>
            </a:r>
            <a:r>
              <a:rPr lang="en-US" dirty="0" err="1"/>
              <a:t>donnent</a:t>
            </a:r>
            <a:r>
              <a:rPr lang="en-US" dirty="0"/>
              <a:t> deux brioches à la </a:t>
            </a:r>
            <a:r>
              <a:rPr lang="en-US" dirty="0" err="1"/>
              <a:t>cannelle</a:t>
            </a:r>
            <a:r>
              <a:rPr lang="en-US" dirty="0"/>
              <a:t> à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sœur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237285C-523B-4647-8082-C3D1825C2F0F}"/>
                  </a:ext>
                </a:extLst>
              </p14:cNvPr>
              <p14:cNvContentPartPr/>
              <p14:nvPr/>
            </p14:nvContentPartPr>
            <p14:xfrm>
              <a:off x="6461609" y="4303518"/>
              <a:ext cx="8280" cy="7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237285C-523B-4647-8082-C3D1825C2F0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452609" y="4294878"/>
                <a:ext cx="2592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BF5B009-BB71-4541-B85E-D51D09644586}"/>
                  </a:ext>
                </a:extLst>
              </p14:cNvPr>
              <p14:cNvContentPartPr/>
              <p14:nvPr/>
            </p14:nvContentPartPr>
            <p14:xfrm>
              <a:off x="6601649" y="5229798"/>
              <a:ext cx="360" cy="68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BF5B009-BB71-4541-B85E-D51D09644586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593009" y="5221158"/>
                <a:ext cx="180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58B98475-ACE4-42A4-B404-59BC282EFE22}"/>
                  </a:ext>
                </a:extLst>
              </p14:cNvPr>
              <p14:cNvContentPartPr/>
              <p14:nvPr/>
            </p14:nvContentPartPr>
            <p14:xfrm>
              <a:off x="10464089" y="5022438"/>
              <a:ext cx="360" cy="3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58B98475-ACE4-42A4-B404-59BC282EFE22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0257809" y="4963752"/>
                <a:ext cx="382320" cy="532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7EBCB4F-5746-4656-B999-B302743BB1DE}"/>
                  </a:ext>
                </a:extLst>
              </p14:cNvPr>
              <p14:cNvContentPartPr/>
              <p14:nvPr/>
            </p14:nvContentPartPr>
            <p14:xfrm>
              <a:off x="1330920" y="4246920"/>
              <a:ext cx="6510240" cy="1006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7EBCB4F-5746-4656-B999-B302743BB1DE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321560" y="4237560"/>
                <a:ext cx="6528960" cy="102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1654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Travail de cloche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5033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Describe three things which you did yesterday, using a different adverb for each activity.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E7B4A81-84D5-49CB-94D6-EAD57F98E60A}"/>
                  </a:ext>
                </a:extLst>
              </p14:cNvPr>
              <p14:cNvContentPartPr/>
              <p14:nvPr/>
            </p14:nvContentPartPr>
            <p14:xfrm>
              <a:off x="2534760" y="1676160"/>
              <a:ext cx="7672680" cy="3835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E7B4A81-84D5-49CB-94D6-EAD57F98E60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25400" y="1666800"/>
                <a:ext cx="7691400" cy="385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9075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mardi, le premier avril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un moment de culture francophone</a:t>
            </a:r>
          </a:p>
          <a:p>
            <a:pPr marL="0" indent="0" algn="ctr">
              <a:buNone/>
            </a:pPr>
            <a:r>
              <a:rPr lang="fr-FR" dirty="0"/>
              <a:t>avertissement</a:t>
            </a:r>
          </a:p>
          <a:p>
            <a:pPr marL="0" indent="0" algn="ctr">
              <a:buNone/>
            </a:pPr>
            <a:r>
              <a:rPr lang="fr-FR" dirty="0"/>
              <a:t>révision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28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233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Pourquoi </a:t>
            </a:r>
            <a:r>
              <a:rPr lang="en-US" sz="3200" b="1" dirty="0" err="1"/>
              <a:t>tombons</a:t>
            </a:r>
            <a:r>
              <a:rPr lang="en-US" sz="3200" b="1" dirty="0"/>
              <a:t>-nous?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Nous </a:t>
            </a:r>
            <a:r>
              <a:rPr lang="en-US" sz="4000" dirty="0" err="1"/>
              <a:t>tombons</a:t>
            </a:r>
            <a:r>
              <a:rPr lang="en-US" sz="4000" dirty="0"/>
              <a:t> pour </a:t>
            </a:r>
            <a:r>
              <a:rPr lang="en-US" sz="4000" dirty="0" err="1"/>
              <a:t>apprendre</a:t>
            </a:r>
            <a:r>
              <a:rPr lang="en-US" sz="4000" dirty="0"/>
              <a:t> comment se lever.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1966912"/>
            <a:ext cx="15621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8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Sommes</a:t>
            </a:r>
            <a:r>
              <a:rPr lang="en-US" dirty="0">
                <a:solidFill>
                  <a:srgbClr val="FF0000"/>
                </a:solidFill>
              </a:rPr>
              <a:t>-nous </a:t>
            </a:r>
            <a:r>
              <a:rPr lang="en-US" dirty="0" err="1">
                <a:solidFill>
                  <a:srgbClr val="FF0000"/>
                </a:solidFill>
              </a:rPr>
              <a:t>prêts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>Nous </a:t>
            </a:r>
            <a:r>
              <a:rPr lang="en-US" dirty="0" err="1">
                <a:solidFill>
                  <a:srgbClr val="002060"/>
                </a:solidFill>
              </a:rPr>
              <a:t>sommes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prêts</a:t>
            </a:r>
            <a:r>
              <a:rPr lang="en-US" dirty="0">
                <a:solidFill>
                  <a:srgbClr val="002060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37831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Marcel </a:t>
            </a:r>
            <a:r>
              <a:rPr lang="en-US" sz="2800" b="1" dirty="0" err="1"/>
              <a:t>Aymé</a:t>
            </a:r>
            <a:r>
              <a:rPr lang="en-US" sz="2800" b="1" dirty="0"/>
              <a:t>, author of </a:t>
            </a:r>
            <a:r>
              <a:rPr lang="en-US" sz="2800" b="1" i="1" dirty="0"/>
              <a:t>Le </a:t>
            </a:r>
            <a:r>
              <a:rPr lang="en-US" sz="2800" b="1" i="1" dirty="0" err="1"/>
              <a:t>Passe</a:t>
            </a:r>
            <a:r>
              <a:rPr lang="en-US" sz="2800" b="1" i="1" dirty="0"/>
              <a:t> </a:t>
            </a:r>
            <a:r>
              <a:rPr lang="en-US" sz="2800" b="1" i="1" dirty="0" err="1"/>
              <a:t>Muraille</a:t>
            </a:r>
            <a:r>
              <a:rPr lang="en-US" sz="2800" b="1" i="1" dirty="0"/>
              <a:t>, </a:t>
            </a:r>
            <a:r>
              <a:rPr lang="en-US" sz="2800" b="1" dirty="0"/>
              <a:t>is represented in a statue, which pays tribute to his story, which is located at the place where the story takes place.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FEBFD84E-60F4-40BB-A062-88F944CA49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42491" y="2510085"/>
            <a:ext cx="2807805" cy="3748564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0E9851A-6A0A-4EA4-9F00-EE9CCB5E2B5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424530" y="2559383"/>
            <a:ext cx="2787927" cy="372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16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548E4-B887-4A24-97EC-BD92FD640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13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BAA1C-467E-4FA5-9425-EFC462F7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0709"/>
            <a:ext cx="10515600" cy="547625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AVERTISSEMENT</a:t>
            </a:r>
          </a:p>
          <a:p>
            <a:pPr marL="0" indent="0" algn="ctr">
              <a:buNone/>
            </a:pPr>
            <a:r>
              <a:rPr lang="en-US" b="1" dirty="0"/>
              <a:t>Examen: </a:t>
            </a:r>
            <a:r>
              <a:rPr lang="en-US" b="1" dirty="0" err="1"/>
              <a:t>Unité</a:t>
            </a:r>
            <a:r>
              <a:rPr lang="en-US" b="1" dirty="0"/>
              <a:t> 7 et …</a:t>
            </a:r>
          </a:p>
          <a:p>
            <a:pPr marL="0" indent="0" algn="ctr">
              <a:buNone/>
            </a:pPr>
            <a:r>
              <a:rPr lang="en-US" b="1" dirty="0" err="1"/>
              <a:t>jeudi</a:t>
            </a:r>
            <a:r>
              <a:rPr lang="en-US" b="1" dirty="0"/>
              <a:t>, le trois </a:t>
            </a:r>
            <a:r>
              <a:rPr lang="en-US" b="1" dirty="0" err="1"/>
              <a:t>avril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4E727A-C7DB-4F72-BB84-92DBF2D48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767" y="677518"/>
            <a:ext cx="5277876" cy="276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8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2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2400" y="1867694"/>
            <a:ext cx="3978923" cy="397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98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Autrefois, le premier </a:t>
            </a:r>
            <a:r>
              <a:rPr lang="en-US" sz="2800" b="1" dirty="0" err="1"/>
              <a:t>avril</a:t>
            </a:r>
            <a:r>
              <a:rPr lang="en-US" sz="2800" b="1" dirty="0"/>
              <a:t> </a:t>
            </a:r>
            <a:r>
              <a:rPr lang="en-US" sz="2800" b="1" dirty="0" err="1"/>
              <a:t>était</a:t>
            </a:r>
            <a:r>
              <a:rPr lang="en-US" sz="2800" b="1" dirty="0"/>
              <a:t> le jour de </a:t>
            </a:r>
            <a:r>
              <a:rPr lang="en-US" sz="2800" b="1" dirty="0" err="1"/>
              <a:t>l’an</a:t>
            </a:r>
            <a:r>
              <a:rPr lang="en-US" sz="2800" b="1" dirty="0"/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34531" y="2706130"/>
            <a:ext cx="3608172" cy="337339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820931" y="2817342"/>
            <a:ext cx="3348680" cy="310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09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55198</TotalTime>
  <Words>358</Words>
  <Application>Microsoft Office PowerPoint</Application>
  <PresentationFormat>Widescreen</PresentationFormat>
  <Paragraphs>92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Bonjour!</vt:lpstr>
      <vt:lpstr>Travail de cloche</vt:lpstr>
      <vt:lpstr>Bonjour!</vt:lpstr>
      <vt:lpstr>Pourquoi tombons-nous?</vt:lpstr>
      <vt:lpstr>PowerPoint Presentation</vt:lpstr>
      <vt:lpstr>Marcel Aymé, author of Le Passe Muraille, is represented in a statue, which pays tribute to his story, which is located at the place where the story takes place.</vt:lpstr>
      <vt:lpstr>PowerPoint Presentation</vt:lpstr>
      <vt:lpstr>PowerPoint Presentation</vt:lpstr>
      <vt:lpstr>Autrefois, le premier avril était le jour de l’an.</vt:lpstr>
      <vt:lpstr>Quand le premier janvier est devenu le jour de l’an, il y avait des gens qui continuaient à celebrer le premier avril comme jour de l’an, et ils ont suivi la tradition de manger du poisson pour fêter la nouveau an.</vt:lpstr>
      <vt:lpstr>Pour se moquer aux gens qui refusaient d’accepter le premier janvier, les autres ont jeté un poisson à leurs voisins en disant “poisson d’avril!”</vt:lpstr>
      <vt:lpstr>Aujourd’hui en France, les gens essaient de mettre un poisson en papier sur le dos de quelqu’un qui ne sait pas qu’il est là.</vt:lpstr>
      <vt:lpstr>Si vous voyez quelqu’un qui porte un poisson sur son dos, vous lui dites “Poisson d’avril!”</vt:lpstr>
      <vt:lpstr>PowerPoint Presentation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666</cp:revision>
  <cp:lastPrinted>2017-03-27T17:21:08Z</cp:lastPrinted>
  <dcterms:created xsi:type="dcterms:W3CDTF">2016-10-03T16:25:09Z</dcterms:created>
  <dcterms:modified xsi:type="dcterms:W3CDTF">2025-04-01T15:27:26Z</dcterms:modified>
</cp:coreProperties>
</file>