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1" r:id="rId2"/>
    <p:sldId id="387" r:id="rId3"/>
    <p:sldId id="469" r:id="rId4"/>
    <p:sldId id="476" r:id="rId5"/>
    <p:sldId id="475" r:id="rId6"/>
    <p:sldId id="460" r:id="rId7"/>
    <p:sldId id="466" r:id="rId8"/>
    <p:sldId id="468" r:id="rId9"/>
    <p:sldId id="478" r:id="rId10"/>
    <p:sldId id="479" r:id="rId11"/>
    <p:sldId id="471" r:id="rId12"/>
    <p:sldId id="470" r:id="rId13"/>
    <p:sldId id="464" r:id="rId14"/>
    <p:sldId id="465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331"/>
            <p14:sldId id="387"/>
            <p14:sldId id="469"/>
            <p14:sldId id="476"/>
            <p14:sldId id="475"/>
            <p14:sldId id="460"/>
            <p14:sldId id="466"/>
            <p14:sldId id="468"/>
            <p14:sldId id="478"/>
            <p14:sldId id="479"/>
            <p14:sldId id="471"/>
            <p14:sldId id="470"/>
            <p14:sldId id="464"/>
            <p14:sldId id="465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4" y="243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21F8FC56-A933-49CA-AB00-C90420C690BB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733D89F-18B8-414D-8041-7D6D10F61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0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1T18:24:50.1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5800 5026 702 0,'-4'9'15'0,"4"6"3"0,0 3 1 0,0-1 1 0,0 10-20 0,-3-4 0 0,3 1 0 0,0 8 0 16,3 0 38-16,-3 4 3 0,0-4 1 0,0 9 0 15,0-9-3-15,0 4-1 0,0 2 0 0,4 0 0 16,-4 3-21-16,0 3-4 0,0-5-1 0,-4-4 0 16,4 9-4-16,-3-9-8 0,-1 4 11 0,4-1-11 15,-3-3 0-15,-5 9 0 0,1-12 0 0,-3 10 0 16,6-4 0-16,-3-9 0 0,4 9 0 0,-4-5-9 16,3 2 32-16,1-6 6 0,-1 4 2 0,1-10 0 15,-1 4-19-15,1-4-3 0,-5-2-1 0,5-3 0 16,-1 5 5-16,1-11 1 0,-1 0 0 0,1 2 0 15,-1-2-14-15,1-6 0 0,3-6 8 0,-7 6-8 16,7-6 10-16,-7 6-1 0,0-6 0 0,7 0 0 16,-4 0 11-16,-3-6 3 0,0 0 0 0,-4 0 0 0,1-15-23 0,3 7 0 15,-4-1 0-15,1-8 0 16,-1-4-21-16,0 4-9 0,-3-4-2 0,4-2 0 16,-1-4-8-16,4 4-3 0,-7-6 0 0,-4 8 0 15,8-2-5-15,-1 2-2 0,1-2 0 0,-1-3-380 0</inkml:trace>
  <inkml:trace contextRef="#ctx0" brushRef="#br0" timeOffset="383.969">5278 4938 806 0,'0'0'17'0,"0"0"4"15,0 0 1-15,0 0 2 0,0 0-24 0,0 0 0 0,0 0 0 0,0 0 0 16,3 6 56-16,4-6 6 0,-3 0 2 0,3 0 0 0,0 6-41 0,3 0-8 15,1 0-2-15,0-3 0 0,-1 3 3 0,4-1 0 16,0 1 0-16,4 0 0 0,0-6-5 0,-4 6-1 16,3-6 0-16,5 0 0 0,-1 0-2 0,0 0 0 15,4-6 0-15,-8 6 0 16,8-14-8-16,0 8 12 0,3 0-12 0,0-6 12 0,-3 6-1 16,3-6 0-16,0 6 0 0,7 1 0 0,-10-4-26 0,3 6-5 15,8 3 0-15,-5 0-1 16,1 0-28-16,-4 0-6 0,4 6-1 0</inkml:trace>
  <inkml:trace contextRef="#ctx0" brushRef="#br0" timeOffset="969.819">5941 5685 485 0,'-4'18'13'0,"4"-18"4"0,-3 5-17 15,-1 4 0 1,4 3 0-16,0 0 0 0,-3-6 61 0,3 5 9 15,-4-5 2-15,4 0 0 0,0 3 14 0,0-9 3 0,0 0 1 0,0 0 0 16,0 12-20-16,0-12-4 0,0 0-1 0,0 0 0 0,0 0-19 0,0 0-4 16,0 0-1-16,7 0 0 15,0 0-11-15,4 0-2 0,3 6-1 0,-3 0 0 0,3-1-16 0,0 1-3 16,7-6-8-16,-7 6 12 0,-3 0-12 0,3 0 0 16,0-6 8-16,3-6-8 0,-2 6 0 0,-1 0 0 15,0-6 8-15,0-6-8 0,-3 1-13 0,-4-1-6 16,3-6-1-16,-3 4 0 0,-3-10 20 0,3 1 0 15,-4 8 0-15,-3-3 0 0,4 12-18 16,-8-8 0-16,1 5 0 0,-1 0 0 16,-3-3-22-16,0 6-5 0,0 0-1 0,0 1 0 0,-7-4 28 0,0 0 6 0,0 0 0 0,-4 3 1 15,4 6 11-15,0-6 0 0,-4 6 0 0,1 6 0 16,-1-6 16-16,-3 6-2 0,7-3 0 16,0 6 0-16,-1 6 3 0,5-4 1 0,-1 1 0 15,4 6 0-15,4-4-10 0,-1 10-8 0,-3-1 12 16,4 10-12-16,3-10 12 0,0 10-4 15,0-10 0-15,3 4-8 0,1-4 20 0,-1 1-4 16,1-10 0-16,-1 4 0 0,4-6 1 0,0 0 0 0,4-4 0 0,-1 1 0 16,1 6-7-16,0-9-2 0,3 0 0 0,0-6 0 15,3 0-8-15,-6 0 0 0,7 0 0 0,-1 0 0 16,1-6-20-16,0 0-10 16,-1-9-2-16,4 9-407 0,-3 0-81 0</inkml:trace>
  <inkml:trace contextRef="#ctx0" brushRef="#br0" timeOffset="1567.09">7292 5635 806 0,'0'0'17'0,"0"0"4"0,-4-6 1 0,-3 6 2 0,4-6-24 0,-8 6 0 0,4 0 0 0,-3-6 0 16,-1 12 56-16,4-6 6 0,-4 0 2 0,1 0 0 15,-1 6 0-15,1-6 0 0,-1 6 0 0,0 0 0 16,1 3 0-16,3-6 1 0,-11-3 0 0,8 5 0 15,-5 4-28-15,5-3-5 0,-1 6-2 0,-3 0 0 16,4-1-10-16,-1-2-3 0,0 3 0 0,4 0 0 16,0 0-17-16,-3-7 0 0,6 4 0 0,1-3 0 15,3-6 0-15,-7 6 0 0,7-6 0 0,0 0 0 16,0 0 0-16,0 0 8 0,3 12-8 0,1-6 0 16,-4-6 0-16,3 6 0 0,4-6 0 0,4 0 0 15,-8 5 12-15,4-5-12 16,0 6 12-16,4-6-12 0,-4 6 8 0,4-6-8 15,-4 0 0-15,3 0 0 0,-3 0 11 0,0 0-11 0,4 0 10 0,-4 6-10 16,0-6 0-16,0 0 0 0,4 9 0 0,-8-9 0 16,1 0 0-16,3 0 0 0,-4 6 0 0,5 0 0 15,-5 0 0-15,1-6 0 0,-1 5 0 0,1 1 0 0,-1 0 0 0,1 6 0 16,-1-6 0-16,-3 0 0 0,4 2 0 0,-1 4 0 16,1-6 0-16,-4 6 0 0,-4 0 0 0,4-1 0 15,-3 1 0-15,-1 3 0 0,4-15 0 0,-3 6 0 16,-1 11 0-16,-3-11 0 15,0 6-21-15,4-6-11 0,-8 3-1 0,4 2-1 0,3 1 16 0,-6 0 3 16,-1-6 1-16,4 0 0 0,-3-3-2 0,-1 0 0 0,4-3 0 16,-4 0 0-1,1 0-37-15,-4 0-8 0,3 0-2 0</inkml:trace>
  <inkml:trace contextRef="#ctx0" brushRef="#br0" timeOffset="2002.18">7415 5803 1036 0,'-7'5'23'0,"7"-5"5"0,0 6 0 0,-7 0 1 16,7-6-29-16,-7 6 0 0,4 3 0 0,-1-3 0 0,4-6 36 0,0 6 0 16,0-6 1-16,0 11 0 0,0-5 4 0,0 0 1 15,0 6 0-15,4-6 0 0,-1 0-17 16,4 2-3-16,-3-2-1 0,-1 6 0 0,-3-6-10 0,4 6-3 16,3-6 0-16,0 5 0 15,0-5 0-15,0 9 0 0,4-9 0 0,-1 6 0 0,-3-7-8 16,0 1 12-16,0 0-12 0,-3 3 12 15,3-6 4-15,0 0 0 0,0-3 1 0,0 0 0 0,0-3 11 0,4 0 3 16,-4-6 0-16,0-3 0 0,3 7-2 0,1-7 0 16,-4-6 0-16,4 4 0 0,-1-4-13 0,-3 0-2 15,4 1-1-15,-4 2 0 0,0-9-13 0,4 10 0 16,-4-10 8-16,0 7-8 0,-4 5 0 0,-3-9 8 16,4 4-8-16,-4 5 0 15,0-9-21-15,-4 7-11 0,4 5-1 0,-3-3-1 16,-4 0-68-16,0-3-14 0,0 7-2 0</inkml:trace>
  <inkml:trace contextRef="#ctx0" brushRef="#br0" timeOffset="2296.048">7772 5717 806 0,'0'0'17'0,"0"0"4"0,0 0 1 0,0 12 2 0,0-12-24 15,-4 6 0-15,4 6 0 0,0-6 0 16,0 5 107-16,0 1 17 0,0 3 3 0,0-3 1 0,0 5-52 0,4-2-9 16,-4-3-3-16,7 5 0 0,-7 1-64 0,3-6 0 15,-3-1-8-15,0-2-1 0,4 3 9 0,-1 0 12 16,1 0-2-16,-4-7-1 0,7-2-9 0,-7 0 0 15,3 0 0-15,-3-3 0 16,4 3-52-16,-1 6-8 0,1-9-3 0,3-9-341 16,-3 6-69-16</inkml:trace>
  <inkml:trace contextRef="#ctx0" brushRef="#br0" timeOffset="2952.784">8167 5606 836 0,'0'0'24'0,"0"0"4"0,0 0-28 0,0 0 0 16,-7 0 0-16,-4 0 0 15,4 0 76-15,0-6 8 0,-4 3 3 0,4 3 0 16,-3 3-44-16,-1 3-9 0,4-6-2 0,-3 5 0 0,-1 1-18 0,0 0-4 16,4 0-1-16,-3 6 0 0,3-3-9 0,3 2-12 15,-3 7 2-15,0 0 1 0,-3-7 9 0,2 10 0 16,1 3 0-16,0-7 0 0,4 4 0 0,-4-4 12 16,0 1-2-16,3-6-1 0,1 3-9 0,-1-4 0 15,1-5 0-15,3 6 0 0,0-12 0 0,-4 6 0 0,4-6 0 0,0 0 0 16,0 0 0-16,4 6 0 0,-1-6 0 0,-3 0 0 15,11 3 0-15,-4-3 0 0,-4 0 0 0,4-3 0 16,0 3 0-16,0 0 0 0,1 0 0 0,-1 0 0 16,0 0 28-16,3 0 4 0,-6-6 1 0,-1 6 0 15,4 0-33-15,0 6 0 0,-3-6 0 0,3 3 0 16,-4 2 0-16,1-2 0 0,0 6 0 0,-1-3 0 16,1 6 0-16,-1-6 0 0,-3 0 0 15,4 5 0-15,-1-5 0 0,-3 9 0 0,0-9 0 0,0 6 0 16,0-1 0-16,0-5 0 0,-3 9 0 0,-1-6 0 15,4 0 0-15,-3 2 0 0,3 7 0 0,-4-9 0 16,1 0 0-16,-1-3 0 0,0 2 10 0,1 4-10 16,-1-12 8-16,-3 6-8 0,0 0 8 0,7-6-8 15,-7 0 0-15,0-6-20 0,-7 0 3 0,4 0-391 16,-5-6-77-16</inkml:trace>
  <inkml:trace contextRef="#ctx0" brushRef="#br0" timeOffset="3766.841">8876 5056 860 0,'0'0'19'0,"0"0"4"0,0 0 1 0,0 0 0 0,0 0-24 0,-4 6 0 16,4-6 0-16,0 11 0 0,0 1 56 0,0-3 8 15,0 3 0-15,0 5 1 16,0 1 3-16,4 0 1 0,-1 2 0 0,1 4 0 0,-1 2-25 0,1-2-6 16,3 8-1-16,-3 3 0 0,3-2-17 0,-4 2-4 15,1 3-1-15,-1 3 0 0,4-2-3 0,-3-1-1 16,-1 3 0-16,-3 3 0 0,4 0-11 0,-1-3 8 16,-3 3-8-16,4-5 8 0,-4-4-25 0,0-3-6 15,0 1-1-15,0-4 0 0,-4 0 60 0,1-2 11 0,-1-10 2 16,1 7 1-16,-1-9-29 0,4-4-5 0,-3 1-2 0,3 0 0 15,0-6 13-15,0-6 2 0,0 0 1 0,0 0 0 16,0 0-4-16,0 0-1 0,0 0 0 0,0-12 0 16,3-6-16-16,1 4-9 0,-1-10 10 0,-3 7-10 15,4-1 0-15,-1-3-21 0,1-2 3 0,-1-4 1 16,1 10-21 0,0-7-4-16,-4 1-1 0,3 2 0 0,1 4 24 0,-4-7 5 0,3 9 1 0,1 4 0 15,-4-1-4-15,3 0-1 0,1 0 0 0,-4 12 0 16,7-3 4-16,0 3 1 0,0 0 0 0,0 3 0 15,0 0 3-15,4 6 1 0,-1-3 0 0,-3 6 0 16,4-6-2-16,-1 5 0 0,1 1 0 0,-1 9 0 16,1-4 11-16,0 4 9 0,-4-3-1 0,3 5-8 15,-3-2 0-15,0 2 0 0,4 1-10 0,-4-4 10 16,0 10 0-16,0-13 0 0,0 10 0 0,0-4 0 16,-3-2 0-16,-1-6 0 0,1-1 0 0,-1-2 0 15,-3-6 44-15,4 0 16 0,-4-6 3 0,0 0 1 16,0 0-103-16,0 0-20 0,0-12-4 0,0-6-641 0</inkml:trace>
  <inkml:trace contextRef="#ctx0" brushRef="#br0" timeOffset="4232.698">9320 5870 1051 0,'0'0'23'0,"0"0"5"0,0 0 0 0,0 0 2 0,0 0-30 0,0 0 0 0,0 0 0 0,0 12 0 16,4-6 68-16,-4 3 7 0,3-1 1 0,4 1 1 16,-3 3-33-16,7 0-8 0,-4 0 0 0,0-7-1 15,3 4-21-15,1-6-4 0,-1 6-1 0,1-9 0 16,3 6 6-16,-3-12 1 0,3-3 0 0,0 0 0 15,4 1 3-15,-4-4 1 0,0 0 0 0,0-6 0 16,0 4-10-16,-3 2-2 0,-1-6 0 0,-3 1 0 16,-3 2-8-16,-1 3 10 0,1 0-10 0,-4 1 10 15,0 5-10-15,-4-12 0 0,-3 9 0 0,0 3 0 16,-3 6-24-16,-1 0-8 0,0-5 0 0,-3 5-1 16,0 5 13-16,-3-5 2 0,3 0 1 0,-1 6 0 0,1-6 9 0,4 6 8 15,-4 0-12-15,3 9 12 16,0-3-12-16,4-1 12 0,0 7-12 0,0-3 12 15,0 2-12-15,4 1 12 0,-1-6-12 0,4 8 12 16,0-2-10-16,4 0 10 0,-1-10-8 0,4 10 8 16,0-6 0-16,0 5 0 0,4-5 0 0,0 3 0 0,-1-3 8 0,4 5 0 15,0-5 0-15,0 0 0 0,1 0 0 0,2-4 0 16,-3 4 0-16,0-6 0 0,4 0-8 0,-4 0 11 16,0 0-11-16,0-6-433 15,-3 0-94-15</inkml:trace>
  <inkml:trace contextRef="#ctx0" brushRef="#br0" timeOffset="4621.352">9786 5767 1072 0,'0'0'24'0,"0"0"4"0,0 0 2 0,0 0 0 16,0 0-30-16,0 6 0 0,-3 6 0 0,3 0 0 15,0-1 78-15,0 7 10 0,0-3 1 0,-4 2 1 16,4 7-38-16,0-12-8 0,4 8-2 0,-4-2 0 16,3 0-11-16,-3-4-3 0,4 4 0 0,-4-1 0 0,7 1-6 15,-4-3-2-15,4 2 0 0,-3-5 0 0,3 0-4 0,0-3 0 16,0 3-1-16,-4-1 0 0,4-11 1 0,1 12 1 15,-1-12 0-15,0 6 0 0,0 0-1 0,3-6 0 16,-3 0 0-16,4-6 0 0,0 0-1 0,-1-6-1 16,1-2 0-16,3 2 0 0,-4-12-6 0,1 4 0 15,3-4-8-15,-3 7 12 0,3-10-22 0,-4 4-5 16,-3-1-1-16,0-2 0 16,1 2-28-16,-1 1-7 0,-4-4-1 0,4 10 0 15,-3-10-60-15,-1 9-12 0,-3 1-2 0,4-7-514 0</inkml:trace>
  <inkml:trace contextRef="#ctx0" brushRef="#br0" timeOffset="5101.558">10160 5876 1036 0,'0'0'23'0,"0"0"5"0,0 6 0 0,0 0 1 0,-4 3-29 0,1-4 0 0,3 7 0 0,0-6 0 16,0 6 108-16,3 0 16 0,1-1 4 0,0 10 0 16,-1-9-52-16,1 5-9 0,3 1-3 0,0-3 0 15,-4 2-51-15,4 1-13 0,0-3 0 0,-3 2 0 0,3-5 0 0,0 0 0 16,0-6 0-16,0 0 0 0,0-3 15 15,0-1 0-15,-3 1 0 0,3 0 0 16,-4-6-15-16,1 3 8 0,3-3-8 0,-4-2 0 16,1-7-11-16,-1 0-8 0,1-6-1 0,-4 4-1 0,0 2 1 0,-4-12 1 15,4 10 0-15,-3-1 0 16,3-6-18-16,-4 10-4 0,1-10-1 0,-4 9 0 0,3-5 31 0,1-1 11 16,-1 3 0-16,1 4-9 0,-1-1 9 0,1 0-10 15,-1 0 10-15,1 1-10 0,3 5 10 0,-4 0 11 16,4-3-3-16,0 9 0 0,0 0-8 0,0 0 0 0,0 0 0 15,0 0 0-15,4-6 0 0,-4 0 0 0,0 6 0 0,3-6 0 16,4 1 0-16,-3-1 0 0,3-6 0 0,-4 3 0 16,4 3 0-16,0 3 0 0,0 0 0 0,1-3 0 15,2 6 0-15,-3 0-9 0,4 0 9 16,-1 0-10 0,1 6-46-16,3-6-8 0,0 3-3 0,0 3-522 0</inkml:trace>
  <inkml:trace contextRef="#ctx0" brushRef="#br0" timeOffset="5684.856">10615 5976 1155 0,'-14'6'25'0,"14"-6"6"0,-7 12 1 0,0-7 0 0,0 1-32 0,7-6 0 15,0 0 0-15,-7 0 0 0,3 6 85 0,-3-6 11 16,7 0 1-16,0 0 1 0,0 0-35 0,0 0-7 16,0 0-2-16,0 0 0 0,0 0-38 15,0 0-7-15,4 9-1 0,-4-3-8 0,3-3 0 0,4 0 0 16,0 0 0-16,0-3 0 0,4 0 58 0,0 0 5 15,-1-3 1-15,-3 3 0 0,4 0-64 0,-1-3-20 16,1 0 0-16,-4-3 0 0,4-3 32 0,-1 3 7 16,-3 0 1-16,0 1 0 15,0-7-55-15,0 6-10 0,0-9-3 0,-3 9 0 16,0 1 3-16,-1-1 0 0,-3 0 0 0,0-6 0 16,0 6-25-16,0 0-5 0,0 0-1 0,-3 0 0 15,3 6-8-15,-4-5-3 0,0 2 0 0,-3-9 0 16,0 6 25-16,0 0 5 0,0 0 1 0,-3 0 0 0,-1 6 38 0,-3-5 8 0,3-1 2 0,1 6 0 15,-4-3 63-15,0 6 13 0,3 3 2 0,-3-1 1 16,3 7-33-16,-3 0-6 0,4-6-2 0,-1 8 0 16,4-2 0-16,-4 12 0 0,4-12 0 0,-3 5 0 15,3 10 2-15,3-10 1 0,-3 1 0 0,4 2 0 16,-1 4-4-16,4-12-1 0,0 2 0 0,0 4 0 16,0-6 1-16,0 0 0 0,4-1 0 0,-1 4 0 15,1-3-8-15,3-6-1 0,0 0-1 0,3-1 0 16,1-5-5-16,3 6-1 0,-3-6 0 0,3 0 0 15,0 0-13-15,0 0 8 0,4-6-8 0,-1 1 0 16,-3-1 0-16,4 0 0 0,0 0 0 0,-1 0 0 16,1-12-121-16,3 4-31 0,-3-4-5 0</inkml:trace>
  <inkml:trace contextRef="#ctx0" brushRef="#br0" timeOffset="5996.251">10887 5938 1065 0,'0'6'23'0,"0"0"5"0,0-6 0 0,0 5 4 0,0 4-32 0,0 9 0 0,3-6 0 0,-3-1 0 16,4 4 88-16,-1 0 11 0,-3-1 2 0,4-2 1 16,-1 6-32-16,-3-6-6 0,0 2-2 0,4-2 0 15,-1-6-34-15,1 0-6 0,-1 0-2 0,1 0 0 16,0 2-20-16,3-2 0 0,-4 0 0 0,1 0 0 15,3 0 41-15,-4-12 4 0,4 6 1 0,0-6 0 16,4 0-22-16,0 0-5 0,3-2-1 0,-4 2 0 16,1-6 1-16,-1-6 0 0,1 7 0 0,-4-1 0 15,4 3-19-15,-1-9 0 0,1 1 0 0,-1-1 0 16,1 3-16-16,-8-2-8 0,1 5 0 0,-1-9-1 16,-3 10-37-16,4-7-7 15,-4 0-2-15,0 4 0 0,0 2-119 0,0-6-24 0</inkml:trace>
  <inkml:trace contextRef="#ctx0" brushRef="#br0" timeOffset="6285.738">11134 5832 1220 0,'-4'9'27'0,"4"-3"5"0,4 0 2 0,-1 5 0 0,4-5-34 0,4 6 0 16,-1 0 0-16,1-6 0 0,0 8 109 0,3-8 15 16,-4 12 4-16,4-12 0 0,1 5-48 0,-1-5-10 15,-4 9-2-15,4-9 0 0,-3 6-34 0,3-7-7 16,-3 7-2-16,3-3 0 0,-4 0-13 0,4-3-4 16,-3 3 0-16,3-4 0 0,-3 1-8 0,-1 0 0 15,1 6 0-15,-1-6 8 0,1 3-8 0,0-3-9 16,-1-1 9-16,-3 1-13 15,4 6-43-15,-1-12-9 0,-3 6-2 0,1 0-493 0,-1-6-100 0</inkml:trace>
  <inkml:trace contextRef="#ctx0" brushRef="#br0" timeOffset="6584.215">11201 6214 1497 0,'-4'15'32'0,"4"-15"8"0,0 0 0 0,0 0 4 0,0 0-36 0,0 0-8 16,0 0 0-16,0 0 0 0,0 0 79 0,0 0 13 15,0 0 4-15,4-6 0 0,3 0-52 0,0 0-9 16,0-9-3-16,3 4 0 0,-2-7 6 0,2-5 1 15,4 2 0-15,4-5 0 0,-1 2-31 0,1-5-8 16,0-4 0-16,3 4 0 0,-3-3 0 0,3 2-12 16,-4 4 4-16,8-4 0 15,-4 4-98-15,4 2-19 0,-4 1-4 16,0-4-407-16,0 10-80 0</inkml:trace>
  <inkml:trace contextRef="#ctx0" brushRef="#br0" timeOffset="7541.588">12742 5853 815 0,'0'0'16'0,"0"0"-16"16,0 0 0-16,0 0 0 0,0 0 76 0,0 0 11 16,0 0 2-16,-7 0 1 0,-3-6-14 0,-1 6-4 15,1-3 0-15,-8-3 0 0,4 3-33 0,-4 0-7 16,-3-3-2-16,3 0 0 0,-3 6 3 0,0-6 1 15,0 6 0-15,-4 0 0 0,4 0-18 0,-4 6-4 16,4 0-1-16,3 3 0 0,1-3-11 0,3 6 0 16,0-1 0-16,3 7 0 0,-3-6 0 0,7-1 0 15,-4 4 0-15,4 9 0 0,0-4 0 0,4 4 15 16,-1-1-4-16,1 4-1 0,3-4-10 0,0 4 10 16,0-4-10-16,3-5 10 0,4-1-1 0,-3-2 0 15,3-3 0-15,3-6 0 0,-3 0 2 0,4 0 0 16,3-12 0-16,0 6 0 0,4-6 17 0,3-6 3 15,-3-6 1-15,6 4 0 0,1-4-12 0,-4-8-1 16,0 2-1-16,4 1 0 0,0-10-18 0,-8 10 0 16,1-4 0-16,0 10 0 0,-8-7 0 0,1 1 0 15,-4 8 0-15,0 3 0 0,-4 0 0 0,1 7 0 0,-4-4 0 0,4 3 0 16,-4 6-16-16,0 0 0 0,0 0 0 0,0 0 0 16,0 0 0-16,-8 9-1 0,5 8 0 0,-4-5 0 0,3 6 7 15,1-4 2-15,-1 10 0 0,1-6 0 0,-1-4 8 16,1 10 0-16,3-1-9 0,-4 4 9 0,4-4 0 0,-3 7 0 15,3 2 0-15,0-11 0 0,0 8 0 0,0-6 0 16,0 1 0-16,0 2 0 0,0 1 0 0,0 2 0 16,3-5 9-16,-3 8-9 0,4-8 0 0,-4 8 8 15,0-8-8-15,-4 8 0 0,4-3 8 0,-3-2-8 16,-1 2 8-16,-3 3-8 0,0-8 0 0,3 5 9 16,1-2-9-16,-1 2 0 0,1-8 16 0,-4 8-3 15,3-11-1-15,1 8 0 0,-1-8-2 0,-3 3-1 16,4 2 0-16,-1-5 0 0,4-7-9 0,-3 1 0 15,3-3 0-15,0 3 8 0,0 0-8 0,0-12 0 16,0 0 9-16,0 0-9 0,0 0 0 0,0 0 8 0,0 0-8 0,0 0 0 16,3-6 8-16,4-6-8 15,-3 3 8-15,3-3-8 0,-4 1 0 0,1-7 0 16,-1-3-12-16,1-2 4 0,-1-1 8 0,1-5 0 16,-1 8 0-16,5-8 0 0,-5 8 0 0,4-8 0 15,-3 2 0-15,3-2 0 0,0 3 0 0,0 2-10 16,3 1 10-16,-3 2-13 0,4 3-16 0,0 1-3 15,3-1-1-15,0-2 0 0,-4 8-103 0,8-6-20 16,-4 0-4-16,4 4-259 0,-1 2-52 0</inkml:trace>
  <inkml:trace contextRef="#ctx0" brushRef="#br0" timeOffset="7988.922">13021 5876 1335 0,'0'0'59'0,"0"0"13"0,0 0-58 0,0 0-14 16,-7 6 0-16,0-6 0 0,7 0 54 0,-4 6 8 16,-3 3 2-16,4-4 0 0,-1 7-36 0,1-6-6 15,-1 6-2-15,4 0 0 0,0-1-8 0,0 1-1 16,0 9-1-16,4-4 0 0,-1 1 25 0,1 3 5 16,3-4 0-16,0 4 1 0,0 2-26 0,0-5-6 15,0-6-1-15,0-3 0 0,0-7 1 0,0 1 0 16,-3 0 0-16,3-3 0 0,0 0 10 0,3-3 1 15,-2 0 1-15,-1-2 0 0,3-1 15 0,-3 0 2 16,0-6 1-16,0-6 0 0,0 4-26 0,-3 2-5 16,-1-6 0-16,-3 1-8 0,0 5 0 0,0-3 0 15,0-2 0-15,-3 5 0 0,3-12-18 0,0 16 2 0,0-10 1 16,-4 0 0-16,4 1-39 0,-3 8-8 0,-1-9-2 16,4 6 0-16,-3 1-33 0,3-1-7 0,-4-3-2 15,4 3-599-15</inkml:trace>
  <inkml:trace contextRef="#ctx0" brushRef="#br0" timeOffset="8442.86">13317 5797 1321 0,'0'0'117'0,"-3"6"-93"15,3-6-24-15,-4 5 0 0,4-5 67 0,0 0 9 16,-3 6 1-16,3-6 1 0,-4 6-33 0,4-6-6 16,4 6-2-16,-1 6 0 0,4-6-13 0,0-3-2 15,0 3-1-15,4-1 0 0,0-5-9 0,-1 0-3 16,4 0 0-16,0-5 0 0,1 5-9 0,2-9 10 16,-3 0-10-16,4-6 10 0,0 3-10 0,-1 1-16 15,-3-7 4-15,-3 6 1 0,0 3-23 0,-4-2-5 16,0-7-1-16,-4 12 0 0,-3-3 6 0,4 3 1 15,-4 6 0-15,0 0 0 0,0 0-17 0,0 0-3 16,-11 0-1-16,1 0 0 0,-1 3 13 0,-3-3 2 16,0 3 1-16,0 3 0 0,-4-3 29 0,4 3 9 15,-4 6 0-15,4-6 0 0,0 5 0 0,0-5 0 0,3 9 0 16,1 3 0-16,-1-1 0 0,4 1 9 16,0 3 1-16,0-4 0 0,3 7 6 0,1-4 2 15,-1 4 0-15,4-1 0 0,0 4 7 0,4-4 2 16,-1 4 0-16,1-4 0 0,3 4 9 0,0-4 3 0,0-5 0 15,4-1 0-15,-1-2-39 0,4-3-20 0,-3 0 3 0,3-1 0 16,4-5 17-16,-4 3 0 0,3-9 0 0,1-3 0 16,3-3 0-16,0 0 0 0,4-5 0 0,0 5-669 0</inkml:trace>
  <inkml:trace contextRef="#ctx0" brushRef="#br0" timeOffset="8984.951">14799 5118 954 0,'0'0'20'0,"-7"11"5"0,3-11 1 0,-3 6 2 0,0 0-28 0,4-6 0 16,-4 6 0-16,3 0 0 0,1 3 72 0,-4 2 10 16,3 1 2-16,-3 0 0 0,0 3-32 0,0 2-5 15,3 7-2-15,1-1 0 0,3 4 4 16,-4 2 1-16,4 3 0 0,4 1 0 0,-4 2-23 16,3 0-5-16,1 4-1 0,-1-10 0 0,5 9 4 0,-1-5 1 15,-4 5 0-15,4-3 0 0,0 3-15 0,-3-2-3 16,-1 2-8-16,1-9 12 0,3-5-2 0,-4 2-1 15,4-2 0-15,-3-4 0 0,0 4-9 0,-4-7 0 16,3 4 0-16,-3-3 0 0,0-1 0 16,0-2 8-16,-3 3-8 0,3-1 8 0,-4 1-16 0,-3-6-4 15,3 2-1-15,1-2 0 16,-4-12-26-16,3 6-5 0,-3-6 0 0,0 0-1 16,0-6-124-16,0 0-25 0,-7-14-5 0,3 2-1 0</inkml:trace>
  <inkml:trace contextRef="#ctx0" brushRef="#br0" timeOffset="9480.828">14831 5882 946 0,'0'0'20'0,"0"0"-20"0,0 0 0 0,3 0 0 0,4-6 56 0,0 6 6 31,-3 0 2-31,7 6 0 0,-1-6 3 0,1 6 1 0,-1-6 0 0,1 6 0 0,3-3-34 0,0 2-6 16,0-2-2-16,-3 6 0 0,3-9 13 0,4 6 2 15,-4-6 1-15,0 0 0 0,0 0-18 0,0 0-4 16,0-6-1-16,0 0 0 0,4 0-19 0,-8 1 8 16,5-4-8-16,-5 3 0 0,-3-6 24 0,0 0-3 15,-3 7 0-15,-4-4 0 0,0 0-7 0,-4 0-2 16,-3 3 0-16,0-6 0 0,-3 7 1 0,-5-7 0 15,1 0 0-15,-7 3 0 0,4-3-13 0,-5 7 0 16,5-1 0-16,-4 0-10 0,-1-6 10 0,1 12 0 16,4-9 0-16,2 9 0 0,1-3 0 15,0 0-10-15,4 3 10 0,3 3-10 0,0 0 10 0,-1 6-8 16,5-9 8-16,-1 12-8 0,1 0-4 0,6-7 0 16,-3 7 0-16,7 3 0 0,1 3 12 0,-1-7 0 15,3 1 0-15,-3 9 0 0,4-4 0 0,-1 1 0 16,1 0 0-16,0 2 0 0,-4-2 0 0,3-6 0 15,-3 2 0-15,4 4 0 0,-1-1 8 0,1-5 3 16,0 0 1-16,-4 0 0 0,-4-3-12 0,4-4 0 16,0 7 0-16,0-6 0 0,-3 0 0 0,6 0 0 15,-2-6 0-15,2 3 0 0,1 0-25 0,-1-3-11 16,4 0-1-16,4 0-1 0,-4-3-137 0,4 0-27 16,21-3-6-16,-11-6 0 0</inkml:trace>
  <inkml:trace contextRef="#ctx0" brushRef="#br0" timeOffset="9955.056">15550 5785 961 0,'0'0'85'0,"0"0"-68"16,-7 6-17-16,4 0 0 0,-4-6 87 0,0 6 13 15,0-6 4-15,0 5 0 0,-4 1-26 0,4-6-5 16,-4 6-1-16,4 0 0 0,4-6-23 0,-4 9-5 16,0-6 0-16,-4 3-1 0,1 3-27 0,2-9-6 15,-2 5-1-15,3 1 0 0,0-6-9 0,0 6 0 16,0-6 0-16,0 12 0 0,3-6 0 0,-3 0-11 16,0 0 3-16,3-1 0 0,4-5 8 0,-7 9 0 15,4-3 0-15,-1 0 0 0,4 0 0 0,-3 6-8 16,3-12 8-16,-4 6 0 0,4-6 0 0,0 5 0 15,4 1 0-15,-4-6 0 0,0 6 0 0,3 3 0 16,-3-9 0-16,7 6 0 0,-3 0 0 0,7 0 0 16,-4-1 0-16,0-5 0 0,0 6 0 0,0 0 9 15,3-6-9-15,-3 9 10 0,4-3-2 0,-4 0 0 16,4 0 0-16,-1 5 0 0,1-5-8 0,-4 0 0 16,3 6 0-16,1-6 0 0,-4 3 0 0,0 0 0 15,0-1 0-15,0 4-11 0,-3-6 11 0,-4 0 0 16,3 0 0-16,-3-6 0 0,0 0-14 0,-3 9-1 0,-1-4 0 15,1 7 0-15,-1-6 15 0,1 0 0 0,3-6 0 16,-11 6 0-16,4-6 0 0,-7 6 0 0,3-6 0 0,4 6 0 16,-7-6-29-16,4 5-3 0,-5-10-1 0,1 5 0 15,0-6-28-15,0 0-6 0,0 6-1 0,0-6-579 16</inkml:trace>
  <inkml:trace contextRef="#ctx0" brushRef="#br0" timeOffset="10769.999">16499 5808 961 0,'-21'12'20'0,"14"-12"5"0,0 6 1 0,0 3 2 0,0-3-28 0,0 0 0 16,0 0 0-16,0 5 0 0,0-5 89 0,0 0 12 15,0 0 3-15,0 0 0 0,3 0-57 0,-3 0-11 16,0-4-3-16,0 4 0 0,3 0-3 0,1-6-1 15,-4 6 0-15,7-6 0 0,-4 0-14 0,4 0-3 16,-3 6-1-16,-4 0 0 0,7-6-2 0,-4 6 0 16,1-6 0-16,3 0 0 0,-4 6-9 0,1 0 0 15,-1-1 0-15,4-5 8 0,0 9-8 0,0 3 0 16,4 0 0-16,-4-1 0 0,3 1 0 0,1 3 0 16,-1-6 0-16,4 5 0 0,0-2 0 0,0 0 0 15,0-3 0-15,0 3 0 0,1-1 0 0,-1 1 0 16,0-6 9-16,-4 0-9 0,-3-6 12 0,7 0-3 15,-7 0 0-15,7 6 0 0,0-6 19 0,0 0 3 16,0-6 1-16,4 0 0 0,0 0-8 0,-4-6-2 16,3 4 0-16,1-4 0 0,-1 0-6 0,-3-6-2 15,4 7 0-15,-4-7 0 0,4-3-14 0,-4 10 9 16,0-7-9-16,0-3 8 0,-4 10-8 0,4-1 0 0,-3 0 0 16,0 0 8-16,-1 6-8 0,1-2 0 15,-1 2 0-15,1 6 0 0,-4 0 0 0,0 0 0 16,0-6 0-16,0 6-11 0,3-12-5 0,-3 12-2 15,0 0 0-15,0 0 0 0,0 0-2 0,-3 0 0 16,-4-6 0-16,0 0 0 0,-1 1-9 0,-2 5-3 0,-1-6 0 16,1 6 0-16,-8-3 32 0,4 6 0 0,-4-3 0 0,4 6 0 15,-3-6 0-15,-1 0 13 0,0 5-1 0,-3 1 0 0,3-6-12 16,1 6-10-16,3 0 2 0,0 6 0 0,3-6 8 0,0 2-8 16,4 4 8-16,0 0-8 0,0 0-12 15,4 0-1-15,-1-7-1 0,4 1 0 16,4 0-134-16,-1 9-28 0,1-9-4 0,3 0-2 0</inkml:trace>
  <inkml:trace contextRef="#ctx0" brushRef="#br0" timeOffset="11057.32">16838 5814 1195 0,'-10'21'26'0,"6"-9"-26"16,0-1 0-16,1 1 0 0,3 6 47 0,-4-6 4 16,1 2 1-16,-1 4 0 0,4-6 9 0,-3-1 3 15,3 10 0-15,-4-9 0 0,4 5-21 0,0-2-4 0,0 0-1 0,0-1 0 0,4-2-22 16,-4 0-5-16,0-3-1 15,3 0 0-15,1-3-2 0,-4-6 0 0,0 0 0 0,0 0 0 16,3 2-45-16,-3-2-10 0,4-2-1 0,3-4-1 0</inkml:trace>
  <inkml:trace contextRef="#ctx0" brushRef="#br0" timeOffset="11284.454">16690 5635 1049 0,'0'0'21'0,"0"0"-21"16,0 0 0-16,3-6 0 0,1 0 36 0,-1 0 2 16,1 0 1-16,0 1 0 0,-1-1-16 0,4-3-3 15,0 6-1-15,4 0 0 0,-1 3-19 0,1 0 0 16,0 0 0-16,3-3 0 0,0 3-53 15,0 0-8-15,14 0-2 0,-7 3 0 0</inkml:trace>
  <inkml:trace contextRef="#ctx0" brushRef="#br0" timeOffset="11775.789">17336 5767 908 0,'0'0'38'0,"0"0"-30"15,0 0-8-15,0 0 0 0,0 0 122 0,-11 3 23 0,4 3 5 0,-4-3 1 0,1 9-31 0,-1-12-7 16,1 6-1-16,-5 0 0 0,1-1-68 0,0 1-13 16,0 0-3-16,3 0-1 0,-3 3-27 0,4 0 0 15,-1 0 0-15,-3 2 0 0,7-5 0 0,-4 6 0 16,4-6 0-16,0 3 0 0,4-4 0 0,-4 1 8 15,3 0-8-15,1 6 0 0,3-12 15 0,-4 6-3 16,4-6 0-16,0 0 0 0,0 6 7 0,0-6 1 16,0 0 0-16,0 0 0 0,0 0-20 0,4 12 0 15,-4-12 0-15,0 0 0 0,3 5 0 0,-3-2 0 16,0-3 0-16,7 6 0 0,0 6 0 0,0-6 0 16,0 0 0-16,1 0 0 0,-1-1 0 0,0 1 0 15,3 0 0-15,-3 3 0 0,0-3 0 0,4 0 0 16,-4 0 0-16,4 5 0 0,-4-5 0 0,3 0 0 15,-3 6 0-15,0-6 0 0,-3 3 0 0,3-3 0 16,-4 5 0-16,1-5 0 0,3 6 0 0,-3-6 0 16,-4-6 0-16,0 0 0 0,0 0 0 0,0 0 0 15,-4 6 0-15,4 0 0 0,-4 2 0 0,1-2 0 16,-4 12 0-16,0-12 0 0,-4 6 0 0,1-7 0 16,-4 1 0-16,3 3 0 0,-3-3 0 0,0 0 0 15,0 0 0-15,-4-6 0 0,0 0-28 0,1 0-10 16,3 0-2-16,-4 0 0 0,0-9-12 0,1 3-4 15,3 0 0-15,-1 0-468 0,1-5-93 0</inkml:trace>
  <inkml:trace contextRef="#ctx0" brushRef="#br0" timeOffset="12438.357">17438 5876 1071 0,'-18'18'23'0,"15"-12"-23"16,-4 2 0-16,3-2 0 0,1 6 46 0,-1 0 5 15,0-6 1-15,4 0 0 0,0-6 0 0,0 5 0 16,4-2 0-16,-4 3 0 0,4 6 1 0,-1-12 1 16,4 6 0-16,-3 0 0 0,3 0-18 0,0-6-4 15,0 5-1-15,0-5 0 0,0 6-5 0,3-6-1 16,-2 0 0-16,2 0 0 0,-3 0-9 0,4 0-1 15,-1 0-1-15,1-6 0 0,0 1-4 0,-1-1-1 16,1 0 0-16,-1 0 0 0,1-9-9 0,-4 9 0 16,4-5 0-16,-4 5 0 0,0-6-18 0,0 0-6 0,0 3 0 15,0 4-1-15,0-1-14 0,-4 0-2 0,1 0-1 0,-1 0 0 16,1 0 24-16,-4 6 5 0,0 0 1 0,0 0 0 16,0 0-14-16,0 0-2 0,-4-6-1 0,1 6 0 0,-1-6 6 0,-3 1 2 15,-3-1 0-15,3 3 0 0,-4-3-1 0,-3 6 0 16,3-3 0-16,-6 3 0 0,3 0 22 0,-4 0 0 15,0 3-9-15,1-3 9 0,-1 0 0 16,4 6 0-16,0-3 0 0,0 3 0 0,3 5 0 0,1-5 16 16,3 12-4-16,-1-9 0 15,1-1-25-15,4 7-6 0,-1 3-1 0,1-1 0 16,3-5 7-16,0 9 1 0,0-4 0 0,0 7 0 0,0-4 35 0,0-2 7 16,-4 0 2-16,4-4 0 0,0 4-16 0,0-6-4 15,4 0 0-15,-4 2 0 0,7 4 5 0,0-6 1 16,0-1 0-16,0 1 0 0,0-6-18 0,0 3 0 15,4-3 8-15,-1 0-8 0,4 0 15 0,1-6-1 16,-1 5 0-16,0-5 0 0,3 12-14 0,-2-12 0 16,-1 0 8-16,3 0-8 0,1-12-36 15</inkml:trace>
  <inkml:trace contextRef="#ctx0" brushRef="#br0" timeOffset="12950.509">18076 5814 1134 0,'-24'12'24'0,"13"-6"6"0,-3 0 1 0,0 3 1 0,0-3-32 0,0 5 0 15,-4-5 0-15,0 6 0 0,1 0 76 0,-1-1 8 16,0 4 1-16,1-3 1 0,3 0-26 0,-4-1-4 15,4 1-2-15,0 3 0 0,3-3-38 0,-3 5-7 16,4-8-1-16,2 6-8 0,1-6 20 0,0 2-4 16,0 7 0-16,0-12 0 0,4 3 4 0,-1 0 0 15,1-1 0-15,3 4 0 0,-4-6-20 0,4 0 0 16,4 0 0-16,-4 3 0 0,3-4 0 0,1 7 0 16,-1-6 0-16,4 6 0 0,-3-6-18 0,3-6-1 15,3 6 0-15,1-1 0 16,0-5 3-16,-1 0 1 0,4 0 0 0,-3-5 0 0,3-1 7 0,-3 0 8 15,-1 6-13-15,4-6 5 0,0 6 8 0,-3-6-8 16,0 0 8-16,-1-6-8 0,-3 4 8 0,0 2 0 16,0 0 8-16,0 0-8 0,-3 0 0 0,3-6 9 15,-4 6-9-15,-3 1 0 0,4-1 12 0,-4 6-12 16,0 0 12-16,0 0-12 0,0 0 11 0,0 0-11 16,0 0 10-16,0 0-10 0,0 0 0 0,0 0 0 15,0 0 0-15,0 0 0 0,0 9-10 0,4 5 2 16,-4-2 0-16,3 0 0 0,1-6 8 0,-4 8 8 15,3 4-8-15,-3-6 11 0,4 5-2 0,-1-2 0 16,1 3 0-16,-4-7 0 0,3 1 0 0,1 0 0 16,-1-3 0-16,4 3 0 0,-3-7-1 0,-1 7-8 15,4-12 12-15,1 6-4 0,-1-6-41 0</inkml:trace>
  <inkml:trace contextRef="#ctx0" brushRef="#br0" timeOffset="13320.28">18200 5897 837 0,'0'0'18'0,"0"0"-18"16,-4 5 0-16,4 7 0 0,0-6 64 0,0 6 10 15,0 0 2-15,0-6 0 0,0 2 11 0,0 10 2 16,0-6 1-16,0 5 0 0,4-2-23 0,-4 0-5 16,7 5-1-16,0-2 0 0,0 3-29 0,-4 2-7 15,5-5-1-15,-1-7 0 0,-4 4-24 0,4 3 0 16,0-6 8-16,0-1-8 0,4 4 27 0,-4-3 3 16,0-6 1-16,4 0 0 0,-4-1-19 0,3-5-3 15,-3 0-1-15,0-5 0 0,0 5 14 0,0-6 2 16,4 0 1-16,-4-6 0 0,7-3-10 0,-3 9-3 15,3-5 0-15,-4-1 0 0,5-6-12 0,-5 4 0 16,4 2 8-16,-3-12-8 0,3 7-18 0,-3 2-6 16,3-9-2-16,-4 4 0 0,-3 2-43 0,4 1-9 0,-4-1-2 15,-4-3-670-15</inkml:trace>
  <inkml:trace contextRef="#ctx0" brushRef="#br0" timeOffset="13673.727">18620 5888 1060 0,'0'0'22'0,"0"0"-22"16,0 6 0-16,3-3 0 0,1 5 74 0,-1 1 10 15,4-3 3-15,-3 6 0 0,-1-6-12 0,4 6-3 16,0-7 0-16,0 4 0 0,1 9-13 0,2-6-3 16,-3-1-1-16,4-5 0 0,-4 9-19 0,3-3-4 15,1-1-1-15,0 1 0 0,3 6-11 0,-4-9-1 16,1 2-1-16,-1 7 0 0,-3-6-8 0,4-6-2 16,0 3 0-16,-1-4 0 0,1 1-8 0,-1 6 0 15,5-6 0-15,-5 6 0 0,4-6 0 0,-3 5-11 16,-1-2 3-16,1 0 0 0,0 0-23 15,-4-3-4-15,3 0-1 0,-3-1 0 0,0 7-150 0,0-12-30 16,0 6-7-16,0-6-1 0</inkml:trace>
  <inkml:trace contextRef="#ctx0" brushRef="#br0" timeOffset="13969.875">18574 6291 1446 0,'0'0'30'0,"0"0"-30"0,0 0 0 0,0 0 0 0,0 0 63 0,0 0 6 16,0 0 2-16,0 0 0 0,0 0 39 0,0 0 8 15,0 0 2-15,0 0 0 0,0 0-44 0,3-9-9 16,1 0-2-16,-1 0 0 0,4-3-45 0,0 1-10 15,1-7-2-15,2-3 0 0,1 4-8 0,-1-1 0 16,4-8 0-16,0 2 0 16,1-5-54-16,2 2-6 0,1 1-2 0,-1-4 0 15,5 7-8-15,-5-4-2 0,4 4 0 0,1-4 0 16,-1 10-44-16,0-1-10 0,0 6-2 0,-3-2-327 0,-1 5-65 0</inkml:trace>
  <inkml:trace contextRef="#ctx0" brushRef="#br0" timeOffset="15502.519">20017 5888 436 0,'0'0'9'0,"7"6"-9"15,-7-6 0-15,3 6 0 0,4-1 60 0,-3-2 9 16,-1 3 3-16,4 0 0 0,-3 0-30 0,-1 0-6 16,4 0 0-16,-3-6-1 0,3 6-18 0,-3-6-3 15,-4 0-1-15,0 0 0 0,0 0 11 0,0 0 1 16,0 0 1-16,0 0 0 0,0 0 41 0,0 0 8 16,0 0 1-16,-4-6 1 0,1 0-50 0,-1-6-11 0,0 6-1 0,1-6-1 0,-4 7-14 15,0-4 0-15,3 3 0 0,-3 6 0 0,0-12 19 0,0 12 1 16,0-6 0-16,-4 6 0 0,4 0-20 15,-3-6-9-15,3 6 1 0,-4 0 0 0,4 6 8 16,0-6 0-16,0 0 0 16,0 6-8-16,3 0 8 0,4-6 0 0,-7 6 0 15,4 0 0-15,3-6 0 0,-7 6 0 0,3 0 0 0,1 2 0 16,-4-2 0-16,3 6 8 0,1 0-8 16,-1-6 0-16,4 0 16 0,-3 2-2 0,3 1 0 0,0 6 0 0,0-3 2 15,0-1 1-15,0 1 0 0,0 3 0 0,0-3-17 0,0 5 10 16,0-5-10-16,3 0 8 0,1 0-8 0,-1 2 0 15,1-2 0-15,3 0 8 0,-4-6-8 0,4-1 8 16,0 4-8-16,4 3 8 0,-4-6 1 0,4 0 0 16,-4 0 0-16,3 0 0 0,1-6 9 0,3 0 2 15,-3 0 0-15,3 0 0 0,-4 0-20 0,4-6 0 16,4 0 0-16,-4 6 0 0,4-6 0 0,3-12 0 16,0 7 0-16,4-4 10 15,-1-9-59-15,1 4-12 0,0-4-3 0,7 1-568 0</inkml:trace>
  <inkml:trace contextRef="#ctx0" brushRef="#br0" timeOffset="16117.264">20133 5320 896 0,'0'18'20'0,"0"-9"4"0,0 3 0 0,0-1 1 0,0 1-25 0,4 0 0 15,-1 3 0-15,1 2 0 0,-1 7 71 0,1-4 9 16,-1 4 1-16,1 2 1 0,3 4-26 0,-4-1-4 16,4 3-2-16,0-8 0 0,-3 8 3 0,3 4 1 15,0-4 0-15,-3-3 0 0,3 10-26 0,-4-10-4 16,1 3-2-16,-1-2 0 0,1-4 16 0,-4 4 3 15,3-13 1-15,1 10 0 0,3-1-19 0,-4-2-4 16,1-7-1-16,-1 1 0 0,1-9 4 16,-1 0 1-16,1-1 0 0,-4-2 0 0,0-6 0 15,0 0 0-15,4 6 0 0,-4-6 0 0,3 0-12 0,-3 0-3 16,0 0 0-16,4 0 0 0,-1-6 0 0,-3 0-8 16,4-2 12-16,-4 2-4 0,0 0-8 0,0 0 0 15,0-6 0-15,0 0 0 16,0 1-34-16,3-4 1 0,-3 3 0 0,0 0 0 15,4 1 1-15,-4-1 1 0,3-3 0 0,-3 6 0 0,4 1 15 0,-4 2 4 16,3-6 0-16,1 6 0 0,-1 0-8 0,1 0 0 16,-1-3-1-16,1 6 0 0,3 1 11 0,-3-1 10 15,-1 0-13-15,4 3 5 0,-3-6 8 0,3 6-13 16,0 0 5-16,3 0 8 0,1 0 0 0,0 0 0 16,3 0 0-16,-4 0 0 0,4 0 0 0,0 0 18 0,-3 6-2 15,3-3 0-15,0 0-2 0,-3 2-1 0,-1 4 0 0,1-3 0 16,0 0-13-16,-1 6 9 0,-3-6-9 15,4 5 8-15,-4-2-8 0,0 9 0 0,-4-6 0 0,1 5 0 16,-1-5 0-16,1 3 0 0,0 2 0 0,-4 1 8 16,0-6-8-16,0 0 0 0,0 2 0 0,-4-2 0 0,4-6 0 15,0 6 0-15,0-7 0 0,0 4 0 16,0 3 0-16,0-6 0 0,0-6 0 0,0 0 0 16,0 0-75-16,0 0-7 0,0 0-2 0,0 0-394 15,0 0-79-15</inkml:trace>
  <inkml:trace contextRef="#ctx0" brushRef="#br0" timeOffset="16686.256">20874 5932 1197 0,'0'0'50'0,"0"0"-40"16,0 0-10-16,0 0 0 0,-7 0 72 0,7 0 13 15,-11 0 3-15,11 0 0 0,-7 0-39 0,7 0-7 16,-7 0-2-16,0 0 0 0,7 0-29 0,-7 0-11 16,0 0 0-16,0 0 9 0,7 0-9 0,-7 0 0 15,0 0 0-15,0 0 0 0,7 0 0 0,-7 0 0 16,0 0 0-16,0 6 0 0,-1 0 0 0,1 0 0 15,0-1 0-15,4 4 0 0,-1 3-16 0,1 0 5 16,-1-1 1-16,1 7 0 0,-1-3 10 0,1 2 0 16,3-5 0-16,-4 6 0 0,4-6 11 0,0 2-3 0,4-2 0 0,-4-6 0 15,0 0 4-15,0-6 0 0,3 6 0 0,1 3 0 0,-1-4 0 0,1 1 0 16,3 0 0-16,-4 0 0 0,8 0 16 0,-4-6 3 16,0 0 1-16,0 0 0 0,0-6-16 0,0 0-4 15,0 0 0-15,4 0 0 0,-4 3-4 0,4-2-8 16,-4-1 11-16,0-6-11 0,3 0 10 0,-3-2-10 15,-3 5 8-15,-1 0-8 0,1-3 0 0,-1 6 0 16,1-6 0-16,-1 7 0 0,-3-4-11 0,0 3-1 16,0 0 0-16,0 3 0 0,0-6 1 15,0 9 0-15,0 0 0 0,0 0 0 0,0 0-5 0,0 0-2 16,0 0 0-16,0 0 0 0,0 0 5 0,4 15 1 16,-4-6 0-16,-4 5 0 0,4 4 12 0,0-6 0 15,0 3 0-15,0-4-9 0,0 7 9 0,0-6 0 16,0-1 0-16,4 10 8 0,-4-9-8 0,4 0 8 15,-1-1-8-15,1 1 8 0,-1-3-8 0,1-3 8 16,-1 0-8-16,1 0 8 0,3-1-8 0,-4-5-12 16,4 0 4-16,4 0-494 0,-1-5-98 0</inkml:trace>
  <inkml:trace contextRef="#ctx0" brushRef="#br0" timeOffset="17150.849">21057 6023 1178 0,'0'0'49'0,"0"0"-39"16,0 0-10-16,0 0 0 0,0 0 52 0,0 0 9 15,0 6 2-15,4 3 0 0,-4 2-3 0,3 1 0 16,-3 0 0-16,4-3 0 0,-1 6-39 0,1-7-8 15,-1 10-1-15,5-12-1 0,-5 0-2 0,1 3 0 16,-1-4 0-16,1 7 0 0,-1 0-9 0,1-12 8 16,-4 0-8-16,0 0 8 0,7 0 4 0,-7 0 0 15,3-6 0-15,1 0 0 0,-1-6-12 0,1 4 0 16,3-4 0-16,-4-6-11 0,5-5 11 0,-5 8 0 16,4-9 0-16,-3 4 0 0,3-4 0 0,-4 7 0 15,1-4 0-15,3 4 0 0,-4 5 0 0,1 0 0 16,-4 0 0-16,0 12 0 0,0 0 0 0,0 0 0 15,0 0 0-15,0 0 0 0,7 6 0 0,0-6-12 16,-4 12 4-16,5-6 0 0,-1 6 8 0,-4-7 0 16,1 7 0-16,3 3 0 0,-4-3 0 0,4-1 0 15,-3 7 0-15,3-3 0 0,3 2 0 0,-6 1 11 16,3-3-3-16,-3 2 0 0,3-5-8 0,-4 6 0 16,1-4 0-16,3 4 0 0,-4 0 14 0,4-1-2 15,-3-5-1-15,3 3 0 0,0-3-11 0,0-7 0 16,0 7 0-16,0-6 0 0,0-3-121 0,4-3-23 15,6-3-5-15,-2-3-1 0</inkml:trace>
  <inkml:trace contextRef="#ctx0" brushRef="#br0" timeOffset="17495.573">21459 5341 931 0,'0'12'39'0,"0"-1"-31"16,0 7-8-16,4-6 0 0,-4 3 47 0,4 2 8 15,-1 1 1-15,1 5 1 0,3 4 7 0,0-4 0 16,0 4 1-16,0 2 0 0,3 4-27 0,-3-4-6 15,4 9 0-15,-4 0-1 0,4 4-10 0,-4-4-1 16,3-3-1-16,-3-3 0 0,0 4 5 0,0 2 0 16,1-9 1-16,-5 9 0 0,1-8-16 0,-1 2-9 15,-3-5 10-15,0 2-10 0,0-5 11 0,0-4-11 16,0-2 12-16,-3 5-12 0,3-5 8 0,0-3-8 16,0-4 0-16,0 7 0 0,0-9-13 0,0-3-10 15,0-6-1-15,0 0-1 0,0 0-155 0</inkml:trace>
  <inkml:trace contextRef="#ctx0" brushRef="#br0" timeOffset="17730.735">21414 5847 1037 0,'0'0'44'0,"0"0"-36"15,0 0-8-15,3 6 0 0,-3-6 45 0,7 5 7 16,0 1 2-16,0-6 0 0,4 6-32 0,-1-6-6 16,5 0-2-16,-1 0 0 0,0 0-6 0,3 6-8 15,1-6 11-15,0 0-11 0,-4 0 0 0,3 0-9 0,1-6-1 0,-4 6 0 16,0 0-6-16,0 0-2 0,1 0 0 0,-5 0-330 16,4 0-67-16</inkml:trace>
  <inkml:trace contextRef="#ctx0" brushRef="#br0" timeOffset="18183.461">21837 5894 1191 0,'0'0'26'16,"0"0"6"-16,0 0 0 0,-4 6 2 0,1 2-34 0,3 4 0 0,0-12 0 0,0 6 0 16,3 6 45-16,1-6 3 0,-1-6 0 0,5 6 0 0,-5-1-20 0,4-5-3 15,4 0-1-15,-1 0 0 0,4 0 8 0,-3 0 0 16,0-5 1-16,3-1 0 0,0 0-33 0,-4-6-14 16,4 0 1-16,1 3 0 15,-5-2-60-15,1-1-12 0,-1 0-3 0,-3 0 0 16,0-2-20-16,-3 2-4 0,-1-6 0 0,1 7-1 15,-4 5-7-15,0-6-2 0,-7-3 0 0,3 9 0 16,-3 0 41-16,4 1 8 0,-8 5 1 0,4-6 1 0,-3 6 139 16,-1 0 28-16,4 0 6 0,-4 0 1 0,1 0 13 0,3 6 4 15,-4-1 0-15,1 4 0 0,3 3-43 0,-4 6-8 16,0-7-1-16,1 7-1 0,-1 0-12 0,1 2-3 16,-1-2 0-16,0 2 0 0,4 4-8 0,-3 0-3 0,3-7 0 15,3 10 0-15,-3-1-16 0,4-2-3 0,3-1-1 16,0-2 0-16,3-4-7 0,1 1-2 0,6-6 0 15,-3 5 0-15,4 4-12 0,3-3 0 0,-3-7 0 0,-1 7 0 32,4-3-43-32,0-9-11 0,1 5-2 0,-1 1-1 0</inkml:trace>
  <inkml:trace contextRef="#ctx0" brushRef="#br0" timeOffset="21225.827">22440 6273 558 0,'0'0'12'0,"0"0"2"0,0 0 1 0,0 0 1 0,0 0-16 0,0 0 0 0,0 0 0 0,0 0 0 16,0 0 48-16,0 0 7 0,0 0 1 0,0 0 0 16,4 6-35-16,-1-3-6 0,4 6-2 0,-7-9 0 15,0 0-13-15,0 0 0 0,0 0 0 0,4 5 0 32,-4-5-48-32,0 0-13 0,0 0-3 0,0 0 0 0</inkml:trace>
  <inkml:trace contextRef="#ctx0" brushRef="#br0" timeOffset="24103.928">19703 6555 294 0,'0'0'8'0,"0"0"3"0,7 0-11 0,-4 0 0 0,4 0 0 0,0 0 0 15,4-6 23-15,3 0 2 0,4 0 1 0,-1-5 0 16,1 2 47-16,3 3 10 0,0-6 1 0,0 6 1 15,1-5-32-15,2-1-6 0,-3 6-2 0,1-3 0 16,-1 3-16-16,3 0-3 0,1 1-1 0,-4-1 0 0,4 0-8 0,0 6-1 16,-1 0-1-16,5 0 0 0,-5 0-15 0,1 0 0 15,7 0 0-15,3 0 0 0,0 6 0 0,1-6 0 16,-5 0 0-16,8 6 0 0,-4-12 0 0,4 6 0 16,0-6 8-16,3 0-8 0,-3 6 0 0,4-6 0 15,2 0 0-15,-2 0 0 0,-1 3 0 0,-3 0 0 16,0-3 0-16,0 4 0 0,-8-4 0 0,1 6 0 15,-4-6 0-15,-3 0 0 0,-4 6 0 0,0 0 9 16,-3 0-9-16,-8 0 8 0,-2 0 4 0,-8 0 0 16,0 0 0-16,0 0 0 0,0 0 8 0,-8 0 1 15,-6 0 1-15,-3 6 0 0,-4-6-8 0,-11 6-2 16,0-6 0-16,-7 6 0 16,-7-6-51-16,1 0-10 0,-8 8-3 0,0 1 0 15,0 0 3-15,0-3 0 0,3 0 0 0,1 6 0 0,0-1 27 0,-1-5 6 0,8 3 0 0,0 3 1 16,6-6 15-16,5-6 0 0,-1 6 0 0,7-1 0 15,4-5 0-15,3 0 15 0,1 0-3 0,6 0-1 16,4 0-11-16,7 0 0 0,-3 0 0 0,3-11 0 16,3 5-14-16,8-6-5 0,3 3-1 0,0-8 0 15,7 5 6-15,4 0 1 0,6-3 0 0,5 4 0 16,-1-7-10-16,4 6-1 0,0-5-1 0,3 5 0 16,0 3-2-16,4-3 0 15,-3-5 0-15,6 8 0 0,-3 6 16 0,0-3 11 0,3 0-13 0,-3 3 5 16,-4 3 8-16,4 0 0 0,-4 0 0 0,-3 6 0 15,0-3 0-15,-4 0 0 0,1 3 10 0,-12 3-10 16,5 2 11-16,-8 1-11 0,0 0 12 0,-4-3-12 0,-2 8 13 0,-5-5-4 16,1 0-1-16,-4 8 0 0,-4-2 2 15,1-6 0-15,-4 5 0 0,-4 1 0 16,-3 3 15-16,0-4 3 0,-3 1 1 0,-4 2 0 16,-4-2-9-16,-3 3-1 0</inkml:trace>
  <inkml:trace contextRef="#ctx0" brushRef="#br0" timeOffset="43538.932">20592 6802 645 0,'0'0'18'0,"0"0"5"0,0 0-23 0,0 0 0 0,0 0 0 16,0 0 0-16,0-6 108 0,-4 0 16 0,4-3 4 0,0 7 1 15,0-969-13-15,-3 1936-2 0,3-965-1 0,-4-9 0 16,1 6-44-16,3 3-9 0,0 0-1 0,0 0-1 16,-8-3-21-16,1 3-4 0,0 0-1 0,0 0 0 15,-3 0-16-15,-1 3-4 0,4 0-1 0,-4 6 0 16,1-6 6-16,-1 0 2 0,1-1 0 0,-4 7 0 16,3-3-3-16,4 0-1 0,-7 0 0 0,3 0 0 15,4 3-3-15,-3-1-1 0,-1-2 0 0,4 3 0 16,0 3-11-16,0-6-12 0,0 0 2 0,3 5 1 15,-3-5 9-15,4 0 0 0,3-6 0 0,-4 6 0 16,4-6 0-16,-3 6 0 0,3-6 0 0,0 0 0 16,0 0 0-16,0 0 0 0,0 0 0 0,0 0 8 15,0 0-8-15,0 0 0 0,0 0 0 0,0 0 0 16,0 0 0-16,0 0 0 0,3 3 8 0,4 3-8 0,0 0 0 16,0-6 0-16,0 6 0 0,4-6 0 0,-4 0 0 0,0 5 0 15,0-5 0-15,0 6 0 0,0-6 0 0,0 6-8 16,0-6 8-16,0 0 0 0,1 6 0 15,-5-6 8-15,4 3 0 0,0 0 0 0,0 6-8 16,0-6 0-16,-3 6 0 0,-4-9 0 0,3 5 0 0,1-5 0 16,-1 6 0-16,-3-6 0 0,4 6 0 0,-4-6 0 15,7 6 0-15,-7-6 0 0,3 6 0 16,1 0 0-16,0 0 0 0,-4-6 0 16,0 0 0-16,3 6 0 0,1 2 0 0,-1 4 0 0,-3-6 0 0,4 6 0 15,-4-6 0-15,0 0 0 0,0 5 0 0,-4-5 0 16,4-6 0-16,-3 15 0 0,-1-9 0 0,1 6 0 15,-5 2 0-15,1 4 0 0,0-6 0 0,0-1 0 0,0 1 0 16,-3 3 0-16,3-3 0 0,-4-1 0 0,0 1 0 16,4-6 0-16,-3 0 0 0,-1 3 0 0,4-3 0 15,-3-1 0-15,-1-2 11 0,0-3-3 0,1 0 0 0,-1-3 0 16,1 0 0-16,-1-2-8 0,-3 2 12 0,3-6-4 16,-3 3-8-16,4-6 0 0,-1 6 0 0,1-5 0 15,2 2-14-15,1 3 2 0,-3 0 0 0,3 0 0 16,3-6-36-16,-3 6-8 0,4 1 0 0,-1-1-1 15,4 6-44-15,0 0-9 16,0 0-2-16,0 0-360 0,0 0-73 0</inkml:trace>
  <inkml:trace contextRef="#ctx0" brushRef="#br0" timeOffset="44180.273">20750 7011 1335 0,'0'0'29'0,"0"0"7"0,0 0 0 0,0 0 2 0,0 0-30 0,0 0-8 0,0 0 0 0,0 0 0 16,-3 0 78-16,-1-12 14 0,4 12 4 0,0 0 0 16,-3 0-44-16,3 0-8 0,-7-6-1 0,7 6-1 15,0-6-19-15,0 6-4 0,-4-6-1 0,4 6 0 16,0 0-2-16,-7 0-1 0,0-5 0 0,0 5 0 16,0 0-15-16,0 0 0 0,0 0 0 0,0 5 0 15,0 1 0-15,-4 0-12 0,4 0 3 0,-3 6 0 16,3-3 9-16,-1 2-10 0,1 1 10 0,0-6-10 15,0 12 10-15,0-12 0 0,4 2 0 0,-4-2-8 16,7-6 8-16,0 0 0 0,0 12 0 0,-4-6 0 16,4-6 10-16,4 6-2 0,-4 0-8 0,3 0 12 15,1 5-1-15,-4-11-1 0,0 0 0 0,10 0 0 16,-3 3 6-16,4 0 2 0,0 0 0 0,-1-3 0 16,1 0-8-16,3-3-2 0,-4 0 0 0,1 0 0 15,0-3 0-15,-1 1 0 0,4 5 0 0,-3-6 0 0,3 0-8 16,-4 0 8-16,1-12-8 0,0 9 8 0,-4 4 2 15,0-7 0-15,-4 0 0 0,4 0 0 0,-3 0-10 16,-4 4 12-16,3-10-12 0,-3 12 12 0,0-6-12 16,-3 1 0-16,3-4 0 0,-4 9 0 0,1-6-12 15,-1 6 12-15,-3-5-10 0,0-1 10 16,0 3-12-16,0 3 3 0,0 0 1 0,-4 0 0 0,1 1 0 0,3 5 0 16,0-6 0-16,3 6 0 15,-6 0 8-15,3 0-8 0,0 0 8 0,-1 0-8 0,1 6-4 0,-3-1-1 16,3 4 0-16,0 3 0 0,0 6 1 0,0-1 1 15,0-5 0-15,3 6 0 16,1 2-25-16,-1 4-6 0,-3-10-1 0,3 4 0 16,8 6-160-16,-4-16-32 0,11 7-6 0,-11-15-2 0</inkml:trace>
  <inkml:trace contextRef="#ctx0" brushRef="#br0" timeOffset="44523.584">20997 6858 1097 0,'0'0'31'0,"0"0"7"0,0 0-30 0,0 0-8 15,0 0 0-15,0 0 0 16,-7 12 94-16,4-6 18 0,3-6 3 0,-7 5 1 0,3 4-46 0,1 0-9 16,-1 0-1-16,1 3-1 0,3-1-33 0,-4 1-6 15,4-6-2-15,-3 9 0 0,3 2-8 0,-4-5-2 16,0 6 0-16,1-4 0 0,3 4-8 0,0 0 0 16,-4-6 0-16,4-1 0 0,-3-5 0 0,-1 3 0 15,4-3 0-15,-3 6 0 16,3-6-22-16,0-1-10 0,0 1-1 0,-4-3-1 15,4 3-151-15,0-6-31 0</inkml:trace>
  <inkml:trace contextRef="#ctx0" brushRef="#br0" timeOffset="44771.085">20930 6634 846 0,'0'0'18'0,"0"0"4"16,0 0 1-16,0 0 1 0,0 0-24 0,0 0 0 0,0 0 0 0,0 0 0 15,0 0 16-15,0 0-3 0,0 0 0 0,0-11 0 0,4 11-1 0,-1-6 0 16,4 0 0-16,-3 0-420 15</inkml:trace>
  <inkml:trace contextRef="#ctx0" brushRef="#br0" timeOffset="45335.836">21114 6943 877 0,'0'0'24'0,"0"0"7"0,-4 9-31 0,1 0 0 0,3-3 0 0,0 3 0 16,0-4 70-16,0 1 8 0,0-6 2 0,0 0 0 15,0 6-3-15,3 0 0 0,-3 6 0 0,4-6 0 16,-1-3-13-16,1 2-2 0,3-2-1 0,0 0 0 16,0 3-5-16,0-6-2 0,0 0 0 0,0 0 0 15,4 0-18-15,-4 0-4 0,0 0-1 0,3-9 0 16,1 6-5-16,0-2-1 0,3-4 0 0,-4-3 0 16,4 0-25-16,0 1 0 0,-3 2 0 0,0-6 0 0,-1 6 0 15,-3-3 0-15,4 1 0 0,-8-4 0 16,4 3-27-16,1 6-10 0,-5-5-3 0,-3-1 0 15,4 6 13-15,-4-6 3 0,0 6 0 0,-4-3 0 16,4 4-7-16,0-7-1 0,-3 12 0 0,-5-6 0 0,5 0 32 0,-4 0 0 16,0 6 0-16,-4-6 0 0,1 6 20 0,-4 0 9 15,-1 6 3-15,5 0 0 0,-1 0-32 0,1 6 0 16,-1 2 0-16,-3 4 0 16,3 0-20-16,-3 2-9 0,4 4-3 0,-1-1 0 0,1 7 32 0,3-4 13 15,-4 1-1-15,4-4 0 0,3-5-12 0,1-1 0 16,-1 10 0-16,1-4 0 0,-1-8 0 0,4 9 0 15,0-7 0-15,0 1 0 0,0-3 9 0,0-4-1 16,4 1 0-16,-4-6 0 0,0-6 16 0,0 0 4 0,3 6 0 16,-3-6 0-16,0 0-10 0,11 0-2 15,-1-6 0-15,1 6 0 16,0-12-38-16,-1 0-8 0,4-5-2 0,4 2 0 0</inkml:trace>
  <inkml:trace contextRef="#ctx0" brushRef="#br0" timeOffset="45805.135">21484 6926 1497 0,'0'0'32'16,"0"0"8"-16,0 0 0 0,-3 11 4 0,3-5-36 0,-4 0-8 0,4 6 0 0,-3 3 0 0,-1-4 42 0,4 13 6 15,-3-10 2-15,-1 4 0 0,0 6-31 16,-3-13-7-16,4 1 0 0,-1 3-1 0,4-15-11 0,-7 6 0 16,4 6 9-16,-1-7-9 0,1 4 0 0,-1-6 0 15,4 9 0-15,0-12 0 0,0 0 0 0,0 0 0 16,0 0 0-16,0 0 0 0,0-12 0 0,0 12 0 16,0 0 0-16,0 0 0 0,0-12 32 0,4 1 3 15,-1-7 0-15,1 3 0 0,-1 6-35 0,1 1 0 16,-1-10 0-16,1 12 0 0,3-6-9 0,-4 6 9 15,5-2-8-15,-5 2 8 0,1-6 0 0,-1 6 0 16,4 0 0-16,-3 0 0 0,-1 1-8 0,1-1 8 16,-1 0-8-16,-3 6 8 0,0 0 0 0,0 0 0 15,7 0 0-15,-7 0-8 0,0 0 8 0,7 0-8 16,-7 0 8-16,4 3-8 0,3 0 8 0,-7 3 0 0,3 5 10 0,1 1-10 16,0-6 15-16,-1 6-3 0,-3-1-1 0,4 4 0 15,-4-3-11-15,0 0 10 0,0-12-10 16,0 8 10-16,0 1-10 0,0 6 12 0,0-3-12 0,0 0 12 15,0-1-12-15,0-2 0 0,0 3 0 0,0-6 8 16,3 0-35 0,-3-6-7-16,0 0-2 0,0 0-771 0</inkml:trace>
  <inkml:trace contextRef="#ctx0" brushRef="#br0" timeOffset="46118.428">21780 6376 836 0,'0'0'24'0,"0"0"4"0,0 6-28 0,0 0 0 16,0-6 0-16,4 8 0 0,-4 1 57 0,0 0 6 16,4 3 1-16,-4 0 0 0,0 2 51 0,0-2 10 15,0 6 3-15,0-1 0 0,0-2-52 0,0 3-9 16,-4-1-3-16,0 7 0 0,1 2 0 0,-1-2 0 15,1 14 0-15,-1 0 0 0,-3-3-51 0,0-5-13 16,0 8 0-16,0 3 0 0,0 3 0 0,4-5 0 0,-4-4 0 0,-1 3 0 16,5-12 0-16,-1-2 0 15,1 5 0-15,-1-2 0 0,8-4 0 0,-4 4 0 0,0-4 0 16,3-2 0 0,-3-3-51-16,4-1-9 0,-1 1-3 0,1-9 0 15,0-1-103-15,-4-2-21 0,7 9-4 0,-7-15-1 0</inkml:trace>
  <inkml:trace contextRef="#ctx0" brushRef="#br0" timeOffset="46397.212">21555 6890 1292 0,'0'0'28'0,"0"0"7"16,0 0 1-16,0 0 0 0,0 0-36 0,7 0 0 0,0-3 0 0,0 3 0 0,0 0 103 0,0 0 13 15,4-6 4-15,-4 1 0 0,3 5-44 0,1-6-9 16,3 6-2-16,-3-6 0 0,-1 0-52 0,-3 6-13 16,4 0 0-16,3 0 0 0,-4 0 0 15,1 6 0-15,3-6 0 0,0 6 0 0,0-12 0 0,0 12 0 16,1-6 0-16,-1 0-869 0</inkml:trace>
  <inkml:trace contextRef="#ctx0" brushRef="#br0" timeOffset="47421.284">22648 6449 741 0,'0'0'16'0,"0"0"3"0,0 0 1 0,0 0 2 0,0 0-22 0,0 0 0 0,0 0 0 0,0 0 0 16,0 0 34-16,0 0 2 0,0 0 1 0,0 0 0 15,0 0-4-15,0 0-1 0,0 0 0 0,0 0 0 16,0 0 26-16,0 0 5 0,0 0 1 0,0 0 0 16,0 0-16-16,0 0-4 0,0-6 0 0,0 6 0 15,0 0-28-15,-3-5-7 0,3 5-1 0,0 0 0 16,0 0-8-16,0 0 8 0,0 0-8 0,0 0 8 15,0 0 26-15,0 0 5 0,3 11 1 0,-3 1 0 16,-3 9-28-16,-1 2-4 0,-3-2-8 0,0 8 11 16,4-8 12-16,-4 8 2 0,0 6 1 0,-1-2 0 15,1 2 10-15,-3-3 1 0,3 4 1 0,0-4 0 16,-4 3-10-16,4 3-3 0,0-5 0 0,-4 2 0 16,8-3-9-16,-1-2-3 0,1-4 0 0,-4-2 0 0,0-4 0 15,0 4 0-15,3-6 0 0,4-4 0 0,-3 1-13 16,3 0 8-16,0-10-8 0,0 1 0 0,-4 0 15 0,4-6-3 15,0 0-1-15,0 0 0 0,0 0 25 0,0 0 6 16,0 0 1-16,4-6 0 0,3-5-22 0,-4 5-4 16,4-12-1-16,0 9 0 0,0-2-16 0,0 5-9 15,0-12 1-15,4 3 0 0,-4-2-7 0,0-1-1 16,4 6 0-16,-4-8 0 0,3 2-4 0,-3 6-2 16,1 1 0-16,-5-4 0 0,1 3 8 0,3 0 2 0,0 1 0 15,0 5 0-15,-4-6 12 0,1 6 0 16,3 0 0-16,-7 6 0 0,0 0 0 0,0 0 0 0,3-3 0 15,4 0 0-15,-3 3-9 0,3 3 1 16,0 3 0-16,0 0 0 0,-3 3 8 0,3 3 0 16,0-7 0-16,-4 7 0 0,4-3 0 0,0 3 0 0,-3 0 0 0,3 5 0 15,-3 1 0-15,-1-6 0 0,1 8 0 0,-4-8 0 16,0 0 0-16,0-4 11 0,3 7-3 0,-3 6 0 16,4-9-8-16,-4 5 0 0,0 10 0 0,0-10 0 15,0-2 0-15,0-3 0 0,0-1-12 0,0 1 12 16,0 0-9-16,0-6 9 0,3 0 0 0,-3-6 0 15,0 0-48-15,0 0-4 0,0 0 0 0,4 0 0 16,-1 0-46-16,4 0-10 0,4-6-1 0,-4-6-1 16</inkml:trace>
  <inkml:trace contextRef="#ctx0" brushRef="#br0" timeOffset="47906.819">22881 7049 1364 0,'0'0'30'0,"-3"12"6"0,3-12 2 0,-7 6 0 0,7-6-30 0,-4 6-8 16,4-6 0-16,0 0 0 0,0 0 46 0,0 5 8 0,0 1 2 0,4 0 0 16,-1-3-22-16,1 3-4 0,-1 0-1 0,8-6 0 15,-4 6 6-15,0-6 1 0,3 0 0 0,-2 0 0 16,2 0-25-16,-3 0-11 15,4 0 10-15,-4 0-10 0,3 0 8 0,1-6-8 0,3 6 0 0,-3-6 0 16,-1-6 0-16,1 6 0 0,-4 3-11 0,3-2 11 16,1-1-24-16,-4-6 2 0,-3 0 1 0,-1 6 0 15,1-8 3-15,-1 5 1 0,-3-6 0 0,0 9 0 16,0 0-3-16,-3-5 0 0,-1 2 0 0,1 3 0 31,-1-3-20-31,-3 0-5 0,0 3-1 0,0 0 0 0,0 6 25 0,0 0 5 0,0 0 0 0,-7 0 1 16,3-5 15-16,0 5 0 0,1 5 0 15,-1 1 10-15,1-6-10 0,3 6 0 0,-4 0 0 0,1 0-11 16,2 6 11-16,1-3-8 0,0 8 8 0,0-5-8 16,0-3 8-16,0 2 0 0,0 7 8 0,4-6-8 15,-1-6 10-15,1 6-2 0,-1-1-8 0,4 4 12 16,0-3-1-16,0 0-1 0,-4 2 0 0,8 4 0 16,0-6 15-16,-1-1 3 0,4-5 1 0,0 6 0 15,0-6-2-15,0 0-1 0,4 3 0 0,-1-4 0 16,5 1-7-16,-1-6-2 0,3 0 0 0,-3 0 0 15,8-6-93-15,-1-2-18 0,0-4-4 0,0 0-1 0</inkml:trace>
  <inkml:trace contextRef="#ctx0" brushRef="#br0" timeOffset="48423.913">23326 7020 1036 0,'0'0'23'0,"0"0"5"0,0 0 0 0,0 0 1 0,0 0-29 0,0 0 0 0,0 0 0 0,0 0 0 15,0 0 108-15,0 0 16 0,0 0 4 0,0 0 0 16,0 0-69-16,0 0-14 0,0 0-2 0,0 0-1 15,0 0-16-15,0 0-3 0,0 0-1 0,0 0 0 16,0 0-22-16,0 0 0 0,-4 5 0 0,1 1 0 16,-1 6 0-16,1-12 0 0,3 0 0 0,-4 12 0 15,4 0 0-15,-4-4 0 0,4 1 0 0,0-9 0 16,0 3 0-16,0 3 0 0,4 12 0 0,-4-6 0 16,0-1 30-16,0-2 2 0,4 9 0 15,-1-7 0-15,1 1-17 0,-1-6-3 0,1 3-1 0,3-3 0 16,0-3 8-16,-4 3 1 0,4 2 1 0,4-2 0 0,-4 0-21 15,4-6 0-15,-1 0 0 0,1 0 0 16,-1 0 40-16,1 0 4 0,0 0 1 0,-4 0 0 16,3-6-23-16,1-5-5 0,-4 5-1 0,0 0 0 15,0 0-16-15,-4-9 0 0,1 3 8 0,-1 7-8 0,1-7 0 0,0 6-9 16,-4-9 1-16,0 4 0 16,0-7-38-16,-4 0-7 0,0 4-2 15,-3-4 0-15,4 0-7 0,-1-2-2 0,1 2 0 0,-1 0 0 16,-3 1 32-16,4 2 5 0,-1 3 2 0,-3 1 0 15,7-1-26-15,-3 0-5 0,-1 9 0 0,1-3-1 16,3 6-77-16,0 0-15 0,0 0-3 0,0 0-332 16</inkml:trace>
  <inkml:trace contextRef="#ctx0" brushRef="#br0" timeOffset="48925.874">23633 7014 1314 0,'0'0'37'0,"0"0"8"0,0 0-36 0,0 0-9 0,0 9 0 0,-4-1 0 0,4-8 53 16,0 6 9-16,0 0 2 0,0 6 0 0,0-6 0 0,0 6 0 15,0-7 0-15,4 7 0 16,-4-3-3-16,0 3 0 0,3 0 0 0,-3 2 0 0,0 10-46 0,0-13-15 15,0 7 8-15,0-3-8 0,0 2 0 0,0-5 0 16,0 6 0-16,4-9 0 0,-1 2 0 0,1 1 0 16,-4 0 0-16,0 0 0 0,0-12 32 0,0 0 2 15,0 0 1-15,0 0 0 0,0 0-25 0,0 0-10 16,0 0 8-16,0 0-8 0,3-6 0 0,1-6 0 16,-1-3 0-16,1 4 0 0,-4-7 0 0,3 0 0 15,-3 1 0-15,0 2 0 0,0-3 0 0,0 7 0 0,0 11 0 0,0-15 0 16,-3 0 0-16,3 1 0 0,0 8 0 0,0-6 0 15,0 0 0-15,0 6 0 0,3-6 0 16,-3 4 0-16,0 2 0 0,4-6 0 0,-4 6 0 0,0 0 0 16,0 6 0-16,0-12 0 0,3 4-14 0,1 2 5 15,-1-6 9-15,1 6 0 0,0-6 0 16,-1 7 0-16,1-7 0 0,3 0 0 16,-4 3 0-16,1 3 0 0,3-5 0 0,0 5 0 15,0 0 0-15,0-3 0 0,3 0 0 0,-2 3-8 0,2 3 8 0,1-3-8 16,-1 1 0-16,-3 5 0 0,4-6 0 0,-1 6 0 15,1 0-62 1,3 6-12-16,0-6-2 0,4 5-1 0,-4 1-13 16,4-3-2-16,-1 3-1 0,1 3-563 0</inkml:trace>
  <inkml:trace contextRef="#ctx0" brushRef="#br0" timeOffset="49516.337">23841 7061 1335 0,'0'0'29'0,"0"0"7"0,0 0 0 0,0 0 2 0,0 6-30 0,0 0-8 16,0-1 0-16,0-5 0 0,0 0 76 0,3 3 13 0,4 0 3 0,-3 3 1 16,-1-3-33-16,4 3-6 0,0 0-2 0,1-6 0 15,-1 6-14-15,7-6-3 0,-7 0-1 0,3-6 0 16,1 6-7-16,3-6-2 0,-3-6 0 0,3 3 0 16,3 4-13-16,-3-7-4 0,1 0 0 0,-1 0 0 15,-4-2-8-15,-3 2 12 0,4 0-12 0,-1 0 12 16,-2 6-12-16,-1 1 0 0,0-7-12 0,-4 3 12 15,1 3-24-15,-1 0 4 0,1 0 0 0,-1 0 0 32,-3 6-10-32,0 0-2 0,0 0 0 0,0 0 0 15,0-5-15-15,0 5-3 0,0 0-1 0,-7-6 0 0,4-6 41 0,3 12 10 0,0 0 0 16,-11 0 0-16,4 6 0 0,-4 0 0 0,-3 0 0 0,0-1 0 16,0 1-16-16,-3 6-2 0,2-6 0 0,1 9 0 15,0-4 18-15,0 1 0 0,0 6 0 0,3-6 0 16,1 2-10-16,-1-2 10 0,4 6-8 0,-3-7 8 15,3 1 0-15,3 3 9 0,-3-9 0 0,3 0 0 16,1 0 3-16,3 5 0 0,-4 4 0 0,4-3 0 0,0-1-12 16,4 1 0-16,-4 3 0 0,3-6 8 0,1 5 17 0,3-8 3 15,0 6 1-15,4-6 0 0,-4 0-15 0,3 0-3 16,1-3-1-16,3-3 0 0,4 0-10 0,-4 0 0 16,3-3 0-16,1-3 8 15,3 6-49-15,-7-6-11 0,0 0-1 16,4-6-1-16,3-2-137 0,0-1-27 0,22-12-6 0,-12 7 0 15</inkml:trace>
  <inkml:trace contextRef="#ctx0" brushRef="#br0" timeOffset="49906.552">24335 6999 1036 0,'-7'12'23'0,"7"-12"5"0,0 0 0 0,0 0 1 0,0 0-29 0,0 0 0 0,-4 0 0 0,-3 6 0 15,7-6 57-15,-4 8 6 0,1-2 1 0,-1 0 0 16,4 0 0-16,0 0 0 0,-3 6 0 0,3 0 0 16,-4-1 0-16,1 4 0 0,3-15 0 0,0 0 0 15,0 0-52-15,0 0-12 0,-4 12 0 0,1 0 0 16,-1-1 0-16,1-2 0 0,3 15 0 0,-4-13 0 16,4 1 54-16,0 0 8 0,0 0 2 0,0 2 0 0,0-8-64 15,4 6 0-15,-1 0 0 0,1-6-10 0,-1-1 10 16,1 1 9-16,3-3-1 0,-4-3-8 0,4 0 58 0,0 6 5 15,4-6 1-15,-4 0 0 0,4-9-52 0,-1 3-12 16,1 1 0-16,-1-1 0 0,1-6 0 0,3 0 0 16,-3 6 0-16,3-11 0 0,0 2 0 0,-3 3 0 15,-1 0 0-15,1 1 0 0,-4-10 0 0,3 4 0 16,1-1 0-16,-4-9 0 16,4 10-51-16,-4-7-9 0,-4 4-3 0,1 2 0 15,-1-5 40-15,1 2 8 0,-4 3 2 0,0 1 0 16,-4-1-44-16,1 6-9 0,-1 3-2 0,1-2 0 15,-1-1-6-15,1 0-2 0,-4 6 0 0,3 0-372 16,4 6-74-16</inkml:trace>
  <inkml:trace contextRef="#ctx0" brushRef="#br0" timeOffset="50275.465">24723 6908 1267 0,'0'0'28'0,"0"0"5"0,0 12 2 0,-4-1 1 0,4 1-36 16,0-3 0-16,0 6 0 0,0-1 0 0,4 4 109 0,-4-3 15 16,3 2 4-16,-3 1 0 0,7-6-62 0,-3 2-12 15,-1-5-2-15,1 0-1 0,3 9-31 0,-4-6-5 16,4-1-2-16,-3 4 0 0,7-3-13 0,-4-6 0 16,-4 5 0-16,4 1 0 0,4 0 0 0,-1-3 0 15,-3 2 0-15,4-5 0 0,-4 0 0 0,4 0 0 16,-1 0 0-16,1 0 0 15,-4-6-202-15,3 6-43 0,8 5-9 0,-7-5-2 0</inkml:trace>
  <inkml:trace contextRef="#ctx0" brushRef="#br0" timeOffset="50606.729">24550 7369 1314 0,'0'0'37'0,"0"0"8"0,0 0-36 0,0 0-9 0,0 0 0 0,0 0 0 0,0 0 104 15,0 0 20-15,0 0 3 0,0-5 1 0,7-1-52 0,-4-6-9 16,8 6-3-16,-4-6 0 0,4 3-36 0,-1-2-7 15,1-1-1-15,-1-9-1 0,8 4-31 0,-4-7-5 16,4 4-2-16,-1-4 0 0,1 6 44 0,3-5 9 16,0-3 2-16,1-10 0 0,-1 10-36 0,0-10 0 15,-4 4 0-15,5 0 0 16,-5 2-25-16,4 1-3 0,-3 3 0 0,-4 2 0 16,4-2-32-16,-4 2-8 0,-3 1 0 0,-1 2-742 0</inkml:trace>
  <inkml:trace contextRef="#ctx0" brushRef="#br0" timeOffset="51015.684">25167 7322 1497 0,'0'0'32'0,"0"0"8"0,-3 6 0 0,-1 3 4 0,4-9-36 16,-7 9-8-16,4-3 0 0,3-6 0 0,0 0 53 0,0 0 9 16,0 0 2-16,0 0 0 0,0 0-52 0,0 0-12 15,0 0 0-15,7 0 0 0,0 0-17 0,0-6-7 16,0 6 0-16,-4-9-720 0</inkml:trace>
  <inkml:trace contextRef="#ctx0" brushRef="#br0" timeOffset="79091.812">6043 7852 630 0,'0'0'17'0,"0"0"6"0,-3 5-23 0,3-5 0 0,-4 6 0 0,4-6 0 16,0 0 55-16,0 0 6 0,0 0 2 0,0 0 0 16,0 0 19-16,0 0 4 0,0 0 1 0,-4 6 0 15,1 0-36-15,3-6-7 0,0 0-2 0,0 0 0 16,0 0-14-16,0 0-4 0,0 0 0 0,0 0 0 15,0 0 6-15,0 0 1 0,0 0 0 0,-4 6 0 16,4-6-31-16,-3 6 0 0,-4 3 0 0,3 8 0 16,4-11 27-16,-3 12 2 0,3-3 1 0,0 2 0 15,0 1 2-15,-4-1 0 0,4-5 0 0,-3 3 0 16,3 3-15-16,3-7-2 0,-3 10-1 0,0 2 0 16,0-5-14-16,4 0 0 0,-4 2 8 0,3 10-8 15,1-10 0-15,-4 10 0 0,7-10 0 0,-4 10 0 16,-3-7 0-16,4-2 0 0,-4 2 8 0,0-5-8 15,0 2 0-15,0 4 0 0,-4-3 0 0,1 2 0 0,-4 1 0 16,3-7-20-16,1 10 4 0,-1-10 0 0,4 7 30 0,-3-4 6 16,3-2 2-16,-4 0 0 0,1-4-22 0,-1 4 0 15,1 0 0-15,3-10 8 0,-4 7-8 0,1-6 8 16,-1-3-8-16,1 0 8 0,-1 0-8 0,0-6 12 16,4 6-4-16,-3-6 0 0,-1-6 3 0,-3 6 1 15,4-12 0-15,-4 3 0 0,0-6-12 0,0-5-12 16,3 2 2-16,1-11 1 15,-4-4-25-15,7 7-5 0,-7-3-1 0,-8-4 0 16,8 10-16-16,0-7-4 0,-3 10-1 0,3-10 0 16,0 7 27-16,0-4 6 0,-1 4 0 0,-2 2 1 15,3 4-8-15,-4-7-1 0,4 9-1 0,0-2 0 16,0 5-22-16,4-3-4 0,-5 6-1 0,5 1-272 16,-8-4-56-16</inkml:trace>
  <inkml:trace contextRef="#ctx0" brushRef="#br0" timeOffset="79494.057">5757 7837 835 0,'0'0'18'0,"0"0"4"0,0 0 1 0,0 0 1 15,0 0-24-15,0 0 0 0,0 0 0 0,0 0 0 0,0 0 49 0,0 0 6 16,0 0 1-16,0 0 0 0,0 0-9 0,0 0-2 16,0 0 0-16,0 0 0 0,0 0-23 0,0 0-5 15,7 0-1-15,7 0 0 0,-6-3-16 0,-1 3 8 16,7 0-8-16,0 0 0 0,0 0 0 0,4 0 0 15,3 3 0-15,-4-3 0 0,5 0 35 0,-1 0 0 16,0 3 0-16,4 3 0 0,-4 0-35 0,7-1 0 16,-10 1 0-16,6 0 0 0,-3 0 0 0,1-6 0 0,-5 3 8 0,8 0-8 15,-7 0 8-15,-1 3-8 0,4-3 12 16,-3 0-12-16,0-3-8 0,-4 0-9 0,7 6-2 0,-10-1 0 31,3-5-54-31,3 0-11 0,-3 0-3 0,1 0 0 0</inkml:trace>
  <inkml:trace contextRef="#ctx0" brushRef="#br0" timeOffset="80034.536">6234 8437 1004 0,'0'0'22'0,"0"0"5"0,0 0 1 16,0 0 0-16,0 0-28 0,0 0 0 0,0 0 0 0,0 0 0 0,0 0 12 0,0 0-2 16,0 0-1-16,0 0 0 0,0 0 43 0,0 0 9 15,0 0 2-15,0 0 0 0,7 0-50 0,0 0-13 16,0-6 0-16,0 6 0 0,3 0 25 0,1 0 0 15,-4 0 0-15,7 0 0 0,0 0-25 0,4 0 8 16,-4 0-8-16,0 0 0 0,0 0 0 0,0 0 8 16,4-6-8-16,-11 6 0 15,4-6-18-15,-1-6-9 0,-3 6-1 0,4-2-1 0,-4-1 53 0,0 0 12 16,-7 9 1-16,3-6 1 0,-3-6-38 0,0 6 0 16,4-5 0-16,-8 2-8 15,1 3-20-15,-1 3-3 0,1-6-1 0,-4 3 0 16,0-11 8-16,-4 2 2 0,4 6 0 0,-3 3 0 0,-1 3 34 0,4-3 8 15,-7 6 0-15,0 3 1 0,0 0-21 0,-1 3 0 16,1 0 0-16,0 9 0 0,4-9 0 0,-4 5 0 16,3 1 0-16,0 6 0 0,-6-4 31 0,6 4 1 0,4 3 1 0,-3-4 0 15,2 7-16-15,-2-7-3 0,-1 10-1 0,4-9 0 16,0-1-13-16,4 1 0 0,3-3 0 0,-4-4 0 16,4 1 0-16,0-6 0 0,0 3 0 0,0 0 0 15,0-9 0-15,0 0 0 16,7 8 8-16,-7-8-8 0,11 6 0 0,3-6 0 0,0 0 8 0,0 6-8 31,4-12-37-31,3 6-11 0,-7 0-1 0</inkml:trace>
  <inkml:trace contextRef="#ctx0" brushRef="#br0" timeOffset="85857.615">7430 8254 759 0,'0'0'16'0,"0"-3"4"16,-4-2 1-16,4-1 1 0,0 6-22 0,0 0 0 0,-4-6 0 0,1-6 0 16,3 12 66-16,-4-6 9 0,4 3 1 0,0 3 1 0,0 0-9 0,0 0-3 15,0 0 0-15,-7 3 0 0,7-3-2 0,0 0-1 16,-7 0 0-16,7 0 0 0,-10 0 1 0,3 0 0 16,0 6 0-16,0 0 0 0,-1 0 2 0,1 6 1 15,0-7 0-15,0-2 0 0,0 3-66 0,-3-3-14 16,3 3-2-16,0 3-1 0,-1 3 17 0,5-7 0 15,-4 1 0-15,3 0 0 0,4-6 0 0,-3 9 0 16,-1 3 0-16,4-3 0 16,-3-1 0-16,-4 4 0 0,3-6 0 0,4-6 0 0,0 0 0 0,0 0 0 15,0 0-8-15,0 0 8 0,0 0 0 0,0 0 0 0,0 0 0 16,0 0 0-16,0 0 16 0,0 0 1 0,0 0 0 16,11 6 0-16,-8-6-28 0,-3 0-5 15,4 0-2-15,-1-6 0 0,4 6 18 16,-3 0 0-16,3-6 0 0,0 6 0 0,4 0 0 0,-4 0 0 0,0-6 0 0,0 6 0 15,3 0 0-15,1-6 0 0,-4 6 0 0,4 0 0 16,-4-5 0-16,3 5 0 0,-6 0 0 0,-1 0 0 16,4 5 0-16,-3-5 0 0,3 0-8 0,-3 6 8 15,3-6 0-15,-4 6 0 0,1 0 0 16,-4 9 0-16,0-3 0 0,-4-1 0 0,1 7 0 0,-1-6 0 16,4 2 0-16,-7 4 0 0,3-6 0 0,-3 5 0 15,4 1 0-15,-1-6 0 0,1 3 8 16,-1-10-8-16,-3 13 0 0,4-15 0 0,3-3 0 0,-4 9 0 15,1 0 0-15,3 2 0 0,0-11 0 0,0 0 0 16,0 0 0-16,0 0 0 0,0 0 0 0,0 0 0 16,0 0 0-16,-7 0 11 0,0 0-11 0,-1 0 10 0,1 0-10 15,-3 0 0-15,-1 0 0 0,1 0 0 16,10 0-39-16,-7 0-9 0,0 0-3 0,-1-5 0 16,1 2-114-16,4 0-23 0,-4-12-5 0,7 15-1 15</inkml:trace>
  <inkml:trace contextRef="#ctx0" brushRef="#br0" timeOffset="86500.039">7624 8363 1094 0,'0'0'48'0,"0"0"11"0,0 0-47 0,-4 12-12 15,0-6 0-15,4 0 0 0,0-6 71 0,-3 8 12 16,-1 4 2-16,4 0 1 0,-3-6-18 0,3 0-4 15,0 0-1-15,0 2 0 0,0 4-29 0,0 0-6 16,0 6 0-16,0-7-1 0,0 1 11 0,0 0 2 16,3 3 1-16,1-4 0 0,3 4-14 15,-3-6-3-15,3 3-1 0,3-4 0 0,1 10-23 0,-4-6 0 16,3-9 0-16,1 6 0 0,0-1 0 0,-1-5 0 16,4 6 0-16,-3-9 0 0,3-9 56 0,0 3 6 15,0-2 2-15,0-1 0 0,-3 3-46 0,-1-12-9 0,1 1-1 16,0 2-8-16,-4-3 13 0,3 1-4 0,-3-4-1 15,0 3 0-15,0 1-8 0,-3-7 0 0,-4 10 9 16,-4-10-9-16,4 4 0 0,-3 2 8 16,-4-6-8-16,3 7 0 0,-3-1 0 0,-3 9-12 0,3-8 2 0,-4 5 0 31,0-6-14-31,4 9-4 0,-3-8 0 0,6 5 0 16,-6 0-14-16,3 6-3 0,3 0-1 0,1 4 0 15,3-1-25-15,0 3-5 0,0 0 0 0,0 0-1 16,0 0-31-16,0 0-5 0,0 0-2 0</inkml:trace>
  <inkml:trace contextRef="#ctx0" brushRef="#br0" timeOffset="86777.689">8012 8196 1497 0,'0'0'32'0,"0"0"8"15,0 0 0-15,-7 5 4 0,3 7-36 0,0 3-8 0,4-3 0 0,-3-1 0 16,-1 4 88-16,1 3 15 0,3-7 3 0,0 1 1 0,0 3-69 0,3 0-14 16,-3-1-2-16,4-2-1 0,-1 3 10 0,-3-3 1 15,4-4 1-15,0 7 0 0,-1-3-20 0,-3 0-4 16,4-4-1-16,-1 4 0 0,1 6 12 0,-1-6 3 16,4-7 0-16,-7 4 0 0,4 3-37 0,-4-3-7 0,3 0-2 15,-3 2 0 1,0-11-31-16,0 6-6 0,0 6-2 0,0-12 0 15,0 0-152-15,0 0-30 0</inkml:trace>
  <inkml:trace contextRef="#ctx0" brushRef="#br0" timeOffset="87439.707">8347 8240 1267 0,'0'0'28'0,"0"0"5"0,0 0 2 0,-7 0 1 0,7 0-36 16,-7-6 0-16,0 0 0 0,-1 0 0 0,8 6 109 0,-7 0 15 16,7 0 4-16,-10 0 0 0,3 0-52 0,7 0-9 15,-7 0-3-15,0 0 0 0,7 0-51 0,-7 0-13 0,-4 6 0 16,4 0 0-16,0-6 0 0,0 6 0 0,-4 0 0 15,4-1 0-15,-3-5 0 0,3 3 0 0,0 3 0 0,-1 0 0 16,1 6 0-16,0 0 0 0,4-1 0 0,-4 1 0 16,7-3 0-16,-4 3 0 0,4-6 0 0,0 5 0 15,0-5 0-15,0-6 0 0,0 0 0 16,4 12 0-16,-4-6 0 0,7 0 0 0,-4-6 0 0,4 3 0 16,0-6 0-16,1 3 0 0,-1 0 0 0,3-3 0 15,1 3 0-15,-4-3 0 0,0 3 0 16,0 0 0-16,0-12 56 0,0 12 9 0,0 0 2 15,4 0 0-15,-4 0-55 0,0 6-12 0,3-6 0 0,-3 0 0 16,4 0-54 0,-4 0-8-16,0 6-2 0,0-6 0 0,-3 6 52 0,3-3 12 0,-4 3 0 0,1-1 0 15,-1 7 0-15,1 0 0 0,-4 0 0 0,0-6 0 16,0 5 0-16,0-2 0 0,-4 3 9 0,1 0-9 0,-1-6 10 16,-3 5-10-16,0 4 10 0,0-3-10 15,0 0 0-15,0-7-12 0,0 7 1 0,0-6 0 0,-4-3 38 16,4 0 7-16,0-3 2 0,-3 0 0 0,-1 0-20 0,0-3-4 15,1 0-1-15,-4-3 0 0,3-6-11 0,-3 7-14 16,0-1 3-16,3-6 1 16,-3-3-30-16,7 9-7 0,-7 0-1 0,0 1-543 15,7-1-109-15</inkml:trace>
  <inkml:trace contextRef="#ctx0" brushRef="#br0" timeOffset="88232.061">9172 7666 954 0,'-14'-6'20'0,"11"1"5"0,-1 5 1 0,-3 0 2 0,3 0-28 0,4 0 0 16,0 0 0-16,0 0 0 0,0 0 29 0,0 0 1 16,0 0 0-16,-3 5 0 0,-1 1 22 0,1 0 4 15,3 0 0-15,0 6 1 0,0 3 6 0,3 2 1 16,1-5 0-16,3 9 0 0,0 8-22 0,0 0-4 15,-3-5-1-15,3 8 0 0,0 1-12 0,-4 2-2 0,1 9-1 16,-1-6 0-16,1 3-14 0,-1-2-8 0,1-7 10 0,-1 9-10 16,-3-9 0-16,0 4 0 0,0-1 0 15,-3-3 0-15,-1-2 51 0,1 2 4 0,-1-6 1 0,1 4 0 16,-4-13-39-16,3 10-7 0,-3-4-2 0,0 4 0 16,0-4-8-16,4-5 0 0,-1-3 0 0,-3-3 0 15,3-1 0-15,4 1 0 0,-3-6 0 0,3-6 0 16,0 0 33-16,0 0 5 0,0 0 1 0,0 0 0 15,0 0-25-15,0-12-5 0,0 0-1 0,0-8 0 16,3-4-8-16,4-2-11 0,-3 2 3 0,3 1 0 16,4-7-25-16,-4 10-5 15,3-7-1-15,-3 10 0 0,0-7 39 0,4 7 0 0,0-1 12 0,-1 3-4 16,1 9-8-16,-1-5-9 0,-3 5 9 0,4-12-13 16,0 9 13-16,-1 3-11 0,-3 6 11 0,4-5-10 15,-1 10 10-15,-3-5-8 0,4 0 8 0,3 0-8 16,-3 6 8-16,-4 0 0 0,3 6-9 0,-3 3 9 0,-3-4 0 0,3 10 0 15,-4-3-9 1,-3 5 9-16,4-5 0 0,-4 2 0 0,-4 4 0 0,4-1 0 0,-3 10 0 16,-1-16 11-16,4 4-11 0,-3-3 10 0,3-1-10 0,-4-5 10 15,4-3-10-15,0-3 10 0,0 5-10 0,0-11 0 16,0 0 0-16,0 0 0 16,4 0-31-16,3 0-8 0,0 0-1 0,0-5-515 15,0 2-102-15</inkml:trace>
  <inkml:trace contextRef="#ctx0" brushRef="#br0" timeOffset="88710.391">9543 8375 1265 0,'0'0'36'0,"0"0"8"0,0 0-36 0,-4 6-8 0,1 0 0 0,3 0 0 15,0-1 12-15,0 4 1 0,0 3 0 0,0-12 0 16,3 0 41-16,1 6 8 0,-1 0 2 0,4 3 0 16,-3-1-3-16,-1 1 0 0,4-3 0 0,0 0 0 15,0-6-46-15,0 6-15 0,4-6 8 0,-4 0-8 16,4 0 32-16,-4 0 4 0,0 0 0 0,3-6 0 16,1-12-20-16,0 7-3 0,-4-4-1 0,3-3 0 15,-3 4-12-15,-3 2 8 0,-1-6-8 0,-3 6 0 0,4-2 0 16,-4-1-18-16,0 0 2 0,-4 3 1 15,1 1-18-15,-1-7-4 0,-6 6-1 16,3 4 0-16,-4 2 38 0,4 0 0 0,-7-6 0 0,3 12 0 16,1-6-23-16,-1 3-3 0,4 6-1 0,-7 3 0 15,7 6-8-15,0-6-1 0,-4 5-1 0,4 4 0 0,0 3 54 16,0-7 11-16,4 7 3 0,-1 3 0 16,1-4-20-16,-1 7-11 0,4-1 12 0,0 10-12 0,0-16 19 0,0 10-3 15,0-4-1-15,4 10 0 0,-4-16-3 0,3 10 0 16,4-4 0-16,-3 1 0 0,-1-12 7 0,4 8 1 15,-3-2 0-15,-1-4 0 0,4 4-1 0,0 0 0 0,0-6 0 16,0-7 0-16,1 4-11 16,2-6-8-16,-3 0 9 0,4 0-9 0,-1-6 12 0,1 0-4 0,3 0-8 15,0-6 12 1,0-2-101-16,0-7-21 0,4 0-4 0</inkml:trace>
  <inkml:trace contextRef="#ctx0" brushRef="#br0" timeOffset="89092.359">9913 8407 1384 0,'0'0'39'0,"0"0"9"0,0 0-38 0,0 0-10 0,0 0 0 0,-7 12 0 15,3-6 56-15,1 6 8 0,3-12 3 0,0 0 0 16,0 0-7-16,0 0-2 0,-4 5 0 0,1 1 0 15,3-6-28-15,0 9-6 0,3 3 0 0,-3 0-1 0,0-1-11 0,4-5-3 16,-4 6 0-16,3 0 0 0,1 3-9 0,-4-4 0 16,0 1 9-16,4 6-9 0,-1 2 8 0,1-2-8 15,-1-3 8-15,1-1-8 0,-1 1 0 0,1-3 0 16,-1-6 0-16,4 2 8 0,-3 7 0 0,-1-6 0 16,1-3 0-16,3 0 0 0,0 0 29 0,0-6 7 15,0 0 0-15,0 0 1 0,0-6-22 0,0 0-5 16,4 0-1-16,-4-3 0 0,3-8-17 0,-2 5 0 15,-1-6 8-15,3 1-8 0,-3 2 0 0,0-3 0 16,0-2 0-16,0-1 0 0,0 0 0 0,-3-5 0 0,-1 2 0 16,1 7 0-16,0-4 0 0,-4 7 0 0,0-1 0 15,0-3 0 1,-4 4-150-16,0 2-34 0,1-6-6 0,-1 6-590 0</inkml:trace>
  <inkml:trace contextRef="#ctx0" brushRef="#br0" timeOffset="89596.45">10266 8390 1094 0,'0'0'24'0,"0"0"4"16,0 0 2-16,0 0 2 0,0 0-32 0,0 0 0 0,0 0 0 0,0 0 0 0,0 0 107 0,0 0 15 15,0 0 3-15,3 8 1 0,-3 1-31 0,4 3-7 16,-8 0 0-16,4-6-1 0,4 8-35 0,-4 4-8 16,0 0 0-16,0-7-1 0,0 10-17 0,0-3-3 15,3-7-1-15,-3 7 0 0,0 0-4 0,4-4-1 16,-1 4 0-16,1-3 0 0,-4-1-3 0,4 1-1 16,-1-3 0-16,-3 0 0 0,0-10-5 0,0 10-8 15,4-6 11-15,-4 6-11 0,0-12 13 0,0 0-4 16,0 0-1-16,0 0 0 0,0 0 12 0,0 0 3 15,0 0 0-15,0-9 0 0,-4 0-3 0,4-3-1 16,-3 4 0-16,-1-4 0 0,4-9-19 0,-4 7 8 16,4 5-8-16,-3-9 0 0,3-2 0 0,0 2 0 0,-4 0 0 15,4 1 0-15,-3-4 0 0,-1-2 0 16,4 5 0-16,-3-3 0 0,-1 4 0 0,4 5 0 0,0-6 0 16,0 10 0-16,0-4 0 0,0 6-9 0,4-6 9 0,-4 6-8 15,3 0 8-15,-3 6-12 0,0 0 12 0,7 0-12 16,0 0 12-16,1-6-12 0,-1 6 12 15,3 0-12-15,1 0 12 0,3 0 0 0,0 0 0 0,-3-5 0 16,-1 2-9-16,4 0 9 0,4 0-10 0,0 0 10 31,-4 0-35-31,3 0-1 0,1-3 0 0,3 3 0 0,-7-3-28 16,4 0-7-16,-1 6-1 0,1-6 0 0,-4 1-142 16,4-1-29-16,17 6-5 0,-14 0-2 0</inkml:trace>
  <inkml:trace contextRef="#ctx0" brushRef="#br0" timeOffset="90107.338">10633 8398 806 0,'-14'-5'17'0,"14"5"4"0,-7 0 1 0,-1 0 2 0,5 2-24 0,3-2 0 16,-4 6 0-16,-3 0 0 0,4 6 107 0,-1 0 17 15,4-12 3-15,-3 6 1 0,3 2-52 0,-4 1-9 0,4 0-3 16,0-3 0-16,0-6 0 0,4 12 0 0,-4-6 0 0,3-1 0 16,-3-5-4-16,4 6-2 0,-1-3 0 0,4 6 0 15,-3-3-14-15,7-3-2 0,-4-3-1 0,3 3 0 16,1-3-10-16,-1-3-3 16,-3 0 0-16,4 0 0 0,-4-6-10 0,4 6-2 15,-8 0-1-15,4-3 0 0,4-5-15 0,-1 5 0 0,1-6 0 0,-4 0 0 16,-3 6 0-16,3-2 0 0,-4 8 0 0,1-12 0 15,-1 6-10-15,-3-6-8 0,0 0-2 0,-3 7 0 32,-1-4-18-32,1 3-4 0,3 6-1 0,-4-6 0 0,-6 0 7 0,2 6 2 15,8 0 0-15,0 0 0 0,-14 0 42 0,4 0 8 0,-1 0 1 0,-3 12 1 16,7-9-66-16,-4 6-12 0,1 2-4 16,3 10 0-16,-4-9 52 0,1 5 12 0,3 4 0 0,-1-3 0 15,1-1 34-15,0 10 10 0,0-10 1 0,4 1 1 16,-4 0-27-16,3 2-6 0,1-2-1 0,3-3 0 15,0 2-4-15,0-5-8 0,3 0 11 0,1-4-11 0,-1 4 22 16,1-3-2-16,-1 0-1 0,4-3 0 0,4 0-31 16,-4 0-5-16,0-6-2 0,4 0 0 0,-1 0 47 0,4 0 8 15,0-6 3-15,4 0 0 16,-4 0-39-16,4 6 0 0,0-12 0 0,-1 6-12 16,1-8-106-16,-4 2-22 0,4 0-4 0,-4-3-634 15</inkml:trace>
  <inkml:trace contextRef="#ctx0" brushRef="#br0" timeOffset="90456.079">10971 8425 978 0,'0'0'28'0,"0"0"5"0,0 0-33 0,0 0 0 0,0 0 0 0,0 0 0 16,0 0 79-16,0 0 9 0,0 0 1 0,0 0 1 15,-3 6-24-15,-1 3-5 0,1-1-1 0,-1 1 0 16,4 3 7-16,0 0 1 0,0-1 0 0,0 1 0 15,4 3-29-15,-4-3-6 0,0-1-1 0,0 7 0 16,0-9 7-16,3 3 1 0,-3-1 0 0,0 7 0 16,0-6-14-16,4-6-2 0,-1 3-1 0,1-1 0 15,-1 1-7-15,-3 3 0 0,4-6-1 0,-4-6 0 16,7 0-2-16,0 6 0 0,-3-6 0 0,3 0 0 16,3-6-1-16,-3 0 0 0,-3 6 0 0,3-6 0 15,0-9-3-15,4 7-1 0,-4-1 0 0,3-3 0 16,1 0-18-16,-4 0-4 0,0-2-1 0,0 2 0 15,0 0 15-15,-4-5 0 0,1 2 0 0,0-6 0 16,-1 7 0-16,1 2 0 0,-1-12 0 0,-3 10 0 16,4 2-56-16,-4-6-8 0,0 1-1 0,-4 2-1 15,4 3-119 1,-3 0-24-16,-4-11-5 0,-1 2-1 0</inkml:trace>
  <inkml:trace contextRef="#ctx0" brushRef="#br0" timeOffset="91007.113">11229 8407 1267 0,'0'0'28'0,"0"0"5"16,-7 0 2-16,7 0 1 0,0 0-36 0,0 0 0 0,0 0 0 0,0 0 0 0,0 0 58 16,0 0 5-16,0 0 1 0,0 0 0 0,0 0 0 0,0 0 0 15,0 0 0-15,0 0 0 0,7 6-52 0,-4 0-12 16,8 0 0-16,-4 0 0 0,4 0 41 0,-4 5 6 15,3-2 1-15,1 9 0 0,-4-6-20 0,4-1-3 16,-4 7-1-16,3-3 0 0,1 2-15 0,-1-2-9 0,1 3 10 16,-4-1-10-16,4 1 8 0,-8 0-8 0,4 2 0 15,4-8 9-15,-4 6-9 0,0-4 0 0,0 4 0 16,3-6 8-16,-2 5-8 0,-5-5 0 0,4 0 0 16,-3 3-11-1,-1-4-15-15,1-5-3 0,-1 0-1 0,1 3 0 16,-1-3-117-16,-3-6-23 0,0 0-5 0,0 0-1 0</inkml:trace>
  <inkml:trace contextRef="#ctx0" brushRef="#br0" timeOffset="91297.109">11321 8784 1267 0,'0'0'28'0,"-4"5"5"0,4-5 2 0,-3 6 1 0,-1 0-36 0,4-6 0 0,0 0 0 0,0 0 0 0,0 0 58 16,0 0 5-16,0 0 1 0,0 0 0 0,7-6 5 0,-3-5 2 15,3-4 0-15,0-3 0 0,0 1-47 0,3-1-8 16,1-6-3-16,0 4 0 0,-1-7-13 0,1 7 0 16,3-1 0-16,-4-2 0 0,5 2 0 0,-1-2 0 15,0 5 0-15,0-3 0 0,0 4-12 0,-3-1 0 16,-1 0 1-16,4 10 0 15,-3-10-25-15,3 6-4 0,-7 0-2 0,4 1 0 16,-1 2-41-16,-3 3-8 0,0 0-1 0,0 0-528 16</inkml:trace>
  <inkml:trace contextRef="#ctx0" brushRef="#br0" timeOffset="92362.979">12397 8313 892 0,'0'0'20'0,"-4"3"4"0,4-3 0 0,-7 9 1 0,3 0-25 0,1 2 0 0,-1 1 0 0,1 0 0 16,-1 0 76-16,1 0 11 0,-1 2 1 0,1 10 1 15,3-13-29-15,-4 10-5 0,4 3-2 0,0-1 0 16,0-2-21-16,0 2-5 0,4 1-1 0,-1 8 0 16,-3-5 9-16,4 8 1 0,3 0 1 0,-4 6 0 0,4-5-15 0,-3 2-3 15,3 3-1-15,-3 3 0 16,3-12-10-16,-4 4-8 0,1 5 12 0,-1-3-12 0,-3-12 9 16,4 4-9-16,-1-7 0 0,1 4 9 0,-1-4-9 15,-3-11 0-15,4-3 0 0,-4-3 0 0,0-6 0 0,0 0 0 16,0 0 0-16,0 0 0 0,3-6 35 0,-3-3 5 15,4-3 0-15,-4-5 1 16,3-7-65-16,-3-2-14 0,0 2-2 0,-3-8-1 16,3-9 33-16,-4 8 8 0,1-11 0 0,-4 0 0 0,0 3 0 0,0-6-13 15,0 3 5-15,0 0 8 0,0 0 0 0,-4 3 0 16,4 2 0-16,0 1 0 0,0 0 0 0,-4 3 0 16,8 5 0-16,-4 4 0 0,3 2 0 0,1 7 10 0,3 2-2 15,-4-3-8-15,4 1 16 0,-3 8-4 0,6-6-1 16,-3 6 0-16,4-3-11 0,3 1 0 0,-4-4 0 15,4 3 8-15,0 6-8 0,0 1 0 0,4-7 0 16,-1 12 0-16,5-12 0 0,2 6 0 0,-3 0 0 0,4 0 0 16,3 6 0-16,0 0-11 15,1 3 11-15,-1 6-8 0,3-3-1 0,-2 6 0 0,-1-6 0 16,3 5 0-16,-2 1 9 0,-5 9 12 0,1-10-2 0,-8 7-1 16,5 3-9-16,-8 2-12 0,0-5 2 0,-4 2 1 15,-3 4 9-15,-3-3 0 0,3-4 0 16,-7 7 0-16,-4-4 16 0,0 1 4 0,-3-6 2 0,0 2 0 15,0 1-35-15,0-6-7 0,0-4-2 0,0 4 0 16,0-6 55-16,0 0 11 0,-1 0 3 0,-2-3 0 16,-1-6-33-16,4-3-6 0,-4 0-8 0,4-6 11 15,0 6-11-15,-3-5 0 0,6 2 0 0,-3-3 0 16,3 0-40-16,1 1-11 0,3 5-1 16,0-6-1-16,3 3-10 0,0-3-1 0,1 6-1 0,3 1-639 15</inkml:trace>
  <inkml:trace contextRef="#ctx0" brushRef="#br0" timeOffset="92890.937">12993 8284 1036 0,'0'0'23'0,"0"0"5"0,0 0 0 0,-7 0 1 0,0-6-29 0,0 3 0 0,-4-6 0 0,4 6 0 16,-4 0 111-16,4 0 16 0,-3 3 3 0,-1 0 1 15,1 0-56-15,-1 0-11 0,4 3-3 0,-4 3 0 16,1-3-61-16,3 12 0 0,-4-9-9 0,4 5 0 16,0 1 9-16,0 0 0 0,0 0 0 0,0 2 0 15,3 4 8-15,1-3-8 0,-1 2 8 0,1 7-8 16,-1-7 0-16,4 4 9 0,-3-3-9 0,3-1 0 15,0 1 38-15,0-3 1 0,0-9 0 0,0-6 0 16,0 0-11-16,0 0-3 0,3 5 0 0,4-5 0 16,0-5 19-16,-3-1 4 0,3-3 1 0,0-3 0 15,0-6-27-15,-3 7-6 0,3-7 0 0,3-3-1 0,-3 10-15 16,0-13 0-16,0 10 0 0,0-4 0 16,0 6 0-16,1-6 0 0,2 4 0 0,-3-1 0 0,0 6 0 0,0-3-18 15,-3 7 4-15,-1-7 1 16,4 9-31-16,-7 3-5 0,0 0-2 15,0 0 0-15,7 3 51 0,-3 3 0 0,0 0 0 0,-1-1 0 0,1 7 0 0,-4 3-10 16,3 0 2-16,1-1 0 0,-4 10 8 16,0-9 0-16,0 14 0 0,0-11 0 0,-4 2 0 15,4 4 0-15,0-1 0 0,0 4 0 0,0-10 0 0,4-2 8 16,-4-3-8-16,3 5 0 0,8-5 0 0,-8 0 9 16,4-3-9-16,0 0 0 0,4-4 0 0,-4-2 0 15,4-3 0-15,-1-3 0 16,4-2-105-16,0-1-19 0,4 0-3 0,3-6-1 0</inkml:trace>
  <inkml:trace contextRef="#ctx0" brushRef="#br0" timeOffset="93278.098">13197 8313 1267 0,'0'0'28'0,"-3"9"5"0,-4 0 2 0,3 5 1 0,-3-2-36 0,4 0 0 0,-4 3 0 0,0-1 0 16,3 7 109-16,1-3 15 0,3-7 4 0,-4 4 0 15,4-3-77-15,0 0-15 0,0 2-4 0,0-2 0 16,4 0-1-16,-4 0-1 0,3-7 0 0,1 1 0 16,-1 6-14-16,-3-12-2 0,0 0-1 0,0 0 0 15,0 0-5-15,0 0 0 0,0 0-8 0,0 0 12 16,0 0 4-16,0 0 0 0,7 0 0 0,-3-12 0 16,-4 1-5-16,0-1-1 0,0-3 0 0,0-3 0 15,0 7-10-15,0-7 0 0,-4 0 0 0,4 4 0 0,-3-4 0 16,-1 0 0-16,1 7 0 0,-1 2 0 0,1-9 0 0,3 6 0 15,-4-2 0-15,4 5 0 0,0 9 0 16,0-6 0-16,0 6 0 0,0 0 0 0,0 0 0 0,0 0-9 16,0 0 9-16,0 0 0 0,0 0-11 0,0 0 11 15,4-3-10-15,-1-3 10 0,4 6-10 0,0-6 10 16,0 0-10-16,4 6 10 0,-1-5 0 16,5-1 0-16,-1 0-8 0,0 3 8 0,3-3-16 0,-2 3-1 15,2-3 0-15,1 6 0 16,-1-3-15-16,1 3-4 0,-4-3 0 0,4 3 0 15,-4 3-104-15,0-3-22 0,14 6-4 0,-7 6-1 0</inkml:trace>
  <inkml:trace contextRef="#ctx0" brushRef="#br0" timeOffset="93597.687">13698 8246 1267 0,'0'0'28'0,"0"0"5"0,0 0 2 0,0 0 1 0,0 0-36 0,-3-6 0 0,3 6 0 0,-11 0 0 16,4 0 58-16,0 0 5 0,-3 0 1 0,-1 6 0 15,0-1-52-15,1-5-12 0,-4 9 0 0,0-3 0 16,-1 6 54-16,1 0 8 0,7-1 2 0,-3 4 0 0,-4 3-40 16,3-1-7-16,0 7-1 0,-3-9-1 0,4 2 16 0,-1 7 3 15,1-4 1-15,3 4 0 0,-1-7-17 16,1 1-3-16,0-6-1 0,7 3 0 15,-3-4 13-15,3 4 2 0,0-6 1 0,0-3 0 16,0-6-18-16,3 9-4 0,1-4-8 0,3 1 12 16,0 0-1-16,0 0-1 0,0-6 0 0,4 0 0 0,-1 0-10 0,1-6 0 15,-1 0 0-15,1 0 0 16,0 1-52-16,3-1-13 0,-4 3-3 0,4-3-521 16,-3 0-105-16</inkml:trace>
  <inkml:trace contextRef="#ctx0" brushRef="#br0" timeOffset="94075.645">13755 8375 1267 0,'0'0'28'0,"0"0"5"0,0 0 2 0,0 3 1 0,0 6-36 0,0-3 0 0,0-6 0 0,0 0 0 15,0 5 93-15,3 4 12 0,1-3 3 0,-1 0 0 16,-3-6-24-16,7 6-5 0,1-6-1 0,-1 0 0 16,0 6-30-16,0-6-5 0,3 0-2 0,-3 0 0 15,4-6-9-15,-1 0-3 0,1 6 0 0,0-12 0 16,-1 3-29-16,1 1 0 0,-1-1 0 0,-3 3 0 16,0-6 19-16,1 6-3 0,-1 0 0 0,-4 0 0 15,1-2-34-15,-1-1-7 0,-3 3-2 0,0-3 0 16,0 3-29-16,0 6-7 0,0 0-1 0,-7-6 0 15,0 0-12-15,0 6-4 0,0-5 0 0,0 5 0 16,-4-6 32-16,1 6 5 0,3 6 2 0,-4-6 0 0,4 5 41 0,0 1 0 16,0 6 0-16,-4 0 0 0,4 0 13 0,0 2 8 15,0-2 2-15,0 3 0 0,4 0 5 0,-1 5 2 16,1-2 0-16,-1-4 0 0,1 10 2 0,3-6 0 16,0-1 0-16,0 1 0 0,0 2-2 0,0-2 0 15,0-9 0-15,3 3 0 0,1 5-11 16,-1-5-3-16,1 0 0 0,-1-6 0 0,4 3-16 15,0-4 0-15,4-2 0 0,-4 6 0 0,3-3 28 0,5-6 3 16,-1 0 0-16,3-6 0 0,1 6-41 0,3-12-8 16,0 7-2-16,0-4 0 15,4 3-146-15,-4-6-30 0,25-14-5 0,-11 5-2 16</inkml:trace>
  <inkml:trace contextRef="#ctx0" brushRef="#br0" timeOffset="94895.121">14894 8193 1263 0,'-21'3'28'0,"14"-3"5"0,-4 2 2 0,-3-2 1 0,0 3-36 0,0 0 0 16,0 0 0-16,0 3 0 0,-4-3 59 0,1 9 5 16,-1-6 0-16,0 6 1 0,1-7-52 0,3 1-13 15,3 3 0-15,-3 3 0 0,3 0 0 0,1-1 0 16,3-5 0-16,-4 3 0 0,4 6 0 0,4-1 0 15,-1-2 0-15,0 0 0 0,4 3 0 0,0-4 0 0,4 1 0 16,-4 0 0-16,4 0 0 0,3-6 0 0,-7-6 0 0,0 0 0 16,10 5 0-16,-3-5 0 0,4 0 0 0,3-2 0 15,-4-1 0-15,-2 3 0 0,2-12 0 0,1 6 0 16,-1-12 32 0,1 7 4-16,-4-4 1 0,0-3 0 0,0 6-19 0,0-5-4 15,0 2-1-15,-3 3 0 0,-1 1 10 0,-3-1 1 0,0-3 1 16,0 9 0-16,0 0-1 0,0 1-1 0,0-1 0 15,0 6 0-15,0 0 1 0,0 0 0 0,0 0 0 0,0 0 0 16,-3 0-24-16,3 6 0 0,-4-1 0 0,1 7 0 16,3 9 9-16,0-4-9 0,0-2 12 0,0 9-12 15,0-1 0-15,0 4 0 0,0 2 0 0,3 0-12 16,-3 4 12-16,0 2 0 0,4-3 12 0,-4 1-12 16,3-4 21-16,-3 3-2 0,0 4-1 0,0-4 0 15,0-3-29-15,0 10-5 0,-3-10-2 0,3-3 0 16,-4 4 66-16,4-1 12 0,-3-2 4 0,-1 2 0 15,4-2-64-15,-3 2-18 0,-1 3-1 0,-3-8 0 0,3 2 19 0,1-2 0 16,-1 2 0-16,1-2 0 0,3-1 0 16,-4-2 0-16,4 8 0 0,-3-8 0 0,3 2 14 0,-4-11 3 15,4 9 1-15,0-7 0 0,0 1-28 0,0 3-6 16,0-4 0-16,0-2-1 0,0-3 17 0,0 0 0 16,0-9 0-16,0-956 0 0,0 1924 0 0,0-968 11 15,0 0-11-15,0 0 10 0,0 0 2 0,0 0 0 16,0 0 0-16,0 0 0 0,0-6-12 0,4-12 0 0,-4 3 0 15,0-2 0-15,3-7 0 0,1 1 0 16,-1-4 0-16,1-5 0 0,-1 3 0 0,1-4 0 0,3 4 0 16,-3-6 0-16,-1 2 0 0,1-5 0 0,3 6 0 15,0 2 0-15,-4 7 0 0,1-4 0 16,3 4 0-16,0 2 0 0,-4 1 0 0,5 5 0 0,-1-3 0 0,0 4 0 31,0 2-56-31,0 3-6 0,0 0-2 0,0 3 0 16,3 0 5-16,-3 1 1 0,8-1 0 0,-5-3 0 15,-3 6-163-15,4-3-33 0,10-3-6 0,-3-3-2 0</inkml:trace>
  <inkml:trace contextRef="#ctx0" brushRef="#br0" timeOffset="95415.126">15042 8334 1146 0,'0'0'32'0,"0"0"8"0,0 11-32 0,0-5-8 0,0 6 0 0,-3 0 0 16,-1-3 59-16,4 2 10 0,0 1 3 0,-3 6 0 16,3-6-4-16,0 2 0 0,0 4 0 0,0-6 0 15,0-1-13-15,3 1-3 0,-3 3-1 0,4-3 0 16,-4 5-34-16,3-5-6 0,-3-12-2 0,4 3 0 15,-4-3 15-15,4 6 4 0,3-3 0 0,-4 3 0 16,1-3-16-16,3-3-2 0,-4 0-1 0,-3 0 0 16,7 0 26-16,-3-3 5 0,3-3 0 0,0-3 1 15,0-6-27-15,4 4-6 0,-4-1 0 0,0-3-8 16,0-3 34-16,-4 7 0 0,4-7 0 0,-3 0 0 16,-4 4-34-16,3 2 0 0,4-9 0 0,-3 10 0 15,-4-1 0-15,0-6 0 0,3 6 0 0,-3-2 0 16,4-1-28-16,-8 0-12 0,4 4-2 15,0-4-1-15,4 0-125 0,-4 6-26 0,0-2-5 16,0 5-1-16</inkml:trace>
  <inkml:trace contextRef="#ctx0" brushRef="#br0" timeOffset="95861.618">15381 8395 1624 0,'0'0'46'0,"0"0"10"0,0 0-45 0,0 0-11 0,0 0 0 0,4 6 0 16,-1 0 24-16,4 0 4 0,-3 0 0 0,3-6 0 16,0 0 6-16,-4 0 2 0,4 0 0 0,0-6 0 15,1 0-13-15,2 6-3 0,-3-6 0 0,4 0 0 16,-1 1-12-16,-3-1-8 0,4 0 8 0,0 3-8 15,-4-9-8-15,-4 6-7 0,1 0-1 0,3 0 0 16,-4 6-70 0,1-5-14-16,-4-1-4 0,0 6 0 0,0 0 23 15,0 0 4-15,-4-6 1 0,4 6 0 0,0 0 1 0,-7 0 1 0,-3 3 0 16,3 0 0-16,-4 0 58 0,0 0 16 0,4 2 0 0,-3 1-8 16,3 0 48-16,0 6 9 0,-4-3 3 0,4 3 0 15,0-4 12-15,0 7 4 0,3 3 0 0,-3-7 0 16,4 4-28-16,-4 9-4 0,7-13-2 0,-4 10 0 15,4-3 1-15,0-7 0 0,0 7 0 0,0-3 0 16,0 2-11-16,4 1-1 0,-1-3-1 0,1-1 0 16,-4 7-3-16,7-9-1 0,0 0 0 0,-4-7 0 15,4 7-18-15,-7-3 0 0,8 3 0 0,-5-6 0 0,4 0 0 0,4-1 0 16,-1 4 0-16,1-6 0 0,7-3 0 0,-4 0 0 16,0 0 0-16</inkml:trace>
  <inkml:trace contextRef="#ctx0" brushRef="#br0" timeOffset="96450.08">16249 7981 687 0,'-14'-6'15'0,"7"0"3"0,0 0 1 0,-4 6 1 0,1-3-20 15,-1 0 0-15,4 0 0 0,-4 3 0 0,4 0 44 0,0 0 6 16,-3 3 1-16,3 0 0 0,3 0-18 0,-3 3-3 15,0 0-1-15,0-6 0 0,0 6 25 0,3 0 5 16,1 6 1-16,-4-7 0 0,3-2-10 0,1 6-2 16,-1 6 0-16,1-3 0 0,3 5-19 0,-4-8-4 15,4 3-1-15,0 6 0 0,4-1 7 0,-1 10 1 16,-3 2 0-16,7-3 0 0,-3 4-16 0,3-4-4 16,-4 10 0-16,4-4 0 0,-3-3 6 0,3 4 1 0,0 2 0 0,-3-9 0 15,3 10-8-15,-4-13-2 0,1 10 0 0,-1-4 0 16,1-3-1-16,-1 4-8 0,1-10 12 0,-1 10-4 15,1-16-8-15,-4 7 8 16,3-6-8-16,1-3 8 0,-1 2-8 0,-3-5 0 0,0-9 0 16,4 6 0-16,-4-6-13 0,3 6-8 0,-3-6-2 0,0 0 0 15,0 0-139 1,0 0-28-16</inkml:trace>
  <inkml:trace contextRef="#ctx0" brushRef="#br0" timeOffset="96933.853">16288 8566 1256 0,'0'0'28'0,"0"0"5"0,0 0 2 0,0 0 0 0,0 0-35 15,0 0 0-15,0 0 0 0,7 3 0 0,0 3 60 0,0-3 6 16,0 0 1-16,0 0 0 0,4 5-54 0,-4-8-13 15,3 6 0-15,1-6 0 0,-1 0 54 0,-3 0 8 16,1 0 2-16,-1-6 0 0,0 6-52 0,3 0-12 16,-3-5 0-16,0 2 0 0,4 3 0 0,-4-3 0 15,0-3 0-15,0 3 0 0,0 0 24 0,-3-3 1 16,-1 3 1-16,1-9 0 16,-1 6-26-16,-3 1 0 0,4-1 8 0,-8 6-8 0,4 0 0 0,-3-12 0 0,-1 6 0 15,1-3 0-15,-1 3 0 0,1 0-11 0,-4 1 3 0,-1 5 0 16,1-6 8-16,7 6 0 0,-7 0 0 0,0-6 0 15,0 12-21-15,0-6 1 16,-3 0 0-16,3 6 0 0,0-1 10 0,-4 1 10 0,4 0-13 0,0 9 5 16,-4-3 8-16,4-1-8 0,0 7 8 0,0-6-8 15,0 8 8-15,0-2 0 0,3-3 8 0,-3 2-8 16,4 7 0-16,-1-6 0 0,1-1 0 0,3-2-8 16,0 3 8-16,0-4 0 0,3-5 8 0,-3 3-8 15,4-3 12-15,-1 2-3 0,1-5 0 0,3 0 0 16,4 0-9-16,-4-3 0 0,7-3 0 0,-4 3 0 15,4-3 0-15,1-3 0 0,2 0 0 0,1-3 0 16,-1 0 0-16,5-5-9 0,-1-1 9 0,3 0-768 16</inkml:trace>
  <inkml:trace contextRef="#ctx0" brushRef="#br0" timeOffset="97407.144">16824 8531 1190 0,'0'0'33'0,"0"0"9"0,-7-9-34 0,7 9-8 15,-7-3 0-15,0 0 0 0,0 0 40 0,0 0 7 0,7 3 1 0,-7-6 0 16,7 6 17-16,-7 6 4 0,-4-3 1 0,4 0 0 16,0 0-31-16,0 0-7 0,0 6 0 0,0-3-1 15,0 5-31-15,0 1 0 0,0-12 0 0,-1 9 0 16,1 0 0-16,0 5 0 0,0-8 0 0,0 12 9 15,4-6-9-15,-4-1 12 0,0 4-12 0,3-3 12 16,-3 0-12-16,4-6 10 0,-1 2-10 0,4 1 10 16,0-9 5-16,0 0 1 0,0 0 0 0,0 0 0 15,0 6-4-15,0-6-1 0,0 0 0 0,0 0 0 16,0 0 4-16,7 9 1 0,-3-9 0 0,-4 0 0 16,7 0-8-16,3 0 0 0,-3 0-8 0,0 0 12 15,4 0-12-15,-4 6 0 0,4-6 0 0,-4 0 0 16,3 0 0-16,-3-6 0 0,0 6 0 0,0 0 0 15,0 0 0-15,0 0 0 0,1 0 0 0,-1 6 0 16,0-6 0-16,0 0 0 0,0 6 0 0,-4 0 0 16,1-1 0-16,-1-5 0 0,1 9 0 0,-1 0 0 15,1-3 0-15,-4 0 8 0,0 9-8 0,0-4 0 0,0-5 10 16,-4 6-10-16,1 0 10 0,-1-4-10 16,-3 4 9-16,4 0-9 0,-1-6 8 0,1 0-8 0,-4-3 0 0,0 6 0 15,0-1 8-15,-1 1-8 16,1-6-23-16,-3 3-6 0,-1-6-2 0,1 0 0 15,-1-6-102-15,0 3-21 0,1 3-4 16</inkml:trace>
  <inkml:trace contextRef="#ctx0" brushRef="#br0" timeOffset="98111.683">17540 8548 1256 0,'0'0'28'0,"0"0"5"0,-7 0 2 0,0 0 0 0,0 0-35 15,0 0 0-15,-4 0 0 0,1 6 0 0,3-6 26 0,-4 6-2 16,4-6 0-16,-4 3 0 0,4 0-11 0,0 0-2 16,7-3-1-16,-7 0 0 15,7 0-33-15,-7 3-6 0,0 3-2 0,4 0 0 0,-1 2 76 0,1-2 15 16,-1 6 4-16,4 0 0 0,0 0-52 0,-3-1-12 16,3 10 0-16,-4-3 0 0,8-10 0 0,-1 16 0 15,1-12 0-15,3 8 0 0,-4-8 0 0,4 0 0 0,4 0 0 16,-4-1 0-16,3-11 38 0,1 6 5 15,0 0 1-15,3-6 0 0,0 0-12 0,-4-6-3 0,5 0 0 0,-1-5 0 16,0-1-1-16,0 0 0 0,-4 0 0 16,5-2 0-16,-5 2-13 0,1-3-3 15,-1-3-1-15,-3 7 0 0,-3-7-11 0,-1 0 0 0,1 4 0 0,-4 8 8 16,0-6-8-16,0 0 0 0,-4 1 0 0,1 2 0 16,-1-3 0-16,-3 6 0 0,4-6 0 15,-8 6 0-15,4 1 0 0,0-1-11 0,0-3 11 0,-4 6-8 16,1-3 8-16,-1 3-13 0,1-3 5 0,-4 6 8 15,7 0-14-15,-4 0 5 0,4 9 1 0,-4-6 0 16,1 6-4-16,3 3-1 0,-4-1 0 0,4 1 0 16,-4 3 5-16,1 2 8 0,3 1-13 0,0 3 5 15,0 2-8-15,0 1-2 0,-4-10 0 0,4 10 0 16,3-6-30-16,1-4-5 0,-1 1-2 16,4 0 0-16,0-4-7 0,4 1-2 0,-4-3 0 15</inkml:trace>
  <inkml:trace contextRef="#ctx0" brushRef="#br0" timeOffset="98382.804">17773 8610 1335 0,'0'0'29'0,"0"0"7"0,0 0 0 0,0 0 2 0,-4 12-30 16,4-6-8-16,0 0 0 0,0 2 0 0,0 4 51 0,0-6 9 0,0 6 1 0,0-6 1 15,0 2-22-15,4 7-4 0,-4 0 0 0,0-3-1 16,0-1-6-16,0 1-1 0,0 0 0 0,0-3 0 16,0 3-20-16,0-1-8 0,0 1 0 0,0-6 0 15,0-6-12-15,0 9-9 0,0-9-2 0,0 6-751 16</inkml:trace>
  <inkml:trace contextRef="#ctx0" brushRef="#br0" timeOffset="98581.86">17815 8369 1463 0,'0'0'41'0,"0"0"10"0,-7-6-41 16,7 6-10-16,-7 0 0 0,7 0 0 0,0 0 0 0,-7 0 0 16,7 0 0-16,0 0 0 0,0 0 0 0,0 0 0 15,0 0 0-15,0 0-625 0</inkml:trace>
  <inkml:trace contextRef="#ctx0" brushRef="#br0" timeOffset="99149.77">18126 8481 1090 0,'0'0'24'0,"0"0"4"0,0 0 2 0,0 0 2 0,0 0-32 0,0 0 0 0,0 0 0 0,0 0 0 15,0 0 108-15,0 0 16 0,0 0 4 0,0 0 0 16,0 0-51-16,0 0-9 0,-11-6-3 0,4 6 0 16,-3 6-26-16,2-6-6 0,-2 6-1 0,3-1 0 15,-4-5-6-15,1 6-2 0,3 0 0 0,-4 3 0 16,4 0-7-16,-4 0-1 0,4-3-1 0,-3 5 0 16,3 1-15-16,0-6 9 0,0 6-9 0,-1-3 8 0,5 2-8 15,-4 1 0-15,3 0 0 0,-3-3 0 16,4 2 0-16,3 1 0 0,-4 0 0 0,4-6 0 0,0 0 0 15,0-6 8-15,0 8-8 0,0-2 8 0,0-6 0 0,0 0-8 16,0 0 12-16,0 0-4 0,0 0 0 0,0 0 0 16,4 9 0-16,-4-9 0 0,0 0 1 0,3 6 0 15,1-3 0-15,-4-3 0 0,0 0-9 0,7 6 0 16,0 0 0-16,-4-6-11 0,5 0 33 16,-1 6 6-16,0-6 2 0,3 0 0 0,-3 0-30 15,0 0 0-15,0 0 0 0,4 6 0 0,-4-6 0 0,0 0-20 16,0 5 4-16,0 1 0 0,0-3 16 0,0 3 0 15,0 0 0-15,-3 0 0 0,-4-6 0 0,3 6 0 16,1 6-8-16,0-7 8 0,-4-5 0 0,3 6 0 16,-3 6 0-16,0-6 0 0,0 3 0 0,0 0 0 0,-3 5 0 15,-1-8 0-15,0 6 0 0,-3-3 0 0,0 0 0 16,-3 2 0-16,-1-2 15 0,1-3 0 0,-1 0 0 0,-3 0 0 16,3 0-15-16,1-6 8 0,-4-6-8 0,-1 6 0 31,5 0-34-31,-1-6-13 0,4 0-2 0,0 0-1 15,0 0-17-15,4 0-3 0,-1-2-1 0,1-1-501 0,3 6-101 0</inkml:trace>
  <inkml:trace contextRef="#ctx0" brushRef="#br0" timeOffset="99673.757">18284 8628 1235 0,'0'0'35'0,"0"0"8"0,0 0-35 0,0 0-8 16,0 0 0-16,0 0 0 0,0 0 113 0,0 0 21 16,0 0 4-16,0 0 1 0,0 0-37 0,0 0-7 15,0 0-2-15,0 0 0 0,0 0-68 0,0 0-13 16,0 6-4-16,4-3 0 0,3 2-8 0,-3 7-11 0,3 0 3 0,-4-6 0 15,4 0 8-15,0 0 11 0,0-6-3 0,4 2 0 16,0 1-8-16,3-3 0 0,0-3 0 0,0 1 0 16,-4-4 0-16,5 6 0 0,-1-12 0 0,0 6 0 15,-4-9 0-15,1 7 0 0,-4-4 0 16,0 3 0-16,-3-3-20 0,3 0 3 0,-7 1 1 0,0 2 0 16,0-3-5-16,-4 0-1 15,4 6 0-15,-3-5 0 16,-5 2-8-16,1 0-2 0,0 0 0 0,-3 6 0 0,3 0 32 0,-4 3 0 0,1-6 0 0,-5 6 0 31,5 6-31-31,-4-3 0 0,3 9 0 0,1-3 0 0,3 6 31 0,-4-4 0 0,4 7 0 0,-4-3 0 16,1 2 0-16,-1 1 0 0,-3 3 0 0,3 2 0 15,1-5 9-15,3 5 8 0,-4-2 2 0,4-4 0 16,0 7-6-16,0-3-1 0,0-4 0 0,3 4 0 16,1 2 4-16,-1-11 0 0,4 3 0 0,4 2 0 15,-4-8 0-15,3 0 0 0,5-3 0 0,-1 0 0 0,0 0-3 16,3-6 0-16,4 0 0 0,0 5 0 0,1-2 5 15,-1-3 1-15,7-3 0 0,0-2 0 16,0 5-60-16,0-6-12 16,4 0-3-16,-4-6-509 0,0 3-103 0</inkml:trace>
  <inkml:trace contextRef="#ctx0" brushRef="#br0" timeOffset="100165.546">18768 8578 1018 0,'0'0'28'0,"0"0"8"0,-7-3-28 0,0 3-8 0,0-3 0 0,-4 3 0 16,0 0 86-16,1 3 16 0,3-3 3 0,-7 3 1 16,3 0-32-16,1 0-6 0,-1 5-2 0,-3 4 0 15,3 0-27-15,1-3-6 0,-1 5-1 0,1 7 0 16,2-9-7-16,-2 2-1 0,3 4-1 0,0 0 0 15,0-1-11-15,0 4-3 0,3-3 0 0,-3-1 0 16,4-2-9-16,3 3 0 0,-4-1 9 0,4 1-9 16,4-6 13-16,-4 2-1 0,3-5-1 0,-3 0 0 15,4-3 10-15,-1 0 3 0,4 0 0 0,-3-6 0 16,3 0-1-16,0 0 0 0,3-6 0 0,-3 0 0 16,1 0-9-16,2 0-2 0,1-3 0 0,-4-2 0 15,3 2-12-15,-3 0 0 0,0-9 0 0,0 4 0 16,1-1 0-16,-1 0 0 0,0-2 0 0,-4-1 0 0,1 6 0 15,-1-3 0-15,-3 4 0 0,4 5 0 16,-8-6 0-16,4 3 0 0,0 0 0 0,0 3 0 0,0 6 0 16,0 0 0-16,0 0 0 0,0 0 0 15,0 0 0-15,0 0 0 0,-3 12-13 0,-1-3 4 16,1 0 9-16,-1 3 0 0,1-1 0 0,-1 7 0 0,4-6 0 0,-3 3 0 16,3 2 0-16,0-5 0 0,0 3 0 0,0 2 9 15,0-5-1-15,3-6-8 0,1 3 0 0,-4 0 0 16,3-1 0-16,1-2 0 0,-1-3 0 0,4 6 0 15,-3-9 0-15,3 0 0 16,0-6-95-16,0 3-25 0,3-3-6 0,-2 3-1 0</inkml:trace>
  <inkml:trace contextRef="#ctx0" brushRef="#br0" timeOffset="100548.584">18860 8698 1206 0,'0'0'26'0,"-4"-12"6"0,4 12 0 0,0 0 3 0,0 0-35 0,0 0 0 0,0 0 0 0,0 0 0 15,0 0 104-15,0 0 15 0,0 0 2 0,0 0 1 16,0 0-52-16,0 0-10 0,0 0-3 0,0 12 0 16,4 0-6-16,-4 0-2 0,3 0 0 0,1-1 0 15,-4 1-28-15,3 0-5 0,1 3-2 0,-1-4 0 16,1 1-5-16,-4 0-1 0,3 0 0 0,1 2 0 0,-1-2-8 0,1 0 0 15,-1-3 9-15,1 2-9 0,3-5 0 0,-4 0 8 16,1 0-8-16,3 0 0 16,-3-6 16-16,3 0-2 0,0 6 0 0,0-6 0 0,0-6 13 15,0 0 2-15,3 0 1 0,1-3 0 0,0 3-12 0,-1-5-2 16,-3-1-1-16,4 6 0 0,-1-12-15 0,1 4 11 16,-4-4-11-16,4 0 10 0,-4-2-10 0,0 2 0 15,0 1 9-15,0-1-9 0,-4-6 0 0,4 4 0 16,0 2-10-16,-3-8 10 15,0 8-68-15,-1 0-6 0,1-2-2 0,3-4 0 16,-7 7-159-16,3-1-32 0</inkml:trace>
  <inkml:trace contextRef="#ctx0" brushRef="#br0" timeOffset="100896.199">19202 8537 1378 0,'0'0'30'0,"0"0"6"0,0 0 2 0,0 5 2 0,0 1-32 0,3 6-8 0,-3-12 0 0,4 9 0 15,-1-3 77-15,-3 3 15 0,7-1 2 0,0 10 1 16,-3-12-24-16,3 6-5 0,0-3-1 0,0 8 0 15,0-5-20-15,4 0-4 0,-8-1-1 0,8 4 0 16,-4-3-14-16,0 6-3 0,0-7-1 0,0 4 0 16,0-6-22-16,0 6 8 0,0-4-8 0,0 1 0 15,0-6 0-15,0 6 0 0,0-4 0 0,4 4 0 0,-4-6 0 0,0-6 0 16,-3 6 0-16,3 0 0 0,-4 0-9 0,4-6-7 16,0 3 0-16,-3 0-1 15,-1 0-28-15,-3-3-6 0,7 0-1 0,-7 0 0 16,4 0-31-16,-4 0-6 0,0 0-2 0,0 0-428 15,0 0-85-15</inkml:trace>
  <inkml:trace contextRef="#ctx0" brushRef="#br0" timeOffset="101191.054">19230 8969 1562 0,'0'0'34'0,"0"0"7"0,0 0 2 0,0 0 1 0,0 0-35 0,0 0-9 0,0 0 0 0,0 0 0 16,0 0 60-16,0 0 11 0,0 0 1 0,0 0 1 15,0-9 15-15,3 0 4 0,1-3 0 0,3-2 0 16,4-4-53-16,-1 3-11 0,1-5-1 0,-1 5-1 16,-3-11-26-16,8 5 0 0,-5 0 0 0,1-2 0 15,3 2 0-15,-4-2 0 0,5-1 9 0,-1-2-9 16,-4 8 11-16,4-8-3 0,-3 8 0 0,3 0 0 15,-3-2-8-15,-1 8-14 0,1-11 3 0,-4 5 1 0,3 0-10 16,-3 4-1-16,0 2-1 0,4-6 0 16,0 3-135-16,-4 4-27 0,0-7-6 15,3 0-584-15</inkml:trace>
  <inkml:trace contextRef="#ctx0" brushRef="#br0" timeOffset="125798.552">20824 8381 759 0,'0'0'16'0,"0"0"4"0,0 0 1 0,0 0 1 0,0 0-22 0,0 0 0 0,-3-3 0 0,3 3 0 16,-7-3 88-16,0 3 12 0,3-6 4 0,-3 6 0 0,0-6-39 0,0 6-7 15,0 0-2-15,-4 6 0 0,1-6-22 0,-1 6-5 16,1-6-1-16,3 3 0 0,-4 3 5 0,1 0 1 16,-1-3 0-16,0 2 0 0,1 4-5 0,-4-3-1 15,3 0 0-15,-3 6 0 0,-4-6 8 0,4 2 2 16,-3-2 0-16,2 6 0 15,1 0-7-15,0-6-2 0,0 5 0 0,0-5 0 0,0 6 3 16,0 0 1-16,0-3 0 0,0 2 0 0,3-5-25 0,0 6-8 16,1 0 0-16,3-3 0 0,0-3 0 0,0-1-19 15,3 1 3-15,1 6 0 0,3-12 16 0,-4 6 0 16,4-6 0-16,0 0 0 0,0 0 0 0,0 0 0 16,4 6 0-16,-4-6 0 0,3 0 8 0,-3 0-8 15,7 3 0-15,-3-3 9 0,-4 0-9 0,7 3 0 0,0-3 0 16,0 3 8-16,0 0 0 0,-4 0 0 0,5-3 0 15,-1 2 0-15,0 1-8 0,0-3 0 0,-4 3 0 16,4-3 0-16,-3 9 0 0,3-9-11 0,0 6 3 16,-4-6 0-16,4 6 8 0,1-6 11 0,-5 6-3 0,4-6 0 15,0 6-8-15,0-6 0 0,0 6 0 0,0-1 0 16,-3 4 0-16,3-6 0 0,0 0 0 0,0 3 0 16,0 0 0-16,-3-6 0 0,3 6 0 0,-4 0 0 15,-3 5 0-15,4-5 0 0,-4-3 0 0,0 6 0 16,0 0 0-16,0 3 0 0,-4-6 0 15,1 5 0-15,-4 1 0 0,0-3 0 0,0 3 0 0,-1-1 0 16,-2 7 0-16,-1-6 0 0,1-3 0 0,-4 5 0 16,-1 1 0-16,1-9 0 0,0 6 0 0,-3-7 0 15,3 1 0-15,-1 0 0 0,-2-3 0 0,-1 0 0 16,4-3 0-16,0 0 0 0,0-3 0 0,-4 0 0 16,4-3 0-16,0 3 12 0,0 0-12 0,3-2 12 15,1 5-12-15,-1-6 0 0,4 0 0 0,-4 0 8 0,4-6-8 0,4 6-11 16,-1-2 3-16,4 2 0 15,-3 0-45-15,3 6-9 0,0-6-2 0,0 6 0 16,0 0-124-16,0 0-26 0,7-6-5 0,0 6-1 0</inkml:trace>
  <inkml:trace contextRef="#ctx0" brushRef="#br0" timeOffset="126507.446">20867 8666 730 0,'0'0'16'0,"0"-6"3"0,0 0 1 0,3-6 1 0,-3 7-21 0,0-1 0 0,4 0 0 0,-4 3 0 15,3-3 88-15,-3 6 12 0,0-6 4 0,0 6 0 16,0 0-32-16,0 0-7 0,0 0-1 0,0 0 0 0,0 0-25 0,0 0-6 16,0 0-1-16,0 0 0 0,-7 6 0 0,4 0 0 15,-4 0 0-15,0 3 0 16,-4 8-6-16,4-5-2 0,-4 0 0 0,-3-4 0 15,4 10 13-15,-4 0 3 0,0-1 0 0,-1 4 0 16,1-3-24-16,0-1-5 0,0 1-1 0,0-3 0 0,3 8 3 16,1-11 1-16,-1-3 0 0,4 8 0 0,0-5-6 15,0 0 0-15,4 0-8 0,-4-1 12 0,7-5-12 16,-4 3 11-16,4 0-11 0,-4 0 10 0,4-9-2 0,4 6 0 16,-4-6 0-16,0 0 0 0,0 0 4 0,4 11 0 15,3 1 0-15,-4-6 0 0,-3-6 0 0,14 3 0 16,-3 0 0-16,-1-3 0 0,1-3 3 0,3 0 1 15,0-3 0-15,-3 0 0 0,3 0-16 0,3-5 0 16,-2 5 0-16,-5-6 0 0,4 0 0 0,-3 3 8 16,-1-2-8-16,5-1 0 0,-5-3 9 15,-3-2-9-15,4 5 8 0,-1 0-8 0,-3-12 0 0,1 10 0 0,-1 2 8 16,0-11-8-16,0 5 0 0,-4 0-11 0,4-2 3 16,-3-1 0-16,-1 0 0 0,1 7 0 15,-1-13 0-15,-3 10 0 0,0 5-2 0,0-6 0 0,0 7 0 0,-3-1 0 16,-1 0 10-16,1 9-13 0,-4-9 5 0,0 6 8 15,0 1-12-15,-4 5 12 0,0 0-10 0,-3 0 10 16,4 5 0-16,-4 1 10 0,0 0 0 0,-1 3 0 16,-2 3-34-16,3 5-6 15,-4 1-2-15,4 0 0 0,0-1 32 0,3 10 0 0,-3-7 11 0,4 4-3 16,-1-6-8-16,4-1-10 0,3-2 10 0,1 3-13 16,3-7-9-16,0 1-2 0,7-9 0 0,-4 3 0 15,4 0-134-15,4-3-27 0,17-3-6 16,-3-3-1-16</inkml:trace>
  <inkml:trace contextRef="#ctx0" brushRef="#br0" timeOffset="127046.377">21100 8666 968 0,'0'0'21'0,"0"0"5"0,0 0 1 0,0 0 0 0,0 0-27 0,0 0 0 0,0 0 0 0,0 0 0 15,0 0 93-15,0 0 14 0,0 0 2 0,0 0 1 16,0 0-53-16,-7 6-10 0,3 0-3 0,1 0 0 16,-1-1-8-16,0 4-1 0,1 0-1 0,-1 0 0 15,1 3-7-15,-4-1-2 0,3 1 0 0,-3 0 0 16,4 3-1-16,-4-4 0 0,3 1 0 0,1 0 0 15,-4 0-11-15,3 2-2 0,0 4-1 0,-3-6 0 16,4-3-2-16,-4 8 0 0,3 1 0 0,1-6 0 16,3-4 0-16,-4-2-8 0,4-6 12 0,0 0-4 15,0 0 4-15,0 0 0 0,0 0 0 16,0 0 0-16,0 0 22 0,7-6 5 0,0-2 1 0,0-4 0 16,4-3-21-16,-4-5-4 0,4-1-1 0,-4-3 0 0,3 4-14 15,1-4 0-15,-1-5 8 0,-2 3-8 16,2-4 0-16,4 4 0 0,-7 2 0 0,7-5 0 15,-3 8-8-15,3 1 8 0,-7 2-12 0,4 0 12 16,-4 7 0-16,-4 5 0 0,4-3 0 0,-3 3 0 0,-4 6-13 16,0 0 4-16,0 0 1 0,0 6 0 0,3 3-1 15,-3 8 0-15,0-2 0 0,-3 3 0 0,3 11 9 0,-7-5-8 16,3 8 8-16,-3 0-8 0,0-2 8 0,4 2 0 16,-4 3 10-16,0-11-10 0,0 14 9 0,3-9-9 15,-3 4 8-15,3-4-8 0,1-2 0 0,3-4 0 16,-4-8 0-16,4 2 0 0,0-5 0 0,4 0 0 0,-4-12 0 15,0 0 0 1,7 0-110-16,0 0-14 0,4-6-4 0,-1 0 0 16</inkml:trace>
  <inkml:trace contextRef="#ctx0" brushRef="#br0" timeOffset="127506.719">21407 8122 1267 0,'0'0'56'0,"0"0"12"16,0 0-55-16,0 0-13 0,0 0 0 0,0 0 0 0,0 0 54 0,-7 0 8 15,7 0 2-15,0 0 0 0,-8 0-11 0,5 6-1 16,3-6-1-16,-7 9 0 0,0-3-31 0,3 2-5 16,4 1-2-16,-3 9 0 0,3-3 23 0,-4-1 4 15,4 7 0-15,0 2 1 0,4 4-14 0,-4 2-3 16,0 1-1-16,3 2 0 0,-3-3-23 0,0 10 0 0,0-1 0 15,0-3 0-15,0-3 0 0,-3 7 0 0,-1 2 0 16,4 3 0-16,-3-6 0 0,-1-3 0 0,4-2 0 16,-3 5 0-16,-1-3 0 0,4-11 0 0,-3 2 0 15,-1-2 0-15,4-7 31 0,0-2 1 16,0-3 1-16,0 0 0 16,0-1-53-16,0-11-10 0,4 6-2 0,-4-6-1 15,0 0 2-15,0 0 1 0,3-6 0 0,-3-5 0 16,4 5-106-16,-4-9-20 0,0-14-5 0,0-1-1 0</inkml:trace>
  <inkml:trace contextRef="#ctx0" brushRef="#br0" timeOffset="127821.758">21227 8642 1350 0,'0'0'29'0,"0"0"7"0,0 0 0 0,-7 0 3 0,7 0-31 16,0 0-8-16,0 0 0 0,0 0 0 0,0 0 46 0,0 0 8 16,0 0 2-16,0 0 0 15,0 0-20-15,0 0-3 0,0 0-1 0,0 0 0 0,0 0-12 0,0 0-4 16,0 0 0-16,0 0 0 0,0 0 3 0,0 0 0 16,7 0 0-16,-4 0 0 0,4-3-8 0,0 1-2 15,0-4 0-15,4 0 0 0,3 3 6 0,0-3 1 16,0-6 0-16,-3 6 0 0,3 0-16 0,0 6 0 15,0-8 8-15,4 5-8 0,-4-3 0 0,4 3 0 16,-4-6 8-16,7 0-8 0,-4-3 0 16,5 1 0-16,-5-1 0 0,4-3-10 15,-3 9-41-15,0-5-8 0,3-1-1 0,-3 6-461 0,-1-9-92 0</inkml:trace>
  <inkml:trace contextRef="#ctx0" brushRef="#br0" timeOffset="128887.399">22260 8384 687 0,'-3'-3'15'0,"-1"-3"3"0,4-6 1 0,0 6 1 0,-3 0-20 0,3 0 0 0,0-5 0 0,-4 2 0 0,4 0 71 0,0 9 10 16,0-3 3-16,0-3 0 0,0-6-16 0,0 12-4 15,0 0 0-15,0 0 0 0,0 0-16 0,0 0-3 16,0 0-1-16,0 0 0 0,0 0-19 0,0 0-4 16,0 0-1-16,0 0 0 0,-3 6 15 0,-1 0 2 15,-3 0 1-15,4 3 0 16,3-3-8-16,-4 0-2 0,0 0 0 0,1-1 0 0,-1 7 0 0,1-6-1 16,3 6 0-16,-4-3 0 0,1 5-19 0,3 7-8 15,0-9 0-15,-4 8 8 0,4 4 0 0,-3-1-8 16,3 1 12-16,-4-4-4 0,4 4-8 0,-3-3 0 15,3 2 0-15,-4 4 0 0,4 2 15 0,-3-9-3 16,3 10 0-16,-4-7 0 0,1 4 0 0,3-4-1 0,-4-2 0 16,1 0 0-16,-1 5-11 0,1-11 10 0,-1 5-10 0,0 1 10 15,1-9-10-15,-1 5 0 0,1-2 0 0,3-3 0 16,-4-6 8-16,1 5-8 0,-1-5 8 0,4-6-8 16,0 0 21-16,0 0-1 0,0 0 0 0,0 0 0 15,0 0 9-15,0 0 2 0,0-6 0 0,0-5 0 16,4-4 4-16,-1 3 1 0,-3-3 0 0,4 1 0 15,-1-4-36-15,1-2 0 0,-4 8 0 16,3-6 0-16,1 0 0 0,0 4 0 0,-1 2 0 0,-3 0 0 16,4 1 0-16,3-4 0 0,-4 6 0 0,1 3 0 15,3-3 0-15,-4 3 0 0,4 1 0 0,0-1 0 16,0 0-12-16,4 0-10 0,-4 0-2 0,4 3 0 16,-4 0 9-16,0-3 2 0,3 0 0 0,1 3 0 15,-1 3 2-15,-2-3 1 0,2 3 0 0,1 3 0 16,-4 0-4-16,0-3-1 0,0 0 0 0,-4 6 0 15,1 0-6-15,-1-3-2 0,1 6 0 0,0-3 0 0,-4 6 6 16,3-7 1-16,-3 10 0 0,-3-3 0 0,3 6 16 0,-8-1 0 16,5-5-8-16,-4 3 8 0,3 2 0 0,-3 1 0 15,4-3 0-15,-1 2 0 0,-3 1 10 0,0-6-1 16,4-4 0-16,-1 4 0 0,1 0-1 0,3 0-8 16,0-12 12-16,0 0-4 0,0 0-8 0,0 0 0 15,7 6 0-15,0-12 0 16,0 6-84-16,0-6-18 0,0 0-4 0</inkml:trace>
  <inkml:trace contextRef="#ctx0" brushRef="#br0" timeOffset="129382.52">22500 8684 975 0,'0'0'21'0,"0"0"5"0,0 0 1 0,0 0 1 0,0 0-28 0,0 0 0 0,0 0 0 0,0 0 0 16,0 0 85-16,0 0 12 0,0 0 3 0,0 0 0 16,-3 2-21-16,3-2-4 0,0 0-1 0,0 0 0 15,0 6-16-15,0 3-3 0,0-3-1 0,3 3 0 16,1-3-20-16,-1 0-4 0,4-6-1 0,0 6 0 16,0-1 5-16,0-5 1 0,4 9 0 0,0-9 0 15,-1 0-35-15,-3 0 0 0,4-3 0 0,-4-3 0 16,0 6 0-16,0 0 0 0,4-5 0 0,-1-1 0 0,-3-6 11 15,0 0-2-15,0 0 0 0,0-2 0 16,0 2-9-16,-3-9-11 0,3 7 3 0,-3 5 0 0,3-9-10 16,-4 6-2-16,1-5 0 0,-4 2 0 0,0 3 5 0,-4 1 1 15,1-1 0-15,3 0 0 16,-4 3 3-16,-3 3 1 0,4 0 0 0,-5 1 0 0,5 5-2 0,-8 5-1 16,1 1 0-16,-1 0 0 0,1 12 3 0,-1-3 1 15,-3-4 0-15,3 10 0 0,-3 2-1 0,0 1 0 16,0-3 0-16,0 8 0 0,0-6 10 0,0 4 0 15,3-4 0-15,-3 1 0 0,3-3 0 0,4 2 0 16,0-5 0-16,0 2 0 0,0-2 8 0,4-6 4 16,-1 2 1-16,1-2 0 0,3-6 11 0,0 6 1 15,0-6 1-15,3 2 0 0,-3-8 4 0,4 6 1 0,3-3 0 16,3 3 0-16,1-6-7 0,-1 0-2 0,1-3 0 0,3 0 0 16,0-3-22-16,0 0 0 0,-3 1 0 0,3-1-8 31,0 0-133-31,0-6-27 0,0 0-4 0,0-5-2 0</inkml:trace>
  <inkml:trace contextRef="#ctx0" brushRef="#br0" timeOffset="129843.493">22789 8616 990 0,'0'0'21'0,"0"0"5"0,0 0 1 0,0 0 1 0,0 0-28 0,-3 6 0 16,-1 0 0-16,-3 3 0 0,4-4 94 0,-1 7 13 16,1-6 2-16,-4 6 1 0,3-6-32 0,1 2-6 15,-1 4-2-15,1-3 0 0,3 6-21 0,-4-9-4 16,4 5-1-16,-3 1 0 0,-1 3-25 0,4-3-6 15,0 5-1-15,0-5 0 0,0-6 4 0,0 6 0 16,0 2 0-16,0-2 0 0,4 0-16 0,-4-3 9 16,0 0-9-16,3 2 8 0,1-2 20 0,-1 3 3 15,1 0 1-15,3-1 0 0,0-5-20 0,-4 3-3 16,4-3-1-16,0-3 0 0,0 6 9 0,4-9 2 16,0 0 0-16,-1 0 0 0,1 0-3 0,-1 0 0 0,-3-6 0 15,4 0 0-15,0 0 4 0,-1-3 1 0,1 3 0 0,-4-5 0 16,0-1-21-16,3 0 0 0,-2 0 0 15,-1-5 0-15,0 2 11 0,0-3-3 0,0 1 0 0,0 2 0 16,0 3-8-16,-4-5-11 0,1-4 3 16,-1 3 0-1,-3 1-36-15,0-1-8 0,0 0 0 0,-3 4-1 0,3-4-95 16,-7 1-18-16,3 2-4 0,1 3-339 0,-4 0-68 16</inkml:trace>
  <inkml:trace contextRef="#ctx0" brushRef="#br0" timeOffset="130377.434">23089 8616 1036 0,'0'0'23'0,"0"0"5"0,-3 6 0 0,-1-3 1 0,1 6-29 0,-1-1 0 16,1 4 0-16,-1 0 0 0,-3-6 108 0,7 6 16 16,-3-4 4-16,3 4 0 0,0 0-56 0,-4 0-10 0,4-1-2 0,0 7-1 15,0-6-27-15,-4 3-6 0,4 2-1 0,0-5 0 16,0 0-14-16,-3 2-3 0,3-2-8 0,0 0 12 31,0 0-31-31,-4 2-6 0,4-5-2 0,0 0 0 0,-3 3 46 0,3-6 9 0,0-6 1 0,0 8 1 16,0 1-21-16,0 0-9 0,0-9 8 0,0 0-8 15,0 0 28-15,0 0 1 16,0 0 0-16,-4-6 0 0,4 0 2 0,0-3 0 0,0-2 0 0,0-1 0 16,0 0-18-16,0-2-3 0,0 2-1 0,0-6 0 15,0 0-1-15,0 4 0 0,0-4 0 0,-3 1 0 16,3-1-8-16,0 0 8 0,-4 4-8 0,4-4 8 15,0 6 0-15,0-3 0 0,-3 4 0 0,3 5 0 16,0-6-8-16,0 6 0 0,0-6 0 0,0 7 0 0,0-4 8 16,3 6-8-16,-3 3 0 0,4-3 8 0,-1-3-8 15,-3 6-11-15,7-6 3 0,0 0 0 0,4 0-2 0,0 0 0 16,-1 6 0-16,-3-5 0 16,4 2-37-16,-1 3-7 0,1-3-2 0,3 3 0 15,0-3-100-15,0 3-20 0,1 3-4 16,-1 0-492-16</inkml:trace>
  <inkml:trace contextRef="#ctx0" brushRef="#br0" timeOffset="130959.631">23273 8686 1267 0,'0'0'28'0,"-4"6"5"0,-3 0 2 0,4 0 1 0,3-6-36 0,-4 12 0 0,1-12 0 0,3 0 0 15,0 0 58-15,-4 6 5 0,4-6 1 0,0 0 0 16,4 6 0-16,-4-6 0 0,0 0 0 0,0 11 0 15,3-11 0-15,4 9 0 0,0-6 0 0,-3-3 0 16,6 3-52-16,-3-3-12 0,4 0 0 0,-4-3 0 16,4 3 46-16,-1-3 6 0,1 0 2 0,-1-3 0 0,-3 6-41 0,4-5-13 15,0-1 8-15,-4 0-8 0,0 6 0 0,0-6 0 16,-4 0 8-16,4 0-8 0,0 0 0 0,-3-3 0 16,-1 4 0-16,5-7 0 15,-5 0-12-15,1-3 0 0,-4 7 0 0,3-1 0 16,1 3-27-16,-4 0-5 0,0-6 0 0,-4 6-1 15,4 0 25-15,-3-2 6 0,-1 2 1 0,-3 3 0 16,3-3-31-16,1 3-5 0,-4 0-2 0,-4 0 0 0,4 6 41 0,-7-3 10 16,7 3 0-16,-7 3 0 0,3 0 0 0,-3 8 0 15,0-8 0-15,0 12 0 0,0-6 0 0,0 2 0 16,0 10 0-16,-4-6 0 0,4 2 0 0,0 4 0 16,0-7 0-16,0 4 0 0,3-3 0 15,0-1 0-15,1-2 0 0,3 0 0 0,0 5 0 0,3-8 0 16,1 3 0-16,-1-1 0 0,-3 1 29 0,7-9 8 15,0 6 2-15,0-12 0 0,0 8-15 0,4-2-4 0,-1 3 0 0,1 0 0 16,3-3-12-16,0 6-8 0,0-7 10 0,0 1-10 16,7 0 0-16,-3 0 0 15,3-6 0-15,0 3 0 16,0-3-30-16,0 0-12 0,0 3-2 0,0-3-509 0,0-3-102 0</inkml:trace>
  <inkml:trace contextRef="#ctx0" brushRef="#br0" timeOffset="131455.621">23470 8686 1036 0,'0'0'23'0,"0"0"5"0,0 0 0 0,0 0 1 0,0 0-29 0,0 0 0 16,0 0 0-16,0 0 0 0,0 0 57 0,-3 6 6 16,3 3 1-16,0-9 0 0,0 6 0 0,0 3 0 15,0-3 0-15,-4 0 0 0,4-6 0 0,0 11 0 16,0-5 0-16,-3 3 0 0,3 0-52 0,0 6-12 0,0-9 0 16,0 11 0-16,-4-11 37 0,4 6 5 0,0-3 1 0,-3 8 0 15,3-11-27-15,0 6-4 0,3-3-2 0,-3 0 0 16,0 2-10-16,0 4 12 0,4-9-12 15,-1 6 12-15,1-1-12 0,-1-2 10 0,1 0-10 0,-1 6 10 16,4-977 2-16,0 1935 1 0,-3-967 0 0,3 0 0 16,-3 0-13-16,3-3-18 0,0 0 4 15,0 0 1-15,0-3 53 0,3-3 12 0,-3 0 1 16,4 0 1-16,-4-3-35 0,4 0-7 16,-1-5-2-16,1-1 0 0,-1 0 27 0,1 0 6 0,0-2 1 0,-1 2 0 15,-3-3-20-15,4 3-3 0,-1-5-1 16,-3 5 0-16,4 6-20 0,-4-12 0 0,-3 4 0 0,3 2 0 15,-4 0 0-15,-3 1 0 16,0-7 0-16,0 3 0 0,0-2-47 16,-3-1-13-16,-1-6-4 0,1 4 0 0,-1 2-51 0,1-5-10 0,-4 8-3 15,3-3 0-15,-3 7-102 0,3-1-21 0</inkml:trace>
  <inkml:trace contextRef="#ctx0" brushRef="#br0" timeOffset="131910.945">23887 8566 1314 0,'0'0'37'0,"0"0"8"0,0 0-36 0,0 0-9 0,0 6 0 0,0 0 0 15,0 3 104-15,0-4 20 0,0 7 3 0,0-6 1 16,0 6-52-16,0-6-9 0,0 3-3 0,3-1 0 15,-3 7-51-15,0-3-13 0,4 0 0 0,-1-4 0 16,1 4 0-16,-1 0 0 0,1 6 0 0,-1-4 0 16,1 1 0-16,3 6 0 0,-4-4 0 0,1-5 0 15,-1 0 0-15,1 8 0 0,0-8 0 0,3 0 0 16,-4-3 0-16,1 2 0 0,3 1 0 0,-4 0 0 16,-3 0 0-16,4-1 0 0,-1 1 0 0,1 0 0 15,-1-3 0-15,1 2 0 0,-1 1 0 0,4-6 0 16,-3 3-48-16,-1-3-13 0,5 3-3 0,-5-1 0 15,1-2-102-15,-4-6-21 0,14 0-4 0,-14 0-1 0</inkml:trace>
  <inkml:trace contextRef="#ctx0" brushRef="#br0" timeOffset="132346.651">23668 9036 1267 0,'0'0'28'0,"0"0"5"0,0 0 2 0,0 0 1 0,0 0-36 0,0 0 0 0,0 0 0 0,0 0 0 16,0 0 58-16,0 0 5 0,0 0 1 0,0 0 0 16,3-6 51-16,1-5 10 0,3 5 3 0,-3 3 0 15,3-6-103-15,3 6-25 0,-3-9 0 0,4 6 0 16,3-5 46-16,-4 2 4 0,5 0 1 0,-1 0 0 16,0 0-31-16,0 1-5 0,0-4-2 0,0 0 0 0,0 0-13 0,4-2 0 15,-4 2 0-15,-3 0 0 16,3-6 0-16,0 4 0 0,0 2 0 0,-7-11 0 0,4 8 0 0,-1 0 0 15,4 0 0-15,-3-2 0 0,-1-4-12 16,1 4-1-16,0-1-1 0,-1-9 0 16,1 10-28-16,3-1-6 0,-4 1 0 15,-3 2-1-15,1 3-12 0,-1-6-3 0,0 7 0 0,0 2 0 16,0 0-153-16,3-3-31 0,8-2-7 0,-4 8-1 0</inkml:trace>
  <inkml:trace contextRef="#ctx0" brushRef="#br0" timeOffset="132795.522">24257 8936 1728 0,'0'0'38'0,"-4"6"8"0,-3 0 2 0,0 0 0 0,0 0-39 0,4 3-9 16,-4-3 0-16,3 5 0 0,1-5 53 0,3-6 9 16,0 0 2-16,0 0 0 0,-4 6-52 0,4-6-12 15,0 0 0-15,0 0 0 0,0 0 0 0,0 0 0 0,4 6 0 16,-4-6 0-16,0 0 0 0,0 0 0 15,3 3 0-15,-3-3 0 16,7 0-151-16,0 0-33 0,7-6-6 0,-14 6-2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1T18:32:15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2536 5820 806 0,'0'0'17'0,"0"0"4"0,0 0 1 0,0 0 2 0,0 0-24 0,0 0 0 15,0 0 0-15,0 0 0 0,0 0 56 0,0 0 6 16,0 0 2-16,0 0 0 0,0 0-52 0,0 0-12 15,0 0 0-15,0 0 0 0,0 0 54 0,0 0 8 0,0 0 2 0,-10 0 0 16,10 0-52-16,0 0-12 0,0 0 0 0,0 0 0 16,0 0 0-16,-4 12 0 0,4-3 0 15,0 3 0-15,0-1 0 0,4 1 0 0,-1 0 0 0,4 2 0 16,1 4 54-16,-1 6 8 16,-4-4 2-16,4 10 0 0,4-1-48 0,-4 3-8 15,3 4-8-15,-3 2 9 16,1 0 5-16,-1-9 1 0,-4 4 0 0,4 5 0 0,0-3 1 0,0-5 1 15,-3 2 0-15,-1-6 0 0,1-2-3 0,-1 0-1 0,-3 5 0 0,0-3 0 16,0-8 7-16,-3-3 0 0,3 14 1 0,-4-11 0 16,1-12-1-16,3 8 0 0,-4-2 0 0,4-6 0 15,-7 6-20-15,4-1 9 0,3 1-9 0,0-3 0 16,0-9 0-16,0 0-20 0,-4-9 2 0,4 9 1 16,0 0-133-16</inkml:trace>
  <inkml:trace contextRef="#ctx0" brushRef="#br0" timeOffset="673.569">2551 5667 1036 0,'0'0'23'0,"0"0"5"0,-7 6 0 0,3-6 1 0,4 0-29 0,-7 6 0 0,7-6 0 0,-7 0 0 16,7 0 108-16,0 0 16 0,-7 0 4 0,7 0 0 15,-4 0-52-15,4 0-9 0,0 0-3 0,0 0 0 16,0 0-51-16,0 0-13 0,0 0 0 0,0 0 0 15,0 0 0-15,0 0 0 0,0 0 0 0,0 0 0 16,0 0 0-16,0 0 0 0,0 0 0 0,0 0 0 16,0 0 0-16,0 0 0 0,7 6 0 0,0 0 0 15,-3 0 20-15,3-6 2 0,0 6 0 0,-3-3 0 16,3 2-22-16,0 1 0 0,3 0 0 0,1 6 0 16,-4-6 0-16,4 0 0 0,-4 0 0 0,3-1 0 15,4 1 0-15,0 3 0 16,-3 3 0-16,3 0 0 0,-3-1 0 0,6 1 0 0,-3-6 0 0,4 9 0 15,0-3-18-15,3 5-2 0,-4-5 0 0,1 3 0 16,0 2 31-16,-1 7 5 0,1-7 2 0,0 4 0 16,3-3-29-16,-7 5-5 0,0-2-2 0,0 2 0 0,4 1 18 15,-4 8 0-15,-4-14 0 0,1 8 0 0,-4-8 0 0,-3 5 0 16,6 10 0-16,-6-1 0 0,-1-3 0 0,1 4 11 16,-4-4-2-16,0-5 0 0,0-1-9 0,0 4-12 15,3-1 2-15,-6-2 1 0,-1-1 9 0,1-2 0 16,-1 2 0-16,1-5 0 0,-4-9 0 0,3 8 0 15,-3 1 0-15,-4 0 0 0,4-10 0 0,-3 4 0 16,-1 6 0-16,1-12 0 0,-4 0 49 0,7-1 12 16,-8 1 3-16,-2 0 0 0,-4-6-52 0,3 3-12 15,0-6 0-15,-3 3 0 0,7-6 0 0,-4-5 9 16,1-1-9-16,-1 0 8 0,4 3-8 16,3 0 0-16,1 6 0 0,3 3-11 0,0 0 2 0,7 0 0 0,0 0 0 0,-7-5 0 31,7 5-17-31,0 0-3 0,-4-12-1 0,4 6 0 15,0-6-25-15,0 3-5 0,4-2 0 0,-1-1-1 16,4 0-119-16,-3 0-23 0</inkml:trace>
  <inkml:trace contextRef="#ctx0" brushRef="#br0" timeOffset="1371.886">3235 6358 1112 0,'0'0'24'0,"0"0"6"0,0 0 1 0,0 0 0 0,0 0-31 0,0 0 0 16,-4 6 0-16,4 0 0 0,0-6 72 0,0 0 9 16,-3 6 2-16,3-6 0 0,0 0-47 0,0 6-10 15,0 0-2-15,0 2 0 0,0-8-4 0,0 0-2 16,0 0 0-16,3 6 0 0,1 0-29 0,-1 0-5 0,1 0-2 0,0 0 0 16,-1 0 51-16,1-6 11 0,6 0 1 0,-6 6 1 15,3-6-25-15,-4 5-5 0,4-10 0 0,-3 5-1 16,-1 0-15-16,4 0 8 0,-7-6-8 0,8 6 0 15,-1-6 0-15,0 0 0 0,0 0 0 0,0 6 0 16,-4-9 0-16,1 6 0 0,3-3 0 0,-4-2 0 16,1 8 0-16,3-6 0 15,-3 6 0-15,-1-6 0 0,1 0 28 0,-1 0-1 0,1 0 0 0,-4 6 0 32,7-6-43-32,-7-3-9 0,0 4-2 0,0 5 0 0,0 0 39 0,0 0 8 0,0 0 2 0,0 0 0 15,0 0-22-15,0 0-13 0,-7-3 1 0,0 0 1 16,3-3 2-16,-3 0 0 0,0 6 0 0,0-6 0 15,-4 6 9-15,1 0 0 0,-1 6 0 0,1-6-8 16,2 0 8-16,-2 0 0 0,-4 6 0 0,3-6 0 16,-6 0 0-16,6 0 12 0,0 3-2 0,-3 0-1 15,4 0 3-15,-4 3 1 0,3-4 0 0,4 13 0 0,-4-9-13 16,4 0 8-16,0-6-8 0,0 12 0 0,0-6 0 0,4 2 0 16,3 1 0-16,0 0 0 0,0 3 0 0,3 0-10 15,4 5 10-15,-3-5-8 0,-1-3 8 0,1 8 0 16,3 1-9-16,0-3 9 0,-4-9 0 0,4 5 0 15,-3 1 0-15,3-6 0 0,0 6 0 0,0 0 0 16,4-4-9-16,-4 4 9 0,0 0 0 0,3-6 0 16,-3-6 0-16,4 11 0 0,-4-11 0 0,7 3 0 0,-3 12-12 15,-1-6 12-15,-3-9-24 0,8 0 1 0,-1 6 1 16,0-6 0 0,0-12-146-16,4 6-30 0,24-3-6 0,-17 3 0 0</inkml:trace>
  <inkml:trace contextRef="#ctx0" brushRef="#br0" timeOffset="1951.137">4314 6264 787 0,'0'0'22'0,"-7"6"6"0,7-6-28 0,0 0 0 15,0 0 0-15,-3 6 0 0,-1 0 109 0,4-6 17 16,0 0 3-16,0 0 1 0,0 0-44 0,0 0-9 16,0 0-1-16,0 0-1 0,0 0 3 0,0 0 1 15,0 0 0-15,0 0 0 0,0 0-79 0,0 0-8 16,0 0-6-16,0 0-1 0,0 0 36 0,4 9 7 15,-4-9 2-15,0 5 0 16,0-5-48-16,3 12-10 0,-3-12-1 0,4 6-1 0,-4 0 30 0,0-6 0 16,0 0 0-16,0 0 0 0,0 0 45 0,0 0 15 15,0 0 4-15,0 0 0 16,-4 0-64-16,-3 0 0 0,0 0-14 0,4-6 2 0,-1 0 12 0,-3 0 0 0,-3 0 0 0,-5 1 0 16,8 5 0-16,-3-9 0 0,-1 0 0 0,-3 6-8 15,4-3 8-15,-5 6 0 0,1-6 0 0,0 6 0 16,0 0 0-16,-3-6 0 0,2 12 0 15,1-6 0-15,4 6 0 0,-1 0 0 0,1 0 0 0,2 3 0 16,1 2-11-16,0 7 11 0,7-6-13 16,-7 5 5-16,4 4 8 0,-1-3 0 0,1-1 0 15,-4 4-8-15,3-3 8 0,1 5 0 0,3-2 0 0,-7 2 0 16,3-5 0-16,4 8 0 16,0-8 0-16,4-9 0 0,3 5 21 0,-4-5 0 0,4 9 0 0,0-1 0 15,0-11-21-15,0 6 0 0,4 3 0 0,0-3 0 16,-1-1 0-16,4-5-20 0,-3 0 4 0,3-3 1 15,0-3 15-15,4-3 0 0,-4 0 0 0,-4 0 0 16,8 3-37-16,0-12-11 0,-1 1-3 0,-3-1-485 16,4-3-96-16</inkml:trace>
  <inkml:trace contextRef="#ctx0" brushRef="#br0" timeOffset="2501.731">4410 6388 1267 0,'0'0'28'0,"0"0"5"0,0 0 2 0,0 0 1 0,0 0-36 0,0 0 0 0,0 0 0 0,0 0 0 16,0 0 58-16,0 0 5 0,0 0 1 0,0 0 0 15,0 0 0-15,0 0 0 0,0 0 0 0,-4 8 0 16,1 1-52-16,3 0-12 0,0 3 0 15,0-6 0-15,0-6 0 0,3 6 0 16,1 5 0-16,-1 1 0 0,-3 3 0 0,4-3 0 0,-1-1 0 0,-3 1 0 16,4 0 0-16,-1 2 0 0,1-2 0 0,-1 0 0 15,1-6 0-15,-1 3 0 0,1 5 0 0,-4-5 0 16,7 3 30-16,-7-6 3 16,4 0 1-16,-4 5 0 0,0-8-23 0,3 3-11 0,1 0 10 0,-1 6-10 15,-3-6 8-15,4 6-8 16,-1-7 0-16,-3-5 0 0,0 0 8 0,0 0-8 0,0 0 0 0,0 0 9 15,0 0 18-15,0 0 3 0,0 0 1 0,0-5 0 16,0-7-1-16,-3 6 0 0,3-6 0 0,0 3 0 16,-4 3-14-16,1-11-2 0,3 5-1 0,-4-3 0 15,1-2-13-15,-4 5 8 0,3-6-8 0,0 1 0 16,1 2 12-16,-4-3-4 0,3 1-8 0,1-1 12 0,-1-2-12 16,4 8 0-16,-3-6-9 0,-1 0 9 0,4 4 0 15,0-4 0-15,0 1 0 0,0 5 10 0,4-3-10 16,-1 3 0-16,1 1 0 0,-1 2 0 0,8 0 0 15,-4 6 0-15,4-3 0 0,-1 0 0 16,1 6-49-16,-1-6-12 0,4 0-3 0,1 6 0 0,-1 0 103 0,0 0 20 16,-4 0 4-16,4 0 1 15,1 0-103-15,-5 0-20 0,4 0-4 0,-3 6-1 0,-1-6 52 0,8 6 12 16,-11-6 0-16,4 0 0 16,-4 0-156-16,3 0-29 0,15-12-6 0,-4 7-487 0</inkml:trace>
  <inkml:trace contextRef="#ctx0" brushRef="#br0" timeOffset="3093.273">5020 6396 761 0,'0'0'21'0,"-7"-8"6"0,3 2-27 0,-3 0 0 0,4 0 0 0,-4-6 0 15,0-3 72-15,0 7 10 0,-4-1 2 0,1 3 0 16,-1-6 35-16,4 6 7 0,3 0 2 0,-3 1 0 16,7 5-52-16,-7 0-9 0,4 0-3 0,-1 0 0 15,-3 0-51-15,0 5-13 0,0 1 0 0,-7 0 0 0,7 6 0 0,-4-3 0 16,1 3 0-16,3 5 0 16,-4-5 0-16,0 0 0 0,1 2 0 0,3 4 0 0,-4 0 44 0,4-1 5 15,-3-5 2-15,3 9 0 0,-8-10-14 16,8 7-2-16,0-6-1 0,0 8 0 0,0-8-18 0,4-6-3 15,-4 6-1-15,3 0 0 16,4-7-36-16,0 4-7 0,0-9-1 0,0 0-1 16,0 0 57-16,0 0 11 0,7 6 2 0,0-6 1 0,0 6-30 0,0-6-8 15,4-6 0-15,-1 6 0 0,8-6 0 16,-7 0 8-16,6 0-8 0,-3-2 0 0,4 2 9 16,-4-6-9-16,4 6 12 0,3-6-12 0,-7-5 0 0,0 5 0 15,0 3 0-15,0-3 0 0,1 1 0 0,-5 5 0 16,1 0 0-16,-1 3 0 0,-3-3 0 0,-3 3 0 15,-1-3-13-15,8 3 5 0,-11 3 0 0,0 0 0 16,0 0 0-16,0 0 0 0,0 0 8 0,0 0-10 0,0 0 10 0,-7-6-10 16,0 1 10-16,3-1 0 0,-3 0 0 0,4 6 0 15,3 0 0-15,-7 0 0 0,7 0 0 0,0 0-8 16,0 0-13-16,0 0-3 0,0 0 0 0,0 0 0 16,-4 6 80-16,4 5 15 0,0-2 3 0,0 0 1 15,4 0-115 1,-1 3-24-16,1-1-4 0,-1-5 0 0,1 6 52 0,3-3 16 0,0 3 0 0,0 5 0 15,0-5 0-15,0 0 0 0,-3 0 0 0,-1-4 0 16,1-2-11-16,3 0 11 0,0 6-8 0,0-6 8 16,-4 5-39-16,4-11-2 0,1 3-1 15,-5 0 0-15,4 3-151 0,0-6-31 0</inkml:trace>
  <inkml:trace contextRef="#ctx0" brushRef="#br0" timeOffset="3387.753">5288 6488 970 0,'0'17'27'0,"0"-11"7"0,0 3-34 0,4 3 0 0,-4 5 0 0,0-5 0 16,0 3 80-16,0 2 10 0,0-5 2 0,0 0 0 16,0 0 14-16,0-1 3 0,3 1 1 0,-3-3 0 15,4-3-74-15,-4-6-14 0,0 0-3 0,0 0-1 16,0 0-18-16,0 0 0 0,0 0 0 0,3 0-508 31,1-12-106-31</inkml:trace>
  <inkml:trace contextRef="#ctx0" brushRef="#br0" timeOffset="3541.458">5292 6094 1267 0,'0'0'28'0,"0"0"5"0,0 0 2 0,0 0 1 0,-4 5-36 0,4-5 0 16,0 0 0-16,0 0-368 15,0 0-81-15</inkml:trace>
  <inkml:trace contextRef="#ctx0" brushRef="#br0" timeOffset="4224.394">5553 6341 1267 0,'0'0'28'0,"0"0"5"0,-7 0 2 0,7 0 1 0,0 0-36 0,0 0 0 0,0 0 0 0,0 0 0 15,0 0 58-15,0 0 5 0,0 0 1 0,0 0 0 16,-4 11-3-16,1-5 0 0,3 0 0 0,0 6 0 16,0-6-23-16,0 0-5 0,0 5-1 0,0-2 0 15,0 3 8-15,0 0 2 0,0-6 0 0,0 5 0 16,0-5-15-16,0 3-3 15,0 3-1-15,0-6 0 0,0-6-10 0,0 0-1 0,0 0-1 0,0 0 0 16,0 6-11-16,0-1 12 0,0-5-12 0,0 0 12 16,0 0-12-16,0 0 0 0,0 0 0 0,0 12 0 15,3-6 0-15,-3-6 0 0,0 0 0 0,0 0 0 16,4 6 0-16,-4 0 0 0,3 3 0 0,1 2 0 16,-1-5 0-16,1 0 0 0,-4 0 0 0,3 6 0 15,-3-9 0-15,4 8 0 0,-4-11 0 0,0 0 0 0,0 0 11 16,0 0 6-16,0 0 2 0,0 0 0 15,0 0-29-15,0 0-6 0,0 0 0 0,0 0-1 16,0 0 17-16,0 0 9 0,0 0-1 0,0 0 0 0,0 0 1 0,0 0 0 16,0 0 0-16,-4-8 0 0,4 2-9 0,-3 0 0 15,3 0 0-15,-4 0 0 0,4 0 0 0,-3 0 0 16,-1 6 0-16,1-11 0 0,3 5 28 0,0 6 3 16,0 0 1-16,0-6 0 0,0-3-32 0,0 3 0 15,-4-6 0-15,4 7 0 0,0-1 0 0,0-6 0 16,0 6 0-16,-3-3 0 0,3 3 0 0,3-5 0 0,-3-1 0 15,0 0 0-15,4 3 0 0,-4 0 0 0,0 1 0 0,0-4 0 16,0 6 0-16,3 0 0 0,1-6-8 16,-1 3 8-16,-3 1 0 0,4 5 0 0,3-3 0 15,-4 6 0-15,1-6-12 0,3 6 12 0,0 0-12 16,4 0 12-16,-1 0-12 0,1 6 4 0,-1-6 8 0,4 0-13 16,-3 6 13-16,0 3-9 0,-8 2 9 15,8-5-8-15,-1 6 8 0,-3-6 0 16,4 0 0-16,-4 2-8 0,4 4 8 0,-4 0 0 0,0 0-9 0,-4 0 9 15,4 5 0-15,-3-5 0 0,-4 3 0 0,3 2 0 16,1-5 0-16,-4-6-11 0,0 3 11 0,3-3-8 16,-3-6-45-16,0 0-9 0,0 0-2 15,0 0 0-15,0 0-51 0,7 0-10 0,0 0-3 16,-3-6 0-16</inkml:trace>
  <inkml:trace contextRef="#ctx0" brushRef="#br0" timeOffset="4607.403">5920 5697 1074 0,'0'0'30'0,"0"9"8"0,0-1-30 0,0 1-8 0,0 9 0 16,0-6 0-16,0-1 116 0,3 4 21 16,-3 9 5-16,0-7 1 0,4 4-75 0,-4 2-16 15,0 7-2-15,3-4-1 0,1 4 12 0,-1 2 3 0,1-3 0 0,-4 4 0 16,3 2-14-16,-3 3-2 0,4-9-1 0,-1 16 0 16,1-7-25-16,3-3-5 0,-4 3-1 0,1-5 0 15,3 2-16-15,-3-3 0 0,-1 4 0 0,4-7 0 16,0 3 0-16,-3-5 0 0,3 2 0 0,-4 1 0 15,1-4 0-15,6-3 0 16,-3 4 0-16,-3-9 0 0,0-1 0 0,-1-8 0 0,4 3 0 0,-3 0 0 16,-1-1 0-16,1-5 0 0,-4-6 0 0,0 0 0 15,0 0-117 1,0 0-31-16,7 0-5 0,-4-12-2 0</inkml:trace>
  <inkml:trace contextRef="#ctx0" brushRef="#br0" timeOffset="4889.324">5906 6273 1267 0,'-8'3'28'0,"-2"-3"5"0,3 0 2 0,0 3 1 0,0-3-36 0,0 0 0 15,0 0 0-15,0 0 0 0,-1 0 58 0,5-3 5 16,-4 3 1-16,7 0 0 0,0 0 0 0,0 0 0 0,0 0 0 0,0 0 0 15,0 0-27-15,0 0-5 0,0 0 0 0,7 0-1 32,4 0-50-32,-4 3-9 0,3 0-3 0,1 6 0 0,3-4 31 0,7-5 0 0,-7 6 0 0,4 0 0 15,-1 0 0-15,1-6 0 0,0 0 0 16,3 0 0-16,0 0 0 0,-7-6 0 0,4 6 0 16,-1-6 0-1,1 0-90-15,3 6-12 0,-3-5-2 0,3-1-1 0</inkml:trace>
  <inkml:trace contextRef="#ctx0" brushRef="#br0" timeOffset="5444.283">6286 6443 1267 0,'0'0'28'0,"0"0"5"0,-3 0 2 16,3 0 1-16,0 0-36 0,0 0 0 0,0 0 0 0,0 0 0 0,0 0 58 0,0 0 5 15,0 0 1-15,0 0 0 0,0 0 0 0,0 0 0 16,0 0 0-16,0 0 0 0,0 0 0 0,0 0 0 16,0 0 0-16,0 0 0 0,0 0-64 0,0 0-10 15,0 0-3-15,0 0-1 0,0 0 14 0,3 6 0 16,1 0 0-16,3-3 0 0,0-3 10 0,0 3 2 15,4-3 0-15,-4 3 0 0,3-3-12 0,1 0 0 16,0-6 0-16,-1 3 0 0,1-3 0 0,-1 6 0 16,8-11 0-16,-11 5 0 0,4 0 0 0,-4 0 0 0,3-6 0 0,-6 3 0 15,3-2 0-15,-4 5 0 0,1 0 0 16,-1-6 0-16,-3 6 0 0,0-9 0 0,0 7 0 0,-3-1 0 16,-1 3 0-16,1-6 0 0,-4 0 0 0,3 1 0 15,-6 5 0-15,3-3-20 0,-4 3 3 0,4-6 1 16,0 6 5-16,-4 1 2 0,4 5 0 0,7 0 0 15,-7 0-24 1,-3 5-5-16,3 7-1 0,-4 0 0 0,4 0 39 0,0 2 0 0,0 4 0 0,-4 0 0 16,8 2 0-16,-4-8 0 0,3 6 0 0,-3 2 0 15,4-2 16-15,3 0 12 0,-4 5 1 0,0-2 1 16,4 2-21-16,4-5-9 16,-4 2 8-16,4-2-8 0,-1 0 9 0,4 2-9 0,-3-2 10 0,3 2-10 15,3-5 0-15,1 0 0 0,-1-3 0 0,1-1 0 16,0 1 8-16,-1 3-8 0,1 2 0 0,3-5 0 15,-3-6 0-15,-1 0 0 0,4 0 0 0,0 6 0 16,4-7-53-16,-4 4-11 0,4-9-1 0,-4 0-699 16</inkml:trace>
  <inkml:trace contextRef="#ctx0" brushRef="#br0" timeOffset="7158.682">7482 6396 622 0,'0'0'13'0,"4"-6"3"0,-4 4 1 0,0 2 2 0,0-6-19 0,3 0 0 0,-3 0 0 0,4 0 0 15,-4 6 55-15,0 0 7 16,0 0 2-16,0 0 0 0,0 0 5 0,-7-6 2 0,7 6 0 0,-4-6 0 16,-3 6-22-16,0 0-4 0,-3 0-1 0,-1 0 0 15,4 0 50-15,-7 0 10 0,0 0 1 0,3 6 1 16,-6-6-49-16,-1 6-9 0,0-6-3 0,1 6 0 16,3 0-21-16,-4 0-5 0,0 0-1 0,-3 2 0 15,4-2-18-15,2 0 8 0,1 0-8 0,0 6 0 16,4 0 0-16,-1-1 0 0,4-2 0 0,0 0 0 15,3 6 0-15,1 2 0 0,3-5-11 0,0 6 11 0,0 2-11 16,0-2 11-16,0 0-10 0,3 2 10 16,4-8-32-16,1 5 0 0,2-2 0 15,1-3 0-15,-1 0 32 0,4 5 0 0,0-11 0 0,4 3 0 0,-4-3 12 16,4 0 9-16,-1-9 2 0,1 0 0 16,3 0-23-16,0 0 8 0,1-3-8 0,-1-3 0 15,-7-8-16-15,4-4-7 0,-1 3-1 0,1-11-1 16,-1 3 45-16,-2 2 10 0,-1-2 2 0,0 8 0 0,-7-11-32 0,0 11 0 15,0 3 0-15,0-2 0 16,-3 5-20-16,-1-3-9 0,-3 0-3 0,0 7 0 0,0 2 32 16,0 0 0-16,0 6 0 0,0 0 0 0,0 0 0 0,0 0 0 15,0 0 0-15,-7 6 0 0,3 6 0 0,1-4 0 16,-1 10 0-16,1 0 0 0,3-1 0 0,0 10 0 16,0-4 0-16,3 1 0 0,-3 2 0 0,4-2 0 15,-1 2 0-15,-3-2 0 0,4 5 0 0,0-2 0 16,3-1 0-16,-4 3 0 0,1-5 0 0,3 2 0 15,-4-2 0-15,1 2 0 0,-1-2 0 0,1-1 0 0,-1-2 0 0,1 8 0 16,-4-8 0-16,3 8 0 0,-3-5 0 0,4 2 0 16,-4 4 0-16,0-10 0 0,0 10 0 0,0-7 0 15,0 4 0-15,0-4 0 0,0 4 0 0,0 8 0 16,0-12 0-16,0 10 0 0,0-7 0 16,0 10 0-16,0-7 0 0,0-3 0 0,0 7 0 0,0 2 0 15,0-8 16-15,0-4 8 0,0 1 3 0,0-1 0 31,0 4-43-31,0-4-9 0,0-2-2 0,-4 8 0 0,4-14 56 0,0 14 11 0,0-2 3 0,-3 2 0 16,3-17-21-16,0 5-4 0,0 1-1 0,-4-9 0 16,1 3-17-16,3-12 10 0,0 0-10 0,0 0 8 0,0 0 45 15,0 0 9-15,0 0 2 0,-4-6 0 0,-3 0-52 16,0-3-12-16,0 0 0 0,4 0 0 0,-4-2 37 0,3-1 5 16,-3-3 1-16,3 0 0 15,1 1-34-15,-1-4-9 0,4-2 0 0,0 5 0 0,-3 0 0 0,3-8 0 16,0 5 0-16,3 3 0 0,-3-8 0 0,4 5 0 15,-1-2 0-15,1 2-8 0,3 0 0 0,-3-2 0 16,-1 8 0-16,1-6 0 16,3-2-20-16,-4 2-3 0,8 0-1 15,-4 1 0-15,3-1 32 0,1-2 0 0,-4 8 0 0,4-12 0 0,3 10-21 0,-7 2 1 16,3-6 1-16,1 6 0 16,0 1-21-16,-1 2-4 0,-3-9 0 0,4 12-1 15,3-8-15-15,-7 5-4 0,0 3 0 0,0-3 0 16,4 3 0-16,3 0 0 0,-7 0 0 0,3 1-640 0</inkml:trace>
  <inkml:trace contextRef="#ctx0" brushRef="#br0" timeOffset="7692.552">7997 6493 925 0,'0'0'26'0,"0"0"6"0,0 0-32 0,-7 6 0 16,7-6 0-16,-3 0 0 0,3 0 91 0,0 0 11 15,-7 6 2-15,0 0 1 0,7-6-19 0,-7 0-4 16,7 0-1-16,-7 3 0 0,7-3-37 0,-4 6-7 16,-3-967-1-16,4 1934-1 0,-1-962-25 0,1 1-10 15,3-6 8-15,0 6-8 0,-4 2 8 0,4 4-8 16,4 0 8-16,-4-4-8 0,3 1 8 0,4 0-8 16,-3 8 0-16,3-5 8 15,0 3-8-15,0-4 8 0,0-2-8 0,0 5 8 0,0-5 4 0,0-3 0 16,4 3 0-16,-4-7 0 0,3 1 10 0,-3-6 2 0,4 6 1 0,-4-3 0 15,3-6 11-15,1 0 3 16,0 0 0-16,-1-6 0 0,4-6-2 0,-3 3 0 16,3 1 0-16,-3-1 0 0,-1-9-21 0,1 6-4 0,-1-5 0 0,-3 2-1 15,0-3-11-15,1-2 0 0,-5 2 0 0,-3 6 0 16,4-5 0-16,-4 2 0 0,0-3 0 16,-4 7 0-16,-3-7 0 0,3 3 0 0,1 4 0 0,-1-1 0 15,-3 0 0-15,0 6 0 0,0-6 0 0,0 1 0 16,0 2 0-16,-3 3 0 15,3-6 0-15,3 6 0 0,-3-5-28 0,3 5-8 16,1-6-2-16,3 6 0 0,0-3-138 0,3 3-28 0,4-5-6 16,1-1-1-16</inkml:trace>
  <inkml:trace contextRef="#ctx0" brushRef="#br0" timeOffset="8294.536">8456 6567 1497 0,'0'0'32'0,"0"0"8"0,0 0 0 0,0 0 4 0,0 0-36 0,0 0-8 15,0 0 0-15,0 0 0 0,0 0 53 0,-7 0 9 0,7 0 2 0,-3 6 0 16,-1 0-52-16,4 5-12 0,0-2 0 0,4-3 0 16,-1 0 0-16,1 0 0 0,-1 0 0 0,8 8 0 15,-4 1 0-15,0-6 0 0,-7-9 0 0,10 0 0 16,4-6 54-16,-3 6 8 0,0-3 2 0,-1 0 0 15,1-3-52-15,-1 0-12 0,1 3 0 0,0-8 0 16,-4-1 0-16,0 0 0 0,0-8 0 0,0 8 0 16,-4 0 0-16,1 0 0 15,-1-8 0-15,-3 8 0 0,0 0 0 0,0-5 0 16,-3-1 0-16,3 6 0 0,-4-2 0 0,1 8 0 0,-1-6-9 0,-3 6 9 16,0-6-53-16,0 0-5 0,-4 4-1 15,4 2 0-15,-3 0 27 0,3 0 6 0,-4 6 1 0,1 0 0 16,-1 0-11-16,4 0-3 0,-7 6 0 0,3 0 0 15,1 6 39-15,3-1 0 0,-4 4 0 0,1 3 0 16,2-1 0-16,-2-2 0 0,-1 9 0 0,4-1 0 16,4-5 44-16,-1 8 16 0,4-5 3 0,4 8 1 0,-1-11-52 0,4 5-12 15,0-2 0-15,4 2 0 0,3-2 0 0,-3 8 0 16,3-11 0-16,0 0 0 0,3-4 0 0,-2 4 0 16,2-6 0-16,1-3 0 0,-1-4 38 0,5 4 5 0,2 0 1 15,-2-9 0-15,6 0-20 0,-4 0-3 0,5 0-1 16,-1 0 0-1,0 0-67-15,4 0-13 0,0 0-4 0,-1-6-742 0</inkml:trace>
  <inkml:trace contextRef="#ctx0" brushRef="#br0" timeOffset="16303.011">9740 5803 836 0,'0'0'24'0,"0"0"4"0,0 0-28 0,0 0 0 0,0 0 0 0,-3 5 0 16,3-5 24-16,-4 6 0 0,1 6-1 0,-1 0 0 15,4-3 14-15,-3 2 3 0,3-5 1 0,0 12 0 16,-4-6 19-16,1-4 3 0,3 10 1 0,-4 0 0 0,8-1 0 0,-4-5 0 16,0 15 0-16,-4-10 0 0,4 1-52 0,0 2-12 15,0 4 0-15,0-3 0 0,0 2 54 0,4 1 8 16,-4 2 2-16,0 3 0 0,0-2-15 15,0 8-2-15,0-2-1 0,3 2 0 16,1-3-26-16,-1-2-4 0,1 2-2 0,-1 3 0 0,1 3-1 16,-1-8 0-16,-3 2 0 0,4 3 0 0,3 4-1 0,-7-7 0 15,3-14 0-15,-3 2 0 0,0-2-4 0,4 5 0 16,-4-5-8-16,-4 0 12 0,4-4-12 0,0 4 8 16,-3-12-8-16,3 0 0 0,0 3 10 0,0-4-10 15,0-5 10-15,0 0-10 0,0 0 0 0,0 0 0 16,-7-3 0-16,7 3 0 15,0 0-74-15,-7-8-21 0,0-1-4 0,3-3-459 16,-3 0-92-16</inkml:trace>
  <inkml:trace contextRef="#ctx0" brushRef="#br0" timeOffset="17077.836">10174 6432 820 0,'0'0'18'0,"0"0"4"0,0-6 1 0,0 0 0 0,0 6-23 0,0-6 0 16,0 6 0-16,0 0 0 0,-3-6 32 0,3 6 1 16,0 0 1-16,0 0 0 0,-7-3-6 0,7 3-2 15,-8 0 0-15,1 3 0 0,4 3 10 0,-4 0 3 16,3-6 0-16,-3 6 0 0,4 0-11 0,-4 0-3 15,0 5 0-15,3-5 0 0,1 3 35 0,-1-3 8 0,0 0 0 16,-3 0 1-16,0-6-8 0,0 11-1 0,0-11-1 0,0 6 0 16,4 0-22-16,-4 0-4 0,7-6-1 0,-7 6 0 15,3 3-24-15,1 2-8 16,-5 1 0-16,5-6 0 0,-1 0 0 0,-3 0 0 16,4 3 0-16,-1 5 0 0,-3-5 0 0,4 3 0 0,-1-6 0 15,1 6 0-15,-4-1 0 0,3-2 0 0,4 3 0 0,-3-6 0 16,3 6 0-16,-4-7 0 0,4 7 0 0,0-6 0 15,4 0 0-15,-1 0 0 0,1 9 0 0,3-10 0 16,0-5 14-16,0 6-4 0,0 0-1 0,0-6 0 16,3 6-1-16,1-6 0 0,-4 0 0 0,4 0 0 15,-1 6 0-15,-3-12-8 0,4 6 12 0,-1-6-4 16,1 0-8-16,0 0 10 0,-4-8-10 0,0 5 10 16,0 3-2-16,3 0 0 0,-3-3 0 0,1-8 0 15,-5 5-8-15,-3 0-9 0,4 0 9 0,-1-2-13 0,-3 8 13 16,0-6 0-16,0 0 0 0,0 6 0 15,0-2 0-15,0 2 0 0,-3 0 0 0,3 0 0 0,0 0 0 0,0 6 0 16,0 0 0-16,0 0 0 0,0 0 0 0,0 0 0 16,0 0 0-16,0 0 0 0,0 0 0 0,0 6 0 15,3 0 0-15,1 3 0 0,-1 2 0 16,1-5 0-16,-1 6 0 0,1-6 0 16,-1 0 0-16,1 0 0 0,-4-6 0 0,3 11 0 0,1-8 0 0,-1 6 0 15,1 0 0-15,-1 3 0 0,1-6 0 0,0 5 0 16,-4-5 0-16,3 3 0 0,1 3 0 0,-1 6 0 15,1-13 0-15,-1 7 0 0,1-6 0 0,-1 3 0 16,-3-9-8-16,4 6 8 16,3 0-52-16,0 0-8 0,0-1-2 0,3 1-479 0,1 0-96 0</inkml:trace>
  <inkml:trace contextRef="#ctx0" brushRef="#br0" timeOffset="18101.94">11405 6426 836 0,'0'0'24'16,"0"0"4"-16,0 0-28 0,0 0 0 0,0 0 0 0,-3 6 0 15,3-6 72-15,0 6 8 0,0 5 1 0,0-11 1 0,0 0-12 0,0 0-2 16,0 0-1-16,0 0 0 0,0 0 5 0,0 0 2 16,0 0 0-16,0 0 0 0,0 0-33 0,0 0-6 15,0 0-2-15,0 0 0 0,0 0-33 0,0 0 0 16,0 0 0-16,0 0 0 0,0 0 23 0,0 0-3 15,0 0 0-15,0 0 0 0,0 0-32 0,0 0-6 16,0 3-2-16,0-3 0 0,0 0 20 16,0 0 0-16,0 0 0 0,0 0 0 0,-4 6 12 0,-3 0 7 15,7-6 1-15,-3 3 0 0,-4-3-20 0,0 0 8 16,7 0-8-16,-8 0 0 0,5-3 10 0,3 3-10 16,-7-3 8-16,3 0-8 0,-3 3 0 0,4-3 8 0,-4 0-8 0,0 3 0 31,0 0-18-31,3 0-9 0,-3-3-1 0,4 3-1 0,3 0 45 0,-8 3 8 0,1-3 3 0,0 3 0 15,4 3-27-15,-4 0 0 0,0 3 0 16,3-3-11-16,-3 5 11 0,4-5-12 0,-4 6 12 0,0-3-12 16,3 0 12-16,0 5 0 0,1-2 0 0,-1 0 0 15,1-3-15-15,-1 2-1 0,1 1 0 0,3-6 0 16,0 6 16-16,0-6 0 0,0 5 0 0,3-5 0 16,-3 0 10-16,4 3 5 0,-1-3 1 15,1 0 0-15,-4-6-3 0,7 12 0 0,0-7 0 0,0 1 0 16,4 0 5-16,-1-3 1 0,1 0 0 0,-1 0 0 15,1 0-6-15,3 6-1 0,-3 14 0 0,3-17 0 16,0-6-4-16,-4 0 0 0,5 0-8 0,-5 0 12 16,1-6-12-16,3 6 0 0,0 0 0 0,-3-6 0 15,3 1-69-15,0 5-7 0,-4-9-2 16,5 6-714-16</inkml:trace>
  <inkml:trace contextRef="#ctx0" brushRef="#br0" timeOffset="18915.032">11518 5888 576 0,'0'0'12'0,"-3"6"4"0,3-3 0 0,-4 2 0 0,4 1-16 0,0-6 0 0,-3 6 0 0,-1 6 0 15,4-6 105-15,0 0 19 0,0-6 3 0,-3 12 1 16,3-12-85-16,0 5-17 0,0-2-3 0,-4 6-1 16,4 6 12-16,0-3 2 0,0-1 1 0,4 1 0 15,-4 0 5-15,3 8 1 0,1-2 0 0,-1 3 0 16,1-4-14-16,3 13-2 0,-4-10-1 0,8 16 0 16,-4-7 22-16,3 3 4 0,-2 1 0 0,-1 2 1 15,0-3-33-15,0-2-8 0,-4 8 0 0,4-6-1 16,-3-2 32-16,-1 5 6 15,1-3 2-15,-1 4 0 0,1-4-25 0,-1 0-5 0,4 3-1 0,-3-5 0 16,0 2-20-16,-4-2 0 0,0-4-12 16,0 1 4-16,0-4 8 0,-4 1 0 0,4-7 0 0,0 10 0 15,0-10 23-15,-4-5 6 0,4 3 2 0,0-3 0 16,0-1-19-16,-3 1-3 0,3-6-1 0,0-6 0 16,0 0-37-16,0 0-8 0,0 0-2 0,0 0 0 0,3 0 39 15,1-6 10-15,0 0 1 0,3-6 0 16,0 7-171-16,3-4-35 0,4-21-6 0,0 13-2 15</inkml:trace>
  <inkml:trace contextRef="#ctx0" brushRef="#br0" timeOffset="19510.84">11966 6605 1011 0,'0'0'22'0,"0"0"5"0,0 0 1 0,0 0 0 0,0 0-28 0,0 0 0 0,0 0 0 0,0 0 0 16,0 0 88-16,0 0 11 0,0 0 2 0,-7-6 1 15,4 0-33-15,3 6-6 0,0 0-2 0,-7-3 0 16,0 0-18-16,3 3-4 0,4 0-1 0,0 0 0 15,0 0-2-15,-7-2-1 0,7 2 0 0,-7 2 0 16,0 1-13-16,0 0-2 0,0 3-1 0,0 0 0 16,3 0-11-16,-3 6-8 0,0-1 12 0,3 4-12 15,-3-3 11-15,0 0-11 0,4 5 10 0,-4-5-10 0,3 0 16 16,4 3-4-16,-3 2 0 16,-1-5 0-16,4 3-21 0,-3-7-5 0,-1 1-1 0,4-3 0 0,0 6 15 0,0-6 0 15,0-6 0-15,0 0 0 0,4 9 24 0,-4-9 8 16,0 0 2-16,3 3 0 0,-3-3-15 0,7 0-3 15,4 0-1-15,-4 0 0 0,3-3-6 16,1 0-1-16,0-3 0 0,-1 0 0 0,1 0 0 16,-1-6-8-16,1 1 12 0,0-4-4 0,-1 3-8 15,-3 6 0-15,0-6 0 0,0 7 0 0,0-7 0 0,-3 6 0 16,-1-3 0-16,1 3 0 0,0 0 0 0,-4 0-12 16,0 1 2-16,0 5 1 0,0 0 9 0,0 0 0 15,0 0 0-15,0 0 0 0,0 0-8 0,0 0 0 16,0-12 0-16,0 12 0 0,0 0 0 0,0 12 0 0,0-1 0 15,0-5 0-15,0 3 26 0,3-3 6 0,-3 3 0 16,4 5 1 0,-4-2-43-16,3-6-9 0,1 3-1 0,-1 3-1 0,1-4 29 0,3 1 0 0,-4-3 0 0,1 6 0 15,3-6 0-15,-4 3 0 0,4-6 0 0,-3 0 0 16,-4-3-24-16,7 2-12 16,0 1-3-16,-3 0 0 0,3 0-71 15,0-3-14-15,0 0-4 0,3 0 0 0</inkml:trace>
  <inkml:trace contextRef="#ctx0" brushRef="#br0" timeOffset="20231.395">12428 6493 1321 0,'0'0'28'0,"-3"6"7"0,-1 0 1 0,4-6 2 0,-3 6-30 0,-1 0-8 16,1 0 0-16,-1 0 0 0,4-6 92 0,-3 8 16 0,3-8 4 0,0 0 1 15,0 0-39-15,0 0-8 0,0 0-2 0,-7 6 0 16,7-6 0-16,0 0-1 0,0 0 0 0,-7 0 0 15,7 0-51-15,0 0-12 0,-8 6 0 0,1-6 0 16,0 0 0-16,7 0 0 0,-7 6 0 0,0-6 0 16,0 6 0-16,4 0 0 0,-4 0 0 0,0 0 0 15,3 2 0-15,-3-2 0 16,7-6 0-16,-4 12 0 0,-3 0 0 0,4 5 0 0,-1-8 0 0,-3 0 0 16,4 0 0-16,-1 3 0 0,1 5 0 0,3-11 0 15,0-6 0-15,-4 6 0 0,1 3 0 0,3-9 0 16,0 0 0-16,0 0 0 0,0 6 0 0,-4 6 0 15,4-1 0-15,0-5 0 0,0 0 0 0,0-6 0 16,0 0 0-16,4 6-8 0,-4-6-1 0,0 0 0 16,0 0 9-16,3 6 12 0,1-3-2 0,-4-3-1 15,0 0-9-15,7 6-12 0,-4-6 2 0,4 3 1 16,-7-3 9-16,7-3 12 0,0-3-2 0,-3 3-1 0,3 0-9 16,0 3 0-16,-7 0 0 0,4-3 0 0,3 3 0 0,-4 0 0 15,4 0 0-15,0 0 0 0,0 0 0 16,-3-6 0-16,-4 6 0 0,3 0 0 0,4 0 0 0,-3 0 0 15,3 0 0-15,-7 0 0 0,4 0 0 0,-4 0 0 16,7 0 0-16,-4 6 0 16,4-6 0-16,-3 6 0 0,-1-3 0 0,1 6 0 0,-4-9 0 0,0 5 0 15,3 4 0-15,-3 3 0 0,0-6 0 0,4 6 0 16,-4-3 0-16,0-1 0 16,0 1 0-16,0 3 0 0,0 0 0 0,0-6 0 15,0-1 0-15,0-5 0 0,0 0 0 0,-4 9 0 0,1-3 0 0,3-6 0 16,-4 6 0-16,4-6 0 15,0 0 0-15,0 0 0 0,0 0 0 0,-3 6 0 0,3-6 0 0,0 0 0 0,0 0 0 16,-11 12 8 0,4-6-59-16,4-6-12 0,3 0-2 0,0 0-1 0,-7 5 53 0,7-5 13 0,-8 0 0 15,1 0 0 1,4-5-105-16,-4-1-19 0,0-6-3 0,-4 3-376 0,4 0-75 0</inkml:trace>
  <inkml:trace contextRef="#ctx0" brushRef="#br0" timeOffset="21097.346">12668 6567 806 0,'0'0'17'0,"0"0"4"0,0 0 1 0,0 0 2 0,0 0-24 0,0 0 0 0,-3-6 0 0,3 6 0 16,0 0 107-16,0 0 17 0,0 0 3 0,-7 0 1 16,0-6-52-16,7 6-9 0,-7 0-3 0,7 0 0 15,0 0 0-15,-8 0 0 0,1 0 0 0,0 0 0 16,7 0-29-16,-10 0-7 0,3 0 0 16,7 0-1-16,0 0-12 0,-4 6-3 0,-3 0 0 0,0 0 0 15,4-3-12-15,-4 0 0 0,7-3 0 0,-4 8 0 16,0-2 0-16,1 0 0 0,-1 0 0 0,1 0 0 15,-1 0 9-15,-3 0-1 0,4 0 0 0,-1 2 0 16,1 1-8-16,-1-3 8 0,4-6-8 0,-3 9 8 16,-1-3 4-16,1-6 0 0,3 0 0 0,-4 6 0 15,4-6 5-15,0 6 2 0,0-6 0 0,-3 5 0 16,3-5-30-16,0 0-5 0,0 0-2 0,0 0 0 16,0 0 18-16,0 0 0 0,0 6 0 0,3 0 0 0,-3-6 20 15,0 0 8-15,4 6 2 0,3-3 0 16,0 3-48-1,-7-6-10-15,3 3-1 0,4 0-1 0,0 9 30 0,-7-12 0 0,0 0 0 0,7 0 0 16,-3 5 0-16,-1 1 0 0,-3-6 0 0,0 0 0 16,0 0 25-16,8 6 11 0,-1-6 3 0,0 6 0 0,-4-6-31 0,-3 0-8 15,7 6 0-15,0-6 0 16,0 3-30-16,-3 0-7 0,3 0-2 0,-4 3 0 0,1 0 62 16,3-6 12-16,-3 2 2 0,-4-2 1 0,3 0-10 0,4 3-1 15,-7-3-1-15,7 6 0 0,-3-6-41 0,-4 0-8 16,0 0-1-16,0 0-1 0,3 0 25 0,-3 0 0 15,7 0 0-15,-3 0 0 0,-1 6 0 0,1 0 0 0,-1 0 0 16,-3-6 0-16,4 6 0 0,-4 0 0 0,3 0 0 0,-3 5 0 16,4-2 15-16,-4 3 8 0,0 0 1 0,0-1 1 15,-4-5-40-15,4 6-8 0,0 3-1 0,-3-3-1 16,3-12 25-16,-4 5 8 0,1 7 0 0,-1 0 0 16,1 3-8-16,-1-4 0 0,1 1 0 0,-1-6 0 15,4-6 15-15,-7 12 1 0,7-12 1 0,-7 0 0 16,7 0-17-16,-10 6-11 0,10-6 2 0,-8 3 0 15,8-3 9-15,-10 0 11 0,-1-3-3 0,1 0 0 16,3 0-8-16,0 3 0 0,0-12 0 0,0 12 0 16,3-6-51-16,4 6-9 0,0 0-1 0,0 0-1 15,-7-6-92-15,7 6-18 0,0 0-4 16,0 0-1-16</inkml:trace>
  <inkml:trace contextRef="#ctx0" brushRef="#br0" timeOffset="21933.496">12838 6643 955 0,'0'0'27'0,"0"0"6"0,-4 9-33 0,1 0 0 0,-1-3 0 0,-3 0 0 15,7-6 96-15,-4 6 12 0,1-1 2 0,3-5 1 16,0 0-50-16,0 0-9 0,0 0-3 0,0 0 0 16,0 0 12-16,0 0 3 0,0 0 0 0,0 0 0 15,0 12-33-15,0-12-7 0,0 0 0 0,0 0-1 16,0 0 14-16,0 0 3 0,0 3 1 0,0-3 0 0,0 0-33 16,7 6-8-16,-4 0 0 0,1 0 0 0,3 6 0 0,0-12 0 15,0 5 0-15,4 1 0 0,-1 0 0 0,-3-6 0 16,4 0 0-16,0 0 0 0,-1 0 33 0,1 0 5 15,3 0 1-15,-4 0 0 0,1 0-25 16,0-6-5-16,-1 6-1 0,4-6 0 16,-3 1 7-16,-4-4 1 0,4 6 0 0,-4-3 0 0,0 0-16 0,0 0 0 15,0-3 0-15,0 3 0 0,0 1 0 16,0-7 0-16,-4 6 0 0,4 0 0 0,-3-3 0 0,3 3 0 16,-3 0 0-16,-1-5 0 0,-3-1 0 0,4 0 0 15,-1 3 0-15,1-2 0 0,-4 5 0 0,0-6 0 16,0 0 0-16,-4 6 0 0,1-8 0 0,3 8 0 15,-4-6 0-15,1 6-10 0,-1 0-2 0,-3 0 0 16,3-5 0-16,-3 11 0 16,0-6-28-16,0 6-5 0,-3 0-2 0,-1 0 0 0,-3 0 38 0,3 6 9 0,1 5 0 0,-4-5 0 15,0 6 0-15,0 3 0 0,3 2 0 0,-3 1 0 16,0 0-10-16,3 2 10 0,1-2-12 0,-1 2 12 16,0-2 0-16,1 0 0 0,3 5 0 0,0-8 0 15,0 3 8-15,0-1-8 0,0-2 0 0,3 5 0 16,-3-5 0-16,3-3 0 0,4 3-13 0,-3-7 4 15,3 4 9-15,0-3 0 0,-4 9 0 16,8-12 0-16,-4 5 0 0,3 1 11 0,1 9-3 0,-1-15 0 16,1-1-8-16,3 1 0 0,0 0 0 0,0 0 0 15,4 6 0-15,-4-6 0 0,3 3 0 0,4-4 0 16,-3 1 0-16,3 0 0 0,0 0 0 0,0 6 0 16,1-3 0-16,-1-1 0 15,3 1 0-15,-3-3 0 0,1 0 0 0,-1 0 0 0,0 0 0 0,0 0 0 16,3 0 0-16,-2-6 0 15,2 2 0-15,-3 4 0 0,0-3-46 0,4 0-14 0,-4-3-4 0,0 0-477 16,4 0-96-16</inkml:trace>
  <inkml:trace contextRef="#ctx0" brushRef="#br0" timeOffset="40873.895">13966 6643 768 0,'0'0'21'0,"0"0"7"0,0 0-28 0,0 0 0 16,-3 6 0-16,-4 0 0 0,7-6 71 0,-4 6 9 15,4-6 1-15,-3 6 1 0,-1-6-15 0,1 6-3 16,3 5-1-16,-4 1 0 0,4-6-9 0,-3 3-2 15,3-3 0-15,0 6 0 0,0-1-31 0,0-5-6 16,-4 9-2-16,4-3 0 0,0-4 13 0,-3 1 2 16,3 9 1-16,-4-6 0 0,4 2-29 0,-3 4 0 15,3 0 0-15,0-7 0 0,-4 1 34 0,4 0 1 16,0 3 0-16,0-4 0 0,0-5-44 0,0-6-9 16,0 0-2-16,0 0 0 0,0 0 32 0,0 0 7 15,0-6 1-15,0 6 0 0,0 0 35 0,0-5 7 0,0-1 2 16,0-9 0-16,0 9-52 0,0 0-12 0,4 0 0 0,-1-5 0 15,-3-1 0-15,0 0 0 0,0 3 0 0,4 0 0 16,-4-2 0-16,0 2 0 0,3-3-8 0,-3 0 8 16,4 6 0-16,-4 1 0 0,3-7 0 0,-3 6 0 15,4 3 0-15,-4-9 0 0,3 0 0 0,1-5 0 16,-1 2 0-16,1 3 0 0,-1 1 0 0,1-1 0 16,-1-6 0-16,1 3 0 0,0-2 0 0,3-1 0 15,0-2 0-15,-4 8 0 0,4-6 0 0,-3 6 9 16,3-2-9-16,0 5-11 0,0 6 3 0,-4-9 0 15,5 6 8-15,-5 6 11 0,4-11-3 0,-3 11 0 16,-1-6-8-16,1 6 0 0,-1-6 0 0,1 3 0 0,-1 3-9 0,4 0-4 16,-7 0-1-16,4 0 0 0,3 3 14 0,0 3-9 15,0 0 9-15,-3 11-8 16,-1-11 8-16,4 6 0 0,-3 3 0 0,3 8-8 16,-4-5 8-16,4-1 0 0,-3 4 0 0,-1 2 0 15,1-5 12-15,3 3-3 0,-4 2 0 0,1-2 0 0,-1 2 0 0,1-2 0 16,0-1 0-16,-4 1 0 0,3-3-9 0,-3-4 0 15,4 4 0-15,-4 0-11 0,3-12 11 0,-3 5 0 16,0-2 0-16,0-3 0 0,0-6-21 0,0 0-3 16,0 0 0-16,0 0 0 15,0 0-13-15,0 0-3 0,0 0-1 0,0 0 0 16,0 0-6-16,0 0-1 0,0 0 0 0,0 0 0 16,0 0-21-16,0 0-5 0,0 0-1 0,0 0-335 0,0 0-67 15</inkml:trace>
  <inkml:trace contextRef="#ctx0" brushRef="#br0" timeOffset="41667.909">14323 6752 836 0,'0'0'24'0,"0"0"4"0,0 0-28 0,0 0 0 0,-4-6 0 0,4 6 0 16,0 0 50-16,0 0 4 0,0-6 1 0,0 6 0 16,0 0 14-16,0 0 3 0,0-11 1 0,0 11 0 15,0 0-53-15,4-9-10 0,3 3-2 0,-7 6-8 16,3-3 23-16,-3 3-3 0,7 0 0 0,-3-3 0 15,3 3 14-15,0 0 2 0,0 3 1 0,-7-3 0 16,4 0-29-16,3 0-8 0,0 3 0 0,-7-3 0 16,7-3 0-16,0 0 0 0,0-3 0 0,0 0 0 15,0-6 0-15,0-5 0 0,0-1 0 0,0 3 0 16,0-8 52-16,4 2 10 0,-4 4 2 0,0-1 0 16,-4-5-103-16,1 8-20 0,0 3-4 0,-4-5-1 15,3 5 52-15,-6-3 12 0,-1 6 0 0,0 6 0 0,4 3-23 0,-3-11-1 16,-4 11-1-16,0-6 0 15,3 6-11-15,-3 0-3 0,0 0 0 0,0 6 0 0,0-1 39 16,-4 1 0-16,4 0 0 0,-3 3 0 0,3 3 0 0,0 0 0 16,0-1 0-16,0 1 0 0,0 3 0 0,0 2 0 15,-1 1 0-15,5-3 0 0,-1 2 0 0,1 1 0 16,3-6 0-16,0 5 0 0,0-2 44 0,0 3 16 16,3-1 3-16,1-5 1 0,-1 3-64 0,1 8-28 15,3-5 3-15,0 3 0 16,0-4-11-16,0 1-3 0,0-1 0 0,-3-2 0 15,3 9-122-15,-4-13-25 0</inkml:trace>
  <inkml:trace contextRef="#ctx0" brushRef="#br0" timeOffset="49270.512">15529 6443 874 0,'0'0'19'0,"0"0"4"0,0 0 1 0,0 0 1 0,-7-5-25 0,4-1 0 0,3 6 0 0,0 0 0 0,0 0 79 0,0 0 10 15,0 0 3-15,0 0 0 0,0 0 12 0,0 0 4 16,0 0 0-16,0 0 0 0,0 0-36 0,0 0-6 16,-7 0-2-16,7 0 0 0,0 0 4 0,-7 0 0 15,0-6 0-15,-4 6 0 0,4-6-32 0,7 6-7 16,0 0-1-16,-7 0 0 0,-7 0-28 0,3 0 0 16,1 0 0-16,-5 6 0 0,1 0 0 0,0-6 0 15,0 6 0-15,0 5 0 0,0-5-10 0,3 0 10 16,-3 3-8-16,4 3 8 0,-1-6-8 0,0-1 8 15,4 7-8-15,0-6 8 0,0 0-9 0,4 3 9 16,-1-3-10-16,1 5 10 0,-1-11 0 0,4 0 0 16,0 0 0-16,0 0 0 0,0 0 0 0,0 0 0 15,0 0 0-15,0 0 0 0,0 0-8 0,0 0 8 0,0 0 0 0,0 0-9 16,0 0 9-16,0 0 0 0,0 0 0 0,0 0 0 16,0 0 0-16,0 0 0 0,0 0 0 0,7 6 0 15,0 0-9-15,0 0 9 0,0 0-10 0,0 0 10 16,1 0-9-16,-1 2 9 0,0 4-8 0,0-6 8 15,0 6 0-15,-4-6 0 0,4 5 0 0,0 1 0 16,-3 3-24-16,-1-3-5 0,1 5-2 16,-1-5 0-16,1 3 31 0,0 2 0 0,-4-5 0 0,0 0 0 15,3-3 0-15,-3 3 0 0,4-1 0 0,-4-5 0 16,0 6 45-16,0-6 15 0,0-6 4 0,3 9 0 16,-6-1-52-16,3-5-12 0,0-3 0 0,0 0 0 0,0 0 0 15,0 0 0-15,0 6 0 0,-4 0 0 0,-3 0 0 16,0 0 0-16,0 6 0 0,0-6 0 0,-4-1 0 15,1 1 0-15,-1 3 0 0,-3 0 0 0,-4 6 0 0,4-9 0 16,-3 5 0-16,-1 1 0 0,4-9 12 16,-4 9 0-16,4-9 0 0,0 6 0 0,0-9-12 15,3 5 0-15,1 1 0 0,3-6 0 16,7 0 0-16,0 0-18 0,0 0 4 0,-11 0 1 0,11 0 0 0,-7 0 0 16,7 0 0-16,-4-6 0 15,1 1-33-15,3 5-6 0,0-12-2 0,3 3-547 16,5 3-110-16</inkml:trace>
  <inkml:trace contextRef="#ctx0" brushRef="#br0" timeOffset="49920.25">15617 6567 961 0,'0'0'20'0,"0"0"5"0,-10 0 1 16,6 6 2-16,4-6-28 0,-7 0 0 0,-3 0 0 0,3 3 0 0,3 0 96 0,-3 5 12 16,-3 4 4-16,2-6 0 0,1 0-36 0,0 0-8 15,0 0 0-15,0 5-1 0,0-5-27 0,-3 0-4 16,3 3-2-16,-4 3 0 0,4 5 24 0,-4-5 5 16,4 3 1-16,0 3 0 0,4-1-52 0,-1-2-12 15,1 5 0-15,-4 1 0 0,3-9 0 0,0 8 0 16,1-2 0-16,-1 0 0 0,1-7 0 0,3 1 0 15,3 3 0-15,1 3 0 0,-1-13 0 0,1 7 0 16,0-3 0-16,3 3 0 0,3 0 29 0,-3-7 3 16,4 1 1-16,-4 0 0 0,7-6-21 0,0 0-12 15,0 0 12-15,0-6-12 0,0 6 12 0,1-11-4 16,-1 2 0-16,0-6-8 0,-4 6 9 0,4-3-9 0,1 1 0 16,-5-7 9-16,1 3-9 0,-1 4 12 0,-3-7-12 15,0 0 12-15,0 4-12 0,-3 2 8 0,0-6-8 16,-1 3 8-16,-3-2-8 0,4 5 0 0,-8-6-12 0,4 1 12 15,-3 2-35 1,-1 9 1-16,0-11 0 0,-3 11 0 0,4 0 1 16,-4 0 0-16,0 0 0 0,0-3 0 0,-4 0 8 0,4 6 1 0,0-8 1 0,0 5 0 15,-4 6 15-15,11 0 8 0,-7 0-10 0,0 0 10 16,0 0-16-16,0 0 2 16,-3 6 1-16,3-6 0 0,-4 6 3 0,4-1 1 0,7-5 0 0,-7 3 0 15,0 6-6-15,0 6-1 0,0-9 0 0,3 0 0 31,1 5-25-31,-1-5-6 0,1 0-1 0,3 0-418 0,-4 3-84 0</inkml:trace>
  <inkml:trace contextRef="#ctx0" brushRef="#br0" timeOffset="50275.207">15840 6661 1292 0,'0'0'28'0,"0"0"7"0,0 0 1 0,0 0 0 0,0 0-36 0,0 0 0 0,0 0 0 0,-4 6 0 16,1 6 84-16,-1-1 9 0,4-5 3 0,-3 0 0 16,-1 6-57-16,1 3-11 0,3-4-3 0,-4 7 0 15,1-3-25-15,-1 2 0 0,0 1 0 0,1 0 0 16,-1-1 0-16,1-2 0 0,-4 3 0 0,3-4 0 16,1 1 34-16,3 0 2 0,0-4 0 0,0-11 0 15,0 0-59-15,0 0-11 0,0 0-2 0,0 0-753 16</inkml:trace>
  <inkml:trace contextRef="#ctx0" brushRef="#br0" timeOffset="50476.451">15783 6370 1698 0,'0'0'48'0,"-7"-6"11"0,0 0-47 0,0 0-12 16,0-5 0-16,0 5 0 0,0 3 22 0,0-3 2 16,3 6 1-16,-3-6 0 0,7 6-8 0,0 0-1 15,0 0-1-15,0 0-536 16,0-6-107-16</inkml:trace>
  <inkml:trace contextRef="#ctx0" brushRef="#br0" timeOffset="50905.534">16055 6117 1422 0,'0'0'31'0,"0"0"6"0,-4-6 2 0,4 6 1 0,-3-6-32 0,3 6-8 0,0 0 0 0,0 0 0 0,0 0 53 16,0 0 9-16,0 0 2 0,0 0 0 16,-4-6-10-16,4 6-2 0,0 0 0 0,0 0 0 0,0 0-37 15,0 6-15-15,4 6 11 0,-1-6-11 0,1 0 0 16,-1 6 0-16,1-1 0 0,3 16 0 0,0-4 0 0,0 10 0 16,-3-1 0-16,-1 3 0 0,4-2 0 0,-3 8 0 15,-1-3 0-15,1 6 0 0,-1-3 8 0,1 3-8 16,-1-11 0-16,1 8 9 0,-1-9-9 0,-3 3 8 15,4 1-8-15,-4 2 8 0,0-6-8 0,0 1 12 16,0-4-12-16,-4-5 12 0,4-4-4 0,-3 4 0 16,3-7 0-16,-4-2 0 0,1 3-8 0,-1-7 12 0,4 1-12 0,0 0 12 15,0-12-12-15,0 0 0 0,0 0 0 0,0 0 0 32,0 0-48-32,0 0-12 0,-3 6-3 0,3-6 0 15,0 0-1-15,0 0 0 0,0 0 0 0,0 0 0 16,0 0-90-16,0 0-18 0,-4-12-4 0,4 12-1 0</inkml:trace>
  <inkml:trace contextRef="#ctx0" brushRef="#br0" timeOffset="51264.082">15970 6549 1350 0,'0'0'29'0,"0"0"7"0,0 0 0 0,0 0 3 0,0 0-31 0,0 0-8 16,0 0 0-16,0 0 0 0,0 0 75 0,0 0 13 15,0 0 4-15,0 0 0 0,0 0-26 0,0 0-5 16,0 0-1-16,0 0 0 0,0 0-35 0,0 0-7 15,4 0-2-15,-1 6 0 0,8 0-16 0,-1 0 0 0,-2-6 0 16,2 6 0-16,4-6 0 0,-3 3 0 16,3 0 0-16,0 5 0 0,0-5 0 0,0 0 0 15,-3 3 0-15,3-6 0 0,-3 0 0 0,3 0-9 16,0 0 1-16,-4 0 0 16,1 0-23-16,-1 0-4 0,1 0-1 0,0 0 0 15,-1-6-38-15,1 3-8 0,-1 3-2 0,1 0-397 0,0 0-80 0</inkml:trace>
  <inkml:trace contextRef="#ctx0" brushRef="#br0" timeOffset="73063.958">17216 6779 576 0,'0'11'12'15,"0"1"4"-15,3 0 0 0,1-3 0 0,-4-9-16 0,0 0 0 0,0 0 0 0,0 0 0 0,7 0 54 0,-7 0 8 16,0 0 2-16,0 0 0 0,0 0 18 0,0 0 4 16,7 0 1-16,-7 0 0 0,0 0-12 0,0 0-3 15,0 0 0-15,3-3 0 0,1-3-8 0,-1 0-3 16,-3 0 0-16,0 6 0 0,0 0-20 0,0 0-4 15,-7 0-1-15,0 6 0 0,-3-12-36 0,-1 6-10 16,0-6-1-16,-3 12 0 0,0 0-2 0,-3 0-1 16,2 9 0-16,-6-4 0 0,4 1 5 0,-1 6 1 0,-3-1 0 15,3-2 0-15,1-3 8 0,-1 5 0 0,0-5 8 0,4 0-8 16,0 0 10-16,3 2-2 0,4 4-8 0,0-6 12 16,7-12-12-16,-7 9 0 0,4 2 0 0,-1 1 0 15,1-6 10-15,3-6-1 0,0 0 0 0,3 0 0 16,1 0 2-16,3 6 0 0,3 0 0 0,-3 0 0 15,4-6-11-15,3 6 0 0,-3 2 0 0,6-5 0 16,-2-3 0-16,-1 0 0 0,0 3 0 0,0 3 8 16,4 0-8-16,-4-12 0 0,3-9 0 0,-3 4 0 15,0 5 9-15,1-6 0 0,-1 6 0 0,0-6 0 16,0 4-25-16,-7-4-6 0,4 0-1 0,-8-6 0 31,4-2-21-31,-3 2-5 0,-1 6-1 0,-3 1 0 0,0-4 39 0,0 0 11 0,-3 6 0 0,-1-2 0 16,1-1 0-16,-4-6 0 0,-1 4 0 0,1 2 0 15,0 0 0-15,0 0 18 0,0 12-3 0,0-9-1 0,0 7 12 16,7 2 2-16,0 0 1 0,-3 0 0 0,-1-6-13 16,4 6-2-16,-3 8-1 0,3-8 0 0,0 0-13 0,0 15 0 15,0 3-9-15,3 5 9 0,1-2 0 0,-1-9 0 16,1-1 0-16,3 1 0 0,-4 0 0 0,4 3 0 16,0-4 0-16,0 1 0 0,4-6 10 0,-4 6-2 15,4 3 0-15,-1 2 0 0,-3-11-8 0,0 6 0 16,0-12 9-16,0 0-9 0,-3 3 0 0,-4-3 0 15,11 0 0-15,-8 3 0 16,4 3-47-16,-7-6-13 0,4-12-4 0,-1 6-409 16,1 0-83-16</inkml:trace>
  <inkml:trace contextRef="#ctx0" brushRef="#br0" timeOffset="73951.924">17406 6796 1267 0,'0'0'28'15,"0"0"5"-15,0 0 2 0,0 0 1 0,0 0-36 0,0 0 0 0,0 0 0 0,-3 6 0 0,-1 0 109 0,4-6 15 16,0 0 4-16,0 0 0 16,-4 6-103-16,1 0-25 0,3-6 0 0,0 6 0 0,3-1 40 0,1 4 2 15,0 3 1-15,-1 6 0 0,4-7-28 0,0-5-6 16,0 6-1-16,0 3 0 0,0 2-8 0,-3-5 10 15,3 0-10-15,0 0 10 0,0-12-10 0,-3 9 8 16,-4 2-8-16,3-5 8 0,1-6 4 0,-4 0 1 16,0 0 0-16,0 0 0 0,0 0 15 0,0 0 4 0,0 0 0 15,0 0 0-15,0 0-12 0,0 0-1 0,-4-12-1 16,1 1 0-16,3 11-10 0,0 0-8 0,-4-6 12 0,0-3-12 16,1 3 8-16,-1 0-8 0,1-6 0 0,-1 7 0 15,1-1 0-15,3-6 0 0,-4 3 0 0,4 3 0 16,0 6 0-16,0-6-9 0,-3 0 9 0,3 1-12 15,0 5 12-15,0 0-8 0,3-6 8 0,-3-6-8 16,0 12 8-16,0 0-10 16,0 0 10-16,0 0-10 0,4-6 10 0,-1 0 0 15,4 6-9-15,-3-3 9 0,3 0-15 0,0 3 2 0,0 0 0 0,0 0 0 16,0 0 13-16,0 3 0 0,0 6-10 0,0-3 10 16,4 0 0-16,-4 0 0 0,-3 5-9 0,3-5 9 15,-7-6-27-15,3 0-1 0,-3 0-1 16,7 6 0-16,-3 3 53 0,-4-9 10 0,3 6 2 0,-3-6 1 15,4 12-21-15,-4-6-5 0,0-6-1 0,0 0 0 16,0 0-10-16,3 5 0 0,-3-5 0 0,0 0 0 0,0 0 0 16,0 0 0-16,0 0 0 0,0 0 8 0,4 12 3 0,-4-6 0 15,0-6 0-15,0 0 0 0,0 0-11 0,0 0-16 16,0-6 4-16,0 6 1 0,0 0-9 0,0 0-3 16,0 0 0-16,3-6 0 15,1 0-2-15,-4 1-1 0,3-1 0 16,1 0 0-16,-4 0 26 0,4 0 12 0,-1-6 0 0,-3 3-1 0,4 9-11 15,-1-5 0-15,-3-7 0 0,4 6 0 0,-4 6 0 16,7 0 0-16,-4-6 0 0,1-3 0 0,3 3 0 16,-4 3 0-16,-3 3-11 0,0 0 11 0,7 6 0 0,0-3 0 15,-3-6 0-15,3 3 11 0,0 0-11 0,0 0-16 16,0 6 4-16,0 0 1 0,-3-6 34 0,3 0 6 16,-7 0 2-16,7 6 0 0,0 6-15 0,-4-6-4 0,4-1 0 0,-3 1 0 15,3 0-12-15,-3 0 9 0,3 0-9 0,-4-3 8 16,-3-3-8-16,4 12 0 0,3-6 0 0,-4-1 0 15,1 1 0-15,-1 0 0 0,-3-6 0 0,0 0 0 32,4 9-36-32,-1-6-10 0,-3-3-2 0,7 9-553 0,-3-6-111 0</inkml:trace>
  <inkml:trace contextRef="#ctx0" brushRef="#br0" timeOffset="74414.281">17956 6808 1267 0,'0'0'28'0,"0"0"5"0,0 0 2 0,0 0 1 0,0 6-36 15,0-6 0-15,0 0 0 0,-3 12 0 0,-1-7 58 0,4-5 5 16,0 0 1-16,-3 6 0 0,-1 15 0 0,4-9 0 16,-3 5 0-16,3-8 0 0,3 3 0 0,-3 6 0 15,4-1 0-15,-1 1 0 0,4-3-52 0,-3-10-12 0,-1 13 0 0,4-6 0 16,-3-3 42-16,3 2 6 0,0 1 0 0,0 0 1 16,0 0-30-16,0-6-7 0,0 2 0 0,0 4-1 15,0 6-11-15,4-6 8 0,-4-1-8 16,-3-5 8-16,3-9-8 0,0 0 0 15,-7 3 0-15,0 0 0 0,0 0 36 0,14 3 6 16,-4-6 1-16,1-3 0 0,-4-5-23 0,0-1-4 16,4-3 0-16,-1 0-1 0,-6 1-2 0,3-4 0 0,-4-2 0 0,1-4 0 15,3 6-13-15,-7 1-16 0,0-4 3 0,4 4 1 16,-4-7-6-16,-4 9-1 0,4-2 0 0,-4-10 0 16,4 10-17-1,-3-1-4-15,-1 6-1 0,1-3 0 0,3 1-28 0,-4 8-6 0,4 6-1 16,0 0 0-16,0 0-128 0,0 0-27 15,0 0-5-15,0 0 0 0</inkml:trace>
  <inkml:trace contextRef="#ctx0" brushRef="#br0" timeOffset="75685.066">18598 6840 1036 0,'0'0'23'0,"0"0"5"0,0 0 0 0,0 0 1 0,0 0-29 0,0 0 0 0,0 0 0 0,0-6 0 0,-3 1 96 0,3-1 12 16,0 6 4-16,0 0 0 0,0 0-46 16,0-9-9-16,0 3-1 0,0 0-1 0,0 0-10 0,0 0-1 15,0 0-1-15,0 6 0 0,0 0-9 0,0 0-2 16,0 0 0-16,-7-3 0 0,0 1-7 0,7 2-1 15,-7 2-1-15,0 7 0 0,-4-9-23 0,4 6 8 16,-4-6-8-16,1 12 0 0,3-6 0 0,-4 6 0 16,4-7 0-16,-3 4 0 0,-1-6 0 0,4 6 0 15,0 3 0-15,3 0 0 0,1-7 0 0,3-5 0 16,0 0 0-16,-7 6 0 0,3-3 0 0,4-3 0 16,0 0 0-16,0 0 0 0,4 6 0 0,-4-6 0 15,3 0-9-15,4 3 9 0,0 0-10 0,0 0 10 16,4 0-13-16,3-3 5 0,-7 6 8 0,4-6 0 0,-1 0 0 15,1 0 0-15,0 0 0 0,-1 6 0 0,1-6 0 16,-1 6 0-16,-3-6 0 0,0 5 0 0,4-5 0 16,-4 0 0-16,0 6 0 0,0-6 0 0,-7 0-9 0,4 6 9 15,3-6 0-15,-7 0-11 0,3 6 11 0,1-3-8 16,-4-3 8-16,0 9 0 0,3-3 0 0,-3-6 0 16,0 0 16-16,0 0 4 0,0 0 2 0,0 0 0 15,0 9 5-15,0-9 1 0,0 0 0 16,0 11 0-16,4-5 0 0,-4 0 1 0,0-6 0 0,0 0 0 15,0 0-18-15,0 0-11 0,3 12 12 0,-3-12-12 16,0 3 8-16,0-3-8 0,4 9 0 0,-4-7 0 16,0 10 0-16,0-6 0 0,0 0 0 0,-4 6 0 15,4-6-28 1,-3 2-4-16,3-2 0 0,-4 3 0 0,-3 6-9 0,4-15-3 0,3 0 0 0,-7 6 0 16,0 0 36-16,0 0 8 0,0-1 0 0,0-5 0 15,-1 6 0-15,1-6 0 0,-3 3 0 0,-1 0 0 0,1 9-12 16,-1-12-1-16,0-12 0 0,1 6 0 15,-4 6-38-15,3 0-7 0,1 0-2 0,-1 0 0 16,4-6-88-16,0 1-19 0,7 5-3 0</inkml:trace>
  <inkml:trace contextRef="#ctx0" brushRef="#br0" timeOffset="77418.886">18958 6976 507 0,'0'0'11'0,"0"0"2"0,0 0 1 0,0 0 1 0,0 0-15 0,0 0 0 15,0 0 0-15,0 0 0 0,0 0 59 0,0 0 9 16,0 0 1-16,0 0 1 0,-7-6 15 0,7 6 3 16,0 0 1-16,0 0 0 0,-3 0 3 0,-4-3 0 15,3 0 0-15,4 3 0 0,0 0-18 0,0 0-3 16,0 0-1-16,-7-9 0 0,7 9-20 0,0 0-4 16,0 0-1-16,0 0 0 0,0 0-23 0,0 0-5 15,0 0-1-15,0 0 0 0,0 0-6 0,0 0-2 16,-7 0 0-16,7 0 0 0,0 0-8 0,0 0 0 15,0 0 0-15,0 0 0 0,0 0 0 0,0 0-11 16,0 0 11-16,0 0-12 0,0 0 21 0,0 0 4 0,0 0 1 0,7 0 0 16,0 0 1-16,0 0 0 0,0 0 0 0,4-3 0 15,-1 0-1-15,1-3 0 0,0 0 0 0,-1 6 0 16,4-6-5-16,-3 6-1 0,-1-5 0 0,5-1 0 16,-5-6-8-16,1 6 0 0,3 0 0 0,-4 0 8 15,-3 3-8-15,1 3 0 0,-1-6 0 0,0 6 8 16,-7 0-8-16,0 0-12 0,7-5 2 0,-7 5 1 15,0 0-30-15,0 0-5 0,0 0-2 16,0 0 0-16,0 0 9 0,0 0 1 0,0 0 1 0,-4 11 0 16,1-11 35-16,-4 6 0 0,0 0 0 0,-1-3 0 15,1 0 21-15,-3 0-1 0,-1-3-1 0,4 0 0 16,-3 6 11-16,3-6 2 0,-4-6 1 0,0 6 0 16,1-3-10-16,3 0-3 0,0-3 0 0,0 3 0 15,0 0-4-15,-1 0 0 0,5 3-1 0,-4-6 0 0,7 1 3 16,0 5 1-16,0 0 0 0,0 0 0 15,0 0-3-15,0 0-1 0,0 0 0 0,0 0 0 16,0 0-15-16,0 0 0 0,0 0 0 0,0 0-10 0,0 0-1 0,-7 5 0 16,3 1 0-16,4-6 0 0,-7 0 2 0,4 9 0 15,-1 3 0-15,-3 6 0 0,4-13 9 0,-1 7-8 16,1-3 8-16,-1 6-8 0,1-1 8 0,-1 4 0 16,0-3 0-16,4-1 0 0,-3 1 0 0,3 3-8 15,-4-4 8-15,4-2 0 0,0 0 0 0,0 6 0 16,0-7 0-16,4 10 0 0,-1-3 0 0,1-1 0 15,3-5 0-15,0-3 0 0,-3 3 0 0,3-1 11 16,0-5-11-16,-4 6 12 0,4 0 0 0,0-9 0 16,0 5 0-16,4-2 0 0,-4 3-12 15,4-9 10-15,-1 6-10 0,1-6 10 0,-4 0 10 0,3-6 3 16,5 6 0-16,-5 0 0 0,4-6-37 0,0 3-7 0,-3-3-2 0,0 1 0 16,3-1 39-16,-4-6 8 0,1 0 2 15,-1 6 0 1,1 0-93-16,3-2-18 0,-3-1-4 0,-1-6-1 15,4 3-133-15,-3 1-26 0,10-22-6 0,0 16-1 0</inkml:trace>
  <inkml:trace contextRef="#ctx0" brushRef="#br0" timeOffset="78486.686">19061 6661 900 0,'0'0'20'0,"0"0"4"0,0 0 0 0,0 0 1 0,0 0-25 0,0 0 0 0,0 0 0 0,-4 6 0 16,4-6 73-16,0 0 10 0,0 0 1 0,0 0 1 16,0 0-14-16,0 0-3 0,-3 6-1 0,3-6 0 15,0 0-43-15,0 0-8 0,0 0-1 0,0 0-1 0,0 0 24 0,0 0 5 16,0 0 1-16,0 0 0 0,0 0-24 0,0 0-4 15,0 0 0-15,0 0-1 0,0 0-15 0,0 0 11 16,0 0-11-16,0 0 10 0,0 0 10 0,0 0 1 16,0 0 1-16,0 0 0 0,0 0-4 0,0 0-1 15,0 0 0-15,0 0 0 0,0 0 3 0,0 0 1 16,0 0 0-16,3-6 0 0,1 0 7 0,-1-3 2 16,4 0 0-16,0 0 0 15,0-8-18-15,0 5-3 0,4-8-1 0,-4 2 0 0,4 0-8 0,-4-2 10 16,0 2-10-16,0 0 10 0,0 7-10 0,0-7 0 15,0 3 0-15,0 4 0 0,0 5 0 0,-3-6 0 16,-1 6 0-16,1-6 0 0,-4 12-17 0,0 0-6 16,0 0-1-16,0 0 0 15,7-3-44-15,-4-6-8 0,-3 9-3 0,4-2 0 16,3-4 31-16,-4 6 5 0,-3 0 2 0,11 0-447 0,-4-6-88 16</inkml:trace>
  <inkml:trace contextRef="#ctx0" brushRef="#br0" timeOffset="79998.041">18884 7128 583 0,'0'0'12'0,"0"0"4"0,0 0 0 0,0 0 0 15,0 0-16-15,0 0 0 0,0 0 0 0,0 0 0 0,0 0 55 0,-7 0 7 16,7 0 2-16,0 0 0 0,0 0-2 0,0 0 0 16,0 0 0-16,0 0 0 0,-7-5 2 0,7 5 0 15,-3 0 0-15,3 0 0 0,-4 0 0 0,1-6 0 16,-1 0 0-16,4 6 0 0,0-6-52 0,0-6-12 15,4 6 0-15,-4-3 0 0,3 4 0 0,4-1 0 16,0 0 0-16,-3-6 0 0,3 6 0 0,0 0 0 16,0 0 0-16,-4 3 0 0,4 0-16 0,0 1-7 15,1-1-1-15,-8 3 0 0,7 3 24 0,0-3 0 16,-7 0-9-16,0 0 9 0,7 2 0 0,0 1-10 16,-7-3 10-16,0 0-8 0,3 3 8 0,-3-3 0 15,4 6 8-15,-4-6-8 0,0 0 28 0,3 6 0 0,-3-6 1 16,0 0 0-16,0 0 11 0,0 0 3 0,0 0 0 0,0 0 0 15,0 0 9-15,0 0 3 0,0 0 0 0,0 0 0 16,0 0-23-16,0 0-5 0,0 0-1 0,7 0 0 16,0 0-18-16,-7 0-8 0,11 0 8 0,-4-6-8 15,4 0 0-15,-4 3 0 0,0 0 0 16,3 3 0-16,-3-2 0 0,4-4 0 0,-4 3 0 0,0 0 0 16,-3 3 0-16,3 0 0 0,0-12 0 0,0 12 0 15,-4 0 0-15,-3 0 0 0,7-6 0 0,0 6 0 16,-3-6 0-16,3 6 0 0,-3-6 8 0,3 1-8 15,-4-4 11-15,1 3 0 0,-1-3 0 0,1 0 0 16,-1 3-3-16,1-5 0 0,-1-1 0 0,-3 0 0 16,4 0-8-16,-4 3 0 0,3-2 9 0,-3-1-9 15,0 6 0-15,0-6 9 0,-3 3-9 0,3 1 0 16,-4-7 0-16,1 9 0 0,3-6 0 0,-4 6 0 16,1 1-9-16,-4-1 1 0,3-3 0 0,4 9 0 15,0 0-10-15,0 0-2 0,-3 0 0 0,-4 0 0 16,0 3-15-16,-1 6-3 0,1-4-1 0,0 4 0 0,0 3 23 0,0 0 5 15,-3 0 1-15,3 2 0 0,-4-2 10 0,4 6 0 16,-4-7 0-16,1 4-8 0,-1-3-3 0,4 6 0 16,-7-1 0-16,7-8 0 0,-4 3 19 0,8 0 4 15,-4-7 1-15,7-5 0 0,-7 0-13 0,7 0 0 16,0 0 0-16,0 0 0 16,0 0-41-16,0 0-11 0,3-5-3 0,1-1 0 0</inkml:trace>
  <inkml:trace contextRef="#ctx0" brushRef="#br0" timeOffset="80646.39">19442 6967 597 0,'0'0'16'16,"0"0"5"-16,0 0-21 0,0 0 0 0,0 0 0 0,0 0 0 0,0 0 107 0,-7 9 17 15,7-9 3-15,0 0 1 0,-4 0 0 0,-3 5 0 16,3 1 0-16,4-6 0 0,0 0-52 0,-7 6-9 15,4-6-3-15,-1 6 0 0,4-6-7 0,0 0-1 16,0 0-1-16,-7 12 0 0,7-12-37 0,0 0-7 16,0 0-2-16,-3 3 0 0,3-3-9 0,0 0 0 15,0 9 0-15,0-9 0 0,3 5 0 0,1 4 0 0,3-3 0 0,3-6 0 16,-3 6 0-16,4-6 0 0,0-6 0 16,3 6 0-16,-4-6 0 0,4-3 0 15,1 4 0-15,-1-1 0 0,-4 0 0 0,1-6 0 0,-1 0 0 16,1 1 0-16,0-1 0 0,-1-970 0 0,-3 1937 0 0,0-961 0 15,-3-5 0-15,-1-1 0 0,-3 3 0 0,0 0 0 32,0 0-21-32,0-2-7 0,-3 5 0 0,-4-6-1 15,0 0-5-15,0 3-1 0,0 4 0 0,-4-1 0 16,4-6-23-16,-4 12-5 0,-3-6-1 0,0 6 0 0,0-6 52 0,3 6 12 0,-3 6 0 0,0 0 0 16,4 0 0-16,-1 3 0 0,-3 2 0 0,3 7 0 15,1 0 27-15,-1-1 8 0,1 4 1 0,-1 2 1 16,0-5-15-16,4 9-3 0,0-4-1 0,4 3 0 15,-4-8-7-15,7 6-2 0,-4-4 0 0,8 4 0 16,-1-12 44-16,1-1 9 0,3 4 2 0,0 3 0 16,4-7-52-16,3 1-12 0,-4 0 0 0,8 0 0 15,-4 2 10-15,4-8-1 0,-4 6 0 0,3-6 0 16,1 0-9-16,0-3 0 0,-1 0 0 0,4 2 0 16,-6-2-28-16,2 0-4 0,1-3 0 0,-1-3-1 15,1-5-107-15,0 2-22 0,-4 0-4 0,0 0-1 16</inkml:trace>
  <inkml:trace contextRef="#ctx0" brushRef="#br0" timeOffset="89750.664">19978 7284 806 0,'0'0'17'0,"0"0"4"0,0 0 1 0,0 0 2 0,0 0-24 0,0 0 0 0,0 0 0 0,0 0 0 16,0 0 56-16,-7 0 6 0,7 0 2 0,-4 12 0 15,-3-12-64-15,4 6-12 0,3-6-2 0,-4 6-1 16,1 0 30-16,-1-1 5 0,4-5 2 0,-3 6 0 16,-1 0 13-16,0 9 2 0,1-9 1 0,-1 6 0 15,4-1-10-15,-7 7-1 0,4-3-1 0,-4-4 0 16,3 13-26-16,1-3-17 0,-4 2 2 16,0-5 1-16,0 8-157 15,0-2-31-15</inkml:trace>
  <inkml:trace contextRef="#ctx0" brushRef="#br0" timeOffset="90754.985">20983 7028 727 0,'0'0'16'0,"0"0"3"0,0 0 1 0,0 0 0 0,0 0-20 16,0 0 0-16,0 0 0 0,0 0 0 15,0 0 61-15,0 0 8 0,-7-3 2 0,7 3 0 0,0 0 1 0,0 0 0 16,-3-2 0-16,3 2 0 0,0 0-12 0,0 0-3 16,0 0 0-16,-7 2 0 0,7-2-9 0,-7 6-3 15,7-6 0-15,-4 6 0 0,0 0-28 0,1 6-5 16,-1-6-2-16,1 6 0 0,3-7-10 0,0 4 0 15,0-3 0-15,0 6-11 0,0 0 11 0,3-1 0 16,-3-2 0-16,0 9-8 0,4-1 8 0,-1-5 0 16,-3 6 0-16,4-3 0 0,-4-4 0 0,4 7 0 0,-4-6 0 15,0-6 0 1,0 5-30-16,0-2-4 0,0 3-1 0,-4-6 0 0,4 0 26 0,0-6 9 16,0 0 0-16,0 0-9 15,0 0-57-15,0 0-11 0,0 0-3 0</inkml:trace>
  <inkml:trace contextRef="#ctx0" brushRef="#br0" timeOffset="91699.924">20930 7128 820 0,'0'0'18'0,"0"0"4"0,0 0 1 0,0 0 0 0,0 0-23 0,0 0 0 0,0 0 0 0,0 0 0 16,0 0 67-16,0 0 9 0,0 0 1 0,0 0 1 0,0 0 1 0,0 0 0 16,0 0 0-16,0 0 0 0,0 0-38 0,0 0-7 15,0 0-2-15,0 0 0 0,0 0-24 0,0 0-8 16,0 0 0-16,0 0 0 0,0 0 0 0,0 0 0 15,0 0 0-15,0 0 0 0,0 0-12 0,0 0 12 16,0 0-13-16,0 0 5 0,0 0 8 0,-3 9 0 16,3-3 0-16,0 6-8 0,0-12 8 0,0 0 0 15,0 0 0-15,-4 6 0 0,4-6 0 0,0 6 0 16,0-6 0-16,0 0 0 0,0 0 0 0,0 0 0 16,0 0 0-16,0 0 0 0,0 0 0 0,0 0 0 15,0 0 0-15,0 0 0 0,0 0 0 0,0 0 0 16,0 0 0-16,0 0 0 0,0 0 10 0,0 0-2 15,0 0-8-15,0 0 12 0,0 0-12 0,0 5 0 16,0-5 0-16,0 0 0 0,0 0-14 0,0 12 1 0,0-12 0 0,0 0 0 16,-3 6-7-16,3-6 0 0,0 6-1 0,0-6 0 15,0 0 5-15,0 0 2 0,0 0 0 0,0 0 0 16,0 0 1-16,0 0 0 0,0 0 0 0,0 0 0 16,0 0 13-16,0 0 0 0,0 0 9 0,0 0-9 15,0 0 0-15,0 0 0 0,0 0 0 0,0 0 0 16,0 0 0-16,0 0 0 0,0 0 9 0,0 0-9 15,0 0 0-15,0 0 8 0,0 0-8 0,0 0 0 16,0 0 0-16,0 0-11 0,3-6 1 0,-3 6 0 16,4-6-78-16,-1 0-16 0,-3 0-4 0</inkml:trace>
  <inkml:trace contextRef="#ctx0" brushRef="#br0" timeOffset="92229.571">20899 6537 1051 0,'0'0'23'0,"0"0"5"0,0 0 0 0,0 0 2 0,0 0-30 0,0 0 0 0,0 0 0 0,0 0 0 15,0 0 79-15,0 0 9 0,0 0 3 0,0 0 0 16,0 0-35-16,0 0-8 0,0 0 0 0,0 0-1 16,0 0-33-16,0 0-6 0,0 12-8 0,0-6 11 15,3 0-11-15,1 6 0 0,-1 2-12 0,1-2 12 16,-1 6 0-16,1-1 12 0,3-2 0 0,-4 9 0 15,4 5 9-15,-3 3 3 0,3-8 0 0,-4 8 0 16,5 1-3-16,-1-4 0 0,-4 0 0 0,4-2 0 16,-3 2 2-16,-1 1 0 0,1 2 0 0,-1-6 0 15,1-2-11-15,-1 5-3 0,1-2 0 0,-1 2 0 16,-3-8-9-16,4 2 10 0,-4 4-10 0,3-4 10 16,-3 1-10-16,0-7 8 0,-3 4-8 0,3-3 8 0,-4-7-8 0,4-2 0 15,0 3 9-15,0 0-9 0,0-12 8 0,0 6-8 16,0-6 8-16,0 6-8 0,0-1 0 0,0-5 0 15,0 0 0-15,0 0 8 16,0 0-28-16,0 0-6 0,0 0-1 0,0 0 0 16,0 0-14-16,0 0-3 0,0 0-1 0,0 0 0 15,0 0-17-15,0 0-3 0,0 0-1 0,0 0 0 16,0 0-34-16,0 6-6 0,0-6-2 0</inkml:trace>
  <inkml:trace contextRef="#ctx0" brushRef="#br0" timeOffset="92723.465">21153 7140 1497 0,'0'0'32'0,"-4"0"8"0,-3 0 0 0,0 0 4 0,7 0-36 0,-7 0-8 0,3 0 0 0,4 0 0 16,0 0 53-16,0 0 9 0,0 0 2 0,0 0 0 16,0 0-52-16,0 0-12 0,0 0 0 0,0 0 0 0,0 12 0 15,0-3 0-15,4-3 0 0,3-1 0 16,0 7 20-16,0-6 2 0,0 6 0 0,0-6 0 0,0 0-35 0,0 2-7 16,-3-8-2-16,3 0 0 15,3-5 69-15,1 2 13 0,0 0 4 0,-1-3 0 0,1-3-64 16,-4-3-16-16,7 6-2 0,-7-5 0 15,0 5 18-15,0-6 0 0,4-3 8 0,-4 9-8 16,-4-5 0-16,1-1 0 0,-1 0 0 0,-3 3-10 0,0 0-10 0,0 7-3 16,-3-4 0-16,-1 0 0 0,1-6 23 0,-4 6-11 15,0 0 11-15,0 6-8 0,7 0 8 0,-8-6 0 16,-2 6 0-16,-1 0 0 0,11 0 0 0,-7 6 0 16,-3 0 0-16,3 6 0 15,0 0-28-15,3-4-3 0,1 4-1 0,-1 6 0 0,4 0 32 0,-4-4 15 0,1 10-2 16,-1-7 0-16,1-5-13 0,3 9 0 0,0-10 0 0,0 7 0 15,0-6 0-15,0 0 0 0,0-1 0 0,0-2 0 16,0 3 0-16,0 0 0 0,0-6 0 0,3 2 0 16,4-2 0-16,4-3 0 0,0 12 0 0,-1-9 0 31,8-6-48-31,-1 6-13 0,1 0-3 0</inkml:trace>
  <inkml:trace contextRef="#ctx0" brushRef="#br0" timeOffset="93434.693">21960 7043 1258 0,'0'0'36'0,"0"0"7"0,0 0-35 0,0 0-8 15,0 0 0-15,0 0 0 0,0 12 46 0,-3-6 7 16,3-6 2-16,0 6 0 0,0 2 11 0,0 1 2 16,0-3 1-16,3 9 0 0,-3-3-25 0,0-1-6 15,0 4-1-15,4 9 0 0,-4-7-9 0,0 7-1 16,3 2-1-16,-3-2 0 0,0-4-2 0,4 10-1 15,-4-7 0-15,0 4 0 0,0-1 0 0,0-2 0 16,0-1 0-16,0 1 0 0,-4 2-10 0,4-8-1 16,0 2-1-16,-3 4 0 0,3-6-11 0,0-1 0 15,0-2 0-15,0 3 8 0,0-1 0 0,3-8 0 0,-3-9 0 0,0 9 0 16,0 5-8-16,0-14 0 0,0 0 0 0,0 0 0 16,0 0 8-16,0 0 0 0,0 0 0 0,0-5 0 15,0-7 1-15,0-3 0 0,-3-2 0 0,3-1 0 16,-4-3 3-16,-3-2 0 0,4-1 0 0,-4-2 0 15,0-9-12-15,0 8-17 0,0-8 4 0,0-3 1 16,0 2 12-16,-4 4 0 0,4-3 0 0,3 2 0 16,-3 7-15-16,7 2 3 0,0 1 1 0,0-4 0 15,4 10 3-15,-1-10 0 0,4 10 0 0,-3-1 0 16,3 0 8-16,0 4-12 0,4-4 12 0,-1 6-12 0,1 1 4 16,-1 2 0-16,1-3 0 0,3 6 0 15,-3 0 8-15,-1 0-8 0,4 6 8 0,-3-6-8 0,3 6 0 16,-3 0 0-16,3 0 0 0,0 0 0 15,0 6-9-15,-3 0-2 0,-1 0 0 0,1 0 0 16,-1 6 19-16,-3-3-10 0,-3 2 10 0,-1 1-8 16,-3 0 0-16,4 0 0 0,-1 2 0 0,-3-2 0 0,-3 12 8 0,-1-13-8 15,1 4 8-15,-8-3-8 0,1-6 8 0,-1 0 8 16,1 5-8-16,-5-8 11 0,1 9-3 0,0-9-8 16,0 0 12-16,0-3-4 0,-4 6-8 0,1 0 0 15,-1-6 0-15,0-6 8 0,4-3-8 0,-3-3 0 16,3 6 0-16,-1-5 8 0,5 5-20 0,-4-6-5 0,7-6-1 15,3 6 0 1,1 4-25-16,-1 2-5 0,1-6 0 0,3 6-745 0</inkml:trace>
  <inkml:trace contextRef="#ctx0" brushRef="#br0" timeOffset="93869.639">22274 6937 1407 0,'0'0'31'0,"0"0"6"0,0 0 2 0,0 0 1 0,0 0-32 0,0 0-8 0,0 0 0 0,-3 6 0 16,-1 0 46-16,1 0 8 0,3 6 2 0,-4 2 0 0,1-2 12 0,-1 6 4 15,4-6 0-15,0 2 0 0,4 10-17 0,-4-12-3 16,0-7-1-16,0 4 0 0,0 9-11 0,0 0-1 15,0-7-1-15,0 4 0 0,3-3-30 0,-3-6-8 16,4 5 0-16,-4-5 0 0,0 0 0 0,0-6 0 16,0 0 0-16,0 0 0 0,0 0 0 0,0 0 0 15,0 0 0-15,0 0 0 0,0 0 33 0,0-6 6 16,0 0 1-16,-4-5 0 0,4-1-13 0,-3 6-3 16,3 6 0-16,0-12 0 15,0 3-40-15,0 4-9 0,0-7-2 0,0-6 0 0,0 9 14 0,0-2 2 16,0 5 1-16,3-6 0 0,-3 0 2 0,4 6 0 15,-1-6 0-15,1 7 0 0,-4-4 8 0,3 9 0 16,1-12 0-16,-1 6 0 0,1 0 0 0,-4 6 0 16,0 0 0-16,0-6 0 0,11 1-18 0,-4-10-2 15,3 6 0-15,-3 6 0 16,4-3-9-16,-1 6-3 0,1-6 0 0,0 0 0 16,-1 6-118-16,-3 0-24 0,14-5-5 0,-6 5-1 0</inkml:trace>
  <inkml:trace contextRef="#ctx0" brushRef="#br0" timeOffset="94365.2">22571 7078 1630 0,'0'0'36'0,"0"0"7"0,-4-5 1 0,4 5 3 0,-3 0-38 0,3 0-9 16,0 0 0-16,-4-6 0 15,-3 0 64-15,4 6 12 0,3 0 1 0,-8-6 1 16,8 6-21-16,-3 0-4 0,-4-6-1 0,7 6 0 16,0 0-28-16,0 0-7 0,-7 0-1 0,7 0 0 0,-7 0-8 0,7 0-8 15,-7 6 12-15,0 0-12 0,0 0 0 0,0 0 0 16,3 2 0-16,-3-2-12 0,3 6 12 0,1-6-12 16,-1 6 12-16,1-6-12 0,-1 5 12 0,1 4 0 15,3-9 0-15,-4 6-9 0,4-7 9 0,4 1 0 0,-1 0 0 16,1 0-8-16,3 6 8 0,0-6 0 0,0-3 0 15,4 3 0-15,-1-1 0 0,1 1 0 0,3-6 0 16,-4 0 0-16,5 0 9 0,-1 0-9 0,-4 0 12 0,1-6-12 16,-1 6 0-16,1-8 0 0,0-1 0 0,-1-6-12 15,1 9 12-15,-4-6 0 0,-4 1 0 16,1-1 0-16,-1 3 0 0,-3 3 0 0,-3-5 0 16,-1 5 0-16,4-6-9 0,-3-3 1 0,-4 3 0 15,0 7 0-15,-4-7-10 0,-3 0-2 16,0 0 0-16,-4-2 0 0,4 2 20 0,0 0 0 0,-4 0 0 0,4 6 0 15,0 1 0-15,4 5 0 0,-1 0 0 0,-3 5 0 16,3-5 0-16,-3 12 0 0,7 0 0 0,-3 3 0 16,3 2-26-16,0 7 2 0,3-12 0 0,0 2 0 15,1 4 11-15,3 0 2 0,3-7 1 0,-3 4 0 16,8-3-133-16,-1-1-26 0,0-5-6 16,3 0-493-16</inkml:trace>
  <inkml:trace contextRef="#ctx0" brushRef="#br0" timeOffset="94787.537">23125 6690 1857 0,'0'0'40'0,"0"-6"9"0,-4-5 2 0,1-1 2 0,-1 3-42 0,-3-3-11 16,-4-5 0-16,1-1 0 0,-4 3 10 0,-4-2 0 16,0-7 0-16,1 1 0 0,-4 2-22 0,-1-2-4 0,5 8 0 15,3-3-1-15,0 7 5 0,-1 5 0 0,1-6 1 0,4 6 0 16,-1 0 11-16,4 3 0 0,-3 3-9 0,2 0 9 16,5 0 0-16,-4 9 0 0,0-3 0 0,0 0 0 31,7 6-16-31,-4 2-9 0,1 1-2 0,-1 0 0 0,4 8 19 0,-3-2 8 0,3 2-8 0,-4 1 8 15,4-4 0-15,0 4 0 0,0 8 0 0,4 3 0 16,-1-5 0-16,-3 8 0 0,0 0 9 0,4 6-9 16,-4-2 11-16,3-4-11 0,-3 3 10 0,4 3-10 15,-1-6 11-15,-3-2-11 0,4 8 12 16,-4-6-12-16,0-3 23 0,3-3-3 0,1-2 0 0,-1-4 0 16,1 4-9-16,-4-7-3 0,7-2 0 0,-7 2 0 15,4-11-8-15,-1 3 8 0,1-3-8 0,-1-1 8 31,1 1-40-31,3-6-9 0,-7-6-2 0,3 0-481 0,1-6-97 0</inkml:trace>
  <inkml:trace contextRef="#ctx0" brushRef="#br0" timeOffset="95058.63">22715 6931 1864 0,'0'0'41'0,"0"0"9"0,0 0 2 0,0 0 0 0,0 0-42 0,0 0-10 0,0 0 0 0,0 0 0 15,0 0 64-15,0 0 10 0,0 0 2 0,7 0 1 16,0-5-17-16,-3 5-3 0,-4 0-1 0,7 0 0 16,0 0-38-16,0 0-8 0,-3 0-2 15,6 0 0-15,-3 0 0 0,4 0 0 0,-1 0 0 16,1 0 0-16,3 5-21 0,0 1-5 0,4-6-1 0,0 6 0 31,-1 0-123-31,4-3-25 0,1 0-5 0,-1-3-692 0</inkml:trace>
  <inkml:trace contextRef="#ctx0" brushRef="#br0" timeOffset="95960.831">23940 7172 1198 0,'0'0'26'0,"0"0"6"0,0 0 0 0,-8 0 3 16,1 0-35-16,0 0 0 0,0 0 0 0,7 0 0 15,0 0 32-15,-10 6 0 0,3 0 0 0,0 0 0 16,3 6-32-16,-3 0 0 0,3-4 0 0,1 4 0 16,-1 0 0-16,1-6 0 0,-1 6 0 0,1-1 0 15,-1 4 0-15,4-3 0 0,0 0 0 0,-3-4 0 0,3 1 16 0,0 6-3 16,0-15-1-16,0 6 0 0,0-6 37 0,0 0 7 16,0 0 2-16,3 6 0 0,4-6 10 0,-3 6 3 15,3-6 0-15,0 0 0 0,0-6-45 0,7-6-9 16,-3-3-1-16,3-2-1 0,0-1-3 0,4-6 0 15,3-2 0-15,-4 2 0 0,1 1-12 0,0-4 8 16,-1-5-8-16,4 3 0 0,1-7 9 0,-5 4-9 0,4-12 8 16,-3 9-8-16,-4 2 8 0,0-8-8 0,-3 3 0 15,0-6 8-15,-1 3-8 0,-3 8 0 16,0-5-10-16,0 3 10 0,-3-3-18 0,-4 2 2 0,3-2 1 16,-3 0 0-16,-3 9 15 0,-1-4-9 15,1 4 9-15,-4-3-8 0,3 8 8 0,-3-2 0 16,0 8 0-16,-4 6 0 0,4-5 0 0,0 5 0 0,4 6 0 0,-4 0-8 15,7 6 8-15,-7 3 0 0,0 0 0 0,-4 6 0 16,4 5-12-16,-4 4 2 0,4 3 1 0,0 8 0 16,-3-5 9-16,-1 8 0 0,4 3 8 0,0 9-8 15,0-14 9-15,0 14-9 0,0 0 12 0,0 6-12 16,0-3 10-16,0 3-10 0,0 6 8 0,0 0-8 16,3-6 10-16,1 5-10 0,-1-8 12 0,0 3-12 15,4 0 0-15,0 0 0 0,-3 0 0 0,3-9 0 16,3 4 8-16,-3-7-8 0,0-3 9 0,0-3-9 0,8-8 0 15,-5-3 0-15,1 2 0 0,-1-11 0 0,1 0 0 16,-1-4 0-16,-3-8-13 0,7 6 4 16,4-3-38-16,-8-6-7 0,1-6-2 15,3-2-724-15</inkml:trace>
  <inkml:trace contextRef="#ctx0" brushRef="#br0" timeOffset="96467.395">24405 7155 1630 0,'0'0'36'0,"0"0"7"0,0 0 1 0,-7 0 3 0,7 0-38 0,-10 0-9 0,-1 0 0 0,4 6 0 15,0-6 0-15,0-6 0 0,0 6 0 0,0 0 8 16,7 0-8-16,-7 0 0 0,0-976 0 0,-1 1946 0 15,8-970 0-15,-10 0 0 0,3 0 0 0,7 0 0 16,-11 6 0-16,4 0 0 0,-3 0 0 0,3-1 0 16,0-5 0-16,-1 12 0 0,5-6 0 0,-1 9 0 15,-3-3 12-15,4-1 0 0,3 7 0 0,-4-6 0 16,4-3 16-16,0 2 3 0,4 1 1 0,-1 0 0 16,1-6-8-16,-1 5-2 0,4-5 0 0,1 0 0 15,-1 3 16-15,3-3 3 0,-3-6 1 0,4 6 0 16,-1 0-27-16,-3-6-6 0,4 0-1 0,0 0 0 15,-4-6-8-15,3 6 8 0,1-6-8 0,-1-9 8 16,-3 12 4-16,1-6 0 0,2-2 0 0,-3-7 0 16,-3 0 0-16,-1 4 0 0,1-4 0 0,-1 0 0 15,-6 1 12-15,3 2 4 0,-4-3 0 0,1 7 0 0,-1 2-28 16,-3 0 0-16,0 0 0 0,0-2 0 0,0 5-11 0,-4 0-7 16,4-6-2-16,0 6 0 0,4 0 7 0,-4 9 1 15,0 6 0-15,3-3 0 0,4-6-7 0,-7 0-1 16,0 0 0-16,-4 6 0 0,4 6 7 0,0 2 1 15,4 1 0-15,-1 0 0 16,-3 8-42-16,4-8-8 0,3 2-2 0,0-5 0 16,0 6 0-16,3-9 0 0,1 2 0 0,-1 1 0 15,4-12-83-15,0 6-17 0,14 0-3 0,-6-18-1 16</inkml:trace>
  <inkml:trace contextRef="#ctx0" brushRef="#br0" timeOffset="96874.37">24574 7172 1364 0,'0'0'30'0,"0"0"6"0,0 12 2 0,0-6 0 0,-3 0-30 0,3 0-8 0,0 3 0 0,-4 2 0 15,1-5 62-15,-1 12 11 0,1-12 3 0,3 6 0 16,-4-1-20-16,1-2-3 0,3 3-1 0,0-6 0 15,-4 0-28-15,4-6-7 0,0 6-1 0,0-6 0 16,0 0-7-16,0 0-1 0,0 0-8 0,0 0 12 0,0 0-12 0,4-6 0 16,-1-6 0-16,1-6 0 0,3 9 32 0,-4-2 0 15,8-1 0-15,-4 0 0 0,0 0-32 0,0-2 0 16,0-4 0-16,4 0 0 0,-4 13 0 0,0-7 0 16,0 0 0-16,0 6 0 0,0 3 0 15,-7 3 0-15,7 0 0 0,-7 0 0 16,7 0 0-16,-3 0 0 0,3 3 0 0,0 3 0 15,-7-6 0-15,3 12 0 0,4 0 0 0,-7-1 0 0,4 1 9 0,0 3-9 16,-4 2 8-16,0-5-8 0,0 12 18 0,-4-10-2 16,0 4 0-16,1 0 0 0,3-4-2 0,-4 4-1 15,1-6 0-15,3 0 0 0,0-7-13 0,0-5 8 16,3 12-8-16,-3-12 0 16,0 0-23-16,0 0-10 0,7 0-3 0,1 0-581 0,2-6-117 0</inkml:trace>
  <inkml:trace contextRef="#ctx0" brushRef="#br0" timeOffset="97381.463">24818 7267 1335 0,'0'0'29'0,"0"0"7"0,0 0 0 0,0 0 2 0,0 0-30 0,0 0-8 0,0 0 0 0,0 0 0 15,0 0 64-15,0 0 11 0,0 0 2 0,0 0 1 16,0 0-25-16,-4 5-5 0,4 1 0 0,0 12-1 16,-3-6-27-16,3-1-6 0,0-2-1 0,-4 9 0 15,4-6-2-15,-3 5-1 0,3-2 0 0,-4 3 0 0,4-7 6 16,-3 1 0-16,-1 0 1 0,4 0 0 0,0-6 7 0,0-6 2 16,0 5 0-16,0-5 0 0,0 0 12 0,0 0 2 15,0 0 1-15,0 0 0 0,0 0 11 0,0-5 3 16,4-4 0-16,-1 0 0 0,1-9-39 0,-1 7-8 15,1-1-8-15,-1-3 11 0,4 3-11 0,-3-5 0 16,-1 5 0-16,1-6-11 0,3 9 11 0,-3-8-10 16,3-1 10-16,-4 3-10 0,1 4 10 15,3-1 0-15,-4 0 0 0,1 6 0 16,3-5-9-16,-7 11 9 0,3-6-10 0,-3 6 10 0,0 0-11 0,0 0 11 16,7-3-12-16,-7 3 12 0,0 0-16 0,8 3 4 0,2 0 1 15,-6 5 0-15,3 4 11 0,-4 0 0 16,4-6 0-16,-3 3 0 0,-1 8 0 0,4 1-13 15,-7-6 3-15,4 2 1 0,-1 4 9 0,1 0 0 0,-4 5 0 0,4-2 8 16,-4-4-8-16,0 1 0 0,0 0 0 0,0-4 0 16,0 4 0-16,0-6 0 0,-4 0 0 0,4-4 0 15,0-8-20-15,0 0 2 0,0 0 0 0,0 0 0 16,0 0-37-16,0 0-7 16,0 0-2-16,0 0 0 0,0 0-135 0,0 0-27 15,0 0-6-15,4-14 0 0</inkml:trace>
  <inkml:trace contextRef="#ctx0" brushRef="#br0" timeOffset="98231.121">25065 7308 961 0,'0'0'20'0,"0"0"5"0,0 0 1 0,0 0 2 0,0 0-28 0,-4 6 0 16,4-6 0-16,0 0 0 0,-3 8 96 0,-1-2 12 15,4-6 4-15,0 0 0 0,0 0-26 0,0 0-5 16,-3 9-1-16,3-9 0 0,-4 9-18 0,4-9-4 16,0 0-1-16,0 0 0 0,4 6-25 0,-4-6-4 0,0 0-2 0,0 0 0 15,0 0 2-15,-4 6 1 0,1 0 0 0,3-6 0 16,0 0-17-16,0 0-3 0,0 0-1 0,0 0 0 15,3 5 0-15,-3 1 0 0,7 0 0 0,-3-3 0 16,3 0 4-16,0 3 0 0,-4-6 0 0,4 3 0 16,1-3 10-16,-1 0 2 0,3 0 1 0,-3-3 0 15,0 3-17-15,4-3-8 16,-1-3 0-16,1-3 8 0,0 3 0 0,-1-5 0 0,1-1 0 0,-1 3 0 16,-3 0-8-16,4 0 0 0,-4-8 0 0,0 5 0 15,0-6-16-15,0 7-6 0,-3 2-1 0,-1-9 0 16,1 12 7-16,-1-8 2 0,1 8 0 0,-4-3 0 15,0 0 5-15,3-3 1 0,-3 6 0 0,0 1 0 16,0-1 8-16,-3-3-8 0,3 9 8 0,0 0-8 16,0 0-3-16,0 0 0 0,-4 9 0 0,4-9 0 15,-7-9-5-15,4 6 0 0,-4 6-1 0,0 0 0 0,7-3 2 16,-4 6 1-16,-3 5 0 0,0 1 0 0,4-12 14 16,-5 6 0-16,1 3 0 0,4-6 0 0,-4 3 0 0,7-6 0 15,0 0 0-15,0 0 0 0,0 0 0 0,-4 3 0 16,4-3 0-16,0 0 0 0,0 0 0 0,0 0 0 15,0 0 0-15,0 0 0 0,-7 6 0 0,7-6 0 16,0 0 0-16,0 0 0 0,0 0 0 0,-3 0 0 16,3 0 0-16,0 0 0 0,0 0 0 0,0 0 0 15,0 0 0-15,0 0 10 0,-7 5-20 16,7-5-4-16,-4 6-1 0,4-6 0 16,0 0 15-16,-7 6 15 0,4 6-3 0,-1-6-1 0,0 0-11 0,4-6 0 15,0 0 0-15,-3 6 0 0,-1 2 0 0,1-2 0 16,-1 0 0-16,4-6 0 0,-3 12 0 0,-1-6 0 0,1 0 0 15,-1 0 0-15,1-1-16 0,3-5-6 0,-4 6-1 16,1 0 0-16,3 9 23 0,-4-9 0 0,4 0-9 16,-3 5 9-16,3 1 16 0,0 0 8 0,0-3 0 0,3 3 1 15,-3-1-37-15,0 1-7 0,4-3-1 0,-4 3-1 16,3-4 21-16,-3 7 16 0,0-3-2 16,4 0-1-16,-4-6-4 0,0 8-1 0,3-8 0 15,-3 6 0-15,0 0-8 0,0-12 0 0,0 6 0 0,0-6 0 16,4 5 0-16,-4 7 0 0,3-6 0 0,-3-6 0 15,4 6 0-15,-1 3 0 0,4-3 0 0,-3 0 0 16,3-6 0-16,0 5 0 0,0-5 0 0,0-5 0 16,-3 5 0-16,3-6 0 0,0 12 0 0,0-12 0 15,0 6-49 1,0-6-12-16,4 12-3 0,-4-6-477 0,0 6-96 0</inkml:trace>
  <inkml:trace contextRef="#ctx0" brushRef="#br0" timeOffset="99829.854">25792 6499 990 0,'0'0'21'0,"0"0"5"0,0 0 1 0,0 0 1 0,0 0-28 0,0 0 0 0,0 0 0 0,0 0 0 16,0 0 46-16,-7 0 3 0,7 0 1 0,0 0 0 16,-8 6-10-16,8-6-1 0,-3 0-1 0,3 0 0 0,-4 6-2 0,1 0-1 15,-1 3 0-15,4 8 0 0,0-5 4 0,0 0 1 16,0 0 0-16,4 14 0 0,-1-8 0 0,1 5 0 15,3 10 0-15,0-4 0 0,0 9-9 0,4-3-2 16,-4 7 0-16,0 5 0 0,3-9-19 0,-3 6-10 16,0 3 10-16,1-3-10 0,2-3 10 0,-3 3-10 15,0 0 10 1,0-5-10-16,4 2 9 0,-4-9-9 0,0 3 8 0,0-2-8 16,0-10 8-16,-3 1-8 0,3-4 0 0,-4 4 8 0,1-12-8 0,-1 2 0 15,1 4 0-15,-1-6 8 0,-3-3 0 0,0-1 0 16,0-8 0-16,0 0 0 0,0 0 23 0,0 0 4 15,0 0 1-15,0 0 0 0,0-5-9 0,0-1-2 16,4-6 0-16,-8 6 0 0,4-12 6 0,-3 7 1 16,-1-4 0-16,4-3 0 0,-3 7-32 0,3-10 0 0,-7 3 0 0,7 1 0 15,0-1 0-15,-4-3 0 0,4 4 0 0,0-7 0 16,-3 10 0-16,3-4 0 0,3 0 0 0,1 1 0 16,-1 8-20-1,-3-3-9-15,4 6-3 0,-1-6 0 0,4 7 32 0,-7 5 0 0,0 0 0 0,4 0 0 16,10-6 0-16,-3 0-12 0,3 12 0 0,0-6 0 15,0 6 1-15,7 5 1 0,-3-5 0 0,3 12 0 16,-4-3 10-16,1 2-13 0,-4 7 5 0,0-7 8 16,0 4 0-16,-3-3 0 0,-4-1 0 0,-3 10 0 15,-1-10-12-15,1 4 1 0,-4 2 1 0,-4 1 0 16,1-12-17-16,-4 8-3 0,0-2-1 0,-4-6 0 16,-3-1 31-16,0 4-9 0,0-3 9 0,-1-6 0 15,1 0 0-15,0-6 0 0,0 0 0 0,0-6 0 0,3 0 0 16,-3 0 19-16,0-3-3 0,4-3-1 15,-4 1-3-15,3 5 0 0,0-6 0 0,1 0 0 16,6 1-23-16,-3 2-5 0,4 0 0 0,-1 6-1 16,4-9-120-16,4 0-24 0,-1 7-5 0,1-7-1 0</inkml:trace>
  <inkml:trace contextRef="#ctx0" brushRef="#br0" timeOffset="100269.354">26190 7308 1335 0,'0'0'29'0,"-3"6"7"0,3-1 0 0,0 1 2 0,0 0-30 0,3 9-8 0,1-3 0 0,-1-1 0 16,1-5 27-16,-1 3 4 15,4 0 1-15,4-3 0 0,-4 3 14 0,4-3 3 16,-4-1 1-16,3-5 0 0,4 6-26 0,0-6-4 0,-3 0-2 0,0-6 0 15,3 6 8-15,0-5 2 0,3-1 0 0,-6-6 0 16,3 0-28-16,-3-3 0 0,3 4 0 0,-4-1 0 16,-2-3-17-16,-1 3-9 15,0 1-2-15,-4-1 0 0,1-6 2 0,-4 7 0 16,0 2 0-16,-4-3 0 0,1 0 26 0,-1 0-8 0,-6-2 8 0,2 5 0 16,1 0 8-16,0-3 6 0,-3 6 2 0,-1 1 0 15,4 5-8-15,-3 0 0 0,2 0-8 0,1 0 12 16,-3 5-12-16,6 1 11 0,-3 0-11 0,0 0 10 15,4 9-10-15,-4-3-17 0,3 5 4 0,1 1 1 16,-1-6 12-16,1 8 0 0,-1-2 0 0,0-1-9 16,4 4 9-16,0-3 14 0,0-1-3 0,4 1-1 15,-4 3-10-15,0-4 0 0,4-2 0 0,-1 3 0 16,1 5 0-16,3-5 0 0,-4-4 0 0,1 4 0 0,3-6 8 0,0 0 0 16,-4-7 0-16,1 1 0 15,3 0-48-15,0 0-9 0,4-6-3 0,-1 6-656 0</inkml:trace>
  <inkml:trace contextRef="#ctx0" brushRef="#br0" timeOffset="100755.206">26691 7328 1443 0,'0'0'32'0,"0"0"6"0,-7 0 2 0,0 0 0 0,0 0-32 0,-4-3-8 0,4 0 0 0,-3 3 0 16,-1-3 48-16,1-2 7 0,3 5 1 0,-4 0 1 16,0-6-13-16,4 6-2 0,0 0-1 0,7 0 0 15,-7 0-26-15,4 0-6 0,3 0-1 0,-7 6 0 16,0-1-8-16,0-2-11 0,3 3 3 0,-3 3 0 16,3 0 8-16,-3 3 0 0,4-1 0 0,-1 4 0 15,-3-3 0-15,4 0 0 0,-1 5 0 0,1 1 0 16,-1-9 0-16,4 3 0 0,0-1 0 0,4 1 0 15,-1 0 12-15,1-12 4 0,-1 6 0 0,4-6 1 16,-3 0 31-16,6 0 5 0,-3-6 2 0,1 0 0 0,2-6-28 16,1 0-6-16,-1 4-1 0,1-7 0 0,-1 6-8 0,-3-9-1 15,4 7-1-15,-4-7 0 0,0 3-10 0,0-2 0 16,0 5 9-16,-3-3-9 0,-1 6 0 0,1 1-8 16,-4 2 0-16,0 0 0 0,0 0 8 0,0-6-12 15,-4 6 12-15,4 6-12 0,0 0 12 0,0 0-13 16,0 0 5-16,0 0 8 0,0 0-26 0,-3 12 2 15,-1 6 1-15,-3-7 0 0,7 7 23 0,-3 3 0 16,-1-4 0-16,-3 7 0 0,4-4 0 0,-1 4 0 16,1-3-9-16,-1 2 9 0,0-5 0 0,4-7 8 15,0 10-8-15,0-9 12 0,4-6-4 0,0 5-8 0,-4-2 11 16,3-3-11-16,-3-6 0 0,4 3 0 0,3 0 0 16,0-3-12-1,0-3-89-15,3 0-18 0,1-3-3 0</inkml:trace>
  <inkml:trace contextRef="#ctx0" brushRef="#br0" timeOffset="101136.335">26748 7390 1437 0,'0'0'40'0,"0"0"10"16,0 0-40-16,0 0-10 0,0 0 0 0,0 0 0 0,0 0 76 0,0 0 12 15,0 0 4-15,0 0 0 0,-4 9-37 16,4-9-7-16,0 0-2 0,0 9 0 0,-3 2-5 0,3-5-1 16,0 12 0-16,0-12 0 0,0 3-25 0,0-1-6 15,0 1-1-15,3 3 0 0,-3-6 2 0,4 0 0 16,-1 3 0-16,-3-3 0 16,0-6-10-16,7 2 8 0,0 7-8 0,0-3 8 0,0 0 8 0,4-6 2 15,0 0 0-15,-1 0 0 0,1 6 3 0,-1-6 1 16,-3 0 0-16,4-6 0 0,-1 6-22 0,-2-6 0 15,2 0 0-15,-3-3 8 0,0 4 0 0,0-1 0 16,0-6 0-16,-3 0 0 0,-1-8-8 0,-3 5-10 16,4 0 10-16,-4-8-13 15,3 5-17-15,-3-3-3 0,0-2-1 0,0-1 0 16,4 4-14-16,0-10-2 0,-8 10-1 0,0-10 0 16,1 7-45-16,-1 2-8 0,-3 4-3 0,0-7 0 15,0 10-10-15,4-4-3 0,-4 0 0 0,0 6-272 0,3 10-54 0</inkml:trace>
  <inkml:trace contextRef="#ctx0" brushRef="#br0" timeOffset="101629.648">27100 7319 1146 0,'0'0'32'0,"0"0"8"15,0 0-32-15,0 0-8 0,0 0 0 0,0 0 0 16,0 0 78-16,0 0 14 0,0 0 4 0,0 0 0 16,0 0 0-16,0 0 0 0,0 0 0 0,0 0 0 0,0 0-42 0,0 0-8 15,0 0-2-15,0 0 0 0,0 0 0 0,0 0-1 16,0 6 0-16,4 0 0 0,-4-6-29 0,0 0-6 16,0 0 0-16,0 0-8 0,0 0 32 0,0 0 0 15,0 0 0-15,0 0 0 0,0 0-42 0,0 0-9 16,0 0-1-16,0-6-1 15,0 6-11-15,-4-3-3 0,1 0 0 0,3 3 0 16,0-5-3-16,0 5-1 0,0 0 0 0,-7-6 0 0,7 6 25 0,0 0 5 0,-7 0 1 0,7 0 0 16,-7 0 8-16,0 0-12 15,0 6 12-15,0-1-12 0,-1-2 12 0,1 6-13 16,0 0 5-16,-3-3 8 0,6 6 0 0,-3-6 15 16,0 5-1-16,4 1 0 0,-4 0 21 0,3-3 4 15,4 2 1-15,-3-5 0 0,-1 6-20 0,4-6-3 0,4-3-1 0,-1 3 0 16,1 3 4-16,-1-4 0 0,1 10 0 0,-1-9 0 15,4 0 6-15,-3 0 2 0,3 3 0 0,3-3 0 16,1-1-28-16,0 7 0 0,-1-6 0 0,4 0 0 16,-3-6-11-16,3 6-7 0,0 0-2 0,0-6 0 15,0 0-12-15,4-6-2 0,-4 6-1 16,4-6 0-16,-4 0-33 0,0-6-6 0,0 3-2 16,0 1 0-16,-3-1-136 0,-1-3-27 0</inkml:trace>
  <inkml:trace contextRef="#ctx0" brushRef="#br0" timeOffset="102035.958">27347 7325 1404 0,'0'0'31'0,"0"0"6"16,0 0 2-16,0 0 0 0,-7 6-31 0,0 0-8 0,-3-3 0 0,3 3 0 15,0 0 72-15,-1 0 12 0,1-6 4 0,0 11 0 16,0-5-3-16,-3 0 0 0,3 0 0 0,0 3 0 0,0-3-58 0,3 6-12 15,-3-7-3-15,3 7 0 16,1 0-34-16,-1 0-7 0,1 2-2 0,-1 4 0 0,4-6 31 0,-3-3 0 16,6 2 0-16,-3 7 0 0,4-6 25 0,-1-6 11 15,4 5 3-15,-3-2 0 0,3 0-30 0,0-3-9 16,4-3 0-16,-4 3 0 0,3-6 0 0,-3 0 0 0,4-6 0 0,-4 0 0 16,0 3 0-16,4-3 0 0,-4-6 0 0,0 7 0 15,0-7 0-15,0 6 13 0,-4-6-4 0,1-3-1 16,-1 4 0-16,-3 5-8 0,0-6 12 0,0-6-4 15,0 10-8-15,-3-4 12 0,-1 0-12 16,-3 0 12-16,4 1-12 0,-1-1 0 0,-3 3 0 0,4-3 0 16,-4 0-14-16,3 7-2 0,-3-7 0 0,4 6 0 15,-5-3 7-15,5 0 1 16,-1 6 0-16,4 3 0 0,-7-3-1 0,0 0 0 0,0 3 0 0,4 3 0 31,3-3-15-31,-7 6-2 0,0 3-1 0,0 0 0 16,0-3 0-16,3 6 0 0,-3-7 0 0,3 1 0 0,1 6-22 0,3-3-5 0,0-3-1 15,0 6-716-15</inkml:trace>
  <inkml:trace contextRef="#ctx0" brushRef="#br0" timeOffset="102368.641">27467 7399 1212 0,'0'0'25'0,"0"0"6"0,-3 9-31 0,3-9 0 16,0 0 0-16,-4 6 0 0,1-1 63 0,3 7 6 15,0 0 2-15,0-6 0 0,0 6 8 0,0-4 1 16,0 4 1-16,0 0 0 0,0-6-26 0,0 0-6 16,0 3-1-16,0 2 0 0,0-11-22 0,0 6-5 15,3 6-1-15,1-6 0 0,-4-6-12 0,0 0-8 16,0 0 10-16,0 0-10 0,0 0 50 0,3 6 4 15,-3-6 1-15,7 0 0 0,4 0-37 0,-4-6-7 0,4 0-2 0,-1 6 0 16,1-12-9-16,3 0 0 0,-4 4 0 0,1 2 0 16,0-6 0-16,3 0 0 0,-4-3 0 0,1 4 0 31,-4 2-49-31,3 0-12 0,-2-3-3 0,-5 1 0 0,4 5 0 16,-7-9 0-16,4 6 0 0,-4-6-742 0</inkml:trace>
  <inkml:trace contextRef="#ctx0" brushRef="#br0" timeOffset="102985.086">27732 7375 1267 0,'0'0'28'0,"0"0"5"0,0 0 2 0,0 0 1 0,0 0-36 0,0 0 0 16,0 12 0-16,0-12 0 0,3 6 109 0,-3 0 15 16,0 3 4-16,4-3 0 0,-4 5-34 0,0 1-6 15,3-3-2-15,-3 6 0 0,0-1-53 0,4 4-10 16,-4-6-3-16,4 8 0 0,-1-2-9 0,-3 0-3 0,4-4 0 0,-4-2 0 16,3 6-8-16,-3 5 8 15,0 1-8-15,0 8 8 0,0-11-8 0,0 8 0 16,0-11 0-16,-3 8 0 0,3-2 0 0,0-4 8 0,0-2-8 15,-4 5 0-15,4-2 0 0,0 2 8 0,-3-5-8 16,3-6 0-16,0 5 0 0,0-2 0 0,0-3 8 16,0-6-8-16,0 6 0 0,0-7 0 15,0 1 0-15,0 0 8 0,0-6-8 0,0 0 8 16,0 0-8-16,0 0 8 0,0 0 4 0,0 0 1 0,0-9 0 0,0 1 0 16,3-4-13-16,-3 0 0 0,4-3 0 0,-4-2 0 15,0 5 0-15,0-6 0 0,0-2 0 0,0 2 9 16,0 0-9-16,-4-5 10 0,1 2-10 0,-1-2 10 15,4-4-10-15,-4-2 0 0,-3-3 0 0,4 8-11 16,-1 1 11-16,1-1 0 0,-1-2-9 0,4 2 9 16,0-2 0-16,-3 8-9 0,3-8 9 0,0 8 0 15,0 0-16-15,3-2 3 0,1 8 1 0,-1-6 0 0,1 7 12 16,-1-1-9-16,4 6 9 0,1-3-8 0,-5-3 8 0,4 6-12 16,0-5 12-16,0 5-12 0,4 0 12 0,-4 0-8 15,3-3 8-15,-3 9-8 0,4-3 8 0,0 6-13 16,-4 3 5-16,0-3 8 15,3 3-42-15,-3-6-1 0,-3 6 0 0,3 0 0 0,0 0 86 0,-3 5 17 16,-1-2 3-16,1 0 1 0,-4 0-52 0,0 3-12 16,0-1 0-16,-4 7 0 15,1-6-74-15,-5-1-18 0,1 4-3 0,0-3-1 16,0 0 0-16,-3-3 0 0,-1 2 0 0,1-5-392 16,-1 0-80-16</inkml:trace>
  <inkml:trace contextRef="#ctx0" brushRef="#br0" timeOffset="103754.128">28610 7443 1134 0,'-10'0'24'0,"-1"0"6"0,1 3 1 0,-5 0 1 0,1 0-32 0,0-3 0 0,-3 3 0 15,2 0 0-15,1 0 32 0,-3 0 0 0,6 2 0 0,-3 1 0 16,0 6 0-16,3-6 0 0,1 0 0 0,-8 9 0 15,7-1-4-15,-3 1-2 0,4 3 0 0,3-13 0 16,0 7 2-16,0-3 0 0,3 9 0 0,4-1 0 16,0-2-28-16,0-3 0 0,0-1 0 0,7 1 0 15,-3 0 12-15,3-6-2 16,0-6-1-16,3 0 0 0,1 0 39 0,0 0 7 16,3-6 1-16,3-6 1 0,1-8-37 0,3 2-8 0,4-5-2 15,-4-4 0-15,4-8-10 0,-4-6 0 0,0-3 0 0,4-1 8 16,-4-5-92-1,-4 3-20-15,-2-3-3 0,2 6-1 0,-6 0 61 16,-1-3 12-16,-3 3 3 0,-7 6 0 0,4-3 32 0,-4 3 0 0,-7-7 8 0,0 7-8 16,-4 3 24-16,1 0-2 0,3-4 0 0,-4 13 0 15,0 2 10-15,1 1 1 0,-1 14 1 0,1 3 0 16,3 0-16-16,-4-967-3 0,4 1940-1 0,-4-967 0 0,4 6-2 0,0 3-1 16,0 3 0-16,-3 6 0 0,3-1-2 0,0-2 0 15,0 8 0-15,3 1 0 0,-3 2-9 0,0 10 0 16,3-13 0-16,1 10 0 0,-1-7 27 0,1 9 3 15,-1-5 1-15,1 8 0 0,3-3-31 0,-4 3 8 16,4 6-8-16,0-5 0 0,4 2 0 16,-4-3 0-16,0 0 0 0,0 9 0 15,0-8-12-15,0-1-6 0,3-3-1 0,1-11 0 16,3 2 19-16,-4-8 0 0,8-1 0 0,0 4 0 16,-1-3-55-16,4-1-7 0,0 1-2 0,0-4-640 15</inkml:trace>
  <inkml:trace contextRef="#ctx0" brushRef="#br0" timeOffset="104217.485">28808 7519 1267 0,'0'0'28'0,"0"0"5"0,0 0 2 0,0 0 1 0,-4 9-36 0,4-9 0 0,0 0 0 0,0 0 0 16,0 0 92-16,0 0 12 0,0 0 3 0,0 0 0 15,0 0-18-15,0 0-3 0,0 0-1 0,0 0 0 16,7-3-53-16,0-3-12 0,4 3-1 0,0 1-1 16,3-1-18-16,-4 0 0 0,-3 0 0 0,0 3 0 15,0 0 43-15,4 0 1 0,0 0 1 0,-1 0 0 16,1-6-87-16,-1 6-18 0,1 0-3 0,-4-6-1 15,0 0 52-15,0 0 12 0,-7 6 0 0,4-6 0 0,-4-5 0 0,0 5 0 16,-4-3 0-16,4 3 0 16,-7-6-54-16,4 0-8 0,-5 1-2 0,1 2 0 0,-3 0 52 0,-1 0 12 15,-3-3 0-15,4 7 0 0,2-1 48 0,-2 6 13 16,-1-6 3-16,-3 6 0 16,4 6-103-16,-4-6-20 0,3 11-4 15,0-5-1-15,1 12 52 0,-1-3 12 0,1 2 0 0,-1 1 0 0,8 3 0 0,-5 2 0 16,5-5 0-16,3 8 0 0,0-2 0 0,3-4 0 15,-3-8 0-15,8 0 0 0,-5 5 0 0,1-5 0 16,3 0 0-16,3-3 0 0,-3-3 0 0,4-1 0 0,-1 7 0 16,-3-6 0-1,1-6-76-15,2 0-12 0,15 0-2 0,-1 0-1 0</inkml:trace>
  <inkml:trace contextRef="#ctx0" brushRef="#br0" timeOffset="104931.561">29605 7566 918 0,'0'0'20'0,"0"0"4"0,0 0 0 0,0 0 3 0,-7 0-27 0,0 0 0 0,-4-5 0 0,4 5 0 16,0 0 56-16,-3-6 7 15,3 6 1-15,0 0 0 0,-4 0 4 0,4 0 0 0,-7 0 1 0,7 6 0 16,-4-1-10-16,4 1-3 0,0 0 0 0,0 0 0 16,-4-6-29-16,4 3-7 0,-3 3 0 0,-1 6-1 15,4 5-19-15,0-8 0 0,0 6 0 0,0-1 0 16,3 4 0-16,1-6 0 0,-1 6 0 0,4-4 0 16,4-2 10-16,-1 6-2 0,1-10 0 0,3 1 0 15,0 0 1-15,4 3 0 0,-1-12 0 0,1 6 0 16,-1-6 11-16,1 0 3 0,3-6 0 0,0 0 0 15,4-3-1-15,0-11 0 0,-1-1 0 0,1-5 0 16,-1-4-13-16,5-5-9 0,-5 3 12 16,4-4-12-16,1-8 0 0,-5 0-9 0,1 0-1 0,0-9 0 15,-4 3 10-15,-4 6-10 0,1 0 10 0,-4 0-10 16,-4-3 10-16,1 3 9 0,-4 0-1 0,-4-4-8 16,1 4 12-16,-4 6-12 0,0-3 12 0,-4 9-12 15,4-7 14-15,-3 10-4 0,2 6-1 0,-2 5 0 16,3 3-9-16,0 9 0 0,0 0 0 0,0 6 0 15,0 6 0-15,-4 0 0 0,4 0-14 0,0 9 5 0,0 2 1 0,-4 7 0 16,4-3 0-16,0 8 0 0,0 0 8 0,0 10 11 16,0-1-3-16,0-9 0 0,3 1-8 0,-3 2 0 15,4 3 0-15,-1 3 0 0,1 1 12 0,-1 5 1 16,4-3 0-16,-3 15 0 0,3-12 4 0,0 3 1 16,0-3 0-16,3 0 0 0,-3-6-29 0,4 3-5 0,-4-2-2 15,3-4 0-15,1-3 18 0,-1-5 0 0,4 2 0 16,-3-5 0-16,3-1 0 0,-3-2 0 0,3-4 0 0,0-5 0 31,0 0-157-31,0-3-28 0,0-3-6 0,3-1-1 0</inkml:trace>
  <inkml:trace contextRef="#ctx0" brushRef="#br0" timeOffset="105384.092">30043 7466 1591 0,'0'0'35'0,"0"0"7"0,0-5 2 0,-4-1 0 0,1 3-35 0,3 3-9 0,-4-6 0 0,4 6 0 0,-7-3 60 0,0-3 9 16,0 6 3-16,-4 0 0 0,4-6-37 0,-3 6-7 15,-1 0-2-15,0 6 0 0,-3 0 1 0,4-3 0 16,-1 3 0-16,1 3 0 0,-1-1-19 0,0 4-8 16,1 0 8-16,-1 3-8 0,1 2 0 0,-1 1 0 15,8-6 0-15,-1-1 0 0,4-2 0 0,-4 0 10 16,1 6-10-16,3-3 10 0,-4-1-10 16,4 4 0-16,0 0 0 0,0-1 0 0,-3 4 0 0,-1-6 0 15,4 0 0-15,4 8 0 0,-1-8 0 0,1 0 0 16,3-1 0-16,-3 1 0 0,-1-3-12 0,1 3 12 15,3-6-10-15,-4-1 10 0,1 1-14 0,-4-6 3 0,7 0 1 16,-4 0 0-16,4 0 0 0,-3-6 0 16,3 1 0-16,0-1 0 0,0-6 10 0,0-3 16 0,0 1-4 0,0 5-1 15,-3-3-11-15,-1 0 8 0,4-5-8 0,-3 2 8 16,-1 3-20-16,-3 0-4 0,0-2 0 0,0 5-1 31,-3 0-126-31,3 9-25 0,0 0-4 0,0 0-526 0</inkml:trace>
  <inkml:trace contextRef="#ctx0" brushRef="#br0" timeOffset="106005.294">29778 7599 1335 0,'0'0'29'0,"0"0"7"0,0 0 0 0,0 0 2 0,0 0-30 0,0 0-8 16,0 0 0-16,0 0 0 0,0 0 61 0,0 0 11 15,0 0 3-15,7 0 0 0,0 0-3 0,-7 0 0 0,0 0 0 16,0 0 0-16,11 0-28 0,-4 0-5 15,3 0-2-15,1 0 0 0,-1 0-13 0,1 0-4 16,3 0 0-16,-3 0 0 0,3-6-9 0,-4 6-3 16,5-6 0-16,-1 3 0 0,-4 0-8 0,4-3 8 0,-3 3-8 0,0-3 8 15,-1 1-8-15,-3-1 0 16,0 0 0-16,0 0-11 0,0 0 0 0,0 0 0 16,0 0 0-16,-3-3 0 0,0 4 11 0,-1-1-8 0,1 6 8 0,-1-6-8 15,-3 0 8-15,0 6 0 0,4-6 8 0,-4 0-8 16,-4 0 0-16,4 0 0 0,0 1 0 0,-3 2 8 15,3-3-23-15,-4 0-4 0,-3 0-1 0,3 0 0 16,-3-6 3-16,0 6 0 0,0 1 0 0,0-1 0 16,-3 6 17-16,3-6-8 0,-4 0 8 0,0 3 0 15,1 0-11-15,-1 3 11 0,1-3-10 0,-1 6 10 16,0 0-15-16,-3 3 3 0,4 3 1 0,-4 2 0 0,3-5-1 16,1 12 0-16,-1-6 0 0,4 2 0 15,-4 10 12-15,-3-9 0 0,4 5 0 0,-1-5 0 16,4 3 0-16,-4-1-8 0,4 4 0 0,0-4 0 0,4 1-9 0,-1 0-2 15,1 2 0-15,3-2 0 0,0 0 19 0,0 2 0 16,0-8 0-16,3 0 0 0,-3-1 0 0,4-2 0 16,-1 3 0-16,1-6 0 15,-1 0-30-15,-3-6-2 0,7 6-1 0,0-1 0 0,-3 1 25 16,7-3 8-16,-1 0 0 0,-3 0 0 16,-7-3-30-16,0 0 1 0,11 6 0 0,-1-6-428 15,1 3-86-15</inkml:trace>
  <inkml:trace contextRef="#ctx0" brushRef="#br0" timeOffset="106673.589">29997 7475 1270 0,'0'0'28'0,"0"0"5"0,0 0 2 0,0 0 1 0,0 0-28 0,0 0-8 16,0 0 0-16,-4 6 0 0,4 6 60 0,0-6 12 0,4 0 1 0,-4 3 1 15,3 5-18-15,1 1-4 0,-1-3-1 0,1-6 0 16,3-1 10-16,-4 7 3 0,4 3 0 0,-3 3 0 16,7-1-20-16,-8-5-3 0,4 3-1 0,0 2 0 15,0 1-16-15,0-6-4 0,0 2-1 16,0-2 0-16,0 6-5 0,1-4-1 16,-5-2 0-16,4 0 0 0,-3 0-13 0,-1-6 9 15,4 5-9-15,-3-5 8 0,-4 0-8 0,0-6 10 0,0 0-10 0,0 0 10 16,3 6-10-16,-3-6 0 0,0 0 9 0,0 0-9 15,0 0 9-15,0 0-9 0,4-3 12 0,-1-3-12 16,1 0 0-16,-1-3 0 0,-3-2 0 0,4-1 0 16,-1 0 0-16,1-5-9 0,-1 2 9 0,5-3-8 15,-5-8 8-15,1 8-13 0,3 0 5 0,0 1 8 16,0-4 0-16,-4-2 0 0,4-4 12 0,-3 4-4 16,-1-7-8-16,-3 10-12 0,4-4 2 0,-1 1 1 0,-3 2-11 15,4 4-1-15,-4-7-1 0,4 9 0 16,-1 4-51-16,1-1-11 0,-1-9-1 0,1 12-1 15,-1 6-122-15,-3 3-24 0,11-11-4 16,-11 11-2-16</inkml:trace>
  <inkml:trace contextRef="#ctx0" brushRef="#br0" timeOffset="107182.887">30434 7514 1656 0,'0'0'36'0,"0"0"8"0,0 0 2 0,0 0 0 0,0 0-37 0,0 0-9 0,0 0 0 0,-7 0 0 16,7 0 75-16,0 0 13 0,-7-6 2 0,7 6 1 15,0 0-47-15,0 0-10 0,-7 3-2 0,0-3 0 16,7 0-32-16,-7 3 0 0,0-1 0 0,0 7 0 15,3-3 0-15,-3 0-11 0,4 0 0 0,-4 6 0 16,3-6 11-16,-3 5 0 0,3 1 0 0,1-3-8 16,-1-3 8-16,1 6 0 0,-1-1 10 0,1 4-10 15,-1 0 12-15,1 5-3 0,-1-8-1 0,4 0 0 16,0 0 7-16,0 2 1 0,4-2 0 0,-4-6 0 16,3 6 1-16,1-12 1 0,3 3 0 0,0 2 0 15,0-2 0-15,0 0 0 0,0-3 0 0,0 0 0 16,4 0-8-16,-4 0-2 0,0 0 0 0,0 0 0 15,0-6-8-15,0 1 0 0,4 2 0 0,-4-3 0 16,-4 0 0-16,4 0 0 0,-3 0 0 0,-1-6 0 0,1 1 0 0,-4-1 0 16,3 3-12-16,-3-3 12 0,-3-5-9 0,3 2 9 15,-4 6 0-15,1 0 0 0,-4-8-27 0,0 2 2 16,0 0 0-16,-4 1 0 0,-3-4 6 0,3 6 2 16,4-5 0-16,-3 8 0 0,-1 3 5 0,4 0 2 15,0 0 0-15,0 0 0 16,3 6-14-16,4 0-4 0,-7 0 0 0,7 0 0 15,-7 12-25-15,4-6-6 0,-1 0-1 0,4 0 0 16,-3 2-112-16,6 10-24 0,4-6-4 0,4 0 0 0</inkml:trace>
  <inkml:trace contextRef="#ctx0" brushRef="#br0" timeOffset="107472.08">30635 7516 1177 0,'0'0'25'0,"0"0"6"0,0 0 1 0,-3 9 2 0,-1 3-34 0,1-6 0 0,-1 6 0 0,1-6 0 15,-1 5 100-15,1-2 12 0,-1 9 4 0,0-6 0 16,1 5-48-16,-4-2-10 0,3 2-2 0,1 1 0 15,-1-6-44-15,1 0-12 0,3 2 0 0,-4-2 0 0,4-6 8 16,0 6-8-16,0-6 0 0,0-6 8 0,0 0-8 0,0 0-17 16,0 0 4-16,0 0 1 15,0 0-128-15,0 0-26 0,14-6-5 0,-7-6-1 0</inkml:trace>
  <inkml:trace contextRef="#ctx0" brushRef="#br0" timeOffset="107623.322">30515 7137 1149 0,'0'0'32'0,"-7"0"8"0,0 3-32 0,0 6-8 0,4-6 0 0,-4 0 0 15,7-3 17-15,-8 6 2 0,5 0 0 0,-1 5 0 16,4-11-3-16,0 0 0 0,-3 6 0 0,6 0-555 16</inkml:trace>
  <inkml:trace contextRef="#ctx0" brushRef="#br0" timeOffset="108102.492">30826 7578 982 0,'0'0'21'16,"0"9"5"-16,0-9 1 0,0 0 1 0,0 0-28 0,0 0 0 0,0 12 0 0,3-6 0 0,-3 0 94 0,4 5 13 15,-4-2 2-15,0 0 1 0,0 3-28 0,3-4-6 16,-3 4 0-16,-3 0-1 0,3-3-21 0,-4 3-4 16,4 5-1-16,-3-5 0 0,-1 0-13 0,4-3-4 15,-3 5 0-15,-1-5 0 0,4 3-20 0,-3-6-12 16,3 5 12-16,-4-2-12 0,4-3 11 0,0-6-11 15,0 0 10-15,0 0-10 0,-3 6 10 0,3-6-10 16,0 0 10-16,0 0-10 0,0 0 22 0,0 0-2 16,0 0 0-16,0 0 0 0,0 0 5 0,0-9 1 15,0-3 0-15,0 1 0 0,0-1-12 0,0-3-2 16,0-2-1-16,-4-1 0 0,4-3-11 0,0-2 0 16,-3 5-12-16,3-5 12 0,3 11-15 0,-3-3 5 15,4-2 1-15,-1-1 0 0,1 6 9 0,-4-2-12 16,3-4 12-16,1 6-12 0,-1 0 4 0,1 1 0 0,-4 2 0 0,3-3 0 31,1 6-19-31,3-9-3 0,-4 7-1 0,1-1 0 16,3 3-17-16,0 0-3 0,0-6-1 0,0 1 0 15,4 5-44-15,-1-3-10 0,4 3-2 0,0 0 0 0,1 3-87 16,-1-6-17-16</inkml:trace>
  <inkml:trace contextRef="#ctx0" brushRef="#br0" timeOffset="108671.134">31260 7537 1450 0,'0'0'32'0,"0"0"6"0,0 0 2 0,0 0 1 0,0 0-33 0,0 0-8 15,0 0 0-15,0 0 0 0,0 0 92 0,0 0 16 16,0 0 3-16,0 0 1 0,0 0-73 0,0 0-15 16,-11 6-2-16,4-6-1 0,0 0-21 0,0 6 8 15,0-6-8-15,0 6 0 0,0-6 8 0,0 6-8 0,0-1 8 0,0 1-8 16,-1 0 8-16,1 0-8 0,0-3 10 0,7-3-10 16,-7 3 9-16,7-3-9 0,-7 3 8 0,7-3-8 15,-7 6 8-15,4 0-8 0,3-6 8 0,-4 6-8 16,4-6 12-16,0 11-4 0,-3-5 0 0,3 0 0 15,0 0 0-15,0 0-8 0,0-6 12 0,3 6-4 16,-3-3-8-16,4 2 0 0,-1 7 9 0,-3-6-9 16,4 0 0-16,-1 0 8 15,1-3-8-15,-1 3 0 0,1-3 8 0,3 0-8 16,0 5 8-16,0-5-8 0,4 3 8 0,-4 0-8 0,0-6 8 0,3 6-8 16,-6 0 0-16,3 0 0 0,0 0 0 0,-4-6 0 15,1 8 0-15,0-2 0 0,3 0 0 0,-4 0 0 16,1 0 0-16,-1 0 0 0,4 0 0 0,-3 5 0 15,-1-5 0-15,-3 3 0 0,4-3 0 0,-4-6 0 16,0 0 10-16,-4 9-2 0,1 0-8 0,3 2 12 0,0-5 4 16,-4 0 1-16,-3 0 0 0,0 0 0 0,0 0-8 0,0 0-1 15,-4 3-8-15,1-4 12 0,-1 1-4 0,1-6 0 16,-1 0-8-16,0 6 12 0,1-6-12 0,-4 0 9 16,3 0-9-16,1 0 8 0,-1-6-16 0,4 6-4 15,0 0-1-15,-4 0 0 16,4-6-14-16,-3 6-2 0,3 0-1 0,0 0 0 15,7 0-177 1,-7 0-35-16</inkml:trace>
  <inkml:trace contextRef="#ctx0" brushRef="#br0" timeOffset="108972.53">31323 7875 1468 0,'0'0'32'0,"0"0"8"15,0 0 0-15,-7 0 1 0,0 3-33 0,0 0-8 0,0 0 0 0,7-3 0 16,0 0 45-16,0 0 7 0,-7 3 2 0,7-3 0 16,0 0-43-16,0 0-11 0,-7 3 0 0,7-3 0 31,0 0-173-31,0 0-37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4-06T19:56:22.3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12393 13194 198 0,'0'0'0'0,"0"0"8"0,0 0-8 0,0 0 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7:42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8752 0 0,'0'1'190'0'0,"-1"8"-10"0"0,-2-3-78 0 0,-7-1 1599 0 0,1-9-2266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8:01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12640 0 0,'0'0'536'0'0,"0"0"-432"0"0,0 0-104 0 0,0 0 0 0 0,0 0 0 0 0,0 0 0 0 0,0 7 432 0 0,0-7 64 0 0,0 0 16 0 0,0 10 0 0 0,0-10-416 0 0,0 0-96 0 0,0 0 0 0 0,0 0 0 0 0,0 0 0 0 0,0 0 0 0 0,0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06T20:09:0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548 140 14184 0 0,'0'0'288'0'0,"0"0"88"0"0,0 0-304 0 0,0 0-72 0 0,0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403.8137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04-01T19:04:06.5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16775 6467 573 0,'0'0'12'0,"0"0"3"0,0 0-15 0,0 0 0 0,0 0 0 0,0 0 0 16,0 0 47-16,0 0 6 0,0 0 2 0,0 0 0 15,0 0-4-15,0 0-1 0,0 0 0 0,0 0 0 16,0 0-10-16,0 0-1 0,0 0-1 0,0 0 0 16,0 0 4-16,0 0 1 0,0 0 0 0,0 0 0 15,0 0-17-15,0 0-3 0,0 0-1 0,0 0 0 16,0 0-22-16,0 0 0 0,0 0-12 0,0 0 4 16,0 0 8-16,0 0 0 0,0 0 0 0,0 0 0 15,0 0 0-15,0 0 0 0,-4 9 0 0,1-3 0 16,3 11 0-16,0-11 0 0,0 6 0 0,0 0 0 15,0 2 0-15,0-2 9 0,0 0-1 0,0-3-8 16,0 5 0-16,3 1 0 0,-3-3 0 0,4 0 0 16,-4 2 8-16,0-2-8 0,3 6 0 0,-3-7 0 15,0 4 8-15,0-3-8 0,0 6 0 0,0-7 0 16,0 1 12-16,0-3-12 0,4 3 12 0,-4-4-12 16,0 1 0-16,0-9-20 0,0 0 2 0,0 0 1 15,0 0 50-15,0 0 11 0,0 0 1 0,0 0 1 16,0 0-22-16,0 0-5 0,0 0-1 0,0 0 0 15,0 0 29-15,0 0 5 0,0 0 2 0,-4-9 0 16,4 1-35-16,0-4-7 0,0 3-2 0,0-3 0 0,-3 1 27 0,3-4 6 0,-4 0 1 16,4 6 0-16,-3-8-36 0,-1-1-8 0,4 0 0 15,-4-2 0-15,1 2 0 0,3-2-11 16,-4 2 11-16,1 0-12 0,3-5 12 0,-4 8 0 16,1-8 0-16,3 8 0 0,-4 3 0 0,4 0-8 15,0-5 8-15,0 5-12 0,4 3 12 0,-4-6 0 0,3 7 0 0,-3-4-8 16,0 0 8-16,4 6 0 0,-1-5-9 0,-3 5 9 15,4-3 0-15,-1 3 0 0,1 0 0 0,0 0 0 16,-1 0-14-16,4 0 5 0,-3 1 1 16,-1 5 0-16,4 0 8 0,-3-6 0 0,-1 0 0 0,4 3 0 15,-3 0 0-15,-1 0 0 0,4 3 0 0,-3-3 0 16,-4 3 0-16,7 0 0 0,-7 0 0 0,7 0 0 16,-3 3-16-16,3 0-4 0,0 0 0 0,0 6-1 15,0 2 11-15,-4 1 10 0,1 0-13 0,-1 3 5 16,4 2 8-16,-3 1 0 0,0 0 0 0,-1 8 0 15,-3-8 0-15,-3 5 0 0,3-2 0 0,-4 8 0 16,4-11-12-16,0 8 4 0,0-8 0 0,0 2 0 0,0-8 8 16,4 6 0-16,-1-12 0 0,-3 5 0 15,4-2 12-15,-4-3 5 0,3 0 1 0,-3 0 0 16,0-6-18-16,0 0 0 0,0 0 0 0,4 6 0 16,-4-6 0-16,0 0 0 0,0 0 0 0,0 0 0 0,0 0 0 15,0 0 0-15,0 0 0 0,0 0 0 0,7-6 0 0,-4 0 0 16,1-3 0-16,-1-3 0 0,1 1 0 0,-4-1 0 15,0-6 0-15,3 1 0 0,-3 2-14 0,0 3 3 0,4-11 1 16,-4 8 0-16,0-3 34 0,0 1 6 0,0-1 2 16,0 3 0-16,0-2-32 0,-4 5 0 0,4 0 0 0,0-2 0 15,0 2 0-15,0 0 0 0,4 0 0 0,-4 1 0 16,3 2-20 0,1 3-9-16,-4 0-3 0,3-6 0 0,-3 12 32 0,4-6 0 0,-4 6 0 15,0 0 0-15,3-6 0 16,1 1 0-16,0 5 8 0,-1-6-8 0,-3 6 8 0,7-3-8 0,-3 0 0 0,-4 3 0 15,7 0 0-15,-4 0 0 0,8 0 0 0,-8 0 0 16,4 3 0-16,0-3 0 0,-3 0 0 0,3 3 0 16,-3 3-10-16,3-6 10 0,0 0-10 0,-4 5 10 15,4 1 0-15,0 0-9 0,-3 0 9 0,3 0 0 16,0 0-8-16,-3 3 8 0,3-3-8 0,0 11 8 16,0-11 0-16,-4 12 0 0,4-4 0 0,0 4 0 15,-3-6 0-15,-1 11-8 0,1-8 8 0,-1 3 0 16,1 5 0-16,-1-5 0 0,5 2 0 0,-5-2 0 15,1 0 0-15,-1 2 0 0,1-8 0 0,-1 6 0 16,1-7 0-16,-1 1 0 0,1 3 0 0,-1-3 0 16,1-1 0-16,-1-5 0 0,1-3 0 0,-1 3 0 15,4-3 0-15,-7-3 0 0,0 0 0 0,4 0 0 16,-4 0 0-16,3 0-16 0,1-3 4 0,0 0 0 16,3-3-40-16,-4-6-8 0,1 1-1 0</inkml:trace>
  <inkml:trace contextRef="#ctx0" brushRef="#br0" timeOffset="687.673">17385 6370 1158 0,'0'0'24'0,"0"0"6"0,0 0-30 0,0 0 0 0,0 0 0 0,0 0 0 16,0 0 81-16,0 0 11 0,0 0 1 0,0 6 1 15,0-6-18-15,-4 6-3 0,4-6-1 0,-3 8 0 16,3-8-31-16,0 9-6 0,0-9-2 0,0 6 0 16,0-6-17-16,0 9-3 0,0-9-1 0,3 6 0 15,-3 0-1-15,0-6-1 0,4 6 0 0,-4-6 0 16,0 0-1-16,0 0 0 0,0 0 0 0,0 0 0 15,0 0 15-15,0 0 2 0,0 0 1 0,7 0 0 16,-4 0-15-16,5 0-2 0,-1-6-1 0,0 6 0 16,0-6-1-16,-4 0-8 0,4 6 12 0,-3-9-4 15,-1 3-8-15,4-5 8 0,-3 5-8 0,-4 0 8 16,3 0-8-16,-3 0 0 0,0-6-10 0,0 1 10 16,0 2-24-16,0 3 2 0,4-6 0 0,-4 0 0 15,0 1-13-15,3 2-2 0,-3 0-1 0,0 0 0 16,-3 3-8-16,3-6-2 0,0 1 0 0,-4-1 0 15,4 3 10-15,0-3 2 0,0 1 0 0,-3 5 0 16,3 0 3-16,-4-6 1 0,1 6 0 0,-1 0 0 0,1 3 32 0,3 3 16 0,-7-3-2 0,0 3 0 16,0 3 3-16,0 6 1 0,0-3 0 0,-1 0 0 15,1 0-30-15,4 6-7 0,-1-1-1 16,-3 4 0-16,0-3 32 0,0 5 7 0,0 1 1 0,0-3 0 16,0 2-20-16,4 1 0 0,-5-6 0 0,1 3 0 15,4 8 9-15,-4-11-1 16,0 8-8-16,3-2 12 0,1-6-4 0,-1 5 0 0,1-2-8 0,-1-3 12 15,4 0-3-15,0-1-1 0,-3 7 0 0,3-6 0 16,0 2 6-16,0 4 1 0,0-6 0 0,0-3 0 16,3 5-6-16,-3-5-1 0,4 3 0 0,-1 0 0 15,1-6-8-15,3-1 0 0,-4 4 0 0,4 3 8 16,0 0-8-16,0-6 0 0,4 11 0 0,-4-11 0 0,0 3 0 0,-3-3 0 16,3 0 0-16,3 6 0 0,1-7 0 0,-1 1 0 15,5 0 0-15,-5-6 0 0,4 6 22 0,-3-6 2 16,-1 0 1-16,1 0 0 15,0-6-56-15,-1 6-11 0,4 0-2 0,-3-6-1 16,-1 0-115-16,1 1-24 0,0-7-4 0</inkml:trace>
  <inkml:trace contextRef="#ctx0" brushRef="#br0" timeOffset="1298.602">17685 6343 1177 0,'0'0'25'0,"0"0"6"0,0 0 1 0,0 0 2 0,0 0-34 0,0 0 0 0,0 0 0 0,0 0 0 16,-4 9 54-16,1-3 4 0,3-6 1 0,0 0 0 16,0 12-15-16,0-6-2 0,-4 0-1 0,4 2 0 0,4 4-13 0,-1 0-4 15,1 0 0-15,-1 0 0 0,4 5-10 0,0 4-2 16,-3-4-1-16,-1 1 0 16,4 3-11-16,-3 2 8 0,3-2-8 0,-3 2 8 0,-1-5-8 0,1-1 0 15,-1-2 0-15,-3 3 0 16,4-6 8-16,-1 5-8 0,1-8 8 0,-1 0-8 0,-3-3 8 15,0-6-8-15,4 9 8 0,-4-9-8 16,0 0 15-16,0 0-3 0,0 0 0 0,0 0 0 0,0 0 7 16,0 0 1-16,0 0 0 0,0 0 0 0,0 0 6 0,3-9 2 15,-3 3 0-15,-3 0 0 0,3 0-1 0,0 0 0 16,-4-6 0-16,4 1 0 0,-3 5-36 0,3 0-7 16,-4 0-2-16,1-3 0 0,-1-3 45 0,1-5 9 15,-1 5 1-15,4-3 1 0,-3-2-27 0,3-1-11 0,-4 0 8 16,4-2-8-16,-3 2 0 0,-1 1 8 0,4-7-8 0,-4 4 0 15,1 2 0-15,-1-6 0 0,4 4 0 0,-3 2-11 16,3-2-1-16,0 8-1 0,0-6 0 0,3 1 0 16,1 5-4-16,-1 0-1 0,1 3 0 0,3-3 0 15,0 1-1-15,0 5 0 0,0-3 0 16,4 6 0-16,-4 0-12 16,3 3-2-16,1 0-1 0,0 0 0 0,3 3-18 15,-4-3-3-15,1 0-1 0,0 3 0 0,3 0 12 16,-4 3 3-16,1-6 0 0,-1 6 0 0,1-6 8 15,3 6 1-15,0-6 1 0,0 5-379 0,-3-5-76 0</inkml:trace>
  <inkml:trace contextRef="#ctx0" brushRef="#br0" timeOffset="1771.543">18253 6376 1018 0,'0'0'28'0,"0"0"8"0,0 0-28 0,0 0-8 15,0 0 0-15,-7-6 0 0,7 6 95 0,-4-6 17 16,4 6 4-16,-7-6 1 0,0 6-45 0,3-6-8 0,4 6-3 16,-7 0 0-16,4-9-33 0,-4 7-6 15,7 2-2-15,0 0 0 0,0 0-10 0,-7 0-2 16,0 0-8-16,7 0 12 0,-7 0-12 0,3 2 0 0,4-2 0 15,-10 9 0-15,3-3 0 0,-1 0 0 0,1 0 0 16,4 0 0-16,-4 0 0 0,0 0 0 16,3-4 0-16,-3 7 0 0,0 0 0 0,4-3 0 15,-1 0 0-15,1 6 0 0,-1-6 20 0,1 5 0 0,-1-5 1 0,0 3 0 16,1 3-21-16,-1-6 0 0,4 5 0 0,-3-5 0 16,3 6 0-16,-4-6 0 0,1 3 0 0,3 2 0 15,0 1 0-15,0-6 0 0,0 6 0 0,3-3 0 16,1 5 0-16,-1-5 0 0,1 9 0 0,3-12 0 15,-3 5 0-15,3-5 0 0,3 3 0 0,1 3 0 16,-4-6 0-16,3 11 0 0,1-5 0 0,0-3-8 16,-1 0 8-16,4 6 0 0,-3-10 0 0,3 1 0 15,-4 0 0-15,5-6-15 0,-1 0 4 0,0 6 1 16,0-6-23-16,4-6-5 0,-4 0-1 0,3-5 0 16,-3-1-20-16,-3 3-4 0,0-3-1 15,-1 0 0-15,4 1-38 0,-3 5-8 16,3-12-2-16,-3 3 0 0</inkml:trace>
  <inkml:trace contextRef="#ctx0" brushRef="#br0" timeOffset="2271.445">18538 6376 850 0,'0'0'24'0,"0"0"6"0,0 0-30 0,0 0 0 0,0 0 0 0,0 0 0 16,0 0 95-16,0 0 13 15,0 6 2-15,0 0 1 0,0 5-3 0,0-5 0 0,-3 3 0 0,3 3 0 16,0 0-44-16,-4-1-10 0,4-5-2 0,-3 6 0 16,3 3-27-16,-4-4-5 0,4 7-2 0,0-6 0 15,-3 8-2-15,3-8 0 0,0 6 0 0,0-1 0 16,0-2-3-16,0-3-1 0,0 5 0 0,0-5 0 16,0 3-3-16,-4-3-1 0,4-1 0 0,0 1 0 15,4-6-8-15,-4 0 8 0,0-6-8 16,0 0 8-1,3 6 2-15,-3-6 0 0,0 0 0 0,0 0 0 0,0 0 6 0,0 0 2 0,4-3 0 0,-1 0 0 16,1-6-6-16,-1 0 0 0,-3-8-1 16,0-1 0-16,0 3-11 0,0-2 0 0,0 5-12 0,-3-6 12 15,-1 1-13-15,1-4 5 0,-1 3 8 0,1-2-13 16,-1 2 13-16,-3 1 0 0,4-1 0 0,-4 3 0 16,0-2 0-16,3-1 0 0,1 6 0 0,-1-2 0 15,0 2 0-15,1 6 0 0,-1 0 0 0,1 0 0 16,-1 0-9-16,4-3 9 0,0 7-8 0,4-1 8 15,-4-3-10-15,0 3 10 0,3 0-12 0,-3-3 12 16,4 0-12-16,-1 0 4 0,1-6 8 0,3 7-13 16,-3-4 13-16,3 6 0 0,3-6-10 0,-3 3 10 15,0 0 0-15,-3 0-11 0,3 0 11 0,-4 1-8 16,5 5 8-16,-1-6-12 0,0 6 12 0,0 6-12 16,0-6-18-16,0 0-4 0,3 5-1 0,-3 1 0 15,1 0-44-15,-1 0-9 0,3 0-1 0,1 0-408 16,-1 9-82-16</inkml:trace>
  <inkml:trace contextRef="#ctx0" brushRef="#br0" timeOffset="2919.9">18771 6520 892 0,'0'0'25'0,"0"0"6"15,0 0-31-15,0 0 0 0,0 0 0 0,0 0 0 16,0 0 86-16,0 0 11 0,0 0 3 0,0 0 0 15,0 0-4-15,0 0 0 0,0 0 0 0,0 0 0 16,0 0-59-16,0 0-12 0,0 0-2 0,0 6-1 16,0-6-1-16,0 6 0 0,4 5 0 0,-1-5 0 15,1 0 0-15,3-6 0 0,-7 0 0 0,3 6 0 0,-3-6-11 0,0 0-2 16,8 6-8-16,-1-6 12 0,0 6-12 0,3-6 0 16,-3 0 0-16,4 0 0 0,-1 0 0 0,-2 0 0 15,-1-6 0-15,3 0 0 0,-3 6 0 0,0-6 0 16,0 0 0-16,0 0 0 0,-3 0 0 0,3-5 0 0,-4 5-13 15,5-3 4 1,-5 3-19-16,1-6-3 0,-4 1-1 0,3 5 0 0,1-9 10 0,-4 6 2 16,0-5 0-16,0 8 0 0,0-6 20 0,-4 0 0 0,4 3-9 15,-7 0 9-15,4 1 0 0,-1 2 0 0,-3 0 0 0,0-6 0 16,0 6 0-16,0-3 0 16,0 7 0-16,0-1 0 0,-4 0 0 0,1 3 0 15,-1 3 0-15,4 2 0 0,0 4 0 16,0-3 0-16,0 6 0 0,0 0 0 0,0 2 0 15,0-2 0-15,-1 6 0 0,1-6 0 0,0 5 0 0,0-2 16 0,4 3-4 16,-4-7 0-16,0 1 2 0,3 0 0 16,1 2 0-16,3-2 0 0,-4 0 5 0,4 0 1 0,-3-6 0 0,3 5 0 15,0-2 2-15,0 3 1 0,3 0 0 0,1-1 0 16,-1-5-9-16,4 0-2 0,-3 3 0 0,3-3 0 16,-4 0-12-16,4 0 8 0,-3 5-8 0,3-5 0 0,4 0-12 15,-1 0-9-15,1-3-2 0,3 0 0 16,0 0-65-16,4 0-14 0,-1 0-2 0,1-3-601 15</inkml:trace>
  <inkml:trace contextRef="#ctx0" brushRef="#br0" timeOffset="3548.977">19297 6470 556 0,'7'-15'16'0,"-7"9"3"16,4 6-19-16,-1-11 0 0,1 5 0 0,-1 0 0 15,-3 0 69-15,4 0 11 0,-1 6 1 0,-3 0 1 16,0 0 2-16,-3-9 0 0,3 9 0 0,0 0 0 16,-4-3-13-16,1 0-3 0,-1 0 0 0,-3 3 0 0,0 0-14 15,0 0-3-15,-4 3-1 0,1 0 0 16,-4 0-5-16,-1 6-1 0,1-9 0 0,4 12 0 0,-8-6-7 0,4 0-1 0,0 8-1 0,0-2 0 16,0 0-9-16,3 5-2 0,-3-5 0 0,0 3 0 15,3 2-9-15,4 1-3 0,0 0 0 0,4-1 0 16,-1-2 7-16,1-3 1 0,-1 5 0 0,4-5 0 15,0 3-4-15,0-3-1 0,4 5 0 0,-4-8 0 16,3 3-7-16,1-3 0 0,3 5-8 0,0-2 12 16,0-6-12-16,3 0 9 0,-2-3-9 0,6 0 8 15,-4-3-8-15,4-3 10 0,-3 0-10 0,3-3 10 16,4 0-10-16,-1-6-17 0,1-5 4 0,3-4 1 16,-3 4-10-16,-1-7-2 0,1 3 0 0,-4-8 0 31,4 0-20-31,-4 2-4 0,0-5 0 0,0 8-1 0,-3-11 49 0,-4 9 0 0,0-4 0 0,0-2 0 15,-4 0 0-15,-3 2 0 0,0 1 0 0,-3-4 0 16,-1 1 12-16,1 3-4 0,-4-4-8 0,0 4 12 16,-4-6-2-16,-3 2-1 0,0 4 0 0,0-3 0 15,3 5-1-15,-3 10-8 0,3-7 12 0,1 6-4 16,-4 7-8-16,7 2 0 0,-4 3 0 0,1-6 0 16,2 12 0-16,1 0 0 0,0 0 0 0,0 12 0 15,0-6 0-15,0 0-17 0,0 5 4 0,0 4 1 16,4 3 4-16,-4-1 8 0,-1 4-13 0,1 2 5 15,4 1 8-15,-1 2-12 0,1 4 12 0,-1 8-12 0,1-6 12 16,3 10 0-16,0 2 0 0,0 3 0 0,0 0 0 0,3 0 0 16,1 3 0-16,3 0 0 0,-4-9 0 0,4 3 8 15,-3 0-8-15,3-3 11 0,0 3-11 0,0-5 0 0,0-10 9 16,4 9-9-16,-1-8 8 0,-3 2-8 0,4-3 8 0,-4-8-8 16,0 2 0-16,0-2 0 0,0-3-12 15,0-1 4-15,4-11-7 0,-4 12-1 0,0-12 0 0,4 0 0 31,-4-4-46-31,0 1-10 0,0-8-1 0</inkml:trace>
  <inkml:trace contextRef="#ctx0" brushRef="#br0" timeOffset="3938.605">19544 6537 1094 0,'0'12'23'0,"0"-12"5"0,0 6-28 15,-4 6 0-15,4-12 0 0,0 6 0 16,0 0 56-16,0 2 7 0,0-2 1 0,0 6 0 16,0-6 0-16,0 0 0 0,0 0 0 0,0 5 0 0,0-8 0 15,4 6 0-15,-4-3 0 0,0 3 0 0,3-3-52 0,-3 11-12 0,0-5 0 0,4-3 0 16,-4 6 0-16,0 5 0 0,3-8-9 0,1 9 9 16,0-4 0-16,-4 7 0 0,3-7 0 0,1 4 0 15,-1-3 0-15,1-1 0 0,-1-5 0 0,4 9 0 16,-3-10 0-16,-1-5-12 0,1 9 3 15,3-3 1 1,-4 0-88-16,1-7-16 0,3 1-4 0,-7-6-1 0</inkml:trace>
  <inkml:trace contextRef="#ctx0" brushRef="#br0" timeOffset="4186.904">19611 6061 1094 0,'-7'6'23'0,"3"0"5"16,4-6-28-16,-3 6 0 0,-1-3 0 0,4-3 0 15,0 0 27-15,-3 9 0 0,3-9 0 0,0 0 0 0,0 0-27 0,0 0 0 16,0 0 0-16</inkml:trace>
  <inkml:trace contextRef="#ctx0" brushRef="#br0" timeOffset="11843.521">14259 5741 562 0,'0'0'12'0,"0"0"2"0,0 0-14 0,0 0 0 0,0 0 0 0,-7 6 0 16,7-6 36-16,0 0 4 0,0 0 0 0,0 11 1 15,0-11-5-15,0 6 0 0,0-6-1 0,0 6 0 16,0 3-1-16,4 3 0 0,-1-6 0 0,-3 5 0 15,4-5-10-15,-1 6-3 0,-3-3 0 0,4 0 0 16,-1 5 0-16,1 4 0 0,-1 0 0 0,1 2 0 16,0 4-5-16,3-4 0 0,-4 10-1 0,4-7 0 15,-3 1-6-15,-1 2-1 0,-3-2 0 0,4 2 0 16,-4 4 4-16,3-4 0 0,-3 3 0 0,0-2 0 16,4 2-2-16,-4-2 0 0,0 2 0 0,0-8 0 15,0 8 11-15,0-5 3 0,0-4 0 0,0 4 0 16,0-1-15-16,0-8-9 0,0 3 12 0,0-1-12 15,0-5 19-15,-4 0-3 0,4 2-1 0,0-2 0 16,0-6 2-16,-3 0 1 0,3-6 0 0,0 12 0 16,0-9 6-16,0 8 0 0,0-5 1 0,0-6 0 15,0 0-25-15,0 0 0 0,0 0 0 0,0 0 0 16,0 0 0-16,3 6 0 0,-3-6 8 0,0 0-8 16,0 0 12-16,0 0 1 0,0 0 0 0,0 0 0 15,0 0 7-15,0 0 0 0,0 0 1 0,0-6 0 0,0 0 8 0,0-5 2 16,0 2 0-16,4 3 0 0,-4-6-20 0,0 6-11 15,3-8 12-15,-3 5-12 0,0 0 8 0,4 3-8 0,-4-6 0 16,3 1 0-16,-3 5 0 0,4-6 0 0,-1 3 0 16,1 3 0-16,3 0 0 0,-3 1 0 0,3-1-15 15,0 0 5-15,0 0 10 0,0 6 0 0,0-6 0 16,3 6 0-16,1 0 0 0,-4 0 0 16,4 0 0-16,-4 0 0 0,3 0-29 15,1 0-4-15,-1 0-1 0,-3 0 0 0,4 0 10 0,0 0 3 0,-4 0 0 0,0 6 0 16,0-6-6-16,0 6-1 15,0 0 0-15,0 0 0 0,-3-1 3 0,3 1 0 0,-4 3 0 0,4 0 0 16,-3 0 14-16,-1 8 11 0,4-5-13 0,-3 3 5 16,-1 2 8-16,-3 1-12 0,0 0 12 0,0-1-12 15,-3-2 12-15,-1-3 0 0,-3 5 0 0,4-5 0 16,-4-3 0-16,0 3 0 0,0 0 0 0,-1-7 0 16,1 7 14-16,-7-12-2 0,4 6 0 0,-4-6 0 15,-1 0 34-15,-2-3 6 0,3 0 2 0,-4-3 0 16,4 0-30-16,0-5-5 0,-4-1-2 0,4-3 0 15,-4 3-17-15,8-11 0 0,-4 2 8 0,0-2-8 16,3 5 0-16,1 1 0 0,2-1 0 0,-2 9 0 16,3-3 0-16,0 1-11 0,0-1 2 0,3 6 0 15,4 0-62-15,-3 0-12 0,3 3-2 0</inkml:trace>
  <inkml:trace contextRef="#ctx0" brushRef="#br0" timeOffset="12279.569">14824 5708 712 0,'-4'6'20'0,"1"0"5"16,-1 3-25-16,1 3 0 0,3-6 0 0,-4 0 0 16,1 5 66-16,-1-2 8 0,1 9 2 0,-1-6 0 15,4 11-28-15,4-5-6 0,-1 8-1 0,1 1 0 16,-1 8-24-16,1-3-5 0,3 9 0 0,0-2-1 15,0 2-11-15,0 3 12 0,0-6-12 0,0 6 12 16,4 3-12-16,-8-9 0 0,4 4 0 0,-3 2 8 16,3 0-8-16,-4-6 0 0,-3 3 0 0,4 3 0 15,-4-14 8-15,0 2 0 0,0-3 0 0,0-2 0 16,0-4-8-16,-4-8 0 0,4 0 0 0,-3-1 0 16,3-2 8-16,-4-6 0 0,4-6 0 0,0 0 0 15,0 0-8-15,0 0 0 0,0 6 0 0,0-6 0 16,0 0-22-16,0 0 0 0,0 0 0 0</inkml:trace>
  <inkml:trace contextRef="#ctx0" brushRef="#br0" timeOffset="12807.531">15106 6235 925 0,'0'0'26'0,"0"0"6"16,-4 6-32-16,4-6 0 0,-7 5 0 0,4 1 0 15,-4 0 64-15,3 0 5 0,4-6 2 0,-3 6 0 16,-4 3-15-16,3 3-4 0,1-1 0 0,-1 7 0 15,1-9-32-15,-1 3-6 0,1 5-2 0,-1 1 0 16,0-6-3-16,1 14-1 0,-1-8 0 0,1-1 0 16,-1 1-8-16,4 3 0 0,0-4 0 0,0 1 8 15,0-4-8-15,0-2 0 0,0 0 0 0,4-6 8 16,-1 0 0-16,-3-6 0 0,7 0 0 0,1 0 0 16,-5 0 20-16,4-6 3 0,-3 6 1 0,3-6 0 15,-4 0-10-15,4 0-2 0,0 0 0 0,0-5 0 16,-3 2-6-16,3 0-2 0,0 0 0 0,-3 3 0 15,3-11-12-15,-4 11 0 0,1-12 0 0,-1 9 0 16,4-8-25-16,-3 5-8 0,-1-3-2 0,1-2 0 16,3 5-1-16,-4-6-1 0,1-2 0 0,-1 8 0 0,1-6 25 0,-1 1 12 15,-3 5-10-15,0 0 10 0,0 3-15 0,0-3 3 0,0 7 1 0,-3-1 0 16,-1 0 3-16,1 0 0 0,-1 3 0 0,-3 0 0 16,7 3 8-16,-7 0 11 0,0 0-3 0,0 3 0 15,0 0-8-15,-3 3 0 0,-1 0 0 0,4 5 0 16,-4 1 0-16,1-3 0 0,3 3 0 0,0 0 0 15,0 5-30-15,0-5-8 0,3-6-2 0</inkml:trace>
  <inkml:trace contextRef="#ctx0" brushRef="#br0" timeOffset="13289.846">15307 6229 1029 0,'0'0'44'16,"0"0"-36"-1,0 0 37-15,0 0 7 0,0 0 2 0,-3 6 0 16,3 0 3-16,-4 5 1 0,0-5 0 0,1 3 0 0,3-9-23 15,0 6-5-15,0-6-1 0,-4 6 0 0,4-6 4 16,0 0 1-16,0 0 0 0,0 0 0 0,0 0-14 0,0 0-4 0,0 0 0 16,0 0 0-16,0 0 16 0,0 0 4 15,0 0 0-15,0 0 0 0,0 0-36 16,-7 0 0-16,7 0 0 0,-7 0 0 16,7 0-8-16,0 0-9 0,-7 0-2 0,7 0 0 0,-3 3 0 0,3-3 0 15,-7 3 0-15,0 3 0 0,7-6 4 0,-4 5 1 0,-3 1 0 16,0 0 0-16,3 6 14 0,1-6-9 0,-1 0 9 0,1 3-8 15,-1 2 8-15,1-5 0 0,3-6 0 0,-4 12-8 16,4-6 8-16,0 0 0 0,0 0 0 16,0 5 0-16,0-5 0 0,0 3 0 0,0-3 0 0,4 6-8 15,-1-6 8-15,1 5 0 0,3-2 0 0,-4 0 0 16,8 6 0-16,-4-4 0 0,0-5 0 0,4 6-8 16,-1-6 8-16,-3 0 0 0,7-3 0 0,-3 0 0 15,3-3-72-15,-3-3-10 0,3-3-2 16,3-3 0-16,-2-3-23 0,2 1-5 0</inkml:trace>
  <inkml:trace contextRef="#ctx0" brushRef="#br0" timeOffset="13590.259">15586 5747 691 0,'-14'56'14'0,"7"-33"4"0,0 4-18 0,3 2 0 0,-3-6 0 0,0 10 0 16,0 5 46-16,3-9 6 0,-3 10 0 0,4-4 1 16,-1 3 0-16,4 0 0 0,0 3 0 0,0 4 0 15,0-7-42-15,0 3-11 0,0-9 0 0,0 4 0 16,0 2 53-16,0-6 9 0,0 3 2 0,0-5 0 15,0-4-52-15,0-2-12 0,4 2 0 16,-4-8 0-16,0-1 0 0,0-8 0 16,0 0 0-16,0 0 0 0,0-9-48 15,3 6-13-15,-3-6-3 0</inkml:trace>
  <inkml:trace contextRef="#ctx0" brushRef="#br0" timeOffset="14005.275">15744 6167 843 0,'-3'12'17'0,"-4"0"5"16,0-1-22-16,3 1 0 0,1-3 0 0,-4 3 0 15,0-6 57-15,3-1 7 0,-3 7 2 0,0-6 0 0,7-6-53 0,-7 3-13 0,0 0 0 16,0 0 0-16,0-3 0 16,0 0 0-16,0 0 0 0,0 0 0 0,0-3 54 0,0 0 8 0,-1 0 2 15,1 3 0-15,0 0-52 0,0 0-12 0,0 0 0 0,0 0 0 16,0 3 0 0,-3 0 0-16,6 3 0 0,-7 0 0 15,4 3 0-15,0 2 0 0,0 1 0 0,0 0 0 0,4-6 0 0,-1 5 0 0,1 10 0 16,-1-9 0-16,4 2 0 0,0 10 0 0,0-6 0 15,0-1 0-15,4-2 0 0,-4 3 0 0,3 5 0 16,1-11 0-16,-1 8 54 0,4-2 8 0,0-6 2 0,0 0 0 16,4 2-52-16,-4-2-12 0,4 0 0 0,-4 0 0 15,3-4 0-15,4 1 0 0,-3 0 0 0,3 3 0 16,0-6 0-16,-3 5 0 0,3 1 0 0,0-9 0 16,-3 0-100-16,-1-3-22 0</inkml:trace>
  <inkml:trace contextRef="#ctx0" brushRef="#br0" timeOffset="15942.156">17283 7943 664 0,'0'0'19'0,"0"0"4"16,0 0-23-16,0 9 0 0,-4-1 0 0,4 1 0 0,0 3 29 0,0 6 2 16,0-10 0-16,0 7 0 0,0 0 14 0,0 2 3 0,4 1 1 0,-4 3 0 15,0-10 0-15,3 1 0 0,-3 0 0 0,0 6 0 16,4 2-39-16,-4-2-10 0,0 2 0 0,0-2 0 16,0 6 0-16,0-10 0 0,0 10 0 0,0-13 0 15,0 1 0-15,-4-3 8 0,4 3-8 16,0-6 8-1,0-6 18-15,0 0 3 0,0 0 1 0,0 0 0 16,0 0 34-16,0 0 6 0,0 0 2 0,0 0 0 0,-3-6-29 0,3-9-6 0,-4 3-1 0,4 1 0 16,0-4-36-16,0-3 0 0,0-964 0 0,0 1929-8 15,4-962 8-15,-4 1 0 0,3-1 0 0,-3 3-8 16,4-3 8-16,-1 10 0 0,1-1 0 0,-4 6-8 16,7-12 8-16,-4 6-10 0,1 0 10 0,-1 0-10 15,1 0 10-15,-4 1 0 0,3-1 0 0,-3 6-8 16,0 0 8-16,0 0 0 0,4-9 0 0,-1 6 0 15,1-3 0-15,3 0 0 0,-3 3 0 0,-1-3 0 16,1 0 0-16,-4 1 0 0,0-7 0 16,3 6 0-16,1 6 0 0,3-12 0 0,0 6 0 0,3 0 0 15,1 6-12-15,0 0-6 0,-1 0-2 0,1 3 0 16,-1 3 20-16,1 9 0 0,-1-9-8 0,1 6 8 16,0-1 0-16,-1-2 0 0,1 0 0 0,-4 6 9 15,3 2-9-15,-6 1 0 0,-1 3 0 0,5 2 8 16,-5-5-8-16,-3-4 12 0,4 4-12 0,-4 0 12 15,3-7-12-15,-3-8 8 0,4 3-8 0,-4-6 8 16,0 0 4-16,0 0 1 0,0 0 0 0,0 0 0 16,3-6 9-16,1-2 2 0,3-4 0 0,-4-9 0 15,1 6-24-15,-1-5 9 0,1 2-9 0,-1 1 0 16,1 2 0-16,-1 3 0 0,-3 6 0 0,4 0 0 16,-4 1 0-16,4-1-12 0,-4-9 12 0,0 9-12 0,3 0 0 0,1 6 1 15,-4-6 0-15,0 6 0 16,0 0-27-16,0 0-6 0,7 6 0 0,-7-6-1 15,3 6 6-15,1-6 2 0,-1 0 0 0,4 0 0 0,0 3 28 0,-3 6 9 0,-1 6 0 0,4-10 0 16,-3 7 0-16,3-6 0 0,-3 3 0 0,3 3 0 16,-4-4 0-16,4 1 0 0,-3 3 8 0,-1-6-8 15,4 6 19-15,-3-4-3 0,3-2 0 0,-4 0 0 16,1 0-4-16,-1 0 0 16,-3 0-1-16,0 6 0 0,4-6 4 0,-4-1 1 15,0 1 0-15,3 3 0 0,-3 0 2 0,4 0 1 0,-4-3 0 0,4-1 0 16,-4 1-19-16,0 0-16 0,0-6 4 0,3 9 0 15,-3 0 12-15,0-9 0 0,4 6 0 0,-4 0 0 16,0-6-31-16,3 3-3 0,4 2-1 0</inkml:trace>
  <inkml:trace contextRef="#ctx0" brushRef="#br0" timeOffset="16512.961">17893 8143 999 0,'0'0'42'16,"-4"6"-34"-16,4-6 48 0,0 0 10 0,0 0 2 0,0 0 0 15,0 0-7-15,0 0-1 0,0 0 0 0,0 0 0 16,0 5-28-16,4 1-7 0,-1 0-1 0,1 0 0 31,-1 0-3-31,1-6-1 0,3 6 0 0,0 0 0 0,0-6-20 0,0 3 9 0,0-3-9 0,0 0 0 16,0 3 12-16,4-3-4 0,-4-3 0 0,0 3-8 15,0-3 12-15,4 3-12 0,-8-12 12 0,4 12-12 16,-7 0 10-16,0 0-10 0,0 0 8 0,4-6-8 16,-4 6-17-16,3-6-9 0,-3 0-2 0,0 0 0 15,0-2-28-15,0 2-7 0,-3-6-1 0,-1 6 0 16,1 0 28-16,-4 0 4 0,0 6 2 0,3-6 0 15,-3 1 30-15,4-1 0 0,-1-12 0 0,-3 9 0 16,0 3 0-16,3-5 13 0,-3-1-1 0,0 6 0 16,4-3-3-1,-1 3-1-15,1 3 0 0,3 3 0 0,0 0-17 0,0 0-4 0,0 0-1 0,-11 3 0 16,4 3 5-16,0 3 1 0,0-3 0 0,-4 6 0 16,4-1 8-16,4-5-8 0,3-6 8 0,-11 9-8 15,4 9 8-15,0-7 0 0,4 13 0 0,-4-6 0 16,3 2 0-16,0-2 0 0,1-1 8 0,3-2-8 15,-4 9 27-15,4-13 1 0,0 4 0 0,0 3 0 16,4-7 3-16,-4-5 1 0,3 6 0 0,5-3 0 16,-5 0-7-16,1-3-1 0,-1 2 0 0,4-8 0 15,0 6 2-15,4 0 0 0,-1-6 0 0,1 6 0 16,0-6-26-16,-1 0 0 0,1 0 0 0,3 0 0 0,-4 0-15 16,4-6 2-16,1 6 0 0,-1-6 0 15,-4 0-75-15,4-2-14 0,-3 2-3 0</inkml:trace>
  <inkml:trace contextRef="#ctx0" brushRef="#br0" timeOffset="17024.243">18186 8140 1258 0,'0'0'36'0,"0"0"7"0,0 0-35 0,0 0-8 0,0 0 0 0,0 0 0 16,0 0 76-16,0 0 14 0,0 0 2 0,0 0 1 16,0 0-36-16,0 0-7 0,0 0-2 0,-4 6 0 15,4-1-24-15,4 4-6 0,-4 3-1 0,0-6 0 16,3 9-5-16,1-4-2 0,-1 1 0 0,-3 6 0 16,4-6-10-16,-1 2 8 0,1 4-8 0,-1-1 8 15,-3-5-8-15,4 3 0 0,-1-3 9 0,1-1-9 16,-4 1 8-16,3 0-8 0,-3-3 8 0,4 0-8 15,-4-9 0-15,0 0 0 0,0 0 0 0,0 0 8 16,0 0 0-16,0 0 1 0,0 0 0 0,0 0 0 16,0 0 20-16,0 0 4 0,0-6 1 0,0 0 0 15,-4-6-25-15,4 6-9 0,0-6 0 0,-3-2 9 0,-1-1-9 0,4 0 0 16,-3-2 0-16,-1-1 0 0,1 3-14 16,-1-2 5-16,1-4 1 0,-1 6 0 0,-3-5 8 15,4 8 0-15,-1-3 0 0,-3 4 8 0,4-1 6 16,-1 0 2-16,1 6 0 0,-1 0 0 15,4 6-16-15,0 0 0 0,-4-5 0 0,4 5 0 16,0 0 0-16,0 0 0 0,0 0 0 0,0 0 0 16,0 0-12-16,0 0 12 0,0 0-12 0,8 5 12 0,-1-10-15 0,0 5 4 0,3-6 1 15,1-6 0-15,-1 3 10 0,4 3-10 0,-3 0 10 0,7 0-10 16,-4 6 21-16,0-5 4 0,0 5 1 0,-3-6 0 16,-1 6-50-16,1 0-10 15,-4 6-1-15,0-6-1 0,0 5-18 0,0 1-3 0,0 0-1 16</inkml:trace>
  <inkml:trace contextRef="#ctx0" brushRef="#br0" timeOffset="17457.467">18574 8084 1157 0,'0'0'32'0,"0"0"8"0,0 0-32 16,0 0-8-16,0 0 0 0,0 0 0 16,0 0 76-16,0 0 12 0,0 0 4 0,0 0 0 0,-4 9-22 15,4-9-4-15,-3 0-1 0,-1 6 0 16,-3-1-21-16,4 1-5 0,-4 0-1 0,-1-6 0 15,5 6-19-15,-4 0-4 0,7-6-1 0,-4 9 0 0,-3-6-14 16,4 6 11-16,-1-4-11 0,-3 7 10 0,4-6-10 0,-1 0 0 16,1 6 0-16,-1-6 0 0,1 2 0 15,-1 1 0-15,0 0 0 0,1 9 0 0,-1-12 0 0,1 5 0 16,-1-2 0-16,1 3 0 16,3 0 0-16,-4-7 0 0,4 7 0 0,0-3 0 0,0 3 0 0,0-6 0 0,0 0 0 15,0 5 8-15,4-5-8 0,-4 6 8 0,3-3-8 0,1 0 8 16,-1-3-8-16,1-1 0 0,3 4 0 15,-3-3 0-15,3 0 0 0,0 0 0 0,0-6 0 0,0 6 0 16,0-6-32 0,3-6-4-16,1 6-2 0,0-6 0 0,3 6-101 0,-4-12-20 0,4 0-4 15</inkml:trace>
  <inkml:trace contextRef="#ctx0" brushRef="#br0" timeOffset="17958.283">18697 8104 1094 0,'0'0'23'0,"0"0"5"0,0 0-28 16,0 0 0-16,0 0 0 0,0 0 0 16,0 0 24-16,0 0-1 0,0 0 0 0,0 0 0 0,0 0 14 0,0 0 3 0,0 12 1 0,-3 0 0 31,3-3-11-31,0 0-2 0,-4-1-1 0,4 4 0 0,0 0 12 15,0 3 2-15,0-4 1 0,0 1 0 16,0 6-14-16,0-1-4 0,0-5 0 0,4 9 0 0,-4-10 0 0,3 1-1 0,-3 3 0 0,0-3 0 16,4-1-13-16,-1 1-2 0,1 0-8 0,-4 0 12 15,3-3-4-15,1-4 0 0,-4 7-8 0,0-12 12 16,0 0-12-16,0 0 11 0,0 0-11 0,0 0 10 16,0 0 4-16,0 0 1 0,3 0 0 0,1 0 0 15,-1-9-28-15,1 4-6 0,-4-4-1 0,3 0 0 16,-3-3-20-16,4 0-5 0,0 1-1 15,-4-1 0-15,0 0 21 16,3 3 4-16,-3-3 1 0,0 1 0 0,0-7 20 0,0 9 0 16,-3-2 0-16,-1-1 0 0,0 0 0 0,4 0 0 0,-3 3 0 0,-1 1 0 15,1-1 8-15,3-3 5 0,-4 6 2 0,1-6 0 16,3 12-15-16,0 0 0 0,0 0 0 0,0-3 0 16,0-8 0-16,0-1 0 0,0 0 0 0,3 0 0 15,1 1-8-15,-1-10 8 0,4 9-12 0,-3 6 12 16,3-11-8-16,4 5 8 0,-1 0 0 0,-3 3 0 15,0 4-11-15,0-7 11 0,-3 12-10 0,3-6 10 16,0 6-57-16,0 0-6 0,4 6-1 0,-4-6 0 16,0 12 52-16,3-7 12 0,-3-2 0 0</inkml:trace>
  <inkml:trace contextRef="#ctx0" brushRef="#br0" timeOffset="18586.464">18863 8246 836 0,'0'8'24'0,"0"-8"4"16,0 6-28-16,0-6 0 0,0 0 0 0,0 0 0 16,4 9 57-16,-4-9 6 0,7 9 1 0,0-3 0 15,0-6 0-15,0 6 0 0,3-6 0 0,1 0 0 16,0-6 0-16,-1 6 0 0,1-9 0 0,-1 3 0 15,4-3-37-15,0 3-7 0,-3-2-2 0,3-4 0 16,0 0-18-16,-3-3 0 0,-1 4 8 0,1-7-8 16,-4 6-8-16,4-3-6 0,-4 4-1 0,0-1 0 15,0 6-9-15,-7 6-3 0,0 0 0 0,0 0 0 16,0 0-8-16,0 0-1 0,0-6-1 0,0 6 0 16,0 0 10-16,-4 0 3 0,4-6 0 0,-7 6 0 15,4-6 4-15,-4 6 2 0,0 0 0 0,-4 0 0 16,4-5 18-16,0 5 9 0,-4 0-1 0,4 0 0 15,0 0 18-15,-3 0 3 0,-1 5 1 0,0-10 0 0,4 5-3 0,0-6-1 0,0 6 0 0,0-9 0 16,0 18-14-16,0-3-2 0,0-1-1 0,4 13 0 16,-4-9 9-16,3 11 2 0,4-5 0 15,-4 3 0-15,1-1-10 0,3 4-2 0,-4 3 0 0,4-4 0 16,0 4-8-16,0-7 0 0,0-2 0 0,0 3 0 16,4-1 0-16,-1 1 0 0,1-6 0 0,0-1 0 15,-1 4 0-15,4-3 0 0,-3-6 0 0,3 0 0 16,0-3 0-16,0-1 0 0,0-2 0 0,3 0 0 15,-3 0 0-15,1-2 0 0,-1-1 0 0,0 3 0 16,3-6-8-16,-3-6-8 0,4 0 0 16,-1 3-1-16,1 1-63 15,0-1-13-15,-1-3-3 0</inkml:trace>
  <inkml:trace contextRef="#ctx0" brushRef="#br0" timeOffset="19243.353">19325 8207 1094 0,'0'0'23'0,"0"0"5"15,0 0-28-15,0 0 0 0,-7-3 0 0,0 0 0 16,4 0 56-16,-5 1 7 0,5-4 1 0,-4 6 0 16,7 0 0-16,-4-12 0 0,4 12 0 0,-3-6 0 15,-4 6-8-15,3-6-2 0,-3 0 0 0,0 0 0 0,0 6-35 16,7 0-7-16,0 0-2 0,-7 0 0 0,0 6-10 0,3 0 0 0,1 0 0 0,-4 0 0 15,0 6 0-15,3-6-12 0,-3 5 2 0,4-2 1 16,-1 9 9-16,1-1 0 0,-1-8 0 0,1 15-8 16,-1-13 8-16,4 7 0 0,-3 0 0 0,3-4 0 15,0-2 0-15,0 6 16 16,3-9-4-16,-3 0-1 0,4-1-11 16,3-2 0-16,-7-6 0 0,3 12 0 15,-3-12 0-15,7 0 0 0,0 6 0 0,0-6 0 0,0 0 0 0,4 0 0 0,-4-6 0 16,0-6 0-16,4 3 0 0,-4 1 0 0,0-4 0 0,0-3 0 15,3 3 0-15,1-2 0 0,3-7 0 0,0 6 0 16,-3-2 0-16,-1-4 0 0,1 4 0 0,0-1 0 16,-1-6 0-16,-3 4 0 0,0-4 0 0,0 1 0 15,0-4 0-15,0 10 0 0,0-10-10 0,-3 4 10 16,0-7-53-16,-1-2-5 0,-3-6-1 0,0 2 0 16,0-2-4-16,-3 0-1 0,-1-3 0 0,-3 3 0 15,0 8 0-15,3-8 0 0,-6 9 0 0,3 2 0 16,0-2-33-16,0 5-7 0,-4 4-2 0,4 2 0 15,0-5 14-15,0 14 2 0,0 3 1 0,3 0 0 16,-6 0 21-16,3 6 5 0,-4 0 1 0,0 6 0 16,4 0 43-16,-3 0 9 0,3 5 2 0,0 10 0 15,0-3 58-15,-4-7 12 0,0 10 2 0,4 3 1 16,0-4 23-16,0 9 5 0,0 1 1 0,4 2 0 16,-4-2-37-16,3 8-7 0,1-6-2 0,-1 9 0 15,4-11-19-15,-3 8-4 0,3 0-1 0,0 0 0 16,0 4-7-16,3-13-1 0,1 9-1 0,-1 0 0 15,1-2 3-15,-1-4 1 0,1 3 0 0,-1 3 0 16,4-5-19-16,-3-4 0 0,-1-2 0 0,1-4 0 16,3 1 0-16,-4-7 0 0,5 4 0 0,-5-9 0 0,1-6 0 0,-1 5 0 15,-3-11 0-15,0 0 0 0,0 0 0 0,7 0 0 0,-3 0 0 0,3 0 0 16,0 0 0-16,0-6 0 0,3 1 0 0</inkml:trace>
  <inkml:trace contextRef="#ctx0" brushRef="#br0" timeOffset="19658.207">19593 8178 1212 0,'0'0'51'16,"0"0"-41"-1,0 0 66-15,0 0 12 0,-3 12 4 0,3-6 0 0,-4 2-70 0,4-2-14 0,0 0-8 0,-3 12 10 16,3-6-10-16,0-4 0 0,0 7 0 0,0 6 0 16,0-4 38-16,0-2 6 0,0 3 0 0,0-1 1 15,0 4-28-15,0-4-5 0,3 7-2 0,-3-12 0 16,0-1-1-16,0 4 0 0,0-3 0 0,0 0 0 16,0-12-9-16,0 0-12 0,0 0 2 0,0 0 1 31,4 0-38-31,3-12-7 0,0 0-2 0</inkml:trace>
  <inkml:trace contextRef="#ctx0" brushRef="#br0" timeOffset="19835.845">19512 7840 850 0,'0'0'17'0,"0"12"6"16,0-12-23-16,-3 5 0 0,3 1 0 0,0-6 0 16,0 6 10-16,0-6-2 0,0 0-8 0</inkml:trace>
  <inkml:trace contextRef="#ctx0" brushRef="#br0" timeOffset="20701.832">20800 8140 851 0,'-7'6'36'15,"3"-1"-36"1,4-5 109-16,-7 3 15 0,7-3 4 0,-7 6 0 16,0-6-103-16,-4 0-25 0,1-6 0 0,-1 6 0 15,4-3 36-15,-3-2 1 0,3-1 1 0,-4 6 0 16,0-3-30-16,1-3-8 0,-4 3 0 0,3 12 0 15,1-6 0-15,-1 6 0 0,0 2 0 0,1 7 0 0,-1-3 0 16,1-1 0-16,-1 7 0 0,4-3 8 16,-4 2 4-16,4 4 2 0,0-1 0 0,0 1 0 0,0-4-4 15,4 4-1-15,3 2 0 0,-4-2 0 16,8-10 4-16,-4 10 1 0,3-12 0 0,4-1 0 16,-3-2 15-16,3 3 3 0,0-6 1 0,0-3 0 15,0 0-12-15,4 3-2 0,-1-12-1 0,1 3 0 16,3-6 13-16,4-6 2 0,-1 4 1 0,1-7 0 15,3-11-25-15,0 2-9 0,0-8 0 0,4-3 9 16,-4-1-39-16,0-2-8 0,0 3-2 0,1-12 0 0,-5 0 13 0,-6 0 3 0,3-6 0 16,-7 0 0-16,0 9 24 0,-3-9 0 0,-4 6 0 0,0-2 11 15,0 10-11-15,-4 1 12 0,1 3-12 0,-1 3 12 16,1 8-12-16,-5 4 0 0,1-1 0 0,4 4-11 16,-4 8 11-16,3 0 0 0,1 6 0 0,-4 0 0 15,7 6 8-15,0 0-8 0,-4 6 8 0,-3 0-8 16,4 6 0-16,-4-6-8 0,3 3 0 0,0 8 0 15,-3 1 8-15,4-6 0 0,3 8 0 0,-4 4 0 16,1-1 9-16,3-5-9 0,-4 2 12 0,4 10-12 16,-3 2 12-16,3-2-4 0,0 8 0 0,-4 3-8 15,4 3 11-15,-3 0-11 0,-4 6 10 0,3 0-10 16,1-9 8-16,-1 3-8 0,1-8 0 0,-1 2 0 16,0-3 0-16,1 3 0 0,-1-5 0 0,-3-4 0 15,7 3 0-15,-3-2 0 0,3-10 0 0,-4 4 0 16,4-3 0-16,0-4 0 0,0 1 0 0,0-6 0 15,0-1 0-15,4-5 0 0,-1 3 0 0,1-3 0 16,-1-3 0-16,4-3-10 0,-3 0 0 0,0 0 0 16,3-3-35-16,0 0-7 0,-4-3-2 0</inkml:trace>
  <inkml:trace contextRef="#ctx0" brushRef="#br0" timeOffset="21191.448">20923 8222 1094 0,'0'0'46'0,"0"6"-37"15,0-6 44-15,0 0 9 0,0 0 2 0,0 6 0 16,0-6 0-16,0 6 0 0,4 0 0 0,-4-6 0 15,3 5-19-15,4-2-3 0,4 0-1 0,-4 0 0 16,0-3-25-16,4 3-6 0,-4-3-1 0,3 0 0 16,1-3-9-16,3 0 0 0,0-3 9 0,-3 1-9 15,-1-1 9-15,1 0-9 0,-1 0 12 0,1 0-12 16,-4-3 11-16,0 3-11 0,0-3 10 0,-3 4-10 16,-1-4 0-16,-3-967 0 0,0 1934 0 0,0-964 0 15,-3-8-12-15,-1 5-8 0,-3-6-1 0,4 9-1 16,-4 0-16-16,-1 0-3 0,1 6-1 0,-3-5 0 15,3-1 66-15,-4-6 14 0,1 3 2 0,-1-3 1 0,0 6-21 16,1-5-5-16,-1 5-1 0,1 0 0 0,-1 0-4 16,4 3-1-16,-4 3 0 0,4 9 0 0,0-3-9 0,0 11 0 0,0-5-10 15,4 6 10-15,-4 2-12 0,3-2 3 16,-3 3 1-16,4 2 0 0,3 1 8 16,0-1 0-16,3 10-9 0,1-4 9 15,-1-3-12-15,4 1 3 0,4-4 0 0,-4 4 0 16,3-7-24-16,1 1-5 0,3-3-1 0,-3-7 0 0,3 4 39 0,0-3 0 15,0 0 0-15,0-7 0 16,4-5-59-16,-4 0-4 0,4 0-1 0</inkml:trace>
  <inkml:trace contextRef="#ctx0" brushRef="#br0" timeOffset="22357.306">21837 7458 1060 0,'0'0'44'15,"0"0"-35"-15,0 0 73 0,0 0 14 0,0 0 4 0,0 0 0 16,0 0-36-16,0 0-6 0,0 0-2 0,0 0 0 16,0 0-28-16,0 6-7 0,3-1-1 0,1 7 0 15,0-6 0-15,-1 0 0 0,1 0 0 0,-1 0 0 16,1 0-4-16,-1 2-2 0,1 4 0 0,-1-6 0 16,1 0-2-16,-1 6-1 0,1-1 0 0,-4-11 0 15,0 0 2-15,0 0 1 0,0 0 0 0,0 6 0 16,0 3 2-16,0 0 1 0,-4 0 0 0,4 3 0 15,-3-7 0-15,3 1 0 0,-4 3 0 0,4-9 0 16,0 6 6-16,0-6 1 0,0 0 0 0,0 0 0 16,0 0-1-16,0 0 0 0,0 0 0 0,0 0 0 15,0 0-11-15,0 0-3 0,0 0 0 0,0 0 0 16,-3 6-9-16,3-6 0 0,0 0 9 0,0 0-9 16,0 0 0-16,0 0 0 0,0 0 0 0,0 0 0 15,0 0 0-15,0 0 0 0,0 0 0 0,0 0 0 16,0 9 0-16,0-1 0 0,0-2 0 0,0 6 0 15,3-6 0-15,-3 0-10 0,4 6 10 0,-1 2 0 16,4 4-9-16,-3 0 9 0,3 2 0 0,0 4-9 0,-3 2 9 16,3 4 0-16,0-4-9 0,0 9 9 0,0-5 0 15,0-4 0-15,-4 9 0 0,1-8 0 0,3 2 0 16,-4-14 0-16,1 9 0 0,-4-7 0 16,3 4 0-16,-3-4 0 0,0 7 0 0,-3-4 0 0,-1-2 0 15,1 6 0-15,-1-10 0 0,1 1 8 16,-4 6 0-16,3-10 0 0,-3 1 0 0,0 3 0 0,0-3 0 0,4-1 0 15,-1 1 0-15,1 0 0 0,-1-6-8 0,4-6 0 16,0 0 0-16,-4 6 8 0,4-6-8 0,0 6 0 0,0-6 0 0,0 5 0 16,0 4 0-16,0-9 0 0,4 12 0 0,0-12 0 15,-1 6 0-15,-3-6 0 0,4 6 0 0,-1-6 0 16,4 6 8-16,-3-6-8 0,3 0 0 0,-4 0 8 16,1-6 8-16,-1 0 0 0,4-12 1 0,-3 4 0 15,-1-1 1-15,4 0 0 0,-3-8 0 0,3-1 0 16,-3 3-9-16,3 1-1 0,-4-4-8 0,4 7 12 15,-7-7-12-15,4 10 0 0,-1-4 0 0,1 0-10 16,-4 4 10-16,3-1-8 0,-3 6 8 16,0-3-8-16,4 6 8 0,-4 6-12 0,0 0 12 0,0 0-12 15,7-5-23-15,-7 5-5 16,7 0 0-16,0 0-1 0,4 0 49 0,-4 0 9 0,3 0 3 0,1 5 0 16,-1-5-32-16,1 6-7 0,3 0-1 0,0 0 0 15,-3 0 20-15,-1-3 0 0,1 6 0 0,0-3 0 16,-1 2 0-16,1-2 0 0,-4 6 0 0,3 0 0 15,-3 2 0-15,4 1 0 0,-4 6 11 0,0-9-11 16,-3 2 0-16,-1 10 0 0,1-7-10 0,-4-2 10 16,0 3-20-16,-4-1 3 0,1 7 1 0,-1-9 0 15,-3 2-25-15,0-5-5 0,0 6-1 0,0-7 0 0,0-2 38 16,3 9 9-16,1-12 0 0,-1 5 0 0,4-11 0 16,-7 6 0-16,-3-3 0 0,3 0 0 0,-4 3 29 0,4-6 8 15,-4-6 2-15,1 3 0 0,3 0-25 0,-4-3-5 0,1 1-1 16,-5-1 0-16,5 0-8 0,-1-12 0 0,1 6 0 15,-1 4-11-15,0-4 2 0,1 0 0 0,-1-3 0 16,1 4 0-16,-1-1 9 0,1 0-8 16,-1 0 8-16,4 1-8 0,0 2-8 0,0 3 0 0,0-6-1 15,3 6 0 1,1 0-50-16,-1 0-9 0,4 6-3 0</inkml:trace>
  <inkml:trace contextRef="#ctx0" brushRef="#br0" timeOffset="22777.969">22521 7543 1337 0,'-7'18'28'0,"-3"-7"6"0,3 7-34 16,0 3 0-16,0 2 0 0,-1 3 0 16,5-2 58-16,-4 0 5 0,3 2 1 0,4 3 0 15,-3-2 0-15,3 2 0 0,-4-2 0 0,4 5 0 16,0 3-37-16,4-5-7 0,-4 8-2 0,3-9 0 15,1 4 2-15,-1-4 1 0,-3 3 0 0,4-8 0 16,-1 8-9-16,1-2-3 0,0-7 0 0,-4 10 0 0,3-13-9 0,1 9 0 16,-4-11 9-16,3 6-9 0,-3-4 0 0,0-2 8 0,0-9-8 15,0 2 0-15,0 1 0 0,0 0 0 0,0-12 0 0,0 0 0 32,0 0-38-32,0 0-12 0,0 0-2 0,0 0-1 0,0 0 16 0,0 0 3 15,0 0 1-15,4-12 0 0,-1 6-63 0,1-2-13 16,3 2-3-16</inkml:trace>
  <inkml:trace contextRef="#ctx0" brushRef="#br0" timeOffset="23301.058">22729 8151 1337 0,'-7'3'28'0,"0"3"6"16,4 0-34-16,-4 0 0 0,0 0 0 0,3 0 0 16,-3 0 58-16,4 0 5 0,3-6 1 0,-4 2 0 0,4-2-52 0,0 6-12 0,-3 0 0 0,3 0 0 15,-4 6 50-15,1-6 7 0,-1 0 2 0,0 5 0 16,1-5-43-16,-1 0-16 0,1 6 11 0,-1 3-11 15,4-10 40-15,-3 13 3 0,3-3 0 0,0-3 0 16,0 5-28-16,0 1-6 0,0-9-1 16,-4 5 0-16,4-5 0 15,0 9 0-15,0-12 0 0,0 0 0 16,0-6-8-16,7 8 10 0,0-5-10 0,0 0 10 0,1-3-10 0,2 0 0 16,-3-3 0-16,4-3 0 0,-1 1 0 0,-3-1 0 15,4 0 0-15,0 0 0 0,-1-6 29 0,-3 3 4 0,0 4 1 16,0-1 0-16,-3-3-23 0,-1 6-11 0,1-9 10 0,-1 6-10 15,-3-6 0-15,0 4 0 0,0-1 0 0,0-3-10 16,0 3-19-16,0 3-4 16,0-5-1-16,-3 5 0 0,-1-3 34 0,4 0 0 0,-3 3 0 0,-4 0 0 15,3 3 0-15,-3-2 0 0,4-1 0 0,-4 0 0 16,0 6 0-16,-1-6 0 0,1 0 0 0,-3 6 0 16,-1 0-14-16,1 0 4 0,-4 6 1 0,3 0 0 15,4 0-6-15,0 5-1 0,0-5 0 0,3 3 0 16,-3 3-18-16,4 0-4 0,-4-1-1 0,3-5 0 15,1 3-117-15,3 0-23 16</inkml:trace>
  <inkml:trace contextRef="#ctx0" brushRef="#br0" timeOffset="24710.001">23058 8269 558 0,'0'0'24'0,"3"-6"-24"32,1 0 83-32,-1 0 12 0,1-5 2 0,-1 5 1 0,1-6-26 0,-1 6-4 0,-3-3-2 0,4 6 0 15,-4 3-30-15,3-6-7 0,-3 6-1 0,0 0 0 16,0 0 13-16,0 0 3 0,0 0 0 0,0 0 0 16,0 0-30-16,0 0-6 0,0 0 0 0,-10 0-8 15,3 6 28-15,-4-3-2 0,4 3 0 0,-4 3 0 16,4-3-26-16,0 0 0 0,4-6 0 0,-4 6 0 15,7-6 0-15,-7 6 0 0,7-6 0 0,-4 5 0 16,4-5 0-16,0 0 0 0,0 0 0 16,0 0 0-16,0 0 41 0,0 0 3 0,0 0 1 0,0 0 0 15,0 0 0-15,0 0 0 0,0 0 0 0,0 0 0 16,0 0-27-16,0 0-6 0,0 0 0 0,0 0-1 16,0 0-11-16,0 0 0 0,0 0 0 0,0 0 8 15,0 0-8-15,0 0 0 0,-7 0 0 0,7 0 8 16,0 0-8-16,0 0 0 0,0 0 0 0,-10 0 0 15,10 0 0-15,-8 0 0 0,8 0-9 0,-7 6 9 16,7-6 0-16,0 0-8 0,0 0 8 0,-7 6 0 16,7-6-8-16,-7 6 8 0,7-6 0 0,-7 9 0 15,0 3-32-15,7-12 0 0,-7 5 0 0,4 7 0 16,-1-6 48-16,1 3 11 0,-1 0 1 0,4-9 1 16,-3 9-29-16,-5 2 0 0,8-11 0 0,-3 6 0 15,-4 6 0-15,0-3 0 0,3 0 0 0,-3 2 0 16,4-2 0-16,-4 3 0 0,7-12 0 0,-4 6 0 15,1 6 0-15,-1-4 0 0,1-2 0 0,-1 6 0 16,4 0 0-16,-4 0 0 0,4-1 0 0,0-5 0 0,0 6 0 0,0-12 0 0,0 0 0 0,0 0 0 16,4 6 14-16,0 3-3 0,-1-3-1 0,1-1 0 15,-1 1 2-15,4 6 0 16,0-6 0-16,0 0 0 0,0-3-12 16,0 3 10-16,4-3-10 0,-4-3 10 15,0 0-10-15,4 0 0 0,-4 0 0 0,3-3 8 0,-3 3-8 0,0 0 0 0,-3-3 0 0,3 3 8 16,0 0-8-16,0 0-14 0,0 0 3 0,4 0 1 31,-4-3-32-31,3 6-6 0,4-3-2 0,-3 0 0 0,3 3 40 0,-3 0 10 0,3-3 0 0,-4 3 0 16,5-3-53-16,6 0-9 0,-7 0-2 15</inkml:trace>
  <inkml:trace contextRef="#ctx0" brushRef="#br0" timeOffset="25434.547">23075 8228 851 0,'0'0'36'0,"0"0"-36"16,0 0 58-16,0 0 5 0,0 0 1 0,0 0 0 15,0 0 0-15,0 0 0 0,0 0 0 0,0 0 0 16,0 0 0-16,0 0 0 0,0 0 0 0,0 0 0 16,0 0 0-16,0 0 0 0,-3 6 0 0,-1 6 0 15,1-7-52-15,-1-2-12 0,4 3 0 0,-3 3 0 16,3 6 0-16,0 2 0 0,0-5 0 0,0 6 0 16,3 2 0-16,1-2 0 0,-1 0 0 0,4 2 0 15,-7 4 0-15,4-4 0 0,-1 10 0 0,-3-7 0 16,4 10 0-16,-1-7 0 0,1 3 0 0,3 1 0 15,-4-7 0-15,1 10 0 0,-1-4 0 0,1 3 0 16,0-5 0-16,-1 2 0 0,-3-5 0 0,4 2 0 16,-4-2 0-16,0-7 0 0,0 4 0 0,-4-9 0 15,4 5 50-15,-3-5 7 0,-1 0 2 0,0 3 0 16,4 2-43-16,-3-8-16 0,3 0 11 0,0-9-11 16,0 12 0-16,-4 2 0 0,8-2 0 0,-4-12 0 15,0 6 0-15,0-6 0 0,0 0 0 0,0 0 0 16,0 0 0-16,0 0 0 0,0 0 0 0,0 0 0 0,0 0 37 15,0 0 2-15,0 0 0 0,3 6 0 0,-3-12-25 16,4 6-5-16,0 0-1 0,-1-6 0 16,1 0 8-16,-1 0 0 0,1-8 1 0,6 2 0 15,-6 0-17-15,3 0 0 0,0-5 0 0,0-4 0 16,0-2-13-16,0 5-3 0,0-11-1 0,4 8 0 16,-4-11-3-16,0 8 0 0,0-11 0 0,0 3 0 0,0 5 2 15,0 4 0-15,0-1 0 0,0-2 0 0,0 2-3 0,4 1-1 16,-4 2 0-16,3 3 0 15,-3 1-22-15,0-1-5 0,1 6-1 0,-1 3 0 16,0-2-21-16,3-1-4 0,-3 6-1 0</inkml:trace>
  <inkml:trace contextRef="#ctx0" brushRef="#br0" timeOffset="25926.686">23304 8190 1094 0,'0'0'23'0,"0"6"5"0,0 2-28 16,4 1 0-16,-4 0 0 0,0 3 0 0,0 0 108 0,4-4 16 0,-4 4 3 0,3 6 1 16,1-7-52-16,-4 7-9 0,3-3-3 0,-3 2 0 15,4-5-51-15,-1 6-13 0,1-6 0 0,-1 2 0 16,1 4 0-16,-1-6 0 0,4-3 0 0,-3-1 0 15,3 1 44-15,0 3 5 0,0-6 2 0,4 0 0 16,-4-6-6-16,3 0-1 0,-3 0 0 0,0 0 0 16,4-6-8-16,-4 0-3 0,4-6 0 15,-4 3 0-15,0 1-33 0,0-1 0 0,0-3 0 0,0 0 0 16,0 0 0-16,0 1 0 0,-3 2 0 0,-1-9 0 16,1 1 0-16,-1 2 0 0,-3-3 0 0,0 1 0 15,4-7-16-15,-4 4-11 16,0-4-1-16,0 0-1 0,0 10-38 0,3-4-7 0,-3 3-2 15,0 4 0-15,4-7-8 0,-4 6-3 0,0-5 0 0</inkml:trace>
  <inkml:trace contextRef="#ctx0" brushRef="#br0" timeOffset="26453.852">23661 8284 1094 0,'0'0'23'0,"0"0"5"0,0 0-28 16,0 0 0-16,0 0 0 0,0 0 0 0,0 0 56 0,0 0 7 0,0 0 1 15,0 6 0 1,0-1 0-16,3 1 0 0,1 0 0 0,-1-6 0 0,1 6 0 0,-1-3 0 0,5 3 0 0,-5-6 0 15,4 3 0-15,0-6 0 0,0 3 0 0,0 0 0 16,4-6-10-16,-4 6-2 0,0 0 0 0,4 0 0 16,-4 0-37-16,3-3-15 0,1-3 11 0,-4 6-11 15,3-6 0-15,1 0 0 0,-4-5 0 0,4 5 0 16,-4-6-40-16,3 3-13 0,1 3-3 0,-4-5-1 16,0-1 24-16,0-6 5 0,0 4 0 0,-3-4 1 15,3 0-59-15,0 4-12 0,-4-4-2 0,1 0-1 16,-1 12 29-16,-3 6 7 0,0 0 1 0,0 0 0 15,0 0-52-15,-7-5-9 0,0-1-3 0,-3 6 0 16,-1 0 103-16,0 6 25 0,-3-1 0 0,-3-5 0 16,3 12 46-16,-1-6 14 0,-2 0 4 0,-1 6 0 15,1 8 0-15,-1 4 0 0,0-1 0 0,1 10 0 16,-1-4 51-16,4 3 10 0,0-5 3 0,0 2 0 16,3-2-65-16,0 8-13 0,4-14-2 0,0 8-1 15,7-11-9-15,0-1-2 0,4 1 0 0,3-3 0 16,-4-4 8-16,8 4 0 0,-4-3 1 0,7-3 0 15,-3-1-36-15,3 4-9 0,0-6 0 0,4 0 0 16,-4 0-18-16,7-6-6 0,0 3 0 0,4-6-1 16,-4 3-114-16,4-12-22 0,-1 0-5 0</inkml:trace>
  <inkml:trace contextRef="#ctx0" brushRef="#br0" timeOffset="30444.891">21957 8919 752 0,'0'0'32'16,"0"0"-32"0,0 0 37-16,3-6 2 0,1 0 0 0,-4-6 0 15,7 3 6-15,-3-2 2 0,3-1 0 0,0 0 0 16,3 0-13-16,-3 1-2 0,0-1-1 0,0 3 0 15,0 3 1-15,0-6 0 0,-3 7 0 0,3-1 0 16,-7 6 0-16,0 0 0 0,0 0 0 0,0 0 0 0,0 0-1 16,0 6 0-16,0 5 0 0,0-5 0 0,0 6-1 15,0 0 0-15,-3 8 0 0,-1-8 0 0,0 6-8 0,1 2-2 0,-1 4 0 0,1-7 0 16,3 7-5-16,-4 2-2 0,4-5 0 16,-3 8 0-16,3-11-13 0,3-3 9 0,-3 8-9 0,0-11 8 15,4 9-8-15,-1-4 0 16,-3 1 0-16,4 5 0 0,-1-8 20 0,5 9-2 0,-5-13 0 15,1 4 0-15,-1 6-18 0,1-7 0 0,-1-2 8 16,1 3-8-16,-1-6 0 16,-3 2 0-16,4-2 0 0,-1 3 0 0,1-6 0 0,-4 0 0 0,0-6 0 0,0 0 0 15,0 0 11-15,0 0-11 0,0 0 10 0,0 0-10 16,0 0 0-16,0 0 8 0,0 0-8 0,0 0 0 16,0 0 12-16,0 0-1 0,0 0 0 0,0 0 0 15,-4-6-11-15,4 6 0 0,-3-6 9 0,-1 0-9 16,1-6 0-16,3 3 0 0,-4 1 0 0,4 2 0 15,0-9 0-15,0 9 0 0,0-6 0 0,0 4 0 16,4-4 0-16,-1 3 0 0,-3 0 0 0,4 3 0 16,-1 0 0-16,1 1 0 0,-1-7 0 0,1 6-12 15,-1 3 12-15,1-3 0 0,-1 0 0 0,5 0-8 16,-5 6 8-16,4-6 0 0,-3 6-9 0,3 0 9 16,0 0 0-16,3 0 0 0,-3 0-9 0,0 0 9 15,-3 6 0-15,3-6 0 0,0 3 0 0,-3 3 0 16,3 0 0-16,3 0 0 0,-3 0 0 0,4 6 0 0,-4-7-12 0,4-5 4 15,-4 6 8-15,0-6-13 0,0 6-7 16,3 0-2-16,1-6 0 0,-4 6 0 0,-4-3 9 16,1 6 1-16,-1-6 1 0,1 0 0 0,-4 5-9 0,0-2-1 15,-4 0-1-15,1 6 0 0,-1-6 9 0,-3 0 1 16,4-3 1-16,-8 2 0 0,1 1 11 16,-1-3 0-16,1 6 0 0,-5-9 0 15,1 6 12-15,0-6-1 0,0 0-1 0,4 6 0 0,-5-6 10 0,1 6 3 0,4 0 0 16,-1-6 0-16,1 0 4 0,2 0 1 0,-2 0 0 15,3 0 0-15,0-6-28 0,3 0 8 0,-3 0-8 0,4 0 0 16,3 6-28-16,-4 0-10 16,4 0-2-16</inkml:trace>
  <inkml:trace contextRef="#ctx0" brushRef="#br0" timeOffset="30866.356">22401 8828 948 0,'0'0'27'0,"0"0"5"0,-7 5-32 16,4 7 0-16,-4 0 0 0,3-6 0 16,1 0 68-16,3-6 8 0,-4 6 0 0,4 0 1 0,0 5 6 0,0-5 1 15,0 3 0-15,0-3 0 0,0 6-23 0,0-4-4 0,4 4-1 0,-1 3 0 16,-3 5-20-16,4-2-4 0,-4 3 0 0,0 8-1 16,0-11-14-16,0 8-2 0,0-2-1 0,3 5 0 15,-6 3-6-15,3-5 0 0,0 2-8 0,-4 7 12 16,4-10-12-16,0 6 0 0,0-2 0 0,-3-1 0 15,3-2 9-15,-4-7-9 0,4 10 8 16,-3-13-8-16,3-5 0 0,0 0 8 0,0-3-8 16,0-9 0-16,0 0 0 0,3 5 0 15,-3-5 0-15,0 0 0 0,0 0-17 16,0 0-9-16,4 6-2 0,-4-6 0 16,3-8-144-16,1-1-28 0</inkml:trace>
  <inkml:trace contextRef="#ctx0" brushRef="#br0" timeOffset="31437.38">22617 9177 1196 0,'0'0'24'0,"-7"0"8"0,-4 6-32 0,4-6 0 0,-4 3 0 0,4 0 0 16,0 3 74 0,0 0 9-16,0-3 1 0,4 3 1 15,-5 6-32-15,1-7-6 0,7-5-2 0,-7 6 0 0,4 0-33 0,3-6-12 0,0 0 9 16,-4 6-9-16,-3 3 8 0,4 0-8 0,-1 0 8 0,1 2-8 15,-1-5 10-15,4 0-10 0,-3 0 12 0,-1 6-12 16,4-1 13-16,0-2-4 0,0 3-1 0,-3 0 0 16,3 0 0-16,0-4 0 0,3 1 0 0,-3 0 0 15,4 9 12-15,-1-12 3 0,1 5 0 0,3-2 0 16,0 3-12-16,3-6-3 0,-3 0 0 0,4-1 0 16,0-5-8-16,3 0 10 0,-4 0-10 0,4 0 10 15,-3-5-2-15,-4-1 0 0,4 0 0 16,-1-3 0-16,1 3 4 0,3 0 0 15,-3-5 0-15,3 5 0 0,-4-6-12 0,-3-3 8 0,0 3-8 0,-3 1 8 16,-4-1-8-16,0 0-12 0,0-3 2 0,0 1 1 16,-4-1-5-16,-3 3-1 0,4-2 0 0,-4-1 0 15,0 6 15-15,0-9-12 0,-4 7 12 0,4-4-12 16,0 9-11-16,0 0-1 0,0 6-1 0,0-3 0 16,0 3 25-16,0-3 0 0,0 3 0 0,-1 0 0 15,-2 0 0-15,3 6 0 0,0 3 0 0,0 0 0 16,3 6 0-16,-3-10 0 0,4 1 9 0,-1 0-9 15,-3 3 0-15,3 0 0 0,4 11 0 0,-3-14-12 16,3 6-72-16,0-6-13 0,0 3-3 0</inkml:trace>
  <inkml:trace contextRef="#ctx0" brushRef="#br0" timeOffset="31859.302">22920 9177 971 0,'-7'6'20'0,"3"3"6"0,1 3-26 0,-1 0 0 0,-3 5 0 0,4-11 0 15,-4 6 91-15,0 0 13 0,3-6 2 0,-3 2 1 16,7-8-17-16,-3 0-3 0,3 0-1 0,-8 6 0 16,8-6-37-16,-7 0-7 0,0 6-2 0,7-6 0 15,0 0-19-15,0 0-4 0,-7 6-1 0,7-6 0 16,-7 0-16-16,7 0 10 0,-10 0-10 0,10 0 8 16,-7 6-29-16,0-6-7 0,7 0 0 0,-8 6-1 15,1-3 29-15,0 0 0 0,7-3 0 0,-7 6 0 16,4 2 0-16,-4-2 0 0,3 0 0 0,-3 6 0 15,4 0 0-15,3-4 0 0,0 4 0 0,-4 0 0 16,4 0 0-16,4 0 0 0,-1-7 0 0,-3 1 0 16,4-3 0-16,3 3 0 0,0 0 0 0,-4 3 0 0,4 0 0 15,0-4 0-15,4-5 0 0,-4 6 0 0,4-6-16 16,3 0 2-16,-4 0 1 0</inkml:trace>
  <inkml:trace contextRef="#ctx0" brushRef="#br0" timeOffset="32250.034">23079 8869 950 0,'-4'6'20'0,"1"8"4"16,-1-5-24-16,4 6 0 0,-3-9 0 0,3 8 0 15,0-2 86-15,0 0 13 0,0 0 2 0,0 5 1 16,0-2-30-16,3 3-7 0,-3 5-1 0,0-5 0 16,0-3-51-16,0-15-13 0,0 0 0 0,-3 17 0 15,3 1 54-15,-4-3 8 0,4 2 2 0,0 7 0 16,-3-7-23-16,3 4-4 0,0 8-1 0,0-11 0 15,0 8-19-15,-4-8-4 0,4-3-1 0,0 2 0 16,0 1-12-16,0 0 8 0,0-4-8 0,0-2 0 16,0 6 9-16,0-12-9 0,0 0 8 0,0-1-8 15,4 4 0-15,-4-6 0 0,0 3 0 0,0-6 0 16,0 0-48-16,0 0-3 0,7-6 0 0,-4 0 0 16,1 0-113-16,-1 1-22 0</inkml:trace>
  <inkml:trace contextRef="#ctx0" brushRef="#br0" timeOffset="32848.631">23297 9069 608 0,'0'0'25'16,"0"0"-25"-1,0 0 56-15,0 0 7 0,0 0 1 0,-3 11 0 16,-1-5 0-16,1 6 0 0,3-6 0 0,-4 0 0 16,4-6 0-16,-3 6 0 0,-1 3 0 0,4-9 0 15,-7 2 0-15,0 4 0 0,7-6 0 0,-7 3 0 16,0 0-52-16,0 0-12 0,0 3 0 0,0 0 0 15,-4 0 54-15,4 0 8 0,-3 0 2 0,-1-1 0 16,4 1-52-16,-4-3-12 0,1 0 0 0,-1 3 0 16,1-3 0-16,-1 3 0 0,4-3 0 0,0 6 0 0,0-3 0 0,3-1 0 0,4-5 0 15,-3 6 0-15,3 0 0 0,-4 0 0 16,1 0 0-16,-1 0 0 0,4-6 0 0,-7 9 0 16,7-9 0-16,0 0 0 0,0 0 0 15,0 3 0-15,0-3 0 0,0 8 0 16,0-2-13-16,0 6-6 0,0-6-1 0,4 3 0 0,-4-9 32 15,0 0 7-15,0 0 1 0,-4 6 0 0,4-6-20 0,0 0 0 0,0 0 0 0,0 0 0 16,0 5 0-16,0-5 0 0,4 6 0 0,-4-6 0 16,3 6 0-16,1 0 0 0,-4-6 0 0,7 6 0 15,-4 0 0-15,1 0 0 0,3 0 0 0,-3 0 0 16,-1-6 0-16,4 2 0 0,-3-2 0 0,-1 3 0 16,4 0 0-16,0 3 0 0,0-3 0 0,0 3 0 15,0-3 0-15,4 3 0 0,-4-6 0 0,0 6 0 16,0-6 0-16,0 6 0 0,0-6 0 0,0 0 0 15,0 0 0-15,0 6 0 0,1-6 0 0,-1 0 0 16,-4 0-48-16,1 0-12 16,-4 0-4-16,7-6 0 0,0 6 0 0,-4 0 0 15,4 0 0-15,0 0 0 0,-3 6-36 0,-1-6-7 0,4 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0A07-85FA-4B78-9C5E-5A1CE49C4023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0846C-8667-4EDA-B1E1-658FC02399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251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035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875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0846C-8667-4EDA-B1E1-658FC02399A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48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3/31/2025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9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37" Type="http://schemas.openxmlformats.org/officeDocument/2006/relationships/customXml" Target="../ink/ink5.xml"/><Relationship Id="rId36" Type="http://schemas.openxmlformats.org/officeDocument/2006/relationships/image" Target="../media/image24.png"/><Relationship Id="rId57" Type="http://schemas.openxmlformats.org/officeDocument/2006/relationships/customXml" Target="../ink/ink6.xml"/><Relationship Id="rId95" Type="http://schemas.openxmlformats.org/officeDocument/2006/relationships/customXml" Target="../ink/ink7.xml"/><Relationship Id="rId94" Type="http://schemas.openxmlformats.org/officeDocument/2006/relationships/image" Target="../media/image53.png"/><Relationship Id="rId56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premier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7410679-36A6-4E32-9345-5613AC619D72}"/>
                  </a:ext>
                </a:extLst>
              </p14:cNvPr>
              <p14:cNvContentPartPr/>
              <p14:nvPr/>
            </p14:nvContentPartPr>
            <p14:xfrm>
              <a:off x="1900080" y="1767240"/>
              <a:ext cx="7165440" cy="16218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7410679-36A6-4E32-9345-5613AC619D7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90720" y="1757880"/>
                <a:ext cx="7184160" cy="164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800" b="1" dirty="0"/>
              <a:t>Aujourd’hui en France, les gens essaient de mettre un poisson en papier sur le dos de quelqu’un qui ne sait pas qu’il est là.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124466" y="2743200"/>
            <a:ext cx="4102442" cy="333632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85005" y="3006727"/>
            <a:ext cx="3941806" cy="275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5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Si </a:t>
            </a:r>
            <a:r>
              <a:rPr lang="en-US" sz="2800" b="1" dirty="0" err="1"/>
              <a:t>vous</a:t>
            </a:r>
            <a:r>
              <a:rPr lang="en-US" sz="2800" b="1" dirty="0"/>
              <a:t> </a:t>
            </a:r>
            <a:r>
              <a:rPr lang="en-US" sz="2800" b="1" dirty="0" err="1"/>
              <a:t>voyez</a:t>
            </a:r>
            <a:r>
              <a:rPr lang="en-US" sz="2800" b="1" dirty="0"/>
              <a:t> </a:t>
            </a:r>
            <a:r>
              <a:rPr lang="en-US" sz="2800" b="1" dirty="0" err="1"/>
              <a:t>quelqu’un</a:t>
            </a:r>
            <a:r>
              <a:rPr lang="en-US" sz="2800" b="1" dirty="0"/>
              <a:t> qui </a:t>
            </a:r>
            <a:r>
              <a:rPr lang="en-US" sz="2800" b="1" dirty="0" err="1"/>
              <a:t>porte</a:t>
            </a:r>
            <a:r>
              <a:rPr lang="en-US" sz="2800" b="1" dirty="0"/>
              <a:t> un </a:t>
            </a:r>
            <a:r>
              <a:rPr lang="en-US" sz="2800" b="1" dirty="0" err="1"/>
              <a:t>poisson</a:t>
            </a:r>
            <a:r>
              <a:rPr lang="en-US" sz="2800" b="1" dirty="0"/>
              <a:t> sur son dos, </a:t>
            </a:r>
            <a:r>
              <a:rPr lang="en-US" sz="2800" b="1" dirty="0" err="1"/>
              <a:t>vous</a:t>
            </a:r>
            <a:r>
              <a:rPr lang="en-US" sz="2800" b="1" dirty="0"/>
              <a:t> </a:t>
            </a:r>
            <a:r>
              <a:rPr lang="en-US" sz="2800" b="1" dirty="0" err="1"/>
              <a:t>lui</a:t>
            </a:r>
            <a:r>
              <a:rPr lang="en-US" sz="2800" b="1" dirty="0"/>
              <a:t> </a:t>
            </a:r>
            <a:r>
              <a:rPr lang="en-US" sz="2800" b="1" dirty="0" err="1"/>
              <a:t>dites</a:t>
            </a:r>
            <a:r>
              <a:rPr lang="en-US" sz="2800" b="1" dirty="0"/>
              <a:t> “Poisson </a:t>
            </a:r>
            <a:r>
              <a:rPr lang="en-US" sz="2800" b="1" dirty="0" err="1"/>
              <a:t>d’avril</a:t>
            </a:r>
            <a:r>
              <a:rPr lang="en-US" sz="2800" b="1" dirty="0"/>
              <a:t>!”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61319" y="2891481"/>
            <a:ext cx="3514725" cy="294090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33286" y="3006726"/>
            <a:ext cx="3707028" cy="282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222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2D3E6-7115-4638-80C8-E40E15464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4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32ED9-088E-4203-977D-8282D1564E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9917"/>
            <a:ext cx="10515600" cy="5347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It is essential that everyone can speak French.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(formal) think that Paris is the biggest city in France.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Harry believes that we do the cooking at the restaurant.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doubt that you (familiar) read books like Moby Dick.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Arthur does not think that Imogen has </a:t>
            </a:r>
            <a:r>
              <a:rPr lang="en-US" dirty="0" err="1"/>
              <a:t>Edwyn’s</a:t>
            </a:r>
            <a:r>
              <a:rPr lang="en-US" dirty="0"/>
              <a:t> book.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74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Devoirs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C7D7E22-962A-4CFF-9B20-10F25F61A21F}"/>
                  </a:ext>
                </a:extLst>
              </p14:cNvPr>
              <p14:cNvContentPartPr/>
              <p14:nvPr/>
            </p14:nvContentPartPr>
            <p14:xfrm>
              <a:off x="4461480" y="4749840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C7D7E22-962A-4CFF-9B20-10F25F61A21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52120" y="4740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9816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033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I am sad that tomorrow is not a block Wednesday.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237285C-523B-4647-8082-C3D1825C2F0F}"/>
                  </a:ext>
                </a:extLst>
              </p14:cNvPr>
              <p14:cNvContentPartPr/>
              <p14:nvPr/>
            </p14:nvContentPartPr>
            <p14:xfrm>
              <a:off x="6461609" y="4303518"/>
              <a:ext cx="8280" cy="7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237285C-523B-4647-8082-C3D1825C2F0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452609" y="4294878"/>
                <a:ext cx="2592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BF5B009-BB71-4541-B85E-D51D09644586}"/>
                  </a:ext>
                </a:extLst>
              </p14:cNvPr>
              <p14:cNvContentPartPr/>
              <p14:nvPr/>
            </p14:nvContentPartPr>
            <p14:xfrm>
              <a:off x="6601649" y="5229798"/>
              <a:ext cx="360" cy="68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BF5B009-BB71-4541-B85E-D51D09644586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593009" y="5221158"/>
                <a:ext cx="180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8B98475-ACE4-42A4-B404-59BC282EFE22}"/>
                  </a:ext>
                </a:extLst>
              </p14:cNvPr>
              <p14:cNvContentPartPr/>
              <p14:nvPr/>
            </p14:nvContentPartPr>
            <p14:xfrm>
              <a:off x="10464089" y="5022438"/>
              <a:ext cx="360" cy="36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8B98475-ACE4-42A4-B404-59BC282EFE22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0257809" y="4963752"/>
                <a:ext cx="382320" cy="5324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B3BDDC-9B3E-4ACB-A5C2-225C66B9A6E5}"/>
                  </a:ext>
                </a:extLst>
              </p14:cNvPr>
              <p14:cNvContentPartPr/>
              <p14:nvPr/>
            </p14:nvContentPartPr>
            <p14:xfrm>
              <a:off x="5127120" y="2054880"/>
              <a:ext cx="3481200" cy="13741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B3BDDC-9B3E-4ACB-A5C2-225C66B9A6E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117760" y="2045520"/>
                <a:ext cx="3499920" cy="139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165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5033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Write a sentence using the conjunctive phrase “de </a:t>
            </a:r>
            <a:r>
              <a:rPr lang="en-US" dirty="0" err="1"/>
              <a:t>crainte</a:t>
            </a:r>
            <a:r>
              <a:rPr lang="en-US" dirty="0"/>
              <a:t> que” and the subjunctive.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D2B56B4-004C-4229-871E-70048FF76C89}"/>
                  </a:ext>
                </a:extLst>
              </p14:cNvPr>
              <p14:cNvContentPartPr/>
              <p14:nvPr/>
            </p14:nvContentPartPr>
            <p14:xfrm>
              <a:off x="905400" y="2001240"/>
              <a:ext cx="10371240" cy="884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D2B56B4-004C-4229-871E-70048FF76C8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040" y="1991880"/>
                <a:ext cx="10389960" cy="90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9075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mardi, le premier avril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80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Marcel </a:t>
            </a:r>
            <a:r>
              <a:rPr lang="en-US" sz="2800" b="1" dirty="0" err="1"/>
              <a:t>Aymé</a:t>
            </a:r>
            <a:r>
              <a:rPr lang="en-US" sz="2800" b="1" dirty="0"/>
              <a:t>, author of </a:t>
            </a:r>
            <a:r>
              <a:rPr lang="en-US" sz="2800" b="1" i="1" dirty="0"/>
              <a:t>Le </a:t>
            </a:r>
            <a:r>
              <a:rPr lang="en-US" sz="2800" b="1" i="1" dirty="0" err="1"/>
              <a:t>Passe</a:t>
            </a:r>
            <a:r>
              <a:rPr lang="en-US" sz="2800" b="1" i="1" dirty="0"/>
              <a:t> </a:t>
            </a:r>
            <a:r>
              <a:rPr lang="en-US" sz="2800" b="1" i="1" dirty="0" err="1"/>
              <a:t>Muraille</a:t>
            </a:r>
            <a:r>
              <a:rPr lang="en-US" sz="2800" b="1" dirty="0"/>
              <a:t>, is represented in a statue, which pays tribute to his story, which is located at the place where the story takes place.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EBFD84E-60F4-40BB-A062-88F944CA49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42491" y="2510085"/>
            <a:ext cx="2807805" cy="3748564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20E9851A-6A0A-4EA4-9F00-EE9CCB5E2B5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424530" y="2559383"/>
            <a:ext cx="2787927" cy="372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548E4-B887-4A24-97EC-BD92FD640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136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BAA1C-467E-4FA5-9425-EFC462F7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00709"/>
            <a:ext cx="10515600" cy="547625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AVERTISSEMENT</a:t>
            </a:r>
          </a:p>
          <a:p>
            <a:pPr marL="0" indent="0" algn="ctr">
              <a:buNone/>
            </a:pPr>
            <a:r>
              <a:rPr lang="en-US" b="1" dirty="0"/>
              <a:t>Examen: </a:t>
            </a:r>
            <a:r>
              <a:rPr lang="en-US" b="1" dirty="0" err="1"/>
              <a:t>Unité</a:t>
            </a:r>
            <a:r>
              <a:rPr lang="en-US" b="1" dirty="0"/>
              <a:t> 6 et …</a:t>
            </a:r>
          </a:p>
          <a:p>
            <a:pPr marL="0" indent="0" algn="ctr">
              <a:buNone/>
            </a:pPr>
            <a:r>
              <a:rPr lang="en-US" b="1" dirty="0" err="1"/>
              <a:t>vendredi</a:t>
            </a:r>
            <a:r>
              <a:rPr lang="en-US" b="1" dirty="0"/>
              <a:t>, le </a:t>
            </a:r>
            <a:r>
              <a:rPr lang="en-US" b="1" dirty="0" err="1"/>
              <a:t>quatre</a:t>
            </a:r>
            <a:r>
              <a:rPr lang="en-US" b="1" dirty="0"/>
              <a:t> </a:t>
            </a:r>
            <a:r>
              <a:rPr lang="en-US" b="1" dirty="0" err="1"/>
              <a:t>avril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4E727A-C7DB-4F72-BB84-92DBF2D48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767" y="677518"/>
            <a:ext cx="5277876" cy="276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2400" y="1867694"/>
            <a:ext cx="3978923" cy="39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98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Autrefois, le premier </a:t>
            </a:r>
            <a:r>
              <a:rPr lang="en-US" sz="2800" b="1" dirty="0" err="1"/>
              <a:t>avril</a:t>
            </a:r>
            <a:r>
              <a:rPr lang="en-US" sz="2800" b="1" dirty="0"/>
              <a:t> </a:t>
            </a:r>
            <a:r>
              <a:rPr lang="en-US" sz="2800" b="1" dirty="0" err="1"/>
              <a:t>était</a:t>
            </a:r>
            <a:r>
              <a:rPr lang="en-US" sz="2800" b="1" dirty="0"/>
              <a:t> le jour de </a:t>
            </a:r>
            <a:r>
              <a:rPr lang="en-US" sz="2800" b="1" dirty="0" err="1"/>
              <a:t>l’an</a:t>
            </a:r>
            <a:r>
              <a:rPr lang="en-US" sz="2800" b="1" dirty="0"/>
              <a:t>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34531" y="2706130"/>
            <a:ext cx="3608172" cy="3373394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820931" y="2817342"/>
            <a:ext cx="3348680" cy="3101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09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/>
              <a:t>Quand</a:t>
            </a:r>
            <a:r>
              <a:rPr lang="en-US" sz="2800" b="1" dirty="0"/>
              <a:t> le premier </a:t>
            </a:r>
            <a:r>
              <a:rPr lang="en-US" sz="2800" b="1" dirty="0" err="1"/>
              <a:t>janvier</a:t>
            </a:r>
            <a:r>
              <a:rPr lang="en-US" sz="2800" b="1" dirty="0"/>
              <a:t> </a:t>
            </a:r>
            <a:r>
              <a:rPr lang="en-US" sz="2800" b="1" dirty="0" err="1"/>
              <a:t>est</a:t>
            </a:r>
            <a:r>
              <a:rPr lang="en-US" sz="2800" b="1" dirty="0"/>
              <a:t> </a:t>
            </a:r>
            <a:r>
              <a:rPr lang="en-US" sz="2800" b="1" dirty="0" err="1"/>
              <a:t>devenu</a:t>
            </a:r>
            <a:r>
              <a:rPr lang="en-US" sz="2800" b="1" dirty="0"/>
              <a:t> le jour de </a:t>
            </a:r>
            <a:r>
              <a:rPr lang="en-US" sz="2800" b="1" dirty="0" err="1"/>
              <a:t>l’an</a:t>
            </a:r>
            <a:r>
              <a:rPr lang="en-US" sz="2800" b="1" dirty="0"/>
              <a:t>, </a:t>
            </a:r>
            <a:r>
              <a:rPr lang="en-US" sz="2800" b="1" dirty="0" err="1"/>
              <a:t>il</a:t>
            </a:r>
            <a:r>
              <a:rPr lang="en-US" sz="2800" b="1" dirty="0"/>
              <a:t> y </a:t>
            </a:r>
            <a:r>
              <a:rPr lang="en-US" sz="2800" b="1" dirty="0" err="1"/>
              <a:t>avait</a:t>
            </a:r>
            <a:r>
              <a:rPr lang="en-US" sz="2800" b="1" dirty="0"/>
              <a:t> des gens qui </a:t>
            </a:r>
            <a:r>
              <a:rPr lang="en-US" sz="2800" b="1" dirty="0" err="1"/>
              <a:t>continuaient</a:t>
            </a:r>
            <a:r>
              <a:rPr lang="en-US" sz="2800" b="1" dirty="0"/>
              <a:t> à </a:t>
            </a:r>
            <a:r>
              <a:rPr lang="en-US" sz="2800" b="1" dirty="0" err="1"/>
              <a:t>celebrer</a:t>
            </a:r>
            <a:r>
              <a:rPr lang="en-US" sz="2800" b="1" dirty="0"/>
              <a:t> le premier </a:t>
            </a:r>
            <a:r>
              <a:rPr lang="en-US" sz="2800" b="1" dirty="0" err="1"/>
              <a:t>avril</a:t>
            </a:r>
            <a:r>
              <a:rPr lang="en-US" sz="2800" b="1" dirty="0"/>
              <a:t> </a:t>
            </a:r>
            <a:r>
              <a:rPr lang="en-US" sz="2800" b="1" dirty="0" err="1"/>
              <a:t>comme</a:t>
            </a:r>
            <a:r>
              <a:rPr lang="en-US" sz="2800" b="1" dirty="0"/>
              <a:t> jour de </a:t>
            </a:r>
            <a:r>
              <a:rPr lang="en-US" sz="2800" b="1" dirty="0" err="1"/>
              <a:t>l’an</a:t>
            </a:r>
            <a:r>
              <a:rPr lang="en-US" sz="2800" b="1" dirty="0"/>
              <a:t>, et </a:t>
            </a:r>
            <a:r>
              <a:rPr lang="en-US" sz="2800" b="1" dirty="0" err="1"/>
              <a:t>ils</a:t>
            </a:r>
            <a:r>
              <a:rPr lang="en-US" sz="2800" b="1" dirty="0"/>
              <a:t> </a:t>
            </a:r>
            <a:r>
              <a:rPr lang="en-US" sz="2800" b="1" dirty="0" err="1"/>
              <a:t>ont</a:t>
            </a:r>
            <a:r>
              <a:rPr lang="en-US" sz="2800" b="1" dirty="0"/>
              <a:t> </a:t>
            </a:r>
            <a:r>
              <a:rPr lang="en-US" sz="2800" b="1" dirty="0" err="1"/>
              <a:t>suivi</a:t>
            </a:r>
            <a:r>
              <a:rPr lang="en-US" sz="2800" b="1" dirty="0"/>
              <a:t> la tradition de manger du </a:t>
            </a:r>
            <a:r>
              <a:rPr lang="en-US" sz="2800" b="1" dirty="0" err="1"/>
              <a:t>poisson</a:t>
            </a:r>
            <a:r>
              <a:rPr lang="en-US" sz="2800" b="1" dirty="0"/>
              <a:t> pour </a:t>
            </a:r>
            <a:r>
              <a:rPr lang="en-US" sz="2800" b="1" dirty="0" err="1"/>
              <a:t>fêter</a:t>
            </a:r>
            <a:r>
              <a:rPr lang="en-US" sz="2800" b="1" dirty="0"/>
              <a:t> la nouveau an.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5741" y="2817342"/>
            <a:ext cx="3410464" cy="315097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734432" y="2631989"/>
            <a:ext cx="3904736" cy="355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58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Pour se </a:t>
            </a:r>
            <a:r>
              <a:rPr lang="en-US" sz="2800" b="1" dirty="0" err="1"/>
              <a:t>moquer</a:t>
            </a:r>
            <a:r>
              <a:rPr lang="en-US" sz="2800" b="1" dirty="0"/>
              <a:t> aux gens qui </a:t>
            </a:r>
            <a:r>
              <a:rPr lang="en-US" sz="2800" b="1" dirty="0" err="1"/>
              <a:t>refusaient</a:t>
            </a:r>
            <a:r>
              <a:rPr lang="en-US" sz="2800" b="1" dirty="0"/>
              <a:t> </a:t>
            </a:r>
            <a:r>
              <a:rPr lang="en-US" sz="2800" b="1" dirty="0" err="1"/>
              <a:t>d’accepter</a:t>
            </a:r>
            <a:r>
              <a:rPr lang="en-US" sz="2800" b="1" dirty="0"/>
              <a:t> le premier </a:t>
            </a:r>
            <a:r>
              <a:rPr lang="en-US" sz="2800" b="1" dirty="0" err="1"/>
              <a:t>janvier</a:t>
            </a:r>
            <a:r>
              <a:rPr lang="en-US" sz="2800" b="1" dirty="0"/>
              <a:t>, les </a:t>
            </a:r>
            <a:r>
              <a:rPr lang="en-US" sz="2800" b="1" dirty="0" err="1"/>
              <a:t>autres</a:t>
            </a:r>
            <a:r>
              <a:rPr lang="en-US" sz="2800" b="1" dirty="0"/>
              <a:t> </a:t>
            </a:r>
            <a:r>
              <a:rPr lang="en-US" sz="2800" b="1" dirty="0" err="1"/>
              <a:t>ont</a:t>
            </a:r>
            <a:r>
              <a:rPr lang="en-US" sz="2800" b="1" dirty="0"/>
              <a:t> </a:t>
            </a:r>
            <a:r>
              <a:rPr lang="en-US" sz="2800" b="1" dirty="0" err="1"/>
              <a:t>jeté</a:t>
            </a:r>
            <a:r>
              <a:rPr lang="en-US" sz="2800" b="1" dirty="0"/>
              <a:t> un </a:t>
            </a:r>
            <a:r>
              <a:rPr lang="en-US" sz="2800" b="1" dirty="0" err="1"/>
              <a:t>poisson</a:t>
            </a:r>
            <a:r>
              <a:rPr lang="en-US" sz="2800" b="1" dirty="0"/>
              <a:t> à </a:t>
            </a:r>
            <a:r>
              <a:rPr lang="en-US" sz="2800" b="1" dirty="0" err="1"/>
              <a:t>leurs</a:t>
            </a:r>
            <a:r>
              <a:rPr lang="en-US" sz="2800" b="1" dirty="0"/>
              <a:t> </a:t>
            </a:r>
            <a:r>
              <a:rPr lang="en-US" sz="2800" b="1" dirty="0" err="1"/>
              <a:t>voisins</a:t>
            </a:r>
            <a:r>
              <a:rPr lang="en-US" sz="2800" b="1" dirty="0"/>
              <a:t>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 err="1"/>
              <a:t>disant</a:t>
            </a:r>
            <a:r>
              <a:rPr lang="en-US" sz="2800" b="1" dirty="0"/>
              <a:t> “</a:t>
            </a:r>
            <a:r>
              <a:rPr lang="en-US" sz="2800" b="1" dirty="0" err="1"/>
              <a:t>poisson</a:t>
            </a:r>
            <a:r>
              <a:rPr lang="en-US" sz="2800" b="1" dirty="0"/>
              <a:t> </a:t>
            </a:r>
            <a:r>
              <a:rPr lang="en-US" sz="2800" b="1" dirty="0" err="1"/>
              <a:t>d’avril</a:t>
            </a:r>
            <a:r>
              <a:rPr lang="en-US" sz="2800" b="1" dirty="0"/>
              <a:t>!”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3826" y="2706131"/>
            <a:ext cx="4485503" cy="348353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474940" y="2866767"/>
            <a:ext cx="4361935" cy="29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55584</TotalTime>
  <Words>287</Words>
  <Application>Microsoft Office PowerPoint</Application>
  <PresentationFormat>Widescreen</PresentationFormat>
  <Paragraphs>74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Bonjour!</vt:lpstr>
      <vt:lpstr>Travail de cloche</vt:lpstr>
      <vt:lpstr>Bonjour!</vt:lpstr>
      <vt:lpstr>Marcel Aymé, author of Le Passe Muraille, is represented in a statue, which pays tribute to his story, which is located at the place where the story takes place.</vt:lpstr>
      <vt:lpstr>PowerPoint Presentation</vt:lpstr>
      <vt:lpstr>PowerPoint Presentation</vt:lpstr>
      <vt:lpstr>Autrefois, le premier avril était le jour de l’an.</vt:lpstr>
      <vt:lpstr>Quand le premier janvier est devenu le jour de l’an, il y avait des gens qui continuaient à celebrer le premier avril comme jour de l’an, et ils ont suivi la tradition de manger du poisson pour fêter la nouveau an.</vt:lpstr>
      <vt:lpstr>Pour se moquer aux gens qui refusaient d’accepter le premier janvier, les autres ont jeté un poisson à leurs voisins en disant “poisson d’avril!”</vt:lpstr>
      <vt:lpstr>Aujourd’hui en France, les gens essaient de mettre un poisson en papier sur le dos de quelqu’un qui ne sait pas qu’il est là.</vt:lpstr>
      <vt:lpstr>Si vous voyez quelqu’un qui porte un poisson sur son dos, vous lui dites “Poisson d’avril!”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662</cp:revision>
  <cp:lastPrinted>2017-03-27T17:21:08Z</cp:lastPrinted>
  <dcterms:created xsi:type="dcterms:W3CDTF">2016-10-03T16:25:09Z</dcterms:created>
  <dcterms:modified xsi:type="dcterms:W3CDTF">2025-04-01T19:17:01Z</dcterms:modified>
</cp:coreProperties>
</file>