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480" r:id="rId2"/>
    <p:sldId id="380" r:id="rId3"/>
    <p:sldId id="485" r:id="rId4"/>
    <p:sldId id="462" r:id="rId5"/>
    <p:sldId id="481" r:id="rId6"/>
    <p:sldId id="487" r:id="rId7"/>
    <p:sldId id="484" r:id="rId8"/>
    <p:sldId id="479" r:id="rId9"/>
    <p:sldId id="482" r:id="rId10"/>
    <p:sldId id="483" r:id="rId11"/>
    <p:sldId id="486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80"/>
            <p14:sldId id="380"/>
            <p14:sldId id="485"/>
          </p14:sldIdLst>
        </p14:section>
        <p14:section name="Untitled Section" id="{6FA2035B-2A37-4AC9-841A-B7684ED7E117}">
          <p14:sldIdLst>
            <p14:sldId id="462"/>
            <p14:sldId id="481"/>
            <p14:sldId id="487"/>
            <p14:sldId id="484"/>
            <p14:sldId id="479"/>
            <p14:sldId id="482"/>
            <p14:sldId id="483"/>
            <p14:sldId id="486"/>
          </p14:sldIdLst>
        </p14:section>
        <p14:section name="Untitled Section" id="{10F5DCAA-7910-4178-AEFC-F50C3F220D48}">
          <p14:sldIdLst/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quatorze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62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D891-3E01-4576-84B7-65412AB51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057BB-C556-473B-B682-5E8E6913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490"/>
            <a:ext cx="10515600" cy="5659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pantalon</a:t>
            </a:r>
            <a:r>
              <a:rPr lang="en-US" dirty="0"/>
              <a:t> à </a:t>
            </a:r>
            <a:r>
              <a:rPr lang="en-US" dirty="0" err="1"/>
              <a:t>pattes</a:t>
            </a:r>
            <a:r>
              <a:rPr lang="en-US" dirty="0"/>
              <a:t> </a:t>
            </a:r>
            <a:r>
              <a:rPr lang="en-US" dirty="0" err="1"/>
              <a:t>d’éléphant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pantalon</a:t>
            </a:r>
            <a:r>
              <a:rPr lang="en-US" dirty="0"/>
              <a:t> à </a:t>
            </a:r>
            <a:r>
              <a:rPr lang="en-US" dirty="0" err="1"/>
              <a:t>pattes</a:t>
            </a:r>
            <a:r>
              <a:rPr lang="en-US" dirty="0"/>
              <a:t> </a:t>
            </a:r>
            <a:r>
              <a:rPr lang="en-US" dirty="0" err="1"/>
              <a:t>d’eph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un </a:t>
            </a:r>
            <a:r>
              <a:rPr lang="en-US" dirty="0" err="1"/>
              <a:t>d’eph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72608-B991-43FD-8E2A-9B2A660F3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791" y="505135"/>
            <a:ext cx="2738176" cy="398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52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983" y="177538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Croiriez-vous</a:t>
            </a:r>
            <a:r>
              <a:rPr lang="en-US" dirty="0"/>
              <a:t> les reportages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astronome</a:t>
            </a:r>
            <a:r>
              <a:rPr lang="en-US" dirty="0"/>
              <a:t> qui </a:t>
            </a:r>
            <a:r>
              <a:rPr lang="en-US" dirty="0" err="1"/>
              <a:t>porte</a:t>
            </a:r>
            <a:r>
              <a:rPr lang="en-US" dirty="0"/>
              <a:t> des </a:t>
            </a:r>
            <a:r>
              <a:rPr lang="en-US" dirty="0" err="1"/>
              <a:t>chaussettes</a:t>
            </a:r>
            <a:r>
              <a:rPr lang="en-US" dirty="0"/>
              <a:t> qui ne </a:t>
            </a:r>
            <a:r>
              <a:rPr lang="en-US" dirty="0" err="1"/>
              <a:t>sont</a:t>
            </a:r>
            <a:r>
              <a:rPr lang="en-US" dirty="0"/>
              <a:t> pas </a:t>
            </a:r>
            <a:r>
              <a:rPr lang="en-US" dirty="0" err="1"/>
              <a:t>assorties</a:t>
            </a:r>
            <a:r>
              <a:rPr lang="en-US" dirty="0"/>
              <a:t>? </a:t>
            </a:r>
            <a:r>
              <a:rPr lang="en-US" dirty="0" err="1"/>
              <a:t>Pourquoi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78312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475" y="160958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personne</a:t>
            </a:r>
            <a:r>
              <a:rPr lang="en-US" dirty="0"/>
              <a:t> </a:t>
            </a:r>
            <a:r>
              <a:rPr lang="en-US" dirty="0" err="1"/>
              <a:t>n’a</a:t>
            </a:r>
            <a:r>
              <a:rPr lang="en-US" dirty="0"/>
              <a:t> cru </a:t>
            </a:r>
            <a:r>
              <a:rPr lang="en-US" dirty="0" err="1"/>
              <a:t>l’astronome</a:t>
            </a:r>
            <a:r>
              <a:rPr lang="en-US" dirty="0"/>
              <a:t> </a:t>
            </a:r>
            <a:r>
              <a:rPr lang="en-US" dirty="0" err="1"/>
              <a:t>turc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1909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a </a:t>
            </a:r>
            <a:r>
              <a:rPr lang="en-US" dirty="0" err="1"/>
              <a:t>annoncé</a:t>
            </a:r>
            <a:r>
              <a:rPr lang="en-US" dirty="0"/>
              <a:t> la </a:t>
            </a:r>
            <a:r>
              <a:rPr lang="en-US" dirty="0" err="1"/>
              <a:t>découverte</a:t>
            </a:r>
            <a:r>
              <a:rPr lang="en-US" dirty="0"/>
              <a:t> </a:t>
            </a:r>
            <a:r>
              <a:rPr lang="en-US" dirty="0" err="1"/>
              <a:t>d’astroïde</a:t>
            </a:r>
            <a:r>
              <a:rPr lang="en-US" dirty="0"/>
              <a:t> B 612?</a:t>
            </a:r>
          </a:p>
        </p:txBody>
      </p:sp>
    </p:spTree>
    <p:extLst>
      <p:ext uri="{BB962C8B-B14F-4D97-AF65-F5344CB8AC3E}">
        <p14:creationId xmlns:p14="http://schemas.microsoft.com/office/powerpoint/2010/main" val="160944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quatorze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7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4248" y="1825625"/>
            <a:ext cx="3263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2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22FB-CD72-46C4-ADB7-746647B79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5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531C5-B0CF-4CB6-A97D-B017A784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Quelle est l’histoire de la découverte de l’astéroïde B 612?</a:t>
            </a:r>
          </a:p>
          <a:p>
            <a:pPr marL="0" indent="0">
              <a:buNone/>
            </a:pPr>
            <a:r>
              <a:rPr lang="fr-FR" dirty="0"/>
              <a:t>Selon le narrateur, les grandes personnes : quel problème ont-ils vis-à-vis les chiffres ?</a:t>
            </a:r>
          </a:p>
          <a:p>
            <a:pPr marL="0" indent="0">
              <a:buNone/>
            </a:pPr>
            <a:r>
              <a:rPr lang="fr-FR" dirty="0"/>
              <a:t>Comment peut-on convaincre une grande personne que le petit prince existe, et quelle est la chose qui ne pouvez pas les convaincre ?</a:t>
            </a:r>
          </a:p>
          <a:p>
            <a:pPr marL="0" indent="0">
              <a:buNone/>
            </a:pPr>
            <a:r>
              <a:rPr lang="fr-FR" dirty="0"/>
              <a:t>Combien d’ans au passé étaient les évènements de l’histoire quand le narrateur les écrivait ?</a:t>
            </a:r>
          </a:p>
          <a:p>
            <a:pPr marL="0" indent="0">
              <a:buNone/>
            </a:pPr>
            <a:r>
              <a:rPr lang="fr-FR" dirty="0"/>
              <a:t>Sans utilisant les chiffres, dites quelque chose d’importance du petit prince.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06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2292-F553-477F-B9AA-3BA9FD0B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FA8AC4E-0419-45E6-BEBD-7D96044625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4746" y="2193270"/>
            <a:ext cx="4514850" cy="3133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38C9DA-1247-47F2-BEA5-3B3D1097D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202" y="2374866"/>
            <a:ext cx="4224184" cy="292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386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60F6C-9D18-4981-92F1-0EC62FEC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Mustafa Kemal Ataturk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04FEEA8-D1F1-4357-9B8F-7FA79B4591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0153" y="2007735"/>
            <a:ext cx="3391694" cy="339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6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on </a:t>
            </a:r>
            <a:r>
              <a:rPr lang="en-US" dirty="0" err="1"/>
              <a:t>veut</a:t>
            </a:r>
            <a:r>
              <a:rPr lang="en-US" dirty="0"/>
              <a:t> </a:t>
            </a:r>
            <a:r>
              <a:rPr lang="en-US" dirty="0" err="1"/>
              <a:t>parler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meilleur</a:t>
            </a:r>
            <a:r>
              <a:rPr lang="en-US" dirty="0"/>
              <a:t>(e) </a:t>
            </a:r>
            <a:r>
              <a:rPr lang="en-US" dirty="0" err="1"/>
              <a:t>ami</a:t>
            </a:r>
            <a:r>
              <a:rPr lang="en-US" dirty="0"/>
              <a:t>(e),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l’essentiel</a:t>
            </a:r>
            <a:r>
              <a:rPr lang="en-US" dirty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189376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D891-3E01-4576-84B7-65412AB51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057BB-C556-473B-B682-5E8E6913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490"/>
            <a:ext cx="10515600" cy="5659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72608-B991-43FD-8E2A-9B2A660F3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791" y="505135"/>
            <a:ext cx="2738176" cy="398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67582</TotalTime>
  <Words>162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Travail de cloche </vt:lpstr>
      <vt:lpstr>PowerPoint Presentation</vt:lpstr>
      <vt:lpstr> </vt:lpstr>
      <vt:lpstr>PowerPoint Presentation</vt:lpstr>
      <vt:lpstr>PowerPoint Presentation</vt:lpstr>
      <vt:lpstr>Mustafa Kemal Ataturk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637</cp:revision>
  <cp:lastPrinted>2017-04-19T17:24:13Z</cp:lastPrinted>
  <dcterms:created xsi:type="dcterms:W3CDTF">2016-10-03T16:25:09Z</dcterms:created>
  <dcterms:modified xsi:type="dcterms:W3CDTF">2025-01-22T21:09:47Z</dcterms:modified>
</cp:coreProperties>
</file>