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85" r:id="rId2"/>
    <p:sldId id="402" r:id="rId3"/>
    <p:sldId id="331" r:id="rId4"/>
    <p:sldId id="461" r:id="rId5"/>
    <p:sldId id="476" r:id="rId6"/>
    <p:sldId id="475" r:id="rId7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485"/>
            <p14:sldId id="402"/>
            <p14:sldId id="331"/>
            <p14:sldId id="461"/>
            <p14:sldId id="476"/>
            <p14:sldId id="475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83" d="100"/>
          <a:sy n="83" d="100"/>
        </p:scale>
        <p:origin x="40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8/16/2024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8/16/2024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onze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3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Comment le Capitaine Nemo a fait </a:t>
            </a:r>
            <a:r>
              <a:rPr lang="en-US" dirty="0" err="1"/>
              <a:t>construire</a:t>
            </a:r>
            <a:r>
              <a:rPr lang="en-US" dirty="0"/>
              <a:t> le Nautilus sans </a:t>
            </a:r>
            <a:r>
              <a:rPr lang="en-US" dirty="0" err="1"/>
              <a:t>éveiller</a:t>
            </a:r>
            <a:r>
              <a:rPr lang="en-US" dirty="0"/>
              <a:t> les soupçons?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92786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huit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9373" y="1804086"/>
            <a:ext cx="7846541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097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5A0DA98-4F78-487B-8199-D46F34F34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1E1F9F-3C3C-462F-8287-C8863C78D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495027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0049" y="189976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Vous voulez un bateau sous-marin comme celui du Capitaine Nemo, mais parce qu’il a déjà pris le nom “Nautilus” pour son bateau, il faut que vous choisissiez un autre nom pour le vôtre. Comment s’appellera votre bateau, et pourquoi avez-vous choisi ce nom?</a:t>
            </a:r>
          </a:p>
        </p:txBody>
      </p:sp>
    </p:spTree>
    <p:extLst>
      <p:ext uri="{BB962C8B-B14F-4D97-AF65-F5344CB8AC3E}">
        <p14:creationId xmlns:p14="http://schemas.microsoft.com/office/powerpoint/2010/main" val="3944795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49992</TotalTime>
  <Words>86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Bonjour!</vt:lpstr>
      <vt:lpstr>Travail de cloche </vt:lpstr>
      <vt:lpstr>Bonjour!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658</cp:revision>
  <cp:lastPrinted>2017-02-16T19:03:28Z</cp:lastPrinted>
  <dcterms:created xsi:type="dcterms:W3CDTF">2016-10-03T16:25:09Z</dcterms:created>
  <dcterms:modified xsi:type="dcterms:W3CDTF">2024-08-16T16:58:18Z</dcterms:modified>
</cp:coreProperties>
</file>