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402" r:id="rId3"/>
    <p:sldId id="494" r:id="rId4"/>
    <p:sldId id="433" r:id="rId5"/>
    <p:sldId id="484" r:id="rId6"/>
    <p:sldId id="461" r:id="rId7"/>
    <p:sldId id="492" r:id="rId8"/>
    <p:sldId id="491" r:id="rId9"/>
    <p:sldId id="475" r:id="rId10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402"/>
            <p14:sldId id="494"/>
            <p14:sldId id="433"/>
            <p14:sldId id="484"/>
            <p14:sldId id="461"/>
            <p14:sldId id="492"/>
            <p14:sldId id="491"/>
            <p14:sldId id="475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3" y="3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3-22T15:37:10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9760 0 0,'0'0'216'0'0,"0"0"40"0"0,0 0 16 0 0,0 0 0 0 0,0 0-272 0 0,0 5 0 0 0,0-5 0 0 0,6 9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3-26T19:00:25.1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204 47 5064 0 0,'0'0'104'0'0,"0"0"24"0"0,0 0 8 0 0,0 0 24 0 0,0 0-160 0 0,0 0 0 0 0,0 0 0 0 0</inkml:trace>
  <inkml:trace contextRef="#ctx0" brushRef="#br0" timeOffset="297.325">143 54 4000 0 0,'0'0'91'0'0,"0"0"11"0"0,0 0 9 0 0,-2 1-18 0 0,-18 13-74 0 0,-16 5 73 0 0,34-18-349 0 0,2-1-51 0 0,0 0-11 0 0,0 0 39 0 0,-46-7 2729 0 0,45 7-2272 0 0,0 0-1 0 0,-1 0 1 0 0,1 0 0 0 0,0 0-1 0 0,-1 0 1 0 0,1-1 0 0 0,0 1-1 0 0,-1 0 1 0 0,1-1 0 0 0,0 1-1 0 0,-1-1 1 0 0,1 1 0 0 0,0-1-1 0 0,0 1 1 0 0,0-1 0 0 0,-1 0-1 0 0,1 0 1 0 0,0 1 0 0 0,0-1-1 0 0,0 0 1 0 0,0 0-1 0 0,0 0 1 0 0,1 0 0 0 0,-1-1-1 0 0,0 1 1 0 0,0 0 0 0 0,1 0-1 0 0,-1 0 1 0 0,0-1-177 0 0,-3-40-808 0 0,4 32 64 0 0,0 0 108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2T15:20:44.8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9783 5691 774 0,'0'6'16'15,"3"3"4"-15,-3-4-20 0,0 4 0 0,0 6 0 0,0-3 0 16,0-1 51-16,0-2 5 0,-3 3 2 0,6 0 0 16,-3 0-8-16,0-1-2 0,0 1 0 0,0 6 0 15,4-4 9-15,-4-2 2 0,0 6 0 0,0-6 0 16,-4 2-6-16,4 10-1 0,0-7 0 0,0 4 0 15,0-3-22-15,4-1-5 0,-4 7-1 0,0 2 0 16,0 1-11-16,3 8-2 0,-3-3-1 0,4 9 0 16,-8-8-10-16,4-4 0 0,-3-5 9 0,-1 8-9 15,4-8 0-15,-3 8 8 0,3 0-8 0,-4 4 0 16,4 2 0-16,-4-3 8 0,1 9-8 0,-1-6 0 16,1 3 0-16,-1-14 0 0,4 8 0 0,-3-2 0 15,-1-10 0-15,1 1 8 0,-4-4-8 0,0-2 0 16,3 5 22-16,-3-2 0 0,-3 2 0 0,2-5 0 15,1-3 20-15,-3-3 4 0,3-7 1 0,-4-5 0 0,1-5-16 0,-1-1-3 16,0-6-1-16,-3 0 0 0,0 3-27 0,0-8 0 0,-4-1 0 16,4 0 0-16,0-8-16 0,4-3-6 0,-4-4-1 0,-1-5 0 31,5 14-9-31,-1-8-1 0,1 3-1 0,-1 5 0 0,4 1-14 0,-4 2-2 16,4-2-1-16,0 2 0 0,4 3-42 0,-4 1-9 15,3-1-2-15</inkml:trace>
  <inkml:trace contextRef="#ctx0" brushRef="#br0" timeOffset="404.867">9409 5758 615 0,'-7'-5'26'16,"3"-1"-26"0,0 0 65-16,1 0 8 0,3 6 2 0,-4-6 0 0,4-3 5 15,0 9 2-15,-3-6 0 0,3 6 0 16,0 0-12-16,0 0-2 0,0 0-1 0,0 0 0 0,0 0-38 15,0 0-7-15,0 0-2 0,0 0 0 0,0 0-12 0,0 0-8 0,3 6 8 0,1 3-8 16,3 3 0-16,-3-6 9 0,3 0-9 16,3-1 0-16,-3-5 30 0,4 0-1 15,3-5 0-15,0 5 0 16,4-6-9-16,-1 0-1 0,4 0-1 0,4 0 0 0,0 0-6 0,3 0 0 0,0 3-1 0,1-3 0 16,-5 1-11-16,1-1 0 0,3-6 0 15,-3 6 0-15,-4 0 0 0,0 6 0 0,0-6-9 16,0 6 9-16,1 0-54 0,-5 0-7 15,-3 0-2-15</inkml:trace>
  <inkml:trace contextRef="#ctx0" brushRef="#br0" timeOffset="933.458">9948 6402 608 0,'4'12'25'0,"3"0"-25"31,0-6 108-31,0 11 16 0,4-11 3 0,-4 3 1 0,0 3-65 0,3 0-13 0,1-7-2 0,-4 7-1 16,4-12-7-16,-1 6-2 0,1-6 0 0,-1 3 0 15,-3-3-14-15,4 0-2 0,-1-3-1 0,1 3 0 16,-4-6 0-16,0-6 0 0,0 1 0 0,-3-7 0 16,3 3-21-16,-4-2 0 0,1-1 0 0,-1-6 8 15,-3 10-8-15,0-4 0 0,0-5 0 0,-3 8 0 16,-1 3 0-16,1-5 0 0,-4 5 0 0,3 3 0 15,-3 3-8-15,0-6 0 16,0 6 0-16,0 1 0 0,-4-1 8 16,1 6-8-16,-1 0 8 0,1 0-8 0,-1 0 16 0,1 6 3 0,-1-1 1 0,4 1 0 15,-4 6-4-15,4-3 0 0,-3 9 0 0,3-1 0 16,0 1-8-16,0 8-9 0,-1-8 9 0,5 8-13 16,3-2 13-16,0 5 0 0,0-8 0 0,0 8 0 15,3 1 0-15,1-4 8 0,0-2 0 0,-1 8-8 16,4 6 0-16,0-3 0 0,0-2-10 0,0-4 10 0,4-8 0 15,-1 2 0-15,5 1 9 0,-1 2-1 16,0-8-8-16,3 5-13 0,5-5 3 0</inkml:trace>
  <inkml:trace contextRef="#ctx0" brushRef="#br0" timeOffset="1501.247">11151 6370 1036 0,'0'0'23'0,"0"0"5"0,0 0 0 0,0 0 1 0,0 0-29 0,-3 6 0 0,3 0 0 0,-4 2 0 15,1 1 57-15,3 0 6 0,0 3 1 0,0 0 0 16,3 5 0-16,-3-8 0 0,4 9 0 0,-4-1 0 16,3 1-52-16,1 0-12 0,3 8 0 0,-4-5 0 0,-3 2 0 15,0 1 0-15,4 8 0 0,-4 3 0 0,3-17 54 0,-3 8 8 16,0-2 2-16,4-3 0 0,-4 2-52 15,-4-11-12-15,4 5 0 0,0-5 0 0,0 3 0 0,0-3 0 16,0-12 0-16,0 0 0 0,0 0 32 0,0 0 4 16,0 0 1-16,0 0 0 0,0 0-5 0,0 0-2 15,0 0 0-15,-3-12 0 0,-1 12-18 16,1-12-3-16,-1 0-1 0,1 1 0 0,3-4-8 0,0-3-16 16,3 1 4-16,-3-4 1 0,0-2 21 0,0-7 4 15,4 10 1-15,-4-4 0 0,0 3-15 0,0-2 0 16,3-1 0-16,-3-2 0 0,4 8 0 0,-4-8 0 15,0 2 0-15,3 7 0 0,-3-4 0 0,0 4 0 16,0-1 0-16,0 3 0 0,4 0 0 0,0 7 0 0,-1-4 0 16,1 6-10-16,-1-6-11 0,1 3-3 0,-1 1 0 15,4 2 0 1,0 3-21-16,4-3-5 0,-1-6-1 0,1 6 0 16,0 0-8-16,-1 1-1 0,4-1-1 0,-3 3 0 15,3-3-39-15,0 3-7 0,0-3-1 0</inkml:trace>
  <inkml:trace contextRef="#ctx0" brushRef="#br0" timeOffset="2041.93">11398 6476 915 0,'0'12'39'16,"4"-1"-31"-16,-4 1 64 0,3-6 12 15,-3 0 4-15,0 3 0 0,4-4-22 0,-1 1-4 0,-3-6-1 16,7 6 0-16,0 0-21 0,1 0-4 0,-5 0 0 0,8 0-1 15,-4-6-35-15,3 0 0 0,4 0-15 0,-3 0 5 16,0-6 10-16,3 6 0 0,-4 0 0 0,4 0 0 16,4-6 0-16,-7 0 0 0,-1 6 0 0,1-6 0 15,-1 0 9-15,1 6 4 16,-1-11 1-16,-2 5 0 16,-1-3-58-16,0 3-12 0,-4 0-3 0,1-6 0 15,-4 7 23-15,-4-1 5 0,1-6 1 0,-1 6 0 0,1 0 14 0,-4-3 4 0,-1 3 0 0,-2 1 0 16,-1-1 12-16,1 0 0 0,-1 0 0 0,1 6-9 15,-5 0 26-15,-2 0 6 0,3 0 1 0,-4 0 0 16,0 6 28-16,-3 0 7 0,4 0 1 0,3 5 0 16,-1-5-44-16,1 3-16 0,7 9 11 0,-3-7-11 15,3 7 12-15,0 0-4 0,3 2-8 0,0 4 12 16,4-4-12-16,0 4 0 0,4 2 0 0,3-2 0 16,0 5 9-16,0-8-1 0,7 8 0 0,0-8 0 15,1 2-18-15,2 1-4 0,1-4-1 0,-1 4 0 16,5-6 15-16,-1-4 0 0,3-2 0 0,-2 0 0 15,2 0-42-15,1-7-6 16,-4 1 0-16</inkml:trace>
  <inkml:trace contextRef="#ctx0" brushRef="#br0" timeOffset="2523.26">11994 6449 1314 0,'0'0'37'0,"0"0"8"0,0 0-36 0,0 0-9 0,-7 0 0 0,-3 0 0 16,-1 0 100-16,4-6 19 0,-3 6 3 0,-1 0 1 15,4-5-54-15,0 5-10 0,0-6-3 0,0 0 0 16,0 6-25-16,7 0-6 0,-7 0-1 0,3 6 0 15,-3 0-24-15,4 5 0 0,3-5 0 0,-4 6 0 16,4 3 0-16,-4-4-14 0,4 7 3 0,0-6 1 16,0 8 10-16,0-8 0 15,0 6 0-15,0-4 0 0,4-2 0 0,0 0 0 0,-1 0 0 0,1-1 0 16,-4-2 0-16,3-3 0 0,-3-6 0 0,7 3 0 16,-3 0 0-16,3 3 0 0,0 0 0 0,-4-6 0 15,1 6 0-15,3-6 0 0,-4 0 0 0,5 0 8 16,-1 0-8-16,-4 0 0 0,4 6-8 0,0-6 8 15,-3 0 0-15,3 0 0 0,3 5 0 0,-3 1 0 16,4 3-8-16,-4 0 8 0,0 0-8 0,4 3 8 0,-1-1-8 0,1 1 8 16,-4 0-8-16,0 5 8 0,-3-2 0 0,-1 3 0 15,1-1 0-15,-1 4 0 0,-3-9 0 0,0 5 0 16,-3-5 0-16,-1 3 8 0,1 3-8 0,-1-7 8 16,-3 1-8-16,-4-9 8 0,4 0-8 0,-3 6 0 15,-1-6 0-15,-3 0 0 16,0-6-50-16,0 0-11 0,0-6-3 0,-4 3-740 0</inkml:trace>
  <inkml:trace contextRef="#ctx0" brushRef="#br0" timeOffset="2987.155">12439 5826 1409 0,'-7'21'29'0,"3"-10"7"15,4 1-28-15,4 6-8 0,-4-6 0 0,3 2 0 16,1 10 73-16,-4-7 14 0,3 4 2 0,1-3 1 16,0 5-18-16,-1-2-3 0,1 2-1 0,-1 4 0 15,4 2-20-15,-3 0-5 0,-1 4-1 0,4 2 0 16,-3-3-18-16,-1 1-3 0,4 2-1 0,-3 3 0 0,-1-2-9 0,1 8-3 15,0 0 0-15,-1-3 0 0,-3 3-8 0,4-6 8 16,-1 3-8-16,1-2 8 0,-1-4-8 0,1 3 0 16,-1-6 0-16,1-2 0 0,-1-4 0 0,1 4 10 0,-1-13-10 0,-3 4 10 15,4 2-22-15,-4-11-4 0,0 0 0 0,3 3-1 32,-3-9-75-32,4 5-16 0,-1-5-2 0</inkml:trace>
  <inkml:trace contextRef="#ctx0" brushRef="#br0" timeOffset="3258.599">12213 6476 1228 0,'0'6'35'0,"4"11"7"15,-1-5-34-15,1-6-8 0,3 3 0 0,-4 2 0 16,4 1 87-16,0-6 15 0,4 0 3 0,0 0 1 16,-1 0-59-16,4-6-12 0,0 0-3 0,4 0 0 15,0 0 15-15,3-6 2 0,0 0 1 0,0 0 0 16,4-6-29-16,0-5-5 0,3 5-2 0,-3 3 0 16,-1-3-14-16,1-5 0 0,0-1 0 0,-1 9-10 15,1-8-118-15,-4 5-24 0,0 0-5 0</inkml:trace>
  <inkml:trace contextRef="#ctx0" brushRef="#br0" timeOffset="3685.021">12785 6567 1394 0,'0'0'59'0,"0"6"-47"15,3 0 27-15,-3 2 5 0,4-5 2 0,3 6 0 16,-4-9-1-16,4 6 0 0,-3-6 0 0,3 0 0 16,-4 6-17-16,5-6-3 0,-5 0-1 0,4 0 0 15,7 0-15-15,-7 0-9 0,0-6 10 0,-3 0-10 16,3 0 9-16,0 0-9 0,4-2 8 0,-8 2-8 16,4 0 12-16,-3 0-4 0,-1 0 0 0,-3-6 0 15,0 6 0-15,0-5 0 0,0 2 0 0,-3 3 0 16,-1 0 0-16,1-6 0 0,-1 1 0 0,-3 5 0 15,0-3-8-15,0 3 0 0,0 0 0 0,0 3 8 16,0 0-8-16,-4-3 0 0,4 1 0 0,-3 5 8 16,2 0-8-16,-2 5-17 0,-1 1 4 0,1 0 1 15,-1 6 3-15,1 3 1 0,-1 8 0 0,0-5 0 16,4 8-4-16,0-2-1 0,-3 2 0 0,3 9 0 16,3-8 13-16,4 8-12 0,0-2 12 0,0-4-12 15,4-3 12-15,-1-2 0 0,1 2 0 0,3-2 0 16,3-1 0-16,1-5 0 0,0 3 0 0,3-4 0 15,-4-5 0-15,4 3 0 0,0-3 0 0,4-1 0 16,3 1-36-16,4 0-5 0,0-6-1 0,3 2-684 0</inkml:trace>
  <inkml:trace contextRef="#ctx0" brushRef="#br0" timeOffset="4443.14">14474 6476 1409 0,'-7'0'29'0,"-3"0"7"0,-1 0-28 0,1 0-8 16,-4 0 0-16,-1 6 0 15,-2 0 44-15,-4 5 8 0,-1 4 2 0,1 3 0 16,0-1-3-16,0 1-1 0,3 0 0 0,-3 2 0 0,4-2-13 0,2-4-2 0,1 1-1 0,0 0 0 15,4 8-25-15,-1-8-9 0,4 0 0 0,-4 5 9 16,4-2-9-16,-3-3 0 0,3 2 0 0,0 1 0 31,0-3-24-31,3-4-6 0,1 7-2 0,-1 0 0 0,4-7 52 0,4 4 9 0,-4-3 3 0,7 6 0 16,0-13-32-16,0 7 0 0,3-6 0 0,1-3 0 16,3 0 0-16,0-3 0 0,4 0 0 0,-1-3 0 15,5-6 0-15,-1 3 0 0,-4-5 0 16,5-7 0-16,-1 0 0 0,0-2 11 0,-4-4-3 15,5 1-8-15,-1 2 13 0,-4-8-4 16,1 2-1-16,0-2 0 0,-8 8-8 0,4-8 0 0,-3 8 9 0,-4-2-9 16,0-1 8-16,0 4-8 0,-3 2 10 0,-1 6-10 15,-3-5 10-15,4 11-10 0,-4-3 10 0,0 9-10 16,0 0 8-16,0 0-8 0,0 0 0 0,-7 12 0 16,3 2 0-16,1 4-16 0,-4 8 1 0,0-2 1 15,3 5 14-15,-3 4 0 0,0-4 0 0,0 9 0 16,0-5 0-16,0-4-9 0,7 6 9 0,-4-2 0 15,4-4 0-15,-3 3 0 0,3-11 0 0,3 8 0 16,-3-11 0-16,4 0 0 0,-1-7 0 0,4-2 0 16,0-3 0-16,4-6-16 0,0-6 4 0</inkml:trace>
  <inkml:trace contextRef="#ctx0" brushRef="#br0" timeOffset="4883.221">15088 5982 1693 0,'-7'-32'35'0,"4"26"9"0,-4-6-35 0,3 6-9 0,-3-6 0 0,-3 3 0 15,2 1 19-15,-2-1 1 0,-4-3 1 0,3 0 0 16,1 1 15-16,-5 2 4 0,5 0 0 0,-4 0 0 16,3 3-16-16,-3 0-4 0,0 0 0 0,0 1 0 15,0 5-9-15,3 0-3 0,-3 0 0 0,0 0 0 16,3 11-17-16,1-5-4 0,-1 9-1 0,1 3 0 16,3-1 3-16,0 7 1 0,-4 2 0 0,4 9 0 15,3-2 10-15,-3 5-8 0,0 3 8 0,4 3-8 16,-1 0 8-16,1 3 0 0,3 9 8 0,-4 0-8 15,4 0 12-15,0 0-1 0,0 0-1 0,0-1 0 16,4-2 2-16,-4-3 1 0,3 0 0 0,-3 0 0 16,4-9-3-16,-1 1-1 0,1-1 0 0,-4-3 0 15,3-3-9-15,-3-5 10 0,4-4-10 0,-4-2 10 0,0-4-10 0,3-8 0 16,-3 6 0-16,4-12 8 16,-4-6-33-16,0 0-7 0,0 0-2 0,0 0 0 15,3-6-37-15,1-6-7 0,-1 0-2 0</inkml:trace>
  <inkml:trace contextRef="#ctx0" brushRef="#br0" timeOffset="5134.849">14552 6605 1500 0,'-3'-6'42'0,"3"0"10"0,0 0-41 0,0-2-11 0,3 2 0 0,-3 0 0 16,0 6 72-16,0-6 12 0,0 6 2 0,4-6 1 16,3 6-47-16,-4-6-10 0,4 6-2 0,0 0 0 15,4 0-28-15,3 0 0 0,0 6 0 0,4-6 0 16,-4 6 0-16,0 0 0 0,4 0 0 0,3-3 0 16,-4 6 0-16,5-7-8 0,-5 4 8 0,4 0-13 15,1-6-100-15,-1 0-20 0,0 0-4 0</inkml:trace>
  <inkml:trace contextRef="#ctx0" brushRef="#br0" timeOffset="5540.344">15445 6082 1212 0,'3'-33'25'0,"-3"22"6"0,0-4-31 0,-3 3 0 0,-1-5 0 0,1-1 0 31,-5 0 57-31,5 4 6 0,-4-4 1 0,0 6 0 0,-4-5-10 0,1 8-2 16,-4-9 0-16,3 12 0 0,-3-5-33 0,0 2-7 0,0 0-2 0,0 6 0 16,3-3 2-16,0 6 0 0,1 0 0 0,-4 0 0 15,3 9-12-15,1 0 0 0,-1 5 0 0,-3-2 0 16,3 12 20-16,1 2 1 0,-1 4 1 0,0 2 0 15,1 6 13-15,-1 3 2 0,1-3 1 0,-4 7 0 16,7-4 1-16,0 3 0 0,-1 0 0 0,1 3 0 16,7-9-16-16,-3 3-3 0,3-2-1 0,0 5 0 15,0-3-7-15,3 3 0 0,-3-6-1 0,0 3 0 16,4-3-2-16,-1-5 0 0,1 2 0 0,0-6 0 0,-1-2-9 0,1-4 0 16,-1 4 0-16,4-4 0 15,-3-5 0-15,-1 9 0 0,1-10 11 0,-1 1-11 0,1-3 0 16,-1 2-21-16,1 1 3 0,-1-9 1 15,1-4-112-15,3 1-23 0,-4 0-4 0</inkml:trace>
  <inkml:trace contextRef="#ctx0" brushRef="#br0" timeOffset="5808.985">14930 6679 980 0,'0'0'41'15,"0"0"-33"-15,0 0 91 0,0 0 17 0,0 0 4 0,0 0 1 16,3 0-42-16,4 0-9 0,4 0-2 0,-4-6 0 16,0 0-6-16,0 0-2 0,0 0 0 0,0-3 0 15,4 0-32-15,3 1-8 0,0-4 0 0,3 6-1 16,-2 0-19-16,6 0 10 0,-4-3-10 0,5 4 8 15,-5-4-8-15,1 6 0 0,3-9 0 16,-3 6 0-16,-1 0-105 0,1-6-17 0,3 4-3 0</inkml:trace>
  <inkml:trace contextRef="#ctx0" brushRef="#br0" timeOffset="6335.644">15582 6532 1720 0,'-10'-3'36'0,"-1"0"8"15,0 0-35-15,1 0-9 0,-1 0 0 0,-3 3 0 16,0-6 48-16,0 6 8 0,0-6 2 0,0 6 0 16,3-6-34-16,4 6-8 0,7 0 0 0,-11 0-1 15,4 0-15-15,0 6 0 0,4 0 0 0,-4-3 0 16,0 9-11-16,3-1 11 0,1 7-10 0,-1 0 10 0,1 8-12 0,3-2 12 15,-4 5-13-15,4 3 5 0,-3-5 8 0,3 8-8 16,-4-8 8-16,4 2-8 16,0-5 8-16,-3-4 0 0,3 4 8 0,0-7-8 15,0-2 11-15,3 3-3 0,-3-7 0 0,4-5 0 16,-4 6 16-16,0-12 4 0,0 0 0 0,0 0 0 0,7 0-4 0,-4 0 0 0,4 0 0 0,0-6 0 16,-3 6-6-16,-1-6-2 0,4 0 0 0,-3 1 0 15,3-1-4-15,4-9 0 0,-4 9-1 0,3-6 0 16,1 6-11-16,-1-5 0 0,-3-7 0 0,4 6 0 15,-7 1 0-15,3 2 0 0,-4 3 0 0,1 0 0 16,-4 0 0-16,3 0-12 0,1 0 0 0,-4 6 1 16,0 0-1-16,0 0-1 0,0 0 0 0,0 0 0 15,0 0-6-15,0 0-1 0,0 0 0 0,0 0 0 16,0 0-3-16,0 0-1 0,0 0 0 0,0 0 0 16,0 0 12-16,0 6 1 0,0 0 1 0,0 6 0 15,3-3 10-15,1-1-10 0,-1 1 10 0,1 3-10 16,-1 0 10-16,1 0 0 0,3-1 0 0,0 1-8 15,-3 3 8-15,3 2 0 0,-4-5 0 0,4 6 8 0,0-3-8 16,-3 2 0-16,-1 1 0 0,1-4 8 16,-1-2-18-16,1 0-3 0,3 0-1 0,3-6 0 15,-2 0-159-15,-1-6-32 0</inkml:trace>
  <inkml:trace contextRef="#ctx0" brushRef="#br0" timeOffset="7176.831">15826 6673 1310 0,'-4'17'37'0,"4"-2"8"0,0-3-36 0,-3 5-9 0,3-5 0 0,0 0 0 15,0 3 85-15,0-4 15 0,0 7 4 0,0-6 0 16,0 3-34-16,3-1-6 0,-3 1-2 0,4 3 0 16,3-7-15-16,-4 7-3 0,1 3-1 0,-1-4 0 15,1-5-26-15,-1 9-5 0,-3-10 0 0,0 1-1 16,4 0-11-16,-4-12 0 0,0 0 0 0,0 0 0 15,0 0 12-15,0 0 0 0,0 0 0 0,0 0 0 16,0 0 3-16,3-12 1 0,1 12 0 0,-4-12 0 16,3 1-16-16,1-13 0 0,-1 3 0 0,1-2-10 15,0 2 10-15,-4 10 11 0,3-7-3 0,1 0 0 16,-4 4-8-16,0 2 8 0,0 0-8 0,3 0 8 16,1 1-8-16,-4-1 0 0,3 6 0 0,-3 6 0 15,4-3 0-15,-4 3 0 0,0 0 0 0,0 0 0 16,0 0 0-16,0 0 0 0,0 0 0 0,3 0 0 15,4 0-9-15,0 0 9 0,0 0-12 0,0 3 12 16,0 0-8-16,1 6 8 0,-5-3 0 0,4 5 0 16,-3-5 0-16,3 0 0 0,0 6 0 0,0-3 0 15,-4-1-8-15,4 1 8 0,-3 3 0 0,-1 0 0 16,1 0 0-16,0-1 0 0,-4-5 0 0,0 3 0 0,0 3 0 0,0-6 0 0,0-6 0 16,0 0 0-16,0 0 19 0,0 0 10 0,0 0 3 0,0 0 0 15,0 0-32-15,0 0 0 0,0 0 0 0,0 0 0 16,0 0 9-16,0 0-1 0,0 0 0 0,3-6 0 15,1-6-8-15,-4 6 0 0,3-3 0 0,-3 3 0 16,4 1 0-16,-4-1 0 0,0-6 0 0,3 6 0 16,-3-3 0-16,4 3 0 0,3 0 0 0,-4-2 0 15,1-1 0-15,-4 3 0 0,3 0 0 0,1 0 0 16,-1 0 0-16,-3 0 0 0,0 1-14 0,0-1 5 16,4-3 9-16,-1 3 0 0,-3 0 0 0,4 0 0 15,0-6 0-15,-1 7-12 0,4-10 12 0,-3 6-12 16,3 3 12-16,-4 3 0 0,4-3 0 0,0 0 8 15,-3 6-8-15,-4 0 0 0,7-5 0 0,0 5 0 16,-7 0-10-16,7 5-6 0,-3 7-2 0,3-6 0 16,-4 3 4-16,1 9 1 0,-1-1 0 0,-3 1 0 15,4 2 13-15,-4-2 0 0,3 6 0 0,-3-4 0 16,4 4 0-16,-4-4 0 0,0 4 0 0,0-1 0 16,0-5 0-16,0 8 0 0,0-8 0 0,0 0 0 15,3-4 8-15,-3-2 4 0,4-6 0 0,-4 6 1 16,0-12-13-16,0 0 0 0,0 0 0 0,3-6 0 15,4 0-19-15,-3-6 3 0,6 3 1 0,-2 1 0 16,2-1-213-16,-3-3-44 0</inkml:trace>
  <inkml:trace contextRef="#ctx0" brushRef="#br0" timeOffset="7735.116">16464 6734 1288 0,'-7'6'54'0,"0"0"-43"16,3 6 68-16,1-6 13 0,-1 6 4 0,4-4 0 15,-3 4-26-15,3 0-5 0,0-6-1 0,0 3 0 16,0-1 0-16,3-2 0 0,1 0 0 0,3 3 0 15,-3-3-32-15,3-6-6 0,3 0-2 0,-3 6 0 16,4 0 12-16,3-6 3 0,-3 0 0 0,-1 0 0 16,4-6-24-16,-3 0-5 0,3 6-1 0,0-6 0 15,-3-3 2-15,-1 6 0 0,1-6 0 0,-1 4 0 16,-3-1-11-16,4 0 8 0,-4 0-8 0,0 0 8 16,-3 0 4-16,3 0 0 0,-4-3 0 0,1 4 0 15,-4-4-12-15,3 0 0 0,-3 3 0 0,0-6 0 16,0 6 0-16,0-8 0 0,-3 8 0 0,-1-3 0 15,1 0-8-15,-4 3-8 0,3-11 0 0,-3 11-1 16,0-6 5-16,0 0 0 0,0 3 1 0,0-2 0 16,0 5 2-16,0 6 0 0,0 0 0 0,-4 0 0 15,4 6-24-15,-4 8-5 0,1-2-1 0,-1 6 0 16,1-1 22-16,-1 1 4 0,1 9 1 0,-1-4 0 0,0-2 12 0,4 2-9 16,-3-5 9-16,3 2-8 0,0 4 8 0,0-6 0 15,-1-7 0-15,1 4 0 0,4 3 0 0,-1-7 0 0,4-5 0 0,0 6 0 16,4 3 8-16,-1-3 3 0,1-7 1 0,3 7 0 15,-3-6 6-15,-1 6 2 0,1-3 0 0,3-1 0 16,-4 1 3-16,8 3 1 0,-4 0 0 0,3 0 0 16,5-7-24-16,-1 1 0 0,0 3 0 0,0 3 0 15,4-12 0-15,-1 6 0 0,1-6 0 0,3 6 0 16,-3-12-32-16,6 6 0 0,1-6-1 0</inkml:trace>
  <inkml:trace contextRef="#ctx0" brushRef="#br0" timeOffset="8185.319">16612 6279 1314 0,'-3'6'37'0,"-1"0"8"0,4-1-36 15,0-5-9-15,0 0 0 0,0 0 0 0,0 0 83 0,0 0 14 0,0 0 3 0,0 0 1 16,4-5-20-16,-1-7-4 0,8-3-1 0,-4-3 0 16,4 1-48-16,-1-4-11 0,4-2-1 0,0 5-1 15,4-8 19-15,0 2 4 0,-1-5 1 0,4 2 0 16,1 1-27-16,-5 2-4 0,1 1-8 0,0-1 11 15,-1 10-45-15,-3-4-9 0,4 0-1 0,-4 6-1 16,-3-2-67-16,-1 2-12 0,1 0-4 0</inkml:trace>
  <inkml:trace contextRef="#ctx0" brushRef="#br0" timeOffset="9206.723">17325 6949 1914 0,'-18'6'40'0,"18"-6"9"0,-7 9-39 0,4-6-10 0,-4 6 0 0,0-4 0 32,3 1-33-32,4-6-9 0,-7 6-2 0,7-6 0 0,0 0-47 0,0 0-9 0,0 0-3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63" Type="http://schemas.openxmlformats.org/officeDocument/2006/relationships/image" Target="../media/image3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14" Type="http://schemas.openxmlformats.org/officeDocument/2006/relationships/image" Target="../media/image9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douze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339" y="1547564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 capitaine Nemo </a:t>
            </a:r>
            <a:r>
              <a:rPr lang="en-US" dirty="0" err="1"/>
              <a:t>exige</a:t>
            </a:r>
            <a:r>
              <a:rPr lang="en-US" dirty="0"/>
              <a:t> que les trois francophones </a:t>
            </a:r>
            <a:r>
              <a:rPr lang="en-US" dirty="0" err="1"/>
              <a:t>restent</a:t>
            </a:r>
            <a:r>
              <a:rPr lang="en-US" dirty="0"/>
              <a:t> dans </a:t>
            </a:r>
            <a:r>
              <a:rPr lang="en-US" dirty="0" err="1"/>
              <a:t>leur</a:t>
            </a:r>
            <a:r>
              <a:rPr lang="en-US" dirty="0"/>
              <a:t> </a:t>
            </a:r>
            <a:r>
              <a:rPr lang="en-US" dirty="0" err="1"/>
              <a:t>cabine</a:t>
            </a:r>
            <a:r>
              <a:rPr lang="en-US" dirty="0"/>
              <a:t> </a:t>
            </a:r>
            <a:r>
              <a:rPr lang="en-US" dirty="0" err="1"/>
              <a:t>enfermés</a:t>
            </a:r>
            <a:r>
              <a:rPr lang="en-US" dirty="0"/>
              <a:t> à double tour. À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avis</a:t>
            </a:r>
            <a:r>
              <a:rPr lang="en-US" dirty="0"/>
              <a:t>, </a:t>
            </a: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le </a:t>
            </a:r>
            <a:r>
              <a:rPr lang="en-US" dirty="0" err="1"/>
              <a:t>problème</a:t>
            </a:r>
            <a:r>
              <a:rPr lang="en-US" dirty="0"/>
              <a:t>?</a:t>
            </a:r>
            <a:endParaRPr lang="en-US" i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CCD2DFE9-CA89-4F07-A7E4-CA18FACC05A1}"/>
                  </a:ext>
                </a:extLst>
              </p14:cNvPr>
              <p14:cNvContentPartPr/>
              <p14:nvPr/>
            </p14:nvContentPartPr>
            <p14:xfrm>
              <a:off x="9601744" y="2335129"/>
              <a:ext cx="2160" cy="576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CCD2DFE9-CA89-4F07-A7E4-CA18FACC05A1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9592744" y="2326489"/>
                <a:ext cx="19800" cy="2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2786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onze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07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92389-FBAE-42FA-B70B-CE65C4201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i="1" dirty="0"/>
              <a:t>Le </a:t>
            </a:r>
            <a:r>
              <a:rPr lang="en-US" sz="2800" b="1" i="1" dirty="0" err="1"/>
              <a:t>chien</a:t>
            </a:r>
            <a:r>
              <a:rPr lang="en-US" sz="2800" b="1" i="1" dirty="0"/>
              <a:t> </a:t>
            </a:r>
            <a:r>
              <a:rPr lang="en-US" sz="2800" b="1" i="1" dirty="0" err="1"/>
              <a:t>d’Ulysse</a:t>
            </a:r>
            <a:r>
              <a:rPr lang="en-US" sz="2800" b="1" i="1" dirty="0"/>
              <a:t> </a:t>
            </a:r>
            <a:r>
              <a:rPr lang="en-US" sz="2800" b="1" dirty="0" err="1"/>
              <a:t>est</a:t>
            </a:r>
            <a:r>
              <a:rPr lang="en-US" sz="2800" b="1" dirty="0"/>
              <a:t> un roman de </a:t>
            </a:r>
            <a:r>
              <a:rPr lang="en-US" sz="2800" b="1" dirty="0" err="1"/>
              <a:t>l’écrivain</a:t>
            </a:r>
            <a:r>
              <a:rPr lang="en-US" sz="2800" b="1" dirty="0"/>
              <a:t> </a:t>
            </a:r>
            <a:r>
              <a:rPr lang="en-US" sz="2800" b="1" dirty="0" err="1"/>
              <a:t>algérien</a:t>
            </a:r>
            <a:r>
              <a:rPr lang="en-US" sz="2800" b="1" dirty="0"/>
              <a:t> Salim </a:t>
            </a:r>
            <a:r>
              <a:rPr lang="en-US" sz="2800" b="1" dirty="0" err="1"/>
              <a:t>Bachi</a:t>
            </a:r>
            <a:r>
              <a:rPr lang="en-US" sz="2800" b="1" dirty="0"/>
              <a:t> qui </a:t>
            </a:r>
            <a:r>
              <a:rPr lang="en-US" sz="2800" b="1" dirty="0" err="1"/>
              <a:t>parle</a:t>
            </a:r>
            <a:r>
              <a:rPr lang="en-US" sz="2800" b="1" dirty="0"/>
              <a:t> des </a:t>
            </a:r>
            <a:r>
              <a:rPr lang="en-US" sz="2800" b="1" dirty="0" err="1"/>
              <a:t>problèmes</a:t>
            </a:r>
            <a:r>
              <a:rPr lang="en-US" sz="2800" b="1" dirty="0"/>
              <a:t> d’un pays </a:t>
            </a:r>
            <a:r>
              <a:rPr lang="en-US" sz="2800" b="1" dirty="0" err="1"/>
              <a:t>où</a:t>
            </a:r>
            <a:r>
              <a:rPr lang="en-US" sz="2800" b="1" dirty="0"/>
              <a:t> </a:t>
            </a:r>
            <a:r>
              <a:rPr lang="en-US" sz="2800" b="1" dirty="0" err="1"/>
              <a:t>l’independence</a:t>
            </a:r>
            <a:r>
              <a:rPr lang="en-US" sz="2800" b="1" dirty="0"/>
              <a:t> </a:t>
            </a:r>
            <a:r>
              <a:rPr lang="en-US" sz="2800" b="1" dirty="0" err="1"/>
              <a:t>n’avait</a:t>
            </a:r>
            <a:r>
              <a:rPr lang="en-US" sz="2800" b="1" dirty="0"/>
              <a:t> pas </a:t>
            </a:r>
            <a:r>
              <a:rPr lang="en-US" sz="2800" b="1" dirty="0" err="1"/>
              <a:t>mené</a:t>
            </a:r>
            <a:r>
              <a:rPr lang="en-US" sz="2800" b="1" dirty="0"/>
              <a:t> à la </a:t>
            </a:r>
            <a:r>
              <a:rPr lang="en-US" sz="2800" b="1" dirty="0" err="1"/>
              <a:t>liberté</a:t>
            </a:r>
            <a:r>
              <a:rPr lang="en-US" sz="2800" b="1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60600E-F7C7-433A-8F1D-FABE35BC98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5521" y="1747837"/>
            <a:ext cx="2527561" cy="4198075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E3375AC-1577-46EA-ABB3-3F694FBD97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04325" y="2671541"/>
            <a:ext cx="5017611" cy="2809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110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Lisons</a:t>
            </a:r>
            <a:r>
              <a:rPr lang="en-US" dirty="0"/>
              <a:t> le roman.</a:t>
            </a:r>
          </a:p>
        </p:txBody>
      </p:sp>
    </p:spTree>
    <p:extLst>
      <p:ext uri="{BB962C8B-B14F-4D97-AF65-F5344CB8AC3E}">
        <p14:creationId xmlns:p14="http://schemas.microsoft.com/office/powerpoint/2010/main" val="2998991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Où</a:t>
            </a:r>
            <a:r>
              <a:rPr lang="en-US" sz="2800" b="1" dirty="0"/>
              <a:t> </a:t>
            </a:r>
            <a:r>
              <a:rPr lang="en-US" sz="2800" b="1" dirty="0" err="1"/>
              <a:t>est</a:t>
            </a:r>
            <a:r>
              <a:rPr lang="en-US" sz="2800" b="1" dirty="0"/>
              <a:t> le Nautilus?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9373" y="1804086"/>
            <a:ext cx="7846541" cy="4572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1917790C-AFD9-488B-ADBB-F0EBE1DE2D74}"/>
                  </a:ext>
                </a:extLst>
              </p14:cNvPr>
              <p14:cNvContentPartPr/>
              <p14:nvPr/>
            </p14:nvContentPartPr>
            <p14:xfrm>
              <a:off x="8599289" y="5389693"/>
              <a:ext cx="73440" cy="3240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1917790C-AFD9-488B-ADBB-F0EBE1DE2D74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590289" y="5380693"/>
                <a:ext cx="91080" cy="5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34097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341A6-2124-4B9B-ABBF-336BF28F8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341D409-3FF9-4FDA-8CFB-F4B23133B7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8474" y="1962778"/>
            <a:ext cx="6792072" cy="4075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417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A5279-E201-4048-AC21-58FEA8225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B5EA1-A8A9-46C1-872F-380B83BB1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4131013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0049" y="189976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l’heure</a:t>
            </a:r>
            <a:r>
              <a:rPr lang="en-US" dirty="0"/>
              <a:t> de dejeuner.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</a:t>
            </a:r>
            <a:r>
              <a:rPr lang="en-US" dirty="0" err="1"/>
              <a:t>faim</a:t>
            </a:r>
            <a:r>
              <a:rPr lang="en-US" dirty="0"/>
              <a:t>.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</a:t>
            </a:r>
            <a:r>
              <a:rPr lang="en-US" dirty="0" err="1"/>
              <a:t>oublié</a:t>
            </a:r>
            <a:r>
              <a:rPr lang="en-US" dirty="0"/>
              <a:t> </a:t>
            </a:r>
            <a:r>
              <a:rPr lang="en-US" dirty="0" err="1"/>
              <a:t>votre</a:t>
            </a:r>
            <a:r>
              <a:rPr lang="en-US" dirty="0"/>
              <a:t> sandwich chez </a:t>
            </a:r>
            <a:r>
              <a:rPr lang="en-US" dirty="0" err="1"/>
              <a:t>vous</a:t>
            </a:r>
            <a:r>
              <a:rPr lang="en-US" dirty="0"/>
              <a:t>.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n’avez</a:t>
            </a:r>
            <a:r>
              <a:rPr lang="en-US" dirty="0"/>
              <a:t> </a:t>
            </a:r>
            <a:r>
              <a:rPr lang="en-US" dirty="0" err="1"/>
              <a:t>aucun</a:t>
            </a:r>
            <a:r>
              <a:rPr lang="en-US" dirty="0"/>
              <a:t> </a:t>
            </a:r>
            <a:r>
              <a:rPr lang="en-US" dirty="0" err="1"/>
              <a:t>d’argent</a:t>
            </a:r>
            <a:r>
              <a:rPr lang="en-US" dirty="0"/>
              <a:t>. Que </a:t>
            </a:r>
            <a:r>
              <a:rPr lang="en-US" dirty="0" err="1"/>
              <a:t>faites-vous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5BBB344-633D-4F78-B6A2-DE579CFC5CD5}"/>
                  </a:ext>
                </a:extLst>
              </p14:cNvPr>
              <p14:cNvContentPartPr/>
              <p14:nvPr/>
            </p14:nvContentPartPr>
            <p14:xfrm>
              <a:off x="3378240" y="2040120"/>
              <a:ext cx="2859120" cy="522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5BBB344-633D-4F78-B6A2-DE579CFC5CD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68880" y="2030760"/>
                <a:ext cx="2877840" cy="541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44795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48751</TotalTime>
  <Words>109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Bonjour!</vt:lpstr>
      <vt:lpstr>Travail de cloche </vt:lpstr>
      <vt:lpstr>Bonjour!</vt:lpstr>
      <vt:lpstr>Le chien d’Ulysse est un roman de l’écrivain algérien Salim Bachi qui parle des problèmes d’un pays où l’independence n’avait pas mené à la liberté.</vt:lpstr>
      <vt:lpstr>PowerPoint Presentation</vt:lpstr>
      <vt:lpstr>Où est le Nautilus?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639</cp:revision>
  <cp:lastPrinted>2017-02-16T19:03:28Z</cp:lastPrinted>
  <dcterms:created xsi:type="dcterms:W3CDTF">2016-10-03T16:25:09Z</dcterms:created>
  <dcterms:modified xsi:type="dcterms:W3CDTF">2025-03-12T15:43:10Z</dcterms:modified>
</cp:coreProperties>
</file>