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31" r:id="rId2"/>
    <p:sldId id="402" r:id="rId3"/>
    <p:sldId id="494" r:id="rId4"/>
    <p:sldId id="490" r:id="rId5"/>
    <p:sldId id="493" r:id="rId6"/>
    <p:sldId id="484" r:id="rId7"/>
    <p:sldId id="492" r:id="rId8"/>
    <p:sldId id="461" r:id="rId9"/>
    <p:sldId id="495" r:id="rId10"/>
    <p:sldId id="491" r:id="rId11"/>
    <p:sldId id="475" r:id="rId1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402"/>
            <p14:sldId id="494"/>
            <p14:sldId id="490"/>
            <p14:sldId id="493"/>
            <p14:sldId id="484"/>
            <p14:sldId id="492"/>
            <p14:sldId id="461"/>
            <p14:sldId id="495"/>
            <p14:sldId id="491"/>
            <p14:sldId id="475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2T15:37:10.4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9760 0 0,'0'0'216'0'0,"0"0"40"0"0,0 0 16 0 0,0 0 0 0 0,0 0-272 0 0,0 5 0 0 0,0-5 0 0 0,6 9 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3-26T19:00:25.1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204 47 5064 0 0,'0'0'104'0'0,"0"0"24"0"0,0 0 8 0 0,0 0 24 0 0,0 0-160 0 0,0 0 0 0 0,0 0 0 0 0</inkml:trace>
  <inkml:trace contextRef="#ctx0" brushRef="#br0" timeOffset="297.325">143 54 4000 0 0,'0'0'91'0'0,"0"0"11"0"0,0 0 9 0 0,-2 1-18 0 0,-18 13-74 0 0,-16 5 73 0 0,34-18-349 0 0,2-1-51 0 0,0 0-11 0 0,0 0 39 0 0,-46-7 2729 0 0,45 7-2272 0 0,0 0-1 0 0,-1 0 1 0 0,1 0 0 0 0,0 0-1 0 0,-1 0 1 0 0,1-1 0 0 0,0 1-1 0 0,-1 0 1 0 0,1-1 0 0 0,0 1-1 0 0,-1-1 1 0 0,1 1 0 0 0,0-1-1 0 0,0 1 1 0 0,0-1 0 0 0,-1 0-1 0 0,1 0 1 0 0,0 1 0 0 0,0-1-1 0 0,0 0 1 0 0,0 0-1 0 0,0 0 1 0 0,1 0 0 0 0,-1-1-1 0 0,0 1 1 0 0,0 0 0 0 0,1 0-1 0 0,-1 0 1 0 0,0-1-177 0 0,-3-40-808 0 0,4 32 64 0 0,0 0 108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63" Type="http://schemas.openxmlformats.org/officeDocument/2006/relationships/image" Target="../media/image3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14" Type="http://schemas.openxmlformats.org/officeDocument/2006/relationships/image" Target="NUL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treize mars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A5279-E201-4048-AC21-58FEA8225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4B5EA1-A8A9-46C1-872F-380B83BB1D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41310133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0049" y="1899765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devez</a:t>
            </a:r>
            <a:r>
              <a:rPr lang="en-US" dirty="0"/>
              <a:t> </a:t>
            </a:r>
            <a:r>
              <a:rPr lang="en-US" dirty="0" err="1"/>
              <a:t>décrire</a:t>
            </a:r>
            <a:r>
              <a:rPr lang="en-US" dirty="0"/>
              <a:t> le Capitaine Nemo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seule</a:t>
            </a:r>
            <a:r>
              <a:rPr lang="en-US" dirty="0"/>
              <a:t> phrase. Quelle phrase </a:t>
            </a:r>
            <a:r>
              <a:rPr lang="en-US" dirty="0" err="1"/>
              <a:t>écrivez-vous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44795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339" y="1547564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 Capitaine Nemo, </a:t>
            </a:r>
            <a:r>
              <a:rPr lang="en-US" dirty="0" err="1"/>
              <a:t>pourquoi</a:t>
            </a:r>
            <a:r>
              <a:rPr lang="en-US" dirty="0"/>
              <a:t> </a:t>
            </a:r>
            <a:r>
              <a:rPr lang="en-US" dirty="0" err="1"/>
              <a:t>pleure</a:t>
            </a:r>
            <a:r>
              <a:rPr lang="en-US" dirty="0"/>
              <a:t>-t-</a:t>
            </a:r>
            <a:r>
              <a:rPr lang="en-US" dirty="0" err="1"/>
              <a:t>il</a:t>
            </a:r>
            <a:r>
              <a:rPr lang="en-US" dirty="0"/>
              <a:t>?</a:t>
            </a:r>
            <a:endParaRPr lang="en-US" i="1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7" name="Ink 46">
                <a:extLst>
                  <a:ext uri="{FF2B5EF4-FFF2-40B4-BE49-F238E27FC236}">
                    <a16:creationId xmlns:a16="http://schemas.microsoft.com/office/drawing/2014/main" id="{CCD2DFE9-CA89-4F07-A7E4-CA18FACC05A1}"/>
                  </a:ext>
                </a:extLst>
              </p14:cNvPr>
              <p14:cNvContentPartPr/>
              <p14:nvPr/>
            </p14:nvContentPartPr>
            <p14:xfrm>
              <a:off x="9601744" y="2335129"/>
              <a:ext cx="2160" cy="5760"/>
            </p14:xfrm>
          </p:contentPart>
        </mc:Choice>
        <mc:Fallback xmlns="">
          <p:pic>
            <p:nvPicPr>
              <p:cNvPr id="47" name="Ink 46">
                <a:extLst>
                  <a:ext uri="{FF2B5EF4-FFF2-40B4-BE49-F238E27FC236}">
                    <a16:creationId xmlns:a16="http://schemas.microsoft.com/office/drawing/2014/main" id="{CCD2DFE9-CA89-4F07-A7E4-CA18FACC05A1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9592744" y="2326489"/>
                <a:ext cx="19800" cy="23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2786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treize mars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073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The </a:t>
            </a:r>
            <a:r>
              <a:rPr lang="en-US" sz="2800" b="1" dirty="0" err="1"/>
              <a:t>Acadiens</a:t>
            </a:r>
            <a:r>
              <a:rPr lang="en-US" sz="2800" b="1" dirty="0"/>
              <a:t> of New Brunswick celebrate their heritage on August 15 of each year. The highlight of the celebration is Le Grand </a:t>
            </a:r>
            <a:r>
              <a:rPr lang="en-US" sz="2800" b="1" dirty="0" err="1"/>
              <a:t>Tintamarre</a:t>
            </a:r>
            <a:endParaRPr lang="en-US" sz="2800" b="1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1385A62C-DBD2-4E95-BEB0-496C180423C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79531" y="2156792"/>
            <a:ext cx="4849461" cy="3508512"/>
          </a:xfrm>
          <a:prstGeom prst="rect">
            <a:avLst/>
          </a:prstGeom>
        </p:spPr>
      </p:pic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C0C58B3A-9BA4-4851-BD9F-F72F81860B8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782398" y="2345635"/>
            <a:ext cx="4379843" cy="3284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382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2323C-AE0D-4427-BD2A-72258E98A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BFF8B-D038-4777-B9F3-1FECDC028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fr-FR" dirty="0"/>
              <a:t>Vendredi (demain): la présentation de</a:t>
            </a:r>
          </a:p>
        </p:txBody>
      </p:sp>
    </p:spTree>
    <p:extLst>
      <p:ext uri="{BB962C8B-B14F-4D97-AF65-F5344CB8AC3E}">
        <p14:creationId xmlns:p14="http://schemas.microsoft.com/office/powerpoint/2010/main" val="2598441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Lisons</a:t>
            </a:r>
            <a:r>
              <a:rPr lang="en-US" dirty="0"/>
              <a:t> le roman.</a:t>
            </a:r>
          </a:p>
        </p:txBody>
      </p:sp>
    </p:spTree>
    <p:extLst>
      <p:ext uri="{BB962C8B-B14F-4D97-AF65-F5344CB8AC3E}">
        <p14:creationId xmlns:p14="http://schemas.microsoft.com/office/powerpoint/2010/main" val="2998991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341A6-2124-4B9B-ABBF-336BF28F8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341D409-3FF9-4FDA-8CFB-F4B23133B7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98474" y="1962778"/>
            <a:ext cx="6792072" cy="4075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417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err="1"/>
              <a:t>Où</a:t>
            </a:r>
            <a:r>
              <a:rPr lang="en-US" sz="2800" b="1" dirty="0"/>
              <a:t> </a:t>
            </a:r>
            <a:r>
              <a:rPr lang="en-US" sz="2800" b="1" dirty="0" err="1"/>
              <a:t>est</a:t>
            </a:r>
            <a:r>
              <a:rPr lang="en-US" sz="2800" b="1" dirty="0"/>
              <a:t> le Nautilus?</a:t>
            </a:r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9373" y="1804086"/>
            <a:ext cx="7846541" cy="4572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8" name="Ink 37">
                <a:extLst>
                  <a:ext uri="{FF2B5EF4-FFF2-40B4-BE49-F238E27FC236}">
                    <a16:creationId xmlns:a16="http://schemas.microsoft.com/office/drawing/2014/main" id="{1917790C-AFD9-488B-ADBB-F0EBE1DE2D74}"/>
                  </a:ext>
                </a:extLst>
              </p14:cNvPr>
              <p14:cNvContentPartPr/>
              <p14:nvPr/>
            </p14:nvContentPartPr>
            <p14:xfrm>
              <a:off x="8599289" y="5389693"/>
              <a:ext cx="73440" cy="32400"/>
            </p14:xfrm>
          </p:contentPart>
        </mc:Choice>
        <mc:Fallback xmlns="">
          <p:pic>
            <p:nvPicPr>
              <p:cNvPr id="38" name="Ink 37">
                <a:extLst>
                  <a:ext uri="{FF2B5EF4-FFF2-40B4-BE49-F238E27FC236}">
                    <a16:creationId xmlns:a16="http://schemas.microsoft.com/office/drawing/2014/main" id="{1917790C-AFD9-488B-ADBB-F0EBE1DE2D74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8590289" y="5380693"/>
                <a:ext cx="91080" cy="50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34097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2BE84-EDD7-46CA-8E58-9887E1D0D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5144E-D6AF-4E61-BD73-3100A7BBA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800" dirty="0"/>
          </a:p>
          <a:p>
            <a:pPr marL="0" indent="0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96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36877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49152</TotalTime>
  <Words>85</Words>
  <Application>Microsoft Office PowerPoint</Application>
  <PresentationFormat>Widescreen</PresentationFormat>
  <Paragraphs>58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Bonjour!</vt:lpstr>
      <vt:lpstr>Travail de cloche </vt:lpstr>
      <vt:lpstr>Bonjour!</vt:lpstr>
      <vt:lpstr>The Acadiens of New Brunswick celebrate their heritage on August 15 of each year. The highlight of the celebration is Le Grand Tintamarre</vt:lpstr>
      <vt:lpstr>PowerPoint Presentation</vt:lpstr>
      <vt:lpstr>PowerPoint Presentation</vt:lpstr>
      <vt:lpstr>PowerPoint Presentation</vt:lpstr>
      <vt:lpstr>Où est le Nautilus?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638</cp:revision>
  <cp:lastPrinted>2017-02-16T19:03:28Z</cp:lastPrinted>
  <dcterms:created xsi:type="dcterms:W3CDTF">2016-10-03T16:25:09Z</dcterms:created>
  <dcterms:modified xsi:type="dcterms:W3CDTF">2025-03-13T13:17:24Z</dcterms:modified>
</cp:coreProperties>
</file>