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87" r:id="rId3"/>
    <p:sldId id="469" r:id="rId4"/>
    <p:sldId id="272" r:id="rId5"/>
    <p:sldId id="261" r:id="rId6"/>
    <p:sldId id="406" r:id="rId7"/>
    <p:sldId id="475" r:id="rId8"/>
    <p:sldId id="470" r:id="rId9"/>
    <p:sldId id="476" r:id="rId10"/>
    <p:sldId id="464" r:id="rId11"/>
    <p:sldId id="465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7"/>
            <p14:sldId id="469"/>
            <p14:sldId id="272"/>
            <p14:sldId id="261"/>
            <p14:sldId id="406"/>
            <p14:sldId id="475"/>
            <p14:sldId id="470"/>
            <p14:sldId id="476"/>
            <p14:sldId id="464"/>
            <p14:sldId id="46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2T13:53:20.5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3422 6426 684 0,'-4'12'14'0,"1"2"3"0,-1-2-17 0,4 6 0 0,0-1 0 0,-3 1 0 16,3 2 60-16,0-2 8 0,3 3 1 0,-3 8 1 15,-3-5-26-15,3 2-4 0,-4 3-2 0,4 1 0 16,0 2 20-16,0-11 4 0,4 8 1 0,-4 1 0 15,3 2-25-15,-3 0-5 0,4 9-1 0,-1-2 0 16,1-4-1-16,-4-3-1 0,3 4 0 0,1 2 0 16,0-12-22-16,-4 9-8 0,3-8 0 0,-3-4 9 15,4 1-9-15,-1-6 0 0,1 2 0 0,-1 4 0 16,1-1 0-16,-1 4 0 0,4-4 0 0,-3 10 0 0,-1-10 25 0,1 4 3 16,-1 2 1-16,-3-14 0 0,0-4 5 0,4 1 1 15,-4-6 0-15,0 0 0 0,0-6-46 16,0 0-9-16,0 0-1 0,0 0-1 15,0-18-16-15,0 4-3 0,0 2-1 0,-4-6 0 16,4-2 34-16,-3 2 8 0,-1-6 0 0,1 4 0 0,3-4 0 0,-4 1 0 16,1-4 0-16,3 4 0 15,-4-1-53-15,1 7-9 0,-1 8-2 0,4-9 0 0,-3-11 52 0,3 2 12 16,-4 10 0-16,1-7 0 0,3 4 0 0,-4 2 0 16,1-3 0-16,-5 10 0 0,5-7 28 0,-1 0 8 15,1 7 1-15,-1 2 1 0,-3-9-10 0,4 6-3 0,-1 1 0 16,1-4 0-16,-1 3-25 0,1-5 0 0,3-10 8 0,-7 4-8 15,7-10 0-15,0 4 0 0,7-6 0 0,-7-4 0 16,0 1 0-16,3 3 0 0,-3 2 0 0,4-2 0 16,-1 3 0-16,1 2 0 0,3 4 0 15,-4 3 0-15,1-1 0 0,3 3 0 0,-7-2 0 0,3 5 0 16,1 4 0-16,0-4 0 0,-1 12 0 16,1-6 0-16,-1 1 0 0,-3 5 0 15,7-3 0-15,-3 9 0 0,-4-6 0 0,3 6 0 0,1-6 0 0,-1 6 0 16,4 0 0-16,-3 0 0 0,6 6 0 0,-6 0 0 15,-1-6 0-15,5 6 0 0,-1 0 0 0,3-1-11 16,-3 10 11-16,0-9 0 0,0 0 0 0,0 0 0 16,0 6 0-16,1-1 0 0,2 4 0 0,1-3 0 15,-4 0 0-15,3 2 0 0,1 1 0 0,-4 0 0 16,4 2 0-16,-4 1 0 0,3 2 0 0,-3-2-8 16,0 0 8-16,4 2 0 0,-8-2 0 0,1 5 0 15,-1-2 0-15,1 8 0 0,0-5 0 0,-4 2 0 16,-4-2 0-16,4-1 0 0,-4-2 0 0,1 0-8 15,-1-4-10-15,1 1-2 0,-8 0 0 0,4-7 0 16,-10 1-2-16,6-3-1 0,-7 3 0 0,4-6 0 16,-3 5 23-16,-1-5-11 0,7 0 11 0,-6 0-8 15,3 3 8-15,-4-6 0 0,4 0 0 0,0 3 0 16,0-6 0-16,-4 5-13 0,7-5 1 0,1 0 1 16,-4 0 11-16,3-5 0 0,-3 5 0 0,4-6 0 15,-1 3 33-15,4 3 9 0,7 0 2 0,-7 0 0 16,7 0-27-16,0 0-5 0,0 0 0 0,0 0-1 15,0 0-11-15,0 0 0 0,0 0 0 0,0 0 0 16,0 0 0-16,0-6 0 0,3-3 0 0,-3 6 0 16,7-3 0-16,-3 0 0 0,3 6 0 0,0-6 0 0,0 6 0 15,4-5-12-15,-4-1 4 0,0 6 8 0,3-6 0 0,-3 6 0 0,0 0 0 16,1 0 0-16,-1 0-9 0,3 6 9 0,-3-6 0 0,0 6 0 16,0 5-9-16,0-5 9 0,0 6 0 0,0 9-9 15,1-10 9-15,6 7 0 0,-4 0 0 0,-3 2 0 16,4 4 0-16,-8-1 0 0,8 4 0 0,0-1 0 15,-1 3 0-15,1-5 0 0,-4 2 0 0,3-2 0 16,-3-6 0-16,1 2 0 0,-1-2 0 0,0-1 0 16,0 4 8-16,-4 3-8 0,1-1 8 15,-1 4-8-15,1-10 9 0,-1 4-9 16,1-4 12-16,-4 1-12 0,3-6 10 0,-3-3-10 0,0-1 8 0,0 7-8 16,0-9 0-16,0 0 0 0,0-6 0 0,-3 12 0 15,3-12 8-15,-4 6-8 0,4-6 0 0,-7 5 8 16,0 4-8-16,-3 0 0 0,3-6 0 0,-4 9 8 15,4-6-8-15,-4 0 0 0,1 5 0 0,-4-2 0 16,3-3 8-16,-3 0-8 0,3-3 0 0,1-3 8 16,-4 0-8-16,0-3 0 0,3-3 0 0,-3 0 8 15,0-3-8-15,-4-2 0 0,4-1-10 0,3-3 10 16,-6-3 0-16,-4 7 0 0,3-7 0 0,4 0 0 16,0 7 0-16,3 2 0 0,4-3 0 0,4 0 0 15,-1 3-24-15,1 4 2 0,3-4 0 0,3 3 0 16,-3 6-56-16,4-3-11 0</inkml:trace>
  <inkml:trace contextRef="#ctx0" brushRef="#br0" timeOffset="574.74">3870 7208 1094 0,'-11'0'46'0,"1"3"-37"0,3 0 43 0,-4 5 9 16,4-8 2-16,-3 6 0 15,2 0-50-15,1 0-13 0,4 0 0 0,-1 0 0 16,1 3 56-16,-1-1 7 0,1 1 1 0,-1 3 0 16,1 0-64-16,-1 0 0 0,4-1-9 0,-3 4 0 15,-1-3 9-15,4 5 11 0,-7-5-3 0,4 0 0 16,3 3-8-16,0-4 0 0,0 7 0 0,3-6 0 16,4 0 0-16,-3 2 0 0,-1-2 0 0,1 0 0 15,3-6 0-15,0 5 0 0,-4 4 0 0,1-3 0 16,3-6 0-16,4 0 0 0,-4 0 0 0,3-1 0 15,-3-5 8-15,0 6 0 0,0-3 0 0,0-6 0 16,4-3-8-16,0 1-9 0,-1-7 9 0,4 0-13 16,-3-6 13-16,3 7 8 0,0-4 0 0,4-3-8 0,-4-2 13 15,-4 2-4-15,1-5-1 0,-4 2 0 0,4 3-18 16,-4 7-4-16,-4-1-1 0,1 6 0 0,-1-9 24 0,-3 6 5 16,0 1 1-16,-3 2 0 0,-1 0-15 0,-3 0 0 15,-3 0 0-15,2 0 0 0,-2 6 0 16,-1-6-10-16,4 3 2 0,-7 3 0 0,4 0 8 0,-5 0-13 15,1 0 5-15,4 9 8 16,-4-9 0-16,0 12 0 0,3-6 9 0,0 0-1 0,1 5-8 0,-1-5-10 16,4 9 10-16,0-3-13 0,-3-6 13 15,6 5 0-15,0-5 0 0,1 0 0 0,3-6-54 16,0 6-8-16,0-6-2 0</inkml:trace>
  <inkml:trace contextRef="#ctx0" brushRef="#br0" timeOffset="1324.579">4297 6291 768 0,'0'0'21'0,"-4"11"7"0,4 1-28 16,-7 0 0-16,0-3 0 0,0 8 0 0,4 1 84 0,-8 0 11 0,4 8 2 0,0-8 1 16,0 5-3-16,0 4-1 0,3 2 0 15,1 3 0-15,-1-2-42 0,4 2-8 0,4 9-1 0,-1 3-1 16,1-5-18-16,3-4-3 0,0 9-1 0,-4 0 0 15,8 0-2-15,0 3-1 0,-1-3 0 0,1 12 0 16,-4-12-17-16,3 9 8 0,1 3-8 0,0-6 0 16,-4 0 0-16,0-15 0 0,0 3 0 0,-4-5 0 15,4-4 0-15,-3-5 0 0,-1-4 0 0,1 4 0 16,-4-12 0-16,-4 2 0 0,4-2 0 0,-3 0 0 16,3-6 36-16,-4 0 0 0,4-6 0 0,0 0 0 15,-3 0-7-15,-1-6-1 0,-3-6 0 0,4 6 0 16,-4-12 9-16,3 7 2 0,1-4 0 0,-1 3 0 15,-3-8-28-15,0 5-11 0,0-6 8 16,3 4-8-16,1-4 0 0,3-2 0 0,0 5 0 0,0-3 0 0,0 10 0 16,0-7 0-16,0 6 0 0,0-3 0 15,3 4-39-15,1-1 0 0,-1 0 0 0,1 6 0 16,-4 6 39-16,7-6 0 0,-7 6 0 0,11-5 0 16,-4-1 0-16,3 3 0 0,1-3 0 0,-1 6 0 0,1 0 0 0,7 0 0 15,-4 3 0-15,0 0 0 0,0 0 0 0,4 8 0 16,-1-5 0-16,-3 12 0 15,7-12-30-15,1 6 2 0,-8 8 0 0,0-2 0 16,4-6-7-16,-4 2-1 0,-4 4 0 0,1-6 0 0,-4-1 36 16,0-5 0-16,0 3 0 0,-3 0 0 15,3 0-9-15,-4 3 9 0,1 5 0 0,-4-2-9 0,0-3 9 0,-4-1 0 16,1 1 0-16,-4 0 0 0,3 0 0 0,-3-3 0 16,0 2 0-16,0 1 8 0,0 0 8 0,-4 0 1 0,1-7 1 0,-5 7 0 15,5-6 6-15,-1-3 2 0,4 3 0 16,-3 0 0-16,-1-6 2 0,-3 0 0 0,0-6 0 15,0 3 0-15,0-3 0 0,-4-3 0 0,4 0 0 16,0-2 0-16,-4 5-52 16,1-6-9-16,-1 6-3 0,4 0 0 0,0-5 26 15,3 5 10-15,0 3-8 0,4-9 8 0,4 6-182 16,3-6-31-16</inkml:trace>
  <inkml:trace contextRef="#ctx0" brushRef="#br0" timeOffset="2125.151">5405 7352 882 0,'0'0'19'0,"0"0"4"15,0 0 1-15,0 0 1 0,0 0-25 0,0 0 0 0,0 0 0 0,0 0 0 0,0 0 40 0,0 0 2 16,3 6 1-16,1 0 0 0,-1-6 17 0,4 0 3 16,0 5 1-16,0 1 0 0,4-6-52 15,3 6-12-15,-3-3 0 0,3 3 0 16,0-3 0-16,-4 0 0 0,4 0 0 0,1 0 0 0,-8-3 21 0,7 6 2 16,-4-6 0-16,4 0 0 0,-3 0-11 0,-4-9-1 15,4 6-1-15,-4-3 0 0,0 0 9 0,0-3 1 16,-4 3 1-16,4-5 0 0,-3 5-6 0,0-6-2 15,-4-3 0-15,0 9 0 0,0-5-13 0,-4-1 9 16,4 0-9-16,-4-3 8 0,-6 7-8 0,6 5 8 16,-3-3-8-16,0 0 8 0,0-6-8 0,-3 6 0 0,3 6 0 15,-1-6 0-15,-6 6 0 0,4 0 0 0,-1 0 0 0,1 0 8 16,-1 6-16-16,-3-6-4 0,3 6-1 16,1 6 0-16,-1-6 13 0,1 3 0 15,-1-1 0-15,0 1 0 0,1 9 0 0,-1-6 0 0,4 2 0 16,0 4 0-16,4-6 0 0,-4 5 0 0,0 1 0 15,3 3 0-15,-7-10 0 0,11 7 0 0,-3-9 0 0,6 3 0 16,-3-1 0-16,4 1 0 0,-4 0 0 0,7-6 0 16,0 0 0-16,4-3 0 0,-8-6 0 0,8 6 0 15,3 5 48-15,-4 4 13 16,1-3 3-16,3-3 0 0,4 0-64 0,3 0-20 0,0 0 0 0,-7-6 0 16,7 5 20-16,1-5 0 0,-5 0 0 0,4 0 0 15,4-5-28 1,-11-1-3-16,7 0 0 0,4-6-674 0</inkml:trace>
  <inkml:trace contextRef="#ctx0" brushRef="#br0" timeOffset="2484.255">5846 6388 877 0,'-8'17'18'0,"5"-8"5"15,-1 3-23-15,4 0 0 0,0-1 0 0,-3 4 0 0,3 3 68 0,0 5 10 0,0-2 2 0,0 8 0 16,3 3-16 0,-3-2-4-16,4 5 0 0,-1 3 0 15,1 1-25-15,3-10-6 0,0 9-1 0,0 0 0 0,0 4 15 0,-3 2 2 16,3-3 1-16,0 9 0 0,-4-6-19 0,8 6-4 0,0-3-1 15,-8 3 0-15,4 0-10 0,0-6-1 0,0-3-1 0,0 3 0 16,-3-6-10-16,-1-2 0 0,-3 8 9 0,7-12-9 16,-3-8 0-16,-1 5 8 0,5-2-8 0,-5-4 0 15,-3-2 0-15,4 2 0 0,-4-8 0 16,0-3 0-16,3 5-16 0,1-11-7 0,-4-6-1 0,0 0-1 16,0 0-47-16,0-6-10 15,3-3-2-15,1-5-563 0</inkml:trace>
  <inkml:trace contextRef="#ctx0" brushRef="#br0" timeOffset="2807.018">5733 7087 990 0,'-7'3'21'0,"0"0"5"0,7-3 1 0,-4 12 1 0,4-12-28 0,0 0 0 16,0 0 0-16,0 0 0 0,0 0 100 0,-7 6 13 16,7-6 3-16,-4 0 1 15,4 0-34-15,0 0-7 0,0 0-2 0,0 0 0 0,0 0-38 0,0 0-7 0,0 0-1 0,0 0-1 16,0 0-11-16,0 0-3 0,7 0 0 0,1 0 0 16,-1 0-13-16,7 0 0 0,0 0 0 0,3-6-10 15,-2 6 10-15,2 0 0 0,4 0 0 0,1 6 0 16,-1 0 0-16,3 0 8 0,1-6-8 15,0 0 0-15,-1 0 0 0,1 5-12 0,-4-5 2 0,4 0 0 32,-4 0-19-32,0 6-4 0,1-6-1 0,-5 0-474 0,1 0-96 15</inkml:trace>
  <inkml:trace contextRef="#ctx0" brushRef="#br0" timeOffset="3441.692">7197 6529 645 0,'0'0'18'0,"0"0"5"0,0 0-23 0,0 0 0 0,0 0 0 0,0 0 0 16,0 0 64-16,0 0 9 0,0 0 2 0,0 0 0 16,0 0-17-16,0 0-3 0,0 0-1 0,0 0 0 15,0 0-10-15,0 0-3 0,0 0 0 0,0 0 0 16,-7 0 5-16,7 0 1 0,-7 3 0 0,3 8 0 15,1-5-20-15,-1 6-4 0,0 0-1 0,4 2 0 16,-3 10 9-16,3-1 1 16,0-2 1-16,0 8 0 0,0 1-1 0,0 8 0 0,3 0 0 0,1-2 0 15,0 8-2-15,-1-12-1 0,1 15 0 0,3-3 0 16,-4 6-15-16,1-6-3 0,3 3-1 0,-4 3 0 16,4-12-10-16,-3 4 0 0,-1-4 9 0,1 6-9 0,-4-15 8 15,3 10-8-15,1-10 8 0,-1 3-8 0,-3-2 0 0,4-7 9 16,-4-2-9-16,0-4 0 0,0-2 8 0,0-3-8 15,0 0 0-15,-4-6 0 0,4 5 0 0,0-11 0 16,0 0-10-16,0 0 10 16,0 0-40-16,0 0-1 0,0 0 0 0,0 0 0 15,-3-11-70-15,-4-7-13 0,3 3-4 0,1-2 0 16</inkml:trace>
  <inkml:trace contextRef="#ctx0" brushRef="#br0" timeOffset="3906.317">6914 6623 942 0,'-3'-6'20'0,"-1"0"4"0,1 0-24 0,-1 0 0 0,-3-3 0 0,4 6 0 16,3 3 68-16,-4 0 8 0,4 0 3 0,0 0 0 16,0 0-19-16,0 0-3 0,-3-8-1 0,3 8 0 15,0 0-3-15,0 0-1 0,0 0 0 0,0 0 0 16,0 0-36-16,0 0-7 0,0 0-1 0,0 0-8 16,0 0 10-16,0 0-10 0,0 0 8 0,0 0-8 15,3-3 0-15,4 0 0 0,7 3 8 0,-10-6-8 16,10 6 0-16,0 0 8 0,0-6-8 0,4 6 8 15,3 0-8-15,-3 0 0 0,6 0 0 0,-2 0 0 16,-1 0 0-16,3 0 0 0,-2 0 0 0,-1 6 8 16,-4-6-8-16,5 0 0 0,-5 0 0 0,1 6 8 15,-4-6-8-15,0 3 0 0,-3 6 0 0,3-4 0 16,-4 4 0-16,1-9 0 0,-4 6 10 0,4 0-10 16,-1 6 8-16,4-6-8 0,-3 2 0 0,3 1 0 15,-3-3 0-15,-1-3 10 0,-3 3-10 0,7 0 8 16,-3-6-8-16,-1 0 0 0,5 0 0 0,-1 0 8 0,3 0-8 15,-3-6-16-15,1 6 4 0,-1-6 1 16,3 6-100-16,-6-3-20 0,3 3-4 0</inkml:trace>
  <inkml:trace contextRef="#ctx0" brushRef="#br0" timeOffset="4620.478">7645 7402 1004 0,'0'0'22'0,"0"0"5"0,-4-6 1 0,1 0 0 0,3 6-28 0,-4-6 0 15,4-3 0-15,-3 9 0 0,-1-6 68 0,4 1 8 16,-3-1 1-16,-1 0 1 0,4 6-30 0,0-6-5 16,-4 0-2-16,4 6 0 0,-3-12-18 0,3 6-4 15,-4 3-1-15,4 3 0 0,0 0 37 0,-7-5 7 16,4-1 2-16,-4 0 0 0,7 6-20 0,-7 0-4 0,7 0-1 16,-7 0 0-16,0 0-24 0,-4 6-5 0,4 0-1 15,0-1 0-15,3 4-9 16,-3 0 0-16,4 0-10 0,-8-3 10 0,4 6-9 0,4-7 9 0,-4 10-8 0,0-6 8 15,3 6 0-15,0-4-8 16,-3 1 8-16,4 3 0 0,3-3 0 0,-4-1 0 0,4 1 0 16,-3 6 0-16,3-6 0 0,-4 8 0 15,1-8 0-15,3 6-8 0,0-7 8 0,0 1 0 0,3 3 0 0,-3-3 0 16,4-7 0-16,-1 1 0 0,-3 3 0 0,4 0 0 16,3 0 0-16,-4-3 0 0,5-1 0 0,-1 1-8 15,0 0 8-15,3 0 0 0,1 0 0 0,-8-6 0 16,8 0 0-16,-1 0 0 0,-2 0 0 0,2-6 0 15,1 6 8-15,-1-6-8 0,1-6 10 0,-1 4-10 16,1 2 12-16,-4-3-4 0,4 0-8 0,-1-3 12 16,-6 1-12-16,3-4 11 0,-4 3-11 0,4 0 10 15,1 7-2-15,-5-7-8 0,1-6 12 0,-1 3-4 16,1 4-8-16,-1-1 0 0,-3 0 0 0,0-5 0 0,0 5 0 16,0 3 0-16,-3-3 0 0,-1 0 0 0,4 1 0 15,-3-1 0-15,-1 3 0 0,1-3 0 0,-5 6-8 16,5 1 8-16,-4-1-10 0,0 0 10 0,3 0 0 15,-6 0-9-15,3-3 9 0,-4 6 0 0,4 0-11 0,0 0 11 16,0 3-13-16,-4 3 5 0,4-3-6 0,0 3-1 16,0 0 0-16,0 3 0 0,0-3-4 15,0 3-1-15,0 0 0 0,0 6 0 0,0-7 7 0,7 1 1 16,-11 0 0-16,8 3 0 0,3 0-8 0,-4 0-2 16,4-3 0-16,-3 5 0 15,3-5-23-15,0 6-5 0,-4-3-1 0,4 0 0 16,4 5-124-16,-1-2-25 0</inkml:trace>
  <inkml:trace contextRef="#ctx0" brushRef="#br0" timeOffset="5574.041">7828 7437 806 0,'0'0'17'0,"0"0"4"0,-3 6 1 0,3-6 2 0,0-12-24 0,-4 0 0 0,1 7 0 0,-1-1 0 16,4 6 107-16,-4-6 17 0,4 0 3 0,0 6 1 0,0 0-31 0,0 0-5 15,0 0-2-15,0 0 0 16,0 0-26-16,0 0-6 0,0 0-1 0,0 0 0 0,0 0-39 0,-3 12-8 15,-1-1-2-15,4 1 0 0,0-12 4 0,0 0 0 16,0 12 0-16,0-3 0 0,0 3-12 0,-3 5 0 16,3 1 0-16,0-3 0 0,0 8 0 0,0-5 8 15,3 5-8-15,-3 4 8 0,4-4-8 0,-1-5 0 16,-3 2 0-16,4-2 0 0,-4-6 0 0,4-3 8 16,-1 8-8-16,-3-11 8 0,0 0 8 0,0-6 0 15,0 0 1-15,0 0 0 0,0 0 38 0,0 0 7 16,0 0 2-16,0 0 0 15,0 0-103-15,4 0-20 0,-1-6-4 0,1-6-1 0,3 1 88 0,-4-1 18 16,-3 3 3-16,4-3 1 0,-1-8-37 0,1 5-9 0,-1-6 0 16,-3 4 0-16,4-4 0 0,-1 4 0 0,1-1 0 15,-1 3 0-15,1-2-9 0,-4 5 9 16,0 0-12-16,4-6 12 0,-4 10-14 0,3-1 4 0,-3 0 1 0,0 3 0 16,4 0-3-16,-4 6-1 0,3 6 0 0,1 3 0 15,-4-9 4-15,0 0 1 0,3-9 0 0,4 3 0 16,-3 0-1-16,-4 6 0 0,0 0 0 0,3 0 0 15,-3 0 9-15,7 0-10 0,0 0 10 0,0 6-10 16,-7-6 10-16,8 0 0 0,-5 6-9 0,4-6 9 16,0 6 0-16,0 0 0 0,0 0-9 0,0 3 9 15,-3 2 0-15,3 1 0 0,0 0 0 0,-4-3 0 16,1 8 0-16,0-5 0 0,-4 0 0 0,3 5 0 16,1-5 0-16,-4 0 0 0,0-3 0 0,0 3 0 0,0-1 13 15,0-5-3-15,0-6-1 0,0 0 0 16,0 0 3-16,0 0 0 0,0 0 0 0,0 0 0 0,0 0 13 15,0 0 3-15,0 0 1 0,0-6 0 0,-4-5-17 0,4-1-3 16,-3 0-1-16,-1-3 0 0,4-2-8 0,4 5 0 16,-4-6 0-16,3 4 8 0,-3 2-8 0,0 6 0 15,4-6 0-15,-4 12 0 16,0 0 0-16,0-6 0 0,3-11 0 0,-3 5 0 0,4 3-9 0,-1-3 9 16,4 6 0-16,-7 1 0 0,0 5-9 0,4-6 9 15,-1-3 0-15,1 3-9 0,3 3-7 0,-4 0-2 16,1 0 0-16,3-6 0 0,-4 9 8 0,5-6 2 15,-1 6 0-15,-4-5 0 16,4 5-16-16,-7 0-2 0,7-6-1 0,-3 6 0 0,3 0 16 0,-4 0 11 0,4 0-13 0,-7 0 5 16,7 0 8-16,-3 6-8 0,0-6 8 0,3 5-8 15,-4 1 8-15,4-6 0 16,0 6 0-16,0 0 0 0,0 6 0 0,0-3 0 16,0 2 0-16,-3 1 0 0,-4-12 0 0,0 0 0 15,0 0 12-15,0 0-4 0,0 0 0 0,11 6 0 16,-8 0 0-16,4 3 0 0,0-3-8 0,-7-6 9 15,7 8-9-15,-3 7 10 0,-1-9 6 16,1 6 2-16,-4-12 0 0,7 6 0 0,-7-6-18 0,0 0 0 0,0 0 8 0,3 9-8 16,-3-9-18-16,0 0-7 15,0 0-2-15,7 11 0 0,-7-11-34 16,8 6-7-16,-8-6-2 0</inkml:trace>
  <inkml:trace contextRef="#ctx0" brushRef="#br0" timeOffset="20482.287">9691 7314 752 0,'0'0'32'16,"0"0"-32"-16,0 0 51 0,0 0 4 16,-7 0 1-16,0 0 0 15,7 0-14-15,0 0-2 0,0 0-1 0,0 0 0 16,-7-6 2-16,0 0 1 0,3 0 0 0,-3-6 0 15,3 6-20-15,4-3-4 0,0-2-1 0,-3 5 0 16,3 0 30-16,-4-6 5 0,1 6 2 0,-1 0 0 16,1-2-19-16,3 8-4 0,0 0-1 0,0 0 0 15,0 0-5-15,-4-3-1 0,4 3 0 0,0 0 0 16,0 0-10-16,0 0-2 0,0 0-1 0,-7 0 0 0,4 0-11 16,-4 0 12-16,0 3-12 0,3 0 12 0,4-3-12 0,-7 5 0 15,0-5 9-15,0 6-9 0,0 0 33 0,0-6 3 16,-4 6 0-16,1 0 0 0,3-6-14 0,0 6-2 0,-1 0-1 0,-2 0 0 15,3 5-19-15,-4-2 0 16,1 3 0-16,3-6 0 0,-4 0 0 0,4 0 0 0,-4-1 0 16,4 4 0-16,0 9 0 0,0-12 0 0,0 6 0 15,0-1 0-15,4-2 0 0,-4 0 0 0,3-3 0 16,-3 3 0-16,3-3 0 0,1-1 0 0,-1 1 0 16,4-6-9-16,0 6 9 0,0-6 0 0,0 0 0 15,0 0 0-15,0 0 0 0,0 0 0 0,0 0 0 0,0 0 0 16,0 0 0-16,4 6 0 0,-4-6 0 0,0 0 0 15,7 6 0-15,0-6 0 0,-7 0 0 0,11 3 0 16,-4-3 0-16,0 0 0 0,-7 0 0 0,10 0 0 16,-3 0 0-16,-7 0 0 0,7-3 0 0,4 3 0 15,-11 0 0-15,7 0 0 0,0 3 0 16,0 0 0-16,0 0 0 0,0 0 0 0,0-3 0 0,-3 6 0 16,-1-3 0-16,4-1 0 0,-3 1 0 0,-1 9 0 15,5-12 0-15,-5 6 0 0,4 0 0 0,0-6 0 16,-3 6 0-16,-1-6 0 0,4 6 0 0,-3-3 0 15,3 3 0-15,-4-1 0 0,4 7 0 0,-3-6 0 16,3 0 0-16,-3 6 0 0,-1-1 0 0,1-2 0 16,-4 0 0-16,3 0 0 0,-3 3 0 0,-3-6 0 15,3-6 0-15,0 0 0 0,0 0 0 0,-7 17 0 16,3-11 0-16,-3 0 9 0,0 6-9 0,0-4 0 16,0 4 13-16,3-6-4 0,-3 0-1 0,0 3 0 15,-3-3 21-15,3 3 4 0,-4 5 1 0,0-8 0 16,-3 0-5-16,4 6-1 0,-8-6 0 0,4-6 0 0,0 0-15 15,-4 0-3-15,4-6-1 0,-4 0 0 0,4 6-9 16,-3-6 0-16,3 0 0 0,-4 6 8 0,7 0-8 0,1 6 0 16,-1 6 0-16,4-6 0 0,0-6 0 0,0 0-11 15,0 0 3-15,0 0 0 16,0-6-20-16,3 0-3 0,1 0-1 0,3 6 0 0,0 0-37 16,0 0-8-16,0 0-2 0,0 0 0 0,0 0-135 0,3-6-27 15,4 0-6-15</inkml:trace>
  <inkml:trace contextRef="#ctx0" brushRef="#br0" timeOffset="21082.197">9895 7487 1094 0,'0'0'23'0,"0"0"5"16,0 0-28-16,0 0 0 0,0 0 0 0,0 0 0 16,0 0 103-16,-3 6 15 0,-4 0 3 0,0 0 1 0,7-6-42 15,-4 3-8-15,-3 3-1 0,0-1-1 0,0 4-15 0,0 0-3 16,0-3-1-16,0 6 0 0,0-6-31 0,0 5-5 15,0 1-2-15,3-3 0 0,-3 3-13 0,0-6 0 0,0 5 0 16,4-5 0-16,-5-3 0 0,1 3 0 16,0 3 0-16,0 0 0 15,4 2 0-15,-1 1 0 0,1-6 0 0,3 3 0 16,-4 0 0-16,4-3 0 0,0 8 0 0,0-8 0 0,0 0 0 0,0 0 0 16,0-6 0-16,4 6 0 0,-1 0 0 0,4-6 0 0,0 0 0 0,0 0 0 15,4 3 0-15,-4-3 0 0,4 0 0 0,-1 0 0 16,4-3 0-16,-3-3 0 0,-1-6 0 0,5 6 0 15,-5-6 0-15,1 1-12 0,-1-1 3 0,-3 3 0 16,4 3 9-16,-4 0 12 0,0-6-2 0,-3 7-1 16,3-1-21-16,-4-3-4 0,1-3 0 0,-1 6-1 15,-3-5 27-15,4-1 6 0,-4 0 0 0,0 6 1 16,0-3-17-16,0 3 0 0,-4 1 0 16,1-1 0-16,3 6 0 0,0 0 0 0,0 0 0 0,-7-6 0 15,0 6 0-15,0-6 0 0,0 0 0 0,-4 6 0 16,4 0 0-16,-4 0 0 0,1 0 0 0,-4 0 0 15,3 6 0-15,-3 0 0 0,0 6 0 0,-4 2 0 16,8-5 0-16,-5 6 0 0,5-3 0 0,-1 5 0 16,8-5 0-16,-4 3 0 0,3 2 0 0,1 1 0 15,-1-9-48-15,4 5-12 0,-3-5-4 0,3-3 0 16,0-6-102-16,0 0-21 0</inkml:trace>
  <inkml:trace contextRef="#ctx0" brushRef="#br0" timeOffset="21549.111">10125 7587 874 0,'0'0'19'0,"0"12"4"0,0-6 1 0,-4 0 1 0,4 5-25 0,0-11 0 0,0 0 0 0,0 0 0 16,-3 6 92-16,3 3 14 0,-4 0 2 0,4 0 1 16,0 8-52-16,0-11-10 0,-3 0-3 0,3 6 0 15,0 0-15-15,0 8-3 0,-4-14-1 0,4 6 0 16,-3-6-12-16,3 5-2 0,0 1-1 0,0 3 0 16,-4-9 10-16,4-6 1 0,0 0 1 0,0 0 0 15,0 0 16-15,-4-6 3 0,4 0 1 0,-7-6 0 16,4 0-13-16,-1-2-2 0,1 2-1 0,-1-6 0 15,1 4-10-15,3 2-3 0,0 0 0 0,0 0 0 16,0-2-13-16,0-1 0 0,0 6 0 0,3-8 0 16,-3 11-9-16,4-6 9 0,-1 6 0 0,1-3-9 15,-1 6 9-15,-3 3-10 0,11-3 10 0,-4-3-10 0,0 6 10 0,-7 0-12 16,11 0 12-16,-4 6-12 16,3 0-20-16,4 0-4 0,-3-3 0 0,3 3-1 0,-3 6 37 15,3-6 0-15,-4-6 0 0,5 11 0 0,-5-2-9 0,1 0 9 16,-1 3 0-16,1 8 0 0,-4-8-23 0,0 3 3 15,0 2 0-15,-3-5 0 0,-4-12 3 0,7 12 1 0,-4 8 0 0,1 4 0 32,-4-6-12-32,0-1-1 0,0-8-1 0</inkml:trace>
  <inkml:trace contextRef="#ctx0" brushRef="#br0" timeOffset="21936.736">10449 6887 1109 0,'0'0'23'0,"0"0"5"15,0 0-28-15,0 0 0 0,0 0 0 0,-7 0 0 16,7 0 64-16,-3 0 8 0,3 0 0 0,-7 6 1 15,7-6-6-15,0 0-2 0,0 0 0 0,-4 6 0 16,-3 0-22-16,4 3-5 0,-1-3-1 0,0 5 0 16,1 1-7-16,-1 0-2 0,4 9 0 0,-3-4 0 15,3 7-12-15,-4-4-4 0,4 10 0 0,4-4 0 16,-4 9-12-16,3 4 11 0,1 5-11 0,3 3 10 0,0-3-10 0,0 0 0 16,0-3 0-16,0 9 8 0,0-6-8 0,4-9 0 15,-4 10 0-15,4-7 8 0,-1 0-8 0,1 3 0 16,-1-11 9-16,1 8-9 0,-4-9 8 0,0-2-8 15,0-1 8-15,0-8-8 16,-3 5 0-16,-1-11 0 0,1 0 0 0,-4 2 8 0,0-8-8 0,0-6 0 16,0 0 0-16,0 0-8 15,0 0-27-15,0 0-5 0,0 0 0 0</inkml:trace>
  <inkml:trace contextRef="#ctx0" brushRef="#br0" timeOffset="22258.195">10245 7337 851 0,'0'0'36'16,"0"0"-36"-1,0 0 109-15,0 9 15 0,0-3 4 0,0 0 0 16,3 0-58-16,1 5-11 0,3-2-3 0,0-3 0 16,0 3-3-16,0 0-1 0,4-3 0 0,-1-1 0 15,-3 1-7-15,0 0-1 0,4 0-1 0,-1 3 0 0,1-3-7 0,0-3 0 16,-1 3-1-16,1-3 0 0,-1-3-16 0,1 0-3 16,3 2-1-16,-3-2 0 0,-1 0-15 0,4 0-12 15,-3-2 3-15,3-1 0 0,0 3 9 0,0-976 0 0,0 1943 0 16,0-976-582-1,1 3-114-15</inkml:trace>
  <inkml:trace contextRef="#ctx0" brushRef="#br0" timeOffset="23440.027">11370 7605 554 0,'-7'0'24'16,"3"0"-24"0,4 0 42-16,-7-6 4 0,7 6 1 0,0 0 0 15,-3-6 9-15,3 6 3 0,0 0 0 0,0 0 0 16,0 0-11-16,0 0-1 0,0 0-1 0,0 0 0 15,0 0-14-15,0 0-2 0,0 0-1 0,0 0 0 0,0 0-3 16,-7 6-1-16,7 6 0 0,0-12 0 0,0 0 11 16,0 0 1-16,0 0 1 0,0 0 0 15,0 0-10-15,0 0-1 0,0 0-1 0,0 0 0 0,0 11-26 0,3-5 0 0,4-3 0 0,-3 3 0 16,3 0 42-16,0 0 3 16,0-3 1-16,4 0 0 0,-4 2-26 0,3 1-6 0,1 0-1 0,-1-6 0 15,1 0-13-15,0 0 11 0,-1 0-11 0,1 0 10 16,6 0-10-16,-2-6 0 0,-1 0 0 0,-4 1 0 15,4 2 0-15,-3-3 0 0,0 0 0 0,-4 3 0 16,0 0 0-16,0 0 0 0,0 0 0 0,0-3 0 16,-4-5 26-16,1-1 3 0,-1 3 1 0,1 3 0 15,-1-3-19-15,-3 0-11 0,0 4 12 0,0 5-12 16,0-6 0-16,0 6 0 0,-3-6 0 0,3 6-12 16,-4-6-15-16,4 6-2 0,-3-6-1 0,-8-3 0 15,4 6 30-15,-3 3 0 0,-1 3 0 0,-3 0 0 16,0 3 27-16,0-6 11 0,-4 6 2 0,4 0 1 15,-4 0-21-15,4 5-5 0,0-2-1 0,-4 0 0 16,8 0-6-16,-4 3 0 0,3-1-8 0,-3 1 12 16,7-3-12-16,-4 6 0 0,8-1 0 0,-4 4 0 15,0-9 0-15,3 6-10 0,1-1 10 0,3 4-8 16,-4-6 8-16,1-1 0 0,3 1-9 0,-4 3 9 16,4-3 0-16,4-1 0 0,-4-5-9 0,3 3 9 0,4-3 0 0,0 6 0 15,-3-1 0-15,-1-5 0 0,4 6 0 0,0-3 0 16,1 14 0-16,-1-17 0 0,0-6 0 0,0 6 0 15,0 6 0-15,0-6 0 0,0-6 0 0,3-6 0 16,1 6 0-16,0 0 0 16,-1 0-16-16,1 0 4 0,6 6 1 0,-2-6 0 15,2-12-125-15,-3 6-24 0,0-6-6 0,1-2-498 0</inkml:trace>
  <inkml:trace contextRef="#ctx0" brushRef="#br0" timeOffset="24025.87">11748 7628 1067 0,'0'0'22'0,"0"0"6"0,0 0-28 0,0 0 0 0,0 0 0 0,0 0 0 16,0 0 56-16,0 0 7 0,0 0 1 0,-4 3 0 16,4 6-14-16,0 0-2 0,4 2-1 0,-4 7 0 15,3-12 6-15,-3 3 2 0,4 3 0 0,-1-1 0 16,-3 7-5-16,0 0-1 0,4 2 0 0,-4-2 0 0,0-1-13 0,-4-2-4 16,4-3 0-16,0 0 0 0,0 5-13 0,-3-5-3 15,3-6-1-15,0 0 0 0,-4 0-1 0,4 8 0 16,0-2 0-16,0 0 0 0,0-6 12 0,0-6 2 15,-3-18 1-15,3 6 0 0,-4-2 3 0,4-1 0 0,-4 0 0 16,4-2 0-16,-3-1-22 0,3 3-10 0,0-2 10 0,0-4-10 31,0 1 0-31,3-1-18 0,-3 3 2 0,4-2 1 0,0 2 15 16,-1 0 13-16,1 4-2 0,-1-1-1 0,1 6-10 16,3-8-14-16,-4 5 3 0,1 0 1 15,-1 3 10-15,4 3-8 0,-3 1 8 0,-1-1-8 0,4 0-11 0,-3 0-1 16,3 6-1-16,0 0 0 15,0 0-6-15,0 0-1 0,0 6 0 0,0 0 0 0,4 0 4 0,-4-1 0 0,0 7 0 0,0-3 0 16,4 3 11-16,-4 0 2 0,0 5 1 0,0-5 0 16,-4 3 10-16,4 8-8 0,0-5 8 0,-3 2-8 15,-1 4 8-15,-3-9 0 0,0 5 0 0,4 1 0 16,0-4 0-16,-4-8 0 0,0 3 0 0,-4 0 0 16,4-1 0-16,0 1 8 0,0-3-8 0,0 6 0 15,4 5 0-15,-4-2 8 0,0-6-8 0,0-1 0 16,0-11-30-16,0 0-10 0,3 6-3 0,-3-6 0 15,7-8-1-15,-3-1 0 0,3 15 0 16,0-12-680-16</inkml:trace>
  <inkml:trace contextRef="#ctx0" brushRef="#br0" timeOffset="24432.693">12069 6987 915 0,'0'0'19'0,"0"0"5"0,0 0-24 0,-4 6 0 0,0 0 0 0,4 9 0 16,-3-4 80-16,3 1 11 0,-4 0 2 0,4 12 1 15,0-4 3-15,0 10 1 0,0 2 0 0,0 3 0 16,0-3-26-16,4 4-4 0,-1-4-2 0,1 0 0 16,0 4-37-16,-1-1-7 0,4-3-2 0,-3 4 0 15,6 2-6-15,-3 6-2 0,4-6 0 0,-1 3 0 16,-3-3 6-16,1 1 1 0,-1 2 0 0,0-9 0 16,0-2-11-16,0-4-8 0,0 3 9 0,0-8-9 15,0 8 8-15,0-5-8 0,-3 5 0 0,3 4 9 16,-4-1-9-16,1 3 0 0,-1-2 0 0,1-4 8 15,-1-8-8-15,1-4 0 0,-4-5 0 0,0-12 0 16,0 0-27-16,0 0-1 0,0 0 0 0,0 0 0 16,0 0-78-16,3 0-16 0,1-6-3 0</inkml:trace>
  <inkml:trace contextRef="#ctx0" brushRef="#br0" timeOffset="24743.936">11927 7655 1074 0,'-7'-3'30'0,"4"-3"8"0,3 3-30 15,-4-3-8-15,4 6 0 0,-3-3 0 16,3 3 52-16,0 0 10 0,0-6 2 0,0 6 0 0,0 0-1 0,0 0 0 0,7 3 0 0,-4-3 0 15,4 0-32-15,0 0-7 0,1 0 0 0,2 0-1 16,-3 0 15-16,4 3 3 0,-1 0 1 0,1 3 0 16,3-3-34-16,-3 3-8 0,3-3 0 0,0 2 0 15,3-5 0-15,-2 6 0 0,-1 0 0 0,3-6 0 16,1 0 0-16,-4 0 0 0,4-6 0 0,-1 0 0 16,1-2-12-16,3 2-4 0,-3-3 0 0,-1 3-1 15,1-3-148-15,0-2-30 0,-1-1-5 16</inkml:trace>
  <inkml:trace contextRef="#ctx0" brushRef="#br0" timeOffset="25273.887">12464 7628 1150 0,'0'0'24'0,"0"0"6"15,0 0-30-15,0 0 0 0,0 0 0 0,-7 3 0 16,7-3 76-16,-7 6 8 0,7-6 3 0,0 0 0 16,-4 3-49-16,0 3-10 0,4 0-1 0,0 2-1 15,-3 4 30-15,3 0 7 0,0-3 1 0,0 3 0 16,0 5-52-16,0 1-12 0,0-6 0 0,3 5 0 16,-3-2 0-16,0 3 0 0,4-4 0 0,-4 4 0 0,0 5 54 15,4-5 8-15,-1 3 2 0,1 2 0 0,-4-11-52 16,3 0-12-16,1-12 0 0,-1 6 0 15,-3-1 0-15,4 1 0 0,-1-3 0 0,1 3 0 16,-4-6 0-16,0 0 0 0,0 0 0 0,0 0 0 0,0 0 54 0,0 0 8 0,0 0 2 16,0 0 0-16,0 0-52 0,0 0-12 0,0 0 0 0,0 0 0 15,0 0 0-15,0 0 0 0,0 0 0 16,0 0 0-16,-4-6 0 0,4-5 0 0,-3-4 0 16,3-3 0-16,0 6 0 0,-4-2 0 0,1 2 0 0,3 0 0 15,-4 0 0-15,4 1 0 0,0-4 0 0,-3 3 0 16,3-5 0-16,-4-1 0 0,4 3 0 15,-3-2 0-15,-1-1 0 0,4 6 0 0,0-11 0 16,0 8 0-16,0 3 0 0,0 0 0 16,0 1 0-16,4 2 0 0,-4 0-17 0,0 6-7 0,3-9 0 15,-3 7-1-15,0 5 10 0,0 0 3 0,0-6 0 0,0 6 0 16,0 0 2-16,0 0 1 0,7 0 0 0,0 0 0 16,4 0-19-16,-1 0-4 0,4 6-1 15,-3-6 0-15,3 5 18 0,0 1 4 0,0 0 1 0,4-6 0 16,-4 3-45-16,4 3-9 0,-4-6-1 0,3 3-1 15,1-3-130-15,0 0-27 0,-1 0-5 0</inkml:trace>
  <inkml:trace contextRef="#ctx0" brushRef="#br0" timeOffset="25859.882">12725 7790 1337 0,'0'0'28'0,"0"0"6"0,0 0-34 0,0 0 0 0,0 0 0 0,0 0 0 15,0 0 0-15,0 0 0 0,0 0 0 0,0 0 0 16,0 0 58-16,0 0 5 0,0 0 1 0,0 0 0 15,7 6-19-15,0-6-3 0,-4 6-1 0,4-1 0 16,0 1-32-16,1-3-9 0,-5 0 0 0,4 0 0 16,0 0 8-16,0 0-8 0,4-3 10 0,-4 0-10 15,0-3 12-15,0 0-4 0,0-3-8 0,0 3 12 16,0-8-12-16,0 5 11 0,4 6-11 0,-4-6 10 16,-4 0-2-16,4-6-8 0,-3 3 12 0,3-2-4 15,-4 5-8-15,-3-6 8 0,4 6-8 0,-4-6 8 16,4 4-8-16,-4-1 0 0,3 6 0 0,-3-3-11 15,-3 0 2-15,3 0 0 0,0 0 0 0,-4 0 0 16,0 0 9-16,4 6-8 0,-3-5 8 0,3 5-8 16,-7 0 8-16,0-3 0 0,7 3 0 0,-7 0 0 15,0 0 8-15,-4 0 4 0,4 0 1 0,0 3 0 16,0 2-13-16,0 7 11 0,3-6-11 0,-3 6 10 16,0-3-10-16,4 5-9 0,-4 1 9 0,3 3-13 15,1-4 13-15,-1 1 0 0,1 0 0 0,-1-3 0 0,1 5 0 16,-1-5 0-16,4 3 0 0,0 2-9 0,0-5 9 15,0 0 0-15,4 3 0 0,-4 2 0 16,3-5 8-16,4 6 4 0,-3-4 1 0,3 4 0 16,0 0-1-16,0-4 0 0,0 4 0 0,0-6 0 0,0-1 1 0,0-5 0 15,0 0 0-15,0 0 0 0,4-3-4 0,-1 0-1 0,1-3 0 16,-1-3 0-16,-2 0 1 0,2-3 0 0,1 0 0 16,3-5 0-1,0-7-49-15,4 3-11 0,3 3-1 0</inkml:trace>
  <inkml:trace contextRef="#ctx0" brushRef="#br0" timeOffset="26279.869">12862 7481 1242 0,'0'0'35'0,"0"0"9"0,0 0-36 16,0 0-8-16,0 0 0 0,0 0 0 0,0 0 74 0,0 0 13 0,4 0 2 0,3-6 1 15,0 0-25-15,0 1-5 0,4-4 0 0,-1 0-1 16,4 0-22-16,-3-3-4 0,3 1-1 0,4 5 0 16,-1-9-21-16,-3 3-11 0,4 0 10 0,0 1-10 15,-4-1 0-15,3-6 0 0,-3 9 0 0,4-2 0 16,-4-7 0-16,4 3-13 0,-8 4 1 0,5-1 0 15,-1-6-141-15,0 6-28 16</inkml:trace>
  <inkml:trace contextRef="#ctx0" brushRef="#br0" timeOffset="37677.035">13515 7461 1337 0,'3'8'28'0,"-3"-2"6"0,0-6-34 0,0 0 0 0,-3 6 0 0,-1 0 0 16,-3-6 39-16,0 6 1 0,0 0 0 0,0-6 0 15,-3 6 2-15,10-6 1 0,-4 3 0 0,4-3 0 16,-7 6-15-16,0-4-2 0,7-2-1 0,-7 9 0 16,7-9-4-16,0 0-1 0,-7 0 0 0,7 0 0 15,-7 6 0-15,3 0-1 0,1 0 0 0,-4 0 0 16,3 0-19-16,1 0 0 0,-1-1 0 0,-3 4 0 15,7-9-11-15,-4 6-2 0,4-6-1 0,0 0 0 16,-3 6 14-16,-1 6-9 0,1-6 9 0,-1 0-8 16,4-6 8-16,0 5 0 0,0 1 0 0,0 3 0 15,0-9 0-15,-3 6 0 0,3-6 0 0,0 9 0 16,0-3 0-16,-4 2 9 0,4-8-1 0,-3 12-8 16,-1-6 0-16,4 0 0 0,0 3-10 0,-3-3 10 15,3 0 0-15,0-6 0 0,0 11 0 0,-4-5 0 16,4 0 0-16,0 0 0 0,-3 0 0 0,3-6 0 0,0 0 0 0,0 0 0 15,0 0 0-15,0 0 0 0,0 0 0 0,0 6 0 0,0 0 0 16,0-6 0-16,0 0 0 0,0 0 0 0,0 0 0 16,0 0 0-16,0 0 0 0,0 0 0 0,0 0 0 0,0 0 0 15,3 3 0-15,4 2 0 0,-3-2 0 0,-4-3 0 16,0 0 0-16,3 3 0 0,-3-3 0 16,7 3 0-16,-3-3 0 0,3-3 0 15,0 0 0-15,0 3 0 0,-3 0 0 16,3 0 0-16,0 0 0 0,-7 0 0 0,3 3 0 0,-3-3 21 0,7 3-2 0,-7-3-1 15,4 0-29-15,-1 3-5 0,-3-3-2 16,7 6 0-16,-7-6 18 0,4 6 0 0,-4 0 0 16,3 0 0-16,-3 0 0 0,0-6 0 0,0 0 0 0,0 5 0 15,0-5 0-15,0 0 0 0,0 6 0 0,-3 0 0 16,-1 0 14-16,4 0 6 0,-3 0 2 0,-1 3 0 16,1-3-22-16,-1-1 0 0,1 1 0 0,-4 6 0 15,3-12-13-15,1 9-7 0,-4-3-2 0,3 6 0 16,-3-7 22-16,0 7 0 0,3-6 0 0,-3 0 0 15,4 0 17-15,-4 0 8 0,7-6 2 0,-4 6 0 16,1-3-27-16,3-3 8 0,-7 2-8 0,7-2 0 16,-7 6 8-16,7-6-8 0,-7 0 0 0,0 3 8 15,7-3-8-15,-11 0 8 0,4 6-8 0,0-6 8 16,0-6 2-16,-4 3 0 0,4 0 0 0,-3 0 0 16,3-2 6-16,-4-1 0 0,0 6 1 0,1-6 0 15,-1 6-17-15,4-6 10 0,0 6-10 0,0 0 8 16,0 0-8-16,0 0 0 0,7 0 0 0,-7 0-11 15,7 0-12-15,-4 0-2 0,4 0-1 0,0 0 0 16,-3 6-18-16,3-6-3 0,0 0-1 0,-7 6 0 16,7-6-40-16,0 0-8 0,0 6-1 0</inkml:trace>
  <inkml:trace contextRef="#ctx0" brushRef="#br0" timeOffset="38645.829">14658 6890 950 0,'0'0'20'0,"-7"3"4"0,7-3-24 15,0 0 0-15,-7-3 0 0,7 3 0 0,0 0 24 16,0 0 1-16,0 0 0 0,0 0 0 0,0 0 31 16,-7-3 7-16,7 3 1 0,0 0 0 15,0 0-8-15,0 0-2 0,0 0 0 0,0 0 0 16,0 0-35-16,0 0-7 0,0 0-2 0,0 0 0 0,-4 6-10 0,1 3 0 0,-1 3 0 16,1 0 0-16,3 5 28 0,0 1 3 0,0 2 1 0,0 10 0 15,0 2-32-15,0 0 0 0,-4 10 0 16,1 2 0-16,3-9 12 0,-4 3-4 0,1 0-8 0,-1 4 12 15,4-4-4-15,-4-6 0 0,1 3-8 0,-1 1 12 16,-3 2 8-16,7 6 2 0,-3-6 0 0,-1 3 0 16,4-5 10-16,-3-4 3 0,-1 0 0 0,-3-2 0 15,4-10-8-15,-1 4-2 0,4-12 0 0,-3 5 0 16,-1-5 6-16,1-3 1 0,3-9 0 0,0 0 0 0,-4 12-32 16,4-12 0-16,0 0 0 0,0 0 0 0,0 0 12 0,0 0-3 15,0 0-1-15,0 0 0 16,0 0-36-16,0 0-8 0,0 0-2 0,0 0 0 15,0 0-128-15,0 0-26 16,0 0-4-16,4 0-2 0</inkml:trace>
  <inkml:trace contextRef="#ctx0" brushRef="#br0" timeOffset="39277.656">14905 7605 1155 0,'0'0'25'0,"0"0"6"0,0 0 1 0,0-6 0 0,0 6-32 0,0-6 0 0,0 6 0 0,-4-6 0 15,4 0 72-15,0 6 8 0,-3-6 2 0,3 6 0 16,-4-9-16-16,4 9-3 0,0 0-1 0,0 0 0 16,0 0-14-16,-3-5-4 0,3 5 0 0,0 0 0 15,-7-6-26-15,0 6-6 0,0 0 0 0,0 0-1 16,-1 6-11-16,1-6 8 0,0 5-8 0,-3 4 8 16,-1-3-8-16,4 0 0 0,-3 6 0 0,3 0 0 15,-4 5-11-15,0-5 11 0,4 3-8 0,0 2 8 16,0 1 0-16,0-3 0 0,0 2 0 0,0 7 0 0,0-7 0 15,0 4 0-15,7-9 0 0,-4-6 0 0,4 5 0 0,0-5 0 16,0 3 0-16,4-3 0 0,-4-6 0 0,0 0 0 16,0 0 0-16,0 0 0 0,7 3 11 0,-4 0-3 15,8 3 0-15,-4-6 0 0,0 0 10 0,0 0 2 16,4-6 0-16,-4 3 0 0,0-3-8 0,4-3-2 16,-4 0 0-16,3-2 0 0,1-1-2 0,-4-3-8 15,0-5 12-15,0 5-4 0,0 3-8 0,0-8 10 16,0 5-10-16,-3 6 10 15,-1-9-10-15,1 7 0 0,-1-1 0 0,-3 3 0 16,4 3 0-16,-4 0 0 0,0-5 0 0,0 5 0 16,0 6 0-16,0 0 0 0,0 0 0 0,0 0 0 0,0 0 0 15,0 0-11-15,0 0 1 0,-4 6 0 0,4 5-1 0,-3-5 0 16,3 3 0-16,0 6 0 16,-4 5 11-16,4-2 0 0,0-3-9 0,0 8 9 0,0-5 0 0,0 2 0 15,4 4 0-15,-1-7 0 0,1-2 0 0,-1 0 0 0,1 0 0 0,-1 2 0 16,1-8 0-16,3 3-11 0,0 0 11 0,0-7-8 15,0 7-32 1,0-6-5-16,4-6-2 0,-11 0-775 0</inkml:trace>
  <inkml:trace contextRef="#ctx0" brushRef="#br0" timeOffset="40328.956">15579 7516 961 0,'0'0'20'0,"0"0"5"0,0 0 1 0,0 0 2 0,0 0-28 0,0 0 0 0,0 0 0 0,0 0 0 15,0 0 64-15,0 9 6 0,0 3 2 0,0-6 0 16,0-6 17-16,-4 6 4 0,4 0 1 0,0 5 0 16,0-2-48-16,0 3-10 0,4 0-1 0,-4 0-1 15,0 5-4-15,0-2-1 0,0 2 0 0,0 1 0 16,3 0-7-16,-3-1-2 0,0-2 0 0,0 3 0 16,0-4-4-16,0-2-2 0,0 0 0 0,-3 0 0 15,3-1-6-15,0-2-8 0,0-3 11 0,0 0-11 16,0-6 12-16,0 0-4 0,0 0 0 0,0 0-8 0,0 0 12 15,0 0-4-15,0 0 0 0,0 0-8 0,0 0 20 0,0 0-2 16,0 0-1-16,3-3 0 0,4-3-9 0,-3 0-8 16,-1-5 12-16,1 5-12 0,-1-6 0 0,4-3 0 15,-3 1 0-15,-1 11 0 0,1-9 0 0,0 6-12 16,-1-6 3-16,-3-2 1 16,4 2-20-16,-1 0-3 0,1-12-1 0,-4 7 0 0,3 2 32 0,1-2 0 15,-1 5 0-15,-3-6 0 0,4 3 0 0,-1 4 0 16,1-1 0-16,-4 6 0 0,3-3 0 0,-3 0 0 15,0 9 0-15,0 0 0 0,7-5-12 0,-7 5 3 0,0 0 1 0,0 0 0 16,0 0 8-16,0 0-8 0,0 0 8 16,7 5-8-16,0 4 8 0,-3 0 0 0,0-3 0 15,-1 0 0-15,1 6 0 0,-1-1 0 16,1 1 0-16,-4 3 0 0,7-3 0 0,-7 5 0 0,3-2 0 0,-3 2 0 16,4 1-8-16,-4-6 0 0,0 0 0 0,3 2 0 15,-3-2 8-15,0 0 0 0,0 0 0 0,0-4 0 16,0-2 0-16,0 0 0 0,0-6 0 0,0 0 0 15,0 0 0-15,0 0 0 0,0 3 0 0,0-3 0 16,0 0 0-16,0 0-8 0,0-3 8 0,0 0-8 16,0 0 0-16,4-3 0 0,-4 1 0 0,0 2 0 15,3-3 8-15,-3 0 0 0,0-6 0 0,0 6 0 16,4 0-28-16,-4-5-3 0,3 2-1 0,-3 3 0 16,4 0 23-16,-4 0 9 0,3 0-8 0,1-11 8 15,-4 8-13-15,4-6 2 0,3 6 1 16,-4-8 0-16,4 2 2 0,0 3 0 0,-3 0 0 0,3-5 0 0,3 5 8 15,-3-6 0-15,4 10 0 0,-4 2 0 0,0 0 0 0,0 0-12 16,-7 6 4-16,7-6 0 0,-7 6 8 0,11 0 0 16,-11 0 0-16,7 0 0 15,-7 0 0-15,14 0 0 0,-14 0 0 0,11 0 0 16,-1 6 0-16,1-6 0 0,-4 6 0 0,0 3 0 0,0-3 0 0,0 8 0 16,0 1 0-16,-3-3 0 0,-1 5 0 0,-3 1 0 15,0 3 0-15,0 5 0 0,-3-3 0 0,3 1 0 16,-4-3 0-16,-3 2 0 0,3 1 0 0,1-4 0 15,-1-2 0-15,1 5 0 0,-1-8 0 0,1-3 9 16,3 5-1-16,-4-5-8 0,4-6 15 0,-3 3-4 0,6-3-1 16,-3-6 0-16,0 0-10 0,0 0 0 0,0 0 0 0,0 0 0 15,0 0-13-15,0 0 1 0,0 0 1 0,11 0-703 16</inkml:trace>
  <inkml:trace contextRef="#ctx0" brushRef="#br0" timeOffset="40990.124">16281 7587 933 0,'0'0'26'0,"0"0"6"16,0 0-32-16,0 0 0 0,0 0 0 0,0 0 0 0,-7-3 104 0,7 3 13 15,0 0 3-15,-4-3 1 0,4 3-36 0,-7-3-7 16,0 3-2-16,7 0 0 0,0 0-19 0,0 0-4 16,-7-3-1-16,7 3 0 0,-7 0-35 0,0 0-7 15,7 0-2-15,-7 3 0 0,7-3-8 0,-7 6 0 16,3-3 0-16,-3 3 0 15,4 0 0-15,-4 6 0 0,3-1 0 0,0-2 0 0,1 3 0 0,-4 0 0 16,3 5 0-16,1-5 0 0,-1 3 0 0,1 2 0 16,-1-5 0-16,1 0 0 0,-1 0 0 0,1-1 8 15,3 1-8-15,0 3 8 0,0-9 2 0,0 5 0 16,0-2 0-16,-4 0 0 0,4-3 7 0,0 0 2 16,0-6 0-16,0 9 0 0,4 2 3 0,-4-11 1 0,3 6 0 0,-3-6 0 15,0 0-12-15,0 0-3 0,7 0 0 0,0 0 0 16,4 0 4-16,-4-6 0 0,0 1 0 0,0-1 0 15,4-6-12-15,-1 0 0 0,1 3 9 0,-1-2-9 16,-3 5 8-16,4 0-8 0,0 0 10 16,-1-6-10-16,1 3 0 0,-1-2 0 0,-3-1-13 0,0-6 4 15,1 1 0-15,-1 5 0 16,-4 3 0-16,4-3 0 0,-3 0 9 0,-1 7 0 16,1-1-9-16,-4 6 9 0,0 0-17 15,0 0 1-15,0 0 0 0,0 0 0 0,0 0 0 0,-7 6 0 0,3 5 0 0,-3 1 0 16,4-6 8-16,-1 9 8 0,1 8-12 0,-5-5 12 15,5-6-8-15,-4 5 8 0,3 4 0 0,1-9 0 16,-1 5 0-16,4-8 0 0,-3 3 0 0,3 5 0 16,0-5 0-16,0 0-8 0,0-3 8 0,3 3 0 0,4-1 0 15,-3 1 0-15,-4-12 8 0,7 12-8 0,0-6 0 0,4 5 0 16,-4-5 0-16,3 3 0 0,1-3-13 16,-1 0 4-16,1-6 1 0,0 0 0 15,-1 0-148-15,1 0-28 0,13-6-7 0,-2-6-1 0</inkml:trace>
  <inkml:trace contextRef="#ctx0" brushRef="#br0" timeOffset="41308.206">16609 7740 906 0,'0'0'25'0,"0"0"7"0,0 0-32 0,0 0 0 0,3 6 0 0,-3 0 0 15,0 2 68-15,0 1 6 0,0-3 2 0,0 3 0 16,0 3-4-16,4-1 0 0,-4 1 0 0,3 0 0 16,-3 3-48-16,0 2-9 0,0-5-3 0,-3-3 0 15,3 3 16-15,3 5 4 0,-3-11 0 0,0 6 0 16,4 0-32-16,-1-3 0 0,-3-1 0 0,4 1 0 15,-4-3-20-15,0-6-9 0,0 0-3 0,0 0 0 0</inkml:trace>
  <inkml:trace contextRef="#ctx0" brushRef="#br0" timeOffset="41477.197">16514 7466 954 0,'0'0'20'0,"0"0"5"0,0 0 1 0,0 0 2 0,0 0-28 0,0 0 0 0,0 0 0 0,0 0 0 15,0 0 13-15,0 0-2 16,0 0-1-16,0 0 0 0,7 3-27 0,0-3-6 0,10-5-1 16,-3 2 0-16</inkml:trace>
  <inkml:trace contextRef="#ctx0" brushRef="#br0" timeOffset="42091.195">17057 7605 1384 0,'0'0'39'0,"0"0"9"0,0 0-38 0,0 0-10 0,0 0 0 0,0 0 0 0,-7 0 53 0,0 0 9 15,0 0 2-15,7 0 0 0,0 0 6 0,0 0 2 16,-7 0 0-16,-4 0 0 16,4 0-42-16,0 0-8 0,0 0-2 0,-4 0 0 0,4 6-20 0,0-6 0 15,0 11 0-15,0-11 0 0,0 9 0 0,0-3-12 16,0 3 12-16,0 0-12 0,0 2 12 0,3 1 0 15,-3 0 0-15,0-6-8 0,4 3 8 0,-4 2 0 16,3 1 0-16,0-6 0 0,1 6-8 0,-1-3 8 16,1 2-8-16,3-5 8 15,-4 0 0-15,1 6-8 0,3-6 8 0,3 0 0 16,-3-1 0-16,0-5 0 0,0 0 0 0,0 0 0 0,4 6 0 16,-4-6 0-16,7 3 0 0,-7-3 8 15,7 6-8-15,-3-3 12 0,3 0-4 0,-7-3 0 0,7 3 8 16,0-6 1-16,0 3 1 0,3-3 0 15,-3 0 5-15,0 0 1 0,0 3 0 0,1-3 0 16,2 0-13-16,-3-3-3 0,4 1 0 0,-4-1 0 0,-7 6-8 16,10 0 0-16,-10 0 0 0,7 6 0 0,-7-6 0 0,0 0 0 15,0 0 0-15,8 5 0 0,-1 1 0 0,-4 0 0 0,4 3 0 16,-3 0 0-16,-4 0 0 0,-4 8 0 0,4-11 0 0,-7 0 0 16,4 3 0-16,-4 0 0 0,-1 5 0 0,1-8 0 15,-3 6 0-15,-1 0 0 0,4-6 0 0,-3 5 0 16,3-2 0-16,-1 3 8 0,-2-6-8 0,3 0 8 15,0 0-8-15,0 0 0 0,3-1 0 16,-3-5 0-16,4 3 0 0,-1-3 8 0,1 0-8 16,-1 0 8-16,-3 3-8 0,7-3-11 0,-4-3 3 0,1 0 0 15,-1 3-32-15,1-5-5 0,-1 5-2 16,-3 0 0-16,4-6-129 0,-1 0-27 16</inkml:trace>
  <inkml:trace contextRef="#ctx0" brushRef="#br0" timeOffset="42736.714">17290 7716 1191 0,'0'0'26'0,"0"0"6"0,-4-3 0 0,4 3 2 0,0 0-34 0,-7 0 0 0,0-5 0 0,0 5 0 16,7 0 64-16,-7 0 7 0,0 5 1 0,7-5 0 15,0 0-27-15,-7 3-5 0,0 3 0 0,3 0-1 16,-3 0-27-16,0 0-12 0,4 0 10 0,-5 0-10 16,8 2 11-16,-3 1-11 0,-1-3 12 0,1 3-12 0,-1 3 11 15,1-1-11-15,3 1 10 0,-4-3-10 16,4 0 8-16,0 6-8 0,-3-4 0 0,3 1 0 16,0-3 12-16,0 0-4 0,3 0-8 0,-3 2 12 15,4-5 16-15,-4-6 2 0,0 0 1 0,3 6 0 16,-3-6 11-16,7 6 2 0,-3-6 1 0,-4 0 0 15,7 6-5-15,0-6 0 0,0 0-1 0,0-6 0 16,0 6-14-16,0-6-2 0,0 6-1 0,0-6 0 16,0 0-4-16,4 6-1 0,-4-6 0 0,0 1 0 15,4-4-17-15,-4 3 0 0,0 0 0 0,0 3 0 16,-4 0 0-16,5-3 12 0,-5 0-4 0,4 0-8 16,-7 6 0-16,0 0 0 0,4-5-10 0,-4 5 10 15,7-6 0-15,-4 0 0 0,-3 6 9 0,0 0-1 16,0 0-26-16,0 0-5 0,0 0-1 0,0-6 0 15,0 6-3-15,0-6-1 0,0 0 0 0,-3 3 0 16,-1-3-16-16,1 6-4 0,-1-11-1 0,1 11 0 16,-4-6 17-16,-1 6 4 0,1-6 1 0,0 6 0 0,0-6 4 0,-3 6 1 15,3 0 0-15,-4 0 0 16,-3 0-5-16,3 0-1 0,1-6 0 0,-1 6 0 0,1 0 10 0,3 6 2 0,-1-6 0 16,1 6 0-1,0 0-63-15,0-6-12 0,4 6-2 0</inkml:trace>
  <inkml:trace contextRef="#ctx0" brushRef="#br0" timeOffset="43337.788">17558 7728 1267 0,'0'0'28'0,"0"0"5"0,0 0 2 0,0 0 1 0,3 6-36 0,-3 0 0 16,0 0 0-16,0 0 0 0,4 5 109 0,-4-2 15 15,0 3 4-15,0 0 0 0,0-6-103 0,0 8-25 16,0-2 0-16,0 0 0 0,-4 0 53 0,4-1 6 0,0 1 1 0,-3-3 0 15,3 0-45-15,-4 5-15 0,4-8 9 0,-3 6-9 16,3-6 0-16,0-6 0 0,-4 6 0 0,4-6 0 16,0 0 0-16,0 0 0 0,0 0 0 0,0 0 0 15,0 0 0-15,0 0 0 0,0 0-9 0,-3-6 9 16,-1 0-11-16,4 0 11 0,0 0-10 0,0 0 10 16,0-8-8-16,0 8 8 0,0 0 0 15,0 0-9-15,4-6 9 16,-4 1 0-16,7-4 0 0,-7 0 0 0,3 6 0 0,1-2 0 0,-1-1 0 0,1 0-8 15,-1 3 8-15,-3 0 0 0,4-5 0 0,-1 2-8 16,-3 6 8-16,4 0 0 0,-4-3 0 0,0 1-8 16,0 8 8-16,0 0 0 0,3-6 0 0,-3 6 0 15,0 0-11-15,0 0 11 0,0 0-13 0,0 0 5 16,0 0 8-16,0 0-13 0,0 0 5 0,0 0 8 16,8 6-13-16,-1 2 5 0,0 1 8 0,-4-3-13 15,1 6 13-15,-1 0-12 0,1 5 12 0,-4-2-12 16,3 3 12-16,1-4 0 0,-1 1 0 0,1 6 0 15,-1-4 0-15,-3-5 0 0,0 3 0 0,4 8 0 16,-4-11 0-16,0 6 0 0,0-4 0 0,-4 4 0 16,4 0-11-16,0-7-5 0,0 4-2 0,4-3 0 0,-4 0 18 15,3-1 17-15,-3-5-3 0,0-6-1 16,4 6-65-16,-4-6-12 0,0 0-4 0,0 0-652 16</inkml:trace>
  <inkml:trace contextRef="#ctx0" brushRef="#br0" timeOffset="44863.405">18927 7863 1026 0,'0'0'28'0,"0"0"8"0,-4-6-28 0,4-5-8 16,0 11 0-16,-4-6 0 0,4 0 104 0,-3 0 19 15,-4 0 4-15,3 3 1 0,4 3-26 0,0 0-5 16,0 0-1-16,-7-3 0 0,4 0-57 0,-4 3-12 0,0-6-3 15,0 6 0-15,7 0-6 0,-7 6-2 0,-4-6 0 0,11 0 0 16,0 0-16-16,0 3 10 0,-4 6-10 0,-3-3 8 16,4 3-8-1,-4-3 0-15,3 0 0 0,1 5 0 0,-4-5 0 16,0 6 0-16,0 9 0 0,0-10-11 0,-1 1 11 16,5-6 0-16,-1 0 8 0,-3-6-8 15,4 6 0-15,-1 8 0 0,1-2 0 0,-1 0 0 16,1 6 16-16,3-4-2 0,-4 4 0 0,4 0 0 0,-3-7-3 0,6 7-1 15,-3 3 0-15,4-10 0 0,-1 7-2 0,1-6 0 0,-1-1 0 16,4-2 0-16,-7-9 0 0,7 12 0 0,0-12 0 0,-7 0 0 16,0 0 7-16,0 0 1 0,11 6 0 0,0-6 0 15,-4 0 9-15,0-6 3 0,3 0 0 0,-3-6 0 16,4 1-28-16,-4-4 0 0,0-9 8 0,0 4-8 16,0 2 11-16,-3 1 0 0,-1-10 0 0,1 9 0 15,-1 1-11-15,1-1 0 0,-1 6 0 0,-3-2-11 16,4 8 3-16,-4 6 0 0,0 0 0 0,0 0 0 15,-4-6-27-15,1-6-5 0,-1 0 0 0,1-2-1 16,3 14 14-16,0 0 3 0,0 0 1 0,-11-3 0 16,1-3-7-16,-1 6-2 15,4-3 0-15,-4 3 0 0,11 0 20 0,-7 0 12 0,7 0-13 0,-10 0 5 16,10 0 8-16,0 0-13 0,0 0 5 0,0 0 8 16,0 0-49-16,0 0-3 0,0 0 0 0,0 0 0 15,0 0-24-15,0 0-4 0,-4 3-2 0</inkml:trace>
  <inkml:trace contextRef="#ctx0" brushRef="#br0" timeOffset="45479.562">19177 7884 975 0,'0'0'21'0,"0"0"5"0,0 0 1 0,0 0 1 0,0 0-28 0,-4 3 0 0,4-3 0 0,0 0 0 0,0 0 64 0,0 0 8 16,0 0 2-16,-7 3 0 0,7-3-4 0,0 0-1 15,0 0 0-15,-3 6 0 0,-1 5-17 0,4 1-3 16,-3-6-1-16,3-6 0 16,0 0-3-16,0 0-1 0,0 0 0 0,-4-6 0 15,4 6-27-15,0 0-5 0,0 0-2 0,0 0 0 16,0 0-2-16,0 0-8 0,0 0 12 0,0 0-4 16,0 6-8-16,-3 0 0 0,3 6 9 0,-4-6-9 15,4 2 0-15,-3 4 0 0,3-6 0 0,-4 6 0 16,4 0 8-16,0 2-8 0,-3 4 8 0,3-6-8 15,0 5 0-15,0-5 0 0,-4 0 0 0,4 3 0 16,0-4 0-16,0 1 0 0,4-3 0 0,-4 6 8 0,0-10-8 0,3 4 0 16,-3 3 0-16,4 0 8 0,-1-3 0 0,-3-9 1 15,4 5 0-15,3 4 0 0,-4 0 9 0,4 3 2 0,0 0 0 16,-7-12 0-16,0 0-9 0,8 6-2 0,2-1 0 0,-10-5 0 16,0 0 6-16,7 0 1 0,4 0 0 15,-4 0 0-15,3 0 19 0,-3 0 4 16,-3-5 1-16,3-1 0 0,0 0-16 0,0-6-2 0,0 0-1 15,-3 0 0-15,3 4-21 0,0-10 9 0,0 0-9 0,-4 1 0 16,1-4 13-16,-1 4-4 0,5-10-1 16,-5 9 0-16,1 1-8 0,-1 2 8 0,1 3-8 0,3 1 8 15,-4-1-8-15,-3 12 0 0,0 0-10 0,0 0 10 16,0-12-24-16,0 0 0 0,0 1 1 0,-3-4 0 16,-1 3-91-16,1 6-18 15,3 0-4-15</inkml:trace>
  <inkml:trace contextRef="#ctx0" brushRef="#br0" timeOffset="45960.439">19114 7402 846 0,'0'0'18'0,"0"0"4"0,0 0 1 0,0 0 1 0,0 0-24 0,0 0 0 0,0 0 0 0,0 0 0 16,0 0 72-16,0 0 10 0,0 0 2 0,0 6 0 15,0-6-24-15,0 0-5 0,0 0-1 0,0 0 0 16,0 0-5-16,0 0-1 0,0 0 0 0,3 6 0 16,1-1-18-16,3 1-4 0,0 0-1 0,0 0 0 15,0 3-25-15,0 0 0 0,3 0 0 0,1 8 0 16,0-5 0-16,3 3 0 0,-4 2 0 0,1 1 8 15,-1 0-8-15,-3 2 0 0,1 4 0 0,-1-7 0 16,-4 1 0-16,4-3 0 0,0 2 0 0,0 1 0 16,0-9 0-16,-3 0 0 0,3 5 0 0,0-8 0 15,-7-6 8-15,0 0 0 0,7 0 0 0,-7 0 0 16,7 6-54-16,0-6-11 0,4 0-3 0</inkml:trace>
  <inkml:trace contextRef="#ctx0" brushRef="#br0" timeOffset="48037.634">20743 7464 1121 0,'0'0'47'0,"0"0"-38"16,-10 0 28-16,3 0 6 0,0 2 1 0,-4 1 0 15,0-3 8-15,1 0 3 0,-1 0 0 0,1 0 0 16,-1 6-5-16,1-6-1 0,-1 0 0 0,0 6 0 16,1-6-10-16,10 0-3 0,-11 0 0 0,11 0 0 0,-10 0-7 15,10 0-1-15,-11 6-1 0,11-6 0 0,-7 0-27 16,7 0 0-16,0 0 8 0,-11 0-8 0,11 0 0 0,0 0 8 16,0 0-8-16,0 0 8 0,0 0-8 0,0 0 0 15,0 0 0-15,0 0-11 0,0 0 11 16,0 0 0-16,0 0 8 0,0 0-8 15,-7 6 0-15,7-6 0 0,-10 6 0 0,10-6 0 0,-7 9 0 0,7-9-8 0,-4 6 0 16,4-6 0-16,-7 11 8 0,7-11 0 0,0 0 8 16,-3 6-8-16,3-6 0 0,0 0 0 0,0 0 0 0,0 0 0 15,0 0 14-15,0 0-2 0,0 0 0 0,0 0 0 16,0 0 0-16,0 0 0 0,0 0 0 0,0 0 0 16,0 0-12-16,0 0 9 0,0 0-9 0,0 0 8 15,0 0-8-15,0 0 0 0,0 0 0 0,-7 6 0 16,7-6 0-16,-4 6 0 0,4-6-9 0,-4 12 9 15,4-12 0-15,0 0 0 0,-3 6 0 0,3-6 0 16,0 0 0-16,0 0 0 0,0 0 0 0,0 0 0 16,0 0-14-16,0 0 4 0,0 0 1 0,0 0 0 15,0 0 9-15,0 0 0 0,0 0 0 0,0 0-8 16,0 0 8-16,0 0 0 0,0 0 0 0,0 0 0 16,0 0 0-16,0 0 8 0,0 0-8 0,0 0 0 15,0 0 0-15,7 0 0 0,-7 0 0 0,0 0 0 16,0 0 0-16,0 0 0 0,0 0 0 0,0 0-8 15,0-6 8-15,0 6 0 0,0 0-9 0,0 0 9 16,0 0 0-16,0 0-11 0,0 0 11 0,0 0-8 16,0 0 8-16,0 0 0 0,0 0 0 0,0 0 0 15,0 0 0-15,0 0 0 0,0 0 0 0,0 0 0 16,0 0 0-16,4 0 0 0,-4 0 0 0,0 0 0 16,3 0 0-16,-3 0 0 0,4 0 0 0,-4 0 0 0,0 0 0 15,0 0 0-15,0 0 0 0,0 0 0 0,0 0 0 16,0 0 0-16,0 0 0 0,0 0-8 0,0 0-5 0,0 0-1 0,0 0 0 0,0 0 0 31,0 0-58-31,7 6-11 0,-4-1-2 0</inkml:trace>
  <inkml:trace contextRef="#ctx0" brushRef="#br0" timeOffset="49010.193">20687 7458 741 0,'0'0'31'0,"0"0"-31"16,0 0 54-16,0 0 5 0,0 0 1 0,0 0 0 16,0 0-4-16,0 0 0 0,0 0 0 0,0 0 0 15,0 0 0-15,0 0 0 0,0 0 0 0,0 0 0 16,0 0-44-16,0 0-12 0,-7 3 0 0,0 2 0 15,0-2 0-15,-4 9 0 0,4-6 0 0,0 0 0 16,-4 0 13-16,4 0 1 0,-3 0 0 0,3 2 0 16,0 4 10-16,-4 0 1 0,4 0 1 0,0-1 0 15,-4 1 7-15,4-3 2 0,0 3 0 0,-3-6 0 16,3 5-5-16,-4-5-1 0,4 3 0 0,0 0 0 16,-4 0-1-16,4 2 0 0,0 7 0 0,0-6 0 15,0-3-28-15,4 8 0 0,-4-5 0 0,3 0 0 16,4 0 0-16,-3 2 0 0,3-5 0 0,0 6 0 15,3-9 12-15,-3 0-3 0,4-1-1 0,-4 1 0 16,3 0-8-16,-3 0 0 0,0-6 0 0,4 6 0 16,-4-6 12-16,3 3 0 0,1 3 0 0,-4-6 0 15,3 6-12-15,1 0 0 0,-1-1 0 0,-3-5 0 16,0 0 0-16,0 0 8 0,0 0-8 0,0 0 8 16,0 0-8-16,4 0 0 0,3 6 0 0,-7-6 0 15,3 0 8-15,4 6 0 0,-3 0 0 0,-1-6 0 16,5 0-8-16,-5 3 0 0,4 0 0 0,0-3 0 15,0 0 0-15,4 0 0 0,-4 0 0 0,3 0 0 16,-2 0 0-16,-1 3 8 0,0-3-8 0,3 6 8 0,-6 0-8 16,3 5 0-16,-4 1-12 0,1-6 12 0,3 0 0 0,0-6 0 15,0 0 0-15,-3 0 0 0,-1 0 0 0,4 6 0 0,-3 0 8 16,-1 5-8-16,-3 4 0 16,0-3 0-16,4 6 0 0,-8-4 0 15,4 4 12-15,0 5-4 0,-3-2 0 0,3 3 0 0,-4-1-8 0,1-8 0 16,-4-1 0-16,3 7 0 0,-3-9 0 0,0 2-17 15,0-5 4-15,-4 6 1 0,4-3 35 0,4 0 7 0,-4-7 2 16,0-5 0-16,7 0-16 0,-7 6-4 0,7-6 0 16,-8 3 0-16,8-3 7 0,-10 0 1 0,3 0 0 0,0 0 0 15,0-3-20-15,0 0 0 0,0 0 0 0,0-2 0 16,-1-1 0-16,-2-12 0 0,6 9 0 0,-3-3 0 16,0 1-12-16,0-1-7 0,0 6-1 0,0-6 0 15,0 1-30-15,0-1-6 0,0-3-2 0,-4 3 0 16,4 1-96-16,4-7-19 0,-1 6-4 15</inkml:trace>
  <inkml:trace contextRef="#ctx0" brushRef="#br0" timeOffset="49788.417">20877 7543 1146 0,'-7'0'32'0,"7"0"8"0,-7 0-32 0,7 0-8 0,0 0 0 0,0 0 0 16,0 0 59-16,-7-6 10 0,7 6 3 0,0 0 0 15,0 0-13-15,-7 6-3 0,7-6 0 0,-3 0 0 16,-1 6-35-16,1 0-7 0,3 5-2 0,-4-2 0 16,4 3 6-16,0 6 1 0,0-1 0 0,0 1 0 15,-3 2-19-15,3 10 0 0,0-4 0 0,-4-2 0 16,4 2 32-16,-4-2 0 0,4-1 0 0,-3 1 0 15,3 2-19-15,-4-2-4 0,1 2-1 0,3-2 0 16,-4 2-8-16,4-2 0 0,0 5 0 0,0-2 0 16,-3-4 0-16,3 4 8 0,-4-10-8 0,4 4 8 15,-3-1 0-15,3-5 0 0,0-3 0 0,-4 6 0 16,4-10-8-16,0 1 0 0,-3 0 0 0,3 3-11 16,0-12 11-16,0 0 0 0,0 0 8 0,0 0-8 15,0 0 17-15,0 0-1 0,0 0 0 0,0 0 0 16,0 0 10-16,0 0 2 0,0 0 0 0,0 0 0 0,3-12-28 15,1 6 0-15,-1 0 0 0,1 0 0 0,-1-2-15 0,1-4-8 16,-1 0-1-16,1 0-1 0,-1 3 3 0,1-5 1 0,0-1 0 16,-1-3 0-16,1 7 9 0,-1-4 1 0,1 3 1 15,-1 0 0-15,1-5 2 0,-4 11 0 0,3-6 0 0,1 6 0 16,-4-3 8-16,3 9-8 0,-3 0 8 0,0 0-8 16,0 0 8-16,0 0 9 0,0 0-1 0,0 0-8 15,0 0 11-15,0 0-11 0,0 0 10 16,0 0-10-16,4 0 0 0,3 0 0 0,-4 0 0 15,4 3 0-15,1 3 0 0,-5-3 0 0,4 6 0 0,0-3 0 16,0 6 0-16,0-1 0 0,-3 1 0 0,3-3 0 16,-4 0 0-16,4 6 0 0,-3-4 0 0,3-5 0 15,-3 6 0-15,-1-3 0 0,1 0-12 0,-1 5 12 16,1-2 0-16,-1 6 0 0,-3-7 8 0,4 4-8 16,-4 3 0-16,0-6 0 0,0 2 0 0,0 1 0 15,0 0 0-15,0-10 0 0,-4 7-13 0,4-6 4 16,0 3 9-16,0-3 0 0,0-6 0 0,0 0 0 15,0 0 0-15,0 0 0 0,0 0 0 0,0 0-12 16,4 0-121-16,-1-6-25 0</inkml:trace>
  <inkml:trace contextRef="#ctx0" brushRef="#br0" timeOffset="50080.9">21202 7981 1138 0,'0'0'32'0,"-4"6"8"0,4 6-32 0,-3-7-8 0,-1 4 0 0,1-3 0 15,-1 6 64-15,4-6 11 0,-3 6 2 0,-1-1 1 16,1 4-22-16,-1 3-5 0,1-1-1 0,-1 1 0 15,4-3-17-15,-3 2-3 0,3-17-1 0,-4 12 0 16,4 6 4-16,-3-10 1 0,3 4 0 0,-4 0 0 16,4 0-34-16,0 0 0 0,4-7 0 0,-4-5 0 15,0 0-8-15,0 0-9 0,0 0-2 0</inkml:trace>
  <inkml:trace contextRef="#ctx0" brushRef="#br0" timeOffset="50255.072">21174 7857 1280 0,'0'0'36'0,"0"0"8"16,0 0-35-16,0 0-9 0,0 0 0 0,0 0 0 15,0 0 46-15,0 0 7 0,0 0 2 0,0 0 0 16,0 0-31-16,0 0-5 0,0 0-2 0</inkml:trace>
  <inkml:trace contextRef="#ctx0" brushRef="#br0" timeOffset="50825.188">21332 7999 1414 0,'0'0'40'0,"0"0"9"0,0 0-39 0,0 0-10 16,0 0 0-16,0 0 0 0,0 0 98 0,0 5 18 0,0-5 3 0,4 6 1 15,0 0-62-15,-1 0-12 0,1-3-2 0,3 3-1 16,-4 0-11-16,4 0-3 0,0 0 0 0,0-1 0 15,4 1-20-15,-4-6-9 0,0 6 8 0,0-3-8 16,0-3 0-16,0 3 0 0,4-3 0 0,-4 3 0 16,0-6 8-16,-4 3-8 0,4-3 0 0,1 0 8 15,-5-3-8-15,1 6 0 0,3-6 0 0,-7 1 8 16,3-1-8-16,1 0-11 0,-4 0 3 0,0 0 0 16,0 0-8-16,3 0 0 0,-3-3-1 0,0 4 0 15,0-7-10-15,0 6-1 0,-3 0-1 0,-1 0 0 16,1-3 6-16,-1 3 2 0,4 6 0 0,-3-2 0 15,3 2 13-15,-7-9 8 0,-1 3-10 0,5 0 10 16,3 6 0-16,0 0 0 0,-7 0-8 0,-4 0 8 16,11 0-20-16,-7 0-2 0,-3 6 0 0,3-6 0 0,0 6 10 0,3 3 1 15,-3-1 1-15,0 7 0 0,0-3 10 0,3 0 0 16,-3 2 0-16,4 4 0 0,-1 5-9 16,4-5 0-16,-3 9 0 0,3-10 0 0,0 7 9 0,0-4 0 15,0-8 0-15,3 9 0 0,1-7 0 0,-1 1 0 16,4 3 0-16,-3-7 0 0,-1-2 8 0,4 0 0 0,-3 6 0 0,3-9 0 15,-3-1 25-15,3-5 6 0,-4 6 1 0,1 0 0 16,3-6-25-16,0 6-5 0,0-6-1 0,0-6 0 16,3 6-1-16,1 0 0 15,0-6 0-15,3 0 0 0,3-5-36 0,-3 2-8 16,4-6-2-16</inkml:trace>
  <inkml:trace contextRef="#ctx0" brushRef="#br0" timeOffset="51196.468">21643 7431 922 0,'0'0'19'0,"0"6"5"15,0-6-24-15,0 9 0 0,0-9 0 0,0 9 0 16,0 0 82-16,3 2 11 0,-3 1 3 0,4 6 0 0,-4 2-26 0,4 4-5 0,-1-1-1 0,1 4 0 16,-1 2-7-16,1-2-1 0,-1 2-1 0,-3 3 0 15,4-8-5-15,-4 5-1 0,3-2 0 0,-3-4 0 16,4 4-14-16,-4 2-3 0,3 3-1 0,1-2 0 16,-1 8-5-16,-3 0-1 0,0 9 0 15,4-3 0-15,-4-8-13 0,3 2-4 16,-3-6 0-16,4 4 0 15,-1-16-8-15,1 4 8 0,-1-13-8 0,1 10 8 0,0-3-8 0,-1 5 0 0,-3-2 0 16,4-4 0-16,-1 1 0 0,-3-12 0 0,0-6 0 16,0 0 0-16,0 0 0 0,0 0 0 0,0 0 0 0,0 0-11 15,0 0-127-15,0 0-26 16</inkml:trace>
  <inkml:trace contextRef="#ctx0" brushRef="#br0" timeOffset="51827.629">21996 8193 999 0,'0'0'42'0,"0"0"-34"15,0 0 80 1,0 0 16-16,0 0 4 0,-4-3 0 16,4-3-26-16,0 0-5 0,-3 0-1 0,3 0 0 0,-4 0-19 15,1 0-4-15,3-2-1 0,-4 5 0 16,1-3-32-16,-1 0-6 0,0 3-2 0,1-3 0 0,-1 0-1 0,-3 6-1 0,7 0 0 0,-3-6 0 16,-4 6-10-16,0 0 10 0,7 0-10 0,-7 0 10 15,0 6-10-15,0 0 0 0,3-6 0 0,-3 9 0 16,0 3-12-16,3-4 12 0,-3 1-12 0,4 3 12 15,-4 0 0-15,3 0 0 0,-3-1 0 0,0-2 0 16,7 9 0 0,-3-6 0-16,3-7 0 0,3 7 0 0,-3 3 0 15,4-3 0-15,-1-7 8 0,1 7-8 0,-1-6 13 0,4 3-2 0,0-6-1 16,-3 3 0-16,3-3 16 0,0 0 3 0,-3 0 1 0,3 2 0 16,0-5-18-16,-4 0-3 0,4 0-1 0,4 0 0 15,-4-5 0-15,0 2-8 0,0-3 12 0,-4 3-4 16,5-9-8-16,-1 9 10 0,0-9-10 0,0 6 10 15,-4-5-10-15,1-4-16 0,3 6 4 0,-4 0 1 16,1-2-3-16,-1-1-1 0,1-3 0 0,-4 6 0 16,0 1 1-16,0 2 0 0,0 6 0 0,0 0 0 15,0 0 5-15,0-12 1 0,0 6 0 0,0 6 0 16,0 0-5-16,0 0-1 0,0 0 0 0,0 0 0 16,0 0 0-16,-4 12 0 0,1-3 0 0,-1 2 0 15,1-2 14-15,-1 0 0 0,1 9 0 0,3-7 0 16,0-5 0-16,0 3 0 0,0 9 0 0,0-12 0 15,3 5 10-15,1-5-10 0,-1 3 8 0,1 3-8 0,-1-6 9 16,4 5-9-16,-3-5 10 0,3 6-10 16,0 0 9-16,-3-3-9 0,3 5 8 0,0-5-8 0,3 3 0 15,-3 0 0-15,4-12-12 0,0 0 12 16,3 0-51-16,-4-6-2 0,4 0-1 0</inkml:trace>
  <inkml:trace contextRef="#ctx0" brushRef="#br0" timeOffset="52837.048">22726 8178 801 0,'0'0'16'0,"0"0"5"16,0 0-21-16,0 0 0 0,0 0 0 0,0 0 0 15,0 0 81-15,0 0 12 0,7 6 3 0,0-6 0 16,0 0-20-16,0 0-3 0,4 0-1 0,-1-6 0 16,1 6-40-16,-4-6-8 0,4 0-1 0,-1 6-1 0,-3-6 19 0,4 0 4 15,-1 3 1-15,-3 1 0 0,0-1-30 0,1 0-7 16,-5 0-1-16,-3 3 0 0,7-3 0 16,-7 3-8-16,0 0 12 0,0 0-4 0,4-9-8 0,-4 9 0 0,0 0 0 15,3-6 8-15,-3 0-8 16,0 0 0-16,0 0 0 0,-3 1 8 0,-1-1-8 0,-3 6 0 0,0-9 0 0,0 6 0 31,0 0 0-31,0 3 0 0,0-3 0 0,0 3 0 0,-4-3 8 0,1 3-8 0,-5-6 12 0,5 6-4 16,-4 0-8-16,3-6 10 0,1 6-10 15,-1 6 10-15,0-3-10 0,4 3-16 0,-3 3 4 0,3 6 1 16,0-4 11-16,3 1 0 0,-3-6 0 0,4 12 0 16,-1-10 0-16,1 4 0 0,3 0 8 0,0 0-8 15,0-4 0-15,0 4-16 0,0 0 2 0,3 0 1 16,4 0 13-16,0-7 0 0,0-2 0 0,4 3 0 15,-1 0 0-15,1 3 0 0,0 0 0 0,3-3 0 16,0-6 0-16,3 5 0 0,1-5 0 0,0 0 0 16,-1 0 0-16,1 0 0 0,3 0 0 0,-3 0 10 15,-1 0-10-15,-2-5 0 0,-1 5 0 16,0-12 0-16,0 0-15 0,3 0-5 0,-2-2 0 0</inkml:trace>
  <inkml:trace contextRef="#ctx0" brushRef="#br0" timeOffset="53228.364">23005 7505 832 0,'0'0'35'0,"0"0"-35"16,0 0 64-16,0 0 7 0,0 0 1 0,0 0 0 15,0 0-7-15,3 6-1 0,-3 8 0 0,4-2 0 16,-1 6-11-16,4-1-2 0,0 1-1 0,-3 3 0 16,3 5-16-16,0 3-3 0,0-2-1 0,0 2 0 15,0 1-16-15,-3-7-3 0,3-2-1 0,0 5 0 16,-4-2 5-16,4 5 1 0,-3-8 0 0,-1 14 0 15,-3-6-5-15,0 10-1 0,4-1 0 0,-4 3 0 16,-4-3-10-16,4-3 0 0,0-2 0 0,0-4 0 16,0 4 0-16,4-13 0 0,-1 4 0 0,-3-7-11 15,4-2 19-15,-4 0 3 0,4-7 1 0,-4 4 0 16,3-6-20-16,-3 0-4 0,4 0-1 0,-4-6 0 16,0 0-107-16,0 0-22 0,0 0-4 0</inkml:trace>
  <inkml:trace contextRef="#ctx0" brushRef="#br0" timeOffset="53532.995">22948 7943 1213 0,'0'0'34'0,"0"0"8"0,0 0-34 0,0 0-8 0,0 0 0 0,0 0 0 15,7 0 64-15,-3-6 10 0,3 6 2 0,3 0 1 16,-3-6-17-16,4 6-3 0,0-6-1 0,3 6 0 16,-4 0-21-16,1 0-5 0,3 0-1 0,-3 0 0 15,-1 0-13-15,4 0-4 0,0 0 0 0,1 6 0 16,2-6-12-16,4 0 0 0,-3 0 0 0,3 6 0 15,0-6-48-15,0 0-13 0,1 6-3 0</inkml:trace>
  <inkml:trace contextRef="#ctx0" brushRef="#br0" timeOffset="54591.649">23816 7555 1165 0,'0'0'24'0,"0"0"7"0,0 0-31 16,0 0 0-16,0 0 0 0,0 0 0 0,0 0 57 0,0 0 6 16,0 0 1-16,0 0 0 0,0 0-27 0,-4 11-5 0,1-11 0 15,-4 12-1-15,3-3 7 0,1 9 2 0,-4-1 0 0,3-5 0 16,1 6-12-16,-1 8-3 0,4-8 0 0,-3 8 0 15,-1-2 12-15,4-4 3 0,-3 4 0 0,3 2 0 16,0 4-20-16,0-1-3 0,0 3-1 0,3 4 0 16,-3-4-6-16,0 3-2 0,4 9 0 0,-4-5 0 15,0-10-8-15,0 3 0 0,-4 4 0 0,4-13 0 16,-3 4 0-16,3-10 0 0,0 1 0 0,0-3 0 16,0-4 0-16,0 1 0 0,0-3 0 0,0-3 0 15,0-6 28-15,0 0 3 0,0 0 1 0,0 0 0 16,0 0-4-16,0-12 0 0,0 3 0 0,-4 3 0 15,4-5 7-15,0-10 1 0,0 9 0 0,0-5 0 16,0-1-56-16,0-6-10 0,-3 4-2 0,3-7-1 16,0-2 33-16,-4 6-8 0,4-10 8 0,-3 4 0 15,-1 2-12-15,4 4 2 0,-4-1 0 0,1 4 0 16,3 2 2-16,-4 0 0 0,4-5 0 0,4 8 0 16,-4-8-4-16,3 2 0 0,1-2 0 0,0 5 0 15,-1-3-16-15,1-2-3 0,-1 5-1 0,4-5 0 0,-3 8 18 16,3-9 3-16,-4 4 1 0,4 2 0 15,0 1 1-15,0-4 0 0,0 3 0 0,1-5 0 16,-1 8 9-16,0 1 0 0,0-1 0 0,3 9 0 16,-3-6 0-16,4-5 0 0,0 8 0 0,-4 0 0 0,7 0 0 0,-4 3 0 0,1 0 0 15,-1 0 0-15,1 1-8 0,0 5 8 0,-1 0-8 0,1 0 8 16,-4 0 0-16,0 5 0 0,3-5 0 0,-6 6 8 16,0 6 0-16,-1-6 0 0,1 6 0 0,-8 2 0 15,4 10-8-15,-3-1 0 0,-5 10 0 0,1-7 0 16,0 4 0-16,0 2 0 0,-3 3 0 0,-1-5 0 15,1 2 0-15,-1-6 8 0,0 4-8 0,1-7 8 16,-1-5-8-16,4 3 0 0,-3-4 0 0,6-5 0 16,-3 0 0-16,0 2 0 0,0-8 0 0,3 0 0 15,4-6 11-15,0 0 1 0,0 0 0 0,-7 6 0 16,7-6-12-16,0 0 0 0,-7 0 0 0,7 0-11 16,0 0 11-16,-7 6 0 0,7-6 0 0,-7 0 0 15,7 0 0-15,0 0-8 0,-3-6 8 0,3 6-8 16,0 0-10-16,0 0-2 0,0 0 0 0,0 0 0 15,0 0-16-15,0 0-3 0,0 0-1 0,0 0 0 16,0 0 40-16,0 0 0 0,0 0 0 0,0 0 0 16,0 0-14-16,0 0 5 0,0 0 1 0,0 0 0 15,0 0 8-15,0 0 0 0,0 0 0 0,0 0 0 16,0 0 0-16,7 6 11 0,0 0-3 0,-4 0 0 16,4 3 20-16,-3-4 3 0,-1 7 1 0,4-6 0 0,-3 6-32 15,-1 0 0-15,5-4 0 0,-5 1 0 0,4 6 12 16,0 3-3-16,0-7-1 0,0 4 0 0,0 3-8 0,0-7 0 0,0 7 0 15,-3-9 0-15,3 6 0 0,-3-1 8 0,-1-2-8 16,4 0 8-16,-3 0-8 0,-1-1 0 0,4 4 0 0,-3 3 0 16,-1-7 0-16,1-2 8 0,-1 0-8 15,1 6 8-15,-4-9-19 0,0-6-4 0,3 5-1 0,1-5 0 16,3 6-144-16,-3-6-28 16</inkml:trace>
  <inkml:trace contextRef="#ctx0" brushRef="#br0" timeOffset="55149.733">24045 8054 1045 0,'0'0'44'16,"0"0"-36"-1,0 0 74-15,11 0 14 0,-4 0 4 0,0-5 0 16,0 5-24-16,0 0-5 0,0 0-1 0,0 0 0 16,4 5-38-16,-1-5-8 0,1 0-2 0,0 0 0 15,-1 0-22-15,1 0 0 0,-1 0 0 0,-3 0 0 16,4 0 0-16,-4 0 0 0,-7 0 0 0,11 0 0 15,-4 0 0-15,-7 0 0 0,7-5 0 0,0 5 0 16,0-6 30-16,0 0 2 0,0 0 0 0,-4-6 0 16,1 6-32-16,0-3 0 0,-1 4 0 0,1-13 0 15,-1 12-20-15,1-6-9 0,-4 3-3 0,0-2 0 0,0 5 10 0,0 0 2 0,-4-6 0 0,1 6 0 32,-1 0-29-32,1-8-6 0,-5 8-1 0,5 0 0 15,-1 0 4-15,4 6 0 0,-7 0 0 0,0-6 0 0,0 6 22 0,0 0 5 0,0 0 1 0,-3 6 0 16,3-6 12-16,-4 6 4 0,4 0 0 15,-4 0 0-15,1 8 8 0,3-2 0 0,-4 0 0 0,0 0 0 16,4 2 14-16,0 4 5 0,0 0 1 16,0-4 0-16,0 10 19 0,4-1 4 15,3-8 1-15,-4 9 0 0,4-7-16 0,0-17-4 0,4 18 0 0,-4-3 0 16,0-15 20-16,0 17 4 0,0-17 1 0,0 12 0 16,3 6 5-16,4-12 1 0,-3 2 0 0,3-2 0 15,0 0-39-15,0 0-8 0,0-6-8 0,0 6 11 16,4-6-11-16,-1 6 0 0,1-6 0 0,-1 0 8 15,1 0-48-15,3 0-9 0,-3-6-3 0</inkml:trace>
  <inkml:trace contextRef="#ctx0" brushRef="#br0" timeOffset="55715.039">24352 7881 725 0,'0'0'15'0,"0"0"4"0,-3 9-19 16,-1 3 0-16,4-7 0 0,0 7 0 0,-3-6 71 0,3 6 10 0,-4-6 3 0,4 11 0 16,0-2 9-16,-3 3 3 0,3-1 0 0,0 4 0 15,0 2-58-15,0-8-11 16,0 9-3-16,0-7 0 0,0 1 20 0,0-3 3 0,-4-4 1 0,4 1 0 15,0 0-20-15,-3 0-3 0,3-12-1 0,0 6 0 16,0-6 19-16,-4 8 3 0,4-8 1 0,0 0 0 16,0 0-15-16,0 0-4 0,0 0 0 0,0 0 0 15,0 0 0-15,4-6 0 0,-4-2 0 0,3-4 0 16,1 0-28-16,-4 0 0 0,3-5-13 0,1 2 4 16,-1-3 9-16,1 7-8 0,-1-13 8 0,1 9-8 15,-1-2 8-15,1-1 0 0,-1 3 8 0,1-2-8 16,-4 5 0-16,3 6 0 0,-3-9 0 0,4 4 8 15,-1 5-8-15,1 0 0 0,0-6 0 0,-1 12 0 16,-3 0 0-16,0 0 0 0,0 0 0 0,0 0 0 16,0 0 0-16,4-6 0 0,3 6 0 0,0 0 0 15,-4-6 0-15,4 6 0 0,0 0 0 0,-3 0 0 16,3 6-16-16,0-6-4 0,0 6 0 0,-3-6-1 16,3 6 5-16,0 0 2 0,3 6 0 0,-3-3 0 15,0 2 14-15,0 1 8 0,0 6 0 0,1-1-8 16,-5 4 0-16,1 2 0 0,-1-2 0 0,-3 8-9 15,0-11 9-15,0 3 0 0,0-4 0 0,0 1 0 16,0 0 0-16,-3-7 0 0,3 10 0 0,-4-9 0 16,8-1 0-16,-4-2 0 0,0 0 0 0,0 0 8 15,0-9-8-15,0 0 0 0,0 0-8 0,0 0 8 0,7 6-13 0,-4-6 2 16,4 0 1-16,0 0 0 16,-3-9-194-16,3 0-38 0</inkml:trace>
  <inkml:trace contextRef="#ctx0" brushRef="#br0" timeOffset="56315.947">24779 7919 1044 0,'0'0'21'0,"-3"-6"7"16,-4 6-28-16,7 0 0 0,-8-6 0 0,5 6 0 15,3 0 108-15,-7-5 16 0,3-1 3 0,-3 6 1 16,4-3-59-16,-4 3-11 0,0 0-2 0,0 3-1 16,0-3-32-16,0 6-7 0,-1-1 0 0,1-5-1 15,0 6 8-15,-3 0 1 0,3 0 1 0,3 0 0 16,-3 6-25-16,4-3 0 0,-4 2 8 0,3 7-8 0,0 0 12 0,-3-7 0 0,4 10 0 0,-1-3 0 15,4-1-4-15,0-2 0 16,0 8 0-16,0-11 0 0,0 3 4 0,4 0 0 0,-1-7 0 16,-3-2 0-16,7 6 16 0,-3-6 3 0,3 0 1 15,0 0 0-15,-7-6-16 0,7 3-4 0,4-3 0 16,-4 0 0-16,0-3-12 0,0 3 9 0,4 0-9 16,-4-6 8-16,0 0-8 0,0 0 0 0,3-6 9 15,-3 3-9-15,0-2 0 16,-3-1 0-16,3 0 0 0,-4 0-8 0,1 1 8 15,0-10-13-15,-1 9 5 0,1 1 8 0,-4-7-14 0,3 3 5 0,-3 3 1 16,4-5 0-16,-4 5 8 0,-4 6 0 0,4-3 0 0,-3 3 0 16,3 4 0-16,0-7 0 0,0 9 0 0,0 0 0 15,0 0-22-15,0 0-2 0,0 0-1 0,0 0 0 16,0 0 13-16,0 6 4 0,-4-1 0 0,4 4 0 16,-3 3 8-16,-1-6 0 0,0 0 0 0,4 6-8 15,0-4 8-15,0 4-10 0,4 0 10 0,-4 6-10 16,4-7 10-16,-4 4 0 0,3 9 0 0,1-13 0 15,-4 7 0-15,3 0 0 0,1 2 0 0,-1-2 0 16,1-4 0-16,3 4-10 0,-4 0 10 0,4-1-13 16,0-5-46-16,-3 3-9 0,6-3-1 0,-2-7-1 15,-1 7-133-15,3-6-26 0</inkml:trace>
  <inkml:trace contextRef="#ctx0" brushRef="#br0" timeOffset="58045.964">25940 7831 801 0,'0'0'16'0,"7"3"5"16,-7-3-21-16,3 0 0 0,4 0 0 0,-3 0 0 15,-4 0 80-15,7-3 12 0,-7 3 3 0,0 0 0 16,0 0-18-16,0 0-3 0,0 0-1 0,0 0 0 15,0 0-13-15,0 0-4 0,0 0 0 0,0 0 0 0,0 0-26 16,0 0-6-16,0 0 0 0,0 0-1 0,0 0-2 0,0 0 0 16,0 0 0-16,0 0 0 0,0 0-3 0,0 0-1 15,0 0 0-15,-7-3 0 0,7 3-17 0,-7 0 8 0,7 0-8 16,-7-3 0 0,0 0 0-16,7 3 0 0,-7-3 0 0,0 3 0 15,-4 0 0-15,4 3 0 0,0 3 0 0,-4-3 0 16,1 3 0-16,-1-3 0 0,4 3 0 0,-3-6 0 15,-1 11 0-15,-3-5 0 0,3 0 0 0,1 0 0 0,-1-3 0 16,4 3 0-16,0 0-10 0,-4-3 10 0,8 6 0 0,-4-4 0 0,7-5 12 0,-7 6-4 16,7-6-8-16,0 0 0 0,0 0 0 0,0 0 0 15,-7 6 0-15,7-6 0 0,0 0 0 0,0 0 0 16,0 0 0-16,0 0 12 0,0 0-12 0,0 0 12 16,0 0 10-16,0 0 2 0,0 0 1 0,7 0 0 15,0 0 11-15,0 0 3 0,0 0 0 0,4-6 0 16,-4 0-28-16,0 1-11 0,3-4 8 0,-3 3-8 15,0 3 0-15,4 0 0 0,-4 3 8 0,0-3-8 16,4 3 0-16,-4 0 0 0,3 0 0 0,-3 3 0 16,0-3 0-16,4 3-9 0,-4-3 9 0,0 6 0 15,0-3 0-15,-3 0 0 0,3 8 0 0,-4-5 0 16,4 0-12-16,0 0 4 0,-3 6 8 0,3-6-13 16,-7 8 13-16,3-2 0 0,-3 6 0 0,4-6 0 15,-4 2 0-15,0-2 0 0,0 6 0 0,0-7 0 16,-4 1 0-16,4 0 0 0,-3 3 0 0,-1-4 0 15,1 1 0-15,-1 0 0 0,1 0 0 0,-1-6 0 16,1 2 0-16,3-8 0 0,-4 6 0 0,1 0 0 16,3-6 0-16,-4 6 0 0,-3 0 0 0,7-6 0 15,0 0 0-15,0 0 0 0,0 0 0 0,0 0 0 16,0 0 0-16,0 0 0 0,-7 12 0 0,0-9 0 16,7-3-25-16,-7 3-3 0,7-3 0 0,-7 0 0 0,0 0 12 0,3-3 1 0,-3 0 1 15,4-9 0-15,-4 6-6 0,3 0-2 0,-3 0 0 16,0-3 0-1,0 1-35-15,0-4-7 0,0 3-2 0,0-3 0 0,0 6-27 16,0-5-6-16,0-7-1 0,0 9 0 0,3-3-4 16,1 7 0-16</inkml:trace>
  <inkml:trace contextRef="#ctx0" brushRef="#br0" timeOffset="58795.073">26222 7881 1212 0,'0'0'25'0,"0"0"6"0,-7 0-31 0,7 0 0 0,0 0 0 0,-7-3 0 31,0 0 67-31,3 3 7 0,4 0 2 0,-7 0 0 0,7 0-29 0,0 0-6 16,-7 0-1-16,7 0 0 0,0 0-22 0,0 0-5 0,0 0-1 0,-7 0 0 15,7 0-12-15,-10 0 0 0,10 0 0 0,-4 3 0 16,4-3 0-16,-7 3 0 0,0 3 0 0,0 0 0 16,7-6 0-16,-7 9 0 0,3-4 0 0,-3 7 0 15,0-6 9-15,4 0-1 0,-4 6 0 0,3-3 0 16,-3-1-8-16,3 7 0 0,-3-3 0 0,4 0 0 15,-1-1 8-15,1 1 0 0,-1 3 0 0,1 2 0 16,3-5-8-16,0 6 0 0,0 2 0 16,0-2 0-16,0-3 0 0,0-1 0 0,3 1 0 0,-3-9 0 15,4 0 0-15,-1 6 12 0,-3-12-4 0,7 6 0 16,0-4 28-16,0 1 4 0,1 0 2 0,-1 0 0 16,0-3 14-16,3-3 2 0,-3-3 1 0,4 1 0 15,-1-4-19-15,1-3-3 0,0 0-1 0,-1 1 0 16,1-7-8-16,-1 3-3 0,1 3 0 0,0-11 0 15,-4 8-25-15,3-8 0 0,-3 2 0 0,4 3 0 16,-4-5 0-16,0 11 0 0,0-5 8 0,-3 2-8 16,-1 3-31-16,1 0-8 0,-1 1-1 0,1-1-1 0,-1 3 19 15,-3 3 4-15,-3 0 1 0,3 0 0 16,0 6 4-16,0 0 1 0,-4-6 0 0,4 6 0 16,0 0-17-16,-7-5-3 0,7 5-1 0,-11 0 0 0,4 0 15 0,-3 0 3 15,-1 0 1-15,1 5 0 0,-1 1-6 0,4-6 0 0,-4 6-1 16,4 0 0-16,0-3 21 0,-3 3 0 0,3 0 0 0,3 6 8 15,-3-7-23-15,4 1-5 0,-1 0 0 16,1 6-1-16,-1 0-95 16,0-1-18-16,4 4-4 0</inkml:trace>
  <inkml:trace contextRef="#ctx0" brushRef="#br0" timeOffset="59891.683">25830 7881 817 0,'0'0'34'0,"0"0"-34"15,0 0 67-15,0 0 6 0,0 0 2 0,0 0 0 16,0 0-21-16,0 0-4 0,0 0-1 0,0 0 0 16,0 0-26-16,0 0-6 0,0 0-1 0,0 0 0 15,0 0-8-15,0 0-8 0,0 0 12 0,0 0-12 16,0 0 15-16,0 0-4 0,0 0-1 0,-7 3 0 16,7-3 7-16,0 0 2 0,-7 0 0 0,7 0 0 15,-7 3-4-15,7-3-1 0,-7 3 0 0,7-3 0 16,-7 0-6-16,0 0-8 0,7 0 11 0,-7 0-11 15,0-3 17 1,7 3-3-16,-7-3-1 0,7 3 0 0,-7 0 5 0,7 0 1 0,-7 0 0 0,7 0 0 16,0 0 4-16,0 0 1 0,0 0 0 0,0 0 0 15,0 0 4-15,-7 0 0 0,7 0 1 0,0 0 0 16,-4-3-9-16,1-3-3 0,3 6 0 0,0-6 0 16,0 0-17-16,0 0 10 0,0-5-10 0,0 2 8 15,3 3-8-15,-3 0 0 0,0 0 0 0,4 0 0 16,-4 0 0-16,3 1 0 0,1-7 0 0,-1 6 0 15,1-3 0-15,-1-3 0 0,1 1 0 0,-1 5 0 16,1-6 0-16,-1 0 0 0,1-2 0 0,0 5 0 16,-1 0 0-16,1-3 0 0,-1 0 0 0,1 1 0 15,-1 2 0-15,1 0 0 0,-1 0-12 0,1 3 12 0,3 0-16 16,-4 1 4-16,4-7 0 0,-3 6 1 16,3 0-24-16,0 3-5 0,0 0 0 0,0 3-1 15,4 0-3-15,-1 0-1 0,1 3 0 0,3 0 0 16,0 9 2-16,0-6 1 0,0 0 0 0,0 5 0 15,1-2-11-15,-5-3-3 0,1 0 0 0</inkml:trace>
  <inkml:trace contextRef="#ctx0" brushRef="#br0" timeOffset="60727.614">26405 7943 801 0,'0'0'16'0,"0"0"5"0,0 0-21 16,0 0 0-16,0 0 0 0,0 0 0 0,0 0 79 15,0 0 11-15,0 0 2 0,0 0 1 0,0 0-43 0,0 0-9 0,0 0-1 0,0 0-1 16,0 0 6-16,0 0 2 0,0 0 0 0,0 0 0 16,0 0-2-16,0 0 0 0,0 9 0 0,-3-4 0 15,-1 1-31-15,4 6-6 0,-3-6-8 0,3 0 11 16,0 6-11-16,-4-4 8 0,4 4-8 0,0 0 8 16,0 6-8-16,0-7 0 0,0-11 0 0,0 18 0 15,0-18 0-15,-3 21 0 0,3-21 0 16,0 17 0-16,0-17 0 15,-4 12 0-15,4-12 0 0,0 0 8 16,0 0-8-16,0 0 8 0,0 0-8 0,0 0 8 0,0 0 7 0,0 0 1 0,0 15 0 16,0-15 0-16,0 0 19 0,0 0 4 0,0 0 1 0,0 0 0 15,0 0-20-15,-3 0-3 0,3-3-1 0,0 0 0 16,0-6-16-16,0 3 0 0,0 0 0 0,0-6 0 16,3 1 0-16,-3-1 0 0,0-3 0 0,4 3-9 15,-1-5-5-15,1-1-1 0,-1 3 0 0,1-2 0 16,3-1 15-16,-4 1-12 0,5 2 12 0,-5-3-12 15,4 6 12-15,-3-2 0 0,-1 2 0 0,1 6 0 16,-1-6 0-16,-3 6 0 0,4-5 0 0,-4 5 0 16,0 6 0-16,3-6 0 0,1-3 0 0,-4 9 0 15,3-3 0-15,-3 3 0 0,0 0 0 0,0 0 0 16,0 0 0-16,0 0 0 0,0 0 0 0,0 0 0 0,4-3 0 16,-4 3 0-16,7 0 0 0,-7 0 0 0,3 3 0 0,-3 3 0 15,4-3 0-15,0 6 0 0,-1-3-18 16,1 0-1-16,-1 5 0 0,1-5 0 0,3 3 9 15,-7 3 2-15,3 0 0 0,-3 5 0 0,4 1 8 16,-1 5 0-16,1 4 0 0,-1 2 0 16,-3 4 0-16,0-1 0 0,0 3 0 0,0 0 0 15,0-8 0-15,0-1-8 0,0-2 8 0,0-6-8 16,0-1 8-16,4 4-10 0,-1-10 10 0,-3 1-10 16,4-3-15-16,-4-3-3 0,0-6-1 0,0 0 0 15,0 0-126-15,0 0-25 0</inkml:trace>
  <inkml:trace contextRef="#ctx0" brushRef="#br0" timeOffset="61275.3">26659 7234 801 0,'0'0'16'0,"0"0"5"0,0 0-21 0,0 0 0 0,0 0 0 0,0 0 0 16,0 0 56-16,0 0 6 0,0 0 2 0,0 0 0 15,-3 12-7-15,-1-6-1 0,1 0 0 0,-1 3 0 16,4-1-12-16,0 7-4 0,0-3 0 0,0 5 0 16,0-5-12-16,0 9-4 0,0-9 0 0,4 8 0 15,-4 4 13-15,0 5 3 0,3-5 0 0,1 14 0 16,-1 0-23-16,1 0-4 0,-4 9-1 15,3-9 0-15,1 1 0 0,-4 2 0 16,4-6 0-16,-1 3 0 0,1 1 0 0,-4-4 0 0,0 3 0 16,3 0 0-16,-3 6-3 0,-3 3-1 0,3 3 0 0,-4-8 0 15,4 2 10-15,0-12 2 0,0-3 0 0,0 4 0 16,0-16-10-16,4 7-2 0,-4-9 0 0,3 2 0 16,1 1-8-16,-4-9 8 0,3 0-8 0,1-1 8 15,-1 4-8-15,1-6 8 0,-1 0-8 0,-3-6 8 16,0 0-8-16,0 0 8 0,0 0-8 0,4-6 8 15,3 6-115-15,-4-6-23 0,4 0-5 0</inkml:trace>
  <inkml:trace contextRef="#ctx0" brushRef="#br0" timeOffset="61767.739">26497 7875 984 0,'0'0'20'0,"0"0"5"0,0 0-25 0,0 0 0 0,0 0 0 0,0 0 0 16,0 0 69-16,0 0 9 0,0 0 2 0,0 0 0 15,0 0-16-15,0 0-4 0,0 0 0 0,0 0 0 16,0 0-9-16,0 0-3 0,0 0 0 0,0 0 0 16,0 0 3-16,0 0 0 0,0 0 0 0,0 0 0 15,0 0-35-15,0 0-6 0,0 0-2 0,0 0 0 16,0 0 6-16,0 0 1 0,0 0 0 0,0 0 0 15,0 0-7-15,0 0 0 0,0 0-8 0,0 0 12 16,0 0 25-16,0 0 5 0,0 0 1 0,7 0 0 16,-3 3-15-16,6-3-4 0,-3 0 0 0,4 0 0 15,0 0 7-15,3-3 1 0,0 3 0 0,0-6 0 16,3 6-32-16,1 0 0 0,0-6 0 0,3 6 0 16,-3 0 0-16,3-6 0 0,-4 1 0 0,1-1 0 15,0 6-10-15,-1-6-8 0,4 3-2 0,-6-3 0 16,2 3-12-16,-3 0-4 0,0 0 0 0,1 0 0 15,-1 0-108-15,-4 0-23 0,4 3-4 0</inkml:trace>
  <inkml:trace contextRef="#ctx0" brushRef="#br0" timeOffset="63163.579">27538 7943 801 0,'0'0'34'0,"0"0"-34"32,0 0 100-32,0 0 12 0,0 0 4 0,0 0 0 0,0 0-52 0,0 0-9 0,-4 9-3 0,4-4 0 15,0 1-25-15,0 6-6 0,4-6-1 0,-4 0 0 16,0 6 12-16,3-1 1 0,-6 1 1 0,6 3 0 16,-3 2-16-16,0-5-3 0,0 6-1 0,4 2 0 15,-4-2-14-15,0-3 0 0,0-1 0 0,-4 1 0 16,4-3 0-16,0 3 0 0,0-4 0 0,0 1 0 31,-3 6 9-31,3-12-1 0,0 5 0 0,0-11 0 0,0 0-8 0,0 0 0 0,0 0 9 0,-4 3-9 16,4-3 12-16,0 0-3 0,0 0 0 0,0 0 0 15,0 0 19-15,0 0 3 0,0 0 1 0,0 0 0 16,0 0-18-16,0 0-3 0,0 0-1 0,0 0 0 16,0 0-2-16,0 0-8 0,4 0 12 0,-4 0-4 15,7-3 2-15,0 3 0 0,-4-5 0 0,5-1 0 16,-5 0-10-16,1-6 10 0,-4 0-10 0,3 0 10 15,1-2-10-15,-4 2-14 0,3-6 3 0,1 4 1 16,-4-4-3-16,0 0-1 0,3 7 0 0,-3-10 0 16,4 9 4-16,-4-5 1 0,0-1 0 0,3 6 0 15,-3-2-16-15,0 2-3 0,0 0-1 0,0 6 0 16,0 0 19-16,4 0 10 0,-1 1-10 0,-3 5 10 16,0 0 0-16,0 0 0 0,0 0 0 0,4-9 0 15,-4 3 0-15,0 6 0 0,3-6 0 0,-3 0 0 16,0 6 0-16,0 0 0 0,0 0 8 0,0 0-8 15,0 0 8-15,0 0-8 0,0 0 12 0,0 0-12 16,4-6 0-16,-4 6 0 0,3 0 0 0,-3 0 0 0,4-6 0 0,-1 6 0 16,-3 0 0-16,4-6 0 0,-4 6 0 15,4 0 0-15,3 0 0 0,-7 0 0 16,3 0 0-16,1 0-9 0,-1 0 9 0,-3 0 0 16,4 0 0-16,3 0-8 0,-4 0 8 0,1 0 0 0,-4 0-11 15,3 0 11-15,1 6-13 0,3-6 5 0,-4 6-3 0,1 0 0 0,0 0 0 16,3 0 0-16,-4 0 11 0,1 0-8 0,-1-1 8 0,1 4-8 15,-1 3 8-15,4 0 0 0,-3 5 0 0,-1-5 0 16,1 9 0-16,-1 2 0 0,1-8 0 0,-4 14 0 16,3-11 9-16,-3 0-9 0,0 2 12 0,0-2-12 15,4 0 12-15,-4-4-4 0,0 4 0 0,0 0-8 16,-4-10 12-16,4 4-12 0,0 6 12 0,0-12-12 16,0 5 8-16,0-5-8 0,0 0 0 15,0 3 0-15,0-9 0 16,0 0 0-16,0 0 8 0,0 0-8 0,0 0 8 0,0 0-8 0,4 3 12 0,-4-3-12 15,4 3 0-15,-1-3-22 0,1-3 3 0,3 0 1 16,-4-3-120 0,4 3-24-16,-3-9-5 0</inkml:trace>
  <inkml:trace contextRef="#ctx0" brushRef="#br0" timeOffset="64006.766">27944 8007 801 0,'7'-14'16'0,"-7"14"5"16,3-6-21-16,-3 6 0 0,0 0 0 0,4-6 0 15,-4 6 97-15,0 0 15 0,0 0 4 0,0 0 0 16,0 0-7-16,0 0-1 0,0 0 0 0,0 0 0 15,0 0-51-15,0 0-10 0,0 0-3 0,0 0 0 16,0 0-12-16,0 0-4 0,0 0 0 0,0 0 0 16,0 0-9-16,3 6-3 0,-3-6 0 0,0 0 0 15,4 6 18-15,-1 0 3 0,-3-6 1 0,4 8 0 16,-1-2-30-16,-3-6-8 0,7 9 0 0,-3 0 0 16,-4-9 12-16,0 0-3 0,7 0 0 0,-7 0 0 15,3 6-9-15,5-6 8 0,-1 0-8 0,-7 0 8 16,7 0-8-16,-4 0 0 0,4-6 0 0,-3 6 0 15,3 0 8-15,-4-9 0 0,4 6 0 0,-3 0 0 16,3 0 0-16,-4 0 0 0,1 0 0 0,0 0 0 16,-1-2-8-16,4-7 0 0,-3 6 0 0,3 0 0 15,-4 0 0-15,4 0-11 0,-3 0 3 0,-1 1 0 16,1-4 0-16,-1 3 0 0,1-6 0 0,-1 6 0 16,-3 0-4-16,4 0 0 0,-4 1 0 0,3-4 0 15,-3 9-16-15,0-3-3 0,-3-3-1 0,3 6 0 0,0 0 7 0,0 0 1 0,0 0 0 0,-7-3 0 31,7 3-13-31,0 0-3 0,-11 0 0 0,4 0 0 0,0 0 23 0,0 3 4 0,-3-3 1 0,3 6 0 16,-4-3 3-16,0 0 1 0,4 3 0 0,-3-1 0 16,-1 1 8-16,1 0 0 0,3 6 0 0,-4-6 0 15,0 6 0-15,1-4 0 0,-1-2 0 0,1 6 0 16,3 0 0-16,-1 0 0 0,5-7 0 0,-1 4 0 16,-3-3 0-16,4 6 0 0,-1-6 0 0,1 6-8 15,-1-7 17-15,4 1 4 0,0 3 1 0,0 3 0 16,0 0 20-16,0-1 4 15,0 1 1-15,0 0 0 0,0-3-24 0,4 3-5 0,-4-1-1 0,3-5 0 16,1 6 3-16,3 0 0 0,-4-6 0 0,4 2 0 16,1 1-12-16,-1 0 8 0,3 3-8 0,-3-6 8 15,4 0 0-15,-1-1 0 0,1 1 0 0,0 0 0 16,-1-3-8-16,4 6 0 0,-3-6 0 0,-1 3 8 16,-3-6-17-16,4 6-4 0,0-6-1 0,-1 0 0 15,1 0-46-15,-4 0-10 0,3 0-2 0,1-6 0 16,0 6-36-16,-4-9-8 0,7 0-2 0</inkml:trace>
  <inkml:trace contextRef="#ctx0" brushRef="#br0" timeOffset="64475.428">28152 7611 923 0,'0'0'39'16,"0"0"-31"-1,0 0 70-15,0 0 14 0,0 0 4 0,0 0 0 16,0 0-26-16,0 0-5 0,0-6-1 0,0 6 0 15,0-6-9-15,0-3-3 0,0 3 0 0,0-3 0 16,7-5-32-16,-4 2-6 0,1 0-2 0,3-6 0 16,0 7 21-16,-4 2 4 0,4-3 1 0,-3 0 0 15,3 1-30-15,0 2-8 0,0 0 0 0,0 6 0 16,0-3 0-16,0-6-8 0,4 6 0 0,0 1 0 16,-1-1-54-16,1 0-10 0,3 3-3 0</inkml:trace>
  <inkml:trace contextRef="#ctx0" brushRef="#br0" timeOffset="78821.446">28377 7981 679 0,'0'0'19'0,"0"0"5"0,0 0-24 0,0 0 0 0,0 0 0 0,-7 6 0 16,0-6 12-16,0 6-3 0,0 0 0 0,7-6 0 16,0 0-9-16,0 0 0 0,0 0 0 0,-7 0-11 15,7 0 24-15,-7 5 5 0,7-5 1 0,0 0 0 16,-7 3 53-16,7-3 10 0,0 0 2 0,0 0 1 15,0 0 3-15,-7 3 0 0,7-3 0 0,0 0 0 16,-7 3-20-16,7-3-4 0,-7-3-1 0,7 3 0 16,0 0-31-16,0 0-5 0,0-6-2 0,0 6 0 15,-4 0-8-15,4 0-1 0,0 0-1 0,4-5 0 16,-4-1 0-16,0 0 0 0,3 0 0 0,1 6 0 16,-4-6-15-16,3 0 0 0,1 6 0 0,0-6-10 15,-4 6 10-15,7 0 8 0,-4-3-8 0,4 3 11 16,0 0-11-16,-3-3 0 0,3 3 0 0,0-3 0 15,-4 3 0-15,-3 0 0 0,4 3 0 0,-4-3 0 0,7 0 0 0,0 0 0 16,0-3 0-16,0 3 0 0,0 0 0 0,0-2 0 16,0 2 0-16,0 0 0 0,-7 0 0 15,4-3 0-15,3 3 0 0,-7 0 0 0,7 0 0 0,-7 0 0 16,7-6 0-16,-7 6 0 0,0 0 0 0,0 0 0 0,0 0 0 16,0 0 0-16,0 0 0 0,0 0 0 0,0 0 0 0,0 0 0 15,0 0-13-15,0 0-5 0,7 0-1 0,-7 0 0 16,0 0 5-16,0 0 1 0,0 0 0 0,0 0 0 15,0 0 13-15,0 0 0 0,0 0 0 0,0 0-9 16,0 0-4-16,0 0-1 0,0 0 0 16,0 0 0-16,0 0 14 0,0 0-9 15,0 0 9-15,-3 0-8 0,-1-6 8 0,-3 6 0 0,3 0 0 0,-3-6 0 16,0 6 0-16,0 0 0 0,0 0 0 16,-3 0-8-16,3-6 8 0,0 6 14 0,-1 0-3 0,-2 0-1 15,6 0-2-15,-3 0-8 0,0 0 12 0,4 0-4 16,-8 0-8-16,4 0 10 0,0 0-10 0,-4 0 10 15,4 0-10-15,0 0 0 0,7 0 0 0,-7 0 0 16,4 0 0-16,3 0 0 0,-7 0 0 0,-4 0 0 16,11 0 0-16,0 0 0 0,-7 0 0 0,7 0 0 15,-7 0 0-15,0 0 8 0,7 0-8 0,-7-6 8 16,7 6-8-16,0 0 0 0,0 0 0 0,0 0-11 16,0 0 11-16,0 0 0 0,-7 0 0 0,7 0 0 15,0 0 0-15,-7 0 0 0,7 0 8 0,0 0-8 16,0 0 0-16,0 0 0 0,0 0 0 0,0 0-8 0,0 0 8 0,-7 0 0 0,7 0 0 15,0 0 0-15,0 0-12 0,-11 0 4 16,11 0 0-16,0 0 0 0,-7 6 8 0,7-6 0 0,0 0 8 16,-7 12-8-16,4-6 0 0,-1 3 0 15,4-9 0-15,-4 8 0 0,1 1 0 0,3 3 0 16,0 0-12-16,0-1 4 0,3-5 8 0,-3 3 0 16,4 3 0-16,0 0-8 0,-1-1 8 15,1 1 0-15,-1 3 0 0,1 3 0 0,3-7 0 16,-4 7 0-16,4-6 0 0,-3-1 0 0,3-2 0 0,0 3 0 0,0-6 0 0,0 6 0 15,4-4 0-15,-4 1 0 0,0 0 0 0,-4-3 0 16,1-6 10-16,3 6-2 0,-4 0-8 0,1-6 12 16,-1-6-12-16,1 6-15 0,-1-6 3 0,1 0 1 15,3 3-153-15,0-3-30 0</inkml:trace>
  <inkml:trace contextRef="#ctx0" brushRef="#br0" timeOffset="80055.002">28360 8104 680 0,'0'0'14'0,"0"0"3"0,0 0-17 0,0 0 0 0,-7 0 0 0,0 0 0 15,7 0 53-15,-7-5 7 0,3 5 2 0,-3-6 0 16,7 6-32-16,0 0-6 0,0 0-2 0,0 0 0 15,-3 0 16-15,3 0 3 0,-8-9 1 0,8 9 0 16,0 0 18-16,0 0 3 0,0 0 1 0,0 0 0 16,0 0-25-16,-7 0-5 0,7 0-1 0,-7 0 0 15,7 0 4-15,0 0 1 0,0 0 0 0,-7 0 0 16,7 0-29-16,0 0-9 0,0 0 0 0,0 0 0 16,0 0 0-16,0 0 0 0,0 0 0 0,0 0 0 15,0 0 17-15,0 0-3 0,0 0-1 0,0 0 0 16,0 0 25-16,0 0 5 0,0 0 1 0,0 0 0 15,0 0-29-15,0 0-6 0,0 0-1 0,0 0 0 16,0 0-8-16,0 0 0 0,0 0 9 0,4-3-9 16,3 0 0-16,-4 0 0 0,4 3 0 0,1-3 0 15,-1 3 0-15,3 0-8 0,1 0 8 0,-4 0 0 16,0 0 0-16,0 0 0 0,0 0 0 0,0 0 0 16,-3 0 0-16,6 0 0 0,1 0 0 0,-4-3 0 15,0 3 0-15,0-3 0 0,0 3 0 0,0 0 0 16,0 0 0-16,0-6 0 0,0 6 0 0,0-6 11 0,-3 1-3 15,3-1-8-15,-4 0 12 0,4 0-4 0,-3-3 0 16,-1 0-8-16,1 0 12 0,0 4-4 0,-1-7 0 0,1 6-8 16,-1 0 12-16,-3 0-4 0,0-3-8 15,-3 3 10-15,-1-5-10 0,1 11 10 0,-1-6-10 16,-3 0 0-16,0 0-10 0,0 6 10 0,0-6 0 0,0 6 13 16,-4-6-1-16,4 6 0 0,-4-6-12 15,1 6 0-15,-1 0 0 0,1 0 0 16,-1 0-10-16,1 0-2 0,2 0 0 0,1 0 0 0,0 0 12 0,7 0 0 15,-3 0 0-15,-4 0 0 0,0-5 0 0,7 5-13 0,-7-6 5 16,7 6 8-16,0 0-11 0,-4-3 11 0,4 3-8 0,0 0 8 16,-7 0 0-16,7 0 0 0,-7 0 0 0,7 0 0 15,-7 3-12-15,7-3 2 0,-7 6 1 0,0-1 0 16,7-5 9-16,-11 6 0 0,4 0-9 0,7-6 9 16,0 0 0-16,-7 0 0 0,7 0 0 0,0 0 0 15,-7 6 0-15,7-6 0 0,-7 6 0 0,7-6 0 16,-7 6-11-16,7-6 3 0,-3 6 0 0,3-6 0 15,-8 9 8-15,8-9 8 0,0 0-8 0,-3 8 11 16,-1 1-11-16,-3-3 0 0,7 0 0 0,-3 6 0 16,-1-6 0-16,1 2 0 0,-1-2 0 0,4 3 0 15,-3 0 0-15,3 9 0 0,0-13 0 0,-4 7 0 16,4-3 0-16,0 0 0 0,-3 0 0 0,3 2 0 16,0-5 0-16,0 6 8 0,-4-3-8 0,4 3 8 15,0-12 0-15,4 8-8 0,-1 1 12 0,-3 3-4 16,4-6 0-16,-1 6-8 0,1-6 12 0,-4 2-4 0,7 1 0 0,-4 0-8 15,1 3 12-15,-1 0-4 0,8-7-8 0,-7-5 0 16,-1 9 0-16,1-3 0 0,-1-3 0 0,1 6 0 16,-1 3 0-16,1-12 0 0,-4 0 11 0,7 5-3 0,0 1-8 15,0-6 12-15,-4 6-12 0,1 0-10 0,3-6 2 0,-4 3 0 16,5 3 32-16,-8-6 8 0,3 3 0 0,-3-3 1 16,4 3-33-16,-1 0 0 0,4 0 0 0,-3 0 0 15,3-3 0-15,0 3 0 0,-4-3 0 0,1 5 0 16,-1-5 13-16,1 0-4 0,3 0-1 0,4 6 0 15,-4-6-8-15,3 0 0 0,-3 0-12 0,0 0 12 16,0 0 0-16,0 0 0 0,0 0 0 0,4 0 12 16,-4 6-12-16,4-6 0 0,-4 0 0 0,0 0 0 15,0 6 0-15,0-6 0 0,0 0 0 0,0 0 0 16,0 0 0-16,-3 0 0 0,3 0 8 0,0 0-8 16,3 0 0-16,-3 0 0 0,-3 0 0 0,-1 0 0 15,4 0 0-15,1 0 0 0,-1 0 0 0,0-6 0 16,0 6 0-16,0 0 0 0,0 0 0 0,0 0-11 15,0 0-21 1,0 0-5-16,4-6-1 0,-4 0 0 0,0 6-22 0,0-5-5 0,0 5-1 0,-4 0 0 16,-3 0-96-16,4-3-19 0,-1-3-4 0,1 3-1 0</inkml:trace>
  <inkml:trace contextRef="#ctx0" brushRef="#br0" timeOffset="81041.625">29027 7902 1146 0,'0'0'32'0,"0"0"8"16,0 0-32-16,0 0-8 0,0 0 0 0,-4-6 0 15,-3 3 59-15,7 3 10 0,-4-6 3 0,-3 0 0 16,0 3-9-16,0 0-2 0,0 3 0 0,0 0 0 16,-3 0-27-16,-1 3-6 0,0-3 0 0,4 3-1 15,-3-3 10-15,-1-3 3 0,-3 3 0 0,3-3 0 16,-3 6-20-16,4-3-3 0,-1 0-1 0,1 3 0 16,-1 0-7-16,0 0-1 0,1 0-8 0,-1 3 12 15,4 0-12-15,0-1 0 0,0 1 0 0,0 0 0 16,4-6 0-16,3 0-8 0,-7 6 8 0,7-6-13 15,-8 6 13-15,8-6 0 0,0 0 0 0,0 0-9 16,-7 6 9-16,7-6 0 0,0 0 0 0,-3 6 0 16,3-6 0-16,-4 11 0 0,4-11 0 0,0 0 0 15,0 0 0-15,4 6 0 0,-4-6 8 0,0 0-8 0,3 9 0 0,-3-9 0 0,0 6 0 16,0-6-8-16,4 6 8 0,3 0 0 16,-3-6 0-16,-1 6 0 0,4 0 0 0,0-6 0 0,0 0 0 0,0 5 0 15,0-5 0-15,-3 0 0 0,3 3 0 0,0 0-8 16,0 0 8-16,0 0 0 0,0 0 0 0,0 0 0 15,0 6 0-15,-7-9 0 0,0 0 0 0,7 0 0 16,-3 6 0-16,3 0 0 0,-7-6 0 0,7 6 0 16,0-1 0-16,0 1 0 0,0-6 0 15,4 6 0-15,-11-6 0 0,3 3 0 0,-3-3 0 0,0 0 0 16,7 3 0-16,-7-3 0 0,0 0 8 16,7 3-8-16,-7-3 0 0,11 6 0 0,-8-3 0 0,-3-3 0 15,7 9 0-15,-7-9 0 0,8 6 0 0,-8-6 0 16,7 5 8-16,-7-5-8 0,0 0 10 0,3 6-10 15,-3 0 8-15,4 6-8 0,-4-12 0 0,0 9 9 16,0 3-9-16,-4-1 0 0,4-5 0 0,-3 6 0 16,-1 3 0-16,1-4 0 0,-1 1 0 0,0 6 0 15,-3-6 28-15,4-1 3 0,-4-2 1 0,3 9 0 16,1-12-32-16,-4 5 0 0,3 1 0 0,1-3 0 16,-1 0 0-16,1 0 0 0,-1-4 0 0,1 7 0 15,-1 0 0-15,0 0 0 0,1 2 0 0,-1-2 0 16,1 6 0-16,-1-6 0 0,4-4 0 0,-3 1 0 15,3 6 0-15,-4-9 0 0,4 0 0 0,-3 0 0 0,3-1 0 16,0-5 0-16,0 0 0 0,0 0 0 0,0 0 16 16,0 0-4-16,-7 6 0 0,7-6 0 0,-11 0 4 0,1 0 0 15,3-6 0-15,-1 6 0 0,-2 0-4 16,-1-5 0-16,1-1 0 0,-1 6 0 0,1-6-12 0,-1 0-10 16,0-9 2-16,4 6 0 0,0 1 8 15,0 2 0-15,0 0 0 0,0 0 0 16,4-6-18-16,-4 3-2 0,3 4 0 0,0 2 0 15,4 3-20-15,-3-6-4 0,3 6 0 0,0-6-1 16,0 6 11-16,3-3 2 0,-3-3 1 0,4 0 0 16,0 6-119-16,-1-6-24 0,4 0-5 0</inkml:trace>
  <inkml:trace contextRef="#ctx0" brushRef="#br0" timeOffset="81573.525">29277 8407 1691 0,'0'0'71'0,"0"0"-57"16,0 0 32-16,0 0 6 0,0 0 2 0,-7 12 0 15,7-12-2-15,-7 0 0 0,7 0 0 0,-7 6 0 16,0-6-36-16,0 6-8 0,7-6-8 0,-7 0 11 16,7 0-46-16,0 0-9 0,0 0-1 0,0 0-1 15,0 0-162-15,0 0-32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2T14:09:13.2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12908 4506 649 0,'0'0'13'0,"0"0"4"15,0 0-17-15,0 0 0 0,0 0 0 0,0 0 0 16,0 0 48-16,0 0 7 0,0 12 1 0,0-6 0 15,0 0-13-15,0-6-3 0,0 0 0 0,0 0 0 0,0 0-15 0,0 0-3 16,0-12-1-16,0 12 0 0,0 0 13 0,0 0 2 16,0 0 1-16,0 0 0 0,0 0-8 0,0 0-1 0,0 0-1 0,0 0 0 15,0 0-27-15,-3 6 0 0,-1-3 0 0,1 3-11 16,3-1 19-16,0 1 3 0,-4 0 1 0,0 0 0 31,4 6 3-31,-3-6 1 0,3 5 0 0,-4-5 0 16,4 6-4-16,0 3-1 0,0-3 0 0,0-1 0 15,0 4 15-15,0 3 3 0,4-1 1 0,-4 1 0 0,3 2-30 0,-3 4 0 16,4 0 0-16,0-4 0 0,3 4 0 0,-4-7 0 0,1 16 0 0,3-10 0 16,-4-2 32-16,-3 2 1 0,4 1 0 0,-4-4 0 15,-4 4-13-15,4-12-2 0,-3 8-1 0,-1-2 0 16,1-6-2-16,-1 5-1 0,1-8 0 0,-4 3 0 16,3-6 16-16,0 0 3 0,-3 5 1 0,4-5 0 15,3 0-3-15,-4 0-1 0,1-6 0 0,-4 3 0 16,3 0-30-16,1-3 0 0,-1 3 0 0,-3 0 0 0,0 0 0 0,0-3 0 15,0 6 0-15,0-6 0 0,0 0 0 0,3 0 0 16,-3 0 0-16,0 0 0 0,0 0 0 0,-3 0 0 16,3-6 0-16,0 0 0 0,-1-3 31 0,1-3 0 15,0 6 0-15,0-5 0 0,-3 5-31 0,-1 0 0 16,4-6 0-16,0 3 0 0,0-3-12 0,-4 1-6 16,4-1-1-16,-3 0 0 15,6-3-21-15,-3-2-5 0,4 5-1 0,-4 6 0 16,3-8-46-16,0 5-8 0,1 0-3 0</inkml:trace>
  <inkml:trace contextRef="#ctx0" brushRef="#br0" timeOffset="503.993">12552 4450 850 0,'0'0'17'15,"0"0"6"-15,0 0-23 0,0 0 0 0,0 0 0 0,0 0 0 16,-7 6 56-16,7-6 6 0,0 0 2 0,0 0 0 16,-7 6 0-16,7-6 0 0,0 0 0 0,0 0 0 15,0 0-52-15,0 0-12 0,0 0 0 0,0 0 0 16,0 0 34-16,3 9 4 0,1-3 1 0,3 0 0 16,-4-6-19-16,4 5-4 0,0-5-1 0,1 0 0 15,-1 6-15-15,0-6 0 0,0 0 0 0,3 0-10 16,1 0 10-16,-1 0 0 0,5 6 0 0,-5-6 0 15,4 0 0-15,0 6 0 0,0-6 0 0,-3 0 0 16,3 6 0-16,0 0 0 0,0-6 0 0,-3 0 0 16,3 6 0-16,0-6 8 0,0 0-8 0,0 3 0 15,1 0 0-15,-1 0 8 0,0-3-8 0,0 2 0 16,0 1 0-16,0-3 8 0,4 6-8 0,-4-6 0 16,3 6 8-16,-2-6-8 0,-1 6 10 0,0-6-10 15,0 6 0-15,0 0 0 0,0 0-13 0,-3-6 4 16,3 6-37-16,0-1-7 0,0 1-2 0</inkml:trace>
  <inkml:trace contextRef="#ctx0" brushRef="#br0" timeOffset="1460.353">13049 5106 752 0,'0'0'32'15,"0"0"-32"-15,0 0 78 0,0 0 10 0,0 0 1 0,0 0 1 16,0 0-22-16,0 0-4 0,0 0 0 0,-7 6-1 15,7-6-50-15,0 0-13 0,0 0 0 0,0 0 0 16,0 0 56-16,0 6 7 0,-3 5 1 0,3-11 0 16,0 0-64-16,0 0-15 0,0 6-1 0,0 0-1 15,0-6 17-15,3 6 0 0,-3 0 0 0,4 0 0 16,-4-6 0 0,3 9 9-16,-3-9-1 0,4 5 0 0,-1 1 1 0,1 0 0 0,-4 6 0 0,3-6 0 15,-3-6-9-15,7 0 0 0,0 0 0 0,4 0 0 16,-4 0 15-16,0 6 1 0,4-6 0 0,-4 0 0 15,0 0-16-15,0 0 9 0,0 0-9 0,0 0 8 16,0 0-8-16,0 0 0 0,0-6 0 0,-3 0 8 16,3 0-8-16,-4 0 12 0,4 6-12 0,-3-6 12 15,-1-5-12-15,1 5 0 0,-1-3 9 0,1 3-9 16,0-6 0-16,-1 6 0 0,1-5 0 0,-1-1 0 16,-3 3-25-16,4 0 0 0,-4 0 0 0,0-2 0 15,0 5 1-15,0 0 1 0,0 0 0 0,0 6 0 16,-4-6 11-16,1-3 1 0,3 0 1 0,-4 6 0 15,-3-2 10-15,0-1 0 0,0 6 0 0,-4-6 0 16,1 6 0-16,3-6 14 0,-4 0-3 0,4 6-1 16,-4 0 2-16,4-6 0 0,-3 6 0 0,3 0 0 15,0 0-12-15,0 0 8 0,0 0-8 0,0 6 8 16,-1-6-8-16,1 6 8 0,0 0-8 0,0 6 8 16,4-7-8-16,-4 4-12 0,3 3 2 0,1-6 1 15,-1 6 9-15,1-6 0 0,-1 11 0 0,1-11 0 0,-1 9 0 0,1-3 0 16,3 5 0-16,-4-5 0 0,0 0 0 15,1 2 12-15,3-2-2 0,-4 0-1 0,4-6-9 0,0 3 0 16,0-1 0-16,0 1-11 0,-3 3 11 0,6-6 0 0,-3 0 8 16,0 0-8-16,0 5 0 0,4-5 0 0,-1 0 0 15,5 3 0-15,-1-9 0 0,0 0 0 0,0 0 0 0,3 0 0 16,1 0 0-16,-4 0 0 0,3 0 0 0,-2 0 0 16,2 0 31-16,1 0 1 0,3 0 1 0,-4 0 0 15,1 6-25-15,0-6-8 0,3 0 0 0,-4 0 0 16,1 0 8-16,3-6-8 0,-3 6 0 0,-1 0 0 15,4 0 0-15,-3 0 0 0,-1 6 0 0,1-6 0 16,0 0 0-16,-4 6 0 0,3-6 0 0,1 0 0 16,-4 0-32-16,3 0-1 0,1 0 0 15,0 6 0-15,-4-6 15 0,3 0 3 0,1 6 1 0,-1-6 0 16,1 0-31-16,-4 0-7 0,4-6 0 0</inkml:trace>
  <inkml:trace contextRef="#ctx0" brushRef="#br0" timeOffset="3629.819">14182 4568 59 0,'0'6'0'0,"0"-6"0"0,0 0 0 0,0 0 0 0,0 0 0 16</inkml:trace>
  <inkml:trace contextRef="#ctx0" brushRef="#br0" timeOffset="4061.468">14217 4574 494 0,'0'0'20'0,"0"0"-20"15,0 0 62-15,0 0 8 0,0 0 2 0,0 0 0 16,0 0-8-16,0 0 0 0,0 0-1 0,0 0 0 16,0 0-7-16,0 0-2 0,0 0 0 0,0 0 0 15,0 6-37-15,0-1-7 0,-4-2-2 0,4 3 0 16,0-6 4-16,0 0 0 0,0 0 0 0,0 0 0 15,0 6 1-15,0-6 1 0,0 0 0 0,-3 12 0 16,3-12 10-16,0 6 1 0,0-6 1 0,0 0 0 16,-4 6 4-16,4-6 1 0,0 0 0 0,0 6 0 15,-3-1 1-15,-1 1 0 0,4 0 0 0,-3-3 0 16,-1 3-3-16,4 3 0 0,0-6 0 0,-3 9 0 16,3-7-10-16,-4 7-3 0,4 3 0 0,-3 0 0 15,3-1-16-15,0 4 10 0,0-6-10 0,0 2 8 16,3 4-8-16,-3 0 0 0,0-1 0 0,4 4 8 15,-4-4-8-15,3 7 10 0,1-3-10 0,-1 2 10 0,1-5-10 16,-1 2 0-16,1-2 0 0,-1 5 8 16,-3-2-8-16,4 3 0 0,-1-4 0 0,1 4 8 0,0-1-24 0,-4-5-4 0,3 8-2 15,-3-8 0-15,4 0 22 16,-4 2 0-16,0-2 0 0,0-1 0 0,0-5 34 0,0 9 11 16,0-9 3-16,-4 5 0 0,4-11-26 15,0 6-5-15,0-12-1 0,-3 9 0 0,3 2-16 0,-4-5 0 0,4 0 0 16,0-6 0-16,0 0 22 0,0 0 1 15,0 0 0-15,0 0 0 0,0 0-12 0,0 0-3 0,0 0 0 0,0 0 0 16,0 0-16-16,0 0-4 0,0 0-1 16,0 0 0-16,7-6-158 15,0 6-31-15,-3-6-6 0</inkml:trace>
  <inkml:trace contextRef="#ctx0" brushRef="#br0" timeOffset="4825.523">14347 5088 851 0,'0'0'36'0,"0"0"-36"16,-3 9 58-16,-1 0 5 0,1-3 1 0,-1 0 0 15,4-6 0-15,0 11 0 0,0-11 0 0,-3 6 0 16,3-6-41-16,0 0-8 0,3 6-2 0,-3-6 0 16,4 6-13-16,-1 0-18 0,4 0 4 0,-3 3 1 15,7-4 41-15,-4 1 9 0,0 0 2 0,0-6 0 16,0 6-11-16,3-6-3 0,1 6 0 0,0-6 0 16,-1 0-25-16,1 0 0 0,-1-6 0 0,-3 6 0 15,4-6 0-15,0 0 0 0,-1 6 0 0,1-6 0 16,-4 1 0-16,0-4 0 0,0 0 0 0,0 0 0 15,-4-3 0-15,5 1 0 0,-1-7 0 0,-4 3 0 16,1-2 0-16,3-1 0 0,-4 0 0 0,1-2 0 16,-1 2 11-16,1-5-3 0,-4 8-8 0,0-9 12 15,0 13-12-15,0-4 0 0,-4 3 0 0,1 0 0 16,-1 6 0-16,4-5-8 0,-3 5 8 0,-4 0-13 16,7 6 13-16,0 0 0 0,0 0 0 0,-7 0 0 15,-4 6 0-15,4 0 0 0,-4 0 0 0,1 5 0 16,-1 1 0-16,1-3 0 0,-1 3 0 0,0 5 0 15,4-5-16-15,0 6-1 0,0-4 0 0,0 4 0 16,0 0 17-16,4-4 0 0,-4 10 0 0,3-6 0 0,0-1 10 16,4-5 6-16,-3 3 0 0,-1 2 1 0,4-5-17 0,-3-3 0 15,3 3 0-15,0 5 0 0,0-5 0 0,0 0 0 0,3-3 0 0,1 2 0 16,-1 1 22-16,1-6 1 0,3 6 0 0,0-6 0 16,0 5-12-16,4-2-3 0,-1-3 0 0,-3 6 0 15,4 0-31 1,0-1-6-16,-1-5-2 0,-3 3 0 0,4 0 31 0,-4-3 0 0,3 8 0 0,-2-8 0 15,-1-6 22-15,3 6 10 0,1-6 3 0,-1 6 0 16,-3-6-35-16,4 0 0 0,3 0 0 0,-3 0 0 16,3 0-21-16,-4 0-11 0,4 0-3 0,1-6 0 15,-1 6-23-15,3-6-5 16,-3 0-1-16</inkml:trace>
  <inkml:trace contextRef="#ctx0" brushRef="#br0" timeOffset="7901.872">15427 4932 1094 0,'0'0'23'0,"-4"-6"5"16,1 6-28-16,-4-5 0 0,3 5 0 0,-3-6 0 15,4 3 56-15,-1 0 7 0,-3 0 1 0,4 0 0 16,-1 0 0-16,-3 3 0 0,4 0 0 0,3 0 0 16,-8 0 0-16,1 0 0 0,7 0 0 0,-7 0 0 15,0 3-52-15,4 0-12 0,3-3 0 0,-7 3 0 16,0 3 0-16,0 0 0 0,3-1 0 0,-3 1 0 16,4 6-16-16,-5 0-5 0,5-3-2 0,-4 2 0 15,3 7 37-15,1-6 7 0,-1-6 2 0,1 5 0 16,-1 4-40-16,1-3-8 0,-1 0-2 0,1-1 0 15,-1 1 43-15,4-12 9 0,0 6 2 0,-3 3 0 0,3 3-27 0,-4-6 0 16,1 5 0-16,3 1 0 0,0-12 0 0,0 0 0 0,0 0 0 16,0 0 0-16,0 0 0 0,0 9-12 0,0-9 0 0,0 0 1 15,3 9 11-15,-3-9 16 0,0 0-4 0,4 9-1 16,-4-9-11-16,7 5 0 0,0-5 0 0,-4 6 0 16,4-6 0-16,0 0 0 15,0 0 11-15,-7 0-11 0,0 0 0 0,0 0 0 0,4 0 0 0,-1 0 0 16,5-11 0-16,-5 5 0 0,1-3 0 0,3 3 0 15,-4-6 0-15,4 6 0 0,0-5 0 0,-3 5 0 16,3-6 44-16,0 3 16 0,3 3 4 0,-2-11 0 16,-1 5-64-16,0 0-16 0,0-9-2 0,-4 4 0 15,4-1 18-15,-3-8 16 0,3 8-4 0,-4-11 0 16,4 2-12-16,-3-2 11 0,-1 2-11 0,1-8 10 16,0 3-10-16,-1-9 0 0,1 2 0 0,-1 1 8 15,-3 3-8-15,0 3 0 0,4 2 0 0,-4-2 0 16,-4 2 0-16,4-2 0 0,-3 3 0 0,-1-4 0 15,1 4-18-15,-1-3 1 0,-3-4 0 0,3 4 0 16,1 3 4-16,-1 2 1 0,1-2 0 0,-1 8 0 16,4 9 3-16,-3-5 1 0,-1 11 0 0,1-6 0 15,3 12 8-15,0 0-13 0,0 0 5 0,0 0 8 16,0 0-40-16,0 6 0 0,-4 0 0 0,4 12 0 16,0-7 29-16,0 16 11 0,4 2-8 0,-4 3 8 15,0-2-36-15,3 2-3 0,-3 6 0 0,0-2 0 0,4-7 56 16,-4 9 11-16,0-11 3 0,3 8 0 0,1 3-31 15,-1 3 0-15,1 4 0 0,-4-1 0 16,3-3-19-16,-3 3-9 0,4-12-3 0,-4 9 0 16,3-8 76-16,-3-4 15 0,0-2 4 0,0 2 0 0,-3-3-54 0,3 4-10 0,-4-10 0 15,1 10 0-15,-1-1 0 0,4-8 0 0,0 8 0 16,0-11 0-16,0 2 0 0,0-2 0 0,-3-6 0 16,3 0 0-16,0 8 0 0,0-8 0 0,0 0 0 0,0-1 0 15,0-5 0-15,0-6 0 0,0 0 0 0,0 0 0 16,0 0 56-16,0 0 6 0,0 0 2 0,0 0 0 15,0 0-103-15,0 0-20 0,0 0-4 0</inkml:trace>
  <inkml:trace contextRef="#ctx0" brushRef="#br0" timeOffset="8518.884">15621 5006 1219 0,'0'0'25'0,"-7"0"7"0,7 0-32 16,-7 6 0-16,0-6 0 0,3 6 0 0,-3-1 63 0,0-5 6 0,0 9 2 0,0-6 0 15,4 0-27-15,3-3-4 0,-4 6-2 0,-3 0 0 16,7-6-21-16,-4 6-4 0,1 0-1 0,3-6 0 16,-4 11-12-16,1-5 0 0,3 0 0 0,0-6 0 15,0 9 0-15,0-9 0 0,0 12 0 0,0 0 0 16,0-1 13-16,0 1 0 0,0 3 0 0,0 2 0 15,0-5 13-15,3-6 2 0,-3-6 1 0,0 12 0 16,7-3-14-16,-3 8-3 0,3-5-1 0,0 6 0 16,0-7-11-16,-3-5 0 0,-4-6 9 0,7 6-9 15,-7-6 8-15,7 3-8 0,3-3 10 0,-3 0-10 16,0 0 12-16,4-3-4 0,-4 3-8 0,0-6 12 16,0 3 0-16,0-5-1 0,0-4 0 0,0 0 0 15,-3 0-11-15,3-5 0 0,-4 8 9 0,1-9-9 16,0 6 8-16,-1-2-8 0,-3 2 8 0,0 0-8 15,4 0 0-15,-4 1 0 0,0-4 0 0,0 3 0 16,0 0 0-16,-4 1-13 0,1-1 5 0,-1 6 8 16,0-3-13-16,-3 0 5 0,4 6 8 0,-4-2-13 15,0-1 2-15,0 0 1 0,-4 0 0 0,4 0 0 16,-3 6-4-16,-5 6-1 0,5-6 0 0,-1 6 0 16,-3-6 7-16,4 6 8 0,-1 0-13 0,0-1 5 15,1-2 8-15,3 9-13 0,0-6 5 0,0 6 8 16,0-6-22-16,3 5 3 0,1 1 1 0,-1-6 0 15,4-6-30-15,0 0-5 0,0 0-2 0</inkml:trace>
  <inkml:trace contextRef="#ctx0" brushRef="#br0" timeOffset="9197.447">15769 5012 1314 0,'0'0'37'0,"0"0"8"15,0 0-36-15,0 0-9 0,0 0 0 0,-7 0 0 16,7 0 53-16,-3 6 9 0,3-1 2 0,0-5 0 16,-4 9-52-16,4 3-12 0,0-12 0 0,0 6 0 15,0 6 0-15,0-1 0 0,0 1 0 0,4 3 0 16,-4-3 15-16,0 5 0 0,3 1 0 0,-3-3 0 16,0 2-15-16,4 1 0 0,-4-6 0 0,3 8 0 15,1-8 8-15,-1 0 0 0,1-6-8 0,-4 8 12 16,3-5-4-16,-3 0 0 0,0-3-8 0,0-6 12 15,0 0-3-15,4 6-1 0,-1 0 0 0,-3-6 0 0,0 0 16 16,0 0 2-16,0 0 1 0,0 0 0 0,0 0-27 0,0 0 0 16,4 0 0-16,3-6 0 0,-4 0 0 0,1 0 0 0,3-6 0 15,-3 3 0-15,-1-8 0 0,-3 5 0 0,0 0 0 0,0-8 0 16,0 8 0-16,4-6 0 0,-4 1 0 0,0 2 0 16,3 3 0-16,-3 0 0 0,0 1 0 0,4-1 0 15,-4 3 0-15,0 3 0 16,3-6 0-16,-3 7 0 0,0 5-8 15,0 0-8-15,0 0 0 0,0 0-1 0,0 0 5 0,0 0 2 0,0 0 0 16,0 0 0-16,7-6-22 16,0 6-4-16,-3 6 0 0,3-6-1 0,0 5 37 0,-4-5 0 0,5 12 0 0,-1-6 0 15,-4 0 0-15,4 3 0 0,0-3 0 0,-3 0 0 16,3-6 0-16,0 11 0 0,0-11 0 0,0 6 0 16,-4 0 0-16,1 3 0 0,0 3 0 0,-4 5 0 15,3-5 0-15,1 0 0 0,-4 0 0 0,0 2 0 16,0-2 0-16,0 0 0 0,0 5 0 0,3-11 0 15,-3 3 10-15,0 3 10 0,4-6 1 0,-4 0 1 16,0 5-35-16,0-5-7 0,0 3-2 0,0 0 0 16,0-3 22-16,0-6 0 0,0 0 0 0,0 0 0 15,0 0 0-15,0 0 0 0,7 0 0 0</inkml:trace>
  <inkml:trace contextRef="#ctx0" brushRef="#br0" timeOffset="9869.854">16048 5106 1314 0,'0'0'37'0,"0"0"8"0,0 0-36 16,0 0-9-16,0 0 0 0,0 0 0 0,-4 6 53 0,1 11 9 0,3-5 2 0,-4 0 0 16,4 3-52-16,0-4-12 0,4 1 0 0,-4 0 0 15,0-3 0-15,3 2 0 0,-3 1 0 0,4 0 0 16,-1-6 0-16,-3 6 0 0,4-4 0 0,-1 1 0 16,-3 0 0-16,0-3 0 0,4 0 0 0,-4 0 0 15,0 5 0-15,0-11 0 0,0 0 0 0,0 0 0 16,0 0 34-16,0 0 4 0,0 0 1 0,0 6 0 15,0-6-26-15,0 6-5 0,0-6 0 0,4 0-8 16,-4 0 10-16,0 0-10 0,0 0 8 0,0 0-8 16,0 0 8-16,0 0-8 0,0 0 0 0,0 0 8 15,0 0 3-15,0 0 0 0,0 0 0 0,0 0 0 16,0 0-11-16,0 0 0 0,-4-6 0 0,0 0 0 16,4-5 44-16,0-1 8 0,0 6 0 0,0-9 1 15,-3 9-38-15,3-11-15 0,0 5 11 0,-4 0-11 16,4-5 0-16,4 8 0 0,-4-3 0 0,0 0 0 15,3-5 0-15,-3 8 0 0,0-3 0 0,0 6 0 0,4 0 0 16,0-5 0-16,-1 11 0 0,1-6-10 0,-4 6 10 16,0 0-12-16,3 0 12 0,-3 0-12 0,7-6 4 0,-3 6 0 15,3 0 0-15,0-6 0 0,-4 6 8 0,1 6-10 16,3-6 10-16,-4 6-10 0,4 0 10 0,-3-6-10 0,0 11 10 16,-1-5-10-16,4 0 10 0,-3 0-8 0,-1 0 8 15,1 0-8-15,-4 3 8 0,3 2 0 16,1 1 0-16,-1-6-8 0,1 6 8 15,-4-9 0-15,3 0 0 0,1 11 0 16,-1-8 0-16,-3 0 0 0,4 6 0 0,-4-6 0 0,3 8 0 0,-3-2 0 0,0 0 0 16,0 0 0-16,4-1 0 0,-1 1 0 0,-3 0 0 0,4 8 0 15,0-8 0-15,-1 0 0 0,-3-6 0 0,4 3 0 16,-4 2-23-16,3 1 1 0,-3-12 0 0,4 12 0 16,-4-12 22-16,0 6 0 0,3 0 0 0,-3-6 0 15,4 0-56-15,-1 0-6 0,1 0-2 16</inkml:trace>
  <inkml:trace contextRef="#ctx0" brushRef="#br0" timeOffset="10604.257">16337 5173 1355 0,'-7'12'28'0,"4"-6"8"0,-1 0-36 16,0 0 0-16,1 0 0 0,3-6 0 0,0 0 77 0,-4 3 9 0,4-3 2 0,0 0 0 15,0 0-16-15,0 0-2 0,0 0-1 0,0 0 0 16,0 0-16-16,0 0-3 0,0 0-1 0,0 0 0 16,0 0-24-16,0 0-5 0,0 0 0 0,0 0-1 15,0 0-19-15,0 0 0 0,0 0 0 0,0 0 0 16,0 0 0-16,0 0 0 0,7 3 0 0,1 5 0 16,-1-8-9-16,0 6 9 0,0-6-8 0,0 0 8 15,3 0-30-15,-3 0-1 0,4 0 0 0,-4 0 0 16,0-6 50-16,0 3 9 0,0-5 3 15,0 5 0-15,0-3-50 0,-3 0-9 0,3 0-3 16,0 0 0-16,-4 0 31 0,5 0 0 0,-1 1 0 0,-4-4 0 16,1 0 25-16,-4 0 11 0,3 3 3 0,-3-6 0 15,0 1-29-15,4 5-10 0,-4-6 0 0,3 3 9 16,-6 3-9-16,3-5 0 0,-4 5 0 0,1 0-11 16,-1 0-21-16,4 0-5 0,-3 0-1 0,-1 0 0 15,-3 0 38-15,3 6 0 0,1-3 0 0,-4 3 0 16,3 0 0-16,-3 0 0 0,4 0 0 0,-4 0 0 15,0 3-15-15,-4-3 5 0,4 6 1 0,-4 0 0 16,1 0 0-16,-1 0 0 0,1 6 0 0,3-1 0 16,-4 1 9-16,4 0-10 0,0 3 10 0,0 2-10 0,3 1 10 15,1-9 0-15,-4 3 0 0,3 5 0 0,1-5 0 0,-1 0 0 16,1-1 0-16,-4-2 0 0,3 3 0 0,1-6 0 16,3-6 0-16,0 6-8 0,-4 0 8 0,4 5 0 0,0-5 0 15,0 0 0-15,0-6 0 0,0 9 0 0,0-9 0 16,0 6 0-16,4 0 0 0,-1 0 8 0,-3 5-8 15,4-5 0-15,-1 0 0 16,4 0 0-16,0 0 0 0,-3 3 8 0,3 2-8 16,0-5 0-16,0 0 0 0,0 0 0 0,4 0 0 0,-4 0 0 0,7 0 8 15,-4 3-8-15,4-4 0 0,-3 7 0 0,3-12 0 16,0 6 8-16,0 0-8 0,-3 0 0 0,3 0-11 0,-3 3 11 16,3-4-62-16,-4-2-6 0,4 3-2 15</inkml:trace>
  <inkml:trace contextRef="#ctx0" brushRef="#br0" timeOffset="11347.812">16739 5403 1364 0,'0'0'28'0,"0"0"7"0,0 0-35 0,0 0 0 16,0 0 0-16,-3 6 0 0,3-6 70 0,0 0 7 0,0 0 2 0,0 0 0 16,-7 3-51-16,3-1-11 0,4-2-1 0,0 0-1 15,0 0-15-15,0 0 0 0,0 0 8 0,0 0-8 16,0 0-23-16,0 0-7 0,0 0-2 0</inkml:trace>
  <inkml:trace contextRef="#ctx0" brushRef="#br0" timeOffset="20230.714">18440 4574 414 0,'0'0'17'0,"0"0"-17"15,0 0 53-15,0-6 7 0,0 6 2 0,0 0 0 16,0 0 14-16,0 0 2 15,3 12 1-15,-3-12 0 0,0 0-11 0,-3-6-3 0,3-6 0 16,0 0 0-16,0 6-15 0,0 6-3 0,0 0-1 0,0 0 0 16,0 0-15-16,0 0-3 0,0 0-1 0,0 0 0 15,0 0-16-15,0 0-3 0,0 0-8 0,0 0 12 16,0 0-12-16,0 0 0 0,-7 6 0 0,7-6-10 16,-4 6 10-16,4 0 0 0,-3 0 0 0,3-6 0 15,0 6 0-15,0-6 0 0,0 0 0 0,0 11 0 16,0-8 0-16,0 3-12 0,3 3 12 0,-3 0-12 15,4 3 12-15,-4-6 0 0,0 5 0 0,3 4 0 16,-3 3 0-16,0-7 0 0,4 13 0 0,-4-12 0 16,3 8 0-16,-3-2 0 0,0 0 0 0,0-4 0 15,4 10 0-15,-4-7 0 0,0-2 0 0,0 9 8 16,0-13-8-16,0 13 8 0,0-4-8 0,0-2 8 16,0 0-8-16,0 8 0 0,0-8 0 0,0-1 8 15,0-2-8-15,-4 3 8 0,4-6-8 0,0 5 8 16,0-2-8-16,-3 3 8 0,3-1-8 0,0-2 8 15,0-3-8-15,0 5 8 0,0-5-8 0,0 0 8 16,-4 0-8-16,4 2 11 0,0-2-11 0,0-6 12 0,0 6-4 16,0-1-8-16,-3-5 12 0,3 3-4 15,0 3 6-15,-4-6 1 0,4 6 0 0,0-7 0 0,0-5 0 16,-3 6 0-16,3-6 0 0,0 0 0 0,0 0 27 0,0 0 6 16,0 0 0-16,0 0 1 0,0 0-5 0,0 0-2 0,-7 0 0 15,-1-6 0-15,5 1-19 0,-4-1-4 0,3-6-1 0,-3 6 0 16,4-3-18-16,-4 0-19 0,3 6 4 0,-3-8 1 15,4-1 14-15,-1 6-11 16,1-6 11-16,-1-2-10 16,-3 8-15-16,3-6-3 0,-3 6-1 0,4 0 0 0,-4 0 12 0,0 0 2 0,3-5 1 0,-3 8 0 15,0-3-9-15,4 3-1 0,-4 0-1 0,3-3 0 16,-3 6 1-16,7 0 0 0,0 0 0 0,0 0 0 16,0 0-36-16,-4-6-6 0,4 6-2 15</inkml:trace>
  <inkml:trace contextRef="#ctx0" brushRef="#br0" timeOffset="20879.18">18217 4433 923 0,'0'0'39'0,"0"0"-31"16,0 0 72-16,0 0 14 0,0 0 3 0,0 0 1 15,0 0-35-15,0 0-7 0,0 0-2 0,0 0 0 16,0 0-11-16,0 0-3 0,0 0 0 0,0 0 0 15,0 0-22-15,0 0-5 0,0 0-1 0,0 0 0 16,0 0-12-16,0 0 0 0,0 0 0 0,0 0 0 16,0 0 0-16,0 0 0 0,4 0 0 0,3 0-10 15,0 0 10-15,-3 0 0 0,3 5 0 0,0-5 0 16,-4 0 0-16,4 6 0 0,0-6 0 0,4 6 0 16,-4-6-8-16,0 0 8 0,4 6-8 0,-4-6 8 15,0 0 0-15,0 0 0 0,-7 0 0 0,7 6 0 16,3-6 0-16,1 0 0 0,0 6 0 0,3-3 8 15,-4 0-8-15,4 0 0 0,-3 3 0 0,3-1 0 16,-3-5 0-16,-1 6 0 0,1 0-8 0,-1-6 8 16,1 6-8-16,0-6 8 0,-1 12-8 0,-3-12 8 0,4 0 0 15,-4 6 0-15,0-6 0 0,0 0 0 0,0 0 0 0,0 0 0 16,0 0 0-16,0 0 0 0,0 0 0 0,4 0 0 16,-4-6 0-16,4 6 8 0,-4-6-8 0,0 0 0 0,3 6 0 15,1-6 0 1,-4 6-43-16,0-6-9 0,3 0-3 0</inkml:trace>
  <inkml:trace contextRef="#ctx0" brushRef="#br0" timeOffset="23836.061">18602 5147 1036 0,'0'0'21'0,"0"0"7"0,0 0-28 0,0 0 0 0,0 0 0 0,0 0 0 15,0 0 58-15,0 0 6 0,0 0 2 0,0 0 0 16,0 0-2-16,0 0-1 0,0 0 0 0,0 0 0 15,0 0-16-15,0 0-3 0,0 0-1 0,0 0 0 16,0 0-8-16,0 0-2 0,0 0 0 0,0 0 0 16,0 0-9-16,0 0-3 0,0 0 0 0,4 3 0 15,3 3-21-15,-4 0 0 0,4 0 0 0,0-1 0 16,0 1 0-16,0 0 0 0,0 0 0 0,4-6 0 16,-4 6 0-16,0 0 0 0,4-6 0 0,-4 6 0 0,3-6 0 15,-3 0 0-15,4 0 0 0,-4-6 0 0,0 6 0 0,0 0 0 0,0-6 0 16,0 6 0-16,-3-6 0 0,-1 0 0 0,4-6 0 15,-7 7 0-15,4-4 0 0,-1 0 0 0,-3 6 0 0,0-3 0 32,0-6-48-32,-3 6-15 0,-4 1-2 0,3-1-1 15,-3-6-38-15,0 6-8 0,0-3-2 0,0 3 0 16,0 0 64-16,0 1 13 0,-4-1 2 0,4 6 1 0,0-6 44 0,0 6 9 0,0 0 1 0,0-6 1 16,7 6-10-16,-7 6-3 0,7-6 0 0,-7 0 0 15,7 0-8-15,-7 0-9 0,7 0 9 0,-4 6-13 16,4-6 13-16,-3 6-11 0,3-6 11 0,0 5-10 15,0-5 10-15,0 6 0 0,0 0 8 0,0 0-8 16,0 0 11-16,0 3-3 0,3-3 0 0,-3 0 0 16,0 5 3-16,4-5 0 0,-4 0 0 0,0 0 0 15,0 3 12-15,3 3 2 0,-3-1 1 0,4-5 0 16,-4 6-2-16,0-6 0 0,0 3 0 0,0 2 0 16,0 1-7-16,0-6-1 0,3 6-1 0,-3-6 0 15,0 5 4-15,4-8 1 0,-4-3 0 16,0 6 0-16,0-6-12 0,4 6-8 0,-4-6 12 0,0 6-12 15,3 0 0-15,1 0 0 0,-1 0 0 0,4-6 0 16,-3 11 0-16,3-11 0 0,0 6 0 0,0 0 0 16,0-3 0-16,0 0 0 0,4-3 0 0,-4 3 0 15,3 0 28-15,-3-3 0 0,4 3-1 0,-4-3 0 16,0 3-95-16,-4 0-18 0,5-3-4 0</inkml:trace>
  <inkml:trace contextRef="#ctx0" brushRef="#br0" timeOffset="24584.197">19265 4588 877 0,'0'0'18'0,"0"0"5"0,0 0-23 0,-7 6 0 0,4 0 0 0,3-6 0 16,-7 12 81-1,7-12 12-15,0 0 3 0,0 0 0 0,-4 6-42 0,4 0-8 0,0 0-2 0,-4-1 0 16,4 1-28-16,0 3-7 0,-3 0-1 0,3 6 0 15,0-4-8-15,0 1 0 0,0 3 0 0,0 2 0 16,0 7 0-16,0-6 8 0,0-1-8 0,0 10 8 16,3-10 7-16,-3 10 1 0,0-10 0 0,0 7 0 15,4-3-16-15,-4 2 9 0,0-5-9 0,0 8 8 16,0-8 4-16,0 8 0 0,0-2 0 0,0 5 0 16,0-8 11-16,-4 2 2 0,1-2 1 15,-1 2 0-15,1 1-5 0,-1-6-1 0,1 2 0 16,-1 4 0-16,1-10 15 0,-4-2 2 0,3 0 1 0,1 0 0 15,-1 5-17-15,1-8-3 0,-1 0-1 0,4 0 0 16,0-9-9-16,0 0-8 0,0 0 9 0,0 0-9 16,0 11 13-16,0-11-3 0,0 6-1 0,0-6 0 15,0 0-9-15,0 0 0 0,0 0 0 0,0 0 0 16,0 0-24-16,0 0-8 0,0 0 0 0</inkml:trace>
  <inkml:trace contextRef="#ctx0" brushRef="#br0" timeOffset="25290.221">19463 5106 1220 0,'0'0'34'16,"0"0"9"-16,0 0-35 0,0 0-8 0,0 0 0 0,-11 0 0 16,4 0 63-16,0 6 10 0,0-6 3 0,0 0 0 15,7 0-20-15,-7 0-3 0,3 0-1 0,4 0 0 16,-7 0-24-16,0 0-4 0,0 6-2 0,0-6 0 15,7 0 6-15,-7 0 2 0,0 5 0 0,4 1 0 16,-5-6-20-16,5 6-10 0,-4 0 10 0,3 0-10 16,-3-3 13-16,0 3-3 0,0-3-1 0,0 6 0 15,0 2-9-15,4-5 0 0,-5 0 0 0,1 6 8 16,4-3-8-16,-4 2 0 0,3 1 0 0,1-6 0 16,-1 6 0-16,1-6 8 0,3 5-8 0,-4-5 8 15,4-6-8-15,0 6 0 0,0-6 0 0,0 0 0 16,0 0 8-16,0 0 0 0,0 0 0 0,0 0 0 15,0 0 16-15,0 0 4 0,0 0 0 0,0 0 0 0,4 3-7 16,3 3-1-16,0-6 0 0,0 0 0 0,-4 0-20 16,4 0 0-16,1-6 0 0,-5 6 0 15,-3 0 0-15,7-6 0 0,-3 3 0 0,-1-3 0 16,-3 6 0-16,7 0 8 0,0-11-8 0,-3 11 0 16,-1-6 0-16,1 0 0 0,3 0 0 0,-4 0 8 15,1 6-8-15,0-6 0 0,-4 6 0 0,0-6 8 0,3-2-8 0,1 5 0 0,-4 0 0 0,0 3 0 16,3-6-10-16,1 0 10 0,-4 0-12 0,0 6 12 15,0 0-15-15,0 0 4 0,0 0 1 0,0 0 0 16,0 0 0-16,0 0 0 0,0 0 0 0,0 0 0 16,0 0-2-16,0 0 0 0,0 0 0 0,0 0 0 15,0 12 4-15,-4-3 0 0,1 2 0 0,-1 1 0 16,1 0 8-16,3-12 0 0,0 6 0 0,-4 0-8 16,4 5 8-16,4 1 0 0,-4-3 0 0,3 3 0 15,-3 5 0-15,7-11 0 0,-3 3 0 0,-1 0-8 16,1 0 8-16,3 2 0 0,-4-5 0 0,4 0 0 15,0 0 0-15,-3 0 0 0,3 0-12 0,0-3 4 16,0 0-39-16,0 6-7 0,4-9-2 16</inkml:trace>
  <inkml:trace contextRef="#ctx0" brushRef="#br0" timeOffset="27571.614">20207 5265 725 0,'0'0'31'15,"0"0"-31"1,0 0 99-16,0 0 13 0,0 0 4 0,0 0 0 16,0 0-26-16,0 0-5 0,0 0-1 0,-3-6 0 0,3 6 4 0,-7 0 0 15,7 0 0-15,-4-6 0 0,4 6-32 0,0 0-5 0,-4 0-2 0,4 0 0 16,-7 0-5-16,0 0 0 0,7 0-1 0,-7-6 0 16,0 6-28-16,-3 0-6 0,3 0-1 0,-4-6 0 15,0 6-8-15,4 0-11 0,0 0 3 0,0 0 0 16,0 0-2-16,0 0 0 0,0 0 0 0,0 6 0 15,0-6-18-15,3 6-4 0,-3 0-1 0,0 5 0 16,4-8 19-16,-4 3 4 0,3 0 1 0,1 6 0 16,-4-6 9-16,7 0 0 0,-4 11 0 15,1-11-8-15,3 0 8 0,0 3 0 0,-4-3 0 0,4 5 0 16,0-5 0-16,-3 0 0 0,3 0 0 0,0-6 0 16,3 6-10-16,-3 0 10 0,0-6-12 0,0 3 12 15,0-3-11-15,7 6 11 0,-3 0-10 0,-1-3 10 16,4-1 0-16,0 4 0 0,0-6 0 0,0 0 0 15,4 6 0-15,-4-6 0 0,4 0 0 0,-4-6 0 16,3 6 0-16,1-6 0 0,-1-5 0 0,5 2 0 16,-5-3 0-16,4 6 0 0,-3-11 0 0,3-1 0 15,-3 3 9-15,3-8-9 0,0 2 0 0,-4-2 9 16,1 5-9-16,-1-8 8 0,1 8-8 0,-4-11 8 16,0 8-8-16,-3 3 0 0,-1-11 0 0,1 2 0 15,-1 10 8-15,1-7-8 0,-4 4 8 0,3 2-8 16,-6-8 0-16,3 8 8 0,-4-6-8 0,1-2 0 15,-1 2 8-15,1 1-8 0,-1-3 0 0,-3 8 8 16,0-12-8-16,4 10 0 0,-5-4 0 0,1 1 0 16,0 2-13-16,0 4 5 0,0 5 8 0,0-3-13 0,0 3 13 15,0 7-12-15,4-7 12 0,-1 6-12 16,-3 6 12-16,7 0 0 0,0 0-10 0,0 0 10 0,0 0-12 16,0 0 1-16,-4-12 1 0,4 12 0 15,0 0-13-15,0 0-2 0,0 0-1 0,-3 12 0 0,3 0 3 0,0-1 1 16,-4 1 0-16,4 15 0 0,0-10 22 0,0 10-11 0,0 8 11 0,0-11-8 15,4 2 8-15,-4 3 0 0,0-2 0 0,3-4 0 16,-3 1 0-16,4 2 0 0,-4-2 0 0,4 2 0 16,-4-2 0-16,0-4 0 0,0 10 0 0,0-1 0 15,0-8 0-15,0 8 0 0,3-8 0 16,-3 8 0-16,4-5 0 0,-4 2 11 16,0-8-3-16,0 8 0 0,0-2-8 0,0-7 0 15,-4 4 0-15,4 2 0 0,-3-5 8 0,3 0 0 0,0 2 0 0,0-8 0 16,0 6-8-16,-4-9 0 0,4-1 0 0,0 1 0 15,0-3 10-15,0-6-10 0,0 0 12 0,0 0-12 16,0 0 14-16,0 0-4 0,4 0-1 0,-1 0 0 16,1-9 8-16,-1 3 2 0,1 1 0 0,3-1 0 15,-4-6-115-15,4 6-24 0,0-6-4 0</inkml:trace>
  <inkml:trace contextRef="#ctx0" brushRef="#br0" timeOffset="28201.69">20391 5303 953 0,'0'0'20'0,"0"0"4"0,0 0-24 0,0 0 0 0,0 0 0 16,0 0 0-16,0 0 74 0,0 0 10 15,0 0 1-15,0 0 1 0,0 0-16 0,0 0-3 0,0 0-1 0,0 0 0 16,0 0 24-16,0 0 5 0,0 0 1 0,0 0 0 16,0 0-52-16,-7 0-9 0,-1 0-3 0,1 0 0 15,7 0 7-15,-7 0 1 0,7 0 0 0,-7 0 0 16,0 6-32-16,0-6-8 0,0 11 0 0,0-5 0 15,0 0 0-15,0 0 0 0,3 3 0 0,-3 8 0 16,0-11 0-16,4 6-13 0,-4 0 3 0,3-3 1 16,1 8 9-16,3-11 0 0,0 0 0 0,0 6 0 15,0-6 0-15,0 3 0 0,0-4 0 0,3 1 0 16,-3-6 0-16,4 3 0 0,-4-3 0 0,3 9 0 16,1-9 0-16,3 6 0 0,-4-6 0 0,4 0 0 15,0 6 0-15,-3-6 0 0,3 6 0 0,-3 0 0 16,6-6 0-16,-3 0 0 0,4-6 0 0,-4 0 0 15,3 0 0-15,1 0 0 0,0 0 0 0,-4 0 0 16,0-2 0-16,3-4 0 0,-3 0 0 0,0 0 0 16,-3 0-27-16,3 1-3 0,-3 2-1 0,-1-3 0 15,-3 0 12-15,4 6 3 0,-4-5 0 0,0 5 0 16,0-3-36-16,0 3-6 0,0 0-2 0,-4 0 0 16,1 1 7-16,3-1 1 0,0 6 0 0,-4-6 0 15,4 6 41-15,0 0 11 0,-11 0 0 0,4 0 0 0,0 6 24 16,0-6 6-16,0 11 2 0,0-11 0 15,0 6-52-15,0 3-9 0,0-3-3 0,0 0 0 0,0 0 32 0,3 5 0 16,-3-5 0-16,4 0 0 0,3-6 0 0,-4 6 0 0,4-6 0 0,0 0 0 16,0 0-13-16,0 0 3 0,0 6 1 15,4 0 0-15,-1-3-47 16,4 3-8-16,0 0-3 0</inkml:trace>
  <inkml:trace contextRef="#ctx0" brushRef="#br0" timeOffset="28820.493">20542 5309 1105 0,'0'0'23'0,"0"0"5"16,0 0-28-16,0 0 0 0,0 0 0 0,0 0 0 16,0 0 70-16,0 0 8 0,0 0 2 0,0 0 0 15,0 0-11-15,0 0-1 0,0 0-1 0,0 0 0 0,0 0-35 0,0 0-8 0,0 0 0 16,-3 11-1-16,3 1-23 0,-4-6 0 16,4 6 0-16,0-965 0 0,0 1932 0 15,0-967 0-15,0 0 0 0,4 8 0 0,-4-14 0 0,3 6 0 16,-3 0 0-16,0 0 0 15,0-7 0-15,0 1 8 0,0-6-8 0,4 9 0 16,-4-9 11-16,0 6-3 0,0-6 0 0,0 0 0 0,0 0 26 0,0 0 5 0,0 0 1 16,3-6 0-16,-3-3 9 0,4 3 3 0,-1-2 0 0,1-1 0 15,-4-3-42-15,3 0-10 0,1 0 0 0,-4-5 0 16,3 8 0-16,-3-3 0 0,0 0 0 0,0-5 0 16,0 5 0-16,0 3 0 0,0 3 0 0,0-5 0 15,0-1 0-15,0 6 0 0,4 0 0 0,-4 3 0 16,0 3 0-16,0 0 0 0,0 0 0 0,0 0 0 15,0 0-24-15,4-3-6 0,-4 3-2 0,0 0 0 16,0 0 20-16,0 0 3 0,3-3 1 0,-3 3 0 16,7 3-4-16,0 0 0 0,-3 0 0 15,-1 3 0-15,4 0 12 0,0-6-10 0,0 6 10 0,-3 0-10 16,3 5 10-16,-3-5-13 0,3 0 5 0,-4 6 8 16,1-3-24-16,-1 2 4 0,1 1 0 0,-1 0 0 15,1-3 20-15,-4 3 0 0,3-1 0 0,1 1 0 16,-4-6 0-16,0 6 0 0,0-3 0 0,0-4 0 15,0 1 0-15,0 6 0 0,3-6 0 0,1 0 0 16,-4 0 11-16,0-6 6 0,3 6 2 0,1-1 0 16,-4-5-19-16,3 0 0 0,1 6 0 0,-4-6 0 15,3 0-19-15,1 3-10 0,3-3-3 0</inkml:trace>
  <inkml:trace contextRef="#ctx0" brushRef="#br0" timeOffset="29407.602">20733 5344 1288 0,'0'0'27'0,"0"0"5"0,-4 6-32 0,1 8 0 0,3-8 0 0,-4 0 0 16,4 0 58-16,0 6 5 0,0-6 1 0,0 6 0 15,0-4-16-15,0 4-4 0,0-6 0 0,0 6 0 16,0 0-26-16,4-7-6 0,-4 4 0 0,0 3-1 16,3-6-2-16,-3 0 0 0,4 0 0 0,-4-6 0 15,0 0 19-15,0 0 3 0,0 0 1 0,0 0 0 16,0 0 0-16,0 0 0 0,0 0 0 0,0 0 0 15,0 0 16-15,3 0 3 0,1-12 1 0,-1 6 0 16,-3 0-37-16,4-6-7 0,-1 4-8 0,-3-4 11 16,4 6-11-16,-4-6 0 0,3 0 0 0,1-5 0 15,-4 8 0-15,0-3 0 0,0 0 0 0,0 6 8 16,0-5-8-16,0 2-11 0,3 3 3 0,-3 6 0 16,0-3 8-16,0 3 0 0,0 0 0 0,0 0 0 0,0 0 0 0,0 0 0 15,0 0 0-15,0 0 0 16,0 0-8-16,0 0 0 0,0 0 0 0,0 0 0 0,0 0 8 0,0 0-8 15,8 0 8-15,-5 0-8 16,-3 0 0-16,7 3 0 0,0 3 0 0,0 0 0 0,-3-3 8 0,3 8 0 16,0-5 0-16,-4 6 0 15,1-6-28-15,3 3-3 0,-3 3-1 0,-1-1 0 0,1-5 32 0,-1 6-9 16,-3-6 9-16,4 0 0 0,-1 6-10 0,-3-4 10 0,4 4-12 0,-1-6 12 16,1 6 0-16,-1-1 0 0,1-5 0 0,-1 3 0 15,1-3 0-15,-4 0 0 0,3 0 0 0,1 6 0 16,-1-7-16-16,1-5 3 0,0 6 1 0,-1-6 0 15,4 0-128-15,-3 0-26 0,-1 0-5 16</inkml:trace>
  <inkml:trace contextRef="#ctx0" brushRef="#br0" timeOffset="30316.852">20941 5403 1166 0,'0'0'49'0,"0"0"-39"31,0 0 50-31,0 0 9 0,0 0 3 0,0 0 0 16,0 0-39-16,0 0-7 0,0 0-2 0,0 0 0 0,0 0 16 0,0 0 4 0,0 11 0 0,0-5 0 15,3 0-29-15,-3 0-6 0,0-6-1 0,4 6 0 16,3-6 4-16,-3 6 0 0,3-6 0 0,-7 0 0 16,3 0 0-16,1 6 0 0,3-6 0 0,-4 0 0 15,1 0 6-15,3 0 2 0,-4 0 0 0,1 0 0 16,3-6-2-16,-4 6 0 0,4-6 0 0,-3 0 0 16,0 0 22-16,3 0 4 0,-4 0 0 0,1 1 1 15,3-4-25-15,-4 3-6 0,1 0-1 0,-1 0 0 16,1 0-4-16,-1 6-1 0,1-6 0 15,-4 0 0-15,0 6-8 0,0 0 0 0,0 0 0 0,0 0 0 16,0-11 0-16,0 11 0 0,0-3 0 0,0 3 0 16,0 0 0-16,0-6-11 0,0 6 3 0,-4-3 0 15,4 3-6-15,0 0-1 0,0-6 0 0,0 6 0 16,-3-3-13-16,3-3-2 0,-4 0-1 0,1-5 0 16,3 11 31-16,-4-6 0 0,1 0 0 0,-1 0 0 15,1 6-9-15,3 0-3 0,-4-6 0 0,4 6 0 16,-3-3 4-16,3 3 0 0,-7-3 0 0,7 3 0 15,0 0 8-15,-4 0 0 0,4 0 0 0,0 0 0 16,-7 0 0-16,7 0-8 0,-7 6 8 0,0 0-8 16,7-6 0-16,0 0 0 0,-7 6 0 0,3 0 0 15,4-6 8-15,-3 6 0 0,-1 0 0 0,1-1 0 16,-1 1 0-16,1 3 0 0,-1-3 0 0,4 0 0 16,0-6 0-16,-3 6 0 0,-1 5 0 0,1-5 0 0,3 0 0 15,0 0 0-15,0-6 0 0,-4 6 0 16,0 0 0-16,4 0 11 0,0-6-3 0,-3 9 0 15,3-9 4-15,0 5 0 0,0-5 0 0,0 6 0 16,-4 0 0-16,4-6 0 0,0 6 0 0,-3 0 0 16,3-6 0-16,0 0 0 0,0 0 0 0,0 6 0 0,0-6 6 15,0 6 2-15,0-6 0 0,0 9 0 0,0-9-20 0,0 0 0 0,0 0 0 16,0 0 0-16,0 5 0 0,0 1 0 0,0-6 0 0,0 6 0 16,0 0 0-16,0 0 0 0,0 0 0 0,0 6 0 15,0-12 9-15,0 0-1 0,0 0-8 0,-4 5 12 16,4-5-12-16,0 0 0 0,4 6 0 0,-4-6 0 15,3 3 9-15,-3-3-9 0,0 0 8 0,0 6-8 16,0-6 12-16,4 6-4 0,-4-6 0 0,3 6 0 16,-3-6 0-16,0 6 0 0,0-6 0 0,4 6 0 15,-4-6-8-15,4 6 0 0,-4-6 0 0,3 5-11 16,-3-5 11-16,0 0 0 0,7 6 0 0,-3 0 0 16,-4-6 0-16,0 0 0 0,3 0 0 0,1 0 0 15,-4 0 0-15,7 6 0 0,-4-3 0 0,4 0 0 16,-3 0 0-16,-4-3 0 0,3 3 0 0,4-3 0 15,-7 0-15-15,4 0-1 0,3 6 0 0,-7-6 0 16,4 3-25-16,3-3-6 0,-4 0-1 0,-3 0 0 16,4 0-22-16,3 6-5 0,-4-6-1 0,-3 0 0 15,0 0-32-15,4 0-6 0,-1-6-2 0</inkml:trace>
  <inkml:trace contextRef="#ctx0" brushRef="#br0" timeOffset="32650.334">22560 4865 285 0,'0'0'12'0,"0"-6"-12"16,0-3 28-16,0 3 3 0,0 0 1 0,0 0 0 15,0 6 1-15,0 0 1 0,0 0 0 0,0 0 0 16,0-5-2-16,0 5 0 0,0-6 0 0,0 6 0 16,0 0 1-16,0 0 0 0,0 0 0 0,0 0 0 15,0 0 1-15,0 0 0 0,0 0 0 0,0 0 0 16,0 0-34-16,0 0 0 0,0 0 0 0,0 0 0 15,0 0 9-15,0 0-9 0,0 0 0 0,0 0 9 16,0 0 12-16,0 0 3 0,0 0 0 0,0 0 0 16,0 0 20-16,0 0 5 0,0 0 1 0,0 0 0 15,0 0 8-15,0 0 2 0,0 0 0 0,0 0 0 16,0 0-18-16,0 0-3 0,0 0-1 0,0 0 0 16,0 0-16-16,-3 6-3 0,3-6-1 0,0 0 0 15,0 0-7-15,0 0-2 0,0 0 0 0,-7 5 0 16,7-5-9-16,-4 6 0 0,4-6 0 0,-7 9 0 15,7-9 0-15,-4 6 0 0,1 0-14 0,3 0 5 16,-4 0 9-16,4-6 0 0,0 11 0 0,0-5 0 16,-3 0 0-16,3 3 0 0,0-3 0 0,-4 6 0 15,4-7 0-15,0 1-8 0,0 6 8 0,0-6-8 16,0 0 8-16,0 0 0 0,0-6 8 0,0 6-8 16,0 0 0-16,0-6 0 0,0 8 0 0,0-2 0 0,4 6 0 15,-4-6 0-15,0 0 0 0,3 5-8 16,1 1 8-16,-1 3 0 0,1-3 0 0,3 5 0 0,-3-2 0 0,-1 9 0 0,4-1 0 15,-3-5 0-15,-1 2 0 0,4 4 0 16,-3-4 8-16,-1 4-8 0,1-1 0 0,-1 4 0 0,-3-4 0 16,4-2 0-16,-4 2 0 0,3 1 0 0,-3-3-10 0,0 2 10 15,-3-5 0-15,3-4 0 0,0 4 8 0,0-6-8 16,0 0 12-16,0 2-3 0,0-5-1 0,0 0 0 16,0 3-8-16,0-1 0 15,-4-5 0-15,4-6-11 0,0 0 23 0,0 0 5 0,0 0 1 0,0 0 0 16,0 0 18-16,0 0 3 0,0 0 1 0,0 0 0 15,0 0-5-15,-7 0-1 0,0-6 0 0,0 6 0 16,0-5 4-16,0-7 1 0,0 6 0 0,0-3 0 16,3 3-31-16,-3 0-8 0,0-5 0 0,0-1 0 15,0 6 0-15,0-6-10 0,0 6 1 0,0-2 0 16,0-4 9-16,3 6 0 0,-3-6 0 0,0 6 0 16,4 0-25-16,-4-2-7 0,3-4 0 0,1 6-1 15,-4 0 13-15,3 0 2 0,4 6 1 0,-3 0 0 16,-1-6-42-16,-3 0-8 0,4 0-1 0,-5 6-1 15,5-5-37-15,-1-4-7 0,4 6-2 0</inkml:trace>
  <inkml:trace contextRef="#ctx0" brushRef="#br0" timeOffset="33351.536">22359 4894 684 0,'0'0'14'0,"-3"-12"3"0,3 12-17 0,-4 0 0 0,4 0 0 0,-4-6 0 15,4 1 52-15,0 5 8 0,-3-6 0 0,-1 0 1 16,4 0-17-16,0 0-3 0,0-3-1 0,0 9 0 16,0-11-4-16,0 5-2 0,0 6 0 0,4-6 0 15,-4 0-10-15,0 6-1 0,0 0-1 0,0 0 0 16,0 0 19-16,0 0 4 0,0 0 1 0,0 0 0 15,0 0-5-15,0 0-1 0,0 0 0 0,0 0 0 16,0 0-9-16,0 0-3 0,-4-6 0 0,4 6 0 16,0 0-10-16,0 0-2 0,0 0-1 0,0 0 0 15,0 0-5-15,0 0-1 0,0 0 0 0,0 0 0 0,0 0-9 0,0 0 10 16,0 0-10-16,0 0 10 16,7 0-2-16,-3 0-8 0,0-6 12 0,-1 0-4 15,4 6-8-15,-3-3 8 0,-4 3-8 0,7 3 8 16,3-3-8-16,-3 6 12 0,4-6-12 0,-4 6 12 0,4-6-12 0,-4 0 0 0,3 6 0 15,1-6 0-15,-1 0 0 0,1 0 0 0,0 6 0 0,-1-6 0 16,4 0 0-16,-3 6 0 0,3-6 0 0,-4 0 0 16,5 6 0-16,-5-6 0 0,1 0 0 0,-4 0 0 15,3 0 0-15,-3 0 0 0,1 0 0 0,-5 0 8 16,4 5-8-16,0-5 0 0,0 0 0 0,0 0 0 16,-3 6 0-16,3-6 0 0,0 6 0 0,-4-3 0 15,5 0 0-15,-8-3 0 0,3 3 0 0,-3-3 0 16,4 0 0-16,-4 0 0 15,0 0 0-15,0 0 0 0,0 0 8 0,0 0-8 0,0 0 12 0,0 0-4 16,0 0-8-16,0 0 0 0,7-3 0 0,-4 0 0 16,-3 3-29-16,0 0-8 15,0 0-2-15,4-3 0 0,-1-3 12 0,4 6 3 0,-3-6 0 0,-4 6 0 16,3 0-15-16,-3 0-2 0,7-5-1 0,-7 5 0 16,4 5-22-16,-4-5-5 0,7 0-1 0</inkml:trace>
  <inkml:trace contextRef="#ctx0" brushRef="#br0" timeOffset="34932.574">23146 5050 801 0,'0'-6'16'0,"0"0"5"0,0 0-21 0,0 0 0 0,0 3 0 0,0-2 0 16,0 5 49-16,0 0 6 0,0-6 1 0,0 6 0 15,0-6 3-15,0 6 1 0,-4-6 0 0,4 6 0 16,0 0-7-16,0 0-1 0,0 0 0 0,0 0 0 15,-3-6-12-15,3 6-4 0,0 0 0 0,0 0 0 16,-4-6-14-16,4 6-3 0,0 0-1 0,0 0 0 16,0 0-6-16,0 0-2 0,0 0 0 0,0 0 0 15,0 0-10-15,0 0 0 0,0 0 0 0,0 0 0 16,0 0-11-16,0 0 3 0,0 0 0 0,0 0 0 16,0 0 8-16,0 0 0 0,0 0 0 0,0 0 0 15,0 0 0-15,0 0 0 0,0 0 0 0,0 0 0 16,0 0 0-16,0 0 0 0,0 0 0 0,0 0 0 15,-7 6-12-15,7-6-6 0,0 0-2 0,0 0 0 16,0 0 10-16,0 0 2 0,0 0 0 0,0 0 0 16,0 0-48-16,0 0-10 0</inkml:trace>
  <inkml:trace contextRef="#ctx0" brushRef="#br0" timeOffset="35773.764">22645 5420 1165 0,'0'0'24'0,"0"0"7"16,0 0-31-16,0 0 0 0,0 0 0 0,0 0 0 0,0 0 57 0,0 0 6 15,0 0 1-15,0 0 0 16,0 0-32-16,0 0-7 0,0 0-1 0,0 0 0 0,0 0-12 0,3 6-4 0,-3-6 0 0,0 6 0 15,4 6-8-15,-4-12 0 0,7 6 0 0,-7-6 0 16,3 6 0-16,5-3 0 0,-5 0 0 0,4 2 0 16,-7-5 21-16,4 3 9 0,3 0 2 0,-7-3 0 15,7 3 4-15,0-3 2 0,0 0 0 0,-4 0 0 16,4-3-5-16,-3 0-1 0,3-3 0 0,0 4 0 16,-3-4-16-16,3 0-4 0,0 0-1 0,-4 0 0 15,4 0-11-15,-3 0 0 0,-1 0 9 0,1-5-9 16,-4-1 0-16,3 9 8 0,1-9-8 0,-4 6 0 15,0-6 0-15,0 7 0 16,0-4-12-16,0 3 4 0,-4 3 0 0,4-3 0 0,-3 3 0 0,3 3 0 16,-4-6-6-16,4 6-1 0,0 0 0 0,-3-6 0 15,3 6 3-15,-4 0 1 0,-3-5 0 0,0 5 0 16,0 5 11-16,0-5-10 0,4 0 10 0,-5 0-10 16,1 6 10-16,0 0 0 0,0-3 0 0,4 6-8 15,-4-3 8-15,3 8-8 0,-3-2 8 0,4-6-8 16,-1 6 8-16,1-6 0 0,-1 6 0 0,1-4 0 15,-1 4 0-15,4-6 0 0,-4 0 0 0,4 6 0 16,0-6 0-16,4 2 0 0,-4-2 0 0,4 6 0 16,-4-6 0-16,3 0 0 0,-3 0 0 0,4-1 0 15,-1 1 24-15,1-6 6 0,3 3 2 0,-4 3 0 16,4-3-20-16,0 6-3 0,4-3-1 0,-4 6 0 16,4-7-8-16,-4 1 0 0,0 0 0 0,0 0-11 15,3-6 11-15,-3 3 0 0,0 3 0 0,4-6 0 16,-4 3-16-16,4-3-7 0,-1 0-1 0,1-3-1 15,3 0-43-15,0-3-8 0,0 0-1 0</inkml:trace>
  <inkml:trace contextRef="#ctx0" brushRef="#br0" timeOffset="36730.193">23082 5050 619 0,'0'0'17'0,"0"0"5"0,0 0-22 0,-3-6 0 0,6 0 0 0,-3 6 0 16,0-6 23-16,0 6 0 0,0 0 0 0,0 0 0 16,0 0-1-16,0-9 0 0,4 9 0 0,-4 0 0 15,0 0 13-15,3-5 2 0,-3-1 1 16,0 6 0-16,0 0-10 0,0 0-1 0,0 0-1 0,0 0 0 16,0 0 14-16,4-6 4 0,-1 6 0 0,-3 0 0 15,0 0-20-15,0 0-3 0,0 0-1 0,0 0 0 16,0 0 10-16,0 0 2 0,4-6 0 0,-4 6 0 15,0 0-32-15,0 0 0 0,0 0 0 0,0 0 0 16,0 0 0-16,0 0 0 0,7 0 0 0,-7 0 0 16,0 0 0-16,0 0 0 0,0 0 0 0,0 0 0 15,0 0 0-15,3 6 0 0,-3-6 0 0,4 6 0 16,0 0 0-16,-4-6 0 0,3 5 0 0,-3-2 0 16,4 6 0-16,-1 0 0 0,-3-3 0 0,0 0 0 15,0-6 0-15,4 6 0 0,-4-6 0 0,0 6 0 16,0-6 16-16,0 5-4 0,0-5 0 0,0 12 0 15,0-3 0-15,0-3 0 0,3 6 0 0,-3-6 0 16,4 5-3-16,-4 1-1 0,3 0 0 0,-3 3 0 16,4-4 20-16,-4 7 3 0,3-6 1 0,-3 8 0 15,4-8-16-15,-4 6-4 0,3-4 0 0,-3-2 0 0,0 6 1 0,0-1 0 16,-3 1 0-16,3 3 0 0,-4-4 0 0,4 1 0 16,0-3 0-16,0 2 0 0,-3-5 11 0,3 0 1 15,0 5 1-15,-4-2 0 0,1-3-13 0,-1 0-2 0,4-1-1 16,-3-2 0-16,3-3 2 0,0 6 0 0,-4-6 0 0,4 5 0 15,0-5-12-15,0-6 0 0,0 0 9 0,4 6-9 16,-4-6 8-16,0 0-8 0,0 0 8 0,0 0-8 16,0 0 0-16,0 6 8 0,0-6-8 0,0 0 0 15,3 6 0-15,-3-6 9 0,0 0-9 0,0 0 0 16,4 3 0-16,-4-3 0 0,0 0-10 16,0 0 10-16,0 0-71 0,0 0-6 0,7 0-2 0</inkml:trace>
  <inkml:trace contextRef="#ctx0" brushRef="#br0" timeOffset="37170.556">23287 4909 763 0,'0'0'32'0,"0"0"-32"15,0 0 101-15,0 0 14 0,0 0 2 0,0 0 1 16,0 0-27-16,0 0-6 0,0 0-1 0,0 0 0 16,0 0-12-16,0 0-4 0,0 0 0 0,0 0 0 15,0 0-32-15,0 0-6 0,0 0-2 0,0 0 0 16,0 0-28-16,0 6 0 0,0 5 0 0,0-5 0 16,0 6 0-16,3 0 0 0,-3-6 0 0,0 6 0 15,4 2 0-15,-4-2 0 0,3 0 0 0,1-1 0 16,-4 4 0-16,3-3 0 0,1 0 0 0,0-1 0 15,-4 1 0-15,3-6 0 0,1 3 0 0,-1 3 0 16,-3-6-38-16,4 5-10 0,-1-5-3 0</inkml:trace>
  <inkml:trace contextRef="#ctx0" brushRef="#br0" timeOffset="37964.412">23530 5426 1170 0,'0'0'49'0,"0"0"-39"15,0 0 67-15,-3 0 14 0,-1-6 2 0,4 6 1 16,0 0 2-16,-3-6 0 0,3 6 0 0,-7-2 0 16,7 2-55-16,0 0-10 0,0 0-3 0,0 0 0 15,-7-3-14-15,3-3-3 0,-3 6-1 0,7 0 0 16,-7 0-10-16,0 0 0 0,7 0 0 0,-7 0 8 15,0 6-8-15,0-3 0 0,0-1-10 0,0 4 10 16,0 0-8-16,0-6 8 0,-1 6 0 0,1 6-9 16,0-6 9-16,0 0 0 0,0 0 0 0,0 2 0 15,0-2 0-15,0 0 0 0,4 0 0 0,-1 0 8 16,0 6-8-16,4-12 0 0,-3 5 0 0,-1 1 8 16,1-3-8-16,3 3 0 0,-4 0 0 0,4-6 0 15,0 6 8-15,-3 0-8 0,3-6 8 0,0 12-8 16,0-12 8-16,0 0-8 0,3 5 10 0,-3-5-10 15,0 0 12-15,4 6-4 0,-4-6-8 0,0 0 12 16,7 6-1-16,0 0-1 0,0-3 0 0,0 0 0 0,0 0-10 16,0-3 0-16,0 0 9 0,0 0-9 0,4-3 8 15,-4 0-8-15,0 0 10 0,4-3-10 0,-4 0 10 0,0 0-10 16,3 1 10-16,-3-1-10 0,4 0 0 0,-4-3 0 16,0 3 0-16,0 0 0 0,0 0 0 15,-3 0 0-15,-1 1 0 0,1-1 0 16,-1 0 0-16,-3 6 0 0,0 0 0 0,0 0 0 0,0 0 0 15,0-6 0-15,0 0 0 0,0 6 0 0,0 0 0 0,0 0-13 0,0 0 1 16,0 0 0-16,0 0 3 0,0 0 1 0,0 0 0 16,0 0 0-16,0 0-4 0,0 0 0 0,0 0 0 0,0 0 0 15,0 0-2-15,0 0-1 0,0 0 0 0,0 0 0 16,0 0-5-16,0 0 0 0,0 0-1 0,0 0 0 16,0 0 7-16,0 6 2 0,4 0 0 0,-4 6 0 15,0-7 12-15,0-5 0 0,3 6 0 0,1-3 10 16,-1 3-10-16,-3 3 0 0,4 0 0 0,-1-3 0 15,1 5 0-15,-1-5 0 0,1 0 0 16,3 0 0-16,-3 0 0 0,-1 0 0 0,4 0 0 16,-3 3 0-16,3-9 0 0,-4 5 0 0,4 1 0 0,0-6 0 15,0 6-42-15,1-6-10 16,-1 0-3-16,0 6 0 0,0-6-110 0,0 6-23 0,3-6-4 0</inkml:trace>
  <inkml:trace contextRef="#ctx0" brushRef="#br0" timeOffset="38355.986">23724 5464 923 0,'0'0'39'0,"0"0"-31"16,0 0 64-16,0 0 12 0,0 0 4 0,0 0 0 16,0 0 12-16,0 0 4 0,0 0 0 0,0 0 0 15,0 0-65-15,0 0-13 0,0 0-2 0,0 0-1 16,0 0-11-16,0 0-3 0,0 0 0 0,0 0 0 16,0 0-9-16,0 0 0 0,0 0 0 0,0 9 0 15,0 0 0-15,0-3 0 0,0 6 0 16,0-1 0-16,0-5 0 0,-3 0 0 0,3 0 0 0,-4 3 0 15,4 3 0-15,-3-1 0 0,3 1 0 0,0-6 0 16,0 0 28-16,0 0 3 0,0-6 1 0,0 15 0 16,0-15-32-16,0 5 0 0,0 7 0 0,0-12 0 15,0 6 0-15,0 0 0 0,0-6 0 0,0 12 0 16,0-12 0-16,3 9 0 0,-3-4 0 0,0-5 0 16,4 12-20-16,-4-12-9 0,7 6-3 0</inkml:trace>
  <inkml:trace contextRef="#ctx0" brushRef="#br0" timeOffset="38671.245">23703 5147 1257 0,'0'0'26'0,"0"0"6"0,0 0-32 0,0 0 0 0,0 0 0 0,0 0 0 16,0 0 99-16,0 0 13 0,0 0 2 0,0 0 1 15,-7 0-44-15,7 0-9 0,0 0-2 0,-7 0 0 16,7 0-47-16,0 0-13 0,0 0 0 0,0 0 0 15,0 0 0-15,0 0 0 0,0 0 0 0,0 0 0 16,0 0-148-16,0 0-31 0,0 0-6 0</inkml:trace>
  <inkml:trace contextRef="#ctx0" brushRef="#br0" timeOffset="39940.67">24373 5488 1044 0,'0'0'21'0,"0"0"7"0,0 0-28 0,-3-6 0 0,-4 6 0 0,3-6 0 16,1 3 56-16,-4 0 7 0,3 3 1 0,1 0 0 15,-4 0-16-15,3 0-4 0,1 0 0 0,-5 3 0 16,1 0-30-16,0 3-6 0,0-6-8 0,-3 6 11 15,3 0-11-15,-4 6 0 0,1-7-12 0,2 4 12 16,-2-3 0-16,3 0 0 0,0 0 0 0,0 0 0 16,0 6 0-16,0-7 0 0,0 1 0 0,3 0 12 15,1 3-12-15,-1-3 0 0,4-3 0 0,0 6 8 16,0-3-8-16,0-6 8 0,7 11-8 0,-3-5 8 16,-1 0-8-16,-3-6 0 0,4 6 0 0,-4-6 0 15,10 0 8-15,-10 0-8 0,7 6 12 0,0-3-4 16,-7-3 27-16,11 0 5 0,-4 0 0 0,0-3 1 15,4-3-13-15,-4 0-4 0,0 0 0 0,3 0 0 16,-3-5 16-16,0-4 4 0,4 3 0 0,-4 0 0 16,0-5-26-16,0 2-5 0,0 0-1 0,0 1 0 15,0-4-3-15,0-3-1 0,4 4 0 0,-4-7 0 16,4 1-8-16,-1 2 0 0,-3 3 0 0,4-8 0 16,-1 8 0-16,-3-5 0 0,4-4 0 0,-4 4 0 15,4-1-14-15,-4-2-5 0,0 2-1 0,0-2 0 16,0-3-9-16,-4 2-3 0,1-2 0 0,-1-7 0 0,-3 16 13 0,0-12 3 0,-3 8 0 15,-4-5 0-15,3 8 16 0,-6-8 0 0,3 8 0 16,-4-2 0-16,4-1 0 0,-3 3 0 0,-1 4 0 16,4-1 0-16,-4 0 0 0,4 7 0 0,0 2 0 0,4 9 0 15,3 0 10-15,0 0-10 0,0 0 10 0,-7 0-10 16,0 9-8-16,3 2-8 0,-3 13-2 0,3-6 0 16,1-1 10-16,-4 10 8 0,3-4-12 0,1 4 12 15,-1 2 0-15,4 3 0 0,-3-2 0 0,3 2 0 16,3 3 0-16,-3 4 0 0,4-7 0 15,-1 9 0-15,1-8 0 0,-1-4 0 0,1 3 0 0,-1-2 0 16,4 2 0-16,-3-3 0 0,3-5 0 0,0 8 0 16,-3-14-8-16,-4 8 8 0,0-14 0 0,0 6 0 15,0-1 0-15,0-2 0 0,0 3 0 0,3-7 0 16,-6 1 0-16,3 0 0 0,0-3 0 0,-4 8 0 16,4-11 0-16,-3 6 9 0,-1-6 1 0,4 0 0 15,-3 9-2-15,3-15 0 0,3 5 0 0,-3 1 0 16,4 0-8-16,-4 0 8 0,0-6-8 0,3 6 8 15,-3-6-8-15,0 0 0 0,0 0 0 0,0 0 0 16,0 0 12-16,0 0 0 0,0 0 0 0,0 0 0 16,0 9 6-16,0-9 2 0,0 0 0 0,0 0 0 15,0 0-48-15,7 0-10 0,-3 0-2 0</inkml:trace>
  <inkml:trace contextRef="#ctx0" brushRef="#br0" timeOffset="40605.066">24567 5532 706 0,'0'0'30'16,"0"0"-30"-1,0 0 128-15,0 0 20 0,0 0 4 0,0 0 1 16,0 0-20-16,0 0-4 0,-7-3-1 0,7 3 0 16,-7-3-41-16,0 0-9 0,0 0-2 0,7 3 0 15,0 0-38-15,0 0-8 0,0 0-2 0,-7 0 0 16,7 0-19-16,0 0-9 0,-7-3 8 0,7 3-8 15,0 0 0-15,-10 0 0 0,10 0 0 0,0 0 0 16,-8 3 0-16,8-3 0 0,-7 3 0 0,0 6 0 16,4-3-17-16,-1 6 4 0,1-1 1 0,3 1 0 15,-4-6 12-15,4 3-9 0,-3 3 9 0,3-1-8 16,0-5 8-16,0 0 0 0,0 0 0 0,3 0 0 16,-3 0 0-16,4 0 11 0,-1 0-3 0,4-1 0 15,0-2-8-15,0 3-11 0,1 0 3 0,2 0 0 0,-3 0 57 16,0-6 12-16,-3 6 3 0,3 0 0 15,0-6-100-15,0 0-19 0,0 0-4 16,4 0-1-16,-4-6 60 0,3 6 8 0,-3-6 3 0,4 6 1 0,-4 0-12 0,-4-6 8 16,4 0-8-16,-3 6 8 0,0-6-8 0,3-3 0 15,-4 1 0-15,-3 2 8 0,4-3-8 0,-4-3 0 16,3 6 0-16,-3-5 0 0,0-4 0 0,0 3 0 0,0 6 0 16,-3-6 0-16,-1 1 0 0,4-1-11 15,-3 6 11-15,-1 0-8 0,-3 0 8 16,3 3-8-16,1-3 8 0,-4 1-8 0,0-1 8 15,0 0-8-15,0 6 8 0,-4-6-8 0,4 6 8 0,-4-6 0 0,1 12 0 0,3-6 0 16,-4 0 33-16,4 6 9 0,0 0 2 0,4 0 0 16,-4 5-97-16,0-8-19 15,-1 6-4-15,5 0-1 0,-1-3 47 0,1 6 10 0,-1-1 1 0,4-5 1 16,0 3-22-16,0-3-5 16,4 3-1-16,-1 0 0 0,1-4-33 0,3 1-6 0,0 0-2 0</inkml:trace>
  <inkml:trace contextRef="#ctx0" brushRef="#br0" timeOffset="41203.305">24783 5476 1379 0,'0'0'58'0,"0"0"-46"31,0 0 46-31,0 0 10 0,0 0 1 0,0 0 1 0,0 0-49 0,0 0-9 0,0 0-3 16,-7 6 0-16,7-6-9 0,-4 6 0 0,1 0 0 0,-1 6 0 15,0-7-9-15,4 4 9 0,0 0-12 0,-3 6 12 16,3-3 0-16,0-1 0 0,0-5 12 0,0 3-3 15,0 0-9-15,0 6 0 0,0-15 0 0,0 5-11 16,0-5 11-16,0 0 0 0,0 0 0 0,0 0-8 16,0 0 25-16,0 0 6 0,0 0 1 0,0 0 0 15,0 0 38-15,3 0 8 0,-3-5 2 0,4-4 0 16,0-3-36-16,-1 6-6 0,1-6-2 0,-1 6 0 16,1-11-20-16,-4 5-8 0,3 0 0 0,1 3 9 15,-4-2-1-15,3-1 0 0,1 6 0 0,-4-6 0 16,3 6-8-16,1-2 0 0,-4 2 0 0,3 0 0 15,-3 0 0-15,0 6-11 0,0 0 3 0,0 0 0 16,0 0 8-16,0 0 0 0,0 0-9 0,4-6 9 16,-4 6 0-16,0 0 0 0,7 0 0 0,-4 6 0 15,-3-6-14-15,4 0-5 0,3 6-1 0,-3 0 0 16,-1 3 11-16,1-4 9 0,3 1-13 0,-4 6 5 16,1-6 8-16,-1 0 0 0,1 6 0 0,-1-7-8 15,1 1 8-15,-1 3-8 0,1 0 8 0,-1 0-8 16,-3 8 8-16,4-5 0 0,-1-3 8 0,1 0-8 0,-4 6 0 0,4-4 8 15,-4-5-8-15,3 6 0 0,-3-3 0 0,4 0 0 16,-4-1 0-16,0 4 8 0,0-12-8 0,0 0 0 0,0 0 0 0,0 0 0 16,0 0-11-16,0 0-3 0,0 0-1 0,0 0 0 15,0 0-148 1,0 0-29-16,0 0-7 0</inkml:trace>
  <inkml:trace contextRef="#ctx0" brushRef="#br0" timeOffset="41848.181">25015 5494 1040 0,'0'0'21'0,"0"0"7"16,0 0-28-16,0 0 0 0,0 0 0 0,-3 12 0 15,3-7 88-15,0 4 12 0,0-9 2 0,-4 6 1 16,8 3-36-16,-4 0-7 0,0 3-2 0,0-1 0 0,3-5-30 16,-3 0-7-16,4 3-1 0,-4-9 0 0,0 12-8 15,0-6-1-15,-4 5-1 0,4-11 0 0,0 6 19 0,0-6 4 16,0 0 1-16,0 0 0 0,0 0-22 15,0 0-4-15,0 0 0 0,0 0-8 16,0 0 10-16,0 0-10 0,0 0 8 0,0 0-8 16,0 0 47-16,0 0 4 0,0 0 1 0,0-6 0 15,4 0-32-15,-4 1-5 0,0-10-2 0,4 6 0 0,-4 0-13 0,0-3 0 0,0-5 0 0,0 2 0 16,0 3 0-16,0 1 0 0,3-1 0 16,-3-6 0-16,4 6 0 0,-4 4 0 0,0-4 0 0,0 0 0 15,3 0 0-15,1 6 0 0,-1-5 0 16,1 2 0-16,-1 3 0 0,4 0-12 0,-7 6 12 0,4 0-13 15,-4 0 13-15,7-6-9 0,0 6 9 0,-4 0-8 16,4 0 0-16,-7 0 0 0,11 0 0 0,-4 0 0 16,0 6-13-16,0 0-3 0,0-6 0 0,0 6 0 15,0 3 10-15,0 2 2 0,4 1 0 16,-7-6 0-16,3 6 12 0,-4-6-11 0,4 8 11 16,-3-5-10-16,-1 6 10 0,1-9 0 0,-4 6-9 0,3-1 9 15,-3-2 0-15,4 0-11 0,-4 0 11 0,3 3-8 16,-3-7 8-16,0 1 0 0,-3 0 0 0,3 0 0 15,0 3 0-15,0 0 11 0,0 0-3 0,0-4 0 16,0 1 4-16,0 6 0 0,0-12 0 0,-4 6 0 16,4 3-12-16,0-9 0 0,0 6 0 0,0-6-11 15,0 8 11-15,0-8 0 0,0 0 0 0,0 0 0 16,0 0-47-16,0 9-7 0,0-9-2 0,0 0 0 16,0 0-115-16,0 0-23 0,0 0-5 0</inkml:trace>
  <inkml:trace contextRef="#ctx0" brushRef="#br0" timeOffset="42845.977">25291 5535 1060 0,'0'0'22'0,"-4"3"5"0,4-3-27 0,-3 6 0 0,-1 0 0 0,4-6 0 16,0 0 48-16,0 0 5 15,0 0 1-15,0 0 0 0,0 0 22 0,0 0 4 0,0 0 0 0,0 0 1 16,0 0-32-16,0 0-6 0,0 0-2 0,0 0 0 15,0 0-20-15,0 0-4 0,0 0-1 0,7 6 0 16,-7-6 8-16,0 0 2 0,4 5 0 0,-1 1 0 16,4 0-26-16,-3-6 0 0,-1 6 0 0,4-3 0 15,-7-3 0-15,4 3 8 0,3-3-8 0,0 0 0 16,0 0 10-16,0-3-10 0,0 0 12 0,0-3-12 16,0 0 16-16,4 0-4 0,-4 6-1 15,3-5 0-15,-2-7-3 0,-1 3 0 0,0 3 0 16,-4-3 0-16,4 6-8 0,-3-3 8 0,3 1-8 0,-4-7 8 15,1 6-8-15,-1 0 0 0,1-6 0 0,-4 6 8 16,0 1-8-16,0-4-12 0,0 9 2 0,0 0 1 16,0-6-7-16,0 6 0 0,0 0-1 0,0 0 0 15,0 0-7-15,-7-6-2 0,7 6 0 0,0 0 0 16,0 0 14-16,0 0 2 0,0 0 1 0,0 0 0 16,0 0 0-16,-7 0 0 0,-4 6 0 0,4-6 0 15,0 6 9-15,0-6 0 0,7 0-9 0,-11 9 9 16,4-6 0-16,0 2 0 0,0-2-9 0,0 0 9 15,7-3 0-15,-3 9 0 0,-4-3 0 0,3 0 0 0,1 0 0 16,-1 0 0-16,4-6 0 0,-3 5 0 0,3-5 0 16,0 0 0-16,0 0 0 0,-4 6 0 0,0 0 0 0,1 0 0 15,3 3 0-15,-4-3 0 0,4-6 0 0,0 12 0 0,0-7 0 16,-3 1 0-16,3 0 12 16,0 3-3-16,0-9-1 0,0 6 0 0,0 6 3 0,0-1 0 0,0-5 0 15,0 6 0-15,0-6-1 16,0 3 0-16,3-3 0 0,1 2 0 0,-4-8 6 15,0 0 0-15,3 9 1 0,-3-9 0 0,8 0-4 0,-5 6-1 0,4-6 0 16,0 0 0-16,-3 0-4 0,3 0 0 0,0 0-8 16,0 6 12-16,-4-6-12 0,8 0 0 0,-4 0 0 0,0 0 0 15,0 6-8-15,0-6-2 0,0 0 0 0,0 0 0 16,0 0-46-16,4-6-10 16,-4 6-2-16</inkml:trace>
  <inkml:trace contextRef="#ctx0" brushRef="#br0" timeOffset="43714.728">25471 5315 801 0,'0'0'34'0,"0"0"-34"16,0 0 87-16,0 0 10 0,0 0 3 0,0 0 0 15,0 0-26-15,0 0-5 0,0 0-1 0,0 0 0 16,0 0-9-16,0 0-3 0,0 0 0 0,0 0 0 16,0 0 6-16,0 0 1 0,3-6 0 0,-3 0 0 15,0 0 1-15,4 0 1 0,-1-3 0 0,1 3 0 16,-1 0-42-16,1 1-9 0,3-1-2 0,-4 0 0 16,4-6-12-16,0 0 9 0,0-5-9 0,1 8 8 15,-1-3-8-15,0 0 0 0,-4 1 0 0,1-1 0 16,3 3 0-16,-4-3 0 0,4 0 0 0,0 1-11 15,0-1 11-15,0 0-8 0,1 3 8 0,-5-2-8 16,4 5-16-16,-3 0-4 16,3 0 0-16,-4 0 0 0,4 0 0 0,-3 0-1 0,3-3 0 0,0 4 0 15,-4 5-19-15,5-6-3 0,-8 6-1 0,3-6 0 16,1 0-5-16,-4 6-2 0,7 0 0 0</inkml:trace>
  <inkml:trace contextRef="#ctx0" brushRef="#br0" timeOffset="44730.985">25619 5494 1006 0,'0'0'20'0,"0"0"7"16,0 0-27-16,0 0 0 0,0 0 0 0,0 0 0 16,0 0 90-16,0 0 13 0,0 0 2 0,0 0 1 15,0 0-34-15,0 0-6 0,0 0-2 0,0 0 0 16,0 0-35-16,0 0-7 0,0 0-2 0,0 0 0 0,0 0-6 0,0 0-2 15,7 12 0-15,-4-12 0 16,-3 0-12-16,7 5 0 0,0 1 0 0,0-6 0 0,1 3 0 16,-1 0-13-16,0 0 4 0,-4-3 1 15,4 3 8-15,0 0 0 0,-3 0 0 0,3-3 0 0,0 3 0 0,0-3 0 16,0 0 0-16,-3 0 0 0,3 0 0 16,-7 0 0-16,7 0 0 0,-4-3 0 15,1 0 8-15,-1-3 0 0,1 0 0 0,3 3 0 0,-4-3 25 0,1 1 6 16,-1 5 1-16,-3-12 0 0,4 12-23 0,-1-6-4 0,-3 0-1 15,4 0 0-15,-4 0-4 0,0 0 0 0,0 1-8 0,0 5 12 16,0-9-12-16,0 3 0 0,0 6 0 0,0-6 0 16,0 6-12-16,0-6-6 0,0 6-1 0,0-6 0 15,0 6-23-15,0 0-5 16,0-6-1-16,0 6 0 0,0 0-6 0,-4-8-2 0,4 8 0 16,-7-3 0-16,7 3 26 0,-7-6 5 0,7 6 1 0,-3-6 0 15,3 6-20-15,0 0-3 0,0 0-1 16,-7 0 0-16,3-3 20 0,4 3 3 0,-7 0 1 0,0 0 0 15,0 0-7-15,0 3-1 16,0-3 0-16,3 3 0 0,-3 0 32 0,0 6 0 0,0-7 0 0,4 4 0 16,-4 0 0-16,0-6 0 0,3 6 0 0,-3 0 0 15,0 0 0-15,3 0 0 0,1 3 0 0,-4-4 0 16,3 1 0-16,1 6 0 0,-1-6 0 0,1 0 0 16,3 0 0-16,0-6 0 0,-4 6 0 0,1-1 0 15,-1 4 26-15,4-3 11 0,0-6 3 0,0 9 0 16,0 0-20-16,0-9-3 0,0 12-1 0,-3-1 0 15,3-11 20-15,0 6 3 0,0 0 1 0,0-6 0 16,0 9-26-16,0-9-5 0,0 0-1 0,0 12 0 16,0-12 4-16,0 11 0 0,0-11 0 0,3 12 0 0,1-6-2 15,-1 0 0-15,1 3 0 0,-4-9 0 16,3 9 18-16,1-1 3 0,3-2 1 0,-7-6 0 0,3 6-19 0,4-6-3 16,1 0-1-16,-1 0 0 0,0 6 3 15,-4-6 1-15,4 6 0 0,0-6 0 0,0 6-13 0,0 0 8 0,4-6-8 16,-4 0 0-16,0 0 12 0,4 6-3 0,-4-6-1 15,0 0 0 1,3 0-8-16,-3 3 0 0,4-3 0 0,-4 2 0 16,4-2 0-16,-1 3 0 0,1-3 0 0,-1 3 0 0,1-3-17 0,0 0-6 0,-1 0-1 15,1 0 0 1,-1 0-16-16,1 0-3 0,-1 3-1 0,1-3 0 16,-4 0-2-16,4 0-1 0,-4 0 0 0,0 3 0 0,0-3-35 15,0 3-7-15,-7-3-2 0</inkml:trace>
  <inkml:trace contextRef="#ctx0" brushRef="#br0" timeOffset="48504.394">26208 5685 1014 0,'0'0'43'16,"0"0"-35"-1,0 0 42-15,0 0 8 0,0 0 2 0,0 0 0 0,0 0 7 0,0 0 1 0,0 0 1 0,0 0 0 16,0 0-45-16,0 0-10 0,0 0-2 0,0 0 0 16,0 0-12-16,0 0 0 0,0 0-12 0,-4 6 12 15,4-6-18-15,0 0 3 0,0 0 1 0,0 0 0 16,0 0-2-16,0 0-1 0,0 0 0 0,0 0 0 16,0 0-31-16,0 0-7 15,0 0-1-15,0 0 0 0,0 0-38 16,0 0-8-16,0 0-2 0</inkml:trace>
  <inkml:trace contextRef="#ctx0" brushRef="#br0" timeOffset="51038.326">19184 5720 767 0,'0'0'16'0,"0"0"4"15,0 0-20-15,0 0 0 0,0 0 0 0,0 0 0 0,0 0 40 0,0 0 5 0,0 0 1 0,0 0 0 16,0 0-15-16,0 0-3 0,0 0-1 0,-3-6 0 15,3 6 4-15,-4-3 1 0,4 3 0 0,0 0 0 16,0 0-32-16,0 0 0 0,0 0 0 0,0 0 0 16,0 0 0-16,0 0 16 0,0 0-2 0,0 0 0 15,0 0-14-15,-4-3 0 0,1-2 0 0,3 5 0 16,0 0 0-16,0 0 0 0,0 0 0 0,0 0 0 16,0 0-12-16,-4 5 4 0,4-5 8 0,0 9-13 15,-3 3 13-15,3 0 0 0,3-6 0 0,-3 5 10 16,0 1 5-16,4-3 1 0,-4 9 0 0,3-7 0 15,-3 1 3-15,0 3 1 0,0 3 0 0,0-7 0 16,0 7 9-16,0-12 3 0,0 6 0 0,-3 2 0 16,-1-2-17-16,1 6-3 0,-1-7-1 0,1 10 0 15,-1-9 2-15,1-1 1 0,-1 7 0 0,-3-6 0 16,4 3-6-16,-1-4-8 0,1 1 11 0,-1 0-11 16,1-9 11-16,3-3-11 0,0 0 10 0,0 9-10 15,0-9 20-15,0 0-1 0,0 0-1 0,0 0 0 16,0 0-18-16,0 0 0 0,0 0 0 0,0 0 0 15,0 0-12-15,0 0-5 0,0 0-2 0,0 0 0 16,0 0-51-16,3-3-10 0,4-3-3 0</inkml:trace>
  <inkml:trace contextRef="#ctx0" brushRef="#br0" timeOffset="51642.823">19240 5961 1165 0,'0'0'24'0,"0"0"7"0,0 0-31 0,0 0 0 0,0 0 0 0,0 0 0 16,0 0 57-16,0 0 6 0,0 0 1 0,0 0 0 16,0 0-29-16,0 0-6 0,0 0-1 0,0 0 0 15,0 0-9-15,8 6-3 0,-1 3 0 0,3-9 0 16,-3 6-16-16,4 0 0 0,-1-6 0 0,1 6 0 16,0-6 18-16,-1 0 0 0,-3 5 0 0,4-5 0 15,-4 0-18-15,3 6-9 0,-2-6 1 0,2 0 0 16,-10 0 8-16,0 0 0 0,7-6 10 0,-7 6-10 15,7-5 17-15,0-1-2 0,-3 0-1 0,-1 0 0 16,-3-9-6-16,0 9 0 0,4-5-8 0,-4 5 12 16,-4-6-12-16,4 0 0 0,0 3 0 0,-3 1 0 15,-4-1 0-15,3 3 0 0,1-6 0 0,-4 6 0 16,0 0 8-16,0 1 0 0,-1 5-8 0,1-6 12 16,0 6-2-16,0 0-1 0,0 0 0 0,0 0 0 15,0 6-9-15,0-1 0 0,4 1 0 0,-5 0 0 0,1 6-15 16,4 0 5-16,-4-4 1 0,0 4 0 15,3 0 9-15,1 0 0 0,-1 0 0 0,1-4-8 0,-1 10 8 0,4-6 0 16,-3-1 0-16,3 1 0 0,0 6 0 0,0-3 0 16,0-4 0-16,3-5 0 0,-3 6 0 0,0-3 0 0,0 0 0 15,4-3 0-15,-1 2 0 0,-3-2 14 0,0-6-3 0,4 6-1 16,3 0-10-16,-4 0 0 0,4 0 0 0,0-6 0 16,0 6 0-16,1-6 0 0,-1 3 8 15,0-1-8-15,3 1 0 0,-3 3 0 0,4 6-9 0,-4-12 9 16,4 0-48-16,3 0-4 0,0 0 0 15</inkml:trace>
  <inkml:trace contextRef="#ctx0" brushRef="#br0" timeOffset="52522.318">19854 5882 801 0,'0'0'34'0,"0"0"-34"16,0 0 103-16,0 0 13 0,0 0 4 0,0 0 0 16,0 0-40-16,0 0-8 0,-7 0-2 0,0-6 0 15,4 0-29-15,-4 6-5 0,3 0-2 0,-3-6 0 31,0 6-54-31,0 0-12 0,0 0-1 0,0 6-1 0,0-6 34 0,-4 0 0 0,4 6 0 0,-3 0 0 16,-1-6 0-16,4 0 0 0,-4 6 0 0,1-6 0 16,-1 6 0-16,1-3 0 0,3 2-8 0,-4 1 8 15,4 0 0-15,7-6 0 0,-11 0 0 0,11 0 0 16,-7 6 14-16,7-6 0 0,-7 6 0 0,7-6 0 16,-7 6-14-16,7-6 0 0,0 0 0 0,-10 6 0 15,10-6 19-15,0 0 1 0,-11 0 0 0,11 0 0 16,0 0-8-16,0 0 0 0,-7 0-1 0,7 0 0 15,0 0-1-15,0 0 0 0,0 0 0 0,0 0 0 16,0 0-2-16,0 0-8 0,0 0 12 0,0 0-4 16,0 0-8-16,0 0 0 0,0 0 0 0,0 0 8 15,0 0 5-15,0 0 1 0,0 0 0 0,0 0 0 16,0 0-27-16,0 0-6 0,0 0-1 0,0 0 0 16,0 0-19-16,3 6-4 0,1-6-1 0,0 6 0 15,-1-6 52-15,4 0 9 0,-3 0 3 0,-1 0 0 16,4 0-32-16,-3-6-7 0,3 6-1 0,-4 0 0 0,1 6 37 0,-1-6 7 15,1 0 2-15,3 0 0 0,-4 5-26 0,1-5 0 16,0 3 0-16,3 0 0 0,-7-3 0 0,0 0 0 0,0 0 0 0,0 0 0 16,0 6 0-16,3 3 0 0,-3-9 0 0,0 0 0 15,0 0 8-15,4 0-8 0,-4 0 0 0,0 6 8 16,3 0 0-16,1 0 0 0,-1-6 0 0,1 5 0 16,-4-5 16-16,0 6 2 0,0 0 1 15,0-6 0-15,0 9-39 0,-4-3-8 0,4-6-2 16,0 9 0-16,-3 0 35 0,-1-4 7 15,1 7 2-15,-1 0 0 0,1-6-22 0,-4 3 0 0,3 0 0 0,-3-1 0 16,-4 4-10-16,4-6-6 0,0 0-2 16,-3 0 0-16,3 0 7 0,0-1 2 0,0 4 0 0,-1 3 0 15,1-12 9-15,0 6 0 0,0-12 0 0,0 6 0 16,0 0 12-16,0-6 5 0,0 6 1 0,0-6 0 16,0-3-2-16,0 4-1 0,0-7 0 0,0 0 0 15,0 0-15-15,0 1 0 0,3-1 0 0,1 3-10 16,-4-3-26-16,-1 6-4 0,5 0-2 0,-4 1 0 15,3-4-46-15,4 3-8 0</inkml:trace>
  <inkml:trace contextRef="#ctx0" brushRef="#br0" timeOffset="53380.24">20260 5961 1044 0,'0'0'21'0,"0"0"7"16,0 0-28-16,0 0 0 0,0 0 0 0,0 0 0 15,-7 0 72-15,0 3 10 0,7-3 2 0,-11 0 0 16,4 3-8-16,0 6 0 0,-3-3-1 0,3-6 0 16,0 6-45-16,-1-6-9 0,-2 0-1 0,3 6-1 15,-4-1-19-15,4 1 0 0,0 0 0 0,-3 3 0 16,3-3 0-16,-4 3 0 0,7 0 0 0,-3 2 0 16,0-5 0-16,0 6 0 0,4-6 8 0,-4 0-8 15,3 3 0-15,1 2 0 0,3-5 0 0,0-6 0 16,0 0 0-16,0 0 13 0,0 0-2 0,0 0-1 15,0 0-2-15,0 0 0 0,0 0 0 0,0 6 0 16,3 0 1-16,1 0 0 0,3-6 0 0,-4 0 0 0,8 0 8 0,-4 0 2 0,3-6 0 0,1 0 0 16,3-6-19-16,-3 4 0 0,3-1 0 0,-4 0 0 15,5-3 9-15,-1-6-1 0,-4 7-8 16,4-1 12-16,-3-3-12 0,-1 3 0 16,1-5 0-16,3-1 0 0,-7 4 0 0,4 2 0 0,-4-6 0 15,0-2 0-15,0 2 0 0,-3 0 0 0,3 1 0 0,-4-4 0 16,1 9 9-16,-1-5-9 0,-3-1 8 15,0 3-8-15,4 4 8 0,-4-1-8 0,0 0 8 0,-4 0-8 16,1 6 12-16,-1 1-4 16,1 2 0-16,-4-3 0 0,-1-6-8 0,5 6 0 0,-4 0 0 0,0 0 0 15,0 0 0-15,3 3 0 0,1 3 0 0,3 0 0 16,-7 0 0-16,3 0-11 0,4 0 3 0,-7 3 0 16,7-3-7-16,-3 12-1 0,-1-6 0 0,4 0 0 15,0 6 16-15,4-1 0 0,-1-2 0 0,1 3 0 16,-1 12 0-16,1-10 0 0,3 10 0 0,0-1 0 15,-4 1 0-15,4-4 0 0,0 4 0 0,-3-6 0 16,3 2 0-16,-3 4 0 0,3-7 0 0,-4 4 0 16,1 2 0-16,-1-5 0 0,-3 3 0 0,4-4 0 15,-4 1 0-15,0-9 0 0,0 0 0 0,-4 5 0 16,4-2-18-16,-3 0-1 0,-1-1 0 0,1 4 0 0,-1-3 19 0,4 0 0 16,-3-1 0-16,3-5 0 0,-4 0 0 0,4-6 0 15,0 0 0-15,0 0 0 16,0 0-49-16,0 0-7 0,0 0 0 0,0 0-422 0,0 0-84 15</inkml:trace>
  <inkml:trace contextRef="#ctx0" brushRef="#br0" timeOffset="53949.153">20496 5976 1265 0,'0'0'36'0,"-3"6"8"0,-1 0-36 0,1-6-8 0,-4 6 0 0,3-1 0 16,4-5 79-16,-7 0 13 0,4 6 4 0,-4 0 0 15,3 3-56-15,-3-3-10 0,3 0-2 0,-3 0-1 16,4 0-18-16,-1 5-9 0,1-5 10 0,-1 0-10 16,-3 0 32-16,7 0 0 0,0-6 0 0,-3 3 0 15,-1 3-32-15,4 3 0 0,0-1 0 0,4-2 0 16,-4-6 0-16,0 0 0 0,0 0 0 0,3 6 0 16,1 0-9-16,-1 0-8 0,4 0-2 0,-3 0 0 0,-4-6 19 15,7 5 0-15,-4-2 0 0,-3-3 0 16,8 3 25-16,-8-3 9 0,0 0 2 0,7 0 0 15,0-3-19-15,0-2-3 0,-4 2-1 0,4-3 0 16,-3 0-1-16,-4 6 0 0,7-6 0 0,-4 0 0 0,4 0-3 0,-3 0-1 0,-1-8 0 0,1 5 0 16,0 6-8-1,-4-9 12-15,3 0-12 0,-3 6 12 0,4 1-12 0,-4-4 0 0,0 3 0 16,0 0 0-16,-4 0 0 0,4 0 0 0,-3-6 9 0,-1 7-9 16,0-1 0-16,1 0 0 0,3 0-10 0,-7 6 10 15,3-12-27-15,1 9 2 0,3 3 0 0,-7-3 0 16,3 0-25-1,-3-2-5-15,4 5-1 0,-1 0 0 0,4 0 22 0,-10-6 4 0,3 6 1 16,-1 6 0-16,1-6-8 16,0 5-2-16,0 4 0 0,4 3 0 0,-1 6 6 15,1-7 1-15,-1 4 0 0,4 3 0 0,0-1-103 16,0 1-20-16,0-9-4 0</inkml:trace>
  <inkml:trace contextRef="#ctx0" brushRef="#br0" timeOffset="54494.123">20627 5932 1279 0,'0'0'26'0,"0"0"8"0,0 0-34 0,0 0 0 0,0 0 0 0,-4 6 0 16,1 6 84-16,-1-7 11 0,4 4 1 0,-3 3 1 15,3 0-35-15,0-6-7 0,0-1-2 0,0 1 0 16,0-6-17-16,3 6-3 0,-3-6-1 0,0 9 0 16,0-9-14-1,4 6-3-15,-4-6-1 0,0 0 0 16,0 0-2-16,3 3 0 0,-3-3 0 0,7 0 0 0,-3 0 5 0,0-6 1 0,-1 0 0 0,4 0 0 15,-3-6 2-15,3 7 0 0,-4-1 0 0,4-6 0 16,-3 0-20-16,-1 6 0 0,1 3 0 0,-1-2 0 16,-3 5 0-16,0 0 0 0,0 0 0 0,0 0 0 15,0 0 0-15,0 0 0 0,0 0 0 0,0 0 0 16,0 0 0-16,0 0-9 0,0 0 1 0,0 0 0 16,4 0 0-16,-1 0 0 0,4 0 0 0,1 0 0 15,-5 5 8-15,1-5 0 0,-1 3 8 0,4 3-8 16,-3-3 0-16,3 6 0 0,0-3 0 0,-4 0 0 15,4 0 0-15,0-6 0 0,-3 5 0 0,-1 7 0 16,5-6 0-16,-5 3-10 0,1 0 10 0,-4 0-13 16,3 2 13-16,1-5 0 0,-1 12 0 0,1-12 0 15,-4 3 0-15,0 2 0 0,-4 1 0 0,4 0 0 16,-3-6-18-16,3 3-1 0,0-4 0 0,-4 7 0 0,4-6 19 0,0-6 0 16,0 0 0-16,0 0 0 0,0 0 0 0,0 0 0 15,0 0 0-15,0 0-584 16,4-12-112-16</inkml:trace>
  <inkml:trace contextRef="#ctx0" brushRef="#br0" timeOffset="54975.148">20807 5955 922 0,'-7'12'19'0,"3"-3"5"0,1-3-24 0,3 6 0 0,-4-7 0 0,1 7 0 16,3-3 56-16,0 0 7 0,0 0 1 0,3 2 0 15,-3 1-26-15,0 0-5 0,4-6-1 0,-1 0 0 16,-3 3 10-16,4 2 2 0,-4 1 0 0,3-6 0 16,-3-6-26-16,0 0-5 0,0 0-1 0,0 0 0 15,0 0 8-15,0 0 0 0,0 0 1 0,0 0 0 16,0 0 18-16,4-6 3 0,-1-6 1 0,1 4 0 15,-1-4-3-15,-3 0 0 0,4-6 0 0,-4 1 0 16,0 5-32-16,0-3-8 0,0 3 0 0,0 1 0 16,0-1 8-16,3-6 0 0,-3 10 0 0,0-4 0 15,0 6-8-15,4-6 0 0,-4 6 0 0,0 6 0 16,0 0 0-16,0 0 0 0,4-9 0 0,-4 9 0 16,0 0 0-16,0 0 0 0,0 0 0 0,0 0 0 15,0 0 0-15,0 0 0 0,3 3 0 0,1 3 0 16,3 0 0-16,-4 0-11 0,1 0 3 0,3 6 0 15,-4-6 8-15,1 2 0 0,-1 10 0 0,1-6 0 16,3-1 0-16,0 1 0 0,-3 6 0 0,-1-3 0 0,4 2 0 16,-3-5 0-16,-1 3 0 0,-3 2 0 0,4-5-17 15,-1-6-2-15,1 0 0 0,-1 0 0 16,1 0 19-16,-1-3 0 0,-3 2 0 0,7-2 0 0,-3-3 0 0,-1 0 0 16,-3 0 0-16,4 0-516 15,-1 0-99-15</inkml:trace>
  <inkml:trace contextRef="#ctx0" brushRef="#br0" timeOffset="55513.468">20997 6038 1190 0,'0'0'33'0,"0"0"9"16,0 0-34-16,0 0-8 0,0 0 0 0,0 0 0 15,0 11 61-15,0-11 11 0,0 0 1 0,4 6 1 16,-4-6-1-16,3 6 0 0,-3-6 0 0,7 0 0 16,0 0-13-16,1 6-2 0,-5-6-1 0,4-6 0 15,0 6-6-15,0 0-2 0,0-6 0 0,0 0 0 16,0 1-22-16,4-4-5 0,-4 0-1 0,4 3 0 15,-1-3-13-15,1-3-8 0,-1 7 8 0,1-7-8 16,0 6 0-16,-4-9 0 0,0 4 0 0,0 5 0 16,0 0-12-16,-4 0 0 0,1 6 0 0,-1-6 0 15,-3 6-19-15,0-6-4 0,4 0-1 0,-4 6 0 16,-4-6 0-16,4 0-1 0,-3 1 0 0,3 5 0 0,0 0 21 0,0 0 4 16,-11 0 0-16,4 3 1 15,-3-3-12-15,3 2-2 0,0 1-1 0,-1 0 0 0,-2 3 16 0,-1 0 10 0,4 6-12 0,-3-6 12 16,3 6 0-16,0-1-8 0,-1 4 8 0,1 3 0 15,0-7 0-15,4 1 0 0,-4 0 0 0,0-3 0 16,3 2 13-16,1 1-3 0,-1 0-1 0,1-3 0 16,3-3 11-16,0-6 1 0,0 0 1 15,0 0 0-15,0 6 2 0,3 5 0 0,-3-11 0 0,7 12 0 16,0-6-8-16,0-6-2 0,0 6 0 0,4-6 0 16,0 6-14-16,3-6 9 0,-4 0-9 15,4 6 8-15,4-6-8 0,-4 0-9 0,0 0 9 0,0 0-13 16,0 0-34-16,1 0-6 0,-1 0-2 15</inkml:trace>
  <inkml:trace contextRef="#ctx0" brushRef="#br0" timeOffset="58285.876">22659 5950 952 0,'-4'-6'27'0,"4"0"5"16,0 6-32-16,-3-6 0 0,3 6 0 0,0 0 0 16,0 0 48-16,0 0 4 0,0 0 0 0,0 0 0 15,0 0-36-15,0 0-6 0,0 0-2 0,0 0 0 0,0 0-8 0,0 0 8 0,0 0-8 0,0 0 8 16,0 0-8-16,0 0 0 0,0 0 0 0,0 0 0 15,0 0 8-15,0 6 0 0,0-6 0 0,0 6 0 16,3 0 4-16,-3 2 0 0,0-2 0 0,0 6 0 16,0 0 16-16,4-6 3 0,-4-1 1 0,3 7 0 15,-3-6-10-15,4 3-2 0,-4 0 0 0,4 0 0 16,-4 2 20-16,3 1 3 0,1 0 1 0,-4 0 0 16,0 2-21-16,0 4-4 0,3-6-1 0,-3-1 0 15,0 10 7-15,4-9 2 0,-4 11 0 0,0-5 0 16,0 3-27-16,0-4 0 0,-4-2 0 0,4 3 0 15,-3-7 0-15,3 1 0 0,-4-6 0 0,1 0 0 16,3 3 38-16,0-9 2 0,0 0 1 0,0 0 0 16,0 0-16-16,0 0-3 0,0 0-1 0,0 0 0 15,0 0-21-15,0 0 8 0,-8-3-8 0,5-3 0 16,-4 0 0-16,3 0 0 16,1-6 0-16,-4 1 0 0,3 2 0 0,1 0 0 0,3 0 0 0,0 3 0 15,-4-6-16-15,1 1-7 0,-1 5-1 0,-3-3-1 16,7 9-11-16,-3-9-3 0,-1 0 0 0,0-2 0 15,4 11-20-15,-3-6-4 0,-1 0-1 0,1 0 0 16,3 6 0-16,-4-6 0 0,4-6 0 0</inkml:trace>
  <inkml:trace contextRef="#ctx0" brushRef="#br0" timeOffset="58726.303">22454 5803 923 0,'0'0'39'0,"0"0"-31"16,0 0 57-16,0 0 12 0,0 0 3 0,0 0 0 16,0 0-11-16,0 0-1 0,0 0-1 0,0 0 0 15,0 0-8-15,0 0-2 0,0 0 0 0,0 0 0 16,0 0-28-16,0 0-5 0,0 0-2 0,0 0 0 16,7 0-22-16,-3 0 0 0,3 0 0 0,0 0 0 15,0 0 0-15,4 0 0 0,-1 0 0 0,4 5 0 16,-3 1 0-16,-1-6 0 0,5 6 0 0,-5 0 0 15,1 3 0-15,-1-6 0 0,-3 0 0 0,0 0 11 16,1 0-11-16,-1 3 0 0,-4-6 0 0,4 0-11 16,0 0 11-16,0 0 0 0,0 0 8 0,-3 0-8 15,3 0 0-15,0-6 0 0,0 6 0 0,0-3 0 16,0 3-10-16,0 0-6 0,4 0-2 0,-4 0 0 16,7 3-39-16,-3-3-8 0,3 0-2 0</inkml:trace>
  <inkml:trace contextRef="#ctx0" brushRef="#br0" timeOffset="59453.736">22874 6202 961 0,'0'0'20'0,"0"0"5"0,0 0 1 0,0 0 2 0,0 0-28 16,0 0 0-16,0 0 0 0,0 0 0 0,0 0 74 0,-3 0 9 16,-1-11 1-16,4 11 1 0,0 0-1 0,0 0 0 15,0-6 0-15,0 6 0 0,0 0-48 0,0-6-9 16,0 6-3-16,0 0 0 0,0 0-12 0,0 0-2 16,0 0-1-16,0 0 0 0,0 0-9 0,0 0 8 15,0 0-8-15,0 0 8 0,0 0-8 0,0 0 0 16,4 0 0-16,-1 6 0 0,4-6 0 0,-7 0 0 0,7-6 0 0,0 6 0 15,-3 0 0 1,3 0 0-16,0 0 0 0,0 0 0 0,0 0 0 0,0-6 0 0,-3 0 10 0,3 6-10 16,0-6 9-16,0-3-9 0,0 3 0 0,-4 1 9 15,1-1 7-15,-4 6 0 16,0 0 1-16,3-6 0 0,-3 0-17 0,0 0 0 0,0-6 0 16,0 1 0-16,0 5-12 0,-3 0-5 0,3 3-2 15,-4-3 0-15,1 6-1 0,-1-12 0 0,-3 12 0 16,0 0 0-16,4-6 8 0,-4 6 0 15,0 0 1-15,0 0 0 0,-1 0 11 0,5 0 0 0,-4 0-9 16,3 6 9-16,-3-6 0 0,4 12 0 0,-4-6 0 0,0 0 0 16,0 3 0-16,0-4 0 0,-1 1 0 0,-2 6-11 15,3-6 11-15,0 0 0 0,0 0 0 0,3 5-8 16,1-2 8-16,-4 3 0 0,3 0 0 0,1-6 0 16,3 5 0-16,0 1 0 0,3-6 0 0,-3 3 0 15,-3-3 8-15,6 0 4 0,-3-6 1 0,0 11 0 16,4-5 9-16,-1 0 2 0,-3-6 0 0,0 0 0 0,7 6-1 15,0-3 0-15,-3 3 0 0,3 0 0 0,0-3-7 0,0 0-2 16,0 3 0-16,4-6 0 0,-1 5-14 0,1-5 8 16,-1 0-8-16,1 6 0 15,3-6-18-15,0 6-10 0,0-6-1 16,0 0-768-16</inkml:trace>
  <inkml:trace contextRef="#ctx0" brushRef="#br0" timeOffset="60183.555">23364 5876 767 0,'0'0'16'0,"-3"6"4"0,3 6-20 0,-4-6 0 0,4 2 0 0,0 4 0 15,0 0 74-15,0-6 11 0,0 6 3 0,0-7 0 16,0 4-4-16,0 9-1 0,0-6 0 15,0-1 0-15,0 1-13 0,0 3-2 0,0-3-1 0,0 5 0 16,0-5-29-16,0 0-6 0,0-3 0 0,4 8-1 16,-4-5-5-16,0 6-1 0,0-7 0 0,0 10 0 15,0-3-9-15,0-7-3 0,0 10 0 0,-4-3 0 16,4 5-5-16,-3-8 0 0,3-3-8 0,-4 5 12 16,1 1-12-16,-1-9 8 0,1 8-8 0,3-5 0 15,0 0 8-15,0-6-8 0,0 2 0 0,-4 4 0 0,8-6 8 16,-4 0-8-16,0-6 0 0,0 0 9 0,0 0 0 15,0 0 0-15,0 0 0 0,0 0 0 0,0 0 0 16,0 0 0-16,0 0 0 0,0 0 0 16,0 0-85-16,0 0-16 15,0 0-4-15,0 0-675 0</inkml:trace>
  <inkml:trace contextRef="#ctx0" brushRef="#br0" timeOffset="61669.822">23523 6273 537 0,'0'0'15'0,"0"0"4"0,0 0-19 0,0 0 0 0,0 0 0 0,0 0 0 16,0 0 56-16,0 0 8 0,0 0 2 0,0 0 0 16,0 0 22-16,0 0 4 0,0 0 0 0,0 0 1 15,0 0-20-15,0 0-4 0,0 0-1 0,0 0 0 16,0 0-4-16,-7 3-2 0,0 0 0 0,7-3 0 16,0 0-26-16,0 0-6 0,0 0-1 0,0 0 0 15,0 0 6-15,0 0 1 0,-3 6 0 0,3-6 0 16,0 0-26-16,0 0-10 0,0 0 8 0,0 0-8 15,0 0 15-15,0 0-3 0,0 0 0 0,0 0 0 16,7 6 3-16,0-6 0 0,0 0 0 0,0 0 0 16,0 0-7-16,0 0-8 0,0-6 11 0,0 6-11 0,0 0 0 0,4-3 0 15,-4 0 0-15,0 0 0 0,3 0 10 0,-3 3-10 16,0-3 8-16,-3 0-8 0,3 0 0 16,0 3 0-16,4-6 0 0,-8-6 0 0,4 12 0 0,-3-5 0 15,-1-1 0-15,4 0 0 0,-3-3-14 0,-4 3 5 16,3-6 1-16,-3 6 0 0,0 1-4 0,4-1 0 15,-4 0 0-15,0 6 0 0,0-6 3 0,0 6 0 16,-4-6 0-16,4 6 0 16,0 0-24-16,0 0-5 0,-3 0-1 0,-4-6 0 0,7 6 25 15,-7 0 5-15,0-6 1 0,0 6 0 0,-4 6 8 0,1-6-8 16,2 0 8-16,-2 6-8 16,3-6 8-16,0 6 0 0,0 0 0 0,0 6 0 0,0-7 0 0,0 7 0 0,-1-6 0 15,5 3 0-15,-1 3 0 0,-3-1 9 0,0-5-1 0,4 6-8 16,-1-3 14-16,1 0-4 0,-4 0-1 0,0 8 0 15,3-5-9-15,1-6 0 0,-1 0 0 0,1 0 0 16,-1-1 8-16,4-5 0 0,0 9 0 16,0-3 0-16,4 0-8 0,-4-6 0 0,0 0 0 0,7 6 0 15,-4 0 18-15,-3-6 2 0,11 6 0 0,-1-6 0 16,1 6-10-16,-1-4-2 0,1 4 0 0,0 0 0 16,-1-6 0-16,1 3 0 0,3-3 0 0,-4 0 0 15,-10 0-8-15,11 3 8 0,3-3-8 0,0 0 8 16,-3 6-8-16,-11-6 0 0,10-9 0 0,1 6-11 15,0 3-29-15,-1 0-7 0,1-3-1 0,-1 3 0 16,1-3-24-16,0 3-4 0,3-6-2 0,-4 4-374 16,1 2-74-16</inkml:trace>
  <inkml:trace contextRef="#ctx0" brushRef="#br0" timeOffset="62446.26">23950 6185 1090 0,'0'0'24'0,"0"0"4"0,0 0 2 0,0 0 2 0,0 0-32 0,0 0 0 0,0 0 0 0,0-6 0 16,0 6 89-16,0 0 12 0,0 0 3 0,0 0 0 16,0 0-32-16,0 0-7 0,0 0-1 0,0 0 0 15,0 0-23-15,-3-6-5 0,3 0 0 0,0 6-1 16,-4-6-19-16,4 6-4 0,0 0-1 0,0 0 0 16,0 0-11-16,-7-6 0 0,7 6 0 0,0 0 8 15,0 0-8-15,-7 6 0 0,0-6 0 0,0 0 0 16,7 0 0-16,0 0 0 0,0 0 0 0,-7 6 0 15,0 0 0-15,7-6 0 0,0 0 0 0,-7 0 8 16,3 6-8-16,4-6 0 0,0 0 0 0,-7 6 0 16,7 5 0-16,-3-5 0 0,-1 3 0 0,4 0 0 15,-4 0 0-15,4-3-11 0,0-6 11 0,0 6-8 0,0 5 8 16,4 1 0-16,-8-9 0 0,4-3 0 0,0 0 0 16,0 0 0-16,0 0 0 0,0 0 0 0,4 6 0 0,-4-6 0 15,0 0 8-15,0 0-8 0,4 6 0 0,-4-6 8 16,0 0-8-16,0 0 0 0,0 0 8 0,0 0-8 15,0 0 8-15,0 0-8 0,0 0 0 0,0 0 0 16,0 0 0-16,0 0 0 0,0 0 0 0,10 3 8 16,-10-3-8-16,0 0 0 0,0 0 0 0,0 0 0 15,0 0-10-15,0 0 10 0,11-3-8 0,-11 3 8 16,7 3 0-16,-7-3 0 0,7 9 0 0,-7-9 0 16,0 0 0-16,0 0 0 0,10 5-14 0,-3 1 4 15,-7-6 1-15,0 0 0 0,4 12 9 0,3-6 0 16,-7-6 0-16,7 6 0 0,-7-6 0 0,4 6 0 0,-4 0 0 0,3-1 0 15,-3-5 0-15,0 9 0 0,0-3 0 16,4 0 0-16,-4 0 0 0,0 0 0 0,0 0 0 0,-4 0 0 16,4 2 8-16,-3 1 0 0,-1-6 0 0,4 3 0 15,-3 0-8-15,-1 0 8 0,1-6-8 0,-5 6 8 16,5 0 0-16,-4-6 0 0,3 0 0 0,-3 0 0 16,0 5 19-16,4 1 4 0,-4-6 1 15,0 0 0-15,3 0-32 0,-3 0 0 0,3 3 0 0,-3 0 0 16,4-3 0-16,-1 0 0 0,1 0 0 0,-1 0 0 15,4 0-16-15,-3 0-10 0,-1-6-2 16,-3 6 0-16,4-6 0 0,-1 1 0 0,1 5 0 0,-1-6 0 16,1 0-16-16,-1 0-3 0,0 0-1 0,1 6 0 15,3-9-108-15,0 6-23 0,0-9-4 16,0 10-1-16</inkml:trace>
  <inkml:trace contextRef="#ctx0" brushRef="#br0" timeOffset="63256.786">24560 6229 1176 0,'0'0'33'0,"0"0"7"0,0 0-32 0,0 0-8 0,0 0 0 0,0 0 0 16,0 0 64-16,0 0 10 0,-7 0 2 0,0 0 1 16,0 0-18-16,0 0-4 0,0 0-1 0,-3 0 0 15,10 0-27-15,-8 0-6 0,-2-6-1 0,3 6 0 0,-4-3-6 0,4 3-2 16,-3 3 0-16,3-3 0 0,-4 6 13 0,4-6 3 16,-4 0 0-16,1 0 0 0,10 0-14 0,-7 6-2 15,0-6-1-15,0 0 0 0,7 0-11 0,-7 6 8 16,-1-1-8-16,1-5 8 0,0 12-8 0,4-6 0 15,-1-3 0-15,1 3-11 0,3-6 11 0,-4 9 0 16,-3 0 0-16,4-4 0 0,3 7 0 0,-4-6 0 16,1 0 8-16,-1 0-8 0,1 3 12 0,3-3-3 15,0-6 0-15,-4 11 0 0,4-11-9 0,0 6 0 16,4 0 0-16,-4 0 0 0,3 6 0 0,1-6 8 0,-4-6-8 16,3 2 0-16,1 7 0 0,3-6 0 0,-7-3 0 0,3 3-11 15,4 0 20-15,0-3 4 0,-3 0 1 16,3-3 0-16,0 0 6 0,-3 3 0 15,3-3 1-15,0 0 0 0,0-5-21 0,3 8 0 16,-3-6 0-16,4 6 0 0,-4-12 0 0,0 6 0 0,-3 0 0 0,3 0 0 16,-4-5 0-16,4 5 0 0,-3 3 0 0,3-3 0 15,-4 0 0-15,1 0 0 0,-4 0 0 0,3 0 0 32,1 0-22-32,-4 1-9 0,3-4-1 0,-3 6-1 0,0-3 33 0,0 6 0 0,0-6 0 0,0 3 0 15,0-3 0-15,0 6 0 0,0 0 0 0,0 0 0 16,-3-12-8-16,3 12 8 0,0-5 0 0,0 5 0 15,0 0 0-15,0 0 0 0,0 0 10 0,0 0-2 16,0 0-19-16,0 0-3 0,0 0-1 0,0 0 0 0,0 0 15 16,0 0 0-16,-4 5-10 0,4 7 10 0,-3-3 0 15,-1 0 0-15,4-3 0 0,0 3 0 0,-3 8 0 16,3-11-11-16,3 0 11 0,1 3-12 0,-1-3 12 16,4 2 0-16,-3 1 0 0,-1-3 0 0,5 6 0 15,-1-12-10-15,0 6 10 0,0-6-10 16,0 6-51-16,0 0-11 0,0-6-1 0,-4 0-664 0</inkml:trace>
  <inkml:trace contextRef="#ctx0" brushRef="#br0" timeOffset="63577.436">24712 6214 981 0,'0'0'28'0,"0"0"6"0,0 0-34 0,0 0 0 0,0 0 0 0,0 0 0 16,0 9 48-16,0-3 4 0,4 6 0 0,-4-7 0 15,0 7 3-15,0-6 1 0,3 0 0 0,-3 3 0 16,0-3-36-16,0 0-6 0,4 5-2 0,-4 1 0 15,0 0-12-15,0-9 0 0,3 6 0 0,-3-4 0 16,0 10 0-16,0-9 0 0,0-6 0 0,0 6 0 16,4 6 0-16,-4-6 0 0,0 2 0 0,3-2 0 15,-3 0-32-15,0 0-10 0,0-6-2 0,0 12 0 0</inkml:trace>
  <inkml:trace contextRef="#ctx0" brushRef="#br0" timeOffset="63802.559">24543 6017 1664 0,'-4'-6'47'0,"-3"6"11"15,4 0-46-15,-1 0-12 0,4 0 0 0,0-6 0 16,0 6 0-16,0 0 0 0,4 0 0 0,-1 0 0 16,1-6 0-16,-4 6-16 0,7 0 3 0</inkml:trace>
  <inkml:trace contextRef="#ctx0" brushRef="#br0" timeOffset="65222.607">25333 6302 933 0,'0'0'26'0,"0"0"6"0,0 0-32 15,0 0 0-15,0 0 0 0,0 0 0 0,0 0 108 0,0 0 16 0,0 0 2 0,0 0 1 16,0 0-32-16,0 0-7 0,-4-6 0 0,4 6-1 15,0 0-37-15,0 0-7 0,0 0-2 0,-7-5 0 16,7 5-12-16,0 0-2 0,0 0-1 0,0 0 0 16,0 0-12-16,-7 0-2 0,7 0-1 0,-7 0 0 15,0 0 8-15,0 0 1 0,7 0 1 0,-7 5 0 16,7-5-33-16,-3 6-6 0,-4 0-2 0,-1 0 0 16,1-6 20-16,0 6 0 0,0 0 0 0,0 0 0 0,4 3 0 15,-4 2 0-15,0-5 0 0,0 0 0 0,3 0 0 0,-3 0 0 16,3 0 0-16,-3 0 0 0,4 5 0 0,-1-5 0 15,1 3 0-15,-1-3 0 0,1 0 12 0,-1 0 7 16,4-6 1-16,-3 6 0 0,-1 5-20 0,4-8 0 16,0-3 0-16,0 0 0 0,0 0 0 0,0 0 0 15,0 0 0-15,0 6 0 0,4 3 0 0,-4-9 0 16,3 3 0-16,4 3 0 0,0-6-13 0,0 6-7 16,4-12 0-16,0 6-1 0,-4 0 21 15,3-9 0-15,1 3 0 0,-1 3 0 0,1 9 11 0,0-12 6 16,-1-3 2-16,1-8 0 0,-1-1-19 0,-3 3 0 15,4-2 0-15,-1-1 0 0,-2 6 8 0,2-11-8 16,-3 8 0-16,0-8 0 0,4-1 0 0,-1 3 0 0,-3 4 0 0,4-1 0 16,-4-2 10-16,-3 2-2 0,3-6 0 0,-4 10 0 31,4-4 0-31,-7-8 0 0,4 8 0 0,-1-11 0 0,1 8-8 16,-1 3 0-16,-3-5 0 0,0 2-11 0,0 10 11 0,0-7-8 15,-3 0 8-15,-1 9-8 0,1-2-1 0,-1-1 0 0,1 0 0 16,-4 6 0-16,3 0-18 15,4 1-3-15,0 5-1 0,0 0 0 0,-7 0 15 0,7 0 4 0,-3 0 0 0,-4 0 0 16,-1 5-2-16,5 1 0 0,-1 0 0 16,-3 6 0-16,4-6 14 0,3 6 0 0,-4 2 0 15,1-2 0-15,-1 6 0 0,1-4 0 0,3 10 0 16,-4-7 0-16,4 4 0 0,0-3 0 16,4 5 0-16,-4-2 0 0,3 2-10 0,-3 1 10 0,0-4-10 0,4 10 10 15,-4-13 0-15,3 10 0 0,1-4 0 0,-1 1 0 0,-3-3 0 16,4-4 0-16,-4 4 0 0,0 2 0 0,3-5 0 15,-3 0 0-15,0-4 11 0,0 4-3 16,4-6-8-16,-4 5 0 0,0-5 0 0,0 3 0 0,0-9 0 0,0 5 0 16,0-11 8-16,0 12-8 0,0-12 0 15,0 0 9-15,0 0-9 0,3 6 0 0,-3-6 0 0,0 0 0 16,0 0 0-16,0 0-9 16,8 0-79-16,-1-6-16 0,3-6-4 0,-3 1 0 0</inkml:trace>
  <inkml:trace contextRef="#ctx0" brushRef="#br0" timeOffset="65856.865">25668 6258 1335 0,'0'0'29'0,"0"0"7"0,0 0 0 0,0 0 2 0,0 0-30 0,0 0-8 0,0 0 0 0,0 0 0 16,-3 0 52-16,3 0 10 0,-7 0 2 0,7 0 0 16,-8 6-45-16,8-6-9 0,-7 0-2 0,0 6 0 15,7-6-8-15,-7 3 0 0,0 0 0 0,4 0 0 0,3-3 0 0,-7 6 0 16,3 0 0-16,-3-1 0 0,7-5 0 0,-3 6 0 15,-1 0 0-15,0 6 0 0,1-6 0 0,-4 0 0 16,3 0 0-16,1-1 0 0,-1 10 12 0,4-15 4 16,0 0 1-16,0 6 0 0,-3 0 9 0,3 0 2 15,0-6 0-15,0 12 0 0,0-12-7 0,3 0-1 16,-3 0 0-16,4 11 0 0,3-5 4 0,0 3 0 16,0-9 0-16,-3 6 0 0,3-6-7 0,0 0-1 15,0 6 0-15,3-6 0 0,-3 0 0 16,0 0 0-16,4 0 0 0,0 0 0 0,-1 0-6 0,1-6-2 15,-1 6 0-15,-3-6 0 0,4 6-8 0,0-6 0 16,-4 0 0-16,3 3 0 0,-3 0 0 0,0-3 0 16,0 4 0-16,-3-4 0 0,-1 6 0 0,4-6 8 0,1 0-8 0,-5 6 8 15,-3 0-8-15,0-6 0 0,4-6 0 0,-1 3 0 16,-3 4 8-16,-3-1 0 0,3 0 0 0,-4-6 0 16,4 6-8-16,-3-6-11 0,3 7 3 0,-8-7 0 15,1 3 8-15,0 3-8 0,0 0 8 0,0-6-8 16,0 12 0-16,0-5 0 0,4-1 0 0,-4 6 0 15,0 0 8-15,7 0 0 0,-8 0 0 0,1 0 0 16,0 6-18-16,4-1-2 0,-4 1 0 0,3 0 0 16,-3 6 20-16,4-3-10 0,-1-3 10 0,1 0-8 15,-1 5 8-15,1-5-8 0,3-6 8 0,-4 6-8 16,4 6-10-16,0-12-2 0,0 0 0 0,0 3 0 16,0-3-48-16,4 6-9 0,-1-3-3 15,4 2-664-15</inkml:trace>
  <inkml:trace contextRef="#ctx0" brushRef="#br0" timeOffset="66517.636">25830 6258 672 0,'0'0'19'0,"0"0"4"0,0 0-23 0,0 0 0 0,0 0 0 0,0 0 0 16,0 0 38-16,0 0 3 0,0 0 1 0,0 9 0 15,-3-3 9-15,3-6 1 0,0 0 1 0,0 0 0 16,0 9-1-16,0 0 0 0,0-4 0 0,0 7 0 15,0-6 4-15,0 6 0 0,0-9 0 0,0 6 0 16,0-4-1-16,0 10 0 0,0-9 0 0,0 6 0 16,0-6-3-16,0 0-1 0,0-6 0 0,0 11 0 15,0-2-7-15,0-3-2 0,0-6 0 0,0 0 0 16,0 6-6-16,0-6-2 0,0 0 0 0,0 0 0 16,0 0-5-16,0 0-1 0,0 0 0 0,3-6 0 15,1 6-13-15,-1-9-3 0,1 3-1 0,-1-3 0 16,1 7-19-16,0-10-4 0,-1 6-1 0,1-6 0 0,-4 6-4 15,3-5-1-15,-3 2 0 0,4 3 0 0,-4-6 18 0,0 6-12 16,0-6 12-16,0 7-10 0,0-7 10 0,3 3 0 16,1 3 0-16,-4 0 0 0,3-6 0 15,-3 7 0-15,4-1 0 0,-1 0 0 0,1-6 0 0,3 6 0 16,0-3 0-16,-4 3 0 0,5 1 0 0,-5-1 0 16,8 6 0-16,-4-6 8 0,-4 6-8 0,4-6 0 15,0 6 0-15,-3 0 0 0,3 0 0 16,0 0-13-16,-3 0 5 0,3 0 8 0,0 6-26 0,-4-6 2 15,1 6 1-15,-1 0 0 0,-3 5 12 0,4-5 3 16,-1 3 0-16,1 3 0 0,-4-6 8 0,3 5-13 16,-3 1 5-16,0 3 8 0,0-3-9 0,0-1 9 15,0 7 0-15,0-6 0 0,0-6 0 0,0 5 9 16,4-2 1-16,-4 3 0 0,0-6 0 0,-4 0 0 0,4-6 0 0,0 0 0 16,0 0 6-16,0 0 0 0,4 6 1 0,-4-6 0 15,0 0-17-15,0 0 0 0,0 0 0 0,0 0 0 31,0 0-37-31,0 0-11 0,7 0-3 0,-7 0-516 0,7 6-103 0</inkml:trace>
  <inkml:trace contextRef="#ctx0" brushRef="#br0" timeOffset="67168.901">26088 6094 1241 0,'0'0'25'0,"-4"11"8"16,4-5-33-16,0 0 0 0,-3 6 0 0,3-6 0 15,0 0 99-15,0 2 13 0,0 4 2 0,0 0 1 16,0-6-41-16,0 6-8 0,0-1-2 0,0 1 0 16,0-3-44-16,3 3-8 0,-3-6-3 0,4 5 0 0,-1 1-1 15,-3-6 0-15,4 0 0 0,-4 3 0 16,3 2-8-16,1-5 0 0,0 0 0 0,-4 6 0 0,3-6 0 0,-3-6 0 16,0 0 0-16,0 0 0 15,0 0 8-15,0 0 0 0,0 0 0 0,0 0 0 16,0 0 20-16,0 0 3 0,0 0 1 0,0 0 0 15,0 0-32-15,0-6 0 0,0-6 0 0,0 0 0 16,0 7 0-16,4-4 0 0,-4-3 0 0,0 6 0 16,0-12-20-16,0 7-9 0,0-1-3 0,0 0 0 0,0-3 32 0,0 4 0 0,3-1 0 15,-3-6 0-15,0 7-16 0,4 2 4 0,-4-3 0 0,0 6 0 16,3-6-1-16,1 12 0 0,-1-11 0 0,-3 8 0 16,4-3 5-16,-1 3 8 0,1 0-13 0,-4 3 5 15,7-6 8-15,0 6 0 0,0 0 0 0,-7 0 0 16,4 0-28-16,-4 0-3 0,0 0-1 0,7 0 0 15,-7 0 32-15,0 0 0 16,7 0 0-16,-4 0 0 0,1 6 0 0,3-6 0 0,0 0 0 0,-4 3 0 0,-3-3 20 16,7 6 9-16,-3-3 3 0,3 3 0 0,-3 2-32 15,-1 4 0-15,4-6 0 0,-3 0 0 0,-1 6 0 0,1-4 0 16,-1 4 0-16,1 0 0 0,-1-6 0 0,1 0 0 16,-4 0 0-16,3 5 0 0,1-2 0 0,-4-3 0 15,3 0 0-15,-3 0 0 16,0 6 12-16,0-7-3 0,0 7-1 0,0-6 0 0,0-3-8 0,-3 3 0 15,3 0 0-15,0 0 0 16,0 0-30-16,0-1-8 0,0-5-2 0,0 0-476 16,0 0-96-16</inkml:trace>
  <inkml:trace contextRef="#ctx0" brushRef="#br0" timeOffset="67900.083">26384 6149 1142 0,'0'0'32'0,"0"0"8"0,0 0-32 0,-3 6-8 0,3-6 0 0,0 12 0 16,0-12 75-16,-4 6 13 0,4 0 4 0,0 0 0 15,0 0-23-15,0-6-4 0,0 0-1 0,0 5 0 16,4 1-39-16,-1 3-8 0,-3-9-1 0,4 6-1 16,-4-6 5-16,3 6 0 0,4 0 1 0,-7-6 0 0,7 0-10 0,-3 0-3 15,3 0 0-15,0 6 0 16,-7-6 4-16,4-6 1 0,3 6 0 0,0-6 0 0,-4 3-1 0,-3 3 0 16,4-6 0-16,3 3 0 0,-4-6 0 0,1 3-1 15,3 1 0-15,0-1 0 0,-3 0-11 0,-1 0 0 16,1 0 0-16,-1-6 0 0,-3 12 0 0,0 0 0 15,0-6 0-15,0 6 0 0,0 0 0 0,0 0 0 16,0-3-14-16,0 3 5 0,0 0-11 0,0 0-3 16,0 0 0-16,0 0 0 15,0 0-25-15,0 0-4 0,0 0-2 0,0 0 0 16,0 0-1-16,0 0 0 0,0 0 0 0,0 0 0 16,0 0-7-16,0 0-2 0,0 0 0 0,0 0 0 0,0 0 36 15,0 0 6-15,0 0 2 0,0 0 0 16,0 0 20-16,-3-5 8 0,-1-1 0 0,4 6 0 15,-3 0 36-15,-5 0 6 0,8 0 2 0,-7 0 0 16,0 0-29-16,0 0-6 0,4 6-1 0,-4-6 0 0,7 0-1 0,-7 0-1 16,3 0 0-16,4 0 0 0,0 0-6 0,-7 0-8 0,0 3 11 0,0-1-11 15,3 4 21-15,4 3-2 0,0-9-1 0,-7 6 0 16,4 0-18-16,-1 0 0 0,1 0 0 0,-1 0 0 16,4-6 12-16,-3 5-2 0,3-5 0 0,-4 6 0 15,4 9-10-15,-3-3 0 0,3-12 0 0,0 0 8 16,0 6 16-16,0-6 4 0,-4 6 0 0,4-1 0 15,-3 7 2-15,3-6 1 0,0-6 0 0,-4 6 0 16,4 0-13-16,0 3-2 0,0-3-1 0,0 5 0 0,0 1-3 0,0-12 0 16,0 0 0-16,0 0 0 0,7 6 0 15,-7-6-1-15,7 6 0 0,-3 0 0 0,3 3 7 0,0 2 2 16,0-5 0-16,-7-6 0 0,7 6-20 16,-7-6 0-16,11 0 0 0,-4 6 0 0,-7-6-16 15,7 0-6-15,-7 0-2 0,10 0 0 16,-3 6-12-16,-7-6-2 0,11 0-1 0,-11 0 0 15,0 0-47-15,0 0-10 0,0 0-1 0,0 0-376 16,7 6-75-16</inkml:trace>
  <inkml:trace contextRef="#ctx0" brushRef="#br0" timeOffset="68305.666">26476 6029 998 0,'0'0'20'0,"0"0"7"15,0 0-27-15,0 0 0 0,0 0 0 0,0 0 0 16,0 0 98-16,0 0 14 0,0 0 4 0,0 0 0 16,0 0-43-16,0-3-8 0,0-6-1 0,0 3-1 15,0-6-31-15,4 7-5 0,-1-1-2 0,4-6 0 16,-3 0-25-16,3 3 0 0,0 4 0 0,3-1 0 15,-3 0 0-15,4-6 0 0,-4 0 0 0,0 6 0 16,0 0-13-16,0 1-5 0,4 2-1 0,-4-3 0 16,-4 0-29-16,4-6-7 0,-7 6-1 0</inkml:trace>
  <inkml:trace contextRef="#ctx0" brushRef="#br0" timeOffset="69551.649">26596 6246 946 0,'0'0'20'0,"0"0"5"0,0 0 1 0,0 0 2 0,0 0-28 16,0 0 0-16,0 0 0 0,0 0 0 0,0 0 92 0,0 0 12 16,0 0 4-16,0 0 0 0,0 0-37 0,0 0-7 15,0 0-2-15,0 0 0 0,0 0-26 0,0-5-6 16,-4-1-1-16,4 6 0 0,0 0-16 0,0 0-3 16,0 0-1-16,0 0 0 0,0 0-9 0,0 0 0 15,0 0 0-15,7 0 0 0,0 0 8 0,1 0 0 0,-8 0 0 16,7 0 0-16,0 6-8 0,-4-1-17 15,4-5 4-15,0 0 1 0,0 6 12 0,0 0 0 0,-7-6 0 16,4 0 0-16,3 0 22 0,0 0 7 0,-3-12 2 0,-1 12 0 16,4-5-31-16,-7 5 8 0,4-6-8 0,-1 0 0 15,4 6 12-15,-3-9 0 0,-1 0 0 0,1 0 0 16,-1 3-12-16,1-5 8 0,-1 5-8 0,-3 0 0 16,0-6 0-16,0 6 0 0,0 6 0 0,4-6 0 15,-4 1 0-15,0 2-12 0,0-3 1 0,-4 0 0 16,4-6-18-16,0 6-4 15,0 0-1-15,-3-2 0 0,3 2 0 0,-4 0 0 16,4 3 0-16,0 3 0 0,-3-3-24 0,-4 3-5 16,7 0-1-16,-4-6 0 0,-3 6 16 15,4 6 4-15,-4-6 0 0,3 3 0 0,1 3 19 0,-4 3 4 0,3-1 1 0,-3 4 0 16,0-6 20-16,0 0 0 0,0 0 0 0,0 5 0 16,0-2 0-16,0 3 0 0,0 0 0 0,3-6 0 15,0 5 0-15,-3-5 8 0,4 6 0 0,-1 3 0 0,1-3 13 16,-1-7 3-16,1 7 0 0,3-3 0 15,-4 0 22-15,4 0 5 0,-3 2 1 0,3-5 0 0,0 0 3 0,3 0 1 16,-3 6 0-16,0-12 0 0,0 0-4 0,0 0-1 16,4 9 0-16,-1-3 0 15,1 5-30-15,-1-5-5 0,-3-6-2 0,7 6 0 0,0 0 3 0,1-6 1 16,-1 6 0-16,0 0 0 0,-4-6-8 0,4 6-2 16,0-4 0-16,-3 7 0 0,3-6-8 0,-7-3 8 15,7 0-8-15,4 0 8 16,-4 0-8-16,-4 0 0 0,4 0 0 0,0 0 0 0,0 3-13 0,-3 0-5 0,-4-3-1 15,7 6 0 1,0-6-21-16,0 0-4 0,-3 0 0 0,3 0-1 16,-4 0-91-16,-3 0-19 0,4 0-3 0,3-6-448 0</inkml:trace>
  <inkml:trace contextRef="#ctx0" brushRef="#br0" timeOffset="70274.839">26935 6358 1558 0,'0'0'34'0,"0"0"7"0,0 0 2 0,0 0 1 0,0 0-35 0,0 0-9 16,0 0 0-16,0 0 0 0,3 6 29 0,-3-6 4 16,0 0 1-16,0 0 0 0,0 0 14 0,4 0 2 15,-4 0 1-15,0 0 0 0,0 0-41 0,0 0-10 0,0 0 0 0,0 0 0 16,3 6-13-16,-3-6-5 0,0 0-1 0,0 0-791 15</inkml:trace>
  <inkml:trace contextRef="#ctx0" brushRef="#br0" timeOffset="72732.814">27044 6067 922 0,'0'0'19'0,"0"0"5"16,0 0-24-16,0 0 0 0,0 0 0 0,0 0 0 16,0 0 24-16,0 0 0 0,0 0 0 0,-7-6 0 15,7 6 13-15,0 0 3 0,-7 0 0 0,7 0 0 16,0 0-16-16,0 0-4 0,0 0 0 0,-11-6 0 16,11 6 20-16,-7 0 3 0,7 0 1 0,0 0 0 15,-7 0-12-15,7 0-1 0,0 0-1 0,-7 0 0 16,7 0 22-16,-7-6 4 0,7 6 0 0,0 0 1 15,-7 0-13-15,7 0-2 0,-7 0-1 0,7 0 0 16,-7-5-26-16,7-963-6 0,-11 1936-1 0,11-968 0 16,-7 5-8-16,-3 1 0 0,3 0 0 0,0-6 0 15,-1 12 0-15,1-6-11 0,4-3 3 0,-8 6 0 16,4-3 8-16,4 2 0 0,-1 4 0 0,-3 0 0 0,7-6 0 16,0-6 0-16,-3 6 0 0,3-6 0 0,-4 5 0 0,4-5 0 15,0 0 0-15,-3 6 0 0,3-6 0 0,0 0 0 0,0 0 0 0,-4 9 0 16,4-9 0-16,0 6 0 15,0-6 0-15,0 0 0 0,0 0 0 0,0 0 0 16,0 0 10-16,0 0-10 0,0 6 12 16,4 0-4-16,-1 0-8 0,-3-6 12 0,4 6-12 0,3-6 0 15,-4 0 0-15,4 0 0 0,-3 0 8 0,-1 0-8 0,-3 0 0 0,7 0 9 16,-3-6-9-16,3 6 8 0,0 0-8 0,-3 0 8 16,3 6-8-16,-4-6 0 0,4 5 0 0,-3 1 0 15,-4-6 0-15,0 0 0 0,0 0 0 0,0 0 0 16,7 0 0-16,-7 0 0 0,3 0 0 0,4 6 0 15,-7-6 0-15,7 3 0 0,0 3 0 0,-3-3 0 16,-4-3 0-16,0 0 0 0,4 3 0 0,3 3 0 16,-4 0-9-16,1 0 9 0,-1-1-12 0,4 7 12 15,-3-6 0-15,-4-6 0 0,0 0 0 0,3 3 0 16,-3 6 0-16,4-3 0 0,-1 3 0 0,1-4 0 16,-4 7 0-16,0-6 0 0,0-6 0 0,0 12 0 15,0-9 0-15,0-3 0 0,-4 6 0 0,1 0 0 16,-1 5 0-16,1-5 0 0,-1 0 0 0,1-6 0 15,-4 6 0-15,3 0 8 0,4-6-8 0,-7 0 12 16,7 0-12-16,-7 6 0 0,7-6 0 0,-4 0 0 16,-3 6 8-16,7-6-8 0,-7 2 11 0,0 4-11 0,0-3 8 15,4-3-8-15,3 0 0 0,-7 3 0 16,7-3 12-16,0 0-12 0,0 0 12 0,-7 3-12 0,7-3 8 16,-4 3-8-16,4-3 0 0,0 0 0 15,-7 6 0-15,7-6 0 0,0 0 0 0,0 0 0 0,0 0 31 0,-7 0 5 16,0-6 2-16,7 6 0 0,-4-3-18 0,4 3-3 15,0 0-1-15,-7-3 0 0,0-3-16 0,0-2 10 0,4 2-10 16,-4 0 8-16,3 6-8 0,1-6 0 0,-1 0 0 0,4 6-11 16,0 0-1-16,0 0 0 0,0 0 0 0,0 0 0 15,0 0-24 1,0 0-6-16,0 0-1 0,0 0 0 0,0 0-29 0,0 0-5 16,0 0-2-16,0 0 0 0,0 0-73 0,-4 6-14 15,4-6-3-15</inkml:trace>
  <inkml:trace contextRef="#ctx0" brushRef="#br0" timeOffset="73084.55">27139 6458 1501 0,'0'0'63'0,"0"0"-51"15,0 0 23-15,0 0 4 0,-7 6 1 0,7-6 0 16,0 0 19-16,0 0 4 0,0 0 1 0,0 0 0 16,0 3-45-16,0-3-9 0,0 0-2 0,0 0 0 15,0 0-8-15,0 0-11 0,0 0 3 0</inkml:trace>
  <inkml:trace contextRef="#ctx0" brushRef="#br0" timeOffset="162145.256">13737 7408 608 0,'0'0'12'16,"0"0"4"-16,0 0-16 0,0 0 0 0,0 0 0 0,0 0 0 15,0 0 0-15,0 0 0 0,0 0 0 0,0 0 0 16,0 0 0-16,0 0 0 0,0 0 0 0,0 0 0 15,0 0 65-15,0 0 11 0,0 0 1 0,0 0 1 16,0 0-10-16,0 0-3 0,-3 0 0 0,3 0 0 0,0 0-26 0,0 0-6 16,0 0-1-16,0 0 0 0,0 0-20 0,0 0-12 0,0 0 12 15,0 0-12-15,0 0 16 0,0 0-4 0,0 0-1 0,0 0 0 16,-7 0-11-16,7 0 0 0,-4 6-10 16,4-1 10-16,-3 1 0 0,3 6 20 0,-4-6-4 15,4 3 0-15,0 0-3 16,-4 5-1-16,4-2 0 0,0 0 0 15,0 0 3-15,0 5 0 0,0-2 0 0,0 3 0 16,0-4 9-16,4 1 1 0,-4 6 1 0,0-4 0 0,0-5-26 0,0 3 0 16,0 2 0-16,0-5 0 0,0 9 0 0,0 2 0 0,0 1-9 15,-4 2 9-15,4-8 0 0,0-1 17 0,-3-8-1 0,3 0-1 16,0 6 32-16,0-4 6 0,0 1 2 0,0 0 0 16,0-3-44-16,0 3-11 0,0-7 0 15,0 1 0-15,0-6 14 0,0 0 1 0,0 0 0 0,0 0 0 16,0 0 5-16,0 0 2 0,0 0 0 0,0 0 0 15,0 0-6-15,0 0-2 0,-4-6 0 0,1 1 0 16,3 5-14-16,-4-9 0 16,-3 6 8-16,0 0-8 0,0 0-10 0,0 3-5 0,0 0-1 0,0 0 0 15,0-3-4-15,0-3-2 0,0 0 0 0,0-6 0 16,-4-5 0-16,4 2 0 0,-7-3 0 0,3 1 0 16,1 5 5-16,-1 3 1 0,1 3 0 0,-4-5 0 15,3 5 31-15,0-6 6 0,1 0 2 0,-1-2 0 16,4 5-70-16,4 3-13 0,-1 3-4 0,4 3 0 15,0-6 0-15,0 6 0 0,0 0 0 0,4-6-341 16,-1 0-69-16</inkml:trace>
  <inkml:trace contextRef="#ctx0" brushRef="#br0" timeOffset="162655.281">13434 7290 770 0,'0'0'16'0,"-7"6"4"0,7-6-20 0,-4 6 0 0,4-6 0 0,0 0 0 16,0 0 72-16,0 0 11 0,0 0 1 0,0 0 1 15,0 0-17-15,0 0-3 0,0 0-1 0,0 0 0 16,0 0-51-16,0 0-13 0,0 0 0 0,0 0 0 16,0 0 0-16,0 0 0 0,0 0 0 0,4 0 0 15,-4 0 0-15,7 6 0 0,-4-6 0 0,4 0 0 16,0 0 0-16,0 6 0 0,4-6 0 0,-4 0 0 15,4 0 0-15,-4 0 0 0,0 0 0 0,3 0 0 16,-3 0 0-16,4 0 11 0,-11 0-11 0,11 0 10 16,3 0 5-16,-4 5 1 0,4-5 0 0,-3 0 0 15,3 0-16-15,0 0 9 0,0 0-9 0,0 3 8 16,4-3-8-16,-4 3 8 0,-3 0-8 0,3 0 8 16,0 3-29-16,0-3-7 0,0 3 0 0,0-6-1 15,-3 0 29-15,0 0 0 0,3 6 0 0,-4-6 0 16,8 0 0-16,-4 0 0 0,4 0 0 0,-1 0 0 0,1-6 25 15,-4 6 11-15,4-6 3 0,-1 3 0 16,1-3-63-16,0 6-12 0,3 0-2 0</inkml:trace>
  <inkml:trace contextRef="#ctx0" brushRef="#br0" timeOffset="163358.671">14164 7272 326 0,'4'12'14'15,"-1"0"-14"1,-3 0 62-16,4-6 10 0,-1 8 1 0,1 4 1 16,-1 0-3-16,1-7-1 0,-1 7 0 0,-3 3 0 15,4-10-12-15,-1 7-2 0,1 0-1 0,-1-4 0 0,1 4-4 16,-1-12-1-16,4 6 0 0,-3-4 0 0,3 4-22 0,0-6-5 0,-3 0-1 16,-1-6 0-16,4 6-22 0,-3-12 0 15,3 6-10-15</inkml:trace>
  <inkml:trace contextRef="#ctx0" brushRef="#br0" timeOffset="164157.432">14686 7690 1355 0,'0'0'28'0,"0"0"8"16,0 0-36-16,0 0 0 0,0 0 0 0,0 0 0 16,0 0 66-16,-7 0 6 0,7 0 2 0,-11 0 0 15,4 0-8-15,0 0-2 0,7 0 0 0,-7 3 0 0,-3 0-34 0,3 0-7 16,0 3-2-16,0-3 0 0,-4 2 6 0,4-2 1 0,-4 3 0 15,4-6 0-15,0 6-40 0,0 0-7 0,0 0-1 0,4 0-1 16,3-6 33-16,0 0 8 0,-7-12 0 0,7 12 1 16,0 0-21-16,0 0 0 0,0 0 0 0,-7 12 0 31,3-3-18-31,4 5-8 0,-4 7-2 0,1-4 0 16,3-5-6-16,0-3-2 0,0 0 0 0,0-6 0 0,0 3 57 0,0 0 11 15,0-6 3-15,0 0 0 16,0 5-35-16,0-5 0 0,0 0 0 0,0 6 0 15,3 0-21-15,-3 0-11 0,8-6-3 0,-5 6 0 0,1-6 59 0,-1 3 12 0,4 0 3 0,0 0 0 16,-3 0-11-16,3-3-3 0,-4-3 0 0,4 3 0 16,0-3-37-16,0 0-7 0,4 0-1 0,-4 0-1 15,0 0 33-15,0-3 8 0,-3 6 0 0,3-6 1 16,0 6-46-16,-4-6-10 0,4 1-1 0,-3-1-1 16,-1-3 8-16,1 6 1 0,0 0 1 0,-4 3 0 15,3-3 42-15,-3 3 8 0,0 0 1 0,4-6 1 16,-4-3-25-16,3-8 8 0,-3-1-8 0,0 9 0 15,-3 3 0-15,3 6 8 0,0 6-8 0,0-6 0 16,0 0 0-16,0 0 0 0,0 0 8 0,0 0-8 16,0 0 0-16,0 0 0 0,0 0 0 0,0 6 0 15,0 3-17-15,0-3 4 0,3 0 1 0,-3-6 0 16,0 6 0-16,0-6 1 0,7 11 0 0,-3-8 0 16,-1 3 11-16,1 3 0 0,-1 0 0 0,1 3 0 15,-1-1 0-15,4-5 0 0,-3 0 0 0,-1 0 0 0,5 0 0 0,-5 0-8 16,-3-6 8-16,4 3-8 0,-1 3 8 0,4-6 0 0,-3 5 0 15,-4-5 0-15,7-5 0 0,0 5 0 0,0 5 0 0,0 1-769 16</inkml:trace>
  <inkml:trace contextRef="#ctx0" brushRef="#br0" timeOffset="164472.647">14915 7790 1094 0,'-3'17'23'0,"3"-17"5"15,-4 9-28-15,4-3 0 0,0-6 0 0,-3 9 0 16,3 0 56-16,0 3 7 0,-4-7 1 0,4 7 0 16,0-6-52-16,0 3-12 0,0 0 0 0,0 5 0 15,0-8 0-15,0 6 0 0,0-6 0 0,0-6 0 16,0 0 0-16,0 0 0 0,0 0 0 0,0 0 0 16,4 6 0-16,-1 0-18 0,1 0 4 0</inkml:trace>
  <inkml:trace contextRef="#ctx0" brushRef="#br0" timeOffset="164647.622">14820 7458 899 0,'0'0'18'0,"0"0"6"0,0 0-24 0,-3 6 0 0,-1 5 0 0,4 1 0 15,-3-6 0-15,3 6 8 0,0-12-8 0</inkml:trace>
  <inkml:trace contextRef="#ctx0" brushRef="#br0" timeOffset="166117.94">15970 7896 626 0,'0'0'12'0,"0"0"5"16,0 0-17-16,0 0 0 0,0 0 0 0,0 0 0 15,0 0 36-15,0 0 4 0,-7-3 1 0,0 3 0 16,7 0 33-16,-7-3 6 0,4 3 2 0,-8 0 0 15,4 3-14-15,-4-3-4 0,4 0 0 0,-3 3 0 16,-1-3 0-16,1 0-1 0,-1-3 0 0,-3 3 0 16,7 3-19-16,-4 3-3 0,1-1-1 0,-1 1 0 0,4-6-12 15,-4 6-2-15,1-6-1 0,-1 0 0 16,4 6-25-16,4 0 0 0,3-6 0 0,-7 6 0 0,7-6 0 0,-7 6 0 0,7-6 0 0,-4 11 0 16,4-11 0-16,0 9 0 0,0 3 0 0,4-6 0 15,-1 6 0-15,1-1-9 0,3-2 0 0,0 0 0 16,0 0-37-1,3-3-7-15,1-6-2 0,0 6 0 0,3-6 44 0,-4 0 11 0,4 0 0 0,-3-6 0 16,3 6 0-16,-3-6 0 16,-1-3 0-16,4 3 0 0,-3 0-18 0,-1 0 2 15,1 1 0-15,-4-7 0 0,0 6 2 16,4-6 1-16,-4 0 0 0,0-2 0 0,-4 8 13 0,4-12 0 0,-3 6 0 0,3-5 0 31,-3 2-32-31,-1-3-1 0,1-8 0 0,-4 2 0 0,0-5 58 0,0-3 12 0,0-6 3 0,-4 2 0 16,1 1-30-16,3 3-10 0,-4-7 0 0,-3 10 9 15,3-3-9-15,-3 2 0 0,4 1 0 0,-4 8 0 16,0-2 0-16,0 2 0 0,0-2 0 0,0 5 0 16,3-3 0-16,-3 4 12 0,0-1-12 0,3 3 12 15,-3 7-12-15,4-1 0 0,-1 3 0 0,1 6 0 16,3 0 0-16,0 0 0 0,0 0 0 0,0 0 0 16,-4 6-37-16,1 3-10 0,3 5-1 0,0 7-1 15,0-3 25-15,0 5 6 0,0-2 1 0,0 8 0 16,7-2 17-16,-4 5 0 0,1 3 0 0,3 0 0 15,-4 4 0-15,1-1 0 0,-1 0 0 0,1 3 0 0,-1-14 10 0,1 8 6 0,-4-14 0 16,4 8 1-16,-1-17-17 0,1 8 0 0,-4-8 0 16,3 6 0-16,-3-7 0 0,4 1 0 0,-1 0 0 0,-3-3 0 15,4 3 55 1,-1-1 7-16,-3-5 2 0,4 0 0 0,-1 0-64 16,1 0 0-16,-1 0 0 0,4 0-13 15,-3-1 13-15,3-2 0 0,-3 0 12 0,3 0-12 16,-4 3-26-16,4 0-12 0,-3 0-2 0</inkml:trace>
  <inkml:trace contextRef="#ctx0" brushRef="#br0" timeOffset="166577.009">16178 7878 775 0,'0'0'32'16,"0"0"-32"-16,0 0 67 0,0 0 6 0,0 0 2 0,0 0 0 15,0 0-1-15,-3 6 0 0,-1 3 0 0,1 0 0 16,3 2-15-16,0-5-3 0,0 0-1 0,0 0 0 15,0 6-38-15,-4-6-7 0,4 2-2 0,-3 4 0 16,3-6 24-16,0 6 4 0,-4-6 0 16,4 0 1-16,0-6-28 0,0 0-9 0,0 0 0 0,4 8 0 31,-1-2-25-31,-3 3-12 0,4 0-3 0</inkml:trace>
  <inkml:trace contextRef="#ctx0" brushRef="#br0" timeOffset="166793.722">16147 7384 1044 0,'-7'9'21'0,"0"6"7"15,3-9-28-15,-3 5 0 0,3 7 0 0,4-9 0 0,-3 0 14 0,3-1-2 0,0 4-1 0,0-6 0 16,0-6-11-16,0 0-16 16,0 0 4-16,0 0-286 0,0 0-58 0</inkml:trace>
  <inkml:trace contextRef="#ctx0" brushRef="#br0" timeOffset="168523.328">16503 7331 241 0,'0'0'0'0,"0"0"9"0,0 0-9 0,0 0 14 0,0 15-14 0,3-9 0 0,-3 0 0 0,4 0 0 15,-4-6 18-15,4 5 1 0,-4-5 0 0,0 0 0 16,0 0-10-16,0 0-1 0,0 0-8 0,0 0 12 16,0 0 26-16,0 0 5 0,0 0 1 0,0 0 0 15,0 0-14-15,0 0-2 0,3-5-1 0,-3 5 0 16,0 0-36-16,0 0-7 0,0-6-2 0,0 6 0 15,0-6-11 1,0 6-3-16,0 0 0 0,0 0 0 0,-3-6 32 0,3 6 0 0,-4 0 11 0,4 0-3 16,0 0 12-16,0 0 4 0,0 0 0 0,0 0 0 15,0 0 0-15,0 0 0 0,0 0 0 0,0 0 0 16,0 0 24-16,0-9 6 0,0 9 1 0,0 0 0 16,0 0-44-16,0 0-11 0,0 0 0 0,-4-6 0 15,4 6 53-15,-3-6 9 0,3 6 2 0,0-6 0 16,-4 6-27-16,1-5-5 0,3-1 0 0,-4 0-1 0,4 6 1 0,0 0 0 15,0-6 0-15,4-6 0 0,-4 12-32 0,0 0 8 16,0 0-8-16,0 0 0 0,0 0 0 0,0 0 0 16,0 0 0-16,0 0 0 0,0 0 0 0,0 0 0 15,0 0 0-15,0 12 0 0,0 0 54 0,-4-1 8 16,4 7 2-16,0-3 0 0,4 2-52 16,-4-2-12-16,3 3 0 0,-3-1 0 0,0 7 0 0,0-3 0 15,0 8 0-15,4-8 0 0,-4 8 0 0,3-6 0 0,-3 10 0 16,0-4 0-16,0-2 0 0,4 2-16 15,-8-5 3-15,8 2 1 0,-4-8 12 0,0 5 0 0,0-2 0 0,4-4 0 16,-4-2 0-16,3 3 0 0,1-7 0 16,-4 7 0-16,0-12 0 0,0 6 0 0,0 8 0 0,0-2 0 15,0-6 0-15,-4-3 0 0,4-9 8 16,0 0-8-16,0 0 0 0,0 0 0 0,0 2 0 0,0 4 0 16,0 3 0-16,0-3 0 0,0 0 8 0,4 0-8 15,-8 6 0-15,4-12 0 0,0 0 0 0,0 0 0 16,0 0-23-16,0 0-1 0,0 0-1 0,0 0 0 15,0 0-5-15,0 0-1 0,0 0 0 16</inkml:trace>
  <inkml:trace contextRef="#ctx0" brushRef="#br0" timeOffset="168901.278">16365 7637 836 0,'0'-9'24'0,"-3"3"4"0,3 6-28 16,0 0 0-16,0 0 0 0,0 0 0 0,0-11 57 0,0 11 6 0,0-12 1 15,0 12 0-15,3-9 0 0,-3 9 0 0,4-6 0 0,-4 6 0 16,7-6-52-16,0 6-12 0,0 0 0 0,0 3 0 16,4 0 0-16,-4 0 0 0,0 0 0 0,3 6 0 15,-3-3 0-15,0 0 0 0,4-6 0 0,-4 11 0 16,0-11 0-16,4 0 0 0,-4 0 0 0,3 0 0 16,-3 6 0-16,4-6 0 0,-4 3 0 0,0-3 0 15,4 0 0-15,-4 0 0 0,3-3 0 0,1 3 0 16,-4-6 0-16,0 6 0 0,4-6 0 15,-4 1 0 1,0 5-74-16,3-6-8 0</inkml:trace>
  <inkml:trace contextRef="#ctx0" brushRef="#br0" timeOffset="171268.342">17403 7884 452 0,'0'0'19'16,"0"0"-19"0,0 0 68-16,0 0 11 0,0 0 1 0,0 0 1 15,0 0-5-15,-8 0 0 0,1 0-1 0,7 0 0 16,0 0-15-16,-3-3-4 0,-1-3 0 0,1 6 0 16,3 0-6-16,0 0-2 0,0-6 0 0,0 6 0 15,0 0-17-15,-4-6-4 0,4 0-1 0,0 6 0 16,0 0 2-16,0 0 0 0,0 0 0 0,0 0 0 15,0 0-28-15,0 0 0 0,0 0 0 0,0 0 0 16,0 0 0-16,0 0 0 0,0 0 0 0,0 0 0 16,0 0-11-16,0 0-7 0,0 12-2 0,0-6 0 15,0 3 20-15,-3 9 0 0,3-1 0 0,3-5 0 0,-3 0 0 0,0-1 0 0,4-2-9 16,-4-3 9-16,0-6 0 16,3 12 0-16,-3-12 0 0,0 0 0 0,4 6 17 0,-4-6 3 0,0 0 1 0,7 6 0 15,-7-6-21-15,7 6-8 0,0-1 0 0,-7-5 0 16,7 0 8-16,0-5 0 0,4-7 8 0,-4 6-8 15,0 6 0-15,3 6 0 0,1 6 0 16,-4-7 8-16,0-5-8 0,0-5 0 0,4-7 0 0,-4 0 8 16,0 6-8-16,-4 6 8 0,4-6-8 15,-7 6 8-15,0 0 0 0,8 0 1 0,-8 0 0 16,3 0 0-16,4-6-1 0,-3-8 0 0,-4 2 0 0,3 0 0 16,-3 0-8-16,0 1 0 0,4 5 0 0,-4 0 0 15,0-3 0-15,0 3 0 0,0 0 0 0,-4 0-11 16,4-5-1-16,-3 5-1 0,-1-3 0 0,-3 6 0 15,4-3-23-15,-1 3-5 0,-3 0-1 0</inkml:trace>
  <inkml:trace contextRef="#ctx0" brushRef="#br0" timeOffset="171853.966">17667 7807 1022 0,'0'0'21'0,"-3"6"5"0,-1 0-26 0,1 0 0 0,3 3 0 0,-4-3 0 16,4 0 32-16,-4 5 0 0,1-5 1 0,-1 6 0 16,4 0 27-16,0 8 6 0,-3-2 1 0,3-6 0 15,0-6-44-15,0-6-9 0,0 0-2 0,0 0 0 16,0 0-4-16,0 0 0 0,0 11-8 0,0-2 12 16,0-9-4-16,0 0-8 0,0 0 11 0,0 0-11 15,0 0 40-15,0 0 0 0,0 0 1 0,0 0 0 16,0 0-20-16,0 6-4 0,0 0-1 0,0-6 0 15,0 0-8-15,3-15-8 0,1-2 12 0,-4-1-12 16,3 6 10-16,-3 1-10 0,0-1 8 0,0 6-8 16,4-3 0-16,-4 3 0 0,4 0 0 0,-4-5 0 15,0 5-9-15,3 0 9 0,-3 0 0 0,0 6 0 16,0 0-10-16,0 0 10 0,4-3-8 0,-4 3 8 16,3-3-9-16,1 3 9 0,-1-3-10 0,4 3 10 15,-3 0-15-15,3 3 3 0,3-3 1 0,-3 3 0 16,0 0 11-16,-3 0 0 0,3-3 0 0,0 0-8 15,0 3-16-15,0 3-2 0,4 0-1 0,-4-1 0 16,0 1 16-16,0 0 11 0,0-6-13 0,-3 9 5 16,3 3 8-16,-4 5-8 0,1 1 8 0,-1 0-8 15,-3-18 8-15,0 0 0 0,0 0 8 0,0 0-8 16,0 0 16-16,0 11-2 0,0 4 0 0,0-3 0 0,0-12 5 16,0 0 1-16,0 0 0 0,0 0 0 15,7 0-38-15,-3 0-7 0,3 0-2 0</inkml:trace>
  <inkml:trace contextRef="#ctx0" brushRef="#br0" timeOffset="172557.548">18584 7831 1142 0,'0'0'32'0,"0"0"8"0,0 0-32 0,0 0-8 0,0-6 0 0,4 0 0 31,-4 6 48-31,0 0 9 0,0 0 2 0,0 0 0 0,0 0-46 0,0 0-13 0,0 0 0 0,0 0 8 31,0 0-44-31,0-6-8 0,0 0-1 0,0 1-1 0,0-1-2 0,0 6 0 0,0 0 0 16,0 0 0-16,-4-6 24 0,1 0 4 0,-4 6 0 0,3 0 1 16,-3-6 19-16,4 3 0 0,-1 0 0 0,-3 0 9 15,4 0 17-15,-5 0 3 0,5 0 1 0,-4-2 0 16,3 2 1-16,4 3 0 0,-7 0 0 0,0 3 0 15,7-3-3-15,-10 8 0 0,3-2 0 0,0 0 0 16,7-6-18-16,0 0-10 0,0 0 10 0,-11 9-10 16,4-3 16-16,0 0-2 0,3 5-1 0,-3 1 0 15,0-3-13-15,0 0 9 0,0 0-9 0,4 2 8 16,-1-5-20-16,4-6-4 0,-3 6 0 0,3-6-1 16,0 0 45-16,0 0 10 0,0 0 2 0,0 6 0 15,3 3-6-15,-3 9-1 0,0-1 0 0,0-11 0 16,4 6-11-16,-1-6-2 0,1-6-1 0,3 9 0 15,-4-7 13-15,4 1 4 0,-3-3 0 0,3 3 0 16,0 0-49-16,0-3-10 0,0 6-1 0,4-6-1 16,-4-6-11-16,3 3-3 0,1-5 0 0,-4-1 0 15,3 9-19-15,-2 0-4 0,-1-6-1 0</inkml:trace>
  <inkml:trace contextRef="#ctx0" brushRef="#br0" timeOffset="173113.33">18729 7837 1181 0,'0'0'50'15,"0"0"-40"1,0 0 25-16,0 0 5 0,0 0 0 0,-7 3 1 16,7-3 34-16,0 0 6 0,0 0 2 0,-7 6 0 15,7-6-67-15,-7 6-16 0,3-1 0 0,-3 1 0 16,4-6-12-16,-1 6-5 0,-3 0-2 0,0-6 0 16,7 0 19-16,-3 6 0 0,-5-3 0 0,5 6 0 15,-1 5 16-15,1-2 8 0,3 6 0 0,-4-3 1 16,4-4-17-16,0-11-8 0,0 0 8 0,0 0-8 15,0 0 13-15,0 0-2 0,0-3-1 0,4 3 0 16,-1-3 8-16,-3 3 2 0,0 0 0 0,4 3 0 16,3 0-9-16,-3 3-2 0,3-6 0 0,0 0 0 15,0 6-9-15,0 0 0 0,0 0 0 0,0 0 8 16,0-6-8-16,3 0 0 0,-2-6-12 0,-1 6 12 0,3-6 0 16,1 0 0-16,-4 0 0 0,0 6 0 15,-7 0 0-15,0 0 0 0,3 6 0 0,-3-6 0 16,0 0 13-16,0 0 11 0,0 0 1 0,0 0 1 15,4-12-42-15,-4 3-8 0,0-2-1 0,0-1-1 0,0 0 26 0,-4 6 0 0,4 6 0 16,0 0 0-16,0 0 0 0,0-6 0 0,0 6 0 16,0-5 0-16,0 5 20 0,-7-9 10 0,4 6 2 0,-4-3 0 31,7 6-52-31,-4-3-9 0,4 3-3 0,0 0 0 0,0 0 32 0,-7-3 0 0,7 3 0 0,0 0 0 16,-7 3-13-16,7-3 3 0,-3 3 1 0,-1 6 0 15,1 5-139-15,-1-2-28 0</inkml:trace>
  <inkml:trace contextRef="#ctx0" brushRef="#br0" timeOffset="173666.82">18888 7869 1094 0,'-7'15'23'0,"3"-6"5"0,-3 5-28 0,4 4 0 0,-1 0 0 0,4-7 0 16,-3 4 56-16,3-3 7 0,0-6 1 0,0-6 0 16,0 0 0-16,0 0 0 0,-4-6 0 0,0 0 0 15,4 6-52-15,0 0-12 0,0 0 0 0,0 0 0 16,0 0 43-16,4 6 5 0,-4-6 2 16,0 0 0-16,0 0-7 0,0 0-2 0,4 0 0 0,-1 0 0 15,4-12-25-15,-7 3-6 0,7-8-1 0,-3 5 0 16,-1 0-9-16,1 6 0 0,-1-5 0 0,1 2 0 15,-4 6 0-15,3-3 0 0,-3 6 0 0,0 0 0 16,4-3 0-16,-4 3 0 0,0 0-9 0,0 0 9 16,0 0-11-16,0 0 2 0,0 0 0 0,0 0 0 15,0 0-13-15,0 0-2 0,0 0-1 0,0 0 0 16,0 0 9-16,3 0 1 0,4 0 1 0,-7 0 0 16,0 0 14-16,4 0 0 0,-4 0 0 0,7 6-9 15,-3 9 9-15,3-4 0 0,0 7 0 0,0-6-8 16,0 2 8-16,-4-2 0 0,1-6 0 0,-1 0 0 15,1 0 0-15,-4-6 0 0,7 0 0 0,-7 0 0 16,0 0 0-16,0 0-10 0,3 0 1 0,-3 0 0 16,0 0-39-16,0 0-7 0,0 0-1 0</inkml:trace>
  <inkml:trace contextRef="#ctx0" brushRef="#br0" timeOffset="174104.044">19061 7393 1146 0,'0'0'32'0,"0"0"8"16,0 0-32-16,0 0-8 0,-4 6 0 0,4 3 0 16,-3-3 40-16,3 5 6 0,3 1 2 0,-3-3 0 15,0 0-12-15,0-3-3 0,0-6 0 0,0 0 0 16,0 0-18-16,0 0-4 0,0 0-1 0,4 8 0 16,-1 4 2-16,1 6 1 0,3-6 0 0,-4 14 0 15,4-2-4-15,-3-1-1 0,3 4 0 0,-4 2 0 16,4 3-8-16,-3-8 0 0,0 8 0 0,-1-8 0 15,1 2 15-15,-4-2 10 0,7-7 3 0,-4 1 0 16,1 2-20-16,-1-2-8 0,1-3 0 0,-1 2 8 16,1 1 20-16,-4 0 4 0,3 2 1 0,-3 4 0 15,4 2-77-15,-4 10-16 0,3-7-4 0,1 3 0 16,-4-11 52-16,0-1 12 0,0-11 0 0,3 3 0 16,-3-6 48-16,4 6 13 0,-4-9 3 0,3 2 0 15,-3-5-103-15,0 0-20 0,0 0-4 0</inkml:trace>
  <inkml:trace contextRef="#ctx0" brushRef="#br0" timeOffset="174409.375">19046 7796 787 0,'0'-6'22'0,"0"6"6"0,0 0-28 0,0 0 0 0,0 0 0 0,0 0 0 15,0-6 82-15,0 6 11 0,0-9 3 0,0 0 0 16,4 3 10-16,-4 1 2 0,0 2 1 0,4-3 0 16,-1 0-73-16,1 0-14 0,-1 6-3 0,4-6-1 15,0 6 1-15,0 0 0 0,0 0 0 0,4 0 0 16,-4 0-19-16,4-6 0 0,-1 6 8 0,4 0-8 15,-3 0 0-15,3 0-9 0,0 0 1 0,0 0 0 16,0-6-87-16,0 6-17 0,0-3-3 0</inkml:trace>
  <inkml:trace contextRef="#ctx0" brushRef="#br0" timeOffset="175037.869">19276 7957 1094 0,'0'0'23'0,"0"0"5"0,0 0-28 0,0 0 0 0,0 0 0 0,0 0 0 16,0 0 72-16,0 0 8 0,0 0 3 0,0 0 0 16,0 0-15-16,0 0-4 0,0 0 0 0,0 0 0 15,0 0-35-15,3 3-7 0,4 0-2 0,0 3 0 16,0-6-20-16,1 0 9 0,2 6-9 0,-3-6 0 15,4 0 12-15,-1 0-12 0,1 6 12 0,0-6-12 16,-1 0 0-16,1 0 0 0,-4 0 0 0,3 0 0 16,-3 0-16-16,0-6-3 0,0 6-1 0,1 0 0 15,-1-6 9-15,-4 6 2 0,-3 0 0 0,7-6 0 16,-3 0 9-16,-4-8 0 0,0 2-9 0,0 0 9 16,0 0 0-16,-4-2 12 0,4 8-2 0,0 6 0 0,-3-6-10 15,-1 0 10-15,-3 0-10 0,4 0 10 0,-1 0-10 16,-3 1 0-16,0-1 0 0,0-3 0 0,0 6 0 15,0 0 0-15,0 0-8 0,-4 3 8 0,1 0 0 0,2 0 0 16,1 3 0-16,0 3 8 0,4-3-8 16,-4 3-17-16,3 0 4 0,1 5 1 0,-1 1-4 0,4-3-1 15,-3 9 0-15,-1-1 0 0,4-5 17 0,0 0 0 0,-3 2 0 16,3-2 0-16,0-12 0 0,0 0 0 0,0 0 0 0,0 0 0 16,7 6 0-16,-4 0 0 0,1 12 0 0,3-13 0 15,-4 4 0-15,1 0 0 0,3 0 0 0,-4 3 0 16,1-1-10-16,3-5 2 0,0 0 0 0,0 3 0 15,0-3 8-15,4 6-12 0,-4-6 12 0,0-1-12 16,0 1-44-16,0-6-8 0</inkml:trace>
  <inkml:trace contextRef="#ctx0" brushRef="#br0" timeOffset="175324.784">19639 8128 1094 0,'0'-6'23'0,"0"0"5"0,0 0-28 0,4 0 0 0,-4 6 0 0,0 0 0 15,-4 0 0-15,4-5 0 0</inkml:trace>
  <inkml:trace contextRef="#ctx0" brushRef="#br0" timeOffset="183107.656">20899 7531 656 0,'0'0'13'0,"0"0"5"0,0 0-18 0,0 0 0 0,0 0 0 0,0 0 0 16,0 0 75-16,-7 0 11 0,3-6 2 0,4 6 1 16,-7-6-16-16,3 3-3 0,1 1-1 0,3 2 0 15,0 0-36-15,0 0-7 0,0 0-2 0,0 0 0 16,0 0-14-16,0 0-10 0,0 0 12 0,0 0-12 16,0 0 0-16,0 0 0 0,0 0 0 0,-4 11 0 15,4 1 0-15,-7 0 16 0,4 5-1 0,-1 1-1 16,4 3-24-16,0-4-5 0,-3-2-1 0,3 8 0 15,0-5 16-15,0 3 0 0,-4 2 0 0,4-5 0 0,0 5 8 0,0-2-8 16,0-3 12-16,0 2-12 0,4 4 18 0,-4-1-3 16,3-8-1-16,1 8 0 0,-1 1 2 0,4-1 1 15,-3 4 0-15,-1-1 0 0,1 4 3 0,-4-1 1 16,0 4 0-16,0-4 0 0,3-6-1 0,-3-2-1 0,-3 0 0 0,3-7 0 16,-4 1 9-16,4-3 1 0,0-6 1 0,0-6 0 15,0 0-11-15,-3 6-3 0,-1-1 0 0,1-2 0 16,3-3-16-16,-4-3 0 0,-3 3 0 0,0-5 0 15,0-7 21-15,0-6 1 0,0 9 0 16,-4-2 0-16,4-1-35 0,-3 0-7 0,-1 0-2 0,1 1 0 16,-1-7 32-16,0 3 6 0,-3-2 2 15,4-7 0-15,-1 9-50 0,1-2-11 16,-5-4-1-16,5 3-1 0,-1 1 5 16,1 5 2-16,3 12 0 0,0-6 0 0,3 0-21 0,1-5-4 15,-1-10-1-15,1 3 0 0</inkml:trace>
  <inkml:trace contextRef="#ctx0" brushRef="#br0" timeOffset="183445.2">20627 7458 760 0,'0'0'16'0,"0"0"3"16,0 0-19-16,0 0 0 0,7 6 0 0,-3-6 0 0,-1-6 64 15,4-3 8-15,-3-3 3 0,-1 0 0 0,1 6 17 0,-1-5 3 0,1 5 1 0,-1 0 0 16,1 3-48-16,-1-3-10 0,1 3-2 0,3 0 0 16,3-3-8-16,-2 6-1 0,-1-6-1 0,0 6 0 15,0 0-26-15,0 0 8 0,3 0-8 0,-3 6 0 16,4-6 0-16,0 0 0 0,3 9-9 0,-4-6 9 15,4 3 0-15,0-3 0 0,1 3 0 0,-1 0 0 16,0-6-9-16,0 6 9 0,0-1-13 16,0-5 5-16,4 6-29 0,-4-6-6 15,4 6-1-15,-4-6 0 0,3 6-58 16,1-6-12-16,17 0-2 0,-10 0-1 0</inkml:trace>
  <inkml:trace contextRef="#ctx0" brushRef="#br0" timeOffset="184454.114">21117 8013 921 0,'0'0'20'0,"0"0"4"0,0 0 0 0,0 0 4 0,0 0-28 0,0 0 0 0,0 0 0 0,-7 0 0 16,7 0 56-16,0 0 5 15,0 0 2-15,0 0 0 0,0 0-36 0,0 0-7 0,0 0-2 0,0 0 0 16,0 0-8-16,0 0-2 0,0 0 0 0,0 0 0 16,4 9-8-16,3 0 8 0,-4-9-8 0,4 6 8 15,4 0 5-15,-4 0 1 0,0-1 0 0,0-5 0 16,0 0-5-16,4 6-1 0,-11-6 0 0,7 0 0 16,0 0 0-16,0-6 0 15,0 1 0-15,0 5 0 0,-7 0-8 0,7-12 8 0,0 6-8 0,-3-3 8 16,-4 3 0-16,3 0 0 0,-3 0 0 0,4 1 0 15,-4-7-8-15,-4 6 0 0,1-6 0 0,-1 3 0 16,-3 3 0-16,0 1 0 0,0-1 0 0,0 6 0 16,-4 0 0-16,4 0-11 0,-3 11 3 0,-1-11 0 15,1-11 8-15,-1 5-8 0,-3 6 8 0,3 0-8 16,1 0 8-16,-1 0 0 0,1 6 8 0,-1-6-8 0,4 11 0 16,0-2 0-16,0 3 0 0,3 6 0 0,1-4 0 0,-1 1 0 15,4 0-10-15,-3 2 10 0,3-5-8 0,0 3 8 16,0 3 0-16,3-7 0 0,-3 1-25 0,4 3 1 15,-4-9 1-15,3 2 0 0,1 1 46 0,-1-3 9 16,1 0 1-16,-4-6 1 0,7 6-4 0,-7-6-1 16,7 6 0-16,4 0 0 0,-1 0-29 0,4-4 8 0,-3 7-8 15,3-3 0-15,0-3 0 0,4 3 0 16,-1 0 0-16,1 0-441 16,0-6-91-16</inkml:trace>
  <inkml:trace contextRef="#ctx0" brushRef="#br0" timeOffset="184934.594">21668 7555 903 0,'0'0'25'0,"0"0"7"16,0 0-32-16,-4 0 0 0,1 6 0 0,-4-1 0 16,3 4 64-16,0 0 8 0,1-3 0 0,-4 3 1 15,3 3-13-15,4 5-4 0,-3-8 0 0,-1 6 0 16,4 5-28-16,-3-8-7 0,3 3-1 0,0 8 0 0,0-5 4 0,3 2 0 16,1 4 0-16,-1-6 0 0,1-1 4 0,3 4 2 0,0 14 0 0,0-3 0 31,0-2-11-31,0-4-3 0,-3-2 0 0,3 5 0 0,-4 4-16 0,4-1 0 0,0 3 0 15,-3-2 0-15,3-4 10 0,-4-3-10 0,-3 4 8 0,4-13-8 16,-4-2 0-16,4 3 0 0,-1-7 8 0,-3 1-8 16,0-12 0-16,0 0-17 0,0 0 4 0,0 0-479 15,0 0-95-15</inkml:trace>
  <inkml:trace contextRef="#ctx0" brushRef="#br0" timeOffset="185508.127">21855 7499 718 0,'0'0'30'0,"0"0"-30"16,0 0 44-16,0 0 4 0,0 0 0 0,7 6 0 15,-4-6-9-15,4 3-2 0,-3 3 0 0,-1 5 0 0,-3-5 7 0,4 6 0 16,-1 0 1-16,1-1 0 0,-4 7-13 0,3 3-4 16,1-4 0-16,-4 1 0 15,0-3-14-15,0 8-3 0,0-8-1 0,0 0 0 0,0 5-10 0,3-2 0 16,-3 2 0-16,4-2-382 15,-4 0-74-15</inkml:trace>
  <inkml:trace contextRef="#ctx0" brushRef="#br0" timeOffset="186244.402">22430 7960 903 0,'0'0'25'0,"0"0"7"0,-7-6-32 0,3 4 0 0,-3-1 0 0,0-3 0 0,0 6 60 0,0 0 7 16,0-6 1-16,-4 6 0 0,8 0-6 0,-4 0-1 15,-4 6 0-15,0-6 0 16,4 0-25-16,-3 6-4 0,3-3-2 0,-4-1 0 16,1 4 2-16,-1 3 0 0,0-3 0 0,1 6 0 0,-1 0-20 0,1-4-3 15,3 4-1-15,0 6 0 16,-1-1-8-16,1-5 0 0,4 6 0 0,-4 2 0 16,3-8-18-16,1 3-6 0,3 0 0 0,-4-1-1 0,4-8 25 0,4 0 0 15,-1 6 0-15,-3-3 0 0,0-9 46 0,4 5 14 16,3 1 4-16,-7-6 0 0,0 0-52 0,0 0-12 15,7 6 0-15,4-3 0 0,-4-3 0 0,3-3 0 16,1 3 0-16,-1-3 0 0,4-6 0 0,-3 4 0 16,-4-4 0-16,4 3 0 15,-1 0-12-15,1-6-4 0,-4-2-2 0,0 5 0 16,0 0-6-16,0-3-2 0,-3 0 0 0,-1 1 0 0,1-1 14 0,-4 3 2 16,3-3 1-16,-3 6 0 0,0 1 9 0,0-7 0 0,-3 6 0 0,-1 6 0 15,1-9 16-15,-1 3 0 0,4 3-1 0,-7 0 0 16,7 3 6-16,-4-3 2 0,4 3 0 0,-3 3 0 15,3-3-23-15,-4 6 0 0,1 0 0 0,-1 3 0 16,1 3 0-16,-1-1 0 0,4-5 0 0,0 6 8 16,0 0 3-16,4 8 1 0,-4-8 0 15,3 0 0-15,1 3-28 0,-1-4-4 0,4 1-2 16,1 0 0-16,-1 3 22 0,-4-4 0 0,4-2 0 0,-3 6 0 0,3-3-17 16,-4-1 4-16,4-8 1 0,-3 3 0 15,-1 0-47-15,4 3-9 0,-3 0-1 0,-4-9-573 16</inkml:trace>
  <inkml:trace contextRef="#ctx0" brushRef="#br0" timeOffset="186534.132">22564 7999 946 0,'0'0'20'0,"0"0"5"0,0 0 1 0,-4 5 2 0,1 7-28 0,3 3 0 0,-4-9 0 0,1 11 0 16,3-5 90-16,0 0 13 0,-4 3 2 0,4-4 1 16,-4 7-30-16,4-9-7 0,0 9-1 0,-3-1 0 15,3-5-36-15,0 3-7 0,0-7-1 0,-4 4-1 16,4-3-10-16,0 3-1 0,0-6-1 0,0-6 0 15,0 0-11-15,0 0 0 0,0 0 0 0,0 0-504 16,0 0-97-16</inkml:trace>
  <inkml:trace contextRef="#ctx0" brushRef="#br0" timeOffset="186720.446">22458 7746 1357 0,'0'0'60'0,"0"0"12"15,0 0-57-15,-7 6-15 0,7-6 0 0,0 0 0 16,-4 0 30-16,4 0 3 0,0 0 1 0,0 0 0 16,-3 11-34-16,-1-5 0 0,4 0 0 0</inkml:trace>
  <inkml:trace contextRef="#ctx0" brushRef="#br0" timeOffset="187839.645">23132 8093 1314 0,'0'0'37'0,"0"0"8"0,0 0-36 0,0 0-9 0,0 0 0 0,0 0 0 16,-7 0 53-16,0 0 9 0,-1 0 2 0,8 0 0 15,-7 0-52-15,7 0-12 0,-7 6 0 0,0-6 0 16,0 0 45-16,4 0 7 0,3 0 0 0,-7 0 1 16,7 0-33-16,-7 0-8 0,7 0 0 0,-11 0-1 15,4 0-3-15,0 0-8 0,0 0 12 0,0 0-4 0,7 0-8 16,-4 5 0-16,-3 1 0 0,0 6 0 0,0-6 0 0,0 3 0 15,4 0 0-15,-5-4 0 0,5 4 0 0,-1 3 0 16,-3 0 0-16,0 0 0 0,4-4 0 0,-1 1 0 16,-3 0 0-16,4 3 0 0,3-6 0 0,0 0 0 15,0-1 0-15,0 4 0 0,0-3 0 0,0-6 0 16,3 9 0-16,1 0 0 0,3-3 0 0,-4-1-9 16,4 1 9-16,0-6-13 0,0 6-1 0,1-6 0 15,2 6 0-15,1-6 0 16,3 0-29-16,-4-6-5 0,1 6-2 0,3-6 0 0,-3 0 40 0,-4-5 10 15,0-4 0-15,3 3 0 0,-3-5 0 0,4-1 0 16,0-3 0-16,-1-2 0 0,1-9 19 0,-1 2 5 16,-3-2 2-16,4 2 0 0,-4-2-18 0,-3 9-8 0,-1-1 8 15,4 1-8-15,-3 2 0 0,3-3 0 0,-4 1 0 16,-3 2 0-16,4-2 0 16,-4-1 0-16,0-2 0 0,0 2 0 0,0 4 0 0,-4-4 0 0,-3-5 0 0,4 8 0 15,-1-5 0-15,-3 8 0 16,4 1 0-16,-1 5 0 0,1 0 0 0,-5 3 0 0,5-3 8 15,3 7-8-15,-4-1 12 0,1 6 0 0,-1-6 0 0,-3 6 0 16,4 0-12-16,-1 6 0 0,-3 0 0 0,4-1-11 16,-1 10 11-16,1-3 0 0,-1 6 0 0,1-1 0 15,3-2 0-15,0 2 0 0,0 7 0 0,0-6-8 16,0 8 8-16,0-8-12 0,3 5 12 0,-3-2-12 16,0 2 12-16,4-2 0 0,-4 2 0 0,0-5 0 15,0 3 0-15,0 2 0 0,0-5 0 0,3 5 0 16,-3-2 0-16,-3 5 0 0,3-2 0 0,0-1 0 0,-4 1 24 15,4 2 8-15,0-2 0 0,-3-1 1 16,3-2-33-16,-4 0 0 0,4-4 0 0,0 1 0 16,0 0 0-16,0-7 0 0,0 1 0 0,0 3 0 0,0-4 0 15,0 1 0-15,0-6 0 0,4-3 0 16,-4-3-44-16,0 0-16 0,0 6-4 0,0-6-409 16,0 0-83-16</inkml:trace>
  <inkml:trace contextRef="#ctx0" brushRef="#br0" timeOffset="188130.562">23308 8190 914 0,'0'0'20'0,"0"0"4"0,0 0 0 0,0 0 3 0,0 0-27 0,-4 6 0 0,1-1 0 0,-1 4 0 15,4 3 32-15,-3-6 2 0,-1 6 0 0,1-6 0 16,3-1-34-16,-4 1 0 0,4 0 0 0,-3 0 0 16,3-6 0-16,0 0 0 0,0 0 0 0,0 0 0 15,0 0-24-15,0 0-11 0,0 0-2 0,0 0-1 16,0 0-60-16,0-3-12 0,3-3-2 0</inkml:trace>
  <inkml:trace contextRef="#ctx0" brushRef="#br0" timeOffset="188295.016">23297 7919 787 0,'-7'-23'22'0,"4"17"6"0,-1-3-28 0,1 3 0 16,-1-6 0-16,1-5 0 0,-1 2 82 0,-3 6 11 15,4 0 3-15,-1-2 0 0,1 5-52 0,-1-6-9 16,4 6-3-16,0 6 0 0,0 0-32 0,0 0 0 15,-3-6 0-15,3 6-536 0</inkml:trace>
  <inkml:trace contextRef="#ctx0" brushRef="#br0" timeOffset="188698.728">23499 7481 968 0,'0'0'21'0,"0"0"5"0,0 0 1 0,0 6 0 16,0 0-27-16,0 0 0 0,0 3 0 0,3-1 0 16,-3 7 32-16,0-3 2 0,0 0 0 0,0-1 0 0,0 10 5 15,4-3 1-15,-4 5 0 0,0-5 0 0,0 8-20 0,0-5-3 16,0 2-1-16,0 1 0 0,0 2-3 0,3 4-1 16,-3-7 0-16,0 4 0 0,0-4 9 0,0-5 2 15,-3 8 0-15,-1-2 0 0,4-7 11 0,0 10 2 16,0-4 1-16,-3-5 0 0,3 9-12 0,-4-4-2 15,0 4-1-15,4-4 0 0,0 1-14 0,-3 2-8 16,3-5 10-16,-4-1-10 0,4 7 8 0,0-13-8 0,0 1 0 16,0 6 0-16,0-4 0 0,4-2 0 0,-4-6 0 0,3-3 0 15,-3 2-13-15,0-8-9 0,0 0-2 0,0 0-452 16,0 0-90-16</inkml:trace>
  <inkml:trace contextRef="#ctx0" brushRef="#br0" timeOffset="188988.121">23333 7931 1105 0,'0'0'24'0,"0"0"4"0,0 12 2 0,0-12 2 0,-4-6-32 0,4-6 0 0,0 12 0 0,0 0 0 0,4 12 32 16,-4-12 0-16,7-6 0 0,0 6 0 0,0 0 26 0,0 0 5 16,0-6 1-16,0 6 0 0,0 6-26 0,4-6-5 15,-1 0-1-15,-3 6 0 0,0-6-32 0,4 0 0 16,0 0 0-16,-1 0 0 0,1 6 0 0,3-6 0 16,-4 0 0-16,1 0 0 15,3 0-161-15,0 0-27 0,14 0-4 0,-13 0-2 0</inkml:trace>
  <inkml:trace contextRef="#ctx0" brushRef="#br0" timeOffset="189273.651">23693 8301 1497 0,'0'0'32'0,"0"0"8"0,0 0 0 0,0 0 4 0,0 0-36 0,0 0-8 0,0 0 0 0,0 0 0 16,0 0 0-16,0 0 0 0,0 0 0 0,0 0 0 15,0 0 53-15,0 0 9 0,0 0 2 0,0 0 0 16,0 0-52-16,0 0-12 0,0 0 0 0,0 0 0 15,0 0-100-15,0 0-22 0,0 0-5 0,0 0-1 16</inkml:trace>
  <inkml:trace contextRef="#ctx0" brushRef="#br0" timeOffset="197439.311">24843 7684 741 0,'0'0'16'0,"0"0"3"0,0 0 1 0,0 0 2 0,0 0-22 0,0 0 0 15,0 0 0-15,-7 6 0 0,3-3 53 0,4-3 7 16,0 0 0-16,-7 6 1 0,7-6-2 0,0 0-1 0,0 0 0 0,0 6 0 16,-4 5-19-16,4 1-4 0,-3-6-1 0,3 0 0 15,0 6-8-15,0-1-2 0,3 10 0 0,-3-9 0 16,4 5-5-16,-1-8-2 0,1 6 0 0,0 5 0 16,-1-2-3-16,1 0-1 0,-4 8 0 0,3-8 0 15,-3 5-2-15,0 4-1 0,4-1 0 16,-4-2 0-16,0 5-2 0,0-2-8 0,0-4 12 0,0 1-4 15,0-4 0-15,0 4-8 0,-4-4 12 0,4-2-4 16,-3 0 28-16,-1-4 6 0,1 1 1 0,-1 6 0 16,0-16-35-16,4 1-8 0,-3 0 0 0,-1 3 0 15,1 0 0-15,3-9-16 0,0 0 4 0,0 0 1 16,0 0 11-16,0 0 14 0,0 0-3 0,0 0-1 16,-7 0 9-16,7 0 1 0,0 0 1 0,0 0 0 15,-7-3-13-15,3-3-8 0,4 6 10 0,-7-3-10 0,4-3 0 16,-1 0 0-16,1 0 0 0,-1 1 0 0,4-7-21 0,0-3-1 15,0 3 0-15,0-5 0 0,-3 5 22 0,3-6 0 16,0 4 10-16,0-4-10 16,0 0-49-16,0 4-17 0,-4-4-3 0,1 0-1 15,3-2-110-15,0 8-21 16,-4-6-5-16,4 7-1 0</inkml:trace>
  <inkml:trace contextRef="#ctx0" brushRef="#br0" timeOffset="197830.001">24546 7561 998 0,'0'0'20'0,"0"0"7"0,0 0-27 0,0 0 0 0,0 0 0 0,4 0 0 16,-1 0 92-16,4 0 12 0,0-6 4 0,0 6 0 0,1 0-58 0,-1 0-11 15,3 0-3-15,4-6 0 0,0 6-6 0,-3 0-2 16,3 0 0-16,0-6 0 0,0 6-20 0,0 0-8 15,1 0 0-15,-1 0 9 0,0 0-9 0,0 0 8 16,0 6-8-16,4-6 8 0,-1 6-8 0,1 0 0 16,0-6 0-16,3 5 0 15,0 1-21-15,0 0-7 0,0 0 0 0,0 3-1 16,1-3-139-16,-5 6-27 0,15-1-5 0,-14 4-2 0</inkml:trace>
  <inkml:trace contextRef="#ctx0" brushRef="#br0" timeOffset="204363.188">25234 7443 808 0,'0'0'16'0,"0"0"6"0,0 0-22 0,4 0 0 0,-4 0 0 0,0 0 0 15,0 0 32-15,0 0 1 0,0 0 1 0,0 0 0 16,0 0 2-16,0 3 0 0,-4 3 0 0,4 3 0 15,0-1-28-15,0 10-8 0,0-6 0 0,0-3 0 16,0 2 24-16,-3 7 2 0,3-6 0 0,-4 0 0 16,4-1 17-16,0-5 3 0,0 0 1 0,0 0 0 15,-3 3-17-15,3-3-3 0,0 0-1 0,0-1 0 16,3 1-6-16,-3 0 0 0,4-3-1 0,-1 6 0 16,1 0-19-16,-1 2 0 0,4 1 0 0,0 0 0 15,-3-3-20-15,3 6 0 0,4 5-1 0</inkml:trace>
  <inkml:trace contextRef="#ctx0" brushRef="#br0" timeOffset="205169.961">25700 8072 1350 0,'0'0'29'0,"0"0"7"0,-7-3 0 0,3 0 3 0,4 3-31 15,-7-6-8-15,4 6 0 0,-4-6 0 0,3 6 69 0,-3-5 13 16,4 5 2-16,-5-6 1 0,8 6-16 0,-10-6-3 15,3 6-1-15,-4 0 0 0,4 0-47 0,0 0-10 16,0 0-8-16,-4 12 12 16,1-12-12-16,-1 5 0 0,1 1 0 0,-1 0 0 0,-3 3-8 15,3 9-1-15,1-7 0 0,-1 1 0 0,1 9 9 0,3-7-8 0,0 7 8 0,0 0-8 16,0-4 8-16,3 1 0 0,-3 0 0 0,3-4 0 16,1 4 0-16,3-6-10 0,-4-7 10 0,1 7-10 15,-1-6 10-15,4 3 0 0,0-9 0 0,0 9-8 16,0-3 8-16,0-6 0 0,0 0 0 0,0 0 0 15,0 0 0-15,0 0 0 0,0 0 0 0,0 0 0 16,14 3 0-16,-7-3 11 0,-7 0-3 0,15 0 0 16,-5 0-8-16,1-3 0 0,-1 0 0 0,1 0 0 15,-4 0 0-15,4-3 12 0,-4-3-4 0,0 3 0 16,0 0-8-16,0 0 0 0,0-5 0 0,0 5 0 16,-4-9-12-16,1 6 3 0,-1 6 0 0,1-2 0 15,-1-1 9-15,1 0-10 0,-4 0 10 0,-4 0-10 16,4 6 10-16,0-9 0 0,0 9 0 0,-3 0-8 15,3-3 0-15,0 0 0 0,-4 0 0 0,1 3 0 16,3 0 8-16,0 0 0 0,0 0 0 0,0 0 0 16,0 0 0-16,0 0 0 0,0 0 0 0,0 0 0 15,0 0-19-15,0 0-1 0,0 0-1 0,0 0 0 16,0 0 13-16,0 0 8 0,0 0-10 0,0 0 10 16,10 0-9-16,-10 0 9 0,8 0-8 0,-8 0 8 15,10 3 0-15,-10-3-8 0,7 6 8 0,0 3 0 0,-3 3 0 0,3-6 0 16,-4 5 0-16,-3-8 8 0,0 6-8 0,0-3 0 15,0 3-8-15,4-3 8 0,-4 5 0 0,0-5 0 0,0-6 0 16,3 6 0 0,4 0-37-16,-7-6-3 0,0 0 0 0,0 0-667 0</inkml:trace>
  <inkml:trace contextRef="#ctx0" brushRef="#br0" timeOffset="205474.972">25809 8054 1051 0,'-7'18'21'0,"4"-9"7"0,-1 3-28 0,1-1 0 0,-1 1 0 0,1 0 0 15,-1-3 81-15,0 3 11 0,-3-1 1 0,4 1 1 16,-1 6-16-16,1-10-3 0,-1 7-1 0,1 0 0 0,3-3-26 0,-4-1-4 16,8-2-2-16,-4-3 0 0,-4 6-25 0,4-6-5 15,4 5 0-15,-4-5-1 0,0-6-11 16,3 12 0-16,1-3 0 0,-1-3 8 0,-3-6-8 0,0 0 0 16,0 0 0-16,0 0-532 15,4 3-108-15</inkml:trace>
  <inkml:trace contextRef="#ctx0" brushRef="#br0" timeOffset="205717.49">25809 7822 1392 0,'0'0'40'0,"0"0"8"0,0 0-39 0,0 0-9 0,0 0 0 0,-7 0 0 16,7 0 0-16,-7 6 12 0,7-6-12 0,-3 6 12 16,-1 0-12-16,4-6 0 0,0 0-12 0,0 0-390 15,0 6-78-15</inkml:trace>
  <inkml:trace contextRef="#ctx0" brushRef="#br0" timeOffset="206457.034">26307 8198 1695 0,'0'0'37'0,"0"0"8"0,0 0 2 0,0 0 1 0,-7-2-39 0,7 2-9 0,0 0 0 0,-4-3 0 15,-3 0 44-15,7 3 6 0,0 0 2 0,-4-6 0 16,4 6-10-16,-7-6-2 0,7 6 0 0,0 0 0 15,0 0-40-15,-7 0-17 0,0 6 1 0,0 0 0 16,0-6 8-16,0 8 8 0,4-2-12 0,-4 3 12 16,0 6-13-16,3-3 4 0,0-1 1 0,1 4 0 15,-1 3 8-15,1-7 0 0,-1 7 0 0,1-9-8 16,-1-3 8-16,4 3 0 0,-3-1 8 0,-1 4-8 16,4 6 0-16,4-9 0 0,-4 0 0 0,0-9 0 15,0 0 0-15,0 0 8 0,7 14-8 0,0-14 11 16,0-9-11-16,4 1 8 0,-1-1-8 0,1 3 8 15,-1-6-8-15,-3 6 10 0,7-6-10 0,-3 4 10 16,0-1-10-16,-1-6 0 0,1-8 0 0,-1-1 8 0,1 4-8 16,-4-4-14-16,4 0 3 0,-4-2 1 15,3 0-2-15,1-4 0 0,-1-5 0 0,1 8 0 16,-4-5 12-16,-3 9 0 0,3-7 0 0,-4-2-8 16,1 8 8-16,3 1-10 0,-7 2 10 0,0-2-10 15,3-4 1-15,-3 4 0 0,-3-4 0 0,-1 4 0 16,1-1-1-16,-1-5 0 0,-3 8 0 0,0-5 0 15,0 8 10-15,-4 1 0 0,4-1 0 0,-3 6-8 16,3-3 8-16,3 4 0 0,-3-1 0 0,0 0 8 16,0 9-8-16,0 6 12 0,3 3-4 0,-3 0 0 15,4 6-8-15,-4-1-10 0,3 1 10 0,-3 3-13 0,4 3 13 0,3-1-11 0,-4 4 11 16,4 8-10-16,-3-8 10 0,3 8 0 0,-4-5-9 0,4 8 9 16,0-3 0-16,0-5 0 0,4 8 0 15,-4-5 0-15,3 8 0 0,-3-6 0 0,4 10 0 0,-4-7 0 16,0-3 0-16,0-5 0 0,3 8 0 0,-3-5 8 15,0 2-8-15,4-5 0 0,-4-4 0 0,0 10 0 16,0-16 0-16,0 4 0 0,3-1 0 0,-3-5 0 16,0-3 0-16,0 6 8 0,4-6-8 15,-1 2 0-15,-3-5-20 0,4 6-8 16,-1 3-3-16,1-4 0 0,-4-11-50 16,0 0-11-16,3 12-1 0,-3-12-1 0</inkml:trace>
  <inkml:trace contextRef="#ctx0" brushRef="#br0" timeOffset="206735.219">26511 8178 990 0,'-7'12'21'16,"7"-6"5"-16,0-1 1 0,-3 4 1 0,-1 3-28 0,4 0 0 0,0 0 0 0,0-1 0 0,4 7 92 0,-1-3 13 16,-3-4 3-16,0 1 0 0,-3 3-39 0,3-3-7 15,-4-1-2-15,1-5 0 0,3 0-38 0,0 6-8 16,0-12-2-16,0 0 0 0,0 0-12 0,0 0 0 16,0 0 0-16,0 0 0 15,0 0-93-15,0 0-22 0,10-18-4 0,-3-5-1 0</inkml:trace>
  <inkml:trace contextRef="#ctx0" brushRef="#br0" timeOffset="206911.824">26532 7740 1587 0,'0'0'35'0,"0"0"7"0,-7 0 2 0,0 6 0 0,0 0-35 0,7-6-9 0,-3 0 0 0,3 0 0 15,3 8 55-15,-3 1 9 0,0-9 1 0,0 6 1 16,0-6-38-16,0 0-7 0,0 0-1 0,0 0-1 15,-7 3-32-15,7-3-7 0,0 0 0 0,7 0-801 16</inkml:trace>
  <inkml:trace contextRef="#ctx0" brushRef="#br0" timeOffset="207420.925">26702 7561 1123 0,'0'0'24'0,"0"0"6"0,0 0 1 0,-7 5 1 0,7-5-32 0,-7 6 0 0,3 0 0 0,1 0 0 16,3-6 50-16,-7 3 4 15,3 3 1-15,0 0 0 0,4-6-18 0,0 0-3 16,0 0-1-16,0 12 0 0,0-12 4 0,0 5 1 0,0 1 0 0,4 0 0 16,-4 0-18-16,4 0-4 0,-4 0-1 0,3 3 0 15,-3 2 24-15,4 1 5 0,-4 0 0 0,3 3 1 16,-3 8-27-16,4-5-6 0,-1-1 0 0,-3 4-1 15,4-3-11-15,-1 5 10 0,1-2-10 0,-4 8 10 16,3-8-10-16,-3 2 0 0,4 1 0 0,-4 2 8 16,0 4-8-16,0-4 0 0,0 3 0 0,-4 1 0 15,4 2-10-15,0-8 10 0,-3 2-13 0,3 4 5 0,0-4 8 0,0-2 0 16,0-4 0-16,0 4-8 0,-4-13 8 0,4 4 0 16,-3-3 0-16,-1 0 0 0,1-1 0 0,3 7 8 15,-4 3-8-15,4-13 0 0,0-5 0 0,0-3 0 16,0 6 0-16,0-6 0 15,-3 0-34-15,3 6-5 0,0 0-1 0,0-6 0 16,0 0-15-16,0 0-3 0,0 0-1 0,0 6 0 16,0 6-112-16,0-12-22 0,0-6-5 0</inkml:trace>
  <inkml:trace contextRef="#ctx0" brushRef="#br0" timeOffset="207695.337">26582 7878 1177 0,'0'0'25'0,"0"0"6"0,0 0 1 0,-7 3 2 0,3 0-34 0,4-3 0 0,-7 6 0 0,7-6 0 15,0 0 93-15,0 0 12 0,0 0 3 0,0 0 0 16,0 0-55-16,0 0-10 0,0 0-3 0,7 3 0 15,0 0 4-15,0 3 0 0,0-1 0 0,0-5 0 16,4 6-23-16,-4-6-4 0,4 0-1 0,-4 0 0 16,3 0-16-16,1 6 0 0,-1 0 0 0,-2 6 0 15,2-6-116-15,1-6-21 0,-1-6-4 0</inkml:trace>
  <inkml:trace contextRef="#ctx0" brushRef="#br0" timeOffset="208508.602">27189 7646 903 0,'0'0'20'0,"0"0"4"0,0 0 0 0,0 0 2 0,0 0-26 0,0 0 0 0,0 0 0 0,0 0 0 16,0 0 76-16,0 0 9 0,0 0 3 0,0 9 0 15,0-4-27-15,0 7-5 0,0-6 0 0,0 0-1 16,0 0-11-16,3 0-3 0,-3 3 0 0,0 8 0 16,0-11-33-16,0 6-8 0,4 3 0 0,-4 5 0 15,3 1 0-15,1-1 0 0,-4 1 0 0,0 5 0 16,0-8 8-16,0 8-8 0,-4-2 12 0,4 5-4 15,0-2-8-15,0-1 10 0,-3 4-10 0,-1-1 10 16,1 3-10-16,3-8 0 0,-7 8 0 0,3-2 0 16,0-7 0-16,1 10 0 0,-1-13 0 0,-3 9 0 15,0-2 0-15,0-4 0 0,4-5 0 0,-4 6 0 16,0-4 8-16,3-2 0 0,1-6 0 0,-1-1 0 0,0-2 0 16,1 3-8-16,-1-6 12 0,4-6-4 0,0 0-8 0,0 0 10 15,0 0-10-15,0 0 10 16,0 0-136-16,4-6-27 0,7-12-6 0,-1 4-1 0</inkml:trace>
  <inkml:trace contextRef="#ctx0" brushRef="#br0" timeOffset="209048.556">27249 8307 1026 0,'0'0'22'0,"0"0"5"0,0 0 1 0,0 0 1 0,0 0-29 0,0 0 0 0,0 0 0 0,0 0 0 16,0 0 75-16,0 0 9 0,0 6 1 0,3 3 1 15,1-3-19-15,-4-6-4 0,3 6-1 0,1 0 0 16,-1-1-35-16,4-5-7 0,0 6-2 0,0-6 0 15,4 0-2-15,-4 0 0 0,0 0 0 0,0 0 0 16,7 0 12-16,-3-6 1 0,-1-2 1 0,1 2 0 16,3 0-14-16,-3-3-4 0,-1 0 0 0,1 3 0 15,-4 0-12-15,0-5 0 0,0 2 0 0,0-3 0 0,-3 3 0 0,-1 1 0 16,1-4 8-16,-4 0-8 16,3-3 0-16,-3 1-16 0,-3-1 3 0,-1-3 1 0,1 4 12 15,3-1 0-15,-4 6 0 0,1-3 0 16,-1 1 0-16,-3 5 0 0,-4-3 0 0,4 3 0 15,-3 3 0-15,-1 3 0 0,1 0 0 0,-1 3 0 16,0 0-22-16,1 9 2 0,-1-6 0 0,-3 5 0 16,7 1 20-16,-4-3-9 0,1 9 9 0,3-1 0 0,-4 1-13 0,8-1 4 15,-4-2 1-15,3 9 0 0,1-10 8 0,-1 7 8 16,1-1-8-16,-1-2 11 0,4-3-11 0,-3 2 0 16,3-5-12-16,0 6 12 0,3-9-8 0,-3 2 8 15,4 1 0-15,-4 0 0 0,3-6 21 0,1 0 9 16,-1 0 2-16,-3-6 0 0,4 0-32 0,-1 5 0 0,4-2 0 15,-3 0 0 1,3-3-20-16,0 3-9 0,-7-3-3 0,7-3 0 16,0 3 0-16,0-6-1 0,0 4 0 0,4-1-680 0</inkml:trace>
  <inkml:trace contextRef="#ctx0" brushRef="#br0" timeOffset="209597.417">27651 8049 1257 0,'0'0'53'0,"-7"5"-42"16,7-5 74-16,-7 0 15 0,0 6 4 0,-1 0 0 16,1-6-27-16,0 6-5 0,0-3 0 0,0 3-1 15,0 6-35-15,0-6-8 0,4-1 0 0,-4 1-1 16,0 0-27-16,3 0 8 0,-3 0-8 0,0 6 0 16,3-6 0-16,1-1 0 0,-1-2 0 0,1 3 0 0,3-6 0 15,-7 6 0-15,3 0 0 0,4-6 0 0,0 6 0 0,0-6 0 0,0 0 0 16,-3 12 0-16,3-12 0 0,0 0 0 15,0 0 0-15,0 3 0 0,0-3-10 0,0 0 10 0,0 0 0 0,0 5-9 16,0-5 1-16,0 0 0 0,0 0 0 0,0 0 0 16,3 6 8-16,-3-6 0 0,0 0 8 15,0 0-8 1,4 3 0-16,-4-3 0 0,7 0 0 0,0 3 0 16,-7-3 0-16,7 3 0 0,0-3 0 0,-4 3 0 0,5 3 0 0,-8-6 0 0,7 0-8 0,-4 6 8 15,4 0 0-15,0 0-8 0,-3 0 8 0,3-1 0 16,-4 4 0-16,-3 0 0 0,4 6 0 0,-4-9 0 15,3 5 0-15,-3-5 0 0,0 3 0 0,0 3 0 16,0 0 0-16,-3-1 0 0,-1 1 0 0,1 0 8 16,-4-3-8-16,0 0 0 0,3-1 0 0,-3 4 8 15,0-6-8-15,-4 6 0 0,4-6 0 0,0-6 0 16,-3 3 0-16,3-1-12 0,0 1 2 0,0 0 0 16,0-6-55-16,0 0-11 0,-1 1-3 0</inkml:trace>
  <inkml:trace contextRef="#ctx0" brushRef="#br0" timeOffset="210636.282">27841 8128 740 0,'-3'15'15'0,"-1"-4"5"0,-3 1-20 16,4 0 0-16,-1 0 0 0,1-1 0 0,-1 1 56 0,4-3 8 0,-4 9 2 0,4-7 0 16,0-2-16-16,0 0-3 0,0 6-1 0,4-4 0 15,-4-5-30-15,4 0-7 0,-4 0-1 0,3 3 0 16,1 0-8-16,-4-3 12 0,0 2-12 0,3-2 12 16,-3-6-2-16,0 0 0 0,0 0 0 0,0 0 0 15,0 0 29-15,0 0 5 0,0 0 2 0,0 0 0 16,0 0 15-16,0 0 3 0,0 0 1 0,0 0 0 15,0-11-7-15,0 2-2 0,0 3 0 0,0-6 0 16,0 0-36-16,0 1-7 0,0-1-1 0,0 0-1 16,0 0-11-16,0 4 0 0,0-4 9 0,0-6-9 15,0 9 0-15,0 0 0 0,0 1 0 0,4-4 0 16,-4 6 0-16,0-6 0 0,3 6 0 0,-3-2 0 16,4 2 0-16,-4-3 0 0,3 6 0 0,1-3 0 15,-1 0 0-15,4 0-8 0,-3 0 8 0,3 6 0 16,0 0 0-16,0 0 0 0,0 0 0 0,0 0 0 15,0 0-12-15,0 0 4 0,0 0 0 0,0 0 0 0,-3 6 8 16,3 0 0-16,4 0 0 0,-4 0 0 0,0 3 0 16,0 0 0-16,0-1 0 0,-4 4 0 15,4 0-31-15,-3 3-1 0,-4-4 0 0,3 7 0 16,-3-6 32-16,0 5 0 0,0-5 0 0,0 3 0 0,0 2 0 0,0-5 13 16,0-3-1-16,0 6 0 0,0-6 7 0,0 2 1 15,0-5 0-15,4 0 0 0,-4 6-20 0,0-9 0 0,0-3 0 0,0 0 0 31,0 0-47-31,0 0-13 0,7 0-2 0</inkml:trace>
  <inkml:trace contextRef="#ctx0" brushRef="#br0" timeOffset="211221.97">28123 8196 1212 0,'0'0'25'0,"0"0"6"0,0 0-31 0,0 0 0 0,0-6 0 0,0 6 0 15,0-6 61-15,0 6 7 0,0 0 0 0,0 0 1 16,0 0-10-16,-3-6-3 0,3 6 0 0,0 0 0 0,0 0-26 0,-7 0-6 15,7 0 0-15,0 0-1 16,0 0-23-16,0 0 0 0,0 0 0 0,0 0 0 0,-4 6 0 16,1 0 0-16,-4 2 0 0,3-2 0 15,1 0 0-15,-1 6 0 0,4-6 0 0,-3 6 0 16,3-6 16-16,0 2 0 0,3 1-1 0,-3 6 0 0,0-3 1 0,4-7 1 0,-1 7 0 16,-3-3 0-16,4 3-7 0,-1-3-2 15,-3-1 0-15,4-2 0 0,-1 0-8 0,1 0 0 0,3 6 0 16,-4-9 8-16,1 0 0 0,-1 0-8 0,-3-3 12 15,8 3-4-15,-5 0 0 0,4-3-8 0,-3 0 12 16,3 0-4-16,-4-3 0 0,1 0 0 0,-1 0 0 0,4-3 0 16,-3 0-8-16,3 0 0 0,4-6 0 15,-4 6 0-15,0-5 0 0,0 2 0 16,0-3 0-16,0 0 0 0,-4 1-9 16,1-1-4-16,3-3-1 0,-4 3 0 0,-3 1 2 0,0-1 1 0,0 0 0 15,0 0 0-15,-3 4 3 0,-1-4 0 0,1 0 0 0,-1 6 0 16,-3 0-32-1,0-3-5-15,0 1-2 0,0 2 0 0,0 0 23 0,0 3 5 0,0 3 1 0,0 0 0 16,7 0-12-16,-4 3-2 0,-3 6-1 16,0 0 0-16,4-4 8 0,-8 7 1 0,4 0 1 0,0 0 0 15,3-6 12-15,-3 2 3 0,4 1 0 0,-1 0 0 16,1 3-15-16,-1-6-2 0,4 0-1 0,0-1 0 16,0 1-10-16,0 0-3 0,4 0 0 0</inkml:trace>
  <inkml:trace contextRef="#ctx0" brushRef="#br0" timeOffset="211670.948">28339 8122 1440 0,'0'0'30'0,"0"0"6"0,0 0-28 0,0 0-8 0,0 0 0 0,-4 9 0 16,4 0 8-16,0 2 1 0,0-2 0 0,0 3 0 15,0 6 8-15,0-10 2 0,0 1 0 0,0 6 0 16,0 3 5-16,4-7 2 0,-4-2 0 0,3 6 0 15,-3 0-14-15,4-4-2 0,-4 1-1 0,0-3 0 16,3 0 3-16,-3 0 1 0,4-4 0 0,-4 1 0 16,0-6 3-16,0 0 0 0,3 6 0 0,-3-6 0 15,0 0 8-15,0 0 1 0,0 0 1 0,0 0 0 16,7 0-1-16,0-6 0 0,0 0 0 0,0 1 0 16,-3-4 12-16,3 0 3 0,-3-6 0 0,-1 3 0 15,4 1-32-15,-3-7-8 0,-1 6 0 0,4 4 0 16,-3-10 0-16,-1 3 0 0,4 3 0 0,-3 1 0 15,-4-1-24-15,3 6-5 0,-3-6-2 0,0-964 0 16,4 1935-26-16,-4-971-6 0,4 9-1 0,-4-9 0 16,0 6-25-16,3 0-6 0,-3 1-1 0</inkml:trace>
  <inkml:trace contextRef="#ctx0" brushRef="#br0" timeOffset="212289.627">28526 8193 668 0,'0'0'28'16,"0"0"-28"0,0 0 111-16,0 0 16 0,0 0 3 0,0 0 1 15,0 0-28-15,0 0-6 0,0 0-1 0,0 0 0 16,0 0-25-16,0 0-6 0,0 0-1 0,0 0 0 15,0 0-16-15,0 0-3 0,0 0-1 0,0 0 0 16,0 5-20-16,3-2-5 0,1 3-1 0,-1 0 0 16,4-3 11-16,-3 3 3 0,-1 6 0 0,4-6 0 0,-3 0-20 15,-1-1-4-15,1 4-8 0,-1 0 12 0,1 6-12 0,0-4 0 0,-1-5 8 0,4 6-8 16,-3-3 0 0,-1-3 0-16,1 3 8 0,-4-1-8 15,3-2 0-15,-3 6 0 0,0-6 0 0,0 0 0 16,0 0 8-16,0 0-8 0,4 0 0 0,-4-6 0 15,0 0 8-15,0 5-8 0,0-5 0 0,0 0 9 0,0 0-9 0,0 0 8 0,7 0-8 16,-7 0 8-16,3-3 1 0,4 1 0 0,-3-4 0 16,3 0 0-16,-4 0-9 0,5-6 0 0,-1 0 0 15,0-2 0-15,3-1 0 0,-3 0 0 0,4-2 0 16,-4-4-11-16,4 3 11 0,-4 7 0 0,0-7 0 0,0 0 0 16,0 4 0-16,0-4 0 0,0 0 0 15,0 4 0-15,-4-4 0 0,5 6-8 0,-8 1 8 0,3-7-8 16,-3 9-4-16,0-3 0 0,4 6 0 0,-4 1 0 15,0-1-22-15,0 6-5 0,0 0-1 16,0 0 0-16,0 0-28 0,0-6-7 0,0 6-1 16</inkml:trace>
  <inkml:trace contextRef="#ctx0" brushRef="#br0" timeOffset="212842.217">28762 8166 1161 0,'0'0'24'0,"0"0"7"0,0 0-31 15,0 0 0-15,0 0 0 0,0 0 0 0,0 0 58 0,0 0 6 0,0 0 0 0,0 0 1 16,4 6 12-16,-4-6 3 0,3 6 0 0,1 6 0 16,-4-12-20-16,3 0-3 0,1 6-1 0,3-4 0 15,-7-2-26-15,7 3-6 0,-4 0 0 0,4 0-1 16,-3 0-23-16,3 0 0 0,0-3 0 0,-4 0 0 16,5-3 0-16,-1 3 0 0,-4-3 0 0,4 3 0 15,0-6 56-15,0 1 8 0,0-1 0 0,-3-6 1 16,3 6-52-16,0 0-13 0,-4-9 0 0,1 7 0 31,3-7-23-31,-3 9-7 0,-1-6-2 0,1 6 0 0,-4-5 32 0,0-1 0 0,0 6 0 0,0-3 0 16,-4 3-32-16,1 6-1 0,-1-6 0 15,-3 1 0-15,3 5 20 0,4 0 4 0,-7-6 1 0,0 6 0 16,0 6 8-16,0-1 0 0,-3 1-9 0,3 0 9 16,0 3-11-16,0 9 3 0,-1-7 0 0,1 1 0 15,0 0 8-15,0 3 0 0,0 2 0 0,4-5 0 16,-4 6 0-16,3-7 0 0,1 1 0 0,3 9-8 15,0-9 8-15,0-4 0 0,3 4 0 0,1 6-8 16,-1-7 8-16,1-5 0 0,-1 6 0 0,1 0 0 16,-1-6 0-16,1 0 0 0,3 2 0 0,0-2 0 15,-4-6 0-15,5 6 0 0,-1 0 0 0,0-6 0 0,0 0 0 16,0 0-12-16,0 0 2 0,0 0 0 16,0 0-44-16,0 0-9 0,0 0-1 0</inkml:trace>
  <inkml:trace contextRef="#ctx0" brushRef="#br0" timeOffset="213218.133">29005 7766 1013 0,'0'0'20'0,"0"0"8"0,0 0-28 0,0 0 0 0,0 0 0 0,0 0 0 16,0 0 88-16,0 0 13 0,0 0 3 0,0 0 0 15,0 0-60-15,-3 6-11 0,-1 6-2 0,1-6-1 16,-1 0 13-16,4 5 2 0,-3-5 1 0,-1 3 0 16,4 0-22-16,-3 6-5 0,-1 2-1 0,1-5 0 15,3 6 21-15,-4 8 4 0,4-8 1 0,-3-1 0 16,3 4-26-16,0 3-5 0,-4-7-1 0,4 10 0 15,0-4-12-15,0 4 0 0,4-4 0 0,-4 7 0 16,0-4 8-16,3 0 3 0,-3-2 0 0,0 0 0 16,4-7-11-16,-4 4 0 0,0-4 0 0,3-5 0 15,-3 3 0-15,4-6 0 0,-4-1 0 0,0 4 0 16,3-6-18-16,-3-6-2 0,4 0-1 0,-4 0 0 16,3 12-145-16,-3-12-29 0</inkml:trace>
  <inkml:trace contextRef="#ctx0" brushRef="#br0" timeOffset="213700.35">29118 7690 1190 0,'-3'9'33'0,"-1"-3"9"16,1 5-34-16,-1-5-8 0,1 0 0 0,-1 6 0 15,1-6 68-15,-1 0 11 0,1 5 2 0,-1 1 1 16,0-3-19-16,4 3-4 0,0 5-1 0,0-8 0 15,0 3-16-15,0 0-3 0,0 5-1 0,4-5 0 16,0 3-11-16,-4 8-3 0,3-5 0 0,1-6 0 16,-4 5-13-16,3-2-3 0,1 9-8 0,-1-13 12 15,1 10-12-15,-4-3 0 0,3-1 8 0,-3 10-8 16,0-4 0-16,4 1 0 0,-4-4 0 0,0 4 0 16,0-4 0-16,0-2 0 0,-4 6 0 0,4-7 0 0,-3 4 0 15,3-4 0-15,-4-2 0 0,1 0 0 16,-1-1 0-16,1-2 0 0,-1 0 0 0,-3 0 0 15,3-3 32-15,1-4 0 0,3 7 0 0,-4-6 0 16,4 0-52-16,0 0-9 0,0-6-3 0,0 6 0 0,0-6 17 16,0 0 3-16,0 0 1 0,4 6 0 0,-4-6-8 0,0 0-1 0,0 0-1 15,7 0 0 1,-3 0-111-16,3-6-23 0,-4 0-4 0</inkml:trace>
  <inkml:trace contextRef="#ctx0" brushRef="#br0" timeOffset="214284.693">29143 8240 1044 0,'0'0'21'16,"0"0"7"-16,0 0-28 0,0 0 0 0,0 0 0 0,0 0 0 16,0 0 56-16,0 0 7 0,0 0 1 0,0 0 0 15,0 0-8-15,0 0-2 0,0 0 0 0,0 11 0 16,0-11-11-16,3 0-3 0,1 6 0 0,3-3 0 16,-3 3-24-16,-4-6-6 0,7 3-1 0,0 3 0 15,-4-3-9-15,8-3 0 0,-4 6 0 0,0-6 0 16,4 0 0-16,-4 0 0 0,3 0 0 0,-3 0 0 0,0-6 0 15,0 3 0-15,0-3 0 0,0 3 0 0,1-3 0 0,-1 3 0 0,0-3 0 16,0 1 0-16,0-1 0 16,-4 0 8-16,4-6-8 0,-3 3 8 0,3 0-8 15,-4 1 0-15,1-4 0 0,-1 0-11 16,1 0-23-16,0 1-5 0,-1-1-1 0,1 3 0 0,-4-3 14 16,0 0 2-16,0 1 1 0,-4-1 0 15,1 3-13-15,-1 3-4 0,0 0 0 0,1 0 0 0,-4 1 26 16,3 5 5-16,-3 0 1 0,7 0 0 0,-7 0 8 0,0 5 11 0,0 1-3 0,0 6 0 15,0 0 29-15,-4 3 6 0,1 2 1 0,3-5 0 16,-4 6-20-16,4 2-3 0,0-8-1 0,0 8 0 16,4-2 20-16,-5 0 3 0,5-1 1 0,3 1 0 15,-4 3-26-15,4-10-5 0,-3 4-1 0,3 0 0 16,0-1 23-16,0-2 4 0,0-6 1 0,3 9 0 16,-3-6-30-16,0-3-10 0,4 2 0 0,-4-2 9 15,3 6-9-15,5-6 0 0,-5 0 0 0,4 0 0 16,0-6 0-16,0 5-20 0,0-2 3 0,0 0 1 15,0 0-15-15,0-3-2 0,-3 3-1 0,3-3 0 16,4 0-38-16,-1 0-8 0,1 0-2 0</inkml:trace>
  <inkml:trace contextRef="#ctx0" brushRef="#br0" timeOffset="-214615.812">29584 8031 1220 0,'-11'6'34'0,"4"-6"9"0,0 12-35 0,-3-7-8 0,3 1 0 0,0 0 0 16,0-6 37-16,-4 0 6 0,4 0 1 0,0 0 0 15,0 3-20-15,-4 0-3 0,4 0-1 0,0 3 0 16,0 6-20-16,0-6 8 0,0-1-8 0,3 1 0 16,-3 0 0-16,4 0 0 0,-4 0 0 0,3 6 0 15,1-6 0-15,-1 2 8 0,1 4-8 0,-1-6 0 16,1 6 9-16,3-3-9 0,0-4 12 0,-4 4-12 15,4-3 0-15,0 3 0 0,0-3 0 0,0-6 0 16,0 0 32-16,0 0 0 0,0 0 0 0,0 0 0 16,0 0-5-16,4 6-2 0,-4-6 0 0,7 0 0 15,0 0-13-15,0 0-2 0,-4 0-1 0,4 0 0 16,-7 0 19-16,7 0 3 0,-7 0 1 0,4-6 0 16,3 6-32-16,-7 0 0 0,7 0 0 0,0 0 0 15,-7 0 8-15,4 6 1 0,3-6 1 0,-7 0 0 16,3 6-10-16,-3 0 0 0,0-6 0 0,4 5 0 0,-4 1 0 0,0 0 8 15,0 6-8-15,-4-3 8 0,4-3 0 16,0-1 0-16,4 1 0 0,-4 6 0 0,-4-9 3 0,4 9 0 16,-3-9 0-16,3-3 0 0,-4 9 17 0,4-4 4 15,0-5 1-15,-3 12 0 0,3-6-33 0,-4 0 0 16,1 0 0-16,3-6 0 0,-4 6 13 0,4-6-4 16,-4 6-1-16,4-6 0 0,-7 6-8 15,7-6 0-15,-7 5 0 0,7-5 0 16,-7 3-42-16,7-3-10 0,-7 6-3 0,7-6 0 15,-7 0-22-15,0 0-5 0,7 0-1 0</inkml:trace>
  <inkml:trace contextRef="#ctx0" brushRef="#br0" timeOffset="-212479.544">29714 8340 1147 0,'0'0'24'0,"0"0"5"0,-7 5-29 0,4 1 0 0,-1 0 0 0,4-6 0 16,-3 6 0-16,3-6 8 0,0 0-8 0,0 0 0 15,0 0 0-15,0 0 0 0,0 0 0 0,0 0 0 16,0 12 0-16,0-12 0 0,0 6 0 0,0-6 0 15,0 0 0-15,0 0 9 0,0 0-9 0</inkml:trace>
  <inkml:trace contextRef="#ctx0" brushRef="#br0" timeOffset="-211554.251">30335 7755 1041 0,'0'0'29'0,"0"0"7"0,0 0-28 0,0 0-8 0,0 0 0 0,0 0 0 15,0 0 30-15,0 0 5 0,0 0 1 0,0 0 0 16,0 0-2-16,0 0 0 0,0 0 0 0,0 0 0 16,0 0-5-16,0 0-1 0,0 0 0 0,0 0 0 15,0 8 3-15,-3 1 0 0,-1-3 0 0,4 6 0 16,0-6-6-16,0 5-1 0,0-2 0 0,0 3 0 16,0-3-11-16,-3 0-2 0,-1 2-1 0,4 1 0 15,0-3-10-15,0 3 0 0,0 0 0 0,0-1 8 16,0 7-8-16,0 3 0 0,4 2 0 0,-1 1 0 15,1-1 0-15,-1 9 0 0,1-5 0 0,3 2 0 16,-4-2 12-16,1-4-4 0,-4 1 0 0,4-4 0 16,-4 4-8-16,3-1 8 0,-3-8-8 0,0 3 8 15,4-7-8-15,-4 1 0 0,3-6 9 0,-3 6-9 0,0-3 8 16,0 2-8-16,0-5 8 0,-3 6-8 0,3-12 15 16,0 0-2-16,0 0 0 0,0 0 0 0,0 0 4 15,0 0 1-15,0 0 0 0,0 0 0 16,0 0 1-16,-4 0 0 0,1-12 0 0,-5 6 0 15,5-2-11-15,-1-1-8 0,1-3 9 0,-1 3-9 0,1-3 0 0,3 1 0 0,-4-4-11 16,1 3 11-16,-1 6-26 0,1-5 2 0,-1 5 1 0,1-6 0 31,-1 0-2-31,1 3-1 0,-1 1 0 0,1-1 0 16,-1 3-18-16,1 0-3 0,-1 0-1 0</inkml:trace>
  <inkml:trace contextRef="#ctx0" brushRef="#br0" timeOffset="-211127.081">30074 7734 1132 0,'0'0'48'15,"0"0"-39"-15,0 0 42 0,0 0 8 0,0 0 1 16,0 0 1-16,0 0-31 0,0 0-6 0,4 0-2 0,3 0 0 15,0 0-7-15,0 0-2 0,0 0 0 0,4 6 0 16,-4-6-5-16,3 6-8 0,1-6 11 0,-1 6-11 16,5-6 0-16,-1 8 0 0,3 1 0 0,-3-3 0 15,-3 3 9-15,3-3-9 16,-3 0 0-16,-1 0 9 0,1-1 0 16,3 1 0-16,0 3 0 0,0-3 0 0,0 0-20 0,0-3-4 0,4 0-1 15,0 3 0 1,-4 5-57-16,-4-11-12 0,4 6-3 0</inkml:trace>
  <inkml:trace contextRef="#ctx0" brushRef="#br0" timeOffset="-210554.311">30438 8222 1013 0,'0'0'20'0,"0"0"8"0,0 0-28 0,0 0 0 0,0 0 0 0,0 0 0 16,0 0 40-16,0 0 2 0,0 0 1 0,0 0 0 15,0 0 21-15,0 0 4 0,3 12 0 0,1-6 1 32,-1 0-36-32,1-6-7 0,3 5-2 0,0-2 0 0,-4-3 7 0,4 0 1 0,1 0 0 0,-1-3 0 15,-4 3-17-15,4-5-3 0,0-1-1 0,0 6 0 16,-3-6-2-16,3 0 0 0,-4 0 0 0,1 0 0 16,-1 0-9-16,1 0 0 0,0 0 0 0,-1 1 0 15,1 2 0-15,-4-9 0 0,3 6 0 0,-3 0 8 16,0 0-8-16,-3 0 0 0,3 6 0 0,-4-5 0 15,4-1 0-15,-3 3 0 0,-1-6-12 0,0 6 12 16,4 3-9-16,-7 0 9 0,0 0 0 0,-3 0 0 16,3 9-11-16,0-6 11 0,0 3-10 0,0-1 10 15,3 4-9-15,-3-3 9 0,0 6-8 0,3-6 8 16,1 6-10-16,-1-1 10 0,4 4-12 0,-3-3 12 16,3 0-11-16,3-1 11 0,-3 7-10 0,4-3 10 15,-1-4 0-15,1-5 0 0,-1 9 0 0,1-6 0 16,3 0 0-16,-3 2 0 0,3-5 0 0,-4 0 0 15,4 6 0-15,-3-6 0 0,3 0 0 0,-4 0 0 16,1-1 0-16,3-2 0 0,-4 3 0 0,1 0 0 16,-1 0 0-16,-3-6 0 0,8 0 0 0,-8 0 0 15,0 0-23-15,3 6 2 0,4-6 0 0</inkml:trace>
  <inkml:trace contextRef="#ctx0" brushRef="#br0" timeOffset="-209988.159">30977 7784 679 0,'0'0'19'0,"0"0"5"16,0 0-24-16,0 0 0 0,0 0 0 0,0 0 0 15,0 0 72-15,0 0 11 0,-7 6 1 0,4 0 1 0,3 0-4 0,-4 5-1 0,4-5 0 0,-3 3 0 16,3 0-15-16,-4 0-3 0,4 2-1 0,0 1 0 16,-3 0-5-16,3-3-2 0,0 8 0 0,3-5 0 15,-3 6-13-15,0-1-2 0,4 4-1 0,-4 3 0 31,0-7-15-31,-4 10-3 0,4-4-1 0,0 4 0 0,0-4-7 16,0 7 0-16,0-4-1 0,-3 0 0 0,3-2-11 0,0 0 10 16,0-4-10-16,-4 4 10 0,4-7-10 0,0 4 0 0,0-4 0 15,-3 1 0-15,3 0 0 0,-4-4 0 16,4 4 0-16,-3 0 0 0,3-9 8 0,0 2-8 0,-4 1 8 0,4 0-8 16,0-6 8-16,0-6-8 0,0 0 0 0,0 0 8 15,0 0-22-15,0 0-5 0,0 0-1 0,0 0 0 16,0 0-100-1,4-6-21-15</inkml:trace>
  <inkml:trace contextRef="#ctx0" brushRef="#br0" timeOffset="-209370.651">31052 8284 1463 0,'0'0'61'0,"0"0"-49"16,0 0 56-16,0 0 10 0,0 0 2 15,0 0 1-15,0 0-35 0,0 0-7 0,0 0-2 0,0 0 0 16,0 0-19-16,0 0-4 0,0 0-1 0,0 0 0 16,0 0-13-16,0 6 0 0,0-6 0 0,3 5-10 15,4 1 10-15,-3-6 0 0,3 6 0 0,-7-6 0 16,3 0 0-16,4 6 0 0,-7-6 8 16,7 0-8-16,0 0 0 0,0-6 0 15,0 6 0-15,1-6-12 16,2 0-15-16,-3 1-3 0,0-7-1 0,4 0 0 0,-4 3 31 0,0-2 0 0,-4-1-8 0,1 0 8 15,-1-3 12-15,1 6 6 0,-4-5 1 0,4 2 0 16,-4 6-19-16,0-6 0 0,0 7 0 0,-4-4 0 16,0 0 0-16,1 6 0 0,-1-3 0 0,-3 0 0 15,0 0 0-15,4 6-16 0,-4-6 4 0,0 6 0 16,0 0 12-16,0 6-12 0,-4-6 12 0,4 6-12 16,-4-6 12-16,4 6 0 0,0 0-10 0,-3-3 10 15,3 9-9-15,0-4 9 0,3 1-12 0,-3 9 12 16,-4-6-10-16,4 2 10 0,0 4-8 0,0 0 8 15,4-7 0-15,-4 4-10 0,3 3 10 0,1-7 0 16,-1 1 0-16,1 3 0 0,3-6 0 0,-4 5 0 16,4-8 0-16,0 6 0 0,-4 0 0 0,4-6 0 15,0 3 0-15,0-1 0 0,4 1 0 0,-4 3 0 16,4 0 0-16,-1-6 0 0,1-1 10 0,-1 1-2 16,1 0 0-16,-1-3 1 0,-3-3 0 0,7 6 0 15,-3 0-9-15,3-6 8 0,3 6-8 0,1-6 8 16,-4-6-37-16,4 6-8 0,-1-6-2 0</inkml:trace>
  <inkml:trace contextRef="#ctx0" brushRef="#br0" timeOffset="-208683.749">31309 8246 866 0,'0'-6'36'0,"0"6"-28"16,-3-6 117-16,3-6 24 0,0 6 5 0,0 3 1 15,0-3-67-15,0 6-12 0,0-3-4 0,0-3 0 16,0 4-55-16,0 2-17 0,0-6 8 0,0 0-8 16,0 6 0-16,0 0 0 0,0-6 0 0,0 6 0 15,0 0 0-15,0 0 0 0,0 0 0 0,0 0 0 16,0 0 0-16,0 0 0 0,0 0 0 0,-8 6 0 16,-2 0 11-16,3-3-3 0,0 2 0 0,0 4 0 15,0-3-8-15,0 3 0 0,0 9 9 0,3-12-9 16,-3 2 8-16,0 1-8 0,0 3 8 0,3-3-8 0,-3 2 8 15,4-5-8-15,-1 0 10 0,-3 0-10 0,7-6 8 16,-3 9-8-16,-1-3 0 0,4-6 0 0,0 0 0 0,0 9 0 16,0-9 0-16,0 0 0 0,0 3 11 0,4 2-11 0,-1 1 12 15,1 0-12-15,-1-6 15 0,-3 0-4 16,4 0-1-16,3 0 0 0,-7 0-10 16,3 0 12-16,-3 0-12 0,0 0 12 0,0 0-12 15,0 0 10-15,0 0-10 0,0 0 10 0,0 0-10 0,4 0 0 0,-1-6 0 16,-3 6 8-16,4 0-8 0,3 6 0 0,-4-6 0 0,1 6 0 15,0-6 0-15,-1 0 0 0,-3 0 0 0,7 0 0 16,-7 0 0-16,0 0 0 0,0 0 0 0,4 12 0 16,3-12 0-16,-4 3 0 0,1 0-9 0,-1 3 9 15,-3-6 0-15,4 6 0 0,-1-1-8 0,1 4 8 16,-4-3 0-16,0 0 0 0,3 0 0 0,-3-6 0 16,0 6 0-16,-3 0 0 0,3-6 0 0,0 8 9 15,-4 1-9-15,1 6 8 0,-1-9-8 0,1 6 8 16,-1-7-8-16,1 4 0 0,-1 0 0 0,-3-3 0 15,4 0 0-15,-1 3 8 0,-3-3-8 0,3-1 12 16,4-5-12-16,-7 0 0 0,0 0 9 0,7 0-9 16,-10 0 0-16,6 0-16 0,-3-5 2 0,0 5 1 15,0-6-122-15,0-3-24 0</inkml:trace>
  <inkml:trace contextRef="#ctx0" brushRef="#br0" timeOffset="-207470.695">31637 8234 1196 0,'7'-12'24'0,"-7"12"8"0,0 0-32 0,0-6 0 0,0 6 0 0,0 0 0 16,4-3 57-16,-4 3 6 0,0-3 1 0,0 3 0 16,0 0-1-16,0 0 0 0,0 0 0 0,0 0 0 15,0 0-31-15,0 0-5 0,0 0-2 0,-11 0 0 16,11 0-6-16,-7 0-2 0,-4 0 0 0,11 0 0 16,-7 3-17-16,0 0 0 0,7-3 8 0,-10 6-8 15,3 0 0-15,3 0 0 0,-3 6 0 0,7-12-9 16,-3 5-2-16,3-5 0 0,0 0 0 0,0 0 0 15,0 0 11-15,-4 3-13 0,4-3 5 0,0 0 8 16,0 0 0-16,0 0 0 0,0 0 9 0,-7 3-1 16,7-3-8-16,-7 3 0 0,0-3 0 0,7 0 8 15,-11 0-8-15,11 0 0 0,0 0 0 0,-7 0 8 16,0 0-8-16,4 0 0 0,3 0 0 0,-7 3 0 16,0 0 0-16,0 0 0 0,-1 3 0 0,1-3 0 15,0 3 8-15,4 0 1 0,-1-1 0 0,1 1 0 16,-1 6-9-16,1-3 0 0,3-3 9 0,-4 3-9 15,1-1 8-15,-1-2-8 0,4 0 8 0,0 0-8 16,-3 6 8-16,3-9-8 0,0 6 8 0,0-3-8 0,3 2 8 16,-3-2-8-16,0-6 10 0,0 0-10 0,0 12 11 0,0-12-11 15,0 0 12-15,0 0-12 0,0 0 8 0,4 6-8 16,-4-6 0-16,0 0 0 0,3 6 16 0,-3-6 0 0,0 0 0 16,0 0 0-16,0 0 12 0,0 0 1 0,4 0 1 0,3 0 0 15,0 0-13-15,-4-6-2 0,4 6-1 0,0-6 0 16,-3 6-14-16,3 0 0 0,-3 0 0 0,-1 0 0 15,4-12 0-15,0 12 0 0,0-9 0 0,-3 4 0 16,3 2 0-16,-4-3 0 0,4 3 0 0,-3 0 0 16,0 0-8-16,-1-3-8 0,4 0-2 0,0 0 0 15,-3 6 3-15,-1-6 1 0,4 0 0 0,-3 6 0 16,-4 0-1-16,0-5 0 0,0 5 0 0,0 0 0 16,0 0 3-16,0-6 1 0,0 6 0 0,0 0 0 15,0 0 11-15,0 0-10 0,0 0 10 0,0 0-10 16,0 0 10-16,0 0 0 0,-7-3-9 0,7 3 9 15,0 0 0-15,-7 3 0 0,3 0 0 0,-3 5 0 16,7-8 0-16,-7 6 0 0,7-6 12 0,-3 6-4 16,3-6 0-16,0 0-8 0,-4 6 12 0,0 0-4 15,4 3-8-15,0-3 0 0,0 3 0 0,4-1 0 16,0-2 0-16,-1 6 0 0,1-6 0 0,-1 0 0 16,1 3 0-16,3-1 0 0,-4-2 0 0,4 9 0 15,0-9 0-15,-3 0 0 0,3-6 0 0,0 6 0 16,-4-1-18-16,5 1 1 0,-5 0 0 0,4 3 0 15,-3-3-31-15,-1 0-5 0,4 0-2 0,0 0 0 16,-3-6-93-16,-4 0-18 0,3 0-4 0</inkml:trace>
  <inkml:trace contextRef="#ctx0" brushRef="#br0" timeOffset="-207099.086">31771 8307 1241 0,'0'0'25'0,"0"0"8"0,0 0-33 0,0 0 0 0,0 0 0 0,-7 0 0 16,7 0 91-16,-3 6 11 0,-4 3 2 0,7-9 1 16,0 0-48-16,0 0-9 0,0 0-3 0,0 0 0 15,0 0-23-15,-8 6-5 0,5 3-1 0,3-9 0 16,-4 8-16-16,4-8 8 0,0 6-8 0,0-6 0 16,-3 6 10-16,3 0-10 0,0 6 8 0,0-6-8 15,0 0 0-15,0 0 0 0,0 2 0 0,0-2 0 16,0 6-23-16,0-6-3 0,3 0-1 0,-3 0 0 15,0-6-61-15,4 3-13 0,-4-3-3 0</inkml:trace>
  <inkml:trace contextRef="#ctx0" brushRef="#br0" timeOffset="-206850.614">31708 7969 1409 0,'0'0'60'0,"0"0"-48"16,0 0 25-16,0 0 6 0,0 0 1 0,0 0 0 16,0 0-8-16,0 0-2 0,0 0 0 0,0 0 0 15,-4 6-34-15,4-6-14 0,0 0 1 0</inkml:trace>
  <inkml:trace contextRef="#ctx0" brushRef="#br0" timeOffset="-205821.063">32159 8325 1288 0,'0'0'27'0,"0"0"5"0,0 0-32 0,0 0 0 0,-7-3 0 0,7 3 0 15,0 0 100-15,0 0 12 0,-7-6 4 0,7 6 0 16,-7-3-31-16,0-3-5 0,3 0-2 0,4 6 0 16,-7 0-38-16,7 0-8 0,0 0-2 0,-10-6 0 15,10 6-30-15,0 0 0 0,-7 0 0 0,7 0 0 16,0 0 0-16,0 0 0 0,-7 0 0 0,7 0 0 15,-11 6 0-15,4 0 0 0,0 0-8 0,0-3 8 16,0 9 0-16,0-6-8 0,0 5 8 0,0-5 0 16,0 6 0-16,0 0 0 0,3-3 0 0,1 0 0 15,-1 5 8-15,1-2-8 0,3-6 0 0,0 0 9 16,0-6 1-16,0 6 0 0,0-6 0 0,0 8 0 0,0-8 7 16,3 6 2-16,-3 6 0 0,0-12 0 0,4 6-7 0,-1 0-2 15,1 0 0-15,-1-6 0 0,4 6-10 0,0-6 10 16,4 0-10-16,-4 0 10 0,4-6-10 0,-1 6 0 15,1-6 9-15,3 0-9 0,-4-6 8 16,1 6-8-16,0-3 10 0,-1 4-10 0,1-7 0 16,-1 6 8-16,1-6-8 0,-4 3 0 15,0 1 0-15,0-1-10 0,-3 3 2 0,-1-6 0 0,1 0 0 0,-1 6 0 16,1-8 0-16,-4-1 0 0,3 0 8 0,-3-2 0 0,0-7 0 16,0 4-8-16,0-4 8 0,0 4 0 0,0-4 0 0,0-2 0 15,-3 2 0-15,-1 1 0 0,-3-7-10 0,4 10 10 16,-5-7-8-16,1 9 8 0,4-5 0 0,-4 2 0 15,0 4 0-15,3 5 0 0,1-6 0 0,-1 1 0 16,1 5-13-16,-1 3 4 0,4-3 1 0,-3 6 0 16,3-5-27-16,0 5-5 0,0 6 0 0,0 0-1 15,0 0-24-15,0 0-5 0,0 0-1 0,0 0 0 16,0 0 29-16,0 0 6 0,0 0 0 0,3 6 1 16,1 0 23-16,-1 5 12 0,1-5-12 0,-4 0 12 15,0 6 0-15,3 3 17 0,-3 2-1 0,0 1-1 16,4-1 21-16,-4 4 4 0,0 3 0 0,0-7 1 15,0 10 7-15,0-1 0 0,-4 9 1 0,4-11 0 16,0 2-23-16,4-2-5 0,-1 2-1 0,-3-2 0 16,0-1-3-16,4-8-1 0,-4 9 0 0,0-13 0 0,0 4-6 15,0 0-2-15,0-6 0 0,0 2 0 16,0 1-8-16,0 0 8 0,0-3-8 0,0 2 8 16,0 1 7-16,0 6 1 0,0-12 0 0,3 5 0 15,-3-2-7-15,0 3-1 0,4-6 0 0,-1 6 0 0,1-6-8 0,-4-1 0 16,0-5 0-16,3 6 0 0,-3-6 0 0,4 3 0 15,-4-3 8-15,0 9-8 16,0-9 0-16,7 6 0 0,-3-3 0 0,-4-3 0 16,7 0-32-16,-7 0-8 0,0 0-1 0,0 0-1 15,0 0-174-15,7-9-36 0,0-3-6 0</inkml:trace>
  <inkml:trace contextRef="#ctx0" brushRef="#br0" timeOffset="-205512.192">32399 8375 1527 0,'0'0'32'0,"0"0"7"15,-3 3-31-15,-1 3-8 0,4-6 0 0,-3 6 0 16,3-6 56-16,0 0 11 0,0 0 1 0,-4 5 1 16,4-5-26-16,0 0-6 0,-4 6-1 0,4-6 0 15,-3 6-15-15,3-6-3 0,0 12-1 0,0-12 0 0,-4 6-8 16,4-6-1-16,0 0-8 0,0 0 12 16,0 0-12-16,0 0-16 0,0 0 3 0,0 0 1 15,0 0-140-15,0 0-27 0,0 0-5 0</inkml:trace>
  <inkml:trace contextRef="#ctx0" brushRef="#br0" timeOffset="-205223.605">32413 7913 1824 0,'0'0'38'0,"0"0"8"0,0 0-37 0,0 0-9 0,-7 6 0 0,7-6 0 15,-3 6 0-15,3-6 0 0,0 6 0 0,0-6 8 16,-4 6-8-16,4-6-12 0,0 0 2 0,0 0 1 16,-3 6-119-16,-1 3-24 0,4-4-5 0</inkml:trace>
  <inkml:trace contextRef="#ctx0" brushRef="#br0" timeOffset="-204643.74">32618 7919 1463 0,'3'0'41'0,"1"-6"10"0,-1 0-41 0,-3 6-10 15,4-11 0-15,-4 11 0 0,3-6 0 0,-3 6 8 0,4-3-8 0,-4 3 8 16,4-3-8-16,-1-3 8 0,1 3-8 0,-4 3 8 15,0 0 9-15,0 0 2 0,0 0 0 0,0 0 0 16,0 0-19-16,0 0 10 0,0 0-10 0,0 0 8 16,0 0-8-16,0 0 0 0,0 0 0 0,0 0 0 15,-7 3 17-15,7-3 2 0,0 0 0 0,-4 6 0 16,0 0 21-16,4 0 4 0,0-6 0 0,-3 11 1 16,-1-5 16-16,1 0 3 0,3 0 1 0,-4 6 0 15,4-6-8-15,-3 0-1 0,3-6-1 0,0 8 0 16,0 4-31-16,0 0-5 0,0 6-2 0,0-10 0 15,0 10-17-15,0 6 8 0,0-7-8 0,0 10 0 16,-4-10 12-16,4 1-4 0,-3 5 0 0,3-8-8 16,-4 9 9-16,4-13-9 0,-3 4 0 0,-1 3 9 15,1-1-9-15,-1-8 12 0,4 0-12 0,-3 6 12 16,-1-4-4-16,4 1 0 0,-3-3 0 0,-1 3 0 0,4-3 0 16,0 5-8-16,-4-8 12 0,8 0-4 0,-4 6-8 15,0-9 12-15,0 3-12 0,0 0 12 0,0-6-12 16,0 5 0-16,0-5 9 0,0 6-9 0,0-6 0 15,4 6 0-15,-4 6 0 0,3-6 8 0,-3-6-8 0,0 6 0 16,0 0 0-16,0-1 0 0,0 1 0 0,0-3 0 16,0-3 0-16,0 12 0 0,0-12 0 15,0 0-10-15,0 0 10 0,0 0 0 16,0 0-25-16,0 0 1 0,0 0 1 0,0 0 0 16,4 6-21-16,-4-6-4 0,0 0 0 0,7 0-1 15,-7 0-99-15,3 0-19 0,4-12-4 0</inkml:trace>
  <inkml:trace contextRef="#ctx0" brushRef="#br0" timeOffset="-204209.446">32498 8198 1212 0,'0'0'25'0,"0"0"6"0,0 0-31 16,0 0 0-16,0 0 0 0,0 0 0 0,0 0 64 0,0 0 6 16,0 0 2-16,0 0 0 0,0 0 2 0,0 0 1 0,0 0 0 0,0 0 0 15,0 0-18-15,0 0-3 0,0 0-1 0,0 0 0 31,0 0-9-31,0 0-3 0,0 0 0 0,0 0 0 0,0 0-18 0,0 0-4 16,0 0-1-16,0 0 0 0,0 0-4 0,3 6-1 16,-3-6 0-16,7 3 0 0,1-3-13 0,-1 3 0 0,0-3 8 0,3 0-8 15,-3 3 0-15,0 0 0 0,0 3 8 0,4 0-8 16,-4 0 0-16,4-6 0 0,-1 0 0 0,1 0 0 16,-1 0 0-16,1-6 0 0,0 6 8 0,-1 0-8 15,1 0-8-15,-1 6-5 0,4-6-1 0,-3 0 0 16,0 0-5-16,-1 0-1 0,1 0 0 15,-4 0 0-15,3 0-25 16,-3 0-6-16,-3 0-1 0,3 0 0 0,0 0-46 16,0 0-10-16,0 6-1 0</inkml:trace>
  <inkml:trace contextRef="#ctx0" brushRef="#br0" timeOffset="-203671.457">32830 8363 874 0,'0'0'36'15,"0"0"-28"-15,0 0 98 0,0 0 20 0,0 0 4 0,0 0 1 16,-8 0-39-16,8 0-7 0,-3 6-1 0,3-6-1 16,0 0-32-16,0 0-7 0,0 0 0 0,0 0-1 15,0 0-9-15,0 0-2 0,0 0 0 0,0 0 0 16,0 0-3-16,0 0-1 0,0 0 0 0,0 0 0 15,0 0-5-15,0 0-2 0,0 0 0 0,0 0 0 16,0 0-13-16,0 0-8 0,7-6 10 0,-3 6-10 16,-4 0 9-16,0 0-9 0,0 0 8 0,7 0-8 15,-7 0 0-15,7 0 0 0,0 0 8 0,-7 0-8 16,0 0 0-16,3 0 0 0,4-6 0 0,-3 0 8 16,-1 6-8-16,4-6 0 0,-3 6 0 0,3-5 0 15,-7 5 0-15,3 0-9 0,1-3 9 0,3 0-13 16,-3 0 13-16,-1 0-12 0,1-3 12 0,-1-3-12 15,1 3 12-15,-1 0 0 0,1 0 0 0,-4 6 0 16,0 0 0-16,3-5 0 0,-3 5 0 0,0-6 0 16,0 0-10-16,0-3-2 0,0 6-1 0,0-3 0 15,0 3-66-15,0 3-13 0,0 0-2 0,0 0-1 16,-3-6-129-16,-1 1-27 0,1-1-5 0</inkml:trace>
  <inkml:trace contextRef="#ctx0" brushRef="#br0" timeOffset="-203303.397">32875 8204 583 0,'-7'6'25'0,"-3"-3"7"0,3 6-32 15,0-9 0-15,0 6 0 0,0 0 0 0,-1 0 96 0,1 0 14 0,0-1 2 0,0 1 1 16,-3 3-13-16,3 0-4 0,0 0 0 0,0-3 0 16,3-1-67-16,-3 1-13 0,3 0-4 0,-3 0 0 15,7-6 7-15,-3 3 1 0,3-3 0 0,-4 9 0 16,4-9 28-16,0 0 5 0,0 0 2 0,-3 6 0 16,3-6-11-16,-4 6-1 0,4-6-1 0,0 3 0 15,0-3-6-15,0 11 0 0,4-5-1 0,-1 0 0 16,-3-6-12-16,4 0-3 0,-1 12 0 0,1-12 0 15,-1 6 7-15,1-3 1 0,3-3 0 0,-3 6 0 16,3-3-15-16,-4-1-2 0,4 4-1 0,-3 0 0 16,3 6-2-16,-4-12 0 0,4 6 0 0,-3 0 0 15,-1 0-8-15,4-3 0 0,-3-1 9 0,3 4-9 16,-3-3 0-16,3 3 9 0,-4 0-9 0,1 0 0 16,3 0 8-16,-7-6-8 0,0 0 0 0,3 6 0 15,-3-6 0-15,0 0 0 0,4 0 0 0,-4 0 0 16,3 6 0-16,-3-6 0 0,7 5 0 0,-7-5 0 15,4 6 0-15,-1 0 0 0,-3-6 0 0,7 6 0 16,-3-6-34-16,0 0-4 0,3-6-1 0,-4 3 0 16,4 0-29-16,0 3-7 0,0-6-1 0,0 1 0 15,0-1-84-15,-3 6-16 0,-1-12-4 0</inkml:trace>
  <inkml:trace contextRef="#ctx0" brushRef="#br0" timeOffset="-202077.91">33278 8251 1094 0,'0'0'24'0,"0"0"4"0,0 0 2 0,0 0 2 0,0 0-32 16,0 0 0-16,-4 6 0 0,4-6 0 0,0 0 75 0,-7 3 9 15,7-3 1-15,-7 3 1 0,7-3-29 0,-7 0-5 16,7 0-2-16,-7 3 0 0,7-3-15 0,-7 3-3 0,0-3-1 0,7 0 0 16,-7 0-7-16,7 0-2 0,-7 6 0 0,7-6 0 15,0 0-14-15,-4 3-8 0,-3-3 10 0,3 0-10 16,-3 0 16-16,0 0-4 0,7 0 0 0,-3 6 0 16,-4-6 12-16,-4 0 1 0,11 0 1 0,-7 6 0 15,-3-6-2-15,2 0 0 0,5 5 0 0,-4 1 0 16,0-6-15-16,0 6-9 0,0-6 10 0,0 0-10 15,7 0 0-15,-7 0 0 0,7 0 0 0,0 0 0 16,0 0 0-16,0 0 0 0,-7 6 0 0,7-6 0 16,0 0 0-16,0 0 0 0,0 0 0 0,0 0 0 15,-7 3 10-15,7-3-10 0,0 0 10 0,0 0-10 16,0 0 10-16,0 0-10 0,0 0 10 0,0 0-10 16,0 9 12-16,0-9-3 0,-4 6-1 0,4-6 0 15,0 0-8-15,4 6 0 0,-4-6 0 0,0 0 0 16,0 0 0-16,0 0 0 0,0 0 0 0,0 0 0 0,0 0 0 15,3 8 8-15,-3-2-8 0,0-6 8 0,4 6-8 0,-4-6 0 16,0 0 0-16,0 0 0 0,0 0 8 0,7 0 0 16,-4 6 0-16,-3-6 0 0,0 0 18 0,0 0 3 15,0 0 1-15,7 0 0 0,-7 0-14 0,7 0-4 16,-3 0 0-16,-4 0 0 0,0 0 8 0,0 0 0 16,0 0 1-16,7 0 0 0,-7 0-10 0,7 0-3 15,-4-6 0-15,-3 6 0 0,0 0-8 0,0 0 8 0,7 0-8 16,-7 0 8-16,0 0-8 0,4 0 8 0,-4 0-8 15,0 0 8-15,7 6-8 0,0-6 0 0,-7 0 0 0,4 0 0 16,3 0 0-16,-7 0 0 0,7 0 0 0,-7 0 8 16,3 0-8-16,-3 0 0 0,0 0 0 0,0 0 0 15,0 0 12-15,0 0 0 0,0 0 0 0,0 0 0 16,0 0-12-16,0 0 0 0,0 0 9 0,0 0-9 16,4 12 0-16,-1-12-13 15,-3 6 1-15,0-6 1 0,0 0 11 0,0 0 0 0,0 0 0 0,0 0 0 16,0 9 12-16,0-9-3 0,0 0 0 0,0 0 0 15,0 5-9-15,0-5 0 0,0 6 0 0,0-6 0 16,0 0-8-16,4 6 8 0,-4-6 0 0,0 6 0 16,0-6 0-16,0 0 12 0,0 0-2 0,0 6 0 15,0 6-10-15,0-6 0 0,0-6 0 0,0 5 0 16,-4 1 0-16,4-6 0 0,-3 9 0 0,3 3 0 16,-4-6 0-16,1 0 0 0,-1 0 0 0,4-6 0 0,0 0 0 0,-7 5 0 15,4 1 0-15,3-6 0 0,-7 3 0 0,7-3 0 16,-4 3 0-16,-3 6 8 0,3-6-8 0,4-3 8 15,0 0-8-15,-7 6 8 0,7-6-8 0,-7 9 0 16,4-9 9-16,-4 6-9 0,7-6 0 0,-7 0 9 16,0 5-9-16,7-5 0 0,0 0 0 0,0 0 0 15,0 0 0-15,-7 0 0 0,7 0 0 0,-7-5-12 16,7 5 3-16,0 0 1 0,0 0-1 16,-7-6 0-16,-1 0 0 0,1-3 0 15,4 6-39-15,-4-6-7 0,3 6-1 0,-3 0-1 16,0-3-11-16,0 6-3 0,7 0 0 0,0 0 0 15,0 0-1-15,0 0-1 0,-3-5 0 0,3 5 0 16,0 0 26-16,0 0 6 0,-4-6 1 0,4 6 0 16,0 0-136-16,0 0-28 0,0 0-4 0,0 0-2 0</inkml:trace>
  <inkml:trace contextRef="#ctx0" brushRef="#br0" timeOffset="-201363.973">33387 8498 1566 0,'0'0'34'0,"0"0"7"0,0 0 2 0,0 0 1 0,0 0-35 0,0 0-9 0,-4 3 0 0,-3 0 0 0,7-3 47 0,-7 9 7 16,0-3 2-16,0 6 0 0,4-6-6 0,-4-6-1 15,7 0 0-15,0 0 0 0,-7 5-29 0,3 1-5 16,4-6-2-16,0 0 0 0,-7 6-13 0,7-6 0 16,0 0 8-16,0 0-8 0,0 0 0 0,0 0 0 15,0 0 0-15,0 0 0 0,0 0-20 0,0 0 0 16,0 0 0-16,0 0 0 16,0 0-12-16,0 0-2 0,0 0-1 0,0 0 0 15,0 0-62-15,0 0-13 0,0 0-2 0,0 0-1 16,0 0-28-16,0 0-6 0,0 0-1 0,0-12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06T19:56:22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12393 13194 198 0,'0'0'0'0,"0"0"8"0,0 0-8 0,0 0 11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7:42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8752 0 0,'0'1'190'0'0,"-1"8"-10"0"0,-2-3-78 0 0,-7-1 1599 0 0,1-9-2266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8:01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12640 0 0,'0'0'536'0'0,"0"0"-432"0"0,0 0-104 0 0,0 0 0 0 0,0 0 0 0 0,0 0 0 0 0,0 7 432 0 0,0-7 64 0 0,0 0 16 0 0,0 10 0 0 0,0-10-416 0 0,0 0-96 0 0,0 0 0 0 0,0 0 0 0 0,0 0 0 0 0,0 0 0 0 0,0 0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9:07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548 140 14184 0 0,'0'0'288'0'0,"0"0"88"0"0,0 0-304 0 0,0 0-72 0 0,0 0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2T14:30:05.3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16736 7028 922 0,'0'0'19'0,"0"9"5"16,0-3-24-16,-4 0 0 0,4 6 0 0,0 0 0 15,0-12 61-15,0 0 7 0,0 0 2 0,0 0 0 16,0 0-3-16,0 0-1 0,0 0 0 0,0 0 0 15,0 0-31-15,-3 2-7 0,-1 1 0 0,4 6-1 16,0-3-14-16,4 6-2 0,-4-6-1 0,3 6 0 16,1 2 27-16,-1 10 6 0,4-1 1 0,-7-5 0 15,4 2-20-15,-4-2-3 0,3-6-1 0,-3 0 0 16,0-1-20-16,4 4 0 0,-4-3 0 0,0 0 0 16,3-7 0-16,-3 4 0 0,4 0 0 0,-4 0 0 0,0-3 33 0,0-6 3 15,0 0 0-15,0 6 0 0,0 5-17 16,0 4-3-16,0 3-1 0,-4-6 0 0,4-12-2 0,0-6 0 0,-3-9 0 0,3-3 0 15,0 7-13-15,-4 5 0 0,4-6 0 0,0 3 0 16,0-3 0-16,0 1 0 0,-3 5 0 0,3-6 0 16,-4 0 14-16,4-5 0 0,0-4 0 0,0-3 0 15,0 13-22-15,0-1-5 0,-3-3-1 0,-1 3 0 16,4 1 14-16,0-1 0 16,0-3 0-16,0 4 0 0,0-7 0 0,0 6 15 0,0 0-3 0,0 4-1 15,4-4-11-15,-1-6-16 0,1 12 4 0,3-6 1 16,-4 4 11-16,5 2 0 0,-5-6 0 0,4 6 0 15,0 0 0-15,0 6 0 0,0-6 0 0,0 6 0 16,4-5 0-16,-4 5 0 0,-3 0 0 0,3 0-8 16,3 0 8-16,-3 0 0 0,-3 5 0 0,3-5-8 15,0 6 8-15,0 0-8 0,0 0 8 0,0-6-8 16,0 12 8-16,-3-6 0 0,3 0 0 0,-4 2 0 16,1 4 0-16,3 0 8 0,-4 6-8 0,1-7 0 15,-1 4 0-15,1 3 9 0,-1-7-9 0,1 10 0 16,-1-3 10-16,-3-1-10 0,4 7 8 0,-1-4-8 0,-3-2 13 0,0-3-2 15,4-7-1-15,-4 1 0 0,4 3-10 0,-4 0 12 16,0-12-12-16,0 0 12 0,0 0-12 0,0 0 8 16,0 0-8-16,0 0 8 0,0 0-24 15,0 0-6-15,0 0-1 0,0 0 0 0,0 0 56 0,0 0 11 0,0-6 3 0,-4 6 0 16,4 0-34-16,0 0-13 0,0-12 11 0,0 12-11 16,0 0 8-16,-4-6-8 0,1 0 0 0,-1 1 0 15,4 5 0-15,0-9 8 0,-7-15-8 0,4 4 0 16,-1 5 0-16,1 0 0 15,3 9 0-15,0-5 0 0,3 5 0 0,-3-15 0 0,-3 15-10 0,3-11 10 16,0 5-8-16,0-6 8 16,0 6-8-16,0-2 8 0,0-4-13 0,0 6 2 0,0 1 1 0,3 2 0 15,1-9 10-15,-1 12 0 0,-3 0-9 0,0 1 9 16,0 5 0-16,0 0-11 0,0 0 11 0,0 0-8 16,0 0 8-16,11-6-10 0,-4 3 10 0,-7 3-10 15,0 0 10-15,0 0-10 0,11 3 10 0,-1 3-10 16,-3-1 10-16,-7-5 0 0,7 12 0 0,0-6 0 15,-3 6 0-15,3 2-8 0,-4-2 8 0,5 6 0 16,-5 0 0-16,1-7 0 0,-1 10 0 0,1 2 0 16,-4-2 0-16,3 2 0 0,1-5 0 0,-4 9 0 15,3-10 0-15,-3 1 9 0,4-9-9 0,-4-1 10 16,3 1-10-16,-3 3 12 0,4 0-12 0,-1-6 12 0,-3 5-12 0,4 7 0 16,-1 14 0-16,1-5 8 0,-1-15-8 0,1-1 0 15,0 1 0-15,3 0 8 0,-4 0-8 0,-3-6 0 16,4-1 0-16,-1 4 0 15,1-3-24-15,-1 0-8 0,1 0 0 0,-1 0-1 16,1 0-146-16,-4-6-29 0</inkml:trace>
  <inkml:trace contextRef="#ctx0" brushRef="#br0" timeOffset="765.698">17434 7123 1497 0,'0'0'32'0,"0"0"8"0,0 0 0 0,-7 0 4 0,0-6-36 0,0 6-8 0,0 0 0 0,0 0 0 0,0-6 104 0,-4 6 20 15,4 0 3-15,-3-6 1 0,6 6-64 16,-3 0-12-16,0-6-2 0,0 6-1 16,7 0-28-16,0 0-5 0,-7 6-2 0,7-6 0 15,-4 0-14-15,4 0 0 0,-7 6 0 0,0 0 0 0,0 0 0 0,0-1 0 16,7 4 0-16,-3 3 0 0,-1 6 0 0,1-1 0 15,-1 1 0-15,1 2 0 0,3-2 0 0,-4 0-21 16,1-1 3-16,-1 4 1 0,4-3 17 0,0-7 0 16,-4-5 0-16,4 9 0 0,0-9 0 0,0 6 0 0,0-1 0 15,0 7 0-15,0-3 0 0,4-4 0 0,-4 1 0 16,4 0 0-16,3-3 8 0,-4 0-8 0,4-6 11 16,0 2-11-16,0 1 12 15,0 0-12-15,0-6 12 0,4 6-12 0,-4 0 9 0,4 0-9 0,-4-6 0 16,3 6 9-16,1-6-9 0,-1-6 0 15,1 0 0-15,0 6 0 0,-1 0 0 0,1 0 0 0,-1-6 0 16,-3-12 0 0,0 4 0-16,0-4 0 0,-3 0 0 0,0 1 0 0,3 2 0 0,-4 3 0 0,-3 6 0 0,4-5 0 15,-4 5 0-15,0-6 0 0,3 0 0 0,-6 3 0 16,3 4 32-16,0-1 4 0,0 6 0 0,-4-6 1 16,4 0-8-16,-3-6-1 0,-1 0-1 0,1 4 0 15,-1 5-43 1,4 0-8-16,-4-3-1 0,1 6-1 0,-1 0 26 0,4 0-10 0,0 0 10 0,0 0 0 15,0 0-35-15,0 0 0 0,-3-6 0 0,3 6 0 16,0 0 35-16,-4 6 0 0,1 0 0 0,-1-3 0 16,4 0 0-16,-3 2 0 0,3 1 0 0,-4 3 0 15,4 3 0-15,0 0 0 0,0-1 0 16,0-2 0-16,0 3 0 0,0 6 0 0,0 8 0 0,0-2 0 16,0-1 0-16,0-8 0 0,0-6 0 0,0 0 0 15,4 2 0-15,3 1 0 0,-4-6 0 0,4 0 0 0,0 0 0 0,1 0-8 16,-1 2 8-16,3 1 0 0,1 0-11 0,-1-9 11 15,-3 6-10-15,4 0 10 16,0 0-85-16,-4 0-11 0,3-1-3 0,-3 4 0 16,-7-9-46-16,11 3-10 0,-1 3-1 0,-10-6-1 0</inkml:trace>
  <inkml:trace contextRef="#ctx0" brushRef="#br0" timeOffset="4579.685">18270 7043 733 0,'0'0'31'16,"0"0"-31"-1,0 0 72-15,0 0 8 0,0 0 1 0,0 0 1 0,0 0 8 16,0 0 2-16,0 0 0 0,0 0 0 16,0 0-36-16,0 0-6 0,0 0-2 0,0 12 0 15,4 0-20-15,-4-4-4 0,3 4 0 0,1 6-1 16,3-6 1-16,-3-1 1 0,3 1 0 0,0 9 0 0,0-4-6 16,0 4-2-16,3 2 0 0,-3 1 0 0,0-6 38 0,1 2 7 0,2 4 2 15,-3-4 0-15,0 4-52 0,4-7-12 0,-4 1 0 16,0 3 0-16,0-10 0 0,0 7 0 0,0 0 0 15,0-7 0-15,0 4 0 0,-3-3 0 0,-1-6 0 16,1 0 0-16,-1-3 18 0,-3-3 1 0,4 6 0 0,-4-6 0 16,3 2-8-16,-3-2-2 0,0 0 0 15,0 0 0-15,0 0-9 0,0 0 12 0,0 0-12 0,4 0 12 16,-4 0-12-16,7 0 10 16,-4 0-10-16,1-973 10 0,3 1944-2 0,-3-977-8 0,3-3 12 0,0 3-4 15,-4-6-8-15,4 0 0 0,-3 1 9 0,3-1-9 16,0 3 0-16,-4-9 0 0,4 1 0 0,-3-1 8 15,3-2-8-15,0-4 0 0,-3 3 0 0,3-8 0 16,-4 3 0-16,4-4 0 0,-3 4 0 0,3-4 0 16,-4 7 0-16,1-4 0 0,-1 4 0 0,1-7 0 15,0 16 0-15,-1-10 0 0,1 10 0 0,-1 2 0 16,-3-6-11-16,4 6 0 0,-1-5 0 0,-3 2 0 16,4 9-28-16,-4-6-5 0,3 12-2 0,1-5 0 15,-4 5-122-15,3-6-25 0,-3 6-5 0</inkml:trace>
  <inkml:trace contextRef="#ctx0" brushRef="#br0" timeOffset="5172.482">18807 7117 1579 0,'-4'-18'32'0,"4"18"10"0,-7-9-34 0,7 9-8 0,-7-3 0 0,0 0 0 31,7 3 19-31,-7 0 1 0,0 0 1 0,7 0 0 0,-7 0 18 0,-4 0 3 0,11 0 1 0,-7 3 0 16,-4 3-26-16,4 6-5 0,0-6 0 0,0 6-1 16,0-1-11-16,0 4 0 0,4 3 0 0,-4-1-11 15,3 4 11-15,1-4 0 0,-1 7 0 0,4-6 0 16,-3 2 0-16,3 4 0 0,0-1 0 0,0 4 0 15,0-10 10-15,0 1 4 0,0-3 1 0,0 2 0 16,3-5 6-16,-3-3 2 0,4 3 0 0,-4-4 0 16,3 7-1-16,1-9 0 0,-1 0 0 0,4 6 0 15,-3-12-2-15,3 3 0 0,0 0 0 0,0 0 0 16,0-6 4-16,0 0 0 0,4 0 0 0,-1-3 0 16,-3 0-13-16,4 0-3 0,-1 0 0 0,1-6 0 0,-4 7 0 0,0-4 0 15,0 0 0-15,-3 0 0 0,3-14-8 0,0 8 0 16,0 6 0-16,-4 0 0 0,1-3 0 0,-1 1 0 15,1-1 0-15,0-3 0 0,-4 3 0 0,3 1 0 16,-3 11 0-16,0-12 0 0,0 0 0 0,0 0 0 16,0 4-8-16,0 5 8 0,0 3-10 0,-3-3 10 15,-1-3-13-15,0 0 5 0,4 6 0 0,0 0 0 16,0 0 0-16,0 0 0 16,-3 0-29-16,3 0-6 0,0 0-1 0,0 0 0 0,-4 12 36 0,4-3 8 0,-3 2 0 15,-1 7 0-15,1-12 0 0,3 0 0 0,-4 5 0 0,4 7 0 16,0-3 0-16,4 2 0 0,-4 1 0 0,0 3 0 15,3-10 0-15,1 7 11 0,-1-9-3 0,1 9 0 16,-1-1-8-16,1 1-11 0,3-6 3 16,-3 5 0-16,3-2 8 0,0-3 12 0,0-6-2 0,-4 5-1 15,4-2-23-15,0-3-5 0,0 0-1 0,-7-6 0 16,11 6-128-16,-4-12-27 0,4 3-5 16</inkml:trace>
  <inkml:trace contextRef="#ctx0" brushRef="#br0" timeOffset="5570.448">19001 6708 820 0,'0'0'18'0,"0"0"4"0,0 0 1 0,0 0 0 0,0 0-23 16,0 6 0-16,-4 0 0 0,4-6 0 0,0 9 44 0,0 2 4 16,0-5 0-16,0 0 1 0,4 0 28 0,-1 0 6 0,-3 9 1 0,0-4 0 15,4-5-20-15,-4 6-3 0,0 6-1 0,3-4 0 16,1 4-19-16,-4 0-4 0,3-1-1 0,1 10 0 16,-1-4-3-16,1 4-1 15,-1-4 0-15,1 9 0 0,-1 4-14 0,1 2-3 0,3 3-1 16,-3 3 0-16,-1-6-6 0,1-2 0 15,3-10-8-15,-4 9 12 0,1-2-12 16,-1-1 9-16,1 3-9 0,-1-2 8 16,1-4-8-16,-1-5 10 0,-3-4-10 0,4-2 10 0,-1-6-2 0,1-1-8 0,-1-2 12 15,-3-9-4-15,0 0-8 0,0 0 10 0,0 0-10 0,8 6 10 16,-8-6-10-16,0 0 10 0,0 0-10 0,0 0 10 16,7 3-114-16,-7-3-22 15,0 0-5-15</inkml:trace>
  <inkml:trace contextRef="#ctx0" brushRef="#br0" timeOffset="5887.293">19216 7178 1036 0,'0'0'23'0,"0"0"5"0,0 0 0 0,0 12 1 0,3 0-29 0,-3 0 0 16,0 2 0-16,0 4 0 0,4-12 57 0,-4 6 6 15,3 8 1-15,1-2 0 0,-1-6 0 0,1-1 0 16,3 10 0-16,-3-3 0 0,3 11 0 0,-4-3 0 16,1-8 0-16,3-3 0 0,-4-1-52 0,4 7-12 15,-3 0 0-15,3 2 0 0,-4-5 36 0,4-6 4 0,-3 5 0 0,3-5 1 16,-3-3-29-16,-4-9-12 0,0 0 11 0,0 0-11 31,7 0-31-31,0-6-12 0,-4 0-2 0,1 3-1 0,-4-3-79 16,0-6-16-16,7-11-3 0,-7-4-1 0</inkml:trace>
  <inkml:trace contextRef="#ctx0" brushRef="#br0" timeOffset="6053.112">19230 7017 1267 0,'0'0'28'0,"0"0"5"0,0 0 2 0,0 0 1 0,0 0-36 0,0 0 0 0,0 0 0 0,0 0 0 16,0 0 58-16,0 0 5 0,0 0 1 0,0 0 0 15,0 0-8-15,0 0 0 0,0 0-1 0,0 0 0 16,0 0-37-16,7-3-7 0,0 0-2 0</inkml:trace>
  <inkml:trace contextRef="#ctx0" brushRef="#br0" timeOffset="6597.36">19646 7161 1220 0,'0'0'34'0,"0"0"9"0,0 0-35 0,0 0-8 0,0 0 0 0,-10 0 0 16,3 0 73-16,-4 0 13 0,4 6 2 0,0-1 1 15,0 1-20-15,0 6-4 0,-4 0-1 0,1 3 0 16,3 2 0-16,-4 1 0 0,4-9 0 0,-4 5 0 16,4 7-51-16,-3-3-13 0,3-4 0 0,0 4 0 15,-1-6 0-15,5-1 0 0,-4 13 0 0,3-3 0 16,4-4 0-16,0-2 0 0,0 0 0 0,0-1 0 15,0-2 0-15,0-6 0 0,4 0 0 0,-4-6 0 16,0 0 54-16,0 0 8 0,0 0 2 0,0 0 0 16,0 0-64-16,3 0 0 0,4 6-9 0,-7-6 0 0,8-6 9 0,-1 6 14 15,-7 0-3-15,0 0-1 0,7 0-10 0,0 0 0 16,0 0 9-16,-7 0-9 0,7-6 0 0,0 6 0 16,-4-6 0-16,-3 6 0 0,11 0-24 0,-4 6 1 15,0-6 0-15,0 6 0 16,0 0-15-16,4 3-3 0,-4 2-1 0,0 1 0 15,0-6 34-15,0 6 8 0,0-1 0 0,-3 4 0 0,3-3 0 16,-4 6 0-16,1-7 0 0,-1 1 0 0,-3-3 0 0,0-9 0 16,-3-3 0-16,-1 0 0 0,1 3 29 0,-1 6 8 15,-3 0 2-15,0 0 0 0,0-1-11 0,0 1-3 16,0 0 0-16,-4 0 0 0,1 0-25 0,-1-6 0 0,1 6 0 16,-1-6 0-16,0-6 0 0,-3 6 0 15,4-6-12-15,-8 0 12 16,7 0-87-16,-3 0-9 0,4-5-3 0,3 5-482 0,0 0-97 0</inkml:trace>
  <inkml:trace contextRef="#ctx0" brushRef="#br0" timeOffset="7181.138">19830 7364 1497 0,'0'0'32'0,"0"0"8"0,0 0 0 0,0 11 4 0,0 4-36 16,0 3-8-16,0-1 0 0,0-5 0 0,0 0 81 0,3-3 15 15,1 2 2-15,-4 1 1 0,7-6-31 0,-4 6-7 16,4-6-1-16,-3-3 0 0,3-3-21 0,-4 3-5 16,8 0-1-16,-4-1 0 0,4 1-33 0,-4-3 0 15,3-3 0-15,-3 1 0 0,4-4 0 0,0 3 0 16,-4-3 0-16,0 0 0 16,0 0 25-16,0-6-1 0,0-2-1 0,0 2 0 15,0 0-51-15,-4-6-9 0,1-2-3 0,-1 8 0 16,1 0-2-16,-4 1-1 0,0-1 0 0,4 0 0 0,-4-3 15 15,0 4 2-15,-4-1 1 0,0 0 0 16,1 0-15-16,-4 6-2 0,0 1-1 0,0-1 0 0,0 3 35 16,0-3 8-16,-4 6 0 0,-3 0 0 0,0 6 0 0,3-6 0 15,-3 9 0-15,0 2 0 0,0 7 49 0,0-6 12 0,0 2 3 16,3 10 0-16,-3-1 8 0,3-2 3 0,1 3 0 0,-1-1 0 16,4-2-75-16,0 2-20 0,4 1-2 0,-1-13 0 15,-3 10 30-15,4-3 5 0,-1 2 2 0,4 4 0 16,4-1-15-16,-4-8 11 0,7 0-11 15,-4-7 10-15,-3-8-10 0,11-5-12 0,-4-4 2 0,3 0 1 16,1 3 9-16,3 3 0 0,4 3 0 0,-1 0 0 16,5 0 0-16,-1 0 14 0,0 0-3 0,-4 3-1 15,1 3-38-15,-4-3-8 0,4 3-2 16,-1 0 0-16,1-3-104 0,-4 8-21 0,4-5-4 0,0 0-593 16</inkml:trace>
  <inkml:trace contextRef="#ctx0" brushRef="#br0" timeOffset="14086.043">2762 10691 908 0,'-7'-8'19'0,"4"-1"4"0,-1 0-23 0,1-3 0 0,3-2 0 0,-4 2 0 15,4 0 49 1,-3 6 6-16,-1-6 1 0,0 6 0 0,1 1 8 0,-1-10 1 0,4 6 1 0,-3 3 0 15,3 0 2-15,0 3 0 0,0 3 0 0,-4-5 0 16,4 5-18-16,-3 0-3 0,-4 0-1 0,7 0 0 16,-7 5-33-16,3 7-13 0,-3 3 11 0,0 8-11 15,0-11 19-15,0-6-3 0,-4 6 0 0,1-6 0 16,-1 2 13-16,-3 4 3 0,0-6 0 0,3 0 0 16,1 0 38-16,-1-12 8 0,1 6 2 0,-1-6 0 15,8 0-116-15,-8 6-22 0,4 6-5 0,0-6-1 16,7 0 52-16,-4 0 12 0,4 0 0 0,0 0 0 15,-7 6 0-15,7-6 0 0,0 0 0 0,0 0 0 16,0 0 0-16,0 0 0 0,0 0 0 0,0 0 0 16,0 9 0-16,-3 3 0 0,3 2 0 0,0 1 0 15,0-3-9-15,0-3 1 0,0-9 0 0,3 5 0 16,-3-5-4-16,7 6 0 0,-3-3 0 0,3 3 0 16,4 9 4-16,-4-9 0 0,0 5 0 0,7-2 0 15,-4 0 8-15,1 0 0 0,0-6 0 0,-1 3 8 16,-3 3-8-16,7-9 0 0,-3 5 0 0,-4 1 8 0,3 0-8 15,1-6 0-15,-7 6 0 0,6 0 0 16,1 0 0-16,-4 0 0 0,3 3 0 0,-3-4 0 0,4 1 0 0,-4 0 0 16,4 6 0-16,3-3 0 0,-7 0 0 0,3-1 0 0,-3 4 0 15,1 0 0-15,-5 0 0 16,-3 2 0-16,4 1 0 0,-1-3 11 0,1 3 0 0,-4-10 0 16,3 4 0-16,1 6 0 0,-8-6-3 0,4 0-8 0,-3-1 12 15,-1 4-4-15,1-6 2 0,-1 0 0 16,1 0 0-16,-1 0 0 0,-3-3 8 0,0-3 2 0,-4 0 0 15,4 3 0-15,-7-3-5 0,0 0-1 16,3 2 0-16,-3 1 0 0,0 0-5 0,0-3-1 0,7 0 0 16,-7 3 0-16,3-3-8 0,-3 0 0 0,-3-3 0 0,3 3 0 15,-1 0 0-15,1 0-17 0,0 0 4 0,4 0 1 16,3 3-21 0,-4-6-4-16,4 3-1 0,3-3 0 0,-3-2 14 0,4-1 2 0,-4-6 1 0,3 0 0 15,4 0-120-15,0 6-24 0,0 1-5 16</inkml:trace>
  <inkml:trace contextRef="#ctx0" brushRef="#br0" timeOffset="14759.286">3136 10788 1178 0,'-10'18'24'0,"6"-6"6"0,4-6-30 16,-3 3 0-16,3-9 0 0,-4 5 0 0,4-5 40 0,-7 0 1 0,7 0 1 15,-7 6 0-15,0 0 18 0,3-6 3 16,1 6 1-16,-4 3 0 0,7-9-52 0,-7 3-12 0,0-3 0 0,0 3 0 15,0 0 63-15,3 0 9 0,0 3 3 0,4-6 0 16,-7 2-30-16,0 1-5 0,0-3-2 0,0 6 0 16,-3-6-18-16,10 0-4 0,-7 6-1 0,0 0 0 15,3 0-15-15,-3 0 0 0,3 3 0 0,1-1 0 16,-1 1 0-16,4 9 0 0,-3-6 0 0,-1-4 0 16,4 4-8-16,0 6 8 0,-3 0 0 15,3-7 0-15,0 7 0 0,0-3 0 0,0 2 0 0,0-2 0 16,0-6 0-16,3-3-8 0,-3-6 8 0,4 6 0 15,-1-4 0-15,4 4 0 0,-3-3 0 0,3 6 0 16,0-3 0-16,-3-6 8 0,3 0-8 0,3 6 0 16,-3-6 0-16,0 0 8 0,0 0-8 0,-3 0 0 15,3 0 0-15,-3 0 0 0,-1 0 0 0,4-6 0 16,0 6 28-16,0 0 2 0,4-6 1 0,-4-6 0 16,-4 1-23-16,4-7-8 0,-3-3 0 0,0 4 0 15,3 2 11-15,-4 3-11 0,4 6 12 0,4-5-12 16,-8-4 11-16,4 0-11 0,0 1 10 0,-3 2-10 15,-1 0 8-15,1 0-8 0,-4 3 0 0,3 4 0 16,-3-4 0-16,0 6 0 0,0-9 0 0,0 6 0 16,-3 0-16-16,-1-3-8 0,4 9-3 0,-3-2 0 15,-4-4-16-15,0 3-3 0,0 3-1 0,-4-3 0 16,1 6 14-16,3-3 2 0,-4 3 1 0,-3 0 0 0,3 0 17 0,-6 2 3 16,6 1 1-16,-7 0 0 0,4 0 9 0,-3 0 0 15,6 3 0-15,-3-3 0 0,3 2 0 0,1 1 0 16,-1 3 0-16,4 0 8 0,0-6-17 0,0 0-3 0,0 2-1 15,0-2 0-15,3 6 1 0,1-9 0 16,3-3 0-16,0 9 0 16,3 3-48-16,1-1-10 0,-1 4-2 0</inkml:trace>
  <inkml:trace contextRef="#ctx0" brushRef="#br0" timeOffset="15292.557">3238 10877 1424 0,'0'0'29'0,"0"0"8"15,0 0-29-15,0 0-8 0,0 0 0 0,0 0 0 16,0 0 48-16,0 0 9 0,0 0 2 0,-3 6 0 15,-1-4-18-15,1 7-3 0,-1-3-1 0,4 6 0 16,0-6-9-16,0 0-3 0,0-6 0 0,0 9 0 0,0-1 4 0,4 1 1 16,-4 3 0-16,3 0 0 15,-3-4-10-15,4 1-1 0,-1 3-1 0,-3-3 0 16,4-3-10-16,-4-6-8 0,4 6 12 0,-4-6-12 16,0 0 13-16,0 0-4 0,0 0-1 0,0 0 0 0,0 0 5 15,0 0 1-15,0 0 0 0,0 0 0 16,0 0 4-16,0 0 1 0,0 0 0 0,0 0 0 0,3 0-5 0,-3-9-1 0,4 0 0 0,-4-3 0 15,3 3-13-15,-3 4 0 0,7-7 0 0,-7 6 0 16,4-6 0-16,-4 3-13 0,0 3 4 0,3 1 1 16,-3-4-2-16,4 6 0 0,-1-3 0 0,-3 0 0 15,4-6 10-15,-4 12-12 0,0 0 12 0,7 0-12 16,0-6-18-16,-7 6-4 0,0 0-1 16,3 6 0-16,8-6 35 0,3 6 0 0,-7 6 0 0,4-6 0 15,-1 3 0-15,1 2 0 0,0 7 0 0,3-6 0 0,-4-6 0 16,1 2 0-16,-4 4 0 0,0 9 0 15,-4 5 0-15,5 1 0 0,-5-4 0 0,4-8 0 0,0 3 0 16,-3-4 0-16,3 1 0 0,-4-3 0 0,1 0 0 16,3-4 0-16,-7-8 0 0,0 0 0 15,0 0 0-15,0 0 0 0,0 0 0 0,0 0 0 16,0 0-60-16,0 0-4 0,0 0-2 0</inkml:trace>
  <inkml:trace contextRef="#ctx0" brushRef="#br0" timeOffset="15716.029">3612 10518 1270 0,'0'0'28'0,"0"0"5"0,0 0 2 0,0 0 1 0,0 0-28 0,0 0-8 0,0 0 0 0,-7 0 0 16,7 0 66-16,0 0 12 0,0 0 2 0,0 0 1 15,-7 6-28-15,7-6-5 0,0 0-2 0,0 0 0 16,0 0-21-16,-7 12-4 0,4 14-1 0,-1 3 0 16,4-8 3-16,-3-3 0 0,3-9 0 0,0 5 0 15,3 16-2-15,1 8 0 0,-1 12 0 0,4-15 0 16,-3-8-6-16,3-10-2 0,0 7 0 0,0-4 0 15,0-2-5-15,4 0-8 0,-4 2 11 0,0 4-11 16,-4-13 16-16,4 13-4 0,0 8-1 0,-7-2 0 16,7-10-2-16,-3 4 0 0,0-4 0 0,-1 4 0 0,1-9 2 0,-1 8 0 15,1 6 0-15,-1-2 0 0,-3-9-11 0,0-1 10 16,0-5-10-16,0 0 10 0,0-6-2 0,0-6-8 16,0 0 12-16,0 0-4 15,0 0-18-15,0 0-4 0,0 0-1 0,0 0 0 16,0 0-101-16,0 0-21 0,0 0-4 0</inkml:trace>
  <inkml:trace contextRef="#ctx0" brushRef="#br0" timeOffset="16062.977">3450 10918 1378 0,'0'0'30'0,"-7"0"6"0,7 0 2 0,-7 0 2 0,7 0-32 0,0 0-8 0,0 0 0 0,0 0 0 15,0 0 50-15,0 0 9 0,0 0 1 0,0 0 1 16,0 0 10-16,0 0 1 0,0 0 1 0,0 0 0 16,0 0-21-16,4-6-5 0,-1 0-1 0,8 0 0 15,-4 0-27-15,3 6-6 0,1 0-1 0,-1-6 0 16,5 3-3-16,-1 1-1 0,0 2 0 0,-4 0 0 0,1 0-8 0,3 0 0 15,4 2 0-15,-4 1 0 0,0-3 0 0,-3 6 0 16,6-6 0-16,-6-17 0 0,-1-16-20 16,-3 13 4-16,4 14 1 0,0 6 0 15,3-3-27-15,-4 3-6 0,1 0 0 16,-1 0-1-16,5 3-4 0,-1 0-1 0,-4 0 0 0,4 6 0 16,-7-9-26-16,8 5-6 0,-1 1-1 0,0 0-565 15</inkml:trace>
  <inkml:trace contextRef="#ctx0" brushRef="#br0" timeOffset="17059.868">4212 10968 1213 0,'0'0'26'0,"0"0"6"0,0 0 0 0,0 0 4 0,0 0-36 0,0 0 0 0,0 0 0 0,0 0 0 16,0 0 65-16,0 0 7 0,4 6 0 0,3 2 1 16,-4 1-22-16,4 3-5 0,0 0-1 0,0-3 0 15,0 2-16-15,4-2-3 0,0 3-1 0,-1 0 0 16,-3-3-25-16,0 5 0 0,4-2 0 0,0-3 0 15,-1 0 0-15,-3-3 0 0,4-4 0 0,-4 4 0 16,-7-6 32-16,0 0 0 0,7 0 1 0,-7 0 0 0,10 0-1 16,-2-8-1-16,2-10 0 0,-6-6 0 0,-1-5 13 0,-3-3 2 15,7 5 1-15,-7 10 0 16,4-1-38-16,-4-6-9 0,0 10 0 0,0-4 0 16,0-3-36-16,0 10-8 0,-4-1-3 0,1 0 0 15,-1 0 14-15,1 7 2 0,-1-1 1 0,-6 0 0 16,6 3-23-16,-3 0-5 0,3-3-1 0,1 6 0 15,-4 0 16-15,0 6 3 0,0 0 1 0,-4 0 0 16,1 0 12-16,-1 5 3 0,0-5 0 0,1 6 0 0,-1 0 45 0,1-1 10 16,-8-2 1-16,7 9 1 0,1-9 12 0,-1 3 3 15,1-4 0-15,3 7 0 0,0-3-20 0,-1 0-4 0,1-4-1 16,4 1 0-16,-1 3-13 0,4 3-2 0,0 11-8 0,-3-8 12 16,3-1 4-16,0 1 0 15,0-6 0-15,0-3 0 0,3-1 0 0,1 7 0 16,3-9 0-16,0 6 0 0,0-6-16 0,4 0 8 0,-1-1-8 15,1 4 0-15,-1-3 0 0,4 6 0 0,4-6 0 0,-7 0 0 16,-1-1 10-16,4 7-10 0,1 9 10 16,-1 2-10-16,0-8 0 0,0 0 0 0,4-9-13 15,3 2 4-15,-4-2-37 16,1-17-7-16,0-10-2 0,-1-3 0 16,1 10-109-16,-1 2-23 0</inkml:trace>
  <inkml:trace contextRef="#ctx0" brushRef="#br0" timeOffset="18916.664">4685 10991 687 0,'0'0'15'0,"0"0"3"0,0 0 1 0,0 0 1 0,-4 6-20 15,4-6 0-15,0 0 0 0,0 0 0 0,0 0 88 0,0 0 13 0,0 0 3 0,0 0 1 16,0 0 4-16,0 0 1 0,0 0 0 0,0 0 0 16,0 0-38-16,-3 9-7 0,3 0-1 0,-4 0-1 15,4-3-42-15,0 5-8 0,0 1-1 0,0 0-1 16,0 0-11-16,0 2 0 0,0 1 0 0,0 0 0 15,-3-1 53-15,6 4 9 0,-3 0 2 0,0-7 0 16,0 4-64-16,-3-3-8 0,3-6-4 0,-4 5-1 16,4 7 21-16,0-3 4 0,0 2 0 0,0 1 1 15,0-6-13-15,0-3 0 0,0-9 0 0,0 0 0 16,0 0 50-16,0 0 7 0,0 0 2 0,-3-3 0 16,-1-3-43-16,4-6-16 0,-3-6 11 0,3 4-11 15,0-1 0-15,-4 0 0 0,4 9 0 0,0-5 0 16,0-1 0-16,4 0 0 0,-4 0 0 0,0 4 0 15,0 2 26-15,0-6-1 0,3-3 0 0,-3 4 0 16,4-1-40-16,-1 0-8 0,-3 0-1 16,4-5-1-16,-1 5 25 0,1-6 0 0,-1 9 0 0,4-8 0 15,-3 5-17-15,7 0 1 0,-4 6 1 0,0 0 0 16,0 4-27-16,3-4-6 0,-3 6 0 0,0 0-1 16,4 6 39-16,3-4 10 0,-3 4 0 0,-4 9 0 15,7-3-53-15,-4 3-9 0,5-4-2 0,-5 7 0 16,-3 0 52-16,0 2 12 0,-3 1 0 0,3-1 0 15,-7 1 0-15,3-3 0 0,1-1 0 0,-1 4 0 16,-3-4 48-16,0 4 13 0,0-3 3 0,-3 5 0 16,3-11-52-16,0-3-12 0,0 0 0 0,0-1 0 15,0-8 0-15,0 0 0 0,0 0 0 0,0 0 0 16,0 0 0-16,0 0 0 0,0 0 0 0</inkml:trace>
  <inkml:trace contextRef="#ctx0" brushRef="#br0" timeOffset="19329.71">5119 10303 1228 0,'0'0'35'0,"0"0"7"0,-7 3-34 15,3 0-8-15,4-3 0 0,-7 6 0 0,4 3 39 0,-1 0 5 16,1 3 2-16,-4-1 0 0,3 4 7 0,0 0 2 16,1-1 0-16,-1 4 0 0,1 8-3 0,3 10 0 15,0 8 0-15,0 0 0 0,3-3-3 0,-3-3-1 16,4-2 0-16,-1 8 0 0,5-9-4 0,2 6-2 15,-3 0 0-15,0-5 0 0,0 2-16 0,4-12-3 0,-4 4-1 16,7 2 0-16,-3-3-10 0,-4 4-1 0,-4 2-1 0,4-11 0 16,0 2-10-16,0-8 12 0,-3 2-12 0,3 4 12 15,0 11-12-15,-3-3 10 0,-1-11-10 0,1-3 10 16,-4-7-10-16,3 1-9 0,-3-6 9 0,4 3-13 16,-4-9 13-16,0 0 0 0,0 0 0 0,-4 6 0 15,1 2-172 1,-1 1-32-16,4-9-7 0</inkml:trace>
  <inkml:trace contextRef="#ctx0" brushRef="#br0" timeOffset="19655.261">5052 10935 1267 0,'0'0'28'0,"0"0"5"0,0 0 2 0,0 0 1 0,0 0-36 0,0 0 0 16,0 0 0-16,0 0 0 0,0 0 109 0,0 0 15 15,0 0 4-15,0 0 0 0,0 0-40 0,0 0-7 16,0 0-1-16,0 0-1 0,0 0-44 0,0 0-9 16,0 0-2-16,0 0 0 0,0 0-24 0,0 0 0 15,7 0 0-15,0 0 0 0,7 0 0 0,-3 0 0 0,-1 3 0 16,1 0-11-16,3 0 11 0,7-3 0 15,-7 6 0-15,-3 6 0 0,3-12 0 0,0 0 0 16,0 6 0-16,0-6 0 0,4 0-16 0,-4 0 1 16,4 0 1-16,-8-12 0 15,4-17-71-15,0 2-15 0,4 7-2 0,0 8-696 0</inkml:trace>
  <inkml:trace contextRef="#ctx0" brushRef="#br0" timeOffset="20234.054">5507 10924 1267 0,'0'0'28'0,"0"0"5"0,0 0 2 0,0 0 1 0,0 0-36 0,-4 6 0 0,-3-3 0 0,7-3 0 0,0 0 58 16,0 5 5-16,0-5 1 0,-3 6 0 0,-1 0 0 0,4-6 0 16,0 0 0-16,0 0 0 0,-3 12 0 0,3 0 0 15,0-6 0-15,0 2 0 0,0 1-36 0,3 3-8 16,-3 3 0-16,4-4-1 0,-4 4 21 0,0-3 4 15,-4 0 0-15,4 5 1 0,4-5-37 0,-4 3-8 16,0-4 0-16,0 7 0 0,0-6 0 0,0 0 0 16,0-1 0-16,0 1 0 0,0-3 0 0,0-3 0 15,0 0 0-15,0-6 0 0,0 0 0 16,0 0 0-16,0 0 0 0,0 0 0 0,0 0 54 0,0 0 8 16,0 0 2-16,0 0 0 0,0 0-52 0,0 0-12 15,0 0 0-15,0 0 0 0,0 0 0 0,0 0 0 16,3 11 0-16,-3-5 0 0,4 18-11 0,-4-4-5 0,0-2 0 15,0-9-1-15,0 0 17 0,0 0 0 0,0 2 0 16,0-5 0-16,0-6 0 0,0 0 0 0,0 0 0 0,0 0 0 16,0 0 10-16,0-12 6 0,-4-8 0 0,4 2 1 15,0 1 38-15,-3 5 7 0,3 3 2 0,0 0 0 16,0-6-52-16,0 4-12 0,-4 5 0 0,4-6 0 16,-3-3 0-16,3-8 0 0,0-18 0 15,0 2 0-15,0 10 0 0,0 3 0 0,3 5 0 0,-3 0 0 16,4 7 0-16,-4-13 0 15,0 10 0-15,3 5 0 0,1-6 0 0,-1 7 0 0,1-1 0 0,-1 3 0 16,-3-3 0-16,4 12 0 0,3-6 0 0,-4 0 0 16,1 1-12-16,-4 5-4 0,4 0-2 0,-4 0 0 15,7-6 2-15,-4 6 1 0,4 0 0 0,4 0 0 16,-4 6-13-16,0-6-2 0,7 0-1 16,-3 5 0-16,-1-10 9 0,-3 5 2 0,4 11 0 0,-1 1 0 15,5-6-20-15,-5 3-3 0,-3 0-1 16,7-4 0-16,-3 4-48 0,3 3-11 0,-3 0-1 0,-1-9-1 15,8 6-119-15,-4-4-23 0</inkml:trace>
  <inkml:trace contextRef="#ctx0" brushRef="#br0" timeOffset="20868.408">5831 11112 1074 0,'0'0'30'0,"0"0"8"0,0 0-30 0,-3 6-8 0,3-6 0 0,0 0 0 16,0 0 104-16,0 0 19 0,-4 6 4 0,4-6 1 15,0 0-20-15,0 0-4 0,0 0-1 0,0 0 0 16,0 0-25-16,0 0-5 0,0 0-1 0,0 0 0 15,0 0-36-15,0 0-8 0,0 0-2 0,0 5 0 16,0-5-12-16,0 0-2 0,7 3-1 0,0 0 0 16,1 0-2-16,-5 6 0 0,4-9 0 0,0 6 0 15,4-6-9-15,-4 6 0 0,10-6 0 0,-6 6 0 16,0-12-19-16,-1 6-9 16,4 0-1-16,0 0-1 0,-3 0 75 0,0 0 15 0,-1 0 4 0,1-6 0 15,-1 6-52-15,4-6-12 0,-3 6 0 0,-7-20 0 16,3-10-14-16,0 1-6 0,0 5 0 0,-4 10-1 0,4-4 12 15,-3 3 9-15,3 0-12 0,-4 7 12 16,-3-4-36-16,4-3-1 0,-1 3 0 16,-3 4 0-16,-3-1 28 0,3 3 9 0,-4-6 0 0,1 6 0 0,-1-5-27 0,1 5 2 15,-4-3 0-15,0 6 0 16,0 3-10-16,0 3-1 0,0-6-1 0,3 0 0 0,0-9 37 16,-3 12 0-16,-7 0 0 0,7 6 0 0,0-12 0 0,0 6 0 15,4 0 0-15,-8 12 0 0,4 0 0 0,-4-1 0 16,1-2 9-16,3 9-1 0,0 0-8 0,3-1-10 15,-3 10 10-15,0-7-13 0,4 4 48 0,-1-1 9 0,-3 1 3 16,3-4 0-16,-3 7-24 0,7-10-5 16,-3 7-1-16,-1-6 0 0,4-4-17 0,-3 4 0 0,6-6 0 15,-3-1 0-15,0 1 0 0,4-6 0 16,-4 3 0-16,3-3 0 0,4 0 32 0,-3 0 2 0,3-1 1 0,-3 1 0 16,6 0-5-16,1-6-1 0,-1 0 0 0,4 6 0 15,1-6-29-15,-5 0 0 0,4 0 0 0,0 0 0 31,4-6-45-31,-4 6-15 0,0-6-4 0,4 0 0 16,-1 6-102-16,-2-5-21 0,2-1-4 0</inkml:trace>
  <inkml:trace contextRef="#ctx0" brushRef="#br0" timeOffset="21304.062">6061 10944 1242 0,'0'0'35'0,"0"0"9"0,0 0-36 0,0 0-8 15,0 0 0-15,-4-9 0 0,1-14 62 0,-1 5 10 0,1 7 3 0,3 5 0 16,0 3-1-16,0-3 0 16,0 3 0-16,0 3 0 0,3-9-24 0,-3 9-5 0,0-6-1 15,0 6 0-15,4 0-8 0,-1-12-1 16,1-2-1-16,-4-1 0 0,3 6-2 0,-3 9-1 16,4 6 0-16,-1 3 0 0,-3-9-10 0,0 0-1 0,0 0-1 0,11-12 0 15,-4-8 2-15,4 8 1 0,-1 12 0 0,-3 6 0 16,0-12-10-16,0 6-1 0,0-15-1 0,7 3 0 15,-6 4-10-15,-1-1 0 0,0-3 0 0,0-3 0 16,0 4 0-16,0-1 0 0,3 0 0 0,1 0 0 16,-4 6-12-16,0-8 3 0,0 2 0 0,0 6 0 15,0 0-63-15,-3 0-12 0,3 0-2 0,-4 0-1 16,4 1-141-16,-3-1-28 0,3-6-5 16,-4 3-2-16</inkml:trace>
  <inkml:trace contextRef="#ctx0" brushRef="#br0" timeOffset="22443.773">6727 10950 1213 0,'0'0'26'0,"0"0"6"0,0 0 0 0,0 0 4 0,-7 6-36 0,4 0 0 16,-1 0 0-16,4-6 0 0,-7 6 80 0,7-6 10 15,-7 0 2-15,7 0 0 0,0 0-8 0,0 0 0 0,0 0-1 0,0 0 0 16,-3 0-7-16,3 0 0 16,0 0-1-16,0-12 0 0,0 0-27 0,-4 6-4 0,4-3-2 15,0 4 0-15,0 2-15 0,0 3-3 16,0 0-1-16,0 0 0 0,0-6-3 0,0 6 0 0,0 0 0 16,0 0 0-16,-7-3-20 0,7 3 0 0,-7 0 0 15,0 0 0 1,-4 0-28-16,8 3-9 0,-11 3-3 0,3-3 0 15,1 0 8-15,-1-1 0 0,4 4 1 0,-4 0 0 0,-3-3 15 0,4 9 2 0,-1-6 1 0,-3 6 0 16,7-7 13-16,-4 4 0 0,-6-6 0 0,6 6 0 16,-3-3 0-16,3 0 0 0,1 0 9 0,-1 0-9 15,4-6 18-15,0 0-2 0,0 5-1 0,0-5 0 16,7 0-15-16,0 0-12 0,-7 0 3 0,7 0 0 16,0 0 9-16,0 0 0 0,0 0 0 0,0 0 0 15,0 0 0-15,0 0 0 0,0 0 8 0,0 0-8 16,7 6 0-16,-3-6 0 0,3 9 0 0,0-6-8 15,0-3 8-15,3 3 0 0,1 3 0 0,-4-3 0 16,4 0 0-16,-1 0 0 0,-3 0 0 0,4 0 0 16,-1 5 0-16,-3-2 0 0,0 6 0 0,4-3 0 0,-4-6 0 0,0 3 0 15,4-3 0-15,-4 0 0 0,0-3 0 0,3 0 0 16,-2 2 0-16,-8-2 0 0,7 0 0 16,0 6 0-16,0-3 0 0,3 6 0 0,-10-9 0 15,11 0 11-15,-4 0-3 0,-7 0 0 0,7 0 4 0,-7 0 1 16,0 0 0-16,7 0 0 0,0 0-1 0,-7 0-1 15,7 0 0-15,-7 0 0 0,0 0-11 0,0 0 8 16,11 0-8-16,-11 0 8 0,0 0-8 0,7 0 0 16,3 0 0-16,-10 0 8 0,11 6-8 0,-4 0 0 15,0 0 0-15,0 0 0 16,0 2 0-16,0 4 0 0,0-3 0 0,4 6 0 16,-8 2-9-16,1 7 9 0,-4 2 0 0,0-2 0 0,0-9 0 0,0 2 0 0,0-17 8 0,0 6-8 31,0 0-18-31,-4 0-10 0,1 0-1 0,-1-3-1 0,-6 0 75 0,6 0 15 0,-3-1 4 0,0 7 0 15,0-9-64-15,0 3-16 0,0-3-2 0,0 3 0 16,0-3 18-16,-4 0 17 0,4 0-3 0,-3 0-1 16,-1-3-13-16,4 0 11 0,0 3-11 0,-7 0 10 31,7-9-29-31,-4 9-5 0,4-2-2 0,0-4 0 0,0 3-27 16,-4 0-6-16,4 3-1 0,-3-3 0 0,3 3-99 15,0-6-20-15,3 6-4 0</inkml:trace>
  <inkml:trace contextRef="#ctx0" brushRef="#br0" timeOffset="35072.388">11458 10098 698 0,'0'0'14'0,"0"0"5"16,0 0-19-16,0 0 0 0,0 0 0 0,0 0 0 16,0 0 103-16,0 0 17 0,0 0 3 0,0 0 1 15,0 0-37-15,0 0-7 0,0 0-2 0,0 0 0 16,0 0-46-16,0 0-10 0,0 0-2 0,7 0 0 16,4 0-4-16,-1 0 0 0,1 0-1 0,7 5 0 15,3-5-15-15,7 12 0 0,4-6-9 0,-4 3 9 16,4-3 0-16,0 0 0 0,6 5 0 0,-2 1 0 15,2-6 0-15,1 6 0 0,0 0 8 0,10 8-8 0,-3-8 0 0,0 0 0 16,-4-6-8-16,-3 2 8 0,0-5 0 0,-4 0 0 16,1-6 0-16,-1 3 0 0,-7-3 0 0,4-5 0 15,-7 2-8-15,6 0 8 0,-2 0 0 0,-1 0 10 0,7 0-2 16,-3 0 0-16,0-5-8 16,-1 5-11-16,1 0 3 0,0 3 0 15,0 0-53-15,-4 3-11 0,0 0-1 0</inkml:trace>
  <inkml:trace contextRef="#ctx0" brushRef="#br0" timeOffset="35646.068">11613 10171 733 0,'0'0'31'0,"0"0"-31"16,0 0 88-16,0 0 12 0,0 0 3 0,0 0 0 15,0 0-13-15,0 0-2 0,0 0-1 0,0 0 0 16,0 0-50-16,4-6-9 0,3 6-3 0,4 0 0 16,-1-6-25-16,4 6 0 0,0 0 0 0,8-6 0 15,-1 1 14-15,7 5-2 0,0 0-1 0,15 0 0 16,-5-6-11-16,5 6 0 0,-1-3 0 0,4 3 0 16,-4-3 0-16,1 3 10 0,-1 0 1 0,0 0 0 15,-3 3-11-15,0 0 0 0,-4 3 9 0,0-6-9 16,-3 0 12-16,0 5-3 0,-4-5 0 0,4 6 0 15,-4-6-25-15,0 6-6 0,-3-6-1 0,0 6 0 0,-4 0 23 16,4-6 0-16,-1 6 0 0,1 0 0 16,0-3-92-16,-4 3-10 0,0 5-2 0,0-11-456 15</inkml:trace>
  <inkml:trace contextRef="#ctx0" brushRef="#br0" timeOffset="45625.221">11257 10803 1022 0,'-10'3'21'0,"10"-3"5"16,0 0-26-16,0 0 0 0,-7 0 0 0,7 0 0 15,-4-3 123-15,-3 0 19 0,3 0 4 0,4 3 1 16,-7-3-83-16,4 3-16 0,3 0-3 0,-4-6-1 16,1 6-19-16,3 0-4 0,-4-5-1 0,4 5 0 15,0 0-10-15,0 0-2 0,0 0-8 0,0 0 12 0,0 0-4 16,0 0-8-16,-3 5 11 0,3 4-11 0,-4 9 0 0,4 0-14 0,0 5 1 0,0 1 0 31,-3-4 21-31,3 4 4 0,-4-4 0 0,1 10 1 16,3-10-13-16,-4 4-18 0,4-1 4 0,0 1 1 15,-3 2 61-15,3-2 13 0,0-1 3 0,0 4 0 0,0-10-52 0,-4 1-12 0,4 3 0 16,0-10 0-16,0 4 0 0,-4-3 0 16,1 0 0-16,3-1 0 0,-4-5 34 0,4 3 4 0,0-9 1 0,0 0 0 15,0 0-25-15,0 0-5 0,0 0-1 0,0-3 0 16,0-9 8-16,0 1 0 0,-3-4 1 0,3 3 0 16,0-6-17-16,0 7 0 0,3-4 0 0,1-6 0 15,-1 7 0-15,1-4 0 0,0 0 0 16,-1 1 0-16,1-4 0 0,-1-2 0 0,1-4 0 15,-1 1 0-15,1-1 0 0,3 7 0 16,0-4 0-16,0 7 0 0,-4 2 0 0,4-3 0 0,-3 1 8 0,0 5-8 16,-1-3 0-16,1 9 0 0,-1-5 0 0,1 5 0 15,-1 0 0-15,-3 0 0 0,0 6 0 0,0 0 0 16,0 0 0-16,0 0 0 0,7 0 0 0,-7 0 0 16,0 0 0-16,4 0 0 0,-1 3 0 0,4 3 0 15,-3 3 0-15,-1 2 0 0,4-5 0 0,-3 12 0 16,3-3 0-16,-3 2-9 0,-1 1 9 0,4 2 0 15,-3 4-8-15,3-4 8 0,-4 4-8 0,4 0 8 16,-3 2 0-16,-1-3 0 0,1 4 0 0,-1-4 0 16,1 1 0-16,-4-6 0 0,3-7 0 0,1 7 0 15,-1-3 0-15,1-4 0 0,-4 7 0 0,4-6 0 16,-1 3 0-16,-3-10 0 0,4 7 0 0,-4-6 0 16,0-6 0-16,0 9 0 0,3-3 0 0,-3-6 0 0,0 0 0 0,0-12 11 15,0-3-11-15,0-5 12 0,0 2-12 0,-3 0-16 16,3 7 4-16,0-7 1 0,0 0-1 15,0 4-1-15,0-4 0 0,0-5 0 0,0 5-8 16,0-3-2-16,3 1 0 0,-3-1 0 16,0 7-2-16,4-1-1 0,-1 6 0 0,-3-6 0 0,4 6 3 15,-1 7 1-15,-3-4 0 0,0 6 0 16,0 0-10-16,0 0-1 0,0 0-1 0,0 0 0 0,0 0 23 0,0 0 11 0,7 0-10 0,-3 6 10 16,3-6-11-16,-7 0 11 15,3 2-12-15,1 4 12 0,-4-6 0 0,0 0 0 0,7 0 0 0,-7 0 0 16,4 3 0-16,-1-3 14 0,4 0-4 0,-3-3-1 15,3 3 44-15,-4 0 9 0,4 0 2 0,-3 0 0 16,3 3-52-16,-4 0-12 0,4 6 0 0,-3 0 0 16,0 3 0-16,3-1 0 0,-4 7 0 0,4-3 0 15,-3 2 0-15,-1-5 0 0,-3 0 0 0,4 3 0 16,-1-1 0-16,-3 7 0 0,4-9 0 0,-1 8 0 16,1-2 0-16,-4-1 0 0,0-5 0 0,0 3 0 15,3-3 21-15,-3-1 2 0,4 1 0 0,-4-3 0 16,0-9-37-16,0 0-7 0,0 0-2 0,0 0 0 15,0 0-33-15,0 0-6 0,7 3-2 16,0-3 0-16,0 0-64 0,-3-3-14 0,-1 0-2 0</inkml:trace>
  <inkml:trace contextRef="#ctx0" brushRef="#br0" timeOffset="45973.647">11656 10615 1314 0,'0'0'37'0,"0"0"8"0,0 0-36 0,0 0-9 0,0 0 0 0,-4 12 0 15,1-6 62-15,3 8 10 0,3-8 3 0,-3 6 0 16,4 6-38-16,-1-7-7 0,1 4-2 0,-1 3 0 16,1-7-20-16,-4 1-8 0,3 0 0 0,1 9 9 15,-1-10 11-15,1 1 1 0,0 9 1 0,3-4 0 16,-4-5-32-16,1 6-6 0,-1-7-2 0</inkml:trace>
  <inkml:trace contextRef="#ctx0" brushRef="#br0" timeOffset="46797.596">12231 11050 1485 0,'0'0'42'0,"0"0"10"0,0 0-42 0,0 0-10 0,0 0 0 0,0 0 0 16,0 0 60-16,-7-9 11 0,3 9 1 0,-3-6 1 15,4 1 0-15,-4-1 0 0,3-3 0 0,1 3 0 16,-5 3-40-16,1-6-8 0,4 6-1 0,-4-3-1 15,-4 3-12-15,4 0-3 0,0 1 0 0,-3 2 0 16,-1 0-8-16,4 0 0 0,-4 0 9 0,-3 0-9 16,7 2 8-16,-3 1-8 0,-1 0 10 0,0 3-10 15,1 3 26-15,-1-3-1 0,4 3 0 0,-3-3 0 16,-1 5-25-16,4-5 0 0,-4 6 0 0,4-3 0 16,0 3 0-16,0-1 0 0,0 7 0 0,4-9 0 15,-1 0 9-15,1 2-9 0,-1 4 10 0,4-3-10 16,-3-6 0-16,-1 3 0 0,4-1 0 0,0 4 0 15,0-6 0-15,0 3 0 0,4-3 0 0,-4 5 0 0,3-5 0 16,1 0 0-16,-1 0 8 0,1 0-8 0,3-3 0 16,-4 0 0-16,4-6 0 0,4 3 0 0,-4 0 16 0,0-3-2 15,0 0-1-15,0 0 0 0,4-3 25 0,-1 0 5 0,-3-5 1 0,4 5 0 16,-1-6-44-16,-2 3-12 0,-1 0-1 16,3-2 0-16,-3 2 13 0,4-9 0 0,-1-5 0 0,-3 2 0 15,-3-5 12-15,-1-1 0 0,1-5-1 0,-4 2 0 16,4 10-11-16,-4-4 0 0,3 10 0 0,-3 2 0 15,0 0 0-15,0 0 0 0,0 3 0 0,0 4 0 16,0 5 0-16,0 0-17 0,0 0 4 0,0 0 1 16,0 0 0-16,0 0 1 0,0 0 0 0,0 14 0 15,0 4 11-15,-3 3 0 0,-1 8 0 0,4-3-8 16,-4 1-25-16,4-1-5 0,0 1-1 0,0 2 0 16,0-8 39-16,0-1 0 0,0 7 0 0,0-10 0 15,0 4 0-15,4-3 0 0,-4-1 0 0,0-2 0 16,4 3 20-16,-1-7 11 0,1 4 2 0,-1-3 1 15,1 0-26-15,-1 5-8 0,1-5 0 0,-1-6 0 16,1 3 27-16,-1-3 1 0,4-4 1 0,0 7 0 16,0-9-29-16,1 0 0 0,2-3 0 0,-3-3 0 15,4 4-45-15,-4-4-15 0,0-3-4 0,0 3 0 16,4-6-120-16,-4 0-24 0,0 4-4 0</inkml:trace>
  <inkml:trace contextRef="#ctx0" brushRef="#br0" timeOffset="48060.072">13152 11065 1552 0,'-8'3'44'0,"1"-3"10"16,0 3-43-16,4-3-11 0,-4 0 0 0,0 0 0 16,-4 0 100-16,4 3 17 0,0 0 4 0,-7 5 1 15,3-2-55-15,1-6-11 0,3 12-3 0,-4-9 0 16,1 0-29-16,3 3-7 0,-1-3-1 0,-2 0 0 16,3 3-16-16,-4-1 0 0,1 1-11 0,3 9 11 15,-4-9-8-15,4 0 8 0,0 0 0 0,0 0 0 0,0 8-8 0,0-5 8 16,3 6 0-16,1-4 0 0,-1 7-9 0,1-6 9 0,-1 3 0 0,1 2-9 15,-1-8 9-15,4 3 0 0,-4 0 0 16,4 5 0-16,-3-5 0 0,3-3 0 0,0 3 0 16,0-1 0-16,0-5 0 0,3 0 0 0,-3-6 0 0,0 0 0 15,8 0 0-15,-1 0 0 0,0-9 0 0,3 6 0 16,1-6 0-16,-1 4 0 16,1 2 10-16,0-6-10 15,3 3 9-15,-4-6-9 0,4-11 8 0,-3 5-8 0,0-8 8 16,-1 2-8-16,1-2 8 0,-4-4-8 0,3 4 0 0,-3-4 8 0,4 10-8 0,-4-4 0 15,0-5 8-15,0-3-8 0,0-4 0 0,-3 10 8 16,3-7-8-16,-4 4 0 0,1-6 0 0,-1 2-11 16,1 1 31-16,-1 3 5 0,1-1 2 0,-4-8 0 15,0 6-16-15,0 2-3 0,0-5-8 0,-4 9 12 16,1-4-12-16,3 10 8 0,-4-10-8 0,1 4 0 16,-1 2 0-16,1 7 0 0,-1-4 0 15,-3 9 0-15,4-2 0 0,-1-1 0 0,1 9 0 0,-1 0-10 16,1 3-18-16,3 3-3 0,-7 0-1 0,-1 0 0 15,5 6 32-15,-1 3 0 0,-3 0 0 0,4 11 0 16,-1-8 0-16,1 12 0 0,-1 2 0 0,1 0 0 16,3 4 0-16,-4-1 0 0,1 4 0 0,3-7 0 15,0 9 0-15,0-2 0 0,0 2-8 0,0 0 8 16,3 3 0-16,1 7 0 0,-1-10 0 0,1 9 0 16,-1-12 0-16,1 6 0 0,-1-5 0 0,1-4 0 15,-1 1 0-15,1-1 0 0,-1-8-9 0,1 8 9 16,0-11 0-16,-1 2 0 0,1-2 0 0,-1-1 0 15,1 4 0-15,-4-6 0 0,3 5 0 0,-3-5 0 16,4 3 0-16,-1-1 8 0,1 1-8 0,-4-3 0 0,3 2 0 16,1-5 0-16,-4 6 0 0,3-9 0 0,-3 5 0 15,4-8 0-15,-1 0 0 0,-3-6 0 0,0 0 0 16,0 0-13-16,0 0 3 0,0 0 1 16,4-3-85-16,3-3-17 0,0 0-3 0</inkml:trace>
  <inkml:trace contextRef="#ctx0" brushRef="#br0" timeOffset="48411.637">13370 11062 1337 0,'0'0'56'16,"-3"6"-44"0,3 3 40-16,-4-1 9 0,4-2 2 0,-3 6 0 15,3-3 1-15,-4 3 1 0,1-4 0 0,-1 7 0 16,4-3-11-16,-3 0-2 0,3-4-1 0,0 7 0 15,0 0-30-15,-4-9-5 0,4 0-2 0,0 5 0 0,0-5-14 16,0 0 0-16,0-6 0 0,0 6 0 0,0-6 8 16,4 9 1-16,-4-6 1 0,0-3 0 0,3 9-27 15,-3-9-6-15,0 0-1 0</inkml:trace>
  <inkml:trace contextRef="#ctx0" brushRef="#br0" timeOffset="48617.932">13279 10580 1592 0,'0'0'67'0,"-4"6"-54"16,1-1-13-16,-1 1 0 0,0 0 0 0,1 0 0 15,-1 0 0-15,4-6-10 0,-3 6 10 0</inkml:trace>
  <inkml:trace contextRef="#ctx0" brushRef="#br0" timeOffset="49140.808">13550 10503 1516 0,'0'0'64'0,"0"6"-52"16,0-6 56-16,4 9 10 0,-4-3 2 0,0 6 1 15,0-12-37-15,0 6-7 0,0-1-1 0,0 1-1 16,3 3-6-16,1 0-1 0,-1 6 0 0,1-4 0 16,-1 1-28-16,4 0 8 0,0 3-8 0,1 2 0 15,-1-5 0-15,0 9 0 0,0-4 0 0,0 1 0 16,0 2 20-16,-4 10 0 0,4-7 1 0,-3 4 0 15,3 2-9-15,-4-5-1 0,1-4-1 0,3 13 0 16,-3 2 10-16,-1-9 3 0,1 10 0 0,-1-10 0 16,1 1 5-16,-4-1 2 0,3-5 0 0,-3 2 0 15,0 1 2-15,0-4 0 0,-3 4 0 0,3-7 0 16,0 4-16-16,-4-3-4 0,4 5 0 0,0-8 0 16,-3 2-12-16,3 1 0 0,0-6 0 0,0 3 0 15,0-4 0-15,-4 1 0 0,1-12 0 0,3 0 0 16,0 0 0-16,0 0 0 0,0 0 0 0,0 0 0 15,0 0 12-15,0 0-1 0,0 0 0 0,0 0 0 16,0 0-43-16,3 0-9 0,-3-12-2 0,4 1 0 16,-4-1-145-16,0 3-28 0,3-3-7 0</inkml:trace>
  <inkml:trace contextRef="#ctx0" brushRef="#br0" timeOffset="49607.844">13494 10862 1181 0,'0'0'24'0,"0"0"7"0,0 0-31 0,0 0 0 0,0 0 0 0,0 0 0 16,0 0 113-16,0 0 17 0,0 0 3 0,0 0 1 16,0-6-28-16,3 0-6 0,-3 0 0 0,4 0-1 15,-1 6-28-15,4-5-6 0,-3 5-1 0,-1-9 0 16,5 6-51-16,-5 0-13 0,1 3 0 0,3-3 0 16,0 3 54-16,0-6 8 0,3 6 2 0,-3-3 0 15,4 3-53-15,0-3-11 0,3 3 0 0,-4-3 0 16,4 3 0-16,-3 0 0 0,3 0 0 0,-3 0 0 15,-1 0 0-15,4 3 0 0,-3-3 0 0,-1 3 0 16,1 0 0-16,0 3 0 0,-4-3 0 0,3 0 0 16,-3 0 0-16,4 6 0 0,-4-9 0 0,0 5 0 15,-3 1 0-15,3 0-12 0,0 0 12 0,-4 3-12 0,1-3-6 16,3-3-1-16,-4 0 0 0,1-3 0 16,3 3-18-16,-4-3-4 0,1 0-1 0,-4 0 0 15,3-3-5-15,1 3-1 0,3-3 0 0,-3 3 0 16,3-3-14-16,-4 0-3 0,-3 3-1 0,4-6 0 15,-4 6-97-15,3 0-19 0,1-6-4 0</inkml:trace>
  <inkml:trace contextRef="#ctx0" brushRef="#br0" timeOffset="57038.428">13480 10048 380 0,'10'-12'8'0,"-10"12"1"0,7 0-9 0,0-6 0 0,0 6 0 16,4-6 0-16,-4 6 9 0,4-6 0 0,-1 3 0 0,-3-3 0 15,4 3-9-15,-1 3 0 0,1 0 9 0,0-2-9 16,-1 2 0-16,1 0 0 0,-1 2 0 0,1-2 0 15,-1 3 0-15,1 3 0 0,-4-3 0 16,0 3 0-16,0-6 0 0,-3 0 0 0,-4 0 0 16,0 0 0-1,0 0 0-15,0 0 8 0,0 0-8 0,0 0 0 0,0 0 24 0,0 0 1 0,0 0 0 0,0 0 0 16,0 0-3-16,0 0-1 0,-4 6 0 0,-3-6 0 16,-3 6-21-16,3-6 8 0,-1 0-8 0,-2 0 0 15,-1 0 15-15,4 0-2 0,-3 6 0 0,-1-6 0 16,4 0 4-16,0 0 1 0,7 0 0 0,-4 0 0 15,4 0-18-15,0 0-11 0,0 0 2 0,-3 6 0 16,3-3-31-16,0 2-5 0,3 4-2 0,1-3 0 16,0 0 27-16,3 3 4 0,0-3 2 0,0 0 0 0,3-6 6 15,1 5 8-15,10-5-13 0,-3 0 5 16</inkml:trace>
  <inkml:trace contextRef="#ctx0" brushRef="#br0" timeOffset="67332.434">22204 10694 953 0,'-7'0'20'0,"7"0"4"0,-7 0-24 0,7 0 0 0,-7 0 0 0,7 0 0 16,-7 0 101-16,0 0 15 0,7 0 4 0,-7-3 0 16,7 3-45-16,-8 0-9 0,8 0-2 0,0 0 0 15,-7 0-17-15,7 0-4 0,0 0-1 0,-3 0 0 16,3 0-4-16,-11 0-1 0,4 0 0 0,4 0 0 15,-8 3-25-15,4 0-12 0,-4 0 10 0,1 6-10 16,3-3 0-16,-4 0 0 0,4 0 0 0,-3 0 0 16,-1-1 0-16,0 4 0 0,1 0 0 0,-1 6 0 15,1-3 0-15,-4-1 0 0,3-2 0 0,0 6 0 16,4 0 0-16,-3-4-8 0,3 1-1 0,3 3 0 16,1-3 9-16,-1-1 0 0,4 1-9 0,0 0 9 15,0 0 0-15,4-4-11 0,3 1 11 0,-4 0-8 16,4 3 8-16,0-6 0 0,0 0 8 0,4 2-8 15,-4-2 12-15,4-3-3 0,-1 3 0 0,1-3 0 16,3-3 5-16,-4 0 1 0,1-3 0 0,3-6 0 16,0 3 11-16,0 0 2 0,1-2 1 0,2-4 0 15,-3 0-14-15,4 6-3 0,-4-3-1 0,0 1 0 0,-3-1-11 0,3-3 0 16,-4 0 0-16,-3 3-11 0,4-2 11 0,-4-7 8 16,-3 6-8-16,3 1 11 0,-4-4-3 0,1-3-8 0,-4 6 12 15,3-5-4-15,-3 2-8 0,-3 0 10 0,-1 7-10 16,-3-10 10-16,4 6-10 0,-4 0 12 0,0-2-12 15,-4 2 12-15,4 0-12 0,-4 0 0 0,4 1 0 0,-3-1 8 16,-1 3-18-16,1 3-4 0,-1-6-1 16,0 12 0-16,-3-5-1 0,4 5 0 0,3 5 0 15,-4-5 0-15,0 6-33 16,1 6-7-16,3-3-2 0,0 6 0 0,-4-1-1 16,4 4 0-16,0 0 0 0,0-1 0 0,0 4 3 15,3-4 1-15,1 1 0 0,-1 3 0 16,4-4-115-16,0-5-23 0</inkml:trace>
  <inkml:trace contextRef="#ctx0" brushRef="#br0" timeOffset="67889.932">22380 10677 1493 0,'0'0'42'0,"-7"3"10"0,4 3-42 0,-4-3-10 16,3 2 0-16,1 1 0 0,-5-3 43 0,5 3 6 15,3-6 2-15,-4 6 0 0,1 6-3 0,-1-6-1 16,4-3 0-16,0-3 0 15,-3 8-47-15,3-2 0 0,0 0 0 0,0 0 0 0,0-6 0 0,0 15 0 0,0-15 0 16,3 6 0-16,-3-6 0 0,0 0 0 0,0 0 0 0,0 0 0 16,0 0 0-16,0 0-15 0,0 0 5 0,0 0 1 15,0 0 9-15,0 0 0 0,0 0 0 0,0 0 0 16,0 0 0-16,0-6 0 0,4 0 0 0,-1-6 8 16,-3 6-8-16,4-3 8 0,-1 1-8 0,-3 5 8 15,4-9-8-15,0 0 0 0,-4-3 8 0,3 7-8 16,1-1 0-16,-4-3 0 0,3 6 0 0,1 0 0 15,-1-6 0-15,1 7 0 0,3-1 0 0,-4 3 0 16,-3 3 0-16,7-6 0 0,-7 6 0 0,4 0 0 16,3 6 0-16,0-3 8 0,-3 0-8 0,3 0 8 15,0 2-8-15,-4 1 0 0,4 0 0 0,0 6 0 16,0-6 0-16,0 3 0 0,-3 0 0 0,3 2 0 16,0-2 0-16,-3 9 9 0,3-7 0 0,-4 4 0 15,1 3-9-15,-4-1 8 0,3-2-8 0,-3 6 8 16,4-1 10-16,-4-8 2 0,0 6 0 0,0 2 0 15,0-8-8-15,3 3-2 0,-3-3 0 0,0-1 0 16,0 1-10-16,4 0 0 0,-4-6 9 0,0-6-9 16,3 6-27-16,-3-6-9 0,4 0-3 0</inkml:trace>
  <inkml:trace contextRef="#ctx0" brushRef="#br0" timeOffset="68267.242">22662 10221 1044 0,'0'0'21'0,"0"0"7"0,0 0-28 0,0 0 0 0,0 0 0 0,0 12 0 16,0-6 88-16,-3 5 13 0,-1 1 3 0,4 3 0 16,-3-3-20-16,3 8-4 0,-4-2-1 0,4 5 0 15,0-5-15-15,-3 6-2 0,3 2-1 0,0 0 0 16,-4 4-14-16,1-4-3 0,-1 10-1 0,4-4 0 16,-3 9-28-16,3-9-6 0,-4 1-1 0,4 2 0 15,4-6-8-15,-4 4 0 0,0-4 0 0,3 4 0 16,-3-4 0-16,0-6 0 0,0 4 0 0,0-4 0 15,0-2-24-15,4 3-9 0,-4-10-3 16,3 4 0-16,1-6-24 0,-1-1-4 0,1-5-2 0,-1 3 0 16,-3-9-122-16,0 0-24 0,0 0-4 0</inkml:trace>
  <inkml:trace contextRef="#ctx0" brushRef="#br0" timeOffset="68568.15">22430 10597 1384 0,'0'0'39'0,"0"0"9"0,0 0-38 0,0 0-10 0,0 0 0 0,0 0 0 16,0 0 79-16,0 0 13 0,0 0 4 0,0 0 0 15,3-6-17-15,1 1-3 0,-1 5-1 0,4-12 0 16,0 9-44-16,4-3-9 0,-1 3-2 0,1 0 0 16,0-3-12-16,-1 3-8 0,4 0 8 0,0 3-8 15,1-5 0-15,-1 5-8 0,3-6 0 0,1 0 0 16,3 6-27-16,-3-6-5 0,-1 6 0 0,1 0-1 16,0 0-116-16,-1-6-23 0,1 3-5 0</inkml:trace>
  <inkml:trace contextRef="#ctx0" brushRef="#br0" timeOffset="69725.225">23234 10683 950 0,'0'0'20'0,"0"0"4"0,0 0-24 0,-4-3 0 0,4 3 0 15,0 0 0-15,-7-3 101 0,7 3 16 0,-7-3 3 0,7 3 1 16,0 0-38-16,0 0-8 0,0 0-2 0,0 0 0 16,0 0-17-16,0 0-3 0,0 0-1 0,0 0 0 15,0 6-52-15,-3 0 0 0,3 2 0 0,0 7-12 16,-4-3 12-16,4 0 8 0,0 2-8 0,-3 1 11 16,-1 11-2-16,4-11 0 0,0 9 0 0,4-7 0 15,-4 1-9-15,0-3 0 0,3-7-12 0,-3 7 12 16,4-9 0-16,-4 0 0 0,0 0 0 0,0-6 0 15,0 0 0-15,0 0 13 0,0 0-3 0,0 0-1 16,0 0 20-16,3-12 4 0,4 0 1 0,-3 1 0 16,-1-1-14-16,-3-3-2 0,4 3-1 0,-4 1 0 15,3-4-17-15,-3 0 0 0,4 6 8 0,0-2-8 16,-4-1 0-16,3-3 0 0,-3 15 0 0,4-9 0 16,-4 9 0-16,3-9 0 0,1 4 0 0,-4 5 0 15,3-6 0-15,-3 6 0 0,4-12 0 0,-4 12-9 16,0 0 9-16,0 0-10 0,0 0 10 0,7 0-10 15,0 0-1-15,0 0 0 0,0 12 0 0,0-6 0 16,0-3 2-16,-3 5 0 0,3 1 0 16,0 0 0-16,-4 6 9 0,4-4 0 0,-3-5-9 0,-1 6 9 15,1 0 0-15,-1-3 0 0,1 2 0 0,-1 1 0 0,-3-6 0 0,4 6 0 16,-1-6 0-16,-3 0 0 16,0-1 8-16,0 4-8 0,0-9 0 0,0 0 8 15,0 0-8-15,0 0 0 0,0 0 0 0,0 0 8 0,0 0-8 0,0 0 0 16,0 0 0-16,8 6 0 0,-1-6-9 0,0-6-4 15,0 0-1-15,0-2 0 16,0-1 14-16,0 0-11 0,0-3 11 0,4 0-10 0,-4 1 10 0,0-1 0 16,3 0 0-16,-3 3 0 0,0-2 0 0,0 5 0 15,0-9 0-15,-3 9 0 16,-1 0 0-16,-3 6 0 0,0 0 0 0,0 0 0 0,0 0 0 0,0 0 8 16,0 0-8-16,0 0 0 0,0 0 12 0,0 0-1 0,0 0-1 0,0 0 0 15,0 0 16-15,4-3 3 0,-4 3 1 0,0 0 0 16,0 0-15-16,0 0-3 0,7 0-1 0,-7 0 0 15,4 0 1-15,-4 0 1 0,7 0 0 0,0 3 0 16,-4-3-1-16,4 0 0 16,0 3 0-16,-3 0 0 0,3 0-3 0,0 0-1 0,-4 6 0 0,5-3 0 15,-1 0-8-15,-4-1 0 0,4 1 0 0,-3-3 0 16,3 6 0-16,-4 3-17 0,4 3 4 0,0-10 1 16,-3 7-7-16,3 6-1 0,-3-9 0 0,-1 8 0 15,4-11-35-15,-3 12-7 0,3-9-2 16,0 2 0-16,0 1-38 15,0 0-8-15,0 0-2 0,4-6-365 0,-4-1-74 0</inkml:trace>
  <inkml:trace contextRef="#ctx0" brushRef="#br0" timeOffset="70269.325">23978 10777 961 0,'0'0'20'0,"0"0"5"0,0 0 1 0,-3-6 2 0,-1-3-28 0,-3 3 0 0,4 0 0 16,-4 3 0-16,3-3 78 0,-3 3 10 0,4-2 1 0,-5 5 1 16,1-6-7-16,4 6-2 0,-4-6 0 0,0 0 0 15,3 6-17-15,-3-6-3 0,7 6-1 0,-7 0 0 16,0 0-43-16,7 0-9 0,-7 6-8 0,0-6 12 16,0 6-12-16,3 0 0 0,-3 3 0 0,0-4 0 15,0 4 0-15,0 0 0 0,4 3 0 0,-4-6 0 16,3 5 0-16,-3-2 0 0,3 0 8 0,1 6-8 15,-1-3 15-15,1-1-3 0,3-5 0 16,-4 6 0-16,4 0 4 0,0-6 0 0,0-1 0 0,0-5 0 16,4 9-1-16,-4-9 0 0,0 0 0 0,0 0 0 15,7 6 9-15,-7-6 3 0,10 0 0 0,-2 0 0 16,2 0 2-16,-3-6 1 0,0 0 0 0,-3 1 0 16,3-4-9-16,3-3-1 0,-6 0-1 0,3 6 0 15,-3-5-19-15,-1-1 0 0,4 0 0 0,-3 3 0 0,-1 3 0 16,-3 0 12-16,4-5-1 0,-4 5 0 0,0 6-11 0,0-12 0 15,0 6-12-15,0 6 12 0,0 0 0 0,0 0 0 16,0 0 0-16,0 0 8 16,0 0-16-16,0 0-4 0,0 0-1 0,-4 6 0 15,1-3 0-15,-4 12 0 0,7-9 0 0,-4-1 0 0,1 7 13 0,3 3-9 16,0-3 9-16,0 5-8 0,3-5 8 0,1 6-8 16,-4-7 8-16,7 4-8 0,-4 3 8 0,1-9 0 15,-1 2 0-15,4 1 0 16,0 0 0-16,0 0 0 0,-3-6 0 0,3-1-8 0,0-2-8 0,0 3-2 15,4-3 0-15,-1 3 0 16,-3-3-34-16,4-3-6 0,-1 0-2 0,-2 0 0 16,2-3-11-16,-3 3-2 0,4-6-1 0,-4 6-435 15,-7 0-87-15</inkml:trace>
  <inkml:trace contextRef="#ctx0" brushRef="#br0" timeOffset="71018.883">24109 10783 1148 0,'0'0'25'0,"0"0"6"0,0 0 1 0,0 0 0 0,0 0-32 0,0 0 0 0,0 0 0 0,0 5 0 16,0 1 108-16,0 3 16 0,0 3 4 0,0-3 0 15,0 0-36-15,0 2-8 0,3 1 0 0,-3 3-1 16,0-3-31-16,0 5-5 0,0-5-2 0,0 3 0 16,0-1-20-16,0-5-4 0,0 9-1 0,0-12 0 15,0 0-6-15,0-1-2 0,0 4 0 0,0 0 0 16,0-3-3-16,0 0-1 0,0-6 0 0,0 0 0 15,0 0 2-15,0 0 0 0,0 0 0 0,0 0 0 16,0 0-2-16,0-6-8 0,4 0 12 0,-4-3-4 16,3-3-8-16,1-2 0 0,-1-4 0 0,-3 3 8 15,0-2-8-15,4-1 0 0,0 3 0 0,-1 1 0 16,-3-1 0-16,4 3 0 0,-4 1 0 0,0-4 0 16,3 3 0-16,-3 3 0 0,4 0 0 0,-4 4 0 15,3-1 0-15,-3 6 0 0,0 0 0 0,0 0 0 16,0 0 0-16,7-6-9 0,0-3 0 0,-7 9 0 0,7-3-3 15,0 3 0-15,4-3 0 0,-4 3 0 0,0 0 12 0,-7 0-13 16,11 3 5-16,-1 0 8 0,-3 6-18 16,4-3 4-16,-4 0 1 0,0-1 0 15,0 1 1-15,0-3 0 0,0 6 0 0,-3 3 0 0,-1 3-8 0,1-10-2 16,-1 7 0-16,-3 0 0 0,0-3 14 0,0 0 8 16,0 5-10-16,0-2 10 0,-3 0-11 0,3-3 11 15,0-1-12-15,0 4 12 0,0 3-13 0,0-9 4 16,0 0 1-16,0-6 0 15,0 0-16-15,0 0-2 0,0 0-1 0,0 0 0 16,10 6-21-16,1-6-4 0,-1 0 0 0,1 0-1 16,0-6-143-16,-1 0-28 0,15-18-5 0,-7 7-2 0</inkml:trace>
  <inkml:trace contextRef="#ctx0" brushRef="#br0" timeOffset="71670.389">24550 10806 1213 0,'0'0'26'0,"-7"0"6"0,0 3 0 0,-4 3 4 0,4-3-36 0,-4 3 0 0,4-6 0 0,0 3 0 15,0 3 95-15,0-6 12 0,0 0 2 0,0 0 1 16,0 0-50-16,0 5-9 0,0-5-3 0,7 0 0 16,-7 0-19-16,7 0-4 0,-7 0-1 0,7 0 0 15,-7 0-16-15,3 6-8 0,4-6 8 0,-7 6-8 16,4 0 0-16,3 3 0 0,-4 0 0 0,4 0 0 0,0 2 0 0,0-5 0 15,4 6 0-15,-4-3 0 0,3 0 0 16,1-1 0-16,-1 1 9 0,4 6-1 16,-3-9 11-16,3-6 2 0,0 6 1 0,0-6 0 15,0 6 2-15,0-6 0 0,0-6 0 0,0 6 0 0,0 0 8 16,0-6 3-16,4 0 0 0,-4 0 0 0,0-3-9 0,0 3-2 16,0 0 0-16,-3 1 0 0,3-1-9 0,-4 0-3 15,4-6 0-15,-3 6 0 0,-4 0-12 0,3-3 0 16,-3 9 8-16,0 0-8 0,4-2 0 0,-4 2 0 15,0 0 0-15,0 0 0 0,0 0 0 0,0 0 0 16,0 0 0-16,0 0 0 0,0 0 0 0,0 0 0 0,0 11 0 16,3-5 0-16,-3 6 0 0,0-6 0 0,0 6-13 15,0-1 4-15,0 4 9 0,0 3 0 16,0-7 0-16,4 10 0 0,-1-3 0 0,-3-1 0 16,4 10-11-16,0-4 11 0,-1-2 0 0,1 2 0 0,-4 1 0 0,3-1 0 15,1 4 0-15,-4-4 0 0,3 4 0 0,-3 2 0 16,0-2 0-16,0 8 0 0,0-12 0 15,0 4 0-15,-3-6 0 0,3 5 0 0,0 6 0 0,-4-8 0 16,1 2 0-16,-1-2 0 0,1 2 0 0,-5 4 0 16,5-4 0-16,-4 4 0 0,0-13 0 0,3 1 0 15,-3 2 0-15,4-11 8 0,-1 3-8 0,1-3 0 16,-1 3 12-16,1-4-4 0,3-8 0 0,0 0-8 16,0 0 0-16,0 0 0 0,-7 0 0 0,-4 0 0 15,4-8-26-15,0 5 1 0,0-9 0 0,0-3 0 16,0 3-7-16,0-11 0 0,-4 5-1 15,4-8 0-15,0 5 13 0,0-2 4 0,-4-1 0 0,4-2 0 16,-3 2-9-16,3 1-2 0,-4-1 0 0,4-2 0 0,0 5 12 16,0-2 3-16,-4 5 0 0,4-3 0 15,4 1-16-15,-1 5-4 0,4 3 0 0,0-5 0 16,0 8-128-16,4-3-25 0,-1 6-6 0</inkml:trace>
  <inkml:trace contextRef="#ctx0" brushRef="#br0" timeOffset="72332.018">24786 10815 1443 0,'0'0'32'0,"0"0"6"0,0 0 2 0,0 0 0 0,0 0-32 0,-7 3-8 0,7-3 0 0,-7 3 0 15,-4 3 55-15,4 0 9 0,4-1 1 0,-4 1 1 16,3 0-14-16,1 0-2 0,-1 0-1 0,1 0 0 16,3-6-1-16,-4 6-1 0,4 0 0 0,0-6 0 0,0 5-31 0,0-5-7 15,0 9-1-15,0-9 0 16,0 0-8-16,7 0 8 0,-3 6-8 0,3-6 8 15,0 6 17-15,-4-6 3 0,4 0 1 0,4-6 0 0,-4 6-10 0,0 0-3 16,4-6 0-16,-4 6 0 0,0 0-16 0,0-6 8 16,0 3-8-16,0 3 0 15,0-2 8-15,-3-1-8 0,3 0 0 0,-4 3 0 0,-3 0 0 0,7-3 0 16,-3-3 0-16,-4 6 0 16,3-3-21-16,-3 3-5 0,4-9-1 0,-1 9 0 15,1-6-5-15,-4 0-2 0,3 0 0 0,-3 1 0 16,0 5 6-16,-3-6 0 0,3 0 1 0,-4 0 0 0,4-3 7 15,0 9 0-15,-3-3 1 0,3 3 0 0,-7-6 7 0,0 6 0 16,-4-3 1-16,4 3 0 0,-4 0 11 0,1 0 0 16,-1 0 10-16,1 0-10 0,3 0 20 0,-4 0-1 15,1 3-1-15,-1 3 0 0,4-3-18 0,-4 6 0 16,4 0 0-16,-3 0 0 0,-1-4 0 0,4 7 0 16,0-6 8-16,0 3-8 0,0 0 0 0,0-3 0 0,3 8 0 15,1-8 0-15,-1 6 0 0,1-6 0 0,3 0 0 16,-4 0 0-16,4-1 13 0,0 4-1 0,4 3 0 0,-1 0 0 15,4-6 8-15,-3 0 0 16,3-1 1-16,3 4 0 0,-2 0-21 0,2 0 0 0,1 3 0 0,-1-6 0 16,1 5 0-16,-1 1 0 0,1-3 0 0,3 0 0 31,-3-3-17-31,-1 2-8 0,1-2-2 0,3 0 0 0,-3 0-4 16,-1-3-1-16,4 0 0 0,-3 0 0 0,-1-3-67 15,5 0-13-15,-1-3-4 0,-4 0 0 0,4 0-26 0,0-9-6 16</inkml:trace>
  <inkml:trace contextRef="#ctx0" brushRef="#br0" timeOffset="72742.799">24790 10665 801 0,'0'0'34'0,"0"0"-34"16,0 0 109-16,0 0 15 0,3-6 4 0,-3 0 0 16,4-6-20-16,-1 7-4 0,-3-1-1 0,4-3 0 15,3 0-51-15,-4 0-9 0,4 3-3 0,0-5 0 16,1-1-15-16,-1 3-3 0,3 0-1 0,-3 0 0 16,4-2-13-16,-4-1-8 0,3-3 8 0,-2 6-8 15,2-2 0-15,-3-4 0 0,4 3 0 0,-4 6 0 16,-4-3 0-16,4 1-15 0,0-1 3 0,1 3 0 15,-5 0-48 1,4 0-10-16,0 0-2 0</inkml:trace>
  <inkml:trace contextRef="#ctx0" brushRef="#br0" timeOffset="73850.644">25428 10418 1213 0,'0'0'34'0,"-3"6"8"0,-4-3-34 0,0 3-8 0,3 3 0 0,1 2 0 15,-1-2 57-15,-3 3 10 0,7 0 1 0,-4-1 1 16,1 1 0-16,3 3 0 0,0 8 0 0,-4-8 0 15,4 9-17-15,0-7-3 0,4 1-1 0,-4 2 0 16,0 4-22-16,3 2-5 0,-3-2-1 0,4 5 0 16,-4 4-6-16,3-10-2 0,1 10 0 0,-4-4 0 15,4-3 7-15,-1-2 1 0,1-1 0 0,-4 4 0 16,3-9-20-16,1-1 0 0,-4 4 0 0,3-4 0 0,1-2 0 16,-4 0-9-16,0-3 1 0,3-4 0 0,-3-2 22 0,0-6 5 15,0 0 1-15,0 0 0 0,0 0-7 0,0 0-1 16,0 0 0-16,7 0 0 0,0 0-12 0,-3 0 0 15,3-6 8-15,-4-5-8 16,1 2-19-16,3-3-6 0,-3-6-2 0,-1 7 0 16,1-7-20-16,-1 0-4 0,1 4-1 0,-1-4 0 0,1-3 32 15,-1 7 7-15,-3-7 1 0,0 9 0 0,0-2 12 0,0 2 0 16,0 0 0-16,0 6 0 0,0-5 0 0,0 2 0 16,0 3 0-16,0 6 0 0,4-3 0 0,-4 3 0 0,0 0 0 0,0 0 0 15,0 0 0-15,0 0 0 16,3-9 0-16,-3 9 0 0,4 0 0 0,-4 0 0 0,7 0 0 0,0 3 0 15,0 6 0-15,0-3 12 0,4 3-4 16,-4-4-8-16,0 7 8 0,3-6-8 0,-3 9 0 0,0-3 0 16,4 5 0-16,-4 1 0 0,0-6-13 0,4 2 5 15,-4 10-5-15,3-12-1 0,-3 2 0 0,0 4 0 16,-3 0 1-16,0-7 0 0,3 1 0 0,-4-3 0 16,-3 0 0-16,4-1 0 0,-4-2 0 0,0-6 0 15,0 0-24-15,0 0-5 16,0 0-1-16,0 0 0 0,0 0-74 0,3 0-15 0</inkml:trace>
  <inkml:trace contextRef="#ctx0" brushRef="#br0" timeOffset="74301.577">25859 10838 1250 0,'0'0'35'0,"0"0"9"0,0 0-36 0,0 0-8 15,-7 6 0-15,3-6 0 0,4 0 77 0,-7 6 14 16,7-6 2-16,-7 6 1 0,3 0-20 0,4-6-4 16,-3 6-1-16,3 0 0 0,0 0-25 0,0-1-4 15,0 4-2-15,3-9 0 0,1 6-10 0,-1 6-1 16,4-6-1-16,4-3 0 16,-4 0-26-16,4 0 0 0,-1 0 8 0,4-3-8 15,-3-3 0-15,3-3 0 0,-3 3 0 0,3-9 0 0,-4 0-15 16,1 3-5-16,0 1 0 0,-4-1-1 0,3-3 21 0,-6 6 0 0,3-6 0 15,-4 7 0-15,-3-7-10 0,-3 6 10 0,-1-6-13 16,1 6 5-16,-4 3-11 0,0-3-1 0,0 1-1 16,-4-1 0-16,4 6 11 0,-4-6 10 15,1 6-13-15,-1 6 5 0,-3-6 8 0,3 6 0 0,-3-6 0 16,4 5 0-16,-4 4 0 0,3 0 9 16,-3 9-9-16,3-4 0 0,1-2 0 0,3 6 0 15,-4-1 0-15,4-2 0 0,4 3 0 0,-4-9 0 0,3 5 0 0,4 7 0 16,-4-9 10-16,8-1-10 0,-4 7 8 0,4-3-8 15,3 2 15-15,0-8-3 0,0 6 0 0,0-6 0 16,3 0 3-16,1-1 0 0,-1-2 0 0,1 0 0 16,3 0 3-16,0-6 1 0,0 3 0 0,1 3 0 15,-1-6-59-15,0 0-12 16,0 0-3-16,0 0 0 0,0-6-116 0,0 3-23 0,0-3-5 0,4-6-1 16</inkml:trace>
  <inkml:trace contextRef="#ctx0" brushRef="#br0" timeOffset="74701.23">26173 10880 1364 0,'0'0'30'0,"0"0"6"0,0 0 2 0,0 0 0 0,0 0-30 0,0 0-8 0,-7 0 0 0,7 0 0 15,0 0 72-15,0 0 12 0,0 0 4 0,0 0 0 16,-8 3-22-16,5 2-4 0,3-5-1 0,-4 6 0 15,1 6-14-15,3 0-3 0,0-3-1 0,3-1 0 16,-3 1-25-16,0 3-5 0,4-6-1 0,-1 6 0 16,1-6-3-16,0 2-1 0,3 7 0 0,0-6 0 15,0 3-8-15,0-1 0 0,0-2 0 0,3 3 8 16,-3-6-8-16,1 0 12 0,2-3-12 0,1 3 12 16,-1-6 2-16,1 0 1 0,-1 0 0 0,1-3 0 15,-4 0 2-15,4 0 1 0,-1-3 0 0,1-3 0 16,-4 0-6-16,0 0 0 0,0-2-1 0,-4-1 0 15,5-3-3-15,-5 0 0 0,1 1 0 0,-1-4 0 16,1 1-8-16,-4 2 0 0,0-3 0 0,0 3 0 16,-4 1-25-16,4-1-1 15,0 3 0-15,-3 1 0 0,-1-4-11 0,1 3-3 0,-1 0 0 16,0 6 0-16,1-5 0 0,-1 5-1 16,1-6 0-16,-1 6 0 0,4 6-3 0,-3-6-1 15,3 6 0-15,0 0 0 0,0 0-111 0,0 0-21 0</inkml:trace>
  <inkml:trace contextRef="#ctx0" brushRef="#br0" timeOffset="75222.971">26504 10912 1450 0,'0'0'32'0,"0"0"6"0,0 0 2 0,0 0 1 0,0 0-33 0,0 0-8 0,0 0 0 0,0 0 0 16,0 0 85-16,0 0 15 0,0 0 4 0,0 0 0 16,-3 6-39-16,-1 0-7 0,4 3-2 0,-3 2 0 15,3 1-28-15,0 0-7 0,0-6-1 0,0 2 0 16,0 7-12-16,0 0-8 0,0 3 8 0,0-7-8 16,3 7 8-16,-3 2-8 0,0-2 8 0,0 0-8 15,4-4 0-15,-4 4 0 0,0-6 0 16,3 0 0-16,-3-6 0 0,0-6 0 0,0 5 0 0,0-5 0 15,0 0 11-15,0 0-3 0,0 0 0 0,0 0 0 16,0 0 0-16,0-8 0 0,0-1 0 0,-3-3 0 16,3-6-8-16,0 4 0 0,3-4 0 0,-3-8 0 15,-3 8 15-15,3-6 1 0,-4 4 0 0,1-4 0 16,3 7-4-16,-4-1-1 0,4 0 0 0,-3 4 0 16,3 2-11-16,-4-6 8 0,4 9-8 0,0 4 8 15,0-1-8-15,0 0 0 0,0 6 0 0,0 0 0 0,0 0 0 0,0 0 0 16,0 0 0-16,0 0 0 0,4-6 0 0,-4 0 0 15,3 0 0-15,1 0 0 0,-1 6 0 0,1-6 0 16,3 1 0-16,0-4 0 0,0 3 0 0,0 3 0 16,3-6 0-16,-2 6 0 0,-1-3 0 0,3 3 0 15,-3 3 0-15,0 0 0 0,0 0 0 0,-3 0 0 16,3 0 0-16,0 0 0 0,-4 3 0 0,5-3 0 16,-5 6-9-16,1-3 9 15,3 6-28-15,0-3 2 0,-4 6 0 0,4-7 0 16,0 1-46-16,4 6-8 0,-4-3-3 0</inkml:trace>
  <inkml:trace contextRef="#ctx0" brushRef="#br0" timeOffset="75849.272">26712 10924 1814 0,'0'0'40'16,"0"0"8"-16,0 0 1 0,0 0 3 0,0 0-42 0,0 0-10 0,0 0 0 0,0 6 0 15,0-6 61-15,0 0 11 0,4 5 1 0,-4-5 1 0,3 3-18 0,1 3-4 16,3-3-1-16,0 0 0 0,0 3-26 0,0 0-5 16,0 0 0-16,0-6-1 0,0 6-19 0,-7-6 8 15,7 0-8-15,-7 0 0 0,7 0 0 0,-7 0 0 16,7 6 0-16,-7-6-9 0,11-6-10 0,-4 6-1 16,-3-6-1-16,-1 0 0 0,1-6 9 0,-1 3 1 15,1 1 1-15,-1-1 0 0,-3 3 10 0,0-6 14 16,0 0-3-16,-3 1-1 0,3 5-10 0,-4-3 0 0,1-3 0 15,-1 6 0-15,1 0 0 0,-1 0 0 16,1 1 0-16,-1-4 0 16,-3 3-23-16,3-3-6 0,-3 3-2 0,0 3 0 0,0 0 16 15,0 0 3-15,0 3 1 0,0-6 0 0,0 6-9 0,0 0-1 0,0 6-1 0,0-6 0 32,0 0-16-32,0 3-3 0,0 3-1 0,0-3 0 0,0 9 18 0,-4-3 3 0,4 2 1 15,0 1 0-15,0 0 20 0,0 3 0 0,0-4 0 0,3 1 0 31,1 6-32-31,-1-9 0 0,1 2 1 0,-1 1 0 0,4 6 50 0,0-4 9 16,0 7 3-16,4 0 0 0,-1-1-18 0,1 4-3 0,-1-7-1 0,1 1 0 16,-1-3 4-16,4-1 1 0,0 1 0 0,-3-3 0 15,3 0 22-15,0-6 4 0,0 2 0 0,0 4 1 16,0-6-22-16,4 0-5 0,-1 0-1 0,5-6 0 16,-5 0 1-16,1 0 0 0,3 0 0 0,-4 0 0 15,4-6-33-15,1 6-6 0,-1-9-2 0,0 3 0 16,0-3-163-16,0 1-33 0,4 2-6 0,-4-6-2 15</inkml:trace>
  <inkml:trace contextRef="#ctx0" brushRef="#br0" timeOffset="76614.534">27019 10850 1191 0,'0'0'26'0,"0"0"6"0,0 0 0 0,0 0 2 0,0 0-34 0,0 0 0 0,0 0 0 0,0 6 0 15,-3 0 98-15,-1 3 13 16,4-3 2-16,-3 2 1 0,-1 1-38 0,4 9-8 0,0-12-2 0,-3 6 0 16,-1 2-39-16,4-2-8 0,0 0-2 0,0 0 0 15,0-1 21-15,0 7 4 0,4-3 1 0,-4 2 0 16,3 1-31-16,1 0-12 0,3 2 8 0,0-5-8 16,0-3 12-16,0-4-4 0,0 7 0 0,0-9 0 15,4-6 36-15,-1 6 6 0,1-6 2 0,-1 0 0 16,1 0-25-16,-1-6-5 0,1 6-1 0,0-6 0 15,-1-9 15-15,4 7 4 0,-3-1 0 0,-4-3 0 16,4-6-27-16,-4 4-5 0,0-1 0 0,0-6-8 16,0 4 0-16,0-4 0 0,0 4 0 0,-4-1 0 15,1-6 0-15,0 7 0 0,-1-4 0 0,-3 6 0 16,4 1 0-16,-4-1-12 0,-4 3 0 0,4 1 0 16,-3-4-23-16,3 3-4 0,-4 0-1 15,-3 6 0-15,3 1-12 0,-3-7-4 0,0 3 0 0,0 3 0 16,0 3 20-16,0 0 3 0,-3-3 1 0,2 6 0 15,1-3-61-15,0 3-12 0,-3 0-3 0,3 3-428 16,7-3-85-16</inkml:trace>
  <inkml:trace contextRef="#ctx0" brushRef="#br0" timeOffset="77158.3">27488 10874 1263 0,'0'0'28'0,"0"0"5"0,-7-6 2 0,0 0 1 0,0-6-36 0,0 12 0 0,0-12 0 0,0 12 0 15,0-5 100-15,-4-1 12 0,4 3 4 0,-3 0 0 16,3 0-53-16,-4 3-11 0,4 0-1 0,0 3-1 15,0 3-35-15,-4 0-7 0,4-1-8 0,0 1 11 16,-3 0-11-16,3 6 0 0,0-3 0 0,-4 0 0 16,4-1 0-16,0 4 0 0,0 0 12 0,3-6-4 15,-3 0-8-15,4 3 0 0,-1-4 9 0,4 4-9 16,0-9 0-16,0 0 0 0,0 0 0 0,0 0 0 16,0 9 30-16,0-9 2 0,7 6 0 0,0-6 0 15,0 6-20-15,0-6-3 0,1 0-1 0,-1 0 0 0,0-6-8 16,3 6 8-16,-3 0-8 0,0 0 8 0,4 0-8 15,-4 0 8-15,0 6-8 0,0-6 8 16,0 6-8-16,-3-6 8 0,3 0-8 0,0 0 8 16,0 6-8-16,-4-1 0 0,1 1 0 0,3 6-11 0,-4-3 11 0,1 3 0 15,0-1 8-15,-1 7-8 0,-3-6 0 0,0 2 0 16,0-2 0-16,0 6 0 0,0-6 8 0,-3 2-8 16,-1 4 8-16,0-6-8 0,-3 2 0 0,4 1 0 15,-1 0 0-15,-3-3 0 0,0-1 11 0,0 1-3 16,4-3 0-16,-4 0 0 0,3 0-8 0,-3-9 12 15,0 5-12-15,0-5 12 0,0 0-12 0,0 0 0 0,3 0-12 16,-3-5 12 0,0-4-59-16,0 0-4 0,0 0-1 0,0-3 0 15,0-5-131-15,0 2-26 0,-4-20-6 0,4-3-1 0</inkml:trace>
  <inkml:trace contextRef="#ctx0" brushRef="#br0" timeOffset="77788.226">27496 10935 1485 0,'0'0'31'0,"0"0"7"15,3-5-30-15,4 2-8 0,0-3 0 0,0 3 0 16,0 3 52-16,4-6 10 0,-4 0 2 0,3 6 0 16,1-6-42-16,0 6-8 0,-1-6-2 0,1 6 0 15,-4 0 16-15,3-6 4 0,1 3 0 0,0 1 0 16,-4 2-32-16,0 0 0 0,3-3 0 0,-6 3 0 15,3-3 0-15,-7 3 0 0,3 0 0 0,-3 0 0 16,7-3 16-16,-3-3-4 0,0 3 0 0,-1-6 0 16,1 3 26-16,-1 6 5 0,1-6 1 0,-4 0 0 0,3 1-13 15,-3-4-3-15,0 3 0 0,4-3 0 16,-4 3-12-16,0 0-4 0,0 3 0 0,0-3 0 0,-4 1 16 0,4-1 4 16,0 0 0-16,-3-3 0 0,-1 3-32 0,4 0 0 0,-3 0 0 15,3 6 0-15,-4-6 0 16,1 4 0-16,-1-1 0 0,4 3 0 15,-7-6-26-15,7 6-11 0,-7 0-3 0,0 0 0 0,0 6 13 0,0-6 3 0,0 5 0 16,-4 1 0-16,4 3-7 16,0 0-1-16,0 6 0 0,0-9 0 0,0 5 10 0,0 1 2 15,0 3 0-15,0-3 0 0,0 5 20 0,3-11 0 16,1 9 0-16,-1-3 0 0,0-1 0 0,1 7 0 0,-1-9 0 0,4 5 8 16,0-2 7-16,0 9 1 15,0-9 0-15,4-1 0 0,-4 4-16 0,3-3 0 0,1 0 0 0,3-1 0 16,-3 4 28-16,3-3 4 0,-4-1 0 0,8 1 0 15,-4 3-32-15,0-3 0 0,3-1 0 0,-3-2 0 16,1 6 0-16,2-9 0 0,1 0 0 0,-1 0 0 16,-3-6-36-16,0 6-12 0,4-4-4 0,-4 1 0 15,4-3-166-15,-1 0-34 0</inkml:trace>
  <inkml:trace contextRef="#ctx0" brushRef="#br0" timeOffset="78865.005">27873 10815 771 0,'0'0'32'0,"0"0"-32"15,0 0 109 1,0 0 15-16,0 0 4 0,0 0 0 16,0 0-29-16,0 0-6 0,0 0-1 0,0 0 0 15,7 3-7-15,-3 0-1 0,-4-3-1 0,3 12 0 16,-3-7-22-16,0 7-4 0,0 0-1 0,-3 3 0 0,-1-4-28 16,0 1-5-16,1 6-2 0,-1-6 0 0,-3 2-10 0,4 4-3 15,-1-6 0-15,1 2 0 0,-1 1-8 0,4-3 0 0,-3 3 0 16,3-10-11-16,0-5 11 0,0 0 8 0,0 0-8 0,0 0 11 15,0 0-11-15,3 6 0 0,-3-6 0 0,7 0 8 16,-3 0-8-16,-1 0 0 0,4-11 0 0,-3 5 0 16,-1-6 0-16,5-3 0 0,-5 3 0 15,1 1 0-15,3-7-19 0,-4 0 1 0,4 1 0 0,-3-4 0 16,-1 4 5-16,-3-4 1 0,4 3 0 16,-4 7 0-16,3-7 12 15,-3 0 0-15,0 4 0 0,4 2 0 0,-4 0 0 0,0 3 0 0,3 0 0 0,-3 4 0 16,0 5-28-1,0 0-4-15,0 0 0 0,0 0 0 0,0 0 32 0,0 0 0 0,0 0 8 0,0 0-8 16,0 0 0-16,0 0 0 0,0 0-12 0,4 8 3 16,3-2 9-16,-3 3 0 0,-1 9 0 0,1-7 0 15,-1-2 0-15,1 3 0 0,-1 3 0 0,1-1 0 16,-1-2 0-16,1 3 0 0,3-3 0 0,-4 5 0 16,1-11 0-16,-1 6 0 0,4-3 0 0,-3 0 0 15,-4-9 0-15,4 5 0 0,-4-5 0 0,3 3 0 16,-3-3 12-16,0 0-1 0,0 0-1 0,4 6 0 15,-4-6 10-15,7 0 1 0,0 0 1 0,-7 0 0 16,3-3-34-16,4 0-6 0,-3-2-2 0,-1-1 0 16,1-3 7-16,-1 3 1 0,1-6 0 0,-1 6 0 15,1 0 12-15,-1 1 0 0,1-1 0 0,-4 6 0 16,0 0 0-16,0 0 0 0,4-3 0 0,-4 3 0 16,0 0 0-16,0 0 0 0,0 0 0 0,0 0 0 0,0 0 0 0,0 0 0 15,0 0 0-15,0 0 0 0,0 0 0 16,0 0 0-16,3-3 0 0,-3 3 0 0,0 0 0 15,7 0 0-15,-7 0 0 0,4 0 0 16,-4 0 0-16,7 3 0 0,0 0 0 0,-4 0 0 0,4 0 0 0,-3-1 0 16,3 7 0-16,-4-3 0 0,1 0 23 0,-1 0 7 0,-3 0 2 15,4 3 0-15,-4-1-16 0,4 1-4 0,-4 3 0 0,0 0 0 16,0-6-3-16,0 2-1 0,-4 1 0 0,4-3 0 16,0 6-8-16,-4-6 0 0,4 3 0 0,0 2 0 15,0-5 0-15,0-6-17 0,4 3 4 0,0 6 1 16,-4-9-32-16,3 6-7 15,1-3-1-15,3 3 0 0,0-6-51 0,0 0-10 0,0 0-3 16</inkml:trace>
  <inkml:trace contextRef="#ctx0" brushRef="#br0" timeOffset="79496.904">28293 10883 801 0,'0'0'16'0,"0"0"5"0,0 0-21 16,0 0 0-16,0 0 0 0,0 0 0 0,0 0 97 0,0 0 15 0,0 0 4 0,0 0 0 16,0 0-34-16,0 0-6 0,0 0-2 0,0 0 0 15,0 0-9-15,0 0-1 0,0 0-1 0,0 0 0 16,0 0-16-16,0 0-3 0,0 0-1 0,0 0 0 16,3 5-7-16,-3-5 0 0,0 0-1 0,4 6 0 15,-1 0-5 1,4-6-1-16,0 0 0 0,1 0 0 0,-1-6 1 0,0 6 0 0,0-9 0 0,0 7 0 15,0-4-18-15,0 3-3 0,0-3-1 0,0 3 0 16,0 0-8-16,-3-3 12 0,-1 6-12 0,-3 0 12 16,0 0-26-16,0-6-5 0,0 6-1 0,-3-6 0 15,-1 0 0-15,0 1 0 0,1-1 0 0,-4 3 0 16,7 3 20-16,-7-3-10 0,0 0 10 0,0 3-8 16,7 0-4-16,-7 0 0 0,-4-3 0 0,4 3 0 15,-4 3 12-15,1-3 0 0,-1 6 8 0,4-3-8 16,-3 3 0-16,3-1 0 0,0 1 0 0,0 0 0 15,-1 0 0-15,5 0-16 0,-4 0 2 0,3 3 1 16,1-1 13-16,-1 1 16 0,1 3-3 0,3 0-1 16,-4-3-2-16,4 2-1 0,0 1 0 0,4 0 0 15,-1 0-9-15,1-1 0 0,-1 1 0 0,1 0 0 16,3 3 0-16,0-9 0 0,0 5 0 0,0 1 0 16,0-3 0-16,0 0 0 0,0 5 0 0,4-8 0 15,-4 6 0-15,0-6 0 0,4 0 0 0,-4 0 0 0,3 0 0 16,1-1 0-16,-1 1 0 0,-3 3 0 15,4-9-41-15,0 0-11 0,-1 0-1 0,1 0-1 16,-4-12-99-16,3 6-20 0,-3 1-4 0</inkml:trace>
  <inkml:trace contextRef="#ctx0" brushRef="#br0" timeOffset="79931.527">28459 10877 1044 0,'0'0'21'0,"-7"6"7"0,3-4-28 0,-3 7 0 0,3-3 0 0,4 6 0 16,-3-6 82-16,3 3 11 0,0-3 3 0,0 2 0 16,3 7-50-16,-3-3-10 0,4-6-1 0,-4 5-1 15,3 1 5-15,-3 0 1 0,0 3 0 0,4-4 0 16,-4-2-16-16,0 6-4 0,4-6 0 0,-4 0 0 16,0-1 17-16,0 4 3 0,0-12 1 0,0 6 0 15,0-6-29-15,0 0-12 0,0 0 11 0,0 0-11 16,0 0 11-16,0 0-11 0,0 0 12 0,0 0-12 15,3-6 0-15,1-6 0 0,-1 1 0 0,1-1 0 16,-1 0 0-16,4-3 0 0,0-2 0 0,-3 2 0 16,3-3 0-16,0 7 0 0,-4-1 8 0,5-6-8 15,-5 7 0-15,1 2 0 0,3 3 0 0,-4-6 0 16,1 6 0-16,-1 0 8 0,-3 6 0 0,0 0-8 16,0 0 13-16,0 0-4 0,0 0-1 0,0 0 0 0,0 0 26 15,4 6 5-15,-1 0 1 0,1 6 0 0,-1-3-32 16,1 2-8-16,-1 1 0 0,-3 6 0 0,4-6 0 15,-1 2 0-15,1 4 0 0,-1 0 0 0,1-7 0 0,-4 4 0 16,4-6 10-16,-1 3-10 0,1-4 0 0,-1 4 0 16,1-6 0-16,-4 0 0 0,0-6 0 0,0 0-8 15,0 0 8-15,0 0 0 16,7 3-36-16,-4-3-3 0,4-3-1 0,-3 0 0 16,-1 0-22-16,4-9-5 0,0 6-1 0</inkml:trace>
  <inkml:trace contextRef="#ctx0" brushRef="#br0" timeOffset="80273.714">28776 10215 1204 0,'0'0'51'16,"-3"6"-41"-1,3 6 51-15,-4-3 11 0,4 5 1 0,-3 7 1 16,3-3-5-16,3 2-1 0,-3 4 0 0,4 2 0 16,-1 4 4-16,1-1 0 0,-1 3 0 0,4 4 0 15,-3-4-8-15,-1 3-2 0,4 3 0 0,-3-2 0 16,-1-4-17-16,1 6-3 0,-4-3-1 0,3-2 0 16,-3-1-24-16,0 3-5 0,4-5 0 0,-4 2-1 15,3-2-11-15,-3 2 12 0,0-6-12 0,0 4 12 16,0-7-12-16,4 4 0 0,-4-4 0 0,4 1 0 15,-1-4 0-15,1-2 0 0,-4 0-12 0,3-7 12 16,-3 7-32-16,4-9 0 0,-4 3 1 0,0-1 0 16,3-2-16-16,-3-3-3 0,0-3-1 0,0-3 0 15,0 0-103-15,4 3-21 0,-4-3-4 0</inkml:trace>
  <inkml:trace contextRef="#ctx0" brushRef="#br0" timeOffset="80652.083">28617 10709 1652 0,'0'0'34'0,"0"0"9"16,0 0-35-16,0 0-8 0,0 0 0 0,0 0 0 16,0 0 79-16,0 0 13 0,0 0 4 0,0 0 0 15,4 6-26-15,3 0-5 0,0 0-1 0,0-6 0 16,0 6-26-16,0-3-6 0,4-1 0 0,-4 1-1 16,3 0-18-16,1 0-3 0,3-3-1 0,-3 3 0 15,-1-3-9-15,1 0 0 0,-1-3 0 0,1 6 0 0,0-3 0 0,3 0-11 16,-4 0 3-16,-3 0 0 15,4 0-36-15,-1 0-6 0,-2-3-2 0,-1 3 0 16,0 0-9-16,0 0-3 0,0 0 0 0,0 3 0 16,0-3-9-16,0 3-3 0,0 3 0 0,0-3 0 15,0 6-22-15,4-9-5 0,-4 6-1 0</inkml:trace>
  <inkml:trace contextRef="#ctx0" brushRef="#br0" timeOffset="90439.274">29732 10906 694 0,'-10'-6'20'0,"-1"6"4"0,-3 0-24 0,3 0 0 0,-3 0 0 0,0 6 0 16,0 0 82-16,-4-6 12 0,4 6 2 0,-3 0 1 16,2 0-23-16,1 2-5 0,-3-2-1 0,3 6 0 15,-4 0-12-15,4-6-4 0,3 5 0 0,-3-2 0 16,4 6-9-16,-1-6-3 0,4 3 0 0,0-1 0 16,0 4-19-16,3 0-4 0,1-1-1 0,-1 4 0 15,1-9-4-15,6 6-2 0,-3-7 0 0,4 10 0 16,-1-6-10-16,4-3 8 0,-3-1-8 0,3 4 8 15,0-3-8-15,0-3 0 0,4 6 0 0,-1-12 0 16,1 5 0-16,-1-5-11 0,4 0 11 0,1-5-8 16,2-1 32-16,-3-6 6 0,4 0 2 0,0-5 0 15,3-4-24-15,-4-3-8 0,1-2 0 0,3-3 9 16,-3-4 8-16,3 1 2 0,-3-3 0 0,-1-1 0 16,-3-2-10-16,1 3-1 0,-1-3-8 0,-4 5 12 15,1-5-12-15,-1 9 0 0,-3-7-9 0,0 4 9 0,-3 6-12 16,0-4 12-16,-4 7-13 0,0-4 5 15,0 4-2-15,-4-1 0 0,4 4 0 0,-4-4 0 16,1 9-14-16,-1-2-2 0,1 11-1 0,-4-6 0 0,3 6 8 0,1 6 2 0,-4-6 0 16,0 6 0-16,3 6 6 0,-3 0 2 15,-3 0 0-15,2 3 0 0,1 6 9 0,-3-4-12 0,3 4 12 0,0 3-12 16,-4 2 12-16,4 4 8 16,0-1-8-16,0 4 11 0,3 2-1 0,-3-2 0 0,4 2 0 0,-1 0 0 15,1 4-2-15,-1-1 0 0,1 3 0 0,3 4 0 16,0-10-8-16,0 3 0 0,0 1 0 0,0 2 0 15,0-9 8-15,0 1-8 0,0-1 12 0,0-2-4 16,0-4 8-16,0 4 0 0,0-6 1 0,0 2 0 16,0-2-9-16,0-4-8 0,0 4 9 0,0-6-9 15,0 0 11-15,3-1-11 0,-3-5 12 0,0-6-12 16,4 6 0-16,-4-6-17 0,3 0 1 0,1 0 1 16,3 0-25-1,0-3-4-15,-4 0-2 0</inkml:trace>
  <inkml:trace contextRef="#ctx0" brushRef="#br0" timeOffset="91025.417">29873 11006 1190 0,'0'0'33'0,"0"0"9"0,0 0-34 16,0 0-8-16,0 0 0 0,0 0 0 0,0 0 53 0,0 0 9 0,0 0 2 0,0 0 0 15,0 0-12-15,0 0-1 0,4 6-1 0,-4-6 0 16,0 0-6-16,0 0-2 0,3 6 0 0,1 0 0 15,-4-6 2-15,3 0 0 0,1 6 0 0,3-6 0 16,-4 0-3-16,4 0 0 0,1 0 0 0,-1 0 0 16,0-6 0-16,0 0 0 0,0 0 0 0,3-3 0 15,-3-3-22-15,0 3-5 0,4 1-1 0,-4-4 0 16,0-3-13-16,0 3-8 0,0-2 8 0,-3 5-13 16,3-9-3-16,-4 7-1 0,1 2 0 0,-1-3 0 15,-3 0-16-15,0 6-3 0,4-5-1 0,-4 5 0 16,-4 0 1-16,4 6 0 0,0 0 0 0,-3-6 0 15,-4 0 17-15,3 3 4 0,-3 3 1 0,-3 0 0 16,-1 3 14-16,1 3-11 0,-1-3 11 0,-3 3-10 16,0 3 10-16,0-9 0 0,-1 5 0 0,1 7-8 15,0-6 8-15,0 0 16 0,0 3-4 0,3 0-1 16,1-1-11-16,-1 4 0 0,4 0 0 0,0-3 0 0,0 3 0 16,4-1 8-16,-1 7-8 0,1-6 8 0,-1 5-8 15,4 4 10-15,4 2-10 0,-4-2 10 16,0 0-10-16,3 5 0 0,4-8 0 0,-3-1 0 0,3 10 0 15,0-13 0-15,0 4 0 0,0 0 0 16,0-7 0-16,0 1 8 0,4-3-8 0,-4-3 0 0,3 0-11 0,-3-3-7 16,4 0-2-16,-1-3 0 15,5 6-27-15,-5-12-5 0,4 3-2 0</inkml:trace>
  <inkml:trace contextRef="#ctx0" brushRef="#br0" timeOffset="91582.424">30304 10844 1104 0,'0'0'31'0,"-4"-6"8"0,1 1-31 0,3 5-8 0,-7 0 0 0,3-9 0 16,4 9 73-16,-7-3 14 0,0 3 2 0,7 0 1 0,-11 0-32 0,1 3-6 16,-1 0-2-16,1 3 0 15,-1-1-21-15,0 7-4 0,-3-6-1 0,4 6 0 0,-4-3-4 0,3 8-2 16,0-5 0-16,1 3 0 16,-1-3 2-16,4 2 1 0,-3 1 0 0,3 3 0 0,-1-10-21 15,1 10-8-15,4-9 0 0,-1 6 0 0,1-4 16 16,-1-2 4-16,4 0 1 0,0 0 0 0,0-9-13 0,0 0 0 0,0 0 0 0,0 0 0 15,0 0 16-15,0 0 3 0,0 0 1 0,0 0 0 16,0 0 3-16,0 0 1 0,0 0 0 0,0 0 0 16,4 3-7-16,3-3-1 0,0 0 0 15,0 0 0-15,0-3-16 0,-3 0 10 0,3 0-10 0,0 3 8 16,0-3-8-16,0 0 0 0,0 0 0 0,0 0-11 16,0 3 11-16,4-6 0 0,-4 6 0 0,0-3 0 15,0 3 0-15,0 3 0 0,0 3 0 0,0-3 0 16,0 0-11-16,0 3 11 0,-3 0-13 0,-1 3 5 15,1-1 8-15,-1-2 9 0,1 6-1 0,-4 0-8 16,0-3 0-16,0-1-16 0,-4 7 2 0,1-3 0 16,-1 0 14-16,-3-1 0 0,0 7 0 0,0-3 0 15,0-4 10-15,-4 1-10 0,1 0 8 0,-1-3-8 16,0 3 0-16,-3-1 0 0,4-5 0 0,-1 3 0 16,-3-3-41-16,4-3-4 0,-1-3-1 0,0-3 0 15,4 3-111-15,0-6-23 0,-3 3-4 0</inkml:trace>
  <inkml:trace contextRef="#ctx0" brushRef="#br0" timeOffset="92712.878">30843 10900 1393 0,'0'0'28'0,"0"-6"9"0,0-3-29 0,0 9-8 0,0-5 0 15,0 5 0-15,0 0 78 0,0 0 14 0,0 0 4 0,0 0 0 16,0 0-39-16,0 0-7 0,0 0-2 0,0 0 0 16,0 0-26-16,0 0-6 0,-7 5 0 0,4 4-1 15,-4-3-5-15,3 6-1 0,-3 0 0 0,4-1 0 16,-4 4 12-16,0 3 3 0,3-4 0 0,-3 7 0 16,7 0 6-16,-4 5 2 0,1-5 0 0,3 11 0 31,0-8-23-31,0 8-9 0,0-9 8 0,0 10-8 0,0-4 12 0,3-2-4 0,-3 5 0 15,0 3 0-15,4-8 12 0,-4 8 3 0,0-6 0 0,3-2 0 16,-3-1-11-16,0 1-3 0,0-1 0 0,0-5 0 16,4 2-9-16,-4-5 0 0,0-6 0 0,4 5 0 15,-4-8 0-15,0 3 0 0,0-6 9 0,0-6-9 16,0 0 9-16,0 0-9 0,0 0 12 0,0 0-12 16,0 0 0-16,3-6 0 0,-3-6 0 0,4-3 0 15,-4-2-19-15,3-1-1 0,-3-8 0 0,4 8 0 0,-1-14 5 16,1 5 1-16,-4-5 0 0,3 0 0 0,-3-1-5 0,4 4-1 15,-8-6 0-15,4 8 0 0,0-8 10 16,-3 2 2-16,-4 7 0 0,3-3 0 0,1 5 8 0,-1-11 0 16,-3 8 0-16,0-5-8 0,3 9 8 0,1-1 0 15,-1-2 0-15,1 2 0 0,-1 1 0 16,1 8 0-16,3-9 0 0,0 7 0 16,3 2 0-16,-3-3 0 0,4 7 0 0,3-7 0 15,-4-3 0-15,4 10 0 0,1-13 0 0,-1 9-8 0,0 4 8 0,0-7 0 16,0 3-9-16,0 1 9 0,0 5 0 0,-4-3-11 15,4 6 11-15,-3-6-8 16,3 6 8-16,-3 4-10 0,-1-4 10 0,4 6-10 0,0 6-4 0,0-4-1 0,0 4 0 16,0 0 0-16,0 6-1 0,0 0-1 0,4-3 0 0,-4 5 0 15,0 1 17-15,0-3 11 0,0-1-2 0,-3 4 0 16,3 3-9-16,0-6 0 0,-4 2 0 16,1 4 8-16,3 0-8 0,-3-1 12 0,-1-5-12 15,1 6 12-15,-1-4-12 0,1 4 8 0,-4-3-8 16,-4-4 8-16,4 7 8 0,-3 0 2 0,-4-10 0 0,3 7 0 15,-3 0-18-15,0-3 0 0,0-1 0 0,-4-5 0 16,1 6 0-16,-1-3 8 16,-3 0-8-16,0-3 0 0,3-4 8 0,-3 4-8 0,0-6 0 0,0 0 0 15,0-6 0-15,0 4 0 16,0-1 0-16,3 0 0 0,-3 0 0 0,7-3 0 0,-4 0 0 0,4 0-9 16,0-3-21-1,0 3-4-15,0 1-1 0,0-1 0 16,3-3-37-16,1 0-8 0,3 0-2 0</inkml:trace>
  <inkml:trace contextRef="#ctx0" brushRef="#br0" timeOffset="93337.692">31186 10838 1191 0,'0'0'26'0,"0"0"6"0,0 0 0 0,0-5 2 0,0-1-34 15,0 6 0-15,0-6 0 0,0 6 0 0,0-6 92 0,0 6 12 0,0-9 3 0,0 9 0 16,0 0-31-16,0 0-5 0,0 0-2 0,0 0 0 15,-8-3-26-15,8 3-6 0,0 0-1 16,-7 0 0-16,-3 0-19 0,3 3-4 0,0 0-1 0,-4 3 0 16,4-3-12-16,0 3 8 0,0 3-8 0,0-4 0 15,0 7 9-15,0-6-9 0,0 6 8 0,3-3-8 16,1 2 0-16,-1 1 0 0,1 0 0 0,-1 0 0 16,4-1 0-16,0-2 0 0,0 3 0 0,4 0 0 15,-1-6 28-15,1 0 1 0,3-1 0 0,0 1 0 16,0-3 5-16,3 6 1 0,1-3 0 0,0 0 0 0,-1-6-23 0,1 3-12 15,-1 3 12-15,1-6-12 0,0 0 9 0,-1 0-9 16,1 0 0-16,-4 0 9 0,3 0-9 0,-3-6 0 16,4 3 9-16,-4-3-9 0,4 3 0 0,-4-6 0 15,0 0 0-15,0 3-12 0,0-2 12 0,0-4 0 16,0-6 0-16,-3 7 0 0,-1-4 0 0,1-3-12 16,-4 6 2-16,0-2 0 0,0 2-10 0,0-6-1 15,0 7-1-15,-4-1 0 0,-3 0 4 0,3 0 1 0,-6 3 0 16,3 4 0-16,-4-7 2 0,1 3 1 15,-1 0 0-15,-3 3 0 0,3 3 4 0,1 0 1 0,-4 3 0 16,0 3 0-16,3 3-2 0,-3 0 0 16,0 0 0-16,3 9 0 15,-3-9 11-15,3 5-13 0,1 1 5 0,3 3 8 0,0-3-10 0,0-1 10 0,0 1 0 0,3 0-9 16,1 3-2-16,-1-4 0 0,4 1 0 0,0 0 0 31,4 0-39-31,-1-4-8 0,4 4-2 0,0 0 0 16,0 0-54-16,4-4-11 0,-1 4-3 0</inkml:trace>
  <inkml:trace contextRef="#ctx0" brushRef="#br0" timeOffset="94163.63">31471 10777 1310 0,'0'0'27'0,"0"0"7"0,0 0-34 0,0 0 0 0,0 0 0 0,0 0 0 0,-3 6 86 0,3-6 10 15,0 0 3-15,-4 5 0 0,1 4-12 0,-1-3-3 16,4 6 0-16,0-3 0 15,0 0-21-15,0 2-5 0,0-5-1 0,0 9 0 0,0-6-15 0,0 2-3 0,0-2-1 0,0 9 0 16,0-12-18-16,0 3-4 0,0-3-1 0,0 2 0 16,0-2-15-16,0-6 9 0,-3 9-9 0,3-9 8 15,0 0-8-15,0 0 0 0,0 0 0 0,0 0 0 16,0 0-18-16,0 0 1 16,0 0 0-16,3-6 0 0,1-3 9 0,-1 3 8 0,-3-2-12 0,4-1 12 15,-4-9 0-15,0 6 0 0,0 1 0 16,0-1 0-16,0-3 9 0,0 3-9 0,0 7 8 0,0-10-8 15,3 3 0-15,-3 3 0 0,0 0 8 16,0 4-8-16,0-7 0 0,4 3 0 0,-4 3 0 0,0 0 0 16,3 0 0-16,-3 0 0 0,0 4 0 15,4-1 0-15,-4-3-9 0,0 6 9 0,3-6 0 0,1 0 0 16,-4 6-10-16,3-6 10 0,1 6-8 0,-4 0 8 16,0 0-9-16,0 0 9 0,7 0-10 0,-3 0 10 15,3 0-11-15,0 6 11 0,-4 0-12 0,1 6 12 16,3-7-11-16,-4 4 11 0,4 0-10 0,-3 6 10 15,-1-3 0-15,1-7-9 0,-4 4 9 0,4 0 0 16,-1 3 0-16,-3 3 0 0,0-10 0 0,4 1 11 16,-4 6-3-16,0-6 0 0,0-6 0 0,0 0 0 15,0 0 0-15,0 0 0 0,0 0 0 0,0 0 0 16,0 0 0-16,0 0 0 0,3-6 0 0,1 0 0 16,-4 6-8-16,3-6-9 0,1-5 9 0,-1 5-13 15,1 0 13-15,-1 0 0 0,-3-3-10 0,4 6 10 16,-4-3 0-16,3 3 0 0,-3 3 0 0,0 0 0 0,0 0 0 0,0 0 0 15,0 0 0-15,0 0 0 16,0 0-12-16,0 0 12 0,0 0-10 0,0 0 10 0,0 0-10 0,0 0 10 16,0 0-10-16,4 3 10 15,-1 6 0-15,1 0 0 0,-1-3 0 0,1 6 0 0,-1-12 8 0,1 11 0 0,0-5 1 16,-1 0 0-16,1 6 8 0,-1-6 2 16,1 3 0-16,-1-4 0 0,1 1-3 0,3 0-1 0,-4 0 0 0,1 6 0 15,3-9-3-15,0 3 0 0,0-3 0 16,0 2 0-16,0-2-12 0,0 0 8 15,0 0-8-15,0 0 0 0,-3-3 0 0,3 0 8 0,-4-3-8 16,4 3 0 0,4 0-20-16,-4-6-6 0,0 3-2 0,4-2 0 0,-1-1-39 15,1 0-8-15,-4 0-1 0,4-6-1 16,-4 6-59-16,3-3-12 0,-3 4-3 0</inkml:trace>
  <inkml:trace contextRef="#ctx0" brushRef="#br0" timeOffset="94991.387">31912 10653 1227 0,'0'0'27'0,"0"0"5"0,0 0 2 0,0 0 1 0,0 0-35 15,0 0 0-15,-7 6 0 0,7-6 0 0,-7 0 86 16,0 6 10-16,4 0 3 0,-1 0 0 0,-3 0-16 0,3 2-3 0,1-2-1 0,-1 6 0 16,1-6-6-16,-1 6-1 0,1-3 0 0,-1 2 0 15,1-2-34-15,3 6-7 0,-4-3-2 0,1-1 0 16,3-2-5-16,-4 3 0 0,1 0-1 0,3-1 0 16,-4-5-7-16,4 0 0 0,0-6-1 0,0 6 0 15,0-6-7-15,0 0-8 16,4 9 11-16,-4-9-11 0,0 0 8 0,0 0-8 0,0 0 0 0,0 0 0 15,0 0 0-15,0 0 0 0,0 0 0 0,0 0-12 16,3-3 3-16,-3-9 1 0,4 6 0 0,-1 0 0 16,-3-8-2-16,4 5 0 0,-1-3 0 0,-3 3 0 15,4-2 10-15,-4 5 0 0,3-9 0 0,-3 6-8 16,4 3 8-16,-4-3 0 0,0 4 0 0,0-1 0 16,0 6 0-16,0 0 0 0,0-6 0 0,0 6-8 15,0 0 8-15,0 0 0 0,0 0 0 0,0 0 0 16,0 0 0-16,0 0-10 0,0 0 10 0,0 0 0 0,0 0-9 0,0 0 9 15,7-6 0-15,-7 6-9 16,3 0 9-16,-3 0 0 0,8 0 0 0,-8 0-8 16,3 6 8-16,4 0 0 0,-3-6 0 0,-1 6 0 15,1-1 0-15,-4 1 0 0,3 3 0 0,1 0 0 0,-4 6 0 0,0-4 0 16,0-5 10-16,-4 3-10 16,4 6 15-16,-3 0-3 0,-1-10-1 0,4 7 0 15,-3 0-2-15,3-3 0 0,-4-3 0 0,1 2 0 16,3-8 0-16,0 0 0 0,0 0 0 0,0 0 0 0,0 0-1 0,0 0-8 15,0 0 12-15,0 0-4 16,3-5-8-16,1-1 0 0,-1-3 0 0,1 0 0 16,3-3 0-16,-4 6 0 0,4-8-12 0,-3 5 12 15,3-6-10-15,-4 9 10 0,4-5 0 0,-3 5-9 0,0 0 9 0,-4-6 0 16,3 9 0-16,-3 3 0 0,0 0 0 0,0 0 0 16,0-6 0-16,0 6 0 0,0 0 0 0,0 0-8 15,0 0 8-15,0 0 0 0,0 0 0 0,0 0-10 16,0 0 10-16,0 0 0 0,0 0 0 0,0 0 0 0,0 0 0 0,0 9 0 15,0 3 0-15,0-6 0 0,0 0 0 0,4-1 9 16,-4 1 1-16,0-3 0 0,3 3 0 0,-3 0 0 16,0 3-10-16,4-3 12 0,-1 3-12 15,-3-9 12-15,4 0-12 0,-1 5 0 0,1 1 9 16,-1 0-9-16,-3-6 0 0,4 6 0 16,-1 0 0-16,-3-6 0 15,0 0-38-15,4 6-2 0,-4-6-1 0,3 6 0 16,1-3-29-16,-1 3-6 0,1-1 0 0,0 1-1 0,-4-6-14 0,3 6-2 0,1-6-1 15,-4 0 0-15,7 12-76 16,-4-12-15-16</inkml:trace>
  <inkml:trace contextRef="#ctx0" brushRef="#br0" timeOffset="95545.527">32184 10677 1335 0,'0'0'29'0,"0"0"7"0,0 0 0 0,0 0 2 0,0 0-30 0,0 0-8 0,-7 3 0 0,0 0 0 16,0-3 60-16,0 3 12 0,7-3 1 0,-7 5 1 15,0-2 14-15,0 3 2 0,-1 3 1 0,8-9 0 16,-3 0-10-1,3 0-1-15,-4 12-1 0,4-12 0 0,0 0-34 0,0 0-6 0,0 0-2 0,0 0 0 16,0 0-20-16,0 0-4 0,0 0-1 0,4 6 0 16,-1 0-12-16,5-6 9 0,-1 3-9 0,-4-3 8 15,4 0 12-15,0 0 1 0,0-3 1 0,0 3 0 16,-3 0-22-16,3 0-18 0,0-6 3 0,-4 6 1 16,5-6 14-16,-1 0 0 0,0 0-10 0,-4 6 10 15,1-9-9-15,-1 3 9 0,1 3-12 0,3-2 12 16,-7-1-14-16,3 0 4 0,1-3 1 0,-4 3 0 15,0 6 0-15,0-6 0 0,0 0 0 0,0 0 0 0,0 6 0 16,-4-2 0-16,4-4 0 0,0 6 0 16,-7-6-5-16,4-3-1 0,3 9 0 0,-7-6 0 15,3 3 0-15,-3 3 0 0,0-6 0 0,-4 6 0 0,4 0 15 0,-3 6 0 16,3-3-10-16,-4 3 10 16,4 6-9-16,0-3 9 0,-3 5-12 0,2-2 12 0,-2 3-10 15,3-1 10-15,-4 1-8 0,4 9 8 0,0-13 0 16,4 7 0-16,-1 3 0 0,1-10 0 15,3 1 0-15,0 3 0 0,0-3 0 0,3-1 0 16,4 1-12-16,0 3 2 0,0-6 1 0,0-1 0 0,0-2 9 0,4 6-10 16,-4-6 10-16,4 3-10 15,-4 0-54-15,0-1-10 0,0-2-2 0,0 6-1 16,0-6-31-16,-4 0-5 0,1-6-2 0</inkml:trace>
  <inkml:trace contextRef="#ctx0" brushRef="#br0" timeOffset="96894.952">32579 10565 1094 0,'0'0'23'0,"0"0"5"0,-7 0-28 0,7 0 0 0,-7 0 0 0,0 3 0 15,0-3 72-15,0 3 8 0,7-3 3 0,-7 3 0 16,0-3-7-16,-4 6-2 0,4-6 0 0,0 6 0 16,-4-6-11-16,1 5-3 0,3-5 0 0,-4 6 0 0,1-6-25 0,-5 6-6 15,5 0-1-15,-8-3 0 0,8 3-20 0,-4 3-8 16,3-3 0-16,0 2 0 15,1 4 0-15,-1-6 0 0,1 0 0 0,-1 6 0 16,8-3 0-16,-1-1 0 0,0 1 0 0,4 3 0 0,0 0 0 0,4-6 0 16,0 2 0-16,-1-2 0 15,1 0 0-15,3 0 0 0,0-3-12 0,0 6 12 0,0-3 0 0,0-6 0 16,3 6 0-16,-3-6 0 16,1 0 0-16,-1 0 0 0,3 5 0 0,-3-5 0 0,0 0 0 0,0 0 9 15,-3 0-9-15,3 0 8 0,0 0-8 0,0 0 0 16,-3 0 0-16,3 0 0 15,-4 0 0-15,1 0 0 0,3 0 0 0,-7 0 0 0,3 0 0 0,1 6 0 16,-1-6 0-16,1 6 0 0,-1-3 0 0,1 9-9 0,-1-6 9 0,1 6 0 16,-4-1 0-16,0-5 0 15,3 9 0-15,-3-3 0 0,0-1 0 0,0 1 0 0,0 0 0 0,0 0 0 16,0-1 16-16,-3 1 6 0,3 3 2 16,-4-3 0-16,1-1 8 0,-1 1 3 0,-3 3 0 0,4-3 0 15,-4-1-18-15,0-5-3 0,0 6-1 0,0-3 0 16,-1-3-13-16,1-3 9 0,7-3-9 0,-7 3 8 15,7-3-21-15,-7 3-5 16,-3-6-1-16,3 0 0 0,3 0-23 0,-3-6-5 16,4 0-1-16,-4 0 0 0,3-2-23 0,0-4-5 15,1 3 0-15</inkml:trace>
  <inkml:trace contextRef="#ctx0" brushRef="#br0" timeOffset="98938.705">2836 12723 850 0,'-3'-9'17'0,"3"9"6"16,0 0-23-16,-4-6 0 0,4 6 0 0,0-6 0 15,0 6 62-15,0 0 8 0,-3-6 2 0,3 6 0 16,0 0 4-16,-4-8 0 0,4 8 1 0,-7 0 0 16,0-3-13-16,7 3-2 0,-7 0-1 0,4 0 0 15,-8 0 17-15,4 0 3 0,-4 0 1 0,-3 0 0 0,7 3-10 16,-3-3-1-16,2 0-1 0,-2 3 0 0,-1 2-40 0,1-5-8 0,-1 6-2 15,4-6 0-15,0 6-20 0,-4 0 0 0,1 0 0 0,-1-3 0 32,-3 6 0-32,7 2 0 0,-3-2 0 0,-1 3 0 15,4 0 0-15,3 2 0 0,-3 1-9 0,4 6 9 16,-1-4 0-16,1 1-9 0,-1 0 9 0,1 2 0 0,3-5-8 0,3 3 8 0,1-1 0 16,-1-5 0-16,1-6-8 0,-1 6 8 0,4-4 0 0,0-2 0 15,1-3 0-15,-1-3 0 0,3 3 0 0,4-6 0 16,-3 3 0-16,-4-6 0 0,3 0 0 0,1-5 0 15,0 5 10-15,3-6-10 0,-4-3 10 0,1 1-10 16,-1 2 10-16,1-3-10 0,0 3 10 0,3-2-10 16,-7 2 0-16,0-3-21 0,0 1 3 0,-4 2 1 15,5 3 17-15,-5 0 0 0,-3 0 0 0,0 1 0 16,0 5 0-16,4-3 0 0,-4 6 0 0,0 0 0 16,0 0 0-16,0 0 0 0,0 0 0 0,0 0 0 15,0 0 0-15,0 0 0 0,0 0 0 0,-4 6 0 16,-3-3-10-16,3 8 10 0,1-2-8 0,-1 3 8 15,1 3 0-15,3-4 0 0,0-2 0 0,0 3 0 16,0 0 0-16,3 5 0 0,-3-5 0 0,4-3-8 16,-1 0 8-16,5 5 0 0,-5-2 0 0,-3 0 0 15,7-3 0-15,0 5 0 0,0-5 0 0,0 3-8 16,0 0-20-16,0 0-4 0,0-4-1 16,4 1 0-16,0 0-139 0,3 0-28 0,-4 6-6 0</inkml:trace>
  <inkml:trace contextRef="#ctx0" brushRef="#br0" timeOffset="99316.947">2688 12123 1183 0,'-3'9'33'0,"3"0"8"0,-4-3-33 0,4 0-8 0,0-1 0 0,-3 4 0 16,3 3 80-16,0-6 13 0,0 6 3 0,0-1 1 16,3-5-41-16,1 9-8 0,-1-3-1 0,4-1-1 15,0 1-31-15,0 6-7 0,0-9 0 0,4 2-8 16,-4 1 17-16,0 6-3 0,4-12-1 0,-1 5 0 16,1-5-25-16,-4 6-4 0,3-6-2 0</inkml:trace>
  <inkml:trace contextRef="#ctx0" brushRef="#br0" timeOffset="100066.988">3729 12167 752 0,'0'0'16'0,"0"0"3"0,0 0-19 16,0 0 0-16,0 0 0 0,0 0 0 0,0 0 57 0,0 0 8 0,-4 3 2 15,4-3 0 1,0 0 16-16,-7 3 3 0,7-3 1 0,0 0 0 0,-3 6-43 0,3-6-9 0,-4 6-2 0,4 0 0 16,-3 6 9-16,3-7 2 0,0 7 0 0,0 0 0 15,0 0-6-15,0 2-1 0,3 10 0 0,-3-4 0 16,0 4-2-16,4 2-1 0,-4 4 0 0,0-1 0 16,0 1-6-16,0 5-2 0,0 0 0 0,0-2 0 15,-4 2-10-15,1 0-1 0,-1 3-1 0,4-5 0 16,-3 5-14-16,-4-3 9 0,3 3-9 15,-3-2 8-15,3-7 7 0,1 3 1 0,-1-2 0 0,1 2 0 16,-1-8-26-16,1-4-5 0,-1 4-1 0,1-7 0 16,-1-2 44-16,4-3 8 0,0 5 1 0,0-11 1 15,0 0-30-15,0-6-8 0,0 0 0 0,0 0 0 16,0 0-20-16,0 0-6 0,0 0-1 0,0 0 0 16,0 0-41-16,4-6-8 0,-1 0-1 0</inkml:trace>
  <inkml:trace contextRef="#ctx0" brushRef="#br0" timeOffset="100649.674">3976 12735 1203 0,'-11'-6'24'0,"11"6"8"0,0 0-32 0,-7-6 0 0,4 3 0 0,-4-3 0 15,3 0 35-15,-3 0 0 0,3 0 0 0,1-2 0 16,3 8 23-16,-4-3 5 0,-3-3 1 0,7 6 0 16,0-3 0-16,-7 0 0 0,7 3 0 0,-7 0 0 15,0 3-5-15,0 0-1 0,-3 0 0 0,3 3 0 16,-1 8-42-16,-2-2-8 0,-1-3-8 0,4 6 12 15,0 5-12-15,0-2 0 0,-3 2 0 0,6 1 0 16,-3 0 36-16,0-1 6 0,7 1 1 0,-7-1 0 16,3 1-26-16,4-4-5 0,0 1 0 0,0-3-1 15,0-1-11-15,0-5 12 0,4 0-12 0,-1 0 12 16,1-3-12-16,-4 0 8 0,3-6-8 0,4 6 8 16,1-6-8-16,-1 0 0 0,0-6 0 0,3 0 0 15,-3 0 0-15,4 6 0 0,-1-12 0 16,1 3 0-16,-4-2 0 0,7-1 0 0,-3-6 0 0,-1 4 0 15,-6-1 10-15,3 0 0 0,0-3 0 0,0 1 0 16,-3 5-19-16,-1 0-4 0,1-2-1 0,-1 8 0 16,-3-3 14-16,0 3-11 0,0 6 11 0,0 0-10 15,0 0 10-15,0 0 0 0,0 0 0 0,0 0 0 0,0 0-8 16,0 0 8-16,0 0-8 0,0 0 8 0,0 0-10 16,0 0 10-16,-3 3-12 0,-4 3 12 15,0 0-11-15,3 0 11 0,4 5-10 0,-4-2 10 16,4 3-10-16,0 0 10 0,0 5-10 0,0-5 10 0,4 0-8 0,0 3 8 15,3 2 0-15,0-5-9 0,-4 6 9 0,4-7 0 16,0 1-9-16,4-3 9 0,-4 9-12 0,3-15 3 0,8 5 0 16,-7-2 0-1,3 0-47-15,-4 0-10 0,5-3-2 0</inkml:trace>
  <inkml:trace contextRef="#ctx0" brushRef="#br0" timeOffset="101821.471">4805 12714 850 0,'0'0'17'0,"0"0"6"0,0 0-23 16,0 0 0-16,0 0 0 0,0 0 0 15,0 0 67-15,0 0 9 0,0 0 1 0,0 0 1 16,0 0-4-16,0 0-1 0,0 6 0 0,0 3 0 16,0 5-25-16,0-2-6 0,0 3-1 0,0 0 0 0,0 8 15 15,0 1 2-15,0 2 1 0,0 9 0 16,0-11-43-16,0 8-16 0,0-2 11 0,0 2-11 15,0 0 57-15,0-2 6 0,0 2 1 0,0 3 0 0,0-5-52 16,-4 2-12-16,1-3 0 0,3 4 0 0,-4-7 54 0,4 4 8 0,-3-4 2 16,3 1 0-16,0-7-52 0,0 1-12 15,0-4 0-15,-4-5 0 0,4 6 0 0,0-12 0 0,0-6 0 0,0 0 0 16,0 0 34-16,0 0 4 0,0 0 1 0,0 0 0 16,0 0-23-16,0 0-4 0,0 0 0 0,-3-6-1 15,3 0 2-15,0-12 1 0,0 9 0 16,0-2 0-16,0-1-62 0,0-6-13 0,0 6-3 15,0-2 0-15,0-4 52 0,0 1 12 16,0-1 0-16,0-3 0 0,0 4 0 0,0-10 0 0,0 7 0 0,0-7 0 16,0 1 0-16,0-4 0 0,0-2 0 0,0 3 0 15,-4-7 0-15,4 4 0 0,0-6 0 0,-3 5 0 16,3-2 0-16,0 0 0 0,0 3 0 0,0-1 0 16,3 4 0-16,-3 5 0 0,4-2 0 0,-4 8 0 15,3-5 0-15,1 5 0 0,-4 3 0 0,3-2 0 16,1 8 0-16,3-3 0 0,0 3 0 0,-4 0 0 15,8 4 0-15,-4 5 0 0,4-6 0 0,-1 6 0 16,-3 0-12-16,4 0 0 0,-1 0 0 0,5 0 0 16,-5 6 12-16,1-6-11 0,-4 5 11 0,3 1-10 15,1 0 10-15,3 3 0 0,-3-3-9 0,-1 0 9 16,-3 6 0-16,4-7 0 0,-4 7 0 0,-4-6 0 16,8 3 0-16,-7-3 0 0,-1 3 0 0,1 5 0 0,-4-8 0 15,0 6 0-15,0-3 8 0,-4 0-8 0,1 5 17 16,-1-2-1-16,-7-6-1 0,4 6 0 0,0-1-15 0,0-2-8 15,0 3 8-15,-3 0-13 0,-1-6 13 0,4 5 0 16,-4-2 9-16,4 0-9 0,-3-3 8 0,3 3-8 16,3-6 0-16,-3 5 0 0,0-2 0 15,0 0 0-15,-4 0 0 0,4-6 0 16,0 3-45-16,4-3-15 0,3 0-4 0,-11 0 0 0,4-3 0 16,0-3 0-16,4 6 0 0,-4-12 0 0,-1 4-77 15,1-1-16-15,4-3-3 0</inkml:trace>
  <inkml:trace contextRef="#ctx0" brushRef="#br0" timeOffset="102255.623">5221 12232 1288 0,'0'0'36'0,"-7"9"8"0,4-3-35 15,-1 2-9-15,0 1 0 0,1 3 0 0,-4 0 82 0,3 2 14 0,1 4 4 16,-4 0 0-16,3-1-52 16,4 7-11-16,-3 2-1 0,3-2-1 0,0 2 6 0,0 1 2 0,0 2 0 15,3-2 0-15,-3-1-19 0,0 1-4 0,4 2-1 0,-1 3 0 16,-3-8-3-16,4 2-1 0,-1-5 0 0,-3 5 0 16,4-5-7-16,-1 2-8 0,-3-5 11 0,4 3-11 15,-4-4 10-15,3-2-10 0,1-3 8 16,-4 5-8-16,0-11-13 0,4 3-8 0,-4 3-2 15,0-6 0-15,0 3 23 0,0-9 0 16,0 0 0-16,0 0 0 0,0 0-107 16,0 0-17-16,0 0-3 0</inkml:trace>
  <inkml:trace contextRef="#ctx0" brushRef="#br0" timeOffset="102845.013">5443 12623 1568 0,'0'0'32'0,"-3"-3"9"0,-4 3-33 16,7 0-8-16,-7-3 0 0,7 3 0 0,-7 0 91 0,3 0 16 15,4 0 3-15,-3 0 1 0,-4 0-73 0,7 0-14 0,-7 3-4 0,7-3 0 16,-15 3 27-16,8 0 5 0,7-3 0 0,-7 6 1 16,0-3-44-16,4 3-9 0,3-6 0 0,-7 11 0 15,3-2 0-15,1-3-9 0,-1 3 9 0,1 0-8 16,-1 2 8-16,4 1 0 0,0-6 0 0,-4 3-8 16,4 0-30-16,0 2-6 0,4-5 0 0,-4 3-1 15,0-3 70-15,4 6 15 0,-1-12 2 0,-3 0 1 16,0 0-33-16,4 6-10 0,-1-3 0 15,-3-3 0-15,7 0 22 0,-3 0-2 0,3 0-1 0,0 0 0 16,-4-3-19-16,4-3 0 0,4 0 0 0,-4 0 0 16,0-3 0-16,0 0 0 0,-3-2 0 0,-1 2 0 15,4 3 0-15,-3-6-11 0,3 6 2 0,-4-5 0 16,-3 5 9-16,4 0 0 0,-1 0 0 0,-3 0 0 16,0 6 0-16,0-6 0 0,0 6 0 0,0 0 0 15,0 0 0-15,0 0 11 0,0 0-1 0,0 0 0 16,0 0-10-16,0 0-14 0,0 0 3 0,0 0 1 15,0 0 10-15,0 0 0 0,0 0 0 0,0 0 0 16,0 0 0-16,-3 6 8 0,3-6-8 0,-4 6 11 16,1 3-11-16,3 0 8 0,-4 2-8 0,4 1 8 15,4-3-8-15,-4 0 0 0,0 2 0 0,3 1 0 16,-3 3 0-16,4-9 0 0,3 3 0 0,-4 2 0 16,5-5 0-16,-5 3 0 0,1-3 0 0,3-3 0 15,0 3 0-15,0-6 0 0,3 6 0 0,1-6 0 16,7 6-100-16,-11-6-23 0,7 5-4 0</inkml:trace>
  <inkml:trace contextRef="#ctx0" brushRef="#br0" timeOffset="103639.732">5860 12608 1579 0,'0'0'32'0,"-7"3"10"0,0 3-34 0,-1 0-8 0,1 0 0 0,-3 0 0 16,3 0 97-16,3 5 18 0,-3-5 3 0,0 0 1 15,4 0-88-15,-1 0-18 0,1 3-3 0,-1-3-1 16,0 5 24-16,1 1 5 0,-1-6 1 0,-3 3 0 16,4 0-31-16,3 2-8 0,0 4 0 0,0-3 0 15,0-3 0-15,0 2 0 0,0 1 0 0,3-3 0 16,4 0-30-16,-3 3-7 0,-1-7-2 0,1-2 0 16,3 0 75-16,-7 0 16 0,7 0 2 0,4-3 1 15,-4 0-41-15,3-3-14 0,1 0 9 0,0 0-9 16,-1 0 0-16,1-2 0 0,-1-1 8 0,-3-6-8 15,7 6 0-15,-6 0-11 0,-1-3 3 0,0 0 0 0,0 1-7 16,0-4-1-16,0 6 0 0,-4-3 0 0,1 0 3 16,-1-2 0-16,1 5 0 0,-1-3 0 0,-3 3 13 15,0 0-11-15,0 0 11 0,0 0-10 0,0-2 10 0,0 8 0 16,-3-6 0-16,3 6 0 16,0 0 0-16,0 0 8 0,0 0-8 0,0 0 8 15,0 0-8-15,0 0 0 0,0 0 0 0,-7 3 0 0,7-3 0 0,-4 6 0 16,1 5 0-16,-1 1 0 0,1-6 0 0,3 3-8 0,-4 5 8 15,4-2 0-15,0 3 0 0,0 0 0 0,4 5 0 0,-4 1 0 16,3-1-20-16,-3-2 0 0,4 5 1 0,-1-2 0 16,4 6 36-16,-3-7 7 0,3 4 2 0,-4-4 0 15,1 4-26-15,3-1 8 0,0-5-8 0,0 8 0 16,-3-5 10-16,3 2-10 0,-4-2 12 0,4 5-12 16,-3 1 16-16,3-4-3 0,-4 10-1 0,1-10 0 15,-1 7-3-15,-3-4-1 0,4 1 0 0,-4 2 0 16,0-5-8-16,0 2 12 0,0-2-12 0,0-1 12 15,0-2-12-15,-4-4 12 0,4 7-12 0,-3-4 12 16,3-5-4-16,-4 0 0 0,1-4 0 0,-4 4 0 16,3-3-8-16,1-6 0 0,3-6 0 0,-4 0 8 15,4 0-21-15,-7 3-5 0,0 0-1 0,-3-6 0 16,3 0-8-16,-4-3-1 0,0 0-1 0,1-6 0 16,-1 1 16-16,-3-1 3 0,7-3 1 0,-11-3 0 15,4-2-8-15,-3-1-2 0,3 1 0 0,-4-4 0 16,0 4 67-16,4-7 12 0,4 7 4 0,-5-1 0 15,1-3-52-15,7 7-12 0,0-4 0 0,0 4 0 16,7 5-19-16,-3-3-6 0,6 3-2 0,-3 7 0 16,7-7-110-16,0-3-23 0,4 3-4 0</inkml:trace>
  <inkml:trace contextRef="#ctx0" brushRef="#br0" timeOffset="104301.364">6121 12720 1455 0,'0'0'61'16,"0"0"-49"-1,0 0 18-15,0 0 3 0,0 0 1 0,0 0 0 16,0 0 36-16,0 0 7 0,0 0 2 0,0 0 0 16,0 0-42-16,7 0-8 0,3 0-1 0,1 0-1 15,-4 0-19-15,0 0-8 0,0 0 0 0,0 0 8 16,4 0-8-16,-4 0 0 0,3 0 0 0,1 0 0 15,0 3 0-15,-1-3-14 0,1 0 5 0,-4 0 1 0,3 0-6 16,1 0-1-16,-1 0 0 0,-6-3 0 16,7 3-5-16,-4 0-2 0,0-6 0 0,-4 6 0 15,4-6 22-15,-3 0 0 0,3-5 0 0,-4 5 0 16,1-3 0-16,-1 0 0 0,-3 0 0 0,4 3 0 16,-4-11 0-16,-4 8 0 0,4-3 0 0,-3 3 0 15,-1-5 0-15,1 8 0 0,-4-9 0 0,0 3 0 0,0 0 0 0,0 4 0 16,-4-1 0-16,0 3 0 0,4 0 0 0,-7-9 0 15,4 9 10-15,-1 1-10 0,1 2 14 0,-1 0-4 0,4 3-1 16,-4 0 0-16,1 3-19 0,3 0-4 0,0 5-1 0,0 4 0 16,0 0 36-16,3 0 7 0,1-1 2 0,-5 10 0 15,5 3-7-15,-8-4-2 0,8 1 0 0,-1 5 0 16,4-2 0-16,0 2 0 0,0-2 0 16,0 2 0-16,4-2-13 0,-1-4-8 0,8 4 10 15,-4-4-10-15,-3-2 0 0,-1-3 8 0,4 5-8 16,0-11 0-16,0 3 15 0,0 3 0 0,4-7 0 0,-1-2 0 15,1 6-1-15,-4-6 0 0,4-6 0 0,-1 6 0 16,1 0-14-16,3-3 0 0,-4-1 8 0,1-2-8 16,0 3-33-16,-1-3-10 0,4 0-1 15,0 0-1-15,1 0-15 0,-1 0-4 0,0 0 0 16,3-3 0-16,-6 3-148 0,3 0-31 0</inkml:trace>
  <inkml:trace contextRef="#ctx0" brushRef="#br0" timeOffset="104557.401">6632 12887 2097 0,'-10'6'44'0,"6"0"9"0,-3 0-42 0,7-6-11 0,0 0 0 0,-3 3 0 16,3-3 0-16,0 0 0 0,0 0 0 0,0 0 0 15,0 0-24-15,0 0-8 0,3 6 0 0,-3-6-1 16,0 0-152-16,7 0-31 0</inkml:trace>
  <inkml:trace contextRef="#ctx0" brushRef="#br0" timeOffset="109277.869">11416 6993 1074 0,'-7'0'30'0,"3"0"8"0,1-6-30 16,-4 6-8-16,7 0 0 0,-4-6 0 0,1 6 45 0,-1 0 8 16,1-5 2-16,3 5 0 0,0 0 0 0,0 0 0 0,0 0 0 0,0 0 0 15,0 0-12-15,0 0-3 0,0 0 0 0,0 0 0 16,0 0-8-16,0 0-1 0,0 0-1 0,-7 5 0 16,7 1-30-16,-4 6 0 0,4 3 0 0,0-1 0 15,0 1 9-15,4 9-1 0,-1-4 0 0,1 16 0 16,-1-10-8-16,4 3 0 0,-3 7 9 0,3-4-9 15,-4 0 0-15,4 4 8 0,0-4-8 0,0 3 0 16,-3-2 28-16,3-4 2 0,-3-6 0 0,-1 4 0 16,1-4-3-16,-4 4-1 0,0-9 0 0,0 2 0 15,0-2-14-15,0 5-4 0,-4-14 0 0,1 6 0 16,-1-1 32-16,-3 4 5 0,3-6 2 0,-3-6 0 16,0 0-28-16,0-3-6 0,0 0-1 0,-3 2 0 15,-1-2-12-15,-3-6 11 0,-4-8-11 0,4-1 10 16,-3 0 2-16,2-6 0 0,-2-2 0 0,-4 8 0 15,3-5-27-15,0 5-5 0,1-9 0 0,-1 4-1 0,4 5-3 16,3-9 0-16,-3 1 0 0,0 5 0 16,4-9-5-16,-1 10-2 0,0 2 0 0,1-6 0 15,-1 7-77-15,4-7-16 0,4 3-4 0</inkml:trace>
  <inkml:trace contextRef="#ctx0" brushRef="#br0" timeOffset="109611.941">11158 6952 1160 0,'-7'-3'32'0,"0"-3"9"0,4 0-33 0,-4 0-8 0,0-5 0 0,-4 5 0 15,4-6 66-15,3 6 11 0,1 3 3 0,-4-3 0 16,3 6-44-16,4-6-9 0,0 6-2 0,0 0 0 16,0 0 17-16,7-5 3 0,4-1 1 0,-4 6 0 15,4-6-46-15,-1 6 0 0,4 0 0 0,4 6 0 16,0 0 14-16,-1-1 6 0,8 1 2 0,-4-3 0 16,-3 6-30-16,3-3-7 0,-3 9-1 0,3-9 0 15,0-1 16-15,0 1 0 0,0-6 0 0,4 6 0 16,-4-6 12-16,-3 0-12 0,3-6 12 0,0 6-12 15,-3-6-39-15,3 6-14 0,0 0-3 0</inkml:trace>
  <inkml:trace contextRef="#ctx0" brushRef="#br0" timeOffset="110160.047">11613 7493 1337 0,'-21'-6'28'0,"18"6"6"0,-4 0-34 16,0 6 0-16,3-6 0 0,4 0 0 0,-7 0 58 0,7 0 5 0,-7 6 1 0,7-6 0 15,0 0 0-15,0 0 0 0,0 0 0 0,0 0 0 16,0 0-52-16,0 0-12 0,0 0 0 0,0 0 0 15,0 0 54-15,0 0 8 0,4 6 2 0,3-6 0 16,0 6-52-16,3-3-12 0,1-3 0 0,-1 0 0 16,4 5 0-16,1 1 0 0,-1-6 0 0,3 0 0 15,1 6 14-15,0-6 0 0,-4 0 0 0,3 0 0 16,-2 0-14-16,-1 0 9 0,0 0-9 0,-4 6 8 16,1-6-8-16,-1-6-9 0,-2 6 9 0,-1-6-13 15,0 0-30 1,-4 3-5-16,-3 3-2 0,0 0 0 0,0-2 20 0,0-4 4 0,0 3 1 0,-3-3 0 15,3-6 25-15,-4 6 16 0,1 0-3 0,-4-3 0 16,-1 4-13-16,1-1 11 0,0 3-11 0,-3 3 10 16,-1-3-2-16,4 0-8 0,-3 3 12 0,-1 0-4 15,0 3 4-15,-3-3 0 0,0 3 0 0,4-3 0 16,-1 3-12-16,-3 0 12 0,7 0-12 0,-4 2 12 16,11-5-12-16,-7 9 0 0,7-9 0 0,-7 6 0 15,7 6-37-15,-3-6-3 0,6 6-1 0,-3 2 0 16,4-2 33-16,-1-6 8 0,1 6 0 0,3-1 0 15,0-2 10-15,0 3 4 0,3 0 1 0,1 0 0 16,0 5-24-16,-1-11-5 0,4 3-1 0,-3 0 0 0,0-1-2 0,3 4-1 16,0 0 0-16,-4-3 0 15,8 0-55-15,-4-3-11 0,4 2-3 0,6-8-353 16,-2-3-72-16</inkml:trace>
  <inkml:trace contextRef="#ctx0" brushRef="#br0" timeOffset="110716.52">12869 6999 1552 0,'0'0'44'0,"0"0"10"0,-3-6-43 0,-1 0-11 16,1 0 0-16,-1 1 0 0,1 5 53 0,-1-9 9 16,1 6 2-16,-1-6 0 0,1 3 23 0,-1 0 5 15,-3 0 0-15,3-5 1 0,-3-1-47 0,0 0-10 16,0-3-1-16,-3 4-1 0,-1-7-26 0,1 3-8 15,-5 3 0-15,5-5 0 0,-4 5 0 0,3 0 0 16,1 3 0-16,-5 1 0 16,5-1 0-16,3 3 0 0,-4 6 0 0,4-6 0 15,-3 12-12-15,3-6-5 0,-4 6-2 0,4 9 0 16,0 2-5-16,3 1-2 0,1 2 0 0,-1 4 0 0,4 5 6 16,-3-2 0-16,3 2 1 0,0 9 0 0,0-5 19 15,0 2 0-15,0 0 0 0,0 4 0 0,3-1 28 0,1 0 8 0,-4-3 3 0,3 6 0 16,-3-2-11-16,0-1-3 0,0-6 0 0,0-2 0 15,4-1 11-15,-4-3 3 0,0 4 0 0,0-10 0 16,0 4-17-16,0-6-3 0,0 2-1 0,0-2 0 16,0-1-18-16,0 1 8 0,0-3-8 0,-4-4 0 15,8 1 0-15,-4 0 0 0,0-6 0 0,3 3 0 16,-3-3-41 0,4 5-15-16,-1-5-4 0,-3-6 0 0,0 0 41 0,0 0 8 0,7 12 2 0,1-6 0 15,-8-6-63 1,0 0-12-16,0 0-2 0,0 0-501 0,7 12-100 0</inkml:trace>
  <inkml:trace contextRef="#ctx0" brushRef="#br0" timeOffset="111023.119">12397 7369 1335 0,'0'0'29'0,"0"0"7"0,0 0 0 0,0 0 2 0,0 0-30 0,0 0-8 16,0 0 0-16,0 0 0 0,0 0 65 0,0 0 12 0,0 0 3 0,0 0 0 15,7 6-20-15,0-6-3 0,0 0-1 0,0 0 0 16,3-6-14-16,1 6-3 0,0 0-1 0,3 6 0 16,0-6-38-16,0 0 0 0,0 0 0 0,4 0 0 15,-1 0 0-15,1 0 0 0,0 0 0 0,-4 0 0 16,7 0 0-16,-11 0 0 0,5 0 0 0,-1 0 0 15,0 0 0-15,0 0 0 0,0 0 0 0,0 0 0 16,0-6-8-16,4 6-7 0,-4 0-1 0,4 0 0 31,-4 0-76-31,0 6-16 0,0-6-4 0</inkml:trace>
  <inkml:trace contextRef="#ctx0" brushRef="#br0" timeOffset="111538.58">13003 7402 1576 0,'0'0'35'0,"0"0"7"0,0 0 2 0,0 0 0 15,-7 0-36-15,0-3-8 0,0 0 0 0,0 0 0 0,-3 3 92 0,3-3 16 16,-1 3 3-16,-2-3 1 0,-1 3-43 0,1 0-8 16,-1 0-1-16,4 0-1 0,-4 0-35 0,4 3-6 15,-3 0-2-15,3 0 0 16,0 3-16-16,0 0 0 0,0 0 0 0,0 5-9 15,3 1 9-15,-3 0-12 0,3 0 12 0,1 2-12 0,-1 4 12 0,1-6-10 16,3-1 10-16,-4 10-10 16,4-9 10-16,0 0 0 0,-3-1 0 0,3 1 0 0,0 9 0 0,3-15 0 15,-3 5 10-15,4-2-10 0,-1 0 16 0,-3-9-2 0,4 6-1 0,-4-6 0 16,0 0 7-16,0 0 0 0,11 3 1 16,-11-3 0-16,10-3-3 0,4-6-1 0,-3 3 0 15,-1-3 0-15,1-8-17 0,0 5 10 0,-1 0-10 0,-3-3 8 16,4 10-8-16,-4-7 0 15,0 0-12-15,0 0 12 0,0-2-16 0,-3 8 5 0,3-6 1 0,-4 6 0 16,-3-6-6-16,4 6 0 0,-1 1-1 0,-3 5 0 16,0 0-10-1,0 0-1-15,0-3-1 0,0 3 0 0,0 0 16 0,0 0 3 0,0 0 1 16,0 0 0-16,0 0-6 0,0 0-1 0,-3 5 0 0,3 4 0 16,-4-3 16-16,4 6 0 0,0 0 0 0,-3-6 10 15,3 2 6-15,0 4 2 0,3 0 0 0,-3 6 0 16,4-7-7-16,-4 1-2 0,3-3 0 0,1 3 0 15,-1 5-9-15,1-8 0 0,-4-9-12 0,3 9 12 16,4 3 0-16,-3-4 13 0,-1 4 0 0,-3-12 0 16,0 0-13-16,0 0-18 0,15 6 4 0,-5-6 1 15,1 6-92-15,-1-6-19 0,-10 0-3 0,14-6-1 16</inkml:trace>
  <inkml:trace contextRef="#ctx0" brushRef="#br0" timeOffset="111841.71">13173 7425 1497 0,'0'0'32'0,"0"0"8"0,0 0 0 0,0 0 4 0,0 0-36 0,0 0-8 0,0 0 0 0,-4 6 0 15,4 0 53-15,0 3 9 0,-3-3 2 0,3 0 0 16,0 0-4-16,3 5-1 0,-3 1 0 0,0 0 0 16,4-6-43-16,-4 5-16 0,3 4 11 0,-3-3-11 15,0 0 0-15,4-1 0 0,-4 1 0 0,0-3 0 16,3 3 0-16,-3 0 0 0,4 5 0 0,-1-8 0 16,-3 0 0-16,4-3 0 0,-1-3 0 0,1 2 0 15,-1 7-96-15,1-6-26 0,0 6-5 0,-1-6-615 16</inkml:trace>
  <inkml:trace contextRef="#ctx0" brushRef="#br0" timeOffset="112032.727">13085 7269 1314 0,'0'0'37'0,"-4"6"8"0,0 3-36 0,4-3-9 16,-3 0 0-16,3 6 0 0,-4-6 53 0,4-1 9 16,0 1 2-16,0 0 0 0,4 3-52 0,-1-3-12 0,5 0 0 15,-1-6-663-15</inkml:trace>
  <inkml:trace contextRef="#ctx0" brushRef="#br0" timeOffset="112706.771">13494 7487 1242 0,'0'0'35'16,"0"0"9"-16,0 0-36 0,0 0-8 0,0 0 0 0,0 0 0 0,0 0 68 0,-4-6 12 16,4 6 3-16,0-6 0 0,0 6-1 0,-3-6 0 15,3 6 0-15,-4-5 0 0,4 5-32 0,0 0-6 16,0 0-2-16,-7-3 0 0,4 0-19 0,3 3-4 15,-7-3-1-15,-1 3 0 0,8 0-10 0,-7 0-8 16,7 0 9-16,-7 6-9 0,0-3 0 0,0 2 0 16,0 7 0-16,0-6-10 0,0-967 10 0,4 1934 0 15,-5-964 0-15,5 2 0 0,-1 7 0 16,-3-12 0-16,4 6 0 0,-4-1 0 16,3 4 12-16,-3 3 2 0,4-6 0 0,-4-1 0 0,3-5 18 0,4 0 3 15,0-6 1-15,0 0 0 0,0 0-36 0,0 0 0 16,-3 6 0-16,3-6 0 0,0 0 33 0,0 0 3 15,0 0 1-15,0 0 0 0,0 6-22 0,0-6-5 0,0 0-1 0,3-3 0 16,-3 3-9-16,0 0 12 0,4-3-12 0,-4 3 12 16,7 0-12-16,-4-3 0 0,4 3 0 0,0-3 0 15,4 0 0-15,-4 0 0 0,0 3 0 0,-7 0 0 16,7 0 0-16,-7 0-9 0,11 0 9 0,-4 3 0 16,-7-3-15-16,10 3 4 0,-10-3 1 0,11 6 0 15,-4-3-22-15,0 3-4 16,-7-6 0-16,7 6-1 0,0 5 37 0,4 1 0 0,-8-6 0 0,4 0 0 15,-3 3 0-15,-1 0 0 0,1 5 0 0,-4-8 0 16,3 6 0-16,-3 0 0 0,0-4 0 0,0 1 0 16,0-3 0-16,0 3 0 0,-3-3 0 0,-1 0 0 15,1 0 20-15,-1-1 11 0,1 1 2 0,-4 0 1 0,0-3-34 16,0 0 0-16,0 0 0 0,-1 0 0 16,-2-3-19-16,3 3-10 0,0-3-3 15,0 0 0-15,-4 0-129 0,4 0-27 0,-7-3-4 0</inkml:trace>
  <inkml:trace contextRef="#ctx0" brushRef="#br0" timeOffset="113457.518">13822 7543 1530 0,'0'0'33'0,"0"0"7"0,0 0 2 0,0 0 2 0,0 0-36 16,0 0-8-16,0 0 0 0,0 0 0 0,-7 6 75 0,0-6 13 15,7 0 2-15,-7 0 1 0,7 0-39 0,-7 6-8 16,0-6-2-16,0 6 0 0,7-6-28 0,-8 0-6 15,1 5 0-15,0-5-8 0,0 0 8 0,0 6-8 16,7-6 0-16,-7 3 0 0,0-3 0 0,0 3 0 16,0 3 0-16,0-3 0 0,0 3 0 0,0 0 0 15,3 0 0-15,-3 0 0 0,4 5-16 0,-1-2-4 16,-3 3-1-16,4 0 0 0,-1 5 21 0,1-5 0 16,-1 0 0-16,0 5 0 15,1-2 27-15,3-9 9 0,0 6 3 0,0-6 0 16,0 2-15-16,3 1-2 0,5-3-1 0,-5 3 0 0,4-3-13 0,0-6-8 15,4 6 8-15,-4-6-8 16,3 0 25-16,1-6 1 0,0 0 0 0,3 0 0 0,0-3-14 16,-4 0-2-16,5 1-1 0,-5-4 0 0,4 6-9 0,-3-6 0 0,-1 6 9 0,1-5-9 15,-4 2 0-15,0-3 0 0,4 0 0 0,-8 6 0 16,-3 6-16-16,7-6-5 0,0-2-1 0,-3 5 0 16,-4 3-2-16,0 0-1 0,0 0 0 0,0 0 0 15,0 0 9-15,0 0 3 0,0 0 0 0,0 0 0 16,0 0 5-16,0 0 8 0,0 0-13 0,0 0 5 15,0 0 8-15,0 0 0 0,0 0 0 0,3 11 0 16,-3-11-32 0,4 12 0-16,-1-6-1 0,1 6 0 0,-1-3 57 0,4 0 11 0,1 5 2 0,-1-2 1 15,0 0-23-15,3-3-5 0,-3 2-1 0,4-2 0 16,-4 6-9-16,0-9 0 0,0 0 0 0,-7-6 0 16,11 5 8-16,-11-5 0 0,7 6 0 0,-7-6 0 15,10 3-19-15,-3 0-4 0,-7-3-1 0,7 3-613 16,4-6-123-16</inkml:trace>
  <inkml:trace contextRef="#ctx0" brushRef="#br0" timeOffset="113776.64">14150 7561 1497 0,'0'0'32'0,"0"0"8"0,0 5 0 0,-4 4 4 0,4 0-36 0,0 0-8 0,0 3 0 0,0 5 0 16,0-11 104-16,0 6 20 0,4 0 3 0,-4-4 1 16,0 4-52-16,3 0-9 0,1-6-3 0,-1 0 0 15,1 0-51-15,0 5-13 0,-1-2 0 0,1 3 0 16,-1-6 30-16,1 0 3 0,-1 3 1 0,1 5 0 15,-1-5-26-15,1-3-8 0,-4-6 0 0,0 0 0 16,3 12-24-16,1-6-9 16,-1 5-2-16,-3-11 0 0,0 0-125 0,0 0-26 0,0 0-5 0,0 0-1 15</inkml:trace>
  <inkml:trace contextRef="#ctx0" brushRef="#br0" timeOffset="113950.913">14143 7419 1728 0,'0'0'38'0,"0"0"8"0,0 0 2 0,0 0 0 0,0 0-39 0,0 0-9 16,0 0 0-16,0 0 0 0,0 0 0 0,-4 6 0 16,4-6 0-16,4 12 0 15,3-6-100-15,0-3-23 0,11 3-4 0,-1-3-1 0</inkml:trace>
  <inkml:trace contextRef="#ctx0" brushRef="#br0" timeOffset="114509.915">14661 7511 1728 0,'0'0'38'0,"0"0"8"0,0 0 2 0,-10-3 0 0,3 3-39 0,0-3-9 0,3 3 0 0,-6 0 0 0,3-973 53 0,-4 1940 9 15,4-967 2-15,0 0 0 0,3 0 51 0,-3 0 10 16,7 0 3-16,-7 0 0 0,0 0-103 0,0 6-25 15,0-6 0-15,0 3 0 16,0 3-46-16,0-1-14 0,3 4-4 0,-3 0 0 0,0 9 52 0,4-7 12 16,-4 1 0-16,3 3 0 0,1-3 0 0,-1 5 0 15,1-8 0-15,-4 6 0 0,3 5 0 0,0-2 0 16,1-9 0-16,3 6 0 0,-4-1 0 0,4-2 0 16,0 0 0-16,0-6 0 0,0 5 0 0,0-5 0 15,0 0 0-15,0-6 0 0,0 0 24 0,0 0 8 16,7 9 2-16,-3-3 0 0,-4-6-22 0,7 0-4 15,0 0 0-15,0 0-8 0,0 0 25 0,4 0-1 16,-1-6-1-16,-3 6 0 0,1-6-23 16,-1 3 0-16,3 0 0 0,1 0 0 0,-4 0 0 0,3 3 0 0,1 0 0 15,3 0 0 1,0 0-17-16,-3 3-8 0,3 0-2 0,-4 0 0 0,1 0 18 0,-4 3 9 16,4 6-10-16,-8-6 10 0,4 5-8 0,-3-2 8 15,-1 6 0-15,-3 0-9 0,0 2 9 0,0-2 0 0,-3 3 0 0,-1-1 0 16,-3 1 0-16,0-3 12 0,0 2-2 0,-7 1-1 15,3-6 0-15,1 2 0 0,-1-5 0 0,-3 6 0 16,0-9-106 0,0 0-22-16,-11-6-4 0,8-18-1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4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2.xml"/><Relationship Id="rId9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37" Type="http://schemas.openxmlformats.org/officeDocument/2006/relationships/customXml" Target="../ink/ink5.xml"/><Relationship Id="rId36" Type="http://schemas.openxmlformats.org/officeDocument/2006/relationships/image" Target="../media/image24.png"/><Relationship Id="rId57" Type="http://schemas.openxmlformats.org/officeDocument/2006/relationships/customXml" Target="../ink/ink6.xml"/><Relationship Id="rId95" Type="http://schemas.openxmlformats.org/officeDocument/2006/relationships/customXml" Target="../ink/ink7.xml"/><Relationship Id="rId94" Type="http://schemas.openxmlformats.org/officeDocument/2006/relationships/image" Target="../media/image53.png"/><Relationship Id="rId56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deux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14:cNvPr>
              <p14:cNvContentPartPr/>
              <p14:nvPr/>
            </p14:nvContentPartPr>
            <p14:xfrm>
              <a:off x="4461480" y="474984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2120" y="47404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9816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9" y="1850338"/>
            <a:ext cx="10638183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was packing my suitcase when ten beavers entered my room and told me that they happily ate apples at the beach. 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14:cNvPr>
              <p14:cNvContentPartPr/>
              <p14:nvPr/>
            </p14:nvContentPartPr>
            <p14:xfrm>
              <a:off x="6461609" y="4303518"/>
              <a:ext cx="8280" cy="79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452609" y="4294878"/>
                <a:ext cx="2592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14:cNvPr>
              <p14:cNvContentPartPr/>
              <p14:nvPr/>
            </p14:nvContentPartPr>
            <p14:xfrm>
              <a:off x="6601649" y="5229798"/>
              <a:ext cx="360" cy="68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593009" y="5221158"/>
                <a:ext cx="180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14:cNvPr>
              <p14:cNvContentPartPr/>
              <p14:nvPr/>
            </p14:nvContentPartPr>
            <p14:xfrm>
              <a:off x="10464089" y="5022438"/>
              <a:ext cx="360" cy="36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10257809" y="4963752"/>
                <a:ext cx="382320" cy="532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EE5F188-46F4-4E77-B3D4-CA93B4A923D9}"/>
                  </a:ext>
                </a:extLst>
              </p14:cNvPr>
              <p14:cNvContentPartPr/>
              <p14:nvPr/>
            </p14:nvContentPartPr>
            <p14:xfrm>
              <a:off x="900360" y="2349360"/>
              <a:ext cx="10828440" cy="2567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EE5F188-46F4-4E77-B3D4-CA93B4A923D9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891000" y="2340000"/>
                <a:ext cx="10847160" cy="258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165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uses two different </a:t>
            </a:r>
            <a:r>
              <a:rPr lang="en-US" dirty="0" err="1"/>
              <a:t>être</a:t>
            </a:r>
            <a:r>
              <a:rPr lang="en-US" dirty="0"/>
              <a:t> verbs in the passé </a:t>
            </a:r>
            <a:r>
              <a:rPr lang="en-US" dirty="0" err="1"/>
              <a:t>composé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ADBE865-BDA8-43DF-BEBB-D563C85E625D}"/>
                  </a:ext>
                </a:extLst>
              </p14:cNvPr>
              <p14:cNvContentPartPr/>
              <p14:nvPr/>
            </p14:nvContentPartPr>
            <p14:xfrm>
              <a:off x="1190160" y="2264760"/>
              <a:ext cx="9349920" cy="794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ADBE865-BDA8-43DF-BEBB-D563C85E62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80800" y="2255400"/>
                <a:ext cx="9368640" cy="81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deux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avertissement</a:t>
            </a:r>
          </a:p>
          <a:p>
            <a:pPr marL="0" indent="0" algn="ctr">
              <a:buNone/>
            </a:pPr>
            <a:r>
              <a:rPr lang="fr-FR" dirty="0"/>
              <a:t>révision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8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Mur (The Wall), a short story by Jean-Paul Sartre, is considered a masterpiece of the genre of writing known as </a:t>
            </a:r>
            <a:r>
              <a:rPr lang="en-US" sz="2800" b="1" dirty="0" err="1"/>
              <a:t>existensialism</a:t>
            </a:r>
            <a:r>
              <a:rPr lang="en-US" sz="2800" b="1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E290EA4-2892-4AFD-A595-6C73E0A780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29917" y="2523166"/>
            <a:ext cx="3928677" cy="3808059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4FFF43F-0666-499B-B05A-8CF61251E87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41165" y="2501709"/>
            <a:ext cx="5039620" cy="377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6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548E4-B887-4A24-97EC-BD92FD64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BAA1C-467E-4FA5-9425-EFC462F7B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0709"/>
            <a:ext cx="10515600" cy="547625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AVERTISSEMENT</a:t>
            </a:r>
          </a:p>
          <a:p>
            <a:pPr marL="0" indent="0" algn="ctr">
              <a:buNone/>
            </a:pPr>
            <a:r>
              <a:rPr lang="en-US" b="1" dirty="0"/>
              <a:t>Examen: </a:t>
            </a:r>
            <a:r>
              <a:rPr lang="en-US" b="1" dirty="0" err="1"/>
              <a:t>Unité</a:t>
            </a:r>
            <a:r>
              <a:rPr lang="en-US" b="1" dirty="0"/>
              <a:t> 7 et …</a:t>
            </a:r>
          </a:p>
          <a:p>
            <a:pPr marL="0" indent="0" algn="ctr">
              <a:buNone/>
            </a:pPr>
            <a:r>
              <a:rPr lang="en-US" b="1" dirty="0" err="1"/>
              <a:t>jeudi</a:t>
            </a:r>
            <a:r>
              <a:rPr lang="en-US" b="1" dirty="0"/>
              <a:t>, le trois </a:t>
            </a:r>
            <a:r>
              <a:rPr lang="en-US" b="1" dirty="0" err="1"/>
              <a:t>avril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4E727A-C7DB-4F72-BB84-92DBF2D48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767" y="677518"/>
            <a:ext cx="5277876" cy="276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8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2D3E6-7115-4638-80C8-E40E15464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32ED9-088E-4203-977D-8282D1564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61" y="531743"/>
            <a:ext cx="10515600" cy="57446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passé compose avec </a:t>
            </a:r>
            <a:r>
              <a:rPr lang="en-US" dirty="0" err="1"/>
              <a:t>être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Direct object pronouns.</a:t>
            </a:r>
          </a:p>
          <a:p>
            <a:pPr marL="0" indent="0">
              <a:buNone/>
            </a:pPr>
            <a:r>
              <a:rPr lang="en-US" dirty="0" err="1"/>
              <a:t>Adverbes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Verbs dire, </a:t>
            </a:r>
            <a:r>
              <a:rPr lang="en-US" dirty="0" err="1"/>
              <a:t>écrire</a:t>
            </a:r>
            <a:r>
              <a:rPr lang="en-US" dirty="0"/>
              <a:t>, lire.</a:t>
            </a:r>
          </a:p>
          <a:p>
            <a:pPr marL="0" indent="0">
              <a:buNone/>
            </a:pPr>
            <a:r>
              <a:rPr lang="en-US" dirty="0" err="1"/>
              <a:t>Imparfait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Sentences with a direct object and indirect object pronoun.</a:t>
            </a:r>
          </a:p>
          <a:p>
            <a:pPr marL="0" indent="0">
              <a:buNone/>
            </a:pPr>
            <a:r>
              <a:rPr lang="en-US" dirty="0"/>
              <a:t>Vocabulary p. 308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3BC7EBC-7EA9-4D41-85F8-0DBF7B7659D5}"/>
                  </a:ext>
                </a:extLst>
              </p14:cNvPr>
              <p14:cNvContentPartPr/>
              <p14:nvPr/>
            </p14:nvContentPartPr>
            <p14:xfrm>
              <a:off x="4513680" y="1480320"/>
              <a:ext cx="7506000" cy="1599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3BC7EBC-7EA9-4D41-85F8-0DBF7B7659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04320" y="1470960"/>
                <a:ext cx="7524720" cy="161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437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91F7B-311D-479B-A533-38C1CF660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714F5-D134-4259-8D19-CDAF41AA1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19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54311</TotalTime>
  <Words>162</Words>
  <Application>Microsoft Office PowerPoint</Application>
  <PresentationFormat>Widescreen</PresentationFormat>
  <Paragraphs>81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Le Mur (The Wall), a short story by Jean-Paul Sartre, is considered a masterpiece of the genre of writing known as existensialism.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669</cp:revision>
  <cp:lastPrinted>2017-03-27T17:21:08Z</cp:lastPrinted>
  <dcterms:created xsi:type="dcterms:W3CDTF">2016-10-03T16:25:09Z</dcterms:created>
  <dcterms:modified xsi:type="dcterms:W3CDTF">2025-04-02T16:00:26Z</dcterms:modified>
</cp:coreProperties>
</file>