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387" r:id="rId3"/>
    <p:sldId id="469" r:id="rId4"/>
    <p:sldId id="406" r:id="rId5"/>
    <p:sldId id="475" r:id="rId6"/>
    <p:sldId id="477" r:id="rId7"/>
    <p:sldId id="470" r:id="rId8"/>
    <p:sldId id="464" r:id="rId9"/>
    <p:sldId id="465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87"/>
            <p14:sldId id="469"/>
            <p14:sldId id="406"/>
            <p14:sldId id="475"/>
            <p14:sldId id="477"/>
            <p14:sldId id="470"/>
            <p14:sldId id="464"/>
            <p14:sldId id="465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2T18:42:08.5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5796 4994 781 0,'0'0'16'0,"0"0"5"0,0 0-21 0,0 0 0 0,0 0 0 0,0 0 0 16,4 6 17-16,-4-6-1 0,0 0 0 0,0 6 0 31,0-6 3-31,3 6 0 0,-3-6 0 0,0 6 0 0,0-6-29 0,0 0-6 0,0 0 0 0,0 5-1 16,0-5 33-16,-3 9 6 0,3-9 2 0,0 12 0 15,-4-6 12-15,4 0 4 0,0 6 0 0,0-7 0 16,0 7-32-16,0-12-8 0,0 0 0 0,0 0 0 16,0 0-11-16,0 0-3 0,-7 0-1 0,7 0 0 15,0 0 24-15,0 0 5 0,0 0 1 0,-3 0 0 16,-1-12-15-16,-3 12 0 0,-4-11 0 0,4 5 0 16,0 0 54-16,0-6 8 0,-3 0 2 0,3 9 0 15,-4-8-52-15,-3 5-12 0,0 0 0 0,-4 0 0 16,8 0 0-16,-5-8 0 0,-6 5 0 0,4 6 0 15,3-3-12-15,-4 6 12 0,4 0-12 0,0 0 12 0,7 0-13 0,-8 6 4 16,1-6 1-16,4 9 0 16,-1 2-12-16,4 1-1 0,0 6-1 0,-3-4 0 15,2 10 10-15,-2-6 3 0,-1 2 0 0,1-2 0 16,3 5-6-16,0-11-1 0,-4 6 0 0,-3 8 0 0,7-8 44 0,0 8 9 0,-4-2 2 16,1 8 0-16,3 3-20 0,0-11-4 0,-1 8-1 0,1-5 0 15,4 2-2-15,-1-5-1 0,4-4 0 16,0 4 0-16,4-7 19 0,-1-2 4 0,8 3 1 15,-4-1 0-15,7-5-5 0,-3 0-1 16,3 3 0-16,4 2 0 0,-1-5-29 0,1-3 0 0,-1 0 0 0,5-1 0 16,-1-2 0-16,-4 0-10 0,8 0 0 0,-11 0 0 15,7-6 10-15,1 0 0 0,-1 0 0 0,3 0-432 16,1 0-88-16</inkml:trace>
  <inkml:trace contextRef="#ctx0" brushRef="#br0" timeOffset="717.679">6128 5426 806 0,'0'0'17'0,"0"0"4"0,0 0 1 0,-7 12 2 0,3 0-24 0,1-6 0 16,3-6 0-16,-7-6 0 0,0 0 72 0,7 6 9 15,0 0 3-15,0 0 0 0,-4 0-14 0,-3-6-2 16,7 6-1-16,0 0 0 0,0 0-20 0,0 0-4 0,-7 0-1 0,7 0 0 15,0 0-18-15,0 0-4 0,0 0-1 0,0 0 0 16,0 0-19-16,0 0 0 0,0 0 0 0,0 0-9 16,0 0 9-16,7 6-13 0,-4 0 5 0,5 6 8 15,-1 2-9-15,0-2 9 0,0-973 0 0,3 1934 0 16,-3-967-8-16,4-1 8 0,-4 4 0 16,0 0 0-16,0 6 0 0,0-3 0 0,0-7 0 0,0-5 0 15,0 0 0-15,-3-5 0 0,3 5 0 0,0-12 0 16,0 6 0-16,4 0 0 0,-4-3 8 0,0 3-8 15,0-5 9-15,0-1-9 0,-4 0 8 0,4 3-8 16,0 6 11-16,-3-3-3 0,-1-8-8 0,-3-4 12 16,0 6-27-16,0 1-5 0,0-4-2 0,-3 9 0 15,3 6 22-15,-7-6 16 0,-4 0-2 0,4 0-1 16,0-5-13-16,0 2-18 0,-3-3 4 0,-1 6 1 16,0 0 13-16,-3 0 0 0,4 6 0 0,-1 0 0 0,-3 0 0 15,7 0 15-15,-11 0-3 0,4 6-1 0,0 0-11 16,0 0 0-16,3 6 0 0,-3 2 0 0,4 4 0 15,-1-3 0-15,1 8-12 0,6-5 12 0,-7 0-12 0,1-1 12 16,3 4-10-16,0-4 10 0,0 1 0 0,-4 9 0 16,8-10 0-16,-4 7 10 0,3 2-10 0,0-2 0 15,1 2-10-15,-1 4 10 0,1-4 10 0,-1-2 8 16,1-4 2-16,3-2 0 0,-4 5-32 0,4-17-7 16,0-6-1-16,4 0 0 0,-4 0 20 0,0 0 0 15,3 0 0-15,4 6 0 0,0-6 0 0,4 9 0 16,3-6 0-16,-3 3 0 0,3-3 17 0,3 14 7 15,-2 16 2-15,2-16 0 0,4-34-26 0,-3 17 0 16,0 23-9-16,-1-5 9 16,8-6-74-16,-7-24-8 0,3-24-2 0</inkml:trace>
  <inkml:trace contextRef="#ctx0" brushRef="#br0" timeOffset="1112.274">6657 5012 672 0,'0'0'19'0,"0"0"4"0,0-6-23 16,-4 0 0-16,4 0 0 0,-3 0 0 0,-4-6 67 0,7 10 9 15,0 2 1-15,-4-6 1 16,4 6-1-16,-3-6 0 0,3 6 0 0,0 0 0 0,-4 3-19 0,1 0-4 16,3-3-1-16,-4 6 0 0,1 2-19 0,-1-2-4 15,1 0-1-15,-1 6 0 16,1 0-29-16,-1 8 0 0,0-2 0 0,-3 11 0 16,7-8 16-16,-3 8 0 0,-1-2 0 0,4 8 0 15,0-3-26-15,0 4-5 0,4 2-1 0,-4-3 0 16,0 3 16-16,3-2 0 0,-3-4 0 0,0 6 0 15,0-9 12-15,0-2 4 0,0 2 2 0,0-5 0 0,0 2-18 16,0-8 0-16,-3 0 8 0,3 2-8 0,-4-8 0 16,4 6 10-16,-7-4-10 0,4-2 8 15,3 0-33-15,-4-6-7 0,1-6-2 0</inkml:trace>
  <inkml:trace contextRef="#ctx0" brushRef="#br0" timeOffset="1714.069">6802 5482 836 0,'0'12'24'0,"0"-12"4"16,0 0-28-16,0 0 0 0,0 0 0 0,0 0 0 16,0 0 57-16,0 0 6 0,7 6 1 0,-4 0 0 15,-3-6 51-15,7 0 10 0,0-6 3 0,4 0 0 16,-4 6-103-16,-4 0-25 0,8 0 0 0,-4 0 0 15,0 0 56-15,0 0 7 0,4 0 1 0,-1 6 0 16,-3 0-52-16,-3-6-12 0,-1 5 0 0,1 4 0 16,-4 0 0-16,4 6 0 0,-1-3 0 0,1 5 0 15,-4-2 0-15,3 8 0 0,-3-5 0 0,0 9 0 0,0-4 0 0,0 4 0 16,-3 8 0-16,3-12 0 0,0 4 0 0,0-4 0 16,0-5 0-16,3 3 0 0,1 8 0 0,3-9 0 15,0 10 0-15,0-7 0 0,3-2 36 0,-3-9 4 16,4-1 0-16,0-5 1 0,-1 0-17 0,4-6-4 15,0 6-1-15,-3-6 0 0,7-6-19 0,-4 0 10 16,3 0-10-16,-3-5 8 0,4-1-8 16,-4-6 0-16,4 4 0 0,0-4 0 15,-4-3 0-15,0 4 0 0,3-7 0 0,-3-2 0 0,-3 2 29 0,3 1 4 0,-3-4 1 0,-1 4 0 16,-3-4-54 0,0 10-12-16,-3-1-1 0,-1-3-1 0,1 7 58 0,0-1 12 0,-4-3 3 0,0 4 0 15,0-1-39-15,0 6 0 0,-4-3 0 0,0 1 0 16,-3-1-33-16,0 3-2 0,0-3 0 15,4 6 0-15,-11-5-23 0,7 5-5 0,0-6-1 16,0 3 0-16,3 3-102 0,4 6-21 0</inkml:trace>
  <inkml:trace contextRef="#ctx0" brushRef="#br0" timeOffset="2050.125">7475 5567 1120 0,'0'0'23'0,"0"6"6"0,-3 0-29 0,-1-3 0 0,4 6 0 0,-3 6 0 15,3-4 102-15,0 1 14 0,-4 3 4 0,4-1 0 16,-3 1-64-16,3-3-13 0,-4 6-3 0,4-1 0 16,0 4-12-16,0-4-4 0,0 1 0 0,0 9 0 15,0-16-24-15,0 7 0 0,0-6 8 0,0 2-8 16,-3-2 0-16,3 0 0 0,0 0 0 0,0-4 0 16,-4-2 0-16,4-6-12 0,0 0 2 0,0 0 1 15,0 0-88-15,0 0-18 0,7-6-3 0</inkml:trace>
  <inkml:trace contextRef="#ctx0" brushRef="#br0" timeOffset="2245.863">7430 5135 1552 0,'-4'12'44'0,"0"-6"10"0,1 9-43 16,-1-4-11-16,1 1 0 0,3 0 0 0,-4 0 23 0,4-4 2 16,0-2 1-16,0-6 0 15,0 0-110-15,0 0-21 0,0 0-5 0,7-9-486 0</inkml:trace>
  <inkml:trace contextRef="#ctx0" brushRef="#br0" timeOffset="3154.924">8491 5388 794 0,'-7'0'33'0,"0"6"-33"16,4-6 86-16,-4 0 10 15,0 3 3-15,0-3 0 0,0 0-32 0,7 0-7 0,-4 3 0 0,-3-3-1 31,7 0-13-31,-4 3-2 0,4-3-1 0,-7 6 0 0,0-3-5 0,0 5-1 16,0-8 0-16,0 6 0 0,0-6-10 0,0 6-3 0,0 0 0 0,0-6 0 16,0 6-16-16,-4 0-8 0,1 6 8 0,-1-4-8 15,0 4 9-15,1-6-9 0,-1 6 10 0,1-1-10 16,3-2 0-16,-7 0 0 0,3 0 0 0,0 9 0 16,4-13 0-16,0 7 0 0,0-6 0 0,0 0 0 15,4 0 0-15,3-6 0 0,0 9 0 0,0-9 0 16,-4 11-45-16,4-11-15 15,0 0-4-15,4 6 0 0,-4-6 52 0,3 6 12 0,-3 0 0 0,4 0 0 16,3-6 0-16,0 6 0 0,0-6 0 0,3 0 0 16,-2 0 0-16,-5 0 0 0,4 3 0 0,4-3 0 15,-11 3 0-15,7-3 0 0,0 3 0 0,0 0 0 16,-4 0 0-16,4-3 0 0,0 0 0 0,1 2 0 16,-5-2 20-16,4 3 6 0,0-3 2 0,-7 0 0 15,7 6-28-15,-7-6 0 0,7 0 0 0,0 6 0 16,-7-6 0-16,4 6 0 0,3 0 0 0,-7-6 0 15,3 12 0-15,-3-12 0 0,11 0 0 0,-11 0 0 16,7 6 0-16,-3-3 0 0,-1 2 8 0,-3-5-8 16,7 9 0-16,-7 0 8 0,4-3-8 0,-1 0 8 15,-3 6 3-15,0-7 0 0,0 1 0 0,0 0 0 16,0 3 9-16,-3-3 1 0,-1 0 1 0,1 0 0 0,-1 0-3 16,1-1-1-16,-1 1 0 0,-3 0 0 0,4-6-1 15,-1 6 0-15,0 3 0 0,-3-6 0 0,0 3-5 16,0-3 0-16,0 3-1 0,-3-1 0 0,-1-5-11 0,4 0 10 15,-4 0-10-15,4 0 10 0,-3-5-2 0,-1 5-8 16,-3-6 12-16,0 3-4 0,0 0-8 0,0 0 0 16,0 0 9-16,0-6-9 0,-1 9 0 0,5-6 0 15,-1 6 0-15,4-6 0 16,-3 0-23-16,-1 6-5 0,4 0-2 0,-4 0 0 16,11 0-16-16,0 0-3 0,0 0-1 0,0 0 0 15,0 0-99-15,0 0-20 0,0 0-4 0</inkml:trace>
  <inkml:trace contextRef="#ctx0" brushRef="#br0" timeOffset="3804.019">8876 5617 1552 0,'-7'6'44'0,"-4"-6"10"0,1 6-43 0,-1-6-11 0,4 6 0 0,-4 3 0 31,1-6 51-31,-1-3 8 0,1 0 1 0,-4 3 1 16,3-3-46-16,0 3-15 0,1 0 8 0,-1-1-8 0,4 1 0 0,-3-3 0 0,3 6 0 0,0-6 0 16,7 0 0-16,-8 6 0 0,8-6 0 0,-7 6 0 15,7-6 0-15,-7 0 0 0,7 0 0 0,-7 12 0 16,4 0 8-16,-4-7-8 0,3 7 12 0,1 9-12 16,-1-9 0-16,4-1 0 0,0-2 0 0,-3 9-12 15,3-12 12-15,0 5 0 0,3-5 0 0,-3 6 0 16,4-6 0-16,3 0 0 15,0 0 0-15,0-3 0 0,0 3 0 0,3-6 0 0,1 5 0 0,0-5 0 16,-1-5 0-16,4 5 0 0,-3-6 0 0,-1 0 0 16,5-3 0-16,-5-3-11 0,4 6 11 0,0 0-10 15,-3-5 10-15,0-7 0 0,-4 6 10 0,3 3-10 16,-3-2 9-16,0 5-9 0,0-6 8 0,0 6-8 16,-3-3 0-16,-1 1 8 0,5-1-8 0,-5-3 0 15,1 0 8-15,-1 0-8 0,1 1 0 0,-1 2 8 16,-3 3 0-16,4 0 0 0,-4 6 0 0,0 0 0 15,0 0-8-15,0 0 0 0,0 0 0 0,0 0-11 16,7 6 11-16,-4 3 0 0,4 0 0 0,-3 5 0 16,-1 4 22-16,1 0 0 0,-4-1 0 0,3 10 0 15,-3-7-6-15,4 10-2 0,-4-7 0 0,0 10 0 16,4-4-6-16,-4-9-8 0,3 4 11 0,-3 0-11 0,4-10 8 16,-4 4-8-16,3-12 0 0,1 0 0 0,-4-6 0 15,0 0-19-15,7 0 3 0,0-6 0 16,0 0-78-16,3-12-15 0,1 4-3 0</inkml:trace>
  <inkml:trace contextRef="#ctx0" brushRef="#br0" timeOffset="4342.258">9193 5561 1165 0,'-10'-11'24'16,"10"11"7"-16,0 0-31 0,0 0 0 0,0 0 0 0,0 0 0 16,0 0 30-16,-7 6 0 0,3-1 0 0,-3 1 0 15,0 0 13-15,4 0 2 0,-4 0 1 0,3 9 0 16,0-4-21-16,1 1-4 0,3 0-1 0,0 3 0 15,3-4 16-15,-3 1 2 0,4 0 1 0,-4 0 0 16,0-6-1-16,0-1 0 0,0 1 0 0,0 0 0 16,0-6-30-16,4 9-8 0,3-9 0 0,-7 0 0 15,0 0 0-15,0 0 12 0,3 0-4 0,4-6 0 16,-3 3-8-16,3-3-10 0,-4 3 10 0,4-5-13 16,0 2 34-16,-3-12 7 0,3 6 2 0,0-2 0 15,0-4-58-15,-3 6-12 0,-1 0-3 0,1-2 0 16,-4-1 18-16,3 6 3 0,1 3 1 0,-4-5 0 15,3 5-19-15,-3 0-3 0,0 6-1 0,0 0 0 0,0 0 22 16,0 0 4-16,0 0 1 0,0 0 0 0,0 0 7 0,0 0 2 0,11 0 0 16,-4 0 0-16,0 0 8 0,-7 0 0 0,7 6 0 15,0 0 0-15,0-1 0 0,0 1 14 0,0 0-3 0,-3 0-1 16,3 3 5-16,0 3 1 0,3-1 0 16,-3 1 0-16,1 0 12 0,-1-3 4 0,-4 0 0 0,4 5 0 15,-3-2-12-15,-1 6-1 0,1-9-1 0,-1 5 0 16,1 7-6-16,3-9-2 15,-4 5 0-15,-3 4 0 0,4-9-10 0,-4 5 0 0,3-2 0 16,-3-3 8-16,0-1-96 0,4 1-20 0,0 0-4 16</inkml:trace>
  <inkml:trace contextRef="#ctx0" brushRef="#br0" timeOffset="4927.908">9659 5606 1150 0,'0'0'24'0,"0"0"6"0,0 0-30 15,-7 0 0-15,7 0 0 0,-7 0 0 0,0-6 84 0,3 3 10 0,-3-3 2 0,0 3 1 16,7 3-21-16,0 0-4 0,-3 0 0 0,3 0-1 16,-11-3-15-16,4 3-2 0,0-3-1 0,0 3 0 15,0 3-13-15,0 0-4 0,0 0 0 16,0 3 0-16,0 3-28 0,0-9-8 16,0 5 0-16,3 1 0 0,-3 6-11 0,3-6-3 0,-3 9-1 0,4-7 0 15,-1 1 15-15,4-3 0 0,-3 0 0 0,-1 0-9 16,4-6 9-16,0 12 0 0,0-12 0 0,0 6 0 15,0-6-10-15,0 3 10 0,0-3-12 0,0 0 12 16,4 2 0-16,-4-2 0 0,0 0 0 0,10 3 0 16,-3-3 0-16,1 0 0 0,2 0 8 0,1-3-8 15,-1 3 0-15,-3-2 8 0,4-1-8 0,-1 3 0 16,-2 0 0-16,2 0 0 0,-3 0 0 0,0 0 0 16,4 0 0-16,-4 0 0 0,0 0 0 0,-4 0 0 15,5 0 0-15,-1 3 0 0,-4-1 0 0,4 1 0 16,-3 0 0-16,3 3 0 0,-4 3 0 0,-3 3 0 15,4-6 0-15,-4 5 0 0,-4 4 0 0,1 3 0 16,-1-1 0-16,1 1 0 0,-1 0 0 0,-3 2 0 16,4 4 0-16,-4-10 0 0,-1 10 0 0,1-6 0 15,0-4 0-15,0 4 0 0,0-6 0 0,4-1 0 16,-1-5 0-16,4-6 0 0,0 0 0 0,0 0 0 16,0 0 0-16,-7 6 0 0,7-6 0 0,-10 0 0 15,2 0-16-15,1 0-8 0,0-12-3 0,-3 7 0 16,3-1-116-16,-4-6-23 0,1 0-5 0</inkml:trace>
  <inkml:trace contextRef="#ctx0" brushRef="#br0" timeOffset="5712.674">10647 5573 794 0,'-11'12'16'0,"11"-12"4"0,-3 6-20 0,-4 9 0 0,3-4 0 0,1-5 0 15,-1 6 97-15,1-6 15 0,3-6 4 0,-4 9 0 16,4-9-50-16,0 0-10 0,-4 6-1 0,4-6-1 16,-3 5-16-16,-1 7-3 0,4-6-1 0,0 0 0 15,0 6-25-15,0-6-9 0,0 2 0 0,4-2 9 16,-1 6 24-16,1 0 5 0,0-6 1 0,-1 5 0 16,4-2-26-16,0 3-5 0,0 6 0 0,0-7-8 15,0-5 10-15,4 6-10 0,-4 0 8 0,0-3-8 16,0 2 11-16,0-5-3 0,0 0-8 0,0 6 12 15,-3-6-4-15,3-6 0 0,-7 0-8 0,7 6 12 16,0-6 8-16,0-6 2 0,4 6 0 0,-4-6 0 16,0 0-4-16,3 0-1 0,-3-6 0 0,0 7 0 15,4-4 5-15,-4 0 1 0,0 0 0 0,0-3 0 16,0 1-23-16,-3-1 8 0,-1-3-8 0,1 3 0 16,-1 6 12-16,1-5-3 0,-1-1 0 0,-3 0 0 15,4 6-9-15,-1 0-12 0,1 1 2 0,-1 2 1 16,-3-3 9-16,0-6 0 0,0 0 0 0,0 0 0 15,0 4-32-15,0-4 0 0,-3 0-1 0,3 6 0 16,0-6-35-16,-4-2-8 0,4-1 0 0</inkml:trace>
  <inkml:trace contextRef="#ctx0" brushRef="#br0" timeOffset="6324.264">11074 5629 1029 0,'0'0'44'15,"-4"6"-36"1,4-6 48-16,0 6 10 0,0-6 2 0,-3 9 0 16,3 2 7-16,-4 1 1 0,4 6 1 0,0-3 0 15,-3-1-61-15,3 7-16 0,0-9 0 0,0-1 0 16,0 4 0-16,0 3 0 0,0-7 0 0,-4 1 0 16,4-6 0-16,-3 9 0 0,3-3 0 0,-4-1 0 15,0-5 54-15,4 6 8 0,0-12 2 0,0 0 0 16,0 0-52-16,0 0-12 0,0 0 0 0,0 0 0 0,-3-12 0 0,-1 0 0 15,1 1 0-15,-1 2 0 0,1-9 0 0,3 6 0 0,0-5 0 0,-4-1 0 16,4 9 0-16,0-2-18 16,0 5 4-16,0 0 1 0,0-6 21 0,4 3 4 15,-4 0 0-15,3 4 1 0,-3 5-13 16,0 0 0-16,0 0 0 0,0 0 0 0,0 0-15 0,4-3-5 16,3-3-2-16,-4 0 0 0,5 0 22 15,-5 0 0-15,4 0 0 0,0 6 0 16,0-6-11-16,-3 6 11 0,3-6-8 0,0 6 8 0,0-3-10 0,0 3 10 0,0 0-12 0,-3 0 12 15,3 3 0-15,-7-3-8 0,3 0 8 0,4 6 0 16,-3 0 0-16,-1 0 0 0,4 0 0 0,-3 6 0 16,-1-6-28-1,1-3-1-15,-1 2-1 0,1 4 0 0,-1 0 30 0,-3 3 0 0,4 0 0 0,-4-1 0 16,4-2 45-16,-4 9 15 0,-4-1 4 0,4 1 0 16,0-3-52-16,0-3-12 0,4 5 0 0,-4-5 0 15,3 0 0-15,-3-4 0 0,0 4 0 0,0-6 0 16,4 0 0-16,-4 0 0 0,3 0 0 0,-3-6 0 15,0 0-129-15,0 0-29 0</inkml:trace>
  <inkml:trace contextRef="#ctx0" brushRef="#br0" timeOffset="6924.275">11275 5679 608 0,'0'0'12'0,"-4"0"4"0,4 0-16 0,-3 0 0 0,3 6 0 0,0 0 0 16,-4 0 98-16,4-6 17 0,-3 6 3 0,3-6 1 16,0 0-15-16,0 0-4 0,0 0 0 0,0 5 0 15,0-5-24-15,0 3-4 0,3 0-2 0,-3-3 0 16,7 3-2-16,0-3-1 0,4 0 0 0,-4-3 0 15,4 0-38-15,3 0-7 0,-4 1-2 0,1-1 0 16,3 3 4 0,0-6 1-16,-3 6 0 0,3 0 0 0,0 0-25 0,-4 0 0 15,5-12 0-15,-1 12 0 0,-7-6 11 0,3 6 0 0,-3-6 0 0,-3 6 0 16,-4 0-11-16,0 0-11 0,3-6 3 0,-3 6 0 16,0 0 8-16,0 0 0 0,0 0 0 0,0 0 0 15,0 0-45-15,0 0-4 16,0 0-1-16,0 0 0 0,-7 0 34 0,0 0 6 0,0 0 2 0,-3 0 0 15,3 0 8-15,-4-6 0 0,4 3 0 0,-4 1 0 16,8-1-8-16,-4 3 0 0,0-3 0 0,0 3 0 16,0 0 8-16,3 0 14 0,-3 0-3 0,0 3-1 15,7-3-10-15,-7 3-9 0,7-3 9 0,-4 5-13 16,-3 7 13-16,4-6 0 0,-4 0 0 0,3 6 0 16,4-1-22-16,-3 4 2 0,3 3 0 0,-4-1 0 15,4-2 20-15,0 3-9 0,0-1 9 0,4 1 0 16,-4-6 0-16,0 3 0 0,3-4 0 0,1 1 0 15,-4 0 0-15,3-3 0 0,-3-1 0 0,4 1 0 0,3-3-15 16,-4 6 4-16,4 0 1 0,0-6 0 0,-3-1 18 16,3 4 3-16,0 3 1 0,0-6 0 15,0 0 7-15,0 0 1 0,4-6 1 0,-1 5 0 16,1-5-21-16,0 6 0 0,-1-6 0 0,4 0 8 16,0 0-8-16,1 0 0 0,-1-6 0 0,0 1 0 0,0-1 0 0,0 6 0 15,4-6 0-15,-4 0-8 16,3-3-44-16,1 6-9 0,0-3-2 0</inkml:trace>
  <inkml:trace contextRef="#ctx0" brushRef="#br0" timeOffset="7944.306">12291 5209 481 0,'0'0'9'0,"0"0"5"0,0 0-14 16,0 0 0-16,0 0 0 0,0 0 0 0,-7 0 0 0,0 0-16 0,-4 0 3 0,1 0 1 15,-1 3 25-15,0 5 6 0,-3 1 1 0,0-3 0 16,-4 0 32-16,4 0 6 0,0-6 2 0,0 6 0 16,4 0 16-16,-1 0 3 0,0-1 1 0,4 1 0 15,4 3-39-15,-4 3-7 16,3-6-2-16,4 11 0 0,0-5-9 0,4 0-3 0,-1 8 0 0,1-8 0 16,3 6 32-16,0-3 7 0,0 2 1 0,4 1 0 15,-1 0 0-15,-3-4 0 0,7 4 0 0,-3-1 0 16,-1-2-7-16,1 3-1 0,-4-1 0 0,4 1 0 15,-4 0-32-15,3-4-6 0,-3-2-2 0,0 9 0 16,-3-4-3-16,0 1-1 0,-1 6 0 0,-6 2 0 16,3-2-8-16,0-7 0 0,-4 10 0 0,4-10 8 15,-4 4 2-15,1-3 0 0,-1-1 0 0,1 1 0 16,-1-9-10-16,1 2 0 0,-1-5 0 0,1 6 0 16,3-6 28-16,-4 0 3 0,4 0 1 0,0-6 0 15,0 0-32-15,0 6 0 0,0-6 0 0,0 5 0 16,0-2 0-16,0-3 0 0,4 3 0 0,-4-3 0 15,0 0 12-15,0 0-3 0,0 0-1 0,0 0 0 16,0 0-8-16,0 0 0 0,0 0 0 0,0 0 0 0,0 0 0 16,0 0 8-16,0 0-8 0,0 0 8 15,3-6-8-15,1 1 0 0,-1-1 0 0,-3 0 0 16,4 0 0-16,-1-12 0 0,1 9 0 0,-1-2 0 16,1-1 0-16,0-6 0 0,-1 7 0 0,-3-4 0 15,4-3 0-15,-1 6 0 0,1 1 0 0,-1 5 0 0,4-9 0 0,-3 6 0 0,-1 0-8 16,4 4 8-16,-3-1 0 0,3 6 0 15,-4-6 0-15,4 6 0 0,1-6-13 0,2 6 5 0,1 6 8 16,3-6-13-16,-4 0 13 0,4 6 0 0,-3-6 0 16,3 6 0-16,-3-1 0 0,3 1 0 0,-4-3-8 0,1 3 8 15,0 0 0-15,-1 6 0 0,4-6 0 0,-3 0 0 16,-4-1 0-16,4 7 0 0,-4-6 0 0,3 3 0 16,-6-3 0-16,3-3 0 0,0 0 0 0,-4 3 0 15,1-1-17-15,-4-5-1 0,0 0 0 16,0 0 0-16,0 0-2 0,-4 6 0 0,-3 0 0 15,-3 0 0-15,-1 0 20 0,1-6 16 0,-5 6-4 0,-2 0 0 16,3-6-12-16,-4 0 0 0,-3 3 0 0,3 0 0 16,1-3 0-16,-1 2 0 0,0-2 0 0,1 0-10 15,3 0 10-15,-1 3 0 0,1-3 0 0,0 0 0 16,4 3 0-16,-1 3 0 0,1-6 0 0,2 0 0 16,1 6 0-16,0-6 0 0,0 6 0 0,4-6 0 15,-4 6-18-15,7-6-2 0,-4 0 0 0,4 0 0 16,0 0-39-16,0 0-8 0,0 0-1 0,0 0-1 15,0 0-87-15,0 0-16 0</inkml:trace>
  <inkml:trace contextRef="#ctx0" brushRef="#br0" timeOffset="8513.676">12806 5797 1400 0,'0'0'40'0,"0"0"8"0,0 0-39 0,0 0-9 0,0 0 0 0,0 0 0 16,0-6 92-16,3 0 16 0,-3-3 3 0,0 9 1 15,0-3-55-15,0 3-10 0,0 0-3 0,0 0 0 16,0-6-1-16,0 6-1 0,0 0 0 0,0 0 0 15,0 0-13-15,0 0-2 0,0 0-1 0,-7 3 0 16,0 0-26-16,0 0 0 0,0 6 0 0,0 3 0 16,-3-6 0-16,2 5-14 0,-2-5 2 0,3 9 0 15,-4-6 12-15,1 5 0 0,3-2 0 0,0 0 10 16,-1-6-10-16,5 3 0 0,-4-1 0 0,0 1 0 16,3-3 0-16,4-6 0 0,0 0 0 0,0 0-11 15,4 6 11-15,-1 0 0 0,1 6 8 0,-1-6-8 16,-3-6 0-16,7 0-8 0,1 0 0 0,-1 0 0 15,3 0 8-15,1-6 11 0,-1 6-3 0,1-6 0 16,0 0-8-16,-1-6 0 0,1 6 0 0,-4-6-11 16,3 7 11-16,-3-4 0 0,0 3 8 0,0-6-8 15,1 6 0-15,-5-5-8 0,1 5 0 0,-1 0 0 16,-3 0-4-16,0 6 0 0,0 0 0 0,0 0 0 16,0 0 4-16,0 0 0 0,0 0 0 0,0 0 0 15,0 0-29-15,0 0-6 0,0 0-1 0,0 0 0 0,0 0 25 0,0 9 5 16,0 0 1-16,-3 2 0 0,3 1 13 0,0 0 0 15,0-3 0-15,3 8 0 0,-3-11 0 0,0 12 0 16,4-6 0-16,-1-4 0 0,1 1 0 0,-1 6 0 0,4-9 0 0,-3 0 0 16,3-1 0-16,-4 1 8 0,4 0-8 15,-3-6 10-15,3 0-10 0,0 0 0 0,0-6-12 0,0 6 12 16,4-6-109 0,-4 1-15-16,3-7-2 0</inkml:trace>
  <inkml:trace contextRef="#ctx0" brushRef="#br0" timeOffset="9164.343">13039 5729 752 0,'0'0'32'0,"-4"12"-32"31,4-6 93-31,-3 5 13 0,3-5 2 0,0-3 1 16,0 3-36-16,0 0-7 0,3 6-2 0,-3-6 0 0,4 0 7 0,-1 5 1 0,1 1 0 16,-1-3 0-16,1 0-16 0,3 0-4 0,-4 2 0 15,1-5 0-15,-1 6-12 0,1 0-4 16,-1-4 0-16,1 4 0 0,0 0-22 0,-1 0-5 0,-3 0-1 0,4-4 0 15,-1 1-8-15,1 6-11 0,-1-3 3 0,1-7 0 32,-4-5 8-32,0 0 0 0,0 0 0 0,0 0 0 0,0 0 24 15,0 0 6-15,0 0 2 0,0 0 0 16,0 0-32-16,0 0-13 0,7-5 1 0,0-1 0 0,-7 0 12 0,3-9 16 0,-3 3-3 0,0 7-1 16,0-13-12-16,-3 6 0 0,3-3 0 0,-4 4 0 15,1-1 0-15,-4 0 0 0,3 0 0 0,-3 1 0 16,0 2 0-16,0-3 0 0,0 6 0 0,0 0 0 15,3 0 9-15,-3 1-1 0,4-1 0 0,-1 0 0 16,1 6-8-16,3 0 0 0,-4-12 0 0,4 12 0 16,0 0 0-16,0 0 0 0,0 0 0 0,0 0-11 15,0 0 11-15,0 0-8 0,0 0 8 0,0 0-8 16,0 0 8-16,0 0 0 0,0 0 0 0,0 0 0 16,0 0-21-16,0 0-3 0,0 0 0 0,0 0 0 15,0 0 24-15,7 0 0 0,0-3 0 0,0 3 0 16,-7 0 0-16,0 0 0 0,0 0 0 0,4-3 8 15,-4 3-8-15,7-3 0 0,-7 3-10 0,7-3 10 16,-7 3 0-16,7-3 0 0,0 3 0 0,0-6 0 16,4 6 0-16,-4-5 0 0,0 5 0 0,3-6 0 15,1 6 0-15,3 0 0 0,0 0-12 0,0 0 12 16,4 0-19-16,0-6 3 0,-1 6 0 0,-3 0 0 16,4 0-26-16,-4 6-5 0,0-6-1 0,4 6 0 15,-4-6-35-15,-3 5-7 0,6-5-2 0</inkml:trace>
  <inkml:trace contextRef="#ctx0" brushRef="#br0" timeOffset="9985.858">13434 5282 1101 0,'0'0'31'0,"0"0"7"16,0 0-30-16,0 0-8 0,0 0 0 0,0 0 0 15,0 0 67-15,0 0 12 0,0 0 2 0,0 0 1 16,0 0-46-16,0 0-8 0,0 0-3 0,0 0 0 16,-4 9-3-16,4-3-1 0,4 6 0 0,-4-1 0 15,3-5-10-15,4 9-3 0,-3 8 0 0,3-5 0 16,4-3 4-16,-1 14 1 0,4-11 0 0,0 5 0 16,-3 4-1-16,3-1-1 0,-3 4 0 0,-1-1 0 15,1-2-11-15,-4-4 0 0,3-2 9 0,-3-4-9 0,1 7 12 16,-1-4-3-16,-4 10 0 0,1-13 0 0,3 4 18 15,-4 3 3-15,-3-13 1 0,4 10 0 0,-4-9-18 16,0 5-3-16,0-11-1 0,-4 12 0 16,4-9 6-16,-3-4 1 0,3 1 0 0,0 0 0 0,0-6 0 0,0 0 1 0,0 0 0 15,0 0 0-15,0 0 27 16,0 0 6-16,0 0 1 0,0 0 0 0,0 0-12 0,0 0-3 0,0-9 0 16,0 9 0-16,0-5-23 0,0 5-5 0,0 0 0 0,0 0-8 15,0 0 0-15,0 0 0 0,3-6 0 0,-3 6 0 16,0 0-8-16,4-6 8 0,-4 6 0 0,3-6-9 15,-3 6 9-15,4-12 0 0,-4 12 0 0,7 0-8 16,-7 0-15-16,7-12-2 0,0 7-1 16,0-1 0-16,-3 0 4 0,-1 0 1 0,1-3 0 0,-1 3 0 15,4-6 5-15,-3 7 0 0,3 5 1 0,-4-6 0 16,1 0 15-16,-4 6-12 0,7 0 12 0,0 0-12 16,-4 0 4-16,5 0 8 0,-1 6-13 0,-4 0 5 15,4-1 8-15,-3 1-10 0,3 0 10 0,-4 0-10 16,4 6 10-16,-3-6 0 0,3 3 0 0,0 2 0 15,0-5 16-15,0 6-2 0,0 0 0 0,-3-4 0 16,3 4-14-16,0 0 0 0,-4 0-12 0,4 0 12 16,-3-7 0-16,-1 4 0 0,1 3 0 0,-1-6 0 15,-3 0 0-15,4 5 0 0,-4-5 0 0,4 0 0 16,-4-6 0-16,0 0 9 0,0 0-9 0,-4 9 12 16,4-9-12-16,0 0-12 0,0 0 2 0,-7 6 1 15,-4 0 9-15,4 0 0 0,7-6 0 0,-10 6 8 16,-1-6-8-16,1 0 0 0,-5 0-11 0,5 0 11 0,-1 0 0 15,1 0-9-15,-4 0 9 0,3 0 0 0,0 0 0 0,-3-6 16 16,4 3-3-16,-1-3 0 0,1 3-30 0,-1 0-7 16,0 0 0-16,4 0-1 15,0-3-6-15,7 6-1 0,0 0 0 0</inkml:trace>
  <inkml:trace contextRef="#ctx0" brushRef="#br0" timeOffset="10753.803">14030 5776 999 0,'0'0'42'16,"0"0"-34"-1,0 0 45-15,0 0 9 0,0 0 2 0,0 0 0 16,0 0 8-16,0 0 3 0,0 0 0 0,0 0 0 16,0 0-26-16,0 0-5 0,0 0 0 0,0 9-1 15,0-9-25-15,0 6-5 0,0-6-1 0,4 6 0 0,-4 0-2 0,0-6-1 16,3 5 0-16,1 1 0 0,-4-6-9 0,7 6 0 15,-7-6 0-15,0 0 0 0,10 6 0 16,-10-6 0-16,11 9 0 0,-11-9 0 0,14 3 0 16,0 3 0-16,-14-6 0 0,14 0 0 15,-3 3 31-15,-11-3 1 0,10 0 0 0,1 0 0 0,-11 0-10 0,14 0-2 16,-3-3 0-16,-1-3 0 0,-3 3-7 0,4-6-1 0,-1 3-1 16,1 0 0-16,-4 0-11 0,0 6 0 0,-7 0 9 15,7-5-9-15,-3-1 0 0,3 0 0 0,-4 0 0 0,-3-3 0 16,4 3-17-16,-1 0-2 0,1 0 0 0,-1-5 0 15,1 5 4-15,-4-6 1 0,3 0 0 0,-3 3 0 16,0 4 2-16,0 5 0 0,0 0 0 0,0 0 0 16,-3 0 12-16,-1-6 0 0,1-6 0 0,-4 6 0 15,-4 0 0-15,4 0 12 0,-7 0-3 0,3 3 0 16,1 3 3-16,-1 0 0 0,1 3 0 0,-4 3 0 16,3-6-12-16,-7 6 0 0,4-6 0 0,-3 6 0 15,-1 0 0-15,4 0-11 0,-7 6 3 0,7-4 0 16,-4 1 8-16,7 6 0 0,1-3 0 0,-4-1 0 15,3-2-8-15,0 3 0 0,4 6 0 0,0-7 0 16,0 1 8-16,4 3 11 0,-1-3-3 0,1 5 0 16,3-11-8-16,0 6-17 0,3 0 4 0,-3-6 1 15,4 2 12-15,3 4 0 0,0 0 0 0,0 0 0 16,0-6 0-16,0 2 16 0,7 1-3 0,-3 6-1 16,3-9-3-16,0 5-1 0,0-5 0 0,4 0 0 15,-4 6 2-15,0-6 0 0,4 0 0 0,-4 3 0 16,0-9-2-16,0 5-8 0,0 1 12 0,0 0-4 15,0-6-8-15,0 0 8 0,0 6-8 0,-3 0 8 16,7-6-8-16,-8 0 0 0,4 0 0 0,1 0-11 16,-1 0-12-16,0 0-2 0,0 0-1 0,0 0 0 15,0 0-20-15,0 6-4 0,0-6-1 0,0 0 0 16,0 0-122-16,1 3-25 0</inkml:trace>
  <inkml:trace contextRef="#ctx0" brushRef="#br0" timeOffset="11237.389">14834 6005 996 0,'0'0'28'0,"0"0"7"0,0 0-35 0,0 0 0 0,0 0 0 0,0 0 0 15,0 0 33 1,0 0 0-16,0 0 0 0,0 0 0 0,0 0-8 0,0 0-1 0,0 0-1 0,-3 6 0 15,3-6 1-15,-4 9 0 0,4-9 0 0,-3 9 0 16,-1-3-16-16,1 3-8 0,-1-4 8 0,4-5-8 16,0 0-18-16,0 0-8 0,0 0-2 0</inkml:trace>
  <inkml:trace contextRef="#ctx0" brushRef="#br0" timeOffset="35211.214">8505 6055 387 0,'0'0'16'0,"0"6"-16"16,0-6 32-16,0 0 2 0,0 0 1 15,0 0 0-15,0 0 17 0,0 0 3 0,-3 12 1 0,3-12 0 16,0 0 16-16,0 0 3 0,0 0 1 0,-7 0 0 15,7 0-8-15,-7 6-2 0,7-6 0 0,0 0 0 16,0 0-18-16,0 0-3 0,0 0-1 0,0 0 0 16,0 0-30-16,0 0-6 0,0 0-8 0,0 0 11 15,0 0-11-15,0 0 0 0,0 0 0 0,0-6 0 16,0 6 0-16,3-6 0 0,-3 6 0 0,7-6 0 16,0 0 0-16,4 0 0 0,0 1 9 0,-1-1-9 15,8 3 11-15,-4-3-3 0,7 3 0 0,0 3 0 16,4-3-8-16,0 0 0 0,-1 3 0 0,5 0 8 15,-5 0-8-15,1 3 0 0,0-3 0 0,-4 3 0 16,0 0 0-16,4 3 0 0,-8 3-12 0,5-4 12 16,-5 1 0-16,-3 0 0 0,0 6 0 0,1-3 0 15,-1 0-12-15,-7-1 12 0,3-2-12 0,1 6 12 16,-4-6-10-16,0-6 10 0,0 0 0 0,-7 0-9 16,4 0 9-16,-4 0 0 0,7 0 0 0,-7 0 0 15,0 0 0-15,0 0 0 0,0 0 0 0,0 0 0 16,0 0 13-16,0 0-1 0,0 0-1 0,0 0 0 15,0 0 1-15,0 0 0 0,-7 0 0 0,-4 0 0 16,4 0 7-16,-4 0 1 0,-3 0 1 0,4-6 0 16,-8 6-11-16,4-6-2 0,-4 0-8 0,1 6 12 0,-8-6-2 15,0 4-1-15,-3 2 0 0,0 2 0 0,0 4-9 16,3-6 0-16,-3 12 0 0,3-12 8 0,4 6-8 0,0-6 0 16,-1 0 0-16,5 0 0 0,3 0 0 0,3 0 0 15,0 0 0-15,11 0 0 0,-7 0 0 0,7 0 0 0,0 0 0 16,0 0 0-16,0 0 0 0,0 0 0 15,0 0 0-15,0 0 0 0,0 0 0 0,0 0 0 0,0 0 0 0,4 6 0 32,-1-6 0-32,8 0 0 0,0 0 0 0,3-6 0 0,3 0 0 0,5 6 0 0,-1-12 0 15,3 1 0-15,-2 5 0 0,-1 0 12 0,0 3-12 16,-3-3 12-16,3-6-12 0,-4 6 0 0,5 0 0 0,2 1 8 16,-6-1-18-16,3 3-4 0,-3 0-1 15,-1 0 0-15,-3 3-5 0,4 3 0 0,-4 0-1 0,-3 0 0 16,3 3-2-16,-4-1 0 0,-2 1 0 0,-1 0 0 15,0 6 7-15,0-6 0 0,-4-3 1 0,1 6 0 16,-1-1 15-16,1 4 0 0,-4-6 0 0,0 6-9 16,0-12-27-16,0 0-4 0,-7 6-2 0,0-6 0 15,0 6 22-15,0-6 5 0,0 0 1 0,-4 3 0 16,4-6 14-16,0 3 13 0,0 0-2 0,-4-6-1 16,4 6 3-16,-3 0 1 0,3 0 0 0,-1 0 0 15,1-6-6-15,7 6-8 0,-7 0 11 0,7 0-11 16,0 0 0-16,0 0-12 0,0 0 0 0,0 0 0 15,0 0-13-15,7 0-3 0,4 0 0 0,-4 6 0 16,4-6-28-16,-1 0-5 0,-3 6-2 0</inkml:trace>
  <inkml:trace contextRef="#ctx0" brushRef="#br0" timeOffset="50955.724">572 4956 537 0,'0'0'15'0,"0"0"4"0,0 0-19 0,0 0 0 0,-4-6 0 0,4 6 0 16,0-6 9-16,-4-6-1 0,4 12-8 0,0 0 12 15,0 0-12-15,0 0 0 0,0 0-12 0,0 0 12 16,0 0 8-16,0 0 9 0,0 0 2 0,0 0 0 16,0 0-7-16,0 0 0 0,0 0-1 0,0 0 0 15,0 0-11-15,0 0 0 0,0 0 0 0,0 0 0 16,0 0 18-16,0 0 2 0,-7 0 0 0,7 0 0 16,0 0 8-16,0 0 3 0,-7 0 0 0,7 0 0 15,0 0-12-15,0 0-3 0,0 0 0 0,0 0 0 16,0 0-16-16,0 0-9 0,0 0 1 0,0 0 0 15,-3 12 18-15,3-12 4 0,0 0 1 0,-4 6 0 16,4 0-5-16,0 0-1 0,0 0 0 0,0 2 0 16,0 10 30-16,0-6 5 0,0 0 2 0,0 2 0 15,0 4-18-15,0 0-4 0,0 2-1 0,0 4 0 16,0-1 1-16,0-2 0 0,-3 8 0 0,-1-5 0 16,4 2 4-16,-3-2 2 0,-1-1 0 0,4-2 0 15,-3 2 0-15,-1-2 0 0,1 2 0 0,-1-5 0 16,1 3 0-16,-1-4 0 0,0-5 0 0,-3 0 0 0,4 2-7 15,-4-2-2-15,3 0 0 0,1 0 0 0,-1-1-6 0,1-5-2 16,-1 3 0-16,1-3 0 0,3-6-13 16,0 3 0-16,0-3 0 0,0 0 0 0,0 0 0 0,0 0 8 15,0 0-8-15,0 0 0 0,0 0 20 0,0 0-1 0,0 0-1 16,0 0 0-16,0-9-18 0,0 0 0 0,0-2 0 16,0-1 0-16,3 0 0 0,-3-3-16 15,0-2 4-15,4-1 0 0,-4 6 20 16,0-14 5-16,0 8 1 0,0-5 0 15,0 2-14-15,0-2 0 0,0-1 0 0,0-2 0 0,-4 8 0 0,4-8 0 0,0 8 0 0,-3-6 0 16,3 1-10-16,0 8-5 0,-4-8-1 0,4 5 0 16,0 9 26-16,-3-8 5 0,3-1 1 0,-4 6 0 15,4-3-16-15,0 4 0 0,-3-1 0 0,3 0 0 16,0-5 0-16,3 2 0 0,-3-9 0 0,4 1 0 16,-1 2-13-16,1-2-6 0,3-4-1 0,-4 4 0 15,4-7 20-15,0 10 0 0,0-10 0 0,4 4 0 16,-4 2 0-16,4 1 0 0,-4 2-10 0,3 4 10 15,1-4-8-15,-4 9 8 0,4 1-8 0,-4 5 8 16,3 6-9-16,1 0 9 0,-4 0-10 0,3 0 10 16,4 11-12-16,-3 4 3 0,0 15 1 0,-1-1 0 15,-3 3 8-15,-3 6 0 0,-1 4 0 0,-3-4 0 16,0 0 0-16,0 3 0 0,-3 3 0 0,-1-5 0 16,1 2 0-16,-1 3 12 0,-3-3-2 0,4-9-1 15,-4-2 18-15,3-4 3 0,-3-2 1 0,0-4 0 0,-4-2-31 0,8 5 8 16,-1-8-8-16,1 3 0 0,-1-12 12 0,4 5-1 15,-3-11 0-15,3 6 0 0,3-6 4 0,-3 0 1 16,0 0 0-16,0 0 0 0,7-6-16 0,0-5 0 16,4 5 0-16,-4-6-10 0,4 6 10 15,-4-3 0-15,0 3 0 0,3-5 0 0,1-7 0 0,-4 6-15 16,3-5 3-16,1 2 0 0,-4 3 12 0,0-5-11 16,-3 5 11-16,3 3-10 0,-4-3 10 0,1-5 0 0,-1 5 0 15,1 0 0-15,3-3 0 0,-4-2 0 0,1 5 0 0,0-12 8 16,-1 10-8-16,4-10 0 0,-3-2 0 0,3-10 0 15,0 4 0-15,0-9 0 0,0-3 0 16,3 0 0-16,-2 0 0 0,-1 3 0 0,3 2 0 16,1 1 0-16,-4 9 0 0,0-1 0 0,7 10 0 15,-7 2 0-15,4 0 0 0,-4 7 0 16,0-4 0-16,0 9-8 0,0 0-3 0,-4 6 0 0,1 0 0 16,-1 0 0-16,4 6-5 0,-7 0-2 0,0 3 0 0,0 8 0 15,0 1 18-15,-3 0-8 0,3 8 8 0,-7 9 0 16,3 4 0-16,4 5 0 0,-7 6 0 0,0 9 0 15,4-15 0-15,-1 0 0 0,4-3 0 0,-3 3 0 16,3-12 0-16,-4 4 0 0,4-4 0 0,4-9 0 16,-4 4 0-16,0 2 0 0,3-5 0 0,-3 2 0 15,4-8 0-15,-1-3 0 0,1 2 0 0,-4 1 0 16,3-6 0-16,1 5 0 0,-4-2 0 0,3-3 0 16,-3 5 0-16,0-5 0 0,7 0 0 0,-3 3 0 15,-4-4 0-15,3 7 0 0,1-9-9 0,-4 8 9 16,3 1-27-16,-3-6 1 0,0 6 0 0,4 2 0 15,-4-8-7-15,0 5-2 0,-4-5 0 0,4 0 0 16,0 3-6-16,-3-4-2 0,6 1 0 0</inkml:trace>
  <inkml:trace contextRef="#ctx0" brushRef="#br0" timeOffset="51235.805">1154 5450 1257 0,'0'9'53'0,"-4"-4"-42"15,4 4 39-15,0 0 8 0,0-9 2 0,0 0 0 16,0 6-39-16,0-6-7 0,0 0-2 0,0 0 0 16,0 0-12-16,0 0 0 0,7 0 0 0</inkml:trace>
  <inkml:trace contextRef="#ctx0" brushRef="#br0" timeOffset="51888.352">1933 4827 1227 0,'-3'-12'52'0,"-1"0"-42"16,1 0 54-16,-4 3 10 0,0-2 2 0,-1 5 1 16,-2 0-9-16,-4 6-3 0,3-6 0 0,-3 6 0 15,0 0 0-15,3 0 0 0,-6 6 0 0,6 0 0 16,-6 0-36-16,-1 0-7 0,-3 5-2 0,0 4 0 15,6-3-5-15,-2 0-2 0,3 5 0 0,0 4 0 16,-1-4-13-16,1 1 0 0,-3 3 0 0,6 2 0 16,-3-2-13-16,3 8-6 0,1 0-1 0,-4 4 0 15,10-1 10-15,-3 9 2 0,4-8 0 0,-4 8 0 16,3-3 8-16,1-3-10 0,3-2 10 0,0 2-10 16,0-3 10-16,0-5-8 0,0 2 8 0,3-2-8 15,1-4 8-15,-1-5 0 0,1-1 0 0,-1-5-8 16,4 3 8-16,-3-3 0 0,6-7 0 0,1 1 0 15,-4-6 0-15,4 0 0 0,-4 0 0 0,3-6 0 16,1 1 8-16,3-13-8 0,0 6 8 0,-3 3-8 0,-1-8 0 0,-3-1 0 16,4 3 0-16,-1-2 0 0,1-1 15 0,-4 6-2 15,0-5 0-15,0 8 0 0,4-3-13 0,-4 0 0 0,3 6 0 0,-3-5 0 16,-3 5-11-16,-4 6 11 0,0 0-10 0,0 0 10 16,0 0-20-16,0 0 1 0,7-3 1 0,-7 3 0 15,7 6 6-15,-3-3 0 0,-1 8 1 0,-3-5 0 16,4 6 2-16,-4-6 0 0,-4 9 0 0,4 2 0 15,-3-5 9-15,-1 6 0 0,4-1 0 16,-3-2 0-16,3 3 8 0,-4-1-8 16,4-8 10-16,0 3-10 0,-4 6 8 15,4-7-8-15,0-5 0 0,4 3 0 0,-4-3 0 0,0-6 0 0,4 9 0 0,-4-9 0 32,3 0-100-32,4-6-20 0,-3 3-4 0</inkml:trace>
  <inkml:trace contextRef="#ctx0" brushRef="#br0" timeOffset="52151.461">1704 5297 760 0,'0'0'32'15,"0"6"-32"-15,3-6 94 0,1 6 13 0,-4-6 2 0,3 11 1 16,-3-11-11-16,4 0-3 16,0 6 0-16,-4-6 0 0,0 6-58 0,0-6-12 15,3 0-2-15,4 3-1 0,-3-6-12 0,3 3-3 16,0-6 0-16,7 0 0 16,-4-5-8-16,1-1 0 0,3 6 0 0</inkml:trace>
  <inkml:trace contextRef="#ctx0" brushRef="#br0" timeOffset="52638.294">1937 5335 1036 0,'-4'-3'21'0,"1"-3"7"0,3 6-28 0,0 0 0 0,0 0 0 0,0 0 0 15,0 0 38-15,0 0 2 0,0 0 1 0,0 0 0 16,0 0-21-16,7 0-4 0,0 0 0 0,-4 0-1 16,1 6 21-16,3-6 5 0,-4 3 1 0,1 3 0 15,-1-3-7-15,5 0-2 0,-5 0 0 0,4 0 0 16,-3 3-3-16,3-6-1 0,3-6 0 0,-3 3 0 16,0 0-13-16,0 0-2 0,1-3-1 0,-1 0 0 15,3 0-3-15,-6 0-1 0,3 1 0 0,3-1 0 16,-3-6-1-16,-3 6-8 0,3-3 12 0,-3 3-4 15,3 0-8-15,-4-5 0 0,1 5 0 0,-4-6 0 16,0 6 8-16,3 0 0 0,-3 0 0 0,0 3 0 16,0-2-8-16,-3 2 0 0,3 0 0 0,-4-3 0 0,4 6 0 15,0-6-11-15,-3 0 3 0,3 6 0 0,0 0-1 0,-7 0 0 16,-1 6 0-16,1-6 0 0,0 12-7 16,-3-9-2-16,-1 8 0 0,4 1 0 0,-3 0 18 0,-1 0 0 15,0 2-8-15,-3-2 8 16,4 6-13-16,-4-1 1 0,-1-2 0 0,5 3 0 15,-1 5 22-15,1-5 5 0,6 0 1 0,1 2 0 16,-4-8 6-16,7 3 2 0,-4-4 0 0,4 1 0 0,0 0-8 0,4 0-2 0,-1-7 0 0,1 1 0 16,3-3 8-16,-4 0 2 0,8-3 0 15,-1 3 0-15,1-6-24 0,3 0 0 0,0 0 0 0,4-3 0 16,-1 1 0-16,1-1 0 0,-4-6 0 0</inkml:trace>
  <inkml:trace contextRef="#ctx0" brushRef="#br0" timeOffset="53091.865">2215 5309 1379 0,'0'0'58'16,"4"11"-46"-1,-4-5 59-15,3 0 12 0,-3 0 2 0,4 0 1 16,0 3 20-16,-4 2 4 0,3-5 1 0,-3 6 0 15,4 0-62-15,-4-3-12 0,3 2-2 0,-3 1-1 16,0 0-19-16,4-6-4 0,-4 9-1 0,0-4 0 16,0 1-10-16,3 0 0 0,-3 0 9 0,0-7-9 15,4 4 0-15,-4 0 0 0,7 0 0 0,-7-9 0 0,0 6 0 16,0-6-15-16,0 0 3 0,0 0 0 16,0 0-4-16,0 0-1 0,0 0 0 0,0 0 0 0,0 0 3 0,0 0 1 15,0 0 0-15,3 0 0 0,1 0 13 0,-1-6 0 0,-3 0 9 0,4 0-9 16,-1-3 8-16,-3-2-8 0,4-1 0 0,-4 0 9 15,0-3-9-15,0-2 8 0,0 5-8 0,0-6 8 16,0-5-8-16,0 8 0 16,-4-8 0-16,4-1 0 0,0 9 0 0,-3-8 0 0,3 5 0 15,-4-2 0-15,4 8 0 0,-3 0 0 16,3-3 0-16,0 4 0 0,0 5 0 0,0 0-11 16,3 0 11-16,1 6-8 0,-1-6-2 0,4 6 0 15,-3-6 0-15,3 6 0 16,0 0-14-16,-3 0-4 0,3 0 0 0,3 0 0 0,-3 0 12 0,4 6 1 0,0-6 1 0,-1 0 0 15,1 6-7-15,6-6-2 0,-6 6 0 0,3-6 0 16,-3 6-133-16,-1 0-26 0,4-6-6 16</inkml:trace>
  <inkml:trace contextRef="#ctx0" brushRef="#br0" timeOffset="53584.998">2702 5215 1044 0,'0'0'21'0,"0"0"7"0,-3 5-28 0,3-5 0 0,0 0 0 0,-7 9 0 16,7-9 90-16,0 0 13 0,0 0 2 0,-7 0 1 16,0 0-42-16,3 0-8 0,4 0-1 0,-7 0-1 15,0 0-27-15,0 0-6 0,0 0-1 0,0 0 0 16,-4 0-20-16,4 6 0 0,0-6 0 0,0 6 0 15,0 0 0-15,0-6 0 0,-4 6 0 0,4 0 0 16,-3 5 0-16,3-5-13 0,0 9 1 0,0-3 1 16,3 5 11-16,0-11 0 0,1 6 0 0,3 0 0 31,-4 2 0-31,1-2 0 0,3-6 0 0,0 6 0 0,0-9 12 0,3 3-1 0,1 3-1 0,-1-1 0 16,1-8 26-16,0 6 6 0,3-6 1 0,-7 6 0 15,7-6-6-15,0 0-1 0,0 0 0 0,0 6 0 16,0-6-7-16,0 0-1 0,0 0-1 0,0 0 0 15,0 0-27-15,0 0 0 0,0 0 8 0,4 6-8 16,-4-6 0 0,0 6 0-16,0-6 0 0,0 9 0 0,0-6 0 0,-3 5 0 0,-1-2 0 0,1 6 0 15,-1 0 0-15,1-1 0 0,-1 4 0 16,-3 3 0-16,-3-1 0 0,3-5 0 0,-4 3 0 0,1 3 0 16,-4-7 0-16,3 1 12 0,1 0-2 0,-5 0 0 15,1-4-10-15,0 4 8 0,0-6-8 0,4 0 8 16,3-6-8-16,0 0 0 0,-11 0 0 0,4 0 8 15,-3-6-17-15,3 6-4 0,-4-6-1 0,0 0 0 16,1-3-133-16,-4 1-26 0,3-1-6 0</inkml:trace>
  <inkml:trace contextRef="#ctx0" brushRef="#br0" timeOffset="54201.974">2917 5338 851 0,'-10'6'36'16,"3"-6"-36"-1,-4 3 84-15,1 0 11 0,3 0 1 0,-4 8 1 16,8-5-6-16,-5 0-2 0,5 0 0 0,-4 0 0 16,3 0-1-16,1-3 0 0,-1 9 0 0,1-1 0 15,-1-5-52-15,1 0-12 0,-1 6-1 0,1-6-1 16,-1 6 14-16,1-4 4 0,-1 4 0 0,4 0 0 15,0 0-31-15,-3 2-9 0,3-2 0 0,-4 6 0 16,4-7 9-16,-4 1-9 0,1-6 0 0,3 3 9 16,-4 0-9-16,4-9 8 0,4 9-8 0,-4-4 8 15,0-5-8-15,3 6 0 0,-3-6 0 0,4 6 0 16,-4-6 0-16,7 6 10 0,-3-6-2 0,6 0-8 16,1 0 15-16,-4 0-4 0,3-6-1 0,1 0 0 0,0 0-10 15,-1 1 0-15,4-4 0 0,-3-3 0 16,-1 0 0-16,1 6 0 0,-4-11 0 0,4 2 0 15,-1 3-16-15,1 6 4 0,-4-5 0 0,0-1 1 16,0 6 3-16,-4-6 0 0,1 0 0 0,0 4 0 0,-4 2-11 16,-4-6-1-16,4 6-1 0,-4 0 0 0,-3 0 11 0,4-2 10 0,-4-4-13 15,0 6 5-15,-4 6 8 0,-3 0 11 0,4 0-3 0,-1 0 0 16,-3 3-8-16,3 0 0 0,-6 0 0 0,6 3 0 16,-3-1 8-16,3 7-8 0,-3-6 8 0,4 0-8 15,-1 6 17-15,8 0-1 0,-5-1-1 0,1 4 0 16,0-9-27-16,4 6-4 0,-1-1-2 0,4-2 0 15,0 0-14-15,4 0-4 0,-1 3 0 16</inkml:trace>
  <inkml:trace contextRef="#ctx0" brushRef="#br0" timeOffset="54742.668">3083 5388 1241 0,'-3'6'25'0,"3"3"8"0,0 2-33 16,0 1 0-16,0 0 0 0,3 0 0 16,-3-3 78-16,0-1 9 0,4 1 1 0,-4 3 1 15,-4 6-20-15,4-7-4 0,-3 1-1 0,-1 3 0 16,4 2 0-16,0 1 0 0,-3 0 0 0,3-4 0 0,0 4-51 0,-4-12-13 15,1 9 0-15,-1-7 0 0,4-8 0 0,0 0 0 0,0 0 0 0,0 0 0 16,0 0 34-16,0 0 4 0,0 0 1 0,0 0 0 16,0 0-19-16,0 0-3 0,0 0-1 0,4-2 0 15,-4-4-16-15,3-3 0 0,1-3 0 0,-4 6 0 16,0-6 0-16,3 1-16 0,1-1 4 0,-4 3 0 16,3 3-25-16,1-6-5 0,-1 1-1 15,1-1 0-15,-1 3 35 16,1 0 8-16,-1 6 0 0,5-3 0 0,-5 1 0 0,1-7 0 0,3 6 0 15,-4 0 0-15,8 0 0 0,-11 6 0 0,0 0 0 0,0 0 0 16,0 0 0-16,0 0-8 0,0 0 8 0,0 0-8 16,3 0-4-16,1 6 0 0,3-6 0 0,-4 6 0 15,1 0 12-15,3 0-8 0,-4 0 8 0,1 5-8 16,3-8 8-16,-3 3 0 0,3 3 0 0,0 0 0 16,0 3 0-16,-4-7 0 0,4 1 0 0,0 0 0 15,0 0 0-15,-3 3 0 0,-1 9 0 0,1-13 0 16,0 7 9-16,-4-6 4 0,3 6 1 0,-3-12 0 15,0 0 1-15,0 0 0 0,4 6 0 0,-4-6 0 16,0 0-4-16,-4 9-1 0,4-4 0 0,0 7 0 16,0-6-10-16,0 6-14 0,4 0 3 0,-1-9 1 15,-3 2-113-15,0-5-22 16,0 0-5-16</inkml:trace>
  <inkml:trace contextRef="#ctx0" brushRef="#br0" timeOffset="56212.715">3796 5438 922 0,'-7'6'19'0,"0"0"5"16,3-6-24-16,4 0 0 0,-3 6 0 0,-4 0 0 15,7-6 61-15,-4 2 7 0,-6 1 2 0,10-3 0 16,-4 6-8-16,4-6-2 0,-4 9 0 0,4-9 0 16,0 0-27-16,4 6-5 0,0 0-2 0,-1 0 0 15,4 0-11-15,-3-1-3 0,3-5 0 0,0 6 0 0,0-3 0 0,0 0 0 0,0 0 0 0,4-3 0 16,3 3-4-16,-4-3 0 0,4 0-8 0,0 3 12 15,-3 0 0-15,7-3 0 0,-8 3 0 0,1 3 0 16,-1-6-12-16,1 6 0 16,3-6 0-16,-3 0 0 0,-4 0 0 15,3-6 0-15,1 6 0 0,-4-6 0 0,0 3 0 16,4-3 11-16,-4-3-11 0,0 6 10 16,0-8-2-16,-4-1 0 0,1 0 0 0,-1-3 0 0,-3-2-8 0,0 5 0 0,0 0 0 15,0-5 0-15,-3 2 0 0,-1-3 0 0,-3 6 0 16,0-8 0-16,0 8 0 0,-3 0 0 0,2 1 0 0,-2 5 0 15,3 0 0-15,-4 6 0 0,1-6 0 0,-1 6 8 16,1 6-8-16,-1 0 0 0,0 6 0 0,4-1-11 16,0 1 11-16,-3 3 0 0,-4 2 0 0,3 1 0 15,0-3 0-15,1 8 0 0,-1-5 0 0,1 0 0 16,3 2 0-16,3-8 0 0,1 11 0 0,3-11 0 16,0 3 0-16,0 2-8 0,3-5 8 0,1-6-8 15,-1 3 8-15,4 3 0 0,0-6 8 0,4-1-8 16,-1-5 12-16,5 6-3 0,6-6 0 0,0 0 0 15,-4 0 0-15,8 0 0 0,0-6 0 0,0 6 0 16,3-5-42-16,-7-1-9 0,7-3-2 0</inkml:trace>
  <inkml:trace contextRef="#ctx0" brushRef="#br0" timeOffset="56817.96">4417 5273 1265 0,'-11'0'36'0,"4"0"8"0,0-3-36 0,0 3-8 0,0 0 0 0,0 0 0 15,0 0 51-15,-4 0 8 0,1 0 1 0,-1 0 1 16,-3 0-18-16,0 3-4 0,3 3-1 0,1 6 0 15,-4-6-24-15,-1 6-5 0,5 5-1 0,-1-2 0 16,4 3-8-16,-3-1 0 0,3 1-12 0,0-3 12 16,0 2-13-16,3-5 5 0,4 0 8 0,0 0-13 15,0-4-3-15,0 4 0 0,4-6 0 0,-1 0 0 16,1 6 6-16,3-12 1 0,0 5 0 0,0-5 0 16,0 6 9-16,0-6 0 0,0 3 0 0,-4 3-8 15,4-3 8-15,4-3 0 0,-4 6 0 0,0-6 0 16,0 3 0-16,-3 3 0 0,-1-6 0 0,1 6 0 15,-1-6 0-15,4 6 0 0,0-6 0 0,1 5 0 16,-1-5 0-16,-4 6 0 0,4-6 0 0,-7 0 0 16,4 0 0-16,-4 0-10 0,0 0 10 0,0 0-10 0,7 6 10 0,-4-6 0 15,1 6 0-15,-1 0 0 0,-3 0 0 0,4 9 0 0,-8-10 0 16,1 7 0-16,-4 0 0 0,0 0 0 16,-4-1 0-16,-3 4 0 15,3-3-40-15,-3 0-8 0,4-6-3 0,-4-3 0 16,-4 2 19-16,4 1 3 0,0 0 1 0,0 0 0 0,0-6 16 15,-1 0 3-15,5 0 1 0</inkml:trace>
  <inkml:trace contextRef="#ctx0" brushRef="#br0" timeOffset="57282.629">4597 4556 1022 0,'0'-12'21'0,"0"12"5"0,0 0-26 16,0 0 0-16,0 0 0 0,0 0 0 0,0 0 88 0,0 0 13 0,0 0 3 0,0 0 0 15,0 0-45-15,0 0-9 0,0 0-2 0,0 0 0 32,0 12-40-32,3 12-8 0,1-7 0 0,-1 16 0 15,1 11 0-15,3 0 0 0,0 9 12 0,-4 3-12 0,5-1 16 0,-1 7-4 0,0-6-1 0,0 6 0 16,-4-6-11-16,1 5 12 0,-1-5-12 0,1 6 12 15,-1-12-12-15,4-3 0 0,-3 3 9 16,-1-6-9-16,1-9 0 0,-1 3 8 0,5-11-8 16,-5 8 0-16,-3-5 8 0,4-4-8 0,-1 1 8 15,-3-4-8-15,0 6 0 0,0-14 8 0,-3 9-8 0,-1-7 0 16,1-5 0-16,3 6-16 0,-4-4 2 0,0-2 1 16,1 0-158-16,3-6-31 0,0-6-6 15</inkml:trace>
  <inkml:trace contextRef="#ctx0" brushRef="#br0" timeOffset="57618.827">4353 5303 1172 0,'-14'0'33'0,"7"0"7"0,-3 0-32 0,10 0-8 0,0 0 0 0,0 0 0 16,0 0 48-16,0 0 7 0,0 0 1 0,0 0 1 16,0 0-13-16,0 0-2 0,0 0-1 0,14 6 0 15,0-6 7-15,3 6 2 0,8-1 0 0,-4-5 0 16,0 0-4-16,4 0-1 0,3 0 0 0,4 0 0 15,-7-5-30-15,3-1-7 16,0 0 0-16,0 0-8 0,1 0 9 0,-8 0-9 0,7 0 0 0,-3-3 9 16,3-2-22-16,0-7-5 0,-3 0-1 0</inkml:trace>
  <inkml:trace contextRef="#ctx0" brushRef="#br0" timeOffset="93700.659">4911 6690 629 0,'-14'15'12'0,"10"-9"6"0,4-6-18 0,-11 6 0 0,11-6 0 0,0 0 0 15,0 0 50-15,0 0 6 0,0 0 2 0,0 0 0 16,0 0 30-16,0 0 5 0,0 0 2 0,-3-3 0 16,-1-3-50-16,4 0-9 0,0 0-3 0,-3 0 0 15,3 6 4-15,0 0 1 0,0 0 0 0,0 0 0 16,0 0-10-16,0-6-1 0,0 6-1 0,0 0 0 15,0 0-26-15,0 0 0 0,0 0 0 0,0 0 0 16,0 0 0-16,0 0 0 0,0 6 0 0,-4 0 0 16,4-6 0-16,0 0 0 0,-7 3 0 0,7-3 0 15,-7-3 0-15,-3-9 0 0,3 1 0 0,-4-1 0 0,4-3 32 0,-4 3 0 16,4-5 1-16,-3-1 0 16,3 4-53-16,-4 2-10 0,-3-6-2 0,3 6-1 0,4-2 33 0,-3 8 0 15,3 0 0-15,-4 0 0 0,1 6 0 0,-5 0 0 16,1 0 0-16,4 6 0 0,-4 3 0 0,-8 8 0 15,8 1 0-15,-7 11 0 0,0 4 0 0,3 5 0 0,1 9 0 16,-12 3 0-16,8 0 0 0,4 0 0 16,-8-3 0-16,7 12 0 15,1-6 40-15,3 3 16 0,-8 5 2 0,15-17 1 0,-3-8-43 0,3 2-16 0,3-6 11 16,-3-2-11-16,7-4 0 0,0-2 0 0,0-7 0 0,7 4 0 16,0-4 0-16,0 1 0 0,0-12 0 0,4-3 0 15,7 3 0-15,-1-3 0 0,1-3 0 0,3 0 0 16,4 0 26-16,-1-3-1 0,8 0 0 0,-7 0 0 15,3 0-40-15,-3-3-8 0,7 0-1 0,-8 0-760 16</inkml:trace>
  <inkml:trace contextRef="#ctx0" brushRef="#br0" timeOffset="94331.492">4925 7240 851 0,'-7'-6'36'0,"7"0"-36"16,-7 6 58-16,7 0 5 0,-4-6 1 0,4 6 0 16,0 0 0-16,0 0 0 0,0 0 0 0,0 0 0 15,0 0 0-15,0 0 0 0,0 0 0 0,0 12 0 16,4-12-52-16,-1 12-12 15,1-6 0-15,-1 0 0 0,4 0 0 0,0-1 0 0,4 4 0 0,0-3 0 16,-1 6 17-16,4-6 1 0,-3 6 0 0,-1-7 0 16,8 1-8-16,-7 0-2 0,-1 3 0 0,-3-3 0 15,4-12 6-15,-4 3 1 0,7-6 0 0,-7 0 0 16,0-2-1-16,0-1 0 0,-3 0 0 0,3-3 0 16,-4-2-4-16,1-1-1 0,-4-2 0 0,0 2 0 15,0 0-9-15,-7 1 0 0,3-4 0 0,-3 9 0 16,0 1 0-16,-3 5 0 0,-1-6 0 0,-3 0 0 15,0 6-38-15,3 0-10 0,-3 4-1 0,-7-4-1 16,3 6 38-16,1 6 12 0,-1-4 0 0,0 7-10 16,4 6-1-16,0 3 0 0,-7-1 0 0,7 4 0 15,3 2 11-15,1 1 0 0,3 2 0 0,0 4 0 16,3-4 0-16,0 4 0 0,4 2 0 0,0-9 0 16,4 4 49-16,3-4 12 0,0-5 3 0,0 0 0 15,0 2-64-15,0-2 0 0,4-6-12 0,-1-1 2 16,8 1 10-16,-7-3 14 0,3-3-3 0,0 0-1 15,4 0-10-15,-4-6 0 0,3 0 0 0,1-6 0 16,3 0 0-16,-3 0 0 0,-1-12 0 0</inkml:trace>
  <inkml:trace contextRef="#ctx0" brushRef="#br0" timeOffset="94723.881">5475 6517 1074 0,'0'0'30'15,"0"0"8"-15,0 0-30 0,-7 3-8 0,4 0 0 0,3-3 0 0,-8 3 52 0,1 3 10 16,4 5 2-16,-4-5 0 0,3 0 0 0,1 6 0 15,-1-3 0-15,-3 5 0 0,4 1 0 0,-1 3 0 16,4 5 0-16,0 4 0 0,0-1-52 0,0 4-12 16,0-1 0-16,4 3 0 0,-1 1 54 0,1 2 8 15,-4-6 2-15,3 10 0 16,-3-1-52-16,0-3-12 0,4 9 0 0,-4-3 0 16,3 3 0-16,1 0 0 0,-1 1 0 0,-3 2 0 15,-3-3 0-15,-1-12 0 0,-3 3 0 0,4-8 0 16,-1 2 0-16,1-8 0 0,-1-4 0 0,4 7 0 15,-7-12 0-15,4-1 0 0,3 4 0 0,-4-3 0 0,1-6 54 16,3-6 8-16,0 6 2 0,0-6 0 16,0 0-124-16,0 0-24 0,0-6-4 0</inkml:trace>
  <inkml:trace contextRef="#ctx0" brushRef="#br0" timeOffset="95232.886">5666 6734 1036 0,'0'-5'46'0,"-4"-4"10"0,4 3-45 15,0 6-11-15,0 0 0 0,0 0 0 0,0 0 76 0,0 0 14 0,0 0 2 16,0 0 1-16,0 0-46 0,0 0-10 0,0 6-1 0,-3 8-1 15,3-2 5-15,-4-6 0 0,4 3 1 0,-3 6 0 16,3-1-14-16,-4-2-3 0,4 6-1 0,-4-1 0 31,-3 4-23-31,7-3 0 0,-3-1 0 0,-1 10 0 0,4-10 56 0,0 10 6 0,0 2 2 0,0 1 0 16,0 2-64-16,4 0-28 16,-4 4 3-16,3 2 0 0,-3 0 25 0,0-3 0 0,7 0 0 15,-7 4 0-15,0-1 0 0,4-9 0 0,-4 4 0 16,4-4 0-16,-4-8 0 0,0 2 0 0,3-5 0 15,-3-3 0-15,0-1 20 0,0 1 2 0,0-3 1 16,-3-6 0-16,3-1-37 0,0-5-7 0,0 0-2 0,0 0 0 16,0 0-18-16,0 0-4 0,0 0-1 15</inkml:trace>
  <inkml:trace contextRef="#ctx0" brushRef="#br0" timeOffset="95754.073">5817 7178 1342 0,'0'0'29'0,"0"0"7"0,-3 12 0 0,-1-3 3 0,1 0-31 16,3 0-8-16,0 2 0 0,0 1 0 0,0-6 36 0,3 6 5 0,1-3 2 0,-1-1 0 16,1 7 15-16,3-3 3 0,0 0 1 0,-4-7 0 15,8 4-48-15,-4 3-14 0,0-6 0 0,0 6 8 16,4-6 19-16,-1-6 4 0,5 0 1 0,-8 0 0 16,0 0-13-16,3-6-3 0,1 6 0 0,-1-6 0 15,1-9-7-15,0 0-1 0,-4 7-8 16,3-4 12-16,-3 0-12 0,-3-3 0 0,-1 4 0 0,-3-1 0 15,4 0 9-15,-4-6-9 0,0 1 8 0,0-4-8 16,-4 4 9-16,-3 2-9 0,4 0 10 0,-4 6-10 16,0-2 0-16,-4-1 0 0,4 0 0 0,-7 6 0 15,3 3 0-15,1 0 0 0,-1 3 0 0,4 0 0 16,-4 3 0-16,-3 0 0 0,4 9 0 0,-1 0 0 16,1 0 0-16,3 5 0 0,-1 10-12 0,1-4 12 15,4-2-12-15,-1 2 4 0,4 1 8 0,0 2-13 16,0 4 13-16,4-7 0 0,-1-2 0 0,1 5 0 15,7-2 0-15,-4 5 0 0,3-11 0 0,-3 2 0 0,4-2 0 16,-1-3-9-16,5 8 9 0,-8-11 0 0,7-6 0 16,-4 6 0-16,1-1 0 0,-1 1 0 15,1-3-25-15,0 3 0 0,3-6 0 0,0-6 0 16,0 5-147-16,0-10-30 0</inkml:trace>
  <inkml:trace contextRef="#ctx0" brushRef="#br0" timeOffset="96062.687">6283 7302 1267 0,'0'0'28'0,"0"0"5"0,0 0 2 0,0 0 1 0,0 6-36 0,0 5 0 0,3-8 0 0,-3 3 0 16,0-6 109-16,4 3 15 0,3 6 4 0,0-3 0 15,4-6-78-15,-1 6-15 0,1-6-3 0,3 6-1 16,0-6-13-16,0 0-2 0,-3 0-1 0,6-6 0 16,-2 6-4-16,-1 0-1 0,0-6 0 0,3 0 0 15,-6-3-10-15,3 6 8 0,0-3-8 0,-3-2 8 0,6 2-25 16,-6 0-6-16,0 0-1 0,-1 0-537 15,1 0-108-15</inkml:trace>
  <inkml:trace contextRef="#ctx0" brushRef="#br0" timeOffset="96947.093">7271 6999 1184 0,'0'0'26'0,"0"0"6"0,-4 12 0 0,1-3 1 0,-1-4-33 0,1 7 0 0,-1-6 0 0,4 12 0 15,0-12 56-15,0 0 4 16,0-1 0-16,0 4 1 0,0-9-28 0,0 0-5 0,0 0-2 0,0 6 0 16,0 6 16-16,0-12 3 0,0 0 1 0,0 0 0 15,0 0-30-15,0 0-5 0,0 0-2 0,0 0 0 16,0 0 0-16,7-6 0 0,-3-3 0 0,-4 6 0 15,3-3-9-15,-3 6 0 0,0 0 0 0,0 0 0 16,0 0 0-16,-3-6 0 0,3 6 0 0,-7-2 0 16,3 2-16-16,-3 0-4 0,0 0-2 0,0 2 0 15,0 4 14-15,0 0 8 0,-4 12-10 0,1-6 10 16,-1-6 0-16,4 8 0 0,-4 4 0 0,1-6 10 16,3-1 22-16,-7 1 4 0,7 3 0 0,0-3 1 15,0-1-17-15,-1 1-4 0,5 0-1 0,-4-6 0 0,3 0-15 16,1-1 0-16,3-5 8 0,0 0-8 0,0 0 0 0,0 6 0 15,0-6 0-15,0 9 0 0,3 3 0 0,1 0 0 16,3-1 0-16,-4 1 0 0,8 9 0 16,-4-9 0-16,4-1 0 0,-4 7 0 15,7-3 0-15,-7 2 0 0,4 1 0 0,-4-3 0 16,3 2 0-16,1 1 0 0,-4-6 8 0,3-3-8 16,-3 5 0-16,4 1 0 0,-4-9 8 0,4 6-8 15,-4-7 0-15,7-5 8 0,-7 0-8 0,0 0 0 16,3-5-25-16,-2-1-11 0,-1 0-3 0,0 0 0 15,3-12-71-15,4 1-14 0,-3 2-4 0</inkml:trace>
  <inkml:trace contextRef="#ctx0" brushRef="#br0" timeOffset="97214.538">7507 7252 741 0,'0'0'16'0,"0"0"3"0,0 0 1 0,-3-6 2 0,3-6-22 0,-4 6 0 16,1-5 0-16,3 5 0 0,0 6 81 0,0 0 12 0,0 0 3 0,0 0 0 16,0 0-17-16,0 0-3 0,0 0-1 0,0 0 0 15,0 11-25-15,0 1-5 0,-4 6-1 0,4-3 0 16,4 8 1-16,-4 1 0 0,0-7 0 0,0 10 0 16,3-1-25-16,-3-2-4 0,0 5-2 0,0-5 0 15,4 2 22-15,-4-2 4 0,-4 2 0 0,4-2 1 16,0-7-27-16,0-2-6 0,0 3 0 0,0-7-8 15,0-5 0-15,0-6-16 0,0 0 2 0,0 0 0 16,4-6-152-16,3-5-30 0</inkml:trace>
  <inkml:trace contextRef="#ctx0" brushRef="#br0" timeOffset="97425.491">7412 6964 1728 0,'0'0'38'0,"0"0"8"0,0 0 2 0,0 0 0 0,0 0-39 0,-4-3-9 0,4-6 0 0,0 9 0 16,0 0 0-16,0 0 0 0,0-9 0 0,0 3 0 31,0 6-49-31,4 0-12 0,10-11-3 0,0-1 0 0</inkml:trace>
  <inkml:trace contextRef="#ctx0" brushRef="#br0" timeOffset="108326.351">8580 7346 425 0,'0'0'8'0,"0"0"4"0,-8 0-12 0,8 0 0 0,0 0 0 0,0 0 0 16,0 0 58-16,0 0 10 0,0 0 1 0,0 0 1 16,-7 0-30-16,7 0-5 0,-3 0-2 0,3 0 0 15,-7 0-16-15,7 0-3 0,0 0-1 0,0 0 0 16,-7-6 6-16,3-3 1 0,1 3 0 0,-1 0 0 15,1 1 2-15,-1-1 1 0,1 6 0 0,-1-6 0 16,1 0 5-16,3 6 0 0,-4-6 1 0,4 6 0 16,0 0-1-16,0 0-1 0,0 0 0 0,0 0 0 15,0 0-19-15,0 0-8 0,0 0 8 0,0 0-8 16,0 0 0-16,0 0 8 0,0 0-8 0,0 0 0 16,0 0 44-16,0 0 3 0,0 0 1 0,0 0 0 15,11 0-11-15,-1-6-1 0,4 6-1 0,-3-6 0 16,3 0 3-16,-3-2 1 0,3 2 0 0,0-6 0 15,0 0-19-15,-3 0-3 0,3-2-1 0,0 5 0 16,3-6-6-16,-2 3-2 0,-1 1 0 0,0-1 0 16,-4 0-8-16,-3 3 0 0,0 4 0 0,-3-7 0 0,-1 6 17 15,-3 0 2-15,0-3 0 0,0 9 0 0,0-6-19 16,0 6 0-16,0 0 0 0,0 0 0 0,-7-3 0 0,0 3 0 16,0 0 0-16,-3 3 0 0,-4 3 0 15,0 9 0-15,-4-9 0 0,0 6 0 0,1-1-16 16,2 4 0-16,-2-3 0 0,-4 5 0 0,3 1 16 15,-3 0 0-15,3 2 12 0,-3-2-12 0,3-1 16 16,4 4-3-16,-3-3-1 0,-1-4 0 16,0 10-2-16,1-12-1 0,3 5 0 0,0 1 0 0,-1-3-9 0,5 2 0 15,-1 1 0-15,4-3 8 0,0 2-8 0,0 1 0 0,7-6 0 0,-3-1 0 16,-1 10 0-16,8-9 0 0,-1 0-9 16,1-7 9-16,-1 7 0 0,4-3 0 0,-3 3-8 0,3-6 8 15,3 0-9-15,1-6 9 0,0 0-13 0,3 5 5 16,0-10-7-16,0 5-1 0,0 0 0 0,0-6 0 15,4 0-32-15,-4-6-8 0,3 0 0 0</inkml:trace>
  <inkml:trace contextRef="#ctx0" brushRef="#br0" timeOffset="108835.192">8989 7246 1112 0,'0'0'32'0,"0"0"6"0,0 0-30 0,0 0-8 0,0 0 0 0,-4 6 0 16,-3 0 69-16,0 0 13 16,0 2 2-16,0-2 1 0,0 6-41 0,0 0-8 0,-4-6-1 15,1 0-1-15,3-1-15 0,-4-5-3 16,1 3-1-16,-1 0 0 0,0 0-4 0,4 6-1 15,-3 0 0-15,3-3 0 0,-4-6 1 0,4 6 0 0,0 0 0 0,0-1 0 16,3-5-2-16,-3 6 0 0,7-6 0 0,-3 6 0 16,-4 3-9-16,3 3 0 0,1 5 0 0,3-5 8 15,0 0-8-15,0-3 0 0,3 0 0 0,-3-9 0 16,0 0 0-16,0 0 0 0,4-6 0 0,3 3 0 16,0 0 0-16,0 0 0 0,0 0 0 0,0 6 0 15,0 0 0 1,0 3 0-16,0 0 9 0,0 2-9 0,0-2 0 0,-3 0 0 0,3-6 0 0,0 6 0 15,0-6 0-15,0 0 0 16,0 6 0-16,0-12 0 0,0 6 0 0,0-12 0 0,0 1 0 0,-3 5 0 16,3 0 0-16,0 6 0 0,-3 0 0 0,-4 0 0 15,7 6 0-15,0-3 0 0,-4 0 0 0,-3-3 0 16,0 0 0-16,0 0 0 0,0 0 0 0,0 0 0 16,0 11 0-16,0 1 0 0,-3 0 0 0,3-3 0 15,-4 8 0-15,-3-5 0 0,0 6-12 0,0-7 4 16,0 1-6-16,3 0-1 0,-3-3 0 0,-3 3 0 15,3-7-11-15,-4 1-2 0,0-6-1 0,4 0 0 16,-3-6-11-16,3 1-3 0,-4-7 0 0</inkml:trace>
  <inkml:trace contextRef="#ctx0" brushRef="#br0" timeOffset="109227.924">9218 6761 1384 0,'0'0'39'0,"0"0"9"0,0 0-38 0,-7 3-10 0,0 9 0 0,3-4 0 16,-3 4 28-16,7 0 3 0,-3 3 1 0,-1 2 0 15,1 1 9-15,3 11 3 0,0-2 0 0,-4 2 0 16,4-5 5-16,-3 2 2 0,-1 1 0 0,4 2 0 16,-3 0-35-16,3 10-6 0,3-1-2 0,-3 3 0 15,0-3-8-15,0-5 0 0,0 2 9 0,4 0-9 16,-4-3 0-16,0-2 9 0,3 8-9 0,-3-11 0 15,0 8 0-15,0-3 0 0,0-2 0 0,0 2 0 16,0-3-19-16,0-14-10 0,-3 0-3 0,-1 5 0 16,1-14-25-16,3 6-6 0,0-12-1 0</inkml:trace>
  <inkml:trace contextRef="#ctx0" brushRef="#br0" timeOffset="109540.885">9070 7196 1188 0,'-7'12'24'0,"-4"-3"8"0,4 2-32 0,4-5 0 0,-4-6 0 0,3 6 0 15,4-6 92-15,0 0 13 0,0 0 3 0,0 0 0 16,0 0-51-16,0 0-9 0,0 0-3 0,0 0 0 15,0 0-13-15,0 0-2 0,0 0-1 0,0 0 0 16,0 0-2-16,7-6-1 0,0 0 0 0,4 0 0 16,-1-2-13-16,4 5-2 0,1-3-1 0,-1 3 0 15,7 3-10-15,-3 3 0 0,3 0 0 0,3 0 0 16,-2 3 0-16,2-1 0 0,-3-5 0 0,4 6 0 16,-4-6-24-16,0 6-6 0,1-6-2 0,-5 0 0 15,1 0-163-15,-4 0-33 0</inkml:trace>
  <inkml:trace contextRef="#ctx0" brushRef="#br0" timeOffset="110230.267">10312 6955 794 0,'0'-6'16'0,"0"6"4"0,0 0-20 0,0 0 0 0,-4 3 0 16,4-3 0-1,0 0 85-15,0 0 13 0,0-3 2 0,0 3 1 16,0 0-43-16,0 0-9 0,0 0-1 0,0 0-1 0,0 0-17 0,0 0-3 0,0 0-1 15,0 0 0 1,0 0-12-16,0 0-2 0,0 0-1 0,0 0 0 0,4 3 20 0,-4 12 4 0,0-6 1 0,3 8 0 16,-3 7 7-16,0 2 1 0,0 6 1 0,0 10 0 15,0-10-10-15,4 3-3 16,-4 9 0-16,0-5 0 0,0 2-16 0,-4-3-3 0,1-9-1 16,-1 15 0-16,-3-8-12 15,4 8 11-15,-1 0-11 0,-3-3 10 0,3-3-10 16,1-8 12-16,-4 2-12 0,3 0 12 0,1-8-12 0,-1-9 12 0,1 2-12 15,-1-5 12-15,4 0-12 0,-3-6 12 0,3 5-12 0,0-11 12 16,0 0-12-16,0 0 0 0,0 0 0 0,0 0 0 16,0 0-27-16,0-11-10 15,3-1-3-15</inkml:trace>
  <inkml:trace contextRef="#ctx0" brushRef="#br0" timeOffset="110859.584">10601 7466 1497 0,'-7'-2'63'0,"7"2"-51"16,0 0-12-16,-7 2 0 0,3 7 0 0,4-9 0 15,0 0 36-15,0 0 4 0,0 0 0 0,-7 6 1 16,7-6-20-16,-7 0-4 0,0-6-1 0,7 6 0 15,-7 0 0-15,0 0-1 0,-4 0 0 0,4 6 0 16,-3-6-15-16,3 6 8 0,0 0-8 0,0 0 0 16,-4-6 0-16,4 6 0 0,7-6 0 0,-7 3 0 15,0 8 0-15,0 7 0 0,3 0 0 0,1 2 0 16,-1-2 0-16,4 0 16 0,0-1-4 0,0-5 0 16,0 3-12-16,4-4 0 0,-1 1 8 0,1-6-8 15,3 3 17-15,4-3 1 0,-1 0 0 0,1-6 0 16,-1 0-7-16,4-3-2 0,0-3 0 0,1-6 0 15,2 0-1-15,1-11 0 0,3 2 0 0,0-2 0 16,-7 5-8-16,4-3 0 0,-4 4 0 0,-3-1 0 16,-1-5 0-16,-3 2-11 0,0-5 3 0,-3 8 0 15,-1-6 8-15,4 13 0 0,-7-1 0 0,0 3 0 16,0 3 0-16,0 6 9 0,0 0-1 0,0 0-8 16,-10 6 11-16,3 6-11 0,-4 3 10 0,4 8-10 15,-3-8 12-15,3 2-3 0,-4 7-1 0,0-1 0 16,4 10-8-16,0 2 8 0,4 3-8 0,-1 0 8 15,1-2-8-15,6-4 0 0,-3 0 0 0,4-8 8 0,3-6-8 0,0-1 0 16,3-5 0-16,1-3 8 0,-4 3-8 0,0-7 0 16,0 1 0-16,0-6-11 15,7 0-83-15,0-6-17 0</inkml:trace>
  <inkml:trace contextRef="#ctx0" brushRef="#br0" timeOffset="111883.033">11314 6902 962 0,'-7'0'27'0,"7"0"7"0,-4 0-34 0,4 0 0 0,0 0 0 0,0 0 0 16,0 0 144-16,0 0 23 0,0 0 4 0,0 0 1 15,-7 12-75-15,3-6-14 0,1 5-3 0,-1 1-1 16,4 6-40-16,0 2-8 0,0 4-2 0,4 2 0 15,-1 4-3-15,1-1-1 0,-1 9 0 0,1 1 0 16,-4-7-3-16,4 3-1 0,-4 0 0 0,0 4 0 16,0-1-1-16,-4-9-1 0,0 4 0 0,1 2 0 15,3-12 2-15,-4 10 1 0,4-4 0 0,-3-2 0 16,3-4-22-16,-4 4-20 0,4-10 4 0,0-2 1 16,0-6 15-16,0-9 0 0,0 0 0 0,0 0 10 15,0 0-10-15,0 0 0 0,0 0-12 0,0 0 12 16,0 0 0-16,0 0 0 0,0 0 0 0,4 0 0 15,-4-6 16-15,3-3 10 0,-3 0 2 0,4-2 1 16,-1 5-29-16,-3-9 0 0,4 6 0 0,0 3 0 0,-1-3 0 16,1-2 0-16,-1 5-8 0,1 0 8 0,-1 0 0 0,1-6 0 0,-1-2 0 15,1 8 0-15,3 0-11 0,-4-6-1 0,4 6-1 16,0 0 0-16,-3 0 13 0,3 3 0 0,0 1 9 0,0-1-9 16,0 3 0-16,0-3 8 15,0 0-8-15,0 3 0 0,0-3 0 0,0 3 0 16,1 0 0-16,-1 3 0 0,0 0-22 15,3 3-7-15,1-1-2 0,-1 7 0 0,1-6 31 0,0 0-9 0,-4 0 9 16,3 3 0-16,-3 2-13 0,0 7 2 0,-3-12 1 16,-1 12 0-16,1-4 10 0,-4-2 0 0,0 6 0 0,0-1 0 15,-4-8 0-15,4 9 0 0,-3-1 0 0,-1 1 0 16,1-9 0-16,-4 3 0 0,3-1 8 0,-6 1-8 16,3 0 21-16,0-6 0 0,-4 0 0 0,0 5 0 15,1-5-9-15,-4-3-3 0,0 0 0 0,-1 0 0 16,5-3-9-16,-8-3-12 0,4 0 2 0,-4 0 1 15,4 3 24-15,-3-3 5 0,-1 0 0 0,-3 0 1 16,3-5-21-16,4 2-10 0,0-6 1 0,0 6 0 16,0-6-14-16,3-2-2 0,4 5-1 0,0 0 0 15,0 3-21-15,4-6-4 0,3 6-1 0,0-2 0 16,0-1-95-16,0 3-19 0,3 0-4 0</inkml:trace>
  <inkml:trace contextRef="#ctx0" brushRef="#br0" timeOffset="112376.598">11790 7464 1090 0,'-11'5'31'0,"4"7"6"0,0 0-29 0,-3 0-8 0,3-6 0 0,-4 8 0 15,0-2 71-15,-3 6 13 0,4-7 2 0,-4 10 1 16,3-3-51-16,0 5-9 0,-3-5-3 0,7 2 0 16,-3-2 15-16,6 0 2 0,1 2 1 0,-1-8 0 15,0 0-17-15,4 5-3 0,0-5-1 0,0 3 0 16,4-9 10-16,0 5 1 0,3-2 1 0,0-3 0 15,0-3-1-15,3 0 0 0,1 0 0 0,-1-3 0 16,1 0 0-16,3-3-1 0,0 0 0 0,4-3 0 16,-4 0-19-16,0-5-3 0,4-1-1 0,-4 0 0 0,0 3-8 0,-3-8 0 15,-1 5 0-15,-3 0 0 16,-3-3 0-16,-1 1-9 0,4 5 9 0,-7-3-13 16,0 0-2-16,0 1 0 0,-3 5 0 0,-1-3 0 15,1-3 15-15,-4 0-11 0,0-5 11 0,0 5-10 16,0 3 10-16,-1-3 0 0,1 7 0 0,0-1 0 15,-3 6 0-15,3-6 0 0,0 6 0 0,0 0 0 16,-4 0-8-16,0 6 8 0,1 0-8 0,-1 5 8 0,4 1-11 0,0 9 11 16,0 2-13-16,0-5 5 0,4 8 8 15,-1-5-10-15,4 2 10 0,0 1-10 16,4-4-39-16,-1-5-8 0,4 0-2 0</inkml:trace>
  <inkml:trace contextRef="#ctx0" brushRef="#br0" timeOffset="112652.862">12054 7543 1447 0,'-7'6'30'0,"0"6"7"0,4-1-29 0,-1 1-8 0,-3 3 0 0,4 2 0 16,-4-2 102-16,0 0 19 0,3 5 4 0,-3-2 1 16,3-3-62-16,-3 2-13 0,4 1-3 0,-1 0 0 15,1-1-32-15,3-2-6 0,0-3-2 0,3-1 0 16,-3-11-8-16,4 6 0 0,-4-6 0 0,0 0 8 16,3 6-32-16,4-6-6 0,1-3-2 0</inkml:trace>
  <inkml:trace contextRef="#ctx0" brushRef="#br0" timeOffset="112830.587">11938 7393 1257 0,'0'0'26'0,"0"0"6"0,0 0-32 0,0 0 0 0,0 0 0 0,0 0 0 16,0 0 16-16,0 0-3 0,0 0-1 15,0 0 0-15,0 0-3 0,0 0-1 0,7 0 0 0</inkml:trace>
  <inkml:trace contextRef="#ctx0" brushRef="#br0" timeOffset="113383.826">12524 7452 1549 0,'-7'3'44'0,"-4"-3"9"16,0 0-42-16,1 3-11 0,-1-3 0 0,1 0 0 15,-1-3 66-15,0-3 11 0,1 0 3 0,3 0 0 16,-4 0-21-16,1 6-4 0,3 6-1 0,-4-6 0 15,4 6-30-15,0 3-7 0,0 3-1 0,3 5 0 16,-3-11-16-16,0-6 0 0,4 0 0 0,-4 6 0 16,3 0 0-16,1 3 0 0,-4 2-10 0,7 7 10 15,-4-6 0-15,4 0 0 0,0-7-9 0,0 7 9 0,0-3 0 0,0-3 0 0,4 0 0 0,-4 6 0 16,0-12-8-16,7 0 8 0,0 11 0 0,-7-11 0 16,3 0 0-16,-3 0 0 0,7 0 0 0,-7 0 0 15,11 0-11-15,-11 0-1 0,3 6-1 0,-3-6 0 16,11 0 23-16,-4 0 5 0,0 3 1 0,-3 0 0 15,3 3-16-15,0-3 0 0,0 3 0 16,-4 0 0-16,4 5 0 16,-3-5 0-16,-1 0 0 0,1 6 0 0,-1-6 0 0,1 6 0 0,3 2 0 15,-3-8 0-15,-1 0 0 0,-3-6 0 0,0 0 0 0,0 0 0 16,0 6 0-16,4 6 0 0,-1 5 9 0,-3-2-9 16,0-3 0-16,0 5 0 0,-3-14 0 0,3 6 0 15,-4-3 8-15,1 0-8 0,-1-3 8 0,-3 9-8 16,3-7 9-16,-3 1-9 0,0 0 10 0,0-6-10 15,0 0 10-15,-3 0-10 0,-1 0 10 0,0 0-10 16,1-6 0-16,-4 6 0 0,3 0 0 0,-3 0 0 16,-4 0-17-16,4 0-10 0,0 0-1 0,0 0-1 15,4 0-10-15,-5 0-1 0,1 0-1 0,4-6 0 16,-1 6-118-16,4-11-23 0</inkml:trace>
  <inkml:trace contextRef="#ctx0" brushRef="#br0" timeOffset="114013.867">12813 7369 1314 0,'0'0'37'0,"-4"6"8"0,1 0-36 0,-4 0-9 0,3 0 0 0,1 3 0 16,-4 3 104-16,0-7 20 0,0 13 3 0,0-9 1 15,-1 0-52-15,5-3-9 0,-4-3-3 0,0-1 0 16,0 1-51-16,-4 3-13 0,4 0 0 0,0-6 0 15,4 0 0-15,-5-6 0 0,1-3 0 0,4 7 0 16,-1-1 0-16,4 3 0 0,0 0 0 0,-7 3 0 16,4 2 0-16,-1 7 0 0,1 0 0 0,3 0 0 15,-4-6 0-15,4 8-18 0,4-2 4 0,-4-6 1 16,0 6 1-16,3-6 0 0,1-1 0 0,-1 4 0 16,-3-9 4-16,4 3 8 0,-4-3-13 0,0 0 5 15,0 0 8-15,7 0 0 0,0-6 8 0,-7 6-8 16,0 0 27-16,7 3 1 0,0 6 0 0,-3-3 0 15,3 3-38-15,-7-9-7 0,7 0-2 0,-7 0 0 16,7 0 31-16,0 0 5 0,-4 0 2 0,-3 0 0 16,7 0-19-16,0 6-14 0,1 11 2 0,-5-8 1 0,1 0 11 15,-1-3 16-15,-3 3-4 0,4 2-1 0,-4 1-11 16,0 0 0-16,0 3 0 0,0 2 0 0,-4-11 0 16,4-6 0-16,0 0 0 0,-3 12 0 0,-1 0 0 15,1 5 0-15,-1 4 0 0,0 2 0 0,4-11 0 16,-3 0 0-16,-1-3 0 0,1 2 0 15,3-11 0-15,0 0 0 0,0 0 0 0,0 0 0 0,-4 6 0 0,4-6 0 16,-7 0 0-16,7 0 0 0,-10 0 33 16,3 0 5-16,0 0 1 0,-4 0 0 15,4-6-63-15,-4 6-12 0,1-5-2 0,-1-1-1 16,1-6-20-16,-1 0-4 0,0-8-1 0,4 8 0 0,-3-6-66 0,3 9-14 16,0-2-2-16</inkml:trace>
  <inkml:trace contextRef="#ctx0" brushRef="#br0" timeOffset="114575.955">13123 7481 1579 0,'-17'6'32'0,"10"-6"10"0,-4 6-34 16,4 0-8-16,-4 6 0 0,1-4 0 16,3 10 53-16,0-12 9 0,-4 0 2 0,4 6 0 0,0-7-15 0,0 4-2 0,0-6-1 0,0 3 0 15,0-3-22-15,7-3-5 0,-7 0-1 0,-4 6 0 16,4 6-18-16,4-1 0 0,-4 4 0 0,-1 0 0 15,5-1 0-15,-1 4 0 0,1-6 0 0,-1-3 0 16,1 0 0-16,6-1 0 0,-3 4 0 0,4-6 0 16,-1 12 0-16,1-4 0 0,7 4 0 0,-4 0 0 15,0-1 0-15,3-8 0 0,-3 0 0 0,0 0 0 16,4-9 0-16,0 6 0 0,3-1 0 0,-4-5 0 16,1 0 0-1,-4-5 0-15,3-1 0 0,1-6 0 0,-4 0 0 0,0-8 0 0,0-4 0 0,0 6 0 16,0 4 0-16,-3 8 0 0,3 0 0 0,-4 0 0 15,1 0 30-15,-4-8 2 0,0 2 1 0,-4 0 0 16,4 0-20-16,-3-8-4 0,-1 2-1 0,1 6 0 16,-4-5-8-16,0-1 12 0,0 6-12 0,3-2 12 15,-3 2-4-15,0 0 0 0,0-9 0 0,-4 10 0 16,4 5-8-16,-3-6 8 0,-4 12-8 0,3 0 8 16,0 6-8-16,1 6-11 0,-1-1 3 0,1 10 0 15,-1-3 0-15,-3 5 0 0,3-2 0 0,-3 2 0 16,4-5-10-16,-1 8-2 0,4-2 0 0,0-1 0 15,0-2-55-15,3-3-11 0,1-1-2 0</inkml:trace>
  <inkml:trace contextRef="#ctx0" brushRef="#br0" timeOffset="115080.882">13257 7593 1337 0,'0'0'28'0,"-3"12"6"0,-1-1-34 16,1 1 0-16,3-3 0 0,-4 3 0 0,4-1 92 0,-3 7 11 0,3-6 2 0,-4 0 1 15,4-6-29-15,0-6-5 0,0 0-2 0,-7 14 0 16,4-8-29-16,3 6-5 0,0 3-2 0,-4 2 0 15,4-5-17-15,-3 0-3 0,3-6-1 0,0-6 0 16,0 0 7-16,0 0 0 0,3-6 1 0,1 0 0 16,3-6-7-16,-4-3-2 0,4-2 0 0,-3-1 0 15,-1-8-4-15,4 2 0 0,-3-2-8 0,-1 2 12 16,1 7-12-16,0-1 0 0,-1 6 0 0,1 3 0 16,-1-2 0-16,1-1 0 0,-1 6 8 0,1 0-8 15,-1-3 0-15,1 0 0 0,-1 4 0 0,1 2 0 16,-4 3-12-16,0 0 12 0,0-6-12 0,0 6 12 15,0 0 0-15,0 0 0 0,3 0 0 0,-3 0 0 16,0 0 0-16,4 3-10 0,-4-3 10 0,7 3-8 16,-4 2 8-16,4 4-8 0,-3-3 8 0,3 6-8 15,0-6 8-15,-3 0 0 0,3 5 0 0,-4 1-8 16,4 3 8-16,0 3 0 0,0-1 0 0,0 1 0 16,-3 2 0-16,-1-2 0 0,1 0 0 0,0 2 0 0,-4-2 0 15,0 2 0-15,-4-2 0 0,4 6 0 0,0-4 0 16,0 10 0-16,-4-4 0 0,4 3 0 0,0-17-16 0,-3 0 0 15,3-12-1-15,0 0 0 16,3 6-119-16,1 0-24 0,3 0-5 0</inkml:trace>
  <inkml:trace contextRef="#ctx0" brushRef="#br0" timeOffset="115993.427">14157 7419 756 0,'-21'6'16'0,"10"0"3"0,4 0-19 0,0-6 0 0,-3 6 0 0,10-6 0 15,-4 3 90-15,-3 3 14 0,3 0 4 0,4-6 0 16,0 0-36-16,0 0-6 0,0 0-2 0,0 0 0 16,0 0 5-16,0 0 1 0,0 0 0 0,0 0 0 15,0 0-10-15,4 6-1 0,-4-6-1 0,3 11 0 16,5-5-32-16,-1 0-6 0,3 0-2 0,1-6 0 16,-1 0-7-16,1 0-2 0,-1 0 0 0,1 0 0 15,3-6-9-15,0 6 10 0,-3 0-10 0,3 0 10 16,4 0-10-16,-4-6 8 0,-4 0-8 0,4-3 8 15,1 4-8-15,-1-1 0 0,0 0 0 0,-4 0 0 16,1 0 8-16,0 0-8 0,-4 0 8 0,-4 0-8 16,1 1 24-16,-4 5-1 0,0-6 0 0,0 6 0 15,-4-6-43-15,-3 0-8 0,0 0-1 0,0 0-1 16,-4 6-1-16,4-3 0 0,-3-3 0 0,-4 6 0 16,0 0 6-16,-1 0 1 0,-2 0 0 0,-1 6 0 15,0-3 24-15,1 0 0 0,-1 0 0 0,1 3 0 16,-1-3 0-16,4 0 0 0,0 3 0 0,-4 0 0 15,7-1 0-15,-3 1 0 0,4 6 0 0,3-3-8 0,0 3 8 0,3-1 0 16,1 7 0-16,3-6 0 0,-4 0 0 0,1 8-8 16,3-2 0-16,0 5 0 0,3 4 8 0,1-4 0 0,-1 4 0 0,4 2 0 15,0-8 0-15,-3 2-8 0,3-5 8 0,0 2-8 16,3-5 8-16,-2-6 11 0,6 3-3 0,-4-1 0 16,1-2 13-16,-1-3 3 0,1-3 0 0,3 0 0 15,0 0-24-15,0-6-8 0,4 3 0 0,-4-6 0 16,7 3 8-16,-7-3-10 0,4-5 10 0,3 5-10 15,-3-12-12-15,3 6-2 0,0-2-1 0,0-10 0 16,0 1-39-16,1 2-8 0,-1-8-2 16,-4 5 0-16,1-2 2 0,-4 5 0 0,0-2 0 15,-3 5 0-15,-1-9-26 16,-2 16-5-16</inkml:trace>
  <inkml:trace contextRef="#ctx0" brushRef="#br0" timeOffset="116595.861">14612 7358 1094 0,'0'0'23'0,"0"0"5"16,0 0-28-16,0 0 0 0,0 0 0 0,0 0 0 16,0 0 108-16,0 0 16 0,-3 6 3 0,-5 5 1 15,5-2-52-15,-1 0-9 0,1 6-3 0,-4-4 0 16,3 7-13-16,4 3-3 0,-3 2-1 0,-1 4 0 0,4 8-3 16,-3-3 0-16,-1 4 0 0,1-1 0 15,-1-3-19-15,1-5-4 0,3-4-1 0,-4 1 0 0,1-13-5 0,3 1-2 0,-4-3 0 16,4-9 0-16,0 0 23 0,0 0 4 0,0 0 0 0,0 0 1 15,4-15 4 1,-4-2 1-16,0-7 0 0,0-2 0 0,3-4-37 0,1-2-9 16,-1-3 0-16,4-4 0 15,0 16 0-15,0-6 0 0,4 8 0 0,-4 3 0 16,0 4 0-16,4-1 0 0,-4 6 0 0,0-3 0 0,0 6 0 0,-4 1 0 0,4 5 0 0,0 0 0 31,-3 5-23-31,6 1-3 0,-2 0-1 0,-5 6 0 0,1 3 15 0,-1 2 4 0,1 7 0 0,-4-7 0 16,0 16 8-16,0-7 0 0,0 10 0 0,0-7 0 15,-4 3 0-15,4-8 0 0,0 2 0 0,0-2 0 16,0-1 0-16,0-2 0 0,0-4 0 0,0-2 0 16,4-3 0-16,-4-6 0 0,0-6-9 0,0 0 9 15,3 0-16-15,1-3 2 0,3-3 0 0,0-3 0 16,0-6 0-16,0-2 0 0,0-7 0 0,4 4 0 16,-4-4-5-16,3-5-1 0,-3 8 0 0,0-8 0 15,0 8 20-15,0 4 0 0,1-1 0 0,-5 3 0 16,4-2 0-16,-3 5 0 0,-1 6-8 0,-3-3 8 15,0 9-11-15,0 0 11 0,0 0-10 0,0 0 10 16,0 0-11-16,4 9 11 0,-1-3-12 0,-3 0 12 16,0-6 0-16,4 6-8 0,-4-6 8 0,3 11 0 15,-3-2 0-15,4 3 0 0,-4-12 0 0,0 18 0 16,3-1 0-16,-3-5 0 0,4 3 0 0,-4-4 0 16,3 7 0-16,-3-6 0 0,4 3 0 0,-1-4 0 15,4-5 16-15,-7-6 1 0,8 0 0 0,-1 6 0 16,0-6-17-16,0 0 0 0,3 0 0 0,-3 6 0 0,4-6 0 0,-4 0 0 15,0 0 0-15,4 0 0 16,3 0-76-16,3-6-18 0,1 6-4 0,0-6-1 16,3-3-149-16,-4 1-29 0</inkml:trace>
  <inkml:trace contextRef="#ctx0" brushRef="#br0" timeOffset="117224.41">15155 7375 1295 0,'0'9'36'0,"-3"0"9"16,3 6-36-16,0-4-9 0,0 7 0 0,0 0 0 16,3 2 68-16,1 4 12 0,-1 2 3 0,1-2 0 15,3 5-16-15,0-2-3 0,0 2-1 0,0-3 0 16,0 4-24-16,0 2-5 0,0-8-1 0,0 5 0 15,-3-2-15-15,-1-7-3 0,1-2-1 0,-1 5 0 16,1-5-6-16,-4 3 0 0,4-4-8 0,-4 1 12 16,0-3-3-16,0 2-1 0,-4-5 0 0,4 6 0 15,-4-10 0-15,4-8-8 0,0 0 12 0,0 0-4 16,0 0 6-16,0 0 1 0,0 0 0 0,0 0 0 16,-10-3 14-16,3 3 3 0,3-5 1 0,-3-7 0 15,4 12-5-15,-4-6 0 0,7 6-1 0,-4-6 0 16,1-9-19-16,-1-2-8 0,1-1 0 0,3-5 8 0,-4 2-8 15,4 3 0-15,-4-5 0 0,4 2 0 16,0-2-14-16,0-1 5 0,0-2 1 0,0-4 0 0,0-2 8 16,0-3 0-16,4 2 0 0,-8-2 0 0,8 3 0 0,-4-1 0 15,0 4 0-15,4 3 0 0,-4 2 0 0,3 6-8 0,-3-2 8 16,4 2 0-16,3 6 0 16,-4 1-10-16,4-1 10 0,4-3 0 0,-4 6-11 0,3 1 11 0,5 2-10 0,-5 6 10 15,4-6-8-15,0 6 8 0,1 0 0 0,2 0-9 16,-3 6 9-16,0-6-13 0,0 6 5 0,1-1 8 15,-5-2 0-15,1 3 0 0,-1 3 0 16,-3 0 0-16,0-3-8 0,0 6 8 0,1-1 0 16,-5 1 0-16,-3 3 0 0,0-3 0 0,-7 5 0 0,3-2 0 15,-3 0 0-15,0 5 0 0,0-8 0 0,-3 6 0 16,-1 8 0-16,-3 3 0 0,-4-2 0 0,1 2 0 16,-1-5 10-16,4-4 3 0,0-8 1 0,0 0 0 15,0-6-14-15,0 0 9 0,-1-3-9 0,1-3 8 16,0 0-8-16,-3-6 10 0,2 3-10 0,1-9 10 15,0 0-25-15,0-5-5 0,0-1 0 0,0 3-1 16,0-2-17-16,3 2-3 0,1 9-1 0,-1-3 0 16,4 0-37-16,4 9-7 0,-1-5-2 0</inkml:trace>
  <inkml:trace contextRef="#ctx0" brushRef="#br0" timeOffset="117919.188">15787 7302 699 0,'0'0'29'15,"-7"0"-29"1,0 6 60-16,0-6 7 0,0 11 1 0,0-8 0 16,-1 3 4-16,-2 3 0 0,3-6 1 0,-4 3 0 15,1 0-39-15,-1 0-8 0,0 5-2 0,-3-5 0 16,4-6-24-16,-1 9 8 0,1-6-8 0,-1 3 0 16,0 0 21-16,4 3-1 0,0-3 0 0,-3 5 0 15,3 1-20-15,0-6 0 0,0 6 0 0,0-3 0 16,3-959 30-16,-3 1929 2 0,3-964 0 0,1 5 0 15,3 1 9-15,-4-4 3 0,4 4 0 0,-3 3 0 16,3-7-22-16,3-5-4 0,1 3-1 0,-1 2 0 0,5-11-3 16,-5 0-1-16,4 0 0 0,4 0 0 15,-4-6 15-15,3 0 4 0,1-3 0 0,3 0 0 0,0-9-1 16,4 0 0-16,-4-5 0 0,3-1 0 0,1-2-13 16,0-10-2-16,-1 4-1 0,1-4 0 0,-4 4-15 15,0 8 9-15,-3 1-9 0,-1 2 8 0,-2 3-8 0,-1-6 8 0,-4 7-8 16,-3-4 8-16,0 3-8 0,0 0 8 0,-3 7-8 15,3-7 8-15,-7 6 0 0,3-9 0 0,-3 9 0 0,-4 0 0 16,4 6-8-16,-3-5-9 0,3 5 9 0,-4 0-13 16,0 0-2-1,1 0 0-15,3 0 0 0,-4 5 0 0,-3-5-2 0,4 3-1 16,-5 3 0-16,1 6 0 0,0-6-8 0,0 0-2 16,0 0 0-16,-4 5 0 0,4-5-13 0,0 6-3 15,0-3-1-15,3 3 0 0,1-6-21 0,3 5-4 16,3 1-1-16</inkml:trace>
  <inkml:trace contextRef="#ctx0" brushRef="#br0" timeOffset="118208.13">16013 7375 1337 0,'-7'12'28'0,"-1"-3"6"0,1 3-34 16,0-1 0-16,0 7 0 0,-3-6 0 0,3 3 58 0,-4 8 5 0,0-5 1 0,1 8 0 16,3 4 5-16,-4-1 2 0,4 9 0 0,0-6 0 15,0-2-63-15,0-4-8 0,7-2-9 0,-3-9 9 16,3 5 13-16,3-11 11 0,-3 3 1 0,4-6 1 15,-1-1-103-15,1 1-21 0,3-6-4 16</inkml:trace>
  <inkml:trace contextRef="#ctx0" brushRef="#br0" timeOffset="118350.631">15903 7152 121 0</inkml:trace>
  <inkml:trace contextRef="#ctx0" brushRef="#br0" timeOffset="118880.871">16446 7314 1485 0,'-7'-6'31'0,"-3"0"7"0,3 6-30 0,-4-6-8 0,1 6 0 0,-4 0 0 15,-1 6 72-15,-2-6 14 0,-1 6 2 0,0 0 1 16,1-1-40-16,-1 1-8 0,1 6-1 0,-5 3-1 16,8-9-11-16,0 11-3 0,0-5 0 0,3 3 0 15,4 2-25-15,-3 1 0 0,6 3 0 0,-3 2 0 16,4-5 0-16,-1-3 0 0,1 2 0 0,3-5 0 16,-4 0-46-16,4-1-14 0,4 1-4 0,-4-3 0 15,0-9 73-15,0 0 15 0,7 0 2 0,0 0 1 16,-4 0-43-1,4-3-9-15,0 0-2 0,0 0 0 0,1-3 27 0,2 0 0 0,-3 1 0 0,0-7 0 16,0 12 19-16,-3-6 9 0,3 0 1 0,-4 6 1 16,1 0-48-16,3 6-10 0,0-6-1 0,0 6-1 15,-3 0 30-15,3 0 0 0,-4 5 0 0,1 1 0 16,3 3 0-16,-7-3 0 0,3 5 0 0,-6 1 0 16,-1 2 45-16,1-2 15 0,-4 0 4 0,0 2 0 15,0-2-52-15,0 2-12 0,-1-5 0 0,-2 0 0 16,3 2 0-16,-4-5 0 0,1 0 0 0,-4 3 0 15,3-9 0-15,0-1 0 0,-3 1 0 0,0 0-10 16,0-6 10-16,0-6 0 0,0 6 0 0,-4-6 8 16,8 1-57-16,-4-1-11 0,-1-3-3 0,1 3 0 0,4-6 43 15,-4-5 9-15,3-7 2 0,0 9 0 16,1 4-88-16,3 11-18 0,3 0-3 0</inkml:trace>
  <inkml:trace contextRef="#ctx0" brushRef="#br0" timeOffset="119646.688">16506 7511 518 0,'0'0'14'0,"0"0"5"0,0 0-19 0,0 0 0 0,0 0 0 0,0 0 0 15,0 0 103 1,-3-6 17-16,-1 0 3 0,1 6 1 16,3-6-48-16,0 0-10 0,0 0-2 0,0 0 0 0,0 0-16 0,0 1-3 0,0 2-1 0,0 3 0 15,0 0-19-15,0 0-4 0,0 0-1 0,0 0 0 16,0 0-12-16,-7 0-8 0,0 0 8 0,0 3-8 15,0 2 11-15,0 7-3 0,0-6 0 0,-4 6 0 16,4-3 18-16,0 2 3 0,0 7 1 0,0-6 0 16,0 5-18-16,0 4-3 0,-4 3-1 0,4-1 0 15,3-2-8-15,1 2 8 16,-4-5-8-16,3 2 8 0,4-2-8 0,-3 0 12 16,3-4-12-16,3 4 12 0,1-6 6 0,3-1 2 15,-4 1 0-15,5-3 0 0,2-3 15 0,-3 0 3 0,4 0 1 0,-1 0 0 16,1-1 11-16,3-5 2 0,-3 6 1 0,3-6 0 15,0 0-41-15,3 0-12 0,1-6 0 0,-4 1 8 16,4-1 1-16,0-6 1 0,-4 0 0 0,3-3 0 16,-3-2-10-16,0-1 10 0,1-2-10 0,-5-4 10 15,-3-5-10-15,4 2 10 0,-4-2-10 0,0 2 10 16,-4-2-10-16,1 3 8 0,3 2-8 0,-7 1 8 16,0 8 0-16,0-9 0 0,-4 7 0 0,-3 2 0 15,0 9-8-15,0-6 0 0,0 6 0 0,-3 6 0 16,-1 6-12-16,-3 6 3 0,0 0 0 0,-4 0 0 15,1 2 9-15,-5-2-12 0,-2-6 12 0,3 6-12 16,-1 11-19-16,-2 4-4 0,6 8-1 0,-3 3 0 16,3-14 54-16,4 8 10 0,0-14 3 0,3 8 0 0,4-8-31 15,4-4 0-15,-1 1 0 0,4 0-10 16,4-9-50-16,-1 0-11 0,4-1-1 0,4 1-1 16,3-6-29-16,0-6-6 0,4 1 0 0</inkml:trace>
  <inkml:trace contextRef="#ctx0" brushRef="#br0" timeOffset="120166.932">16944 7561 1337 0,'-7'0'56'16,"0"0"-44"0,0 11 41-16,0 4 9 0,0 14 2 0,-4-5 0 15,0-4 39-15,1 4 8 0,-1-9 1 0,1 2 1 16,3-5-78-16,0-6-16 0,3 0-3 0,1 0-1 16,-4 8 25-16,3 1 6 0,0 6 1 0,1 2 0 15,-1-5-31-15,1-3-7 0,3-4-1 0,-4 1 0 16,4-9-8-16,0-3 0 0,0 0 0 0,0 0 0 15,0 0 8-15,0 0 0 0,0 0 0 0,0 0 0 16,4 0-8-16,-1-3 0 0,4 3 0 0,-3-12 0 16,3 1 27-16,0-7 0 0,0-3 0 0,0-2 0 15,4-7-27-15,-1-2 0 0,1-12 0 0,3 6 0 16,-3 3 0-16,-4-1-9 0,0 4 0 0,0-3 0 0,0 8 9 16,0 1 0-16,-4 8 0 0,4 0 0 0,1 1 0 15,-1 2 0-15,-4 3 0 0,4 1 0 0,-3-1-16 16,-1 12-2-16,-3 0 0 0,0 0 0 0,0 0 18 0,0 0 0 0,11 0 0 15,-4 12 0-15,0-1 0 0,0 4 0 0,0 3 0 16,0-1 0-16,-3 7-17 0,3-4 0 0,-4 10 0 16,1-1 0-16,-4 4 27 15,3 5 6-15,1 3 0 0,-1 3 1 0,-3-12-17 0,0-2 0 16,-3-1 0-16,3-2 0 0,-4-4-16 16,1-2-8-16,3 2 0 0,-4-11-1 0,4 3-11 0,0 2-3 0,0-5 0 15,0-6 0-15,0 6-71 0,0-12-14 16,0 0-4-16</inkml:trace>
  <inkml:trace contextRef="#ctx0" brushRef="#br0" timeOffset="121508.796">17237 7584 706 0,'-7'6'30'15,"3"3"-30"1,1-3 68-16,-1 0 7 0,1-6 1 0,3 0 1 0,0 0-21 0,-4 11-4 0,4-11 0 16,-4 6-1-1,1 0-13-15,-1 0-2 0,4 3-1 0,-3 2 0 0,-1 1-1 16,1 6 0-16,3-6 0 0,-4 8 0 0,1-2-2 0,3-6 0 0,-4 5 0 0,-3-2 0 31,7-3-10-31,-3 5-2 0,3-8-1 0,0 3 0 0,0-6-9 0,0 6-2 0,0-12 0 0,0 0 0 31,0 0-8-31,0 0 0 0,0 0 9 0,0 0-9 0,0 0 54 0,0 0 6 0,0 0 2 0,0 0 0 16,0 0-37-16,-4-12-7 0,8 3-2 0,-4-3 0 16,0 0-16-16,3 1 0 0,1-7 0 0,-4 6 0 15,3-2 0-15,-3-4 0 0,4 6 0 0,-4-8 0 16,3 8 0-16,1-6 10 0,-1 1-10 0,1 5 8 15,-4 0-8-15,3 3 0 0,-3-2 0 0,4 5-11 16,-4 0 11-16,0 6 0 0,0 0 8 16,0 0-8-16,0 0 0 0,0 0-8 0,0 0 0 0,0 0 0 15,7 0 8-15,-3 0 0 0,3-6 0 0,3 6 0 16,-3 0 0-16,4 6 0 16,-1-6 0-16,1 0 0 0,0 6-8 0,-1 0 0 0,1-1 0 0,-1 7 0 15,-3-3 8-15,4 3 0 0,-4-1 0 0,0 13 0 16,-3-9 0-16,-4 8-8 0,0 1 8 0,0 2-8 15,-7-2-16-15,0-7-4 0,-1 1 0 16,-2 3 0-16,-4 2 16 0,3-5 4 0,-3 8 0 0,-4-8 0 16,8 2 8-16,-4-2 0 0,3 6 0 0,1-16 0 15,6 4-10-15,0 0 0 0,4-12 0 0,0 0 0 16,8 0-59-16,-1 0-12 0,3-9-3 0</inkml:trace>
  <inkml:trace contextRef="#ctx0" brushRef="#br0" timeOffset="122063.198">17491 7769 1503 0,'0'-17'31'0,"0"11"9"0,0 0-32 0,0 0-8 0,3 0 0 0,1 0 0 15,-4 6 100-15,0 0 18 0,0 0 4 0,0 0 1 16,0 0-39-16,0 0-8 0,0 0-2 0,0 0 0 16,0 0-48-16,0 0-10 0,0 0-1 0,0 0-1 15,0 0 3-15,3 6 1 0,4 0 0 0,0 0 0 16,0 0-27-16,1-6-6 0,-1 6-1 0,3-6 0 15,-3-6 16-15,4 0 0 0,-1 0 0 0,1-6 0 16,0 3 16-16,-1-5-3 0,1 5-1 0,-1-3 0 16,-3-6-1-16,0 1-1 0,0 2 0 0,-3-8 0 15,0 8-10-15,-1 0 0 0,-3 1 0 0,0 2 0 16,-3 0-24-16,-1-9 0 0,-3 10 0 0,3-1 0 16,-3 0 24-16,0 0 16 0,0 4-2 0,0 2-1 15,-3 3-25-15,3 0-4 0,-4 0-2 0,0 3 0 0,-3 0 5 16,4 0 1-16,-4 0 0 0,3 6 0 15,-3 3 2-15,0 5 1 0,0 4 0 0,0 3 0 16,3 14 9-16,0 0-10 0,1 3 10 0,3 0-10 16,0 1-18-16,3-4-4 0,1-9-1 0,3 4 0 15,0-4 33-15,3-2 0 0,1 5 0 0,3-8 0 0,3 2 27 0,1-5 12 16,3-6 2-16,4-3 1 0,-1-1-13 0,1 1-2 0,0-3-1 16,3-6 0-16,-4-6-10 0,5-9-3 0,-1-2 0 15,3-1 0-15,5 1-34 16,-1-1-7-16,0 9-2 0,4-9 0 0,-4-2-68 15,-3 2-14-15,-1-5-2 0</inkml:trace>
  <inkml:trace contextRef="#ctx0" brushRef="#br0" timeOffset="122399.457">17649 7284 1386 0,'-3'18'28'0,"3"-18"8"16,0 0-28-16,0 0-8 0,0 0 0 0,0 0 0 15,0 0 49-15,0 0 9 0,0 6 2 0,0-6 0 16,0 0 48-16,0 0 9 0,0 0 3 0,0 0 0 0,0 0-32 0,3-6-5 0,5 0-2 15,-1-12 0 1,3 7-47-16,1-4-10 0,3-9-1 0,0 1-1 0,4-4-22 0,3-8 0 0,3 3 0 0,1-1 8 16,0 10-8-16,0 5-15 0,3 4 4 0,-4-4 1 31,1 0-26-31,0-2-4 0,-4-4-2 0,0 1 0 16,0-4-111-16,1 10-23 0,-5-7-4 0</inkml:trace>
  <inkml:trace contextRef="#ctx0" brushRef="#br0" timeOffset="122727.048">18239 8137 1782 0,'-4'6'75'16,"4"-6"-60"-16,0 3-15 0,0-3 0 0,0 0 8 0,0 0-8 15,0 0 10-15,0 0-1 0,0 0 0 0,0 0 0 32,4-6-85-32,-1-3-16 0,1 6-4 0</inkml:trace>
  <inkml:trace contextRef="#ctx0" brushRef="#br0" timeOffset="136748.77">4558 8437 428 0,'0'0'9'0,"0"0"3"0,0 0 0 0,0 0 0 0,0 0-12 0,0 0 0 0,0 0 0 0,0 0 0 0,0 0-9 0,-7 5-4 16,7 4-1-16,0-3 0 0,0 6 4 0,0 0 1 15,3-6 0-15,1 5-151 16</inkml:trace>
  <inkml:trace contextRef="#ctx0" brushRef="#br0" timeOffset="137567.307">4812 8345 352 0,'-4'6'0'0,"1"0"16"0,3-6-16 0,0 6 0 0,0-6 0 0,0 0 0 16,0 0 0-16,0 0 8 0,0 0-8 0,0 0 0 15,0 0 129-15,0 0 20 0,0 0 4 0,0 0 1 0,0 0-33 0,0 0-6 16,0 0-2-16,0 0 0 0,0 0-81 0,0 0-16 16,0 0-3-16,0 0-1 15,0 0-28-15,0 0-5 0,0 0-2 0,0 0 0 16,0 0 34-16,0 0 6 0,0 0 2 0,0 0 0 0,0 0-9 0,0 0-2 16,0 0 0-16,0 0 0 15,0 0-8-15,0 0 0 0,0 0 0 0,0 0-11 16,0 0 11-16,-4 15 0 0,4 0 0 0,0-7 0 0,0-8 0 15,0 0-8-15,0 18 8 0,0-18-8 0,0 0-9 0,0 0-2 16,0 6 0-16,0-6 0 0,0-6 45 0,-3 6 9 16,3 0 1-16,0 0 1 15,0 0-10-15,0 0-3 0,0 0 0 0,0 0 0 16,0 0-16-16,0 0-8 0,0 6 0 0,0-6 8 0,0 0 45 0,0 0 9 16,0-6 2-16,0 0 0 0,3 0-56 0,-3 6-8 0,0 0 0 0,0 0-10 15,-3 0 10-15,3 0 0 0,0 12 10 0,-4-6-10 16,4-6 0-16,0 0 0 0,0 0 0 0,0 0 0 15,-3 0 0-15,-4-6 0 0,0-6 0 0,0 0 0 16,-4 7 0-16,0 5 0 0,1-3 0 0,-4 3 0 16,0-3 0-16,-1 3 0 0,1 0 0 15,0 0 0-15,0 3 0 0,-7 0 0 0,0 2 0 0,3-2 0 16,4 0 24-16,0 9-2 0,3 6 0 0,1-1 0 16,-1-2-10-16,-6-9-1 0,-1 0-1 0,0 0 0 15,4 5 18-15,-7 10 3 0,3-3 1 0,4 11 0 16,0-11-48-1,-3 2-10-15,2 4-2 0,5-7 0 0,-1 4 28 0,1-3 0 0,-1 2 0 0,4-2 0 16,0 0 0-16,7-4 0 0,-4-2 0 0,4 6 0 16,0-12 0-16,0 11 0 0,0-8 0 0,0 0 0 15,4 0 0-15,-1 8 0 0,5-11 0 0,-1 6 0 0,-4-6 20 16,8 3 5-16,-1 2 2 0,8-2 0 16,3 0-44-16,0 3-9 0,0-6-2 0,4 5 0 0,-4-5 14 0,4-3 2 15,3 3 1-15,-7-3 0 16,4-3-62-16,-4 0-13 0,4-3-2 0,3 0-1 15,-10-6-72-15,3 3-15 0</inkml:trace>
  <inkml:trace contextRef="#ctx0" brushRef="#br0" timeOffset="138154.708">4868 8795 806 0,'0'0'17'0,"-3"6"4"0,3 0 1 0,0 0 2 0,0-6-24 0,0 0 0 0,-4 6 0 0,4-6 0 15,0 0 50-15,0 9 6 0,4 2 0 0,-1 1 1 16,1-6 11-16,-1 0 3 0,4-6 0 0,4 0 0 16,-4 6-6-16,4-6-1 0,-4 0 0 0,7 0 0 15,0 0-51-15,0 0-13 0,0 0 0 0,0 0 0 0,4 0 0 0,0 0 0 16,-8 0 0-16,1 0 0 0,-1-6 0 0,1 6 11 16,-1-6-11-16,1 6 10 0,-4-6-10 15,-3 0 12-15,3 6-12 0,-7 0 12 16,7-12-35-16,-7 7-6 0,3 2-2 0,-3-3 0 15,0 0-33-15,-3 0-8 0,3 0 0 0,-4 0-1 16,-3 6 30-16,0 0 7 0,-3-6 0 0,-1 1 1 16,0 5 27-16,4 0 8 0,-3 0 0 0,-1 0 0 15,-3 0 60-15,-7 5 18 0,3 1 4 0,1-6 1 0,-5 0-29 0,5 0-6 16,3 6 0-16,-4 0-1 16,-3-6 1-16,10 3 0 0,-3-3 0 0,4 3 0 15,3 3-39-15,-1-3-9 0,5 0 0 0,-1 0 0 0,1 2 0 0,3 1 0 0,0 0 0 16,7 6 0-16,-4-6-10 15,5 3 10-15,-1 0-13 0,0 2 5 0,3 4 8 16,4-3 0-16,-3 5 0 0,3-2 0 0,0 3 0 16,-3-1-12-16,-4 1 12 0,3-3-12 0,4 8 12 0,1-11 0 0,-5-12 0 15,1 9 0-15,-1 8 0 0,4-5 0 0,1 0 0 0,-1-6 0 16,-4-12 0-16,1 6-20 0,3-6 4 16,0 0 1-16,4-9-104 15,-4-2-21-15,0-7-4 0</inkml:trace>
  <inkml:trace contextRef="#ctx0" brushRef="#br0" timeOffset="138470.532">5263 8475 1177 0,'-7'-6'52'0,"0"0"11"16,4 0-51-16,3 6-12 0,-7-6 0 0,7 6 0 15,-7 0 23-15,0 3 1 0,0 0 1 0,7-3 0 16,-4-3 22-16,-3-3 4 0,3-5 1 0,1 5 0 16,-1 0-32-16,4 0-7 0,0 6-1 0,0 0 0 15,0 0 8-15,-3 12 2 0,3-6 0 0,-4 8 0 16,4 10-35-16,0-1-7 0,0 4-2 0,-3 8 0 16,3-3 69-16,0 4 13 0,-4 8 4 0,4 0 0 0,0-9-52 15,4 9-12-15,-4-11 0 0,3 8 0 16,1-3 0-16,-4-3 0 0,3-2 0 0,1 2 0 15,3-3 16-15,-3-14 0 0,-1 2 0 0,4-8 0 16,-3 0-26-16,-1-6-5 0,4 0-1 0,-3-6 0 16,3 0-48-16,0-6-9 0,3-6-3 0</inkml:trace>
  <inkml:trace contextRef="#ctx0" brushRef="#br0" timeOffset="138785.606">5514 8437 799 0,'0'-6'17'0,"0"0"4"0,0 6 1 0,0 0 1 0,0 0-23 15,0 0 0-15,-7 6 0 0,3 3 0 16,1 5 108-16,-1 7 18 0,4 2 3 0,-3 4 1 15,-1 2-104-15,4 4-26 0,-3 5 0 0,-1 3 0 16,4-6 56-16,-3 3 5 0,3-5 2 0,0 2 0 16,-4-3-50-16,1 1-13 0,3-4 0 0,-7 3 0 15,3 4 56-15,0-7 7 0,-3 9 1 0,4-11 0 16,-1 2-52-16,4-5-12 0,-3-4 0 0,3 4 0 16,-4-7 0-16,8-5 0 0,-8 0 0 0,4-3 0 15,0-9-48-15,0 0-13 0,0 0-3 0</inkml:trace>
  <inkml:trace contextRef="#ctx0" brushRef="#br0" timeOffset="139282.504">5532 8881 1508 0,'0'0'43'0,"-8"8"9"0,8-8-42 0,-3 3-10 0,3-3 0 0,-7 9 0 16,7-9 12-16,0 0 0 0,10 6 0 0,-10-6 0 15,8 0 6-15,-1 0 2 0,-4 0 0 0,4 0 0 16,0 0-32-16,4-6-7 0,-4 3-1 0,3-3 0 16,1 3 7-16,3-5 1 0,-3 2 0 0,-1 0 0 15,4 0-41-15,-3 0-8 0,-4 0-2 0,-3-6 0 16,3 6 8-16,0 1 2 0,-4-1 0 0,1 0 0 15,-1 3 53-15,-3 0 12 0,4 0 1 0,-4 3 1 16,0 0-1-16,0 0 0 0,0 0 0 0,-4-6 0 16,1 0 14-16,3 6 2 0,-4-11 1 0,1 5 0 0,3 6-18 0,0 0-4 15,0 0-8-15,-11 0 12 16,8 0 53-16,-8-6 11 0,4 3 1 0,-4 3 1 16,4 0-37-16,7 0-7 0,-7 0-2 0,-3 9 0 15,3-9-11-15,0 6-2 0,0-1-1 0,-1 1 0 0,1 0-27 0,4 0-6 16,-1 3-1-16,1 3 0 15,3 5 16-15,-4-5-9 0,4 3 9 0,0 2-8 16,-3 1 8-16,6 0 0 0,-3-1-9 0,4 1 9 16,-1 2 0-16,4 1 0 0,0 0-9 0,1 5 9 0,-1-11 0 0,0 2 0 15,0 1 0-15,3-6 0 0,1 3 0 16,-1-4 0-16,1-2 0 0,0 6 9 0,-1-3-9 0,4-7 0 0,4 1-12 16,0-3 12-1,-1-3-52-15,1 0-2 0,7-3-1 0</inkml:trace>
  <inkml:trace contextRef="#ctx0" brushRef="#br0" timeOffset="140114.615">6851 8907 630 0,'0'0'27'0,"-4"-9"-27"15,1 3-12-15,3 0-7 0,-4-2-1 0,1 2-1 16,-1 3 29-16,4 3 5 0,-3-6 2 0,3 6 0 16,-4-6-15-16,4 6 0 0,0 0 0 0,-7-6-253 15</inkml:trace>
  <inkml:trace contextRef="#ctx0" brushRef="#br0" timeOffset="141324.112">6752 8863 705 0,'0'0'20'0,"0"0"4"0,4-6-24 0,-4 0 0 0,0 0 0 0,0 6 0 16,0 0 45-16,0 0 4 0,0 0 1 0,0 0 0 16,-7-6 62-16,0 6 13 15,0-6 3-15,-1 6 0 0,1-2-64 16,0 2-12-16,-3-3-2 0,3 3-1 0,-4-3-4 0,-3 0-1 0,3 6 0 0,4-3 0 16,-10 0-19-16,3 3-4 0,0 0-1 0,-1-1 0 15,1 10-20-15,0-6 0 0,0 0 0 0,0 0 0 16,3 3 13-16,-3 5-1 0,4-2-1 0,3 3 0 15,-4-3-11-15,0 5 0 0,4 1 0 0,0 2 0 16,0-2 0-16,4-6 0 0,3 0 0 0,0 8 8 16,0-8-16-16,0-6-4 0,0 3-1 0,0-9 0 15,0 0 22-15,14 8 5 0,-4-5 1 0,5-3 0 16,-1 0-15-16,0 0 11 0,3-5-11 0,-6-1 10 16,3-3-10-16,0 3 0 0,0 0 0 0,0 0 8 15,-3 0-24-15,3-8-4 0,-3 5-2 0,6 3 0 0,-10-3 22 16,1 3 0-16,-1 0 0 0,0-5 0 15,-4 5 0-15,1 6 0 0,-1-9 0 0,1 6 0 16,-4 0 24-16,0 0 10 0,0 0 2 0,-4 3 0 0,1-3-23 16,3 0-4-16,0 3-1 0,-4 0 0 15,1-3-8-15,-1 0 0 0,1 3 0 0,-1-3 0 16,-3 3 0-16,3 3 0 0,4 0 0 0,-3 0 0 16,3 3-13-16,0-6 5 0,0 6 8 0,-4 3-13 15,8 3-17-15,-4 5-3 0,3-2-1 0,-3 0 0 16,4 5 34-16,-4-2 0 0,4 2 0 0,-1-2 0 15,1 9 0-15,3-4 0 0,-4 12 0 0,1-11 0 16,-1 8 0-16,-3-2 0 0,4-4 0 0,-4 6 0 0,0-2 0 16,0-1 0-16,-4 4 0 0,1-1 0 0,-1 3 0 0,1 3 0 0,-1-5 0 15,-3-4 0-15,4-5 15 0,-1-10 9 16,0 7 3-16,4-6 0 0,-3 2-16 0,3-2-3 0,-4-9-8 0,4 0 12 16,-3 0-12-16,3-6 8 0,0 0-8 0,0 0 0 15,0 0 11-15,0 0-11 0,0 0 12 0,0 0-12 16,0 0 19-16,0 0-3 0,-11-6-1 0,8-3 0 15,-4 0-7-15,3-6-8 0,1 4 11 16,-1-4-11-16,1 0 38 0,3 0 1 0,3-2 0 0,1-4 0 16,-4 4-31-16,0-1-8 0,3-6 0 0,1 7 0 15,-1-4 0-15,4 4 0 0,4-1-11 0,-4 3 11 16,-4-2-33-16,5-7-1 16,2 9 0-16,-3 4 0 0,0-7 34 0,4 3 0 0,-1 4 0 0,1 2 0 15,0-6 0-15,-1 3 0 0,1 1 0 0,6-4 0 16,-6 3-109-16,-1 0-15 0,5 1-4 0,-5-4 0 15,4 3-84-15,0 0-18 0</inkml:trace>
  <inkml:trace contextRef="#ctx0" brushRef="#br0" timeOffset="141775.693">7052 8895 1176 0,'0'0'33'0,"-7"6"7"0,3 0-32 0,4-6-8 0,-7 6 0 0,4 0 0 16,-1 0 31-16,-3 2 4 0,4-2 1 0,-4 3 0 15,7 0 16-15,-4 3 4 0,4-6 1 0,-3 5 0 16,3 1-23-16,-4-6-5 0,4 6-1 0,-3 2 0 16,6 4-16-16,-3-6-3 0,4 5-1 0,-4-2 0 15,3 3-8-15,1-3 0 0,-1-4 9 0,1 1-9 16,-1 6 11-16,8-1-3 0,-8-8 0 0,1 6 0 16,3 0 0-16,0-4-8 0,-3-5 12 0,3 3-4 15,0-3 8-15,0-3 2 0,-7-3 0 0,14 0 0 16,-4 0-18-16,1 0 0 0,-4-3 0 0,4-3 0 15,-4 3 0-15,7-3 0 0,-7-6 0 0,3 1 0 16,-2-4 36-16,2 3 4 0,-3-5 1 0,4-1 0 16,-4 0-30-16,0-2-11 0,0 2 0 0,-4-5 9 15,1 2-42-15,-1 3-9 0,5-5-2 0,-5 2 0 16,-3 4-16-16,4-7-3 0,-8 6-1 0,4-2 0 16,-3 2-118-16,3 1-24 0,-4 2-5 0</inkml:trace>
  <inkml:trace contextRef="#ctx0" brushRef="#br0" timeOffset="142048.577">7324 8948 1485 0,'-4'21'31'0,"1"-15"7"0,-1 11-30 0,4-5-8 0,-3 3 0 0,-1 8 0 15,4-5 21-15,0-3 3 0,0 2 1 0,0 1 0 16,0-3-25-16,0-4 0 0,0-2 0 0,4 6 0 16,-4-3 0-16,3-7 0 0,1 4 0 0,-1 0 0 15,1-6-97-15,-4-3-25 0</inkml:trace>
  <inkml:trace contextRef="#ctx0" brushRef="#br0" timeOffset="142241.987">7310 8684 851 0,'-4'14'36'0,"4"-2"-36"16,-4 0 0-16,4 0 0 0,4-7 0 0</inkml:trace>
  <inkml:trace contextRef="#ctx0" brushRef="#br0" timeOffset="143292.938">8403 9001 1034 0,'0'0'29'0,"0"0"7"0,0-3-36 0,0 3 0 0,0-6 0 0,0 0 0 16,0 0 80-16,0 1 10 0,0-1 2 0,0 6 0 16,0 0-26-16,-3-9-5 0,3 9-1 0,-4-3 0 15,-3 0-9-15,4 0-3 0,-5 0 0 0,1 3 0 16,-3 0-32-16,-1 0-8 0,1 3 0 0,-4 0-8 15,3 0 0-15,4 3 0 0,-4 0 0 0,1 5 0 16,3 1 0-16,-11 0 0 0,4 3 0 0,0 2 0 16,0 1 0-16,3-6-9 0,1 5 9 0,-1-2 0 15,4 3 0-15,0-7 0 0,0 4 0 0,3 3-8 16,-3-6 8-16,7-1 0 0,-7 1 0 0,4-3 8 0,3-3-8 16,0 6 0-16,3-7 0 0,-3 1 0 15,0 0 0-15,7 0 0 0,-7-6 0 0,4 3 0 16,3-3 0-16,0 0 0 0,3 0 0 0,1 0 0 0,3 0 28 15,4 0 5-15,-1 0 1 0,5 0 0 16,-1 0-25-16,0 0-9 0,4 0 0 0,-1-3 9 0,-3 3-9 0,1-12 0 16,2 6 0-16,-2-5 0 0,-1-4-12 0,-7 0 0 0,3 6-1 15,-2-8 0-15,-5 2-8 0,1 6-2 0,-1 0 0 16,-3-2 0-16,0-1 42 0,-3 0 8 0,-1 0 1 0,1 1 1 16,-1 2-19-16,-3 3-10 0,0 0 10 0,0 6-10 15,0 0 16-15,-3 0-4 0,-4-6 0 0,7 6 0 16,0 0-2-16,-11 6-1 0,4 0 0 0,0 0 0 15,0-3-9-15,7-3 0 0,-7 12 0 0,0-4-11 16,4 7 11-16,3-3-13 0,-4 5 5 0,4 1 8 16,4 9-10-16,-4-13 10 0,3 7 0 0,4-1-9 15,-3 1 9-15,3 0-8 0,0-1 8 16,0-2-8-16,0-6 8 0,3-1 0 0,-3 4-9 0,4-9 9 16,0 0-32-16,-1 0-1 15,4 0-1-15,0-4 0 0,1-4-76 0,2 2-15 0,1-12-3 16</inkml:trace>
  <inkml:trace contextRef="#ctx0" brushRef="#br0" timeOffset="145140.252">9359 9160 228 0,'0'0'9'16,"-7"0"-9"-1,7 0 0-15,0 0 0 0,-3 0 0 0,-4-6 8 16,3 6 24-16,-3 0 5 0,3-6 1 0,-3 3 0 16,0 0 60-16,4 3 12 0,-4-6 2 0,0 3 1 15,7 0-30-15,-4-2-7 0,4-4 0 0,0 9-1 16,0-6-26-16,-3-6-5 0,-1 6 0 0,1 0-1 0,-1 0 1 0,4 1 0 15,0-1 0-15,0 0 0 0,0 6-4 16,0 0 0-16,0 0 0 0,0 0 0 0,-3-3-6 0,3 3-2 0,0 0 0 16,0 0 0-16,0 0-16 0,0 0-4 15,0 0-1-15,0 0 0 0,-4 9-11 0,0 2 0 16,4 1 0-16,0-12 0 16,-3 6 0-16,-1 6 0 0,-3-6 0 0,4 3 0 0,3-1 0 0,-4 1 0 0,4 3 0 0,0-6 0 15,0 11 0-15,4-8 0 0,-4 3 0 0,0 6 8 16,3-7 4-16,1 1 1 15,-1 3 0-15,4 0 0 0,-3-1 4 0,0-2 1 0,3 6 0 0,-4-7 0 16,1 4-2-16,-1-3 0 0,1 6 0 0,-1-10 0 16,1 4-7-16,-1 6-1 0,1-1-8 0,-4-8 12 15,3 9-4-15,-3-1 0 0,0 1-8 0,0-3 12 16,-3-3-1-16,3-1-1 0,-4 1 0 0,4 6 0 16,0-12 10-16,-3 5 1 0,3-2 1 15,0-3 0-15,0-6-10 0,0 0-1 0,0 0-1 0,0 0 0 16,-4 12-10-16,4-12 10 0,0 0-10 0,0 0 10 15,0 0-10-15,0 0 10 0,0 0-10 0,0 0 10 16,0 0 0-16,0 0 0 0,0 0 0 0,0 0 0 16,0 0-2-16,0 0-8 0,0 0 12 0,0 0-4 15,0 0-8-15,0 0 0 0,0 0 9 0,0 0-9 16,0 0 0-16,0 0 0 0,0 0 0 0,0 0 0 16,0 0 0-16,0 0 0 0,0 0 0 0,0 0 0 15,0 0 0-15,0 0-8 0,0 0 8 0,0 0 0 16,0 0-9-16,0 0 9 0,0 0-10 0,0 0 10 15,0 0 0-15,0 0 0 0,0 0 0 0,0 0 0 0,0 0 0 16,0 0 0-16,0 0-8 0,0 0 8 16,0 0 0-16,0 0 0 0,0 0 0 0,0 0 0 0,0 0 0 15,0 0 0-15,0 0 0 0,0 0 0 0,0 0 0 0,0 0-11 0,0 0 11 0,0 0-10 16,0 0-7-16,0 0-2 0,-3-12 0 16,-1 6 0-16,4 6 3 0,0 0 0 15,0-6 0-15,0 6 0 0,0 0-2 0,0 0 0 0,0 0 0 16,0 0 0-16,0 0 1 15,0 0 0-15,-3-6 0 0,3 6 0 0,-7-5 6 16,7 5 2-16,-4-3 0 0,4 3 0 0,-3-6-2 0,-1 0 0 16,0 0 0-16,4 0 0 0,0 0-2 0,-3 0-1 0,3-5 0 0,0 5 0 15,0 0-22-15,0-3-4 16,0 3 0-16,3 0-1 16,1 0-48-16,0 0-10 0,-1 1-1 0</inkml:trace>
  <inkml:trace contextRef="#ctx0" brushRef="#br0" timeOffset="145778.276">9296 8531 380 0,'0'-6'16'0,"0"6"-16"15,0 0 63-15,-4-6 9 0,4 6 3 0,0 0 0 16,-3-3 0-16,3 3 0 0,-4-3 0 0,4 3 0 16,0 0-35-16,-7 0-8 0,7 0 0 0,-11 3-1 15,4 3-21-15,4 3-10 0,-4 2 10 0,0-5-10 16,0 9 0-16,0-3-12 0,0 5 1 0,3-5 0 16,-3 0 11-16,0-6 0 0,3 0 0 0,-3 0 0 15,7-6 24-15,-3 8 6 0,3-8 2 0,-7 12 0 16,3-6-10-16,-3 0-2 0,7-6 0 0,-7 12 0 15,4-6-4-15,-4 2-2 0,7-8 0 0,-4 12 0 16,4 0 13-16,0-6 2 0,0-6 1 0,0 12 0 16,0-1-14-16,4 1-4 0,-1 0 0 0,4 3 0 15,0 2 4-15,0-8 0 0,4 0 0 0,3 5 0 16,-3 4-16-16,3 0 0 0,-4-6 8 0,4 8-8 16,0 4 8-16,1-4 0 0,-1 10-8 0,0-4 12 15,-4 3-12-15,1 1 0 0,0-4 8 0,-1 4-8 16,-3 8 0-16,0-9 0 0,0 4 8 0,-3-4-8 15,-1 3 0-15,-3 1-16 0,0-4 3 0,0 1 1 16,0-10-6-16,-3 4-1 0,-1-7 0 0,-3-2 0 16,4 3 11-16,-1-1 8 0,1-5-12 0,-1 0 12 0,4-3-23 15,0-9 3-15,-3 11 0 0,3-11 0 0,0 0 6 0,0 0 2 0,0 0 0 0,0 0 0 16,0 0 0-16,0 0 0 0,7 0 0 0,-4 0 0 31,4-6-40-31,4 1-8 0</inkml:trace>
  <inkml:trace contextRef="#ctx0" brushRef="#br0" timeOffset="146369.261">9292 8980 573 0,'-7'-5'24'0,"7"5"-24"16,-3-6 36-16,-1 6 1 0,4 0 1 16,-7 0 0-16,7 0 29 0,0 0 5 0,0 0 2 0,-7 0 0 15,0 0-24-15,0 6-5 0,0-6-1 16,3 11 0-16,-3-5-25 0,4 3-6 0,-1 3-1 0,-3 5 0 16,4-5 7-16,-1 6 1 0,-3-3 0 15,3 2 0 1,1-5-6-16,-1 6-1 0,1-4 0 0,-1-5 0 0,8 6-13 0,-4-3 0 0,3-1 0 0,1 1 0 15,3 3 54-15,-3 2 8 0,-1-5 2 0,4 3 0 16,-3 0-52-16,3-1-12 0,-4-2 0 0,4 3 0 16,-3-1 0-16,3 1 0 0,0-3 0 0,0 6 0 15,0-10 0-15,-3 4 0 0,-1 6 0 0,1-1 0 16,-1-8 0-16,1 9 0 0,-1-1 0 0,-3-5 0 16,4 0 38-16,-4 0 5 0,3 0 1 15,-3 2 0-15,-3-8-20 0,3-6-3 0,0 0-1 0,0 6 0 16,0-6 2-16,0 0 0 0,0 0 0 0,-4 6 0 15,4-6-35-15,0 9-7 0,0-9-2 0,0 0 0 16,0 0 41-16,0 0 8 0,0 0 1 0,0 0 1 16,4-3-64-16,-1-9-13 0,4 0-2 0,0 0-1 15,0 4-92-15,4-4-18 0,-4-6-4 0</inkml:trace>
  <inkml:trace contextRef="#ctx0" brushRef="#br0" timeOffset="147089.595">9730 9233 836 0,'0'-6'24'0,"0"6"4"0,0 0-28 0,0 0 0 0,0 0 0 0,0 0 0 15,0 0 0-15,0 0 0 0,0 0 0 0,0 0 0 16,0 0 57-16,0 0 6 0,0 0 1 0,-7 6 0 15,0 0 0-15,3 0 0 0,4-6 0 0,-7 0 0 16,7 0 0-16,-11 0 0 0,4 0 0 0,0 0 0 16,0 0 28-16,-3 0 7 0,3-6 1 0,-4 6 0 15,4-6-40-15,0 6-7 0,0 0-1 0,0 0-1 16,0-6-23-16,0 6-5 0,0 0-1 0,-4 0 0 16,4 0-11-16,7 0-3 0,-7-5 0 0,0 5 0 15,0 5-8-15,3 1 0 0,1-6-12 0,-4 12 12 16,3-6 0-16,1 6 0 0,-1-3 0 0,1 2 0 15,3 7-15-15,-4-3 5 0,0-1 1 0,1 7 0 16,-1-3 9-16,4-4 0 0,-3 4 0 0,-1 0 0 0,1-7 0 16,-1 1 0-16,1 3 0 0,3-4 0 15,0-11 0-15,0 0 9 0,0 0-9 0,0 0 10 16,0 0 2-16,0 0 1 0,0 0 0 0,3-5 0 16,4-1 5-16,0-6 1 0,0 0 0 0,4 3 0 15,0-2-19-15,-1 5-16 0,1-12 4 0,-1 9 0 0,1 0 27 16,0 1 5-16,-1-10 2 0,-3 6 0 0,4 3-35 0,-4 4-7 0,3-1-2 15,-3 3 0-15,-3 0 22 0,3-3 0 0,-7 6 0 0,0 0 0 16,0 0 0-16,0 0 0 0,0 0 0 0,0 0 0 16,0 0 0-16,0 0 0 0,0 9 0 0,0 0 0 15,0-1 0-15,0 4 0 0,-3 0 0 0,-1 0 0 16,4 2 0-16,0-2 0 0,0 6 8 0,0-1-8 16,7-2 0-16,-3 9 0 0,3-7 0 15,3 1-11-15,-3-6 11 16,4 2 0-16,-4-8 0 0,4 0 0 0,-1 6 0 0,4-6 9 0,0-3-1 0,0 3-8 15,1-6 0-15,-1-3 0 0,3 0-15 0,-3 0 5 16,4-3-53-16,0 0-10 16,-1 0-3-16</inkml:trace>
  <inkml:trace contextRef="#ctx0" brushRef="#br0" timeOffset="149129.622">9634 9380 535 0,'-17'0'11'0,"17"0"3"15,-7 0-14-15,7 0 0 0,0 0 0 0,-7-3 0 16,0 3 37-16,-4 0 5 0,11 0 1 0,-7 3 0 16,0-3 5-16,0 3 2 0,7-3 0 0,0 0 0 15,-7 3-9-15,7-3-1 0,0 0-1 0,0 0 0 16,-4 3-25-16,4-3-5 0,0 0-1 0,-3 6 0 15,3-6 1-15,0 0 0 0,0 0 0 0,0 0 0 16,0 0 16-16,0 0 3 0,0 0 1 0,0 0 0 16,0 0 3-16,0 0 0 0,0 0 0 0,3 6 0 15,4 0-15-15,-3-6-2 0,3 6-1 0,0-6 0 0,0 6-14 16,0-6-18-16,0 5 4 0,0 1 1 0,0-3 13 16,0-3 0-16,0 3 0 0,0 0 0 15,4-3 35-15,-4 3 9 0,4-3 3 0,-1 3 0 0,-3-6-24 16,4 3-5-16,-1-3-1 0,1 0 0 15,0 0 6-15,-1 0 1 0,4-8 0 0,0 5 0 16,-3-6 4-16,3-3 0 0,0 3 1 0,0 1 0 0,-3-7-16 0,-1 3-3 16,-3-2-1-16,1-1 0 0,-1 6-9 0,-4-8 0 15,1 2 0-15,-4 0 8 0,3-5-8 0,-3 8-16 0,-3 3 4 16,-1-5 1-16,-3 5 11 0,0 6 0 0,0 0-9 0,-4 3 9 16,4 0 0-16,-3 0 0 0,-1 1 0 0,-6 2 0 15,-1 2 0-15,0 4 0 0,-6 3-9 0,2 3 9 16,-2 0 0-16,-1 5 0 0,0-5 0 0,1 9 9 15,2-4 0-15,1-2 0 0,4 3 0 16,-1-1 0-16,4 1-1 0,0-3-8 0,0 2 12 0,3 1-4 16,1 0-8-16,2-10 0 0,1 1 0 0,4 0 0 15,-1 3 0-15,1 0 0 0,-1-7 9 0,4 4-9 16,4-3 8-16,-1 0-8 0,-3-6 8 0,4 6-8 16,3 6 8-16,4-7-8 0,-4 1 8 0,3 0-8 15,1 6 0-15,-1-12 0 0,-3 9 0 0,4-3 8 16,3 0-20-16,-3-1-3 0,3 1-1 0,0 0 0 15,0 0 16-15,4-6 0 0,-1 0 0 0,1 6 0 16,0 0 0-16,-1-6 0 0,1 0 0 0,-1 0 0 16,8 0 16-16,-4 0 5 0,4 0 2 0,0 0 0 15,-4-12-39-15,4 6-7 0,-1-8-1 0,1 2-1 16,3 0-21-16,-3 0-4 0,7-5-1 0</inkml:trace>
  <inkml:trace contextRef="#ctx0" brushRef="#br0" timeOffset="149833.916">10933 9066 1448 0,'-4'-6'41'0,"1"-6"9"16,-1 6-40-16,4 6-10 0,-7-6 0 0,7 6 0 15,0 0 40-15,0 0 7 0,0 0 1 0,-7 0 0 16,7 0-20-16,-4 0-3 0,-3 6-1 0,4 0 0 15,-1 6 0-15,4 3 0 0,0 2 0 0,0 1 0 16,0 5 1-16,0 4 0 0,7-4 0 0,-3 4 0 16,-1 2-2-16,1 4-1 0,3 2 0 0,-4 3 0 15,1-6-5-15,3 4-1 0,-3-10 0 0,3 9 0 16,-4-5 0-16,1-4-1 0,-1-2 0 0,1-1 0 16,-4-2 0-16,0-9 0 0,0-4 0 0,-4-2 0 0,4-6 50 15,0 0 11-15,-7-9 1 0,0 4 1 16,0-13-15-16,-4 3-3 0,1-2-1 0,-1-7 0 15,-3 4-39-15,0-4-8 0,0 0-2 0,-4-8 0 16,4 9-10-16,4-13 0 0,-4 10 0 0,3-4-11 0,0 4 11 16,4 0-10-16,-3 2 10 0,6 1-10 0,-3 2 10 0,4 3-8 15,3 1 8-15,-4-1-8 0,4 3 0 0,0 4 0 16,4-1 0-16,-1 6 0 0,-3 0-4 0,4 0 0 0,-4 6 0 16,3 0 0-16,8-6-6 0,-4 6-2 0,7 0 0 15,0 6 0-15,4-6-1 0,-1 0-1 0,4 0 0 0,1 6 0 16,-1 0 13-16,0 0 9 0,4 0-12 0,-4 0 12 15,0 2-13-15,0 4 4 0,-3 0 1 0,-1 0 0 16,-2-1 8-16,-1-2 0 0,-7 0 0 0,0 0 0 16,0 3-9-16,-4-1 0 15,-3-5 0-15,-3 6 0 0,-1-6 9 0,-3 0 0 0,0 6 0 0,-7-4 0 16,0-2 8-16,0 6 0 0,-4-6 0 0,1-6 0 16,-1 9-8-16,-3-6 8 0,3 3-8 0,-3-4 8 15,0-2-8-15,0-2 0 0,-1 2 0 0,-2-6 0 16,3 0-8-16,-1 0 8 0,1-6-8 0,-3 6 8 15,2 0-39-15,1-5-2 0,0 2-1 0,3 6 0 16,4 3-24-16,0 0-5 0,7 0-1 0</inkml:trace>
  <inkml:trace contextRef="#ctx0" brushRef="#br0" timeOffset="150229.172">11236 8566 1409 0,'0'0'60'0,"0"0"-48"16,-4 3 41-16,4-3 9 0,-3 6 2 0,-1 0 0 16,4 0 0-16,0-1 0 0,0 7 0 0,4 0 0 15,-4-3-13-15,3 3-3 0,1 5 0 0,0 1 0 16,3-1-18-16,-4 10-4 0,1-4-1 0,3 4 0 16,-4 2-9-16,1 4-1 0,3 2-1 0,-4 0 0 15,1 0-2-15,-4 7 0 0,3-7 0 0,-3 9 0 16,4-6-4-16,-4-5-8 0,0-4 11 0,3 3-11 15,1-2 11-15,-1-7-11 0,5-5 10 0,-5 8-10 16,1-8 0-16,-1 2 0 0,1-2 0 0,-1 0-10 16,1-6-97-16,-1-4-19 15,1-2-4-15</inkml:trace>
  <inkml:trace contextRef="#ctx0" brushRef="#br0" timeOffset="150588.944">11402 9139 1576 0,'-7'15'32'0,"3"-9"9"0,4 6-33 0,-3-7-8 16,-1 1 0-16,4-3 0 0,0 6 34 0,0-3 5 0,0 3 1 0,4 3 0 15,-1-1 7-15,1-5 1 0,3 3 1 0,-4 0 0 16,8 3-20-16,-1 2-4 0,1-8-1 0,3 6 0 15,-3-3-13-15,-1 0-3 0,1-4-8 0,0 1 12 16,-1-3-12-16,-3 3 0 0,7-6-9 0,-7 0 9 16,4 0 20-16,-4 0 9 0,4-6 3 0,-4 0 0 15,0-2-12-15,-4 2-3 0,1-6 0 0,-1 0 0 16,1 0 23-16,3-2 5 0,0-4 1 0,-4 0 0 16,1-2-29-16,-1 2-5 0,-3 1-2 0,4-1 0 15,-4-3-10-15,-4-2 8 0,4 5-8 0,-3-5 8 16,-1 8-8-16,4-3 0 0,-3-5 0 0,3 8 0 15,-4 3 0-15,4 1-17 0,-3-1 4 0,3 3 1 16,0 3-93-16,3 0-19 0,-3 6-3 0</inkml:trace>
  <inkml:trace contextRef="#ctx0" brushRef="#br0" timeOffset="151189.41">12136 8925 1436 0,'0'0'32'0,"0"-6"6"0,0 6 2 0,0-6 0 0,0 0-32 0,0 6-8 0,-4 0 0 0,4 0 0 15,-4-9 88-15,-3 6 16 0,0 0 3 0,0 3 1 16,-3 3-36-16,-1 0-8 0,-3 0 0 0,0 3-1 16,0 0-37-16,0 0-7 0,0 0-2 0,-4 5 0 15,4 1 3-15,-4 0 0 0,4 3 0 0,0 2 0 16,0-5-20-16,3 3 0 0,1 14 0 0,-1-2 0 16,1-4 0-16,2-5 0 0,1-4 0 0,0 1 0 15,4 0 0-15,-4-3 0 0,3-1 0 0,1-8 0 16,3-3 0-16,0 0 0 0,0 0 0 15,0 0 0-15,0 0 0 0,0 0 0 0,3 6 0 0,-3-6 0 16,0 0 0-16,0 0 0 0,7 3-8 0,0-3 8 16,-7 0 0-16,7 0 0 0,0 0 0 0,4 0 0 15,-11 0 0-15,7 0 0 0,4 0 0 0,-4 0-9 16,-7 0 9-16,7 3 0 0,3-3 0 0,-3 3-8 16,-7-3 8-16,8 3 0 0,-1 3 0 0,3 0 0 15,-3 0 0-15,0-1 0 0,0 1 0 0,0 0 0 16,0 0 0-16,-3-3-8 0,-4-3 8 0,4 6 0 15,3 6 0-15,-7-12 0 0,3 6 0 0,-3 5 0 16,4-5 0-16,-4 0 0 0,0 6 0 0,0 0 0 16,-4-4 10-16,1 4-2 0,-1-6-8 0,-3 0 12 0,0 6 0 15,-4-6-1-15,-3 2 0 0,0 1 0 0,-4 0 0 16,1 3 0-16,3-6 0 0,-7 5 0 0,3-5-2 0,0 0 0 16,1 3 0-16,-1 0 0 0,0 0-9 0,4-9 0 0,4 5 0 15,-4-5 0 1,-1 0-36-16,5-5 1 0,-4 5 0 0,0-9 0 0,0 0-40 15,-1 3-8-15,1 0-1 0</inkml:trace>
  <inkml:trace contextRef="#ctx0" brushRef="#br0" timeOffset="152764.99">13155 9142 740 0,'0'0'15'0,"0"0"5"0,0 0-20 0,0 0 0 0,0 0 0 0,0 0 0 15,0 0 32-15,0 0 2 0,0 0 1 0,0 0 0 16,0 0 36-16,0 0 7 0,0 0 2 0,0 0 0 16,-3-3-12-16,-1-3-3 0,4-2 0 0,0-1 0 15,-4 3-22-15,4 0-5 0,-3 0-1 0,-1 6 0 16,1-6-5-16,-4 6 0 0,7 0-1 0,-7 0 0 15,0 0-23-15,-4 0-8 0,4 0 0 0,-3 0 0 16,-1 0 14-16,-3 0-3 0,0 6-1 0,0-6 0 16,0 6-2-16,-4-6-8 0,4 0 12 0,-4 6-4 15,0 0 8-15,4 0 2 0,4-1 0 0,-1 4 0 16,1 0-18-16,-5 0-14 0,5 3 2 0,-4-1 1 16,7-2 11-16,-4 0 12 0,4 3-2 0,0 3-1 15,0-4 2-15,0-5 0 0,3 6 0 0,1 0 0 16,-1 2 7-16,1-8 2 0,3 0 0 0,-4 0 0 15,4 0-11-15,-3 3-1 0,3-3-8 0,0-1 12 16,0 1-12-16,3 0 0 0,-3 0 0 0,4-6 0 16,-1 6 9-16,1 0-9 0,-1 0 8 0,4 6-8 0,-3-10 24 15,3 4-1-15,0 0 0 0,0-3 0 16,4 3-31-16,-1-3-7 0,-3 3-1 0,4 0 0 0,3-6 16 0,-3 6 16 0,6-6-3 16,-3-6-1-16,1 6 12 0,2-6 3 15,1-6 0-15,-4 6 0 16,4-3-3-16,-4 4 0 0,-4-7 0 0,4 0 0 0,-3-3-5 15,-4 1-2-15,0-1 0 0,-3-3 0 0,3-2-17 0,-4-4 0 0,4 7 0 16,-3-13 0-16,-1 10 31 0,1-16 2 0,-4 4 1 0,0-3 0 16,0 8-26-16,0-11-8 0,-4 9 0 0,4-1 0 15,-3 4 0-15,-4 2 0 0,3 1 8 0,-3 2-8 16,0-5 0-16,4 8 0 0,-5-11 8 0,1 5-8 16,0 4 0-16,-3 2 0 0,3 3 0 0,-4-8 0 15,8-1 0-15,-1-8 0 0,4-9 0 16,0 2 0-16,4 10 0 0,-1-3 0 0,4 5 0 15,0 4-9-15,4-1 1 0,-4 7 0 0,3 2 0 0,-2 3 0 16,2-6-14-16,-3 4-2 0,4-4-1 0,-4 0 0 16,-4 7-2-16,1-10 0 0,-1 9 0 15,-3 1 0-15,0-7 3 0,0 6 1 0,-3 3 0 0,-1 4 0 16,1-1 4-16,3 6 1 0,-7 0 0 0,3 0 0 16,-6 6 7-16,3-1 2 0,-4 4 0 0,0 3 0 15,1 6 9-15,-8-4 0 0,1 1 0 0,-1 11 0 16,0-8 0-16,1 3 9 0,-1 2-9 0,0 7 0 15,4 2 16-15,4 6-3 0,3 3-1 0,-4 3 0 16,7 6-12-16,1-8 0 0,3 2 0 0,3 6 0 16,1-12 0-16,3 6 0 0,0-3 0 0,4 0 0 15,3-3 13-15,-4 1 0 0,8-1 0 0,0 3 0 16,-4-6-25-16,3-2-6 0,-2-1-1 0,-1 3 0 0,-4-14 19 16,1 8 0-16,-1-11 0 0,-6 3 0 0,3-4 0 0,-3 1 0 15,-1-6 0-15,-3-4 0 0,4 4 0 0,-4-6 0 16,3 0 0-16,-3 6 0 0,0-6 0 0,0-6 0 0,0 2 0 15,0-2 0-15,0 0 0 0,0 0 0 16,0 0 0-16,0 0 0 0,0 0 0 0,0 0 0 16,0 0 0-16,0 0 0 0,0 0-55 15,0 0-7-15,0 0-2 0,0 0 0 16,0 0 0-16,0 0 0 0,0 0 0 0,7 0 0 0,0 3-143 16,0 0-29-16</inkml:trace>
  <inkml:trace contextRef="#ctx0" brushRef="#br0" timeOffset="154086.419">13536 9216 597 0,'0'0'16'0,"-3"-6"5"0,-1 3-21 0,-3 0 0 0,7 3 0 0,-7-3 0 16,3 3 19-16,4 0-1 0,-3-3 0 0,3 3 0 16,-7-3-29-16,0 0-5 0,7 3-2 0,-7-3 0 15,7 3 18-15,-7-3 0 0,7 3 0 0,0 0 0 16,0 0-12-16,-4-3-4 0,4 3-2 0,0 0 0 15,0 0-26-15,0 0-6 0,0 0-1 0,0 0 0 16,-7 3-8-16,7-3-1 0,-7 0-1 0</inkml:trace>
  <inkml:trace contextRef="#ctx0" brushRef="#br0" timeOffset="155185.007">13310 8340 866 0,'0'0'24'0,"0"0"6"0,0 0-30 0,0 0 0 0,0 0 0 0,0 0 0 16,0 0 49-16,0 0 4 0,0 0 1 0,0 0 0 15,-3 5-24-15,-1 7-5 0,4-6-1 0,0 6 0 16,0-6-7-16,4 6-1 0,-1-4-1 0,1 10 0 16,3-6-15-16,0 5 0 0,0 4 0 0,4 2 0 15,-1-5 0-15,4 3 0 0,-3 8 0 0,3-11 0 16,0 2 0-16,0-2 0 0,0-3 0 0</inkml:trace>
  <inkml:trace contextRef="#ctx0" brushRef="#br0" timeOffset="155808.367">14002 9186 1485 0,'0'0'31'0,"-4"-3"7"0,1 3-30 0,-4-6-8 0,3 1 0 0,-3 5 0 15,0-12 65-15,0 12 12 0,0 0 3 0,-4-6 0 16,1 6-42-16,-1 0-8 0,4 6-2 0,-7-6 0 16,3 0-19-16,1 6-9 0,-4-6 8 0,3 6-8 15,-3-1 14-15,3 1-2 0,1 3-1 0,-4 0 0 16,3 0-11-16,1 3 0 0,-1-1 0 0,0 1 0 15,4-3 0-15,0 6 0 0,4-1 0 0,-1 4-11 16,1-9 11-16,3 0 0 0,-4-1-9 0,8-2 9 16,-4 0 0-16,0 0 0 0,3 0 0 0,1 0 0 15,-4-6 11-15,0 0 6 0,10 0 2 0,1 0 0 16,0 0 9-16,-1 0 3 0,-3-6 0 0,4 6 0 16,-1-6-12-16,1-6-3 0,3 3 0 0,-3-5 0 15,-1-1-3-15,1 3-1 0,-4-2 0 0,3-4 0 16,-3 6-4-16,0-5-8 0,1-4 11 0,-5 6-11 15,1 6 0-15,-1 4 0 0,-3-1 0 0,0 0 0 0,4 6 0 16,-4 0 0-16,0-6 0 0,0 6 0 16,0 0 0-16,0 0 0 0,0 0 0 0,0 0 0 0,0 6 0 15,0 6 0-15,-4-1-15 0,4 4 5 16,0-3 10-16,4 5 0 0,-4 1-9 0,3 0 9 16,1-4-32-16,-1-2-3 0,4 0 0 0,0-3 0 0,4 0 35 0,-4-1 0 15,7-2 0-15,-3 0 0 0,3 0 0 0,0-6 0 0,0 0 0 0,4-6 0 31,-1-3-180-31,1 0-30 0</inkml:trace>
  <inkml:trace contextRef="#ctx0" brushRef="#br0" timeOffset="156267.413">14206 9042 1241 0,'0'0'25'0,"0"0"8"16,0 0-33-16,0 0 0 0,0 0 0 0,0 6 0 15,-3 6 36-15,3-6 0 0,0 8 0 0,-4-2 0 16,4 6 8-16,0-3 3 0,-3 2 0 0,-1 13 0 16,4-16 1-16,0 10 0 0,-3-1 0 0,3-2 0 15,0 2-5-15,0-11-1 0,0 0 0 0,0 3 0 16,0-7-3-16,0-2-1 0,0-3 0 0,0-3 0 15,0 0 2-15,0 0 0 0,0 0 0 0,0 0 0 16,0 0-1-16,0 0 0 0,0 0 0 0,0 0 0 0,0 0-20 0,0-6-4 16,0-5-1-16,0 2 0 0,0-3-14 0,0 6 0 0,0-6 0 15,0-2 0-15,0 2 0 0,0 0 0 0,0 6 0 0,-4-5 0 16,4-1-12 0,0 0 4-16,-3 0 8 0,3 3-13 0,0-2 13 15,0-1-12-15,3 3 12 0,1 3-12 0,-1 0-4 16,4-2 0-16,0-1 0 0,0-3 0 0,0 0 0 0,1-3-1 15,-1-2 0-15,0 5 0 0,0 0 17 16,0-5-8-16,0 8 8 0,3 0 0 0,-3 0-10 0,4 3 10 0,-4 0-8 0,4 1 8 16,-4 5 0-16,0-6-10 0,-4 6 10 0,4 0 0 15,0 0 0-15,4 0-8 0,0 0 8 0,-1 0 0 16,4 6-32-16,-3-6-2 16,6 5-1-16</inkml:trace>
  <inkml:trace contextRef="#ctx0" brushRef="#br0" timeOffset="156999.134">14626 9133 1501 0,'-7'-8'63'16,"0"-1"-51"-1,-4-3 88-15,4 0 16 0,0-3 4 0,0 1 1 0,0 5-37 0,0 3-7 0,0 0-1 0,0 0-1 16,0 0-34-16,0-2-6 0,3 8-2 0,-3 0 0 15,0 0-17-15,-3 8-4 0,3-8-1 0,0 6 0 16,0 6-11-16,-4 0-17 0,0-3 4 0,1 8 1 16,3 1 12-16,0-6 0 0,0 5 0 0,0 4 0 15,3-3 0-15,4-1 0 0,-3 1 0 0,3 2 0 16,3-8 0-16,1 3 0 0,-1 0 8 0,1-1-8 16,3-8 0-16,3 0 0 15,-3 0 0-15,4 0 0 0,0-3 0 0,-1-3 0 0,1 3 0 0,3-6 0 16,-4 0 0-16,5-3 0 0,-1-6 0 0,0 6 0 15,-4-5 0-15,1-4-11 0,-1 6 2 0,1 0 0 16,-4-3 9-16,0 7 0 0,0-7 0 0,0 6 8 16,-3 0-8-16,3 0 0 0,-4 0 0 0,-3 3-8 15,0 3 8-15,4-6 0 0,-4 6 0 0,0-5 0 16,3-7 0-16,-3 6 0 0,0 0-9 0,0 6 9 16,0 0-11-16,0 0 3 0,0 0 0 0,0 0 0 15,0 0-5-15,0 0-1 0,0 0 0 0,0 0 0 16,-3 12 5-16,-4 0 1 0,3-1 0 0,1-2 0 15,-1 6 8-15,1 5 0 0,3-8-9 0,-4 3 9 0,4 3 0 16,-3-1 0-16,-1 7-9 0,4-4 9 16,-3 4 0-16,-1-4 0 0,4-2 0 0,0 6 0 0,-3-4 0 0,3 4 0 15,-4-7 0-15,-3 7 0 0,7-4 0 0,-4-8 0 16,1 9 0-16,3-7 0 0,-4 1 0 0,1 3 0 0,-1-7 0 16,1 4 0-16,-1 0 26 0,-3 0-1 0,4-10 0 15,-1 7 0-15,-3-3-25 0,4-3 0 16,3-6 0-16,-4 3 0 15,-6 0 0-15,2-3 0 0,1-3 0 0,-3 0 0 0,-1-3-15 0,-3-3-8 0,0-3-1 16,0 1-1 0,0-1-11-16,-4-3-3 0,0 3 0 0,4-5 0 15,-3 2-21-15,3 6-5 0,0 0-1 0,-1 1 0 0,5-1 34 0,-1-3 8 0,4 6 0 0</inkml:trace>
  <inkml:trace contextRef="#ctx0" brushRef="#br0" timeOffset="157556.185">14838 9183 1766 0,'0'0'36'0,"0"0"10"0,0 0-37 16,0 0-9-16,0 0 0 0,-7 0 0 0,7 0 40 0,-7 3 5 0,7-3 2 0,0 0 0 31,0 0-23-31,0 0-4 0,0 0 0 0,0 0-1 0,0 0 9 0,0 0 1 0,0 0 1 0,7 0 0 16,0 0-30-16,3-3-8 0,5 3-1 0,-5-6 0 15,1 6 9-15,-1-5 14 0,1-7-3 0,-1 6-1 16,-3 0-30-16,1 3-5 0,-1 3-2 16,-4-3 0-16,1-3 19 0,-1 0 8 0,1 1-8 0,-4-4 8 15,0 3 0-15,0-6 8 0,-4 6 0 0,1-3 0 16,-1 1 18-16,4 2 4 0,-3 0 1 0,-4 3 0 16,-1-3-18-16,1 0-3 0,0 6-1 0,0 0 0 15,0 0 6-15,0 0 1 0,0 0 0 0,0 0 0 16,0 6-16-16,-4 0 0 0,4 3 8 0,-3 2-8 15,3 1 0-15,0-6 0 0,-4 12-12 0,4-7 12 16,0 4 0-16,0-3-8 0,-4 6 8 0,4-4 0 16,4 4 0-16,-4 0-10 0,3-1 10 0,1-2-8 15,-1 8 8-15,4-11 0 0,0 0-9 0,0 6 9 16,4-4-11-16,-1-2 3 0,4 6 0 0,0-10 0 16,0 1-4-16,4 0-1 0,0 3 0 0,-1-6 0 15,1 0-5-15,3 0-1 0,0-1 0 0,0-5 0 16,0 0-37-16,4 0-8 0,-1-5-2 0</inkml:trace>
  <inkml:trace contextRef="#ctx0" brushRef="#br0" timeOffset="157995.761">15060 9222 1314 0,'0'11'37'0,"-3"-5"8"0,-1 6-36 0,1 0-9 0,-1 2 0 0,0-8 0 16,4 6 75-1,-3-6 13-15,3 6 2 0,0-1 1 0,0-2-47 0,0-3-10 0,0 6-2 0,0-6 0 16,0-6-7-16,0 0-1 0,0 0-1 0,0 0 0 16,0 0-23-16,0 0 0 0,0 0 0 0,0 0 8 15,0 0 0-15,0 0 0 0,0 0 0 0,3 0 0 16,-3 0 3-16,4-6 1 0,0 0 0 0,-1-6 0 15,1 3-12-15,-4-2 10 0,3-1-10 0,1-6 10 16,-1 4-1-16,-3-1 0 0,4 0 0 0,-4 3 0 16,3-8 12-16,1 8 3 0,-4 0 0 0,3 1 0 15,-3-1-2-15,4 0 0 0,-1 6 0 0,-3 0 0 16,0 0-8-16,0 6-2 0,0-3 0 0,0 3 0 16,0-2-1-16,0 2-1 0,0-9 0 0,0 9 0 15,0 0-10-15,0 0-9 0,0 0 9 0,7 6-13 16,0-3 13-16,4-3-12 0,-4 0 12 0,4 2-12 15,-4 4 3-15,3 0 1 0,-3 0 0 0,4 9 0 16,-4-3-8-16,0-1 0 0,0-2-1 0,0 6 0 16,-3 0-12-16,3 2-3 0,-4-8 0 0,1 9 0 15,-1-1-24-15,1-5-6 0,-1 0-1 0</inkml:trace>
  <inkml:trace contextRef="#ctx0" brushRef="#br0" timeOffset="158449.171">15349 8322 828 0,'0'0'18'0,"0"0"4"15,0 0 1-15,0 0 0 0,0 0-23 0,0 0 0 0,0 0 0 0,0 0 0 0,7 0 114 0,-7 0 18 16,0 0 4-16,4 0 1 0,3 0-65 0,0 3-12 16,-3 0-4-16,3 3 0 0,0 0-28 0,-4 5-5 15,4 1-2-15,-3 9 0 16,-1 2 11-16,4-5 3 0,0-6 0 0,-3 14 0 15,-1 3 4-15,5 16 1 0,-5 5 0 0,1 2 0 16,-4-2-12-16,0 0-3 0,-4-5 0 0,4 4 0 16,0-1 31-16,0 1 7 0,4-4 1 0,-1 2 0 0,-3-6-14 15,4-6-2-15,-1 0-1 0,1 4 0 0,-4-13-31 16,7 3-7-16,-4-2-1 0,1 2 0 0,-1 1 1 16,1-4 0-16,3-2 0 0,-4-7 0 0,5 4-9 15,-5-3 0-15,-3-7 0 0,4 4 0 16,-1-3 0-16,-3-6 0 0,0-6 0 0,7 5 0 15,-7-5-59-15,0 0-13 0,7 6-4 0</inkml:trace>
  <inkml:trace contextRef="#ctx0" brushRef="#br0" timeOffset="158758.746">15127 9080 1522 0,'7'-11'43'0,"0"2"10"16,4-3-42-16,-1 6-11 0,1-6 0 0,3-5 0 16,0 5 75-16,4-3 13 0,-1-2 2 0,5-4 1 15,-5 6-43-15,8 1-9 0,0 2-2 0,-4-6 0 16,0 7-2-16,0 5-1 0,-3-3 0 0,-1 9 0 15,1-6-14-15,0 6-2 0,-4 0-1 0,3 0 0 16,-2 0-17-16,2 0 8 0,-3 0-8 0,0 6 0 16,1-6 0-16,-1 0-11 0,0 6 0 0,0-3 0 15,0 3-37-15,0 2-8 0,-3 1-2 0,3-3 0 16,-4 0-101-16,-3 0-20 0,4 0-4 0</inkml:trace>
  <inkml:trace contextRef="#ctx0" brushRef="#br0" timeOffset="161777.09">15819 9451 550 0,'-7'17'11'15,"3"-11"4"-15,0 0-15 0,1 0 0 0,-4 0 0 0,3 3 0 16,-3 0 81-16,0 5 14 0,0-8 2 0,0 12 1 15,0-12-32-15,0-3-6 0,0 0-2 0,0 0 0 16,0-1 0-16,3 4 0 0,1-3 0 0,-4 3 0 16,3-3-1-16,-3 0 0 0,0 3 0 0,4 0 0 15,-5 0-31-15,5 0-6 0,-4-6-2 0,3 5 0 16,-3 1-32-16,4 0-6 0,-1-3-2 0,-3 0 0 16,4 6-156-16,-1-6-31 0</inkml:trace>
  <inkml:trace contextRef="#ctx0" brushRef="#br0" timeOffset="163754.528">16482 9019 698 0,'0'0'14'0,"0"0"5"0,0 0-19 0,0 0 0 0,0 0 0 0,0 0 0 16,-4 11 70-16,1 1 10 0,3-12 3 0,-4 6 0 16,4 0-25-16,0 3-5 0,0-9-1 0,0 14 0 15,0 1 0-15,0-3 0 0,0 0 0 0,-3-1 0 16,3 4-25-16,-4-3-6 0,4 6-1 0,-3-4 0 16,3 4-2-16,3 5-1 0,1-5 0 0,-1 3 0 15,4 2-9-15,0 7-8 0,0-4 9 0,0 6-9 16,0-2 9-16,1-4-9 0,-5 4 8 0,1-7-8 15,-1-2 12-15,1-4-4 0,-1 1 0 0,-3-6 0 16,0-6-8-16,0-6 10 0,0 0-10 0,0 0 10 16,0 0 18-16,0 0 3 0,0 0 1 0,0 0 0 15,0 0 36-15,0 0 8 0,-3-3 2 0,-4-6 0 0,3-3-44 16,-3 0-9-16,0 1-1 0,0-1-1 0,-4-3-23 16,8-3 8-16,-4 1-8 0,0-1 0 0,3 9 0 0,1-8 0 15,-1 5 0-15,1 3 0 0,-1 0 0 0,0 1 0 16,4 2 0-16,-3-6 0 0,-1 6-8 0,1 0 8 0,-1-3-8 15,4 3 8-15,-3-2 0 0,3-7 0 0,3 9 0 16,-3-6-8-16,0-5 8 0,0-1 0 0,4 3 0 16,-4-11 0-16,3 5 0 0,1 7 0 0,-1-16 0 0,1 10 8 15,0-4-8-15,-1-5 0 16,4 8 8-16,0-8-8 0,-3 8 0 0,-1-2 0 0,1-1 0 16,-1 3 0-16,1-2 0 0,3 5 0 0,0-2 0 15,-4 2 0-15,1 0 0 0,0 4 0 0,-1 2 0 0,1 6 0 16,-1 0-9-16,1-5 9 0,-1 11-10 0,-3 0 10 15,7 0-24-15,0 11 2 0,4-5 0 0,-4 3 0 16,0 6-2-16,4 5 0 0,-4-2 0 0,3 0 0 16,-3 8 11-16,4 0 1 0,-4-2 1 0,0 5 0 15,0-5 11-15,0 2 0 0,-3-2-9 0,3-4 9 16,-7-2 0-16,3-6 0 0,-3 0-9 0,0-7 9 16,0 4 0-16,-3 0 0 0,3 0 0 0,0-9 0 15,-4 6 12-15,4-6-3 0,0 0-1 0,-3 12 0 16,3-12-8-16,-7 0 0 0,7 0 0 0,-8 5 0 15,-2 1 8-15,10-6-8 0,-11 0 8 0,4 0-8 16,0 0 0-16,-3 0 0 0,3 0-12 0,-4-6 12 0,4 6-28 16,0 0 3-16,0-5 0 0,0 5 0 15,0-6-30-15,3 0-5 0,1 6-2 0,-4-6 0 16,3 0-27-16,-3 3-6 0,7 3-1 0</inkml:trace>
  <inkml:trace contextRef="#ctx0" brushRef="#br0" timeOffset="166997.188">16704 9098 832 0,'0'0'35'15,"0"0"-35"1,0 0 60-16,0 0 6 0,-4 0 1 0,4 0 0 15,-3 0-15-15,3 0-2 0,0 6-1 0,0-6 0 16,0 0-2-16,0 0-1 0,0 0 0 0,7-6 0 16,0 0-37-16,0 6-9 0,4 0 0 0,-4 0 0 15,7 0 0-15,-4 6 0 0,5-6 0 0,-5 6 0 16,4 0-26-16,-3-6-1 0,3 6 0 0,-3-6 0 16,-1 0 27-16,1 6 0 0,-1-3 0 0,1-1 0 0,-1-2 0 0,-2 0-10 0,-1 0 10 15,-4-2 0-15,4-7 0 0,-3-9 0 16,-1 3 0-16,1-8 0 0,-4 5 0 15,3-11 0-15,-6 2 0 0,-1-5 0 0,1 3 0 0,-1 2 0 0,-3 1 0 16,0 5 0-16,0-8 0 0,-4 8 0 0,4-2 0 16,-3 2 0-16,-1 3 0 0,4 7 0 0,0 5 0 15,-3 0 0 1,10 6-27-16,-11 6-8 0,0 6-1 0,1 8-1 0,-1 4 18 0,1 5 4 16,3-5 1-16,-4 14 0 0,4 0 14 0,0-3-12 0,3 3 12 0,1 4-12 15,-1-4 12-15,1 6 0 0,3-9 0 0,-4 3 0 16,4-8 0-16,4 2 0 0,-4-14 8 0,3 8-8 15,1-8 48-15,3-6 4 0,-4-1 0 0,4-2 0 16,0-3-17-16,1-6-3 0,2 6-1 0,4-12 0 16,0 0-6-16,4 0-1 0,3-2 0 0,0-4 0 15,0 0-63-15,4-6-13 0,-4 4-2 0</inkml:trace>
  <inkml:trace contextRef="#ctx0" brushRef="#br0" timeOffset="167363.871">17053 9019 1188 0,'-3'17'24'0,"-1"-5"8"15,4-6-32-15,0 6 0 0,0-1 0 0,0-5 0 0,0-6 59 0,0 0 5 0,0 0 2 16,0 9 0-16,4-3-26 0,-4 6-6 0,3-6-1 16,1 3 0-16,-4-4-22 0,3 4-11 0,-3 0 10 0,0 3-10 15,4-6 8-15,-1 0-8 0,1-1 0 0,3 1 0 16,-3-3 8-16,-1 3-8 0,4 3 0 0,-3-3 0 16,3 3 0-16,-4-3 0 0,1-1 0 0,3-5-10 15,-4 6 34-15,1-6 8 0,-1 0 0 0,4 0 1 16,-3 0 0-16,-1-6 0 0,5 6 0 0,-1-5 0 15,-4-10 9-15,1 6 2 0,-1-3 0 0,1 3 0 16,3-8-28-16,-4 2-4 0,1 3-2 0,-1-5 0 16,4-7-10-16,-3 1-14 0,-1 2 3 15</inkml:trace>
  <inkml:trace contextRef="#ctx0" brushRef="#br0" timeOffset="167671.135">17336 8542 1212 0,'0'0'25'0,"-4"18"6"0,0-3-31 16,4 2 0-16,-3 13 0 0,3-10 0 0,-4 10 70 15,4-16 8-15,0 4 2 0,0 6 0 0,0-4-2 0,0 1 0 16,4 11 0-16,-1-8 0 0,1 8-19 0,0 0-4 16,3-2-1-16,-4 2 0 0,4 3-33 0,-3-8-6 15,3 8-2-15,0-3 0 0,-4-2-13 0,4 2 0 0,0-2 0 0,0-10 0 16,4 10 0-16,-4-7 0 16,0-2 0-16,0-4 0 0,0-5 14 0,-3-6 0 15,3 3 0-15,-7-9 0 16,3 6-172-16,-3-6-34 0,0 0-8 0</inkml:trace>
  <inkml:trace contextRef="#ctx0" brushRef="#br0" timeOffset="167943.583">17247 8998 1060 0,'0'0'44'16,"0"0"-35"0,0 0 63-16,0 0 13 0,0 0 3 0,0 0 0 15,0 0-11-15,0 0-1 0,0 0-1 0,0 0 0 16,0 0-17-16,0 0-3 0,0 0-1 0,7 0 0 16,0-6-34-16,0 0-8 0,4 0 0 0,3-5-1 15,-3 5-11-15,6-3 0 0,1 3 9 0,0-3-9 16,3 3 0-16,4-2 0 0,-4 8 0 0,3-6 0 15,-2 0-114-15,-1 0-18 0,0 0-3 0</inkml:trace>
  <inkml:trace contextRef="#ctx0" brushRef="#br0" timeOffset="168873.051">18210 8969 1634 0,'0'0'46'0,"-7"6"11"0,0-1-45 16,0 1-12-16,7-6 0 0,-3 6 0 0,3-6 32 16,-4 9 4-16,1-3 0 0,3 3 1 0,0 5-18 0,0-2-4 15,0 6-1-15,3-3 0 16,1 2-14-16,-1 1-12 0,1-3 3 0,-1 2 0 0,1 7 9 0,3-4 0 0,0 4 0 0,0 5 0 15,-4-11 0-15,5 2 0 0,-5 4 0 0,-3-9 0 16,4-1 0-16,-4 1 0 0,3 3 0 0,-3-7 0 16,4-2 0-16,-4-3 0 0,0 0 0 0,0-6 0 15,0 0 18-15,0 6 6 0,0-6 0 0,0 0 1 16,0 0 0-16,0 0 0 0,0 0 0 0,0 0 0 16,-7-6-9-16,0 0-1 0,-1 3-1 0,-2-3 0 15,3 3 3-15,0-5 1 0,3-4 0 16,-3 0 0-16,0 0-18 0,0 0-19 0,0 1 4 0,0 2 1 15,0-3 14-15,3 0-12 0,-3-8 12 0,4 8-12 16,-1 0 12-16,-3 1 0 0,4-4 0 0,-4 3 0 16,3 0 0-16,1 1 0 0,3-1 0 0,-4 6 0 15,4-6 0-15,0 6-12 0,4 3 12 0,-4 3-12 16,0 0 12-16,0 0-12 0,3-3 12 0,-3 3-12 16,11-3 12-16,-4 1-12 0,0-1 12 0,3 3-12 15,-3-6 12-15,1 6 0 0,-1 0-10 0,0 0 10 16,0 0 0-16,0 0 0 0,0 0-9 0,0 0 9 15,0 6 0-15,0-3 0 0,0-1 0 0,-3 4 0 0,3-3 0 16,-4 3 0-16,4-3 0 0,0 6 0 16,-3-3 0-16,-4-6 0 0,3 0 0 0,-3 0 0 0,4 6 0 15,-1 0 0-15,1-1 0 0,-1 1 0 0,-3-3 0 16,4 3 0-16,-4-6 0 0,-4 9 0 0,4 0 0 0,-3 3 0 16,-1-7 0-16,1 7 0 0,-1-3 0 0,-3 0 8 15,0 6-8-15,-3-4 0 0,3-5 11 16,-1 6-11-16,-2-12 12 0,3 9-12 0,-4-6 12 15,4 0-12-15,-3 0 12 0,3-3-12 0,0 0 10 16,-1 0-10-16,1-3 8 0,4 0-8 0,-4-3-12 0,3 0-7 0,-3-6-1 16,4 0-1-1,-1 1-15-15,4-7-2 0,-3 3-1 0,3 4 0 0,0-7-11 16,0 3-2-16,3 9-1 0</inkml:trace>
  <inkml:trace contextRef="#ctx0" brushRef="#br0" timeOffset="169568.808">18267 9116 1606 0,'-7'9'33'0,"0"-4"9"0,0 1-34 0,0-3-8 0,0 0 0 0,-1 3 0 16,1 0 79-16,-3 0 13 0,3 6 4 0,0-7 0 16,-4 1-57-16,4 0-11 0,0 6-3 0,0 3 0 15,0-4-25-15,3 1 0 0,1 3 0 0,-4 3 0 16,3-1 36-16,1-5 1 0,-1 6 1 0,1 2 0 15,3-2-24-15,-4-1-5 0,4 1-1 0,0 3 0 16,0-10 1-16,0 4 0 0,0-9 0 0,4 6 0 16,-4-12 0-16,7 0 0 0,0 0 0 0,0 0 0 15,3-6 19-15,1-9 3 0,0 3 1 0,3 1 0 16,-4-10-16-16,4 3-4 0,1-5 0 0,-5-1 0 16,1 4-12-16,-1-4 8 0,1-5-8 0,-4 8 0 15,-4 4 0-15,5-1 0 0,-5 6-13 0,1-2 4 16,-1 2 9-16,1 0 0 0,-4 0 0 0,3 6-8 15,-3 1 0-15,0-4 0 0,0 3 0 0,0 6 0 16,0 0-3-16,0 0 0 0,0 0 0 0,4 12 0 16,-4-4-7-16,0 4-2 0,0 0 0 0,0 6 0 0,0-7 20 15,3 4 0-15,-3 3 0 0,0-1 0 16,4 1 0-16,-4 8 0 0,3-8 0 0,-3 0 0 0,4-4 0 16,-1 4 0-16,-3 0 0 0,4-10 0 0,-1 1 0 15,1 0 0-15,-1 3 0 0,5-6 0 0,-1 0 0 0,3-6 0 16,1 0 0-16,3 0 0 15,0 0-69-15,4-6-17 0,3 0-3 0</inkml:trace>
  <inkml:trace contextRef="#ctx0" brushRef="#br0" timeOffset="170030.77">18736 8969 1052 0,'0'23'44'0,"0"1"-35"15,0 8 46-15,0-11 9 0,0 8 1 0,0-2 1 16,0-4 1-16,0 6 0 0,4-5 0 0,-4 2 0 16,0-8-49-16,0 3-10 0,3-4-8 0,-3-11 12 15,0 6 32-15,0-3 6 0,4-6 2 0,-4-3 0 16,0 0-32-16,0 0-7 0,0 0-1 0,0-12 0 15,0 6 29-15,0-12 6 0,0-2 1 0,-4 2 0 16,1 1-40-16,-5-4-8 0,1 3 0 0,0-5 0 16,0 11-26-16,-3 0-2 0,3 3 0 0,0-2 0 15,-4 5-9-15,4 6-3 0,-4-6 0 0,1 6 0 16,3 0 24-16,0 0 4 0,-4 6 0 0,1 0 1 16,3 3 11-16,-1-1 0 0,1 4-9 0,0 3 9 0,0 8 24 15,0-8 10-15,0 9 2 0,4-1 0 0,-4 1-36 0,3 2 0 16,4-5 0-16,-3 2-9 0,3-5 23 0,0-1 5 0,3-2 1 15,1 3 0-15,-1-1 8 0,1-8 3 0,-1 3 0 16,4 0 0-16,0-1 0 0,0-5 0 0,0 0 0 16,4 0 0-16,0 0-5 0,3-6-1 0,-4 0 0 15,4 0 0-15,-3-6 1 0,3 6 0 0,0 0 0 16,4-6 0-16,-4 6-73 16,0-6-14-16,0 0-3 0,0 1-1 0,-3-13-152 15,-1 6-31-15</inkml:trace>
  <inkml:trace contextRef="#ctx0" brushRef="#br0" timeOffset="170467.052">18948 8407 1429 0,'-7'24'40'0,"0"2"10"16,0 9-40-16,-1 4-10 0,5 5 0 0,-4 3 0 15,0 3 60-15,3-6 9 0,1-3 3 0,-1 9 0 16,4-6-13-16,0 0-3 0,4 0 0 0,-4 3 0 16,3-11-19-16,-3 5-4 0,4 0-1 0,-1 0 0 15,-3-3-24-15,4-5-8 0,-1-1 0 0,-3 3 0 0,4-8 18 0,-1-4 0 16,1 1 0-16,-4-4 0 0,4-2-18 0,-1 0 8 16,1-7-8-16,-1-2 0 0,1-3 11 0,-4-6-11 0,0 0 10 15,3 0-10-15,1-3 19 0,3-3-3 0,0-5 0 0,0-1 0 16,0-12-16-16,0 4-14 0,0-13 2 15,0 4 1 1,4 5-16-16,-4-8-3 0,-4 3-1 0,4 2 0 0,-3 4 46 0,-1 2 9 16,1 3 1-16,3 1 1 15,-7 5-26-15,3 6 0 0,1-3 8 0,-4 9-8 0,0 0 0 0,4 9-12 0,-1 3 2 0,1 9 1 16,-4-7 9-16,3 7-8 16,-3 2 8-16,4-5-8 0,-4 8 8 0,0-2 0 0,0 8 0 0,0-5 0 15,-4 2 0-15,4 1 0 0,0-10 0 0,0 10 0 16,0-10 0-16,0 4 0 0,0-1 8 0,4-8-8 15,-1-6 0-15,4-1-18 0,-3-2 3 0,-1 0 1 16,4-12-63-16,0 0-13 0,0 1-2 0</inkml:trace>
  <inkml:trace contextRef="#ctx0" brushRef="#br0" timeOffset="170868.444">19173 9283 1579 0,'-10'-14'32'0,"10"14"10"16,0 0-34-16,0 0-8 0,0 0 0 0,0 0 0 16,0 0 0-16,0 0 0 0,0 0 0 0,0 0 0 15,7 3 53-15,4 2 9 0,-1 1 2 0,1 6 0 0,3-6-52 16,0 3-12-16,0-3 0 0,4 2 0 0,-4-5 0 16,0 3 0-16,4 0 0 0,-4-6 0 0,0 0 0 0,0 0 0 0,0-6 0 15,0 0 0-15,-3-2 0 0,-1-4-12 0,1-6 3 0,-4 6 0 31,-7-8-37-31,3 8-7 0,-3-6-2 0,-7-2 0 0,4 5 44 0,-4 0 11 0,-4-2 0 16,1 5 0-16,-4-3 22 0,-1-2 6 0,1 5 2 16,0 0 0-16,0 0 18 0,0 1 3 0,3 2 1 15,1 9 0-15,-4-6-31 0,0 12-5 0,-1-6-2 16,5 9 0-16,-1 2-14 0,1 1 9 16,3 6-9-16,-4-3 8 0,4-1-8 0,3 7 10 15,1-4-10-15,-1-2 10 0,4 9-10 0,4-7 10 16,-1 4-10-16,5 2 10 0,-5-5-10 0,4-3 10 0,4 2-10 0,-4-5 10 15,0 0 1-15,3 6 0 0,1-13 0 16,0 1 0-16,6 0-11 0,-3-6 0 0,4 0 0 0,0-3 8 16,-1 0-24-16,4-3-6 0,-3 1-1 0,7-1 0 15,-8-6-117-15,5 0-23 0</inkml:trace>
  <inkml:trace contextRef="#ctx0" brushRef="#br0" timeOffset="171184.642">19579 8340 1527 0,'-14'-9'32'0,"14"9"7"0,0 0-31 0,0 0-8 16,-3 6 0-16,-1 2 0 15,4 4 0-15,0 6-8 0,4-6 8 0,-1 14-12 0,4 1 58 0,-3 14 11 0,-1-3 3 0,4 9 0 16,0 3 9-16,0 0 3 0,4 0 0 0,-4 3 0 15,4 0-24-15,-4 0-4 0,0-3 0 16,0 5-1-16,0-5-14 16,-4-5-2-16,1 2-1 0,3 3 0 0,-7-12-7 15,3 0-2-15,1 3 0 0,-4-3 0 16,0-2 0-16,0-7 0 0,0 3 0 0,0-5 0 0,0-4-8 0,-4 1-1 0,4-9-8 16,-3 2 12-16,3-11-12 0,0-6 0 0,0 0 0 15,0 0-10-15,0 0-25 0,0 0-5 16,3 0 0-16,4 0-1 0,-3-12-109 0,3-2-22 0,0-4-4 15</inkml:trace>
  <inkml:trace contextRef="#ctx0" brushRef="#br0" timeOffset="171414.467">19403 9125 1792 0,'-7'5'51'0,"0"-2"10"15,3 0-49-15,4 3-12 0,-3-3 0 0,3-3 0 16,0 0 54-16,3 3 8 0,4 3 2 0,0-6 0 16,4 0 13-16,3 0 3 0,0 0 1 0,0-6 0 15,7 3-46-15,0 0-10 0,4 3-1 0,0-6-1 16,0 6-23-16,-1 0 0 0,1 0 0 0,0 0 8 16,-1-3-8-16,1 3-10 0,0-6 10 0,-4 6-13 15,0-2-31-15,-3-1-5 0,-1 3-2 0</inkml:trace>
  <inkml:trace contextRef="#ctx0" brushRef="#br0" timeOffset="171863.141">19879 9283 1337 0,'-7'18'28'0,"7"-18"6"0,0 0-34 0,0 9 0 0,0-9 0 0,4 9 0 16,-1-4 32-16,4 1-1 0,0 3 0 0,0-3 0 16,0-6 68-16,4 0 13 0,-4 0 4 0,3 0 0 15,1-6-66-15,0 0-13 0,-1 0-2 0,4 0-1 16,-7 1-19-16,4-1-4 0,0-3-1 0,-1 3 0 16,-3 0-10-16,4-6 0 0,-4 1 0 0,-4-4 8 15,1 3-8-15,-1 6 0 0,-3-5-10 0,-3-1 10 16,3 3-28-16,-4 3 0 0,1 0 0 0,-1 0 0 15,1 0 12-15,-4 1 2 0,0-7 1 0,0 6 0 16,0 0 13-16,7 6 0 0,0 0 0 0,-8 6 0 16,-2-6 0-16,-1 0 16 0,1 0-3 0,-1 0-1 15,4 0-34-15,0 6-7 0,-4-6-2 0,4 6 0 16,4 0 31-16,-4 5 0 0,3-5 0 0,-3 6 0 16,4 3 45-16,-4-4 15 0,3 7 4 0,1-9 0 15,-1 9-52-15,4-7-12 0,-3 7 0 0,3-6 0 0,3-1 0 16,-3-2 0-16,4 3 0 0,-1-6 0 0,1 6 0 15,-1-4 0-15,1 1 0 0,-1-3 0 0,4 3-14 16,0 3-6-16,0-6 0 0,-3 0-1 16,7-1-18-16,-4 1-3 0,0-6-1 0,3 3 0 15,1-3-119-15,-4 0-24 0</inkml:trace>
  <inkml:trace contextRef="#ctx0" brushRef="#br0" timeOffset="172287.028">20130 9233 1337 0,'-4'15'28'0,"0"-6"6"0,4 3-34 0,0-4 0 0,-3 4 0 0,3 0 0 16,0 0 120-16,0-1 16 0,0-2 4 0,0 3 1 15,0 0-67-15,3 0-14 0,-3-7-2 0,0 4-1 16,4-3-29-16,-4 0-7 0,4 6-1 0,-1-6 0 15,-3 0-2-15,0-1-1 0,4 1 0 0,-4-6 0 16,0 0-17-16,0 0 10 0,0 0-10 0,0 0 8 16,0 0 0-16,0 0 0 0,0 0 0 0,0 0 0 15,0 0-8-15,0 0 0 0,3 0 0 0,-3 0 0 16,0 0 0-16,0 0 0 0,0-6 0 0,0 6 8 16,0-5 5-16,0-7 1 0,0 0 0 0,-3 3 0 15,3 0 14-15,0 1 2 0,0-10 1 0,-4 12 0 16,4-12-1-16,0 7 0 0,-3-4 0 0,-1-3 0 0,4 4-13 15,0-7-2-15,-4 6-1 0,4 4 0 0,0-4-14 16,-3 6 0-16,3 0 0 0,0 3 0 0,0 0 0 16,3 1 0-16,1-1 0 0,0 0 0 0,3 0-17 15,0 0-3-15,0 0-1 0,3 0 0 16,1 0-32-16,-1-2-7 0,5-4 0 0,-1 6-1 16,3 6-12-16,-3 0-3 0,4 0 0 0,0 6 0 15,-4-6-82-15,3 0-17 0,-2 0-3 0</inkml:trace>
  <inkml:trace contextRef="#ctx0" brushRef="#br0" timeOffset="172850.804">20920 8610 1341 0,'-7'21'56'0,"0"2"-44"16,0 1 41-16,-4 2 9 0,4-2 2 0,-4 5 0 15,4-2-12-15,4 2-3 0,-4 3 0 0,3 1 0 16,1 2-21-16,3 0-4 0,-4 3 0 0,4-5-1 16,0 2 0-16,0 3 0 0,0-5 0 0,4 2 0 15,-4-6-9-15,3 4-2 0,1-4 0 0,-4 3 0 16,3-5-4-16,1-4-8 0,-4 7 11 0,3-13-11 15,1 10 9-15,-1-10-9 0,-3-2 0 0,4 3 9 16,-1-7-25-16,-3 1-6 0,4-6-1 0,-1 6 0 16,1-6-53-16,3 0-10 0,-3-3-2 0</inkml:trace>
  <inkml:trace contextRef="#ctx0" brushRef="#br0" timeOffset="173317.347">21043 9339 1161 0,'0'0'24'0,"0"0"7"0,0 0-31 0,0 0 0 0,0 6 0 0,0 0 0 15,0-6 56-15,4 12 6 0,-1-6 1 0,1-6 0 16,-1 2 2-16,4-2 1 0,4 0 0 0,-4 0 0 15,4-2 3-15,3-4 1 0,-4-6 0 0,4 6 0 16,1-9-10-16,-1 4-1 0,0-7-1 0,0 6 0 16,-4 0-46-16,1-8-12 0,0 8 0 0,-4-6 0 15,-4 1 8-15,1 5 0 0,-4 0 0 0,-4 3 0 16,1-2-8-16,-4-1 0 0,0-3 0 0,-8 3-11 16,1 1 11-16,0 5 0 0,-3-6 8 0,-1 6-8 15,-3-3 0-15,3 6 0 0,0 3 0 0,4 3-8 16,0 0-1-16,0 3 0 0,4 0 0 0,-1 6 0 15,4 0-1-15,-4-1 0 0,8 4 0 0,-4 9 0 16,3-7 10-16,1 10-12 0,3-4 12 16,-4 7-12-16,4-4 12 0,0 3 0 0,0-2 0 0,4-1-8 15,-1-8 8-15,4 6 0 0,0-13 0 0,0 4 0 16,0 3 0-16,4-7 0 0,0 1 0 0,-1-6-8 16,4 3 8-16,0-6 0 0,1 0-9 0,-1 0 9 15,3-6-20-15,1 0 1 0,-4-9 0 0,4 6 0 16,-1 0 2-16,1 0 0 0,0-5 0 0,-1-1 0 15,1 0-124-15,7 3-25 0,-4-2-5 0</inkml:trace>
  <inkml:trace contextRef="#ctx0" brushRef="#br0" timeOffset="174639.286">22165 9145 1235 0,'-3'15'52'0,"-5"-3"-42"15,1 2 13-15,0 1 2 0,0 11 1 0,-3-8 0 16,3 6 28-16,0 2 6 0,0-2 0 0,-1 2 1 16,1-2-9-16,-3-4-1 0,3 10-1 0,0-7 0 15,3-2-22-15,-3-4-5 0,4-5-1 0,-1 3 0 16,4-4-12-16,-3 1-2 0,3-6-8 0,0 6 12 15,0-12-2-15,0 0-1 0,0 0 0 0,0 0 0 16,0 0 23-16,7 0 5 0,-7 0 1 0,3 0 0 16,4-12-5-16,-3 6-1 0,-1 0 0 0,1-5 0 15,-1-1-18-15,-3-9-4 0,0 4-1 0,0-13 0 16,-3 10-9-16,3-7 0 0,-4 4 0 0,4-7 0 16,0 4 0-16,-3 2 0 0,3-8 0 0,0 8 0 15,-4-5 0-15,4 8 0 0,0-11 0 0,-3 12 0 16,3-1 0-16,0 0 0 0,0 1 0 0,0 5 0 15,3 3 0-15,1-5 0 0,3 5 0 0,0 3-11 16,0-3 11-16,3 1-10 0,1-1 10 0,0 6-10 16,-1 0 10-16,4 3 0 0,0 0 0 0,1 0 0 15,-1 3 0-15,3 0-13 0,1 3 5 0,-4 0 8 16,4 0-32-16,-1 3 2 0,-3 6 0 0,1-6 0 16,-5 5 3-16,1-5 1 0,-4 6 0 0,0 0 0 0,-4 2 12 0,1 4 2 15,-4-6 1-15,0 3 0 0,-4 2 11 0,1-5 0 16,-4 0 0-16,-4 2 0 0,1 1 0 0,-1 0 14 15,-3 2-3-15,-4-8-1 0,4 6-10 0,-3 0 0 0,2-4 0 0,1 1 0 16,-3-6 9-16,6 0-9 0,-3 0 10 16,0 0-10-16,3-3 9 0,1 0-9 0,-1 0 8 0,1 2-8 15,2-5-18-15,-2 0-9 16,3 0-1-16,0 0-1 0,0-5-145 0,7 5-29 16</inkml:trace>
  <inkml:trace contextRef="#ctx0" brushRef="#br0" timeOffset="175179.684">22490 8345 978 0,'0'0'28'0,"0"-967"5"0,0 1934-33 0,0-967 0 0,-4 6 0 0,1 6 0 15,3 0 68-15,0-3 8 0,0 5 0 0,0 13 1 16,0-4 12-16,0 16 3 0,0-1 0 0,0 9 0 15,0-3-26-15,3 6-5 0,-3 0-1 0,0-3 0 16,0 0-14-16,0 0-3 0,0-3-1 0,0 0 0 16,0-3-10-16,4-8-1 0,-1 2-1 0,1-3 0 15,-1-2-14-15,4-4-4 0,0-2 0 0,0-7 0 16,0-2-3-16,0-3-1 0,-3 0 0 0,3-1 0 16,-3-5-8-16,3 0 0 0,-4-3 0 0,1 3 0 15,-4-6-14-15,0 0-5 0,3 3-1 0,-3-3 0 16,0 0-120-16,0 0-25 0,0 0-5 0</inkml:trace>
  <inkml:trace contextRef="#ctx0" brushRef="#br0" timeOffset="175540.933">22638 9036 1459 0,'3'18'41'0,"-3"5"10"0,0-2-41 0,4-3-10 0,-4-4 0 0,0 4 0 15,0 6 62-15,0-10 10 0,-4 4 3 0,8 0 0 16,-4-7-34-16,3 1-6 0,1 0-2 0,-1-3 0 16,1 2-5-16,-1-5 0 0,1-6-1 0,-4 0 0 15,7 0 14-15,0 0 3 0,4-6 1 0,-1-2 0 16,-3-4-16-16,4 0-3 0,-1-6-1 0,1-5 0 15,3 2-16-15,0-8-9 0,-3 2 10 0,3-2-10 16,-7-3 0-16,4 8 0 0,-4-11 0 0,-4 3 0 16,4 8 0-16,0-2 0 0,-3 8 0 0,-1-8 0 15,1 8 0-15,-4 0 0 0,0 1 0 0,0 5 0 16,-4 3-17-16,4 3-3 0,0 6-1 0,0 0 0 16,0 0 2-16,0 0 1 0,0 0 0 0,0 0 0 15,-7 0-123-15,0 6-25 0,4 0-5 0</inkml:trace>
  <inkml:trace contextRef="#ctx0" brushRef="#br0" timeOffset="176047.474">23068 8992 1257 0,'0'0'26'0,"0"0"6"0,0 0-32 0,0 0 0 0,0 0 0 0,0-6 0 15,0-5 106-15,0 5 14 0,0-3 4 0,0 9 0 16,0 0-13-16,0 0-3 0,-3-3 0 0,3 3 0 16,0 0-60-16,0 0-13 0,-7-3-3 0,-1 0 0 15,8 3-16-15,-7 3-3 0,-3 0-1 0,3 3 0 16,-4 0-12-16,1 5-16 0,3 1 3 0,-4-6 1 15,0 6 12-15,4 8 13 0,4-8-2 0,-4 6-1 16,0-9-10-16,3 5 0 0,1 1 0 0,-1-3-11 16,1-6 11-16,-1 5 0 0,4-2 0 0,0-3 0 15,0-6 0-15,0 0 0 0,0 0 0 0,0 0 0 16,4 3 0-16,-4-3 8 0,0 0-8 0,7 3 0 16,0-3 9-16,0 6-9 0,0-6 12 0,0 0-12 15,0 0 20-15,-4 0-4 0,5 6 0 0,-5-6 0 16,1 0-16-16,3 6 0 0,-4 0 0 0,4-6 0 15,-7 0 0-15,4 5 0 0,-4-5 0 0,3 6 0 16,-3-3 0-16,4 6 0 0,-1-3 0 0,-3 3 0 16,-3 3 0-16,-1-7 0 0,1 7 0 0,-1-6 0 15,-6-3 0-15,3 6 0 0,0 0 0 0,-4-3 0 16,0-1 0-16,-3 7 0 0,4-6 0 0,-4 0 0 16,3 0-31-16,0 0 0 0,1 0 0 0,-4-4 0 15,3 1-30-15,1 0-7 0,-1 3 0 0,-3-6-1 16,3 6-131-16,4-6-25 0</inkml:trace>
  <inkml:trace contextRef="#ctx0" brushRef="#br0" timeOffset="177116.598">23693 9060 1485 0,'-11'9'63'15,"0"2"-51"1,1-5 84-16,-1 0 16 0,4 0 3 0,-7 0 1 15,7-6-74-15,0 6-14 0,0-6-4 0,0 6 0 16,7-6 0-16,-4-6 0 0,1 6 0 0,-1-6 0 16,1 6 10-16,-1-6 2 0,1 0 0 0,-1 6 0 15,4 0-2-15,-3-9 0 0,-4 6 0 0,7 3 0 16,-8 3-54-16,1 0-10 0,0 3-2 0,4 6-1 0,-4-6 33 0,7 9 0 16,-4-1 0-16,1 1 0 0,3 3 0 15,0-4 0-15,0 1 0 0,0 0-10 0,0 2 10 16,0-5 0-16,0 0 0 0,0 8 0 15,0-14 0-15,3 6 0 0,1-6 0 0,3-6 0 16,0 0 0-16,3 0 0 0,1-6 0 0,3 0 0 0,0-6 0 0,0-8 0 0,1 2 0 16,-1-5 0-16,3-4 0 0,-3-2 11 0,1-1-3 15,-1-2 0-15,0-6 16 0,0 8 4 0,-4-8 0 0,5 0 0 16,-8 9-28-16,3-7-14 0,-3 4 2 0,0 0 0 16,0 2 12-16,0-5 0 0,-3 3 0 0,-4-4 0 15,3 4 9-15,-3-6-9 0,-3 3 0 0,3-4 9 16,-4 10-9-16,1-3 0 15,-4 2 9-15,3 10-9 0,-3-10 0 0,0 13 8 16,-3 2-8-16,3-3 0 0,-1 6-13 0,1 1-7 0,0 5-2 0,7 6 0 16,-3-12 10-16,3 12 1 0,0 0 1 0,0 0 0 15,0 0-5-15,-4 6-1 0,-3-3 0 0,4 6 0 16,-4 2-14 0,3 1-3-16,-3 6-1 0,0 5 0 0,0 16 34 0,3 11 0 0,1 11 0 0,-4 7 0 15,3-12 0-15,-3 6 0 0,4-7 0 0,-4 7 0 16,3-12 0-16,1 6 0 0,-1-3 0 0,1-3 0 15,-1-6 0-15,4-3 0 0,0 0 0 0,0-5 0 16,4-10 0-16,-1 3 0 0,1-11 0 0,3-3 0 16,-4-6 0-16,1-1 0 0,3-2 0 0,-7-6 0 15,3 0-27-15,4-6 2 0,0 0 0 0</inkml:trace>
  <inkml:trace contextRef="#ctx0" brushRef="#br0" timeOffset="177551.547">23844 9030 1094 0,'0'0'46'0,"4"12"-37"15,-1-6 44-15,1 6 9 0,3-6 2 0,-4 5 0 16,4-5 0-16,1 3 0 0,-1-9 0 0,3 6 0 15,-3-6-52-15,4 6-12 0,3-6 0 0,0 0 0 16,0-6 32-16,4 0 4 0,-4-3 1 0,4-5 0 16,-1 5-15-16,-3-9-3 0,0 6-1 0,-3-5 0 15,-4 2-7-15,-3 3-2 0,-1 1 0 0,1-1 0 16,-4 3-9-16,0 3-12 0,0-3 2 0,0 9 1 16,0 0-37-16,0 0-7 0,-7-3-2 0,-4 0 0 15,0 3 44-15,1 3 11 0,-1 3 0 0,-6 0 0 16,2 3 28-16,1 3 7 0,0 5 1 0,0-2 1 15,0 0-29-15,3 5-8 0,1-2 0 0,-1 3 0 16,4 2-28-16,0 1-8 0,0-1 0 0,0 9-1 16,4-11 56-16,3 8 11 0,0-11 2 0,0 6 1 15,3-4-1-15,-3 1-1 0,7-7 0 0,-3 1 0 16,3-3-31-16,0 6-8 0,0-13-1 0,3 4 0 16,1-3 9-16,0 0 12 0,3 6-2 0,0-12-1 15,0 0-9-15,4 0 0 0,-1 0 0 0,1 0 0 16,-1-12-26-16,-2 6-7 0,2-3-2 0</inkml:trace>
  <inkml:trace contextRef="#ctx0" brushRef="#br0" timeOffset="178360.226">25037 8766 923 0,'-11'6'39'0,"0"0"-31"16,1 0 60-16,-1 5 13 0,1-5 3 0,3 3 0 15,0 0-23-15,0 0-4 0,0 8-1 0,3-5 0 16,0 0-36-16,-3 5-7 0,4-2-1 0,3 3-1 15,-4-4-11-15,8 1 12 0,-4-3-12 0,3 3 12 16,-3 2 16-16,4-11 4 0,-1 3 1 0,1-3 0 16,3 0-19-16,-3-3-4 0,3 5-1 0,-4-8 0 15,4 0 3-15,-3 0 1 0,-1-8 0 0,1 2 0 16,-1 0-13-16,1-3-12 0,-1 0 3 0,1-8 0 16,-4 5 9-16,0 0 0 0,0 3 0 0,-4-3 0 15,-3 1 0-15,4-1 12 0,-4 0-2 16,0 3-1-16,0 1 3 0,-4 2 0 0,0 3 0 0,1-3 0 15,3 6-12-15,-4 0 0 0,1-6 0 0,-1 6 0 16,4 6 0-16,-4-6 13 0,1 6-3 0,3 3-1 16,-4-1-9-16,4-2 0 0,0 9 0 0,0-9 0 15,-4 6 0-15,4 5 0 0,0-2 0 0,-3 3 0 16,3 5 0-16,0-2 0 0,0 8-9 0,-4-8 9 16,4 2 0-16,3-5 0 0,-3 2 0 0,4-2 0 15,-4 6 0-15,3-10 0 0,1 4 0 0,3 5 0 16,0-11 0-16,0 3 0 0,3 0 0 0,-3-1 0 15,4-8 0-15,3 6 0 0,-4-6 0 0,1 0 0 16,3 0 0-16,4-1-10 0,-4-2 2 0,7 0 0 0,-4 6 8 16,8-9 0-16,-4 6 0 0,7-6 0 0,0 0-20 0,4 0-3 15,3 0 0-15</inkml:trace>
  <inkml:trace contextRef="#ctx0" brushRef="#br0" timeOffset="178874.919">25164 9048 1414 0,'-4'6'40'0,"-3"0"9"0,4-3-39 0,-5 9-10 0,5-4 0 0,-4 1 0 16,3 3 46-16,1-6 7 0,-1 0 2 0,4 5 0 15,0-5-18-15,0 3-3 0,0 3-1 0,0-6 0 16,4 6-1-16,-4-7 0 0,0 4 0 0,3 0 0 16,-3 0-19-16,0 3-4 0,0-1-1 0,4 1 0 15,-1-6 4-15,-3 0 0 0,4 6 0 0,-4-6 0 16,3 2-12-16,-3-8 0 0,0 6 0 0,0-6 0 16,0 0 0-16,0 0 8 0,0 0-8 0,0 0 8 15,0 0 0-15,0 0 0 0,8-6 0 0,-1 1 0 0,-4-1-8 16,-3 6 12-16,7-3-12 0,-7 3 12 0,4-9-12 0,-4 9 0 15,3-6-12-15,1 3 12 0,-4-9 0 0,3 6 0 0,1 1 0 0,-1-7 0 16,1 3-9-16,-1 0 9 0,1 0 0 16,-4 3 0-16,3 1 0 0,-3-7 0 0,0-3 0 15,0 6 0-15,4 3 0 16,-4 1 0-16,0-4 0 0,4 3 0 16,-4-6 0-16,0 6-12 0,0-6 1 0,0-2 0 0,0 2 11 0,0 0 0 15,0 0 0-15,0-5 0 0,3 5-11 0,-3 3 11 0,7-8-13 16,-3 5 5-16,-1 0 8 0,1 3-8 0,-1 3 8 0,1-5-8 15,-1 5 8-15,1 0 0 0,-4 0 0 0,7 6 0 16,-4-6-10-16,1 3 10 0,3 3-12 0,0 0 12 16,0 0-10-16,4 3 10 0,-1 3-8 0,1-6 8 15,3 6-56-15,0 0-7 16,4 0-1-16</inkml:trace>
  <inkml:trace contextRef="#ctx0" brushRef="#br0" timeOffset="179351.85">25583 8980 1146 0,'-7'-5'32'0,"4"-1"8"0,-4 6-32 16,3 0-8-16,-3-6 0 0,0 6 0 0,0 0 68 0,-3 0 13 15,10 0 3-15,0 0 0 0,-15 6-16 0,1 0-4 0,0-1 0 0,4 1 0 16,-4 0-16-16,3 3-4 0,0 0-1 16,1 3 0-16,-1 2-28 0,1-2-6 0,3 0-1 0,-4 3 0 15,0 2-8-15,8-5 0 0,-1 9 0 0,-3-7-11 16,7 7 11-16,0-4-8 0,0 1 8 16,0 3-8-16,4-4 8 0,-1-2 11 0,4 6-3 15,0-7 0-15,0-2-8 0,4 0 0 0,-4-6 0 0,4-3 0 16,-1 0 45-16,4-6 11 0,-3 3 1 0,3-6 1 15,0-3-26-15,4 3-4 0,-4 0-2 0,0-6 0 16,0-2-6-16,0-1-2 0,-3 0 0 16,-1-2 0-16,-3-1-2 0,4 3 0 0,-4 4 0 15,-3-7 0-15,-1 3-16 0,1 3 0 16,-4 1 8-16,-4-1-8 0,4-6 0 0,-3 7 0 0,-1-4 0 0,-3 3-9 16,4 0-14-16,-5-2-2 15,1 8-1-15,0 0 0 0,-3 0 18 0,3 3 8 0,-4 0-8 0,-3 3 8 16,0 0-18-16,0 0 2 0,-4 3 0 0,4 6 0 15,-4 0-13-15,4 8-3 0,0-5 0 0,0 6 0 16,4-1 0-16,-5-2-1 0,8 3 0 0,-3-1 0 16,6-5-30-16,1 3-5 0,-1 8-2 0</inkml:trace>
  <inkml:trace contextRef="#ctx0" brushRef="#br0" timeOffset="179626.956">25841 9030 1337 0,'-7'18'28'0,"3"-6"6"0,1 8-34 16,-4-8 0-16,3 6 0 0,1-1 0 0,-4-2 0 0,3 9 0 0,1-4 0 0,-4 1 0 15,3-1 58-15,1-2 5 0,3 3 1 0,-4-4 0 16,4-5-52-16,0-6-12 0,0 9 0 0,0-7 0 16,0-5-48-16,0 3-13 0,4 0-3 0,-4-6 0 15,0 0 0-15,7-6 0 0,0 0 0 0</inkml:trace>
  <inkml:trace contextRef="#ctx0" brushRef="#br0" timeOffset="179822.774">25777 8763 1094 0,'0'0'23'0,"-7"0"5"15,4 3-28-15,-4 0 0 0,3 6 0 0,1 2 0 16,3 1 0-16,0-6 0 0,0 0 0 0,0 0 0 16,3 0 0-16,1 0 0 0,-1-4 0 0</inkml:trace>
  <inkml:trace contextRef="#ctx0" brushRef="#br0" timeOffset="180282.334">26236 8898 1074 0,'-7'3'30'0,"0"3"8"0,0 0-30 0,0 0-8 0,0 5 0 0,-4-2 0 15,1 3 104-15,3 0 19 0,-4 5 4 0,-3 1 1 16,3-6-52-16,1 8-9 0,-1-8-3 0,1 6 0 16,-1-9-51-16,0 5-13 0,4-5 0 0,0 3 0 15,0 0 0-15,0 2 0 0,7-2 0 0,-3 0 0 16,-1 6 37-16,1-13 5 0,3 4 1 0,-4 0 0 15,4 0-25-15,4 3-5 0,-4-6-1 0,3 5 0 16,-3-11-2-16,0 0-1 0,7-6 0 0,0 6 0 16,-3 0 31-16,6-5 5 0,-3 5 2 0,4-6 0 15,-4-3-33-15,4 6-6 0,-1-3-8 0,1 0 11 16,-1 0-11-16,1 3 0 0,-4-3 0 0,0 1 0 16,0 5 0-16,-7 0 0 0,4 0 0 0,3 5-11 15,-4-5 21-15,1 9 4 0,3-3 1 0,-4 3 0 16,-3 6-63-16,4-4-13 0,-4 1-3 0,0-3 0 15,-4 9 52-15,1-1 12 0,-1-5 0 0,1 6 0 16,-4-1 24-16,0-2 7 0,0 3 1 0,0-4 1 16,-1 1-1-16,-2 0-1 0,-1-3 0 0,1-7 0 15,3 4-31-15,0-3 0 0,3 0 0 0,-3 0 0 16,7-6 0-16,-11 0 0 0,4 0 0 0,-3 0 0 0,3-6-16 16,3 3-7-16,1 0-1 0,-4-3 0 15,3 3-114-15,-3-3-23 0,4 1-5 0</inkml:trace>
  <inkml:trace contextRef="#ctx0" brushRef="#br0" timeOffset="180841.39">26427 8945 1094 0,'0'0'23'0,"0"0"5"15,0 0-28-15,0 0 0 0,0 0 0 0,0 0 0 16,0 0 108-16,-4 6 16 0,-3 0 3 0,3 0 1 16,-3 0-23-16,0 0-4 0,0 5-1 0,-3-5 0 15,3 3-48-15,0-3-11 0,-4 3-1 0,4 5-1 16,0-2-16-16,-4 0-3 0,4-3-1 0,0 5 0 15,0 1-19-15,0-9 0 0,4 6 0 0,-4-6 0 16,3 8 0-16,0-2 0 0,4 6 0 0,-3-6 0 16,3-7 0-16,-4 4 0 0,4-3 0 0,0-6 0 15,0 9-25-15,4-6-3 0,-1 3 0 0,-3-6 0 0,0 0 46 16,0 0 9-16,0 0 1 0,8 6 1 0,-5-6-21 0,1 6-8 16,3-6 0-16,-7 0 0 0,7 0 0 0,-7 0 0 0,3 0 0 15,1-6 0-15,3 6 0 0,-4 6 0 16,4-6 0-16,-3 0 0 0,3 5 0 0,-4-5 0 15,1 6 0-15,-4-6 0 0,4 6 0 16,-1 0 0-16,1-3 0 0,-4 3 0 16,3 3 0-16,-3-3 14 0,0 2-4 0,4-2-1 0,-4 6 10 0,-4 3 1 0,4-4 1 0,-3 1 0 15,-1 0 2-15,1 6 0 0,-1-10 0 16,-3 4 0-16,3 0-5 0,1 0-1 0,-1 0 0 16,-3-7 0-16,4 4-9 0,-1-3-8 0,4-6 12 0,-7 6-12 15,7-6 9-15,0 0-9 0,0 0 0 0,-7 6 9 16,7-6-18-16,-7 6-4 0,0 0-1 0,0-6 0 15,0 0-64-15,-4-6-13 0,4 0-2 0,-3 0-1 16,3 0-78-16,-4 3-16 0,-3-3-4 16</inkml:trace>
  <inkml:trace contextRef="#ctx0" brushRef="#br0" timeOffset="181797.25">26670 9216 1280 0,'-7'-6'54'0,"7"6"-43"16,-4-6 52-16,1 3 10 0,-1-3 3 0,1 0 0 16,-1 3 8-16,1 0 1 0,-1-3 1 0,4 6 0 15,0 0-53-15,-7 0-10 0,7 0-3 0,-7 6 0 16,0-6-3-16,0 0-1 0,0 0 0 0,-4 6 0 16,1 0-16-16,-1 3 0 0,1 3 0 0,-4 5 0 15,3-11 0-15,-3 9 0 0,3 0-10 0,-3-1 10 16,4-2 0-16,3 9 0 0,-1-4-9 0,1 1 9 15,0-6 0-15,7-4 0 0,-3 1 0 0,3-3 0 16,3 0 0-16,1-3 0 0,3 9 8 0,4-12-8 16,-4 6 0-16,7-6 0 0,0 6 0 0,0-6 0 15,4-6 25-15,-4 0 6 0,3-6 1 0,1 3 0 16,0 0-22-16,-4 1-10 0,3-4 10 0,-3 0-10 16,-3-3 8-16,0 4-8 0,-1 2 0 0,-3 0 0 15,-3-3 10-15,-1 6-10 0,1-8 10 0,-4 8-10 16,0-6 12-16,0 6-3 0,0 0-1 0,-4 0 0 15,4 6-8-15,-3-6 8 0,3 6-8 0,-7 0 8 16,7 0-8-16,0 0 8 0,-11 0-8 0,4 0 8 16,4 6-8-16,-5 0 0 0,5 0 0 0,-1 3-11 15,4 6 11-15,-3-1 0 0,3-8 0 0,0 6-8 16,3 3 8-16,1-4 0 0,3 1 0 0,-3-6-8 16,3 6 8-16,3-6 0 0,-3 2 0 0,4 1 0 0,-1-3 0 15,-3 0 0-15,4-3 0 0,0 3 0 16,-1-6-97-16,4 0-18 0,-3 0-3 0</inkml:trace>
  <inkml:trace contextRef="#ctx0" brushRef="#br0" timeOffset="182250.62">26853 9104 1454 0,'-3'-6'30'0,"3"6"8"0,0 0-30 0,0 0-8 0,-4 0 0 0,1 12 0 16,3-6 28-16,-4 3 4 0,1-7 0 0,-1 10 1 15,1 3 25-15,3 3 5 0,-4-7 1 0,4 7 0 16,-3 3-52-16,3-4-12 0,0-2 0 0,-4 3 0 16,4-1 0-16,0-5 0 0,0 0 0 0,4-1 0 15,-4-2 38-15,3-3 5 0,1 0 1 0,-4 0 0 16,0-6-20-16,0 0-3 0,3 0-1 0,-3 0 0 15,4 0 32-15,-1-6 5 0,1 0 2 0,3-3 0 16,-7 0-43-16,3-2-16 0,1-4 11 0,-1 3-11 16,1-14 21-16,0 8-1 0,3-11-1 0,0 5 0 15,-4 10-43-15,4-13-8 0,-3 15-1 0,-1-5-1 0,4 5 34 16,-3 0 0-16,3-3 12 0,-4 1-3 0,1 11-9 16,0-3 0-16,-1 0 0 0,-3 6 0 0,0 0-11 15,7 6 3-15,0 0 0 0,0 3 0 0,0 5 8 16,-3-5-12-16,3 3 12 0,-4 6-12 15,4-4-23-15,-3 4-5 0,0 0 0 0,-4-1-1 0,3 4 60 16,-3-4 12-16,4 1 2 0,-4 3 1 16,0-4-54-16,0-5-12 0,0 0-1 0,-4-3-1 15,8 2 34-15,-4 1 0 0,3-6 0 0,1 0 0 16,-1 6-160-16,1-6-26 0,3-6-5 0</inkml:trace>
  <inkml:trace contextRef="#ctx0" brushRef="#br0" timeOffset="182580.259">27224 8431 1060 0,'-14'6'22'15,"3"-6"5"-15,1 5-27 0,-1 1 0 0,0 0 0 0,1 9 0 16,-1-3 64-16,1-1 7 0,3 1 1 0,0 9 1 15,-1-4-7-15,1 7-2 0,4-3 0 0,-1 8 0 16,4-8-10-16,-3 8-2 0,3-6-1 0,0 10 0 16,0-4-31-16,3 4-5 0,1-4-2 0,-1 9 0 15,1-8-13-15,3 14 0 0,0-9 0 0,0 9 0 16,4 0 54-16,-4-6 8 0,3 3 2 0,1 4 0 16,-4-7-52-16,0 0-12 0,0 3 0 0,-3-6 0 15,-1-2 0-15,1-4 0 0,-4 4 0 0,3-13 0 16,1 4 0-16,-1-7 0 0,-3-5 0 0,4 3 0 0,-1-6 0 0,1-1 0 15,-1-2 0-15,-3 0 0 16,4-6-151-16,-1 0-33 0,1-6-6 0</inkml:trace>
  <inkml:trace contextRef="#ctx0" brushRef="#br0" timeOffset="182853.658">26980 8980 1337 0,'0'0'28'0,"-3"6"6"0,3 0-34 0,0 3 0 0,0 0 0 0,0 0 0 16,0 2 58-16,3-5 5 0,-3-6 1 0,11 6 0 15,-4 0 51-15,4-6 10 0,-1 6 3 0,4-6 0 16,4 6-103-16,-4-12-25 0,7 6 0 0,0-6 0 15,4 0 36-15,0 0 3 0,0 0 0 0,3-2 0 16,0-1-63-16,0 0-12 0,4 3-2 0,-4-6-1 16,-3 6 39-16,0 1 0 0,-1-1 0 0</inkml:trace>
  <inkml:trace contextRef="#ctx0" brushRef="#br0" timeOffset="183328.633">27654 8913 1579 0,'0'0'32'0,"-7"0"10"0,4 6-34 0,-4-6-8 0,0 6 0 0,-4-6 0 16,4 8 104-16,-4-2 20 0,4 0 3 0,-7 0 1 15,4 3-103-15,-5 6-25 0,1-4 0 0,0 1 0 16,4 0 0-16,-1 8 0 0,1-2 0 0,-1-6 0 16,4 5 36-16,0-2 3 0,-4-3 0 0,4 0 0 15,0 2-63-15,4-5-12 0,-1 0-2 0,4-3-1 16,0 0 83-16,0-6 16 0,0 0 3 0,0 0 1 16,0 12-64-16,0-12-8 0,0 0-4 0,7 5-1 15,-7-5 13-15,11 0-9 0,-1-5 9 0,1 5-8 16,-4 0-32-16,4 0-5 0,3-6-2 0,-4 6 0 15,1 0 65-15,-1 6 13 0,-3-6 2 0,0 5 1 16,4-5-3-16,-4 0-1 0,0 6 0 0,0-3 0 16,0 0-75-16,-3 6-15 0,-1 3-4 0,1 0 0 15,3-1 52-15,-7 1 12 0,3-3 0 0,1 6 0 16,-4-1 0-16,-4-8 0 0,4 6 0 0,0 3 0 16,-3-7 0-16,-1 7 0 0,1-9 0 0,-1 12 0 15,1-12 24-15,-4 5 8 0,3-2 2 0,-3 9 0 16,0-12-22-16,0 0-4 0,0-1 0 0,0 1-8 15,3 0-26-15,-3-3-12 0,7-3-2 0,-7 3-1 16,0-3-20-16,0 0-4 0,0-3-1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4-06T19:56:22.3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12393 13194 198 0,'0'0'0'0,"0"0"8"0,0 0-8 0,0 0 11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6T20:07:42.0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 8752 0 0,'0'1'190'0'0,"-1"8"-10"0"0,-2-3-78 0 0,-7-1 1599 0 0,1-9-2266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6T20:08:01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12640 0 0,'0'0'536'0'0,"0"0"-432"0"0,0 0-104 0 0,0 0 0 0 0,0 0 0 0 0,0 0 0 0 0,0 7 432 0 0,0-7 64 0 0,0 0 16 0 0,0 10 0 0 0,0-10-416 0 0,0 0-96 0 0,0 0 0 0 0,0 0 0 0 0,0 0 0 0 0,0 0 0 0 0,0 0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6T20:09:07.2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548 140 14184 0 0,'0'0'288'0'0,"0"0"88"0"0,0 0-304 0 0,0 0-72 0 0,0 0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2T19:06:05.14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12061 10727 706 0,'0'0'30'0,"0"0"-30"16,4 0 40-16,-4 0 1 0,0 0 1 0,0 0 0 0,4-12-20 0,-4 12-4 15,0 0-1-15,0 0 0 0,0 0 4 0,0 0 1 16,0 0 0-16,0 0 0 0,0-6 12 16,0 6 2-16,0 0 1 0,0 0 0 15,-4 0-8-15,-3-6-1 0,0 3-1 0,0 3 0 0,0-3-9 0,7 3-2 16,-7-3 0-16,0 0 0 0,0 1 7 0,0-1 1 15,3 0 0-15,-3 0 0 0,0-3-12 0,3 3-1 16,-3-3-1-16,0 0 0 0,0 0-2 0,4-6-8 16,-4 7 12-16,0-1-4 0,3-3-8 0,-3 3 0 15,3 0 0-15,-3 0 0 0,0 0 0 0,0 0 0 16,0 6 0-16,0 0 8 16,0-5-8-16,0 5 0 0,0-6 0 0,0 0 0 0,0 6 0 0,-4 0 10 15,1-3-10-15,-1 3 10 16,1 0-1-16,-1 0 0 0,0 0 0 0,1 0 0 0,-1 0 18 0,1 0 3 15,3 0 1-15,-4 0 0 16,4 0-31-16,0 0 0 0,-4 0 0 0,4-3 0 0,0 0 15 0,0 0-3 0,0 0-1 0,4-3 0 16,-4 3-11-16,-1 0 0 15,8 3 0-15,-7-5 0 0,0 5 0 0,7 0 8 0,-7-6-8 0,-3 6 0 16,3 0 0-16,-4 0 8 0,-3 0-8 0,3 0 0 16,-3 0 8-16,4 6-8 0,-1-6 8 0,-3 5-8 15,3-5 12-15,-3 6-2 0,0 0-1 0,0 3 0 16,0-3-9-16,0 6 0 0,0-1 0 15,0 1 8-15,0-3-8 0,3 3 0 0,-3-3 0 16,0-1-11-16,3 4 11 0,-3-6 0 0,-4 6-9 0,1-3 9 16,3-4 0-16,3 4 0 0,-3 0 0 15,3-3 0-15,-3 6 0 0,0-6 0 0,4 2 0 0,-1 1 0 16,0-3 0-16,-3 0 8 0,4 3-8 16,3 3 0-16,-4-7 0 0,4 1 0 0,0 3 8 0,0-3-8 15,-4 6 0-15,4 0 8 0,0-7-8 0,-3 7 8 0,3 0-8 16,-1 0 0-16,5-3 0 0,-4 2 8 15,3 1-8-15,1 3-16 0,-1-3 4 0,1-1 1 0,-1 7-1 16,4-6-1-16,0-1 0 0,0 7 0 16,0-3 1-16,-3 2 0 0,3 1 0 0,0-3 0 0,0 2-7 0,0 1-1 15,0 0 0-15,0-1 0 16,-4 4 5-16,4-6 1 0,-3 2 0 0,-1 1 0 0,1-6 14 0,-1-1 0 16,1 7 0-16,-1-6 0 15,1 2 29-15,-1-2 3 0,0 3 0 0,-3-3 0 0,4-1-32 0,-1 1 0 16,1 0 0-16,-1 0 0 0,1-1 0 15,-4 1 0-15,3 3 0 0,-3-3 0 0,4-6 12 0,-1 8-4 0,1-5-8 0,-1 6 12 16,1-9-2-16,-1 5-1 16,0-2 0-16,1 0 0 0,-4-3-9 0,7 3 8 0,-4 3-8 0,1-1 8 15,3-5-8-15,-4 0 0 0,1 3 0 16,3 0 0-16,0-9 0 0,0 9 0 0,0 2 0 0,0 1 0 16,0 0 0-1,0-6 0-15,0 5 0 0,3 1 0 0,-3-3 0 0,4 3 0 0,-1 0-12 16,-3-1 12-16,4-2 0 0,-4 3 0 0,7 0 0 15,-4-1 0-15,1 1 0 0,0-3 0 0,3 6 12 0,-4-1-4 16,4-8-8-16,0 6 10 0,4-3-10 0,-4 6 10 16,0-4-10-16,0-2 10 0,4 3-10 0,-4 0 10 15,3-4-10-15,1 4 0 0,-4-3 0 0,3 6 8 16,1-9-8-16,0 5 0 0,-1-2 0 0,1 3 8 16,-1 6-8-16,1-7 0 0,-1-2 0 0,1 6 0 15,3-6 0-15,0 2 0 0,0 1 0 0,4 0 0 16,0 0 0-16,-1-3 0 0,1-1 0 15,0 7 0-15,-1-3 0 0,4-6 0 0,-3 2 0 0,0-2 0 16,-1 3 0-16,1-3 0 0,0 3 0 0,-4-3 8 0,3 0-8 0,1 0 10 16,0-1-10-16,-1-5 10 15,-3 6 6-15,0-3 2 0,4 0 0 0,-4 0 0 0,4 3-18 0,-4-3 0 16,0-3 0-16,-3 3 0 16,3 0 0-16,0-3 15 0,4 0-2 0,-4 0 0 15,3 0-13-15,1 0 0 0,-4 0 0 0,4-3 0 16,-4 3 0-16,0-3 9 0,4 3-9 0,-4-3 12 0,0-3-12 0,0 3 0 15,3 0 0-15,-2-3 0 0,-1 3 0 16,0 3 0-16,-4-5 0 0,5 5 0 0,-5-6 0 0,4 0 8 16,0 6-8-16,-3-6 8 0,0 3-8 15,-4-3 0-15,3 3 0 0,1 3 0 0,-4-3 0 0,3 0 8 0,1 0-8 16,-4 0 8-16,4 0-8 0,-1 0 0 0,1 1 0 16,-1-1-11-16,-3 0 11 0,0-3 0 0,4 6 0 0,-4-6 0 15,0 0 0-15,-3 6 0 0,3-9 0 0,0 6 0 16,-4 0 0-16,1-3 0 0,3 4 0 0,-4-4 0 15,1 0 0-15,3 0 0 0,-3 3 0 0,-1-3 0 16,4 0 0-16,-3 0 8 0,3 6-8 0,-4-9 0 16,1 4 0-16,3-1 0 0,0 0 0 0,0-3 0 15,0 3 0-15,4-3 0 0,-4 3 0 0,3-5 0 16,1-1 0-16,-4 6 0 0,3-3 0 0,1 0 0 0,0 6 0 16,-1-8 0-16,1 5 0 0,-1-3 0 15,1 3 0-15,-4-3 0 0,0 3 0 0,0 1 0 0,0-4 0 0,0 3 0 16,0 0 0-16,-3 6 0 15,3-6 0-15,-4 6 0 0,1-9 0 0,-4 9 0 0,3-3 0 0,-3 3 0 16,4-3 0-16,-1 0 0 16,1 1 0-16,0-4 8 0,3 3-8 0,-4-6 0 15,8 3 0-15,-1 0 0 0,1-6 0 0,3-2 0 16,4-4 0-16,3 6 0 0,0-14 0 0,0 5-8 0,4 1 8 0,-1-7 0 16,1 1 0-16,-4 5 0 15,4-8-10-15,-4 8 10 0,0-8-12 0,1 8 12 0,-5-2-22 0,-3 2 2 16,0 1 1-16,1 5 0 15,-5-3-2-15,4 1-1 0,-3 5 0 0,-4 3 0 0,0-3 8 0,-4 6 2 0,1-2 0 0,-4 8 0 16,0 0 26-16,0 0 6 0,0-6 0 16,0 6 1-16,0 0 25 0,0 0 5 0,0 0 1 0,-7-3 0 15,0 3-9-15,7 0-2 0,-7 0 0 0,7 0 0 16,0 0-33-16,0 0-8 0,0 0 0 0,0 0 0 16,-7-3 0-16,7 3 0 0,-4-6 0 0,1 3 0 15,-1-3 0-15,4-3 0 0,-3 3-8 16,3-5 8-16,0 2 0 0,0 0-11 0,0 3 11 0,0-3-8 15,-4-3 8-15,4 7-10 0,0-7 10 16,-3 3-10-16,-1 3 10 0,-3-6-12 0,3 7 12 0,1-1-12 16,-4 0 12-16,3 0 12 0,-3 6-2 0,0-6-1 15,0 0-24-15,-3-6-5 0,3 6 0 0,-4 1-1 16,0 2 9-16,1-3 1 0,-4 3 1 0,3-3 0 16,-3 3-1-16,0 3 0 0,3-6 0 0,1 0 0 15,-1 0 11-15,4 6 0 0,-4-6 0 0,4 1 0 16,0 2 10-16,4-3-2 0,-4 3-8 0,3-3 12 0,1 3-12 15,-4-6 8-15,7 6-8 0,-4-3 0 0,1 1 0 0,-1-1 0 16,4-3 0-16,-3 3 0 0,-1 0 0 0,4 6 0 16,0 0 0-16,-3-6 0 0,-1-3 0 0,-3 3 0 15,3 4 0-15,1-4 0 0,-4-6 9 0,3 6-9 16,-3-6 8-16,0 6-8 0,0 3 8 0,0-2-8 16,-3 2 0-16,-1-3 8 0,4 3-8 0,-4-3 0 15,1 0 0-15,3 0 0 0,-4 0 0 0,0 0 0 16,1 1 0-16,-1-1 0 0,1 3 0 0,-4-3 0 15,3-6 0-15,-3 6 0 0,3 0 0 0,-3 0 0 16,4 1 0-16,-1-7 0 0,0 0 0 0,1 0 0 16,-1 3 0-16,1 4 0 0,3-7-11 0,-4-3 11 15,4 3-8-15,0 4 8 0,0-1 0 0,0-3-10 16,0 6 10-16,0-6 0 0,0 6-10 0,0-2 10 0,0 2-8 0,0 3 8 16,-1-6-11-16,1 9 11 0,7 0-13 0,-7-6 5 15,0 6-2-15,-3 0 0 0,3 0 0 0,-4 0 0 16,0 0 10-16,1 6 0 0,-1 0 0 0,1 0 0 15,-1 0 0-15,1-3 0 0,-1 2 0 0,0 1 0 16,8 0 0-16,-4 0 0 0,0 0 0 0,0-6 0 16,7 0 0-16,-7 6 0 0,7-6 0 0,0 0 0 15,0 0-11-15,0 0 11 0,0 0-13 0,0 0 5 16,0 0 8-16,-7 6 0 0,7-6 0 0,-7-6 0 16,3 0-27-16,-3 6 0 0,0-6 0 0,0 6 0 15,0 0 9-15,7 0 2 0,-7-6 0 0,7 6 0 0,-4-6 0 0,4 6 1 16,-7-3 0-16,7 3 0 15,-7-3-35-15,4 1-7 0,-4-1-2 0,7 3 0 16,-8 0-25-16,8 0-4 16,0 0-2-16</inkml:trace>
  <inkml:trace contextRef="#ctx0" brushRef="#br0" timeOffset="2150.136">6339 11497 115 0,'0'0'0'0,"0"6"0"0,-3-3 0 0,-1 9 0 0,-3-7 0 0,4 7 0 15,-4-6 0-15,3 3 0 0,1 3-15 0,-4 5 5 16,0-11 10-16,3 0 0 0,0 0-9 0,1 0 9 16,3-6 0-16,0 0 16 0,-7 0-2 0</inkml:trace>
  <inkml:trace contextRef="#ctx0" brushRef="#br0" timeOffset="3991.896">6128 11659 843 0,'-14'0'17'0,"0"6"5"0,3-6-22 0,-3 0 0 0,0-6 0 0,0 0 0 16,3 6 57-16,0-6 7 0,-3 6 2 0,4-6 0 15,-1 6-37-15,1-9-7 0,-1 3-2 0,-3 0 0 16,3 1-32-16,4-4-6 0,-3 6-2 0,3-3 0 15,0 0 43-15,0 0 8 0,3 0 1 0,-7-3 1 16,4 9-21-16,0-2-12 0,0-7 12 0,0 9-12 16,0 0 0-16,0 3 0 0,4 3 0 0,-5-4 0 15,-2 1 0-15,3 3 0 0,0-6 0 0,0 0 0 16,-4 6 12-16,4-6-12 0,-4 6 12 0,-3-6-12 16,0 6 22-16,0 0-2 0,0 0-1 0,0 5 0 15,-4-5 35-15,1 3 7 0,3-3 2 0,-1 0 0 0,-6 0-39 16,4 0-8-16,3 0-2 0,-4-1 0 0,0-2-14 0,4 0 0 15,0 0 0-15,-4-3 0 0,1 3 8 0,3-3-8 16,-4 0 0-16,0 0 0 0,4 0 11 0,0 0-11 0,-3 0 12 16,-1 0-12-16,4 0 12 0,0 0-12 0,0 0 12 0,-1 0-12 31,5 3-16-31,-4-6-9 0,7 3-3 0,-4 3 0 0,4-3 51 0,-4 3 9 0,4-3 3 0,0 3 0 16,0 0-27-16,0 0-8 0,-3-3 0 0,3 6 0 15,0 0 0-15,-4-1 0 0,4 7 0 0,-4-6 0 16,4 3 0-16,-3 6 0 15,3-1 0-15,-4-2 0 0,0-3 0 0,1 6 0 0,-1-7 0 0,4 1 0 16,-3 6 0-16,3-9 0 0,0 3 0 0,-1-1 0 16,1 1 0-16,0 0 0 0,0 0 0 0,0 3 0 15,4-1 0-15,-1-5 0 0,1 3 0 0,-1 0 0 16,1 12-32-16,3-10-1 0,-4 1 0 0,4 6 0 16,-3-4 33-16,3-2 0 0,-4-6 0 0,4 9 0 15,0-3 16-15,0-1 9 0,0 7 3 0,4 0 0 16,-1 5-45-16,-3 9-9 0,4-2-2 0,-4 2 0 15,0-11 28-15,3-7 0 0,-3 1 0 0,0 3 0 16,4-9 0-16,-4 5 0 0,3 7 0 0,-3-4 0 16,0 1 0-16,4-3 0 0,-1-3 0 0,1 5 0 15,-1 1 0-15,4 2 0 0,-3 4 0 0,3-3 0 16,-4 2 0-16,5-11 0 0,-5-6 0 0,1 3 0 0,3 2 0 16,-4-5 0-16,1 0 0 0,3 6 0 0,-4-6 0 0,1 0 0 15,3-6 0-15,-4 5 0 0,1 4 0 0,7-3 0 0,-8 0 0 16,4 3 0-16,-3 0 0 15,3 2 0-15,-7 1 0 0,7-3 0 0,0 3 0 0,0 0 0 16,0 5 0-16,3-11 0 0,1 6 0 0,-4-3 0 16,4-1 0-16,-1 4 0 0,1-3 0 15,-1 3 0-15,8-6 0 0,-7 5 0 0,-1-5 0 0,4 0 0 0,-3 0 0 16,3 0 0-16,-3-3 0 0,3 3 0 16,-4-6 0-16,8 0 0 0,-7 6 11 0,-1 0 7 0,-3 2 2 0,7 1 0 15,-3-3-32-15,3 0-7 0,-3 0-1 0,-1 0 0 16,4 2 39-16,-3-8 7 0,6 0 2 0,-9 6 0 15,-1-6-45-15,3 0-9 16,1 0-2-16,-1 6 0 0,1-6 52 0,0 0 11 0,-1 0 1 0,4 0 1 16,4 0-25-16,0 0-12 0,-4 0 10 0,-4-6-10 15,4 6 8-15,-3 0-8 0,7-6 0 0,-8 6 0 0,4-8 8 16,0 5-8-16,7 0 0 0,-10 0 0 0,7 0 0 0,-1 0 0 16,1-3 0-16,0 0 0 0,-4-3 0 0,3-2 0 15,1 11 0-15,-7 0 0 0,3 0 8 0,0 0-8 16,0-6 0-16,0 6 0 0,-3 0 0 0,3 0 0 15,-4-6 0-15,4 6 0 0,-14 0 8 0,11 0-8 16,0-3 0-16,3 3 0 0,0-3 0 0,0 3 0 16,-3-3 0-16,3-3 0 0,0-14 0 0,0 11 0 15,0 15 0-15,-3-6 0 0,-1-18 0 0,1 9 0 16,-1 18 0-16,-10-9 0 0,14-18 0 0,1 10 8 16,-5 16-8-16,1-2 0 0,-11-6 0 0,10-9 0 15,-3-11 8-15,4 11-8 0,-4 18 0 0,-4-3 9 16,-3-6-9-16,8-9 8 0,-1-9 0 0,-4 4-8 0,4 22 12 15,-7-8-4-15,7-23-8 0,0 2 12 0,-3 4-12 0,-1 5 12 16,1 0-12-16,3 3 10 0,0-2-10 0,-7 11 10 16,4 5-10-16,-1 1-16 0,-6-12 4 0,-1 6 1 15,0-5 27-15,4-1 4 0,0-6 2 0,0 0 0 16,0-5-35-16,0 2-7 0,0 9-2 0,0 6 0 16,0-12 22-16,0 0 0 0,0-2 0 0,4 2 0 15,0 0 0-15,-1 0 0 0,-3 7 0 0,4-4 0 16,-1-3 0-16,-3 6 0 0,0 6 0 0,4-12 0 15,-1 6 12-15,-3-5 6 0,4 2 2 0,-1 3 0 16,-3 6-32-16,0 0-7 0,0 0-1 0,0 0 0 16,0 0 32-16,4-12 7 0,-1 0 1 0,1 7 0 0,-4-1-32 15,0-6-7-15,3 6-1 0,-3-3 0 0,0 3 35 16,0 6 6-16,0 0 2 0,0 0 0 16,0-8-15-16,0 2-8 0,0 6 8 0,0-3-8 15,0-9-17-15,-3 6-8 0,3 6-2 0,0 0 0 16,0 0 45-16,0 0 9 0,0-6 1 0,-4-6 1 15,4 1-46-15,0 2-10 0,0 9-1 0,0-6-1 0,0-6 47 0,0 6 10 16,0 6 1-16,0 0 1 0,0 0-30 0,-3 0 0 16,3-5 0-16,-4-4 0 15,4 3-18-15,-3 0-10 0,-1-9-1 0,4 6-1 0,-3-2 47 0,3 5 10 16,-4-9 1-16,1 3 1 16,-1 1-46-16,-3-1-10 0,3-6-1 0,-3 6-1 0,4-2 39 0,-4-4 8 15,3 6 2-15,1-5 0 0,-1-1-20 0,1 9 0 0,-1-8 0 0,4 5 0 16,-3-3-17-16,-1 6-1 0,4 0 0 0,0 4 0 15,0-1 18-15,0-6 17 0,0 6-3 0,0 6-1 16,0-3-13-16,0-3-8 0,-3 3 8 16,3 3-13-16,0 0-2 0,0 0 0 0,0 0 0 15,0 0 0-15,0 0-5 0,0 0-2 16,0 0 0-16,0 0 0 16,0 0-9-16,0 0-1 0,0 0-1 0,0 0 0 0,0 0 21 0,0 0 12 0,3-3-12 0,-3 3 12 31,0 0-28-31,0 0 0 0,0 0 1 0,0 0 0 15,0 0-3-15,0 0-1 0,7-8 0 0,-7 8 0 0,0 0 39 0,0 0 7 0,0 0 1 0,0 0 1 16,0 0-17-16,0-3 10 0,0 3-10 0,0-12 8 16,-3 6-8-16,3 0 0 0,-4-3 0 0,1 0 0 15,-1 4 36-15,-3-1 6 0,3-6 1 0,-3 3 0 16,-7-3-35-16,7 4-8 0,0-4 0 0,-3 3 0 16,3 0 27-16,-4 3 3 0,0 0 1 0,1 0 0 15,-1 1 1-15,1-4 1 0,-1 0 0 0,4 6 0 16,-4-3-33-16,-3 3-11 0,4 0 0 0,-1 0 0 15,1 3 11-15,-1-3 0 0,4-2 0 0,-7 5 0 16,7 0 0-16,-4 0 0 0,4 0 0 0,0 2 0 16,0 1 0-16,0 0-10 0,7-3 10 0,-7 6-10 15,7-6-1-15,-11 3 0 0,11-3 0 0,0 0 0 16,-7 3-1-16,7-3-1 0,0 0 0 0,-7 3 0 16,7-3 13-16,0 0-12 0,0 0 12 0,-10 3-12 15,10-3 2-15,0 0 1 0,-7 0 0 0,7 0 0 16,0 0-13-16,-7 0-2 0,7 0-1 0,-11-3 0 15,7-3-27-15,-3 0-6 0,4 0-1 0,3 1 0 16,-4-7-105-16,4 0-20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035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875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148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9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37" Type="http://schemas.openxmlformats.org/officeDocument/2006/relationships/customXml" Target="../ink/ink4.xml"/><Relationship Id="rId36" Type="http://schemas.openxmlformats.org/officeDocument/2006/relationships/image" Target="../media/image24.png"/><Relationship Id="rId57" Type="http://schemas.openxmlformats.org/officeDocument/2006/relationships/customXml" Target="../ink/ink5.xml"/><Relationship Id="rId95" Type="http://schemas.openxmlformats.org/officeDocument/2006/relationships/customXml" Target="../ink/ink6.xml"/><Relationship Id="rId94" Type="http://schemas.openxmlformats.org/officeDocument/2006/relationships/image" Target="../media/image53.png"/><Relationship Id="rId56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deux avril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5033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Demonstrative pronouns must be followed by one of three things.</a:t>
            </a:r>
          </a:p>
          <a:p>
            <a:pPr marL="0" indent="0">
              <a:buNone/>
            </a:pPr>
            <a:r>
              <a:rPr lang="en-US" dirty="0"/>
              <a:t>Write three </a:t>
            </a:r>
            <a:r>
              <a:rPr lang="en-US" dirty="0" err="1"/>
              <a:t>sentences,in</a:t>
            </a:r>
            <a:r>
              <a:rPr lang="en-US" dirty="0"/>
              <a:t> French, each of which demonstrates one of the things by which a demonstrative pronoun must be followed.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2B532DE-B1B0-44FE-A8D8-1AA28F5FB680}"/>
                  </a:ext>
                </a:extLst>
              </p14:cNvPr>
              <p14:cNvContentPartPr/>
              <p14:nvPr/>
            </p14:nvContentPartPr>
            <p14:xfrm>
              <a:off x="162720" y="1602000"/>
              <a:ext cx="9793080" cy="18939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2B532DE-B1B0-44FE-A8D8-1AA28F5FB68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3360" y="1592640"/>
                <a:ext cx="9811800" cy="191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deux avril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28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 Mur (The Wall), a short story by Jean-Paul Sartre, is considered a masterpiece of the genre of writing known as </a:t>
            </a:r>
            <a:r>
              <a:rPr lang="en-US" sz="2800" b="1" dirty="0" err="1"/>
              <a:t>existensialism</a:t>
            </a:r>
            <a:r>
              <a:rPr lang="en-US" sz="2800" b="1" dirty="0"/>
              <a:t>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E290EA4-2892-4AFD-A595-6C73E0A780B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29917" y="2523166"/>
            <a:ext cx="3928677" cy="3808059"/>
          </a:xfrm>
          <a:prstGeom prst="rect">
            <a:avLst/>
          </a:prstGeom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A4FFF43F-0666-499B-B05A-8CF61251E87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341165" y="2501709"/>
            <a:ext cx="5039620" cy="377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96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548E4-B887-4A24-97EC-BD92FD64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1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BAA1C-467E-4FA5-9425-EFC462F7B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0709"/>
            <a:ext cx="10515600" cy="547625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AVERTISSEMENT</a:t>
            </a:r>
          </a:p>
          <a:p>
            <a:pPr marL="0" indent="0" algn="ctr">
              <a:buNone/>
            </a:pPr>
            <a:r>
              <a:rPr lang="en-US" b="1" dirty="0"/>
              <a:t>Examen: </a:t>
            </a:r>
            <a:r>
              <a:rPr lang="en-US" b="1" dirty="0" err="1"/>
              <a:t>Unité</a:t>
            </a:r>
            <a:r>
              <a:rPr lang="en-US" b="1" dirty="0"/>
              <a:t> 6 et …</a:t>
            </a:r>
          </a:p>
          <a:p>
            <a:pPr marL="0" indent="0" algn="ctr">
              <a:buNone/>
            </a:pPr>
            <a:r>
              <a:rPr lang="en-US" b="1" dirty="0" err="1"/>
              <a:t>vendredi</a:t>
            </a:r>
            <a:r>
              <a:rPr lang="en-US" b="1" dirty="0"/>
              <a:t>, le </a:t>
            </a:r>
            <a:r>
              <a:rPr lang="en-US" b="1" dirty="0" err="1"/>
              <a:t>quatre</a:t>
            </a:r>
            <a:r>
              <a:rPr lang="en-US" b="1" dirty="0"/>
              <a:t> </a:t>
            </a:r>
            <a:r>
              <a:rPr lang="en-US" b="1" dirty="0" err="1"/>
              <a:t>avril</a:t>
            </a:r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4E727A-C7DB-4F72-BB84-92DBF2D48E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0767" y="677518"/>
            <a:ext cx="5277876" cy="2761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88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617BF-4A21-4247-A60F-870D369D0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21DEC-E0F0-44E7-BB6D-46A79C6A3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Demonstrative pronouns</a:t>
            </a:r>
          </a:p>
          <a:p>
            <a:pPr marL="0" indent="0">
              <a:buNone/>
            </a:pPr>
            <a:r>
              <a:rPr lang="en-US" dirty="0"/>
              <a:t>The subjunctive</a:t>
            </a:r>
          </a:p>
          <a:p>
            <a:pPr marL="0" indent="0">
              <a:buNone/>
            </a:pPr>
            <a:r>
              <a:rPr lang="en-US" dirty="0"/>
              <a:t>Comparatives and superlatives</a:t>
            </a:r>
          </a:p>
          <a:p>
            <a:pPr marL="0" indent="0">
              <a:buNone/>
            </a:pPr>
            <a:r>
              <a:rPr lang="en-US" dirty="0"/>
              <a:t>Vocabulary p. 334 </a:t>
            </a:r>
          </a:p>
        </p:txBody>
      </p:sp>
    </p:spTree>
    <p:extLst>
      <p:ext uri="{BB962C8B-B14F-4D97-AF65-F5344CB8AC3E}">
        <p14:creationId xmlns:p14="http://schemas.microsoft.com/office/powerpoint/2010/main" val="2628265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2D3E6-7115-4638-80C8-E40E15464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4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32ED9-088E-4203-977D-8282D1564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139" y="969065"/>
            <a:ext cx="10515600" cy="53470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 do not believe that Harry does the cooking at the restaurant.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They doubt that you (familiar) read books like Moby Dick.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Arthur does not think that Imogen has </a:t>
            </a:r>
            <a:r>
              <a:rPr lang="en-US" dirty="0" err="1"/>
              <a:t>Edwyn’s</a:t>
            </a:r>
            <a:r>
              <a:rPr lang="en-US" dirty="0"/>
              <a:t> book.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374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C7D7E22-962A-4CFF-9B20-10F25F61A21F}"/>
                  </a:ext>
                </a:extLst>
              </p14:cNvPr>
              <p14:cNvContentPartPr/>
              <p14:nvPr/>
            </p14:nvContentPartPr>
            <p14:xfrm>
              <a:off x="4461480" y="4749840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C7D7E22-962A-4CFF-9B20-10F25F61A21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52120" y="474048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69816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5033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I have more dogs than Jacques. Jacques has fewer elephants than the teachers. The pastry-makers have as many fish as the spiders.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8237285C-523B-4647-8082-C3D1825C2F0F}"/>
                  </a:ext>
                </a:extLst>
              </p14:cNvPr>
              <p14:cNvContentPartPr/>
              <p14:nvPr/>
            </p14:nvContentPartPr>
            <p14:xfrm>
              <a:off x="6461609" y="4303518"/>
              <a:ext cx="8280" cy="792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8237285C-523B-4647-8082-C3D1825C2F0F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6452609" y="4294878"/>
                <a:ext cx="25920" cy="2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BBF5B009-BB71-4541-B85E-D51D09644586}"/>
                  </a:ext>
                </a:extLst>
              </p14:cNvPr>
              <p14:cNvContentPartPr/>
              <p14:nvPr/>
            </p14:nvContentPartPr>
            <p14:xfrm>
              <a:off x="6601649" y="5229798"/>
              <a:ext cx="360" cy="684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BBF5B009-BB71-4541-B85E-D51D09644586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6593009" y="5221158"/>
                <a:ext cx="18000" cy="2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125" name="Ink 124">
                <a:extLst>
                  <a:ext uri="{FF2B5EF4-FFF2-40B4-BE49-F238E27FC236}">
                    <a16:creationId xmlns:a16="http://schemas.microsoft.com/office/drawing/2014/main" id="{58B98475-ACE4-42A4-B404-59BC282EFE22}"/>
                  </a:ext>
                </a:extLst>
              </p14:cNvPr>
              <p14:cNvContentPartPr/>
              <p14:nvPr/>
            </p14:nvContentPartPr>
            <p14:xfrm>
              <a:off x="10464089" y="5022438"/>
              <a:ext cx="360" cy="360"/>
            </p14:xfrm>
          </p:contentPart>
        </mc:Choice>
        <mc:Fallback xmlns="">
          <p:pic>
            <p:nvPicPr>
              <p:cNvPr id="125" name="Ink 124">
                <a:extLst>
                  <a:ext uri="{FF2B5EF4-FFF2-40B4-BE49-F238E27FC236}">
                    <a16:creationId xmlns:a16="http://schemas.microsoft.com/office/drawing/2014/main" id="{58B98475-ACE4-42A4-B404-59BC282EFE22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10257809" y="4963752"/>
                <a:ext cx="382320" cy="5324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0CED411-0BD2-472D-B2D8-766A55FCEC10}"/>
                  </a:ext>
                </a:extLst>
              </p14:cNvPr>
              <p14:cNvContentPartPr/>
              <p14:nvPr/>
            </p14:nvContentPartPr>
            <p14:xfrm>
              <a:off x="1807200" y="3792960"/>
              <a:ext cx="2832480" cy="8510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0CED411-0BD2-472D-B2D8-766A55FCEC10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1797840" y="3783600"/>
                <a:ext cx="2851200" cy="869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1654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54762</TotalTime>
  <Words>175</Words>
  <Application>Microsoft Office PowerPoint</Application>
  <PresentationFormat>Widescreen</PresentationFormat>
  <Paragraphs>72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Le Mur (The Wall), a short story by Jean-Paul Sartre, is considered a masterpiece of the genre of writing known as existensialism.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666</cp:revision>
  <cp:lastPrinted>2017-03-27T17:21:08Z</cp:lastPrinted>
  <dcterms:created xsi:type="dcterms:W3CDTF">2016-10-03T16:25:09Z</dcterms:created>
  <dcterms:modified xsi:type="dcterms:W3CDTF">2025-04-02T19:15:55Z</dcterms:modified>
</cp:coreProperties>
</file>