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4"/>
  </p:handoutMasterIdLst>
  <p:sldIdLst>
    <p:sldId id="331" r:id="rId2"/>
    <p:sldId id="382" r:id="rId3"/>
    <p:sldId id="482" r:id="rId4"/>
    <p:sldId id="471" r:id="rId5"/>
    <p:sldId id="366" r:id="rId6"/>
    <p:sldId id="367" r:id="rId7"/>
    <p:sldId id="368" r:id="rId8"/>
    <p:sldId id="373" r:id="rId9"/>
    <p:sldId id="369" r:id="rId10"/>
    <p:sldId id="371" r:id="rId11"/>
    <p:sldId id="370" r:id="rId12"/>
    <p:sldId id="372" r:id="rId13"/>
    <p:sldId id="379" r:id="rId14"/>
    <p:sldId id="378" r:id="rId15"/>
    <p:sldId id="381" r:id="rId16"/>
    <p:sldId id="380" r:id="rId17"/>
    <p:sldId id="385" r:id="rId18"/>
    <p:sldId id="374" r:id="rId19"/>
    <p:sldId id="377" r:id="rId20"/>
    <p:sldId id="483" r:id="rId21"/>
    <p:sldId id="387" r:id="rId22"/>
    <p:sldId id="375" r:id="rId2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A88AA40-827E-4603-9E57-693A0D01EFF6}">
          <p14:sldIdLst>
            <p14:sldId id="331"/>
            <p14:sldId id="382"/>
            <p14:sldId id="482"/>
            <p14:sldId id="471"/>
            <p14:sldId id="366"/>
            <p14:sldId id="367"/>
            <p14:sldId id="368"/>
            <p14:sldId id="373"/>
            <p14:sldId id="369"/>
            <p14:sldId id="371"/>
            <p14:sldId id="370"/>
            <p14:sldId id="372"/>
            <p14:sldId id="379"/>
            <p14:sldId id="378"/>
            <p14:sldId id="381"/>
            <p14:sldId id="380"/>
            <p14:sldId id="385"/>
            <p14:sldId id="374"/>
            <p14:sldId id="377"/>
            <p14:sldId id="483"/>
            <p14:sldId id="387"/>
            <p14:sldId id="375"/>
          </p14:sldIdLst>
        </p14:section>
        <p14:section name="Untitled Section" id="{10F5DCAA-7910-4178-AEFC-F50C3F220D48}">
          <p14:sldIdLst/>
        </p14:section>
        <p14:section name="Untitled Section" id="{6B2FDA42-E83C-46BA-9F96-D3ED0EDCB642}">
          <p14:sldIdLst/>
        </p14:section>
        <p14:section name="Untitled Section" id="{3566B86B-9392-4958-8144-1A959BA37BD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48" y="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20D4B52-9420-49F1-B7F2-B1E98923A432}" type="datetimeFigureOut">
              <a:rPr lang="en-US" smtClean="0"/>
              <a:t>4/3/2025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B04EFB22-8470-4BB9-AEF0-7E7CB444C9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3122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36.48792" units="1/cm"/>
          <inkml:channelProperty channel="Y" name="resolution" value="403.8137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4-04T18:28:16.88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3341 5000 943 0,'0'0'20'0,"0"0"5"0,0 0 1 0,0 0 1 16,0 0-27-16,0 0 0 0,0 0 0 0,0 0 0 0,-7 0 83 0,7 0 11 16,-7 6 2-16,0-6 1 0,0 6-48 0,0 0-9 15,3-1-3-15,0-2 0 0,4 9-13 0,-3 0-4 16,-1-6 0-16,4 6 0 0,-3-7-20 0,3 7 0 15,0 0 0-15,0 3 0 0,0-4 38 0,0 7 3 0,0-3 1 16,0 8 0-16,7-5-24 0,-4-3-5 16,-3 8-1-16,4-5 0 0,3 2-12 0,-3-2 0 15,3 6 0-15,0-4 0 0,-4 9 0 0,1-5 12 0,3 2-3 0,-4 4-1 16,1-4-8-16,-1 10 0 0,1-13 9 16,-4 4-9-16,3-4 0 0,1 4 0 15,-4-4 0-15,0 4 0 0,4-4 0 0,-4 4 0 0,0 2 0 16,3 0 0-16,-3 4 0 0,-3-10 0 0,3 4 0 15,0-4 0-15,-4 1 0 0,4-4 0 0,0-2 0 16,-4-6 0-16,4-1 32 0,-3-2 1 0,3 3 1 0,-4-6 0 16,4 0-20-16,0 0-4 0,-3-6-1 0,-1 5 0 15,4-5 9-15,-3 0 2 0,-1 0 0 0,1-5 0 16,3 5-20-16,-7 0 0 0,3-6 0 0,-6-6 0 16,3 0 43-16,-1 3 1 0,5-2 1 0,-8-7 0 15,1-3-45-15,-1 4 0 0,1-1-10 0,-1 1 2 16,0-10-45-1,1-2-9-15,3-4-2 0,-4-2 0 0,1 3-133 16,6-4-27-16</inkml:trace>
  <inkml:trace contextRef="#ctx0" brushRef="#br0" timeOffset="359.632">3083 5018 328 0,'0'0'9'0,"0"0"3"0,0 0-12 16,0 0 0-16,0 0 0 0,-3-6 0 0,6 0 41 0,-3 0 7 0,0 6 0 15,4-6 1-15,-1 0-12 0,1 0-2 0,3 0-1 0,0 4 0 16,4-4-15-16,-1 6-3 0,4-3-1 0,0 0 0 15,0 3 6-15,-3 0 2 0,0 0 0 0,3 0 0 16,0 0 13-16,3-6 2 0,-2 6 1 0,6 6 0 16,-7-6 5-16,0 0 2 0,7 0 0 0,-3 0 0 15,-1 0-9-15,1 0-1 0,3 0-1 0,-3 3 0 16,-4 0-4-16,4-3-1 0,-1 0 0 0,4 0 0 16,-6 0-14-16,6 3-4 0,-4-3 0 0,-6 0 0 15,7 0-24-15,3 0-6 0,-4 0-1 0,1 0 0 16,3 0 35-16,-3 3 8 0,-4-3 0 0,0 0-414 15,4 0-83-15</inkml:trace>
  <inkml:trace contextRef="#ctx0" brushRef="#br0" timeOffset="904.846">3683 5653 1036 0,'0'0'23'0,"0"0"5"0,0 0 0 0,0 0 1 0,0 0-29 0,0 0 0 0,0 0 0 0,0 0 0 16,4 5 57-16,-4-5 6 15,0 0 1-15,3 9 0 0,1-3-41 0,3 0-8 0,0-6-2 0,0 6 0 16,3 0 1-16,-3 0 0 0,4-6 0 0,0 6 0 16,3-6 16-16,-4 3 3 0,1-3 1 0,-4 0 0 15,3 0-2-15,1 0 0 0,0-3 0 0,-1-3 0 16,1 6 3-16,-1-12 0 0,1 6 0 0,-4-6 0 16,0 6-35-16,4 1 0 0,-4-1-15 0,0-3 5 15,-4-3 10-15,4 0 12 0,-7 6-2 0,4 1-1 16,-1-10-58-1,1 3-12-15,-4 6-3 0,0-6 0 0,0 7 49 0,-4-1 15 0,1 0 0 0,-1 0-10 16,4 3-4 0,-10 0-1-16,3 0 0 0,-4 3 0 0,-3-3 15 0,3 0 0 0,-3-3 0 0,0 6 0 15,0 3 0-15,-4 3 0 0,4-3 0 0,0 0 0 16,-7 3 14-16,7 0-1 0,-4 0 0 0,8 0 0 16,-1 5-13-16,1-5 0 0,3 9 0 0,3 3 0 15,0-7 0-15,4 1-10 0,0 0 10 0,0 3-12 0,8-4 12 16,-1 7-12-16,0-6 12 0,3 2-12 15,-3-5 12-15,7 12 0 0,-3-9 0 0,3-1-8 0,4-2 8 16,-4 3 0-16,-4 0 0 0,5-6-8 0,2-1 8 0,4 7 0 16,-3-6 0-16,3 0 0 15,-3-3-112-15,-1-3-28 0</inkml:trace>
  <inkml:trace contextRef="#ctx0" brushRef="#br0" timeOffset="1521.353">5101 5470 1278 0,'0'0'28'0,"0"0"5"0,-3 12 2 0,3 0 1 0,-4 0-28 0,1-1-8 15,-1 1 0-15,1 9 0 0,-1-4 49 0,0 4 9 16,1 2 2-16,-1 1 0 0,4-3-30 0,-3 2-6 16,3-5 0-16,0-1-1 0,-4-2-11 0,4 3-3 15,0-12 0-15,0-1 0 0,0-5-9 0,0 0 12 16,0 0-12-16,0 0 12 0,0 0 12 0,0 0 2 16,0-5 1-16,0-1 0 0,0-12-16 0,0 9-3 15,0 3-8-15,0-2 12 16,0-1-12-16,0-9-8 0,0 6 8 0,0-2-13 0,0 2 13 0,4-6 0 15,-1 6 0-15,1 1 0 0,-1-1 0 0,-3 6 0 0,4-3 0 0,0 9 0 16,-1-12 0-16,-3 12 8 0,0 0 0 0,0 0-8 16,0 0 0-16,0 0 0 0,0 0-10 0,0 0 10 15,0 0 0-15,0 0 0 0,11 6 0 0,-4-6 0 16,3 6 9-16,-3 0-9 0,4 0 10 0,0 6-10 16,-4 2 8-16,0-8-8 0,0 6 0 0,0 3 0 15,0-6 9-15,0 5-9 0,-4-2 8 0,4-6-8 16,0 12 9-16,1-10-9 0,-5 1 10 0,1 6-10 15,3-9-10-15,-4 6-8 0,1-7-2 0,-1 1 0 16,-3-6-19-16,0 0-4 0,0 0-1 0,0 0-441 16,0 0-89-16</inkml:trace>
  <inkml:trace contextRef="#ctx0" brushRef="#br0" timeOffset="2014.994">5412 5611 866 0,'0'0'24'0,"0"0"6"0,0 0-30 0,0 0 0 16,0 0 0-16,0 0 0 0,0 0 85 0,0 0 11 16,0 0 3-16,0 0 0 0,-4 6-63 0,4-6-12 15,0 0-2-15,0 0-1 0,4 6-21 0,-1 0 0 0,1 0 0 0,-1 0 0 16,4 0 36-16,0-3 2 0,4 0 1 0,-4-3 0 15,4-3-21-15,-4 0-4 0,3-3-1 0,4 0 0 16,-3 0 3-16,3 0 1 0,-3 0 0 0,-4 6 0 16,0-6-5-16,0 1 0 0,0-1-1 0,0-3 0 15,-7 9-22-15,0 0-4 0,3-6-1 0,-3 6 0 16,0 0 32-16,0 0 7 0,0-6 1 0,0 0 0 16,0 6-14-16,0 0-2 15,-3 0-8-15,-1-6 12 0,1 0-12 0,-4 6 0 0,0 0 8 0,0-5-8 31,3 5-24-31,-7 0-7 0,1-6-1 0,-1 0-1 0,1 6 33 0,-1-6 0 0,1 3 0 16,3 0 0-16,-4 0 0 0,4 6 0 0,0 0 0 0,0 6 0 16,0-3 0-16,0 5 0 0,3 1 0 0,4 0 0 15,-7 9 0-15,4-4 0 0,3 4 0 0,-4 2 0 16,8 7 0-16,3-10 0 0,-4 10 0 0,1-1 0 16,3 3 0-16,0-5 0 0,0-4 0 0,3 1 0 15,1-12 26-15,0 8 12 0,3-2 2 16,0-6 1-16,7-6-29 0,-7-1-12 0,0-5 11 15,7-5-11-15,1-1-31 16,-1-6-12-16,0 0-2 0,4-3-648 0</inkml:trace>
  <inkml:trace contextRef="#ctx0" brushRef="#br0" timeOffset="4551.993">6643 5617 774 0,'0'0'16'0,"0"0"4"0,0 0 1 0,0 0 2 0,0 0-23 0,0 0 0 0,-7 0 0 16,3 6 0-16,-3 0 57 0,4 0 7 0,-1-6 2 0,1 9 0 15,-4-3-8-15,3 2-2 0,-3 1 0 0,0-3 0 16,3 0-16-16,1 0-3 0,-4 6-1 0,3-6 0 16,-3 2-4-16,4 1 0 0,-1 12-1 0,4-9 0 15,0-1-11-15,-3 1-3 0,3 9 0 0,0-4 0 16,3 1-17-16,-3 3 10 0,4-4-10 0,-1 10 8 15,4-4-8-15,0 7 0 16,-3-4 0-16,3-3 0 0,0 4 0 0,-4-4 0 0,5 7 0 0,-5 8 0 16,1-9 0-16,-1 10 0 0,1-10 0 0,-1-8 8 15,1 2-8-15,-1-8 0 0,1 8 0 0,-1 7 8 16,-3-18-16-16,4 8-4 0,-4 4-1 0,7-1 0 16,-7-2 13-16,0-9 0 0,0 2 0 0,0-2 0 15,0-6 8-15,0 6 5 0,0-12 1 0,-7 6 0 16,7-1-22-16,0-5-5 0,-4 0-1 0,4 0 0 15,-3-5 14-15,3-1 0 0,-4 6 0 0,1 0 0 0,-1-6 0 16,1-6 0-16,-1 6 0 0,1-3 0 16,-1-8 0-16,1 5 0 0,-1-9-10 0,-3 4 10 15,0-1 0-15,3-11 0 0,-3 8 0 0,0-11 0 16,0 8 0-16,4-11 0 0,-4 3 0 0,3-10 0 16,1 10 0-16,-1-6 0 0,0 3 0 0,4-4 0 15,0-2 0-15,0 15 0 0,0-15 0 0,4 8 0 0,0-5 0 0,-1 9 0 16,4-10 0-16,0 1 0 0,0 3 0 0,7-3 0 15,-3-3 0-15,3 8 0 0,0-2-9 0,0 14 9 16,7-2 0-16,-6 2 0 0,-1 7-12 0,7-1 12 16,-7 3-12-16,4 6 12 15,-1 0 0-15,4 0 12 0,-3 6 0 0,-4 0 0 16,4 0-60-16,-4 6-13 0,4 0-3 0,-4 0 0 0,0 6 52 16,3-6 12-16,-6 8 0 0,0 4 0 0,-4 0 22 0,0-1 7 15,-4 4 2-15,-3 8 0 16,-3-8-50-16,-4 8-9 0,0 1-3 0,-8 2 0 15,8-5-26-15,-14 8-6 0,4-6-1 0,-5 4 0 16,1-10-35-16,0-5-7 0,0 2-2 0,0-2 0 0,0-12 80 0,-1 0 15 0,1-3 3 16,4-3 1-16,-1-3-22 15,4-3-4-15,-4 0-1 0,4-6 0 16,0 0-20-16,7-5-4 0,-4 2 0 0,4-3-96 0</inkml:trace>
  <inkml:trace contextRef="#ctx0" brushRef="#br0" timeOffset="5064.179">7017 5573 968 0,'0'0'21'0,"-4"6"5"0,4 0 1 0,0 6 0 0,0 2-27 0,4-8 0 16,-1 6 0-16,8 3 0 0,-8-1 32 0,4-5 0 0,4 3 1 0,0 0 0 16,-1-6 7-16,4 0 0 0,0-6 1 0,1 0 0 15,-1 0 3-15,0 0 1 0,0-6 0 0,4-6 0 16,-4 0-16-16,0 0-3 0,3 1-1 0,-3-4 0 16,-3 3-17-16,3-5-8 0,-3 2 0 0,-1 6 8 15,-6 0-8-15,3-3 0 16,-4 1 0-16,1-1 0 15,-1 3-49-15,1-3-12 0,-4 6-3 0,0-11 0 16,0 5 0-16,0 0 0 0,-4 4 0 0,1-4 0 16,-1 6 0-16,-3 0 0 0,0 0 0 0,-3 6 0 0,-1-6 64 0,1 6 0 0,3 0 0 0,-8 0 13 15,5 6 24-15,-4-6 5 0,7 6 1 0,-4 6 0 16,1-3-18-16,-1 2-3 0,4 1-1 0,3 0 0 16,-6 0-12-16,6 2-9 0,-3 4 12 0,4 5-12 15,3-5 22-15,-4 9-2 0,8-4-1 0,-4-2 0 16,0-4-4-16,3 1-1 0,1 3 0 0,-1 2 0 15,1 1-5-15,6-10-1 0,-6 4 0 0,3 0 0 16,0-7-8-16,4 1 12 0,-4-6-12 0,3 0 12 16,4 0-4-16,0-3 0 0,1 3 0 0,-1-1 0 0,0-5-8 15,0 0 0-15,0-5-10 0,4 5 10 16,-4-6-160-16,0 0-25 16</inkml:trace>
  <inkml:trace contextRef="#ctx0" brushRef="#br0" timeOffset="5541.616">7532 5567 892 0,'0'0'20'0,"0"12"4"0,0 0 0 0,0 8 1 0,3-2-25 0,1 3 0 0,-4 2 0 0,0 1 0 15,0-4 88-15,0 4 13 0,3-7 3 0,-3 4 0 16,0-3-83-16,4-1-21 0,-4-5 0 0,0 0 0 16,3-6 15-16,-3 3-4 0,0-9-1 0,0 0 0 15,0 0 20-15,0 0 4 0,-3-9 1 0,-1 3 0 16,4-6-5-16,-3 0-1 0,-1 1 0 0,1-13 0 16,3 9-21-16,-4-2-8 0,-6-1 0 0,6-5 0 15,1 2 8-15,-1 3-8 0,1-2 0 0,-1 2 9 16,4 0-9-16,-3 4 0 0,3 2 0 0,0 6 8 15,-4 0-8-15,8 0 0 0,-4 0 0 0,3 1 0 16,-3-1-10-16,0 6 10 0,0 0-13 0,0 0 5 16,0 0 8-16,0 0-8 0,11 0 8 0,-1 0-8 0,1 0 8 15,-8 0 0-15,8 6 0 0,-1-6 0 0,1 5 0 0,-4 1-10 16,7-6 10-16,-3 0-10 0,-1 6 10 0,1 0 0 16,-4 0 10-16,4 6-10 0,3-3 0 0,-7-4 0 15,3 7 0-15,-3-6-10 0,1 6 10 0,-1-3 0 16,0 2 0-16,-4 1 0 0,1 0 0 0,-1 6 0 15,1-10 0-15,-4 4 0 0,0 6 8 0,0-6 4 16,3-1 1-16,-3 4 0 0,0 3-13 0,0-7-18 16,0-5 4-16,0 6 1 15,4 0-41-15,-4-3-8 0,0-3-2 0,0-6-341 0,0 0-69 16</inkml:trace>
  <inkml:trace contextRef="#ctx0" brushRef="#br0" timeOffset="6001.493">8012 5459 1029 0,'0'0'22'0,"0"0"5"0,0 0 1 0,-7 3 2 0,7-3-30 0,-8 5 0 0,5-2 0 0,-4 3 0 15,0 0 85-15,0-6 11 0,-4 6 3 0,4 0 0 16,-3-6-55-16,3 0-10 0,-1 0-2 0,1 0-1 15,0 0 9-15,-3 12 1 0,6-12 1 0,-10 5 0 0,7 1-34 0,0-3-8 16,0 6 0-16,0 0 0 16,0 3 0-16,0-1 0 0,3 1-11 0,1-3 11 0,-4 6-8 15,3-1 8-15,1-2-8 0,3 0 8 16,0-3-32-16,0 0 0 0,3-4-1 0,-3 10 0 16,4-9 33-16,-1 6 0 0,1-6 0 0,3 0 0 0,-4-3 16 15,1-1 11-15,3 4 1 0,0 0 1 0,0-3-29 16,-3 3 0-16,3-6 0 0,0 0 0 0,3 0 0 0,-6 6 0 15,3-6 0-15,0 6 0 0,0-6 0 0,0 0 0 16,0 0 0-16,0 0 0 16,0 6-20-16,4-6-6 0,-4 6-2 0,0-1 0 0,-4-5 28 15,4 6 0-15,0 0 0 0,-3 0 0 0,0 3 0 0,-1 3 0 16,1-6 0-16,-1 5 0 0,1-5 0 0,-1 9 0 0,-3-6 0 16,-3 5 0-16,3-2 21 0,-4 0 10 0,1 0 1 0,-1-4 1 15,1 4-23-15,-1 0-10 0,-3 0 8 0,-4 0-8 16,4-7 0-16,-3 1 0 0,-1 0 0 0,1 3 0 31,-1-3-94-31,0-6-24 0,1 0-5 0</inkml:trace>
  <inkml:trace contextRef="#ctx0" brushRef="#br0" timeOffset="6607.787">8195 5685 1267 0,'0'0'28'0,"0"0"5"0,0 0 2 0,0 0 1 0,-7 6-36 0,7 6 0 15,-4-7 0-15,4 7 0 16,0-3 64-16,0 3 5 0,0 0 2 0,4-7 0 0,-4 1-6 0,3 3-1 0,1-3 0 16,0 6 0-16,3-6-25 0,-4 0-6 0,4-6-1 0,0 5 0 15,0-5-5-15,0 6-2 16,0-6 0-16,0 0 0 0,-3 0-5 0,3 0-2 0,4-6 0 0,-4 1 0 15,0-1-29-15,3 0-5 0,-3 0-2 0,0-3 0 16,0 0 18-16,1 6 0 0,-5-8 0 0,4 5 0 16,0 0 0-16,-3-6 14 0,3 3-2 0,-4 3-1 31,-3 0-51-31,4 1-11 0,-1-1-1 0,-3 6-1 0,0 0-11 16,0 0-3-16,0 0 0 0,0 0 0 0,0 0 3 0,-3 0 0 0,-1-12 0 15,-3 0 0-15,0 6 16 0,0 0 3 0,0 3 1 16,-4 3 0-16,-3-5 28 0,0 5 7 0,4 3 1 0,-4-1 0 15,-1 1 38-15,1-3 8 16,-3 6 2-16,-1 0 0 0,4 0-15 0,-4 12-2 16,4-9-1-16,0 14 0 0,4-5-1 0,-5 2 0 0,8 10 0 0,0-7 0 15,0 1-9-15,4-4-3 0,-1 4 0 0,1-4 0 0,3 4-9 16,0-6 8-16,0-10-8 0,3 10 8 16,1-6 0-16,3-6 0 0,0-1 0 0,3 7 0 15,1-6-8-15,3-3 0 0,4 3 0 0,-1-6 0 16,5 0-33-16,-1-3-9 0,0-3-2 0,4 0-588 15</inkml:trace>
  <inkml:trace contextRef="#ctx0" brushRef="#br0" timeOffset="7300.175">8964 5708 836 0,'0'0'24'0,"0"0"4"0,0 6-28 0,-3 3 0 0,3 3 0 0,0 0 0 16,0-1 57-16,0 1 6 0,0 3 1 0,0 3 0 15,0-1 51-15,0 1 10 0,0 2 3 0,0 4 0 16,0-6-62-16,0 2-12 0,0 4-2 0,0-7-1 15,0 4-6-15,0-4-1 0,0 4 0 0,0 3 0 16,0-1-19-16,0-2-4 0,0-4-1 0,0 1 0 16,-4 0-5-16,4 8-2 0,0-8 0 0,0-1 0 15,0 1-13-15,0-3 0 0,-3-4 0 0,3 1 0 0,-4-6 0 16,4 3 0-16,0 0 0 0,0-9 0 0,0 0 0 0,0 9 0 16,-4-4 0-16,4-5 0 15,0 0 0-15,0 0 0 0,0 0 0 0,0 0 0 0,0 0 0 0,0 0 0 16,0 0 0-16,-3-5 0 0,-4-7 54 0,0-3 8 15,3-3 2-15,-3 7 0 16,0-10-103-16,0 3-20 0,0-5-4 16,0-9-1-16,0 8 73 0,0-8 15 0,0 2 2 0,0-5 1 0,0 3-27 15,0-1-11-15,3 4 1 0,1-3 0 16,-1 2-19-16,4 1-4 0,0 2-1 0,0-2 0 0,4 8 21 0,-1 4 4 16,1 5 1-16,3-3 0 0,0 7 0 0,0-1 0 15,3-3 0-15,1 0 0 0,3 0 8 0,0 7-8 16,0-1 8-16,0 0-8 0,4 6 0 0,0-3 0 0,-4-3 0 15,3 6 0 1,-2 6-29-16,-1-3-6 0,3-3-1 0,-3 3 0 0,4 0 36 0,-4 0 8 16,0 0 0-16,0 2 0 0,-3 1 0 0,0-6 0 0,-1 0 0 0,-10 0-8 15,7 6 8-15,4 0 0 16,-4 0 0-16,0 6 0 0,-4-6 0 0,1 2 0 16,-4 1 0-16,-4 6 0 0,1-3 8 0,-4-1-8 15,0 4 8-15,0 3-8 0,-4-6 8 0,1 5-8 0,-5-2 8 0,1-3-8 16,0-1 0-16,-3 1-8 0,-1 0 0 15,-3-6 0-15,0 0 0 0,3-3 0 16,-3 0 0-16,3-1 0 0,-3-2-19 16,3 0-3-16,1-2-1 0,-1-1 0 0,4 0 40 0,0-3 8 15,3 6 2-15,1-6 0 16,3-6-51-16,3 12-11 0,-3-6-1 0,7 6-393 0,0 0-79 0</inkml:trace>
  <inkml:trace contextRef="#ctx0" brushRef="#br0" timeOffset="7951.588">9652 5714 961 0,'0'0'20'0,"-11"3"5"0,4 0 1 0,-7 6 2 0,0-9-28 0,-4 12 0 0,4-6 0 0,-3 5 0 15,3-5 64-15,0 3 6 0,-4 9 2 0,0-6 0 16,1-1-24-16,-1 1-5 0,4 3-1 0,0-3 0 16,0 5-26-16,0-5-4 0,3 0-2 0,0-4 0 15,1-2-10-15,3 0 8 0,0 6-8 0,3-6 8 16,1 0 0-16,-1 0-8 0,4 0 12 0,4-1-4 0,-4 1-8 16,3 0 0-16,4 9 0 0,-3-9 0 0,6 0 0 0,-3-1 0 15,4 1 0-15,0 0 0 0,-1-6 9 0,1 9 0 16,-1-9 0-16,1 0 0 0,-1 0-17 15,5 0-4-15,-5-3-1 0,4-3 0 16,-3 0-19-16,-1 0-4 0,1 1-1 16,0-7 0-16,-1-3-11 0,-3 6-1 0,0 1-1 15,0-4 0-15,0-6 27 0,-3 12 6 0,-4-8 1 0,0 8 0 0,3-6 16 16,-3 0 0-16,0 6 0 0,-3 0 0 0,3-5 9 0,0 5 6 16,-4 0 1-16,4 6 0 0,0-9 33 0,0 9 7 15,0 0 2-15,0 0 0 0,-7 6-46 0,4-3-12 16,3-3 0-16,-4 9 0 0,1 0 0 0,3 2 8 15,-4 1-8-15,1 0 8 0,3 2 4 0,-4 4 1 0,4 0 0 16,0-6 0-16,4 5-5 0,-4 4-8 0,3-10 11 0,-3 7-11 16,4-3 8-16,-1-3-8 0,4-1 0 0,-3 1 0 15,3-6 0-15,-4 3 0 0,8-6 0 0,-4 0 0 32,4-3-39-32,-1-3-8 0,1-3-1 0,3 0-1 0</inkml:trace>
  <inkml:trace contextRef="#ctx0" brushRef="#br0" timeOffset="8464.688">10012 5647 846 0,'-7'6'18'0,"-4"2"4"0,4 4 1 0,-3 0 1 0,-5 6-24 0,5-1 0 15,-1 4 0-15,-3-4 0 0,4 1 68 0,-1 3 8 16,-3-4 1-16,3 1 1 0,4-3-40 0,0 2-8 16,0-5-2-16,0 0 0 0,4 0-12 0,-1 2-4 15,4-8 0-15,-4 6 0 0,1-6 5 0,3-6 1 0,0 0 0 0,0 0 0 16,3 6-6-16,-3-6-2 0,0 0 0 15,8 6 0-15,-1-6 6 0,-4 5 0 0,4-5 1 16,0 0 0-16,4-5-5 0,-1 5-2 16,-3 0 0-16,4 0 0 0,-4 0 12 0,0-6 2 0,4 6 1 15,-4-6 0-15,0 0-25 0,0 6 0 0,4 0-14 16,-4-6 5-16,-4 0 9 0,-3 6 14 0,7 0-3 0,0 0-1 16,-7 0-10-16,4 6-14 0,3 0 3 0,-4-6 1 15,1 6 10-15,-1 0 11 0,1 0-3 0,-4-1 0 16,3 4-8-16,-3 3 12 0,-3 0-12 0,3-1 12 15,-4 1-12-15,1 3 12 0,-1 3-12 16,1-7 12-16,-4 7-12 0,3-6 8 0,-3 0-8 0,0 2 8 16,4-2-8-16,-8-6 12 0,4 0-12 0,0 5 12 15,3-5-12-15,-3 3 0 0,0-3 9 0,0-6-9 16,0 0 0-16,0 0-16 0,-4 0 2 0,4 0 1 16,-3 0-31-1,-1-6-5-15,1 6-2 0,-4-6-393 0,-4 0-78 0</inkml:trace>
  <inkml:trace contextRef="#ctx0" brushRef="#br0" timeOffset="9385.771">11211 5579 892 0,'0'0'20'0,"-10"6"4"0,-4 0 0 15,-4 9 1-15,4-4-25 0,-7 1 0 0,-1 3 0 0,-6 2 0 16,7 1 64-16,-4 6 7 0,-3-7 1 0,4 10 1 15,-5-10-18-15,5 10-4 0,2-10-1 0,-2 7 0 0,3-3-50 0,-1-4 0 16,5 7 0-16,3-10 0 0,0 4 10 0,3 0 5 16,0-7 1-16,4 1 0 0,4 3 6 0,-1-3 2 15,4-7 0-15,0 7 0 0,4-3-24 0,3-3 0 16,-4 0 0-16,8-3 0 0,0 0 0 0,-1-3 0 16,4-3 0-16,0 0 8 0,0 0-8 0,-3-6-8 15,3 0 8-15,-3-3-12 16,3-5-18-16,3-4-4 0,-2 4-1 0,-1-7 0 15,-4 1-25-15,8-10-4 0,-4 4-2 0,-3-3 0 0,-1-1 34 16,1 10 6-16,-4-1 2 0,-4 7 0 0,4-4 24 0,-7 3-8 16,4 7 8-16,-4-1 0 0,0 3 23 0,0 3 9 15,0 0 3-15,0 6 0 0,0 0-3 0,0 0-1 16,-4 12 0-16,4-3 0 0,0 0-11 0,-3 11-1 16,-1 4-1-16,1-4 0 0,3 10 20 0,-4-4 4 15,4 9 1-15,-3 1 0 0,-1 2-4 0,-3 0-1 16,4-3 0-16,-1 9 0 0,-3-8-10 0,4 8-1 0,-4 0-1 15,-1 0 0-15,5 0 6 0,-4-3 2 0,0-2 0 16,0 5 0-16,0 3 3 0,0-9 1 0,0 3 0 0,-4-3 0 16,7 0-26-16,-3-2-4 0,0-4-8 0,0 0 11 15,0 4-11-15,0-7 0 0,4 3 0 0,-1-5 0 16,1 2 0-16,-1-5 0 0,4 2 0 0,0-8 0 16,0 5 0-16,0-8 0 0,4 9 0 0,-4-7 0 15,3-2 0-15,-3 9 0 0,4-13 0 0,-4 7 0 0,3-6-11 16,-3-1-4-16,4 4-1 0,-1 3 0 15,1-12-16-15,-4 2-4 0,0-8-1 16,0 0 0-16,0 0 12 0,0 0 2 0,3-2 1 0,1-10 0 0,-1 0 9 16,1 0 1-16,-1-5 1 0,1-4 0 15,-1-2 11-15,5-4 0 0,-5-2 0 0,4-4 0 0,0 4 0 0,0-3 0 16,0-4-9-16,0 4 9 0,4 3 0 0,-4-4-11 16,4 4 11-16,-1-1-8 0,4 4 8 15,-3 2-8-15,3-2 8 0,-3 8-8 0,-1-2 8 0,4 2-13 16,-3 6 5-16,3-5 8 15,-4 5-40-15,5 3-1 0,-5 3 0 0,1-5 0 16,-1-1-38-16,4 6-7 0,4 0-2 0,-4-3 0 0</inkml:trace>
  <inkml:trace contextRef="#ctx0" brushRef="#br0" timeOffset="9878.839">11352 5932 655 0,'0'0'14'0,"0"0"3"0,0 0 1 0,0 0 1 0,0 0-19 0,0 0 0 16,0 0 0-16,0 0 0 0,0 0 33 0,0 0 3 16,0 0 1-16,0 6 0 0,0 0 15 0,0 5 4 15,0-2 0-15,0 9 0 0,4-1-4 0,-8 1 0 16,4-3 0-16,0 8 0 0,0 1 4 0,-3-4 0 0,6-2 0 15,-3-6 0-15,4 0-19 0,-1-4-3 0,-3-2-1 0,0-6 0 32,0 0 11-32,0 0 1 0,0 0 1 0,11-3 0 0,0 0 25 0,3-5 5 15,-4-4 0-15,4-6 1 0,1-2-42 0,-5 2-9 16,1 0-2-16,-1-5 0 0,1 2-11 0,-4-2-2 16,0-4-1-16,4 10 0 0,-8-13-10 0,4 13 0 15,-3-4 0-15,3-2 8 0,-4-4-17 0,1 9-4 0,-4 1-1 0,3-7 0 31,-3 10-34-31,0-4-8 0,0 3 0 0,0 6-1 16,-3-5-112-16,3 2-23 0,0 6-4 0,0-6 0 0</inkml:trace>
  <inkml:trace contextRef="#ctx0" brushRef="#br0" timeOffset="10385.065">11864 5950 806 0,'0'0'17'0,"0"0"4"0,0 0 1 0,3 5 2 0,1-2-24 0,-1 3 0 16,1-3 0-16,-4-3 0 0,7 9 36 0,0-3 2 15,-3-6 1-15,3 0 0 0,0 0 7 0,-4 0 2 16,4 0 0-16,0-6 0 0,0-3-20 0,1 3-3 16,-1 0-1-16,0-5 0 0,0-1-12 0,0 0-4 15,0-3 0-15,-4 4 0 0,1-1-8 0,-1 0-11 0,-3 6 3 16,4-5 0 0,-4 2-29-16,-4-3-6 0,1 0-1 0,-1 0 0 15,-3 7-18-15,0-7-4 0,0 0-1 0,0 6 0 0,-3 0 59 0,2 3 8 0,-6 3 8 0,4-6-8 16,-4 6 52-16,3 0 5 0,-3 6 1 0,3 0 0 15,1 3 5-15,-1 3 1 0,4 0 0 16,0 5 0-16,-3-2-52 0,6-3-12 0,0 5 0 0,-3 7 0 16,4-10 0-16,-1 4 0 0,-3 0 0 0,4-1 0 15,3 4 0-15,3-3 0 0,-3 5 0 0,4-2 0 16,-1 2 0-16,4-5 0 0,-3 0 0 0,3 2 0 16,4-2 0-16,-1-7 0 0,-3 10 0 0,7-3 0 15,0-7 32-15,-3 1 3 0,0-3 1 0,3-3 0 16,-4 0-36-16,4 0 0 0,1 0 0 0,-1-6-9 15,3 0-18-15,-3 0-3 16,1-6-1-16,2 0-551 0</inkml:trace>
  <inkml:trace contextRef="#ctx0" brushRef="#br0" timeOffset="11008.762">13120 5259 576 0,'0'0'12'16,"0"0"4"-16,0 0 0 0,0 0 0 0,0 0-16 0,0 0 0 0,0 0 0 0,-4 11 0 0,4-11 34 0,0 6 4 16,0 0 1-16,-3 3 0 15,3-3 16-15,0 6 3 0,-4-1 1 0,4 4 0 0,0 0-3 0,0 5-1 16,0-2 0-16,4 6 0 16,3-4-27-16,-4-2-4 0,4 2-2 0,0 4 0 0,0-1 11 0,1-2 3 15,-1 8 0-15,3-8 0 0,-3 8 7 0,-3-11 1 16,3 5 1-16,0-2 0 15,-4 3-36-15,4-7-9 0,-3 10 0 0,-4-10 0 0,0 4 49 16,0 2 8-16,-4 4 2 0,1-4 0 0,-4 1-43 0,0-9-16 16,-4 8 11-16,-3 1-11 0,4-10 40 0,-5 10 3 15,1-7 0-15,4-5 0 0,-8 9-25 0,4-4-5 16,-4-5-1-16,1 6 0 0,3-6-12 0,0 2 9 0,3-2-9 16,-3-6 8-16,7 6-16 0,-4-12-4 0,4 6-1 0,0-6 0 31,0-6-12-31,3 6-3 0,-3-6 0 0,4-6 0 15,-4 0-20-15,0-5-5 0,0-4-1 0,3-2 0 16,-3-4-92-16,4-2-18 0,3-9-4 0</inkml:trace>
  <inkml:trace contextRef="#ctx0" brushRef="#br0" timeOffset="11377.802">12866 5297 968 0,'0'0'21'0,"0"0"5"0,0 0 1 0,0 0 0 0,0 0-27 0,0 0 0 16,0 0 0-16,0 0 0 0,0 0 47 0,0 0 4 15,0 0 1-15,0 0 0 0,3 0-4 0,4 6 0 16,-3 0 0-16,3-6 0 0,4 6-20 0,-4-1-4 16,3-5 0-16,1 0-1 0,3 6 16 0,0-6 3 15,4 0 1-15,3 0 0 0,4 6-30 0,6-6-5 16,1 0-8-16,0 6 11 0,3-3-11 0,-3 3 0 16,0 0 0-16,3 5 8 0,-7-5-8 0,0 0 0 15,0 0 0-15,4 0 0 0,-7-6 0 0,0 6 0 0,-1-6 0 0,1 0 0 31,0 0-29-31,-4 0-2 0,0 0 0 0,-3-6 0 16,3 0-144-16,0 0-29 0</inkml:trace>
  <inkml:trace contextRef="#ctx0" brushRef="#br0" timeOffset="11863.776">13536 5758 687 0,'0'0'15'0,"0"0"3"0,0 0 1 0,-3 6 1 0,-1 3-20 0,4 3 0 16,-3 0 0-16,3-1 0 0,0-5 64 0,-4 6 10 15,4 3 2-15,0-3 0 0,-4 5-13 0,4-5-3 16,0 3 0-16,-3 2 0 0,3-5-8 0,-4 6-1 0,4-12-1 0,0 8 0 16,0 4-30-16,0-1-5 15,4 4-2-15,-4-6 0 0,3 5-13 0,1 4 0 0,0-4 8 0,-1 4-8 16,4-6 22-16,0-7 2 15,0 10 0-15,-3-9 0 0,3-1-24 0,0 4 0 0,0-6 0 16,0 0 0-16,0-3 0 0,0 0 0 16,7-1 0-16,-3 1 0 0,-4-6 56 0,3-6 6 15,1 6 2-15,3-5 0 0,-3-7-52 0,3 0-12 0,-4-3 0 0,4-2 0 16,-3-1 23-16,3-3 1 16,-3 4 1-16,-1-1 0 0,1-5-25 0,-4-4 8 0,-3 10-8 0,3-7 0 15,-4-2-29-15,1-1-11 16,-4 10-3-16,0-13 0 0,-4 10-126 0,4-4-26 15,-3-5-5-15,-1 2 0 0</inkml:trace>
  <inkml:trace contextRef="#ctx0" brushRef="#br0" timeOffset="12380.275">14136 5832 1220 0,'0'0'27'0,"0"0"5"0,0 0 2 0,0 0 0 0,-7 6-34 0,3-3 0 0,-3 3 0 0,0 0 0 16,0-1 58-16,4-5 5 15,-5 6 1-15,1 0 0 0,0 6-26 0,0-12-5 0,4 6-1 0,-4 3 0 16,0-4-32-16,3 7 0 0,-3-6 0 0,4 6 0 16,-1 0 0-16,-3-6 0 0,3 2 0 0,1 1 0 15,3 6 0-15,-4-9 0 0,4 0 0 0,-3 5 0 16,3-5 0-16,0 3 0 0,0-3 0 0,3 3 0 16,-3 0 0-16,4-4 0 0,-1 1 0 0,-3-6 0 15,4 6 0-15,3-6 0 0,-3 12 0 0,3-12 0 16,-4 6 0-16,-3-6 0 0,7 3 0 0,-7-3 0 15,7 3 0-15,-7-3 0 0,7 6 0 0,0-3 0 16,0 2 0-16,-3 1 0 0,-4-6 0 0,7 12 0 16,0-6 0-16,-3 0 0 0,-1 0 0 0,-3-6 0 15,7 6 0-15,-7-6 0 0,0 8 0 0,4 4 0 16,-8 0 23-16,4 0-3 16,0-1 0-16,-3 1 0 0,-1 0-6 0,-3 3-2 0,4-4 0 0,-1 1 0 15,-3-6 16-15,0 0 4 0,3 3 0 0,-3 3 0 0,0-12-20 16,4 5-3-16,-4 7-1 0,0-12 0 15,0 0-38-15,0 0-8 0,-1 0-2 0,-2 0-476 16,3-6-96-16</inkml:trace>
  <inkml:trace contextRef="#ctx0" brushRef="#br0" timeOffset="13007.867">14393 5394 954 0,'0'0'20'0,"0"0"5"0,0 0 1 0,0 0 2 0,0 0-28 0,0 0 0 16,0 0 0-16,0 0 0 0,0 0 64 0,0 0 8 15,0 0 2-15,0 0 0 0,0 0-17 0,0 0-3 16,0 0-1-16,0 0 0 0,0 0-22 0,0 0-5 16,0 0-1-16,-3 3 0 0,3-3-1 0,0 12-1 15,-4-1 0-15,4-5 0 0,-3 6-7 0,3 0 0 16,0 5-1-16,0 4 0 0,0 2-15 0,3-2 11 0,1 8-11 15,-4-8 10-15,3 8-10 0,1-5 0 0,-1 2 0 0,1 4 0 16,-1-7 0-16,1 10 0 16,-1-10 10-16,1 10-10 0,-4-10 12 0,4 4-4 0,-1 2 0 0,1-6-8 15,-4 4 0-15,3-1 0 16,-3 4 0-16,0 2-12 0,0-3 26 0,0-5 6 0,0-6 0 16,0 8 1-16,-7-8-21 0,4 2 0 15,-1 4 0-15,0-1 8 0,1-2-8 0,3 2 0 0,0-5 0 16,-4-3 8-16,4-3-33 0,-3-1-7 15,3-5 0-15,0 0-1 0,0 0-32 0,0 0-7 16,0-6 0-16,0 0-585 0</inkml:trace>
  <inkml:trace contextRef="#ctx0" brushRef="#br0" timeOffset="13304.256">14185 6049 961 0,'0'0'20'0,"0"0"5"0,0 0 1 0,0 0 2 0,0 0-28 0,0 0 0 16,0 0 0-16,0 0 0 0,7 0 72 0,0 0 8 0,0 0 1 15,-3 0 1-15,3 0-1 0,0 0 0 0,4-5 0 0,-1-1 0 16,1 3-45-16,3-3-8 0,-4 3-3 0,5-3 0 15,2-3-14-15,1 3-3 0,-4-5-8 0,4 5 12 16,-1 0-12-16,-3-9 0 0,0 6 0 0,1 1 0 16,-1 2 0-16,0 0-8 15,0 0 8-15,-4-6-13 16,5 12-51-16,-1-6-9 0,-4 6-3 0</inkml:trace>
  <inkml:trace contextRef="#ctx0" brushRef="#br0" timeOffset="13616.334">14700 5944 1036 0,'-3'6'23'0,"3"2"5"0,0 1 0 0,0 6 1 0,0-3-29 16,0-7 0-16,0 7 0 0,0 3 0 0,0-3 57 0,0-1 6 15,0 1 1-15,3 6 0 0,-3-9 0 0,0 2 0 16,0 7 0-16,4-12 0 0,-4 6-6 0,0-3-1 16,3-4 0-16,-3 7 0 0,0-12-41 0,0 0-16 15,0 0 11-15,0 0-11 0,0 0 0 0,0 0 0 16,0 0 0-16,0 0-10 15,0 0-117-15,0 0-23 0</inkml:trace>
  <inkml:trace contextRef="#ctx0" brushRef="#br0" timeOffset="14391.14">14908 6067 836 0,'-3'18'24'0,"3"-9"4"0,0 2-28 0,-4 1 0 0,4 6 0 0,0-7 0 15,-3 10 57-15,3-9 6 0,0 5 1 0,0-5 0 16,-4 0-1-16,4-3 0 0,0-3 0 0,0-6 0 16,0 0-16-16,0 0-3 0,0 0-1 0,0 0 0 15,0 0 8-15,4-6 1 0,-1-3 1 0,1 0 0 16,-4-6-30-16,3 10-7 0,1-7 0 0,-1 6-1 15,1-6-15-15,-4-3 0 0,0 4 0 0,0-1 0 16,0-6 0-16,-4 4-13 0,4 2 4 0,-3-6 1 16,3 6-1-16,0 1 0 0,-4 2 0 0,1 3 0 15,3-6-15 1,0 6-4-16,0 6 0 0,0-6 0 0,0 1 28 0,-4-1 19 0,4 6-3 0,0 0-1 16,0 0-24-16,0 0-5 0,7-12-1 0,-3 12 0 15,-4 0 15-15,7-12 0 0,4 6 0 0,-1 3 0 16,-3-2 0-16,0 5 0 0,0-6 0 0,-7 6 0 15,7 0 0-15,4 0 0 0,0-6 0 0,-4 6 0 0,3 0 0 16,-3 0 0-16,4 0 0 0,-8 0 0 0,-3 0 0 16,11 6 0-16,-4 0 0 0,-3-1 0 0,3-2 0 15,-4 6 0-15,1 6 0 0,-4-3 0 0,3-7 0 0,-3 7 0 16,0 6 0-16,0-3 0 0,0 2 0 0,-3-5 0 16,3 0 0-16,0 2 0 0,-4 4 48 0,4-6 13 15,0-6 3-15,0 3 0 0,4-1-52 0,-1 7-12 16,-3-9 0-16,4 6 0 0,-1-1 0 15,4-5 0-15,-3 6 0 0,3-6 0 16,-4 3-48-16,4-3-13 0,-3 5-3 0,3 1-409 0,0-3-83 16</inkml:trace>
  <inkml:trace contextRef="#ctx0" brushRef="#br0" timeOffset="14773.197">15349 6414 1267 0,'0'0'28'0,"-3"6"5"0,3 0 2 0,-4 6 1 0,1-1-36 0,-1-2 0 16,1 0 0-16,-1 6 0 0,-3-4 109 0,4 1 15 15,-1 0 4-15,1 0 0 0,-4 2-103 0,3-2-25 16,-3 0 0-16,0 0 0 0,0-1 0 0,0 4 0 15,0-3 0-15,0 0 0 16,0-4-46-16,-4 1-14 0,4 6-4 0,0-3-640 0</inkml:trace>
  <inkml:trace contextRef="#ctx0" brushRef="#br0" timeOffset="27551.564">8262 4483 1004 0,'-11'5'22'0,"-10"-5"5"0,-7 6 1 0,-4 0 0 0,1 0-28 0,-5 6 0 0,-3 0 0 0,4-4 0 15,-7 4 22-15,0 6-1 0,-1-6 0 0,1-1 0 16,0 1-37-16,6 9-7 0,-10-10-1 0,1 1-1 31,6 6-39-31,-14-3-7 0,3-10-1 0,5 7-1 16,-5 3-1-16,4-3 0 0,0 5 0 0</inkml:trace>
  <inkml:trace contextRef="#ctx0" brushRef="#br0" timeOffset="27820.207">6403 5197 680 0,'-14'6'15'0,"-4"11"3"0,-7 10 1 0,-3 2 0 0,-4 10-19 0,1-1 0 0,-1 3 0 0,0 9 0 15,4-6 44-15,-4 3 4 0,1-3 2 0,-1 6 0 16,4 6-28-16,-1 0-6 0,1-6 0 0,3 12-1 0,1-7-15 0,3 4 0 16,6 3 8-16,-6-3-8 0,0 2 0 0,7 4 0 15,0-6 0-15,0 3-10 0,7-1 10 0,0-5 0 16,3-3 0-16,8-3-8 0,-1 6 8 0,4-6 0 15,11-6 0-15,-4 3-8 0,4-3 8 0,6-9 0 16,8-2 0-16,3-7 0 0,4 10 0 0,7-13 8 0,3 4-8 16,8-10 0-16,3 1 0 0,10-1 0 0,1-2 0 0,3 3 0 15,4-6 0-15,-1-1 0 0,8 4 0 0,-7-3 0 16,10 0 0-16,3-1 0 0,1 4 0 0,-4 3 0 16,8-1-13-16</inkml:trace>
  <inkml:trace contextRef="#ctx0" brushRef="#br0" timeOffset="29577.338">16270 5888 1048 0,'0'0'29'0,"-7"6"8"0,4-3-29 0,-5 2-8 0,5 1 0 0,-4 0 0 15,7-6 0-15,-4 6-8 0,-3 6 8 0,4-6-12 16,-1 0 12-16,1 0 8 0,-4-1-8 0,3 4 11 16,4-9 17-16,-3 12 3 0,-1-6 1 0,-3 6 0 15,3-1-16-15,-3-5-4 0,4 9 0 0,-1-6 0 16,1 5-12-16,-1-2 0 0,1 0 8 0,-1 0-8 15,4 0 0-15,0 2 0 0,0-2 0 0,0 0 0 16,0-12 8-16,0 0-8 0,0 0 11 0,0 0-11 16,0 0 18-16,7 6-3 0,0 5-1 0,4 4 0 15,-11-15-14-15,7 0 11 0,4-6-11 0,-4 0 10 16,3-3 7-16,-3 4 2 0,0-7 0 0,0 0 0 16,-3 6-31-16,-1 0-5 0,1-2-2 0,0 2 0 0,-1 0 45 0,-3 0 9 15,0 0 1-15,0-6 1 0,0 12-29 0,0-6-8 16,0 0 0-16,0 6 0 0,0 0 0 0,0 0 8 15,0-5-8-15,-3-4 0 0,3 9 8 0,-4 0-8 16,4 0 8-16,0 3-8 0,-4-3 14 0,1 6-2 16,-1-1 0-16,1 1 0 0,-1 0-12 0,1 12 0 15,-1-3 0-15,4 8-10 16,-3-5 10-16,3-4 0 0,0 16 0 0,0-7 0 0,0 10 8 0,0 2 3 16,0 3 1-16,3 24 0 0,-3-12-12 0,0 6 0 15,0 5 0-15,-3 1 0 0,3-6 46 0,0 0 7 0,-4 0 2 16,1 0 0-16,-1-9-17 0,1-9-3 0,-1-3-1 15,4 3 0-15,-3-8-18 0,-1 2-4 16,4-8-1-16,-3-4 0 0,3-2-11 0,-4 0 0 0,4-13 9 0,-4 1-9 16,1-3 10-16,3 0-2 0,-4 0-8 0,1-3 12 15,3 0-4-15,-4 0 0 0,4-3-8 0,-3 3 12 16,3-3-12-16,-4 0 0 0,4 3-9 0,0-6 9 16,0 6-16-16,0-5 4 0,0 5 0 0,0-6 0 15,4 0-9-15,-1 0-2 0,4 0 0 0,-3-6 0 16,3 6 6-16,-3-2 1 0,3-4 0 0,0 0 0 15,0 0 16-15,0-2 0 0,0 2 0 0,0-12 0 16,3 7 0-16,-2-4 0 0,2 3 0 0,-3-8 0 16,4 8 0-16,-1-5 0 0,1-1 0 0,-1 4 0 15,1-4 0-15,3 7 0 0,-3-1 0 0,-1 3 0 16,4-2-12-16,1-1 2 0,-5 3 0 0,1 3 0 16,3 1-44-16,-4 5-9 15,5 0-1-15</inkml:trace>
  <inkml:trace contextRef="#ctx0" brushRef="#br0" timeOffset="30122.779">16595 5841 712 0,'0'0'16'0,"0"0"3"0,0 0 1 0,-7 3 0 0,0 0-20 0,0 3 0 0,3-1 0 0,-3 1 0 15,0 0 0-15,0 6 0 0,3-6 0 0,-3 0 0 16,0 0 40-16,4-1 4 0,-4 4 0 0,0-3 1 15,3 0 11-15,0 0 3 0,1 6 0 0,-1-6 0 16,1-1-24-16,3 1-5 0,-4 9-1 0,4-3 0 16,0-6-9-16,4 5-1 0,-1 7-1 0,1 3 0 15,3-4-10-15,0 1-8 16,0 2 12-16,4 4-12 0,-1-6 12 0,1 8-12 0,-1-2 12 0,1-4-12 16,0-2 12-16,-1 5-12 0,1-2 12 0,-1-3-12 15,1-13 0-15,-4 7-17 0,0 0 1 0,0-6 1 0,-7-6 59 16,0 0 11-16,0 0 2 0,7 3 1 0,4 3-10 0,-11-6-3 15,7-9 0-15,-4 9 0 0,-3 0-5 0,7-12-2 16,4-6 0-16,-8-8 0 0,5-3-15 0,-5 5-3 16,4 3-1-16,0 4 0 15,0-7-11-15,0 4-8 0,0-4 9 0,0 1-9 0,-3 8 8 16,3-9-8-16,0 4 0 0,-3 2 0 0,3 1 26 16,-7 5-1-16,3-3 0 0,-3 9 0 15,0 0-71-15,0 1-14 0,0-1-4 0,0 0 0 16,-3 0 0-16,3 0 0 0,-4 0 0 0,4 0 0 15,-3 6 0-15,3-9 0 0,-4 9 0 0,1-3-341 16,3-2-69-16</inkml:trace>
  <inkml:trace contextRef="#ctx0" brushRef="#br0" timeOffset="30455.336">16937 6044 1267 0,'0'0'28'0,"0"0"5"0,0 5 2 15,-4 7 1-15,4 6-36 0,-3-9 0 0,3 8 0 0,0-5 0 0,-4-6 58 0,4 6 5 16,-3-1 1-16,-1-2 0 0,1 3-52 0,3 0-12 16,0 11 0-16,0-2 0 0,-4-9 47 0,4-6 6 15,0 11 2-15,0-11 0 0,0-6-38 0,0 0-7 16,0 0-2-16,0 0 0 16,0-6-108-16,0-6-21 0,0-11-5 0,7-9-1 0</inkml:trace>
  <inkml:trace contextRef="#ctx0" brushRef="#br0" timeOffset="30620.866">16986 5764 1580 0,'0'0'67'0,"0"0"-54"0,0 0-13 0,0 0 0 16,0 0 0-16,0 0 0 15,0 0 0-15,0-6-441 0,0 1-91 0</inkml:trace>
  <inkml:trace contextRef="#ctx0" brushRef="#br0" timeOffset="31234.348">17568 6038 1119 0,'0'11'49'0,"0"-5"11"0,0 0-48 0,4 6-12 0,-1-3 0 0,-3 0 0 16,4-1 27-16,-1 4 2 0,1 0 1 0,3 0 0 15,-3-6 3-15,3-3 1 0,-4-3 0 0,4 2 0 16,4-2-14-16,-4 3-2 0,0 3-1 0,0 0 0 15,4 0 11-15,-1-12 3 0,-3 0 0 0,4 0 0 16,-4-2-7-16,3-4-2 0,-3 0 0 0,0 0 0 16,-3-5-5-16,-4 8-1 15,4-3 0-15,-4 0 0 0,0 6-4 0,-4 1-2 0,4-7 0 0,-7 6 0 16,3 3-2-16,-3 0 0 0,0-6 0 0,0 9 0 16,0-6-8-16,-3 6 0 0,3-6 0 0,-8 6 0 0,5 0 0 15,-1 0 0 1,-3 6 0-16,4 0 0 0,3 0 0 0,-4 0 0 0,0-3 0 0,1 6 0 15,-1 5 0-15,4-2 0 0,0 0 0 0,0-3 0 16,0 0 0-16,3 5-9 0,-3 4 0 0,7-6 0 16,-3-6 1-16,3-1 0 0,0 10 0 0,0-3 0 0,0 0 8 15,3-6 0-15,1 5 0 0,-1 7-8 0,5-3 21 0,-1-4 5 16,-4 7 1-16,4-9 0 16,4 9-67-16,-4-7-12 0,3 7-4 0,1-6 0 15,-4-1 52-15,4 4 12 0,3-3 0 0,-4-6 0 16,4 0-55-16,-3-6-8 0,3 0-1 0,-3-6-1 0</inkml:trace>
  <inkml:trace contextRef="#ctx0" brushRef="#br0" timeOffset="31639.71">18094 6017 975 0,'0'0'21'0,"0"0"5"0,-4 6 1 0,4-6 1 0,-7 0-28 0,0 0 0 0,0-3 0 0,-3 3 0 16,3 0 93-16,0 3 14 0,-4-3 2 0,4 3 1 16,-4-3-58-16,1 3-11 0,3 0-2 0,-7 3-1 15,3 0-8-15,0-1-2 0,1 1 0 0,-1 6 0 16,4 0-16-16,-3 0-3 0,3 2-1 0,-4-2 0 16,4-6-8-16,0 6 0 0,0 5 0 0,3 4 0 15,1-15 8-15,-1 6 0 0,4-1 0 0,0-11 0 16,0 0 0-16,0 0 0 0,0 6 0 0,4 0 0 0,3-3-8 15,-4 0 0-15,4 6 0 0,0-9 0 0,1 6 0 0,2-6 0 16,-3 6 0-16,4-12 0 0,-1 0-11 16,1 6-4-16,-1 6-1 0,1 0 0 15,3-1-18-15,-3-5-4 16,-1 12-1-16,1-6 0 0,0 0 11 0,-1 3 3 0,1 3 0 0,-4-7 0 16,3 7-6-16,-3-6-1 0,0 9 0 0,-3-3 0 0,0-1 13 15,-1 7 3-15,1-6 0 0,-4 2 0 0,-4-5 16 0,1 6 0 16,-1-3 0-16,-3-1 0 0,0 1 0 0,0-3 11 15,-4 3-2-15,-3-6 0 16,0-6-58-16,0 0-12 0,-21 0-3 0,10-6 0 0</inkml:trace>
  <inkml:trace contextRef="#ctx0" brushRef="#br0" timeOffset="32007.132">18348 5535 1036 0,'-7'15'23'0,"3"2"5"0,4 4 0 0,-3 8 1 0,3-11-29 0,-4 14 0 16,1-2 0-16,-1 2 0 15,1 3 57-15,-1 4 6 0,4-7 1 0,-7 3 0 16,7-3 0-16,-3 4 0 0,6-7 0 0,-3 9 0 0,0 1-52 0,4-4-12 16,-4 3 0-16,0-9 0 0,3 4 0 0,-3 2 0 15,0-3 0-15,4 4 0 0,-8-4 54 0,8-3 8 16,-4-2 2-16,0 2 0 0,0-2-52 0,0-4-12 15,3-2 0-15,-3 2 0 16,0-5-151-16,0-3-33 0,-7 20-6 0,4-20-2 0</inkml:trace>
  <inkml:trace contextRef="#ctx0" brushRef="#br0" timeOffset="32298.006">18147 6073 1436 0,'0'0'32'0,"0"0"6"0,0 0 2 0,0 0 0 0,0 0-32 0,0 0-8 0,0 0 0 0,0 0 0 15,0 0 59-15,0 0 10 0,0 0 3 0,0 0 0 16,0 0-51-16,0 0-9 0,0 0-3 0,0 0 0 15,0 0 27-15,0 0 6 0,0 0 1 0,0 0 0 0,7 0-43 0,4 6 0 16,6-6 0-16,1 0-11 16,3 0-6-16,0 0-2 0,4 0 0 0,3 3 0 15,4-3-153-15,-4 3-30 16</inkml:trace>
  <inkml:trace contextRef="#ctx0" brushRef="#br0" timeOffset="32869.724">19054 6055 1357 0,'0'0'29'0,"0"0"7"0,0 0 0 0,0 0 4 0,0 0-32 0,-4 6-8 0,0 6 0 0,1-6 0 16,-1-3 35-16,4-3 5 0,0 6 2 0,0 5 0 16,4 7-42-16,-1-6 0 15,1 0 0-15,0-4 0 0,-1 10 41 0,1-6 10 0,3 0 1 0,-4 8 1 16,1-2-34-16,-1-1-7 0,1 4-2 0,-1-3 0 15,1 5-10-15,-1-5 0 0,-3-3 0 0,0 2 0 16,0 1 0-16,0-6 0 0,0 2 0 0,0-8 0 16,0-6 0-16,0 0 0 0,0 0 0 0,0 0 0 0,0 0 0 15,0 0 0-15,-3-6 0 0,-4 0 0 0,3-8 32 0,1 8 0 16,-4-6 1-16,3 0 0 16,-3-5-53-16,4 2-10 0,-5 3-2 0,5-5-1 0,-1-1 33 0,1 3 0 15,-4-2 0-15,3-1 0 0,1 3 0 0,-1 3 0 16,1 7 0-16,3-7 0 0,0 6 0 0,-4 0 0 15,4 0 0-15,0 0 0 0,0 0 0 0,0 1 0 16,0-4 0-16,0 9 0 0,0 0 0 0,0-6 0 16,0 6 0-16,4-6 0 0,-4 0 0 0,3-6 0 0,-3 6 0 15,4 1 0-15,3-1 0 0,-4-3 0 16,1 3 0-16,3-6 0 0,0 6 0 0,0 0 0 0,-3-5 0 0,3 5 0 16,0 0 15-16,3-3 9 0,-3 3 3 15,4 0 0 1,0 0-59-16,-1 6-11 0,1 0-2 0,3 0-1 15,-4 0-153-15,4 6-30 0,18 0-7 0,-11 9 0 0</inkml:trace>
  <inkml:trace contextRef="#ctx0" brushRef="#br0" timeOffset="33187.672">19392 6179 1036 0,'0'0'23'0,"0"0"5"0,-3 6 0 0,3-6 1 0,0 0-29 0,-4 0 0 15,4 0 0-15,-3 11 0 0,-1-5 57 0,1 3 6 16,-1-3 1-16,4 6 0 15,0-6 0-15,0 0 0 0,0 5 0 0,0 1 0 0,4-3-52 0,-1 0-12 16,-3 0 0-16,4 8 0 0,-1-5 34 0,-3-6 4 16,4 3 1-16,-1-1 0 0,1 1-11 0,-4-9-3 15,3 12 0-15,-3-12 0 16,4 6-71-16,-4-6-14 0,3 0-4 0,-3 0-409 0,0 0-83 0</inkml:trace>
  <inkml:trace contextRef="#ctx0" brushRef="#br0" timeOffset="33367.006">19318 5853 806 0,'0'0'17'0,"0"0"4"0,0 0 1 0,0 0 2 0,0 0-24 0,0 5 0 0,0-5 0 0,0 0 0 16,0 12 8-16,4-6-8 0,3 0 8 0,-7-6-249 15,7 6-50-15</inkml:trace>
  <inkml:trace contextRef="#ctx0" brushRef="#br0" timeOffset="33743.373">19787 6088 1036 0,'0'0'23'0,"0"0"5"0,0 0 0 0,0 0 1 15,0 0-29-15,0 0 0 0,-7 3 0 0,7-3 0 0,0 0 108 0,-7 0 16 0,-3 0 4 0,3 0 0 16,-4 3-65-16,4 0-13 0,0 5-2 0,-4-8-1 16,1 6-38-16,3 0-9 0,0 6 0 0,0 0 0 15,-4-9 0-15,4 5-11 0,3 7 3 0,-6-3 0 31,6 5-25-31,-3-2-5 0,4 3-1 0,-1-1 0 0,1 4 39 0,-1 3 0 0,1-7 0 0,-1 1 0 16,4-1 0-16,0 10 0 0,4-9 0 0,-4-1 0 16,3-2 44-16,1 3 16 0,-1-7 3 0,1-2 1 15,3 0-52-15,0 0-12 0,0-3 0 0,0 0 0 16,3-1 0-16,-2-5 0 0,2 0 0 0,-3 0 0 16,4 0 0-16,-1-11 0 0,1 5 0 0,-1-6 0 15,5 0 0-15,-1-2-18 0,0-4 4 0,0-6 1 16,0 4-184-16,-3-4-37 15,17-32-7-15,-10 18-2 0</inkml:trace>
  <inkml:trace contextRef="#ctx0" brushRef="#br0" timeOffset="34250.025">19830 5591 860 0,'0'15'19'0,"0"-10"4"0,0-5 1 0,0 12 0 0,0-6-24 0,3 0 0 16,-3 9 0-16,4-7 0 0,-1 1 95 0,1 9 14 15,-1-6 3-15,1 2 1 0,-1 10-39 0,4-1-8 16,-3-2-2-16,3 3 0 0,0-1 0 0,0 4 0 16,0 2 0-16,-3-6 0 0,3 10 0 0,-7-4 0 0,3 3 0 0,1 1 0 15,-1 2-51-15,1-5-13 0,-1-4 0 0,1-3 0 16,-4 4 0-16,3 2 0 0,1-2 0 0,-4 2 0 15,3-5 0-15,-3 2 0 0,4-2 0 0,0 2 0 16,-4-8 0-16,0-6 0 0,3 5 0 0,-3-2 0 16,0-9 0-16,4 0 0 15,-4-6 0-15,0 0 0 0,0 0 0 0,0 0 0 0,0 0 0 0,0 0 0 16,0 0 0-16,3 0 0 0,1-6 0 0,-1-6 0 16,4 0 0-16,-3-2 0 0,3-4-9 15,0 6 9-15,3-8 0 0,-3 8 0 0,1-6 0 0,-1 1 10 16,0 2-59-1,0 3-12-15,3-6-3 0,-6 13 0 0,3-7 52 0,0 6 12 0,-4-3 0 0,1 3 0 16,3 0 0-16,-3 6 0 0,3 0 0 0,-7 0 0 16,7 0 0-16,-7 0 0 0,7 0 0 0,-4 9 0 15,4 0 0-15,0 0 0 0,-3 3 0 0,3-1 0 16,-3 1 0-16,-1 3 0 0,1-3 0 0,-1 5 0 0,-3 1 0 16,4-6 0-16,-4 8 0 0,0-8 0 0,0 0 27 0,3 2 8 15,-3-5 1-15,0 0 1 0,4-3-28 0,-4-6-9 16,0 0 0-16,0 0 0 15,0 0-38-15,0 0-14 0,0 0-4 0,0 0-464 16,7 0-92-16</inkml:trace>
  <inkml:trace contextRef="#ctx0" brushRef="#br0" timeOffset="34704.559">20306 6273 1314 0,'0'0'37'0,"0"0"8"0,0 6-36 0,3-3-9 0,-3 6 0 0,4-4 0 15,-1 7 53-15,5-6 9 0,-5-6 2 0,1 6 0 16,3-6 0-16,0 6 0 0,0-6 0 0,0 3 0 16,0-3-11-16,0-3-1 0,4 3-1 0,-1 0 0 15,1 0-27-15,-4-6-6 0,3-6-1 0,1 0 0 16,-1 7-9-16,-2-7-8 0,2 9 9 0,-3-3-9 15,0 0 0-15,0 0 0 0,0-6 0 0,-3 12 0 16,-4 0-12-16,3-5-9 0,1-1-2 0,-4 6 0 16,0 0-25-16,0 0-6 0,0-6-1 0,0 0 0 15,-4 3 6-15,4 3 1 16,-3-3 0-16,-4 0 0 0,0 0 30 0,-4-6 6 0,4 9 2 0,-3-6 0 0,-1 1 10 0,0 5 0 16,4-6 0-16,-3 0 0 0,-1 6 29 0,1 0 11 15,3-6 3-15,-4 6 0 16,4 6-27-16,3 6-4 0,-3-7-2 0,4 1 0 0,-1 6-10 15,1 3-14-15,-1-3 3 0,4 5 1 0,0-5 10 0,0 9 0 16,0 2 8-16,4-2-8 0,-4 8 0 0,3-11 0 16,-3 5 0-16,4-2 0 0,-1-4 0 0,1 1 0 15,-1 3 0-15,1-10 8 0,-1 7-8 16,4-12-13-16,1 3 3 0,-1 2 1 16,0 1-25-16,0-6-5 0,3 0-1 0,-3-6-421 15,0 0-85-15</inkml:trace>
  <inkml:trace contextRef="#ctx0" brushRef="#br0" timeOffset="34939.024">20726 6646 1074 0,'0'15'30'0,"0"-9"8"0,-4 11-30 0,4-2-8 16,-3 6 0-16,-1-1 0 0,1 1 52 0,-1-3 10 0,1-1 2 0,-1-5 0 15,0 3 0-15,1-4 0 0,-1-2 0 0,4 0 0 16,-3-3-154-16,3-6-30 0,-4 12-7 0,4-12-1 0</inkml:trace>
  <inkml:trace contextRef="#ctx0" brushRef="#br0" timeOffset="38094.054">21879 6370 781 0,'0'0'16'0,"0"0"4"0,0 0 1 0,0 0 3 0,0 0-24 0,0 0 0 0,0 0 0 0,-7 0 0 15,7 0 52-15,-7 0 7 0,0 0 1 0,7 0 0 16,-3 0 8-16,-4-6 1 0,3 6 1 0,-3-6 0 15,3 6-15-15,-3 0-3 0,4-6-1 0,-1 6 0 16,4 0-33-16,-7-9-6 0,0 4-2 0,0 2 0 16,7 3-10-16,-3 0 0 0,3 0 0 0,-7 0 0 15,3 6 0-15,4-6 0 0,-4 2 0 0,1 7 8 16,-1-3-8-16,4 6 0 0,0-6 0 0,-3 6 8 16,3 2-8-16,0-2 0 0,0 6 9 0,3-1-9 15,-3-8 0-15,0 9 0 0,0 5 0 0,4-5 8 16,-4 2 11-16,0-2 2 0,3 0 1 15,-3 8 0-15,0-8-12 0,0 5-2 0,0 4-8 0,0-4 12 0,0-2-12 16,0 14 9-16,0-14-9 0,0 8 8 0,0 1-8 16,0-4 0-16,0-2 0 0,0-13 8 0,-3 1-8 15,3-6 8-15,0 3-8 0,-4 3 8 0,4-7-8 16,0-5 10-16,0 0-10 0,0 0 10 0,0 0-10 0,0 0 12 16,0 0-12-16,0 0 12 0,0 0-4 0,0 0-8 15,0 0 12-15,0 0-4 0,0 0 3 0,0 0 0 16,0 0 0-16,0 0 0 0,0 0-11 0,0 0 0 15,-3-5 0-15,3-1-11 0,-4-12 11 0,1 3 0 16,-1 4 0-16,-3-7 0 0,4-6 29 0,-1 4 8 16,1-4 2-16,-1-8 0 0,1-6-28 0,-1 2-11 15,1 1 8-15,-1-3-8 0,1 0 8 0,-1 2-8 16,4 4 8-16,-4-9-8 0,4 9 0 0,0-4 0 0,4-2-9 16,-4 0 9-16,0 3-8 0,4 2 8 0,-1 1 0 0,-3 14 0 15,4 1-8-15,-4-1 8 0,3-3 0 0,1 10 0 16,3-7-9-16,0-2 9 0,0 5 0 0,7 0-9 15,0 3 0-15,0 1 0 0,0 5 0 16,0 3 0-16,4 3-3 0,-4 3 0 16,4 3 0-16,-1-6 0 0,1 5 3 0,-4 7 0 0,4-6 0 15,-4 6 0-15,0-3 9 0,-3 2-12 16,3 7 12-16,-4-6-12 0,1 0 12 0,-4-4 0 0,0 10-9 16,0 0 9-16,-3-1-9 0,-1-2 9 0,1-3-12 0,-4 5 12 15,3-5-20-15,-3 3 4 0,-3 3 0 0,-1-13 0 16,1 7 8-16,-1-6 8 0,-3-6-12 0,0 6 12 15,0-6 0-15,-4 0 14 0,4 6-1 0,-3-6 0 16,-4 0 11-16,3-6 1 0,-3 6 1 0,3-6 0 16,-3 0-7-16,0 0-2 0,0 0 0 0,0 6 0 15,0-5-9-15,3-7-8 0,-3 0 12 0,3 3-12 0,1-3 9 16,3 7-9-16,-4-1 0 0,4 0 9 0,0 0-9 16,0 0-12-16,3-9 2 0,1 9 1 15,3 6-38-15,0 0-7 0,0 0-2 0,-4-5-692 0</inkml:trace>
  <inkml:trace contextRef="#ctx0" brushRef="#br0" timeOffset="38610.535">22126 6211 687 0,'0'0'15'0,"0"0"3"0,0 0 1 0,0 0 1 0,0 0-20 0,0 0 0 0,0 0 0 0,0 0 0 15,0 0 132-15,-7-3 24 0,0 6 4 0,7-3 0 16,0 0-76-16,0 0-16 0,0 0-4 0,0 0 0 15,0 0-21-15,0 0-5 0,0 0-1 0,0 3 0 16,4 3-59-16,-1 3-12 0,4 3-2 0,0-1-1 16,0 10 37-16,0-3 0 0,0-1 0 0,1-5 0 0,6 0 13 0,-4-1 11 15,1 10 1-15,-1-9 1 16,1-6-42 0,0 0-8-16,-1 2-1 0,1-2-1 0,-4-3 47 0,0-3 10 0,0 0 1 0,0 0 1 0,0-3 11 0,-4-3 1 15,5-2 1-15,-5 2 0 16,4-6-2-16,-3 0-1 0,-1-8 0 0,1 2 0 15,3 0-17-15,-4-5-3 0,-3 2-1 0,4-2 0 0,-1 2-14 16,1-2-8-16,-4-1 10 0,0 1-10 0,0 2-11 0,3-5-8 16,-3 8-1-16,0 0-1 0,4 1 21 0,-4 2 18 0,0 3-3 15,0 0-1-15,0 1-29 0,0 5-5 16,0 0-2-16,3 0 0 16,-3-6-27-16,0 12-6 0,0 0-1 0,0 0 0 15,0 0-6-15,0 0-2 0,0 0 0 0,0 0 0 16,8 3 0-16,-5 6-1 0,4-9 0 0,0 6-340 0,-3 0-68 15</inkml:trace>
  <inkml:trace contextRef="#ctx0" brushRef="#br0" timeOffset="38846.059">22528 6191 806 0,'4'11'17'16,"-4"-11"4"-16,0 0 1 0,0 12 2 0,0-3-24 0,3 3 0 0,1-1 0 0,-1 7 0 0,1-6 0 0,0 8 0 16,3-2 0-16,-4-3 0 15,1-3 56-15,-1 5 6 0,1-5 2 0,-1 6 0 0,1-10 0 0,-1 4 0 16,-3 0 0-16,4-6 0 0,-4-6-52 0,0 0-12 16,0 0 0-16,0 0 0 15,0 0-48-15,0 0-13 0,0 0-3 0,0-12 0 0</inkml:trace>
  <inkml:trace contextRef="#ctx0" brushRef="#br0" timeOffset="39049.925">22567 5944 962 0,'0'0'27'0,"0"0"7"0,0 0-34 0,0 0 0 0,0 0 0 0,0 0 0 16,0 0 8-16,0 0-8 0,0 0 0 16,0 0 0-16,0 0 0 0,0 0 0 0,0 0 0 0,4 6 0 31,3-6-124-31,3 0-32 0,4 0-7 0,-3 0-1 0</inkml:trace>
  <inkml:trace contextRef="#ctx0" brushRef="#br0" timeOffset="39553.337">22938 6079 1004 0,'0'0'22'0,"0"0"5"0,0 0 1 0,0 0 0 0,0 0-28 0,-4 9 0 16,1-3 0-16,-1 5 0 0,1 1 76 0,-5-6 9 15,5 0 3-15,-4 0 0 0,0 3-26 0,0-1-5 16,0 7-1-16,0-9 0 0,0 6-14 0,0-1-3 16,-1-5-1-16,1 3 0 0,0-3-6 0,0 0-2 15,4 0 0-15,-4 0 0 0,3 0-15 0,1-1-3 16,-1 7-1-16,4-12 0 0,0 0-27 0,0 0-4 16,-3 0-2-16,3 0 0 0,0 0 22 0,0 0 0 0,0 0 0 0,0 0 0 15,0 0 24-15,0 0 8 0,0 0 3 0,3 6 0 16,4 0-35-16,-3-3 0 0,3 3 0 0,-7-6 0 15,7 0 0-15,0 0 0 0,0 6 0 0,0 0 0 16,0-1 10-16,-3-5-10 0,3 12 8 0,0-6-8 16,0 0-26-1,-4 0-10-15,4 0-3 0,0 3 0 0,-3-7 39 0,3 7 0 0,-3-3 0 0,-1 0 0 16,1 0 20-16,-1 0 12 0,-3 0 3 0,4 2 0 16,-4 4-25-16,-4 0-10 0,1-6 8 0,-1 6-8 15,1-1 0-15,-1-5 8 0,0 0-8 0,-3 3 0 16,0 3 24-16,0-6-1 0,-3 5 0 0,3-5 0 15,-4 0-23-15,0 0 0 0,1-6 0 0,-1 3 0 16,1-6 0-16,3 3 0 0,-4 0 0 0,4 0 0 16,0 0-47-16,0 0-13 0,0 0-4 0,7 0 0 15,-7 0 30-15,0 0 6 0,0 0 0 0,0 0-468 16,3 0-93-16</inkml:trace>
  <inkml:trace contextRef="#ctx0" brushRef="#br0" timeOffset="40057.653">23269 6179 1191 0,'0'0'26'0,"0"0"6"0,0 0 0 0,0 0 2 0,0 0-34 0,0 0 0 0,0 0 0 16,0 0 0-16,0 0 84 0,0 0 9 16,-7 6 3-16,7-6 0 0,0 0-35 0,0 0-6 15,-3 6-2-15,3-6 0 0,-7 5-30 0,0-5-7 0,7 0 0 0,-8 6-1 16,1-6-15-16,0 9 8 0,-3-3-8 0,-1 0 0 16,4 6-8-16,0-6-8 0,0-1-2 0,0 7 0 15,3-6 18-15,-3 6 0 16,4 3 0-16,-4-10 0 0,3 13 0 0,-3-6 0 0,7-6 0 0,-7 3 0 15,7 2 0-15,-3-5 0 0,3 0 0 0,0-6 0 16,0 0 0-16,0 0 0 0,0 0 0 0,3 6 0 16,-3-6 0-16,0 0 0 0,0 0 0 0,0 0 0 15,7 6 0-15,0 0 0 0,-7-6 0 16,7 0 0-16,-7 0 0 0,7 6 0 0,-7-6 0 0,11 0 0 0,-4 8 0 16,4-2 0-16,-4-3 0 0,0 6 0 0,-7-9 0 15,10 6 0-15,-3 0-8 0,0 0 8 0,-3 5 0 16,-1-2 0-16,5 0 0 0,-5 0 0 0,-3 3 0 15,0-1 0-15,0 1 0 0,0-6 0 0,0 3 0 0,-3-3 0 16,-1 5 0-16,4 1 0 0,-4-6 8 0,1 0-8 16,-4-6 11-16,0 6-11 15,0 0-18-15,0-3-10 0,-4-3-3 0,4 0 0 16,-3-3-57-16,-5 3-12 0,1-6-3 0,0 0 0 0</inkml:trace>
  <inkml:trace contextRef="#ctx0" brushRef="#br0" timeOffset="40552.911">23400 6326 1142 0,'0'0'32'0,"0"0"8"0,0 0-32 0,0 0-8 0,0 0 0 0,0 0 0 16,0 0 70-16,0 0 13 0,0 3 2 0,0-3 1 15,3 6-27-15,-3 0-6 0,4 5-1 0,-1-5 0 16,1-6-16-16,-4 0-4 0,7 6-1 0,0-6 0 16,-3 0-3-16,3 0 0 0,0-6 0 0,-4 6 0 0,4-6-12 0,0-3-2 15,0 4-1-15,0-1 0 0,0 0-13 0,0 0-8 16,-3 0 8-16,0-6-13 15,3 1-13-15,-4-1-2 0,-3 6-1 0,0 0 0 16,0-3-28-16,-3 3-6 0,3 0-1 0,-4 1 0 16,-3-1 0-16,3 0 0 0,-3 0 0 0,0 0 0 0,0 3 52 0,0 0 12 15,0 0 0-15,-3-3 0 0,-1 12 0 16,-3-3 15-16,3 3-3 0,-3 0-1 0,0 0 9 0,0 6 3 16,3-7 0-16,-3 13 0 0,0-3-23 0,4 2 0 15,-1 7 0-15,0-9 0 0,4 8 0 0,4-5 0 16,-4 2 0-16,3-2 0 0,1 0 13 0,-1-1 2 0,4-2 0 0,0 3 0 15,4-7-3-15,-4 1 0 0,3 3 0 0,4-3 0 16,0-1 0-16,-3 1-1 16,3 0 0-16,0-6 0 0,4 0-11 0,-1 2 12 0,1-5-12 0,-1 6 12 15,4-9-12-15,1 0 0 0,2 0-12 0,1 0-670 16</inkml:trace>
  <inkml:trace contextRef="#ctx0" brushRef="#br0" timeOffset="41270.317">24543 6358 364 0,'0'0'16'0,"0"0"-16"0,0 0 0 0,0 0 0 15,3 0 0-15,-3 0 0 0,7 0 0 0,-7 0 0 16,0 0 0-16,0 0 0 0,0 0 0 0,0 0 0 16,0 0 54-16,0 0 8 0,0 0 2 0,0 0 0 15,0 0-52-15,0 0-12 0,0 0 0 0,0 0 0 16,0 0 79-16,0 0 13 0,0 0 2 0,0 0 1 16,0 0-75-16,0 0-20 15,-7 0 8-15,-3 6-8 0,-1-6-24 0,-3 0-7 0,0 0-1 0,0 0-1 0,-4 0 33 0,4 0 0 16,0 6 0-16,0-6 0 0,-4 6 44 0,4 0 16 15,3 0 4-15,-3-6 0 0,4 8-52 0,-1-2-12 16,1 6 0-16,-1-6 0 0,4-6 28 0,0 12 2 16,0-6 1-16,3 5 0 0,1-8 1 0,-1 6 1 15,1 0 0-15,-1 3 0 0,4-1-33 0,0-5 0 16,0 6 0-16,0 0 0 0,4 2 0 0,-1-2 0 16,1 0 0-16,-1 3 0 0,1-1 0 15,3 1 0-15,0-9 0 0,-4 6 0 0,5-1 0 0,2 1 0 0,-3 3 0 16,4-3 0-16,-1-1 0 0,1-5 0 15,0 0 0-15,-1-3 0 0,1 3 0 0,3-6 0 0,-4-3 0 16,5-3 0 0,-1 0-149-16,0 0-34 0,14-29-6 0,-7 9-2 0</inkml:trace>
  <inkml:trace contextRef="#ctx0" brushRef="#br0" timeOffset="41890.553">24483 5741 806 0,'0'0'17'0,"0"0"4"0,0 0 1 0,0 0 2 0,0 0-24 0,0 0 0 16,0 0 0-16,0 0 0 0,0 0 107 0,0 0 17 16,0 0 3-16,-4 12 1 15,4-7-97-15,0 4-19 0,4 3-4 0,-4 6-8 0,3-1 39 0,1 1 1 16,3 3 0-16,-4 8 0 0,4-6-19 0,1 10-3 16,-1-7-1-16,0 15 0 0,3-2-17 0,1-4 0 15,-4 3 0-15,3 0 0 16,-3 3 55-16,1-2 7 0,-1-4 2 0,0 3 0 0,0-8-52 0,-4 2-12 15,1-3 0-15,-1 4 0 0,1-10 0 0,3 4 0 0,-7-4 0 16,3-5 0-16,1 2 0 0,-4-2 0 16,0-6 0-16,0 2 0 0,0-2 0 0,3-6 0 0,-6 0 0 15,3-6 0-15,0 0 0 0,0 0 0 0,0 0 0 0,0 0 0 16,0 0 0-16,0 0 0 0,0 0 0 0,0 0 0 16,0 0 54-16,0 0 8 0,-4 0 2 15,4-6 0-15,-3 0-52 16,3-3-12-16,0-2 0 0,0 5 0 0,0-6 0 0,3-6 0 0,-3 1 0 0,0 5 0 15,4 3 0-15,-1 3 0 0,-3 0 0 0,4-5 0 16,0 5 0-16,-4 0 0 0,7 0 0 0,-4 0 0 16,1 3 0-16,-1 0 0 0,4 3 0 0,-3 0 0 15,3 0 0-15,3 6 0 0,-3 0 0 0,4 0 0 16,0 0 0-16,-4 6 0 0,3-1 0 0,-3 1 0 16,0 0-48-16,0 8-13 0,0-8-3 15,4 6 0-15,-7-4 52 0,3 4 12 0,-4 6 0 0,1-7 0 0,-1-2 0 16,-3-3 0-16,4-1 0 0,-1-5 0 15,-3 3 48-15,4-3 13 0,-4 0 3 0,0-6 0 16,0 0-103-16,3 9-20 0,-3 5-4 0,0-14-478 16,0 0-96-16</inkml:trace>
  <inkml:trace contextRef="#ctx0" brushRef="#br0" timeOffset="42412.525">25082 6464 918 0,'0'0'20'0,"0"0"4"0,0 0 0 0,-7 3 3 0,0-3-27 0,-3 0 0 0,3 0 0 0,-4 0 0 15,4 0 37-15,-3 0 3 0,2-3 0 0,-2 3 0 16,3 0 12-16,0 0 4 0,0 0 0 0,7 0 0 15,-7 3-26-15,0 0-5 0,3 3-1 0,-3 0 0 16,4-6-24-16,-1 11 0 0,0-5 0 0,1 0 0 16,-1 3 12-16,1 0-4 0,3 5 0 0,-4-2 0 15,4-6 7-15,0 6 1 0,0-3 0 0,0 5 0 16,0 1 0-16,4-9 1 0,-4-6 0 0,3 0 0 0,4 18-17 16,-3-4 0-16,3-5 0 0,0 0 0 15,0-3 48-15,4 0 5 0,-4-6 2 0,0 0 0 16,3 6-37-16,-3-6-7 0,4-12-2 0,-4 6 0 15,4-3 26-15,-4 0 5 0,3 0 0 0,-6-2 1 16,-1 5-25-16,-3-6-4 0,0 6-2 0,4-3 0 0,-4-2-10 16,3 5 0-16,-3 6 0 0,0-6 0 0,0 0-11 0,-3 0 3 15,3 6 0-15,0 0 0 0,0 0 8 0,0 0 0 16,0 0 0-16,0 0-8 16,0 0-25-16,0 0-5 0,0 0-1 0,3 6 0 0,1 0 39 0,-4 3 0 15,-4 5 0-15,4 1 0 0,4-3 0 0,-4 5 0 16,0-8 0-16,0 9 0 0,0-6 0 0,0-1 0 15,0-11 0-15,0 12 0 0,0 0 0 0,-4-3 0 0,4-9 0 16,0 0 0-16,0 0 0 0,0 0 0 0,0 0 0 0,0 0 0 16,7 3-28-16,1-3 3 0,-1-3 0 0,3-6-719 15</inkml:trace>
  <inkml:trace contextRef="#ctx0" brushRef="#br0" timeOffset="43556.945">25100 6476 679 0,'0'0'19'0,"0"0"5"0,0 0-24 0,0 0 0 0,0 0 0 0,0 0 0 16,0 0 15-16,0 0-2 0,7 0 0 0,0 0 0 15,-3 0 19-15,3 0 4 0,-7 0 1 16,7 0 0-16,-4 6 15 0,4-6 4 0,-3 6 0 0,0-1 0 16,3 1 6-16,-4 0 2 0,1 0 0 0,-1 0 0 15,1 3-27-15,-4 2-5 0,3 1 0 0,-3 0-1 16,0 3 7-16,0-1 2 0,-3 1 0 0,3 3 0 16,0-7-1-16,-4 1 0 0,4-3 0 0,0 3 0 15,0-6-8-15,-3 0-2 0,3-6 0 0,0 0 0 16,0 0-29-16,0 0-12 0,0 0 1 0,0 0 0 15,0 0 60-15,0 0 12 0,0-12 3 0,0-6 0 0,3 3-52 0,-3-2-12 16,4-1 0-16,-1-5 0 0,4 8 0 0,-3-3 0 16,3 1 0-16,0 2 0 0,0 3 0 0,0-5-12 15,0 5 3-15,0 0 0 16,0 3-30-16,-3-2-5 0,3-1-2 16,0 6 0-16,0 0-25 0,-4 6-5 0,8 0 0 0,-4 0-1 15,0 0 19-15,-3 0 4 0,3 6 1 0,0 0 0 0,0 0 37 16,-4 11 7-16,1-8 9 0,-1 9-13 0,-3-1 1 0,4 1 1 15,-4-3 0-15,3 14 0 0,-3 3 23 0,-3-2 5 16,3-4 1-16,-4-2 0 0,4-7 22 0,0-5 4 16,-3 0 0-16,3 0 1 0,3 2-27 0,-3-2-6 15,0-6 0-15,4 0-1 0,-4-3-24 0,0-3-5 16,0 0-1-16,0 0-412 0,7-9-82 16</inkml:trace>
  <inkml:trace contextRef="#ctx0" brushRef="#br0" timeOffset="43994.053">25393 5703 1267 0,'0'0'28'0,"0"0"5"0,0 0 2 0,-4 8 1 0,1 1-36 0,-1 0 0 16,1 3 0-16,-1 0 0 0,4-1 56 0,-3-2 5 16,-1 9 1-16,4-6 0 0,0 5 3 0,0 1 1 15,4 2 0-15,-1 4 0 0,1-1-53 0,-1 4-13 16,4-1 0-16,4 10 0 0,0-10 0 0,-1 3 0 15,1 1 0-15,-1-4 0 0,4 4 0 0,-3-4 0 16,0 4 0-16,-1 2 0 0,1 3 32 0,-1-2 3 16,1-4 1-16,0 3 0 0,-1-2-27 0,1 2-9 0,-4-8 0 15,-4 5 9-15,4 3-9 0,0-8 8 0,-3 2-8 16,-1-2 8-16,1-7-8 0,-4 4 10 16,3-9-10-16,-3-1 10 0,4-2-10 0,-4-3 0 0,4 0 0 15,-4-6 0 1,0 0-36-16,0 0-10 0,0 6-2 0,0-6 0 15,0 0-107-15,0-6-21 0</inkml:trace>
  <inkml:trace contextRef="#ctx0" brushRef="#br0" timeOffset="44300.803">25449 6246 1036 0,'0'0'23'0,"-3"6"5"0,-4 0 0 0,3 0 1 16,4-6-29-16,-3 6 0 0,-4-3 0 0,7-3 0 0,0 0 108 0,0 0 16 16,0 0 4-16,0 0 0 0,-4 6-62 0,4-6-12 15,0 0-2-15,0 0-1 0,0 0-3 0,0 0-1 16,0 0 0-16,0 0 0 0,0 0-21 0,0 0-4 16,0 0-1-16,0 0 0 0,0 0-9 0,0 0-3 15,0 0 0-15,0 0 0 0,0 6-9 16,0-6 0-1,4 6 0-15,3-1 0 0,0-5 11 0,3 6 0 0,-3-6 0 0,4-6 0 0,0 6-11 0,-1-5-16 16,4 5 4-16,0-6 1 0,4 3 11 0,0 0 0 16,-1-3 0-16,1 6 0 0,0-3-16 0,-1 3-2 15,4-3 0-15,1 0 0 16,-5 3-125-16</inkml:trace>
  <inkml:trace contextRef="#ctx0" brushRef="#br0" timeOffset="44768.75">25813 6370 817 0,'0'0'23'0,"0"0"5"15,0 0-28-15,0 0 0 0,0 0 0 0,0 6 0 16,0 0 64-16,3 0 8 0,-3 2 0 0,4 1 1 15,-1 0 10-15,1 3 1 0,-1 0 1 0,1-1 0 16,-1-5-29-16,1 0-7 0,-1 3-1 0,5 3 0 16,-5-6-10-16,4-1-2 0,-3 1-1 0,-4-6 0 0,0 0-12 0,3 6-3 15,4-6 0-15,0-6 0 0,-3 6 25 0,3-6 5 16,0 1 1-16,-4-7 0 0,5 3-31 0,-5-3-5 16,4 0-2-16,-3 1 0 0,-4-1-13 0,0-3 0 15,0 0 0-15,-4 7 0 16,4 2-48-16,-3-6-13 0,3 6-3 0,-4-9 0 0,1 7 52 0,-1-1 12 15,0 3 0-15,-3 0 0 16,4 6-31-16,3 0-3 0,0 0-1 0,-7 0 0 16,7 0 5-16,-7 6 1 0,0 0 0 0,0-3 0 0,0 3 29 0,0 11 0 15,3-5 0-15,-3 0 0 0,3 0 0 0,-3 5 0 16,4-2 0-16,-1 3 0 0,1-7 31 0,-1 4 12 16,1 3 2-16,-1-1 1 0,4 1-17 0,-3-3-3 0,3 2-1 0,3 1 0 15,-3-9-2-15,4 8-1 0,-1-5 0 16,4 0 0-16,-3-6-12 0,-1 5-2 15,4-11-8-15,0 6 12 16,4-3-38-16,-4 0-8 0,4-6-2 0,-1 0 0 16,1 3-104-16,3-6-22 0,18-17-4 0,-11 5-1 0</inkml:trace>
  <inkml:trace contextRef="#ctx0" brushRef="#br0" timeOffset="45194.721">26084 6320 1267 0,'0'0'28'0,"0"0"5"0,0 0 2 0,0 0 1 0,4 6-36 0,-1-3 0 15,1 3 0-15,-1 0 0 0,1 5 58 0,0-5 5 16,-1 6 1-16,1-6 0 0,-1 6 0 0,1 2 0 16,-1-2 0-16,1 6 0 0,-1-7-15 0,1 1-2 15,-1-3-1-15,-3 9 0 0,0-7-24 0,0 7-5 31,4-9-1-31,-4 3 0 0,0-1-16 0,3 1 0 0,-3-12 8 0,0 6-8 0,0-6 0 0,0 0 0 16,0 0 0-16,0 0 0 0,0 0 28 0,0 0 3 16,0 0 0-16,0 0 0 0,0 0-11 0,0 0-1 15,0 0-1-15,-3-6 0 0,-1 6-10 0,1-6-8 16,-1 0 12-16,1-5-12 0,3 5 0 0,-4-3 0 16,1 3 0-16,-1-6 0 15,1 6 0-15,-1-11 0 0,-3 5-10 0,3 0 10 0,1-2-11 0,-1 2 3 0,4 0 0 0,-3 0 0 16,-1-2 8-16,4 2-10 0,0 0 10 0,0 0-10 31,0 1-21-31,0-1-4 0,4 3-1 0,-4-3 0 0,3-5 36 0,1 8 0 0,-1 0 0 0,1 0 0 16,0 3-10-16,3-6 10 0,0 1-8 0,0 5 8 15,0-6-53 1,3 6-6-16,4-3-1 0,-3 3 0 0,3 6-3 16,0-5-1-16,4 5 0 0,-4-6-640 0</inkml:trace>
  <inkml:trace contextRef="#ctx0" brushRef="#br0" timeOffset="64859.248">26885 5994 638 0,'-3'-6'18'0,"3"6"4"0,0 0-22 0,0 0 0 0,-4-6 0 0,4 0 0 32,-3-3-27-32,3 6-9 0,-4-3-3 0,4 6 0 0,-3-3 39 0,3 3 0 0,0-5 0 0,0-1 0 15,0 6 15-15,-4-6 1 0,4 0 0 0,0 6 0 16,-4-6 35-16,4 6 7 0,0 0 2 0,0 0 0 16,0 0 32-16,0 0 6 0,0 0 2 0,0 0 0 15,0 0-52-15,0 0-9 0,0 0-3 0,0 0 0 16,0 0-9-16,0 0-3 0,4 12 0 15,0-6 0-15,-1 0 8 0,4 5 2 0,-3 10 0 0,3-9 0 16,-4 5 18-16,1 10 3 0,-1-4 1 0,4 1 0 16,-3-4-30-16,3 4-6 0,-4-4 0 0,1 10-1 15,-4-1 87-15,-4 4 18 0,1-4 3 0,3 3 1 16,-4-2-154-16,4 2-30 16,0 0-7-16,0-2-1 0,0 2 82 0,0 3 16 0,0-5 3 0,-3 2 1 15,3 0-25-15,-4 4-5 0,-3-4 0 0,4 9-8 0,-1-8 22 16,4-4-2-16,-3-3-1 0,3 4 0 0,0-13-19 15,0-2 0-15,0-3 0 0,3 0 0 0,-3-1 0 16,0-5 0-16,4-6 0 0,-1 0 0 0,4 0 0 0,-7 0 0 16,0 0 0-16,0 0 0 0,0 0 0 0,7-6 0 15,4-5 0-15,-4-1 0 0,0-3 0 0,0 3 0 16,0-5 0-16,-3 5 0 0,3 0 20 0,-4-2 0 16,1-1 0-16,-1 0 0 0,1 3-36 0,-1-5-6 15,1 2-2-15,-4 3 0 16,0 1-28-16,0-1-7 0,0-3-1 0,0 15 0 0,-4-9 60 15,1 0 16-15,3 9 0 0,0-11 1 16,0-1-38-16,-4 0-8 0,4 0-2 0,-3 1 0 0,3 11 18 0,0-9 3 16,0 9 1-16,0 0 0 0,0 0 9 0,-4-12-10 15,4 0 10-15,0 12-10 0,0 0 10 0,0 0-12 0,0 0 12 0,0 0-12 16,0 0 12-16,4-11-10 16,-4 11 10-16,0 0-10 0,3-9 10 0,-3 9 0 0,0 0 0 0,7-9 0 15,-7 9 0-15,8-3 0 16,-1 3 0-16,0-6 0 0,0 6-11 0,0 6 11 0,0-6-13 0,3 9 5 15,-3-3 8-15,0 5 0 0,4 1 0 0,-4 0 0 16,0 3 0-16,0 2 0 16,0 1 0-16,0-6 0 0,0 2-11 0,0 1-6 0,-3 0-2 0,3 8 0 15,-3-8 19-15,-1 0 0 0,1 5 0 0,-1-8 0 16,-3 0 0-16,0 0 0 0,4-7 0 0,-4 4 0 16,0-3 0-16,0-6 0 0,0 0 0 0,0 0 0 15,0 0 0-15,0 0 0 0,0 0 0 0,0-6 0 16,0-5-55-1,0 5-7-15,0 6-2 0,0-12 0 0</inkml:trace>
  <inkml:trace contextRef="#ctx0" brushRef="#br0" timeOffset="65279.816">27199 6511 673 0,'0'0'14'0,"0"0"3"0,0 0 1 0,0 0 2 0,0 0-20 0,0 0 0 0,0 0 0 0,0 6 0 16,0 0 67-16,0 3 9 0,0 2 1 0,0-5 1 15,0 6 19-15,0-6 4 0,0 3 1 0,4 2 0 16,-4-5-24-16,0 6-5 0,0-6-1 0,3 0 0 16,-3-6-25-16,0 0-6 0,4 12-1 0,3-4 0 15,-4 4-31-15,4 0-9 0,0-6 0 0,1 11 0 0,-1-5 0 16,3-3 0-16,1 0 0 0,3 6 0 15,0-4 56-15,0-5 6 0,0 6 2 0,-3-6 0 16,3 6-103-16,0-7-20 0,-3-2-4 0,-1 3-1 16,1-6-51-16,-1 0-10 0,1 0-3 0,-4 0 0 0</inkml:trace>
  <inkml:trace contextRef="#ctx0" brushRef="#br0" timeOffset="65712.57">27337 6449 871 0,'0'0'19'0,"0"0"4"0,0 0 1 0,0 0 0 0,0 0-24 0,0 0 0 0,0 6 0 0,3 0 0 15,1 0 64-15,-1 3 7 0,1-3 1 0,-1 5 1 16,1 1-4-16,-1-3-1 0,1 6 0 0,3 5 0 16,-3-2-7-16,3 5-1 15,-4-2-1-15,1 5 0 0,-1-2-17 0,-3 5-3 0,0 10-1 0,0-10 0 0,4 3-30 16,-1-2-8-16,-3 2 0 0,4 3 0 0,-4-8 0 0,0 8 0 15,-4-3 0-15,4-2 0 16,-3 2 36-16,3-2 7 0,0-10 1 0,0 10 0 0,-4-4-20 0,1 3-3 16,3-5-1-16,0 2 0 0,0-8-20 15,0-3 0-15,-4 2 0 0,4 1 0 16,0 0 0-16,0-10 0 0,0 1 0 0,-3 6 0 16,3-9-47-16,0-6-13 0,0 0-4 0,0 0 0 15,0 0-102-15,0 0-21 0,0 0-4 0,0 0-1 0</inkml:trace>
  <inkml:trace contextRef="#ctx0" brushRef="#br0" timeOffset="66750.303">27499 6555 1146 0,'0'0'32'0,"0"0"8"0,0 0-32 0,0 0-8 0,0 0 0 0,0 0 0 16,0 0 52-16,0 0 10 0,0 0 2 0,0 0 0 0,0 0-42 0,0 0-8 16,0 0-2-16,0 0 0 0,0 0 32 0,0 12 7 15,0-3 1-15,0 5 0 0,4-5-20 0,-4-3-3 16,0 6-1-16,0-12 0 0,0 0-8 0,0 0-3 16,0 6 0-16,0 11 0 0,0-8 38 0,0 9 7 15,0-6 2-15,0-1 0 0,0 4-52 0,0 0-12 16,0 5 0-16,0-8 0 0,-4-3 0 0,4 6 0 15,0-1 0-15,0-2 0 0,0 0 0 0,-3-6 0 16,3 0 0-16,0-1 0 0,0 1 0 16,0 0 0-16,0-6 0 0,0 0 0 0,0 0 54 0,0 0 8 15,0 0 2-15,0 0 0 0,0 0-52 0,0 0-12 16,0 0 0-16,0 0 0 0,0-9 0 0,3 1 0 0,1-4 0 0,-4 0 0 16,3-6 0-16,1-2 0 0,-1 2 0 15,1 1 0-15,3-10 0 0,-4 9 0 0,1 1 0 16,-1 2 0-16,1-3 0 0,-1 1-18 0,-3-1 4 15,4-2 1-15,-4 8-6 0,3 6-1 0,-3-6 0 0,4 6 0 16,-4-8 20-16,0 8 0 0,3 0 0 0,-3 6 0 16,0 0-31-1,0 0 1-15,0 0 0 0,0 0 0 0,0 0 30 0,4 6 0 0,3-3 0 0,-3 3 0 16,3 5 0-16,-7-11 0 0,7 6 0 0,-4-6 0 16,-3 0 0-16,7 6 0 0,0 0 0 15,0 0 0-15,-3 0 0 0,3 0 0 0,-4 5 0 0,5-2 0 16,-5 3 0-16,1-6 0 0,-1 6 0 0,1-7 0 15,-4-5 0-15,0 0 0 0,3 9 0 0,1-3 0 0,-4-6 0 16,0 12 0-16,0-6 0 0,0 0 0 0,0-6 0 16,0 11 0-16,0-11 0 0,0 0 0 0,0 0 0 0,0 0 0 15,0 0 0-15,0 0 0 0,0 0 0 0,0 0 0 16,0 0 0-16,0 0 0 0,0 0 0 0,0 0 0 16,0 0 0-16,0 0 0 15,0 0 0-15,0 0 0 0,0 0 0 0,0 0 0 0,0-5 0 0,3-1 0 16,-3-6 0-16,4 6 0 0,-1-3 0 0,-3 0 0 15,4 6 0-15,-4-8 0 0,3-1 0 0,-3 0 0 16,4-8 0-16,-1 8 0 0,-3 0 0 0,4 0 0 16,-1-2 0-16,-3 5 0 0,4 0 0 0,0 3 0 15,-1-6 0-15,-3 1 0 0,4 5 0 0,-1 0 0 0,1 0 0 0,-4 6 0 16,0 0 0-16,7-3 0 0,-4 0 0 0,-3 3 0 16,0 0 0-16,7 0 0 0,-3-3 0 0,-4 3 0 15,7 0 0-15,-4 3 0 0,4-3 0 0,1 3 0 16,-1 0 0-16,-4 0 0 0,4 0 0 0,0 3 0 15,-3 0 0-15,3 5 0 0,-4-5 0 0,1 6 0 16,-1-3 0-16,1 3 0 0,-4 11 0 0,3-5 0 16,-3-1-57-1,0 4-6-15,0-9-1 0,-3 11 0 0,3-2 52 0,-4 2 12 16,4-5 0-16,0 3 0 0,-3-4 0 0,3-2 0 0,0 5 0 0,0-5 0 16,0 3 0-16,3-9 0 0,-3 2 0 0,0-5 0 15,4 0 0-15,-4-6 0 0,3 6 0 0,-3-6 0 16,0 0 0-16,0 0 0 0,0 0 0 0,0 0 0 15,4 0-16-15,-1-6-1 0,5 0 0 0,-1 0-485 16,-4-2-97-16</inkml:trace>
  <inkml:trace contextRef="#ctx0" brushRef="#br0" timeOffset="67522.341">27965 6567 1267 0,'0'0'28'0,"0"0"5"0,0 0 2 0,0 0 1 0,-4 6-36 0,4-6 0 0,0 0 0 15,0 0 0-15,0 0 58 0,0 3 5 0,0 8 1 0,0-5 0 16,0-6 0-16,0 0 0 0,0 0 0 0,0 0 0 16,0 0-26-16,0 0-5 0,0 0-1 0,4 12 0 15,-1-6-11-15,1 0-2 0,-4-6-1 0,0 0 0 16,0 0-4-16,0 6-1 0,-4 5 0 0,4-2 0 16,-3 3-13-16,3 0 0 0,-4 5 0 0,4-5 0 15,-3 3 0-15,-1 3 0 0,1-7 0 16,-1 1 0-16,1-6 0 0,-1 0 0 0,4-6 0 15,0 9 0-15,0-9 0 0,0 0 0 0,0 0 0 0,0 0 0 16,0 0 57-16,0 0 6 0,0 0 1 0,0-9 0 16,0-3-52-16,0 6-12 0,0-11 0 0,0 2 0 15,0 3 0-15,0 0 0 0,0 12 0 0,0-6 0 16,0-11 0-16,0 2 0 0,0 3 0 0,0 1 0 0,0-7 0 16,0 6 0-16,0-2 0 0,0 2 0 0,0 6 0 0,4 0 0 15,-1 0 0-15,1-6-10 0,-1 6-3 0,1-5-1 16,-1 2 0-16,1 3 0 0,3 0 2 0,-4-6 0 15,4 1 0-15,0 5 0 16,4-6-18-16,-4 6-3 0,0-3-1 0,0-2 0 0,4 5 34 16,-4 0 0-16,0 0 0 0,0 0 0 0,-4-3 0 0,4 3 0 15,-3-3 0-15,0 7 0 0,-4 2 0 0,0 0 0 0,3 0 0 16,-3 0 0-16,0 0 0 0,0 0 0 0,0 0 0 0,4 0 0 16,-1 8 0-16,1 1 0 0,-4 0 0 0,0 3 0 15,0 0 0-15,-4 2 0 16,8 1 0-16,-8 6 0 0,4-4 0 0,-3 1 0 0,3 2 0 15,0-2 0-15,0-3 0 0,0 8 0 16,0-11 0-16,0 6 0 0,3-7 0 0,-3 4 0 16,0-3 0-16,4 0 0 0,-4 5 0 0,7-8 0 0,-4 3 0 0,1 5 0 15,-1-5 0-15,1 0 0 16,-1-3 0-16,-3 5 0 0,4-5 0 0,-1 3 0 0,-3 0 0 0,4 0 0 16,-1-4 0-16,-3 1 0 0,0 0 0 0,4-3 0 15,-4 6-58 1,0-1-5-16,0-5-1 0,0-6 0 0,0 0 0 0,0 6 0 0,0 0 0 15,0-6 0-15,0 0 0 0,0 0 0 0,0 0 0 0,0 0 0 16,0 0-51-16,0 0-10 0,0-6-3 0,0 0-170 16,0-5-34-16</inkml:trace>
  <inkml:trace contextRef="#ctx0" brushRef="#br0" timeOffset="68210.69">28190 6611 742 0,'0'0'20'0,"0"0"7"0,0 0-27 0,0 0 0 0,0 0 0 0,0 0 0 16,-7 6 76-16,7-6 11 0,0 6 1 0,0-6 1 15,0 0-20-15,0 0-4 0,0 0-1 0,0 0 0 16,0 0 0-16,0 0 0 0,4 6 0 0,-4-6 0 16,3 5 0-16,-3-5 0 0,0 0 0 0,8 0 0 15,-5 3-51-15,4 0-13 0,0-6 0 0,0 3 0 16,0 0 0-16,0 0 0 0,0 0 0 0,0 0 0 15,4-3 54-15,0-2 8 0,-1-7 2 0,1 6 0 16,3-6-52-16,-4 0-12 0,5-2 0 0,-5 2 0 16,-3 0 54-16,4-5 8 0,-4 2 2 0,0 3 0 15,-4 0-123-15,4 1-24 16,1 5-5-16,-5-6 0 0,1 3 39 0,-1 3 8 0,-3-5 1 0,0 11 1 16,0-6 18-16,-3 0 3 0,3 6 1 0,0 0 0 15,-4-6-25-15,1 6-5 0,-5-6-1 0,5-3 0 16,-4 6 29-16,7 3 6 0,-7-3 1 0,0 3 0 0,-4-3 12 0,1 3 16 15,-1 0-3-15,0 0-1 0,4 3-12 0,-3 0 0 16,3 3 0-16,0 0 0 0,-4 0 0 0,4 6 0 16,-3-1 0-16,2 1 0 0,1 0 0 15,0 3 0-15,0 2 0 0,0-2 0 0,4 3 0 0,-1 5 0 16,1-5 0-16,3-4 0 0,-4-2 0 0,4 6 0 16,0-6 0-16,-3-1 0 0,3 4 57 0,0-3 6 15,0 5 1-15,0-5 0 0,0-6-52 0,0 3-12 16,3 0 0-16,-3 5 0 0,4-8 54 0,-1 0 8 0,4 0 2 0,-3 3 0 15,3 3-52 1,-4-6-12-16,4-1 0 0,0 1 0 0,1 0 0 0,2 0 0 16,-3 0 0-16,4 0 0 0,-4-6 0 0,7 9 0 0,0-1 0 15,-3-5 0-15,-1-3 0 0,1-3 0 0,3 3 0 16,-4 0 0 0,5 0-51-16,-5 0-9 0,4-2-3 0,0 2 0 15,-3-3-1-15,3 0 0 0,-3 3 0 0,-1-3-409 0,1-3-83 0</inkml:trace>
  <inkml:trace contextRef="#ctx0" brushRef="#br0" timeOffset="82081.026">29217 6629 860 0,'0'0'19'0,"0"0"4"0,0 0 1 0,0 0 0 0,0 0-24 0,0 0 0 0,0 0 0 0,0 0 0 15,0 0 78-15,0 0 11 0,0 0 3 0,0 0 0 16,0 0-23-16,0 0-4 0,0 0-1 0,0 0 0 16,0 0-44-16,0 0-10 0,0 0-2 0,0 0 0 15,0 0 18-15,0 0 3 0,0 0 1 0,-7-6 0 16,0 6-30-16,0-6-10 0,0 0 0 0,0 6 0 15,0-6 10-15,-4 0 0 0,1 6 0 0,-1 0 0 16,0 0 18-16,1 0-1 0,-4 0 0 0,3 6 0 16,1 0-1-16,-1 0-1 0,0-6 0 0,1 6 0 15,-1 5 8-15,-3-5 1 0,4 6 1 0,2 3 0 0,-2-3-2 16,3 5-1-16,0-8 0 0,0 3 0 16,3 5-22-16,4-5 9 0,-3 3-9 0,3 0 0 15,3-1 0-15,1-2 0 0,-1 0 0 0,1 0 0 0,3-1 0 16,0-2 0-16,0 3 0 0,4 0-9 15,-4-12 9-15,7 6 9 0,-4-6-1 0,4 5-8 0,4-5 8 0,-4-5-8 16,7-7 0-16,-3 0 0 0,3-6 9 0,4-2-1 16,-4-4-8-16,4-8 12 0,3 3-1 0,-3-4-1 15,3-11 0-15,-7 3 0 0,0-9-10 0,-3 6 0 16,-4-3 0-16,-4 3 0 0,-3-6-14 0,-3 3 5 16,-4 0 1-16,0 6 0 0,-4-4 8 0,1 10-10 15,-4-3 10-15,-4-3-10 0,4 3-8 0,-3 5-2 16,3-2 0-16,-4 3 0 0,-3 2 4 0,3 4 0 0,1-4 0 0,-1 10 0 15,1 2 16-15,3 1 0 0,0 5 0 0,3 6 0 16,0-3 15-16,4 9 6 0,0 0 2 0,0 0 0 31,0 0-43-31,0 15-9 0,0-9-2 0,0 11 0 0,4-5 23 0,0 15 8 16,-4-10 0-16,3 7-9 0,1 2 9 0,-1 4 0 0,1 2 0 16,-1-3 0-16,1 4 0 0,-1 2 0 0,1-3 0 15,-1 3 8-15,1 4 3 0,-1 5 1 0,1-3 0 0,-4 3 0 16,3 0-12-16,1-3 0 0,3 3 0 0,-4 1 0 15,1-7 20-15,-4 3-2 0,7-3 0 0,-3-9 0 16,-1 4-18-16,1-4-14 0,-1-8 2 0,1 2 1 16,-1-5 11-16,1-3 0 0,3-4 0 0,-7 1 0 15,3-6-12-15,1 0-6 0,-4-6-2 0,0 0 0 16,0 0-15 0,0 0-3-16,0 0-1 0,0 0 0 0,0 0-14 0,0 0-3 0,0 0-1 15,0 0-367-15,0 0-74 0</inkml:trace>
  <inkml:trace contextRef="#ctx0" brushRef="#br0" timeOffset="82748.987">29496 6590 679 0,'0'0'19'0,"0"0"5"0,3 9-24 0,1-3 0 0,-1 0 0 0,1 6 0 16,-4-12 57-16,7 0 7 0,0 11 2 0,-3-5 0 15,-4-6 14-15,3 6 2 0,4-3 1 0,-7-3 0 16,4 6-15-16,-4-6-2 0,7 6-1 0,-7-6 0 16,0 0-17-16,0 0-3 0,0 0-1 0,7 0 0 15,0 0-21-15,-7 0-5 0,3 0-1 0,-3 0 0 0,7-6-2 0,-7 6-1 16,7-3 0-16,-7 3 0 15,4-6 9-15,-4 6 1 0,7-3 1 0,-7 3 0 0,4-3-25 0,-4 3 8 16,0 0-8-16,0-6 0 0,3-5 0 0,-3-1 0 16,0 0 8-16,0 3-8 0,0-2 0 0,0-1 0 15,-3 0 0-15,3 0 0 0,-4-5 0 0,0 5 0 16,1 3 0-16,-1-3 0 16,1-5-27-16,-4 8-4 0,3 0-1 0,-3 0 0 0,0 3 16 0,4 1 2 15,-4 5 1-15,0 0 0 0,0 0-9 0,-4 0-2 16,4 11 0-16,-4-8 0 0,1 9 13 0,3 6 3 0,-4-7 0 15,0 7 0-15,1 3 8 0,3 2-12 0,0 1 12 16,0 2-12-16,3-8 26 0,-3 2 5 0,4 4 1 16,-1-1 0-16,4-2-20 0,0 2-16 15,0 1 4-15,0-3 0 0,0-4 12 0,0 1 15 0,7-3-3 0,-3-1-1 16,3 1 9-16,0 3 3 0,0-13 0 16,0 4 0-16,3 0-9 0,1-3-2 15,0 3 0-15,3-3 0 0,-4-6-12 0,4 6-8 0,1-6 8 0,2 0-13 31,-3 0-16-31,4-6-3 0,-4 0-1 0,4-6 0 16,-1 6-109-16,4-3-22 0,-3-2-4 0</inkml:trace>
  <inkml:trace contextRef="#ctx0" brushRef="#br0" timeOffset="83506.029">30043 5988 507 0,'0'0'11'0,"0"0"2"0,0 0 1 0,0 0 1 0,0 0-15 0,0 0 0 0,0 0 0 0,0 0 0 0,0 0 0 0,0 0 8 15,0 0-8-15,0 0 0 0,0 0 52 0,0 0 5 16,0 0 1-16,0 6 0 0,0-1 26 0,0 7 4 16,0-3 2-16,0 0 0 0,3 0-9 0,-3 2-1 15,4 7-1-15,-1-3 0 0,1 0-10 0,3 5-1 16,-4-8-1-16,4 3 0 0,0 8-17 0,-3 1-3 15,3 2-1-15,0 3 0 0,0-2-6 0,0 2 0 16,0-2-1-16,0 8 0 0,-3-9-16 16,3 10-3-16,0-4-1 0,-4 3 0 0,4-2 7 0,-3 2 2 0,-1-6 0 15,1-2 0-15,0 2-12 0,-1-2-3 16,-3 2 0-16,4 3 0 0,-4-8-4 0,0-3-1 16,0 2 0-16,-4-5 0 0,4-4-8 0,0 4 0 0,0 0 0 0,0-12 8 15,0 5-18-15,0-11-4 0,0 3-1 0,0-3 0 31,0 0-49-31,0 0-9 0,0 0-3 0,4-3 0 16,-1-3-71-16,1-5-14 0,-1-7-3 0,1 0-1 0</inkml:trace>
  <inkml:trace contextRef="#ctx0" brushRef="#br0" timeOffset="83963.375">30314 5982 1263 0,'0'0'28'0,"0"0"5"0,0 0 2 0,0 0 1 0,0 0-36 0,0 0 0 15,0 0 0-15,0 0 0 0,0 0 35 0,0 0 0 0,0 0 0 0,4 0 0 16,-4 0-9-16,0 0-2 0,0 0 0 0,0 0 0 16,0 0 4-16,0 0 0 0,0 0 0 0,0 0 0 15,0 0 8-15,3 6 3 0,4 0 0 0,-7-1 0 16,0 7-7-16,0-3-2 0,4 0 0 0,-4 6 0 15,3 2-13-15,-3-5-2 0,4 6-1 0,-4-4 0 16,3 4-4-16,1-6-1 0,-1 5 0 16,1 4 0-16,3-3-9 0,0 5 0 0,-3-2 0 0,3 2 0 15,0-8 0-15,0 3 8 0,-4-1-8 0,1 1 0 16,-1-6 0-16,-3 8 0 0,4-8 0 0,-1-6 0 31,1 6-64-31,-4-4-11 0,3 1-2 0,1 0-443 0,-4-3-88 0</inkml:trace>
  <inkml:trace contextRef="#ctx0" brushRef="#br0" timeOffset="84784.59">30769 6679 906 0,'0'0'25'0,"0"0"7"0,0 0-32 0,0 0 0 0,0 0 0 0,0 0 0 16,0 0 77-16,0 0 9 0,0 0 2 0,0 0 0 15,0 0 12-15,0 0 4 0,0 0 0 0,0 0 0 0,0 0-66 0,0 0-13 16,0 0-2-16,0 0-1 0,0 0-10 0,0 0-3 15,0 0 0-15,0 0 0 0,0 0 19 16,0 0 4-16,0 0 1 0,4 5 0 16,-4-5-21-16,3 6-4 0,4-6 0 0,0 6-8 15,-3-6 8-15,3 0-8 0,0 0 0 0,-3 0 0 16,3 0 0-16,0 0 10 0,3 0-10 0,-3 0 8 0,0 0-8 0,0-6 0 16,1 6 0-16,-1 0 0 0,0-6 0 15,-4 6 0-15,4-11 0 0,0 11 0 0,0-6-17 16,-3 0-6-16,3 0-1 0,-4 0 0 0,4 0 12 0,-3-3 3 15,0-2 0-15,-1-1 0 0,-3 0-4 0,4 3-1 16,-4-5 0-16,0 5 0 0,0-3-5 0,-4 6-1 16,4-11 0-16,-3 8 0 0,-5-3 4 0,5 6 1 15,-8-6 0-15,4 7 0 0,0-1 15 0,0 0-12 16,0-3 12-16,-3 6-12 0,-1-3 12 0,0 3 15 16,-3 6-3-16,4 0-1 0,-1 3-11 0,1 3 8 15,-1-3-8-15,4 5 8 0,0 7-8 0,0-6 8 16,3 8-8-16,-3 4 8 0,0-4-8 0,0-2 0 0,7 0 0 15,-7-7 8-15,4 7 16 0,-1 3 2 16,0-4 1-16,1 1 0 0,3 3 1 0,0-10 0 16,-4 1 0-16,4 0 0 0,4 3-5 0,-1-4-1 0,1 1 0 15,0 0 0-15,3 0 0 0,-4-4 0 0,1 1 0 0,-1 6 0 16,4-3-4-16,-3-6-1 0,3-1 0 0,0 1 0 16,3 0-4-16,-2-3-1 0,2 0 0 0,-3 0 0 15,4 3-12-15,-4 0 11 0,3-6-11 0,-3 0 10 16,4 0-10-16,0-6 0 0,-1 6 0 0,1-3 0 15,-1 0-36-15,-3 0-4 16,7 0 0-16,-3 0 0 0,0-3-32 0,-1 6-6 0,4-6-2 0,-3 1 0 16,0-1-108-16,-1 0-23 15,11-6-4-15,-7 0-1 0</inkml:trace>
  <inkml:trace contextRef="#ctx0" brushRef="#br0" timeOffset="85220.603">30787 6291 1220 0,'0'0'34'0,"0"0"9"0,0 0-35 0,0 0-8 0,0 0 0 0,0 0 0 15,0-6 55-15,0 0 9 0,0 0 1 0,3-3 1 0,1 3-45 0,3-6-9 16,-3 7-1-16,-1-1-1 0,1-6-10 0,3 0 0 16,-4-3 0-16,1 10 0 0,3-7 0 0,-4 6 0 15,4 0 0-15,0-9 0 0,0 4 28 16,4 5 3-16,-4-6 1 0,0 6 0 16,0-6-44-16,0 4-9 0,0 2-2 0,-3-3 0 15,3 6-40-15,0-3-8 0,-4-6-1 0,5 6-515 16</inkml:trace>
  <inkml:trace contextRef="#ctx0" brushRef="#br0" timeOffset="86084.095">31298 6576 1033 0,'0'0'22'0,"0"0"5"0,0 0 1 0,0 0 2 0,0 0-30 0,0 0 0 0,0 0 0 0,0 0 0 16,-3 9 73-16,3-9 9 0,-7 5 2 0,7-5 0 15,0 9-45-15,0-9-9 0,-4 6-2 0,1 0 0 16,-1 0 5-16,4-6 1 0,0 0 0 0,-3 6 0 16,3-6-10-16,0 11-1 0,0-11-1 0,0 0 0 15,0 0-9-15,0 0-1 0,0 0-1 0,0 0 0 16,0 0 17-16,0 0 4 0,0 0 1 0,0 0 0 16,0 0-33-16,0 0 0 0,0-11 0 0,0 5 0 15,0 0-23-15,0 0-1 0,0 0-1 0,-4-6 0 16,1 4-11-16,-1 2-1 15,1-6-1-15,-1 6 0 0,-3 0-1 0,4 0 0 16,-5-5 0-16,-2 2 0 0,-1 3 39 0,1 0 0 0,-1 6 14 0,-3-6-4 16,3 6 17-16,-3 0 3 0,0 0 1 0,4 6 0 15,-4-6-20-15,-1 9-11 0,1-3 12 0,4 5-12 16,-1 1 17-16,1 6-3 0,-1-9-1 0,0 8 0 0,4-5-5 16,0 0 0-16,4 5-8 0,-4-5 12 0,3 3 4 0,4 3 1 15,0-1 0-15,0-5 0 0,4 0 7 0,3 8 0 16,0-8 1-16,0 0 0 0,3 3-2 0,-2-4-1 15,6 1 0-15,-4-6 0 0,1 0-5 0,3 6-1 16,-4-7 0-16,5 1 0 0,-1 0 5 0,0-6 1 16,0 3 0-16,0-3 0 0,0 0-35 0,0-3-7 15,-3 3-2-15,-1 0 0 16,5-3-20-16,-5 3-4 0,-3-3-1 0,0 0 0 16,0 0-1-16,0 3 0 0,-3-2 0 0,3-1 0 15,-7 3-97-15,0 0-20 0,11-6-4 0,-11 6-1 0</inkml:trace>
  <inkml:trace contextRef="#ctx0" brushRef="#br0" timeOffset="86738.162">31457 6511 1335 0,'0'0'29'0,"0"0"7"0,0 0 0 0,0 0 2 0,0 0-30 0,0 0-8 0,0 0 0 0,0 0 0 0,-7 0 16 0,7 0 1 15,-3 6 1-15,-4 0 0 0,3 3-9 0,-3 2-1 16,3-5-8-16,1 6 12 0,-1-6 20 0,1 6 4 15,-1 2 1-15,-3-2 0 0,7-12 6 0,-3 6 1 16,-4 6 0-16,0-1 0 0,3 1 4 0,1 3 0 16,-1-9 1-16,1 11 0 0,-1-5-17 0,0-6-4 15,1 6-1-15,3 3 0 0,-4-4-12 0,1-5-3 16,3 0 0-16,0 3 0 0,0-3-12 0,0 3 8 16,3-4-8-16,-3-5 0 0,4 9 14 0,-1-3-3 15,1-6-1-15,-4 0 0 0,7 6-2 0,0-6 0 0,0 6 0 0,0-6 0 16,0-6 0-16,4 6-8 0,-4 0 12 0,3-6-4 15,1 0 2-15,0 0 0 0,-4 1 0 0,3-10 0 16,-3 9-10-16,4-6 0 0,-4 6 0 0,0-5-11 16,-3-4 11-16,3 3 0 0,0 6-9 15,-4-6 9-15,1 7 0 0,-1-7 0 0,-3 6 0 16,4-6 0-16,-4 3-17 0,0 3 1 0,0-5 0 0,0-1 0 16,3 6-5-16,-3 0-1 0,0-3 0 0,0 6 0 31,0-5-6-31,0 2-2 0,0 6 0 0,0 0 0 15,0-6-2-15,0 6 0 0,4-6 0 0,-4 6 0 16,0 0-7-16,0 0-1 0,0-6-1 0,0 6 0 16,0 0-5-16,0 0-1 0,0 0 0 0,0 0 0 15,0 0 13-15,-7 0 2 0,0 0 1 0,0-6 0 0,0 6 7 0,0 6 2 0,0-6 0 0,-1 0 0 16,-2 6 22-16,3-6-11 0,-4 6 11 0,1 0-8 0,-1-3 8 16,4 0 0-16,-4 5 0 0,1-5 0 0,3 6 0 0,-4-9 0 15,4 6 0-15,0 0 0 0,0 0 0 0,0 0-18 16,0 0 3-16,7-6-353 15,0 0-72-15</inkml:trace>
  <inkml:trace contextRef="#ctx0" brushRef="#br0" timeOffset="87347.105">31683 5950 1119 0,'0'0'24'0,"0"0"6"0,0 5 1 0,0 4 1 0,-4 3-32 0,4 0 0 0,0-6 0 0,0 5 0 0,0-5 69 0,-3 6 8 16,3-3 2-16,0 3 0 0,0-1-11 0,-4-5-3 15,4 12 0-15,0-9 0 0,0 8-7 0,0-5-2 16,0 0 0-16,0 0 0 0,0 2-24 0,4 4-4 16,-1 5-2-16,-3-5 0 0,4 3 0 0,-1 2 0 15,1-2 0-15,0 2 0 0,-1 1-12 0,1 2-2 16,-4-2-1-16,3 2 0 0,1-2-2 0,-1 2 0 16,-3-2 0-16,0 5 0 0,4-8 6 0,-4 8 1 15,0-11 0-15,0 8 0 0,-4-8-16 16,4 5 9-16,0 4-9 0,0-4 8 0,0 1-8 15,-3 2 8-15,3-8-8 0,0 5 8 0,0-2-8 0,-4-3 0 16,1-1 9-16,3-2-9 0,0 3 0 0,0-7 8 0,0 1-8 0,0 0 0 16,-4 3 0-16,4-9 8 15,0-6-8-15,0 5 0 0,4 1 0 0,-4-6-8 0,0 0 0 16,0 0 0 0,0 0-25-16,0 0-5 0,0 0-1 0,0 0 0 15,3-6-33-15,1 6-6 0,-4-5-2 0,3-7-476 0,1 0-96 16</inkml:trace>
  <inkml:trace contextRef="#ctx0" brushRef="#br0" timeOffset="88091.703">31930 6573 1335 0,'0'0'29'0,"0"0"7"0,0 0 0 16,0 0 2-16,0 0-30 0,0 0-8 0,0 0 0 0,0 0 0 0,0 0 62 0,0 0 11 15,-4 3 3-15,4-3 0 0,0 0-24 0,0 11-5 0,0-11-1 0,0 0 0 16,0 0-3-16,0 0-1 15,0 0 0-15,0 0 0 0,4 6-11 0,-4-6-3 0,3 6 0 0,-3-6 0 16,0 0-16-16,7 6-3 16,1 0-1-16,-1 0 0 0,-4-12-8 0,4 6 0 0,0 0 0 0,0 0 0 15,4-6-8-15,-4 6-4 0,4-6-1 0,-4 6 0 16,3-9 13-16,1 6 0 0,-1-5-10 0,-3 5 10 16,0 0 0-16,1 3-11 0,-1-6 11 0,3 0-8 15,-3 0 8-15,0 6 0 0,0-6 0 16,0 6 0-16,0-6-8 0,-7 6 0 0,0 0 0 0,0 0 0 15,4 0-7-15,-1-6-1 0,1 1 0 0,-4 5 0 32,0 0-12-32,4-6-4 0,-4 0 0 0,0 6 0 0,-4-3 12 0,4-3 1 0,-4 6 1 0,1-6 0 15,-1 0 8-15,-3 6 2 0,4-6 0 0,-4 1 0 16,-4-1 8-16,4 0 8 0,0 0-8 0,-3 0 11 16,2 3-11-16,-2 0 0 0,-4 0 9 0,7-3-9 15,-4 6 9-15,1 0-9 0,-1 0 12 0,0 3-12 16,1 0 8-16,-1 3-8 0,4 0 0 0,-3 3 0 15,-1-3 14-15,0 5-4 0,1 1-1 0,3-6 0 0,-4 6 11 16,4-3 1-16,0 2 1 0,-4 1 0 0,4 0 3 16,0-3 1-16,0 5 0 0,0-5 0 0,0 3-5 0,0-6-1 15,0 0 0-15,4 0 0 0,-1 2-20 16,-3 1 0-16,3-3 0 0,1 3 0 0,-4-3 0 16,3 6 0-16,1-1 0 0,-1-2 0 0,4 0 0 0,-3 3 0 15,3 2 0-15,3-2 0 0,-3 0-12 0,4-3-6 16,3 3-2-16,0-1 0 0,-4 1 20 0,5 0 0 15,-1 0 0-15,0-4 0 0,0 1 0 16,3 6 0-16,-3-9 0 0,4 0 0 0,-4 0 0 0,4-1 8 16,-4 1-8-16,3-6 0 0,-3 6 0 0,4-6 0 15,-4 3 0-15,0-3 0 0,3 0 0 0,-2-3 0 16,-1 3-8-16,0 0 8 16,0-3-39-16,0 0-1 0,0 3 0 0,0-6 0 15,0 6-21-15,0-5-5 0,0-1-1 0,4 0-428 0,-4 0-85 16</inkml:trace>
  <inkml:trace contextRef="#ctx0" brushRef="#br0" timeOffset="88471.044">32420 6899 1149 0,'0'0'32'0,"0"0"8"0,0 0-32 0,0 0-8 0,0 0 0 0,0 0 0 31,-3 9-81-31,3 3-19 0,0-12-3 0,0 0-285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4:51:00.5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1 6016 0 0,'0'0'128'0'0,"-4"7"32"0"0,4-7 8 0 0,-4 8 0 0 0,4-8-168 0 0,0 0 0 0 0,0 0 0 0 0,0 0 0 0 0,0 0 128 0 0,0 0 0 0 0,0 0-8 0 0,0 0 0 0 0,0 0-120 0 0,0 0 0 0 0,0 0 0 0 0,0 0 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36.48792" units="1/cm"/>
          <inkml:channelProperty channel="Y" name="resolution" value="403.8137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4-09T14:31:36.82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21131 6820 1146 0,'0'0'32'0,"0"0"8"0,-7 3-32 0,7-3-8 0,0 0 0 0,0 0 0 16,0 0-18-16,-7 0-5 16,7 0-1-16,0 0 0 15,0 0-23-15,0 0-5 0,-3-9 0 0,-1 3-1 16,4 0-11-16,4 1-1 0,-4-1-1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4/3/2025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378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4/3/2025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854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4/3/2025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851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4/3/2025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656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4/3/2025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9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4/3/2025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838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4/3/2025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557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4/3/2025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767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4/3/2025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062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4/3/2025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750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FA4E6-1A48-4782-8997-A24A22606861}" type="datetimeFigureOut">
              <a:rPr lang="en-US" smtClean="0"/>
              <a:t>4/3/2025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205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FA4E6-1A48-4782-8997-A24A22606861}" type="datetimeFigureOut">
              <a:rPr lang="en-US" smtClean="0"/>
              <a:t>4/3/2025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351F9-1B01-40F4-8CBB-23344923D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807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Bonjour!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lundi, le huit avril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154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err="1"/>
              <a:t>Oui</a:t>
            </a:r>
            <a:r>
              <a:rPr lang="en-US" sz="2800" b="1" dirty="0"/>
              <a:t>, </a:t>
            </a:r>
            <a:r>
              <a:rPr lang="en-US" sz="2800" b="1" dirty="0" err="1"/>
              <a:t>c’est</a:t>
            </a:r>
            <a:r>
              <a:rPr lang="en-US" sz="2800" b="1" dirty="0"/>
              <a:t> la </a:t>
            </a:r>
            <a:r>
              <a:rPr lang="en-US" sz="2800" b="1" dirty="0" err="1"/>
              <a:t>tienne</a:t>
            </a:r>
            <a:r>
              <a:rPr lang="en-US" sz="2800" b="1" dirty="0"/>
              <a:t>.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0685" y="1996491"/>
            <a:ext cx="5393634" cy="351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822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Quelle </a:t>
            </a:r>
            <a:r>
              <a:rPr lang="en-US" sz="2800" b="1" dirty="0" err="1"/>
              <a:t>vache</a:t>
            </a:r>
            <a:r>
              <a:rPr lang="en-US" sz="2800" b="1" dirty="0"/>
              <a:t> </a:t>
            </a:r>
            <a:r>
              <a:rPr lang="en-US" sz="2800" b="1" dirty="0" err="1"/>
              <a:t>est</a:t>
            </a:r>
            <a:r>
              <a:rPr lang="en-US" sz="2800" b="1" dirty="0"/>
              <a:t> la plus belle?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err="1"/>
              <a:t>Cette</a:t>
            </a:r>
            <a:r>
              <a:rPr lang="en-US" dirty="0"/>
              <a:t> </a:t>
            </a:r>
            <a:r>
              <a:rPr lang="en-US" dirty="0" err="1"/>
              <a:t>vache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celle</a:t>
            </a:r>
            <a:r>
              <a:rPr lang="en-US" dirty="0"/>
              <a:t> de Marie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285461" y="2505075"/>
            <a:ext cx="4293703" cy="3684588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err="1"/>
              <a:t>Cette</a:t>
            </a:r>
            <a:r>
              <a:rPr lang="en-US" dirty="0"/>
              <a:t> </a:t>
            </a:r>
            <a:r>
              <a:rPr lang="en-US" dirty="0" err="1"/>
              <a:t>vache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celle</a:t>
            </a:r>
            <a:r>
              <a:rPr lang="en-US" dirty="0"/>
              <a:t> de Paul</a:t>
            </a: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652591" y="2650435"/>
            <a:ext cx="4399722" cy="353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930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_______________ </a:t>
            </a:r>
            <a:r>
              <a:rPr lang="en-US" dirty="0" err="1"/>
              <a:t>est</a:t>
            </a:r>
            <a:r>
              <a:rPr lang="en-US" dirty="0"/>
              <a:t> triste que la </a:t>
            </a:r>
            <a:r>
              <a:rPr lang="en-US" dirty="0" err="1"/>
              <a:t>vache</a:t>
            </a:r>
            <a:r>
              <a:rPr lang="en-US" dirty="0"/>
              <a:t> de _______________ </a:t>
            </a:r>
            <a:r>
              <a:rPr lang="en-US" dirty="0" err="1"/>
              <a:t>soit</a:t>
            </a:r>
            <a:r>
              <a:rPr lang="en-US" dirty="0"/>
              <a:t> plus belle que _________________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94F09904-6623-4ABD-8540-A2AE9C862481}"/>
                  </a:ext>
                </a:extLst>
              </p14:cNvPr>
              <p14:cNvContentPartPr/>
              <p14:nvPr/>
            </p14:nvContentPartPr>
            <p14:xfrm>
              <a:off x="8565547" y="2366470"/>
              <a:ext cx="3600" cy="57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94F09904-6623-4ABD-8540-A2AE9C86248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556907" y="2357830"/>
                <a:ext cx="21240" cy="23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69546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Elle </a:t>
            </a:r>
            <a:r>
              <a:rPr lang="en-US" sz="2800" b="1" dirty="0" err="1"/>
              <a:t>parle</a:t>
            </a:r>
            <a:r>
              <a:rPr lang="en-US" sz="2800" b="1" dirty="0"/>
              <a:t> à son </a:t>
            </a:r>
            <a:r>
              <a:rPr lang="en-US" sz="2800" b="1" dirty="0" err="1"/>
              <a:t>chien</a:t>
            </a:r>
            <a:r>
              <a:rPr lang="en-US" sz="2800" b="1" dirty="0"/>
              <a:t>.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57599" y="2048719"/>
            <a:ext cx="4525701" cy="3460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235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Elle </a:t>
            </a:r>
            <a:r>
              <a:rPr lang="en-US" dirty="0" err="1"/>
              <a:t>parle</a:t>
            </a:r>
            <a:r>
              <a:rPr lang="en-US" dirty="0"/>
              <a:t> à son </a:t>
            </a:r>
            <a:r>
              <a:rPr lang="en-US" dirty="0" err="1"/>
              <a:t>chien</a:t>
            </a:r>
            <a:r>
              <a:rPr lang="en-US" dirty="0"/>
              <a:t>…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39788" y="2615878"/>
            <a:ext cx="4530865" cy="3573785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…et </a:t>
            </a:r>
            <a:r>
              <a:rPr lang="en-US" dirty="0" err="1"/>
              <a:t>elle</a:t>
            </a:r>
            <a:r>
              <a:rPr lang="en-US" dirty="0"/>
              <a:t> </a:t>
            </a:r>
            <a:r>
              <a:rPr lang="en-US" dirty="0" err="1"/>
              <a:t>parle</a:t>
            </a:r>
            <a:r>
              <a:rPr lang="en-US" dirty="0"/>
              <a:t> au </a:t>
            </a:r>
            <a:r>
              <a:rPr lang="en-US" dirty="0" err="1"/>
              <a:t>sien</a:t>
            </a:r>
            <a:r>
              <a:rPr lang="en-US" dirty="0"/>
              <a:t>.</a:t>
            </a: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667018" y="2615879"/>
            <a:ext cx="4537276" cy="3573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6554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Il </a:t>
            </a:r>
            <a:r>
              <a:rPr lang="en-US" sz="2800" b="1" dirty="0" err="1"/>
              <a:t>parle</a:t>
            </a:r>
            <a:r>
              <a:rPr lang="en-US" sz="2800" b="1" dirty="0"/>
              <a:t> de son </a:t>
            </a:r>
            <a:r>
              <a:rPr lang="en-US" sz="2800" b="1" dirty="0" err="1"/>
              <a:t>ennemi</a:t>
            </a:r>
            <a:r>
              <a:rPr lang="en-US" sz="2800" b="1" dirty="0"/>
              <a:t>.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6658" y="2407535"/>
            <a:ext cx="4791919" cy="3426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49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Il </a:t>
            </a:r>
            <a:r>
              <a:rPr lang="en-US" dirty="0" err="1"/>
              <a:t>parle</a:t>
            </a:r>
            <a:r>
              <a:rPr lang="en-US" dirty="0"/>
              <a:t> de son </a:t>
            </a:r>
            <a:r>
              <a:rPr lang="en-US" dirty="0" err="1"/>
              <a:t>ennemi</a:t>
            </a:r>
            <a:r>
              <a:rPr lang="en-US" dirty="0"/>
              <a:t>…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284790" y="2858947"/>
            <a:ext cx="4317357" cy="3009417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…et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parle</a:t>
            </a:r>
            <a:r>
              <a:rPr lang="en-US" dirty="0"/>
              <a:t> du </a:t>
            </a:r>
            <a:r>
              <a:rPr lang="en-US" dirty="0" err="1"/>
              <a:t>sien</a:t>
            </a:r>
            <a:r>
              <a:rPr lang="en-US" dirty="0"/>
              <a:t>.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991109" y="2754776"/>
            <a:ext cx="3703899" cy="3345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412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possessive adjectives</a:t>
            </a:r>
            <a:r>
              <a:rPr lang="en-US" dirty="0"/>
              <a:t>	</a:t>
            </a:r>
            <a:r>
              <a:rPr lang="en-US" u="sng" dirty="0"/>
              <a:t>possessive pronouns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mon / ma / </a:t>
            </a:r>
            <a:r>
              <a:rPr lang="en-US" dirty="0" err="1"/>
              <a:t>mes</a:t>
            </a:r>
            <a:r>
              <a:rPr lang="en-US" dirty="0"/>
              <a:t>		mien(s) / </a:t>
            </a:r>
            <a:r>
              <a:rPr lang="en-US" dirty="0" err="1"/>
              <a:t>mienne</a:t>
            </a:r>
            <a:r>
              <a:rPr lang="en-US" dirty="0"/>
              <a:t>(s)</a:t>
            </a:r>
          </a:p>
          <a:p>
            <a:pPr marL="0" indent="0">
              <a:buNone/>
            </a:pPr>
            <a:r>
              <a:rPr lang="en-US" dirty="0"/>
              <a:t>ton / ta / </a:t>
            </a:r>
            <a:r>
              <a:rPr lang="en-US" dirty="0" err="1"/>
              <a:t>tes</a:t>
            </a:r>
            <a:r>
              <a:rPr lang="en-US" dirty="0"/>
              <a:t>			</a:t>
            </a:r>
            <a:r>
              <a:rPr lang="en-US" dirty="0" err="1"/>
              <a:t>tien</a:t>
            </a:r>
            <a:r>
              <a:rPr lang="en-US" dirty="0"/>
              <a:t> / </a:t>
            </a:r>
            <a:r>
              <a:rPr lang="en-US" dirty="0" err="1"/>
              <a:t>tienne</a:t>
            </a:r>
            <a:r>
              <a:rPr lang="en-US" dirty="0"/>
              <a:t>(s)</a:t>
            </a:r>
          </a:p>
          <a:p>
            <a:pPr marL="0" indent="0">
              <a:buNone/>
            </a:pPr>
            <a:r>
              <a:rPr lang="en-US" dirty="0"/>
              <a:t>son / </a:t>
            </a:r>
            <a:r>
              <a:rPr lang="en-US" dirty="0" err="1"/>
              <a:t>sa</a:t>
            </a:r>
            <a:r>
              <a:rPr lang="en-US" dirty="0"/>
              <a:t> /</a:t>
            </a:r>
            <a:r>
              <a:rPr lang="en-US" dirty="0" err="1"/>
              <a:t>ses</a:t>
            </a:r>
            <a:r>
              <a:rPr lang="en-US" dirty="0"/>
              <a:t>			</a:t>
            </a:r>
            <a:r>
              <a:rPr lang="en-US" dirty="0" err="1"/>
              <a:t>sien</a:t>
            </a:r>
            <a:r>
              <a:rPr lang="en-US" dirty="0"/>
              <a:t> / </a:t>
            </a:r>
            <a:r>
              <a:rPr lang="en-US" dirty="0" err="1"/>
              <a:t>sienne</a:t>
            </a:r>
            <a:r>
              <a:rPr lang="en-US" dirty="0"/>
              <a:t>(s)</a:t>
            </a:r>
          </a:p>
          <a:p>
            <a:pPr marL="0" indent="0">
              <a:buNone/>
            </a:pPr>
            <a:r>
              <a:rPr lang="en-US" dirty="0" err="1"/>
              <a:t>notre</a:t>
            </a:r>
            <a:r>
              <a:rPr lang="en-US" dirty="0"/>
              <a:t>				</a:t>
            </a:r>
            <a:r>
              <a:rPr lang="en-US" dirty="0" err="1"/>
              <a:t>nôtre</a:t>
            </a:r>
            <a:r>
              <a:rPr lang="en-US" dirty="0"/>
              <a:t>(s)</a:t>
            </a:r>
          </a:p>
          <a:p>
            <a:pPr marL="0" indent="0">
              <a:buNone/>
            </a:pPr>
            <a:r>
              <a:rPr lang="en-US" dirty="0" err="1"/>
              <a:t>votre</a:t>
            </a:r>
            <a:r>
              <a:rPr lang="en-US" dirty="0"/>
              <a:t>				</a:t>
            </a:r>
            <a:r>
              <a:rPr lang="en-US" dirty="0" err="1"/>
              <a:t>vôtre</a:t>
            </a:r>
            <a:r>
              <a:rPr lang="en-US" dirty="0"/>
              <a:t>(s)</a:t>
            </a:r>
          </a:p>
          <a:p>
            <a:pPr marL="0" indent="0">
              <a:buNone/>
            </a:pPr>
            <a:r>
              <a:rPr lang="en-US" dirty="0" err="1"/>
              <a:t>leur</a:t>
            </a:r>
            <a:r>
              <a:rPr lang="en-US" dirty="0"/>
              <a:t> / </a:t>
            </a:r>
            <a:r>
              <a:rPr lang="en-US" dirty="0" err="1"/>
              <a:t>leurs</a:t>
            </a:r>
            <a:r>
              <a:rPr lang="en-US" dirty="0"/>
              <a:t>			</a:t>
            </a:r>
            <a:r>
              <a:rPr lang="en-US" dirty="0" err="1"/>
              <a:t>leur</a:t>
            </a:r>
            <a:r>
              <a:rPr lang="en-US" dirty="0"/>
              <a:t>(s)</a:t>
            </a:r>
          </a:p>
        </p:txBody>
      </p:sp>
    </p:spTree>
    <p:extLst>
      <p:ext uri="{BB962C8B-B14F-4D97-AF65-F5344CB8AC3E}">
        <p14:creationId xmlns:p14="http://schemas.microsoft.com/office/powerpoint/2010/main" val="10025201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fr-FR" dirty="0" err="1"/>
              <a:t>Écivez</a:t>
            </a:r>
            <a:r>
              <a:rPr lang="fr-FR" dirty="0"/>
              <a:t> une phrase avec « les miennes » au conditionnel.</a:t>
            </a:r>
          </a:p>
          <a:p>
            <a:pPr marL="0" indent="0">
              <a:buNone/>
            </a:pPr>
            <a:r>
              <a:rPr lang="fr-FR" dirty="0" err="1"/>
              <a:t>Écivez</a:t>
            </a:r>
            <a:r>
              <a:rPr lang="fr-FR" dirty="0"/>
              <a:t> une phrase avec « la leur » au futur proche.</a:t>
            </a:r>
          </a:p>
          <a:p>
            <a:pPr marL="0" indent="0">
              <a:buNone/>
            </a:pPr>
            <a:r>
              <a:rPr lang="fr-FR" dirty="0" err="1"/>
              <a:t>Écivez</a:t>
            </a:r>
            <a:r>
              <a:rPr lang="fr-FR" dirty="0"/>
              <a:t> une phrase avec « le tien » au futur simple.</a:t>
            </a:r>
          </a:p>
          <a:p>
            <a:pPr marL="0" indent="0">
              <a:buNone/>
            </a:pPr>
            <a:r>
              <a:rPr lang="fr-FR" dirty="0" err="1"/>
              <a:t>Écivez</a:t>
            </a:r>
            <a:r>
              <a:rPr lang="fr-FR" dirty="0"/>
              <a:t> une phrase avec « la votre » au subjonctif.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35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/>
              <a:t>Essayez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p. 349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233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6434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2800" b="1" dirty="0"/>
            </a:br>
            <a:r>
              <a:rPr lang="en-US" sz="2800" b="1" dirty="0"/>
              <a:t>Travail de cloche</a:t>
            </a:r>
            <a:br>
              <a:rPr lang="en-US" sz="2800" b="1" dirty="0"/>
            </a:b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1560"/>
            <a:ext cx="10515600" cy="469540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Translate into French:  I do not think that Justin, who is rich, can sing the school song.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AF36974F-24CE-475E-BE96-B82CED85FA79}"/>
                  </a:ext>
                </a:extLst>
              </p14:cNvPr>
              <p14:cNvContentPartPr/>
              <p14:nvPr/>
            </p14:nvContentPartPr>
            <p14:xfrm>
              <a:off x="1108800" y="1613880"/>
              <a:ext cx="10562760" cy="103320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AF36974F-24CE-475E-BE96-B82CED85FA7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99440" y="1604520"/>
                <a:ext cx="10581480" cy="1051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569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608B8-21F0-4321-9E37-4F64564EA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6EF6EAE-82C2-4D43-95F6-4A0128A733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12765" y="2208914"/>
            <a:ext cx="3566469" cy="358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5978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Devoirs</a:t>
            </a:r>
          </a:p>
        </p:txBody>
      </p:sp>
    </p:spTree>
    <p:extLst>
      <p:ext uri="{BB962C8B-B14F-4D97-AF65-F5344CB8AC3E}">
        <p14:creationId xmlns:p14="http://schemas.microsoft.com/office/powerpoint/2010/main" val="29930768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Billet de sortie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Translate into French: </a:t>
            </a:r>
            <a:r>
              <a:rPr lang="en-US" dirty="0" err="1"/>
              <a:t>Mollay</a:t>
            </a:r>
            <a:r>
              <a:rPr lang="en-US" dirty="0"/>
              <a:t> said she had the handsomest hippopotamus in the world. I told her that </a:t>
            </a:r>
            <a:r>
              <a:rPr lang="en-US" dirty="0" err="1"/>
              <a:t>Joseff’s</a:t>
            </a:r>
            <a:r>
              <a:rPr lang="en-US" dirty="0"/>
              <a:t> was more handsome than hers.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6237F72-A4A7-456A-94D5-D9446B7CFE3C}"/>
                  </a:ext>
                </a:extLst>
              </p14:cNvPr>
              <p14:cNvContentPartPr/>
              <p14:nvPr/>
            </p14:nvContentPartPr>
            <p14:xfrm>
              <a:off x="7599600" y="2444760"/>
              <a:ext cx="7920" cy="118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6237F72-A4A7-456A-94D5-D9446B7CFE3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590240" y="2435400"/>
                <a:ext cx="26640" cy="30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4710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Bonjour!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lundi, le huit avril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510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B0BAA-6251-43A9-9F9E-F26BFEDCF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i="1" dirty="0" err="1"/>
              <a:t>L’homme</a:t>
            </a:r>
            <a:r>
              <a:rPr lang="en-US" sz="2800" b="1" i="1" dirty="0"/>
              <a:t> </a:t>
            </a:r>
            <a:r>
              <a:rPr lang="en-US" sz="2800" b="1" i="1" dirty="0" err="1"/>
              <a:t>rapaillé</a:t>
            </a:r>
            <a:r>
              <a:rPr lang="en-US" sz="2800" b="1" dirty="0"/>
              <a:t>, a collection of poems by Gaston </a:t>
            </a:r>
            <a:r>
              <a:rPr lang="en-US" sz="2800" b="1" dirty="0" err="1"/>
              <a:t>Miron</a:t>
            </a:r>
            <a:r>
              <a:rPr lang="en-US" sz="2800" b="1" dirty="0"/>
              <a:t> (1928 -1996), was a highly influential piece of literature during Québec’s </a:t>
            </a:r>
            <a:r>
              <a:rPr lang="en-US" sz="2800" b="1" i="1" dirty="0" err="1"/>
              <a:t>révolution</a:t>
            </a:r>
            <a:r>
              <a:rPr lang="en-US" sz="2800" b="1" i="1" dirty="0"/>
              <a:t> </a:t>
            </a:r>
            <a:r>
              <a:rPr lang="en-US" sz="2800" b="1" i="1" dirty="0" err="1"/>
              <a:t>tranquille</a:t>
            </a:r>
            <a:r>
              <a:rPr lang="en-US" sz="2800" b="1" i="1" dirty="0"/>
              <a:t>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CC7EBAF-4B19-432F-8454-8CC419509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8F6B95-C4D0-4326-A6E4-97BD82D7A2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796" y="2195512"/>
            <a:ext cx="2745891" cy="3647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769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p. 348 - 349</a:t>
            </a:r>
          </a:p>
        </p:txBody>
      </p:sp>
    </p:spTree>
    <p:extLst>
      <p:ext uri="{BB962C8B-B14F-4D97-AF65-F5344CB8AC3E}">
        <p14:creationId xmlns:p14="http://schemas.microsoft.com/office/powerpoint/2010/main" val="240607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Est-</a:t>
            </a:r>
            <a:r>
              <a:rPr lang="en-US" sz="2800" b="1" dirty="0" err="1"/>
              <a:t>ce</a:t>
            </a:r>
            <a:r>
              <a:rPr lang="en-US" sz="2800" b="1" dirty="0"/>
              <a:t> que </a:t>
            </a:r>
            <a:r>
              <a:rPr lang="en-US" sz="2800" b="1" dirty="0" err="1"/>
              <a:t>c’est</a:t>
            </a:r>
            <a:r>
              <a:rPr lang="en-US" sz="2800" b="1" dirty="0"/>
              <a:t> ton </a:t>
            </a:r>
            <a:r>
              <a:rPr lang="en-US" sz="2800" b="1" dirty="0" err="1"/>
              <a:t>ornithornyque</a:t>
            </a:r>
            <a:r>
              <a:rPr lang="en-US" sz="2800" b="1" dirty="0"/>
              <a:t>?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14261" y="2345635"/>
            <a:ext cx="5353877" cy="3180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308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err="1"/>
              <a:t>Oui</a:t>
            </a:r>
            <a:r>
              <a:rPr lang="en-US" sz="2800" b="1" dirty="0"/>
              <a:t>, </a:t>
            </a:r>
            <a:r>
              <a:rPr lang="en-US" sz="2800" b="1" dirty="0" err="1"/>
              <a:t>c’est</a:t>
            </a:r>
            <a:r>
              <a:rPr lang="en-US" sz="2800" b="1" dirty="0"/>
              <a:t> le mien!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14261" y="2345635"/>
            <a:ext cx="5353877" cy="3180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311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possessive adjectives</a:t>
            </a:r>
            <a:r>
              <a:rPr lang="en-US" dirty="0"/>
              <a:t>	</a:t>
            </a:r>
            <a:r>
              <a:rPr lang="en-US" u="sng" dirty="0"/>
              <a:t>possessive pronouns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mon / ma / </a:t>
            </a:r>
            <a:r>
              <a:rPr lang="en-US" dirty="0" err="1"/>
              <a:t>mes</a:t>
            </a:r>
            <a:r>
              <a:rPr lang="en-US" dirty="0"/>
              <a:t>		mien(s) / </a:t>
            </a:r>
            <a:r>
              <a:rPr lang="en-US" dirty="0" err="1"/>
              <a:t>mienne</a:t>
            </a:r>
            <a:r>
              <a:rPr lang="en-US" dirty="0"/>
              <a:t>(s)</a:t>
            </a:r>
          </a:p>
          <a:p>
            <a:pPr marL="0" indent="0">
              <a:buNone/>
            </a:pPr>
            <a:r>
              <a:rPr lang="en-US" dirty="0"/>
              <a:t>ton / ta / </a:t>
            </a:r>
            <a:r>
              <a:rPr lang="en-US" dirty="0" err="1"/>
              <a:t>tes</a:t>
            </a:r>
            <a:r>
              <a:rPr lang="en-US" dirty="0"/>
              <a:t>			</a:t>
            </a:r>
            <a:r>
              <a:rPr lang="en-US" dirty="0" err="1"/>
              <a:t>tien</a:t>
            </a:r>
            <a:r>
              <a:rPr lang="en-US" dirty="0"/>
              <a:t>(s)/ </a:t>
            </a:r>
            <a:r>
              <a:rPr lang="en-US" dirty="0" err="1"/>
              <a:t>tienne</a:t>
            </a:r>
            <a:r>
              <a:rPr lang="en-US" dirty="0"/>
              <a:t>(s)</a:t>
            </a:r>
          </a:p>
          <a:p>
            <a:pPr marL="0" indent="0">
              <a:buNone/>
            </a:pPr>
            <a:r>
              <a:rPr lang="en-US" dirty="0"/>
              <a:t>son / </a:t>
            </a:r>
            <a:r>
              <a:rPr lang="en-US" dirty="0" err="1"/>
              <a:t>sa</a:t>
            </a:r>
            <a:r>
              <a:rPr lang="en-US" dirty="0"/>
              <a:t> /</a:t>
            </a:r>
            <a:r>
              <a:rPr lang="en-US" dirty="0" err="1"/>
              <a:t>ses</a:t>
            </a:r>
            <a:r>
              <a:rPr lang="en-US" dirty="0"/>
              <a:t>			</a:t>
            </a:r>
            <a:r>
              <a:rPr lang="en-US" dirty="0" err="1"/>
              <a:t>sien</a:t>
            </a:r>
            <a:r>
              <a:rPr lang="en-US" dirty="0"/>
              <a:t>(s) / </a:t>
            </a:r>
            <a:r>
              <a:rPr lang="en-US" dirty="0" err="1"/>
              <a:t>sienne</a:t>
            </a:r>
            <a:r>
              <a:rPr lang="en-US" dirty="0"/>
              <a:t>(s)</a:t>
            </a:r>
          </a:p>
          <a:p>
            <a:pPr marL="0" indent="0">
              <a:buNone/>
            </a:pPr>
            <a:r>
              <a:rPr lang="en-US" dirty="0" err="1"/>
              <a:t>notre</a:t>
            </a:r>
            <a:r>
              <a:rPr lang="en-US" dirty="0"/>
              <a:t>				</a:t>
            </a:r>
            <a:r>
              <a:rPr lang="en-US" dirty="0" err="1"/>
              <a:t>nôtre</a:t>
            </a:r>
            <a:r>
              <a:rPr lang="en-US" dirty="0"/>
              <a:t>(s)</a:t>
            </a:r>
          </a:p>
          <a:p>
            <a:pPr marL="0" indent="0">
              <a:buNone/>
            </a:pPr>
            <a:r>
              <a:rPr lang="en-US" dirty="0" err="1"/>
              <a:t>votre</a:t>
            </a:r>
            <a:r>
              <a:rPr lang="en-US" dirty="0"/>
              <a:t>				</a:t>
            </a:r>
            <a:r>
              <a:rPr lang="en-US" dirty="0" err="1"/>
              <a:t>vôtre</a:t>
            </a:r>
            <a:r>
              <a:rPr lang="en-US" dirty="0"/>
              <a:t>(s)</a:t>
            </a:r>
          </a:p>
          <a:p>
            <a:pPr marL="0" indent="0">
              <a:buNone/>
            </a:pPr>
            <a:r>
              <a:rPr lang="en-US" dirty="0" err="1"/>
              <a:t>leur</a:t>
            </a:r>
            <a:r>
              <a:rPr lang="en-US" dirty="0"/>
              <a:t> / </a:t>
            </a:r>
            <a:r>
              <a:rPr lang="en-US" dirty="0" err="1"/>
              <a:t>leurs</a:t>
            </a:r>
            <a:r>
              <a:rPr lang="en-US" dirty="0"/>
              <a:t>			</a:t>
            </a:r>
            <a:r>
              <a:rPr lang="en-US" dirty="0" err="1"/>
              <a:t>leur</a:t>
            </a:r>
            <a:r>
              <a:rPr lang="en-US" dirty="0"/>
              <a:t>(s)</a:t>
            </a:r>
          </a:p>
        </p:txBody>
      </p:sp>
    </p:spTree>
    <p:extLst>
      <p:ext uri="{BB962C8B-B14F-4D97-AF65-F5344CB8AC3E}">
        <p14:creationId xmlns:p14="http://schemas.microsoft.com/office/powerpoint/2010/main" val="250139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Est-</a:t>
            </a:r>
            <a:r>
              <a:rPr lang="en-US" sz="2800" b="1" dirty="0" err="1"/>
              <a:t>ce</a:t>
            </a:r>
            <a:r>
              <a:rPr lang="en-US" sz="2800" b="1" dirty="0"/>
              <a:t> </a:t>
            </a:r>
            <a:r>
              <a:rPr lang="en-US" sz="2800" b="1" dirty="0" err="1"/>
              <a:t>qu</a:t>
            </a:r>
            <a:r>
              <a:rPr lang="en-US" sz="2800" b="1" dirty="0"/>
              <a:t> </a:t>
            </a:r>
            <a:r>
              <a:rPr lang="en-US" sz="2800" b="1" dirty="0" err="1"/>
              <a:t>c’est</a:t>
            </a:r>
            <a:r>
              <a:rPr lang="en-US" sz="2800" b="1" dirty="0"/>
              <a:t> ma </a:t>
            </a:r>
            <a:r>
              <a:rPr lang="en-US" sz="2800" b="1" dirty="0" err="1"/>
              <a:t>vache</a:t>
            </a:r>
            <a:r>
              <a:rPr lang="en-US" sz="2800" b="1" dirty="0"/>
              <a:t>?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30831" y="1911080"/>
            <a:ext cx="5393634" cy="351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411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43477</TotalTime>
  <Words>413</Words>
  <Application>Microsoft Office PowerPoint</Application>
  <PresentationFormat>Widescreen</PresentationFormat>
  <Paragraphs>87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Bonjour!</vt:lpstr>
      <vt:lpstr> Travail de cloche </vt:lpstr>
      <vt:lpstr>Bonjour!</vt:lpstr>
      <vt:lpstr>L’homme rapaillé, a collection of poems by Gaston Miron (1928 -1996), was a highly influential piece of literature during Québec’s révolution tranquille.</vt:lpstr>
      <vt:lpstr>PowerPoint Presentation</vt:lpstr>
      <vt:lpstr>Est-ce que c’est ton ornithornyque?</vt:lpstr>
      <vt:lpstr>Oui, c’est le mien!</vt:lpstr>
      <vt:lpstr>PowerPoint Presentation</vt:lpstr>
      <vt:lpstr>Est-ce qu c’est ma vache?</vt:lpstr>
      <vt:lpstr>Oui, c’est la tienne.</vt:lpstr>
      <vt:lpstr>Quelle vache est la plus belle?</vt:lpstr>
      <vt:lpstr>PowerPoint Presentation</vt:lpstr>
      <vt:lpstr>Elle parle à son chien.</vt:lpstr>
      <vt:lpstr>PowerPoint Presentation</vt:lpstr>
      <vt:lpstr>Il parle de son ennemi.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Billet de sortie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Bonjour!</dc:title>
  <dc:creator>Steven Gerson</dc:creator>
  <cp:lastModifiedBy>Steven Gerson 🦅</cp:lastModifiedBy>
  <cp:revision>473</cp:revision>
  <cp:lastPrinted>2017-04-12T17:23:09Z</cp:lastPrinted>
  <dcterms:created xsi:type="dcterms:W3CDTF">2016-10-03T16:25:09Z</dcterms:created>
  <dcterms:modified xsi:type="dcterms:W3CDTF">2025-04-04T19:21:10Z</dcterms:modified>
</cp:coreProperties>
</file>