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notesSlides/notesSlide2.xml" ContentType="application/vnd.openxmlformats-officedocument.presentationml.notesSlide+xml"/>
  <Override PartName="/ppt/ink/ink2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17" r:id="rId2"/>
    <p:sldId id="407" r:id="rId3"/>
    <p:sldId id="423" r:id="rId4"/>
    <p:sldId id="376" r:id="rId5"/>
    <p:sldId id="411" r:id="rId6"/>
    <p:sldId id="424" r:id="rId7"/>
    <p:sldId id="414" r:id="rId8"/>
    <p:sldId id="409" r:id="rId9"/>
    <p:sldId id="387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17"/>
            <p14:sldId id="407"/>
            <p14:sldId id="423"/>
            <p14:sldId id="376"/>
            <p14:sldId id="411"/>
            <p14:sldId id="424"/>
            <p14:sldId id="414"/>
            <p14:sldId id="409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25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0 10696 0 0,'-5'5'450'0'0,"-47"74"1076"0"0,-17 37 1408 0 0,39-62-2279 0 0,22-30-511 0 0,7 22-133 0 0,-3-22-11 0 0,4-11 10 0 0,0-12 43 0 0,9 3 65 0 0,55 1-108 0 0,-15 18-10 0 0,-46-21 0 0 0,1 1 0 0 0,-1-1 0 0 0,0 1 0 0 0,0 0 0 0 0,0 0 0 0 0,0 0 0 0 0,0 0 0 0 0,-1 1 0 0 0,1-1 0 0 0,-1 1 0 0 0,0-1 0 0 0,0 1 0 0 0,0 2 0 0 0,7 9 14 0 0,4 28 48 0 0,-8-27 62 0 0,-14 10 34 0 0,5-21-137 0 0,0-1 0 0 0,-1 0 0 0 0,1 0 0 0 0,-1-1 0 0 0,0 1 0 0 0,0-1-1 0 0,0 0 1 0 0,0 0 0 0 0,-1-1 0 0 0,1 1 0 0 0,-1-1 0 0 0,1 0 0 0 0,-1-1 0 0 0,0 1-21 0 0,0 0 24 0 0,-26 5 29 0 0,-9-2-1063 0 0,27-18-1745 0 0,9 5 713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46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1 10336 0 0,'0'0'224'0'0,"0"0"56"0"0,-3 4 8 0 0,-1 4 0 0 0,-5 0-288 0 0,4 0 0 0 0,1-1 0 0 0,0 2 0 0 0,-1-2-304 0 0,1 0-112 0 0,0 1-32 0 0,4-8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47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355 499 6968 0 0,'0'0'157'0'0,"0"0"23"0"0,0 6 171 0 0,-13 15 369 0 0,-30 51 4468 0 0,43-71-4738 0 0,0-1-8 0 0,0 0-22 0 0,0 0-86 0 0,0 0-40 0 0,0 0-6 0 0,-19 7 192 0 0,-67 24-567 0 0,72-21-80 0 0,0 0-1 0 0,0 1 1 0 0,1 0 0 0 0,0 1 0 0 0,1 1-1 0 0,0 0 1 0 0,1 0 0 0 0,1 1 0 0 0,-2 3 167 0 0,-44 88 0 0 0,52-95 8 0 0,2-6 0 0 0,1-1 1 0 0,0 0-1 0 0,0 1 1 0 0,0-1-1 0 0,0 0 1 0 0,0 1-1 0 0,1-1 1 0 0,0 1-1 0 0,0-1 1 0 0,0 1-1 0 0,0-1 1 0 0,0 1-1 0 0,0-1 1 0 0,1 1-1 0 0,0-1 1 0 0,0 1-9 0 0,24 44 805 0 0,2-35-472 0 0,-21-11-305 0 0,1 0 0 0 0,-1 0 0 0 0,0 0-1 0 0,1-1 1 0 0,-1 0 0 0 0,1 0 0 0 0,-1 0 0 0 0,1-1-1 0 0,-1 0 1 0 0,1-1 0 0 0,-1 1 0 0 0,1-1 0 0 0,4-1-28 0 0,55-22-870 0 0,12-21-2027 0 0,-57 30-299 0 0,1 2-853 0 0</inkml:trace>
  <inkml:trace contextRef="#ctx0" brushRef="#br0" timeOffset="741.822">230 97 8752 0 0,'0'0'190'0'0,"0"0"134"0"0,0 0 455 0 0,0 0 196 0 0,0 0 38 0 0,0 0-65 0 0,0 0-311 0 0,0 0-130 0 0,0 0-26 0 0,0 0-27 0 0,0 0-88 0 0,0 0-40 0 0,0 0-6 0 0,0 0-38 0 0,0 2-165 0 0,26 109 258 0 0,34 131 754 0 0,15 4-243 0 0,-3-30-652 0 0,-58-127-250 0 0,-10-31 432 0 0,-4-57-45 0 0,-4-13 1069 0 0,-1-43-1251 0 0,1-32 333 0 0,4 60-721 0 0,9-104-708 0 0,17 26 590 0 0,17 78-810 0 0,-39 26 1102 0 0,0 0-1 0 0,0 0 0 0 0,0 0 1 0 0,0 1-1 0 0,0-1 0 0 0,0 1 1 0 0,0 0-1 0 0,0 0 0 0 0,0 0 1 0 0,0 1-1 0 0,0-1 0 0 0,0 1 1 0 0,0 0-1 0 0,0 0 0 0 0,0 1 1 0 0,-1-1-1 0 0,1 1 0 0 0,0 0 1 0 0,-1-1-1 0 0,1 2 0 0 0,-1-1 1 0 0,0 0-1 0 0,0 1 0 0 0,1 0 0 0 0,-2-1 1 0 0,1 1-1 0 0,0 0 0 0 0,-1 1 1 0 0,1-1-1 0 0,-1 0 0 0 0,1 2 26 0 0,36 56-64 0 0,-29-39 99 0 0,-1 0 0 0 0,-2 1 0 0 0,0 0 0 0 0,-1 0 0 0 0,-2 1 0 0 0,0 0 0 0 0,-1-1 0 0 0,-1 21-35 0 0,-3 14-1726 0 0,1-51 1496 0 0,1 4-1868 0 0,4-2-4021 0 0,1-6 4683 0 0,-4-2-10 0 0</inkml:trace>
  <inkml:trace contextRef="#ctx0" brushRef="#br0" timeOffset="1397.919">1071 764 6688 0 0,'0'0'197'0'0,"-1"1"-16"0"0,-2 2-67 0 0,2-2 274 0 0,1-1 109 0 0,0 0 14 0 0,0 0 1 0 0,0 0 0 0 0,0 0 0 0 0,-26-1 4453 0 0,-8-44-1348 0 0,3 21-3184 0 0,10 21-171 0 0,18 3-267 0 0,1 0-1 0 0,0 1 1 0 0,-1-1 0 0 0,1 1 0 0 0,0 0-1 0 0,0-1 1 0 0,-1 1 0 0 0,1 0 0 0 0,0 0 0 0 0,0 1-1 0 0,0-1 1 0 0,0 0 0 0 0,0 1 0 0 0,1-1-1 0 0,-1 1 1 0 0,0 0 0 0 0,1 0 0 0 0,-1-1 0 0 0,1 1-1 0 0,-1 0 1 0 0,1 0 0 0 0,0 0 0 0 0,0 0-1 0 0,0 1 1 0 0,0-1 0 0 0,0 0 0 0 0,0 0 0 0 0,1 1-1 0 0,-1-1 1 0 0,1 0 0 0 0,0 3 5 0 0,-12 24-44 0 0,-3 56 44 0 0,21-24 84 0 0,-5-60-16 0 0,0 0-14 0 0,2 0 19 0 0,0-1 0 0 0,0 1 0 0 0,0 0 0 0 0,0-1 1 0 0,0 0-1 0 0,0 0 0 0 0,0 0 0 0 0,0 0 0 0 0,0 0 1 0 0,0 0-1 0 0,0-1 0 0 0,0 0 0 0 0,-1 1 0 0 0,1-1 1 0 0,0 0-1 0 0,0 0 0 0 0,0-1 0 0 0,-1 1 0 0 0,1-1 0 0 0,-1 1 1 0 0,1-1-1 0 0,-1 0 0 0 0,0 0 0 0 0,1 0 0 0 0,-1 0 1 0 0,0 0-1 0 0,1-2-73 0 0,6-4 106 0 0,-8 5-106 0 0,1 1 0 0 0,0 0 0 0 0,-1-1 0 0 0,0 1 0 0 0,1-1 0 0 0,-1 0 0 0 0,0 1 0 0 0,0-1 0 0 0,-1 0 0 0 0,1 0 0 0 0,-1 1 0 0 0,1-1 0 0 0,-1 0 0 0 0,0 0 0 0 0,0 0 0 0 0,0 0 0 0 0,0 0 0 0 0,-1 1 0 0 0,1-1 0 0 0,-1 0 0 0 0,1 0 0 0 0,-2-2 0 0 0,1 1-64 0 0,1 4-273 0 0,0 0-138 0 0,0 0-33 0 0,0 0 66 0 0,5 7 223 0 0,21 17 51 0 0,-1 25 93 0 0,1-7 75 0 0,-4-7 0 0 0,0-23-8642 0 0,-22-12 4069 0 0</inkml:trace>
  <inkml:trace contextRef="#ctx0" brushRef="#br0" timeOffset="1901.877">1236 618 7440 0 0,'0'0'158'0'0,"0"2"49"0"0,-5 66 1956 0 0,5 103 5076 0 0,0-169-6995 0 0,0-2-52 0 0,0 0-28 0 0,0 0-4 0 0,0 0 3 0 0,0 0 10 0 0,0 0 3 0 0,0 0 0 0 0,0 0-5 0 0,0 0-23 0 0,0 0-11 0 0,0 0-1 0 0,0 0-1 0 0,0 0-7 0 0,0 0-7 0 0,0 0-1 0 0,4-8 0 0 0,-3-50-120 0 0,7 4-168 0 0,0 36 82 0 0,-7 17 2 0 0,11-2-170 0 0,-10 3 230 0 0,-1 0-1 0 0,0-1 0 0 0,0 1 0 0 0,1 0 1 0 0,-1 0-1 0 0,0 0 0 0 0,1 0 0 0 0,-1 0 0 0 0,0 0 1 0 0,0 0-1 0 0,1 0 0 0 0,-1 1 0 0 0,0-1 1 0 0,0 0-1 0 0,1 1 0 0 0,-1-1 0 0 0,0 1 0 0 0,0-1 1 0 0,0 1-1 0 0,0 0 0 0 0,0 0 0 0 0,0-1 1 0 0,0 1-1 0 0,1 1 25 0 0,2 2-24 0 0,0 1 0 0 0,0-1 1 0 0,0 1-1 0 0,-1 0 0 0 0,0 1 0 0 0,0-1 1 0 0,0 0-1 0 0,0 1 0 0 0,-1 0 0 0 0,0-1 1 0 0,0 2 22 0 0,1 2-7 0 0,1 45-2 0 0,-8 39-692 0 0,4-90 532 0 0,0 1-20 0 0,0 0-6595 0 0,0-4 2219 0 0</inkml:trace>
  <inkml:trace contextRef="#ctx0" brushRef="#br0" timeOffset="2395.326">1513 1 8752 0 0,'0'0'190'0'0,"0"0"65"0"0,0 0 165 0 0,0 0 76 0 0,0 0 15 0 0,0 0 1 0 0,0 0 0 0 0,0 0 0 0 0,-2 1 0 0 0,-30 52 168 0 0,29-35-336 0 0,1 0 1 0 0,0 0-1 0 0,1-1 1 0 0,1 1 0 0 0,1 0-1 0 0,0 0 1 0 0,2 0-1 0 0,0 0 1 0 0,2 7-345 0 0,46 198 898 0 0,-38-169-804 0 0,-3 2-1 0 0,-1 0 0 0 0,-1 33-93 0 0,4 87 411 0 0,-15-91 610 0 0,11-15-794 0 0,0-67-2504 0 0,-3-9 1021 0 0,-5 1-2965 0 0,0-3-747 0 0</inkml:trace>
  <inkml:trace contextRef="#ctx0" brushRef="#br0" timeOffset="2738.991">1319 545 8752 0 0,'0'2'190'0'0,"-2"10"-132"0"0,0 0 428 0 0,1 3 3008 0 0,1-13-2865 0 0,0-2-138 0 0,8 14 1864 0 0,39-5-1502 0 0,-41-9-792 0 0,94-12 523 0 0,-65 12-785 0 0,0-3 1 0 0,0 0 0 0 0,0-3-1 0 0,19-5 201 0 0,17 4-3594 0 0,-54 10 2573 0 0</inkml:trace>
  <inkml:trace contextRef="#ctx0" brushRef="#br0" timeOffset="3706.486">1860 688 7536 0 0,'0'0'277'0'0,"0"0"-69"0"0,0 0 384 0 0,0 0 192 0 0,0 0 43 0 0,0 0-38 0 0,0 0-180 0 0,0 0-81 0 0,-1 2-14 0 0,-11 11 102 0 0,11-10-511 0 0,-1 1 1 0 0,1-1-1 0 0,0 1 1 0 0,1-1 0 0 0,-1 1-1 0 0,1 0 1 0 0,-1-1 0 0 0,1 1-1 0 0,0 0 1 0 0,0-1-1 0 0,1 1 1 0 0,-1 0 0 0 0,1-1-1 0 0,0 1 1 0 0,0 0 0 0 0,0-1-1 0 0,0 1 1 0 0,1 1-106 0 0,0-2 47 0 0,0 0 1 0 0,-1 1-1 0 0,1-1 0 0 0,0 0 1 0 0,1 0-1 0 0,-1 0 1 0 0,0-1-1 0 0,1 1 0 0 0,0 0 1 0 0,-1-1-1 0 0,1 0 1 0 0,0 0-1 0 0,0 1 0 0 0,1-2 1 0 0,-1 1-1 0 0,0 0 0 0 0,1-1 1 0 0,-1 1-1 0 0,1-1 1 0 0,-1 0-1 0 0,1 0 0 0 0,-1-1 1 0 0,1 1-1 0 0,0-1 1 0 0,-1 0-1 0 0,1 1 0 0 0,0-2 1 0 0,-1 1-1 0 0,1 0 1 0 0,0-1-1 0 0,-1 0 0 0 0,1 0 1 0 0,-1 0-1 0 0,1 0 0 0 0,0 0-47 0 0,1-3 184 0 0,0 1-102 0 0,-1 0 0 0 0,1 0-1 0 0,-1 0 1 0 0,0 0-1 0 0,0-1 1 0 0,0 0-1 0 0,0 0 1 0 0,-1 0 0 0 0,1 0-1 0 0,-1 0 1 0 0,0-1-1 0 0,-1 0 1 0 0,1 1-1 0 0,-1-1 1 0 0,0 0 0 0 0,0 0-1 0 0,1-4-81 0 0,-2 6-49 0 0,1 0 1 0 0,-1 0-1 0 0,0-1 1 0 0,0 1-1 0 0,0 0 0 0 0,-1-1 1 0 0,1 1-1 0 0,-1 0 0 0 0,1-1 1 0 0,-1 1-1 0 0,0-1 0 0 0,-1 1 1 0 0,1-1-1 0 0,-1 1 0 0 0,1 0 1 0 0,-1-1-1 0 0,0 1 1 0 0,0 0-1 0 0,-1 0 0 0 0,1-1 1 0 0,0 1-1 0 0,-1 0 0 0 0,0 0 1 0 0,0 0-1 0 0,0 1 0 0 0,0-1 1 0 0,0 0-1 0 0,-1 1 0 0 0,1 0 1 0 0,-1-1-1 0 0,0 1 49 0 0,-28-14-1026 0 0,24 16 982 0 0,0-1 1 0 0,1 2 0 0 0,-1-1 0 0 0,0 1 0 0 0,1 0 0 0 0,-1 0 0 0 0,1 1 0 0 0,-1 0 0 0 0,1 0-1 0 0,0 1 1 0 0,0 0 0 0 0,0 0 0 0 0,0 0 0 0 0,0 0 0 0 0,1 1 0 0 0,-1 0 0 0 0,1 0 0 0 0,0 1-1 0 0,0 0 1 0 0,1 0 0 0 0,-1 0 0 0 0,1 0 0 0 0,0 0 0 0 0,1 1 0 0 0,-1 0 0 0 0,1 0 0 0 0,0 0-1 0 0,0 0 1 0 0,1 0 0 0 0,0 1 43 0 0,-32 132-121 0 0,38-83 477 0 0,-4-51-289 0 0,0-1 1 0 0,1 1 0 0 0,-1-1-1 0 0,1 1 1 0 0,0-1 0 0 0,0 1-1 0 0,1-1 1 0 0,-1 0-1 0 0,1 0 1 0 0,0 0 0 0 0,0 0-1 0 0,1 0 1 0 0,-1 0-1 0 0,1 0 1 0 0,0-1 0 0 0,0 1-1 0 0,0-1 1 0 0,0 0-1 0 0,0 0 1 0 0,1 0 0 0 0,0 0-1 0 0,-1-1 1 0 0,1 1 0 0 0,1-1-68 0 0,83 22 807 0 0,-73-27-926 0 0,0 0-1 0 0,0-1 0 0 0,-1 0 1 0 0,1-2-1 0 0,-1 1 0 0 0,0-2 1 0 0,0 0-1 0 0,-1-1 0 0 0,0 0 1 0 0,0-1-1 0 0,-1 0 0 0 0,0-1 1 0 0,0 0-1 0 0,1-4 120 0 0,-11 13-94 0 0,67-69-6306 0 0,-63 63 4866 0 0</inkml:trace>
  <inkml:trace contextRef="#ctx0" brushRef="#br0" timeOffset="4183.076">2208 722 8752 0 0,'-17'82'482'0'0,"20"-25"1500"0"0,-7-18-1524 0 0,8-16 1753 0 0,-4-23-1767 0 0,0 0 11 0 0,0 0-10 0 0,0 0-44 0 0,0 0-17 0 0,5-16 488 0 0,17-75-677 0 0,-9 6-215 0 0,-10 70 97 0 0,-2 14-2 0 0,-1-1-3 0 0,0-4 2 0 0,2 0-58 0 0,5 8-16 0 0,-2 3 1 0 0,0-1-1 0 0,0 1 0 0 0,0 0 0 0 0,0 1 0 0 0,-1-1 0 0 0,0 1 1 0 0,0-1-1 0 0,-1 1 0 0 0,1 0 0 0 0,-1 2 0 0 0,14 20-140 0 0,-8-13 103 0 0,-1 0 0 0 0,-1 0 0 0 0,0 0 0 0 0,-1 1 0 0 0,0 0 0 0 0,-1 2 37 0 0,4 64 91 0 0,-9-75-63 0 0,0-6-87 0 0,0-1-9 0 0,0 0-40 0 0,0 0-185 0 0,0 0-81 0 0,0 0-660 0 0,1-1-2726 0 0,2-1-1166 0 0</inkml:trace>
  <inkml:trace contextRef="#ctx0" brushRef="#br0" timeOffset="4658.369">2351 64 10696 0 0,'0'0'389'0'0,"0"0"-112"0"0,0 0 459 0 0,0 0 234 0 0,0 0 43 0 0,0 0-84 0 0,0 0-390 0 0,0 0-171 0 0,0 0-31 0 0,0 2-26 0 0,30 123 1286 0 0,-12-56-593 0 0,7 54-739 0 0,26 101-265 0 0,-19-112 386 0 0,-12-47-321 0 0,-2 1 0 0 0,8 57-65 0 0,-14-38 647 0 0,-7-36-594 0 0,-5-22-3 0 0,0-26-120 0 0,0-1 2 0 0,0 0-24 0 0,0 0-117 0 0,0 0-51 0 0,0 0-11 0 0,0 0-31 0 0,0 0-130 0 0,0 0-59 0 0,0 0-12 0 0,0 0-137 0 0,-1-1-571 0 0,-11-13-1771 0 0,4 6 1456 0 0</inkml:trace>
  <inkml:trace contextRef="#ctx0" brushRef="#br0" timeOffset="5039.938">2107 440 6800 0 0,'0'0'144'0'0,"0"0"144"0"0,-3 10 2465 0 0,3-3-1560 0 0,-1-6-1046 0 0,1 0 1 0 0,0 0 0 0 0,0 0 0 0 0,0 0 0 0 0,0 1-1 0 0,0-1 1 0 0,0 0 0 0 0,0 0 0 0 0,0 0 0 0 0,0 0-1 0 0,0 1 1 0 0,1-1 0 0 0,-1 0 0 0 0,0 0-1 0 0,1 0 1 0 0,-1 0 0 0 0,1 0 0 0 0,-1 0 0 0 0,1 0-1 0 0,0 0 1 0 0,-1 0 0 0 0,1 0 0 0 0,0 0 0 0 0,0 0-1 0 0,0-1 1 0 0,0 1 0 0 0,0 0 0 0 0,-1-1 0 0 0,2 1-148 0 0,54 18 2343 0 0,53-15-727 0 0,160-11-1962 0 0,-235 9-856 0 0,-16-1 510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45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433 214 5800 0 0,'0'0'368'0'0,"-5"-5"1604"0"0,-55-73 4074 0 0,44 61-5817 0 0,9 9-200 0 0,0-1 0 0 0,0 2-1 0 0,-1-1 1 0 0,0 1 0 0 0,0 0-1 0 0,0 1 1 0 0,-1 0 0 0 0,0 0-1 0 0,0 1 1 0 0,-1 0 0 0 0,0 0 0 0 0,-8-2-29 0 0,12 5 63 0 0,0 0 0 0 0,-1 0 0 0 0,1 1 0 0 0,0 0 1 0 0,-1 0-1 0 0,1 1 0 0 0,-1-1 0 0 0,1 1 1 0 0,-1 1-1 0 0,1-1 0 0 0,-1 1 0 0 0,1 0 0 0 0,-1 1 1 0 0,1 0-1 0 0,0 0 0 0 0,0 0 0 0 0,0 0 1 0 0,0 1-1 0 0,-5 3-63 0 0,3-1 1 0 0,0 0 1 0 0,1 0-1 0 0,0 1 0 0 0,0 0 1 0 0,0 0-1 0 0,1 1 0 0 0,0 0 1 0 0,0 0-1 0 0,1 0 0 0 0,0 0 1 0 0,0 1-2 0 0,1-2-5 0 0,1 0 1 0 0,0-1 0 0 0,0 1 0 0 0,1 0-1 0 0,-1 1 1 0 0,1-1 0 0 0,1 0 0 0 0,-1 1-1 0 0,1-1 1 0 0,0 1 0 0 0,0-1 0 0 0,1 1-1 0 0,0-1 1 0 0,0 1 0 0 0,1-1 0 0 0,0 1 0 0 0,1 6 4 0 0,15 25-80 0 0,-15-36 78 0 0,1 1 0 0 0,0-1 0 0 0,-1 0 1 0 0,1-1-1 0 0,0 1 0 0 0,0-1 0 0 0,0 1 1 0 0,0-1-1 0 0,0 0 0 0 0,0 0 0 0 0,0 0 1 0 0,1 0-1 0 0,-1-1 0 0 0,0 1 0 0 0,0-1 1 0 0,1 0-1 0 0,-1 0 0 0 0,0 0 1 0 0,1 0-1 0 0,-1 0 0 0 0,0-1 0 0 0,0 0 1 0 0,1 0-1 0 0,-1 0 0 0 0,0 0 0 0 0,0 0 1 0 0,0 0-1 0 0,0-1 0 0 0,0 0 0 0 0,-1 1 1 0 0,1-1-1 0 0,0 0 0 0 0,1-2 2 0 0,4-2 97 0 0,-1 1-1 0 0,0-2 1 0 0,-1 1-1 0 0,0-1 0 0 0,0 0 1 0 0,0 0-1 0 0,-1-1 1 0 0,0 1-1 0 0,1-4-96 0 0,15-36 300 0 0,-21 45-235 0 0,3-7 63 0 0,1-3-48 0 0,-3 10 0 0 0,0 0 0 0 0,-1 2-79 0 0,0-1-1 0 0,0 1 0 0 0,1 0 1 0 0,-1-1-1 0 0,0 1 0 0 0,0 0 0 0 0,1 0 1 0 0,-1-1-1 0 0,1 1 0 0 0,-1 0 1 0 0,0 0-1 0 0,1 0 0 0 0,-1-1 0 0 0,0 1 1 0 0,1 0-1 0 0,-1 0 0 0 0,1 0 0 0 0,-1 0 1 0 0,0 0-1 0 0,1 0 0 0 0,-1 0 1 0 0,1 0-1 0 0,-1 0 0 0 0,1 0 0 0 0,-1 0 1 0 0,0 0-1 0 0,1 0 0 0 0,-1 0 1 0 0,1 0-1 0 0,-1 0 0 0 0,0 1 0 0 0,1-1 1 0 0,-1 0-1 0 0,0 0 0 0 0,1 0 0 0 0,-1 1 1 0 0,0-1-1 0 0,1 0 0 0 0,-1 1 1 0 0,0-1-1 0 0,1 0 0 0 0,-1 0 0 0 0,0 1 1 0 0,0-1-1 0 0,1 0 0 0 0,-1 1 1 0 0,0-1-1 0 0,0 1 0 0 0,0-1 0 0 0,1 0 1 0 0,-1 1-1 0 0,0-1 0 0 0,0 1 0 0 0,0-1 1 0 0,0 0-1 0 0,0 1 0 0 0,0-1 1 0 0,0 1-1 0 0,0-1-1 0 0,3 6 1 0 0,1 1 0 0 0,-2 0 0 0 0,1-1 0 0 0,-1 1 0 0 0,0 0 0 0 0,0 0 0 0 0,-1 0 0 0 0,0 0 0 0 0,0 1 0 0 0,-1 5 0 0 0,1-7 0 0 0,7 95 0 0 0,-17 77 551 0 0,-9 53-1046 0 0,6 2 495 0 0,8-136 0 0 0,-1 144 0 0 0,0-208 912 0 0,5-32-592 0 0,0-1-100 0 0,0 0-41 0 0,0 0-10 0 0,0 0 19 0 0,-3-13 400 0 0,0 3-428 0 0,1-1-1 0 0,0 1 1 0 0,0-1-1 0 0,1 0 1 0 0,1 0-1 0 0,-1 0 1 0 0,2 0-1 0 0,0-3-159 0 0,8-76-1212 0 0,2-50 652 0 0,0 20 560 0 0,-10 102-229 0 0,1 1-1 0 0,1 0 0 0 0,1 1 1 0 0,1-1-1 0 0,0 1 0 0 0,1-1 0 0 0,1-1 230 0 0,2 0-672 0 0,-7 13 365 0 0,0 0 0 0 0,0 0 0 0 0,1 0 0 0 0,0 0 0 0 0,0 0 0 0 0,0 1 0 0 0,0 0 0 0 0,1-1 0 0 0,-1 1 0 0 0,1 1 1 0 0,1-1-1 0 0,-1 0 307 0 0,8-4-1020 0 0,-3 1-4 0 0</inkml:trace>
  <inkml:trace contextRef="#ctx0" brushRef="#br0" timeOffset="655.87">532 151 6688 0 0,'0'0'197'0'0,"1"1"-16"0"0,4 10 643 0 0,6 11 1010 0 0,-6-3 2143 0 0,-4-2-2516 0 0,16 72-1295 0 0,9-14-166 0 0,-14-56 307 0 0,-10-14-127 0 0,1 0-1 0 0,0-1 1 0 0,0 1 0 0 0,0-1-1 0 0,0 0 1 0 0,0 0-1 0 0,1 0 1 0 0,0 0-1 0 0,0 0 1 0 0,0-1-1 0 0,4 2-179 0 0,9-12 920 0 0,-13 5-780 0 0,0-1-1 0 0,-1 1 1 0 0,1-1 0 0 0,-1-1 0 0 0,0 1-1 0 0,0 0 1 0 0,0-1 0 0 0,0 1-1 0 0,0-1 1 0 0,-1 0 0 0 0,0 0-1 0 0,0 0 1 0 0,0 0 0 0 0,0 0-1 0 0,0 0 1 0 0,-1-1 0 0 0,0 1-1 0 0,1-5-139 0 0,2-3 237 0 0,-2 1-138 0 0,1 1 1 0 0,-2-1-1 0 0,1 0 1 0 0,-2 0-1 0 0,1 0 1 0 0,-1 0 0 0 0,-1 0-1 0 0,0 0 1 0 0,-1-2-100 0 0,-8-49-636 0 0,-16-32 582 0 0,-3 26-1858 0 0,24 53 888 0 0,5 14 512 0 0,0 1-136 0 0,-4-7-2045 0 0,0 3 1171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41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223 193 1664 0 0,'0'0'80'0'0,"-3"-2"-43"0"0,2 1 70 0 0,0 0 21 0 0,-10-9 853 0 0,5 2 3180 0 0,3 5 78 0 0,2 9-4380 0 0,6 60 1861 0 0,0-53-1500 0 0,1-8-99 0 0,13-19 1762 0 0,-17 8-1793 0 0,-1 0 0 0 0,0-1 1 0 0,0 1-1 0 0,-1 0 1 0 0,1-1-1 0 0,-1 1 1 0 0,-1 0-1 0 0,1-1 1 0 0,-1 1-1 0 0,0 0 1 0 0,-1 0-1 0 0,0-1 1 0 0,-1-3-91 0 0,2 5-25 0 0,-1-1 1 0 0,0 1 0 0 0,0 0 0 0 0,0-1 0 0 0,-1 1 0 0 0,1 0 0 0 0,-1 1 0 0 0,0-1 0 0 0,-1 0 0 0 0,1 1 0 0 0,-1 0 0 0 0,0-1-1 0 0,0 2 1 0 0,0-1 0 0 0,0 0 0 0 0,-1 1 0 0 0,0-1 24 0 0,1 4-4 0 0,1 0-1 0 0,0-1 0 0 0,-1 1 1 0 0,1 0-1 0 0,-1 1 1 0 0,1-1-1 0 0,-1 1 0 0 0,1-1 1 0 0,-1 1-1 0 0,1 0 0 0 0,0 0 1 0 0,-1 0-1 0 0,1 1 1 0 0,0-1-1 0 0,0 1 0 0 0,0 0 1 0 0,-1 1 4 0 0,1-2 0 0 0,-3 4 15 0 0,-1 1 0 0 0,1 0 1 0 0,0 0-1 0 0,0 0 0 0 0,1 1 1 0 0,-1 0-1 0 0,1 0 1 0 0,1 0-1 0 0,0 1 0 0 0,-2 3-15 0 0,5-10 1 0 0,-9 16 18 0 0,5-10-8 0 0,1 0 0 0 0,0 1 0 0 0,0-1 0 0 0,1 1 0 0 0,-1 0 0 0 0,2 0 0 0 0,-1 0 0 0 0,1 1 0 0 0,0 0-11 0 0,1 15 0 0 0,0 0 0 0 0,2 0 0 0 0,1 1 0 0 0,0-1 0 0 0,2 0 0 0 0,2 4 0 0 0,-2-14-54 0 0,0-1 1 0 0,1 1 0 0 0,1-1 0 0 0,0 0 0 0 0,1 0 0 0 0,0-1 0 0 0,1 0-1 0 0,0 0 1 0 0,1-1 0 0 0,0 0 0 0 0,1-1 0 0 0,0 0 0 0 0,1 0 0 0 0,5 4 53 0 0,28 21 0 0 0,36-13 0 0 0,-74-22-108 0 0,0 0 1 0 0,1-1 0 0 0,-1 0 0 0 0,0 0 0 0 0,0-1 0 0 0,0 0 0 0 0,0 0 0 0 0,0 0 0 0 0,0-1 0 0 0,0 0 0 0 0,-1 0-1 0 0,1 0 1 0 0,-1-1 0 0 0,0 1 0 0 0,1-2 107 0 0,-1 2-129 0 0,12-9-1135 0 0</inkml:trace>
  <inkml:trace contextRef="#ctx0" brushRef="#br0" timeOffset="617.595">397 278 6800 0 0,'0'0'144'0'0,"1"1"1"0"0,11 17 1854 0 0,2-13 561 0 0,19 10 0 0 0,63 9 23 0 0,-93-25-2559 0 0,1 1 0 0 0,0-1 0 0 0,0 0 0 0 0,0 0 0 0 0,0 0 0 0 0,-1 0 0 0 0,1-1 0 0 0,-1 0 0 0 0,1 0 0 0 0,-1 0 0 0 0,1 0 0 0 0,-1 0 0 0 0,0 0 0 0 0,0-1 0 0 0,0 0 0 0 0,0 1 0 0 0,-1-1 0 0 0,1 0 0 0 0,-1-1 0 0 0,2-1-24 0 0,22-60 516 0 0,-22 25-197 0 0,-18-3-254 0 0,12 40-92 0 0,0 1-1 0 0,1-1 0 0 0,-1 1 1 0 0,0-1-1 0 0,-1 1 0 0 0,1 0 0 0 0,0 0 1 0 0,-1 0-1 0 0,1 0 0 0 0,-1 0 1 0 0,1 0-1 0 0,-1 1 0 0 0,0-1 1 0 0,0 1-1 0 0,0 0 0 0 0,0 0 0 0 0,0 0 1 0 0,0 0-1 0 0,0 0 0 0 0,0 1 1 0 0,0-1-1 0 0,0 1 0 0 0,-2 0 28 0 0,1 0-22 0 0,-1 0-1 0 0,1 0 0 0 0,0 0 1 0 0,-1 1-1 0 0,1 0 1 0 0,0 0-1 0 0,0 0 1 0 0,0 0-1 0 0,0 0 1 0 0,0 1-1 0 0,0 0 0 0 0,0 0 1 0 0,0 0-1 0 0,1 0 1 0 0,-1 1-1 0 0,1-1 1 0 0,-1 1-1 0 0,1 0 1 0 0,0 0-1 0 0,0 0 0 0 0,0 0 1 0 0,1 1-1 0 0,-1-1 1 0 0,0 4 22 0 0,-24 58-339 0 0,25-50 289 0 0,1 0-1 0 0,0 1 1 0 0,1-1 0 0 0,0 0-1 0 0,1 0 1 0 0,1 0 0 0 0,1 0 0 0 0,0 2 50 0 0,15 54-87 0 0,26 28 34 0 0,-22-64 69 0 0,17 3 359 0 0,-36-37-383 0 0,0 0 0 0 0,-1 0-1 0 0,1 0 1 0 0,0 0 0 0 0,0 0-1 0 0,0-1 1 0 0,0 1 0 0 0,0-1-1 0 0,0 0 1 0 0,-1 0-1 0 0,1 0 1 0 0,0 0 0 0 0,0 0-1 0 0,0-1 1 0 0,0 1 0 0 0,0-1-1 0 0,0 0 1 0 0,-1 0 0 0 0,1 0-1 0 0,0 0 1 0 0,-1 0-1 0 0,1-1 1 0 0,0 1 0 0 0,-1-1-1 0 0,0 1 1 0 0,1-1 0 0 0,-1 0-1 0 0,0 0 1 0 0,1-1 8 0 0,10-8-317 0 0</inkml:trace>
  <inkml:trace contextRef="#ctx0" brushRef="#br0" timeOffset="1039.374">826 233 6688 0 0,'0'0'197'0'0,"0"14"983"0"0,-1 86 3939 0 0,7-30-2575 0 0,-5-63-2447 0 0,1-1 0 0 0,0 0 0 0 0,0 1 0 0 0,1-1 0 0 0,0 0 1 0 0,0-1-1 0 0,1 1 0 0 0,-1 0 0 0 0,1-1 0 0 0,0 0 1 0 0,1 0-1 0 0,-1 0 0 0 0,1-1 0 0 0,0 1 0 0 0,0-1 1 0 0,0 0-1 0 0,1 0 0 0 0,-1-1 0 0 0,5 2-97 0 0,9 3-151 0 0,-18-8 197 0 0,1 0-1 0 0,0-1 0 0 0,-1 1 0 0 0,1 0 0 0 0,0-1 0 0 0,-1 1 0 0 0,1-1 0 0 0,-1 1 0 0 0,1-1 0 0 0,-1 0 0 0 0,1 0 0 0 0,-1 0 0 0 0,1 0 0 0 0,-1 0 1 0 0,0 0-1 0 0,0 0 0 0 0,1 0 0 0 0,-1-1 0 0 0,0 1 0 0 0,0 0 0 0 0,0-1 0 0 0,0 1 0 0 0,-1 0 0 0 0,1-1 0 0 0,0 0 0 0 0,0 1 0 0 0,-1-1 1 0 0,1 1-1 0 0,-1-1 0 0 0,0 0 0 0 0,1 0-45 0 0,0-2 66 0 0,18-103 199 0 0,-17 77-263 0 0,-10-107-154 0 0,2 93-139 0 0,4 27-249 0 0,0 0 0 0 0,0 1 0 0 0,2-1-1 0 0,0-1 1 0 0,1 1 0 0 0,1-5 540 0 0,-1 12-897 0 0,-1-1-20 0 0</inkml:trace>
  <inkml:trace contextRef="#ctx0" brushRef="#br0" timeOffset="1586.171">1198 151 12240 0 0,'0'0'357'0'0,"0"0"-2"0"0,0 2-226 0 0,5 123 4052 0 0,0-104-3945 0 0,2-1-1 0 0,0 0 1 0 0,1-1-1 0 0,1 1 1 0 0,1-1-1 0 0,1-1-235 0 0,19 26 548 0 0,-18-25-518 0 0,1-1-1 0 0,1-1 0 0 0,0 0 1 0 0,1-1-1 0 0,0 0 0 0 0,5 1-29 0 0,16 37-614 0 0,-5 0-1229 0 0,-15-35-649 0 0,-10-15 1082 0 0</inkml:trace>
  <inkml:trace contextRef="#ctx0" brushRef="#br0" timeOffset="1904.658">1077 726 10696 0 0,'0'0'232'0'0,"2"-1"-14"0"0,6-5 343 0 0,0 0-1 0 0,0 0 0 0 0,0-1 1 0 0,-1 0-1 0 0,0-1 0 0 0,-1 1 1 0 0,1-1-1 0 0,-2-1 0 0 0,1 1 1 0 0,-1-1-1 0 0,1-3-560 0 0,54-98 1217 0 0,23-44-830 0 0,-19 31-334 0 0,-35 70-297 0 0,-18 30-56 0 0,2 1-1 0 0,0 0 1 0 0,1 1 0 0 0,1 1-1 0 0,1 0 1 0 0,17-16 300 0 0,-17 21-306 0 0,-2 3 3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38.8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400 656 11696 0 0,'0'0'250'0'0,"0"0"4"0"0,0 0-46 0 0,0 0 397 0 0,0 0 194 0 0,0 0 38 0 0,-1 1-41 0 0,-69 33 2124 0 0,40-19-2910 0 0,5-14-47 0 0,23 0 23 0 0,-1-1 0 0 0,1 1 1 0 0,-1 0-1 0 0,1 0 0 0 0,-1 0 0 0 0,1 0 0 0 0,-1 1 0 0 0,1-1 1 0 0,0 1-1 0 0,0-1 0 0 0,0 1 0 0 0,0 0 0 0 0,0 0 0 0 0,0 0 1 0 0,0 0-1 0 0,0 1 14 0 0,6 25-214 0 0,7-13 108 0 0,-9-13 63 0 0,22 16 32 0 0,7 5-10 0 0,-4 1-103 0 0,-5 18 197 0 0,-14-27-91 0 0,19 31-193 0 0,-19-27 459 0 0,-12 51-515 0 0,-4-45 579 0 0,5-23-279 0 0,1 0-1 0 0,0-1 0 0 0,0 1 0 0 0,-1 0 0 0 0,1-1 0 0 0,-1 0 0 0 0,0 1 1 0 0,1-1-1 0 0,-1 0 0 0 0,0-1 0 0 0,0 1 0 0 0,0 0 0 0 0,1-1 0 0 0,-1 1 1 0 0,0-1-1 0 0,0 0 0 0 0,0 0 0 0 0,0 0 0 0 0,-1-1-32 0 0,-95-34-204 0 0,-9 9-1069 0 0,22 10-634 0 0,47 31-1127 0 0,38-14 1402 0 0</inkml:trace>
  <inkml:trace contextRef="#ctx0" brushRef="#br0" timeOffset="671.717">620 729 10696 0 0,'-1'1'389'0'0,"-15"6"-234"0"0,-9 1 767 0 0,0-1 850 0 0,7 5-940 0 0,16-9-827 0 0,0 0 0 0 0,0 0-1 0 0,0 0 1 0 0,0 0 0 0 0,0 0 0 0 0,1 0-1 0 0,-1 0 1 0 0,1 0 0 0 0,0 1-1 0 0,0-1 1 0 0,0 0 0 0 0,1 1 0 0 0,-1-1-1 0 0,1 1 1 0 0,0 1-5 0 0,-3 12 3 0 0,1-4-22 0 0,1-1-1 0 0,1 0 1 0 0,0 0 0 0 0,1 0 0 0 0,0 0 0 0 0,1 0 0 0 0,3 11 19 0 0,24 33 598 0 0,-27-54-597 0 0,-1-1 1 0 0,1 0 0 0 0,-1 0 0 0 0,1 1 0 0 0,-1-1 0 0 0,1 0 0 0 0,0 0 0 0 0,-1-1 0 0 0,1 1 0 0 0,0 0 0 0 0,0-1 0 0 0,0 1 0 0 0,-1-1 0 0 0,1 1 0 0 0,0-1 0 0 0,0 0 0 0 0,0 0-1 0 0,0 0 1 0 0,0 0 0 0 0,0 0 0 0 0,0 0 0 0 0,0-1-2 0 0,13-7 758 0 0,20-35 525 0 0,0-3-1239 0 0,-14-7-122 0 0,-7-70-776 0 0,-18 108-165 0 0,4 14 507 0 0,-7-4-1024 0 0,-2 4 1341 0 0,0 1 0 0 0,0 0 0 0 0,0 1 0 0 0,0 0 0 0 0,0 1 0 0 0,0 0 0 0 0,0 0 0 0 0,0 0 0 0 0,1 1 1 0 0,-1 1-1 0 0,-1 0 195 0 0,0 3 14 0 0,-1-1 0 0 0,1 1 0 0 0,0 1 1 0 0,1 0-1 0 0,0 0 0 0 0,0 1 1 0 0,1 0-1 0 0,0 0 0 0 0,0 1 0 0 0,1 0 1 0 0,1 1-1 0 0,-5 7-14 0 0,-11 16 43 0 0,-19 53-155 0 0,40-85 251 0 0,1-2 12 0 0,0 1-25 0 0,0 1-132 0 0,0-1 1 0 0,0 1-1 0 0,1-1 0 0 0,-1 1 0 0 0,0-1 0 0 0,1 1 0 0 0,0-1 1 0 0,-1 1-1 0 0,1-1 0 0 0,0 1 0 0 0,-1-1 0 0 0,1 0 0 0 0,0 0 0 0 0,0 1 1 0 0,0-1-1 0 0,0 0 0 0 0,0 0 0 0 0,1 0 0 0 0,-1 0 0 0 0,0 0 1 0 0,0 0-1 0 0,1 0 0 0 0,-1-1 0 0 0,1 1 0 0 0,-1 0 0 0 0,2 0 6 0 0,-2-1-22 0 0,11 4-138 0 0</inkml:trace>
  <inkml:trace contextRef="#ctx0" brushRef="#br0" timeOffset="1225.682">829 738 10512 0 0,'-4'7'608'0'0,"4"42"434"0"0,5-14 76 0 0,-2-28-1070 0 0,-2-6 197 0 0,-1-1 70 0 0,0 20 707 0 0,4-63-252 0 0,18-21-1114 0 0,-17 44 357 0 0,-2 13 55 0 0,-2 6 17 0 0,2 1-85 0 0,0 0 0 0 0,0 1 0 0 0,1-1 0 0 0,-1 1 0 0 0,0 0 1 0 0,0 0-1 0 0,0 0 0 0 0,0 1 0 0 0,0-1 0 0 0,0 1 0 0 0,0-1 0 0 0,0 1 0 0 0,-1 0 0 0 0,1 0 0 0 0,0 0 0 0 0,-1 1 0 0 0,0-1 0 0 0,0 1 0 0 0,1-1 0 0 0,-2 1 0 0 0,1 0 0 0 0,0-1 0 0 0,0 1 0 0 0,-1 0 0 0 0,0 0 1 0 0,1 2-1 0 0,46 60-3 0 0,-13-19 14 0 0,-30-39-70 0 0,0 0 0 0 0,-1 1 0 0 0,0-1 1 0 0,0 1-1 0 0,-1-1 0 0 0,0 1 1 0 0,-1 0-1 0 0,1 0 0 0 0,-1 5 59 0 0,1-6-106 0 0,-3 12-2235 0 0,0-11 941 0 0</inkml:trace>
  <inkml:trace contextRef="#ctx0" brushRef="#br0" timeOffset="1812.533">1058 1 5432 0 0,'0'0'158'0'0,"0"0"121"0"0,0 0 398 0 0,0 2 174 0 0,-8 46 3576 0 0,4-10-2310 0 0,26 105 499 0 0,21 34-1462 0 0,-7-37-938 0 0,11 75 40 0 0,-22-65 128 0 0,-16-23 224 0 0,-1-60-410 0 0,10 36-188 0 0,12-21-10 0 0,-20-61-5618 0 0,-6-27 501 0 0</inkml:trace>
  <inkml:trace contextRef="#ctx0" brushRef="#br0" timeOffset="2190.392">834 590 9760 0 0,'0'0'222'0'0,"0"0"30"0"0,0 0 18 0 0,1 0-44 0 0,10 0-328 0 0,55-7 3168 0 0,4-12-927 0 0,-44 13-1967 0 0,1 0 0 0 0,1 2 0 0 0,-1 1 0 0 0,1 1 0 0 0,-1 2 0 0 0,1 0 0 0 0,-1 2 0 0 0,5 2-172 0 0,119 34-6107 0 0,-137-35 4309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36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56 267 5744 0 0,'0'0'309'0'0,"0"0"291"0"0,0 0 127 0 0,0 0 29 0 0,0 0-26 0 0,0 0-122 0 0,0 0-52 0 0,0 0-10 0 0,0 0-18 0 0,0 0-70 0 0,0 0-36 0 0,-9 4 679 0 0,9-3-1033 0 0,-1 0-1 0 0,1 1 1 0 0,0-1 0 0 0,0 0 0 0 0,0 0-1 0 0,0 0 1 0 0,0 1 0 0 0,0-1-1 0 0,0 0 1 0 0,1 0 0 0 0,-1 0 0 0 0,0 1-1 0 0,1-1 1 0 0,-1 0 0 0 0,0 0 0 0 0,1 0-1 0 0,0 0 1 0 0,-1 0 0 0 0,1 0-1 0 0,0 0 1 0 0,-1 0 0 0 0,1 0 0 0 0,0 0-1 0 0,0 0 1 0 0,0 0 0 0 0,0-1 0 0 0,0 1-1 0 0,0 0 1 0 0,0-1 0 0 0,0 1-1 0 0,0 0 1 0 0,1-1-68 0 0,38 20 2115 0 0,-36-19-2115 0 0,1 1 0 0 0,0-1 0 0 0,-1 0 0 0 0,1 0 0 0 0,0-1 0 0 0,0 1 0 0 0,0-1 0 0 0,-1 0 0 0 0,1 0 0 0 0,0-1 0 0 0,0 1 0 0 0,0-1 0 0 0,-1 0 0 0 0,1-1 0 0 0,2 0 0 0 0,23-11 0 0 0,-17-28 658 0 0,-22-58-268 0 0,-28-9-1326 0 0,34 102 830 0 0,-1 1-1 0 0,1 0 1 0 0,-1 0-1 0 0,0 0 1 0 0,0 0-1 0 0,0 0 1 0 0,-1 1-1 0 0,0 0 0 0 0,0 0 1 0 0,0 0-1 0 0,0 1 1 0 0,0 0-1 0 0,-3-2 107 0 0,-8 13-708 0 0,11-3 686 0 0,0 0 0 0 0,1 0 0 0 0,-1 1 0 0 0,1-1 0 0 0,0 1 0 0 0,0 0 0 0 0,1 0 0 0 0,0 0 0 0 0,0 1 0 0 0,0-1 0 0 0,1 1 0 0 0,-1 4 21 0 0,0-5-20 0 0,-35 127 245 0 0,36-128-169 0 0,0 0 1 0 0,1 0 0 0 0,-1 0-1 0 0,1 0 1 0 0,1 0 0 0 0,-1 0 0 0 0,1 1-1 0 0,0-1 1 0 0,0 0 0 0 0,0 0-1 0 0,1 0 1 0 0,0 1 0 0 0,0-1 0 0 0,0 0-56 0 0,7 14 388 0 0,-6-14-329 0 0,0 0 1 0 0,0 0-1 0 0,0 0 1 0 0,1-1-1 0 0,-1 1 1 0 0,1 0-1 0 0,0-1 1 0 0,0 0 0 0 0,1 0-1 0 0,0 0 1 0 0,-1 0-1 0 0,3 1-59 0 0,2 1 19 0 0,-1-1-3 0 0,0 0-1 0 0,-1 0 1 0 0,2 0 0 0 0,-1-1 0 0 0,0 0 0 0 0,1-1 0 0 0,0 0 0 0 0,0 0 0 0 0,0 0-1 0 0,7 0-15 0 0,-13-2 1 0 0,8 1-2 0 0,1 0 0 0 0,0 0 0 0 0,1-1 1 0 0,-1 0-1 0 0,0-1 0 0 0,0 0 1 0 0,0-1-1 0 0,0 0 0 0 0,0-1 0 0 0,0 0 1 0 0,0 0-1 0 0,0-2 0 0 0,-1 1 1 0 0,1-1-1 0 0,0-1 1 0 0,45-37-4196 0 0,-48 33 2211 0 0</inkml:trace>
  <inkml:trace contextRef="#ctx0" brushRef="#br0" timeOffset="578.034">494 116 8752 0 0,'0'205'3920'0'0,"4"-131"1253"0"0,-12-176-5467 0 0,11 44 220 0 0,0 44 8 0 0,-3 11 53 0 0,0 1-1 0 0,1-1 0 0 0,-1 0 0 0 0,1 0 0 0 0,-1 0 0 0 0,1 1 0 0 0,0-1 0 0 0,0 0 0 0 0,0 1 1 0 0,1-1-1 0 0,-1 0 0 0 0,1 1 0 0 0,-1 0 0 0 0,1-1 0 0 0,0 1 0 0 0,0 0 0 0 0,0 0 0 0 0,0 0 0 0 0,1-1 14 0 0,22-12-150 0 0,-23 14 132 0 0,0 1 0 0 0,-1-1 0 0 0,1 1 0 0 0,0-1 1 0 0,0 1-1 0 0,0 0 0 0 0,0 0 0 0 0,0 0 0 0 0,0 0 0 0 0,0 0 1 0 0,0 0-1 0 0,0 1 0 0 0,0-1 0 0 0,-1 0 0 0 0,1 1 0 0 0,0 0 1 0 0,0-1-1 0 0,0 1 0 0 0,-1 0 0 0 0,1 0 0 0 0,0 0 0 0 0,-1 0 1 0 0,1 0-1 0 0,-1 0 0 0 0,1 1 0 0 0,-1-1 0 0 0,1 1 0 0 0,-1-1 0 0 0,0 1 18 0 0,6 8-13 0 0,0 0 0 0 0,-1 0 0 0 0,-1 1 0 0 0,0 0 0 0 0,0 0 0 0 0,-1 0 0 0 0,0 0 0 0 0,-1 1 0 0 0,0-1 0 0 0,-1 1-1 0 0,0 7 15 0 0,15 84 134 0 0,-8-66 529 0 0,-9-35-533 0 0,0-2-359 0 0,0 0-157 0 0,4 4-28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58.2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9872 0 0,'0'0'209'0'0,"0"0"80"0"0,0 0 187 0 0,0 0 72 0 0,0 0 18 0 0,0 0-53 0 0,0 0-229 0 0,0 0-100 0 0,0 2-21 0 0,-4 85 1885 0 0,13 30-1888 0 0,22 45-160 0 0,40 161 496 0 0,-61-219 76 0 0,-1 73 269 0 0,-7-156-848 0 0,0 1-3667 0 0,-2-22 2654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58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11976 0 0,'0'0'266'0'0,"0"0"44"0"0,0 0 15 0 0,0 0-26 0 0,0 0-127 0 0,0 0 204 0 0,6 2 1644 0 0,-4 4-1903 0 0,0 1 0 0 0,0 0 1 0 0,-1 0-1 0 0,0 0 1 0 0,0 0-1 0 0,0 0 0 0 0,-1 0 1 0 0,0 0-1 0 0,-1 0 1 0 0,1 0-1 0 0,-1 0 0 0 0,-1 0 1 0 0,0 3-118 0 0,-2 20 105 0 0,2 0-188 0 0,1 0 0 0 0,2 0-1 0 0,2 1 1 0 0,0-1-1 0 0,5 15 84 0 0,-3-6-1556 0 0,-1-20 634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59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53 195 6688 0 0,'0'0'197'0'0,"0"0"128"0"0,0 0 454 0 0,0 0 197 0 0,0 0 43 0 0,0 0-65 0 0,0 0-288 0 0,0 0-122 0 0,0 0-28 0 0,13 3 3136 0 0,101 9-2678 0 0,-110-12-1054 0 0,1 0 0 0 0,0-1 0 0 0,-1 1 0 0 0,1-1-1 0 0,0 0 1 0 0,-1 0 0 0 0,1 0 0 0 0,-1-1 0 0 0,1 1 0 0 0,-1-1 0 0 0,0 0-1 0 0,0-1 1 0 0,0 1 0 0 0,0-1 0 0 0,0 1 0 0 0,0-1 0 0 0,-1 0 0 0 0,1-1 0 0 0,1-1 80 0 0,12-8 1354 0 0,-15 9-1342 0 0,0 0 0 0 0,0-1-1 0 0,0 1 1 0 0,-1-1 0 0 0,0 1-1 0 0,0-1 1 0 0,0 1 0 0 0,0-1-1 0 0,-1 0 1 0 0,0 1 0 0 0,0-1-1 0 0,0 0 1 0 0,-1 1 0 0 0,1-1-1 0 0,-1 1 1 0 0,0-1 0 0 0,0 0-1 0 0,-1 1 1 0 0,1 0 0 0 0,-1-1-1 0 0,-1-1-11 0 0,-36-47 0 0 0,35 52-26 0 0,0 0-1 0 0,0 0 0 0 0,0 0 0 0 0,-1 0 0 0 0,1 1 0 0 0,0 0 0 0 0,0 0 1 0 0,0 0-1 0 0,0 0 0 0 0,0 1 0 0 0,0-1 0 0 0,0 1 0 0 0,0 0 0 0 0,-1 1 27 0 0,-55 33-865 0 0,26 2 119 0 0,23-23 646 0 0,1-1 1 0 0,0 1 0 0 0,1 1 0 0 0,0 0 0 0 0,1 0 0 0 0,1 0-1 0 0,1 1 1 0 0,-3 10 99 0 0,6-19 25 0 0,1 0 0 0 0,1 0 0 0 0,-1 0 1 0 0,1 0-1 0 0,1 0 0 0 0,-1 0 0 0 0,1 0 0 0 0,0 0 0 0 0,1 0 0 0 0,0 0 0 0 0,0 0 0 0 0,0 0 0 0 0,1 0 0 0 0,0 0 0 0 0,1-1 1 0 0,-1 1-1 0 0,1-1 0 0 0,0 1 0 0 0,1-1 0 0 0,-1 0 0 0 0,1 0 0 0 0,1-1 0 0 0,-1 1 0 0 0,1-1 0 0 0,0 0 0 0 0,0 0 1 0 0,2 1-26 0 0,29 18 72 0 0,24 11-72 0 0,-48-32-9 0 0,1 1 1 0 0,-1-2 0 0 0,1 1 0 0 0,0-2 0 0 0,0 0 0 0 0,-1 0-1 0 0,1-1 1 0 0,4-1 8 0 0,-11 0-313 0 0,0 0-1 0 0,0-1 1 0 0,0 0-1 0 0,-1 1 0 0 0,1-2 1 0 0,-1 1-1 0 0,1-1 1 0 0,-1 0-1 0 0,0 0 1 0 0,0 0-1 0 0,0-1 1 0 0,3-2 313 0 0,4-5-1020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5:00.1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1 212 8288 0 0,'0'0'190'0'0,"0"0"28"0"0,0 0 7 0 0,0 0 43 0 0,0 0 159 0 0,0 0 70 0 0,0 0 14 0 0,0 0 1 0 0,0 0 0 0 0,0 0 0 0 0,0 0 0 0 0,0 0 0 0 0,0 0 0 0 0,0 0 0 0 0,0 0 0 0 0,0 0 0 0 0,0 0 0 0 0,0-7 511 0 0,31-52-415 0 0,55-75-1484 0 0,-80 123 369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26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1 11088 0 0,'0'0'234'0'0,"0"0"6"0"0,0 0-56 0 0,0 0 311 0 0,0 0 154 0 0,0 0 30 0 0,0 0-54 0 0,0 0-254 0 0,0 0-108 0 0,0 0-27 0 0,0 0 10 0 0,0 0 64 0 0,0 0 30 0 0,0 0 4 0 0,-1 1-31 0 0,-3 10-210 0 0,0 0 1 0 0,1 0 0 0 0,0 1-1 0 0,0-1 1 0 0,1 1 0 0 0,1 0-1 0 0,0-1 1 0 0,0 1-1 0 0,1 0 1 0 0,1 0 0 0 0,0 2-104 0 0,0 18 196 0 0,15 99 460 0 0,50 177 166 0 0,-58-233-688 0 0,14 188 827 0 0,-30-151-808 0 0,0-106 612 0 0,7-7-754 0 0,-30-42-85 0 0,27 36 46 0 0,-1-7-56 0 0,-1 0 0 0 0,2 0 0 0 0,0-1 0 0 0,1 0 1 0 0,0 1-1 0 0,0-14 84 0 0,-5-24 69 0 0,-55-290-213 0 0,40 182 84 0 0,21 140 2 0 0,1 0-1 0 0,0 0 1 0 0,1 0-1 0 0,1 0 1 0 0,1 0-1 0 0,1 0 1 0 0,1 0-1 0 0,4-15 59 0 0,-6 29-15 0 0,-1 1-1 0 0,1-1 0 0 0,0 0 0 0 0,0 1 1 0 0,0-1-1 0 0,1 1 0 0 0,0 0 0 0 0,0 0 1 0 0,1 0-1 0 0,-1 0 0 0 0,1 0 0 0 0,0 1 1 0 0,0-1-1 0 0,1 1 0 0 0,-1 0 1 0 0,1 1-1 0 0,0-1 0 0 0,0 1 0 0 0,0 0 1 0 0,0 0-1 0 0,1 0 0 0 0,-1 1 0 0 0,1 0 1 0 0,-1 0-1 0 0,1 0 0 0 0,0 1 0 0 0,0 0 1 0 0,0 0-1 0 0,0 0 0 0 0,0 1 0 0 0,2 0 16 0 0,1 2-31 0 0,1 0 0 0 0,-1 0 0 0 0,0 1 0 0 0,0 1 0 0 0,0-1 0 0 0,-1 2 0 0 0,1-1 0 0 0,-1 1-1 0 0,5 4 32 0 0,92 75-232 0 0,-102-82 241 0 0,0 1 0 0 0,0 0 0 0 0,-1-1 0 0 0,1 1 0 0 0,-1 1 0 0 0,0-1 0 0 0,0 0 0 0 0,0 0 0 0 0,-1 1 0 0 0,1-1 0 0 0,-1 1 0 0 0,0 0 0 0 0,0-1 0 0 0,1 3-9 0 0,-2-3-15 0 0,-1-1 0 0 0,1 1 0 0 0,0 0 0 0 0,-1-1 0 0 0,0 1 0 0 0,0 0 0 0 0,0-1 0 0 0,0 1 0 0 0,0-1 0 0 0,0 1 0 0 0,0-1 0 0 0,-1 0 0 0 0,1 1 0 0 0,-1-1 0 0 0,0 0 0 0 0,0 0-1 0 0,1 0 1 0 0,-2 0 15 0 0,0 2-7 0 0,-48 35 106 0 0,19-32 106 0 0,26-7-206 0 0,0 0 1 0 0,0 0-1 0 0,0-1 0 0 0,0 1 0 0 0,0-1 0 0 0,0-1 0 0 0,0 1 0 0 0,0-1 0 0 0,0 0 0 0 0,0 0 0 0 0,1-1 0 0 0,-1 1 0 0 0,-3-4 1 0 0,1 1-420 0 0,0 0 0 0 0,1-1 0 0 0,0 1-1 0 0,0-1 1 0 0,1-1 0 0 0,-1 0-1 0 0,1 1 1 0 0,1-2 0 0 0,-4-4 420 0 0,0-10-1748 0 0,5 14 891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54.0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244 736 10064 0 0,'0'0'297'0'0,"0"0"-9"0"0,-2-2-188 0 0,-38-26 4197 0 0,29 15-2624 0 0,-6 7-1054 0 0,-13 9-619 0 0,26 0-55 0 0,0-1-1 0 0,0 1 1 0 0,0 0-1 0 0,0 0 1 0 0,0 0-1 0 0,1 1 1 0 0,-1-1-1 0 0,1 1 1 0 0,0 0-1 0 0,1 0 1 0 0,-1 0-1 0 0,0 2 56 0 0,-3 2-87 0 0,-55 104-873 0 0,55-102 877 0 0,2 1 0 0 0,-1 0 0 0 0,1 0-1 0 0,1 0 1 0 0,0 0 0 0 0,1 1 0 0 0,0-1 0 0 0,0 1 0 0 0,1 4 83 0 0,1-14-25 0 0,0-1 1 0 0,0 1-1 0 0,1 0 1 0 0,-1 0-1 0 0,0-1 1 0 0,1 1 0 0 0,-1 0-1 0 0,1 0 1 0 0,-1-1-1 0 0,1 1 1 0 0,0 0-1 0 0,0-1 1 0 0,0 1-1 0 0,0-1 1 0 0,0 1-1 0 0,0-1 1 0 0,0 0-1 0 0,0 1 1 0 0,1-1-1 0 0,-1 0 1 0 0,0 0-1 0 0,1 0 1 0 0,-1 0-1 0 0,1 0 1 0 0,-1 0-1 0 0,1 0 1 0 0,0 0 0 0 0,-1-1-1 0 0,1 1 1 0 0,0-1-1 0 0,0 1 1 0 0,-1-1-1 0 0,1 0 1 0 0,0 1-1 0 0,0-1 1 0 0,0 0-1 0 0,-1 0 1 0 0,1 0-1 0 0,1-1 25 0 0,8 1-53 0 0,52-9-184 0 0,-54 5 190 0 0,0 0 0 0 0,0-1 1 0 0,0 0-1 0 0,-1 0 0 0 0,1-1 1 0 0,-1 0-1 0 0,-1-1 0 0 0,1 0 1 0 0,4-5 46 0 0,0-6-243 0 0,1 0 1 0 0,-2-1 0 0 0,-1 0 0 0 0,0-1-1 0 0,-2 0 1 0 0,0 0 0 0 0,5-20 242 0 0,-9 28-116 0 0,4-15 76 0 0,-1-1 0 0 0,-1-1 0 0 0,-1 1 0 0 0,-2-1 0 0 0,-1 0 0 0 0,-1 0 0 0 0,-3-21 40 0 0,0 12 113 0 0,-1 0 0 0 0,-2 0 1 0 0,-2 1-1 0 0,-6-15-113 0 0,-43-100 1219 0 0,47 133-1131 0 0,-2 0 1 0 0,0 1 0 0 0,-1 0-1 0 0,0 1 1 0 0,-2 0 0 0 0,-3-2-89 0 0,16 18 306 0 0,1 1 89 0 0,0 0 12 0 0,0 0-41 0 0,0 0-171 0 0,0 0-71 0 0,0 0-17 0 0,0 0-34 0 0,0 0-129 0 0,-1 1 40 0 0,0 0 1 0 0,0 0-1 0 0,0-1 0 0 0,0 1 1 0 0,0 0-1 0 0,0 0 0 0 0,0 0 1 0 0,0 0-1 0 0,0 0 1 0 0,0 1-1 0 0,0-1 0 0 0,1 0 1 0 0,-1 0-1 0 0,1 0 0 0 0,-1 1 1 0 0,0-1-1 0 0,1 0 1 0 0,0 1-1 0 0,-1-1 0 0 0,1 0 1 0 0,0 1-1 0 0,0-1 0 0 0,0 1 1 0 0,0-1-1 0 0,0 0 1 0 0,0 2 15 0 0,0 1-23 0 0,-2 68-53 0 0,7-7 12 0 0,43 236 117 0 0,0 8 550 0 0,-34-145-603 0 0,-6-40 0 0 0,-4-78 0 0 0,-3-35 0 0 0,0-5 0 0 0,4 1-12 0 0,9 4-938 0 0,-9-11 480 0 0</inkml:trace>
  <inkml:trace contextRef="#ctx0" brushRef="#br0" timeOffset="632.142">383 933 6808 0 0,'0'0'385'0'0,"0"0"410"0"0,9 4 2159 0 0,24 3-699 0 0,15-2-2092 0 0,-37-6-164 0 0,1-1 0 0 0,-1 0 0 0 0,0-1 0 0 0,0 0 0 0 0,0 0 0 0 0,-1-1 0 0 0,5-2 1 0 0,49-44-17 0 0,-60 46 17 0 0,0-1 0 0 0,0 1 0 0 0,0-1 0 0 0,0-1 0 0 0,-1 1 0 0 0,0 0 0 0 0,0-1 0 0 0,0 0 0 0 0,-1 1 0 0 0,0-1 0 0 0,0 0 0 0 0,0 0 0 0 0,-1 0 0 0 0,0-1 0 0 0,0 1 0 0 0,0 0 0 0 0,-1 0 0 0 0,0-1 0 0 0,0 1 0 0 0,-1 0 0 0 0,0 0 0 0 0,0-1 0 0 0,0 1 0 0 0,-1 0 0 0 0,0 0 0 0 0,0 0 0 0 0,0 0 0 0 0,-1 1 0 0 0,0-1 0 0 0,0 1 0 0 0,0-1 0 0 0,-1 1 0 0 0,0 0 0 0 0,0 0 0 0 0,0 1 0 0 0,0-1 0 0 0,-5-2 0 0 0,3 3 0 0 0,-1-1 0 0 0,-1 1 0 0 0,1 1 0 0 0,-1 0 0 0 0,1 0 0 0 0,-1 0 0 0 0,0 1 0 0 0,0 0 0 0 0,-7-1 0 0 0,11 2 0 0 0,1 1 0 0 0,-1-1 0 0 0,0 1 0 0 0,1 0 0 0 0,-1 0 0 0 0,0 0 0 0 0,1 0 0 0 0,-1 1 0 0 0,0 0 0 0 0,1-1 0 0 0,-1 1 0 0 0,1 1 0 0 0,-1-1 0 0 0,1 0 0 0 0,-1 1 0 0 0,1 0 0 0 0,0-1 0 0 0,0 1 0 0 0,0 1 0 0 0,0-1 0 0 0,0 0 0 0 0,0 1 0 0 0,1-1 0 0 0,-1 1 0 0 0,1 0 0 0 0,0 0 0 0 0,0 0 0 0 0,0 0 0 0 0,0 0 0 0 0,0 1 0 0 0,1-1 0 0 0,-1 0 0 0 0,1 1 0 0 0,0-1 0 0 0,0 1 0 0 0,-1 3 0 0 0,-2 23 0 0 0,1 0 0 0 0,2 1 0 0 0,0-1 0 0 0,2 0 0 0 0,2 1 0 0 0,2 7 0 0 0,33 108 785 0 0,-11-89-42 0 0,-19-45-707 0 0,-6-9-29 0 0,0 1-1 0 0,0 0 0 0 0,0 0 0 0 0,1-1 0 0 0,0 1 1 0 0,-1-1-1 0 0,1 0 0 0 0,1 0 0 0 0,-1 0 0 0 0,0-1 1 0 0,1 1-1 0 0,-1-1 0 0 0,1 1 0 0 0,0-1 0 0 0,0 0 1 0 0,2 0-7 0 0,45 6-859 0 0,-34-8 366 0 0</inkml:trace>
  <inkml:trace contextRef="#ctx0" brushRef="#br0" timeOffset="1279.317">742 728 8360 0 0,'0'0'304'0'0,"0"0"-50"0"0,0 0 552 0 0,0 0 259 0 0,0 0 50 0 0,0 0-9 0 0,0 0-55 0 0,0 0-26 0 0,0 0-7 0 0,0 0-83 0 0,0 0-335 0 0,0 0-148 0 0,0 0-32 0 0,0 0-45 0 0,0 0-174 0 0,0 0-75 0 0,0 0-20 0 0,0 1-19 0 0,8 17-70 0 0,27 53-17 0 0,19 40 0 0 0,5 1 1920 0 0,-56-124-1529 0 0,-2-80-62 0 0,-5-78-1022 0 0,6 138 636 0 0,2-1 0 0 0,1 2 0 0 0,2-1 0 0 0,1 1 1 0 0,1 0-1 0 0,4-6 57 0 0,17-59-470 0 0,-8 11-1382 0 0,-17 71 1030 0 0,-4 10-5310 0 0,2 13 4099 0 0</inkml:trace>
  <inkml:trace contextRef="#ctx0" brushRef="#br0" timeOffset="1936.242">1232 752 14336 0 0,'-22'-35'992'0'0,"1"16"-920"0"0,-13 7 1903 0 0,33 12-1975 0 0,-1 0 0 0 0,1 0 0 0 0,0 0 0 0 0,0 0 0 0 0,0 0 0 0 0,0 0 0 0 0,0 0 0 0 0,0 0 0 0 0,0 0 0 0 0,-1 1 0 0 0,1-1 0 0 0,0 1 0 0 0,0-1 0 0 0,0 1 0 0 0,0-1 0 0 0,0 1 0 0 0,0-1 0 0 0,1 1 0 0 0,-1 0 0 0 0,0-1 0 0 0,0 1 0 0 0,0 0 0 0 0,1 0 0 0 0,-1 0 0 0 0,0 0 0 0 0,1 0 0 0 0,-1 0 0 0 0,0 0 0 0 0,1 0 0 0 0,0 0 0 0 0,-1 0 0 0 0,1 0 0 0 0,-3 4 0 0 0,-7 17-87 0 0,1 0-1 0 0,0 0 1 0 0,2 1-1 0 0,0 0 0 0 0,2 1 1 0 0,1-1-1 0 0,0 6 88 0 0,3-26 31 0 0,1 1-1 0 0,0-1 0 0 0,0 0 1 0 0,0 0-1 0 0,0 1 0 0 0,1-1 1 0 0,-1 0-1 0 0,1 0 0 0 0,0 1 1 0 0,0-1-1 0 0,0 0 0 0 0,0 0 1 0 0,1 0-1 0 0,-1 0 1 0 0,1 0-1 0 0,0 0-30 0 0,-1-1 65 0 0,3 4-43 0 0,4-2 29 0 0,-4-3-24 0 0,-1-1-1 0 0,1 0 1 0 0,0 0-1 0 0,-1 0 0 0 0,1-1 1 0 0,-1 1-1 0 0,1-1 1 0 0,-1 0-1 0 0,1 0 1 0 0,-1 0-1 0 0,0 0 1 0 0,1-1-1 0 0,-1 0 1 0 0,0 1-1 0 0,0-1 1 0 0,0 0-1 0 0,0 0 1 0 0,0-1-1 0 0,-1 1 0 0 0,1 0 1 0 0,-1-1-1 0 0,1 0 1 0 0,-1 0-1 0 0,0 1 1 0 0,0-1-1 0 0,0-1 1 0 0,0 0-27 0 0,30-62-634 0 0,-30 59 586 0 0,-2-38-252 0 0,-6 27-521 0 0,5 18 793 0 0,-1 1 0 0 0,1-1 0 0 0,0 1 0 0 0,0 0 0 0 0,0-1 0 0 0,0 1 0 0 0,0 0 1 0 0,0 0-1 0 0,0 0 0 0 0,0 0 0 0 0,0 0 0 0 0,0 0 0 0 0,0 0 0 0 0,1 0 0 0 0,-1 1 0 0 0,0-1 0 0 0,1 0 0 0 0,-1 0 0 0 0,1 1 0 0 0,-1-1 0 0 0,1 0 0 0 0,0 1 0 0 0,-1-1 0 0 0,1 0 0 0 0,0 1 0 0 0,0-1 0 0 0,0 0 0 0 0,0 1 0 0 0,0-1 0 0 0,0 0 1 0 0,1 2 27 0 0,-2 16-22 0 0,1 0 0 0 0,1 1 1 0 0,1-1-1 0 0,1 0 1 0 0,3 11 21 0 0,3 32-50 0 0,17 14-1346 0 0,-9-61-74 0 0,-12-17 958 0 0</inkml:trace>
  <inkml:trace contextRef="#ctx0" brushRef="#br0" timeOffset="2498.569">1320 836 6472 0 0,'0'2'226'0'0,"4"61"2376"0"0,9-17-774 0 0,-13-44-1680 0 0,0-2 106 0 0,0 0 81 0 0,0 0 17 0 0,0 0 24 0 0,0 0 73 0 0,0 0 30 0 0,1-2 8 0 0,10-89 1438 0 0,-6 66-2440 0 0,-2 20 518 0 0,0-5 503 0 0,17-8-993 0 0,18 2 493 0 0,-20 32 876 0 0,-11-9-800 0 0,-1 0-1 0 0,-1 1 1 0 0,1 0 0 0 0,-1 0 0 0 0,-1 0 0 0 0,1 0 0 0 0,-2 1 0 0 0,1 0 0 0 0,-1 0 0 0 0,2 7-82 0 0,6 45-242 0 0,3 24-1550 0 0,-6-59 33 0 0,-3-22 837 0 0</inkml:trace>
  <inkml:trace contextRef="#ctx0" brushRef="#br0" timeOffset="3029.738">1514 0 7136 0 0,'0'1'152'0'0,"8"56"142"0"0,-3-18 1797 0 0,9 29 692 0 0,47 87 1177 0 0,32 72-2425 0 0,-57-103-1393 0 0,-10 26 206 0 0,-26 20 626 0 0,6-116-1311 0 0,5-28-870 0 0,-10-26 882 0 0,-1 0 144 0 0,0 0-197 0 0,0 0-108 0 0,4-4-671 0 0,0-3-63 0 0,-3-1-248 0 0</inkml:trace>
  <inkml:trace contextRef="#ctx0" brushRef="#br0" timeOffset="3432.429">1441 524 10512 0 0,'0'0'306'0'0,"0"0"-4"0"0,9 1 996 0 0,-7 1-1064 0 0,1 0 0 0 0,-1 0-1 0 0,1-1 1 0 0,-1 1-1 0 0,1-1 1 0 0,-1 1 0 0 0,1-1-1 0 0,0 0 1 0 0,-1 0 0 0 0,1 0-1 0 0,0-1 1 0 0,0 1 0 0 0,0-1-1 0 0,0 1 1 0 0,0-1 0 0 0,0 0-1 0 0,2 0-233 0 0,82-7 1080 0 0,-68 3-1135 0 0,1 2 0 0 0,-1 0-1 0 0,1 1 1 0 0,-1 1 0 0 0,14 3 55 0 0,19-2-1210 0 0,60 24-3120 0 0,-94-18 2388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5:03.5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10136 0 0,'0'0'230'0'0,"0"0"30"0"0,0 0 19 0 0,0 0 86 0 0,0 0 333 0 0,0 0 144 0 0,0 0 29 0 0,0 0-92 0 0,0 0-419 0 0,0 0-186 0 0,0 0-40 0 0,0 0-157 0 0,0 0-633 0 0,0 0-280 0 0,0 0-743 0 0,0 0-2747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5:02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7632 0 0,'0'0'166'0'0,"0"0"29"0"0,0 0 14 0 0,0 0 91 0 0,0 0 334 0 0,0 0 144 0 0,0 0 29 0 0,0 0-32 0 0,0 0-169 0 0,0 0-78 0 0,0 0-14 0 0,0 0-18 0 0,0 0-67 0 0,0 0-28 0 0,0 0-7 0 0,0 0 14 0 0,0 0 68 0 0,0 0 32 0 0,0 2 3 0 0,4 266 1599 0 0,1-175-1977 0 0,-5 0 0 0 0,-4 7-133 0 0,4 60 0 0 0,4 34 288 0 0,-4-41-470 0 0,4-138-94 0 0,1-14-4945 0 0,-1-4 4637 0 0</inkml:trace>
  <inkml:trace contextRef="#ctx0" brushRef="#br0" timeOffset="821.915">86 776 6688 0 0,'0'0'197'0'0,"1"1"-16"0"0,28 22 1666 0 0,-7-8 1388 0 0,5-12-2103 0 0,-25-4-1132 0 0,0 1 0 0 0,0-1 0 0 0,-1 0 0 0 0,1 0 0 0 0,0 0 0 0 0,0 0 0 0 0,0 0 0 0 0,-1 0 0 0 0,1-1 0 0 0,0 1 0 0 0,-1 0 0 0 0,1-1 0 0 0,-1 0 0 0 0,0 1 0 0 0,0-1 0 0 0,1 0 0 0 0,-1 1 0 0 0,0-1 0 0 0,0-1 0 0 0,3-4 0 0 0,12-16 0 0 0,-12 20-97 0 0,0-1 1 0 0,-1 0 0 0 0,1 0 0 0 0,-1 0 0 0 0,0 0 0 0 0,-1-1 0 0 0,1 1-1 0 0,-1-1 1 0 0,0 1 0 0 0,0-1 0 0 0,0 0 0 0 0,0 0 0 0 0,-1 0 0 0 0,0 0 0 0 0,0 0-1 0 0,-1 0 1 0 0,1 0 0 0 0,-1-1 0 0 0,0-3 96 0 0,-8-11-165 0 0,-5-3-278 0 0,12 22-45 0 0,-21-22-629 0 0,-7 3 674 0 0,-11 6-1162 0 0,37 14 1605 0 0,1 1 0 0 0,-1-1 0 0 0,1 0 0 0 0,-1 1 0 0 0,1 0 0 0 0,0-1 0 0 0,-1 1 0 0 0,1 0 0 0 0,0 0 0 0 0,0 0 0 0 0,-1 1 0 0 0,1-1 0 0 0,0 0 0 0 0,0 1 0 0 0,0 0 0 0 0,1-1 0 0 0,-1 1 0 0 0,0 0 0 0 0,1 0 0 0 0,-1 0 0 0 0,1 0 0 0 0,-1 0 0 0 0,1 0 0 0 0,0 0 0 0 0,0 0 0 0 0,0 1 0 0 0,0-1 0 0 0,0 1 0 0 0,-6 9 0 0 0,-7 25 1384 0 0,6 19 1059 0 0,8-37-2230 0 0,0-6-67 0 0,1 0 0 0 0,0 1 1 0 0,0-1-1 0 0,1 0 0 0 0,1 0 0 0 0,0-1 1 0 0,1 1-1 0 0,1 0 0 0 0,0-1 0 0 0,0 0 1 0 0,1 0-1 0 0,1-1 0 0 0,0 0 1 0 0,4 5-147 0 0,19 24 930 0 0,-4-14-466 0 0,27 17 190 0 0,-23-23-654 0 0,14-17 0 0 0,-21-9 0 0 0,-5-3-5279 0 0,-11 5 942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5:01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0 6448 0 0,'0'0'141'0'0,"-1"2"23"0"0,-7 23 203 0 0,16 56 3721 0 0,-4-60-3631 0 0,-3-20 39 0 0,-1-1 15 0 0,2 5 2021 0 0,1-13-2482 0 0,0-14-1360 0 0,-5 16 1266 0 0,0 1 0 0 0,0 0-1 0 0,0 0 1 0 0,-1 0 0 0 0,0 1 0 0 0,0-1 0 0 0,0 0 0 0 0,0 1 0 0 0,-1 0 0 0 0,1 0 0 0 0,-1 0 0 0 0,-1 0 0 0 0,-2-2 44 0 0,-11-11-35 0 0,16 16 35 0 0,0 0 0 0 0,-1 0 0 0 0,1 0 0 0 0,-1 0 0 0 0,1 0 0 0 0,-1 0 0 0 0,1 1 0 0 0,-1-1 0 0 0,1 1 0 0 0,-1 0 0 0 0,1 0 0 0 0,-1 0 0 0 0,0 0 0 0 0,1 0 0 0 0,-1 0 0 0 0,1 1 0 0 0,-1-1 0 0 0,1 1 0 0 0,-1 0 0 0 0,1 0 0 0 0,-1 0 0 0 0,1 0 0 0 0,0 0 0 0 0,-1 0 0 0 0,1 1 0 0 0,0-1 0 0 0,-1 2 0 0 0,-11 3 0 0 0,8-1 0 0 0,-1 0 0 0 0,1 1 0 0 0,0 0 0 0 0,1 0 0 0 0,0 0 0 0 0,-1 0 0 0 0,2 1 0 0 0,-1 0 0 0 0,1 0 0 0 0,0 0 0 0 0,1 1 0 0 0,0 0 0 0 0,0-1 0 0 0,0 1 0 0 0,1 0 0 0 0,0 0 0 0 0,1 0 0 0 0,0 0 0 0 0,0 0 0 0 0,0 1 0 0 0,1 3 0 0 0,0-10 0 0 0,-4 20 199 0 0,1 1 0 0 0,1-1 0 0 0,1 1 0 0 0,1 0 1 0 0,1-1-1 0 0,1 1 0 0 0,1-1 0 0 0,1 1 0 0 0,1-1 1 0 0,6 16-200 0 0,-9-34 151 0 0,0 1 0 0 0,0 0 0 0 0,1-1 0 0 0,-1 1 0 0 0,1-1 0 0 0,0 0 0 0 0,0 0 0 0 0,1 0 0 0 0,-1 0 0 0 0,1-1 0 0 0,-1 1 0 0 0,1-1 0 0 0,1 0 0 0 0,-1 0 0 0 0,0 0 0 0 0,1-1 0 0 0,-1 0 0 0 0,2 1-151 0 0,-1-2 96 0 0,1-1-1 0 0,0 0 1 0 0,-1 0-1 0 0,1 0 1 0 0,-1 0-1 0 0,1-1 1 0 0,-1 0-1 0 0,1 0 1 0 0,-1-1 0 0 0,0 0-1 0 0,1 1 1 0 0,-1-2-1 0 0,0 1 1 0 0,0-1-1 0 0,0 1 1 0 0,-1-1-1 0 0,3-2-95 0 0,5-2-311 0 0,21-8-771 0 0,17-11-4383 0 0,-41 22 2042 0 0,4 0-662 0 0</inkml:trace>
  <inkml:trace contextRef="#ctx0" brushRef="#br0" timeOffset="586.514">466 127 6688 0 0,'0'0'197'0'0,"-1"1"-16"0"0,-46 22 2737 0 0,22-13 274 0 0,10-1-1040 0 0,12-6-2152 0 0,1 0 0 0 0,0 1 0 0 0,0-1 0 0 0,0 1 0 0 0,0-1 0 0 0,0 1 0 0 0,1-1 0 0 0,-1 1 0 0 0,1 0 0 0 0,0 0 0 0 0,0 0 0 0 0,1 0 0 0 0,-1 0 0 0 0,1 0 0 0 0,0 0 0 0 0,-3 14 0 0 0,2 78 0 0 0,2-93 135 0 0,-1 0 0 0 0,1 1 1 0 0,-1-1-1 0 0,1 0 1 0 0,0 0-1 0 0,0 0 1 0 0,0 0-1 0 0,1 0 1 0 0,-1 0-1 0 0,1 0 1 0 0,0 0-1 0 0,-1 0 1 0 0,1 0-1 0 0,0-1 0 0 0,2 2-135 0 0,1 1 16 0 0,20 3 760 0 0,2-25-26 0 0,17-54-828 0 0,-29 35-1003 0 0,-5-56-1237 0 0,-23 46 838 0 0,5 38 888 0 0,5 6 591 0 0,0 0 0 0 0,1 0 0 0 0,-1 0 1 0 0,0 1-1 0 0,0-1 0 0 0,0 1 0 0 0,-1 0 0 0 0,1 0 1 0 0,0 0-1 0 0,0 0 0 0 0,-1 0 0 0 0,1 1 1 0 0,-1-1-1 0 0,1 1 0 0 0,0 0 0 0 0,-1 0 1 0 0,1 0-1 0 0,-1 1 0 0 0,1-1 0 0 0,0 1 1 0 0,-3 1 0 0 0,2-1 0 0 0,1 1 0 0 0,0 0 0 0 0,0 0 0 0 0,0 0 0 0 0,0 1 0 0 0,0-1 0 0 0,0 1 0 0 0,1-1 0 0 0,-1 1 0 0 0,1 0 0 0 0,0 0 0 0 0,-1 0 0 0 0,1 0 0 0 0,0 1 0 0 0,-1 2 0 0 0,-33 75-4772 0 0,33-73 1072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3T18:41:10.5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19646 396 1087 0,'0'0'24'0,"0"0"4"0,0 0 2 0,-3 6 1 0,-4 0-31 0,3 0 0 0,4 6 0 0,-3-7 0 0,-1 10 61 16,1-9 7-16,-1 6 0 0,0 5 1 15,1-8-35-15,3 3-7 0,-4 0-2 0,1 0 0 0,3-1 15 0,-4 1 4 16,4-3 0-16,-3 3 0 16,3-1-11-16,-4 1-1 0,4 0-1 0,0 0 0 0,0 2 0 0,0-2 0 15,0 12 0-15,0-10 0 16,0 4-11-16,0 6-3 0,0-4 0 0,0 4 0 0,0-1-6 0,4 4-2 16,-4-10 0-16,0 13 0 15,3-10 3-15,-3 10 0 0,4-4 0 0,-1-2 0 0,-3 2 0 0,4-2 1 0,-1-1 0 16,-3-2 0-16,0-10 3 0,4 7 1 15,-4-6 0-15,0-6 0 0,0 0 0 0,0-6 0 0,0 0 0 0,0 0 0 16,0 0 24 0,0 0 5-16,0 0 1 0,0 0 0 0,-4-6-28 0,-3 0-6 0,4 0-1 0,-4-6 0 15,3 0-12-15,1 1 0 16,-1 2 0-16,1-9 0 0,-1 1 0 0,4-1 0 16,-3-3 0-16,-1 4 0 0,4-7-12 0,-3 4 12 0,-1 2-12 15,4-6 12-15,-3 4-10 0,3-10 10 0,-4 10-8 0,4-9 8 16,0-4-15-16,-4 4 3 0,4-1 0 0,0-2 0 15,0 3 12-15,0 2 0 0,0-8 0 0,0 8 0 16,4-2 8-16,0 8-8 0,-1-2 0 0,1 5 0 16,-1 4 8-16,1-4-8 0,-1 6 0 0,1 0 0 15,-1 7 0-15,-3-10 0 0,4 9 0 0,-1 0 0 16,1 0 0-16,-4 6 0 0,0 0 0 0,0 0 0 16,3-6-18-16,-3 6-4 0,4 0-1 0,3 0 0 15,0 0 14-15,-7 0 9 0,4 0-12 0,3 0 12 16,0 0-12-16,0-6 12 0,-4 6-12 0,4 0 12 0,0 0 0 0,0 0 0 15,4 0 0-15,-4 0 0 16,0-5-9-16,4 5 9 0,-4 5 0 0,0-5-9 0,0 6 9 0,0 6-10 16,0-6 10-16,0 3-10 15,4 8 10-15,-4 1 0 0,3 0-9 0,-3 2 9 16,4-2 0-16,-4 11 0 0,0-8 0 0,0 2 0 16,-3 1 8-16,3 2 0 0,0-8 0 0,-4 9 0 15,4-10 0-15,-3 7 0 0,-1-4 0 0,4 4 0 16,-3-1-8-16,-1 4 12 0,1-4-12 0,-1 4 12 0,1-4-12 15,0 7 0-15,3-10 0 0,-4 10 8 16,-3 2-8-16,4-9 0 0,-1 10 0 0,-3-4 0 0,0-2 0 16,0-4 8-16,0 1-8 0,0-4 0 0,0-2 0 0,-3 0 0 0,3-4 0 15,-4-2 0-15,1-6-12 0,3-6-7 0,0 0-1 0,0 0-1 32,-7 0-37-32,-1-12-7 0,5-3-2 0</inkml:trace>
  <inkml:trace contextRef="#ctx0" brushRef="#br0" timeOffset="352.52">19604 964 787 0,'-4'-6'22'0,"4"0"6"0,0 6-28 0,-3-6 0 0,3 6 0 0,0-12 0 16,0 12 50-16,0 0 5 0,0 0 1 0,0 0 0 0,0 0 4 0,0 0 2 16,0 0 0-16,0 0 0 15,0 0-10-15,0 0-1 0,3-9-1 0,-3 9 0 0,4 0-22 0,3-6-4 16,-4 6 0-16,5-5-1 15,2 5 6-15,1-6 2 0,-1 6 0 0,1-6 0 0,3 6-31 0,0-6 0 16,-3 6 0-16,3-6 0 0,0 0 8 16,0 0-8-16,0 0 0 0,0 6 0 15,0 0-149-15,-3 0-36 0</inkml:trace>
  <inkml:trace contextRef="#ctx0" brushRef="#br0" timeOffset="901.448">20084 864 1206 0,'0'0'26'0,"0"0"6"16,-4 3 0-16,4 8 3 0,-3-5-35 0,3 6 0 0,-4-6 0 0,4 6 0 16,-3-7 51-16,3 4 3 0,-4 3 1 0,4 0 0 15,-4-6-30-15,4 5-5 0,-3 1-2 0,3 3 0 0,-4-9 7 0,4 6 2 16,-3-7 0-16,3 13 0 16,0-12-9-16,0 0-2 0,0-6 0 0,0 0 0 0,0 9 16 0,0-9 2 15,0 0 1-15,0 0 0 16,0 0-4-16,0 0-1 0,0 0 0 0,0 0 0 0,0 0 11 0,0 0 3 15,0 0 0-15,0 0 0 16,-4-9-21-16,1 3-4 0,-1 0-1 0,1-6 0 0,-1 1-18 0,4 5 10 0,-3-6-10 16,-1-3 8-16,1 3-8 0,-1 7 0 15,1-7 0-15,3 6 0 0,0-6 0 0,0 3 0 0,0-2 0 16,0 5 0-16,0 0 0 0,-4-6 0 16,4 6-9-16,0 6 9 0,0 0 0 0,0 0-8 0,7-6 8 0,-3 6 0 15,3 0-10-15,3 0 10 16,-3 6-8-16,0-6 8 0,4 6 0 0,0 0 0 0,-4-6 0 15,3 6 0 1,1 0 0-16,-1 0 0 0,1-1 0 0,0 4-8 0,-4 3 8 0,3 0 0 0,1 0 0 0,-4-1 0 16,0 1 0-16,0 3 0 0,0-3 0 15,0-1 0-15,0 1 0 0,-3 0-13 0,-4 3 5 0,3-10 8 16,-3 13 0-16,4-12 0 0,-1 6 0 0,1-6 0 16,-1-1-19-16,1 10-2 0,3-9-1 0,-7-6 0 31,0 0-139-31,0 0-28 0,0 0-6 0</inkml:trace>
  <inkml:trace contextRef="#ctx0" brushRef="#br0" timeOffset="1643.499">20451 925 1448 0,'0'0'41'0,"0"0"9"0,0 0-40 0,0 0-10 0,0 0 0 0,0 0 0 15,0 0 79 1,-8 0 13-16,8 0 4 0,-7 0 0 0,0 0-32 0,0 0-5 16,0 0-2-16,7 0 0 0,-7 0-38 0,0-6-8 15,0 6-2-15,7 0 0 0,-7 0-9 0,7 0 0 0,0 0 0 0,-7 0 0 16,0 6 0-16,3-6 0 0,4 0 0 0,-7 9 0 15,4-3-11-15,-1 6 11 0,1-6-8 0,3 5 8 16,-4 1 0-16,4-3 0 0,-3 9 0 0,3-7 0 16,0 1 0-16,3 0 0 0,-3 3 0 0,4-4 0 15,-4 1 0-15,3 0 8 0,-3 0 0 0,4-6 0 16,-1-1 2-16,1 4 1 0,-1-3 0 0,4 0 0 16,1 0-11-16,-5-6-12 0,-3 0 2 0,7 0 1 15,0 0 9-15,-3 0 9 0,3 0-1 0,0-6-8 16,0 0 15-16,0 0-4 0,0-3-1 15,0 4 0-15,0-7 2 0,0 6 0 0,4-12 0 0,-4 7 0 16,0-4-3-16,0 3 0 0,-4-11 0 0,4 5 0 16,-3-3-9-16,3 4 10 0,-3-7-10 0,-4-2 10 15,3-4-10-15,-3 4 0 0,0-9 9 0,-3 2-9 16,3 4 0-16,-4-9 0 0,0 2 0 0,1 4 0 16,-1 3 0-16,-3-4-15 0,0 1 4 0,0 3 1 15,0 5-4-15,0-2-1 0,0-4 0 0,0 10 0 0,-4-4 6 16,4 1 1-16,-3 2 0 0,3 3 0 15,0 1 8-15,0 11 0 0,0-6-9 0,0 3 9 0,0 3 0 0,-1 0 0 16,1 6-9-16,7 0 9 0,0 0-9 0,-7 0 9 16,7 0-13-16,-7 0 5 0,0 6 8 0,4 0-12 0,-1 9 12 15,4-3-12-15,0 5 12 0,0-5-8 0,-3 3 8 16,3 8-8 0,3-5 8-16,1 8 0 0,-1-2 0 0,1 5 0 0,3 4 12 0,3-10-1 15,-3 10-1-15,4-4 0 0,0 3 2 16,-1 4 0-16,1-10 0 0,-1 9 0 0,1-2 0 0,0 2 1 0,3-15 0 0,-4 10 0 31,1-10-4-31,-1 10-1 0,1-7 0 0,0-2 0 0,-1-3-8 0,-3-1 0 0,0 4 9 0,0-9-9 16,0-1 8-1,-3 1-8-15,-1-6 8 0,1 0-8 0,-4-6 0 0,0 0 0 0,0 0 0 16,0 0-8 0,0 0-33-16,7 0-7 0,-7 0 0 0,4 0-1 15,3 0-25-15,-4-6-5 0,1 6-1 0</inkml:trace>
  <inkml:trace contextRef="#ctx0" brushRef="#br0" timeOffset="2208.7">20641 946 1371 0,'0'0'30'0,"0"0"6"0,0 0 2 0,0 0 1 15,0 0-31-15,0 0-8 0,0 0 0 0,0 0 0 16,0 0 52-16,0 0 10 0,0 0 2 0,0 0 0 16,0 0-31-16,0 0-5 0,0 0-2 0,0 0 0 0,0 0 6 0,0 0 0 0,4 6 1 15,-1 6 0-15,1-7-9 0,3 1-1 0,-4 0-1 16,1 0 0-16,3 3-1 0,0 3 0 0,-4-6 0 16,4-1 0-1,0 7-7-15,-3-6-2 0,0 6 0 0,3-9 0 0,-4 3 0 0,4 5 0 16,-3-5 0-16,-1 0 0 0,1 0-12 0,-4-6 0 0,0 0 0 0,3 6 0 15,-3-6 0-15,0 0 8 0,4 6-8 0,-4-6 9 16,0 0-9-16,0 0 0 0,0 0 0 0,0 0 8 16,0 0 4-16,0 0 1 0,0 0 0 0,0 0 0 15,-4-6-4-15,-3 0-1 0,0-6 0 0,4 6 0 16,-4 1 1-16,3-1 0 0,1 0 0 0,-5 3 0 16,5-9-9-16,-1 0 0 0,-3 6 0 0,4-5 0 15,-1-1 0-15,-3 3 0 0,4-3 0 0,-4 1 0 16,3-7 0-16,-3 6 0 0,4-3 0 0,-1-2 0 15,1 5 8-15,-1-6 4 0,0 4 0 0,1 2 0 16,3-6-4-16,-4 7 0 0,4-1 0 0,0 3 0 0,0-3-8 16,0 1 0-16,0 5 0 0,4 0 8 0,-4 0-8 0,3-6 0 15,1 9 0-15,-4 3 0 0,0 0 0 16,0-6-9-16,0 6 9 0,7 0 0 16,0 0-11-16,0-6 11 0,0 6-10 0,4 6 10 0,-1-6-15 0,1 6 3 15,0-3 1-15,-1 3 0 16,4 0-23-16,-3 0-5 0,6 0-1 0,-2-6 0 15,-1 6-12-15,0-1-2 0,3-5-1 0,-2 0 0 16,-1 6-18-16,3-6-4 0,-3 0-1 0,4 0 0 16,-4 0-85-16,0 0-17 0,-3 0-3 0</inkml:trace>
  <inkml:trace contextRef="#ctx0" brushRef="#br0" timeOffset="2827.832">20927 878 962 0,'0'0'27'0,"-7"-6"7"0,3 6-34 0,-3-5 0 0,4 2 0 0,3 3 0 15,0 0 65-15,0 0 7 0,0 0 0 0,0 0 1 16,0 0-3-16,0 0-1 0,0 0 0 0,0 0 0 15,0 0-16-15,0 0-3 0,0 0-1 0,0 0 0 16,0 0-25-16,0 0-6 0,0 0-1 0,0 0 0 16,0 0 11-16,0 0 1 0,0 0 1 0,0 0 0 0,7 0-10 0,0 3-1 15,-4-3-1-15,4 0 0 16,0 0 6-16,0 0 2 0,0 0 0 0,1 0 0 0,-1 0-10 0,3-3-3 16,-3 3 0-16,0 0 0 15,-3 0-3-15,3 0-1 0,0 0 0 0,-7 0 0 0,7 0-9 0,-4-6 0 16,1 6 9-16,0-6-9 15,-4 6 10-15,3 0-2 0,-3 0-8 0,0 0 12 0,0-12-3 0,-3 6-1 16,-1 0 0-16,0 0 0 16,1 1-8-16,-1 5 0 0,4 0 9 0,-7-6-9 0,4-3 0 0,-4 3 0 15,0 0-10-15,0 6 10 16,0-6-20-16,0 6 2 0,7 0 1 0,-11-6 0 16,4 6 1-16,-4 6 1 0,1-6 0 0,-1 0 0 0,1 6 15 15,3-6 0-15,-4 6 0 0,0 0-9 0,4 3 9 0,-3-3 0 0,3 5-9 0,0-5 9 16,0 0 0-16,0 6 0 15,-1-6 0-15,5 0 0 0,-4 2 12 0,3-2-2 0,1 6-1 0,-4 0 0 16,3 0-9-16,4-1 0 16,0-2 9-16,0 3-9 0,0 0 0 0,4-1 8 0,-4 1-8 15,0 3 0-15,3-3 12 0,-3-6-1 0,4 5-1 16,-1 1 0-16,4 0 1 0,-3 3 0 0,3-4 0 0,-3 1 0 16,3 0-3-16,3 0 0 0,1 2 0 15,-1-2 0-15,4 0-8 0,-3 0 8 0,0-7-8 0,-1 7 8 16,1-9-8-16,-1 3 0 0,1-6 0 15,0 6 0-15,-1-6-26 0,1 0-7 16,-1 0-2-16,-3-6 0 16,0-3-156-16,4-3-31 0</inkml:trace>
  <inkml:trace contextRef="#ctx0" brushRef="#br0" timeOffset="3382.557">21018 872 1463 0,'0'0'41'0,"0"0"10"16,-3 6-41-16,-1 0-10 0,4 6 0 0,-3-6 0 0,3 0 56 0,0 0 10 0,0 5 2 16,0-2 0-16,3 3-18 0,-3-6-3 0,4 6-1 0,-1-7 0 15,-3 7-14-15,4 3-2 0,0-9-1 0,-1 6 0 16,1-7-7-16,-1 1-2 0,1 6 0 0,-1 0 0 15,1-9-9-15,-1 3-3 0,4 0 0 0,-3-1 0 16,-1 1-8-16,-3-6 12 0,0 0-12 0,0 0 12 31,4-6-12-31,-1 6 12 0,4 0-12 0,-3-5 12 0,0 5-12 0,-1-6 0 0,4 0 0 0,-7 6 0 16,4-3 0-16,-4 3 0 0,0 0 0 0,0 0 0 16,0 0 0-16,0 0 0 0,0 0 0 0,3 0 0 15,-3 0 0-15,7 0 0 0,0 0 0 0,-3 3-11 16,3 3 11-16,0 0 0 0,0-6 0 0,-3 5 0 15,3 1 0-15,0 6 0 0,-4-6 0 0,4 6 0 16,-3-6 0-16,-1 2 14 0,1 10-3 0,3-12-1 16,-4 6 5-16,4-6 1 0,0-1 0 0,-3 4 0 15,3-3-4-15,-3 0 0 0,3-6 0 0,-4 6 0 16,4-6 2-16,0 0 0 0,4 0 0 0,-4-6 0 0,0 6 5 16,4-9 1-16,-4 3 0 0,0 0 0 15,3-5-8-15,1 5 0 0,-1 0-1 0,-3-6 0 16,4 0-3-16,-4 4-8 0,0-4 12 0,0 6-4 15,-3-6 0-15,3 0-8 0,-4 7 12 0,-3-1-4 16,4-3 0-16,-1 3 0 0,-3 0 0 0,0 0 0 16,-3 0 0-16,-1-5-8 0,1 5 12 0,-1 0-4 0,-3 0-8 0,0-9 0 15,0 9 9-15,-3-5-9 16,-1 5-11-16,0-6-6 0,-3 0-2 0,0 3 0 16,0 3-35-16,0-5-7 0,0 5-2 0</inkml:trace>
  <inkml:trace contextRef="#ctx0" brushRef="#br0" timeOffset="4952.454">6551 587 1013 0,'-7'0'20'0,"7"0"8"0,0 0-28 0,-7 0 0 0,7 0 0 0,0 0 0 16,-4 6 63-16,-3 0 7 0,-3 0 2 0,6 6 0 16,1-3-39-16,-1 2-7 0,1 1-2 0,-1 12 0 15,4-10-8-15,0 10-1 0,0-1-1 0,0 4 0 16,4-4-2-16,-4 4-1 0,3-4 0 0,1 7 0 16,-4-4 4-16,3 3 1 0,1 4 0 0,3-4 0 15,-4-2 5-15,1 2 2 0,-1-8 0 0,1 2 0 16,-4 1 15-16,0-13 3 0,0 10 1 0,0-15 0 15,0 0-3-15,0-6-1 0,0 0 0 0,0 0 0 16,-4-12 2-16,1-6 0 0,-1-2 0 0,1-10 0 16,-4 4-55-16,7-9-10 0,0-9-3 0,7 5 0 15,-7-2 8-15,3 9 0 0,1-9 1 0,3 8 0 16,-7-5 4-16,3 3 1 0,5 3 0 0,-5-4 0 16,4-2 5-16,-3 9 1 0,-4-4 0 0,3 10 0 15,1-4 8-15,-1 4-10 0,1 5 10 0,-1-2-10 16,1 8-1-16,-1 0 0 0,-3 0 0 0,0 12 0 15,0 0 11-15,0 0-13 0,0 0 5 0,0 6 8 16,0 6-14-16,-3 6 5 0,-1-4 1 0,4 4 0 16,-3 5 8-16,-1-2 0 0,1 8 0 0,3-11 0 0,-4 9 13 15,1-4-1-15,3 4-1 0,-4-10 0 0,4 7 5 16,0-4 0-16,0-2 1 0,4 0 0 0,-1-7-1 0,1 10 0 0,3-9 0 16,0-1 0-16,0-5 0 0,0 0 0 15,4 6 0-15,-4-3 0 0,3-3-3 0,-3-6-1 0,4 5 0 0,3 1 0 16,-11-6-12-16,5 0 0 0,-1 0 0 15,0 0-10-15,0 0 10 0,-4-6 0 0,4 1 0 0,0-1 0 16,0-3 8-16,-3-3 4 0,3-5 1 0,-4 5 0 16,1-9-13-16,0 4 0 0,-1 5 0 0,-3-12 0 15,0 15 0-15,0-2-18 0,0-7 4 0,-3 6 1 16,3 6 13-16,0 1 0 0,0 5 0 0,0 0 0 16,0 0 0-16,0 0 0 0,0 0 0 0,0 0 10 15,0 0-10-15,0 0 0 0,0 0 0 0,0 0 0 16,7 5 0-16,0-5 0 0,0 6 0 0,0 0 0 15,7 0 0-15,-7 0 0 0,0 0-9 0,4 0 9 16,-1 0 0-16,-3-6 0 0,4 5 0 0,-1-2 0 16,-3 3 0-16,4 0 0 0,3 0 0 0,-3-6 0 15,-4 12 0-15,3-6 0 0,-3 0 0 0,-3 5 0 16,3-5 0-16,-3 9 0 0,3 3 0 0,-4-7 0 16,1 10 10-16,-1 2-1 0,1 1 0 0,-4 2 0 15,0 4 1-15,0 8 0 0,-4-9 0 0,4 10 0 16,-3-4-2-16,3 3-8 0,-4-9 12 0,4 4-4 15,0-4-8-15,-3-2 10 0,3-4-10 0,0-8 10 0,0 3-10 0,0-7 0 16,0-11 0-16,0 0 8 16,0 0-40-16,0 0-8 0,0-11-1 0</inkml:trace>
  <inkml:trace contextRef="#ctx0" brushRef="#br0" timeOffset="5139.582">7168 1149 955 0,'0'0'27'0</inkml:trace>
  <inkml:trace contextRef="#ctx0" brushRef="#br0" timeOffset="5575.361">7161 1043 679 0,'0'0'19'0,"0"0"5"0,0 0-24 16,0 0 0-16,0 0 0 0,0 0 0 0,0 0 79 0,0 0 11 16,0 0 2-16,0 0 1 0,0 0-25 0,0 0-4 15,0 0-2-15,0 0 0 0,0 0 6 0,0 0 0 16,0 0 1-16,-3 6 0 0,3-6-24 0,-4 3-5 16,-6 3 0-16,6 0-1 0,-3-1 1 0,4 1 1 15,-1 6 0-15,-3 0 0 0,4-6-14 0,-1 3-3 16,0 8-1-16,-3-11 0 0,4 12-5 0,-1-7-1 15,1 1 0-15,-1 3 0 0,4-3-2 0,-3 5-1 16,3-5 0-16,3 3 0 0,-3-3-14 0,4 5 0 0,3-11 8 16,-4 0-8-16,4 0 0 0,-3-3 0 0,7-3 0 15,-4-3 0-15,3-3 0 0,4-6 0 16,-7 0 0-16,8-5 0 0,-5 2 0 0,4-8 0 0,-3 5 0 0,-1-9 0 16,1 10 10-16,0-13-10 0,-4 10 10 0,0-4-10 15,0 7 8-15,-4 2-8 0,1-9 0 0,3 13 0 16,-7-7 0-16,3 9 0 0,-3-3-13 0,0 7 4 15,-3-1 9-15,3 6-8 0,0 0 8 0,-11 0-8 16,4 0 8-16,0 6-10 0,0 5 10 0,0 1-10 16,-4 3 10-16,4 2-10 0,0 7 10 0,-3 2-10 15,3-2 10-15,0-3 0 0,0 2 0 0,0 1-8 16,3 2 8-16,0-8 0 0,1-1 8 0,3 1-8 0,0-3 8 0,0 2-8 16,0-11 10-16,0 6-10 0,0-6 0 15,3 0 8-15,5-3-8 0,-1 2 0 0,3-5 0 16,1 0 0-16,3 0 0 0,-4-8 0 0,8 2-18 15,-4-6 3-15,7 6 1 0,-7-11 0 16,4 5-48-16,3-3-10 0,0-3-1 16,-3 1-436-16,3 5-87 0</inkml:trace>
  <inkml:trace contextRef="#ctx0" brushRef="#br0" timeOffset="6089.973">7475 975 1168 0,'0'0'33'0,"0"0"7"0,-3 6-32 0,3 3-8 0,0 3 0 0,0-6 0 15,0 5 31-15,3 1 4 0,1 0 1 0,-1 3 0 16,4-4 15-16,-3 7 3 0,3-6 1 0,0 0 0 15,4 8-12-15,-1-8-3 0,-6 0 0 0,6-1 0 16,-3 1-4-16,0-3-2 0,1 3 0 0,-5 0 0 16,4-1-2-16,-3 1 0 0,-1-3 0 0,4 3 0 15,-3-6-1-15,-1 5-1 0,1-5 0 0,-4-6 0 16,0 0-16-16,0 0-3 0,0 0-1 0,0 0 0 16,0 0 2-16,0 0 1 0,0 0 0 0,0 0 0 15,0 0 18-15,0 0 3 0,-11 0 1 0,1-6 0 16,3-5-19-16,-4 5-3 0,4-6-1 0,0 3 0 0,0 3-12 0,0-6 0 15,3 1 0-15,-6 5 0 0,3-6 0 0,3 3 0 16,-3 3 0-16,0 0 0 0,3 1 0 0,-3-1-10 16,0 0 10-16,4-6-12 0,-1 6 12 0,-3-6-8 15,4 4 8-15,-4-4-8 0,0 0 8 16,3-6 0-16,1 7 0 0,-1 2 0 0,1-3 0 0,-1-6-8 16,0 1 8-16,8 5 0 0,-4-3-9 0,0 4 9 15,4-1-10-15,-4 6 10 0,7-6-17 16,-4 12 2-16,-3 0 1 0,11-6 0 15,3 3-22-15,0 6-4 0,0 3 0 0,0 6-1 16,0 0-35-16,0-1-8 0,0 1 0 0,1 9-1 16,-1-9-124-16,0-1-25 0</inkml:trace>
  <inkml:trace contextRef="#ctx0" brushRef="#br0" timeOffset="6400.584">7846 1049 1321 0,'0'0'28'0,"0"0"7"0,0 0 1 0,-4 9 2 0,4 2-30 0,-3-5-8 0,3 6 0 0,0 0 0 0,0-6 40 0,0 0 6 15,0 2 2-15,0 4 0 0,3 0-15 0,-3 0-2 16,0-6-1-16,4 5 0 0,-4 4-18 0,3-3-3 16,1 5-1-16,-1-5 0 0,1 3-8 0,-1-3 0 15,1 5-12-15,3-5 12 16,-3 0-20-16,3-6 3 0,-4 2 1 0,4 4 0 16,-7-12-26-16,0 0-5 0,7-6-1 0,-3 0 0 15,-1 1-38-15,1-4-8 0,-1-9-2 0,-3 1 0 0</inkml:trace>
  <inkml:trace contextRef="#ctx0" brushRef="#br0" timeOffset="6569.159">7793 723 1616 0,'-11'-6'46'0,"11"6"10"0,0 0-45 0,0 0-11 0,0 0 0 0,0 0 0 16,0 0-12-16,0 0-5 0,0 0-1 0,0 0 0 15,0 0-58-15,0 0-11 16,0 0-2-16,0 0-1 0</inkml:trace>
  <inkml:trace contextRef="#ctx0" brushRef="#br0" timeOffset="7162.796">8033 987 1432 0,'0'0'32'0,"0"0"6"0,0 0 2 0,0 0 0 0,0 0-32 0,0 0-8 16,0 0 0-16,0 0 0 0,3 9 23 0,-3-9 3 15,0 6 1-15,4 0 0 0,-1 0 2 0,4-6 1 16,-3 5 0-16,-1 1 0 0,4 0-18 0,-3 0-4 15,3-6-8-15,0 6 12 0,0 0-12 0,0-6 0 0,0 9 8 0,0-9-8 16,0 6 0-16,0-6 8 0,1 0-8 16,-5 5 0-16,-3-5 15 0,7-5-3 15,0 5-1-15,0-6 0 0,-3 6 18 0,-1-6 4 0,-3 3 1 0,4-3 0 16,-1-6-18-16,1 6-3 16,-1-5-1-16,1 5 0 0,-4 0-12 0,3 0 9 15,-3-3-9-15,0 3 8 0,-3 0-8 0,3 0 0 0,0 6 0 0,-4-5 0 16,4 5-14-16,0-6 2 0,0 6 0 0,0 0 0 15,-3-6 3-15,3 6 1 0,0 0 0 0,-4-6 0 16,4 6-2-16,-7 0 0 0,4-6 0 0,-1 0 0 31,4 6-25-31,-10 0-5 0,6-6 0 0,-3 6-1 0,0-3 24 0,0 3 5 0,0 0 0 16,-4 3 1-16,4 3 11 0,0-6 9 0,0 12-1 0,0-6-8 16,0 0 21-16,0 0-2 0,0 5-1 0,3-5 0 15,1 9 7-15,3-3 2 0,0 5 0 0,0 1 0 16,3-3-27-16,4-4-20 0,-3 7 3 0,3 0 1 15,0-7 25-15,4 10 6 0,3-9 1 0,-4 0 0 16,4-1-16-16,4 4 0 0,-4-3 0 0,4-6 0 16,3 0 0-16,0 5 8 0,-3-5-8 0,3 0 0 15,-3 0 0-15,-4-3 0 0,3 3 0 0,-3-6 0 16,1 0 0-16,2 0-13 0,-3 0 1 0,-3-6 0 16,3 3-12-16,-3-3-3 0,-4 6 0 0,3-6 0 15,-3-6-16-15,-3 1-3 0,-1 5-1 0,4-6 0 16,-3-3-124-16,0 4-25 0</inkml:trace>
  <inkml:trace contextRef="#ctx0" brushRef="#br0" timeOffset="7482.446">8407 464 1478 0,'-4'12'42'0,"1"-1"9"0,-1-2-41 0,4 3-10 0,0 6 0 0,0 5 0 16,4-2 39-16,-1 2 5 0,1 1 2 0,-1-4 0 15,1 10-12-15,-1-4-2 0,1-2-1 0,-1 8 0 16,1-3-7-16,-1 4-2 0,1 2 0 0,-1-3 0 16,5 4-4-16,-5-4-1 0,4-9 0 0,4 10 0 15,-4-4-5-15,0-2 0 0,0 2-1 0,0-5 0 16,3 2-11-16,-2-2 0 0,2 2 9 0,-3 3-9 15,4-5 0-15,-1 2 8 0,1-2-8 0,-1 2 0 16,1-2 0-16,0-6-15 0,-1-4 3 0,-3 4 0 16,0-12-28-16,0 6-4 0,0-7-2 0,-7-5 0 15,0 0-42-15,4 0-9 0,3-17-2 0</inkml:trace>
  <inkml:trace contextRef="#ctx0" brushRef="#br0" timeOffset="7883.64">8569 367 1036 0,'-4'12'21'0,"4"-7"7"0,0 7-28 16,0-6 0-16,0 6 0 0,4 0 0 0,-4-4 87 0,0 4 12 0,3 0 2 0,-3 0 1 16,4-1-31-16,-4 1-7 0,4 3 0 0,-1 3-1 15,4-1-26-15,-3 4-5 0,3-4 0 0,0 1-1 16,-4 9-2-16,1-10 0 0,3 7 0 0,0-4 0 16,-4 4-6-16,5-1-2 0,-1 4 0 0,0-4 0 15,0 10-13-15,0-10-8 0,0 1 8 0,0 2-8 16,0-2 0-16,0-4 0 0,0 4 0 0,0-7 0 0,4 4 8 15,-4-9-8-15,0 5 8 0,-4 1-8 16,4-3 0-16,-3 2 0 0,3 1 0 0,-4-6 0 16,1-1 0-16,-4 4 0 0,4-3 0 0,-1 0 0 15,-3-1 0-15,4 1 0 0,-4-3 0 0,0 3 0 16,3-6-8-16,-3 0-4 0,4-1 0 0,-4-5 0 16,0 0-44-16,0 0-10 0,0 6-2 0</inkml:trace>
  <inkml:trace contextRef="#ctx0" brushRef="#br0" timeOffset="8499.507">8894 914 1311 0,'0'11'55'15,"-4"-2"-44"-15,4 9 71 0,4-12 14 0,-4 5 4 0,3 1 0 16,1-3-25-16,-1 3-5 0,1-6-1 0,-1 0 0 15,4-1-34-15,0 1-7 0,0-6-2 0,4 12 0 16,-4-12-11-16,4 6-3 0,-1-6 0 0,1 0 0 0,-4 0-12 0,0 0 11 16,0 0-11-16,0 0 10 0,4-6 0 0,-1 0 0 15,-6 0 0-15,3 0 0 16,-4 1 5-16,4-7 1 0,-3 0 0 0,-1 3 0 0,1-3-16 0,-1 1 9 16,-3-1-9-16,4 0 8 15,-4-3-8-15,0 4 0 0,-4-1 0 0,4 0 0 0,-3 0 0 0,-4 4-11 16,3-4 3-16,-3 0 0 15,0 6 8-15,0-6-10 0,4 7 10 0,-4-1-10 16,-4-3-5-16,4 3-1 0,-4-6 0 0,4 6 0 16,-3 6-8-16,-1-5-3 0,4 5 0 0,-4-6 0 15,4 6 15-15,0 0 4 0,7 0 0 0,0 0 0 16,0 0-5-16,0 0-1 0,0 0 0 0,-3 6 0 0,-1-1-3 0,1 7-1 16,3 3 0-16,3 2 0 0,1 1 9 0,-1 6 9 15,4-4-13-15,0 10 5 0,1-10 8 0,-1 4 0 0,3-1 0 16,1 4 0-16,3-4 0 0,-4 4 0 0,1-4 0 0,0 1-8 15,3 2 19-15,0-8 4 0,-4 5 1 0,4-2 0 16,1-3-16-16,-1-1 0 0,0-2 0 0,0 3 0 16,0-7 0-16,0 1 0 0,-3 0 0 0,3-6 0 15,-4-3-40 1,5 2-12-16,-1-5-1 0,-4-5-1 0,4 2-156 16,0-3-31-16</inkml:trace>
  <inkml:trace contextRef="#ctx0" brushRef="#br0" timeOffset="58681.293">10255 508 622 0,'0'0'13'0,"0"0"3"0,0 0 1 0,0 0 2 0,0 0-19 0,0 0 0 0,0 0 0 0,0 0 0 15,0 0 75-15,-3 12 11 0,3-12 2 0,0 0 1 16,0 0-17-16,0 0-4 0,0 0-1 0,-7 0 0 16,7 0-25-16,0 0-5 0,0 0-1 0,-4 6 0 15,4-6-22-15,0 0-5 0,0 0-1 0,-3 5 0 16,3-5-8-16,0 0 0 0,0 6 0 0,-4 0 8 15,4 0 4-15,0 3 1 0,0 3 0 0,4-1 0 16,-1-5 10-16,1 6 1 0,-1 0 1 0,1-3 0 16,-1 2 2-16,1 1 0 0,-1 0 0 0,1 6 0 15,-1-4-3-15,1-2 0 0,-1 12 0 0,1-7 0 16,-1 4-8-16,1-4-1 0,-4 1-1 0,4-3 0 0,-4-4 12 16,3-5 2-16,-3 6 1 0,0 6 0 0,0-4 5 15,-3 4 1-15,3-6 0 0,0 5 0 16,-4-2-6-16,4 3-1 0,-4-6 0 0,4-1 0 15,0 4-16-15,-3 3-3 0,-1-7-1 0,4 1 0 16,-3 0-8-16,3-3 8 0,-4-3-8 0,4 5 8 0,0-11-8 0,0 0 0 16,0 0 0-16,0 0 0 15,0 0 12-15,0 0-4 0,0 0 0 0,0 0 0 0,0 0-17 0,-7-5-4 16,-3 5-1-16,3-6 0 16,0-3-26-16,3 3-6 0,1 0-1 0,-1 0 0 15,1 0-33-15,3 0-6 0,0 1-2 0,0 5 0 16,3-6-84-16,-3 6-18 0,4-6-3 0,-4 6-1 15,0 0-1-15,7 6 0 0</inkml:trace>
  <inkml:trace contextRef="#ctx0" brushRef="#br0" timeOffset="70279.094">10495 481 817 0,'0'0'34'0,"0"0"-34"16,0 0 22-16,0 0-2 0,0 0-1 0,0 0 0 15,0 0 11-15,0 0 2 0,0 0 1 0,0 0 0 16,0 0-21-16,0 0-4 0,0 0 0 0,0 0-8 15,4 0 17-15,-4 0-3 0,0 0-1 0,7 0 0 16,-7 0-13-16,7 0 8 0,-7 0-8 0,0 0 0 16,3 0 22-16,-3 0-2 0,7 0 0 0,-7 0 0 15,0 0 3-15,4 6 0 0,-4-6 0 0,0 0 0 16,3 0-1-16,-3 0 0 0,0 0 0 0,0 0 0 16,0 6 2-16,0-6 0 0,0 0 0 0,0 0 0 15,4 9 9-15,-4-9 3 0,0 0 0 0,0 6 0 16,0-6-7-16,-4 12-1 0,4-12 0 0,0 6 0 15,-3-1-10-15,3-5-2 0,0 6-1 0,0 0 0 16,-4 0 18-16,4 3 4 0,0 3 1 0,0-6 0 16,0 5-22-16,0-5-5 0,0 6-1 0,4 0 0 15,-4-3-10-15,0-4 12 0,3 7-12 0,-3 0 12 0,0 0-3 16,4-1 0-16,-4 4 0 0,3 3 0 0,1-1 3 16,-4-2 0-16,4 9 0 0,-1-7 0 0,-3 10 14 15,4-10 3-15,-1 13 1 0,1-10 0 16,-1 4-18-16,1-1-3 0,-1 4-1 0,1-10 0 15,-4 4-8-15,3 3 12 0,1-13-12 0,-1 13 12 0,-3-9-4 0,0-4-8 0,4 7 12 16,-4-6-4-16,0-1 12 0,0 10 1 0,0-9 1 16,0-6 0-16,0 5-22 0,-4 4 0 0,4-3 0 0,0-6 8 15,-3 6 9-15,3-7 3 0,0-5 0 0,0 0 0 16,0 0-32-16,0 0-7 0,0 0-1 0,0 0 0 16,0 0-7-16,0 0-1 15,0 0-1-15,0 0 0 0,0 0-114 0,3 0-22 16,1 0-5-16</inkml:trace>
  <inkml:trace contextRef="#ctx0" brushRef="#br0" timeOffset="92304.229">21996 581 466 0,'0'0'9'0,"0"0"4"0,0 0-13 0,0 0 0 0,0 0 0 0,0 0 0 0,-4-5 25 0,4 5 3 15,-3-6 0-15,3 6 0 16,0 0 8-16,-4-12 1 0,1 9 1 0,3 3 0 0,0-6-14 0,0 6-4 16,-4-6 0-16,4 6 0 15,0-6 16-15,0 6 4 0,0 0 0 0,-3-6 0 16,-1 1 8-16,0-1 3 0,4 0 0 0,0 0 0 0,0 0-10 0,-3 0-1 15,3 0-1-15,0 6 0 0,0-3 2 0,0 3 1 16,3-6 0-16,-3 6 0 0,0 0-10 0,0 0-3 16,0 0 0-16,0 0 0 0,0 0-5 0,0 0 0 0,0 0-1 0,0 0 0 31,0 0-13-31,0 0-2 0,0 0-8 0,-3 9 12 0,-1-3 12 16,1 6 3-16,-1-6 0 0,4 6 0 0,-3-7 5 0,-1 7 0 0,4 0 1 15,-3 3 0-15,3-9-4 0,-4 5-1 0,4 1 0 0,0 6 0 16,0-9-6-16,0 2-2 0,0-5 0 0,0 6 0 15,4 0-8-15,-4-1-1 0,3 4-1 0,1-3 0 16,-1 0-2-16,1 5-8 0,-4-11 12 16,3 15-4-16,1-9 0 0,-1-1-8 0,1 7 12 15,0-3-4-15,-1-10 3 0,4 7 0 0,-3 6 0 0,-1-6 0 16,4 2-3-16,-3 4 0 0,-4-6 0 0,3 5 0 16,-3-2-8-16,4-3 8 0,-4 5-8 15,3-5 8-15,-3 3 4 0,4-3 0 0,-4-1 0 0,3-5 0 16,-3 12-12-16,0-12 10 0,4 3-10 0,-4-3 10 15,0 5-10-15,0 1 0 0,0-6 9 0,0 0-9 16,0 0 0-16,0-6 8 0,0 0-8 0,0 0 0 16,0 0 9-16,0 0-9 0,0 0 12 0,-4 6-12 15,4-6 10-15,0 0-10 0,0 0 8 0,0 0-8 0,0 0 0 0,-3 5-11 16,3-5 1-16,0 0 0 16,0 0-14-16,0 0-2 0,-7 3-1 0,0 9 0 15,7-12-24-15,0 0-5 0,0 0 0 16,0 0-1-16,0 0-26 0,0 0-5 0,0 0 0 0,0 0-1 15,0 0-109-15,0 0-22 0,0 0-4 0</inkml:trace>
  <inkml:trace contextRef="#ctx0" brushRef="#br0" timeOffset="93623.84">10897 487 741 0,'-7'-6'31'0,"7"6"-31"16,-3 0 24-16,3 0-2 0,-4-5 0 0,4 5 0 15,0 0-22-15,0 0 8 0,0 0-8 0,0 0 0 16,0 0 0-16,0 0 0 0,0 0 0 0,0 0-8 0,0 0 8 16,0 0-12-16,0 0 12 0,0 0-12 0,0 0 12 0,0 0 0 15,0 0 0-15,4 0 0 0,3 5 0 0,-4 1 0 16,1-3 0-16,-1 3 0 0,1 6 33 0,-1-6 3 15,1 0 0-15,-1 0 0 0,1 5 7 0,-4-5 1 16,4 0 1-16,-1 3 0 0,1 9 8 0,-4-7 2 16,3 1 0-16,-3 6 0 0,0-4-8 0,0 4-2 15,0 6 0-15,-3-10 0 0,3 4-4 16,0 0-1-16,-4-7 0 0,4 10 0 0,-3-3-8 0,-1-1-1 16,4 4-1-16,0-4 0 0,0 1-11 0,0 0-3 15,0 2 0-15,0-2 0 0,0 5 4 0,0-2 1 16,4-3 0-16,-1-1 0 0,1 4-21 0,-1-9 0 15,4 5 0-15,-3 1 0 0,-1-3 0 0,1-4-12 16,3 7 12-16,-4-6-12 0,1-6 12 0,3-1 0 16,-4 4 8-16,-3-9-8 0,0 0 0 0,0 0 0 0,0 0 0 0,0 0 0 15,0 0-12-15,0 0-6 0,0 0-2 0,0 0 0 32,0 0-19-32,0 0-4 0,0 0-1 0,0 0-672 0</inkml:trace>
  <inkml:trace contextRef="#ctx0" brushRef="#br0" timeOffset="103622.993">11211 570 565 0,'0'0'12'0,"0"0"2"0,0 0 1 0,0 0 2 0,0 0-17 0,0 0 0 0,0 0 0 0,0 0 0 15,0 0 34-15,0 0 3 0,0 0 1 0,0 0 0 16,0 0-7-16,0 0-2 0,0 0 0 0,0 0 0 16,0 0-18-16,0 0-11 0,0 0 12 0,0 0-12 15,0 0 0-15,0 0 0 0,0 0 0 0,0 0 0 16,7 0 0-16,-7 0 0 0,0 0 0 0,0 0 0 16,0 0 23-16,0 0-3 0,0 0 0 0,0 0 0 15,0 0 12-15,0 0 1 0,0 0 1 0,0 0 0 16,4 0-10-16,-4 0-1 0,7 0-1 0,0 0 0 15,-3 6 2-15,-4-6 1 0,7 0 0 0,0 5 0 16,-7-5-2-16,7 0-1 0,-7 0 0 0,7 6 0 16,-7-6 0-16,3 6 0 0,-3-6 0 0,0 0 0 15,0 0 2-15,0 0 1 0,0 0 0 0,4 0 0 16,-4 0-3-16,3 12-1 0,1-6 0 0,-4 0 0 16,3 3-1-16,-3-4-1 0,0-5 0 0,-3 12 0 0,6-6-19 0,-3 12 0 15,0-12 0-15,0 8 0 16,-3-2 0-16,3 0 0 0,0 5 8 0,0-5-8 15,0 9 0-15,3 2 0 0,-3-2 0 0,4 2 0 16,-4-5 12-16,3 3 0 0,1-4-1 0,-1 7 0 16,5-7 7-16,-8 4 2 0,3-3 0 0,1 5 0 15,-1-2 3-15,1-4 1 0,-1 7 0 0,1-9 0 0,-4 8-12 0,3-11-1 16,1 0-1-16,-4-4 0 16,3 10-10-16,-3-12 10 0,0 6-10 0,0-6 10 0,0-6-10 0,0 0 10 0,0 0-10 15,0 0 10-15,0 0-10 0,0 0 0 16,0 0-10-16,0 0 10 15,0 0-34-15,0 0-1 0,0 0 0 0,0 0 0 16,0 5-9-16,0-5-3 0,0 0 0 0,-3 6 0 16,3-6 7-16,-4 9 2 0,4-9 0 0,0 6 0 15,-3 6-14-15,3-6-2 0,0 0-1 0,-4-1 0 16,4-5 13-16,4 12 2 0,-4-6 1 0,0 0 0 16,0-6-17-16,0 0-4 0</inkml:trace>
  <inkml:trace contextRef="#ctx0" brushRef="#br0" timeOffset="115696.557">10068 1087 1036 0,'-7'-12'21'0,"4"6"7"16,-1 1-28-16,-3-1 0 0,4-3 0 0,-1 3 0 16,1 0 56-16,-1 0 7 0,0 0 1 0,1 0 0 0,-1 1-11 0,1-1-1 0,-1 0-1 15,-3 6 0-15,7 0-31 16,0 0-7-16,0 0-1 0,0 0 0 0,-3-6-12 0,3 6 9 16,-4-6-9-16,4 6 8 0,0 0-8 0,0 0 8 0,0 0-8 0,0-9 8 15,0 9-8-15,0 0 0 0,4-6 0 0,-4 6 0 31,0 0 0-31,3-6 10 0,1 6-10 0,-4 0 10 0,3-5 15 0,1-1 3 0,3 6 1 16,-7 0 0 0,3-6 2-16,5 0 0 0,-5 6 0 0,-3 0 0 0,0 0 16 0,4-12 3 0,-1 12 1 0,-3 0 0 15,7-9-4-15,-3 9-1 0,-4 0 0 0,3-6 0 16,-3 6-26-16,7 0-6 0,0-5-1 0,-3-1 0 16,3 6-13-16,-7 0 0 0,7 0 0 0,0-6 0 15,-7 6 0-15,7 0 0 0,0 0 0 16,0 0 0-16,0 0 0 0,4 6 0 0,-1-6 0 15,-3 0 0-15,4 0 0 0,0 6 0 0,-1-6 0 0,4 5 0 16,0 1 0-16,1-6 0 0,-1 3 0 16,0 3 0-16,0-6 0 0,-4 12 0 0,5-12 0 0,-1 0 0 15,0 6 9-15,0-6-1 0,4 0 0 0,-4 0 0 16,3 0 6-16,1 0 1 0,-4 0 0 0,4 0 0 16,-1 0 0-16,5 0 0 0,-5 0 0 0,-3 0 0 15,4-6 1-15,0 6 1 0,-4 0 0 0,3-6 0 16,1 0-5-16,0 6 0 0,-4 0-1 0,3 0 0 0,-3 0-11 15,1-6 10-15,-1 3-10 0,3 3 10 16,-3 0-10-16,1-6 8 0,-1 6-8 0,0 0 8 0,0-5-8 0,-4 5 0 16,5-6 0-16,-1 6 8 15,0 0-8-15,-4-6 0 0,4 6 0 0,-3 0 0 0,0-6 0 0,3 6 8 16,-4-6-8-16,4 0 0 16,1 0 8-16,-5 6-8 0,4-6 0 0,-3 1 8 0,3 5-8 0,0-3 10 15,-3-3-10-15,-1 6 10 0,1-6 6 0,-1 0 2 16,4 0 0-16,-3 0 0 0,3-6-18 0,-3 7 0 0,3-1 8 0,0-3-8 15,0 3 8-15,-3 0-8 0,3-6 9 0,-4 12-9 16,4-5 0-16,-3-1 0 0,0 0 0 0,3 6 0 16,-4-6 0-16,4 6 0 0,1-6 0 0,-1 0 0 15,-4 3 0-15,4 3 0 0,-3-6 0 0,0 6 0 16,3-6 9-16,-4 6-9 0,1-5 8 0,-1 5-8 16,1-6 8-16,-4 6-8 0,4 0 8 0,-4-6-8 15,0 6 0-15,0-6 8 0,-4 0-8 0,1 6 0 16,-1 0 0-16,4 0 0 0,-7 0 8 0,0 0-8 15,4 0 0-15,3-6 0 0,0 6 0 0,0-6 0 16,0 6 0-16,0-6 0 0,0 3 0 0,0 3 8 16,4 0-8-16,-4-5 0 0,-3 5 0 0,3 0 0 15,0-6 0-15,-4 6 0 0,4-6 8 0,-3 6-8 16,-1 0 0-16,4-6 0 0,-3 6 0 0,-4 0 0 16,0 0-9-16,0 0 9 0,3-6-12 0,-3 6 12 15,0 0-13-15,7 0 4 0,-3 0 1 0,-4 0 0 0,0 0-9 0,0 0-2 16,0 0 0-16,0 0 0 15,7 6-22-15,-3 0-5 0,-4-6-1 16,3 6 0-16,1 0-64 0,-4-6-13 0,0 5-2 16</inkml:trace>
  <inkml:trace contextRef="#ctx0" brushRef="#br0" timeOffset="129031.058">22229 673 907 0,'0'0'20'0,"0"0"4"0,0 0 0 0,0 0 2 0,-8-6-26 0,8 6 0 0,-3-6 0 0,-4 0 0 16,3-6 57-16,1 6 7 0,-1 0 0 0,1 1 1 15,-4-4-25-15,0 9-4 0,3-12-2 0,4 12 0 16,-3-6-6-16,-4 0-2 0,3 0 0 0,-3 6 0 16,7 0 9-16,-4-6 1 0,1 1 1 0,-4-1 0 15,3 0-13-15,4 6-4 0,-3-9 0 0,-1 3 0 16,1 0-5-16,-1 0-2 0,1 6 0 0,-1-6 0 0,4 1-4 15,0-1-1-15,0-6 0 0,0 6 0 0,0-3 7 0,0 3 1 16,0 6 0-16,0 0 0 0,4-6 7 0,-4 6 1 16,3 0 1-16,-3 0 0 0,4-5-35 0,-4 5-7 15,0 0-2-15,0 0 0 0,0 0 32 0,0 0 7 16,10 0 0-16,-10 0 1 16,4 5-7-16,3 1-2 0,-4 0 0 0,-3 9 0 0,4-3 11 0,-4-1 1 15,0 1 1-15,4 0 0 0,-8 9 0 0,4-4 0 16,0-5 0-16,0 9 0 0,-4-4-5 0,4 7-2 15,-3-10 0-15,3 4 0 0,-4 6 2 0,4-4 0 0,0 10 0 16,0-13 0-16,-3 10 7 16,6-10 1-16,-3 7 1 0,4-4 0 0,-1 4-29 0,-3-7-10 15,4 10 0-15,-4-9 0 16,4-1 10-16,-1 4 0 0,4-4 0 0,-3 7 8 0,-1-9-8 0,1-4 9 16,-1 7-9-16,1-6 10 0,3 0-10 0,-4 2 0 0,4-2 0 0,-3 0 0 15,-1-6 0-15,-3 0 0 0,4-1 0 0,-1 1 0 16,-3-6 0-16,0 9 0 0,0-9 0 0,0 0 0 15,0 0 8-15,0 0-8 0,0 0 8 0,0 0-8 16,0 0-12-16,0 0-7 0,0 0-1 0,0 0-1 31,4 6-9-31,-4-6-2 0,0 0 0 0,0 0 0 0,0 0-8 16,0 0-1-16,0 0-1 0,0 0 0 0,-4 6 0 0,1 0 0 16,3 6 0-16,-4-7 0 0,1 7-10 0,3-6-3 0,-4 3 0 15,1 3 0-15,3-1-19 0,-4 1-4 0,1 0-1 0</inkml:trace>
  <inkml:trace contextRef="#ctx0" brushRef="#br0" timeOffset="172068.295">12111 570 893 0,'0'0'37'0,"0"0"-29"15,0 0-8-15,0 0 8 0,0 0-8 0,0 0 8 16,0 0 39-16,0 0 8 0,0 0 1 0,0 0 1 0,0 0-29 0,0 0-5 16,0 0-2-16,0 0 0 0,-4 6-2 0,4-6-1 15,-7 0 0-15,7 0 0 0,0 0-8 0,0 11-2 16,0-5 0-16,0-6 0 0,0 6 0 0,-3 0 0 15,6 6 0-15,-3-9 0 0,0-3 12 0,0 11 1 16,-3-5 1-16,6 0 0 0,-3-6 16 0,0 6 3 16,0-6 1-16,0 12 0 0,0-6-2 0,0 0 0 15,4-1 0-15,-4 4 0 0,0-3-1 0,0 6-1 16,3-6 0-16,-3 6 0 0,0-7-4 0,0 7-1 16,-3 3 0-16,3-9 0 0,-4 6-9 0,8-1-3 15,-4 7 0-15,0-3 0 0,3 2-8 0,-3-5-1 16,0 0-1-16,0-3 0 0,0 8 1 0,0 1 1 0,4-1 0 15,-4 10 0-15,3-9-3 0,-3-1-1 0,4-2 0 0,-1 3 0 16,1 5 6-16,-1-11 1 0,1 8 0 0,0-2 0 16,-1-6-5-16,1 0-1 0,-1-4 0 0,1 10 0 15,-4-6-10-15,3-6 0 0,1 5 9 0,-4-2-9 16,3-3 0-16,-3-6 9 0,4 6-9 0,-1 6 0 16,-3-6 19-16,0 0-3 0,0-6-1 0,4 5 0 15,-4 7-15-15,0-6-13 0,0-6 2 0,0 6 1 16,3 3 10-16,-3-9 11 0,0 0-3 0,0 0 0 15,0 12-8-15,0-1-9 0,4 1 9 0,-4-6-13 16,0 3 13-16,0 2 0 0,0-5 0 0,0-6 0 16,0 0 0-16,0 0 8 0,0 0-8 0,0 0 0 15,0 0 0-15,0 0 0 0,-4 12 0 0,4-12 0 16,0 0-11-16,0 0-2 0,0 0-1 0,0 0 0 16,0 0-14-16,0 0-4 0,0 0 0 0,0 0 0 15,0 0-8-15,0 0-1 0,-3 6-1 0,3-6 0 16,0 0-9-16,0 0-1 0,0 0-1 0,0 0 0 15,0 0-11-15,0 0-3 0,0 0 0 0,0 0 0 16,0 0-23-16,0 0-5 0,3 6-1 0,-3-6-468 0</inkml:trace>
  <inkml:trace contextRef="#ctx0" brushRef="#br0" timeOffset="195640.752">22440 520 816 0,'0'0'16'15,"0"0"6"-15,0 0-22 0,0 0 0 0,0 0 0 0,0 0 0 0,0 0 60 0,0 0 8 16,0 0 2-16,0 0 0 0,0 0-19 0,0 0-4 16,0 0-1-16,0 0 0 0,0 0 3 0,0 0 1 15,0 0 0-15,0 0 0 0,0 0 3 0,0 0 1 16,-7 0 0-16,7 0 0 0,0 0-22 0,0 0-4 15,0 0 0-15,0 0-1 0,0 0 6 0,0 0 2 16,0 0 0-16,0 0 0 16,0 0-20-16,-7 6-4 0,7-6-1 0,0 0 0 0,0 0-10 0,0 0 0 15,0 0 0-15,-3 5 0 0,6 7 0 0,-3 0 0 0,0 3 0 0,0-4 0 16,0 1 0-16,4 0 0 0,-1 0 0 0,1-3 0 16,-1 2 0-16,1 1 0 0,-1 6 9 0,1-7-9 15,-1 4 16-15,1 9 0 0,-1-13-1 0,-3 4 0 16,4 3 2-16,-1-1 1 0,1 1 0 0,-1 3 0 15,1-10 5-15,-4 1 1 0,0 6 0 0,4-4 0 16,-4-2 1-16,0 6 1 0,0-6 0 0,0 2 0 16,0 4 6-16,0 0 2 0,0-7 0 0,0 4 0 15,0 3-18-15,0-7-4 0,0 7-1 0,0-6 0 16,0-3 11-16,0 2 2 0,-4 1 1 0,4 0 0 16,0 0-25-16,0-6 0 0,0-1 8 0,4 10-8 15,-4-9 0-15,0 6 12 0,3-6-12 0,-3 5 12 16,0 1-12-16,4-3 0 0,-4-3 0 0,0 0 0 0,0 6 0 15,0-7 0-15,0 1 0 0,0 6-11 16,0-12 11-16,0 3 0 0,0 3 0 0,0 6 0 16,0-6 0-16,0 5 0 0,-4-5 0 0,4-6 8 0,0 0-8 0,-3 6 11 15,3 0-11-15,0-6 12 0,0 0-12 0,0 0 8 16,0 0-8-16,0 0 8 0,-4 9 4 0,4-9 0 16,0 6 0-16,0-6 0 0,0 0-23 0,0 0-4 15,0 0-1-15,0 0 0 0,4 5 16 0,-1 7-9 16,-3-12 9-16,0 0-8 0,0 0-4 0,0 0-1 15,0 0 0-15,4 6 0 0,-4-6 13 0,0 0 0 16,3 6 0-16,-3-6-9 0,4 6-1 0,-4-6 0 0,0 0 0 0,0 0 0 16,0 0-7-16,0 0-2 0,3 0 0 0,-3 0 0 31,0 0-34-31,0 0-7 0,0 0-2 0,0 0 0 16,0 0 2-16,0 0 0 0,0 0 0 0,0 0 0 15,0 0-31-15,7 0-5 0,-7 0-2 0</inkml:trace>
  <inkml:trace contextRef="#ctx0" brushRef="#br0" timeOffset="214695.253">22811 673 442 0,'0'0'9'0,"0"0"3"0,0 0 0 0,0 0 1 0,0 0-13 0,0-6 0 0,0 0 0 0,0 0 0 16,-4 0 12-16,4 6 0 0,0-6 0 0,0 0 0 15,-3 0-12-15,3 1 0 0,0-1 0 0,-4 3 0 0,0-9 0 0,4 6 0 16,-3 0 0-16,-1 6 0 0,1-12 0 0,3 7 0 16,-4-1 8-16,4-6-8 0,0 9 23 0,-3-3 1 15,-1 0 1-15,1 0 0 16,3 0 12-16,0 6 3 0,0 0 0 0,-4-5 0 0,4 5 6 0,0 0 2 15,0 0 0-15,0 0 0 16,0 0 6-16,0 0 2 0,0 0 0 0,0 0 0 0,0 0-9 0,0 0-2 16,0 0 0-16,0 0 0 0,0 0-23 0,0 0-5 0,0 0-1 0,0 5 0 15,0-5 20-15,4 6 4 0,-4 6 1 0,0-6 0 16,3 9-9 0,-3-9-1-16,0 5-1 0,0-5 0 0,4 6-9 0,-4 0-1 0,0 2-1 0,0-2 0 15,0 0-1-15,0 6 0 16,3-4 0-16,-3-2 0 0,0 6 11 0,0-7 3 15,4 4 0-15,-4 3 0 0,0-1-11 0,0-5-1 0,3 9-1 0,-3-4 0 16,0 1-3-16,4-6 0 0,-4 2 0 16,3-2 0-16,-3 6-4 0,4-1-2 0,0-2 0 0,-1-3 0 15,1 6 1-15,3-7 0 0,-4 4 0 0,1-3 0 16,3 0-11-16,-4-1 10 0,1 7-10 0,-4-9 10 16,3 3-10-16,1-1 0 0,-4 1 0 0,3 0 0 15,1-6 0-15,-4 5 0 0,3 4 0 0,1-9 8 16,0 6-8-16,-4 0 0 0,3-7 0 0,-3 10 8 15,0-3-8-15,0 0 0 0,0-6 0 0,0 11 0 16,4-11 0-16,-4 9 0 0,0-3 0 0,0-1 0 16,0 1 0-16,0 0 8 0,0-3-8 0,0-4 0 0,0 7 0 0,0-6 0 15,0 6 0-15,0-6 0 16,0-6 0-16,0 6 0 0,0-6 0 0,0 0 0 0,0 0 0 16,0 0 0-16,0 0 0 0,0 0 0 15,0 0-26-15,0 0-1 0,0 0 0 0,0 0 0 16,0 0-21-16,0 0-5 0,0 0-1 0,0 0 0 15,0 0-18-15,0 0-3 0,3-6-1 0,-3 6 0 16,0 0-9-16,0 0-3 0,0 0 0 0</inkml:trace>
  <inkml:trace contextRef="#ctx0" brushRef="#br0" timeOffset="-204567.184">21858 1390 691 0,'0'0'14'0,"0"0"4"0,0 0-18 0,0 0 0 0,0 0 0 0,0 0 0 16,0 0 27-16,0 0 1 0,0 0 1 0,0 0 0 15,0 0 8-15,0 0 2 0,0 0 0 0,0 0 0 16,0 0-4-16,0 0-1 0,0 0 0 0,0 0 0 15,0 0 2-15,0 0 1 0,4-6 0 0,-4 0 0 16,0 0 7-16,0 6 2 0,3-9 0 0,-3 9 0 0,0 0-7 0,0-5-2 0,0 5 0 0,0 0 0 16,0-6 5-16,0 6 1 0,4-6 0 0,-1 6 0 15,-3-6-15-15,4 0-4 0,-1 6 0 0,-3 0 0 16,4-6-10-16,-1 0-2 0,1 6-1 0,3-6 0 16,-4 0-2-16,1 6 0 0,3-5 0 0,0 2 0 15,0 3-9-15,0-3 12 0,0 0-12 0,4-3 12 16,-4 6-12-16,3-6 0 15,-2 0 0-15,2 6 0 0,1-6 0 0,-1-5 0 16,4 5 0-16,-3 0 0 0,0-3 0 0,3 3 0 0,-4 0 12 16,1-6-4-16,-1 7 5 0,1-1 1 0,0 0 0 0,-1 0 0 15,1 0-14-15,-1-3 8 0,1 3-8 0,0 0 0 16,-1 1 12-16,1-1-4 0,-1 0-8 0,1 0 12 16,-1 0 8-16,1 6 0 0,0-6 1 0,-1 0 0 15,1 0-6-15,-1 1-2 0,-3 2 0 0,0 3 0 16,0-6-5-16,1 0 0 0,-1 0-8 0,0 6 12 0,0-6-12 15,0 0 11-15,0 0-11 0,0 0 10 0,0 1-10 0,4-1 0 16,-4 0 9-16,0 3-9 0,3-3 0 0,1 0 8 16,3-6-8-16,-3 6 0 0,-4 1 0 15,3-1 0-15,4-6 0 0,-3 3 8 0,6-3-8 0,-2 6 0 16,-5-5 0-16,4-1 8 0,0 0-8 0,-3 3 0 16,0 3 0-16,3-5 8 0,-4 5-8 0,1 0 0 15,-4-6 8-15,3 6-8 16,-2 0 9-16,-1 1-9 0,3 2 12 0,-3-3-12 0,0 6 12 15,0-6-4-15,0 0 0 0,0 0-8 0,1 0 11 0,-1 0-11 16,3 0 10-16,-3 1-10 0,0-1 0 0,4 0 8 16,-4 3-8-16,3-9 0 0,-2 6 0 0,2 0 0 15,1 6 0-15,-1-5 0 0,-3-1 0 0,0 0 0 16,4 0 0-16,0 6 0 0,-1-12 0 16,1 9 0-16,-4-3 0 0,3 0 0 0,1 1 0 0,-4-1 0 15,4 0 0-15,-4 6 0 0,0-6 0 0,3 0 8 0,-3 6-8 0,0 0 0 16,0-6 9-16,-3 6-9 0,3-6 8 0,-3 6-8 15,-4 0 8-15,7 0-8 0,0 0 8 0,-4 0-8 16,-3 0 8-16,0 0-8 0,0 0 8 0,4 0-8 16,-4 0 0-16,0 0 0 0,7 0 0 0,-7 0 0 15,0 0 0-15,7 0 0 0,-4-6 8 0,-3 6-8 16,7 0 0-16,-3-3 12 0,-1 3-12 0,5-5 12 16,-5 5-25-16,1 0-5 0,3 0-1 15,-4-6 0-15,-3 6-10 16,7 0-3-16,0 0 0 0,-3-6 0 0,-4 6-13 0,3 0-3 0,-3 0-1 15,7 0 0-15,-3-6-26 16,3 0-5-16,0 6 0 0</inkml:trace>
  <inkml:trace contextRef="#ctx0" brushRef="#br0" timeOffset="-189284.016">23587 611 1197 0,'-4'6'50'0,"1"-6"-40"16,-1 3 49-16,4-3 9 0,0 0 3 0,0 0 0 15,0 0 5-15,0 0 0 0,0 0 1 0,-3 0 0 16,3 0-23-16,0 0-5 0,0 0-1 0,0 0 0 15,0 0-28-15,0 0-7 0,0 0-1 0,0 0 0 16,0 0 5-16,0 0 1 0,0 0 0 0,0 0 0 16,0 0 0-16,0 6 0 0,0-6 0 0,-4 5 0 15,1 1-8-15,3 0-2 0,0-6 0 0,0 6 0 16,-4 6 12-16,4-6 3 0,0 5 0 0,0-2 0 16,0-3-6-16,4 6-1 0,-8 0 0 0,4-1 0 15,0 1 4-15,0 9 1 0,0-9 0 0,4 5 0 16,-4 4-13-16,0-10-8 0,0 1 8 0,0 6-8 15,0-6 14-15,0 2-2 0,0 4 0 0,-4 0 0 16,4-7 2-16,0 10 0 0,-4-9 0 0,1-1 0 16,3 1-4-16,-4 3-1 0,4 3 0 0,-3-7 0 0,3 1-9 0,-4 0 10 15,4-3-10-15,0 2 10 16,-3-5-10-16,3 6 0 0,0-12 0 0,0 6 0 0,0-6 0 0,-4 6 0 16,1 0 0-16,3-6 8 15,0 6 15-15,-4-1 2 0,4-5 1 0,0 15 0 0,0-9-26 0,0 0 0 16,0 6 0-16,0-6 0 0,0 5 0 15,0-2 0-15,4 3 0 0,-4-6 0 0,0 6 0 0,0-7 0 0,0-5 0 16,-4 6 0-16,4-6 0 16,0 12 0-16,0-12 0 0,0 0 0 0,0 0 0 0,0 0 0 0,0 0 0 0,0 0 8 15,0 0-8 1,0 0 8-16,0 0-8 0,-3 0 8 0,3 0-8 0,0 0 0 16,0 0 0-16,0 0 0 0,-7 6-20 0,7-6-4 15,-7 9 0-15,7-9 0 16,-4 6-13-16,1 0-3 0,3-6-1 0,-4 5 0 15,4 7-28-15,0-6-6 0,0 0-1 0,4 0 0 16,-4 0-36-16,3 2-8 0,-3 4-2 0,4-6 0 16,-1 0-2-16,-3-6-1 0,0 0 0 0,4 6 0 0,-1 0-21 0,-3 6-4 15</inkml:trace>
  <inkml:trace contextRef="#ctx0" brushRef="#br0" timeOffset="-171754.1">12407 626 710 0,'0'0'30'0,"0"0"-30"16,0 0 24-16,0 0 0 0,0 0-1 0,0 0 0 16,0 0 27-16,0 0 6 0,0 0 0 0,0 0 1 15,0 0-1-15,0 0 0 0,0 0 0 0,0 0 0 16,0 0-6-16,0 0-2 0,-3 5 0 0,3 1 0 16,-4 6-28-16,4-6-7 0,0 6-1 0,0-6 0 15,0-1 12-15,0 4 3 0,0 3 0 0,4 6 0 16,-1-7-3-16,1 4 0 0,-1 3 0 0,1-1 0 0,-1 1 7 15,4 3 1-15,-3-4 0 0,3 1 0 0,0 2 0 16,0 4 0-16,0-1 0 0,0-8 0 0,-3 9-19 16,3-7-3-16,0 4-1 0,-4-3 0 0,1-7-9 15,-1 7 0-15,1-3 0 0,-4-4 0 0,0 7 0 16,0-6 13-16,0 0-1 0,0-4-1 0,0 10-3 16,-4-6-8-16,1 0 12 0,3-7-4 0,-4 7-8 15,1-3 10-15,-1-3-10 0,4-6 10 16,0 0-10-16,-7 6 10 0,7-6-10 0,0 0 10 0,0 0-10 0,0 0 10 15,0 0-10-15,0 0 10 16,0 0-31-16,0 0-7 0,0 0 0 0,0 0-1 16,0 0-23-16,0 0-5 0,0 0-1 0,0 0 0 15,0 0 4-15,7 6 1 0,-3 0 0 0,3-1 0 16,0-5-30-16,0 12-5 0,0-12-2 0,0 6-281 0,0-6-56 16</inkml:trace>
  <inkml:trace contextRef="#ctx0" brushRef="#br0" timeOffset="-170269.658">23950 734 1349 0,'-3'6'56'0,"-4"-3"-44"16,7-3-12-1,-8 12 0-15,5-6 0 0,3-6 8 0,-7 0 5 0,0 6 1 0,3 0 0 0,-3-1 0 16,7-5 9-16,-7 0 1 0,7 0 1 0,0 0 0 16,-7 0 2-16,7 0 0 0,0 0 0 0,0 0 0 15,0 0-17-15,0 0-10 0,0 0 12 0,-7 0-12 16,7 0 14-16,-3 6-4 0,-1 0-1 0,0 6 0 15,1-3 0-15,3 2 0 0,-4 1 0 0,4 0 0 16,0 6 9-16,0 2 2 0,0 4 0 0,0-7 0 16,0 10 16-16,0 2 3 0,4-2 1 0,-4 2 0 15,0-2 0-15,3 2 1 0,-3-3 0 0,0 4 0 16,0-1-8-16,0-2-1 0,0-4-1 0,-3-2 0 16,3 2-9-16,0-5-2 0,-4 2 0 0,4-2 0 15,-3 0-4-15,3-1-2 0,-4-2 0 0,4-3 0 0,-3 0-14 16,3 5 0-16,-4-11 8 0,1 3-8 15,3 3 0-15,0-12 0 0,-4 6 8 0,4-6-8 16,0 0 0-16,0 0-8 0,0 0 8 0,0 0-13 16,0 0-11-16,0 0-3 0,0 0 0 0,0 0 0 15,0 0-43-15,0 0-9 0,0 0-1 0</inkml:trace>
  <inkml:trace contextRef="#ctx0" brushRef="#br0" timeOffset="-134180.695">12760 549 440 0,'0'0'19'0,"0"0"-19"16,-4 6 51-16,4-6 6 0,-7 3 2 0,4 9 0 16,3-12-3-16,-7 6-1 0,3-1 0 0,1 1 0 15,3-6-13-15,0 0-2 0,0 0-1 0,-7 6 0 16,7-6 1-16,0 0 1 0,-4 6 0 0,4-6 0 16,0 0 2-16,-3 6 0 0,3-6 0 0,-4 12 0 15,4-9-15 1,0 8-4-16,0-5 0 0,0 6 0 0,4 6 8 0,-4-7 0 0,3 4 1 0,1-3 0 15,-4 6-4-15,3-7-1 0,1 10 0 0,-1 2 0 16,1 1 6-16,-1-4 1 0,1-2 0 0,3 0 0 16,-4 2-11-16,1 4-1 0,0-1-1 0,-1-2 0 15,1 2-8-15,-1-5-2 0,1 3 0 0,-1-4 0 16,1 1-2-16,-4-3-1 0,3 2 0 0,1 1 0 16,-4-6 4-16,3-1 1 0,-3 10 0 0,0-15 0 15,0 6-1-15,0-1 0 0,0-2 0 0,0-3 0 0,0-6-13 0,0 12 11 16,0-6-11-16,0-6 10 15,0 6-10-15,0-6 10 0,0 0-10 0,0 0 10 0,0 6-10 0,0-6 0 16,0 0 0-16,0 0 8 16,0 0 0-16,0 0 0 0,0 0 0 0,0 0 0 15,0 0-32-15,0 0-6 0,0 0-2 0,0 0 0 16,0 0-8-16,0 0-1 0,0 0-1 16,0 0 0-16,0 0 3 0,0 0 1 0,0 0 0 0,0 0 0 15,4 5 5-15,-4-5 1 0,7 6 0 0,-4 0 0 16,4 0 0-16,-3-6 1 0,-1 3 0 0,5 0 0 15,-5 6-1-15,1-9-1 0,-1 6 0 0,4 0 0 16,-3-1-27-16,3 1-6 0,-4 0-1 0</inkml:trace>
  <inkml:trace contextRef="#ctx0" brushRef="#br0" timeOffset="-76006.596">12982 611 528 0,'0'0'11'0,"0"0"2"0,0 0-13 0,0 0 0 0,0 0 0 0,0 0 0 0,0 0 20 0,0 0 0 16,0 0 1-16,0 0 0 15,0 0-1-15,-7-6-1 0,7 0 0 0,0 0 0 16,0 0-19-16,4 0 0 0,-4 1 0 0,3-1 0 16,-3 0 0-16,4-3 0 0,-1 3 0 0,1 6 0 0,-4 0 0 0,3-6 0 15,4 0 0-15,-3 6 0 16,3-6-8-16,-3 6-3 0,3-5 0 0,-7 5 0 0,3 0 11 0,-3 0 0 15,4-6 0-15,-4 6 0 16,0 0 0-16,0 0 14 0,0 0-2 0,0 0 0 0,0 0 32 0,0 0 7 16,0 0 1-16,0 0 0 15,0 0 29-15,0 0 7 0,3 6 0 0,-3-1 1 0,4 7-20 0,-4-6-4 0,0 0-1 0,0 3 0 16,0 3-9-16,3-7-3 16,-3 7 0-16,0-6 0 0,4 12-25 0,-1-9-6 0,1 2-1 0,-4 1 0 15,3 6 9-15,1-12 2 0,-1 8 0 0,1-2 0 16,-1 6-8-16,1-7-2 15,-1 4 0-15,1 3 0 0,0-1-4 0,-1 7-1 0,4-9 0 0,-3 2 0 16,-1 1-4-16,4 2-2 0,-3 4 0 0,-1-6 0 16,1 2 0-1,-1 4 0-15,1-7 0 0,-1 4 0 0,-3-3 14 0,4 5 4 0,-4-11 0 0,0 3 0 16,0 2-14-16,0 1-2 0,0-6-1 0,0 2 0 16,0 4 0-16,0-6 0 0,0-1 0 0,-4 4 0 15,4-3-11-15,0 0 10 0,4-6-10 0,-4 5 10 16,0 1-10-16,3-3 0 0,-3 3 0 0,0-6 0 15,4 5 0-15,-4-5 0 0,0-6 0 0,3 6 0 16,-3-6 0-16,0 6 8 0,0-6-8 0,4-964 0 16,-4 1934-13-16,0-967-8 0,0-3-2 0,4 6 0 15,-4-1-20-15,0-5-4 0,0 0-1 0,0 0 0 16,0 0-38-16,0 0-8 0,7 6-2 0</inkml:trace>
  <inkml:trace contextRef="#ctx0" brushRef="#br0" timeOffset="-58078.233">12121 1290 725 0,'0'0'15'0,"0"0"4"0,0 0-19 0,0 0 0 0,0 0 0 0,-7 0 0 16,7 0 55-16,0 0 7 0,-7 0 2 0,0 0 0 15,7 0 0-15,-10-6 0 0,10 6 0 0,-7 0 0 16,7 0-13-16,-7 0-3 0,3 0 0 0,4 0 0 15,0 0-16-15,-7 0-4 0,7 0-1 0,-7 0 0 16,7 0 1-16,-7 0 1 0,7 0 0 0,0 0 0 16,0 0-5-16,0 0 0 0,0 0-1 0,-4 0 0 15,4 0 8-15,-7-6 1 0,7 6 1 0,0 0 0 16,0 0-1-16,0 0 0 0,0 0 0 0,0 0 0 16,0 0 10-16,0 0 2 0,0 0 0 0,-3 0 0 0,-4 0-7 0,7 0-1 15,0 0 0-15,0 0 0 16,0 0-3-16,0 0-1 0,0 0 0 0,0 0 0 0,0 0-12 0,0 0-2 15,-4-6-1-15,4 6 0 16,0 0-17-16,0 0 8 0,0 0-8 0,0 0 0 0,0 0 0 0,0 0 0 16,0 0 0-16,0 0 0 15,0 0 0-15,7 0 0 0,-3-6-8 0,3 6 8 0,0 0 0 0,0-5 0 16,0 5 0-16,0 0 0 0,-3 0 0 0,3-6 0 0,0 6 0 0,-7 0 0 16,7-6 0-16,0 6 0 0,3-6 0 0,-3 3 0 15,4 0 0-15,0 0 0 0,-1 3 8 0,1 0-8 16,3-6 0-16,-4 6 10 0,5-6-10 0,-1 0 8 15,0 6-8-15,-4-5 10 0,5 5-10 0,-1 0 10 16,0-6-10-16,0 0 0 0,0 6 9 0,0-6-9 16,0 6 0-16,4-6 0 0,-1 6 0 15,-2-6 8-15,2 0-8 0,1 3 0 0,-4-3 8 0,4 6-8 16,-1-5 0-16,1-1 8 16,0 0-8-16,-1 0 0 0,-3 6 0 0,0-6 9 0,0 0-9 0,1-6 0 15,2 9 10-15,-3-2-10 0,4-1 8 0,-4 0-8 16,0 0 15-16,0 0-3 0,0-6 0 0,-3 12 0 15,3-6-12-15,0 1 0 0,0-1 0 0,-3 6 0 16,0-9 0-16,3 9 9 0,-4-6-9 0,1 0 8 16,-1 6-8-16,4-6 8 0,-3 6-8 0,0-6 8 0,3 6 3 15,0 0 0-15,-4-6 0 0,5 6 0 16,-5 0-11-16,1 0 0 0,-1 0 0 0,4 0 0 0,-3 0 0 0,0-5 0 16,-1 5 0-16,4 0 0 15,-3-6 0-15,-1 6 8 0,1 0-8 0,0 0 12 0,-1-6-12 0,1 6 0 16,-1-6 0-16,1 6 0 15,3-6 0-15,-3 6 0 0,3-3 9 0,-4-3-9 0,1 6 8 16,-1-6-8-16,5 0 8 0,-8 6-8 0,3 0 0 16,1-5 9-16,-1 5-9 0,1-6 0 15,0 6 10-15,-4-6-10 0,3 6 8 0,1-6-8 16,-4 6 8-16,3-12-8 0,1 12 0 0,-4-6 8 0,4 3-8 0,-4-3 0 16,3 1 0-16,1-1 8 15,-1 0-8-15,1 0 0 0,0 6 0 0,-1-12 8 0,1 6-8 0,-1 0 0 16,1 6 0-16,0-5 0 0,3 2 0 15,-4 3 0-15,1 0 0 0,-1 0 0 0,1-6 0 0,0 6 0 0,3 0 0 0,-7 0-11 16,3 0 11-16,-3-6 0 0,4 6 8 16,-4 0-8-16,0 0 0 0,0 0 0 0,0 0 0 0,4 0 0 15,-4 0 0-15,-4 0 0 0,4 0 0 0,0 0 0 16,1 6-20-16,-5-6 0 0,1 0 1 0,-4 0 0 31,7-6-36-31,-4 6-7 0,4 0-2 0,-3-6 0 16,-4 0-31-16,3 6-6 0,1-6-2 0,-4 0 0 15,3 0-82-15,1 6-17 0,-4-5-3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03T19:04:47.9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25375 10468 535 0,'4'-12'23'16,"-4"3"-23"-1,3-5-32-15,1 5-10 0,3-3-2 0,-4 0-1 16,5-5 87-16,-5 8 18 0,1-3 3 0,3 6 1 16,-4-5-64-16,1-1-28 0,-1 3 3 0,1 3 0 15,-4 0 25-15,3 0 0 0,-3 0 0 0,0 1 0 16,0-1 27-16,0 0 4 0,-3 0 1 0,-1-3 0 16,1 3 20-16,-1-3 4 0,1 1 0 0,-1 2 1 15,1-6-21-15,-1 6-5 0,1 0-1 0,-1 0 0 16,0-5-9-16,1 5-1 0,-1 0-1 0,4 3 0 15,-3-3 9-15,3 6 3 0,0 0 0 0,0 0 0 16,0 0-3-16,0 0-1 0,0 0 0 0,0 0 0 16,0 0-9-16,0 0-2 0,0 0 0 0,0 0 0 0,0 0-4 15,0 0-2-15,0 0 0 0,0 0 0 16,0 0-10-16,0 0-9 0,0 0 9 0,0 0-13 0,0 0 13 0,0 0 0 0,0 0 0 0,0 0 0 16,3 6 16-16,-3-6 5 0,0 0 2 0,0 0 0 15,0 0 7-15,0 0 2 0,0 0 0 0,7 3 0 16,-7-3 6-16,8 3 2 0,-8-3 0 0,0 0 0 15,3 0-26-15,4 3-5 0,0-3-1 0,-7 0 0 16,4 6-8-16,3-6 12 0,0 5-12 0,0-5 12 16,0 0 5-16,4 0 2 0,-1 0 0 0,1 0 0 15,-1 6-19-15,4-6 0 0,-3 0 0 0,3 0 0 16,0 0 0-16,4 0 0 0,-4 0 0 0,4 6 0 16,-1-6 12-16,1 0 0 0,-1 6-1 0,1-6 0 15,0 0-11-15,3 0 8 0,0 0-8 0,0 6 8 16,4 0-8-16,0-6 0 0,3 6 0 0,-3 0 0 15,3 2 0-15,0-2-20 0,0 0 3 0,0 0 1 0,-3 0 16 16,0 0 0-16,3 0 0 0,0 0 0 16,-3-1 0-16,0-5 0 0,-1 0 0 0,1 3 0 0,-4 0 0 0,4-3 0 15,-4 0 0-15,-3 3 0 0,-1-3 0 0,5 0 0 16,-5 3 0-16,1-3 0 0,-1 3 28 0,1 0 8 16,0-3 3-16,6 3 0 0,1 0-31 0,-4 0-8 15,4 0 0-15,-4 0 0 0,0 3 0 0,0 0 0 16,-3-1 0-16,0 1 0 0,-1 0 0 0,1-6 0 15,-4 6 0-15,4-3 0 0,-4 0 0 0,4-3 0 16,-4 0 0-16,0 0 8 0,3 0 12 0,-2 0 2 16,2-3 1-16,1 0 0 0,3 0-33 15,-3 0-6-15,3 3-2 0,0 0 0 0,-3-6 29 0,-1 6 5 16,4-6 2-16,1 6 0 0,-5 0-18 0,4 0-9 0,-3 0 1 16,3 6 0-16,0-6 8 0,-3 6 0 0,0 0 10 15,-1 3-10-15,1-3 8 0,-1 6-8 16,-2-1 0-16,-1-5 9 15,3 6-58-15,-6-6-12 0,3 6-3 0,-3-4 0 16,-1-2 25-16,1 0 5 0,-1 0 1 0,-3 0 0 16,4 0-50-16,-4-6-9 0,4 6-3 0,-11-6 0 15</inkml:trace>
  <inkml:trace contextRef="#ctx0" brushRef="#br0" timeOffset="16581.636">24857 7537 1013 0,'-7'-18'20'0,"3"13"8"0,1-1-28 0,-1 3 0 0,1-3 0 0,3 6 0 15,-4 0 37-15,0-6 3 0,4 6 0 0,-7-6 0 16,4 6-13-16,-4-6-3 0,3 6 0 0,1 0 0 16,3 0 29-16,-7-6 6 0,0 6 1 0,0 0 0 15,3 0 16-15,-3 0 3 0,-4 0 1 0,4 6 0 16,0-6-26-16,0 0-5 0,0 6-1 0,0-6 0 16,0 6-24-16,0-6-6 15,0 6-1-15,0-6 0 0,0 6-8 0,0-3-1 0,-4 3-8 0,4 5 12 16,-3-5 7-16,3 0 1 0,-4 0 0 0,0 6 0 15,1-6-20-15,-1-1 0 0,1 1 0 0,-1 0 0 16,4 0-12-16,-4 3-5 0,4-3-2 0,0 6 0 16,0-1 19-16,4-2 0 0,-4-3 0 0,0 3 0 0,3 0 0 0,1-4 0 15,-1 7 0-15,4-12 0 0,0 0 0 0,0 0 0 16,0 6 0-16,0-6 0 0,4 6 0 0,-4-6 0 16,0 0 0-16,0 0 0 0,0 0 0 0,0 0 0 15,3 0 0-15,4 0 0 0,-7 0 0 0,11 0 0 16,-4 0 0-16,0 0 0 0,3 0 0 0,-3 0 0 15,1 0 0-15,2 0 0 0,-3 0 0 0,4 0 0 16,-1 0 0-16,1 0 0 0,0 6 0 0,-1-3 0 16,4 0 0-16,-3 0 0 0,-1 3-20 0,1 2 0 15,0 1 0-15,-1-3 0 16,1 6-7-16,-4-6-1 0,0 0-1 0,0 2 0 0,-4 1 11 0,4-3 2 16,-3 3 1-16,0 3 0 0,3-6 15 0,-4-1 0 15,1 1 0-15,-4 3 0 0,3-3 0 0,-3 3 0 0,0 0 0 0,0 2 0 16,0-5 21-16,-3 0 7 0,3 0 2 15,-4 3 0-15,1-3-15 0,-4 6-3 0,-1-1-1 0,1-5 0 16,-3 0-11-16,-1 0 10 0,1 6-10 0,-1-6 10 16,1-1-1-16,-5 1 0 0,1-3 0 0,-3 3 0 15,3-6-1-15,-4 0 0 0,4 0 0 0,0 0 0 16,0-6-8-16,-1 3 0 0,1 0 0 0,4 0 8 16,-1 1-8-16,1-7 0 0,-5 9-12 0,5-6 12 15,3 0-15-15,-4 0 5 0,8 0 1 0,-4 0 0 16,3-5-33-16,1 2-6 15,3-3-2-15,0 6-748 0</inkml:trace>
  <inkml:trace contextRef="#ctx0" brushRef="#br0" timeOffset="17250.859">25086 7566 1378 0,'0'0'30'0,"0"0"6"0,0 0 2 0,0 0 2 0,0 0-32 0,0 0-8 0,-7 0 0 0,7 0 0 16,-7 9 41-16,0-6 7 0,-4 3 2 0,4 0 0 15,0 3-50-15,0 3-17 0,-3-1 0 0,2-2 0 16,-2 6 17-16,3-1 0 0,0 4 0 0,-4-3 0 16,4 0 0-16,-3 5 0 0,3 4 0 0,-1-7 0 15,1 4 0-15,-3 2 0 0,3-8 0 0,0 3 0 16,3-1 33-16,1-5 11 0,-4 0 1 0,3 8 1 15,1-8-22-15,-1 0-5 0,0 0-1 0,4 5 0 16,-3-2 0-16,3-3 0 0,3 0 0 0,-3-1 0 16,4-2-29-16,-4 3-5 0,7-6-2 0,-3 6 0 15,3-7 47-15,-4-5 10 0,4 6 1 0,0-6 1 0,4 0-25 0,-4-6-4 16,4 1-2-16,-1-1 0 0,1-6-2 0,-1 3-8 16,1-6 12-16,-1 7-4 0,5-10-8 0,-5-3 12 15,1 4-12-15,-1-7 12 0,1-2-12 0,-4 8 0 16,3-5 0-16,-2-1 0 0,2 9 0 0,-6-8 0 15,3-1 0-15,-4 4 0 0,4-4 0 0,0 1-16 0,-3 2 4 16,-1 3 1-16,1 1 11 0,-4 2-13 0,3-2 5 16,-3 5 8-16,4-6-26 0,0 3 2 0,-4 4 1 15,0-1 0 1,0 6-4-16,-4-3-1 0,0-3 0 0,-3 7 0 0,7 5 7 0,-3-3 1 0,-4 3 0 0,-4-3 0 16,4 3 20-16,0 3 0 0,0 3 0 0,0-4 0 15,-4 7 0-15,4 3 0 0,-3-6-9 16,-1 0 9-16,1 6 0 0,-1-1 11 0,0 1-2 15,4-6 0-15,-3-3-9 0,3 3 0 0,0 0 0 0,0 0 0 16,3 5 0-16,1-5 0 0,-1 0-9 0,1 0 9 31,3-6-37-31,0 9-4 0,0-3-1 0,3 5-649 0</inkml:trace>
  <inkml:trace contextRef="#ctx0" brushRef="#br0" timeOffset="17596.387">25354 7728 928 0,'0'12'20'0,"0"-6"5"0,-3 0 1 0,3 5 0 0,0 1-26 0,-4 3 0 0,4 2 0 0,0-2 0 16,0 0 60-16,0 5 8 0,0-8 0 0,0 0 1 16,0 0-29-16,0 2-7 0,4-2-1 0,-4 0 0 15,0-6-22-15,3 6-10 0,-3-4 8 0,0-2-8 16,0-6 0-16,4 6 0 0,-4-6-14 0,0 0 5 31,0 0-37-31,0 0-7 0,0 0-2 0,0 0 0 0</inkml:trace>
  <inkml:trace contextRef="#ctx0" brushRef="#br0" timeOffset="17839.978">25354 6943 1332 0,'0'0'37'0,"0"0"10"0,0 0-38 0,0 0-9 0,0 0 0 0,0 0 0 16,0 0 38-16,0 0 6 0,0 0 0 0,0 0 1 15,0 0-25-15,0 0-6 0,-7 6-1 0,7-6 0 16,-3 3-13-16,3-3 0 0,0 0 0 0,0 0 0 15,0 0-117-15,0 0-27 0</inkml:trace>
  <inkml:trace contextRef="#ctx0" brushRef="#br0" timeOffset="18219.754">25753 6887 1176 0,'0'9'33'0,"-4"0"7"0,4 6-32 0,0-4-8 0,0 7 0 0,0-3 0 16,0 8 44-16,0 1 6 0,0-4 2 0,0 10 0 15,0 2-29-15,0 3-6 0,4 4-1 0,-4 2 0 16,-4-3-16-16,4 0 8 0,0 6-8 0,-3 3 0 16,3-3 0-16,0 1 0 0,0 5 0 15,0-9 0-15,0-6 31 0,0 6-1 0,0 0 0 0,0-5 0 16,0 2-46-16,0 0-10 0,0-9-2 16,0 15 0-16,-4-8 28 0,4-4 0 0,0-3 0 0,-3-2 8 0,3-9-8 0,0-4 8 15,-4 4-8-15,4 0 8 0,0-7-8 0,0-2 8 16,-3-3-8-16,3 0 8 15,-4 6-45-15,4-12-9 0,-3 6-2 0,3-6-349 16,0 0-71-16</inkml:trace>
  <inkml:trace contextRef="#ctx0" brushRef="#br0" timeOffset="18577.094">25548 7437 914 0,'0'0'25'0,"0"0"7"0,0 0-32 0,0 0 0 0,0 0 0 0,0 0 0 15,0 0 108-15,0 0 14 0,-3 6 3 0,3-6 1 16,0 0-29-16,0 0-5 0,0 0-2 0,0 0 0 16,0 0-13-16,0 0-2 0,3 6-1 0,-3-6 0 15,4 6-30-15,3-3-7 0,-4 0-1 0,4 0 0 0,0-3-36 0,4 2 0 16,0 1 0-16,-1 3 0 0,1 0 0 0,-1-6 0 16,4 6 0-16,4-6 0 0,-4 0 0 0,4 0-15 15,3 6 3-15,4-6 0 16,-1-6-64-16,1 6-12 0,0 0-2 0,3-6-450 15,-3 6-91-15</inkml:trace>
  <inkml:trace contextRef="#ctx0" brushRef="#br0" timeOffset="19580.351">26504 7499 936 0,'0'0'26'0,"-3"9"7"0,-4-3-33 0,3 8 0 16,4 1 0-16,-3-3 0 15,3-1 42-15,-4 10 2 0,1-3 0 0,-1 5 0 0,4-5 16 0,0 2 3 16,-4 4 1-16,4-6 0 0,0 8-28 0,-3-8-6 16,3 5-1-16,0-2 0 0,0 2-1 0,0-2-1 0,0 2 0 15,0-8 0-15,0 0 4 0,0 5 1 16,0-8 0-16,0 0 0 0,0 3 16 0,0-7 3 0,0 1 1 0,0-3 0 16,0-6-20-16,0 0-3 0,0 0-1 0,0 0 0 15,0 0 16-15,0 0 2 0,0 0 1 0,3-6 0 16,-3-6-13-16,4-2-2 0,0 2-1 0,-1 0 0 15,1-5-31-15,-1-1 8 0,-3-3-8 0,4 4 0 16,-1-7 0-16,-3 4-18 16,4 2 4-16,-1-6 1 0,-3 4 13 0,4 2 0 15,-1-8 0-15,1 8 0 0,3-5 0 0,0 5-16 0,-4 3 4 0,1-2 0 16,-1 2-7-16,1 3-1 0,3 0 0 0,-3 1 0 31,3 5-9-31,-4 0-3 0,1 0 0 0,3 0 0 0,-4 3 11 0,-3 3 1 0,7 0 1 0,-7 0 0 16,0 0 5-16,4 9 1 0,3 3 0 0,-4-6 0 15,1 5-15-15,-1 1-4 0,-3 3 0 16,4 3 0-16,-4-1 52 0,0-5 9 0,0 8 3 0,0 4 0 16,-4-9-32-16,4 8 0 0,-3 1 0 0,-1-1 0 15,4-2 12-15,0-4-3 0,-3 1-1 0,3-3 0 16,0-3-8-16,0-1 0 0,0 1 0 0,3-9 0 0,-3-3 0 16,0 0 0-16,0 0 0 0,0 0 0 0,0 0 0 0,4 3 0 15,3-3 0-15,0-3 0 0,0 0 0 0,0-3-11 16,0-6 3-16,0 1 0 0,0-4 8 15,0 3 0-15,0-5 0 0,1 5 0 16,-5-6 0-16,4-2 0 0,0 8 0 0,-3-6 0 0,3-5 0 0,-4 8 0 16,1-9 0-16,-1 10 0 0,1 2 0 0,-4 0 0 15,3 1 0-15,-3-1 0 0,4 6 0 0,-4 0 0 16,0 0 0-16,0 6 0 0,0 0-10 0,0 0 0 16,0 0 0-16,0 0 0 0,0 0-5 0,7 3-1 15,-3 3 0-15,3 3 0 0,0-3 16 0,0 5-12 0,-4 1 12 16,4-3-12-16,0 0 2 0,0 0 1 0,0 8 0 0,0-5 0 15,1-6-4-15,-5 6-1 0,4 2 0 0,-3-2 0 16,3 0 14-16,-4 0-9 0,-3 5 9 0,4-2-8 16,-4-3 8-16,0 5-12 0,0-5 12 15,-4 3-12-15,1 2 12 0,3-5 0 0,-4 0 0 0,1 0 0 16,-1 2 0-16,1-8 11 0,-1 6-3 0,1-6 0 16,3-6 3-16,0 0 0 0,0 0 0 15,0 0 0-15,0 0 2 0,0 0 1 0,0 0 0 0,0 0 0 16,0 0-24-16,0 0-5 0,0 0-1 0,0 0-472 15,7-6-96-15</inkml:trace>
  <inkml:trace contextRef="#ctx0" brushRef="#br0" timeOffset="20122.285">26966 7549 1101 0,'0'0'31'0,"0"0"7"0,0 0-30 16,0 0-8-16,-7 6 0 0,4 0 0 0,-1-1 72 0,-3 7 12 0,4-3 4 15,-1 3 0-15,-3 0-22 0,4-1-4 0,-1 1-1 0,-3 0 0 16,3 2-1-16,-3-2 0 0,4 0 0 15,-4 0 0-15,3 0-24 0,1 8-6 0,-1-8-1 0,1 0 0 32,-1 2-16-32,1-2-3 0,3 6-1 0,-4-1 0 0,4-8 10 15,0 6 1-15,4 0 1 0,-4 2 0 0,3-8-10 0,1 3-3 0,-1 0 0 0,1-1 0 16,-1 1 0-16,1-6 0 0,3 6 0 16,0-6 0-16,0-1 5 0,4 1 1 0,-4-6 0 0,3 3 0 15,1-3-14-15,-1-3 0 0,1 0 8 0,0-2-8 16,-1 2 0-16,1-3 0 0,3-6 0 0,-4 6 0 15,1-6 0-15,-4 6 12 16,4-8-1-16,-4 2-1 0,0 6-10 0,0-6-17 16,0-5 4-16,-4 2 1 0,1 3-8 0,-1 0 0 0,1 1-1 0,-4-1 0 15,3 3 21-15,-3 0 0 0,0-2 0 16,-3 2 0-16,-1 3 0 0,1 0-14 0,-1-6 5 0,-3 6 1 16,0-5-22-1,0 2-4-15,4 3-1 0,-4-6 0 0,0 6 56 0,-4-6 11 0,4 7 3 0,0 2 0 16,-4-3-35-16,4 6 0 0,0 0 0 0,0 0 0 15,0 6-21-15,-4 2-8 0,4 4-2 0,-3 0 0 16,3 0-31-16,-4 0-6 0,4 8-2 0,0-8 0 16,4 0-150-16,-1 2-31 0</inkml:trace>
  <inkml:trace contextRef="#ctx0" brushRef="#br0" timeOffset="20661.857">27164 7622 1377 0,'0'6'39'0,"0"0"9"0,0 3-39 0,0 0-9 0,0-1 0 0,0 4 0 16,0-6 60-16,0 6 11 0,3-6 1 0,1 6 1 15,-4 2-29-15,3-2-7 0,1 0-1 0,-4 2 0 16,4 1-12-16,-1 0-4 0,4-3 0 0,-3 2 0 16,-1 1-20-16,1 0 0 0,-1-4 0 0,1 1 0 15,-1 0 0-15,1-3 0 0,-4 8 0 0,3-11 0 16,-3 0-26-16,0 6-3 0,0-6-1 0,0-6 0 15,0 0 3-15,0 0 1 0,0 0 0 0,0 0 0 16,0 0 26-16,0 0 0 0,0 0 0 0,0 0 0 16,0 0 20-16,-3-6 4 0,3 6 0 0,-4-6 0 15,1 0 6-15,-1 0 2 0,1-5 0 0,-1 2 0 16,-3 0-19-16,4 0-3 0,-1 3-1 0,-3-6 0 16,3-5 12-16,1 8 3 0,-1-3 0 0,1-5 0 15,-4 5 6-15,3 0 2 0,-3 0 0 0,4-2 0 16,-4 2-16-16,3 0-4 0,4-8 0 0,-3 8 0 15,3 0-12-15,0 0 0 0,0-8 8 0,3 8-8 16,1 0 0-16,-1 0 0 0,1 1 0 0,3-7-10 0,0 9-1 16,0-3 0-16,0 1 0 0,0-1 0 15,0 6-18-15,4-6-4 0,-4 1-1 0,0 5 0 16,3 3-18-16,-3-3-4 0,4 6-1 0,-4 0 0 16,4 0-13-16,-4 0-2 0,3 0-1 0</inkml:trace>
  <inkml:trace contextRef="#ctx0" brushRef="#br0" timeOffset="21169.392">27496 6943 1190 0,'0'0'33'0,"0"0"9"0,0 0-34 16,0 0-8-16,0 9 0 0,0 0 0 15,0-9 69-15,0 6 12 0,0-6 3 0,3 9 0 0,-3-4 9 0,0 1 3 0,4 6 0 0,-4-6 0 16,3 3-52-16,-3 0-9 0,0 5-3 0,0-2 0 16,0 6 0-16,0-1 0 0,0 4 0 0,0 2 0 15,0 4-16-15,0 2-3 0,0-2-1 0,0 2 0 16,0 0-12-16,4 4 9 0,-4-7-9 0,0 10 8 16,3 2-8-1,-3 3 0-15,0-3 0 0,4 0 0 0,-4 4 0 16,0 2 8-16,3-6-8 0,-3 3 8 0,4-3-8 0,-4-8 0 0,7 8 0 15,-7-6 0-15,3 3 0 0,1-11 0 16,-4 8 0-16,3-2 0 0,1-4 0 0,-4 4 8 0,0-10-8 0,3 10 8 16,-3-13 11-16,4 1 1 0,-1 2 1 0,-3-8 0 15,4 0-21-15,-4 0 0 0,4-6 0 0,-4-6 0 16,0 0-47-16,0 0-13 0,0 0-4 16,3-6 0-16,-3-6 52 0,4 0 12 0,-1 0 0 0</inkml:trace>
  <inkml:trace contextRef="#ctx0" brushRef="#br0" timeOffset="21453.073">27351 7475 1212 0,'0'0'25'0,"0"0"6"0,0 0-31 16,0 0 0-16,0 0 0 0,0 0 0 0,0 0 99 0,0 0 13 16,0 0 4-16,0 0 0 15,3 6-23-15,1 0-4 0,3 0-1 0,0 0 0 16,-3-6-32-16,3 6-8 0,3-6 0 0,-3 3-1 0,4-3-31 0,-1 0-5 0,1 0-2 0,0 0 0 16,3 0-1-16,0-3 0 0,3 3 0 0,-2 0 0 15,-1 0-19-15,3 0-4 0,-3-6-1 0,4 6 0 31,-4 0-121-31,0 0-25 0,0 0-5 0</inkml:trace>
  <inkml:trace contextRef="#ctx0" brushRef="#br0" timeOffset="21995.956">27700 7690 1624 0,'0'0'46'0,"0"0"10"16,7 6-45-16,-3-3-11 0,3 0 0 0,0 0 0 15,0-3 63-15,0 3 10 0,0-3 3 0,0 0 0 0,4 0-45 0,-1 0-9 0,1 0-2 16,-4-3 0-16,3 3 10 0,1-3 2 0,-4 0 0 0,4 0 0 16,-1-3-32-16,1 6 0 0,-4-6 0 0,3 0 0 31,-3-6-26-31,1 1-11 0,2 2-3 0,-3-3 0 16,0 0-24-16,-3 1-4 0,-1-1-2 0,1-6 0 15,-1 3 15-15,1 4 3 0,-1-1 1 0,-3-6 0 0,0 7 51 0,0 2 12 16,0-3 2-16,-3 6 0 0,-1 0-14 0,1-6 0 0,3 7 0 15,-7-1 0-15,0 0 40 0,-4 3 6 16,4-3 1-16,-4 6 0 0,1 0-24 0,3 0-5 0,-4 0-1 0,4 3 0 16,-3 3-17-16,-1 3 0 0,0-1 0 0,1 10 0 15,3-6 0-15,-4 0 0 0,1 8 0 0,3-2 0 16,0-1 0-16,0 4 0 0,-1-3 0 0,5 5 0 16,-4-8 55-16,3 2 7 0,1 7 2 0,-1-9 0 15,4 2-103-15,0 1-20 0,0 0-4 0,0 2-1 16,0-2 52-16,4-6 12 0,-1 2 0 0,1-2 0 15,-1 0 0-15,4 0 0 0,1-1 0 0,-1-5 0 16,0 3-54-16,0-3-8 0,3 3-2 0,1 5 0 16,-4-8 0-16,3 0 0 0,1 0 0 0</inkml:trace>
  <inkml:trace contextRef="#ctx0" brushRef="#br0" timeOffset="33238.638">29196 7813 141 0,'0'0'0'0,"0"0"8"0,0 0-8 0,0 0 0 0,0 0 0 0,0 0 0 15,0 0 46-15,7 3 7 0,-7-3 2 0,0 0 0 16,0 0 65-16,0 0 14 0,0 0 2 0,0 0 1 16,0 0-29-16,0 0-5 0,3-3-2 0,-3 3 0 15,0 0-25-15,0 0-4 0,0 0-2 0,0 0 0 16,0 0-18-16,0 0-3 0,0 0-1 0,0 0 0 16,0 0-22-16,-7 0-5 0,7 0-1 0,-7 0 0 0,0 0-4 0,0 0 0 15,7 0-1-15,-7 0 0 16,0 3-7-16,0 0 0 0,7-3-8 0,-7 3 12 15,0 0-12-15,0 0 0 0,0 0 8 0,0 0-8 0,0 3 0 0,0-6 0 0,7 0 0 0,-7 6 0 16,0-6 0-16,7 0 0 0,-7 11 0 16,-1-11 0-16,5 6 8 0,-4 0-8 0,7-6 11 15,-7 6-11-15,3-6 0 0,-3 6-9 0,4 3-1 0,-1-3 0 16,-3 11 10-16,4-11-10 0,-4 12 10 0,3-6-10 16,1 2 10-16,-1 4-12 0,0 0 12 0,4-7-12 15,-3 1 12-15,3 3 0 0,0-3 0 0,0-7 0 16,0 7 0-16,0-6 0 0,0 3 0 0,0 3 0 15,0-6 0-15,0-1 0 0,3 7 0 0,-3-6 0 16,4 0 0-16,0-3 0 0,-4-3 0 0,3 9 0 16,-3-9 16-16,4 3 3 0,3 0 0 0,0-3 0 15,0 0-19-15,0 0 0 0,0 0 0 0,3-6 0 16,1 3 0-16,0-6 0 0,-1-3 0 0,1 6 0 16,3-5 12-16,0 5-4 0,-3-9 0 0,3 3-8 15,0 0 8-15,0-5-8 0,0 2 0 0,0-3 0 16,-3 1 0-16,-1-1-9 0,1 3 1 0,-1-2 0 15,-2 5-16-15,-1 0-4 0,3-8 0 0,-6 11 0 16,-1 0-4-16,1 3 0 0,-1 0-1 0,-3 0 0 16,0 6 1-16,0 0 1 0,0 0 0 0,0 0 0 15,0 0 11-15,-3-5 3 0,-4 5 0 0,0 5 0 0,0 1 17 0,0 0 0 16,7-6-8-16,-4 6 8 16,-3 0 0-16,3 3 0 0,4 8 0 0,-3-11 0 15,3 6 0-15,0 0 0 0,0-6 0 0,0 8 0 16,3-2 21-16,1 0 2 0,3-6 0 0,0 6 0 15,0-1-11-15,0-2-1 0,4 3-1 0,-1 0 0 0,1-1 0 0,-1-5 0 16,5 0 0-16,-5 3 0 16,4 0-39-16,0 6-8 0,0-4-2 0</inkml:trace>
  <inkml:trace contextRef="#ctx0" brushRef="#br0" timeOffset="33689.229">28917 7322 1108 0,'0'0'31'0,"0"0"8"0,0 0-31 16,0 0-8-16,0 0 0 0,7 3 0 0,-3 3 8 16,3 3 1-16,0 3 0 0,0-6 0 0,7 5-1 0,0 4-8 0,0 3 12 0,4-1-4 15,3 7-8-15,-3-1 12 0,3 10-12 0,-3-16 12 16,3 10-4-16,-4-4 0 0,4-5 0 0,1 3 0 16,-5 2-8-16,4-2 0 0,1 8 0 0,-1-8 0 15,-4 2 0-15,5 1-17 0,-5-4 4 0</inkml:trace>
  <inkml:trace contextRef="#ctx0" brushRef="#br0" timeOffset="35105.009">30484 7734 1161 0,'0'0'24'0,"0"0"7"16,0 0-31-16,0 0 0 0,0 0 0 0,0 0 0 16,0 0 52-16,0 0 4 0,0 0 0 0,0 0 1 0,0 12-27 0,0-6-6 0,0 2 0 15,3 1-1-15,-3-3-6 0,0 3-1 0,4-3 0 0,-4-6 0 16,0 0-4-16,3 6 0 0,-3-6-1 0,4 6 0 16,-4-6-11-16,0 0 12 0,0 0-12 0,0 0 12 15,0 0 2-15,0 0 1 0,0 0 0 0,0 0 0 16,0 0 1-16,0-6 1 0,-4 0 0 0,1-6 0 15,-1 3-5-15,-3 3 0 0,0-5-1 0,0 5 0 16,-4-6 5-16,1 6 2 0,-4-6 0 0,-1 4 0 16,-6 2 1-16,4 3 0 0,-4 3 0 0,-1 0 0 15,1 3-19-15,4 3 0 0,-1 2 0 0,0 4 0 16,1-6 0-16,-1 6 0 0,0-6 0 0,1 5 0 16,3 1 0-16,-4-3-9 0,7 3 1 0,1-1 0 15,-1 1 8-15,4 0 0 0,-3-3 0 0,3 8-8 16,3-5 8-16,-3 0 0 0,0 0-9 0,3 2 9 15,4-2 0-15,-3 0-11 0,3 0 11 0,-4 2-8 16,4 4 8-16,4-6 0 0,-4 5 0 0,3-5-8 16,4 3 8-16,0-9 0 0,1 6 0 0,2-1-8 0,1 1 8 0,-1 0 0 15,1 3 8-15,3-10-8 16,0 7 18-16,0 0-1 0,0-9 0 0,0 9 0 16,1-6-17-16,-5-1 0 0,1 1 0 0,-1 0 0 15,1 0 9-15,-4-6-1 0,4 0-8 0,-1 0 12 0,1 0-12 0,-4-6 0 16,3 6 0-16,-3-6 0 15,4 0-33-15,0 1-13 0,-1-1-2 16,4 0-1-16,0-3-185 0,4 3-37 0</inkml:trace>
  <inkml:trace contextRef="#ctx0" brushRef="#br0" timeOffset="35822.232">30695 7828 1159 0,'0'0'48'0,"0"0"-38"16,0 0 61-16,-10 0 12 0,3 3 2 0,-1 0 1 16,1 0-24-16,0-3-5 0,7 0-1 0,-7 3 0 0,-3 3-15 0,3-6-3 15,0 6-1-15,-4-1 0 16,8 1-18-16,-5-6-4 0,1 6-1 0,0 0 0 16,0 0-14-16,4 3 9 0,-4 3-9 0,0-1 8 0,3 1-8 0,-3 0 0 15,4 3 0-15,-1-4 0 16,-3 7 0-16,3 0 0 0,1-7 0 0,-1 4 0 15,1-3 10-15,-1 5-10 0,1-11 12 0,-1 3-12 16,1 0 13-16,3 6-4 0,-4-9-1 0,1 5 0 0,3-5 11 0,0 0 1 16,0-6 1-16,0 0 0 15,0 0-7-15,0 0-2 0,0 0 0 0,0 6 0 16,0-6-3-16,0 0-1 0,0 0 0 0,0 0 0 16,0 0 9-16,0 0 2 0,0 0 0 0,3 0 0 0,4 0-19 0,0-6 0 15,0 0 0-15,4 6 0 0,0-6 0 0,-4 0-11 16,3 1 0-16,1-10 0 0,-1 6-11 0,-3 0-2 15,4-3-1-15,-4-5 0 16,0 2 0-16,0 6 0 0,0 0 0 0,4-2 0 0,-4-1 6 0,-4 6 2 0,4-6 0 16,-3 6 0-16,-1 1-7 0,1-4 0 0,0 3-1 15,-4 0 0-15,3 0 4 0,1 0 1 0,-4 6 0 0,0 0 0 16,3-6 0-16,-3 6 1 0,0 0 0 0,-3-6 0 16,3 6 11-16,0 0 8 0,0-11-12 15,0 11 12-15,0 0 0 0,0 0 0 0,0 0 12 0,0 0-3 16,0 0 7-16,0 0 0 0,0 0 1 0,0 0 0 15,0 0-17-15,-7 11 0 0,3-5 0 0,0 0 0 16,1 6 0-16,-4-6 0 0,3 9 0 0,4-4 0 16,0 7 0-16,-3 0 0 0,3-10 0 0,0 7 0 15,0-6 0-15,0 9 0 0,0-13 0 0,0 7 0 16,3-3 9-16,-3 0-1 0,4 6-8 0,3-10 12 0,-7 1-12 16,3 0 0-16,1 0 0 0,0 0-10 15,-4 3 10-15,3-3 0 0,-3-6 0 0,4 6 0 16,-4-6-40-16,3 5-2 15,-3-5-1-15</inkml:trace>
  <inkml:trace contextRef="#ctx0" brushRef="#br0" timeOffset="36361.868">30755 7907 809 0,'0'0'34'0,"0"0"-34"15,0 0 72-15,0 0 7 0,0 6 1 0,-3 6 1 16,-1-6-17-16,4 0-4 0,0 6-1 0,4-4 0 16,-1 4-27-16,-3 0-4 0,4 0-2 0,-1-1 0 15,1 1-1-15,-1 3 0 0,1-3 0 0,-1 5 0 0,1-8 13 0,-1 0 2 16,1-3 1-16,-1 3 0 0,1 2 17 16,0-5 3-16,-1 6 1 0,1-6 0 15,3 6-19-15,-4-1-4 0,1-2-1 0,-1-3 0 16,1 0 2-16,-1 0 1 0,1 6 0 0,-4-12 0 15,3 0-12-15,-3 0-2 0,4 3-1 0,-4-3 0 16,0 0 2-16,0 0 0 0,7 0 0 0,-4 0 0 16,4-3 1-16,-3 3 1 0,0-12 0 0,3 6 0 0,0 0-11 0,0 0-3 15,-4-3 0-15,4 4 0 16,-3-4-16-16,-1 0 10 0,4 3-10 0,0 0 8 16,0-6-8-16,-3 7 0 0,3-13 0 0,-3 9 0 15,3-3 0-15,-4 1-9 0,1-1 9 0,3-3-10 0,-4 0-2 0,1 7-1 16,-1-10 0-16,1 6 0 15,-1-3-10-15,-3 4-1 0,4-1-1 0,-4 0 0 16,3 0-20-16,-3-5-4 0,0 2-1 0,0 9 0 16,0-6-41-16,-3 1-8 0,-1-1-1 0</inkml:trace>
  <inkml:trace contextRef="#ctx0" brushRef="#br0" timeOffset="37082.822">31231 7828 1485 0,'0'0'42'0,"0"0"10"0,0 0-42 16,0 0-10-16,0 0 0 0,0 0 0 16,-7 3 53-16,4 3 9 0,-1 3 2 0,-3-3 0 0,0-1-48 0,0 7-8 0,0-6-8 0,0 0 9 15,0 0 1-15,0 0 0 16,0 3 0-16,7-9 0 0,0 0-10 0,-4 5 0 0,-3 1 0 0,7-6 0 15,-7 6 0-15,7-6 0 0,0 0 9 0,-7 6-9 16,7-6 0-16,0 0 0 0,0 0 0 0,-3 6 0 16,3-6 8-16,-7 12-8 0,7-12 8 0,0 0-8 15,0 0 19-15,-7 0-1 0,7 0 0 0,0 0 0 16,0 0-8-16,0 0-2 0,0 0 0 0,-4 11 0 16,4-11 11-16,0 9 1 0,0-9 1 0,0 0 0 15,0 0 1-15,0 0 0 0,0 6 0 0,0-6 0 16,0 0-1-16,4 6 0 0,-4-6 0 0,0 0 0 15,3 6-13-15,-3-6-8 0,4 6 10 0,-4-6-10 16,3 6 9-16,1 0-9 0,-1-6 8 0,1 5-8 16,-4-5 0-16,7 3 0 0,-7-3 0 0,3 3 0 15,4 3 0-15,-3-3 0 0,-1 3 0 0,-3-6 0 16,4 6 0-16,-1 0 0 0,1 0 0 0,-1 0 0 16,1-1 0-16,0 1 0 0,-4-6 0 0,3 9 0 15,-3-9 0-15,4 6 0 0,-4-6 0 0,3 6 0 0,-3 6 0 0,0-12 0 16,4 6 0-16,-4-1 0 15,3 1 12-15,-3 6-4 0,0-6 0 0,0 3 0 0,0-6-8 0,0-3 0 16,0 0 0-16,0 9 0 16,0-4 8-16,0 7 0 0,-3-6 0 0,3 0 0 0,-4 6-8 0,1-9 0 15,3 2 0-15,-4 1 0 16,4-6 0-16,-7 3 0 0,0 3 0 0,0-3 0 0,7-3 0 0,-7 6 0 16,7-6 0-16,-7 0 0 15,0 0 0-15,0 0 0 0,0 0 0 0,0 0 8 0,0-6-8 0,-1 3-14 0,1-3 3 16,0 0 1-1,0 1-34-15,0-1-8 0,0-6 0 0</inkml:trace>
  <inkml:trace contextRef="#ctx0" brushRef="#br0" timeOffset="37728.419">31330 8031 1234 0,'0'0'55'0,"0"0"11"15,0 0-53-15,0 0-13 0,0 0 0 0,0 0 0 16,0 0 76-16,0 0 13 0,0 0 3 0,0 0 0 0,0 0-64 0,0 0-13 16,0 0-3-16,0 0 0 15,0 0 0-15,0 0 0 0,0 0 0 0,0 0 0 0,0 0-3 0,7 0-1 16,0 0 0-16,-3 0 0 16,3 0 0-16,-4 0 0 0,4 0 0 0,-3 0 0 0,3-6-8 0,0 6 0 15,0 0 0-15,0 0 8 0,-3 0-8 0,3-3 0 16,0 0 0-16,0 0 0 0,-4 0 8 0,4 0-8 0,1-3 8 0,-1 1-8 15,-4-1 19-15,4 0-2 0,-3 0 0 0,-1-6 0 16,4 6-17-16,-3-3 0 0,3-2 0 0,-4 5-9 16,1-6-3-16,-1 6-1 0,1 0 0 0,-4-5 0 31,4-4-11-31,-4 6-3 0,3 0 0 0,-3 3 0 0,0-5 13 0,0-1 2 0,0 3 1 16,-3 0 0-16,-1 6 2 0,0-3 0 0,-3-5 0 0,4 5 0 31,-4 6-19-31,0 0-3 0,0 0-1 0,0 0 0 0,-4 6 24 0,4 5 8 0,-4-5 0 15,-3 3-9-15,4 0 9 0,-1 6 0 0,1-4 0 16,-1 4 0-16,0 0 28 0,1 5 0 0,-4-2 1 0,3 3 0 16,4-4-5-16,-3 1-2 0,2-1 0 0,1 1 0 15,0-3-11-15,0 2-3 0,0-5 0 0,0-6 0 16,4 3-8-16,-1 3 0 0,1-1 0 0,3-5 8 16,0 6-8-16,0-6 8 0,3 3-8 0,1-3 8 15,-1 2 20-15,4-5 3 0,0 3 1 0,0 0 0 0,4 0-20 0,0-6-3 16,-1 6-1-16,1-6 0 15,-1 0-8-15,4 0 0 0,-3 0 0 0,3 0 0 16,0 0-46-16,-3 0-11 0,3 0-3 0</inkml:trace>
  <inkml:trace contextRef="#ctx0" brushRef="#br0" timeOffset="39004.279">32244 8022 1729 0,'0'0'72'16,"-4"-6"-57"-16,1 0 37 0,-4 0 8 0,3 1 2 16,-3 5 0-16,0-12-44 0,4 6-9 0,-4 0-1 15,-4 0-8-15,4-6 0 0,-4 7 0 16,-3-4-12-16,4-3 3 0,-1 6 9 0,0 0 9 16,1 0-1-16,-1 6-8 0,4-6 28 0,-3 6 0 0,3 0-1 0,0 0 0 15,0 0-16-15,-1 6-3 0,-2 0-8 0,3 0 12 16,-4 0-12-16,4 6 0 0,0-3 0 0,-3 8 0 15,2-5-12-15,1 6 4 0,-3-1 8 0,3-2-13 16,0-3 13-16,0 5 0 0,0-5 0 0,3 9-9 16,-3-10 9-16,0 1 0 0,3 0 0 0,1 3 0 15,3-7 0-15,-4 7 0 0,4-9 0 0,4 6 0 16,-4-3 0-16,0-4 0 0,0-5 0 0,3 6 0 0,4-3 19 16,-3 3-1-16,3-6 0 0,0 3 0 0,0-3 0 15,0 6 0-15,0-6 0 0,4 0 0 0,-1-6-9 0,1 0-1 16,0 0-8-16,3 0 12 0,-4 4-12 0,4-4 11 15,1-6-11-15,2 0 10 0,1 6-10 0,-4-8 8 16,0 5-8-16,0-6 8 0,-3 9 0 0,3 0 0 16,0-5 0-16,-3-10 0 15,3 9-8-15,-4-5 0 0,4-1 0 0,-3-6 0 16,0 4 0-16,-1 2 0 0,1-8 0 0,-1 8 8 16,1 0-8-16,-4-8 0 0,4 8 0 0,-4-5 0 15,-4 2 0-15,4-2 0 0,-3-4-9 0,-1 4 9 16,-3-1-18-16,0-5 3 0,-3 8 1 0,-1-11 0 0,1 3 1 0,-4-1 0 15,-4-2 0-15,4 2 0 16,-4 4 13-16,-3-3-9 0,4 2 9 0,-4 4-8 0,3 2 8 16,4 3 0-16,-4-5 0 0,4 11 0 0,-3-6 0 0,3 10 0 0,0-4 0 15,-4 6 0-15,7-6 0 0,-3 12-12 16,4-6 2-16,3 6 0 0,0 0-10 0,0 0-1 0,0 0-1 0,0 0 0 16,0 0 8-16,0 0 2 0,0 0 0 0,0 0 0 15,0 0 4-15,0 0 8 0,0 0-13 0,0 0 5 16,0 6 8-16,0-6-13 0,0 12 5 0,0-6 8 15,3 0-14-15,-3 5 5 16,0-2 1-16,4 9 0 0,-4-6 8 0,3 5-12 0,-3 1 12 0,4 3-12 16,-1-4 12-16,-3 7 0 0,0 2 0 0,0 1 8 15,0 2-8-15,4 0 0 0,-4-8 0 0,0 3 0 16,0 5 8-16,0 3 0 0,0-5 0 0,0 2 0 16,0 3 3-16,0-2 1 0,0-1 0 0,0-2 0 15,0 2 1-15,4 3 1 0,-1-8 0 0,-3 5 0 16,7 4 7-16,-3-10 2 0,-4-2 0 0,3-4 0 15,1 1-23-15,-4 9 0 0,3-4 0 16,-3-2 0-16,4 2 8 0,-4 1-8 0,0-7 8 0,3 4-8 16,-3-3 8-16,0-1-8 0,0 4 8 0,0-4-8 15,0-2 11-15,0 3-3 0,-3-1 0 0,3-5 0 16,-4 6 0-16,1-6 0 0,3 2 0 0,-4-2 0 0,4 0 0 0,-3-3 0 16,3-1 0-16,-4-2 0 15,4-6-8-15,0 0 8 0,0 0-8 0,0 0 8 0,0 9 0 0,0-9 0 16,0 0 0-16,0 0 0 15,0 0 10-15,0 0 2 0,0 0 0 0,0 0 0 16,0 0-32-16,0 0-7 0,0 0-1 0,0 0 0 16,0 0-13-16,4-6-3 0,-1 6-1 0,1-6 0 15,-1 3-227-15,1-5-44 0</inkml:trace>
  <inkml:trace contextRef="#ctx0" brushRef="#br0" timeOffset="39992.526">32406 8093 1044 0,'0'0'23'0,"0"0"5"0,0 0 0 0,0 0 1 0,0 0-29 16,0 0 0-16,0 0 0 0,0 0 0 0,0 0 86 0,0 0 11 15,0 0 3-15,0 0 0 0,0 0-12 0,0 0-3 0,4 6 0 0,3-6 0 16,-7 0-16-16,7 0-3 0,-7 0-1 0,7 5 0 16,0-5-37-16,0 0-8 0,0 0-2 0,0 0 0 15,-7 0-10-15,7 0-8 0,0 0 9 0,0 0-9 16,0 0 10-16,4-5-10 0,-4 5 10 0,4-6-10 15,-1 6 9-15,1 0-9 0,3 0 8 0,-7 0-8 16,3-9 8-16,1 6-8 0,-4 3 0 0,0-3 8 16,0 0-8-16,-7 3 0 0,7 0 0 0,-7 0 0 15,7-3 0-15,0 3 0 0,0-3 0 0,0 0 0 16,-3-3 0-16,3 6 8 0,-3-6-8 0,-1 1 8 16,1-1-8-16,-1 0 0 0,1 0 0 0,-4-3-11 15,3 0-1-15,-3 0 0 0,4 4 0 0,-1-7 0 16,-3 0-2-16,0 0-1 0,0 1 0 0,-3 2 0 15,-1-3 15-15,-3 0 13 0,0 0-2 0,0-5-1 16,-4 5-10-16,4 3-11 0,-3-8 3 0,-1 5 0 16,1 0-8-16,3 3 0 0,-4-3-1 0,0 7 0 15,4-1 17-15,0 0 8 0,-3 6-8 0,3 0 12 0,0 0-12 0,-4 0-12 16,4 0 3-16,0 6 0 16,0 0-1-16,0 5 0 0,0-5 0 0,-4 0 0 0,4 3 10 0,0 3-10 15,0-1 10-15,0-5-10 16,3 6 10-16,-3-3 0 0,0 3 0 0,4 5-8 0,-4-11 8 0,3 6 0 15,1 0 0-15,-1-1 0 0,1 4 0 16,-1-3 0-16,1 0 0 0,-1-1-8 16,4 1 8-16,-3 3 0 0,6 3 0 0,-3-13-8 0,0 1 8 0,0 0 0 15,0 3 0-15,4 0 0 16,-1 6 20-16,1-10-1 0,-1 1 0 0,1 6 0 0,3-6 4 0,0 3 1 16,-4 0 0-16,1-4 0 0,3-2-2 0,-4 3 0 15,4-6 0-15,-3 6 0 0,3-6-2 0,-3 0 0 0,3 0 0 0,0 0 0 16,-4 0-8-16,4 0-1 0,-3 6-1 0,3-6 0 15,-4 6-10-15,4 0 0 0,1 0 0 0,-1-6 8 16,-4 3-8-16,1 0 0 0,3-3 0 0,-4 2 0 16,1 1 0-16,3 0 0 0,-4-3 0 0,4 3 0 15,-3 0-17-15,-1 0 1 0,1 0 0 0,3 3 0 16,-3-6-7-16,3 0-1 0,0 6 0 0,0 0 0 16,0-6 0-16,0 0-1 0,0 0 0 0,0 0 0 15,0 6-4-15,-3-6-1 0,3 0 0 0,-7 0 0 16,7 0 19-16,-7 0 11 0,7-6-12 0,-7 6 12 15,0 0-30-15,0 0 1 16,-4 0 0-16,4 0 0 0,0 0 4 0,0 0 1 0,0 0 0 0,0 0 0 16,0 0-37-16,0 0-7 15,0 0-2-15</inkml:trace>
  <inkml:trace contextRef="#ctx0" brushRef="#br0" timeOffset="77784.955">3231 11750 843 0,'-3'-3'36'0,"3"3"-36"16,-7-3 99-16,0 0 13 0,7 3 2 0,-7 0 1 16,7 0-19-16,-7 0-3 0,7 0-1 0,-7 6 0 15,0-3-27-15,3 6-5 0,4-9-2 0,-7 5 0 16,7 1-15-16,-7 6-3 0,3-6-1 0,4 0 0 15,-3 12-17-15,3-7-3 0,0 10-1 0,3-4 0 16,1 4-18-16,-1 8 0 0,1-8 0 0,0 3 0 16,3-1 0-16,0 1 0 0,3-4 0 0,1 7 0 15,-1-7 0-15,-3 7 0 0,4-7 0 0,-4 10 0 16,7-7 0-16,-7 4 0 0,-3-4 0 0,3 4 0 16,-4 2 0-16,-3-8 0 0,4 8 0 0,-4-6 0 15,3 4 0-15,-3 2 0 0,0-2 0 0,-3 2 0 16,3 1 23-16,-4 2 1 0,1 0 0 0,-1-2 0 15,1-1-4-15,-1-2-1 0,1-4 0 0,-1 1 0 16,-6-4 1-16,6-8 1 0,1 3 0 0,-5-1 0 16,5-5-21-16,-1 3 0 0,1-6-12 0,3-6 4 15,-4 6-2-15,4-6 0 0,0 0 0 0,0 0 0 16,0 0-30-16,0 0-5 0,0 0-2 0,0 0 0 16,0 0-33-16,0 0-8 0,-3-6 0 0</inkml:trace>
  <inkml:trace contextRef="#ctx0" brushRef="#br0" timeOffset="78403.776">3584 12432 1463 0,'-7'-6'61'16,"0"3"-49"-1,7 3 28-15,-7 3 4 0,0 3 2 0,0 0 0 16,3 0 8-16,-3-3 2 0,0-1 0 0,0 4 0 15,-3 0-31-15,-1 0-5 0,0 0-2 0,4 0 0 16,-3 3 6-16,3-3 2 0,-4-1 0 0,4 7 0 16,-3 0-10-16,-1-6-3 0,4 3 0 0,3 2 0 15,-3 1-13-15,4 0 0 0,-1 0 0 0,1-1 0 0,-1 4 0 16,4 0 0-16,-3 5 0 0,3-5 0 16,0-3 0-16,0-3 0 0,0-9 0 0,0 0 0 0,0 0 0 15,3 9 0-15,4 2 0 0,-7-11 0 16,0 0 0-16,7 6 0 0,4-6 0 0,-8 0 0 15,5-6 0-15,2 0 0 0,-3-2 0 0,0 2 0 16,0-6 0-16,4 3 0 0,-4 0 0 0,3-11 0 0,1 5 12 0,0-6-1 0,-1 4 0 16,1-1 0-16,-4-2-11 0,-4 8-14 15,4-6 3-15,-3 1 1 0,3 2 10 0,-3 3 0 0,3-8 0 16,-4 11-8-16,1 3 8 0,-4 6 0 0,0 0 0 0,0 0 0 16,0 0 0-16,0 0 0 0,0 0 0 0,0 0 0 15,0 0 0-15,3-6 0 0,1 3 0 0,-4 3 0 16,3 3 15-16,-3 6-2 0,4 5 0 0,-1 10 0 15,-3-9 5-15,4 14 1 0,-1-8 0 0,1 5 0 16,-1 1-19-16,1-4 8 0,3 4-8 0,-3-4 0 16,3-2 8-16,3 2-8 0,-6-11 0 15,3 3 0-15,0-1 8 0,0-8-8 0,0 3 0 0,4-9 0 16,3 0-27-16,3 0-9 0,1 0-1 16</inkml:trace>
  <inkml:trace contextRef="#ctx0" brushRef="#br0" timeOffset="79391.317">4794 12426 1206 0,'0'0'26'0,"-3"6"6"0,-1 3 0 0,1-1 3 0,-4 4-35 0,3 0 0 16,1-3 0-16,-8 3 0 0,7-4 60 0,1 7 6 15,3-3 1-15,-4-3 0 0,4 2-43 0,0 4-8 16,0 0-1-16,0-3-1 0,4-1 40 0,-1 4 8 16,4-3 2-16,1 5 0 0,-1-5 0 0,0 3 0 15,0 0 0-15,0 5 0 0,7-2-52 0,-7-1-12 0,4-2 0 16,-1 3 0-16,-3 5 0 0,4 4 0 16,-4 2 0-16,-4 3 0 0,4-5 0 0,-3-1 0 0,-1 1 0 15,1-1 0-15,3-2 31 0,-7 2 3 0,4-5 1 16,-4 5 0-16,-4-8-22 0,-7 3-4 0,8-4-1 15,-4 4 0-15,3-4 11 0,-3-5 1 16,4 0 1-16,-1 3 0 0,1-9-21 0,-1-1 0 0,1-2 0 0,-1 0 0 16,4-3 0-16,0 0 0 0,0 0 0 0,-3 0 0 15,-1-3 0-15,1-3 0 0,-1-2 0 0,-3-1 0 16,3-3 0-16,1-6 0 0,-1 4 0 0,1-4 0 16,-1-3 0-16,1 1 0 0,-4 2 0 0,7 4 0 15,-7-10 0-15,0 6 0 0,0-8 0 0,-4 2 0 16,4-2 0-16,-4 0 0 0,4-4 0 0,-3 4 0 15,3 2 0-15,0 1 0 0,0-4 0 0,-4 4 0 16,4-4 0-16,0 1 0 0,3 5 0 0,-3-5 0 16,7 5 0-16,0 1 0 0,0-4 0 0,-3 3 0 0,3-2 0 15,3-1 0-15,-3 4 0 0,4 2 0 0,3-2 0 0,0 2 0 16,0 0 0-16,4 4 0 0,-4 2 0 0,3 0 0 16,1 0 0-16,-4 1 0 0,3-1 0 0,4 3 0 15,4-3 0-15,-7 6 0 0,6 0 0 0,-3 6 0 16,8-5 0-16,-5 5 0 0,1 0 0 0,3 5-15 15,-3-5 4-15,-8 6 1 16,4 0-34-16,1 6-8 0,-1-3 0 0,0-3-1 16,-4 5 42-16,4-11 11 0,1 6 0 0,-5 6 0 15,-3-3 23-15,4 6 6 0,-4 5 2 0,0-8 0 16,-4 0-43-16,-3-12-9 0,0 0-2 0,0 3 0 16,-3 5 7-16,-4 7 2 0,0-3 0 0,-4 3 0 15,1 5 14-15,-12-5 8 0,8 3 0 0,-7-7-8 0,0 4 24 0,0 0-1 16,3 5-1-16,-3-11 0 0,0-3 15 0,0-3 3 0,3-3 1 0,0 0 0 15,1 0-33-15,3-3-8 0,0-3 0 0,-8 3 0 16,12 3 0-16,-4-6 0 0,3-5 0 0,4 5 0 31,0 0-100-31,0 0-23 0,3-3-4 0,4-3-1 0,0 1-51 0,4-7-10 0</inkml:trace>
  <inkml:trace contextRef="#ctx0" brushRef="#br0" timeOffset="79826.075">5359 11782 1483 0,'0'0'32'0,"-7"0"8"0,-4 0 0 0,4 6 2 0,-4-6-34 0,4 3-8 16,-3 3 0-16,3 3 0 0,0-3 56 0,3-1 10 15,-3 4 2-15,0 3 0 0,3 0-22 0,-6-3-4 16,6 5-1-16,1-2 0 16,3 9-14-16,0-4-3 0,0 4-1 0,0 2 0 0,0 4-23 15,0-4 0-15,3 7 0 0,1-4 0 0,-1 4 0 0,8-1 0 0,-7-3 0 0,3 4 0 16,0-4 56-1,-4 1 6-15,1 2 2 0,3-2 0 0,0 2-64 0,-4-6-21 16,4 7 0-16,0 2 0 0,1-5 33 16,-5 8 8-16,1-9 0 0,-1 4 1 15,-3-1-21-15,0-2 0 0,0-4 0 0,0 1 0 0,0 2 0 0,-3-8 0 16,-1 2 0-16,1-2 0 0,-1-6 0 0,0 0 0 0,-3-1 0 16,4-2 0-16,-1 3 0 0,1-6 0 0,-1 3 0 0,1 2 0 15,3-5-47-15,0-3-13 16,0 0-4-16,0-3 0 0,-4-3-60 0,1 3-13 0,3-3-3 15</inkml:trace>
  <inkml:trace contextRef="#ctx0" brushRef="#br0" timeOffset="80329.809">5539 12355 1299 0,'0'0'28'0,"0"0"7"0,0 0 1 0,0 0 0 0,0 0-28 16,0 0-8-16,0 6 0 0,0 6 0 15,-4-3 45-15,1 3 8 0,3-7 2 0,-4 10 0 16,4-6 58-16,-4 0 12 0,4-3 3 0,0 3 0 0,0 11-103 0,0-8-25 0,0 5 0 15,4 4 0-15,0-3 56 0,-1-7 7 0,-3 7 1 0,4-3 0 16,-1-3-56-16,1 8-8 0,-1-5 0 0,1 0-10 16,3 2 10-16,-4-8 0 0,8 3 0 0,-4-3 8 15,0 5-8-15,4-8 0 0,-4 6 0 0,0-9 8 16,3 3-8-16,-10-6 0 0,11 0 0 0,-1 3 0 16,1-3 0-16,-11 0 0 0,11 3 0 0,-4-6 0 15,3 0 52 1,1-3 10-16,-1-3 2 0,1-3 0 0,-4-2-52 0,0 5-12 15,4-3 0-15,-4 3 0 0,-4-8 0 0,4 2 0 0,-3 0 0 0,-1-5 0 16,4 2 0-16,-3 0 0 0,-1-2 0 0,-3-4 0 16,0 7 0-16,0 2 0 0,-3 3 0 0,-1 0 0 15,-3 1 0-15,0 2 0 0,4 3 0 0,-4-6 0 16,3 0 0-16,-3 6 0 0,0-5 0 0,0 2 0 16,0 3-48-16,0-6-13 15,0 6-3-15,3 0 0 0,-3 1 44 0,4-1 9 0,3 0 2 0,-4-6 0 16,4 0-155-16,4 4-32 0,3 2-5 0</inkml:trace>
  <inkml:trace contextRef="#ctx0" brushRef="#br0" timeOffset="80727.235">6064 12414 1036 0,'0'0'23'0,"0"0"5"0,0 0 0 0,0 0 1 0,0 0-29 0,0 0 0 0,-3 6 0 0,3-6 0 15,0 0 82-15,0 0 10 0,0 0 3 0,0 0 0 16,-4 6-16-16,1 0-3 0,-1 3-1 0,4-1 0 16,0 4-3-16,0 0-1 0,0-6 0 0,0 3 0 15,0 11-31-15,0-5-5 0,4 0-2 0,-4 5 0 0,3-5-17 0,-3 3-4 16,4-13-1-16,-4 10 0 16,0-3-11-16,3 0 10 0,-3 5-10 0,4-8 10 15,-4 3-10-15,0-3 8 0,0 5-8 0,0-2 8 16,0-6-8-16,0 3 0 0,3 0 0 0,-6 2 0 15,6-2-12-15,-3 3-7 0,0 0-1 0,0-6-1 16,0 5-133-16,0-5-26 0,0-6-6 0</inkml:trace>
  <inkml:trace contextRef="#ctx0" brushRef="#br0" timeOffset="80941.24">5948 11961 836 0,'-4'15'24'0,"1"0"4"0,-1-3-28 0,1 2 0 0,3-2 0 0,0 0 0 16,-4-3 61-16,4-1 7 0,4-2 0 0,-4-6 1 16,0 0-23-16,0 0-5 0,0 0-1 0,7 0 0 15,0 0-25-15,0-3-6 0,3-2-1 0</inkml:trace>
  <inkml:trace contextRef="#ctx0" brushRef="#br0" timeOffset="81601.768">6219 12338 1337 0,'0'14'28'0,"-3"-8"6"16,3 6-34-16,0-3 0 0,0 6 0 0,0-10 0 0,0-5 109 0,0 0 15 0,0 12 4 0,3 0 0 15,-3-3-103-15,4 0-25 16,0-3 0-16,-1 2 0 0,1 10 52 0,-1-12 4 0,1 0 2 0,-1 0 0 15,4 2-42-15,0-5-8 0,-3-6-8 16,6 3 12-16,1 0 41 0,-8 3 9 0,8-3 2 0,-4 0 0 16,4-3-52-16,-4-2-12 0,3-1 0 0,1 3 0 15,-4-3 0-15,4 3 0 16,-1 0 0-16,-3-3 0 0,0-6 27 0,0 6 2 0,0 1 1 0,-3 2 0 16,3 0-20-16,-7 3-10 0,4-3 10 0,-1-3-10 15,1 0 0-15,-1 0 0 0,-3 0 0 0,4 0 0 16,-4 0-22-1,0-5-10-15,3 2-3 0,-3 0 0 0,4-3 11 0,-4 3 1 0,0 4 1 0,0-7 0 16,-4 6-42-16,1-6-8 0,-1 6-1 16,-3-2-1-16,4-1 12 0,-1 6 2 0,0-9 1 15,-3 6 0-15,-7 0 18 0,7 0 3 0,-3 3 1 16,-4-2 0-16,3 2 37 0,0 0 0 0,1 3 0 0,-1-3 0 16,1 6 42-16,-1 0 16 0,7 2 3 0,-3 1 1 15,-7 0-36-15,7 6-7 0,0-6-2 0,-3 6 0 16,3-1 15-16,3 10 2 0,1-9 1 15,-5 2 0-15,8 7-23 0,-3-6-12 0,3 2 12 0,0 1-12 0,-4 0 0 16,4 2 0-16,4-5 0 0,-4 3 0 0,3-1 10 16,1 1-10-16,0-6 8 0,3 5-8 15,0 4 8-15,0-9-8 0,0 2 0 0,3-2 8 0,4 3-8 0,-7-1 0 16,4-2 0-16,0 0 0 0,-1-3 0 0,1-3 0 16,3 0 0-16,-3 5 0 0,3-5 14 0,-4 0-2 15,1-6-1-15,3 6 0 0,-3-6-11 0,3 3-16 16,-4 0 4-16,4 0 1 0,0 0-9 0,1-3-3 15,-1 6 0-15,0-1 0 16,3-2-29-16,-6-3-5 0,3 0-2 0,0 0-461 0,4 3-93 0</inkml:trace>
  <inkml:trace contextRef="#ctx0" brushRef="#br0" timeOffset="82364.226">7641 12282 1592 0,'-7'0'33'0,"-3"-6"7"0,-1 6-32 0,0-6-8 0,1 6 0 0,-4-6 0 16,3 6 63-16,-3 6 10 0,3-6 3 0,1 6 0 16,-11 0-36-16,7-6-8 15,-4 6 0-15,-3 0-1 0,3 2-11 0,0 1-3 0,4 6 0 0,-7-3 0 16,7-1-17-16,0 1 0 0,3 9 8 0,-3-4-8 15,4 7 0-15,-1-3 0 0,0 8 0 0,4-8 0 16,0 8 0-16,0-6 0 0,4 4 0 0,-4-4 0 16,3-2-8-16,4-3 8 0,4-1 0 0,3-2-9 15,-4-6 20-15,-3 3 4 0,4-4 1 0,-1 4 0 16,1-6 12-16,3-6 2 0,0 6 1 0,0-6 0 16,7 0 0-16,-3 0 0 0,3 0 0 0,-4-6 0 15,5 0-13-15,-1-11-2 0,3 2-1 0,-6 0 0 16,3-5-15-16,0-1 0 0,-3-3 8 0,3 7-8 15,-4-7-21-15,-3-2-7 0,4-1-2 0,-4 7 0 16,-3-1 5-16,3 1 1 0,-4-1 0 0,-3 0 0 16,7 10 8-16,-7-1 3 0,-7-3 0 0,7 9 0 0,0 6-3 15,0 0 0-15,0 0 0 0,0 0 0 0,0 0-7 16,-7 6-1-16,0 6-1 0,0 0 0 0,0 8 6 0,3-2 2 16,-3 0 0-16,4 8 0 0,-1-2 17 0,4 8-10 15,0-11 10-15,4 14-8 0,-4-9 8 0,3 1 0 16,1-1 0-16,-1-2 0 0,1 2 0 0,3-5 8 15,-3-1-8-15,3 1 11 16,0-6-11-16,3 5 10 0,-6 1-10 0,6-4 10 0,1-8-10 16,3 0 0-16,-3-6 9 0</inkml:trace>
  <inkml:trace contextRef="#ctx0" brushRef="#br0" timeOffset="82957.108">7888 12379 1337 0,'-3'15'56'16,"3"-10"-44"-16,-4 1 41 0,4 3 9 16,0 0 2-16,0-3 0 0,0 0 51 0,0-6 10 15,0 0 3-15,0 0 0 0,0 6-52 0,0-6-9 16,0 0-3-16,0 0 0 0,0 0-51 0,0 0-13 16,0 0 0-16,0 0 0 0,0 0 0 0,0 0 0 15,0 0 0-15,0 0 0 0,0 0 0 0,0 0 0 16,0 0 0-16,0 0 0 0,0 0 0 0,-11 0 0 15,4 0 0-15,-3-3 0 0,3 3 0 0,0-3 0 16,-4 0 0-16,1 0 0 16,-1 3 0-16,0 3-13 0,1-3 4 0,6 3 1 15,-10 0 0-15,4-3 0 0,3 3 0 0,-4-3 0 16,4 0 8-16,0 0 0 0,7 0 0 0,-11 0 0 0,4 0 12 16,4 3 4-16,-4 8 0 0,0-5 1 15,3 6-65-15,1-6-12 0,-1 3-4 0,0 2 0 0,1 7 52 0,-1-12 12 0,4 9 0 16,0-4 0-16,0 7 0 15,0 0 0-15,0-1 0 0,4 4 0 0,-4-3 0 0,0 5 0 16,0-2 0-16,3 2 0 0,1-2 0 0,3-1 0 16,-3 1 0-16,3-1 0 0,3-2 0 0,-3 0 0 0,4-1 0 15,-4-8 0-15,3-3 28 0,1 3 9 0,0 11 2 0,-4-8 0 16,3-6-11-16,1-3-3 0,-1 0 0 16,5-3 0-16,-5-3-9 0,8 0-3 0,-4-9 0 15,4 6 0-15,-1-11-13 0,4 2-18 0,1 3 4 0,-1-5 1 16,-4-1-41-16,4 0-8 15,-3 4-2-15,0-7-546 0,-4 1-110 0</inkml:trace>
  <inkml:trace contextRef="#ctx0" brushRef="#br0" timeOffset="83293.639">8128 12417 1150 0,'0'0'24'0,"0"0"6"0,0 0-30 0,0 0 0 0,0 0 0 16,-4 6 0-16,4 3 92 0,-3-3 13 0,3 3 3 0,0-1 0 15,0 10 20-15,3-12 4 0,-3 6 0 0,0-1 1 16,4 10-55-16,-4-6-11 0,4 5-3 0,-4 1 0 15,3-4-51-15,-3 1-13 0,4 3 0 16,-4 2 0 0,3-5 0-16,-3 2 0 0,0-2 0 0,0 3 0 0,0-1 0 0,0-5 0 0,0 0 0 0,0-1 0 15,0-2 0-15,0-3 0 0,0 3 0 0,0-1 0 16,0-11 0-16,0 3 0 0,0-3 0 0,0 0 0 16,0 0-168-16,0 0-36 15,0 0-7-15</inkml:trace>
  <inkml:trace contextRef="#ctx0" brushRef="#br0" timeOffset="83492.579">8121 12111 1337 0,'0'0'28'0,"0"0"6"15,-7 6-34-15,7-6 0 0,-4 9 0 0,4 0 0 16,0-9 0-16,-3 12 0 0,6-12 0 0,-3 0 0 16,0 0-112-16,4 6-30 0,3-6-6 0</inkml:trace>
  <inkml:trace contextRef="#ctx0" brushRef="#br0" timeOffset="84253.024">8689 12605 1337 0,'0'-20'28'0,"0"8"6"0,-4 6-34 0,4-3 0 0,-3-3 0 0,-1 4 0 16,4-1 109-16,-3 3 15 0,-1-6 4 0,1-3 0 15,-1 7-52-15,1-4-9 0,-1 3-3 0,1-3 0 16,-4 4-13-16,0 2-3 0,-1 3-1 0,1 0 0 16,0 0-17-16,0 0-3 0,0 0-1 0,-3 0 0 15,3 3-26-15,-4 0-9 0,0 3 0 0,1 3 0 16,3-3 33-16,0 3 6 0,-4 0 2 0,4 2 0 15,-3 10-32-15,2-9 0 0,1 8-8 0,-3 7 8 16,3-6-9-16,0 5 9 0,-4 4 0 0,4-7-9 16,0 1 9-16,0 5 0 0,0-8 0 0,3 2-8 15,-3-2 8-15,4 0 0 0,-4 2 0 0,3-2 0 16,1-6 0-16,-1-1 0 0,4 1 0 0,0-3 0 16,0-3 0-16,4 6-8 0,-1-12 8 0,1 11 0 0,3-11 0 0,3 3 0 15,-3-3 0-15,4-3 0 16,3-2 11-16,0-1-3 0,4-6 0 0,-4 0 0 15,4-3 0-15,-1-2 0 0,1-10 0 0,0 1 0 16,-1 5-8-16,1-8 0 0,-1 2 0 0,-2 1 0 0,2-3 0 16,-3 2 0-16,0-2 0 0,1-4 0 15,-1 4-32-15,-7-6-3 0,0 2 0 0,0-5 0 0,-4 3 35 0,1-3 0 0,-4-1 0 16,3 4 0-16,-3-3 19 0,0 3 10 0,0-7 3 0,-7 4 0 16,4 9-52-1,-4-1-9-15,0 1-3 0,-4 6 0 0,1-1 32 0,-1 3 0 0,-3 4 0 0,3-1 0 16,1 6 0-16,3 1 0 0,0 2 0 0,0 3 0 15,3 0 0-15,4 6 0 0,0 0 0 0,0 0 0 16,-4 6 0-16,1 9 0 0,-1-1 0 0,1 1 0 16,6 9 0-16,-3-4-9 0,4 10 9 0,3-4 0 15,0 9 0-15,4 1-10 0,-4 2 10 0,3 6 0 16,4-6-10-16,-3 3 10 0,3 3-8 0,0 0 8 16,-3-2 0-16,-4-4 0 0,0 3 0 0,0-3 0 15,0-5 0-15,0 8 0 0,0-12 0 0,-3 3 0 16,-1 1 0-16,-3-4 0 0,4-2 8 0,-4 2-8 0,0-8 8 0,0 2-8 15,0 1 8-15,0 2-8 16,3-8 12-16,-3-1-3 0,0-11 0 0,0 3 0 0,0 3-17 0,-3-6-4 16,3 5-1-16,0-11 0 15,0 0-140-15,0 0-28 0,0 0-6 0</inkml:trace>
  <inkml:trace contextRef="#ctx0" brushRef="#br0" timeOffset="84780.983">8996 12485 1579 0,'-4'3'32'0,"1"3"10"16,-1-1-34-16,1 4-8 0,-1 0 0 0,1-3 0 15,3 0 79-15,0 0 13 0,0 0 4 0,3 2 0 16,-3 1-52-16,4 0-9 0,-1 3-3 0,4-6 0 15,-3 0 4-15,3-1 0 0,3 7 0 0,-2-6 0 0,2 0-21 0,1 0-4 16,-1 0-1-16,1-3 0 16,3 3-10-16,-3-1 0 0,-1-5 9 0,1 6-9 15,-1-6-35-15,1 0-11 0,-1 0-2 0,1 0-1 16,0-6 39-16,-1 1 10 0,-3-1 0 0,4-3 0 0,-4 0 0 0,-4 0 0 16,5 3 0-16,-5-5 0 0,4-1 0 0,-3 0 0 15,-1 0 0-15,-3-5 0 16,0 2 0-16,0 3 0 0,-3-5 0 0,-1 2 0 15,-3 9 0-15,0-12 0 0,3 7 0 0,-3 2 0 16,0 0 0-16,0-3 0 0,0-3 0 0,-3 10 0 16,3-7 0-16,0 3 0 0,-1 3 0 0,-2-3 0 15,10 9 0-15,0 0 0 0,0 0 0 0,-7 9 0 16,0 0 0-16,0 0 0 0,0 0 0 0,0 8 0 16,0-2 0-16,-1 6-8 0,1 5 8 0,4-3-8 0,-1 4 8 15,1-4 0-15,-1 4 0 0,4 2-8 0,-3-5 8 0,3 8 0 0,3-14 0 16,1 8 0-16,-1-2 0 0,1-1 0 15,3-2 0-15,-4-1 0 0,5-2 8 0,-1 0-8 0,3-1 8 0,1-2-8 16,-1-3 0-16,1 5 0 0,3-5 0 0,0 0 0 16,4 0 0-16,-1 2 0 0,1-2 0 0,0-6 0 15,3 6 0-15,0-6 9 0,0 5-9 0,0-5 0 16,1 0-68 0,-1 0-21-16,0 3-4 0,0-9-434 0,0 0-86 0</inkml:trace>
  <inkml:trace contextRef="#ctx0" brushRef="#br0" timeOffset="85954.373">11882 7605 691 0,'0'0'14'0,"0"0"4"0,0 0-18 0,0 0 0 0,0 0 0 0,0 0 0 15,0 0 108-15,0 0 17 0,-8 0 4 0,8 0 1 16,-7 6-52-16,0-1-10 0,4 1-3 0,-4 3 0 16,3 3-5-16,1 5-2 0,-1 1 0 0,1 3 0 15,3 2-10-15,0 7-3 0,0-4 0 0,3 9 0 16,1-2-5-16,-1 8 0 0,4 3-1 0,-3 6 0 16,3-6-11-16,0 3-3 0,-4 3 0 0,5 0 0 15,-5 0-25-15,1-6 0 0,-1 3 0 0,-3 3 0 16,-3-6 0-16,3-9 0 0,-4 4 0 0,-3 2 0 0,3-9 22 15,-3-2-1-15,0 2 0 0,0-6 0 0,0-2-9 16,4-6-1-16,-4-1-1 0,0-2 0 0,3-9 5 0,-3 0 1 16,7-6 0-16,0 0 0 0,-7 0 5 0,-4-6 2 0,4 0 0 0,-3-3 0 15,-1-6-15-15,1 1-8 0,-1-4 8 16,0-5-8-16,-3 2 0 0,4-3 0 0,-1-2 0 0,-3 2-8 16,3-5-7-16,1 3-1 0,-4-10 0 0,3 4 0 15,-3 0-37-15,0 2-8 0,3-2-2 16,-3-3 0-16,4-1-147 0,3 4-30 0</inkml:trace>
  <inkml:trace contextRef="#ctx0" brushRef="#br0" timeOffset="86259.422">11405 7446 892 0,'-14'-3'18'0,"14"3"6"15,0 0-24-15,0 0 0 0,0 0 0 0,0 0 0 16,0 0 67-16,0 0 9 0,0 0 1 0,0 0 1 16,0 0-40-16,0 0-8 0,7 3-2 0,0 3 0 15,4-3 15-15,-4 3 2 0,4-3 1 0,3 2 0 0,0 1-22 16,7 0-4-16,-3 0 0 0,6-6-1 0,-3 6-19 0,4-6 0 0,3 0-8 15,1 0 8 1,-1 0 10-16,4 0 8 0,3-6 2 0,0 0 0 16,-3 0-12-16,0-3-8 0,-1 4 12 0,-2-4-12 15,-1 3 0-15,0 3-16 0,-3-3 2 0</inkml:trace>
  <inkml:trace contextRef="#ctx0" brushRef="#br0" timeOffset="86775.818">12090 8357 1074 0,'0'0'30'0,"0"0"8"16,0 6-30-16,3 0-8 0,1 0 0 0,-1 3 0 16,1-3 104-16,3-3 19 0,0 2 4 0,0-2 1 15,0 3-68-15,4-6-12 0,-1 6-4 0,4-6 0 16,0 0-6-16,-3 0-2 0,7-6 0 0,-8 6 0 15,8-9-12-15,-8 4-2 0,5-7-1 0,-1 6 0 0,-4-12-8 0,1 6-1 16,-1-5-1-16,-3 2 0 0,1-3-11 0,-1 7 0 0,0-4-10 16,-4 3 10-1,1 1-65-15,-4 5-7 0,0-6-2 0,-4 0 0 16,4 9-8-16,0 3-2 0,-7-6 0 0,7 6 0 16,-7 0 39-16,-4 0 7 0,-3 3 2 0,4 3 0 0,-4 6 36 0,0 0 8 0,-1-1 2 0,1 1 0 15,0 9 34-15,0-4 6 0,0 7 2 0,0 2 0 16,3-2-8-16,-3-1-2 0,4 4 0 0,3-1 0 15,-1 4-32-15,5-10-10 16,-1 10 0-16,1-7 0 0,3-2-8 0,-4 2-9 16,4 4-2-16,0-7 0 0,4 1 19 0,3-3 0 0,0 2 0 0,0-2 0 15,4-6 26-15,-1 2 9 0,4 1 1 0,0 0 1 16,1-9-59-16,2 5-12 16,1-5-2-16</inkml:trace>
  <inkml:trace contextRef="#ctx0" brushRef="#br0" timeOffset="87471.095">13053 8316 1409 0,'-18'6'60'0,"1"0"-48"16,2-3 0-16,1 0 0 0,0 0 0 0,4 0 0 16,3-3-3-16,7 0 0 0,0 0 0 0,0 0 0 15,-8 5 1-15,8-5 0 0,0 0 0 0,-7 6 0 16,7-6-10-16,-3 6 0 0,3-6 0 0,-4 12 0 15,1-6 0-15,3 0 0 0,0 3 0 0,0-4 0 16,0 7 0-16,0 0 0 0,3-6 0 0,-3 0 0 16,0-6 0-16,0 0 0 0,4 6-9 0,-4-6 9 15,0 3 0-15,3-1 0 0,-3-2 0 0,4 6 0 16,-4-6 0-16,7 3 0 0,-3-3 0 0,3 0 0 16,0 3 31-16,0-3 3 0,3 3 1 0,-3-3 0 15,4 0-35-15,0 0 0 0,-1 0 0 0,-3 0 0 16,0 6 0-16,4-6 0 0,-4 6 0 0,0 0 0 15,0 0 0-15,-4-6 0 0,1 6 0 0,3-1 0 16,-3 1 0-16,-4 0 0 0,3 3 0 0,1 0 0 0,-4 0 25 0,-4 2-1 16,4-5-1-16,-3 9 0 0,-1-6-1 0,1 0 0 15,3 2 0-15,-8-5 0 0,5 12 20 0,-4-9 4 0,3 3 1 16,-3 5 0-16,4-5-25 0,-4-6-5 0,3 6-1 0,-3-7 0 16,0 4-6-16,7-9-2 0,-7 6 0 0,7-6 0 15,-7 0-8-15,0 0 0 0,0-3 9 0,0 0-9 16,0-6-22-16,0 6-9 15,-4 1-1-15,4-10-1 0,-4 6-40 0,1-6-8 16,-1-5-2-16</inkml:trace>
  <inkml:trace contextRef="#ctx0" brushRef="#br0" timeOffset="87925.526">13303 8331 1402 0,'-3'6'59'16,"-4"2"-47"-1,3 4-2-15,-3 0 0 0,4 0 0 0,-4 2 0 16,-1 10 32-16,1-12 6 0,4 5 2 0,-1 10 0 0,1-10-8 0,-1 1-2 16,4 3 0-16,-3-4 0 0,3-2-18 0,3 3-4 15,1-1-1-15,-1 1 0 16,1-6 9-16,-1 2 2 0,4-2 0 0,1 0 0 0,-1 0-5 0,0-6-1 0,3 2 0 0,1 1 0 16,-1-6 0-16,4-3 0 0,1-3 0 15,-1-6 0-15,3 1 6 0,1-4 0 0,0 0 1 0,-1-11 0 16,1 2-13-16,3-3-4 0,0-2 0 0,-3-3 0 15,0-4-12-15,3 10 0 0,-7-10-12 16,3 4 12-16,-6 3-17 0,0-4 3 0,-1 7 1 16,-3-1 0-16,-3 3-20 15,-4 1-4-15,0-4-1 0,0 7 0 0,-4-1-30 16,1 3-7-16,-1 4-1 0,-6-7 0 0,3 12-5 0,-1 0-2 16,-2-3 0-16,3 7 0 0,-4 2-81 15,4 0-17-15</inkml:trace>
  <inkml:trace contextRef="#ctx0" brushRef="#br0" timeOffset="88205.769">13727 8375 1241 0,'-4'15'25'0,"4"2"8"0,-3 1-33 0,3 2 0 0,3 4 0 15,-3-1 0-15,0-2 72 0,4-3 7 0,-4 5 1 0,0-2 1 16,3-4-25-16,-3 7-6 0,4-6-1 0,-1 2 0 16,-3-2-31-16,4-4-6 0,-4 4-2 0,3-6 0 15,-3 0-2-15,0-6 0 0,0-6 0 0,0 0 0 16,0 0-83-1,0 0-17-15,0 0-3 0</inkml:trace>
  <inkml:trace contextRef="#ctx0" brushRef="#br0" timeOffset="88376.569">13780 8099 686 0,'0'0'19'0,"0"0"5"0,3 5-24 0,-3 1 0 0,0 6 0 0,0-6 0 16,4 3 11-16,-1-3-3 0,1 2-8 0</inkml:trace>
  <inkml:trace contextRef="#ctx0" brushRef="#br0" timeOffset="88807.471">14122 8216 1013 0,'0'0'20'0,"0"0"8"16,0 0-28-16,-11 0 0 0,4-3 0 0,-4 3 0 16,1 0 63-16,3-3 7 0,-4 3 2 0,1 0 0 0,-1 0-26 0,4 3-5 0,-4 0-1 15,4 3 0-15,-3 6-20 0,-1 0-4 0,4-7 0 0,-3 10-1 16,-1 3-5-16,0-1-1 0,1 4 0 0,3-3 0 15,0-1 22-15,0 4 4 0,0-4 1 0,3 7 0 16,1-6-24-16,-1-7-4 0,4 4 0 0,0 3-8 16,0-12 16-16,0 5-3 0,0-5-1 0,0 3 0 15,0-9 7-15,4 9 1 0,-4-9 0 0,3 9 0 16,1-3-6-16,3-6-1 0,0 5 0 0,-4 1 0 16,4-6-5-16,0 6 0 0,0-6-8 0,-3 6 12 15,3-6-3-15,0 0-1 0,4 3 0 0,-8 0 0 16,4-3-8-16,-3 3 0 0,3 0 0 0,0 0 0 15,-7-3 0-15,7 6 0 0,-4 0 0 0,1 5 0 16,-4 1 0-16,0 0-9 0,0 3 9 0,-4 8-13 16,-3-5-16-16,0 2-3 0,-3-2-1 15,-4 5 0-15,0-2 33 0,-4 3 0 0,0-7 0 0,1 1 0 16,-5 2 9-16,5-2-1 0,-1-6 0 0,-3 0 0 16,3-1-8-16,1-5 0 0,-1 3 0 0,0-9 0 15,4-6-51-15,-3-3-15 0,-1-5-3 0</inkml:trace>
  <inkml:trace contextRef="#ctx0" brushRef="#br0" timeOffset="89419.577">14732 7549 957 0,'0'0'20'0,"0"0"4"0,0 0-24 16,0 0 0-16,0 0 0 0,0 0 0 15,-7 6 76-15,3 0 11 0,1-1 1 0,-4 7 1 16,0-3-14-16,0 3-3 0,0 0-1 0,0 5 0 16,3 1-13-16,-3 8-2 0,3-5-1 0,1 8 0 0,3 1-27 15,-4 2-4-15,4 3-2 0,4 9 0 0,-1-11-5 16,1 14-1-16,3-3 0 0,0 0 0 0,0 6-5 0,0 0-2 0,0 9 0 0,0-3 0 15,4-1-9-15,-4-5 10 0,4 0-10 16,-4 3 10-16,0-6 12 0,0 0 2 0,3-3 1 0,-6-5 0 16,-1 2-35-16,1-9-7 0,-1-2-2 0,-3 2 0 15,0-9 9-15,4-2 2 0,-4-6 0 0,0 5 0 16,4-8-31-16,-4-6-5 0,0 3-2 0,0-9 0 16,0 0-40-16,0 0-8 0,0-3-2 0</inkml:trace>
  <inkml:trace contextRef="#ctx0" brushRef="#br0" timeOffset="89725.67">14464 8172 1165 0,'0'0'24'0,"0"0"7"16,0 0-31-16,0 0 0 0,0 0 0 0,0 0 0 16,0 0 22-16,0 0-2 0,0 0 0 0,3 0 0 15,1 0 29-15,3 0 6 0,-3 0 1 0,6 0 0 0,1 6-4 0,3 6 0 0,0-9 0 16,4 5 0-16,-1 1-24 0,1 3-4 0,3-6-2 0,0 6 0 16,0-1-10-16,0-8-1 0,1 3-1 0,-1 3 0 15,0-3 5-15,0 3 1 0,0-9 0 0,1 6 0 31,-1-6 0-31,0 0 0 0,-4 5 0 0,5-5 0 16,-1 0-141-16,-4 0-28 0,-2-5-6 0</inkml:trace>
  <inkml:trace contextRef="#ctx0" brushRef="#br0" timeOffset="90246.04">15092 8369 1007 0,'3'6'42'15,"-3"3"-34"1,0-3 85-16,0-1 17 0,0 7 3 0,0 0 1 15,0-6-27-15,0 6-6 0,0-4-1 0,0 4 0 16,0 6-32-16,0-1-6 0,0 1-2 0,0 3 0 16,0-10-32-16,0 7-8 0,0-6 0 0,0 3 0 15,0 2-13-15,0 1-5 0,-3-9-1 0,3 5 0 16,0 7 19-16,0-9 0 0,0-4 0 0,0 7 0 16,0 0 0-16,0-9 0 0,0-6 0 0,0 6 0 15,0-6 48-15,0 0 12 0,0 0 4 0,0 0 0 0,0 0-52 0,0 0-12 16,0 0 0-16,0 0 0 0,0 0 54 0,-4-6 8 0,4 0 2 0,0-6 0 15,-3-6-64-15,3 10-15 0,0-4-1 0,0-9-1 16,0 10 17-16,3-1 0 0,-3-12 0 0,0 10 0 16,0-4 0-16,0-6-10 0,-3 4 10 0,3-4-8 15,-4 7 8-15,4-10 0 0,-3 10 0 0,-1-7 0 16,1 1 0-16,-1 8-13 0,4-9 5 0,-3 4 8 16,3 5-10-16,-4 0 10 0,4 4 0 15,0-4-9-15,0 0 9 0,0 9 0 0,0 3 0 16,0-2-8-16,0 5-4 0,7-6 0 0,-3 6 0 15,3 0 0-15,0 0-35 0,3 6-7 0,1-1-2 16,3 1 0 0,0 3-6-16,4 0-2 0,-4 0 0 0,0 2 0 0,4-5-110 0,-1 6-22 15,-3-3-5-15</inkml:trace>
  <inkml:trace contextRef="#ctx0" brushRef="#br0" timeOffset="90535.322">15378 8407 989 0,'0'6'28'0,"0"6"6"0,0-6-34 0,-4 3 0 16,4 2 0-16,-3 7 0 0,3-6 66 0,-4-1 6 0,4 10 2 0,-4-3 0 15,4-7-18 1,-3 7-3-16,3-3-1 0,0-3 0 0,0-1-21 0,0 7-5 0,0-9-1 16,0 3 0-1,3-7-25-15,-3-5 0 0,4 12 0 0,-4-12 0 16,7 6 0-16,-7-6 0 0,4 0 0 0,-4 0 0 16,3 0-97-16,1-6-25 0</inkml:trace>
  <inkml:trace contextRef="#ctx0" brushRef="#br0" timeOffset="90685.172">15388 8266 741 0,'0'0'31'16,"0"0"-31"-1,0 0 10-15,0 0-10 0,7 3 10 0</inkml:trace>
  <inkml:trace contextRef="#ctx0" brushRef="#br0" timeOffset="91116.069">15660 8284 922 0,'0'0'19'0,"0"0"5"0,0 0-24 0,-11 0 0 0,4 6 0 0,0-1 0 15,-3-5 72-15,2 12 10 0,-2-6 2 0,-1 9 0 16,4-6-26-16,0 5-5 0,0-2-1 0,0 3 0 16,0-3-22-16,4 5-5 0,-5 1-1 0,1-6 0 15,4 2 13-15,-1 4 3 0,1-6 0 0,3-1 0 16,-4-2-23-16,4 3-4 0,4-6-1 0,-4-6 0 15,3 3 25-15,4 6 5 0,0-9 1 0,1 0 0 16,-1 0-18-16,0 0-3 0,-4 0-1 0,4 0 0 16,0 0 2-16,0 0 0 0,0 0 0 0,0 0 0 15,0 0-23-15,-3 0 9 0,3 0-9 0,0 0 0 16,0 0 0-16,-3 6 0 0,-1-6 0 0,4 5 0 16,-3 1 0-16,-1 0 0 0,1 0 0 0,-1 0 0 15,-3 3 20-15,0 0-2 0,0-1-1 0,0 4 0 16,-3 0-17-16,-1 0 0 0,1-3 0 0,-4 8 0 15,-4 1 0-15,4-6-9 0,-3 5-1 0,-1-2 0 16,0 3-30-16,1-7-7 0,-1-2-1 0,-3 0 0 16,4-3-120-16,-1-3-24 0</inkml:trace>
  <inkml:trace contextRef="#ctx0" brushRef="#br0" timeOffset="91463.574">15861 7443 1429 0,'-4'15'40'0,"4"2"10"0,0 1-40 0,0 3-10 0,0 2 0 0,4 6 0 16,-4 4 48-16,0 2 7 0,3 3 1 0,1 6 1 16,-4 0-14-16,3-2-3 0,1 2-1 0,-4 3 0 15,4 3-15-15,-1-6-4 0,1 6 0 0,-1 6 0 16,-3-12-10-16,4 3-2 0,-1 3-8 16,1 0 12-16,-1-6-12 0,1 3 0 0,-1 3 0 0,1-6 0 15,-4 0 0-15,3-3 0 0,-3-3 0 0,4-5 0 16,-4 2-32-16,3-9-5 0,-3 4-2 0,4-7 0 15,-1 1-11-15,1-3-2 0,-1 2-1 0</inkml:trace>
  <inkml:trace contextRef="#ctx0" brushRef="#br0" timeOffset="91744.011">15663 8234 1170 0,'-10'17'24'0,"6"-11"6"0,1 3-30 16,3 0 0-16,-4 0 0 0,4 2 0 0,0-5 75 0,0 0 9 0,0-6 1 0,4 6 1 16,-1-3 14-16,1 3 4 0,3 0 0 0,0-3 0 15,3-3-24-15,1 0-5 0,3 0-1 0,0-3 0 16,4 0-41-16,0 0-8 0,-1-6-1 0,4 3-1 15,-3 0-14-15,7 0-9 0,-4 1 12 16,0-1-12-16,0 0 0 0,0-6 0 0,0 6 0 0,-3 3 0 31,3 0-156-31,-3 0-32 0,0 3-7 0</inkml:trace>
  <inkml:trace contextRef="#ctx0" brushRef="#br0" timeOffset="92152.437">16055 8419 998 0,'0'0'20'0,"0"0"7"16,0 0-27-16,0 0 0 0,7 6 0 0,-3-6 0 16,3 6 60-16,3-6 6 0,-3 0 2 0,4 6 0 0,-1-6-13 0,1 0-3 15,3 3 0-15,-3-1 0 16,3-2-52-16,-4 3 0 0,4-3 0 0,-3-3-8 15,0 3-23-15,3-5-4 0,-4 5-1 0,1-6 0 0,-4 0 18 0,0 0 3 16,-3-6 1-16,-1 3 0 0,1 4 22 0,-4-4 5 16,0 0 1-16,0 3 0 0,-4-6 19 0,1 6 4 0,-1 0 1 15,-3-2 0 1,0 2 43-16,0 0 9 0,3 3 2 0,-3-6 0 0,0 9-20 0,4-6-4 0,-8 6-1 0,4-6 0 16,3 6-39-16,-3 0-7 0,7 0-1 0,-7 6-1 15,0 0-19-15,4-3 8 0,-4 6-8 0,0 0 0 16,0 2 0-16,3 7 0 0,1 0 0 0,-4-1-9 15,3 10 9-15,0-10 0 0,-3 10-9 0,4-4 9 16,3 4 0-16,-4 2 0 0,4-5-9 0,0 2 9 16,0 1-24-16,4-7-2 0,-1 7 0 0,1-1 0 15,-1-2-4-15,5-7-1 0,-1 7 0 0,0-3 0 16,0 2-25-16,3 1-6 0,1 2-1 16</inkml:trace>
  <inkml:trace contextRef="#ctx0" brushRef="#br0" timeOffset="92679.491">17134 8851 519 0,'0'0'10'0,"-3"-6"5"15,3-6-15-15,-4 4 0 0</inkml:trace>
  <inkml:trace contextRef="#ctx0" brushRef="#br0" timeOffset="93584.032">17138 8537 1325 0,'0'0'37'0,"-7"5"9"0,0-5-37 0,-4 0-9 0,1 6 0 0,-1-6 0 16,1 12 70-16,-1-12 12 0,0 6 2 0,-3 0 1 15,0-6-27-15,-4 0-6 0,4 0 0 0,-3 0-1 16,-1 0-15-16,4 3-2 0,0 0-1 0,0 0 0 15,3 0-17-15,1 0-3 0,-1 2-1 0,4-5 0 16,0 6-4-16,0-6-8 0,0 12 11 0,0-6-11 16,3 0 0-16,-3 0 0 0,4 3-10 0,-1-1 10 15,1 7-12-15,3-3 12 0,-4 0-10 0,4 2 10 16,4-5-11-16,-4 0 11 0,3 3-12 0,1-6 12 16,3-1-11-16,-4 4 11 0,1-6-10 0,3 0 10 15,0 0 0-15,-4-6 15 0,4 0-2 0,0 0 0 16,1 0 15-16,2-3 2 0,-3 1 1 0,0-1 0 15,4-6-22-15,-4 3-9 0,3 0 8 0,-3-5-8 16,4 2 12-16,-4 6-4 0,0-6 0 0,0-5 0 0,4 8-8 16,-8-3 0-16,8 6 0 0,-4-6 8 0,0 6-8 15,4 6-9-15,-4 0 9 0,3 0-13 0,1 6 1 0,-1 0 0 16,1 0 0-16,0 6 0 0,-1-9-7 0,4 6-1 16,-7-1 0-16,4 10 0 0,-4-12 0 15,4 6-1-15,-4-6 0 0,-4 8 0 16,4-5 10-16,-3 6 3 0,-1-3 0 0,1 2 0 15,-4-2 8-15,0 0 0 0,0 0 10 0,0 5-10 0,-4-5 20 0,1 3-3 0,-1 2 0 16,1-5 0 0,-1 3 12-16,-3 2 3 0,4 1 0 0,-4 0 0 0,3-4-16 0,-3 1-4 0,3 0 0 0,1 2 0 15,-4-5-12-15,3 0 11 0,4-3-11 0,-3 8 10 16,-1-11-10-16,4-6 10 0,0 0-10 0,-3 6 10 16,3 0-10-16,0-6 0 0,0 6 9 0,0-6-9 15,0 0 0-15,0 0 9 0,0 0-9 0,0 0 0 16,0 0 0-16,0 0 0 0,0 0 0 0,0 0 0 15,0 0 0-15,0 0 0 0,0 0 0 0,0 0 0 16,0 0 10-16,0 0-10 0,0 0 8 0,0 0-8 16,0 0 8-16,0 0-8 0,0 0 0 0,0 0 8 15,0 0-8-15,0 0 0 0,0 0 9 0,0 0-9 16,0 0 23-16,0 0 0 0,0 0 0 0,0 0 0 16,0 0-13-16,0 0-2 0,0 0-8 0,0 0 12 15,3-6-2-15,1 0-1 0,-1-6 0 0,1-5 0 16,-4 5-9-16,3 3 10 0,1-3-10 0,-1-5 10 0,-3 2-10 15,4 3 0-15,-4-5 9 0,0 5-9 16,3-3 0-16,-3-2 0 0,4 5 0 0,-4 0 8 0,4 0-8 16,-4-5 0-16,0 8 0 0,3-3 0 0,-3 6 0 15,0 0 0-15,0-5 0 0,-3 5 0 16,3-3 0-16,0 3 0 0,3 0 0 0,-3 6 0 0,0-6-13 0,0 6-1 16,0-3 0-16,0 3 0 15,0-9-17-15,4 9-3 0,-1-5-1 0,1-1 0 16,-1 6-19-16,4-6-4 0,0 6-1 0,0 0 0 15,0-6-81-15,4 6-17 0,3-6-3 0</inkml:trace>
  <inkml:trace contextRef="#ctx0" brushRef="#br0" timeOffset="94026.837">17293 8575 1279 0,'0'0'26'0,"0"0"8"16,0 0-34-16,-3 9 0 0,3-9 0 0,0 8 0 15,-4-2 91-15,4 0 11 0,0 0 2 0,4 0 1 16,-4 3-38-16,3-3-8 0,-3 0-2 0,4 2 0 0,3 1-37 0,0 3-7 16,0-6-1-16,0 0-1 0,0 0 3 0,0-1 1 0,0 4 0 15,4-3 0-15,-4-3-7 0,3 0-8 0,1 3 11 0,-4-6-11 16,0 0 16-16,0 0-3 0,0 0-1 0,-3 0 0 16,-1-6 13-16,4 0 3 0,0 0 0 0,-3-6 0 15,-1 4-13-15,1 2-3 0,-1-6 0 0,1-6 0 16,-1 10 7-16,-3-4 1 0,4 0 0 0,-4-6 0 31,0 7 9-31,3-4 3 0,-3-3 0 0,0 7 0 0,0-4-32 0,-3 3 0 16,3-6 0-16,-4 7 0 0,1-1-11 0,-1 0 11 0,1 0-10 0,-1 4 10 31,1-4-34-31,-1 6-1 0,1-6 0 0,-1 0 0 16,1 7-37-16,3-4-7 0,0 3-1 0</inkml:trace>
  <inkml:trace contextRef="#ctx0" brushRef="#br0" timeOffset="94423.431">17551 8531 1496 0,'0'0'31'15,"0"0"8"-15,0 0-31 0,0 0-8 0,0 0 0 0,0 0 0 16,7 0 36-16,0 0 7 0,-4 6 1 0,4-6 0 15,0 0-22-15,1-6-4 0,-1 6-1 0,0 0 0 0,0-9-4 16,0 3-1-16,3 3 0 0,1-9 0 16,-4 9-3-16,0-8-1 0,0-1 0 0,-3 0 0 15,3 0-8-15,-4 1 0 0,1 2 9 0,-4-3-9 16,3 0 19-16,-3 3-1 0,0 1 0 0,0 2 0 0,0 6-27 0,0 0-6 16,0 0-1-16,0 0 0 0,0 0 37 0,-7 0 7 0,0 0 2 0,0 3 0 15,0 0-15-15,0-3-3 0,0 3-1 16,0 2 0-16,-4 4-11 0,1 3 10 0,3-6-10 0,0 6 10 15,0-1-10-15,3 4 10 0,-3 3-10 0,3-7 10 16,1 1-10 0,-1 3 0-16,4-3 0 0,-3-1 8 0,3 7-8 15,3-6 0-15,-3 3 0 0,4 2 0 0,-1 1 0 16,4-6 0-16,-3-1 9 0,3 10-9 0,4-9 0 0,-4-4 0 16,7 4 0-16,-4-3 0 15,4 0-78-15,4-3-17 0,-4 0-3 0</inkml:trace>
  <inkml:trace contextRef="#ctx0" brushRef="#br0" timeOffset="95010.551">18295 7740 1166 0,'-7'-6'49'16,"7"6"-39"-16,-7 0 68 0,7 0 14 0,0 0 2 0,-7 0 1 16,-4 0-43-16,4 6-8 0,0 0-1 0,-3 0-1 15,3 2-12-15,-1 1-2 0,1-3-1 0,0 9 0 16,-3-3 9-16,3 2 3 0,0 1 0 0,0 0 0 15,3 2-9-15,-3 1-2 0,4 3 0 0,3-4 0 16,-4 7-8-16,0-4-3 0,4 4 0 0,0 5 0 16,0 4-8-16,4-10-1 0,3 9-8 0,0 4 12 15,0-4-4-15,0 6 0 0,4 3-8 0,-1 3 12 16,1-8-12-16,0 2 0 0,-1 0 0 0,1-3 0 16,-1 4 0-16,-3-7 0 0,0-3 0 0,-3 4 0 15,-1-4 9-15,1-5-9 0,0-7 8 0,-4 10-8 16,0-15 9-16,0-4-9 0,0 7 10 0,0-6-10 15,0 3 12-15,0-6-3 0,0-1-1 0,0-5 0 16,0 0-8-16,0 0 0 0,0 0 0 0,0 0 0 16,0 0-48-16,0-5-12 0,-4-1-3 0,4-6 0 15,0 3-107-15,4-6-22 0,-4 7-4 0</inkml:trace>
  <inkml:trace contextRef="#ctx0" brushRef="#br0" timeOffset="95503.051">18577 8337 1212 0,'0'0'51'0,"-10"0"-41"15,3 0 34-15,-4 0 6 0,0 0 2 0,1 3 0 16,-1 2 9-16,1-5 3 0,-4 6 0 0,-1-6 0 15,1 6 0-15,4 0 0 0,-4 0 0 0,0 0 0 16,3 3-46-16,4 0-9 0,-4-1-1 0,8 10-8 16,-4-6 0-16,0-1 0 0,3 10-10 0,1-3 10 15,-1-1 0-15,1 1 0 0,3-3 9 0,-4 2-1 16,4 1-8-16,4-6 0 0,-1 2 0 0,1-2 0 16,-1 0 15-16,1-6 1 0,-1-3 1 0,-3-3 0 15,0 0 35-15,0 0 6 0,7 0 2 0,-7 0 0 16,7-3-8-16,-3 3 0 0,3-12-1 0,0 6 0 15,-3-6-31-15,3 4-5 0,0-1-2 0,-4 0 0 16,1-3-13-16,-1 0 0 0,1 1 8 0,-1-1-8 16,1 3 0-16,-4-3 0 0,3 6 8 0,-3 1-8 15,0 5 0-15,0 0 0 0,0 0 0 0,0 0 0 0,0 0-18 0,0 0 3 16,0 0 1-16,0 0 0 16,0 0-20-16,7 5-4 0,-3 1-1 0,3 0 0 0,-4 3 25 0,1 3 5 15,0 0 1-15,-1-1 0 0,1 4 8 0,3 0-8 16,0-1 8-16,-4 10-8 15,1-9 8-15,-1 8-8 0,1-5 8 0,-1-1-8 0,1 1 8 16,3 3 0-16,-4-10 0 0,5 7 0 16,-1-9 0-16,-4 3 0 0,4-1-12 0,0-5 4 15,-3 0-132-15,3 0-27 0,0-3-5 0</inkml:trace>
  <inkml:trace contextRef="#ctx0" brushRef="#br0" timeOffset="96058.207">19142 7505 1212 0,'0'-12'25'0,"3"6"6"0,-3 0-31 15,0 6 0-15,0 0 0 0,0 0 0 0,0 0 92 0,0 0 13 0,0 0 3 0,0 0 0 16,0 0-39-16,0 6-7 0,-3 6-2 0,3-6 0 16,-4 8-8-16,1 4-3 0,-1 0 0 0,1 5 0 15,-1 4 10-15,1-1 1 0,-1 3 1 0,1 7 0 16,3 2-30-16,0-6-7 0,0 4 0 0,3-1-1 16,-3 3-7-16,4 0 0 0,-4 1-1 0,3-4 0 15,1 3-15-15,3-3 8 0,-4 4-8 16,4-1 0-16,0-3 8 0,-3-3-8 15,3 10 0-15,0-4 0 0,0-9 8 0,0 9-8 0,0-2 0 0,-3 2 9 16,3-12-9-16,0 10 0 0,-4-7 0 0,1 3 8 16,-1-5-8-16,-3 2-9 0,0-2 9 0,0 2-13 15,0-5-12-15,-3-4-3 0,3-2 0 0,0-1 0 16,-4-2-16-16,4-6-3 0,0 0-1 0,0-9 0 16,0 0-37-16,0 0-8 0,0 0-2 0,0 0 0 15,0-6-79-15,0-3-16 0,4-3-3 0</inkml:trace>
  <inkml:trace contextRef="#ctx0" brushRef="#br0" timeOffset="96329.61">18870 8222 1653 0,'0'0'69'0,"0"0"-55"16,0 0 50-16,0 0 9 16,0 0 3-16,0 0 0 0,7 0-20 0,-3 0-3 0,3 0-1 0,0 0 0 15,3 0-28-15,-3 0-5 0,4 0-2 0,0 6 0 16,3 0 1-16,0-6 0 0,0 0 0 0,0 6 0 16,4-6-10-16,-4 0-8 0,3 0 9 0,-2 0-9 15,2 0 0-15,4 0 0 0,-3-6 0 0,3 6 0 16,0-12-100-16,4 6-25 0,-4 0-6 0</inkml:trace>
  <inkml:trace contextRef="#ctx0" brushRef="#br0" timeOffset="97080.717">19459 8363 1440 0,'0'0'60'0,"-7"6"-48"16,7-6 87-16,-7 0 17 0,7 0 3 0,-7 6 1 16,7-6-67-16,0 0-13 0,-7 0-2 0,7 0-1 15,-7 0-8-15,7 0-1 0,0 0-1 0,-7 0 0 16,0 3-27-16,3 0 0 0,-3 0 0 0,0 0 0 16,4 0 0-16,-1 2 0 0,-3 7 0 0,4 0 0 15,-4-6 0-15,3 9 0 0,0 2 0 0,-3 7 0 16,4-7 0-16,3 1 0 0,-4 3 0 0,4-4 0 15,0 1 0-15,0-3 0 0,0 2 0 0,0 1 0 16,4-6 0-16,-1-4 0 0,-3 4 0 0,4-6 0 16,-4-6 0-16,7 6 0 0,0-6 0 0,0 0 0 15,0 0 29-15,4-6 1 0,-1 0 0 0,1-6 0 16,-1 1-5-16,1 2-1 0,-4-9 0 0,4 6 0 16,-4-8-12-16,0 2-4 0,0 1 0 0,-4-4 0 15,4 3-8-15,-3 1 0 0,-4-1 0 0,3 3 0 16,-3 4 0-16,-3-7 0 0,3 0 0 0,-4 7-11 15,1-1-9-15,-4 3-1 0,3 3-1 0,-3-6 0 16,4 6 0-16,-1 1 0 0,-3-1 0 0,4 3 0 16,-4 0-2-16,0 3-1 0,-1 0 0 0,-2 3 0 0,-1 3 9 0,1 2 1 15,-4 4 1-15,0-6 0 0,-1 12 5 0,1-6 1 16,0 2 0-16,0 10 0 0,0-13 8 0,3 10 0 16,1-3 0-16,-1 2 0 0,4-2 0 0,-3 0 0 15,6-7-8-15,-3 1 8 16,7 0-31-16,0-6-1 0,0 0 0 0,0-6 0 0,3 8-60 15,5-2-13-15,2-6-3 0</inkml:trace>
  <inkml:trace contextRef="#ctx0" brushRef="#br0" timeOffset="97425.453">19674 8325 1094 0,'-3'6'46'16,"-4"3"-37"-1,3 2 44-15,-3 1 9 0,0 0 2 0,4-3 0 16,-4 5 0-16,3 1 0 0,1 3 0 0,-1-7 0 16,4 4-16-16,-3 3-4 0,3-1 0 0,0 1 0 15,3-6-20-15,1 3-5 0,-1-4-1 0,1 1 0 16,-1-3-18-16,4 0 0 0,0 0 8 0,0 2-8 0,4 1 33 0,-4-6 3 0,4 0 1 0,-1-3 0 15,-3 0-8-15,4-3-1 0,-1 0-1 0,1 0 0 16,-4-3-27-16,4 0 0 0,-4 3 0 0,3-6 0 16,-3 6 36-16,4-6 3 0,-4-6 0 15,3 6 0-15,-2-5-26 0,-1 2-5 16,-4-3 0-16,4-6-8 0,-3 7 0 0,-1-7 0 0,1 3 0 16,-1-2 0-16,1-7-44 15,-4 4-16-15,0 2-4 0</inkml:trace>
  <inkml:trace contextRef="#ctx0" brushRef="#br0" timeOffset="97845.669">19981 7652 1314 0,'-3'20'37'0,"-4"-2"8"0,3 8-36 16,1-2-9-16,-4 2 0 0,3 4 0 0,4-1 83 15,-3 3 14-15,3-2 3 0,0 8 1 0,0-6-59 0,0 4-12 0,3 2-2 0,1-3-1 16,-4 9 13 0,3-5 2-16,1 2 1 0,-1 3 0 0,4-9-25 15,-3 3-5-15,3 0-1 0,-4 1 0 0,1-4-4 0,-1-6 0 0,1 4-8 16,-1 2 12-16,1-3-12 0,-4-5 11 0,4 2-11 16,-4-2 10-16,3-4-10 0,-3 1 0 15,0-4 9-15,4-2-9 0,-4-6 0 0,0-1 0 0,0 1 0 16,0-6 0-16,0-6-24 15,0 0-10-15,0 0-2 0,0 0 0 0,3-6-100 0,1-6-21 16,3 1-4-16</inkml:trace>
  <inkml:trace contextRef="#ctx0" brushRef="#br0" timeOffset="98126.68">19780 8284 1314 0,'0'0'37'0,"0"0"8"16,0 0-36-16,0 0-9 0,0 0 0 0,0 0 0 16,0 0 104-16,4 0 20 0,3 0 3 0,0 0 1 15,0 0-52-15,4 0-9 0,-1-6-3 0,1 3 0 16,3-3-51-16,0 3-13 0,4 0 0 0,-4 0 0 0,3-3 18 15,4-2 1-15,-3 2 0 0,3 0 0 0,0-6-19 0,1 3 0 0,-1 0 0 0,0 1 0 32,0 2-24-32,-3-6-9 0,-1 6-2 0,5 0 0 15,-5 0-113-15,-3 0-22 0,4 1-5 0</inkml:trace>
  <inkml:trace contextRef="#ctx0" brushRef="#br0" timeOffset="98631.647">20189 8390 1242 0,'0'0'52'0,"0"8"-41"16,4 1 11-16,-4-9 2 0,0 6 1 0,4 0 0 15,-4-6 31-15,3 6 7 0,1 0 1 0,-4-6 0 16,0 0-2-16,7 0 0 0,-7 0 0 0,3 6 0 16,4-6-48-16,0 0-14 0,-3 0 0 0,3-6 8 15,0 0 37-15,0 0 8 0,0-6 2 0,-3 3 0 16,3-2-44-16,0-1-11 0,0 0 0 0,-4-6 0 16,1 7 0-16,-1-1 0 0,1 3 0 0,-4-3 0 15,0 1 0-15,0-4 0 0,0 0 0 0,0 6 0 16,0-2 0-16,-4-1 8 0,1 0-8 0,3 3 0 15,-4 0 10-15,1 4-10 0,-4-4 12 0,3 3-12 0,4 6-10 0,-7-6-9 16,7 6-1-16,0 0-1 0,-7 0 11 16,0 6 10-16,0 6-13 0,-4-4 5 15,4 7-23-15,-3 6-4 0,-1-4-1 0,1 1 0 0,2 14 36 16,-2-5 0-16,3 2 0 0,0 4 0 0,3-4 0 0,-3 0 0 16,4 4 0-16,3-4 0 0,-4-2 0 0,4-4 0 15,4-5 0-15,-4 2 0 0,3-2 30 0,1-6 13 0,-1-1 2 16,4 4 1-16,-3-9-22 0,-1 6-5 0,4-12-1 15,-3 6 0-15,3-6-18 0,4 6 0 0,-4-6 0 16,3 0 0-16,-3-6 0 0,4 6 0 16,-4-6 0-16,3 0 0 0,1 6-150 15,-4-6-34-15,4 0-6 0</inkml:trace>
  <inkml:trace contextRef="#ctx0" brushRef="#br0" timeOffset="98972.06">20419 8390 1094 0,'-4'8'23'0,"4"-8"5"0,0 0-28 0,0 0 0 0,0 0 0 0,0 0 0 16,0 0 108-16,0 9 16 0,0-9 3 0,0 0 1 15,0 0-52-15,4 0-9 0,-1 0-3 0,4 0 0 16,0-6-1-16,-3 3-1 0,3 0 0 0,0-2 0 16,0 2-42-16,0-3-8 15,0 3-1-15,0 0-1 0,0 3-10 0,4-12 0 0,-1 12 0 16,-2-6-11-16,2 6-21 15,-3 0-4-15,4-6 0 0,-4 6-1 0,0 0-163 16,3 0-32-16</inkml:trace>
  <inkml:trace contextRef="#ctx0" brushRef="#br0" timeOffset="100054.267">20807 8222 1552 0,'0'0'44'0,"0"0"10"0,0 12-43 0,0-12-11 0,0 0 0 0,-4 6 0 16,4 0 53-16,0-6 9 0,0 8 2 0,4-2 0 15,-4 3 0-15,0 6 0 0,3-9 0 0,1 5 0 16,-4-5-52-16,0 9-12 0,3-6 0 0,-3 5 0 16,0-2 53-16,4 6 8 0,-1-3 2 0,-3 8 0 15,4 1-50-15,-4 2-13 0,0 3 0 0,4 4 0 16,-4 2 0-16,0-3 0 0,0 4 0 0,0 2 0 0,0 0 0 15,0-3 0-15,0 10 0 0,-4-10 0 0,4 3 0 16,0-3 0-16,-4-2 0 0,4 2 0 0,0-3 0 0,0-11 0 16,0 8 0-16,0-11 0 0,4 5 0 0,-4-2 0 0,0-9 0 15,4 5 0-15,-4-8 0 0,0-3 0 0,0-6 0 16,0 0 0-16,0 0 0 0,3-6 0 0,1-3 0 0,-1 1 0 16,1-7 38-16,-4-3 2 15,3-8 1-15,1 8 0 0,-4-14-41 0,3 8 0 16,1-11 0-16,-4 3 0 15,0 5-32-15,0-2-4 0,0-1-2 0,0 1 0 0,-4 3 38 0,1-7 0 0,-1 4 0 16,-3-7 0-16,4 16 0 0,-4-9 0 0,-1 8 0 16,1-3 0-16,0 7 0 0,0 2 0 0,0-3 0 0,0 1 0 15,4-4 0-15,-1 9 0 0,1-5 0 0,-1-1 0 16,4 3 0-16,-3 4 0 0,3-13 0 0,3 10 0 16,-3-4 0-16,4 0 0 0,-4 1 0 0,3-1 0 15,1-3 0-15,-1 4 0 0,1-1 0 16,-1 3 0-16,1-2-8 0,-1-4 8 15,4 4 0-15,-3-1 0 0,-1 12 0 0,-3-6 0 0,4 3 0 0,-4 9 0 16,0 0-9-16,0 0 9 0,0 0 0 0,0 0 0 16,0 0-12-16,0 0 12 0,7 0-12 0,-3 3 12 15,3 3-15-15,-4 6 4 0,4 0 1 0,0 2 0 16,0 1 10-16,0 0-10 0,0 3 10 0,4-4-10 16,-4 4 10-16,0-1 0 0,4 1 0 0,-4 0 0 15,0 2 0-15,0-8 0 0,0 9 0 0,-4-7 0 16,4 7 0-16,-3-3 0 0,0-7 0 0,-4 4 0 15,3-3 0-15,-3 0 0 0,0-1 0 0,-3-5 0 16,3 3 12-16,-4 0-3 0,0 0 0 0,4-9 0 16,-7 6 3-16,-3-6 1 0,3 5 0 0,-4-5 0 15,4 0-13-15,-3-5 0 0,-1 5 0 0,0-6 0 0,1 6 0 16,-4 0 0-16,3 0 0 0,1-9 0 16,-5 9-16-16,5-6-10 0,-1 3-2 0,1 0 0 15,3-3-57-15,0 3-12 0,-1 0-3 0</inkml:trace>
  <inkml:trace contextRef="#ctx0" brushRef="#br0" timeOffset="100654.616">21071 8363 1456 0,'0'0'41'0,"0"0"9"0,0 0-40 0,0 0-10 0,0 0 0 0,0 0 0 15,0 0 72-15,-7 6 13 0,7-6 3 0,0 0 0 16,0 0-27-16,0 0-5 0,0 0 0 0,0 0-1 15,0 0-19-15,0 0-3 0,0 0-1 0,0 0 0 16,0 0-13-16,0 0-3 0,0 0-1 0,0 0 0 0,0 0-3 16,7 6-1-16,0-6 0 0,-3 0 0 0,3 0-11 15,0-6 8-15,4 0-8 0,-4 0 8 0,0 0-8 16,0 0-11-16,3 6 3 0,-2-8 0 0,-1-1-4 0,-4 3 0 0,4-3 0 16,-3 3 0-16,3-6-3 15,-4 1-1-15,1 2 0 0,-4-3 0 16,3 0-22-16,-3 1-5 0,0-1-1 0,0-3 0 15,-3 6 8-15,3 1 0 0,-4 2 1 0,1-6 0 0,-1 6 35 0,1 0 0 16,-1 0 0-16,-3 6 0 0,0 0 0 0,0 0 0 0,0 0 0 16,0 0 0-16,-4 6 0 0,4 0 0 0,-3 6 0 0,-1-3 0 15,4 2 0-15,-4 1 0 0,4 12 0 0,0-13 0 16,-3 4-24-16,3 3 1 0,0-1 1 0,0-2 0 16,-1 3 22-16,1-1 0 0,0-5 0 0,4 3 8 15,-1-3 14-15,1-1 2 0,3 7 1 0,0-12 0 16,0 6 6-16,0-7 1 0,0 4 0 15,3 3 0-15,1-6-5 0,3 0-1 0,3 0 0 16,-2 0 0-16,2-6-5 0,-3 5-1 0,7-5 0 0,-3 0 0 16,3 0-1-16,0-5-1 0,0 5 0 0,4-6 0 15,0 0-37-15,-4 6-7 16,3-6-2-16,1-6 0 0,-4 3-140 0,4-2-28 0,-1-1-5 0</inkml:trace>
  <inkml:trace contextRef="#ctx0" brushRef="#br0" timeOffset="101086.801">21340 7734 1337 0,'0'0'28'0,"0"0"6"15,0 0-34-15,0 0 0 0,0 0 0 0,-4 6 0 0,4 0 58 0,0 0 5 0,0 5 1 0,-4-5 0 16,4 3 21-16,0 3 5 0,0-6 1 0,0 11 0 16,0-8-39-16,0 3-7 0,0 0-1 0,0 11-1 15,0-11-9-15,4 9-2 0,-4 2 0 0,4-5 0 16,-1 8-16-16,-3-2-3 0,4-1-1 0,-1 10 0 15,1-7-12-15,3 3 9 0,-4 4-9 0,1-4 8 16,3 3-8-16,-4-2 0 0,4-1 0 0,0 4 0 16,1-1 0-16,-1-3 8 0,0 4-8 0,0 2 0 15,-4-6 0-15,4 4 8 0,-3-10-8 0,-1 10 0 16,1-10 0-16,-1-2 0 0,-3-4 0 0,0 7 0 16,0-12 0-16,0-1-11 0,0 4 11 0,4-9-12 15,-4-6-2-15,0 0-1 0,0 0 0 0,0 0 0 16,-4-6-27-16,4 0-6 0,0-6 0 0,-3-2-1 15,3 2-141-15,0-6-28 0,0 1-6 0</inkml:trace>
  <inkml:trace contextRef="#ctx0" brushRef="#br0" timeOffset="101361.956">21262 8254 850 0,'0'0'17'0,"0"0"6"0,0 0-23 0,0 0 0 0,0 0 0 0,0 0 0 16,7 0 107-16,0-3 17 0,-7 3 3 0,7 0 1 16,-7 0-103-16,7 0-25 0,0 0 0 0,0 3 0 15,0-3 56-15,0 3 7 0,0-3 1 0,0 3 0 16,1-3-52-16,-1 0-12 0,3 0 0 0,1 0 0 15,-1 0 0-15,1 0-13 0,3-3 2 0,-3 3 1 16,-1 0-28-16,4-3-6 0,-3 0 0 0</inkml:trace>
  <inkml:trace contextRef="#ctx0" brushRef="#br0" timeOffset="101656.462">21562 8251 1074 0,'0'6'30'0,"0"3"8"0,0 3-30 15,0-6-8-15,-4 5 0 0,4-5 0 0,-3 6 104 0,3 0 19 0,-4 0 4 16,4 2 1-16,0-2-103 0,0 0-25 15,0 3 0-15,0 2 0 0,0 1 42 0,0-6 3 0,4 2 1 16,-4 4 0 0,0-6-22-16,3-1-5 0,1-2-1 0,-4 6 0 0,3-9-18 0,-3-6 0 15,0 0 0-15,0 0 0 0,0 0 32 0,0 0 2 0,4 0 1 16,-4 0 0-16,3-3-71 16,4-3-15-16,-3-3-2 0</inkml:trace>
  <inkml:trace contextRef="#ctx0" brushRef="#br0" timeOffset="101872.558">21495 7949 1337 0,'0'0'28'0,"0"0"6"16,-4-6-34-16,4 6 0 0,-3-6 0 0,3 6 0 15,0 0 88-15,0 0 10 0,0 0 2 0,0 0 1 16,0 0-53-16,0 0-12 0,0 0-1 0,0 0-1 15,0 0-18-15,0 0-4 0,0 0-1 0,0-6 0 16,0 6-20-16,3-6-4 0,1 0-1 0,-1 6 0 16,-3 0-146-16,4-6-28 0</inkml:trace>
  <inkml:trace contextRef="#ctx0" brushRef="#br0" timeOffset="102224.863">21731 7746 1552 0,'0'9'44'0,"-3"5"10"0,3 1-43 0,-4-3-11 0,4 5 0 16,0 1 0-16,-3 3 91 0,3 2 16 0,3-2 3 0,-3 8 1 15,0-2-75-15,0 2-16 0,4-6-2 0,-1 4-1 16,1 2 29-16,-1-11 6 0,1 8 0 0,-1-2 1 16,1-3-33-16,3 2-8 0,0 3 0 0,0 4-1 15,0-4-11-15,0 4 0 0,0-7 0 0,0 7 0 16,0-4 0-16,0 4 0 0,0 2 0 0,0-6 0 16,-3 4 0-16,3-7 0 0,-4 4 0 0,1 2 0 15,-4-11-16-15,4 2-6 0,-4 4-1 0,0-9 0 16,3 2-14-16,-3-5-3 0,4-6-1 0,-1 0 0 15,-3-6 21-15,0 0 5 0,0 0 1 0,0 0 0 16,0 0-80-16,0 0-16 0,4-6-3 0</inkml:trace>
  <inkml:trace contextRef="#ctx0" brushRef="#br0" timeOffset="102503.463">21639 8295 1937 0,'4'-5'55'0,"3"-1"12"0,0-3-54 0,-3 0-13 0,3 0 0 0,0 3 0 16,0 6 74-16,0-5 12 0,0-1 2 0,0 6 1 15,0 0-71-15,0-6-18 0,4 6 0 0,-4 0 0 16,3 6 0-16,-3-6 0 0,4 0 0 0,-4 6 0 15,0-1 0-15,0-5 0 0,0 0 0 0,0 3 0 16,4 0-48-16,-8 0-12 0,4-3-4 0,0 3 0 16,0 0-153-16,0-3-31 0</inkml:trace>
  <inkml:trace contextRef="#ctx0" brushRef="#br0" timeOffset="103041.435">22017 8246 1337 0,'-4'8'56'15,"1"-2"-44"-15,-1 3 116 0,4 0 24 0,0-3 5 16,0 5 1-16,0-11-68 0,0 6-14 0,0-6-2 15,0 0-1-15,7 6-38 0,-3 0-8 16,-1-6-2-16,1 0 0 0,3 3-25 0,0-3 0 0,-3 0 0 16,3 6 0-16,0-6 56 0,0 0 7 0,-4 0 1 0,4 0 0 31,-3 0-77-31,-4 0-15 0,7 0-4 0,0 0 0 0,0-6 0 16,-3 6 0-16,-4 0 0 0,7-3 0 0,0-3 32 0,-4 0 0 15,1 6-8-15,3-6 8 0,-7 6 0 0,3-5-12 0,1-1 12 16,-1 0-12-16,1-3 12 0,-4 3-9 0,0 0 9 15,0 0-8-15,3 1-7 0,-3-7-1 0,4 0 0 0,-4 3 0 16,0 0-16 0,0 3-4-16,-4 1-1 0,1-4 0 0,-1 3 16 0,-3-6 3 0,0 6 1 0,0-3 0 15,0 7-24 1,0-1-5-16,0 0-1 0,0 0 0 0,0 6 38 0,0 0 9 0,0 0 0 0,0 2 0 16,-4 7 0-16,4 0-10 0,-4 0 10 0,1 5-10 15,3-2 10-15,-4 9 0 0,4-7 8 0,0 10-8 16,4-4 0-16,-4-2 0 0,3 2 0 0,1 4 8 15,-1-4-8-15,4 7 0 0,0-13 0 0,0 10 0 16,0-10 34-16,4 4 6 0,-1-3 0 0,4-7 1 16,-3 7-19-16,6-6-4 0,-3 2-1 0,4-2 0 15,-4 0-6-15,0-6-2 0,0 3 0 0,0-3 0 16,4 2-28-16,-4 1-5 0,3-3-2 0,-3-6 0 16,4 6-166-16,0-12-32 0</inkml:trace>
  <inkml:trace contextRef="#ctx0" brushRef="#br0" timeOffset="103985.82">22416 6605 1220 0,'-8'12'34'0,"-2"-6"9"0,3 0-35 0,0-1-8 0,0 1 0 0,-4 0 0 16,8-3 49-16,-8 3 8 0,4 0 2 0,0 0 0 15,0 0-10-15,3 0-1 0,-3-1-1 0,0 1 0 16,4 0-31-16,-4 0-7 0,0 3-1 0,3 0 0 16,-3 5-8-16,0-2 0 0,3 0 0 0,-3-3 8 15,0 8-8-15,0-5 0 0,0 6 0 0,0-3 0 16,0-1 0-16,4 1 0 0,-1 3 0 0,0-7 0 15,1 1 0-15,3 3 0 0,-4-3 0 0,4-1 0 16,4 1 0-16,-4 3 0 0,7-3 0 0,-3-1 0 16,3-5 0-16,-4 0 12 0,8 6-12 0,-4-6 12 15,3 0-12-15,-3-4 12 0,4 1-12 0,0-3 12 16,3-3 1-16,0 1 1 0,0-4 0 0,4 0 0 16,-4-12 3-16,0 1 1 0,3-4 0 0,-2 3 0 15,2 1-10-15,-6-10-8 0,3 4 12 0,0-1-12 0,-3 1 9 16,-1-4-9-16,1 4 0 0,-4 2 9 15,-4-2-9-15,4 2 0 0,-3 9 0 0,-1-5 0 0,1-1-10 16,-4 3-1-16,0 3 0 0,-4 1 0 0,4-1 11 16,0 6 0-16,-3 0 0 0,3 6 0 0,0 0 0 15,0 0-12-15,0 0 12 0,0 0-12 16,-4 6 3-16,-3 0 0 0,0 6 0 0,-3 2 0 16,3-2 9-16,0 6 12 0,-1-1-2 0,1 1-1 0,4 0 10 0,-4 2 1 0,3 1 1 0,1-1 0 15,3 1-21-15,0-3 0 0,3-4 0 16,1 4 0-16,-1 0 0 0,4-7 0 0,0 4 0 0,1-3 0 15,2 6 0-15,-3-7 0 0,7 1 0 0,-3-6 0 16,-1 9-50-16,5-4-11 16,-1-5-3-16</inkml:trace>
  <inkml:trace contextRef="#ctx0" brushRef="#br0" timeOffset="104511.653">22680 6634 908 0,'0'0'19'16,"0"0"4"-16,0 0-23 0,0 0 0 0,0 0 0 0,0 0 0 15,0 0 59-15,0 0 7 0,0 0 2 0,0 6 0 16,0 3 6-16,0 3 2 0,4-6 0 0,-4 11 0 15,3-5-14-15,4 0-2 0,-3 9-1 0,3-4 0 0,0-5-27 0,0 3-6 0,0 2-1 0,0 1 0 16,-3-3 15-16,3-4 4 0,-4 7 0 16,1-6 0-16,-1 5-18 0,-3-8-3 0,4 3-1 15,-4 6 0-15,0-7 6 0,0-5 2 0,0 0 0 0,0 0 0 16,0-6-30-16,0 0 0 0,0 0 0 0,0 0 0 16,0 0 16-16,0 0-4 0,0 0 0 0,0 0 0 15,-7 0 4-15,3-6 0 0,-3 0 0 0,4 0 0 16,-5 1 14-16,5-7 3 0,-1 0 1 0,-3 3 0 15,4-3-34 1,-1 1 0-16,1-1 0 0,-1-6 0 0,4 4 0 0,-3-4 0 0,-1 6 0 0,1-5 0 16,3-1 8-16,-4 3-8 0,1-2 0 0,3-1 0 15,0 3 0-15,0 3 0 0,0-5 0 0,3-1 0 16,-3 3 0-16,4-2 0 0,-1-1 0 0,-3 4 0 16,4-4-24-16,3 6-4 0,-4-6-2 15,4 4 0-15,4 5 21 0,-4 0 9 0,0 3-8 0,4 0 8 16,3-5-28-16,0 11 0 0,0-6 0 15,-3 6 0-15,3 0-28 0,3 0-7 0,-3 6-1 16,1-6 0-16,-1 11-12 0,3-5-4 0,-3 0 0 16,-3 0 0-16,3 0-16 0,-3 3-3 15,-1-3-1-15,1 5 0 0,-1 1-40 0,1-6-8 16</inkml:trace>
  <inkml:trace contextRef="#ctx0" brushRef="#br0" timeOffset="105002.966">23181 6514 1197 0,'-11'0'50'0,"1"3"-40"16,3 0 86-16,-4 0 18 0,4-3 3 0,-3 6 1 16,3 2-42-16,-4-2-8 0,0 6-1 0,1-6-1 15,-1 6-50-15,-3 2-16 0,3-2 8 0,1 6-8 16,-1-1 0-16,1-5 0 0,-4 9 0 0,7-4 0 15,-4-2 8-15,4 3-8 0,3 5 0 0,-3-5 0 16,4 3 0-16,-1-4 0 0,4 1 0 0,0-1 0 16,0-5 10-16,4 3-10 0,-4-3 8 0,3-6-8 15,1-1 14-15,-4-5-2 0,7 6-1 16,-7-6 0-16,3 0 17 16,5 0 3-16,-1 0 1 0,0-6 0 0,3 1 10 0,-3-1 2 0,0-6 1 0,0 0 0 15,0 0-14-15,0 1-3 0,4-4-1 0,-4-3 0 31,0 7-45-31,0-10-9 0,0 9-1 0,-3-5-1 0,-1-1 29 0,1 3 0 0,-4 3 0 16,0 1 0-16,0 5-11 0,0 0-2 0,0 6-1 0,0 0 0 16,0-12-5-16,0 12-1 0,-4-3 0 0,4 3 0 15,0 0 4-15,0 0 0 0,0 0 0 0,0 0 0 16,0 0 5-16,-3 3 2 0,-1 3 0 0,-3 6 0 16,4-6 9-16,-1 11 0 0,1-8 8 0,-1 3-8 15,1 6 0-15,-1-7 0 0,8 7 0 0,-4-9 8 16,3 5-8-16,-3 1 8 0,4-9-8 0,-1 6 8 15,4 0 6-15,-3-7 2 0,3 4 0 0,-4 3 0 16,4-6-7-16,4 0-1 0,-4 0 0 0,4 0 0 16,-1-1-28-16,1-5-7 0,-4 6-1 0,0-6 0 15,4 0-150-15,-1 0-30 0</inkml:trace>
  <inkml:trace contextRef="#ctx0" brushRef="#br0" timeOffset="105265.263">23403 6549 1241 0,'0'0'25'0,"-3"6"8"0,-4 0-33 0,3 6 0 0,-3-6 0 0,4 5 0 15,-4 4 103-15,3-9 13 0,0 6 4 0,-3 2 0 16,4-2-45-16,-1 6-9 0,1-1-2 0,-1-2 0 15,4 0-47-15,0 5-9 0,0-8-8 0,0 0 9 16,0 3-9-16,0 2 0 0,0-5 0 0,4 0 0 16,-1 5 0-16,1-5 0 0,-1 3 0 0,4-3 0 15,-3-1-44-15,0 1-12 0,3-3-1 0</inkml:trace>
  <inkml:trace contextRef="#ctx0" brushRef="#br0" timeOffset="105485.063">23280 6241 851 0,'-4'5'36'16,"4"7"-36"-16,-3-6 28 0,3 3 0 0,0-3-1 0,0-6 0 15,3 12-9-15,1-7-2 0,-1 1 0 0,1 6 0 16,-1-6-8-16,4 0-8 0,0-3 12 0</inkml:trace>
  <inkml:trace contextRef="#ctx0" brushRef="#br0" timeOffset="106298.206">23770 6593 1235 0,'0'0'35'0,"0"0"8"16,0 0-35-16,0 0-8 0,0 0 0 0,0 0 0 15,0 0 92-15,-7 6 16 0,0-6 3 0,0 6 1 16,0-6-29-16,0 0-6 0,0 0-1 0,0-6 0 0,0 6-19 0,0 0-4 0,0 0-1 0,0 0 0 16,0 0-44-16,7 0-8 0,-8 0 0 15,1 0-8-15,0 0 8 0,0 6 11 0,-3-6-3 16,3 6 0-16,0 6-8 0,3-6 0 0,-3 2 0 16,3 4 0-1,-3 6 0-15,0-1 0 0,-3-2 0 0,3 3 0 16,0-1 0-16,0 1 0 0,0-9 0 0,3 9 0 15,0-7 8-15,1-5 0 0,3 6 0 0,0-6 0 16,0 0 5-16,3 0 1 0,-3-6 0 0,8 5 0 0,-1-2-3 0,0 3-1 16,0-3 0-16,3 6 0 0,-3-9-10 0,4 6-17 15,0-6 4-15,-1 6 1 0,4 0 12 0,-3-6 0 0,-4 0 0 0,3 0 0 16,-2 0 0-16,2 0 0 0,-3-6 0 0,-3 0-9 16,3 6 9-16,0-6 0 0,-4 0 0 0,1 0 0 15,-1 0 30-15,1-2 2 0,-4 2 0 0,3-6 0 16,-3 6-32-16,0 0 0 0,0 0 0 0,0 0 0 15,-3 1 8-15,3-1 1 16,-4-6 1-16,1 9 0 0,-1-3-10 0,4 6 8 0,-3-6-8 16,3 6 8-16,0 0-8 0,0 0 0 0,0 0 0 0,0 0 0 15,0 0 0-15,0 0 0 0,0 0-10 0,0 0 10 16,0 0-27-16,0 0 1 16,-4 6 0-16,1 0 0 0,-1 0 26 0,4-6 0 0,0 15 0 0,0-4 0 15,-3 1 0-15,3 0 0 0,0 5 0 0,-4-2 0 16,4 9 0-16,-3-7 0 0,3 10 0 0,-4-4 0 15,1 4 0-15,3 2 0 0,-4-2 0 0,1 2 0 16,-1 0-16-16,0 4 3 0,1-7 0 0,-1 9 0 16,1-2 13-16,-1 2 16 0,1-3-3 0,-4 10-1 15,3-4-12-15,-6-3 0 0,3 3 0 0,-4 1 0 16,0-4 0-16,4 3 0 0,0-3 0 0,-3-2 0 16,3-1 0-16,-4 3 0 0,0-5 0 0,1 2 0 0,-1-3 0 0,1-2 0 15,3-4 0-15,-4-5 0 0,4 3 27 0,0-10-1 16,3 1 0-16,1 0 0 15,-1-6-42-15,4-6-8 0,0 0-1 0,0 0-1 0,0 0 44 0,-7-3 9 0,4-6 1 0,-1-3 1 16,1-5-29-16,-1-7-16 0,-3-2 1 0,0-4 1 16,0-2-1-16,0 0 0 0,0 2 0 0,-4-11 0 15,1 3-8-15,-1 0-1 0,1-9-1 0,-1 2 0 16,0 7-28-16,1 0-6 0,3 3-1 16,0-4 0-16,0-2-73 0,7 9-15 0,0 0-4 15</inkml:trace>
  <inkml:trace contextRef="#ctx0" brushRef="#br0" timeOffset="106984.551">23947 6458 1337 0,'-4'6'28'0,"1"6"6"0,-1-6-34 0,0 5 0 0,-3 1 0 0,4 0 0 16,-4 0 58-16,3 8 5 0,1-2 1 15,-1 0 0-15,-3 2 0 0,4-2 0 0,3 2 0 0,-7 4 0 16,3-1-13-16,4-2-3 0,-3 2 0 0,-1 1 0 16,4-3-26-16,0 2-6 0,0-5 0 0,0-1-1 15,0-2-3-15,0 3 0 0,0-1 0 0,0-11 0 16,0 3-1-16,0 3-1 0,0-12 0 0,0 0 0 15,0 0 9-15,0 0 1 0,0 0 1 0,4-9 0 16,-1 0 27-16,-3 0 4 0,4-2 2 0,-4-7 0 16,3 3-37-16,1-2-7 0,-4-1-2 0,3 0 0 15,1-8-8-15,-1 8 0 0,1-8 0 0,-1 8 0 16,1 0 0-16,-4-5 0 0,0 5 0 0,3 4 0 16,-3-4-9-16,0 6 9 0,4-8 0 0,-4 8 0 15,3 0 0-15,-3 6-8 0,4-6 8 0,-4 1 0 16,3 5 0-16,-3 0-12 0,4 3 12 0,-4 3-10 15,4-6 10-15,-1 6-12 0,1-6 12 0,-1 0-12 16,1 1-7-16,3-1-1 0,-4 6-1 0,4-6 0 16,-3 6 8-16,3 0 1 0,0 0 1 0,0 0 0 15,0 0 3-15,0 0 0 0,0 6 0 0,0 5 0 16,4-5-7-16,-8 6-1 0,4-3 0 0,-3 3 0 16,-1 5 16-16,1-5 0 0,-1 3 0 0,-3-1 0 0,0 1 0 0,4-3 0 15,-4 5 0-15,-4-8 0 0,4 3 0 0,-3 0 10 16,-1 0-2-16,1-1 0 15,3 1 0-15,-4-3 0 0,1 0 0 0,3 5 0 0,0-8-8 0,0 0-11 0,0-6 3 0,3 6 0 16,-3 0-128 0,4 0-24-16,-4-6-6 0</inkml:trace>
  <inkml:trace contextRef="#ctx0" brushRef="#br0" timeOffset="107560.501">24250 6514 1579 0,'0'0'32'0,"-4"6"10"16,4-6-34-16,0 6-8 0,0-6 0 0,-3 11 0 15,3-11 104-15,0 6 20 0,0-6 3 0,3 6 1 16,-3 0-52-16,0-6-9 0,7 6-3 0,-3-6 0 16,3 0-51-16,0 6-13 0,0-6 0 0,0 0 0 15,0-6 0-15,4 6 0 0,-4 0 0 0,3-6 0 0,-2 6 0 0,-1-6 0 16,0 6 0-16,0-6 0 0,0 0 0 0,0-2 0 0,-4 5 0 16,4-3 0-16,-3-3 0 0,-1 3 0 0,1 0 0 0,0 0 0 15,-1-5 0-15,-3 5 0 0,0-6 0 0,0 6 0 16,0 3 0-16,0-3 0 0,0 6 0 0,-3-6 0 31,-1 1-48-31,0-7-13 0,1 6-3 0,-1 0 0 16,1-3 52-16,-1 3 12 0,-3-3 0 0,4 7 0 0,-4-4 0 0,0 0 0 0,0 0 0 15,0 6 0-15,-1 0 0 0,-2-6 0 0,3 6 0 16,0 0 0-16,0 6 0 0,0-6 0 0,3 6 0 0,-3 6 0 16,0-4 0-16,0 1 0 0,3 6 0 15,-3 3 0-15,0-1-54 0,0 4-8 16,0 2-2-16,0-5 0 0,0 8 52 0,0-2 12 0,4-4 0 0,-1-2 0 15,1 6 0-15,-1-4 0 0,4-2 0 16,0 5 0-16,0-11 0 0,0 0 0 0,4 3 0 16,-4-4 0-16,3-5 0 0,1 0 0 0,3 0 0 0,0 0 0 15,-4-6 48-15,4 3 13 0,0-3 3 0,4-3 0 16,-4 3-52-16,4-3-12 0,-1 0 0 0,1-3 0 16,-1 0 0-16,1 6 0 0,-1-6 0 0,1 6 0 15,0-6-48-15,-1 1-13 16,-3-7-3-16</inkml:trace>
  <inkml:trace contextRef="#ctx0" brushRef="#br0" timeOffset="107980.658">24243 6185 1314 0,'0'0'37'0,"0"0"8"0,0 0-36 0,0 0-9 0,0 0 0 0,0 0 0 15,0 0 53-15,0 0 9 0,0 0 2 0,7 0 0 16,0 0 0-16,-3-6 0 0,3 6 0 0,0 0 0 16,0-6-8-16,0 0 0 0,0 0-1 0,0-6 0 15,3 4-37-15,-3-4-7 0,4 0-2 0,0-8 0 16,-1 5-9-16,1-6 0 0,-1 9 0 0,1-8 0 15,3 2-18-15,-3 1-6 0,-1-10 0 0,1 10-1 16,-4-1-108-16,0 0-22 0,4 1-4 0</inkml:trace>
  <inkml:trace contextRef="#ctx0" brushRef="#br0" timeOffset="108756.892">24486 6499 732 0,'0'0'15'0,"0"0"5"0,-7 6-20 0,4 0 0 0,3-6 0 0,0 0 0 15,0 0 80-15,0 0 12 0,0 0 2 0,0 0 1 16,0 0 26-16,0 0 6 0,0 0 1 0,0 0 0 16,-7 0-52-16,7 0-9 0,0 6-3 0,0-6 0 15,0 9-51-15,0-3-13 0,3-1 0 0,1 1 0 16,-1 0 43-16,1-6 5 0,-1 6 2 0,4-6 0 16,0 0-4-16,-3 0-1 0,3 0 0 0,4 0 0 15,-4 0-9-15,0 0-3 0,0-6 0 0,0 0 0 0,3 0-15 16,-3-2-3-16,4-1-1 0,0 0 0 0,-4 3-22 15,3 0-5-15,1-5-1 0,-4 5 0 0,3-6 23 0,-2 3 5 0,2 0 1 16,-3 0 0-16,0-2-15 0,0 5 0 0,-3-6 0 16,3 0 0-16,-4-2-9 0,1 2-5 15,-1 0-1-15,1 6 0 16,0-9-39-16,-4 4-8 0,3 5-2 0,-3-6 0 0,-3-6 52 16,3 7 12-16,-4-4 0 0,0 3 0 0,1 0-54 15,-4 7-8-15,3-7-2 0,-3 6 0 16,0 0 52-16,0 3 12 0,-3-3 0 0,3 6 0 0,-4 0 0 0,4 3 0 0,0 0 0 0,0 3 0 15,-4 3 0-15,4 3 0 0,0 5 0 0,-4-2 0 16,1 3 0-16,3-1 0 0,-4 1 0 0,4-1 0 16,-3 10 0-16,-1-9 0 0,0 2 0 0,4 4 0 15,-3-4 0-15,3-2 0 0,0 5 0 0,0-5 0 16,3 0 0-16,1 2 0 0,-1-2 0 0,-3-6 0 16,7 8 0-16,-3-8 0 0,3 0 0 0,0 2 0 15,0-2 27-15,0 0 8 0,0 0 1 0,3-1 1 16,1-5-25-16,-4 3-4 0,3 0-8 0,1 0 11 15,-1 3-3-15,4-7-8 0,-3 1 12 0,-1 0-4 16,4 0-8-16,0 0 10 0,4-3-10 0,-4 0 10 16,4 0-52-16,-1 3-10 0,-3-6-3 0,4 3 0 15,-1 0-58-15,1-1-12 0,0-2-3 0</inkml:trace>
  <inkml:trace contextRef="#ctx0" brushRef="#br0" timeOffset="112499.479">9691 12843 1150 0,'-4'-5'24'0,"1"-1"6"15,-1 0-30-15,4-3 0 0,-3 3 0 0,3 6 0 16,0 0 45-16,-4-3 3 0,4 3 1 0,0 0 0 16,0 0-17-16,0 0-4 0,0 0-1 0,0 0 0 0,0 0-7 0,0 0 0 0,0 0-1 0,0 0 0 15,0 0-19-15,0 0 0 0,0 0 0 0,0 0 0 16,-3 3 0-16,3-3 0 0,0 0 0 16,-4 9 0-16,4-3 0 0,0-6-9 0,0 6 1 0,0 0 0 15,4-1 8-15,-4-2 0 0,7 3 0 16,-4-3 0-16,1 3 0 15,-1-3 0-15,1 3 0 0,-1 0 0 16,-3-6-30-16,4 3-7 0,-4-3-2 0,0 0 0 0,0 0 63 0,0 0 12 0,0 0 2 0,0 0 1 31,0 0-63-31,0 0-12 0,7-9-2 0,-4 3-1 0,1-3 39 0,-4-3 0 0,4-5 0 0,-1 5 0 16,-3 0 0-16,4 0 0 0,-4 4 0 0,0-4 0 16,0 12-59-16,0 0-4 0,0 0-1 0,0 0 0 15,0 0 64-15,0 0 20 0,0 0 0 0,0 0 0 16,0 0-20-16,0 0 0 0,0 0 8 0,0 0-8 15,-4 6 0-15,4 0 0 0,0 5 0 0,0-2 0 16,0-3 37-16,0 3 4 0,0 0 1 0,0-3 0 16,0 0-85-16,0-1-17 0,0-2-3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32.9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266 0 8752 0 0,'0'0'190'0'0,"0"0"65"0"0,0 0 165 0 0,0 0 76 0 0,0 0 15 0 0,-10 0 2457 0 0,0 0-2552 0 0,0 1 1 0 0,0 0 0 0 0,0 0 0 0 0,0 1 0 0 0,0 0 0 0 0,0 1 0 0 0,0 0 0 0 0,1 1-1 0 0,-5 1-416 0 0,-23 9-23 0 0,-35 24 444 0 0,69-36-441 0 0,1 0 0 0 0,-1 1 0 0 0,1-1-1 0 0,-1 1 1 0 0,1 0 0 0 0,0-1 0 0 0,0 1 0 0 0,1 0 0 0 0,-1 0 0 0 0,1 1 0 0 0,-1-1 0 0 0,1 0 0 0 0,0 0 0 0 0,0 1-1 0 0,0 2 21 0 0,-13 75-80 0 0,14-73 80 0 0,0-1 0 0 0,0 1 0 0 0,0-1 11 0 0,0-6 42 0 0,0-1 11 0 0,0 0 0 0 0,0 0 0 0 0,0 0 0 0 0,5 5 64 0 0,-1 1-61 0 0,4-5-3 0 0,27 18-51 0 0,-29-16-41 0 0,0 0-1 0 0,0 1 1 0 0,-1 0-1 0 0,1 0 1 0 0,-1 0-1 0 0,0 1 0 0 0,0 0 1 0 0,-1 0-1 0 0,1 0 1 0 0,-1 0-1 0 0,0 1 0 0 0,0 1 29 0 0,6 6-34 0 0,2 18-117 0 0,-7 18 141 0 0,-22 9-1046 0 0,-18-27-845 0 0,-18-4 781 0 0,36-23 1120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33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282 714 10696 0 0,'0'0'232'0'0,"0"0"72"0"0,-4 8 1288 0 0,-8 24 569 0 0,12-30-2012 0 0,0-2-11 0 0,0 0-2 0 0,0 0-40 0 0,0 0-154 0 0,0 0 36 0 0,0 0 207 0 0,0 0 87 0 0,0 0 16 0 0,0 0-17 0 0,0 0-101 0 0,0 0-46 0 0,0 0-11 0 0,0 0-7 0 0,-2 0-29 0 0,-5 3-22 0 0,-32 1-58 0 0,-55-34-1153 0 0,53 50 1030 0 0,-11 59-282 0 0,47-71 400 0 0,1-1 1 0 0,0 1 0 0 0,1-1 0 0 0,0 1 0 0 0,0 0 0 0 0,0 1 0 0 0,1-1 0 0 0,1 0 0 0 0,-1 3 7 0 0,2-5 12 0 0,0-1 1 0 0,0 0 0 0 0,0 1 0 0 0,1-1 0 0 0,0 0 0 0 0,0 0 0 0 0,0 0 0 0 0,1 0 0 0 0,0 0-1 0 0,0 0 1 0 0,0 0 0 0 0,1 0 0 0 0,-1-1 0 0 0,1 1 0 0 0,3 3-13 0 0,-2-3 79 0 0,1 0 0 0 0,0 0 1 0 0,0-1-1 0 0,0 0 0 0 0,0 0 1 0 0,1 0-1 0 0,0 0 0 0 0,-1-1 0 0 0,1 0 1 0 0,1-1-1 0 0,-1 1 0 0 0,0-1 0 0 0,1 0-79 0 0,97 14 686 0 0,-93-16-788 0 0,1-1 1 0 0,-1 0-1 0 0,0-1 1 0 0,1 0-1 0 0,-1-1 1 0 0,0 0-1 0 0,0-1 1 0 0,-1 0-1 0 0,1 0 1 0 0,-1-1-1 0 0,0-1 1 0 0,0 0-1 0 0,-1 0 1 0 0,6-5 101 0 0,2-2-754 0 0,1-1-20 0 0</inkml:trace>
  <inkml:trace contextRef="#ctx0" brushRef="#br0" timeOffset="757.332">369 0 7248 0 0,'0'0'209'0'0,"1"1"-5"0"0,20 29 2023 0 0,18 63 955 0 0,-9-2-2972 0 0,0-1 720 0 0,32 115 1706 0 0,-32-56-2096 0 0,-1 28 279 0 0,-20-64-399 0 0,5-10 362 0 0,-11-91-766 0 0,11-46 1963 0 0,-15-52-1966 0 0,-11-68-335 0 0,13 146 266 0 0,2 2-22 0 0,2-10-76 0 0,0 14 98 0 0,-1 0 1 0 0,1 1-1 0 0,-1-1 1 0 0,1 1-1 0 0,-1 0 0 0 0,1 1 1 0 0,0-1-1 0 0,-1 1 1 0 0,1 0-1 0 0,0 0 1 0 0,0 0-1 0 0,-1 1 1 0 0,1-1-1 0 0,0 1 1 0 0,-1 0-1 0 0,1 1 1 0 0,-1-1-1 0 0,1 1 1 0 0,-1 0-1 0 0,0 0 0 0 0,0 0 1 0 0,0 1-1 0 0,3 2 56 0 0,16 12-12 0 0,51 47-202 0 0,-67-54 192 0 0,-1 0 0 0 0,0 1 1 0 0,-1 0-1 0 0,0 0 0 0 0,-1 0 1 0 0,0 1-1 0 0,-1-1 0 0 0,0 1 1 0 0,-1 0-1 0 0,0 0 0 0 0,-1 0 0 0 0,0 0 1 0 0,-1 0-1 0 0,-1 0 0 0 0,0 4 22 0 0,5 14-206 0 0,-4-29 124 0 0,0-1-27 0 0,0 0-123 0 0,0 0-51 0 0,0 0-6 0 0,0 0-35 0 0,0 0-124 0 0,0 0-52 0 0,0 0-10 0 0,0 0-70 0 0,0 0-286 0 0,0 0-124 0 0,0 0-30 0 0</inkml:trace>
  <inkml:trace contextRef="#ctx0" brushRef="#br0" timeOffset="1132.207">1106 775 10536 0 0,'-13'35'618'0'0,"0"4"3796"0"0,22 25-2815 0 0,-5-33-1481 0 0,5 15 2 0 0,-5 7-1055 0 0,-4-51 441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29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469 893 6992 0 0,'-83'-12'418'0'0,"23"24"2794"0"0,53-9-3164 0 0,1-1-1 0 0,0 1 0 0 0,0 1 1 0 0,0-1-1 0 0,0 1 0 0 0,1 0 1 0 0,-1 0-1 0 0,1 1 0 0 0,0-1 1 0 0,0 1-1 0 0,1 1 0 0 0,-2 1-47 0 0,4-5 2 0 0,-37 51 56 0 0,39-51 237 0 0,0-2 65 0 0,-9 22 863 0 0,9-20-1103 0 0,8 12-56 0 0,-7-13 11 0 0,3 3 1 0 0,0 0 0 0 0,0-1 0 0 0,0 1 0 0 0,0-1 0 0 0,0 0 0 0 0,1 0 0 0 0,-1-1 0 0 0,1 1 0 0 0,0-1 0 0 0,-1 0 0 0 0,1 0 1 0 0,0-1-1 0 0,3 1-76 0 0,13 2 148 0 0,-20-4 29 0 0,12-20 426 0 0,-8 11-477 0 0,-1 0 1 0 0,0 0 0 0 0,-1 0 0 0 0,0 0 0 0 0,-1-1-1 0 0,0 1 1 0 0,0-1 0 0 0,-1 0 0 0 0,0-2-127 0 0,-6-41 808 0 0,5 52-1096 0 0,0 1-179 0 0,0 0-39 0 0,0 0 63 0 0,0 1 294 0 0,0 44 133 0 0,8 68 16 0 0,10-36 0 0 0,30 115 22 0 0,0-16 653 0 0,-38-138-616 0 0,5 21-11 0 0,-2 0 1 0 0,-3 0-1 0 0,1 35-48 0 0,-9-55 17 0 0,1 0 46 0 0,0 1 0 0 0,-3-1 0 0 0,-1 0 0 0 0,-2 0-1 0 0,-2 0 1 0 0,-1 0 0 0 0,-2-1 0 0 0,-5 11-63 0 0,-6-18 248 0 0,16-30-182 0 0,1 1 0 0 0,-1-1 0 0 0,0 0 1 0 0,0 0-1 0 0,1 0 0 0 0,-1-1 0 0 0,0 1 0 0 0,0-1 1 0 0,0 1-1 0 0,0-1 0 0 0,0 0 0 0 0,0 0 0 0 0,0 0 1 0 0,0-1-1 0 0,0 1 0 0 0,0-1 0 0 0,0 1 1 0 0,0-1-1 0 0,1 0 0 0 0,-1 0 0 0 0,0 0 0 0 0,1-1 1 0 0,-1 1-1 0 0,0-1 0 0 0,1 1 0 0 0,0-1 0 0 0,-1 0 1 0 0,-1-2-67 0 0,3 4 20 0 0,-101-66 1112 0 0,2-25-968 0 0,74 65-355 0 0,1-2-1 0 0,1 0 0 0 0,1-2 1 0 0,-6-13 191 0 0,20 28-476 0 0,1-1 0 0 0,1 0-1 0 0,0 0 1 0 0,2-1 0 0 0,0 0 0 0 0,0 0 0 0 0,2 0 0 0 0,0 0 0 0 0,1-1 0 0 0,0-11 476 0 0,2 5-704 0 0</inkml:trace>
  <inkml:trace contextRef="#ctx0" brushRef="#br0" timeOffset="788.62">537 957 8480 0 0,'0'0'248'0'0,"0"0"-6"0"0,0 2-151 0 0,-3 35 2582 0 0,-2-1-341 0 0,1-2-645 0 0,3 24 7 0 0,25-1-1400 0 0,-9-29-220 0 0,2-5-336 0 0,-12-14 1536 0 0,-27-61-1274 0 0,1-7-324 0 0,-1 14 164 0 0,-25-66 144 0 0,45 106-1 0 0,1 0 0 0 0,0 0-1 0 0,0 0 1 0 0,0 0-1 0 0,1 0 1 0 0,-1-1-1 0 0,1 1 1 0 0,1 0-1 0 0,-1 0 1 0 0,1 0 0 0 0,-1 0-1 0 0,2 0 1 0 0,-1 0-1 0 0,0 0 1 0 0,1 0-1 0 0,0 0 1 0 0,0 1-1 0 0,0-1 1 0 0,1 1 0 0 0,0-1-1 0 0,0 1 1 0 0,0 0-1 0 0,0 0 1 0 0,1 0 17 0 0,34-32-94 0 0,-33 33 81 0 0,-1 0-1 0 0,1-1 1 0 0,0 1-1 0 0,-1 1 1 0 0,1-1-1 0 0,1 1 1 0 0,-1 0-1 0 0,0 0 1 0 0,0 0-1 0 0,1 1 1 0 0,-1 0-1 0 0,1 0 1 0 0,0 0-1 0 0,-1 1 1 0 0,1 0 13 0 0,50 28-1128 0 0,31 17-2429 0 0,-73-41 3045 0 0,-1 3 0 0 0</inkml:trace>
  <inkml:trace contextRef="#ctx0" brushRef="#br0" timeOffset="1416.696">941 947 10696 0 0,'-48'-28'2489'0'0,"18"13"-72"0"0,1 4-713 0 0,24 13-1715 0 0,0 1-1 0 0,1-1 0 0 0,-1 1 1 0 0,1 0-1 0 0,-1 0 0 0 0,1 1 1 0 0,0-1-1 0 0,0 1 0 0 0,0 0 1 0 0,1 0-1 0 0,0 0 0 0 0,-1 1 1 0 0,1-1-1 0 0,1 1 1 0 0,-1-1-1 0 0,1 1 0 0 0,0 0 1 0 0,0 0-1 0 0,0 0 0 0 0,0 1 1 0 0,1-1-1 0 0,0 0 0 0 0,0 0 1 0 0,1 1-1 0 0,-1-1 0 0 0,1 1 12 0 0,-12 60-60 0 0,12-56 94 0 0,-1-7-16 0 0,1-1 0 0 0,-1 1 0 0 0,1-1 0 0 0,0 1 0 0 0,0-1 0 0 0,1 1 1 0 0,-1 0-1 0 0,0-1 0 0 0,1 1 0 0 0,0-1 0 0 0,-1 0 0 0 0,1 1 0 0 0,0-1 0 0 0,0 0 1 0 0,0 1-1 0 0,1-1 0 0 0,-1 0 0 0 0,0 0 0 0 0,1 0 0 0 0,0 0 0 0 0,-1 0 0 0 0,2 1-18 0 0,-1-2 12 0 0,0 0-1 0 0,0 0 0 0 0,0 0 1 0 0,0 0-1 0 0,0 0 0 0 0,0-1 1 0 0,0 1-1 0 0,1-1 0 0 0,-1 1 1 0 0,0-1-1 0 0,0 0 0 0 0,0 0 1 0 0,0 0-1 0 0,1 0 0 0 0,-1 0 1 0 0,0 0-1 0 0,0-1 0 0 0,0 1 1 0 0,0-1-1 0 0,0 0 0 0 0,0 1 1 0 0,0-1-1 0 0,0 0 0 0 0,0 0 0 0 0,0 0-11 0 0,0 0 15 0 0,2-1 8 0 0,-1 0 1 0 0,1-1-1 0 0,0 0 0 0 0,-1 1 1 0 0,0-1-1 0 0,1 0 1 0 0,-1-1-1 0 0,-1 1 0 0 0,1 0 1 0 0,0-1-1 0 0,-1 0 1 0 0,0 1-1 0 0,0-1 0 0 0,0 0 1 0 0,0 0-1 0 0,1-4-23 0 0,10-18 72 0 0,22-71 1363 0 0,-19 48-3594 0 0,-15 46 2105 0 0,-1 2 20 0 0,0 1-298 0 0,12 15-1094 0 0,4 69 1261 0 0,-19-15 1558 0 0,3-67-1127 0 0,8 12 672 0 0,-6-12-1043 0 0,1 0 1 0 0,0-1-1 0 0,0 1 0 0 0,0-1 1 0 0,0 0-1 0 0,0 0 1 0 0,0 0-1 0 0,1 0 1 0 0,-1-1-1 0 0,0 1 0 0 0,0-1 1 0 0,0 0-1 0 0,1 0 1 0 0,-1 0-1 0 0,0 0 1 0 0,0-1-1 0 0,1 1 0 0 0,-1-1 1 0 0,0 0-1 0 0,0 0 1 0 0,0 0-1 0 0,0 0 1 0 0,1-1 104 0 0,9-3-1880 0 0</inkml:trace>
  <inkml:trace contextRef="#ctx0" brushRef="#br0" timeOffset="2032.049">1157 904 8752 0 0,'0'0'190'0'0,"0"0"73"0"0,0 0 197 0 0,0 0 85 0 0,0 2 21 0 0,14 41 2355 0 0,-1 5-874 0 0,4 47-416 0 0,-7-34-1631 0 0,-2-31 72 0 0,-8-28 299 0 0,0-2 117 0 0,0 0 21 0 0,0 0-66 0 0,-4-12-278 0 0,2-4-165 0 0,1 0 0 0 0,1 0 0 0 0,0 0 0 0 0,1 0 0 0 0,1 0 0 0 0,2-10 0 0 0,1-10 0 0 0,32-101 0 0 0,-36 134 0 0 0,0 1 0 0 0,-1-1 0 0 0,1 1 0 0 0,0-1 0 0 0,0 1 0 0 0,1 0 0 0 0,-1-1 0 0 0,0 1 0 0 0,1 0 0 0 0,-1 0 0 0 0,1 0 0 0 0,0 0 0 0 0,0 0 0 0 0,0 0 0 0 0,0 0 0 0 0,2-1 0 0 0,1 2 0 0 0,-3 1-46 0 0,0-1 0 0 0,0 1 0 0 0,0 0 0 0 0,0 0 0 0 0,0 0 0 0 0,0 0-1 0 0,0 0 1 0 0,0 1 0 0 0,-1-1 0 0 0,1 0 0 0 0,0 1 0 0 0,0 0 0 0 0,0-1 0 0 0,0 1-1 0 0,0 0 1 0 0,-1 0 0 0 0,1 0 0 0 0,0 0 0 0 0,-1 0 0 0 0,1 1 0 0 0,-1-1 0 0 0,1 0-1 0 0,-1 1 1 0 0,0-1 0 0 0,1 1 0 0 0,-1-1 0 0 0,0 1 0 0 0,0 0 0 0 0,0-1-1 0 0,1 3 47 0 0,5 9-86 0 0,-1 1-1 0 0,0-1 0 0 0,-1 1 0 0 0,0 1 0 0 0,-2-1 0 0 0,1 1 0 0 0,0 13 87 0 0,25 78 0 0 0,-27-101-179 0 0,1 0-1 0 0,0 0 0 0 0,0 0 1 0 0,0-1-1 0 0,0 0 1 0 0,1 1-1 0 0,-1-1 0 0 0,1 0 1 0 0,0-1-1 0 0,0 1 0 0 0,1-1 1 0 0,2 2 179 0 0,5 3-1574 0 0,-2-3-368 0 0</inkml:trace>
  <inkml:trace contextRef="#ctx0" brushRef="#br0" timeOffset="2828.794">1747 938 10696 0 0,'-1'0'232'0'0,"-29"1"223"0"0,-43-9 1226 0 0,26-3-1489 0 0,46 10-136 0 0,-1 0 0 0 0,0 1 0 0 0,1-1 0 0 0,-1 1 0 0 0,1 0 0 0 0,-1-1 0 0 0,0 1 0 0 0,1 0 0 0 0,-1 0 0 0 0,0 0 0 0 0,1 0 0 0 0,-1 0 0 0 0,1 0 0 0 0,-1 1 0 0 0,0-1 0 0 0,1 0 0 0 0,-1 1 0 0 0,1-1 0 0 0,-1 1 0 0 0,1 0 0 0 0,-1 0 0 0 0,1-1 0 0 0,-1 1 0 0 0,1 0 0 0 0,0 0 0 0 0,-1 0 0 0 0,1 0 0 0 0,0 1 0 0 0,0-1 0 0 0,0 0 0 0 0,0 0 0 0 0,0 1 0 0 0,0-1 0 0 0,0 1 0 0 0,0-1 0 0 0,1 1 0 0 0,-1 1-56 0 0,-4 59 0 0 0,10-19 0 0 0,24 22 0 0 0,-12-50 0 0 0,-11-11 0 0 0,10-4 302 0 0,-11-3-161 0 0,0-1 0 0 0,-1 1 0 0 0,1-1 0 0 0,-1-1 0 0 0,0 1-1 0 0,0 0 1 0 0,-1-1 0 0 0,1 0 0 0 0,-1 0 0 0 0,0 0 0 0 0,0 0 0 0 0,-1-1-1 0 0,1 1 1 0 0,-1-1 0 0 0,0 1 0 0 0,-1-1 0 0 0,1 0 0 0 0,-1 0-141 0 0,6-13 160 0 0,79-267 888 0 0,-72 235-1063 0 0,-2 0 0 0 0,-3-1 1 0 0,-2-1-1 0 0,-1 0 0 0 0,-4 0 0 0 0,-1 1 0 0 0,-3-1 0 0 0,-4-11 15 0 0,4 46-165 0 0,0-1-1 0 0,-2 1 1 0 0,0 0-1 0 0,-2 0 0 0 0,0 0 1 0 0,0 1-1 0 0,-2 0 1 0 0,0 0-1 0 0,-1 1 0 0 0,-6-7 166 0 0,-27-23-368 0 0,25 40 352 0 0,0 15 3 0 0,0 64-332 0 0,16-65 335 0 0,5 76-62 0 0,10 22 72 0 0,24 75 0 0 0,17 41 0 0 0,-32-107 0 0 0,4 70 11 0 0,-20-105 96 0 0,-15-14-33 0 0,9-61-74 0 0,2 2 0 0 0,1-3-18 0 0,-3-3-78 0 0,-1-1-30 0 0,21 7-7812 0 0,-20-7 6805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26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1 5312 0 0,'-53'55'598'0'0,"39"-49"165"0"0,-1-2 2768 0 0,1-3-2495 0 0,8 1-1024 0 0,3 0 36 0 0,0 5-36 0 0,-1-1 34 0 0,3-5 204 0 0,1-1 112 0 0,-13 26 966 0 0,9 31 238 0 0,8-36-706 0 0,9 86 167 0 0,1 18-599 0 0,3 102-224 0 0,-13 19 84 0 0,-4-245-136 0 0,0-1-8 0 0,0 0-33 0 0,0 0-14 0 0,0 0-1 0 0,0 0 6 0 0,0 0 20 0 0,0 0 6 0 0,0 0 0 0 0,0 0-34 0 0,0 0-312 0 0,4-8-2041 0 0,-3 0 907 0 0</inkml:trace>
  <inkml:trace contextRef="#ctx0" brushRef="#br0" timeOffset="663.214">283 656 8752 0 0,'0'0'190'0'0,"-4"-4"234"0"0,3 6 5815 0 0,36 105-4397 0 0,31 35-1364 0 0,-60-129-449 0 0,-4-8-20 0 0,0 0-1 0 0,0 0 0 0 0,0 0 0 0 0,1 0 0 0 0,-1 0 0 0 0,1-1 0 0 0,1 1 0 0 0,-1-1 1 0 0,1 0-1 0 0,-1 0 0 0 0,1 0 0 0 0,0 0 0 0 0,1-1 0 0 0,-1 1 0 0 0,1-1 0 0 0,-1 0 1 0 0,1-1-1 0 0,0 1 0 0 0,0-1-8 0 0,30-9 136 0 0,-32 5-121 0 0,0 0 1 0 0,-1 0-1 0 0,1 0 1 0 0,-1 0-1 0 0,0 0 1 0 0,1-1-1 0 0,-1 1 1 0 0,0-1-1 0 0,-1 1 1 0 0,1-1-1 0 0,0 0 1 0 0,-1 0-1 0 0,1 0 1 0 0,-1 0 0 0 0,0 0-1 0 0,0 0 1 0 0,0 0-1 0 0,0 0 1 0 0,-1 0-1 0 0,1 0 1 0 0,-1-1-1 0 0,0 1-15 0 0,12-156 293 0 0,-13 136-273 0 0,-2-1 0 0 0,0 2 0 0 0,-2-1-1 0 0,-1 0 1 0 0,-4-10-20 0 0,-10-42 37 0 0,7 9-2585 0 0,14 65 1043 0 0,3-1-57 0 0</inkml:trace>
  <inkml:trace contextRef="#ctx0" brushRef="#br0" timeOffset="1302.099">843 586 7048 0 0,'0'0'150'0'0,"1"-4"28"0"0,2-2-69 0 0,-11-28 5524 0 0,7 33-5583 0 0,-1 0-1 0 0,0 0 0 0 0,1 0 1 0 0,-1 0-1 0 0,0 0 1 0 0,0 1-1 0 0,0-1 0 0 0,0 1 1 0 0,0-1-1 0 0,1 1 1 0 0,-1 0-1 0 0,0-1 0 0 0,0 1 1 0 0,0 0-1 0 0,0 0 1 0 0,0 1-1 0 0,0-1 0 0 0,0 0 1 0 0,0 1-1 0 0,0-1 1 0 0,0 1-1 0 0,0 0 0 0 0,1-1 1 0 0,-1 1-1 0 0,0 0 1 0 0,0 0-1 0 0,1 0 0 0 0,-1 0 1 0 0,1 0-1 0 0,-1 1 1 0 0,1-1-1 0 0,-1 0 0 0 0,1 1 1 0 0,0-1-1 0 0,0 1 1 0 0,0 0-1 0 0,0-1 0 0 0,0 1 1 0 0,-1 1-50 0 0,1-2 26 0 0,-7 7 73 0 0,0 0 0 0 0,1 1 0 0 0,0 1 0 0 0,0-1-1 0 0,1 1 1 0 0,0 0 0 0 0,0 0 0 0 0,1 1 0 0 0,-2 7-99 0 0,-5 27 793 0 0,11-43-750 0 0,1 43-33 0 0,0-37-10 0 0,1-1 0 0 0,3 0 0 0 0,24 9 0 0 0,-5-15 0 0 0,25-1 0 0 0,-44 2 0 0 0,4 1 0 0 0,-1 1 0 0 0,1 0 0 0 0,-1 0 0 0 0,0 1 0 0 0,-1-1 0 0 0,1 2 0 0 0,-1-1 0 0 0,0 1 0 0 0,0 0 0 0 0,43 68 0 0 0,-46-66-6 0 0,0 1-1 0 0,0-1 0 0 0,-1 1 1 0 0,0-1-1 0 0,-1 1 0 0 0,0-1 1 0 0,0 1-1 0 0,-1 0 0 0 0,0 0 1 0 0,0 0-1 0 0,-1-1 0 0 0,0 1 7 0 0,-2 12-36 0 0,-16 54-447 0 0,-4-52 27 0 0,15-18 280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23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82 2912 0 0,'-1'-1'107'0'0,"-3"-6"-86"0"0,-8-7 286 0 0,-4 0 554 0 0,10 8-688 0 0,-29-33 2942 0 0,34 38-2709 0 0,1 1 29 0 0,0 0 12 0 0,0 0 1 0 0,0 0-22 0 0,0 0-87 0 0,0 0-34 0 0,0 0-7 0 0,0 0-29 0 0,0 0-112 0 0,0 0-49 0 0,0 0-10 0 0,4 12 166 0 0,36 146 1241 0 0,-32-127-1318 0 0,-2 1 1 0 0,-1-1-1 0 0,-1 1 0 0 0,-1 31-187 0 0,2 42 194 0 0,-2 75 70 0 0,-15-43 293 0 0,3-38 804 0 0,13-61-1024 0 0,10-8-89 0 0,3-22-254 0 0,9-4 40 0 0,35 0-965 0 0,13 7 611 0 0,29 21 216 0 0,-37-10-858 0 0,-54-13 444 0 0</inkml:trace>
  <inkml:trace contextRef="#ctx0" brushRef="#br0" timeOffset="484.317">460 667 8752 0 0,'0'0'190'0'0,"5"9"485"0"0,61 51 3060 0 0,-14-24-2393 0 0,4-25-1383 0 0,-53-12-12 0 0,0 0 0 0 0,1-1 0 0 0,-1 1-1 0 0,0 0 1 0 0,0-1 0 0 0,0 0 0 0 0,0 0 0 0 0,0 0 0 0 0,0 0 0 0 0,0 0 0 0 0,-1 0-1 0 0,1-1 1 0 0,-1 1 0 0 0,0-1 0 0 0,0 0 0 0 0,0 0 0 0 0,0 0 0 0 0,0 0 0 0 0,-1 0-1 0 0,1 0 1 0 0,-1 0 0 0 0,0-1 0 0 0,1 1 53 0 0,5-10-261 0 0,21-83-1420 0 0,-26 84 1366 0 0,1-57-1907 0 0,-6 56 1518 0 0</inkml:trace>
  <inkml:trace contextRef="#ctx0" brushRef="#br0" timeOffset="749.822">647 437 6448 0 0,'-5'1'83'0'0,"0"0"0"0"0,0 1 0 0 0,0 0 0 0 0,0 0 0 0 0,1 0 0 0 0,-1 1 0 0 0,1-1 0 0 0,0 1 0 0 0,-1 0 0 0 0,1 0 0 0 0,1 1 1 0 0,-1-1-1 0 0,0 1 0 0 0,1 0 0 0 0,0 0 0 0 0,0 0 0 0 0,0 0 0 0 0,0 1 0 0 0,1-1 0 0 0,-1 2-83 0 0,-37 100 3212 0 0,37-94-2961 0 0,-14 119 1589 0 0,17-122-1657 0 0,1 0-1 0 0,0 1 1 0 0,0-1 0 0 0,1 0 0 0 0,1 0 0 0 0,-1-1 0 0 0,1 1 0 0 0,1-1 0 0 0,0 1 0 0 0,4 7-183 0 0,-5-12 47 0 0,0-1 0 0 0,1 1 1 0 0,-1-1-1 0 0,0 0 0 0 0,1 1 1 0 0,0-2-1 0 0,0 1 0 0 0,0 0 1 0 0,0-1-1 0 0,0 1 0 0 0,0-1 0 0 0,1-1 1 0 0,-1 1-1 0 0,1 0 0 0 0,-1-1 1 0 0,1 0-1 0 0,0 0 0 0 0,-1-1 1 0 0,1 1-1 0 0,0-1 0 0 0,1 0-47 0 0,63 1 110 0 0,8-17-1208 0 0,-64 12 556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37.3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28 10696 0 0,'-2'0'232'0'0,"-58"-8"502"0"0,16-11 884 0 0,38 18-1549 0 0,-11 5 1872 0 0,-15 42-1887 0 0,28-40-33 0 0,1 0 0 0 0,-1 0 0 0 0,2 1 1 0 0,-1-1-1 0 0,1 1 0 0 0,0-1 0 0 0,0 1 1 0 0,0 0-1 0 0,1 0 0 0 0,0 3-21 0 0,-12 43 1343 0 0,4 1-859 0 0,14-32 156 0 0,7-10-184 0 0,11 7-146 0 0,31 5-258 0 0,-27-13-318 0 0,-18-3 138 0 0,12 3-66 0 0,-19-9 164 0 0,0 1 1 0 0,0-1-1 0 0,0 1 0 0 0,0-1 1 0 0,-1 1-1 0 0,0-1 0 0 0,1 1 1 0 0,-1 0-1 0 0,0 0 1 0 0,0 0-1 0 0,0 0 0 0 0,-1 0 1 0 0,1 0-1 0 0,-1 0 1 0 0,0 0-1 0 0,0 0 0 0 0,0 0 1 0 0,0 0-1 0 0,0 2 30 0 0,-1-2-108 0 0,1-1 0 0 0,0 1-1 0 0,-1 0 1 0 0,1-1 0 0 0,-1 1-1 0 0,0-1 1 0 0,0 0 0 0 0,0 1 0 0 0,0-1-1 0 0,0 0 1 0 0,-1 1 0 0 0,1-1-1 0 0,-1 0 1 0 0,1 0 0 0 0,-1 0-1 0 0,0 0 1 0 0,0 0 108 0 0,-5 6-224 0 0,5-6 128 0 0,-1 0 0 0 0,1-1-1 0 0,0 1 1 0 0,-1-1 0 0 0,1 0 0 0 0,-1 0 0 0 0,1 0 0 0 0,-1 0-1 0 0,1 0 1 0 0,-1 0 0 0 0,0-1 0 0 0,1 1 0 0 0,-1-1 0 0 0,0 0-1 0 0,1 1 1 0 0,-1-2 0 0 0,0 1 0 0 0,0 0 0 0 0,1 0 0 0 0,-1-1-1 0 0,0 1 1 0 0,1-1 0 0 0,-1 0 0 0 0,0 0 96 0 0,-18-6-909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03T19:24:46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 9872 0 0,'0'0'222'0'0,"0"0"30"0"0,0 0 20 0 0,0 1 52 0 0,-27 49 2412 0 0,19-32-2504 0 0,1 2 1 0 0,0-1-1 0 0,2 1 0 0 0,0 0 0 0 0,1 0 0 0 0,1 0 1 0 0,-1 16-233 0 0,4 33 42 0 0,1-56 313 0 0,-2-7-4715 0 0,1-6-517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61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19.png"/><Relationship Id="rId21" Type="http://schemas.openxmlformats.org/officeDocument/2006/relationships/image" Target="../media/image10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43" Type="http://schemas.openxmlformats.org/officeDocument/2006/relationships/image" Target="../media/image21.png"/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trois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18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which uses “</a:t>
            </a:r>
            <a:r>
              <a:rPr lang="en-US" dirty="0" err="1"/>
              <a:t>ceux</a:t>
            </a:r>
            <a:r>
              <a:rPr lang="en-US" dirty="0"/>
              <a:t>” and the preposition “</a:t>
            </a:r>
            <a:r>
              <a:rPr lang="en-US" dirty="0" err="1"/>
              <a:t>devant</a:t>
            </a:r>
            <a:r>
              <a:rPr lang="en-US" dirty="0"/>
              <a:t>.”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7B1D32AF-802C-4E3A-98F8-017EC72C58E0}"/>
                  </a:ext>
                </a:extLst>
              </p14:cNvPr>
              <p14:cNvContentPartPr/>
              <p14:nvPr/>
            </p14:nvContentPartPr>
            <p14:xfrm>
              <a:off x="1327279" y="2495138"/>
              <a:ext cx="67680" cy="2156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7B1D32AF-802C-4E3A-98F8-017EC72C58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18639" y="2486138"/>
                <a:ext cx="85320" cy="23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7AF28A0-0F9A-4CDA-ABB5-43E2F7C3315C}"/>
                  </a:ext>
                </a:extLst>
              </p14:cNvPr>
              <p14:cNvContentPartPr/>
              <p14:nvPr/>
            </p14:nvContentPartPr>
            <p14:xfrm>
              <a:off x="1700239" y="2622578"/>
              <a:ext cx="138960" cy="38520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7AF28A0-0F9A-4CDA-ABB5-43E2F7C3315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91599" y="2613938"/>
                <a:ext cx="156600" cy="40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8F8BAF5D-27C4-43EF-BFC5-523EED1FB5B5}"/>
                  </a:ext>
                </a:extLst>
              </p14:cNvPr>
              <p14:cNvContentPartPr/>
              <p14:nvPr/>
            </p14:nvContentPartPr>
            <p14:xfrm>
              <a:off x="3272359" y="2617538"/>
              <a:ext cx="96120" cy="19440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8F8BAF5D-27C4-43EF-BFC5-523EED1FB5B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63719" y="2608538"/>
                <a:ext cx="113760" cy="21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5CF9A509-E9C8-4900-BC53-62AC490236D9}"/>
                  </a:ext>
                </a:extLst>
              </p14:cNvPr>
              <p14:cNvContentPartPr/>
              <p14:nvPr/>
            </p14:nvContentPartPr>
            <p14:xfrm>
              <a:off x="3611479" y="2375978"/>
              <a:ext cx="398520" cy="38592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5CF9A509-E9C8-4900-BC53-62AC490236D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602839" y="2366978"/>
                <a:ext cx="416160" cy="40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12FA5E8A-BD4B-4A8E-83BE-D8F036803B0C}"/>
                  </a:ext>
                </a:extLst>
              </p14:cNvPr>
              <p14:cNvContentPartPr/>
              <p14:nvPr/>
            </p14:nvContentPartPr>
            <p14:xfrm>
              <a:off x="2542279" y="2350418"/>
              <a:ext cx="660960" cy="81684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12FA5E8A-BD4B-4A8E-83BE-D8F036803B0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533279" y="2341774"/>
                <a:ext cx="678600" cy="8344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568CCC28-4ECF-4823-9D58-0AB58874FCE8}"/>
                  </a:ext>
                </a:extLst>
              </p14:cNvPr>
              <p14:cNvContentPartPr/>
              <p14:nvPr/>
            </p14:nvContentPartPr>
            <p14:xfrm>
              <a:off x="1968799" y="2438258"/>
              <a:ext cx="335880" cy="41544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568CCC28-4ECF-4823-9D58-0AB58874FCE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960159" y="2429618"/>
                <a:ext cx="353520" cy="43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4EA8646-2738-4312-A72A-F5BB302B6FD0}"/>
                  </a:ext>
                </a:extLst>
              </p14:cNvPr>
              <p14:cNvContentPartPr/>
              <p14:nvPr/>
            </p14:nvContentPartPr>
            <p14:xfrm>
              <a:off x="966559" y="2397938"/>
              <a:ext cx="282960" cy="37404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4EA8646-2738-4312-A72A-F5BB302B6FD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57559" y="2388938"/>
                <a:ext cx="300600" cy="39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2978B739-CE34-4761-9CEF-CA82031CAFF1}"/>
                  </a:ext>
                </a:extLst>
              </p14:cNvPr>
              <p14:cNvContentPartPr/>
              <p14:nvPr/>
            </p14:nvContentPartPr>
            <p14:xfrm>
              <a:off x="4398439" y="2592338"/>
              <a:ext cx="75600" cy="16668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2978B739-CE34-4761-9CEF-CA82031CAFF1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389439" y="2583338"/>
                <a:ext cx="93240" cy="18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98674E16-1F29-48BF-A639-0D5FE4D9A727}"/>
                  </a:ext>
                </a:extLst>
              </p14:cNvPr>
              <p14:cNvContentPartPr/>
              <p14:nvPr/>
            </p14:nvContentPartPr>
            <p14:xfrm>
              <a:off x="6689839" y="2665778"/>
              <a:ext cx="25920" cy="11268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98674E16-1F29-48BF-A639-0D5FE4D9A727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681199" y="2657138"/>
                <a:ext cx="43560" cy="13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6314BAE3-BB88-4F25-BFB6-B1A95CD65D49}"/>
                  </a:ext>
                </a:extLst>
              </p14:cNvPr>
              <p14:cNvContentPartPr/>
              <p14:nvPr/>
            </p14:nvContentPartPr>
            <p14:xfrm>
              <a:off x="6617119" y="2512778"/>
              <a:ext cx="15480" cy="24120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6314BAE3-BB88-4F25-BFB6-B1A95CD65D4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608479" y="2504138"/>
                <a:ext cx="33120" cy="4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2371D62A-626E-4D4E-88B2-CC3F2D95B8BF}"/>
                  </a:ext>
                </a:extLst>
              </p14:cNvPr>
              <p14:cNvContentPartPr/>
              <p14:nvPr/>
            </p14:nvContentPartPr>
            <p14:xfrm>
              <a:off x="6976399" y="2408738"/>
              <a:ext cx="936720" cy="408600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2371D62A-626E-4D4E-88B2-CC3F2D95B8BF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967759" y="2400098"/>
                <a:ext cx="954360" cy="42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1B2BBB0D-7D01-4356-A733-100F27A1CBA8}"/>
                  </a:ext>
                </a:extLst>
              </p14:cNvPr>
              <p14:cNvContentPartPr/>
              <p14:nvPr/>
            </p14:nvContentPartPr>
            <p14:xfrm>
              <a:off x="6336319" y="2633738"/>
              <a:ext cx="263880" cy="482400"/>
            </p14:xfrm>
          </p:contentPart>
        </mc:Choice>
        <mc:Fallback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1B2BBB0D-7D01-4356-A733-100F27A1CBA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327331" y="2625092"/>
                <a:ext cx="281496" cy="5000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9B91C624-8F5F-4CBA-9C2E-312CFD0FCE44}"/>
                  </a:ext>
                </a:extLst>
              </p14:cNvPr>
              <p14:cNvContentPartPr/>
              <p14:nvPr/>
            </p14:nvContentPartPr>
            <p14:xfrm>
              <a:off x="5540719" y="2549138"/>
              <a:ext cx="555120" cy="261360"/>
            </p14:xfrm>
          </p:contentPart>
        </mc:Choice>
        <mc:Fallback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9B91C624-8F5F-4CBA-9C2E-312CFD0FCE44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531719" y="2540498"/>
                <a:ext cx="572760" cy="27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1821FA2C-3E16-45EA-BF61-6A90F92E9431}"/>
                  </a:ext>
                </a:extLst>
              </p14:cNvPr>
              <p14:cNvContentPartPr/>
              <p14:nvPr/>
            </p14:nvContentPartPr>
            <p14:xfrm>
              <a:off x="4769959" y="2367338"/>
              <a:ext cx="502920" cy="473400"/>
            </p14:xfrm>
          </p:contentPart>
        </mc:Choice>
        <mc:Fallback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1821FA2C-3E16-45EA-BF61-6A90F92E9431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760965" y="2358698"/>
                <a:ext cx="520547" cy="49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292521AB-C36A-4ABD-B3BD-942CDCC5276F}"/>
                  </a:ext>
                </a:extLst>
              </p14:cNvPr>
              <p14:cNvContentPartPr/>
              <p14:nvPr/>
            </p14:nvContentPartPr>
            <p14:xfrm>
              <a:off x="4087759" y="2575778"/>
              <a:ext cx="245160" cy="164160"/>
            </p14:xfrm>
          </p:contentPart>
        </mc:Choice>
        <mc:Fallback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292521AB-C36A-4ABD-B3BD-942CDCC5276F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079119" y="2566778"/>
                <a:ext cx="262800" cy="18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39E401ED-677D-419B-943E-CC1DBAA4F878}"/>
                  </a:ext>
                </a:extLst>
              </p14:cNvPr>
              <p14:cNvContentPartPr/>
              <p14:nvPr/>
            </p14:nvContentPartPr>
            <p14:xfrm>
              <a:off x="9152599" y="2404778"/>
              <a:ext cx="48600" cy="365400"/>
            </p14:xfrm>
          </p:contentPart>
        </mc:Choice>
        <mc:Fallback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39E401ED-677D-419B-943E-CC1DBAA4F878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143959" y="2395778"/>
                <a:ext cx="66240" cy="38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C093B180-EB88-4208-8F81-6AE08B5633F2}"/>
                  </a:ext>
                </a:extLst>
              </p14:cNvPr>
              <p14:cNvContentPartPr/>
              <p14:nvPr/>
            </p14:nvContentPartPr>
            <p14:xfrm>
              <a:off x="9280399" y="2397938"/>
              <a:ext cx="9720" cy="138960"/>
            </p14:xfrm>
          </p:contentPart>
        </mc:Choice>
        <mc:Fallback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C093B180-EB88-4208-8F81-6AE08B5633F2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271399" y="2388938"/>
                <a:ext cx="27360" cy="15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9B5ED185-C658-43AB-9927-9A633CED6BEA}"/>
                  </a:ext>
                </a:extLst>
              </p14:cNvPr>
              <p14:cNvContentPartPr/>
              <p14:nvPr/>
            </p14:nvContentPartPr>
            <p14:xfrm>
              <a:off x="9392719" y="2577938"/>
              <a:ext cx="130320" cy="171360"/>
            </p14:xfrm>
          </p:contentPart>
        </mc:Choice>
        <mc:Fallback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9B5ED185-C658-43AB-9927-9A633CED6BEA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383719" y="2569298"/>
                <a:ext cx="147960" cy="18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46783CED-0E40-4D73-8131-06A827B5C5F4}"/>
                  </a:ext>
                </a:extLst>
              </p14:cNvPr>
              <p14:cNvContentPartPr/>
              <p14:nvPr/>
            </p14:nvContentPartPr>
            <p14:xfrm>
              <a:off x="9500359" y="2418818"/>
              <a:ext cx="44640" cy="76680"/>
            </p14:xfrm>
          </p:contentPart>
        </mc:Choice>
        <mc:Fallback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46783CED-0E40-4D73-8131-06A827B5C5F4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9491719" y="2410178"/>
                <a:ext cx="62280" cy="9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70E510F7-1DC9-467B-BAD6-80DD90BD09F4}"/>
                  </a:ext>
                </a:extLst>
              </p14:cNvPr>
              <p14:cNvContentPartPr/>
              <p14:nvPr/>
            </p14:nvContentPartPr>
            <p14:xfrm>
              <a:off x="8189239" y="2414858"/>
              <a:ext cx="684360" cy="428760"/>
            </p14:xfrm>
          </p:contentPart>
        </mc:Choice>
        <mc:Fallback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70E510F7-1DC9-467B-BAD6-80DD90BD09F4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180239" y="2405866"/>
                <a:ext cx="702000" cy="4463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042B4294-E790-4F25-A493-2BFE85B4174F}"/>
                  </a:ext>
                </a:extLst>
              </p14:cNvPr>
              <p14:cNvContentPartPr/>
              <p14:nvPr/>
            </p14:nvContentPartPr>
            <p14:xfrm>
              <a:off x="10117399" y="2725538"/>
              <a:ext cx="360" cy="360"/>
            </p14:xfrm>
          </p:contentPart>
        </mc:Choice>
        <mc:Fallback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042B4294-E790-4F25-A493-2BFE85B4174F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0108399" y="2716898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BBDA0EA8-4C90-407D-BAC7-766864427B5E}"/>
                  </a:ext>
                </a:extLst>
              </p14:cNvPr>
              <p14:cNvContentPartPr/>
              <p14:nvPr/>
            </p14:nvContentPartPr>
            <p14:xfrm>
              <a:off x="9864679" y="2363018"/>
              <a:ext cx="127080" cy="388800"/>
            </p14:xfrm>
          </p:contentPart>
        </mc:Choice>
        <mc:Fallback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BBDA0EA8-4C90-407D-BAC7-766864427B5E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855679" y="2354378"/>
                <a:ext cx="144720" cy="40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2647A28A-4975-41A9-883A-DB68DCB843AA}"/>
                  </a:ext>
                </a:extLst>
              </p14:cNvPr>
              <p14:cNvContentPartPr/>
              <p14:nvPr/>
            </p14:nvContentPartPr>
            <p14:xfrm>
              <a:off x="9601879" y="2559218"/>
              <a:ext cx="180360" cy="190800"/>
            </p14:xfrm>
          </p:contentPart>
        </mc:Choice>
        <mc:Fallback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2647A28A-4975-41A9-883A-DB68DCB843AA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592861" y="2550218"/>
                <a:ext cx="198035" cy="20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5572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trois 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34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Maurice Chevalier (1888 – 1972) was a French performer who affected a strong French accent when he performed in the United States. To many people, a Frenchman speaking English should sound as he did.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A001C93-677B-4595-AC62-A0B917D278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0331" y="1825625"/>
            <a:ext cx="435133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36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2444B3A-045D-4786-9B4D-DF1D20BC5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Avertissement</a:t>
            </a:r>
            <a:r>
              <a:rPr lang="en-US" sz="2800" b="1" dirty="0"/>
              <a:t>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BB18A-A5A2-4831-91F0-DD43B2488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examen</a:t>
            </a:r>
            <a:r>
              <a:rPr lang="en-US" dirty="0"/>
              <a:t>: </a:t>
            </a:r>
            <a:r>
              <a:rPr lang="en-US" dirty="0" err="1"/>
              <a:t>Unité</a:t>
            </a:r>
            <a:r>
              <a:rPr lang="en-US" dirty="0"/>
              <a:t> 6 et </a:t>
            </a:r>
            <a:r>
              <a:rPr lang="en-US" dirty="0" err="1"/>
              <a:t>toutes</a:t>
            </a:r>
            <a:r>
              <a:rPr lang="en-US" dirty="0"/>
              <a:t> les </a:t>
            </a:r>
            <a:r>
              <a:rPr lang="en-US" dirty="0" err="1"/>
              <a:t>autres</a:t>
            </a:r>
            <a:r>
              <a:rPr lang="en-US" dirty="0"/>
              <a:t> choses</a:t>
            </a:r>
          </a:p>
          <a:p>
            <a:pPr marL="0" indent="0" algn="ctr">
              <a:buNone/>
            </a:pPr>
            <a:r>
              <a:rPr lang="en-US" dirty="0" err="1"/>
              <a:t>lundi</a:t>
            </a:r>
            <a:r>
              <a:rPr lang="en-US" dirty="0"/>
              <a:t>, le sept </a:t>
            </a:r>
            <a:r>
              <a:rPr lang="en-US" dirty="0" err="1"/>
              <a:t>avril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CCA872-C993-4D8A-B060-42ACB37EA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327" y="1825625"/>
            <a:ext cx="5083589" cy="264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18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1DFB5-B014-4C95-A933-ACAA96A9F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053BB-FB1E-422E-9F33-CC6369261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6835"/>
            <a:ext cx="10515600" cy="5660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plein</a:t>
            </a:r>
            <a:r>
              <a:rPr lang="en-US" dirty="0"/>
              <a:t> </a:t>
            </a:r>
            <a:r>
              <a:rPr lang="en-US" dirty="0" err="1"/>
              <a:t>aire</a:t>
            </a:r>
            <a:r>
              <a:rPr lang="en-US" dirty="0"/>
              <a:t>	   </a:t>
            </a:r>
            <a:r>
              <a:rPr lang="en-US" dirty="0" err="1"/>
              <a:t>puisse</a:t>
            </a:r>
            <a:r>
              <a:rPr lang="en-US" dirty="0"/>
              <a:t>       </a:t>
            </a:r>
            <a:r>
              <a:rPr lang="en-US" dirty="0" err="1"/>
              <a:t>celui</a:t>
            </a:r>
            <a:r>
              <a:rPr lang="en-US" dirty="0"/>
              <a:t>	 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bon que     recycler       la lune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chasser</a:t>
            </a:r>
            <a:r>
              <a:rPr lang="en-US" dirty="0"/>
              <a:t>	  un lapin	   </a:t>
            </a:r>
            <a:r>
              <a:rPr lang="en-US" dirty="0" err="1"/>
              <a:t>exiger</a:t>
            </a:r>
            <a:r>
              <a:rPr lang="en-US" dirty="0"/>
              <a:t> que        </a:t>
            </a:r>
            <a:r>
              <a:rPr lang="en-US" dirty="0" err="1"/>
              <a:t>fasse</a:t>
            </a:r>
            <a:r>
              <a:rPr lang="en-US" dirty="0"/>
              <a:t>     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heureux</a:t>
            </a:r>
            <a:r>
              <a:rPr lang="en-US" dirty="0"/>
              <a:t> que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améliorer</a:t>
            </a:r>
            <a:r>
              <a:rPr lang="en-US" dirty="0"/>
              <a:t>	 </a:t>
            </a:r>
            <a:r>
              <a:rPr lang="en-US" dirty="0" err="1"/>
              <a:t>ait</a:t>
            </a:r>
            <a:r>
              <a:rPr lang="en-US" dirty="0"/>
              <a:t>      </a:t>
            </a:r>
            <a:r>
              <a:rPr lang="en-US" dirty="0" err="1"/>
              <a:t>celle</a:t>
            </a:r>
            <a:r>
              <a:rPr lang="en-US" dirty="0"/>
              <a:t>      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faut</a:t>
            </a:r>
            <a:r>
              <a:rPr lang="en-US" dirty="0"/>
              <a:t>        un </a:t>
            </a:r>
            <a:r>
              <a:rPr lang="en-US" dirty="0" err="1"/>
              <a:t>sentier</a:t>
            </a:r>
            <a:r>
              <a:rPr lang="en-US" dirty="0"/>
              <a:t>        </a:t>
            </a:r>
            <a:r>
              <a:rPr lang="en-US" dirty="0" err="1"/>
              <a:t>jeter</a:t>
            </a:r>
            <a:r>
              <a:rPr lang="en-US" dirty="0"/>
              <a:t>      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vache</a:t>
            </a:r>
            <a:r>
              <a:rPr lang="en-US" dirty="0"/>
              <a:t>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souhaiter</a:t>
            </a:r>
            <a:r>
              <a:rPr lang="en-US" dirty="0"/>
              <a:t> que        </a:t>
            </a:r>
            <a:r>
              <a:rPr lang="en-US" dirty="0" err="1"/>
              <a:t>être</a:t>
            </a:r>
            <a:r>
              <a:rPr lang="en-US" dirty="0"/>
              <a:t> triste que         </a:t>
            </a:r>
            <a:r>
              <a:rPr lang="en-US" dirty="0" err="1"/>
              <a:t>pur</a:t>
            </a:r>
            <a:r>
              <a:rPr lang="en-US" dirty="0"/>
              <a:t>       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usine</a:t>
            </a:r>
            <a:r>
              <a:rPr lang="en-US" dirty="0"/>
              <a:t>       un </a:t>
            </a:r>
            <a:r>
              <a:rPr lang="en-US" dirty="0" err="1"/>
              <a:t>écureuil</a:t>
            </a:r>
            <a:r>
              <a:rPr lang="en-US" dirty="0"/>
              <a:t>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une</a:t>
            </a:r>
            <a:r>
              <a:rPr lang="en-US" dirty="0"/>
              <a:t> riviere       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vaut</a:t>
            </a:r>
            <a:r>
              <a:rPr lang="en-US" dirty="0"/>
              <a:t> </a:t>
            </a:r>
            <a:r>
              <a:rPr lang="en-US" dirty="0" err="1"/>
              <a:t>mieux</a:t>
            </a:r>
            <a:r>
              <a:rPr lang="en-US" dirty="0"/>
              <a:t> que        </a:t>
            </a:r>
            <a:r>
              <a:rPr lang="en-US" dirty="0" err="1"/>
              <a:t>aille</a:t>
            </a:r>
            <a:r>
              <a:rPr lang="en-US" dirty="0"/>
              <a:t>        un serpent      </a:t>
            </a:r>
            <a:r>
              <a:rPr lang="en-US" dirty="0" err="1"/>
              <a:t>sache</a:t>
            </a:r>
            <a:r>
              <a:rPr lang="en-US" dirty="0"/>
              <a:t>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surpris</a:t>
            </a:r>
            <a:r>
              <a:rPr lang="en-US" dirty="0"/>
              <a:t> que      le </a:t>
            </a:r>
            <a:r>
              <a:rPr lang="en-US" dirty="0" err="1"/>
              <a:t>ciel</a:t>
            </a:r>
            <a:r>
              <a:rPr lang="en-US" dirty="0"/>
              <a:t>       proposer que      </a:t>
            </a:r>
            <a:r>
              <a:rPr lang="en-US" dirty="0" err="1"/>
              <a:t>interdire</a:t>
            </a:r>
            <a:r>
              <a:rPr lang="en-US" dirty="0"/>
              <a:t>   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pierre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7A15DD5-45EE-4649-B6F7-F5394DCC4538}"/>
                  </a:ext>
                </a:extLst>
              </p14:cNvPr>
              <p14:cNvContentPartPr/>
              <p14:nvPr/>
            </p14:nvContentPartPr>
            <p14:xfrm>
              <a:off x="2339280" y="102240"/>
              <a:ext cx="6283080" cy="420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7A15DD5-45EE-4649-B6F7-F5394DCC45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29920" y="92880"/>
                <a:ext cx="6301800" cy="43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78817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9247A-7C29-4733-885C-6861F1C5A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01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DA835-D8CD-4636-A401-076D68D04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5617"/>
            <a:ext cx="10515600" cy="5461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Your (familiar) house (domus) earned more points for the </a:t>
            </a:r>
            <a:r>
              <a:rPr lang="en-US" dirty="0" err="1"/>
              <a:t>Neenan</a:t>
            </a:r>
            <a:r>
              <a:rPr lang="en-US" dirty="0"/>
              <a:t> Cup than DF.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Bertrand is sad to think about his lost love.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Ferdinand and Felipe are the bulls I am afraid of.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 who has the gold makes the rules.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947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No written homework due Friday, April 4.</a:t>
            </a:r>
          </a:p>
          <a:p>
            <a:pPr marL="0" indent="0" algn="ctr">
              <a:buNone/>
            </a:pPr>
            <a:r>
              <a:rPr lang="en-US" sz="6000" dirty="0" err="1">
                <a:latin typeface="Cooper Black" panose="0208090404030B020404" pitchFamily="18" charset="0"/>
              </a:rPr>
              <a:t>Étudiez</a:t>
            </a:r>
            <a:endParaRPr lang="en-US" sz="6000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996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770154"/>
            <a:ext cx="10636526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Translate </a:t>
            </a:r>
            <a:r>
              <a:rPr lang="fr-FR" dirty="0" err="1"/>
              <a:t>into</a:t>
            </a:r>
            <a:r>
              <a:rPr lang="fr-FR" dirty="0"/>
              <a:t> French: I </a:t>
            </a:r>
            <a:r>
              <a:rPr lang="fr-FR" dirty="0" err="1"/>
              <a:t>am</a:t>
            </a:r>
            <a:r>
              <a:rPr lang="fr-FR" dirty="0"/>
              <a:t> </a:t>
            </a:r>
            <a:r>
              <a:rPr lang="fr-FR" dirty="0" err="1"/>
              <a:t>sad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the </a:t>
            </a:r>
            <a:r>
              <a:rPr lang="fr-FR" dirty="0" err="1"/>
              <a:t>itsy-bitsy</a:t>
            </a:r>
            <a:r>
              <a:rPr lang="fr-FR" dirty="0"/>
              <a:t> spider </a:t>
            </a:r>
            <a:r>
              <a:rPr lang="fr-FR" dirty="0" err="1"/>
              <a:t>died</a:t>
            </a:r>
            <a:r>
              <a:rPr lang="fr-FR" dirty="0"/>
              <a:t> </a:t>
            </a:r>
            <a:r>
              <a:rPr lang="fr-FR" dirty="0" err="1"/>
              <a:t>because</a:t>
            </a:r>
            <a:r>
              <a:rPr lang="fr-FR" dirty="0"/>
              <a:t> of </a:t>
            </a:r>
            <a:r>
              <a:rPr lang="fr-FR" dirty="0" err="1"/>
              <a:t>acid</a:t>
            </a:r>
            <a:r>
              <a:rPr lang="fr-FR" dirty="0"/>
              <a:t> </a:t>
            </a:r>
            <a:r>
              <a:rPr lang="fr-FR" dirty="0" err="1"/>
              <a:t>rain</a:t>
            </a:r>
            <a:r>
              <a:rPr lang="fr-FR" dirty="0"/>
              <a:t>.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020610A-39DB-4A6A-826B-D645FD941EC0}"/>
                  </a:ext>
                </a:extLst>
              </p14:cNvPr>
              <p14:cNvContentPartPr/>
              <p14:nvPr/>
            </p14:nvContentPartPr>
            <p14:xfrm>
              <a:off x="1137960" y="2122920"/>
              <a:ext cx="10625040" cy="2643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020610A-39DB-4A6A-826B-D645FD941EC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28600" y="2113560"/>
                <a:ext cx="10643760" cy="266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41854</TotalTime>
  <Words>238</Words>
  <Application>Microsoft Office PowerPoint</Application>
  <PresentationFormat>Widescreen</PresentationFormat>
  <Paragraphs>77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Cooper Black</vt:lpstr>
      <vt:lpstr>Office Theme</vt:lpstr>
      <vt:lpstr>Bonjour!</vt:lpstr>
      <vt:lpstr>Travail de cloche</vt:lpstr>
      <vt:lpstr>Bonjour!</vt:lpstr>
      <vt:lpstr>Maurice Chevalier (1888 – 1972) was a French performer who affected a strong French accent when he performed in the United States. To many people, a Frenchman speaking English should sound as he did. </vt:lpstr>
      <vt:lpstr>Avertissement!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582</cp:revision>
  <cp:lastPrinted>2017-02-16T18:41:36Z</cp:lastPrinted>
  <dcterms:created xsi:type="dcterms:W3CDTF">2016-10-03T16:25:09Z</dcterms:created>
  <dcterms:modified xsi:type="dcterms:W3CDTF">2025-04-03T19:27:37Z</dcterms:modified>
</cp:coreProperties>
</file>