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331" r:id="rId2"/>
    <p:sldId id="399" r:id="rId3"/>
    <p:sldId id="409" r:id="rId4"/>
    <p:sldId id="272" r:id="rId5"/>
    <p:sldId id="261" r:id="rId6"/>
    <p:sldId id="404" r:id="rId7"/>
    <p:sldId id="477" r:id="rId8"/>
    <p:sldId id="377" r:id="rId9"/>
    <p:sldId id="376" r:id="rId10"/>
    <p:sldId id="400" r:id="rId11"/>
    <p:sldId id="401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402" r:id="rId20"/>
    <p:sldId id="388" r:id="rId21"/>
    <p:sldId id="389" r:id="rId22"/>
    <p:sldId id="392" r:id="rId23"/>
    <p:sldId id="393" r:id="rId24"/>
    <p:sldId id="394" r:id="rId25"/>
    <p:sldId id="395" r:id="rId26"/>
    <p:sldId id="396" r:id="rId27"/>
    <p:sldId id="391" r:id="rId28"/>
    <p:sldId id="379" r:id="rId29"/>
    <p:sldId id="410" r:id="rId30"/>
    <p:sldId id="374" r:id="rId31"/>
    <p:sldId id="375" r:id="rId3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99"/>
            <p14:sldId id="409"/>
            <p14:sldId id="272"/>
            <p14:sldId id="261"/>
            <p14:sldId id="404"/>
            <p14:sldId id="477"/>
            <p14:sldId id="377"/>
            <p14:sldId id="376"/>
            <p14:sldId id="400"/>
            <p14:sldId id="401"/>
            <p14:sldId id="381"/>
            <p14:sldId id="382"/>
            <p14:sldId id="383"/>
            <p14:sldId id="384"/>
            <p14:sldId id="385"/>
            <p14:sldId id="386"/>
            <p14:sldId id="387"/>
            <p14:sldId id="402"/>
            <p14:sldId id="388"/>
            <p14:sldId id="389"/>
            <p14:sldId id="392"/>
            <p14:sldId id="393"/>
            <p14:sldId id="394"/>
            <p14:sldId id="395"/>
            <p14:sldId id="396"/>
            <p14:sldId id="391"/>
            <p14:sldId id="379"/>
            <p14:sldId id="410"/>
            <p14:sldId id="374"/>
            <p14:sldId id="375"/>
          </p14:sldIdLst>
        </p14:section>
        <p14:section name="Untitled Section" id="{10F5DCAA-7910-4178-AEFC-F50C3F220D48}">
          <p14:sldIdLst/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7T13:51:27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3284 7511 576 0,'0'0'12'0,"0"0"4"0,0 0 0 0,0 0 0 0,0 0-16 0,0 0 0 15,0 0 0-15,-3 8 0 0,3-8 45 0,-4 9 7 16,4-9 0-16,0 9 1 0,0-9 18 0,-3 6 3 15,3-6 1-15,0 0 0 0,0 0-42 0,0 6-8 0,0-6-1 16,-4 6-1-16,4-6 4 0,0 11 1 16,0-11 0-16,0 6 0 0,0 3-7 0,0 0-1 15,0 0 0-15,4 3 0 0,-4-1 2 0,0 1 0 0,3 0 0 0,-3 2 0 16,4 4 1-16,-4-6 0 0,3 3 0 16,1 2 0-16,-1 1-9 0,-3 5-2 0,4-2 0 15,-1 2 0-15,-3-2-12 0,0 3 0 0,4-1 0 0,-4-2 0 16,4 8 40-16,-4-2 6 0,3 2 1 0,-3 0 0 15,0 4-23-15,4-1-4 0,-4-3 0 0,3 7-1 16,-3-4 1-16,0-3 0 0,4 4 0 0,-4-7 0 16,0 4-12-16,0-7-8 0,0-5 9 0,-4 2-9 15,4-8 10-15,-3 3-10 0,3-6 10 0,-4-1-10 16,4-2 16-16,0-6-2 0,0 0-1 0,-3 6 0 16,3-6-2-16,0 0-1 0,-8 6 0 0,5-6 0 15,3 0-1-15,-7-6 0 0,-4 6 0 0,4-6 0 16,-7 0-9-16,7 1 8 0,0-1-8 0,-4 0 8 15,1-3-8-15,-1-3-11 0,1 6 3 0,-4-8 0 16,3 2 8-16,0 0 0 0,1-6 8 0,-4 7-8 16,0-7-16-16,0 3-7 0,-1-2-1 0,1-4-1 15,0 1-11-15,0-1-3 0,3-5 0 0,-3 2 0 16,4-5-20-16,-4 2-4 0,3 4-1 0,0-7-640 0</inkml:trace>
  <inkml:trace contextRef="#ctx0" brushRef="#br0" timeOffset="3419.308">2992 8116 806 0,'0'0'17'0,"-4"6"4"0,4 0 1 0,-4-3 2 0,4 6-24 0,-3-3 0 0,3-1 0 0,0 4 0 0,0-3 73 15,0 0 11-15,0-6 1 0,0 0 1 0,0 0-35 0,0 0-7 16,0 0-2-16,0 0 0 0,0 0-12 16,0 0-2-16,0 0-1 0,0 0 0 0,0 0 21 0,0 0 4 15,0 0 0-15,-7-6 1 0,0 6-25 0,7 0-6 16,0 0-1-16,-4-6 0 0,1-3-9 0,-4 1-3 15,3-4 0-15,-3 3 0 0,0-3-1 0,0-5 0 16,4 2 0-16,-1 3 0 16,0 0-8-16,-3-5 0 0,4 2 0 0,-1 0 0 0,1 7 11 0,-1-10-3 15,4 0-8-15,-3 7 12 0,-1-4-12 0,1-3 0 16,3 1 8-16,0-4-8 0,-7 3 0 0,7 1 0 16,0-4 0-16,0 3 0 0,0 1 0 0,0-4 0 15,0 4 0-15,0-7 0 0,0 4 0 0,0 2 0 16,7 0 0-16,-4-5 0 0,-3 2 0 0,4 4 0 0,3-1 0 0,-4 0 0 15,1-2 0-15,-1 8 0 0,1-6 0 0,3 1 0 16,-3 2 0-16,-1 3 0 0,4-3 0 0,0 7 0 16,-3-1 0-16,3 3 0 0,3-6 8 0,-3 6-8 15,-3 0 0-15,3 1 0 0,7-1 0 0,-3-3 0 16,-1 6 0-16,-3 0-12 0,7 3 12 0,-3 0-10 16,-4 0 10-16,4 0-12 0,6 0 12 0,-6 3-12 15,-1 0 12-15,1 0 16 0,3 3-4 16,0-6-1-16,0 6-29 0,-3-1-6 0,0-5 0 0,3 6-1 15,0 0 13-15,3 0 4 0,-3-6 0 0,1 6 0 16,2-6 8-16,-3 0 0 0,0 3 0 0,-6 0-8 16,2 0 8-16,1 0 0 0,-1 0 0 0,1 3 0 15,-4-1-25-15,0 7-3 0,0 0-1 16,0 0 0-16,-7-1 15 0,4 10 3 0,3-3 1 0,-7 2 0 16,0-2 10-16,0 5-8 0,0-5 8 0,-7 0-8 15,3 2 8-15,1-2 0 0,3-6 0 0,-4 2 0 0,-3-2-12 16,3-6 0-16,1 0 0 0,-4 0-619 15</inkml:trace>
  <inkml:trace contextRef="#ctx0" brushRef="#br0" timeOffset="4125.788">3464 7993 1011 0,'7'6'28'15,"-7"-6"8"-15,-3 5-36 0,3-2 0 0,0 6 0 0,0-3 0 0,0 3 72 0,-4 3 7 16,8-1 1-16,-4 1 1 0,0-3-13 0,3 9-4 15,4-7 0-15,-3 1 0 0,-4 0-51 0,3 6-13 16,1-4 0-16,3-2 0 16,-7 6 28-16,4-10 2 0,3 4 1 0,0 0 0 0,-7 0-6 0,3 0-1 15,1-7 0-15,-1-2 0 0,-3-3-1 0,0 0-1 16,4 6 0-16,-4-6 0 0,0 0 30 0,0 0 7 16,0-6 1-16,0-2 0 0,-7 2-35 0,3-12-6 15,4 3-2-15,0-2 0 0,-3-1-17 0,-4-3 0 16,14-2 0-16,-7 5 0 0,0 1-22 0,0-4-2 15,3 3 0-15,4 1 0 0,-7-1 24 0,4 6 0 0,3 4 0 16,-4-4 0-16,1 0 0 0,-1 6 0 0,4-3 0 0,1 3 0 16,-5 1 0-16,4-1 0 0,0 6 0 0,0 0 0 15,0 0-14-15,0 0 5 0,4-6 1 0,0 6 0 16,-4 0 8-16,7 0 0 16,-4 0 0-16,1 6-8 0,-1-6 8 0,1 0 0 15,0 0 0-15,3 6-8 0,-4-3 16 0,1 2 4 0,-1 7 1 0,-3-6 0 31,4 6-61-31,0 5-13 0,-1 1-3 0,-6 3 0 0,3 2 52 0,-4 4 12 0,1 2 0 16,-1-5 0-16,1 2 0 0,-4 6 0 0,3-2 0 0,-3-4 0 16,4 4 28-16,-4-7 9 0,0-5 2 0,0 2 0 15,0-2-24-15,0-6-5 0,0 0-1 0,0-4 0 16,0-2-18-16,0 6-4 0,0-12-1 0,0 0-541 16,0 0-108-16</inkml:trace>
  <inkml:trace contextRef="#ctx0" brushRef="#br0" timeOffset="4895.075">4780 7987 1728 0,'0'0'38'0,"0"0"8"0,0 0 2 0,-7 0 0 0,-4 0-39 0,4 0-9 0,0 0 0 0,-3 0 0 16,3 0 104-16,-4 6 20 0,1 0 3 0,-5-6 1 15,5 5-68-15,-8-2-12 0,8 3-4 0,-4 3 0 16,-8 0-28-16,8 3-7 0,0-1-1 0,0 1 0 0,-7 3 4 0,7 8 0 16,3-11 0-16,1 9 0 0,-8-4-26 0,11 1-5 15,0 3-1-15,3-1 0 0,-3 1 32 0,4-4 7 16,6 1 1-16,-3 3 0 15,0-10-68-15,0 4-12 0,7-3-4 16,-3-3 0-16,-1-1 72 0,4-2 13 0,8 0 3 0,-5 0 1 16,-3-6-25-16,4 0 0 0,3 0 0 0,-4-6 0 0,5 0-24 0,-1-8 2 15,0-1 1-15,0 0 0 0,7-2 21 0,-7-7 0 16,-7 4 0-16,7-13 0 0,-3 4 0 0,3-6 0 16,-3 2 0-16,-1-8 0 0,-3 9 0 0,0-4 0 15,0-2 0-15,-3 0 0 0,-1 0 0 0,1 2 0 16,-1-2-9-16,-3 3 9 0,-3-3 0 0,3-3 0 0,0 2 0 15,-4 4 0-15,1 3 0 0,-1-1 0 0,1 10 0 16,-1-6-10-16,1 2 10 0,-1 4 0 0,1 2 8 0,-4 3-8 16,3 1 0-16,-3-1 0 0,4 9 0 0,-4-3 0 15,7 7 0-15,-8 5 0 0,8 0 0 0,0 0 0 16,0 0 0-16,-3 5 0 0,-1 1 0 0,1 9 0 16,3 3 0-16,0-1 0 0,0 10 0 15,0 2 0-15,3-2 0 0,1 8 0 0,3 3 0 0,0 3 0 16,0-3-47-1,0 7-13-15,4-4-4 0,-1 3 0 0,-3 0 103 0,4 3 20 0,7 3 4 0,-8-6 1 16,-6 3-52-16,6-3-12 0,1 0 0 0,-1-8 0 16,-2 2 0-16,-1-9 0 0,0 4 0 0,0-13 0 15,-4 4-12-15,1-7-4 0,3 1-2 0,-4-6 0 16,-3 2 18-16,0-8 0 0,7 0 0 0,-7 6 0 16,0-12-31-16,0 0-5 0,7 0-2 0,-3 0 0 15,7-6-130-15,-8 0-27 0</inkml:trace>
  <inkml:trace contextRef="#ctx0" brushRef="#br0" timeOffset="5390.638">5196 8166 1314 0,'-7'0'37'0,"7"0"8"0,0 0-36 16,-3-6-9-16,-1 6 0 0,1-6 0 0,-1 3 72 0,1 1 12 15,-1-1 2-15,1 0 1 0,-1 0 14 0,-3 0 3 16,0 3 1-16,4-6 0 0,-8 6-33 0,4 6-6 16,0-6-2-16,0 3 0 0,0 3-51 0,3-1-13 15,-3 4 0-15,0 3 0 0,0-6 0 0,0 9 0 0,3-4 0 0,1 7 0 16,-1-6 0-16,4 5 0 0,0-2 0 0,0 3 0 16,0-7 0-16,0 7 0 0,4-3 0 0,-4 2 0 15,3-5 0-15,1 0 0 0,3-3 0 0,-3 0 0 16,-1-1 0-16,4-2 0 0,0 0 0 0,0 6 0 15,0-6 0-15,0 0 0 0,0-6 0 0,0 0 0 16,8 0 17-16,-8 0 1 0,0-6 0 0,0 0 0 16,3-6-10-16,1-2-8 0,-4-4 12 0,0 0-12 15,0-2 12-15,0-4-12 0,-3 6 12 0,-1-11-12 16,1 9 0-16,-1-4 0 0,-3 3-10 0,4 4 10 16,-4-1-26-16,-4 1 2 0,4-1 1 0,-3 9 0 15,3-3 23-15,-4 1 0 0,1 5 0 0,-1-6 0 16,1 6 0-16,-1 3 0 0,-3 0 0 0,0 3 0 0,7 0 0 15,-7 3 0-15,-4 0 0 0,4 3 0 16,-3 6 0-16,6-6 0 0,-6 5 0 0,3 1 0 16,-4 3 0-16,0-1 0 0,4 1 0 0,0-3 0 0,0 0-22 0,4-1 0 15,-1 1 0-15,1-3 0 0,-1-3 35 0,1 0 7 16,-1 0 2-16,4-6 0 16,0 0-69-16,0 0-13 0,4 6-4 0,3-6 0 15,0 0-84-15,3 0-16 0,4 0-4 0</inkml:trace>
  <inkml:trace contextRef="#ctx0" brushRef="#br0" timeOffset="5692.666">5482 8131 828 0,'0'0'18'0,"0"0"4"0,0 0 1 0,0 0 0 0,0 0-23 0,0 0 0 0,0 0 0 0,0 0 0 16,0 0 64-16,-3 12 8 0,3-4 1 0,0 1 1 15,0-3-12-15,0 6-2 0,0 0-1 0,0-4 0 16,0 4-7-16,3 6-2 0,-3 0 0 0,4-7 0 16,-4 7-2-16,0 2-1 0,3-8 0 0,-3 3 0 15,0 0-22-15,0-1-4 0,4-2-1 0,-1 0 0 16,1-3 8-16,-4 0 0 0,3-4 1 0,-3 4 0 0,0-9-29 15,4 6 0-15,-1 0 0 0,-3-6-540 16,0 0-110-16</inkml:trace>
  <inkml:trace contextRef="#ctx0" brushRef="#br0" timeOffset="5868.683">5369 7746 1267 0,'0'0'28'0,"-7"6"5"0,4-3 2 0,-1 5 1 0,4-8-36 0,-3 3 0 15,3-3 0-15,0 0 0 0,0 0 0 0,0 0 0 16,0 0 0-16,0 0 0 0</inkml:trace>
  <inkml:trace contextRef="#ctx0" brushRef="#br0" timeOffset="6269.651">5687 7443 1314 0,'0'0'37'0,"0"0"8"0,-4 9-36 16,1 0-9-16,-1 5 0 0,4 4 0 15,-3-3 99-15,3 8 17 0,0 1 4 0,-4-1 1 0,4 4-33 0,4-1-8 16,-4 3 0-16,3 1-1 0,1 2-26 0,-1-8-5 16,1 5 0-16,-1-2-1 0,4-1-20 0,-3 9-4 15,3-11-1-15,0 8 0 0,0 3-12 0,0-2-2 16,0-4-8-16,4 4 12 0,-8-1-25 0,4-3-6 15,7 4-1-15,-7-4 0 0,1 3 20 0,-5 4 0 16,8-16 0-16,-4 10 0 0,0-7 0 0,0 4 0 16,3-4 0-16,-3 1 0 0,-3-4 0 0,3 4 0 0,0-4 0 15,-3 4 0-15,-4-12 0 0,3-1-12 0,1 1 12 16,-4-6-10 0,0-6-39-16,0 0-8 0,0 0-2 0,0-3 0 15,-4-9-157-15,1 3-32 0,-1-35-7 0,-3 15-1 0</inkml:trace>
  <inkml:trace contextRef="#ctx0" brushRef="#br0" timeOffset="6545.182">5609 8004 1486 0,'0'0'32'0,"0"0"8"0,0 0 0 0,0 0 3 0,0 0-35 0,0 0-8 0,0 0 0 0,0 0 0 0,0 0 84 0,0 0 16 16,0 0 2-16,0 0 1 0,0 0-38 0,0 0-7 16,0 0-2-16,0 0 0 0,0 0-36 0,0 0-7 15,0 0-1-15,4 3-1 0,3 0-11 0,0 0 0 16,3-3 0-16,5 3 0 0,-1-3 0 0,-4 0 0 16,4 3 0-16,4-3 0 15,0 0-36-15,-1 0 0 0,4 0 0 0,4 0 0 16,-7 0-74-16,3 3-14 0,0-3-4 0,4-3-614 15</inkml:trace>
  <inkml:trace contextRef="#ctx0" brushRef="#br0" timeOffset="7566.693">6664 8019 669 0,'0'0'14'0,"0"0"3"0,0 0 1 0,0 0 2 0,0 0-20 0,0 0 0 0,0 0 0 0,0 0 0 15,0 0 50-15,0 0 6 0,0 0 0 0,0 0 1 16,0 0-1-16,0 0-1 0,0 0 0 0,0 0 0 15,0 0-1-15,0 0 0 0,0 0 0 0,0 6 0 16,0 0-10-16,0 6-1 0,4-1-1 16,-4 1 0-16,3-3-16 0,-3 9-3 0,0-1-1 0,4 1 0 15,-4 0 26-15,3-4 6 0,1 4 1 0,-4 0 0 16,3-1-34-16,-3-2-6 0,0 3-2 0,4-13 0 16,-4 4-1-16,0 0 0 0,0-3 0 0,0-6 0 15,0 0 4-15,0 0 0 0,0 0 0 0,0 0 0 16,3-9 7-16,-3 3 1 0,4-3 1 0,-1-2 0 15,1-7-25-15,-4 0 8 0,3 4-8 0,1-4 0 16,-1-3 0-16,1-2 0 0,-1 5 0 0,1 7 0 0,-1-13 0 16,1 9-11-16,0-2 11 0,3 5-12 0,-7-3 12 15,3 3-8-15,1 7 8 0,-4-7-8 0,3 6-4 0,-3 0 0 16,7 6 0-16,-7 0 0 0,0 0 0 16,4 0 0-16,6 6 0 0,-3 0 0 0,-3 6-8 15,-1-4-3-15,4 7 0 0,-3 0 0 0,3 8 59 0,-3-8 11 16,-1 9 2-16,4-7 1 0,-3 4 22 0,-1-4 5 15,1 1 1-15,-1 0 0 16,1-10-86-16,-1 4-18 0,1 0-3 0,-1-6-1 0,-3 0 30 0,0-6 10 16,0 0 0-16,0 0 0 0,0 0 1 0,0 0 0 15,0 0 0-15,4-6 0 0,-1 0-11 0,1-3 10 16,-4 0-10-16,4 1 10 0,-1-4-10 0,1 0 0 0,3 0 0 16,-4 1 0-16,1 2-20 0,3-3 3 0,-4 6 1 15,4-6 0-15,-3 6-4 0,-1 1 0 0,1-1 0 16,-4 6 0-16,7-9-2 0,-3 9-1 0,-1 0 0 0,4 9 0 15,-3-9 2-15,3 6 0 0,0-1 0 0,-4 1 0 16,4 6 9-16,0-6 3 0,-3 3 0 0,3 0 0 16,-4-4 9-16,5 4 0 0,-5-3 0 0,1 0-8 15,-1 0 8-15,4 6 0 0,-3-6 0 16,3-1 0-16,-4 1 0 0,4 0 0 16,-3 3 0-16,-1 3 0 0,1-6 0 0,-1 5 0 0,1-5 8 0,3 3-8 15,-3 9 28-15,3-12 2 0,-7 5 0 0,3 1 0 16,1-9-42-16,3 9-9 0,-7-6-2 0,3 0 0 15,4-1-14-15,-3-5-3 16,-4 0-1-16,3 6-491 0,4-12-97 0</inkml:trace>
  <inkml:trace contextRef="#ctx0" brushRef="#br0" timeOffset="8022.729">7200 7999 1265 0,'-3'17'36'0,"-1"-2"8"0,4-9-36 0,-3 11-8 0,-1-2 0 0,4 0 0 16,-3 5 95-16,3-2 17 0,0 0 3 16,0 2 1-16,3-8-39 0,-3 6-7 15,0-4-2-15,4-2 0 0,-4 0-37 0,3-6-8 0,-3 6-2 16,4-7 0-16,3-5-21 0,-4 0 0 15,4 3 0-15,0-3 0 0,0-3 32 0,0-2 3 16,4-1 0-16,-4-6 0 0,4-3-35 0,3 0 0 0,-7-5 0 0,3 2 0 31,1-2-26-31,-4-4-6 0,0 7 0 0,0-7-1 16,0 9-25-16,0-2-5 0,-3 5-1 0,-1-3 0 16,-3 3 12-16,-3 7 1 0,3-7 1 0,-4 12 0 0,-3-6 22 0,0 6 4 0,0 0 0 0,-3 0 1 15,2 0 23-15,-2 6 10 0,-1 6-1 0,8-7 0 16,-15 1 24-16,8 6 5 0,3 3 1 0,-4 8 0 15,4-8-11-15,-4 9-3 0,1-1 0 0,6 1 0 16,-3 2 15-16,4-2 2 0,-1 2 1 0,1 3 0 16,3-5-18-16,3-4-3 0,-3 1-1 0,4 3 0 0,-1-7-21 15,4 1 0-15,0-6 0 0,4-1 0 0,-1-2 0 16,1 3 0-16,3-6 0 0,0 0 0 0,0-6-8 16,4-6-7-16,3 0-1 0,0-6 0 15,0-2-133-15,1-1-27 0</inkml:trace>
  <inkml:trace contextRef="#ctx0" brushRef="#br0" timeOffset="8334.218">7489 7461 1314 0,'0'0'37'0,"0"0"8"0,0 0-36 0,0 5-9 0,0 4 0 0,-3 3 0 16,3 0 40-16,0-3 7 0,0 8 1 0,0 1 0 16,0 0 25-16,0 5 6 0,3-2 1 0,1 2 0 15,0 1-32-15,-1 8-5 0,4-8-2 0,-3 8 0 16,3 3-13-16,3 3-4 0,-6-5 0 0,6 8 0 16,-3 3-24-16,0 0 0 0,4-3 0 0,-4 3 0 15,4 0 14-15,-4-5 1 0,0-4 0 0,0 3 0 16,0-3-15-16,-4-8 0 0,5-4 0 0,-5 4 0 15,4-10-23-15,-3 1-4 16,-1 0-1-16,1-9 0 0,3-1-68 0,-7 1-15 16,0-3-2-16,0-6-621 0</inkml:trace>
  <inkml:trace contextRef="#ctx0" brushRef="#br0" timeOffset="8572.681">7415 7875 1263 0,'-3'3'28'0,"-1"0"5"0,4 0 2 16,-3 3 1-16,-1-3-36 0,-3 0 0 0,4 3 0 0,-1-1 0 0,1 1 87 0,-1-6 10 15,4 0 3-15,0 0 0 0,0 0-23 0,0 0-4 0,4 6-1 0,-4-6 0 16,3 6-42-16,1 0-9 0,10-6-1 0,-11 6-1 16,8-6-19-16,0 6 0 0,3-6 0 0,3 0 0 15,4 0 8-15,-3 0-8 0,0 0 0 16,3-6 0-16,-4 0 0 0,5 0-16 15,-1 0 2-15,0-6 0 16,-3-8-30-16,3 8-5 0,0-11-2 0,-3 2-748 0</inkml:trace>
  <inkml:trace contextRef="#ctx0" brushRef="#br0" timeOffset="8839.682">7807 7511 1267 0,'0'0'28'0,"-4"14"5"0,4-2 2 0,-3 0 1 0,-1 0-36 0,1 2 0 0,3 1 0 0,-4 6 0 16,4-1 58-16,-3 1 5 0,6 5 1 0,-3-5 0 16,0 8 0-16,0-5 0 0,4 2 0 0,-1 3 0 0,1-2 2 0,-1 8 1 15,1-8 0-15,3 8 0 0,-3-3-56 0,3 4-11 16,0-4 0-16,0 3 0 0,0-2 12 16,0-10 7-16,0 6 1 0,0-8 1 0,0 5-21 0,-3-2 8 15,3 0-8-15,-4-7 0 0,1 4 0 0,-1-4 9 16,4-5-9-16,-3 6 0 0,-4-4 0 15,3-2 0-15,-3 0-10 0,4-3 10 16,-4 0-58-16,0-3-4 0,3-1-1 0,-3-5 0 16,0 0-119-16,0 0-24 0,7-14-5 0,-3-7-1 0</inkml:trace>
  <inkml:trace contextRef="#ctx0" brushRef="#br0" timeOffset="9077.523">7694 7963 1314 0,'7'12'37'0,"-7"-6"8"0,-3 0-36 0,3-6-9 0,0 12 0 0,0-7 0 15,0-2 53-15,0 3 9 0,3 0 2 0,1 0 0 16,-1 0 0-16,-3-6 0 0,7 6 0 0,-3 0 0 16,-1 0-26-16,1-6-5 0,6 5-1 0,-3 1 0 15,1-6 0-15,2 0 0 0,1 6 0 0,-1-6 0 16,1 0-32-16,-1 0-22 0,5 0 3 0,-1 0 1 15,0 0 18-15,-4 0 0 0,8 0 0 0,-4 0 0 32,0-6-42-32,-3 6-5 0,6 0-1 0,-2-6-745 0</inkml:trace>
  <inkml:trace contextRef="#ctx0" brushRef="#br0" timeOffset="9507.511">8149 8093 1314 0,'0'0'37'0,"0"0"8"0,0 0-36 0,0 6-9 0,7-1 0 0,-7 1 0 0,0 0 53 0,0 6 9 15,0-9 2-15,4 9 0 0,-1-4 34 0,-3 7 7 16,7-9 2-16,-3 12 0 0,-1-10-60 0,-3 4-12 16,7 6-3-16,-3 0 0 0,-4-7-15 0,3 7-3 0,1-3-1 0,-4-4 0 15,0 1 0-15,0 0 0 16,4-3 0-16,-4-3 0 0,0-1-5 0,0-5-8 15,0 0 11-15,0 0-11 0,0 0 53 0,0 0 4 16,0 0 1-16,-8 0 0 0,1-11-25 0,0 5-5 0,4-9 0 0,-4 3-1 16,0 1 29-16,3-1 7 0,4-6 1 0,-7 9 0 15,0-8-64-15,4 5-28 0,-1-3 3 0,1 4 0 16,-1-7 25-16,0 12 0 0,4-6 0 0,0 1 0 16,-3 2-8-16,3 0 8 0,3 6-8 15,-3-3 8-15,0 6-12 0,0 0 4 0,0 0 0 0,0 0 0 16,0 0-4-16,4-6-1 0,3 0 0 0,-3 6 0 15,-4 0-2-15,3-6 0 0,4 6 0 0,0-5 0 16,-7-1-1-16,7-3 0 0,0 3 0 0,0 0 0 16,0 0-24-16,4 0-6 15,0 0-1-15,3 1 0 0,-4-7-13 16,1 6-4-16,3 0 0 0,0 0 0 16,0 3-102-16,4 3-21 0,-4 0-4 0</inkml:trace>
  <inkml:trace contextRef="#ctx0" brushRef="#br0" timeOffset="10013.818">8456 8031 1325 0,'0'0'37'0,"0"0"9"0,0 0-37 15,0 0-9-15,0 0 0 0,0 0 0 0,-3 6 51 0,3 0 8 16,0 0 1-16,0-1 1 0,3 1 21 0,-3 3 4 15,4-3 1-15,-1 3 0 0,4 0-40 0,-3 2-8 0,-1-5-2 0,4 0 0 16,0 0-19-16,0 0-4 0,-3 3-1 0,3-6 0 16,4 3-13-16,-4-1-12 0,0-2 3 0,-4 3 0 15,4-6 9-15,0 0 0 0,0 0 0 0,-3 0 0 16,3 0 15-16,-4 0 5 0,1-6 0 0,0 6 1 16,-1-3-6-16,-3 3-2 0,0 0 0 0,0-2 0 15,4-4 2-15,-4 6 0 0,0-6 0 0,0-3 0 16,0 9-4-16,-4-6-1 0,1 0 0 0,-1 0 0 15,4 0-10-15,-7 1 8 0,3-1-8 0,-3-3 8 16,4 6-8-16,-1 0 0 0,-3 0 0 0,0 0 0 16,0 0 0-16,0 0-9 0,4 3 9 0,-4 0-10 15,-1 0 10-15,5 3-13 0,-4 3 5 0,0-3 8 16,3 3-15-16,1 9 5 0,-1-10 1 0,1 7 0 16,-1 0 1-16,1-3 0 0,-4 3 0 0,7-1 0 0,-4 1 8 0,1 6 0 15,3-10 0-15,0 4-8 0,0 0 8 16,3 0 0-16,-3 0 10 0,4-1-10 15,-1-2 16-15,4 3-2 0,-3 0-1 0,3-7 0 0,0 7-13 0,0-3 11 16,0 3-11-16,4-3 10 0,-1-1-10 0,1 4 0 16,-4-6 9-16,3 6-9 0,-3-9 0 0,4 3 0 15,-4 0 0-15,4-3 0 0,-1-3-10 0,1 0-6 16,-4 0-2-16,3 0 0 16,1 0-119-16,0-3-24 0,-1 0-5 0,1-3-355 15,-1 3-71-15</inkml:trace>
  <inkml:trace contextRef="#ctx0" brushRef="#br0" timeOffset="10818.511">9821 7752 1267 0,'-24'0'28'0,"17"0"5"0,0 0 2 0,-1 3 1 0,-6 2-36 0,7-5 0 0,0 0 0 15,-3 3 0-15,-1-3 64 0,4 3 5 0,0-3 2 0,-4 3 0 16,1-3-11-16,-1 3-3 0,4-3 0 0,0 3 0 16,-3 0 2-16,2-3 0 0,1 6 0 0,0-6 0 15,0 6-43-15,0 0-16 0,0-6 11 0,4 6-11 16,-4-1 0-16,0 4 0 0,3 0 0 0,-3-3 0 16,3 3 0-16,-3 3 0 15,4-1 0-15,-1 1 0 0,1-6 0 0,-1 3 0 0,4 3 0 0,-3-1 0 16,-1-5 0-16,1 0 0 0,6 0 0 0,-6 0 0 15,3-6 0-15,0 6 0 0,0-6 0 0,0 0 0 16,0 0 0-16,3 9 0 0,1-9 0 0,-1 2 0 16,-3-2 0-16,7 0 0 0,0 0 0 0,0 0 0 15,0 0 0-15,4-2 0 0,0 2 0 0,-4-3 0 16,0-3 0-16,3 6 0 0,1 0 0 0,0 0 0 16,-8 0 0-16,8 0 0 0,-4 0 0 0,3 6 0 0,-6-3 0 15,3-1 0-15,3 4 0 0,-2 3 0 0,-5-3 0 0,1 0 0 16,3 6 0-16,-4-1 0 0,1-2 0 0,-1 3 0 15,1 0 0-15,-1 5 0 0,-6-5 0 0,3 0 0 16,0 3 0-16,0 2 0 0,-4-5 0 0,1-3 0 16,3 3 0-16,-4-4 0 0,-3 1 0 15,0 3 0-15,4-6 0 0,-5 0 0 0,1 0 44 0,0 0 2 16,0-4 1-16,0 4 0 0,-3 0-24 0,3-3-5 16,3 0-1-16,-3 3 0 0,-4-6-25 15,4 0-6-15,0 0-1 0,0 0 0 0,0 6 15 0,0-6 0 16,0 6 0-16,0-6-9 15,0 0-31-15,0 0-5 0,7 0-2 0,-4 0 0 16,4 0-14-16,0 0-3 0,0 0-1 0,-7 0-476 16,7 0-95-16</inkml:trace>
  <inkml:trace contextRef="#ctx0" brushRef="#br0" timeOffset="11460.744">10005 7840 1074 0,'0'0'30'0,"0"0"8"0,0 0-30 0,0 0-8 16,-4 6 0-16,4-6 0 16,0 0 52-16,-3 6 8 0,-1-1 3 0,4 1 0 0,0-6 53 0,-3 6 10 15,-4 0 2-15,3 0 1 0,1-3-53 0,-1 3-10 16,-3-3-2-16,3 6-1 0,-3-4 1 0,4 1 1 16,-1-6 0-16,4 0 0 0,-3 6-52 0,-1 0-13 15,1 0 0-15,-1 0 0 0,1 0 0 0,-1-6-12 16,4 11 3-16,-3-5 0 0,3 3 9 0,-4 3 12 15,4-6-2-15,0 11-1 0,0-5-9 0,4 3-12 0,-4 3 2 16,0-7 1-16,3 4 9 0,1 3 12 0,-1-7-2 0,1 1-1 16,3 0-9-16,0 0 0 0,-4-1 0 15,4-2 0-15,-3-3 0 0,3 0 0 16,-3-6 0-16,3 6 0 0,-4-6 0 0,1 6 0 0,-1-6 0 16,4-6 0-16,-3 6 0 0,-1-6 0 0,1 6 0 15,-1-6 0-15,4 0 0 0,-3-3 0 16,-1 1 0-16,1-4 0 0,0 3 0 0,-4-3 0 0,3 6 0 0,-3-5 0 15,0-4 0-15,0 3 0 0,0 6 0 0,0-5 0 16,0-1 24-16,0-3 2 0,0 6 1 0,-3 0 0 16,3 4-27-16,0-7-14 0,-4 6 2 0,4 0 0 15,-4-6-12-15,1 9-3 0,-1-3 0 16,1 1 0-16,-1-1-13 0,1 6-2 0,-4-6-1 0,0 0 0 16,3 6 20-16,-3-6 4 0,-3 6 1 0,-1 0 0 15,0 0 18-15,1 0-12 0,-4 0 12 0,3 0-10 16,1 0 10-16,-5 0 8 0,5 6-8 0,3-6 11 0,-4 6-11 0,4 0 0 15,0-6 0-15,4 9 0 0,-5-7-12 0,5 4-2 16,3-6 0-16,-4 3 0 16,4 3-126-16,4 0-26 0,3 0-5 0</inkml:trace>
  <inkml:trace contextRef="#ctx0" brushRef="#br0" timeOffset="11902.425">10185 7890 1483 0,'0'0'32'0,"-4"6"8"0,4 11 0 0,0-5 2 0,-3 0-34 16,-1 11-8-16,4-2 0 0,0 2 0 0,-3-2 56 0,-1 3 10 0,4-4 2 0,-3 4 0 15,3-13-4-15,-4 7 0 0,4-3 0 0,0-6 0 16,-4-4 0-16,4 4 0 0,0-9 0 0,0 0 0 16,0 0 0-16,-3-9 0 0,3 1 0 0,-4-7 0 15,-3-3-51-15,4 1-13 0,6-7 0 0,-6 4 0 16,-1-4 0-16,4 3 0 0,0 4 0 0,0-1 0 16,0 1 0-16,0 2 0 0,4 3 0 0,-1 6 0 15,-3-6 0-15,4 7 0 0,-1-4 0 0,1 6 0 16,3 0-48-16,-3 6-13 15,6-3-3-15,-3 6 0 0,0 5 42 0,4 1 8 0,-1 0 2 0,5 0 0 16,-5 8-1-16,1 4 0 0,3-4 0 0,0 4 0 16,-4 5 13-16,5-5-9 0,-5 8 9 0,1-5-8 15,-1-4-22-15,1 7-4 0,-1-4-1 0,1-2 0 16,-4-1 35-16,4 3 0 0,-4-8 0 0,0 0 0 0,0-4-20 0,0-2 4 16,0 0 0-16,-3-3 0 15,3-3-180-15,-4-6-35 0,1 0-7 0,3-3-2 0</inkml:trace>
  <inkml:trace contextRef="#ctx0" brushRef="#br0" timeOffset="12740.558">11236 7734 1087 0,'-11'0'24'0,"11"0"4"0,0 0 2 0,-7 6 1 0,0-6-31 0,0 0 0 0,0 6 0 0,0-6 0 16,-3 6 97-16,2-6 14 0,-2 8 2 16,-1 1 1-16,1 6-47 0,-4-9-10 0,7 6-1 0,-8-1-1 15,1-2-10-15,4 0-1 0,-1 6-1 0,1-4 0 16,-1 1-11-16,0 0-1 0,1 0-1 0,3 2 0 31,-4-2-48-31,4 0-10 0,4 0-1 0,-4 2-1 0,3-2 30 0,1 0-9 0,3 6 9 0,-4-13 0 31,4 4-31-31,0 3-1 0,0-6 0 0,4 6 0 0,-4-6 32 0,3-1 0 0,1 1 0 0,-1 0 0 16,4-3 16-16,0 0 8 0,0-3 3 0,0 0 0 16,4 0-27-16,-4-3 8 0,7 0-8 0,-3-3 0 15,-4-5 33-15,3 5 2 0,1-6 0 0,-1 3 0 16,-6 0-35-16,-1 0-19 0,5 4 3 0,-1-7 0 15,-7 6 16-15,3 0 9 0,-3 0-1 0,4 0 0 16,-8 0 0-16,4 6 0 0,0 0 0 0,0-3 0 16,-7 1 12-16,4-1 3 0,3 3 0 0,-4-6 0 0,-3 6-9 15,3 0-2-15,4 0 0 0,0 0 0 16,-7 0-37-16,0-6-8 0,7 6-2 0,0 0 0 16,0 0 53-16,0 0 10 0,0 0 3 0,0 0 0 0,0 0-31 0,0 0 0 15,0 0-13-15,0 0 4 0,0 0-3 0,0 12-1 16,4-7 0-16,-4 4 0 0,0-3 5 0,3 6 8 15,1-6-13-15,-1 11 5 0,1-8 8 0,-1 9 0 16,5-6-9-16,-1 5 9 0,-4-5 0 0,1 9 0 16,3-4-9-16,0 1 9 0,0-6 0 15,0 2 0-15,3-2 0 0,-2 0 0 16,-1 0-36-16,0-4-8 0,3-2 0 0,1-3-508 0,-1-3-102 16</inkml:trace>
  <inkml:trace contextRef="#ctx0" brushRef="#br0" timeOffset="13144.39">11437 7887 1648 0,'0'0'36'0,"0"0"8"0,-3 3 2 0,-1 3 0 0,0 0-37 0,1-1-9 0,-4 7 0 0,3-6 0 16,1 0 49-16,3 6 8 0,-4-3 2 0,4 2 0 15,-3 1-17-15,3 0-3 0,0 5-1 0,-4-5 0 0,8 3-20 0,-4 3-4 16,0-7-1-16,3-2 0 0,-3 3-1 16,4 0 0-16,-1-1 0 0,1-5 0 0,-4 0 0 0,0-6-1 15,0 0 0-15,0 0 0 0,0 0 25 16,0 0 6-16,0 0 1 0,0 0 0 16,0 0-4-16,0 0-1 0,0-12 0 0,-4 7 0 15,1-13 21-15,-1 6 4 0,1 3 1 0,3-14 0 16,-4 8-79-16,1 0-15 0,3 1-3 0,-4-4-1 0,4 6 20 15,0 1 4-15,0-4 1 0,4 3 0 0,-4 6-2 0,3 0 0 16,1-5 0-16,-4-1 0 16,3 6-13-16,-3 3-4 0,4 0 0 0,-1 0 0 15,1 3-15-15,3 0-3 0,-4 0-1 0,5 0 0 16,-1 0 0-16,3 0 0 0,1 0 0 0,-1 3 0 16,1-6-25-16,3 3-4 0,4 0-2 0,-1 0 0 15,1-6-93-15,0 6-18 0,3-6-4 0,0 6-1 0</inkml:trace>
  <inkml:trace contextRef="#ctx0" brushRef="#br0" timeOffset="13796.391">11917 7834 1116 0,'0'0'32'0,"-7"-3"6"0,7 3-30 0,-7-3-8 0,0-6 0 0,0 6 0 16,-4 0 92-16,4-3 16 0,-4 1 4 0,1 5 1 16,-1 0-20-16,1 0-4 0,-1 0-1 0,4 0 0 15,-7 5-45-15,3 1-10 0,4 0-1 0,-3 3-1 16,-1 0-15-16,1 6-4 0,2-4 0 0,-2 4 0 0,-1 0 6 0,4 11 1 16,4-8 0-16,-1 5 0 0,1 4-5 0,-1-7-1 15,8 4 0-15,-4-6 0 0,0-1-1 0,3 1-1 16,4 2 0-16,-3-8 0 0,-1 0 8 0,4-3 1 15,0 0 1-15,0-4 0 0,-3-2-21 0,0 3 0 16,3-6 0-16,0 0 8 0,0 0 32 0,0-6 8 16,0 1 0-16,0-4 1 0,0-3-29 0,-4 6-5 15,4-12-2-15,-3 7 0 0,0-7-13 0,-1 3 0 16,1 4 0-16,-4-7-10 0,0 3-6 0,0 3 0 16,3 7-1-16,-3-13 0 0,-3 12-5 0,3 0-1 0,0-3 0 15,0 6 0 1,0 3-4-16,0 0-1 0,0 0 0 0,0 0 0 15,0 0-16-15,0 0-3 0,0 0-1 0,0 0 0 0,0 6 31 0,0 6 5 0,3-6 2 16,1 12 0-16,-4-10 10 0,3 7 11 0,1 0-3 0,-1 2 0 16,-3 1 8-16,4 3 0 0,3 2 1 0,0-2 0 15,0 2-7-15,-4 1-2 0,4 2 0 0,1 4 0 16,-1-4 0-16,-4 9-8 0,4-5 12 0,0 2-4 16,-3 3 0-16,-1 4-8 0,4-1 12 0,-3-3-4 15,-4 3-8-15,3-5 0 0,1 2 9 0,-1-6-9 16,-3 4 0-16,0-1 9 0,0-3-9 0,0-2 0 15,0 2 12-15,-3-11-12 0,-1 2 12 0,1 4-12 16,-1-9 13-16,-3 5-4 0,4-5-1 0,-4-3 0 16,0-6-8-16,0 5 0 0,0-5 0 0,-1 0 8 15,-2-6-8-15,-1 0 0 0,1 0-10 0,-4-3 10 16,0 0-12-16,-1-6 3 0,-2 1 1 0,3-4 0 16,-7 0 0-16,3-3 0 0,0-2 0 0,1-1 0 15,-5-5-29-15,5 5-6 0,3-8-1 0,0 5 0 16,-1-3-17-16,1 1-4 0,7-7-1 0,4 10-474 15,-4-9-96-15</inkml:trace>
  <inkml:trace contextRef="#ctx0" brushRef="#br0" timeOffset="14405.216">11973 7907 1717 0,'0'0'37'0,"0"0"8"0,0 0 2 0,0 0 2 0,-3 6-39 0,3 0-10 0,0 0 0 0,-4 0 0 16,4 0 67-16,0 0 11 0,0 3 2 0,0-7 1 16,0 4-37-16,4 3-7 0,-1-3-1 0,4 0-1 15,-3 0-17-15,-1-6-3 0,4 12-1 0,1-12 0 0,-5 5-14 16,4-5 0-16,0 3 0 0,0-3 0 0,0-3 0 0,0 3 0 16,4-5 0-16,-4 5 0 0,0-12 0 0,0 12 0 15,4-6 0-15,-4-6 0 0,0 3 0 0,0 3 0 16,0-5 0-16,0 5 0 0,-4 0 0 0,1-6 0 15,3 6-11-15,-7 0 11 0,0 1-18 0,4-4 4 16,-4 6 1-16,0 0 0 0,0 0-10 0,-4-3-1 16,4 6-1-16,0 0 0 15,-4-3-4-15,1 3-1 0,-4 0 0 0,0 0 0 0,0 0 16 0,0 0 3 16,0 3 1-16,-4 0 0 0,1-3 10 0,-1 3 14 16,4 3-3-16,-4-3-1 0,1 6 1 0,3-4 0 15,0 7 0-15,0-6 0 0,-4 6-11 0,7 0 0 16,1-1 0-16,-4 4 0 0,3-3 0 0,1 5 0 0,-1-5 0 15,1 3 0-15,-1 3 0 0,4-1 0 16,4-8 0-16,-4 9 0 0,0-7 0 0,3-5 0 0,4 6 0 0,0-3 0 16,-3 3 23-16,3-4 2 0,4 1 1 0,-4-3 0 31,0 0-42-31,3 0-8 0,4 0-1 0,-3 0-1 0,0-3 26 0,-1 0 0 0,4-3 0 0,0 0 0 31,0-3-56-31,-3 0-7 0,3-3-1 0,0-6 0 0,0 6-147 16,-3-6-29-16</inkml:trace>
  <inkml:trace contextRef="#ctx0" brushRef="#br0" timeOffset="14844.515">12287 7963 1153 0,'0'0'32'0,"0"0"8"0,0 0-32 0,0 0-8 0,0 0 0 0,0 0 0 16,0 0 88-16,0 0 16 0,0 0 4 0,-3 12 0 0,3-12-35 0,0 6-6 15,0-6-2-15,0 6 0 0,-4 6-26 16,4-7-6-16,4 4-1 0,-4 0 0 0,0 0-17 15,0-3-4-15,0 0-1 0,3 5 0 0,-3-5-2 0,0-6-8 16,4 6 12-16,-4-6-4 0,0 0 0 0,0 0 0 16,0 0 0-16,0 0 0 0,0 0 2 0,0 0 0 15,0 0 0-15,0 0 0 0,0 0 1 0,0 0 0 16,0 0 0-16,0 0 0 0,0 0-11 0,3 0-12 16,4-6 2-16,-3 6 1 0,-1-6 9 0,1 1-8 0,3-1 8 15,-3 0-8-15,-1 0 8 0,4 6 0 16,-3-9 0-16,-1 6-8 0,1-3 8 0,-1 3 0 0,1 0 8 0,-1 0-8 15,1 3 0-15,-1-5 0 0,1 5 0 0,3-12-8 16,-4 12 8-16,-3 0 0 0,0 0 0 0,4-6-8 16,-1 6 8-16,1-6 0 0,-4 6 0 0,7 0 0 15,-3 0 0-15,-1 0-8 16,4 0 8-16,-3 6-8 0,-1-6 8 0,4 0 0 16,-3 6 10-16,-1-6-10 0,4 6 0 0,0 0 0 0,1-1 0 15,-5-2 0-15,4 3 0 0,-3 3 0 0,-1 0 0 0,4-3 0 16,-3 0 18-16,-1 0-2 0,1 5-1 0,-1-5 0 15,1 0-15-15,-1 3-13 0,1 3 2 0,-1-6 1 16,1-1-47-16,0 1-10 16,3 0-1-16,-4 0-1 0,-3-6-47 0,7 0-10 0,-3 0-2 15,-1-6 0-15</inkml:trace>
  <inkml:trace contextRef="#ctx0" brushRef="#br0" timeOffset="15371.985">12651 7190 806 0,'0'0'17'0,"0"0"4"0,0 0 1 0,0 0 2 0,0 0-24 0,0 0 0 0,0 0 0 0,0 0 0 16,0 0 56-16,0 0 6 0,-4 0 2 0,4 0 0 15,0 0 0-15,0 0 0 0,-3 0 0 0,3 0 0 16,0 0 0-16,-8 6 0 0,8-6 0 0,-3 9 0 15,-4 0 0-15,3-1 0 0,4 4 0 0,0 6 0 16,-3-9-52-16,3 8-12 0,0 7 0 0,3-7 0 16,-3 10 47-16,7 2 6 0,0 4 2 0,1 2 0 15,-1 3-37-15,0-5-7 0,0 8-2 0,3 3 0 16,1-3 41-16,-4 3 8 0,0 0 2 0,0-9 0 16,0 4-29-16,0-4-6 0,0 3-1 0,-3 0 0 15,-1-8-2-15,1-4-1 0,-1-8 0 0,1 8 0 0,-4-2-5 16,3-1 0-16,-3-2-1 0,4 2 0 0,-4-5-7 15,3 3-8-15,-3-4 11 0,4-5-11 0,-4 0 8 0,0-3-8 16,0-4 0-16,0-5 0 0,0 0 0 0,0 0 0 16,4 6 0-16,-4-6-9 15,0 0-27-15,0 0-4 0,0 0-2 0,0 0 0 16,0 0-42-16,0 0-8 0,0 0-1 0,0 0-517 16,0-8-103-16</inkml:trace>
  <inkml:trace contextRef="#ctx0" brushRef="#br0" timeOffset="15727.7">12502 7672 1162 0,'0'0'25'0,"0"0"6"0,0 0 1 0,0 0 1 0,-3 6-33 0,3-6 0 0,-4 6 0 0,-3-6 0 16,7 0 77-16,0 0 9 0,0 0 2 0,-3 9 0 16,-1-3-16-16,4-6-2 0,0 0-1 0,0 0 0 15,0 0-10-15,0 0-3 0,0 0 0 0,0 0 0 16,0 0-38-16,0 0-8 0,0 0-2 0,0 0 0 0,7 6 22 16,-3-3 4-16,6 2 1 0,-2-2 0 15,2 3-56-15,1-6-11 0,-1 0-3 0,4 0 0 0,0 0 35 0,4 0 0 16,0 6 0-16,-1-6 0 0,1 0 20 0,3 0 10 15,4 0 2-15,-7 6 1 0,3-6-33 0,-4 0 0 16,1 6-15-16,-4-6 5 16,4 0-30-16,-4 6-5 15,0-6-2-15,0 0 0 0,0 6-47 0,0-6-10 0,0 0-1 0</inkml:trace>
  <inkml:trace contextRef="#ctx0" brushRef="#br0" timeOffset="16980.904">13885 7708 1090 0,'0'0'24'0,"0"0"4"0,0 0 2 0,0 0 2 0,0 0-32 16,0 0 0-16,0 0 0 0,0 0 0 0,0 0 86 0,-3 5 11 0,3-5 3 0,-7 9 0 16,7-9-19-16,-7 6-3 0,0-6-1 0,0 6 0 15,0 0-11-15,-1 0-2 0,-2 0-1 0,3-6 0 16,-4 8-50-16,4-5-13 0,-3 3 0 0,-1 3 0 16,0-3 32-16,4 0 0 0,-3 0 1 15,3 5 0-15,0-2-33 0,0 0 0 16,0 0 0-16,0 3-9 0,3-1 9 0,0-5-10 0,1 0 10 0,-1 0-10 15,4-3-10-15,0 3-3 16,0-6 0-16,0 0 0 0,0 0 34 0,0 0 6 0,0 0 2 0,-3 6 0 16,3 0-19-16,0-6 0 0,0 0 8 0,0 0-8 15,0 0 8-15,0 0-8 0,0 0 9 0,7 6-9 16,0-6 0-16,-7 0 0 0,4 5 0 0,3-5 0 16,3 0 0-16,-3 0 0 0,-3 0-8 0,3 6 8 15,0-6 0-15,0 6 0 0,0 0-8 0,0 0 8 16,-3-6 0-16,3 12-12 0,0-3 12 0,-4-1-10 15,4 7 10-15,-3-3 0 0,3 0 0 16,-4 2 0-16,1-5 0 0,-1 0 0 0,-3 3 0 0,4-1 0 16,-4-5 8-16,0 0-8 0,0 0 10 0,0 3-10 0,0-6-11 0,3 12-8 15,-3-10-1-15,0 1-1 0,0 6 43 0,-3-6 9 16,3-6 1-16,0 9 1 0,-4-6-22 0,4 0-11 16,0 0 10-16,-3 2-10 15,-1-2 9-15,1-3-9 0,-1 6 8 0,-3 0-8 0,4-6 8 16,-4 6-8-16,-4-6 8 0,1 6-8 0,-1 0 0 0,-3 0 0 15,0-6-14-15,0 0 5 16,-1 3-16-16,-2-3-3 0,3-3-1 0,-4-3 0 16,4 0-35-16,0 0-8 0,0-6 0 0,0 3-1 15,0-5-44-15,3-1-9 0,4-3-2 0,-4-2 0 0</inkml:trace>
  <inkml:trace contextRef="#ctx0" brushRef="#br0" timeOffset="17431.678">14026 7863 1074 0,'0'0'30'0,"0"0"8"0,0 0-30 0,0 6-8 0,0 0 0 0,-3 0 0 15,-1 3 52-15,4 8 10 0,-3-5 2 0,3 0 0 16,0 0 56-16,-4 8 12 0,4-2 3 0,0 5 0 0,0-5-63 0,4 9-12 16,-4-10-2-16,0 1-1 0,3 2-45 0,-3-2-12 15,0-3 0-15,4-1 0 0,-1-5 44 0,1 3 8 16,3-6 0-16,-3 6 1 0,-1-9-33 0,1 0-8 15,3-1 0-15,3 1-1 0,-3-3-11 0,4 0 0 0,-4-3 0 0,4 1 0 16,-1-1 53-16,1-6 9 16,-1 3 2-16,1-6 0 0,-1 0-64 0,1 4-16 0,0-10-2 15,-4 6 0-15,0 0 18 16,0 1 8-16,-4-4-8 0,1 3 12 0,-1 0-12 0,1-5-8 0,-4 2 8 16,3 3-13-1,1 1-17-15,-4-1-3 0,0 0-1 0,0-3 0 16,-4 7-42-16,4-7-9 0,0 3-2 0,-3 0 0 15,3 1-30-15,-4-4-7 0,4 3 0 0,-3 0-370 0,-1 1-74 0</inkml:trace>
  <inkml:trace contextRef="#ctx0" brushRef="#br0" timeOffset="17913.381">14288 7937 1220 0,'0'0'34'0,"0"0"9"0,0 0-35 0,0 6-8 0,-4 5 0 0,4-2 0 0,0 3 77 0,0-6 14 15,4 12 2-15,-4-13 1 0,0 7-22 0,0 3-5 16,3 3-1-16,-3-7 0 0,4 1-18 0,-4 0-4 16,3 3-1-16,1-4 0 0,-1 1-24 0,-3-6-5 15,4 6-1-15,-4-12 0 0,0 0-5 0,0 6 0 16,0-6-8-16,0 0 12 0,0 0 0 0,0 0 0 15,0 0 0-15,0 0 0 0,0 0 4 0,0 0 1 16,0 8 0-16,0-8 0 0,0 0 7 0,0 0 2 16,0 0 0-16,-4-3 0 0,1-2-13 0,3-4-2 15,-4 0-1-15,1-3 0 0,-1 0-10 0,4 1 10 0,-3-10-10 16,3 9 10-16,-4-5-10 0,4 5 0 0,0-6 0 16,0 4 8-16,0 2-8 0,-4-6 0 0,4 6-10 0,0-2 10 15,0 2-13-15,-3 6 3 0,3-6 1 0,0 6 0 16,0-5 9-16,0 5 0 0,0 0 0 0,0-3 0 15,0 9 0-15,3-6 0 0,-3 0 10 0,0 0-10 16,4 1 0-16,0-1 0 0,-1 6-8 16,1-9 8-16,-1 6-13 0,1 0 4 0,-1 0 1 0,4-3 0 15,0 3 8-15,0 0-12 0,0 3 12 0,0-3-12 16,4 3-8-16,0 0-3 16,-4 0 0-16,7 0 0 0,-4 0-53 15,4 3-12-15,4-3-1 0,-4 3-1 16,0-3-82-16,7 3-16 0,18 3-3 0,-14-6-1 0</inkml:trace>
  <inkml:trace contextRef="#ctx0" brushRef="#br0" timeOffset="18476.079">15159 7028 1157 0,'0'0'32'0,"0"0"8"0,0 0-32 0,0 0-8 0,-4 9 0 0,-3-3 0 15,4 0 27-15,-1 6 3 0,1 0 1 0,-1-4 0 16,1 4 36-16,-1 6 7 0,1-1 2 0,-1 4 0 15,4 2-8-15,0 1 0 0,0 2-1 0,0 4 0 16,4-7-27-16,-1 10-6 0,-3-1-1 0,4 3 0 16,3 4-12-16,0-1-2 0,-4 3-1 0,4-9 0 0,-3 4-7 15,-1-4-2-15,1 3 0 0,-1-3 0 16,1 1 2-16,-1 2 0 0,-3-11 0 0,4 8 0 0,-4-3 5 16,0-2 0-16,0 2 1 0,0-5 0 15,-4 2-36-15,1-2-7 0,-1-7-2 16,1-2 0-16,-1 9 74 0,1-19 14 0,-1 4 4 0,1 0 0 0,-1 0-48 15,4-9-8-15,0 0-8 0,0 0 9 0,0 0-9 0,-3 0 0 16,3 0-10-16,0 0 10 0,0 0 0 0,0 0 0 16,0 0 0-16,0 0 0 15,0 0-174-15,0-9-29 0,3 3-5 0,1-3-2 0</inkml:trace>
  <inkml:trace contextRef="#ctx0" brushRef="#br0" timeOffset="18991.941">15434 7828 1573 0,'0'0'34'16,"0"0"7"-16,0 0 2 0,0 0 2 0,-7 0-36 0,0 0-9 0,7 0 0 0,-7 3 0 15,7-3 68-15,-7 0 11 0,0 6 2 0,0-3 1 16,7-3-46-16,-7 6-8 0,0-6-3 0,0 6 0 16,-4-1-1-16,11-5-1 0,-7 0 0 0,3 6 0 15,-3 0-37-15,4 0-7 0,-1-3-2 0,1 3 0 16,-1 0 23-16,4 6 0 0,0-7 0 0,0 7 0 0,0-12 0 0,0 12 0 16,0 0 0-16,4-1 0 0,-4-2 0 0,3 3 0 15,-3-6 12-15,0-6-4 0,4 6 0 0,-1 6 0 16,1-7 0-16,-1-5 0 0,-3 0 0 0,4 3 0 15,-1 0 0-15,4-3 0 0,1 0-24 0,-8 0-6 16,3-3-1-16,4 0 0 0,0-2 70 0,-3-7 13 16,-1 6 4-16,1 0 0 0,3-6-52 0,-4 3-12 15,1-2 0-15,-1 5 0 0,-3 6 0 0,0 0 0 16,4-6 0-16,-4 6 0 16,0 0-48-16,0 0-13 0,0 0-3 0,0 0 0 0,0 0 36 0,0 0 8 15,3 6 0-15,-3 0 1 16,0 8-21-16,0-2-4 0,0 6 0 0,0-6-1 0,-3 2 72 0,3 4 14 0,0 0 3 15,0-1 1-15,0-5-22 0,3 9-5 16,-3-4-1-16,4-5 0 0,-1 0-17 0,-3-6 0 0,8-1 8 0,-5-2-8 16,4 3 0-16,4-6 0 0,-4-6 0 0,7 3 0 31,0-2-48-31,4-4-12 0,-1-6-4 0</inkml:trace>
  <inkml:trace contextRef="#ctx0" brushRef="#br0" timeOffset="19514.996">16175 7087 948 0,'0'0'27'0,"0"0"5"0,0 0-32 0,0 0 0 0,0 0 0 0,0 0 0 16,0 6 75-16,0 12 8 0,-4-6 1 0,4-1 1 15,4 16 20-15,-4-10 4 0,3 10 1 0,-3 2 0 16,7-2-12-16,-3 8-2 0,-1-9-1 0,5 10 0 16,-1-1-45-16,-4-9-9 0,4 1-1 15,-3 8-1-15,3-8 4 0,0 8 1 16,0-3 0-16,0 4 0 0,0-4-18 0,0 3-3 0,-3-8-1 0,3 14 0 15,-4-9-6-15,1 3 0 0,3-11-1 0,-4 8 0 16,-3-11-4-16,0 8-1 0,4-11 0 0,-4 5 0 16,3-2-10-16,-3-3 12 0,0-7-12 0,4 1 12 15,-4 3-12-15,0-9 0 0,3 0 9 0,-3-6-9 16,0 0-8-16,0 0-7 0,0 0-1 0,0 0 0 16,0 0-135-16,0 0-27 0,4-6-6 0,-1-6-698 15</inkml:trace>
  <inkml:trace contextRef="#ctx0" brushRef="#br0" timeOffset="19833.503">16122 7699 576 0,'-14'0'12'0,"14"0"4"0,-7-3 0 0,-4 0 0 0,4 0-16 0,0-3 0 0,4 6 0 0,-4-6 0 15,3-6 54-15,0 6 8 0,4-5 2 0,-3 2 0 16,3 3 51-16,0 0 10 15,0 0 3-15,-4-5 0 0,4 5-52 0,0 6-9 16,4-6-3-16,-4 6 0 0,0 0-51 0,0 0-13 16,3 0 0-16,5 0 0 0,-1 0 54 0,3 6 8 0,1-6 2 0,-1 6 0 15,4 5-22-15,-3-5-4 0,0-3-1 0,3 6 0 16,0 0-1-16,-4-3 0 0,4 5 0 0,-3-5 0 16,0 0-4-16,-1-6-2 0,1 6 0 0,3-6 0 15,-3 6-18-15,-1-6-3 0,4 0-1 0,0 0 0 16,0-6-8-16,4 6 0 0,-7-6 0 0,3 6 8 15,0-6-45-15,0 6-10 0,0-12-1 16,0 12-1-16,-3-5-115 0,3 2-22 16,0 0-5-16,0 0-1 0</inkml:trace>
  <inkml:trace contextRef="#ctx0" brushRef="#br0" timeOffset="20354.589">16570 7734 1267 0,'0'0'28'0,"0"0"5"0,0 0 2 0,0 0 1 16,0 0-36-16,-7 0 0 0,0 0 0 0,0 0 0 16,7 0 109-16,-7 0 15 0,-4 0 4 0,4 0 0 0,0 0-103 0,0 0-25 15,0 0 0-15,-4 0 0 0,4 6 44 0,0-6 3 16,0 6 1-16,0 0 0 0,0-6-33 0,0 8-7 16,0-5 0-16,0 6-8 0,3 3 0 0,-3-6 0 15,4 6 0-15,-1-1 0 0,1-2 9 0,3 0-9 0,-4-3 0 16,4 3 9-16,0 8 0 0,0-11 0 0,0 6 0 15,0-3 0-15,4-3 42 0,-1 11 8 0,1-11 1 16,-1 6 1 0,-3-6-100-16,4 0-20 0,-4-6-4 0,3 0-1 0,-3 0 79 0,7 6 15 0,0-3 3 15,-3-3 1-15,-4 0-11 0,7 0-3 0,0-3 0 16,-3-3 0-16,3 6-8 0,-4-6-1 0,4 0-1 16,0 0 0-16,-3 0 0 0,3 6 0 15,-4-6 0-15,-3 6 0 0,4-6-10 0,-4 6-14 0,7 0 3 0,-3-5 1 16,-4-4 22-16,0 9 5 0,0 0 1 0,3-3 0 15,-3-3-18-15,0 6 0 0,0 0 0 0,0 0 0 16,0 0 0-16,4-6-12 0,-4 3 3 0,0 3 1 16,0 0 0-16,0 0 0 0,0 0 0 0,0 0 0 15,0 0 8-15,0 0-12 0,0 0 12 0,0 0-12 16,0 0 12-16,0 0-13 0,0 0 5 0,0 0 8 16,0 0-16-16,0 0 5 0,0 0 1 0,0 0 0 15,0 0 1-15,0 3 0 0,0-3 0 0,3 9 0 0,-3-3 9 0,4 8-8 16,-4-8 8-16,0 0-8 0,0-6 8 0,3 6 0 15,-3-6 0-15,0 0 0 16,4 6-25-16,3 0-3 0,-4-6-1 16,-3 0 0-16,4 0 1 0,3 0 0 0,0 6 0 0,0-6 0 15,0 0-71-15,4 0-13 16,-4 0-4-16,0 0-593 0</inkml:trace>
  <inkml:trace contextRef="#ctx0" brushRef="#br0" timeOffset="21030.912">16644 7172 1497 0,'0'0'32'0,"0"0"8"0,0 0 0 0,0 0 4 0,0 0-36 0,0 0-8 0,0 0 0 0,0 0 0 16,0 0 53-16,0 0 9 0,0 0 2 0,-3 6 0 15,3-6-11-15,3 6-1 0,1 0-1 16,-1 9 0-16,1-6-31 0,3 5-5 0,0 4-2 0,3-3 0 0,1 2 27 16,-4 7 6-16,4-4 1 0,-4 10 0 15,3-7-24-15,1 1-5 0,-4 2-1 0,0 4 0 0,0-4-17 16,0 1 0-16,0 8 0 0,-3-12 0 15,-1 10 41-15,4 2 5 0,-3 3 1 0,-1-14 0 16,-3 2-38-16,0-8-9 0,4 2 0 0,-4-5 0 0,0-6 8 0,3 3 0 16,-3-6 0-16,0-1 0 0,0-5 0 0,0 0-8 15,0 0 12-15,0 0-4 0,0 0-8 0,0 0 0 16,0 0 0-16,0 0 8 0,0 0-8 0,0 0 0 16,0 0 0-16,0 0 0 0,0 0 0 0,7-5 0 15,-3 5 0-15,-1-6 0 0,1 6 0 0,-1-6 0 16,1 0 0-16,0 0 0 0,-1-3 0 0,1 3 0 0,3 3 0 15,-4-5 0-15,1 2 0 0,-1 0 0 0,1 6 0 0,3-6 0 16,0 0 0-16,0 0 0 0,0 0 0 0,0-2 0 16,4 2 0-16,-4 3 0 0,0 0 0 15,3-3 0-15,1 6-16 0,-1-6-3 0,1 6 0 0,0 6 0 32,-1-6-20-32,1 6-4 0,-1 3-1 0,1 2 0 0,0 1 28 0,-4 6 6 0,3-1 1 15,-3 4 0-15,-3-3 1 0,-1 2 0 16,-3-2 0-16,0 11 0 0,0-8 20 0,-3 8 4 0,-1-11 0 0,1 5 1 15,-4-2-17-15,0-3 0 0,3-1 0 0,-3-2 0 16,3-9 55-16,1 0 7 0,-1 0 2 0,1-1 0 16,-1-5-52-16,-3 6-12 0,0-6 0 0,0-6 0 15,4 1 0-15,-4-7 0 0,0 6 0 0,-1-9 0 16,1 3 0-16,-3-5 0 0,3 5 0 0,0 0 0 16,0 1-48-16,-4-4-13 0,4 3-3 0,4 0 0 15,-5 6-102-15,8-8-21 0,-3 5-4 0,3 3-589 16</inkml:trace>
  <inkml:trace contextRef="#ctx0" brushRef="#br0" timeOffset="21388.5">17223 7196 1463 0,'0'0'41'0,"0"0"10"0,0 0-41 0,-4 9-10 0,4 0 0 0,0 5 0 16,0 4 21-16,0 0 3 0,4 2 0 0,-1 4 0 15,1-4 59-15,-1 10 12 0,4-4 2 0,0 4 1 16,-3-1-39-16,3 3-8 0,0 1-2 0,-4 8 0 15,1-6-20-15,0 3-4 0,-1-8-1 0,1 8 0 16,-1-6-8-16,1-2-1 0,-4-7-1 0,0 4 0 16,0-4-4-16,0-2-1 0,3-4 0 15,-3 1 0-15,0-6-9 0,0 2 0 0,0-2 0 0,0 0 0 16,0-6-15-16,4 0 2 0,-4 3 0 0,0-7 0 31,0 4-133-31,0-6-26 0,3 0-6 0,4 3-1 0</inkml:trace>
  <inkml:trace contextRef="#ctx0" brushRef="#br0" timeOffset="21827.663">17427 7769 1314 0,'0'0'37'0,"0"0"8"0,0 0-36 0,-3 6-9 15,3 3 0-15,0-3 0 0,0 0 53 0,0 0 9 16,0 5 2-16,0-8 0 0,3 3 51 0,1-3 10 0,-1 3 3 15,1-3 0-15,3 0-103 0,-4-3-25 0,4 3 0 0,0-3 0 16,1 0 0-16,-1 0 0 0,0-3 0 0,0 0 0 16,3 0 39-16,-3-3 2 0,0 0 1 0,-3 0 0 15,3-5-27-15,-3 5-6 0,3 0-1 16,-4 0 0-16,-3-3-8 0,4 3 10 0,-1 0-10 0,-3 3 10 16,4-5-10-16,-4 8-14 0,-4-6 3 0,4 6 1 15,0-6-10-15,0 6-1 16,0 0-1-16,0-6 0 0,0 6-1 0,0 0 0 0,0 0 0 0,0 0 0 15,0 0 7-15,-7 0 0 0,0 0 1 0,7 0 0 32,0 0-27-32,-3 0-6 0,3 0 0 0,-8 0-1 0,1 6 39 0,0-6 10 0,4 6 0 0,-4 0 0 15,3 2 0-15,1 1 0 0,-1 6 0 0,1-3 0 16,-1-1 0-16,4 1 0 0,-7 3 0 0,4 8 0 16,3-5 0-16,-4 0 0 0,4 8 0 0,0-8 0 15,4 8 0-15,-1-2 0 0,1-1 0 0,-1-2 0 16,4-3 0-16,-3-1 0 0,6-2 0 0,-3 3 0 0,4-1 0 15,-4-5 0-15,4 3 0 0,3 2 0 16,0-5-53-16,-4-6-9 0,5 6-2 0,-1-9-640 16</inkml:trace>
  <inkml:trace contextRef="#ctx0" brushRef="#br0" timeOffset="22783.878">18549 7622 836 0,'0'0'24'0,"0"0"4"0,0 0-28 0,0 0 0 0,0 0 0 0,0 0 0 16,0 0 104-16,0 0 16 0,-3 6 2 0,-1 0 1 15,0 0-61-15,1 0-12 0,-4 3-2 0,0 2-1 16,-4-5-20-16,4 6-4 0,-3-6-1 0,-1 0 0 16,4 3 34-16,0-6 6 0,0 2 2 0,0-2 0 15,0 3-64-15,0 0-8 0,0 0-4 0,3 0-1 16,-3 0 13-16,0 0 0 0,3 2-10 0,1 1 10 16,-1 0-12-16,4 3 3 0,4-6 0 0,-1 11 0 15,1-5 1-15,3 0 0 0,0-3 0 0,0 2 0 16,0 1-19-16,4-6-3 0,-1 0-1 15,1 0 0-15,0 0 31 0,-4-3 0 0,3 3 0 0,-3-6 0 16,0 0 35-16,0 0 13 0,0-6 2 0,-3 3 1 0,-1 3-3 16,1-6-1-16,3 0 0 0,-3 0 0 0,-1-6-23 0,1 6-4 15,-4-5 0-15,3-4-1 0,-3 6-11 16,4 0-8-16,-1-8 9 0,-3 11-9 16,0-9 8-16,4 9-8 0,-4 0 0 0,0-2 0 0,0 5 0 0,0 3 0 15,0 0 0-15,0 0 0 0,0 0-8 0,0 0-2 16,3-6 0-16,-3 6 0 0,0 0-10 0,0 0-3 15,4 6 0-15,-1 2 0 0,1 1 13 0,-4 0 10 16,3 3-13-16,-3-6 5 0,4 5 8 0,-4 1 12 16,3 0-2-16,-3-3-1 0,0 8 12 0,0-11 3 15,0 6 0-15,0-6 0 0,4 0-10 0,-4 0-2 0,0-6 0 16,0 9 0-16,4 2-12 0,-1-5 9 0,-3-6-9 0,0 0 8 16,4 0-8-16,-1 6-9 0,4 0 9 0,0-6-13 31,0 6-100-31,4 0-20 0,-1-6-4 0,5 6-1 0</inkml:trace>
  <inkml:trace contextRef="#ctx0" brushRef="#br0" timeOffset="23328.849">18754 7734 1497 0,'0'0'32'0,"0"0"8"0,0 0 0 0,0 0 4 0,0 0-36 0,0 0-8 0,0 0 0 0,0 0 0 0,0 0 97 0,0 0 18 15,0 0 3-15,0 0 1 0,0 0-57 0,0 0-11 16,0 0-3-16,0 12 0 0,3-6-32 0,1 2-6 15,-4 1-2-15,7 6 0 0,-4-3 4 0,4-1 0 16,0 1 0-16,-3 0 0 0,3 3-12 0,0 2 8 16,0-5-8-16,0-3 8 0,0 3-8 0,0 5 0 0,-3-5 0 15,3 6 0-15,-4-7 0 0,1-2 0 16,3 3 0-16,-3-6 0 0,-1 0 0 0,-3-6 0 0,0 0 0 16,0 0 0-16,0 0 55 0,0 0 5 0,0 0 2 15,0 0 0-15,0 0 3 0,4-6 1 16,-1 6 0-16,-3-12 0 0,4 6-53 0,-1-3-13 0,1-2 0 0,-4 5 0 15,3 0 0-15,1-6-15 0,-1 6 3 0,1 0 1 16,-1 1 11-16,1-7-8 0,-1 6 8 0,1-3-8 16,-1 3 8-16,4 0-8 0,-3 0 8 0,0-5-8 15,3 5 0-15,-4-3 0 0,1 0 0 0,3 0 0 16,-4-8 8-16,4 5-10 0,0-6 10 0,-3 4-10 16,3-4 10-16,0-3 0 0,0-2 0 0,0 5 0 15,4-2-30-15,-4 2-1 0,-4 6 0 0,4-5 0 16,-3-1 31-16,3 6 0 0,-4-2 0 0,1 2 0 15,-4 6-15-15,0-6 3 0,3 6 1 0,-3-3 0 16,0 4-151-16,0 2-30 16,0 3-7-16,0 0-658 0</inkml:trace>
  <inkml:trace contextRef="#ctx0" brushRef="#br0" timeOffset="24022.823">19336 7637 1267 0,'0'0'28'0,"0"0"5"0,0 0 2 0,-11 3 1 0,4-3-36 0,0 3 0 0,-4 0 0 0,1 3 0 0,-1-3 58 16,-3 2 5-16,4 7 1 0,-5-6 0 16,1 0 1-16,4 0 1 0,-4 0 0 0,3 0 0 15,1 5-17-15,-1-2-3 0,0 3-1 0,1 0 0 0,3-3-20 0,-4 5-4 16,4 7-1-16,0-9 0 0,4 5 0 0,-1-2 0 16,0-3 0-16,4 5 0 0,0-11-11 0,0 6-9 15,0-3 12-15,4-3-12 0,0 5 20 0,-1-5-2 16,1 0-1-16,3 0 0 0,0-6 8 0,0 6 2 15,0-12 0-15,0 6 0 0,0-6-3 0,0 0-1 16,0 0 0-16,4-5 0 0,-4 2-7 0,0 0 0 16,3 0-1-16,-3-3 0 0,-3 1-15 15,3-4 9-15,0 3-9 0,-4 6 8 0,1-11-8 0,0 11 0 16,-1 0 0-16,1-3-11 0,-1 3 11 0,-3 6-8 0,0 0 8 16,0 0-8-1,0-6-28-15,0 6-6 0,0 0-1 0,0 0 0 0,0 0 32 0,0 0 11 16,0 0 0-16,0 0-9 0,0 0-4 0,4 9-1 0,-4-3 0 15,0 6 0-15,0-6 14 0,0 11 0 0,-4-8 0 0,4 6 0 16,0 0 11-16,0-4 5 0,-3 1 0 0,3 3 1 16,0 2-17-16,0-5 0 0,0-6 0 0,0 6 0 15,0-6 0-15,3-6 0 0,1 9 0 0,-4-9 0 16,0 0 0-16,3 2 0 0,4-2 0 0,0 0 0 16,0 0-70-1,4-2-18-15,0-7-3 0,3 9-789 0</inkml:trace>
  <inkml:trace contextRef="#ctx0" brushRef="#br0" timeOffset="24482.517">19459 7740 1267 0,'0'0'28'0,"0"0"5"0,0 0 2 0,0 0 1 0,0 6-36 0,0 0 0 16,0 5 0-16,0-2 0 0,0 3 58 0,4 0 5 16,-4-1 1-16,0 4 0 0,0-6 18 0,0 6 4 15,0-4 1-15,0 1 0 0,0-6-34 0,0 3-6 16,0 0-2-16,0 0 0 0,0-9-10 0,0 0-3 16,0 0 0-16,0 0 0 0,0 0 27 0,0 0 5 0,0 0 0 0,0 0 1 15,0 0-30-15,0 0-7 0,0 0 0 0,0-9-1 16,0 0 9-16,3 3 1 0,-3-3 1 0,0 3 0 15,4-5-38-15,-1-1 0 0,-3 6 0 0,4-3 0 32,3 3-32-32,-4 0-2 0,1 0 0 0,-4 6 0 0,3-5 34 0,-3 5 0 0,0 0 0 15,0 0 0-15,4 0 0 0,3 0 0 0,-7 0 0 0,7 5 0 16,0 1 0-16,0-6 0 0,0 6 0 0,-3 0 0 16,3-3-23-16,0 3 3 0,4 0 0 0,-4 0 0 15,0 5 32-15,0-11 6 0,0 6 2 0,0 0 0 16,-4 0-68-1,4 3-12-15,-3-3-4 0,3-3 0 0,-3 11 52 0,-1-8 12 0,1 0 0 16,-1 0 0-16,-3-6 0 0,0 6 0 0,0 0 0 0,4 0 0 16,-4 0 0-16,0-6 0 0,0 0 0 0,0 0 0 15,0 0-247-15,0 0-46 0,0 0-10 16,0 0-1-16</inkml:trace>
  <inkml:trace contextRef="#ctx0" brushRef="#br0" timeOffset="25515.3">19837 7196 1036 0,'0'0'23'0,"0"0"5"0,0 0 0 0,0 0 1 0,0 0-29 0,0 0 0 15,0 0 0-15,0 0 0 16,0 0 57-16,0 0 6 0,-4 6 1 0,4-6 0 0,-3 6 31 16,3-6 6-16,0 9 2 0,-4-4 0 0,4 7-63 0,-3-12-12 15,3 0-2-15,0 0-1 0,0 0 15 0,0 0 2 16,0 12 1-16,0-12 0 0,0 0-21 0,0 6-4 16,0-6-1-16,0 0 0 0,0 0-17 0,0 6 8 15,0-3-8-15,0-3 0 0,0 8 8 0,0-8-8 16,0 0 0-16,0 0 0 0,0 0 0 0,0 6 0 0,0 3 0 15,0-9 0-15,0 0 0 0,0 6 0 0,0-6 0 0,0 0 0 16,0 0 0-16,0 0 0 0,0 6 0 16,0-6 0-16,0 0 0 0,0 0 0 0,0 0 0 0,0 0 0 15,0 0 0-15,0 0 0 0,0 0 0 0,0 0 0 16,0 0 0-16,0 0 0 0,0 0 0 0,0 0 0 16,0 0 0-16,0 0 0 0,0 0 0 0,0 0 0 15,0 0 0-15,0 0 0 0,0 0 0 0,0 0 0 16,0 0 37-16,0 0 4 0,0 0 1 0,0 0 0 15,0 0-19-15,0 0-4 0,0 0-1 0,0 0 0 16,0 0-18-16,0 0 10 0,0 0-10 0,0 0 8 16,0 0-8-16,0 0 0 0,0 0 0 0,0 0 0 15,0 0 0-15,0 0 0 0,0 0 0 0,0 0 0 16,0 0 0-16,0 0 0 0,-4 6 0 0,4-6 0 16,0 0 0-16,0 0 0 0,0 0 0 0,0 0 0 0,0 0 0 15,0 0 0-15,-3 6 0 0,3-6 0 16,0 0 0-16,0 0 0 0,0 0 0 0,-4 6 0 0,4-1 0 0,-4 1 0 15,4-6 0-15,0 6 0 0,-3 9 0 0,3-9 0 16,0 6 0-16,0-7 0 0,0 7 0 16,0 0 0-16,0 3 0 0,0-4 0 0,0 7 0 0,0 0 0 15,0 2 0-15,0 4 0 0,3-9 0 16,-3 14 0-16,0-6 0 0,4 1 0 0,-4 2 0 16,4 1 0-16,-4 2 0 0,0-5 0 0,0 2 0 0,0-2 0 15,0-1 0-15,0-2 0 0,0 2 34 0,0-5 5 16,0 3 1-16,0-4 0 0,0-2-13 0,-4 3-3 15,4-7 0-15,-4 1 0 0,4 0-24 0,0-6 0 16,0-6-9-16,0 6 9 0,0-1 0 0,0 1 0 0,0-3 8 16,0-3-8-16,0 0 0 0,4 6-8 0,-4 0-1 0,4 0 0 31,-1-6-37-31,-3 0-7 0,0 6-2 0,0-6 0 16,0 0-24-16,0 0-5 0,4 0 0 0,-4 0-1 0,0 0-153 15,0 0-30-15,0 0-7 0,10-12-1 0</inkml:trace>
  <inkml:trace contextRef="#ctx0" brushRef="#br0" timeOffset="25765.409">19554 7528 1292 0,'0'0'28'0,"-3"9"7"0,-1-3 1 0,1 0 0 0,3-6-36 0,0 6 0 0,0 0 0 0,0-1 0 15,0-5 91-15,3 12 11 0,1-6 2 0,3 0 1 16,0 3-13-16,4-3-2 0,3-6-1 0,0 6 0 0,4-6-25 0,-1 0-6 16,4 0-1-16,0-6 0 0,4 6-47 0,-4 0-10 15,8-6 0-15,-5 0 0 0,4 0 28 0,-3 0 9 16,0 0 2-16,0-3 0 16,-4-2-99-16,0 5-19 0,-3-6-4 15</inkml:trace>
  <inkml:trace contextRef="#ctx0" brushRef="#br0" timeOffset="26569.01">20680 7646 1418 0,'-11'6'31'0,"-3"-3"6"0,0 2 2 0,-4 7 1 0,4-6-32 0,-3 0-8 16,-1 3 0-16,4 3 0 0,-4-1 49 0,1 1 8 15,-1 0 2-15,4 0 0 0,-4 2-21 0,4 4-4 16,4-6-1-16,-1 5 0 0,0-11-22 0,4 6-11 15,0 3 10-15,0-4-10 0,0 1 9 0,4 0-9 0,-1 0 8 16,1 8-8-16,3-2 9 0,0-6-9 0,3 5 10 16,1-2-10-16,-1-3 10 0,1 0-10 0,3-1 10 0,0-2-10 15,0 3 15-15,0-6-3 0,0-6-1 0,0 6 0 16,4-6 13-16,-4 0 4 0,0-6 0 0,3 0 0 16,-3-3 6-16,4 0 2 0,-1-5 0 0,5-10 0 15,-5 3-18-15,4-2-3 16,-3-6-1-16,-1 2 0 0,1-8-14 0,0 2 0 0,-1-2 8 0,1-3-8 15,-1 0 0-15,1 2 0 0,-4 4-9 0,0-9 9 16,0 9-16-16,0-7 4 0,-3 10 0 16,-4 0 0-16,0 2 3 0,0-2 1 0,0 2 0 15,-4 4 0-15,1 2 8 0,-1 4 0 0,1 5 0 0,-4-6 0 16,0 6 0-16,-1 4 0 0,1 2 0 0,4 0 0 16,-4 6 0-16,3 0 0 0,-3 0 0 0,4 0 0 15,-1 0-8-15,-3 0 0 0,4 6 0 0,-1-3 0 16,1 0-10-16,-1 2-2 0,0 4 0 0,1 3 0 15,-1 0 10-15,4-6 2 0,0 5 0 0,0 7 0 0,-3-3 8 16,3 2-10-16,0-2 10 0,3 9-10 0,-3-7 10 16,4 10-8-16,-1 2 8 0,-3-5-8 0,0 14 8 0,0-9 0 15,0 4 10-15,0-1-10 16,0 3 13-16,4-2-3 0,-4 2-1 0,0-3 0 0,0-2-9 0,0-1 8 16,4 3-8-16,-4-8 8 0,0 2-8 0,3-8 0 15,-3 3 0-15,4-4 0 0,-1-5 0 0,1 0 0 16,-1-1 0-16,1-8 0 0,-1 3 0 0,1 0 0 0,3-3 0 15,0 0 0-15,0 3-14 0,4-6-5 16,-1-6-1-16,4 3-830 0</inkml:trace>
  <inkml:trace contextRef="#ctx0" brushRef="#br0" timeOffset="27084.676">20824 7890 1728 0,'0'0'38'0,"0"0"8"15,0 0 2-15,0 0 0 0,0 0-39 0,0 0-9 0,0 0 0 0,0 0 0 0,0 0 49 0,0 0 8 16,0 0 2-16,0 0 0 0,0 0-17 0,0 0-3 16,4 3-1-16,0 6 0 0,3-9-23 0,0 5-5 15,-4-5-1-15,4 0 0 0,0 0-9 0,0-5 10 16,0-1-10-16,0 0 10 0,-3 3-10 0,3-3 0 16,0 0 0-16,-3 0 8 0,3 0-22 0,-4-5-5 15,1-1-1-15,-1 6 0 16,-3 6-4-16,0 0-2 0,0-6 0 0,-3 0 0 0,3 6 14 0,-4-6 2 15,1 3 1-15,-4-3 0 0,0 1 9 0,0 5 0 16,-4 0 8-16,0 0-8 0,1 0 0 0,-1 0 8 16,1 0-8-16,-1 5 0 0,0 1 0 0,1 0 0 0,3 0 0 0,-4 0 0 15,4 3 0-15,-3 8 0 0,6-5 0 16,-3 0 0-16,3 0 0 0,-3 8 0 0,7-8 0 0,-3 0 0 16,3 3 0-16,3-4 0 0,-3 1 0 0,7 0 0 15,0 0 0-15,1-4 0 0,-1 1 0 0,0-3 0 16,3 3 33-16,-3-3 3 0,4 0 0 0,3 0 0 15,0-6-36-15,4 5 0 0,-4-5-12 0,7 0 3 16,0-5-48 0,0 5-10-16,1-12-1 0,2 6-501 0,-3-3-100 0</inkml:trace>
  <inkml:trace contextRef="#ctx0" brushRef="#br0" timeOffset="27608.042">21329 7752 1072 0,'0'0'24'0,"0"8"4"0,0-8 2 0,-4 9 0 0,4 0-30 0,0 3 0 0,0-6 0 0,-3 5 0 16,3-2 123-16,0 0 18 0,0 3 4 0,0 3 1 15,0-4-36-15,3 4-7 0,-3 0-2 0,4 5 0 16,-1 4-36-16,1-1-7 0,3 4-2 0,-3-7 0 15,-1 4-34-15,1 5-7 0,-1-5-2 0,1 8 0 16,-1-8-13-16,1 2 0 0,-1 4-12 0,1 8 12 16,-1-15 15-16,4 10 9 0,-7-10 3 0,4 1 0 15,-4 2-18-15,-4-5-9 0,4-4 10 0,0 7-10 16,-3-7 10-16,3-2-10 0,-4 3 10 0,1-6-10 16,3-1 9-16,-4 1-9 0,4-6 8 0,-3 0-8 15,3-6 12-15,0 0-2 0,0 3-1 0,-4 3 0 0,4 0 1 16,0-6 0-16,0 0 0 0,0 0 0 0,0 0-26 0,-7-6-4 15,-3-3-2-15,3-3 0 16,-1 0-18-16,1-5-4 0,-3 5-1 0,-4-12 0 16,3 4-32-16,-7-7-7 0,4 4 0 15,-3-12-1-15,-1 8-12 0,0-8-3 0,1 3 0 0,3-1-390 16,0 4-78-16</inkml:trace>
  <inkml:trace contextRef="#ctx0" brushRef="#br0" timeOffset="27830.794">21191 7419 1888 0,'0'0'53'0,"0"0"13"0,0 0-53 0,-7 6-13 0,7-6 0 0,0 0 0 16,0 0 0-16,0 0-8 0,0 0 8 0,0 0-13 15,0 0-15-15,0 0-4 0,0 0 0 0,0 0 0 16,0 0-27-16,0 0-5 0,7 0-2 0,7 0-615 16</inkml:trace>
  <inkml:trace contextRef="#ctx0" brushRef="#br0" timeOffset="28385.193">21601 7875 1485 0,'0'0'42'0,"0"0"10"0,0 0-42 0,0 0-10 16,-7 0 0-16,-1 0 0 0,1 0 108 0,0 0 20 15,0 0 4-15,0 0 1 0,0 0-46 0,0 0-10 16,0 0-1-16,7 0-1 0,-3 0-49 0,3 0-10 16,-8 0-1-16,8 0-1 0,-7 0-14 0,4 3 0 0,-4 0-9 0,3 0 9 15,-3 0-11-15,4 3 11 0,-1 3-12 16,1 2 12-16,-1 1-12 0,1 0 12 16,-1 3-12-16,4-4 12 0,-3 7-10 0,3 0 10 15,-4-10-8-15,4 7 8 0,4 0 0 0,-4 2 0 0,3-5 0 16,1 3 0-16,3 3 0 0,0-13 0 0,-4 7 0 15,4 0 0-15,0-3 0 0,0-3 0 0,4 0 0 0,-4-1 8 16,4-5-8-16,-1 0 0 0,1-3-8 0,-1 1 8 16,1-4-12-16,-4 0 4 0,0-3 0 0,0 3 0 15,0 0 8-15,0-6 0 0,0 7 0 16,-3-1 0-16,-1-6 0 0,1 6 11 0,-4-3-3 0,0 3 0 16,0 0 0-16,0 1 0 0,-4-7 0 0,1 6 0 15,-1 0-8-15,-3-3-17 0,0 3 4 0,0 0 1 16,0 1 0-16,0-1 0 0,-4 0 0 15,1 0 0-15,-1 0 12 0,1 6-9 0,-1-6 9 0,4 6-8 16,-4 0-22-16,1 0-4 16,3 6-1-16,-4-6 0 0,4 6 35 0,4 0 0 0,-4 11 0 0,0-8 0 15,3 9-28-15,1-6-8 16,-1 5-1-16,0-5-1 0,4 0-40 0,0 8-8 0,4-8-2 16,0-6-638-16</inkml:trace>
  <inkml:trace contextRef="#ctx0" brushRef="#br0" timeOffset="28776.732">21745 7875 1263 0,'0'0'28'0,"0"0"5"0,0 0 2 0,0 0 1 0,0 0-36 0,0 0 0 0,0 0 0 0,-3 6 0 16,-1 0 59-16,4 0 5 0,-3 8 0 0,-1-8 1 15,4 6-1-15,0 0 0 0,0 0 0 0,-3-1 0 16,3 4-8-16,3 3-3 0,-3-7 0 0,4 1 0 16,-4 3-33-16,3-9-8 0,1 11 0 0,-1-11-1 15,4 6 29-15,0-3 5 0,-3 3 2 0,3-6 0 16,0-1-23-16,0-5-4 0,0 6 0 0,0-6-1 15,0 6 6-15,4-6 2 0,-4 0 0 0,3 0 0 16,-3 0-3-16,1-6 0 0,-1 6 0 0,0-6 0 16,0 1-6-16,0-1-2 0,0-6 0 0,0 3 0 0,3-3-16 15,-2 1 8-15,-1-1-8 0,3-3 0 16,-3 3-14-16,0 1-10 16,-3-7-1-16,-1 0-1 0,4 4-91 0,-3-4-19 0,-4 0-3 15,3-5-1-15,1 8-80 0,-1-3-17 16</inkml:trace>
  <inkml:trace contextRef="#ctx0" brushRef="#br0" timeOffset="29283.174">22017 7881 1551 0,'0'0'34'0,"0"0"7"0,0 0 2 0,0 0 1 0,0 9-36 0,0-3-8 0,0 5 0 0,3-5 0 16,1 0 59-16,-4-6 9 0,3 6 3 0,1 0 0 15,3-6-28-15,-3 6-6 0,3-6-1 0,0 0 0 16,0 6-15-16,0-6-3 0,0 0-1 0,0 0 0 16,0 0-17-16,0 0-14 0,4 0 2 0,-4-6 1 15,0 0 11-15,3 6 0 0,1-12 0 0,-4 12 0 16,0-6 0-16,0 0 0 0,0-8 0 0,0 8 0 15,-7 0 0-15,4 0 0 0,-1 0 0 0,1-6 0 0,-1 7 0 16,-3-7 0-16,0 6 0 0,0 0 0 0,0 0 0 16,0 0 0-16,0 3 0 0,-3-3 0 15,-1 1-9-15,1-1 0 0,-4 0 0 0,3 6 0 16,1-6 9-16,3 6-10 0,-7 0 10 0,7 0-10 16,-8 0-1-16,1 0 0 0,4 6 0 0,-8 0 0 15,4 0-22-15,0 5-5 0,0 1-1 0,0 0 0 16,0 8 39-16,0-2 0 0,0 0 0 0,0 8 0 0,0-2 22 0,0 2 12 15,3-2 2-15,-3-1 1 0,4 4-17 0,-1-4-3 16,4-5-1-16,0 2 0 0,0-2-4 0,0-3 0 16,4-6-1-16,-1 5 0 0,1-8-11 0,3 0 0 15,-4 0 0-15,4 0 0 0,4 0 0 0,-1-3 0 16,1 0 0-16,3-3 0 0,0 0 0 0,0 0 0 0,1 0 0 16,2-6 0-1,-3 6-152-15,4-6-32 0,14-6-6 0,-8-6-2 0</inkml:trace>
  <inkml:trace contextRef="#ctx0" brushRef="#br0" timeOffset="29732.952">22401 7893 1267 0,'0'0'28'0,"0"0"5"0,0 0 2 0,0 0 1 0,0 0-36 0,0 9 0 0,-3-4 0 0,3 7 0 15,0-6 80-15,3 6 8 0,-3 0 3 0,0-1 0 0,4 4-16 16,-4 3-3-16,3-4-1 0,-3-2 0 16,0 6-22-16,0-6-4 0,4-1-1 0,-4 4 0 15,0 3-9-15,0-12-3 0,0 5 0 0,0-5 0 0,0 6-12 0,0-9-2 16,0 6-1-16,0-9 0 0,0 0-8 0,0 0-1 16,0 0-8-16,0 0 12 0,0 0 2 0,0 0 0 15,0 0 0-15,0 0 0 0,0 0 2 0,0 0 1 16,0 0 0-16,0 0 0 0,0 0-1 0,0 0-1 15,-4-3 0-15,-3-3 0 0,4 3-2 16,-1-3 0-16,1 0 0 0,3-6 0 0,-4 7-2 16,4-1-1-16,-3-9 0 0,3 6 0 0,3 0 2 0,-3-2 1 15,0-7 0-15,0 3 0 0,0 3-13 0,0-5 8 16,0-1-8-16,0-8 0 0,4 8 36 0,-4 0 0 16,0-5 1-16,3 2 0 15,1-2-66-15,-1 2-14 0,1 4-2 0,-1-1-1 16,1-3 16-16,0 4 3 0,-1 5 1 0,1 6 0 0,-1-6 3 15,4 4 1-15,-3 5 0 0,3-3 0 16,0 6-15-16,0 0-3 0,-4 0-1 0,8 3 0 16,-4 3-12-16,0 2-3 0,7-2 0 0,-3 6 0 15,6-6-28-15,-3 6-7 0,1-1-1 0,2-2-688 0</inkml:trace>
  <inkml:trace contextRef="#ctx0" brushRef="#br0" timeOffset="30583.36">23386 7896 1299 0,'0'0'28'0,"0"0"7"0,0 0 1 0,0 0 0 0,0 0-28 0,0 0-8 0,0 0 0 0,0 0 0 16,0 0 92-16,-4-3 18 0,-3 3 3 0,4-3 1 15,-1 0-37-15,-3 3-7 0,0-3-2 0,0 3 0 16,0-3-40-16,-4 3-9 0,1-3-2 0,-1 0 0 0,4 3-8 0,0-6-1 16,-4 6-8-16,1 0 12 0,-1 0-3 0,4 0-1 15,-3 6 0-15,-1-6 0 0,4 6-8 0,-4 3-11 16,1-3 3-16,-1 5 0 0,4 1 8 0,-3 0-8 15,-1 0 8-15,4 2-8 0,-4 4 8 0,4-6 0 16,0 0 0-16,0-1 0 0,4 1 0 16,-4-3 0-16,3 3 0 0,-3-6 0 0,7-1 0 15,-4 1 9-15,4 0-1 0,0-6-8 0,0 0 8 0,0 0-8 16,0 0 0-16,0 0 0 0,0 0 0 0,11 0 10 16,3-6-10-16,0 0 8 0,4-5-8 0,0-1 0 15,-1 0 0-15,4-3 0 0,-3-2 0 0,0 5 0 16,-1-6 9-16,-3 4-9 0,0-4 0 0,-3 6-8 0,3-8 0 15,-7 8 0-15,0 6 8 0,-3 0 0 0,-4 0 0 16,3 0-8-16,-3 6-5 0,0 0-1 0,0 0 0 16,0 0 0-1,0 0-10-15,0 0-1 0,0 0-1 0,-3 0 0 0,-1 0 17 0,-3 6 9 0,4 0-10 0,-4 0 10 16,0 3 0-16,-1 0 0 0,1 5 13 0,4-2-4 16,-1-6 6-16,1 12 1 15,-1-7 0-15,1 4 0 0,-1-3-16 0,1 6 0 0,3-10 0 0,3 4 0 16,-3 0 12-16,4-6 8 0,-1 6 3 0,1-1 0 15,3-11-23-15,0 6 0 0,0-6 0 0,4 6-12 16,-1-6-37 0,1 3-8-16,3-3-2 0,0 0-505 0,-3 0-100 0</inkml:trace>
  <inkml:trace contextRef="#ctx0" brushRef="#br0" timeOffset="30959.851">23558 7875 1267 0,'0'0'28'0,"0"0"5"0,0 0 2 0,0 0 1 0,-7 6-36 0,4 0 0 0,-1 0 0 0,-3 3 0 16,4 2 108-16,-1-5 16 0,4 0 2 0,-3 0 1 15,-1 6-64-15,4-6-13 0,0-1-2 0,0 4-1 16,0 3-23-16,4 0-5 0,-1 0-1 0,1-7 0 16,3 4 20-16,-4 3 4 0,4 0 1 15,0 0 0-15,4-1-25 0,-4-5-5 16,0 3-1-16,4-3 0 0,-4-3-12 0,3 6 9 16,1-3-9-16,0-6 8 15,-1 5-8-15,1-5 10 0,-1 0-10 0,-3-5 10 0,8 5 11 0,-8-6 3 0,3-3 0 0,-3 3 0 16,0 0-16-16,4 0-8 0,-4-6 10 0,3 7-10 15,-2-13-14-15,-5 3-9 0,4 3-1 0,0-5-1 16,-3-1-104-16,-1 3-21 16,1-2-4-16,-1-1-406 0,-3-5-80 0</inkml:trace>
  <inkml:trace contextRef="#ctx0" brushRef="#br0" timeOffset="31964.378">24525 7840 944 0,'0'0'27'0,"0"0"5"0,0 0-32 0,0 0 0 0,0 0 0 0,0 0 0 0,0 0 84 0,0 0 9 15,0 0 3-15,-3 6 0 0,3 5-53 0,-4-5-11 16,4 6-1-16,0-3-1 0,0 9 26 0,0-1 6 16,0 1 1-16,0 14 0 15,0-2 4-15,4-4 1 0,-4 3 0 0,0 1 0 0,3 2-7 0,-3-2-1 16,0 2 0-16,0-6 0 0,0 4-2 0,-3-7-1 0,-1 4 0 15,1-4 0-15,3-2-28 0,0-4-5 0,-4 1-2 16,0-3 0-16,1-3-12 0,-1-4-2 0,4 1-8 16,0 3 12-16,-3-12-12 0,3 6 8 0,0-6-8 15,0 6 0-15,0-6 32 0,0 0 0 16,0-6 0-16,0 6 0 0,-4 0-17 0,4-6-3 0,0 6-1 0,0-12 0 16,-3 6-11-16,-1-2 0 0,4-1 0 0,0 0 0 15,-3-3 0-15,3 6 0 0,0-11 0 0,0 5 0 16,0-3-10-16,0-3 10 0,-4 1 0 0,1-4-9 15,-1 4 9-15,4-13 0 0,0 10 0 0,0-10 0 16,4-2-31-16,-4 8-7 16,3-11-2-16,-3 3 0 0,0-1 24 0,4-2 5 0,-1 3 1 0,-3 2 0 15,4 1 10-15,-1 3-10 0,1-4 10 0,-1 4-10 16,1 5 10-16,3-2 0 0,-3 5-9 0,-1 6 9 16,1-5 0-16,-1 5-11 0,1 3 11 0,-4 9-8 15,0 0 0-15,0 0 0 0,7 0 0 0,3 0 0 16,-3 0-17-1,4 6-3-15,-4 0-1 0,4 0 0 0,-1 5 13 0,4 4 4 0,-3-3 0 0,-1 0 0 0,5 2 12 0,-5 4 0 16,1-6-10-16,-4 5 10 16,0-5 0-16,0 0 0 0,0 8 0 0,-4-8 0 15,1-3 0-15,-4 3 0 0,0 0 0 0,-4-1 0 0,4-5 17 0,-3 6-1 16,-1 0-1-16,-3-6 0 0,0-1 5 0,-3 1 0 16,-1 3 1-16,1-9 0 0,-1 6-1 0,0-6 0 15,1 0 0-15,-1 0 0 0,1 0-5 0,-1-6-2 16,0 6 0-16,1-9 0 0,-1 6-23 0,1-2-5 15,3-4-1-15,0 3 0 16,0 0-22-16,-1 6-5 0,1-6-1 0,4 0 0 16,3 6-83-16,-4 0-17 0,1-6-3 0,3 6-398 15,0 0-80-15</inkml:trace>
  <inkml:trace contextRef="#ctx0" brushRef="#br0" timeOffset="32468.507">24881 7907 1258 0,'0'0'36'0,"0"0"7"0,0 0-35 0,0 0-8 0,0 0 0 0,0 0 0 0,0 0 96 0,0 0 18 15,-3-5 3-15,3 5 1 0,0 0-9 0,-7-9-1 16,0 6-1-16,0 0 0 0,0 0-53 0,0 3-10 16,0 0-3-16,-1 0 0 0,1 0-28 0,7 0-5 15,-10 3-8-15,3 0 11 0,7-3-11 0,-4 3 0 16,-6 6-12-16,6-4 12 0,-3 1-17 0,4 0 4 16,3 6 1-16,0 0 0 0,0-3-1 0,0 2 0 15,0 1 0-15,0 0 0 0,0 5 13 0,3-8 0 16,1 3-10-16,3 0 10 0,-4 0 0 15,4-1 0-15,0-5 0 0,0 0 0 0,0 0 0 0,4 0 0 16,-4 3 0-16,0-9 0 0,0 6 0 0,0-6 0 16,0 0 0-16,0 0 8 0,0-6 0 0,-3 6 0 15,3-9 0-15,0 6 0 0,-3 0 26 0,-1-3 5 16,1 3 1-16,-1 0 0 0,1-3-40 0,-1-5 0 16,-3-1 0-16,0 6 0 15,0 0-22-15,0 0-9 0,0-3-1 0,0 3-1 0,-3 1 33 0,-1-1 0 0,4 0 0 0,-3 0 0 16,-1 0 0-16,-3 0-15 0,4-3 3 0,-5 3 1 15,5 4-9-15,-4-7-3 0,0 9 0 0,0-6 0 16,0 6-13 0,0 0-2-16,0 0-1 0,0-6 0 0,-1 6-16 0,1 0-3 0,0-6-1 15,-3 0-719-15</inkml:trace>
  <inkml:trace contextRef="#ctx0" brushRef="#br0" timeOffset="32889.15">25146 7296 1792 0,'0'0'51'0,"-7"0"10"0,0-6-49 0,0 0-12 0,7 6 0 15,-7 0 0-15,7 0 0 0,-7 0 0 0,0 6 0 0,0 0 0 16,3 0 54-16,1 6 8 0,-1-4 2 0,0 16 0 16,1-12-40-16,6 11-7 0,1-2-1 0,0 8-1 15,3-2 7-15,-4 8 2 0,4 3 0 0,0 3 0 16,4 3 0-16,-8-11 1 0,4 2 0 0,0 3 0 15,1-5-25-15,-1 8 0 0,0-9 0 0,-4 9 0 16,1-8 35 0,-4 8 1-16,0-3 1 0,0-6 0 0,0 4-26 0,0-10-11 15,0 3 8-15,0-11-8 0,0 3 8 0,-4-4-8 0,4-5 0 0,-3 0 8 32,6-3-27-32,-6-4-5 0,3 1-2 0,-4-3 0 0,4-3-81 0,0 0-16 15,0 0-3-15,0 0-749 0</inkml:trace>
  <inkml:trace contextRef="#ctx0" brushRef="#br0" timeOffset="33357.112">25294 7684 806 0,'0'0'17'0,"0"0"4"0,0 0 1 0,0 0 2 0,0 0-24 0,0 0 0 16,0 0 0-16,0 0 0 0,0 0 107 0,0 0 17 16,0 0 3-16,0 6 1 0,-3 3-52 0,3 0-9 15,-4 5-3-15,1 4 0 0,-1-6 52 0,1 2 9 0,-5 4 3 0,5-6 0 16,-4 5-103-16,3-2-25 0,-3 3 0 0,0-7 0 16,0 7 56-16,0-9 7 15,0 3 1-15,-3 5 0 0,2-11 0 0,1 6 0 0,4-6 0 0,-4 0 0 16,3 3-52-16,4-9-12 0,0 0 0 0,0 0 0 15,0 0 0-15,0 0 0 0,0 0 0 0,0 0 0 16,0 0 0-16,0 0-18 0,0 0 4 0,0 0 1 16,0 0 13-16,0 0 0 0,0 0 0 0,0 0 0 15,0 0 15-15,0 0-4 0,0 0-1 0,0 0 0 16,0 0-59-16,0 0-12 0,0 0-3 0,0 0 0 16,0 0 52-16,0 0 12 0,0 0 0 0,0 0 0 15,4 5 0-15,-1 1 0 0,4 6 0 0,0-6 0 16,1 0 0-16,-1 6 0 0,3-7 0 0,-3 4 0 0,0-3 0 15,4 6 0-15,-4-6 0 0,0 6 0 0,4-1 0 16,-4-5 0-16,3 6 0 0,-3 3 0 16,0-4-54-16,0 1-8 15,0-6-2-15,0 3 0 0,0 3 0 0,1-1 0 0,-5 1 0 16,1-6-742-16</inkml:trace>
  <inkml:trace contextRef="#ctx0" brushRef="#br0" timeOffset="33853.262">25471 7913 1267 0,'0'0'28'0,"0"0"5"0,0 0 2 0,0 0 1 0,0 0-36 0,0 0 0 0,0 0 0 0,0 0 0 16,0 0 109-16,3 6 15 0,1 0 4 0,-4-6 0 16,7 0-83-16,0 6-16 0,-4 0-3 0,1-6-1 15,3 6 10-15,0-6 1 16,0 6 1-16,0-3 0 0,0-3 23 0,4 0 5 16,-4 0 1-16,3 0 0 0,1-3-82 15,-4-3-17-15,0 6-3 0,0-6-1 0,0 0 26 0,-3 0 11 0,3 0-8 0,-4-6 8 16,1-2-24-16,-1 5 1 0,-3 0 0 0,0-3 0 15,0 6-33-15,0-5-6 0,0-1-2 0,-3 3 0 16,-1 0 52-16,1 0 12 0,-1 4 0 0,-3-1 0 0,0 0 0 16,0 0 0-16,-4-3 0 0,1 6 0 0,-4 0 0 15,3 3 0-15,1 0 0 0,-5 3 0 0,5 9 0 16,-1-6 0-16,-3 6 0 0,4 2 0 0,-1 1-8 16,0 6 8-16,4 2-13 0,-3-2 5 0,3 8 8 15,0 0 9-15,3-2-1 0,1 2-8 0,-1-2 0 0,4 2 0 16,0-11 0-16,0 2 0 0,0-2 0 15,4-3 0-15,-1-1 0 0,4-5 0 16,-3 3 0-16,3-6 0 0,0-6 0 0,0 6 0 0,3 0 0 0,1-6 0 16,0-6 0-16,-1 0 0 15,4 0-96-15,0 0-25 0,1-6-6 0</inkml:trace>
  <inkml:trace contextRef="#ctx0" brushRef="#br0" timeOffset="34322.024">25781 7957 1497 0,'0'0'32'0,"0"0"8"0,0 0 0 0,0 0 4 0,0 0-36 0,0 6-8 0,0 0 0 0,4 6 0 16,-4-6 80-16,0 6 15 0,0-4 2 0,3 4 1 0,-3 0-21 0,0 0-4 15,4-1-1-15,-4 1 0 0,0 0-26 0,0 3-6 16,0-9 0-16,0 5-1 16,0 1-39-16,0-6-20 0,0 6 3 0,0-3 0 15,0 2 49-15,0-5 9 0,0 0 3 0,-4 6 0 16,4-12-29-16,0 6-6 0,0-6-1 0,0 0 0 16,0 0 3-16,0 0 0 0,0 0 0 0,0 0 0 15,0 0-11-15,0 0 0 0,-3 0 0 0,-1-6 0 0,0 0 0 0,1 0 0 16,-1-6 0-16,4 3 0 0,-3-5 0 0,3-1 0 15,-4-3 0-15,1-2 0 0,3 2 0 0,-4-5 0 16,4-4 0-16,-3 4 0 0,3-1-8 0,0-2-8 16,0 2 0-16,-4-5-1 15,8 8-24-15,-4-2-5 0,0 2-1 0,0-2 0 0,3 11 38 0,1-9 9 16,-4 7 0-16,3 5 0 0,1-3-16 0,-1 0 0 0,-3-2-1 16,4 5 0-16,-1 3 2 0,1 3 1 0,0-3 0 15,3 0 0 1,-7 6-15-16,10 0-3 0,1-6-1 0,3 6 0 15,0 0-25-15,0 0-5 0,0 0-1 0,4 6 0 16,3 0-102-16,-3 0-21 0,20 9-4 0,-9 2-1 0</inkml:trace>
  <inkml:trace contextRef="#ctx0" brushRef="#br0" timeOffset="34602.026">26084 8172 1728 0,'0'0'38'0,"0"0"8"0,0 0 2 0,0 0 0 0,0 0-39 0,0 0-9 0,0 0 0 0,0 0 0 0,0 0 0 0,0 0 0 0,0 0 0 16,0 0 0-16,0 0 0 0,0 0 0 15,0 0 0-15,0 0-766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7T14:30:42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23333 1513 247 0,'-4'12'10'16,"1"-6"-10"0,3 6 99-16,-4 2 17 0,1-8 4 0,3 6 1 0,0-6-42 0,0 0-9 15,0 6-2-15,0-7 0 0,0-5-14 0,3 6-3 0,-3 3-1 16,0-3 0-16,0-6 14 0,0 12 2 0,0-6 1 0,4 5 0 15,-4-5-32-15,0 0-7 0,0 3 0 0,3 3-1 16,-3-6 6-16,0 0 2 0,4-1 0 0,-4 7 0 16,0-6-21-16,3 6-4 0,-3 3-1 0,0-4 0 15,0 1-1-15,0 0-8 0,0 0 12 0,0-7-4 16,0 4 0-16,0-3 0 0,0 6 0 0,4-6 0 16,-4-6 2-16,0 12 0 0,0-12 0 0,0 0 0 15,0 0 26-15,0 0 4 0,0 0 2 0,0 0 0 16,0 0 11-16,0 0 3 15,0 0 0-15,0 0 0 0,-7-6-19 0,3 6-3 0,1-12-1 0,-4 6 0 16,3 0-13-16,1 0-4 0,3 0 0 0,-4 1 0 16,0-4-16-16,4-3 0 0,-3 0 0 0,3 6 0 15,0-5-10-15,0-4 10 0,0 3-10 0,0-6 10 16,3 7 0-16,-3-1 0 0,4-3 0 0,0 3 0 16,-1 7-9-16,1-13 1 0,-1 12 0 0,4 0 0 15,-3-3 8-15,-1-2 0 0,1-1 0 0,-4 6 0 0,0 6 0 0,0 0 0 16,0 0 0-16,7 0 0 15,-7 0-9-15,0 0 0 0,3-6 0 0,-3 6 0 0,0 0 1 0,0 0 0 16,0 0 0-16,0 0 0 16,0 0 8-16,0 0-10 0,0 0 10 0,0 0-10 0,7 0 10 0,-7 0 0 15,0 0 0-15,4 6 0 16,-1 0 0-16,-3-6 0 0,8 6 0 0,-5 0-8 0,1-1 8 16,-1 1 0-16,1 3 0 0,-1 3-8 15,1 0 8-15,-1-1 0 0,1 1 0 0,-1 3 0 0,1-3 0 0,-1 5 0 16,1-5 0-16,-1 0 0 15,1 8 0-15,-1-8 0 0,1 0 0 0,0 0 0 0,-1-6 0 0,1-1 0 16,-1-2 0-16,-3-3 0 0,0 6 11 16,0-6-3-16,4 6 0 0,-4-6 0 0,0 0 7 15,0 0 1-15,0 0 0 0,3-6 0 0,-3-3 4 0,4 4 2 16,-1-1 0-16,-3-6 0 0,4 6-22 0,-1-6 8 0,-3 1-8 0,4 5 0 16,-1-9 9-16,-3 3-9 0,4 0 12 15,-1-5-12-15,1 11 0 0,-1-3 0 0,1-3-12 16,-1 6 3-16,5 1 9 0,-5-1 0 0,4 0 0 15,0 6 0-15,0 0-18 0,0-6-2 0,0 6 0 0,0 0 0 16,4 6 0-16,-4-6-1 16,0 6 0-16,0 0 0 0,4-1 13 0,-1 1 8 0,1 6-10 0,-4-3 10 15,0-3 0-15,4 6 0 0,-4-1 0 0,3-5 0 16,-3 6 0-16,0-6 0 0,0 9 8 0,0-10-8 16,1 7 0-16,-5 0 0 0,4 0 0 0,0-3 0 15,-3 2 0-15,-1 1 8 0,1-6-8 0,-1 12 0 16,1-7 0-16,-1-5 0 0,1 9 0 0,-1-3-12 15,1-6-33-15,-4 5-7 0,3-5 0 16,-3-6-1-16,4 6-80 0,-4-6-16 0,3 0-3 0</inkml:trace>
  <inkml:trace contextRef="#ctx0" brushRef="#br0" timeOffset="336.454">23904 1340 1516 0,'0'12'32'0,"0"8"6"0,0-8-30 0,0 6-8 0,0 2 0 0,4-2 0 16,-4-1 14-16,0 1 2 0,3-3 0 0,-3 2 0 15,4 1 3-15,-4-6 1 0,3-6 0 0,-3 8 0 16,4-8-20-16,-4 0 0 0,3 0 0 0,-3-6 0 16,0 0-22-16,0 0-8 0,0 0-2 0,0 0 0 15,7 0-25-15,-3 0-6 0,3 0-1 0</inkml:trace>
  <inkml:trace contextRef="#ctx0" brushRef="#br0" timeOffset="1093.639">24483 1531 1409 0,'-4'6'29'0,"1"0"7"0,-4 8-28 15,3-8-8-15,1 0 0 0,-4 0 0 0,3 0 103 0,-3 0 19 0,0 0 4 0,3 5 1 16,-3-5-53-16,0-3-10 0,-3 3-3 0,3 0 0 16,-4-6-21-16,0 6-5 0,1 0-1 0,3-6 0 15,-4 6-17-15,4-6-3 0,0 6-1 0,0-6 0 16,0 5-13-16,0-5 0 0,0 0 0 0,7 0 0 16,-4 6 0-16,-3-6-12 0,4 6 12 0,3-6-10 15,0 0 1-15,-4 6 0 0,1 3 0 0,-1 3 0 16,4-1 9-16,-3 1-13 0,3-6 5 0,0 6 8 15,0 3-12-15,0-4 12 0,0 1-10 0,0 6 10 16,0-9 0-16,3 2 0 0,-3 1 0 0,4 0 0 0,-4 0 0 16,3-7 13-16,1 7-4 0,-1-3-1 15,1 3 0-15,-1-6 0 0,1 0 0 0,-4-6 0 16,7 5 0-16,-4 1 0 0,-3-6 0 0,8 0 0 16,-1 0 0-16,0 0 0 0,0 0 0 0,0-6 0 15,0 6-8-15,0-5 12 0,0-1-12 0,0 0 12 16,-3 0-4-16,3 0-8 0,0-3 12 0,0 3-4 0,-4 0-8 0,1 1 0 15,-1-1 0-15,-3 6 8 16,0 0-8-16,0 0 12 0,4 0-12 0,-4 0 12 16,0 0-12-16,0 0 0 0,0 0 0 0,0 0 0 15,0 0 0-15,0 0 12 0,0 0-12 0,0 0 12 0,0 0 0 16,0 0 1-16,0 0 0 0,0 0 0 16,0 0-5-16,0 0-8 0,3-12 11 0,-3 12-11 15,0 0 9-15,0 0-9 0,0 0 0 0,0 0 9 0,4-6-20 0,-4 6-4 0,3-6-1 16,1 6 0-16,3 0 7 0,0-6 1 0,-3 6 0 15,3-6 0-15,0 3 8 0,-7 3-12 0,3-2 12 0,4 2-12 16,-3 0 12-16,-4 0-10 0,3 2 10 0,4 1-10 31,-3 3-15-31,3-6-3 0,-4 6-1 0,1 0 0 0,0 0 17 16,3 6 3-16,-4-6 1 0,1 5 0 0,-1-2 8 0,-3 9-13 0,4-12 5 16,-4 11 8-16,0-11-13 0,3 9 5 0,1-3 8 0,-4-1-13 15,3-5-35 1,-3-6-6-16,0 0-2 0,0 0 0 0,0 0-156 0,0 0-32 0</inkml:trace>
  <inkml:trace contextRef="#ctx0" brushRef="#br0" timeOffset="1873.729">24920 1563 1418 0,'0'0'31'0,"0"0"6"0,0 0 2 0,0 0 1 0,0 0-32 0,0 0-8 0,0 0 0 0,0 0 0 16,0 0 53-16,0 0 9 0,0 0 2 0,0 0 0 15,0 0 0-15,0 0 1 0,0 0 0 0,0 0 0 16,0 0-17-16,0 0-3 0,0 0-1 0,0 0 0 16,0 0-11-16,0 0-2 0,0 0-1 0,0 0 0 15,0 0-14-15,-7 6-2 0,0-6-1 0,0 0 0 16,0 0-13-16,0 0 9 0,0 0-9 0,0 0 8 15,0 0-8-15,-4 6 0 0,4-6 9 0,-3 0-9 16,-1 6 0-16,4-6 0 0,0 6 0 0,0 0 0 16,0 0 0-16,3-1 0 0,-3 1-12 0,4 3 4 15,-1-3 8-15,1 0-12 0,-1 6 12 0,4-6-12 16,-3-1 12-16,-1 1-10 0,0 6 10 0,4-9-10 16,0-3 10-16,0 6 0 0,0 0-9 0,0-6 9 0,4 12-8 15,-4-12 8-15,0 0-10 0,0 5 10 16,0-5-10-16,0 0 10 0,4 6-10 0,-4-6 10 0,0 0-8 0,0 0 8 15,3 6 0-15,-3-6-9 16,7 0 9-16,-7 0 0 0,4 6 0 0,3-6 0 0,-4 6 0 0,-3-6 0 16,7 6 0-16,-3 3 0 15,-1-9 0-15,4 6 0 0,-3-1 0 0,3-5 0 0,-4 6 0 0,5 0 0 16,-1-6 0-16,0 6 0 16,-4 0 0-16,4-6 0 0,0 6 0 0,-3 0 0 0,3 0 0 0,0-6 0 15,-4 5 0-15,5-2 0 0,-5 3 0 0,4-6 0 16,0 6 0-16,-3 0 0 0,-1 0 0 0,1 0 11 0,-1 0-3 0,1 0 0 15,-1-1-8-15,1 1 12 0,-1 0-12 16,-3 3 12-16,0-3-4 0,0-6 0 0,0 6 0 0,0-6 0 16,0 6 9-16,0-6 2 0,0 0 0 0,-3 6 0 15,3-6-7-15,-4 11-2 0,4-11 0 0,-3 0 0 16,-4 6-10-16,0 0 8 0,7-6-8 16,-7 0 8-16,-4 3 0 0,-3-3-8 0,3 6 12 0,1-6-4 15,-4 0-8-15,3 0 0 0,0 0 0 16,-3 0 0-16,4 0-20 0,-1-6-5 15,1 6-2-15,-1-3 0 0,0-3-29 16,4 0-5-16,0 6-2 0,0-6 0 16,4-5-169-16,-1 5-33 0</inkml:trace>
  <inkml:trace contextRef="#ctx0" brushRef="#br0" timeOffset="2613.46">25192 1569 1120 0,'0'0'23'0,"0"0"6"0,0 0-29 0,0 0 0 0,0 0 0 0,0 0 0 15,0 0 83-15,0 0 10 0,0 0 3 0,0 0 0 16,0 0-13-16,0 0-3 0,0 0 0 0,0 0 0 16,0 0-16-16,0 0-4 0,0 0-1 0,0 0 0 15,0 0-23-15,-4 6-5 0,4-6-1 0,-7 0 0 16,0 6-12-16,0 0-2 0,4 0-1 0,-4-6 0 15,0 11-6-15,-1-11-1 0,5 6 0 0,-4-3 0 16,3 3 0-16,-3 0 0 0,0-6 0 0,7 0 0 16,-7 0-8-16,4 6 0 0,-4-6 0 0,0 6 0 15,7-6 0-15,0 0 0 0,0 0 0 0,0 0 0 0,0 0 0 0,0 0 0 16,-4 6-12-16,0 0 12 16,4-6-16-16,0 0 5 0,0 5 1 0,0-5 0 0,0 0 10 0,0 6-10 15,4 6 10-15,-4-9-10 16,0-3 10-16,4 6 0 0,-1 0 0 0,-3-6-8 0,0 0 8 0,4 12 0 15,-1-7 0-15,1 1 0 16,-4-6 0-16,7 0 0 0,-7 0 0 0,3 6 0 16,-3-6 0-16,7 6 0 0,-7-6 0 0,7 0 0 15,-3 0 8-15,-4 0-8 0,7 6 10 0,0-6-10 16,0 6 10-16,0-6-10 0,0 9 10 0,0-3-10 16,0-6 0-16,0 5 0 0,0 1 0 0,0 0 0 15,1-6 0-15,-5 6 0 0,8 0 0 0,-8 0 0 16,4 0 0-16,-3 0 0 0,3-3 0 0,0 2 0 0,-4 1 0 15,1 0 8-15,-1 0-8 0,1 0 9 0,-1 6-9 0,-3-12 10 0,4 6-10 16,0-1 10-16,-4 1-10 0,0-6 10 0,0 6-10 0,0-6 10 16,0 9 0-16,0-9 0 0,-4 12 0 0,0-6 0 15,1 0 9-15,-4-1 1 0,3 1 1 0,-3 0 0 16,0-6-9-16,0 6-1 0,-3-6-1 0,3 3 0 16,-4 9-10-16,0-12 0 0,1 0 9 0,-1-6-9 15,4 0-9-15,-3 6-7 0,-1 0 0 0,0 0-1 16,4-3-12-1,-3 3-3-15,3-6 0 0,7 6 0 0,-7 0-37 16,7 0-8-16,0 0-2 0</inkml:trace>
  <inkml:trace contextRef="#ctx0" brushRef="#br0" timeOffset="3081.152">25485 1587 1241 0,'-4'12'25'0,"4"-1"8"0,-3-2-33 0,3 3 0 0,-4 0 0 16,4-1 0-16,0 1 60 0,0-3 4 0,0 3 2 0,0 0 0 15,0-1-12-15,0-5-2 0,0 6-1 0,4-6 0 16,-4 9-23-16,3-10-4 0,-3 1 0 0,4 0-1 15,-1 6 7-15,-3-12 2 0,0 6 0 0,0 6 0 16,4-9-32-16,-4 8 0 0,3-5 0 0,-3 6 0 16,4 0 0-16,-4-1 0 0,0 1 0 0,0 3 0 15,-4-3 0-15,4-1 0 0,0-5 0 0,-3 0 0 0,3 3 0 16,0-9 0-16,0 0 0 0,0 0 0 16,0 0-28-16,-7 0-3 0,0-3 0 0,0 3 0 15,0-12 1-15,3 6 0 0,-3-5 0 16</inkml:trace>
  <inkml:trace contextRef="#ctx0" brushRef="#br0" timeOffset="3366.037">25460 1310 1288 0,'0'0'54'0,"0"0"-43"16,0 0 17-16,0 0 3 0,0 0 1 0,0 0 0 15,0 0-20-15,0 6-3 0,0-6-1 0,0 0 0 16,0 0-8-16,0 0-11 0,0 6 3 0,0-6 0 15,0 0-72-15,4 6-15 0,-4-6-2 16</inkml:trace>
  <inkml:trace contextRef="#ctx0" brushRef="#br0" timeOffset="4096.96">25760 1625 1235 0,'0'0'52'0,"0"0"-42"15,0 0 76-15,-4 6 15 0,4-6 3 16,-3 6 1-16,3-6-1 0,0 0-1 0,0 0 0 0,-4 12 0 15,4-12-43-15,0 0-8 0,-3 5-1 0,3-5-1 16,0 0-15-16,0 0-3 0,0 0-1 0,0 6 0 16,0 0-8-16,0-6-2 0,0 0 0 0,0 0 0 15,0 6-6 1,3 3-2-16,1-3 0 0,-1 0 0 16,1 0-5-16,-1-1 0 0,4 1-8 0,-3-6 12 0,3 6-12 0,-3 0 0 0,3-6 8 0,0 6-8 15,-7-6 0-15,3 0 8 0,4 6-8 0,0-6 0 16,0 0 8-16,-3 0-8 0,3 0 0 0,-4 0 9 15,1 0-9-15,-4 0 0 0,7 0 9 0,-7 0-9 16,4 0 0-16,-4 0 8 0,0 0-8 0,3-6 0 16,1 0 0-16,-4 6 9 0,3 0-9 0,1-6 0 15,-4 6 0-15,0 0 0 0,0 0 0 0,0-6 0 16,0 0 0-16,3 1 0 0,-3-7 0 0,0 12 0 16,0-6-16-16,0 6 2 0,-3-6 1 0,3 6 0 15,0 0-5-15,0 0-1 0,-4-3 0 0,1-3 0 16,3 6-1-16,-4-6 0 0,1 0 0 0,3 6 0 15,-8-5-12-15,5 5-2 16,-4-6-1-16,7 6 0 0,-7-6 2 0,3 6 0 0,-3 0 0 0,0-6 0 16,0 6 15-16,0 0 3 0,0 0 1 0,0 0 0 15,0 0 14-15,0 0 0 0,0 0 0 0,0 6 0 0,7-6 0 0,-7 0 0 16,7 0 0-16,-4 12 0 16,-3-7 0-16,4 1 0 0,-1 6 0 0,1-9 0 0,3-3 8 0,0 12-8 15,-4 0 0-15,4 5 0 16,-3-5 10-16,3 3-10 0,3-4 8 0,-3 1-8 15,4 0 13-15,-4 0-2 0,3-3-1 0,1 2 0 0,-4-5-2 16,3 6 0-16,-3 0 0 0,4-1 0 0,-1-2 0 0,1 3 0 16,-1 0 0-16,1 0 0 0,-1-1 0 0,1-5-8 15,-1 9 12-15,4-3-4 0,-3-1 0 0,3-5-8 0,0 6 12 16,-3 0-4-16,3-6-8 0,0 2 0 0,0-2 9 16,0 0-9-16,0 6 0 0,0-6 0 0,-4 0 0 0,4-6 0 15,1 6-21 1,2 0-9-16,-3-6-2 0,4 0 0 0,-4 0-104 15,3 0-22-15,1-6-4 0</inkml:trace>
  <inkml:trace contextRef="#ctx0" brushRef="#br0" timeOffset="4966.849">26229 1722 1470 0,'0'0'41'0,"0"0"11"0,0 0-42 15,0 0-10-15,0 0 0 0,0 0 0 0,-7-6 85 0,7 6 15 0,-11 0 4 16,4 0 0-16,0 0-67 0,-3 0-13 0,3 6-2 0,-4-6-1 15,0 0-9-15,4 6-3 0,-3 0 0 0,-1 3 0 16,1-3-9-16,3-1 10 0,-4 7-10 16,4-6 10-16,0 0 0 0,-4 6 0 0,4-3 0 15,4 2 0-15,-4 1 7 0,0 6 2 16,3-7 0-16,1-2 0 0,-1 9-9 0,4 0-2 0,-3-7 0 0,3 1 0 16,0 3-8-16,0-4 10 0,0 7-10 0,0-12 10 15,0 6 5-15,0-12 1 0,3 6 0 0,1 2 0 16,-1-8 2-16,-3 0 1 0,7 6 0 0,-3-6 0 15,3 6-5-15,3-6-1 0,-3-6 0 0,4 6 0 16,3-6-5-16,-3 6-8 0,3-8 11 0,0 2-11 16,0-6 12-16,4 0-12 0,-4 0 12 0,0 1-12 15,0-4 15-15,4-3-4 0,-4 7-1 16,-4-7 0-16,4-3-2 0,-3 10 0 16,0-13 0-16,-8 9 0 0,4-2 0 0,-3-1 0 0,-1 1 0 0,1-4 0 15,-4 3-8-15,-4-5 10 0,1 2-10 16,-1-2 10-16,-3-1-24 0,4-2-5 0,-4 8-1 0,-1-11 0 15,1 8-17-15,-3 3-4 16,-1-8-1-16,1 8 0 0,3-5-2 0,-4 2 0 16,4-2 0-16,0-1 0 0,-4 10-20 0,4-4-4 0,0 0 0 0,0 6-1 15,4-2 36-15,-1 2 7 0,4 0 2 0,0 1 0 16,0-1 24-16,0 3 0 0,0 3 9 0,0 0-9 16,0 0 18-16,0 6-3 0,0 0-1 0,0 0 0 15,0 0 3-15,0 0 1 0,0-6 0 0,0 6 0 16,0 0-18-16,0 0 10 0,0 0-10 0,0 0 8 15,0 0-19-15,0 12-4 0,0-3-1 0,0 3 0 0,0 0 16 16,4 5-12-16,-4-5 12 0,3 3-12 0,1 8 12 16,-1 1 0-16,4 8 0 0,-3-3 0 0,3 4 0 0,0-4 0 15,0 3 0-15,-3-2 0 0,3 8 0 0,0-9 0 0,0-2 0 16,-4 8 10-16,4-2 8 0,0-10 2 16,0 9 0-16,0-8 0 0,0-1-8 0,1 4-2 0,-5-9 0 15,1-1 0-15,3 4-10 0,0-9 0 0,-4 5 9 16,1-8-9-16,3 3 8 0,-4-1-8 0,1-5 8 15,-1 6-8-15,1-6 0 0,-1 6 8 0,1-6-8 16,-1 2 0-16,1-2 0 16,-4 0 0-16,0-6 0 0,4 12 8 0,-1-6-8 0,1 0 0 15,-1 6 0-15,1-10 0 0,-4 10 0 0,3-6 0 0,-3 12 0 0,0-12-8 16,4 5-1-16,-4-2 0 0,3 3 0 0,-3 0 0 16,4-1 9-16,-4-5 0 0,-4 6-9 0,4-3 9 15,0-3-9-15,0-6 9 0,0 0-12 0,0 0 12 16,0 0-20-16,0 0 2 0,0 0 1 0</inkml:trace>
  <inkml:trace contextRef="#ctx0" brushRef="#br0" timeOffset="5770.039">26663 1749 964 0,'3'-6'20'0,"1"-3"5"0,0 3-25 16,-1 0 0-16,1 0 0 0,-4 0 0 0,3 0 56 0,-3 6 5 0,4-5 2 0,-4 5 0 15,0-12-7-15,3 6-2 0,-3 6 0 0,0 0 0 16,0 0 14-16,0 0 2 0,0 0 1 0,0 0 0 16,0 0-5-16,0 0-1 0,0 0 0 0,0 0 0 15,0 0-31-15,0 0-6 0,0 0-2 0,0 0 0 16,0 0 12-16,0 0 2 0,-7 6 1 0,0-6 0 16,4 12-13-16,-5-12-4 0,1 0 0 0,-3 5 0 15,3-5 4-15,0 6 1 0,0 0 0 0,-4 0 0 16,4-6-29-16,-4 6 0 0,1 0 0 0,3-6 0 15,-4 9 10-15,1-3-1 0,3 5 0 0,-4-5 0 16,7-6-9-16,4 0 0 0,0 0 0 0,-7 6 0 16,7-6 0-16,-3 6-11 0,3-6 3 0,-7 12 0 15,7-12 8-15,0 0 0 0,0 6 0 0,0-6 0 16,0 0-10-16,0 0 0 0,0 0 0 0,0 0 0 16,0 0 10-16,0 0 0 0,0 5 0 0,0 4-8 15,0-9 8-15,7 6-10 0,-7-6 10 0,3 6-10 16,1 0 20-16,3-6 4 0,-3 12 1 0,-1-12 0 15,4 6-27-15,-3-1-4 0,-1 1-2 0,1-6 0 0,3 6 18 16,-4-3 0-16,1 3 0 0,3 0 0 0,-7-6 0 16,3 6 0-16,4 0 0 0,0-6 0 0,-7 0 11 0,4 0 5 15,-4 0 2-15,7 6 0 0,-7-6-26 0,7 0-6 16,-3 0-1-16,3 0 0 0,0 0 15 0,-7 0 0 16,3 0 0-16,4 0 10 0,-7 0-10 0,7 0 0 15,0 0 0-15,-7 0 0 0,0 0 0 0,4 0 8 0,-4 0-8 16,7 5 0-16,-7-5 0 0,7 0 0 15,-7 0 0-15,4 6 0 0,-1-6 0 0,4 6 0 0,-3 0-8 16,-1-3 8-16,1 9-8 0,-1-6 8 0,1-1-10 0,-1 1 10 16,1 0-8-16,-1 6 8 15,-3 0 0-15,4-6-9 0,-4 2 9 0,0-2-10 0,4 0 10 0,-4 6-10 16,0-6 2-16,0 6 0 0,0-6 0 0,0-4 0 16,-4 10 8-16,4-6-10 0,-4 0 10 0,1 0-10 15,-1 0 10-15,-3 0 0 0,4-1 0 0,-1 1 0 16,4-6 0-16,-7 6 0 0,7-6-9 0,-7 3 9 15,4 9-11-15,-4-12 3 0,7 0 0 0,-7 0 0 16,-4 6-20-16,4-6-3 0,-4-6-1 0,4 6 0 16,-3 0-137-16,-1-12-28 0</inkml:trace>
  <inkml:trace contextRef="#ctx0" brushRef="#br0" timeOffset="11756.568">21223 958 930 0,'0'0'19'0,"0"0"5"0,0 0-24 0,-7 0 0 0,7 0 0 0,0 0 0 0,-7 0 74 0,3 0 10 15,-3 0 1-15,4 6 1 16,-1-1-27-16,-3-5-6 0,4 6-1 0,-4-6 0 15,3 6-22-15,1 0-5 0,-4-3-1 0,3 3 0 16,1 6 2-16,-1-6 0 0,1-1 0 0,-1 7 0 0,4 6-26 0,-4-9 8 16,4 8-8-16,4 7 0 15,0-4-9-15,-1 10-7 0,4-4-2 0,0 4 0 0,0-1 18 0,0 3 0 16,0-2-8-16,0 2 8 16,-3 3 0-16,3-2 0 0,0-4 0 0,-3 9 0 0,3-5 0 15,0 2 0-15,-4-3 0 0,-3-2 0 16,4 2 21-16,-4 3 2 0,3-8 0 0,-3 8 0 0,0-8 11 0,0-4 2 15,4 1 1-15,-4-4 0 16,0-2-9-16,-4-1-1 0,4-5-1 0,-3 3 0 0,3-3-10 0,-4-1-3 0,1-5 0 16,3-6 0-16,0 0 5 15,0 0 1-15,0 0 0 0,-7 0 0 0,7 0 2 0,-11 0 1 0,0-6 0 16,1 6 0 0,-4-5-6-16,0-1-2 0,0-6 0 0,-4 0 0 15,0 3-14-15,1-2 0 0,-1-13 0 0,-3 12-10 0,3-8 1 0,-3-4 0 16,0 7 0-16,0-4 0 0,-1-3-11 0,5 1-1 0,-4-4-1 0,3 4 0 31,0-4-30-31,4-2-5 0,-3 6-2 0,3-4 0 16,3-2-117-16,4 8-24 0,0-8-5 0</inkml:trace>
  <inkml:trace contextRef="#ctx0" brushRef="#br0" timeOffset="12121.568">20683 828 1109 0,'0'0'47'16,"0"0"-38"-1,0 0 4-15,0 0 1 0,0 0 0 0,7 0 0 16,0-6 25-16,4 6 5 0,0 0 0 0,-1 0 1 16,4 0-18-16,7 0-4 0,-3 0-1 0,3 0 0 0,4 0-14 0,-4 6-8 0,7-6 8 0,1 6-8 15,-5 0 0-15,5 6 0 0,2-6 0 16,-3 0 0-16,-3 2 0 0,0-2-12 0,0 6 2 0,-1-6 0 31,-3 6-14-31,1-6-4 0,-1-1 0 0,-4 4 0 16,1-3 20-16,0 6 8 0,-4-12-8 0,7 6 8 0,-7-6-10 0,4 6 10 15,-1-6-12-15,1 6 12 16,0-6-36-16,3 0-1 0,0 0 0 0</inkml:trace>
  <inkml:trace contextRef="#ctx0" brushRef="#br0" timeOffset="12692.066">21280 1675 432 0,'0'0'8'0,"-8"6"4"0,8-6-12 16,0 0 0-16,-3-6 0 0,3 6 0 0,0 0 54 0,-7-3 8 0,7 3 2 0,0 0 0 16,-4-6-27-16,4 6-5 15,0-6 0-15,0 6-1 0,0 0-17 0,7-6-3 0,-3 6-1 0,3-5 0 16,0-1 8 0,4 0 2-16,-1 0 0 0,1 6 0 0,3 0 9 0,0-6 3 0,0 6 0 0,4-6 0 15,-1 6-4-15,-2 0-1 0,2 0 0 16,1 0 0-16,-4 0-8 0,4 0-2 0,-4-6 0 0,-4 6 0 15,4-3 3-15,-3 3 0 0,0 0 0 16,-4 0 0-16,0-6-10 0,0 6-2 0,0-5 0 0,-4-1 0 16,1 0 16-16,-1 0 4 0,1 0 0 0,-4 0 0 15,0 0-13-15,0 0-3 0,0-8 0 0,-4 8 0 16,1 0-12-16,-1 0 0 0,1 0 0 0,-4 0-10 16,0 6-18-1,0-6-3-15,-4 6-1 0,-3 0 0 0,0 0 13 0,3 6 3 16,-3-6 0-16,0 6 0 0,3 0 16 0,1 0 16 0,-1 6-4 0,1-3 0 15,3 2 2-15,3 1 0 0,-3 0 0 0,4 5 0 16,3-2-14-16,-4 3 9 0,4-1-9 0,0 1 8 16,0-3 2-16,0 2 0 0,0 1 0 0,4-6 0 15,-1 8 6-15,1-8 0 0,-1 0 1 0,4 0 0 16,0-3-9-16,4 2-8 0,-4-5 12 0,7 0-12 0,0 0 0 0,0 0 0 16,7 0 0-16,4-12 0 15,0 0-16-15,-1 6-4 0,8-6-1 0</inkml:trace>
  <inkml:trace contextRef="#ctx0" brushRef="#br0" timeOffset="13752.653">22535 1654 946 0,'-3'18'40'0,"-1"-3"-32"16,1-3 40-16,-1 5 8 0,1-5 1 0,-1 3 1 0,4 2-37 0,-3-5-7 15,-1 0-2-15,1 0 0 16,-1-9-3-16,4-3-1 0,0 0 0 0,0 0 0 0,0 5-8 0,0-5 8 16,0 0-8-16,0 0 8 15,0 0-8-15,0 0 12 0,0 6-12 0,0-6 12 0,0 0 17 0,0 0 4 16,0 0 1-16,0 0 0 15,0 0-4-15,0 0-1 0,0 0 0 0,0 0 0 16,0 0 15-16,-7 0 2 0,7 0 1 0,-3-9 0 16,-4 4-38-16,-1-7-9 0,5-6 0 0,-4 6 0 0,3 1 8 0,-3 2 0 15,4-9 0-15,-1 6 0 0,1-5-8 0,-1-4-14 16,1 4 3-16,-1-1 1 16,4-3 10-16,-3 4-12 0,3 5 12 0,0-6-12 0,3 1 12 0,-3 2 0 0,0 3 0 15,0-5 0-15,0 2-8 0,4 9 0 16,-4-6 0-16,3 0 0 0,1 7-4 0,-1-7 0 0,4 6 0 15,0 6 0-15,-3 0-4 0,-4 0 0 0,7 0-1 16,0 6 0-16,0 0 5 0,0 0 0 16,0 5 1-16,0-5 0 0,0 6 11 15,0-3 0-15,0 8-9 0,-3-5 9 0,3 0 0 0,0 0 0 0,-3 2 0 0,-1 4 0 16,1-6 14-16,-1 5-2 0,1-2-1 16,-1 3 0-16,-3-1-11 0,-3 1 12 0,3-3-12 0,-4 2 12 15,1 1-12-15,3 3 0 0,0-10-12 0,-4 7 12 16,1-12-13-16,-1 6 5 0,4-12 8 0,0 6-13 15,0-6-9-15,0 0-2 0,0 0 0 0,0 0 0 16,0 5-67-16,0-5-13 16,4 9-4-16</inkml:trace>
  <inkml:trace contextRef="#ctx0" brushRef="#br0" timeOffset="14266.336">22641 1552 922 0,'0'0'19'0,"0"0"5"0,0 0-24 0,0 0 0 16,0 0 0-16,0 0 0 15,0 0 17-15,0 0-1 0,0 0-1 0,0 0 0 0,0 0 9 0,7 0 1 0,0 0 1 0,0 0 0 16,4-6-5-16,0 6-1 0,3 0 0 0,-4 0 0 16,4-3-20-16,4 3 8 0,0-6-8 0,-1 0 0 15,1 0 9-15,-4 0-9 0,0 0 12 0,0 0-12 16,-3-5 9-16,-1 2-9 0,1 3 0 0,-4 0 9 16,0 0-9-16,-3-6 0 0,3 7 0 0,-7-1 0 15,0 6-16-15,0-6-4 0,0-6-2 0,-4 6 0 31,-3 3-58-31,4-3-12 0,-8 1-3 0,4-1 0 16,-4 6-4-16,-3 0-1 0,0 6 0 0,0-1 0 0,0 1 76 0,0 0 16 0,3 3 8 0,-3 3-10 16,0-1 86-16,0 1 16 0,3 3 4 0,1 3 1 15,-1-1-35-15,1-5-7 0,3 9-2 0,0-4 0 16,-1 7-6-16,1-7-2 0,4 4 0 0,-1 2 0 16,1-2 8-16,-1 3 2 0,4-7 0 0,0 1 0 15,0-3-11-15,0 2-1 0,4-5-1 0,-4 6 0 16,7-13-14-16,-4 10-2 0,4-3-1 0,4 0 0 15,0-1-9-15,-1-5-3 0,8 3 0 0,-4-3 0 16,4 6-13-16,3-6 0 0,-4 0 0 0,5-6 0 16,2 0-112-16,1 0-26 0</inkml:trace>
  <inkml:trace contextRef="#ctx0" brushRef="#br0" timeOffset="15595.43">27474 1896 1235 0,'0'11'35'0,"0"4"8"0,0 3-35 0,0-1-8 0,0-5 0 0,0 6 0 15,0-4 56-15,0 4 8 0,0 0 3 0,4 2 0 16,-4-2-22-16,0-1-4 0,3 10-1 0,-3-9 0 16,0 5-7-16,0 4-1 0,0-4-1 0,0 1 0 15,-3 2-3-15,3-2 0 0,0-10 0 0,0 10 0 16,0-7-17 0,0 1-11-16,0-3 12 0,0 2-12 0,-4-5 12 0,4-6-4 0,0 0 0 0,0-6-8 15,0 0 24-15,0 0-3 0,0 0 0 0,0 0 0 16,0 0 3-16,-3-6 0 0,-4 6 0 0,0-6 0 15,3-6-16-15,-3 1-8 0,4 5 10 0,-1-9-10 16,-3 3 12-16,3-5-4 0,1 5-8 0,-1-9 12 16,1 4-4-16,3-1-8 0,-4-5 11 0,1 2-11 15,-1-3 15-15,4-2-4 0,0 2-1 0,-3 1 0 16,3-9 1-16,0 2 0 0,0-2 0 16,3 2 0-16,-3-2 1 0,4 3 0 0,-1-4 0 0,1-2 0 15,-4 9-12-15,3-4 0 0,1 4 9 0,-1 2-9 16,5-2 0-16,-5 8 0 0,1 1 0 0,3-1 0 15,-4 3 0-15,1 3 0 0,3-5 0 0,-4 11 0 16,1-6-9-16,-1 6 9 0,4 3-10 0,-3-3 10 16,3 6-16-16,4 0 2 0,-1-5 1 0,-3 10 0 15,7-5 1-15,0 6 1 0,1-6 0 0,-1 9 0 16,0-3 11-16,0 0 0 0,0 0-9 0,0 6 9 16,0-7 0-16,0 7-11 0,-7-6 11 0,4 3-8 15,0-3-12-15,-4 6-1 0,0-7-1 0,-4 1 0 16,1 6 2-16,-4-6 0 0,0 9 0 0,-4-4 0 15,1 1-11-15,-4 6-1 0,3-3-1 0,-7 2 0 16,1-5 1-16,-1 6 1 0,-3-4 0 0,0-2 0 16,3 6 31-16,-3-7 0 0,0 1 0 0,0-3 0 0,0 3 20 0,-4-6 9 15,4-1 3-15,-3 1 0 0,3 0-17 0,-1-6-3 16,1 0-1-16,0 6 0 0,4-6-1 0,-1-6 0 0,4 6 0 16,0 0 0-16,0-6-22 0,3 6-5 15,-3-6-1-15,7-5 0 16,-3 5-38-16,3-3-8 0,3-3-2 0,-3 1 0 15,7 5-161-15,-3-12-32 0</inkml:trace>
  <inkml:trace contextRef="#ctx0" brushRef="#br0" timeOffset="16152.195">27982 1699 933 0,'0'0'26'0,"0"0"6"15,0-12-32-15,-3 6 0 0,-1-3 0 0,1 3 0 16,3 6 104-16,-7 0 13 0,7 0 3 0,-7 0 1 16,-4 6-43-16,4-6-9 0,-4 0-1 0,1 0-1 0,3 0-21 15,-7 0-4-15,3 0-1 0,0 0 0 0,1 3-9 0,3-3-1 16,-4 6-1-16,4-6 0 0,-3 6-16 15,3 0-3-15,3 0-1 0,-3-1 0 0,0 7-10 0,3-6 0 0,1 15 0 0,-1-10 0 16,1 1 0-16,3 6 0 0,0-3 0 16,3-4 0-1,-3 7 0-15,0 0 8 0,4-4-8 0,-4 10 8 16,3-12-8-16,-3-1 10 0,4 1-10 0,-1-3 10 0,-3-3 3 0,0-6 1 16,0 0 0-16,0 0 0 0,0 0 6 0,8 6 0 0,-1-6 1 0,-4-968 0 15,4 1930-4-15,0-968-1 0,-3-3 0 0,3-3 0 16,0 1 0-16,-4-1-1 0,4 0 0 0,-3-3 0 15,-1 9-15-15,1 1 11 0,0-7-11 0,-1 6 10 16,-3 6-10-16,0-6 0 0,0 6 0 0,0 0 0 16,0 0 0-16,0 0-17 0,0 0 4 0,0 0 1 15,0 0-4-15,0 0 0 0,0 0 0 0,0 0 0 16,0 0 7-16,0 0 1 0,0 0 0 0,0 0 0 16,0 0-10-16,4 6-2 0,-1 6 0 15,1-6 0-15,-1-1 20 0,-3 7-10 0,7 9 10 0,-3-15-8 16,-1 5 8-16,1 1 0 0,3-6 0 0,0 3 0 15,-4-3 0-15,5 5 0 0,-5-5 0 0,4 0 0 16,0 0 0-16,-3 6 0 0,3-6 0 0,0 0 8 16,0 2-18-16,0-2-3 0,0-6-1 0,0 0 0 15,0 6-58-15,0-6-11 0,4 0-2 0</inkml:trace>
  <inkml:trace contextRef="#ctx0" brushRef="#br0" timeOffset="16679.033">28268 1569 950 0,'0'0'20'0,"0"0"4"0,0 0-24 0,0 0 0 0,0 0 0 0,-7 6 0 16,4 0 69-16,-5 0 10 0,5 0 1 0,-1 5 1 16,1-5 7-16,-1 3 2 0,1-3 0 0,-1 0 0 15,-3 6-20-15,4-6-4 0,-1-1-1 0,1 7 0 16,-4-6-21-16,3 3-4 0,1-3 0 0,-5 6-1 16,1-1-17-16,4-5-3 0,-4 0-1 0,3 6 0 15,-3-3-18-15,4 2 0 0,-4 1 8 0,3-6-8 16,1 0 0-16,3 6 0 0,0-12 0 0,-4 6 0 15,4-1 0-15,4 4 0 0,-4-9 8 0,0 6-8 16,3 0 8-16,1 0-8 0,3 6 12 0,-4-6-12 16,-3-6 0-16,7 0 0 0,0 0 0 0,0 5 0 15,0-5 13-15,4 0-4 0,-4 0-1 0,4 0 0 16,-4 0-8-16,3 0 0 0,-3 0 0 0,0 0-11 16,4 6 11-16,-4-6 0 0,0 3 0 0,4 0 0 15,-4 6 0-15,3-9 0 0,1 12 0 0,-4-6-8 16,0 0 8-16,0 5 0 0,0-5 0 0,0 9 0 15,0-3 0-15,-3-1 0 0,-1 1 0 0,1 0 0 16,-1 0 0-16,1 2 0 0,-1-2-9 0,-3 6 9 0,0-6 49 16,0 2 15-16,0 4 2 0,0-6 1 15,0-1-67-15,0 1 0 0,0 3 0 0,-3-3-12 16,-1-7-67-16,1 1-13 0,-1 6-2 0,-3-6-1 16,0-3-30-16,-3 0-7 0,-4 0 0 0</inkml:trace>
  <inkml:trace contextRef="#ctx0" brushRef="#br0" timeOffset="22405.696">20359 4224 546 0,'0'-6'11'0,"0"3"4"0,0 3-15 16,0-6 0-16,0 6 0 0,0-6 0 16,0 0 55-16,0 6 8 0,0 0 1 0,0 0 1 15,0-5 6-15,0 5 1 0,0 0 0 0,0 0 0 0,0 0-7 0,0-6-1 0,0 6 0 0,0 0 0 16,0 0-8-16,0 0-3 0,-7-6 0 0,7 6 0 16,0 0-22-16,0 0-5 0,-7 12-1 0,7-12 0 15,-4 5-17-15,-3 1-8 0,4 0 8 0,-1 0-8 16,-3 0 0-16,3 9 0 0,1-4 0 0,-1 1 0 15,1 6 11-15,-1 2-3 0,1-2-8 0,3 8 12 16,0-2-3-16,3 5-1 0,1-2 0 0,-1 2 0 16,4 4-8-16,-3 2 10 0,3-3-10 0,0 3 10 15,0 10-2-15,-3-10 0 0,3 9 0 0,0 0 0 16,-4-12 7-16,1 10 1 0,3-4 0 0,-4-3 0 16,-3-3 8-16,4 4 3 0,-4-4 0 0,0 3 0 15,0-2-7-15,-4-4 0 0,1 3-1 0,3-2 0 16,-4-4-10-16,1-2-1 0,-1-4-8 0,-3-2 12 0,4 5-12 15,-1-14 9-15,1 3-9 0,-1 0 8 16,-3 5 0-16,4-11 0 0,3-6 0 0,-7 9 0 0,-1-6 4 16,1 0 0-16,0 0 0 0,-3 0 0 0,-1-3-4 0,1-3-8 15,-1 0 12-15,0-3-4 0,-3 3 0 0,0-3 0 16,-3-5 0-16,-1-1 0 0,4 6-21 0,-4-9-5 16,4 3-1-16,-4 1 0 0,1-7 19 0,3 6 0 15,-4-8 0-15,4 2 0 0,0 0 24 16,0 1 9-16,0 2 2 0,-1-8 0 0,5 11-35 0,-1-9-16 15,1 4 2-15,-1-1 0 16,1 0-10-16,3 4-3 0,-1-4 0 0,1 6 0 16,0-8-41-16,4 8-8 0,-4 0-1 0,3-6-1 15,1 1-130-15,-1 8-27 0</inkml:trace>
  <inkml:trace contextRef="#ctx0" brushRef="#br0" timeOffset="22938.19">20024 4118 802 0,'0'0'22'0,"0"0"6"0,0 0-28 15,-4 6 0-15,4-6 0 0,0 0 0 16,0 0 70-16,0 0 8 0,0 0 2 0,0 0 0 16,-7 0-13-16,7 0-3 0,0 0 0 0,0 0 0 15,0 0-20-15,0 0-4 0,0 0 0 0,0 0-1 0,0 0-5 0,0 0-1 0,0 0 0 16,0 0 0-16,0 0-33 0,0 0 0 0,0 0 0 0,0 0 0 16,7 0-9-16,0 0 9 0,0 0-8 0,0 6 8 15,4-6-8-15,-1 0 8 0,1 0-8 0,0 6 8 16,3 0 8-16,-4-1 6 0,8-5 2 0,-4 6 0 15,0 0-16-15,4-3 0 0,-1 0 0 16,1 6 0-16,3-9-10 0,0 0-5 0,4 0-1 0,0-6 0 16,-4 3 16-16,4-3 0 0,-1 0 0 15,1 0 0-15,-4 1 0 0,4-1 0 16,0 0 8-16,-4 0-8 0,3 0 12 0,-2 6-2 0,-1-6 0 0,-4 0 0 16,1 3-110-1,0 3-23-15,-4 0-4 0</inkml:trace>
  <inkml:trace contextRef="#ctx0" brushRef="#br0" timeOffset="23689.214">20475 4994 953 0,'0'0'20'0,"0"0"4"0,0 0-24 0,0 0 0 0,0 0 0 0,0 0 0 16,-3 6 60-16,3-6 6 0,0 0 2 0,0 0 0 15,0 0-4-15,0 0 0 0,-4 6 0 0,4-6 0 16,0 0-32-16,0 0-6 0,0 0-2 0,0 6 0 16,0-6-12-16,0 6-4 0,4 2 0 0,-1 1 0 15,1 0 10-15,3-3 2 0,0 0 0 0,0 0 0 16,3 0-20-16,-2-1 0 0,2 7 0 0,-3-9 0 15,0 3 0-15,4 0-16 0,-4 0 4 0,3-6 0 16,1 0 12-16,-4 0 10 0,4 0-2 0,-1-6 0 16,1 3 4-16,-4-3 0 0,4 0 0 0,-4 0 0 15,3 0-12-15,1-5 8 0,-1-1-8 0,-3 0 8 16,0 0 7-16,0-2 1 0,1 2 0 0,-1 0 0 16,-4-2-16-16,1 2 0 0,-1 0 0 0,-3 6 0 15,0-12-20-15,0 7-6 0,0-1-2 0,-7 3 0 16,4-3-24-16,-1 6-4 0,-3-5-2 0,-4 5 0 15,4 0 26-15,-3 3 4 0,3 0 2 0,-4 3 0 16,1 0 8-16,-1 6 2 0,-3 0 0 0,3 0 0 16,-3 5 16-16,4 1 0 0,-1 0-8 0,0 3 8 15,-3 2 11-15,4 1 5 0,-1-6 2 0,1 2 0 0,-1 4 8 16,4 0 2-16,0-7 0 0,0 1 0 0,0 3 5 16,0-9 2-16,3 6 0 0,1-7 0 0,-1 7-11 0,4-3-3 0,-3 3 0 0,3 0 0 15,3-1-10-15,-3-5-3 0,4 6 0 0,-1-6 0 16,1 3-8-16,3 2 0 0,3-5 0 0,-3 6 0 15,7 0 14-15,-3-3-2 0,3 8-1 16,-3-5 0-16,3 0 11 0,0 5 2 0,0-8 1 16,0 3 0-16,0 0-40 15,0 0-8-15,4-7-1 0,-4 7-1 0,0-6-11 16,-3 0-3-16,3 0 0 0,0 3 0 0,-3-4 39 0,3-5 0 0,3-5 0 0,-2-1 0 31,-1 3-161-31,0-3-25 0</inkml:trace>
  <inkml:trace contextRef="#ctx0" brushRef="#br0" timeOffset="26015.13">21586 5085 980 0,'-7'15'20'0,"7"-15"5"0,-7 12-25 0,4-6 0 0,-1 5 0 0,1 1 0 15,-1-3 72-15,1 0 8 0,-1 0 3 0,1 8 0 16,-1-5-15-16,1 0-2 0,-1 8-1 0,1-8 0 16,-1 6-21-16,0-4-4 0,4-2 0 0,-3 6-1 15,3-1-7-15,0-11-2 0,-4 6 0 0,4 0 0 16,0-3-8-16,0-9-2 0,0 0 0 0,0 0 0 15,0 0 0-15,0 0-1 0,0 0 0 0,0 0 0 16,0 0 23-16,0 0 5 0,0 0 1 0,-3-9 0 16,3 0-16-16,0 0-2 0,-4-8-1 0,4-1 0 15,0 0-29-15,0-2 0 0,0 2 0 0,0 6 0 16,0-8 0-16,0 2 0 0,0 0 0 0,0 1 0 16,0 2 0-16,4 3 0 0,-4-5 0 0,3 5-10 15,1 0 10-15,-1 3-13 0,-3 3 5 0,4-5 8 0,0 5-12 16,-1 6 12-16,1-6-10 0,-1 0 10 0,1 6-8 0,-4 0 8 15,3-6 0-15,4 3-9 0,0 0 0 0,0-3 0 16,0 6 0-16,4-3 0 0,-4 3 9 0,4 0 0 0,-1 0 0 16,-3 0 0-1,4 3-27-15,-1 3-6 0,1 0-2 0,-4 6 0 0,0-6 13 0,0 6 2 0,0 5 1 0,-3-8 0 16,3 9 10-16,-4-1 9 16,1 4-13-16,-4-3 5 0,3 5 8 0,-3-5 0 15,4 2 0-15,-4-2 0 0,0 5 0 16,0-8 0-16,-4 9 0 0,4-1 8 0,0-8-8 15,0 8 8-15,0-11-8 0,0 6 8 0,4 2-8 0,-4-8 0 0,3 0 8 0,1 3-8 16,-4-7 0-16,4 1 8 0,-1-3-8 0,1 0 0 16,-1 0-17-16,4 0-8 0,-3 0-2 15</inkml:trace>
  <inkml:trace contextRef="#ctx0" brushRef="#br0" timeOffset="26632.905">21862 5185 908 0,'0'0'38'16,"0"0"-30"-1,0 0 84-15,0 0 18 0,0 0 3 0,-7 0 1 16,7 0-20-16,0 0-4 0,-4 6-1 0,4-6 0 16,0 0-30-16,0 0-7 0,0 0 0 0,0 0-1 0,0 0-24 15,0 0-5-15,0 0-1 0,0 0 0 0,0 0-21 0,0 0 0 0,0 0 0 0,0 0-8 16,0 0 8-16,0 0 0 0,0 0 0 0,7 6 0 16,0-6-8-16,0 6 8 0,0 0-8 0,4-6 8 15,-4 6 0-15,0-6 0 0,4 5 0 0,-1-2 0 16,-3-3 0-16,4 0 0 0,-4 0 0 0,0 0 8 15,0-3-8-15,0-2 0 0,0-1 0 0,-3 6 0 16,3-6 0-16,-7 6 0 0,3-6 0 0,1 0-12 16,-4 6-14-16,3-6-3 0,-3 0-1 15,4 0 0-15,-4-5 12 0,0 5 2 0,0 0 1 0,0 3 0 16,0-9 7-16,-4 6 8 0,4 0-13 0,-3 1 5 16,-1-1 8-16,1 0 0 0,-1-3 0 0,-3 3 0 15,4 3 17-15,-5 0-1 0,5 3 0 0,3 0 0 16,-7-6 0-16,7 6 0 0,0 0 0 0,-7 6 0 15,3-6-16-15,-3 0 0 0,0 6 0 0,4 0 0 16,-4 3-12-16,3 3 12 0,1-1-13 0,-1 1 5 16,1-3 8-16,-1 3 0 0,4 5 0 0,-4 1-8 15,4-6 8-15,-3 8 0 0,3-8 0 0,0 6 8 16,0-1-8-16,0 4 8 0,0 2-8 0,0-8 8 16,0 0-8-16,3 5 8 0,-3-2-8 0,4-3 8 15,0 2-8-15,-1 1 0 0,4-6 0 0,-3 5 0 16,-1-2 0-16,4-3 0 0,-3 0 0 0,3-1 0 0,-4-8 0 15,4 6 8-15,0-6-8 0,0 0 0 0,1 0 11 16,-1-6-3-16,3 3 0 0,1-6 0 16,6 0-44-16,1 0-10 0,0 0-2 0</inkml:trace>
  <inkml:trace contextRef="#ctx0" brushRef="#br0" timeOffset="27386.229">22892 5050 1241 0,'0'0'25'0,"0"0"8"15,0 0-33-15,-4-6 0 0,4 6 0 0,-3-9 0 16,3 9 104-16,0 0 15 0,-4-3 2 0,4 3 1 16,-7-6-18-16,7 6-4 0,-7-3-1 0,0 3 0 15,0 0-50-15,0 0-9 0,-4 0-3 0,4 3 0 16,-3 3-27-16,3-6-10 0,-4 6 0 0,4 0 9 15,-4 0-9-15,4-6 0 0,0 6 0 0,-3 6 0 16,3-7 0-16,0 7 0 0,0-3-12 0,-1 3 12 16,5-6-11-16,-4 11 11 0,3-11-8 0,-3 6 8 0,4-6 0 0,-4 3 0 15,3 2 0-15,1 1-8 0,3-12 8 16,0 0 0-16,0 0 0 0,0 0 0 0,0 0 0 0,0 0 9 0,0 0-9 0,0 0 10 16,0 0-10-16,0 0 10 0,0 0-10 0,0 0 10 15,0 0-10-15,0 0 0 0,0 0 0 0,0 6 8 16,0-6-8-16,0 6 0 0,3-6 0 0,1 6 0 15,3 0 0-15,-4-6 0 0,4 3 0 0,0 0 0 16,-3-3 0-16,3 5 0 0,-7-5 0 0,7 0 0 16,-3 3 0-16,3-3 0 0,-4 6 0 0,4 0 0 15,0 0 0-15,-3-6 0 0,3 6-9 0,0 0 9 16,0 0 0-16,-4-6 0 0,1 11 0 0,3-8 0 16,-3 0 0-16,-1 6 0 0,4-3 0 0,-3 0 0 15,-1 0 0-15,1 0 0 0,-1 0 0 0,-3-6 0 16,4 5 0-16,-4-5 0 0,3 6 0 0,1 0 0 15,-1 0 0-15,-3 3 0 0,4 3 8 0,-4-1-8 16,3-5 0-16,-3 6 0 0,-3-3 0 0,3 3 0 16,-4-1 0-16,1 1 0 0,-1-6 0 0,-3 6 0 15,4 0-12-15,-4-4-3 0,0 4 0 0,0 0 0 16,0-6 7-16,-4 0 8 0,4-1-13 0,-4 1 5 16,4-3 8-16,-3 3 0 0,-1-3 10 0,1 0-10 15,-1-3 12-15,0 0-3 0,1-3-1 0,-4 0 0 16,3 0 0-16,-3-3-8 0,0 0 12 0,0 1-4 15,0-7-8-15,3 0 8 0,-3 0-8 0,3 4 8 0,1-4-25 16,-1 6-6-16,4 0-1 0,-3 0 0 16,6 0-45-16,-3 0-10 0,3-2-1 0</inkml:trace>
  <inkml:trace contextRef="#ctx0" brushRef="#br0" timeOffset="28020.775">23047 5150 908 0,'0'0'19'0,"0"0"4"0,0 0-23 0,0 0 0 0,-4 9 0 0,4 0 0 16,0-9 84-16,-3 5 13 0,3-5 3 0,-4 6 0 15,4-6 0-15,-3 6 1 0,3-6 0 0,-4 12 0 16,4-6-44-16,0 3-9 0,0 2-1 0,0 1-1 16,0 0-6-16,0 0-2 0,0 5 0 0,0-2 0 15,0-3 0-15,0 5 0 0,0-5 0 0,0 0 0 0,0 8-7 16,0-8-2-16,4 6 0 0,-4-3 0 0,3 2-13 0,4-5-4 0,-3 0 0 16,3-3 0-16,0 2 8 0,-3 1 2 0,3-6 0 0,0 0 0 15,0 6-10-15,0-7-1 0,0 1-1 0,0-3 0 16,0 3-2-16,0-3 0 0,0-3 0 0,4 3 0 15,-1-6 0-15,1 3 0 0,3-3 0 0,-3-3 0 16,3 3 0-16,-4-3-8 0,4 1 12 0,-3-1-4 16,3 0-8-16,-7 0 12 0,4-6-12 15,-4 6 12-15,0-2-12 0,0-4 12 0,-4 6-12 0,1-6 12 16,-1 0-12-16,1 1 0 0,3-1 0 0,-3 3-11 16,-4-3 11-16,3 6 0 0,-3-11-9 0,0 8 9 15,0-3-13-15,0 0 1 0,0 1 1 0,-3-7 0 16,-1 3-5-16,4 4-2 0,-4-7 0 0,1 6 0 15,3 0 9-15,-4 4 9 0,1 2-13 0,3-6 5 16,-4 6-28-16,4 0-4 0,0-6-2 0,0 7 0 16,0-4-104-16,0 3-21 0,0 0-4 15</inkml:trace>
  <inkml:trace contextRef="#ctx0" brushRef="#br0" timeOffset="28387.124">23520 5247 1288 0,'0'0'27'0,"0"0"5"0,0 0-32 0,0 0 0 0,0 0 0 16,0 0 0-16,0 0 74 0,0 0 8 0,0 0 2 0,0 0 0 16,-4 6-17-16,1 0-3 0,3-6-1 0,-4 11 0 15,4-8-16-15,-3 6-3 0,3 0-1 0,0 3 0 16,0 0-14-16,0-1-2 0,0-2-1 0,-4 6 0 16,4-1-5-16,0-2-1 0,0 0 0 0,0-3 0 15,0 8-9-15,0 1-3 0,0-6 0 0,0 6 0 16,4-7-8-16,-4 4 0 0,0-9 0 0,3 6 0 15,-3-1 0-15,0-2 0 0,4 0 0 0,-4 0 0 16,3-3-40-16,-3-6-9 0,0 0-3 0,0 0 0 16,0 0-112-16,0 0-22 0,0 0-5 0</inkml:trace>
  <inkml:trace contextRef="#ctx0" brushRef="#br0" timeOffset="28584.927">23523 4968 1018 0,'0'0'28'0,"-3"3"8"0,-4 2-28 0,3 1-8 0,4-6 0 16,-3 6 0-16,3-6 78 0,0 0 14 0,0 0 4 16,0 0 0-16,0 0-59 0,0 0-11 0,0 0-2 0,0 0-1 15,0 0-35-15,0 0-8 0,7 6 0 0</inkml:trace>
  <inkml:trace contextRef="#ctx0" brushRef="#br0" timeOffset="29190.688">23915 5035 1454 0,'0'0'30'0,"-4"3"8"0,-3 3-30 0,0 0-8 0,0 0 0 0,0 0 0 15,0-6 103-15,0 6 19 0,0-6 4 0,0 5 1 16,3 1-58-16,-3 3-11 0,0-3-2 0,4 6-1 16,-4-6-36-16,0 0-7 0,3 5-2 0,-3-5 0 15,0 6-10-15,3-6 0 0,1 3 0 0,-1-3 8 16,1 5-8-16,-1-5 0 0,1 0 0 0,-1 6 0 15,1-6 0-15,-1 0 0 0,1 8 0 0,-1-2 0 16,1-6 0-16,-1 6 0 0,4-6-9 0,-3 2 9 16,3-2 0-16,-4 0 0 0,4 0 0 0,0 6 0 0,0-12 0 0,0 0 8 0,0 0-8 15,0 0 0-15,0 0 12 0,0 0-3 0,0 0-1 16,0 0 0-16,7 0 0 0,-7 0-8 0,4 6 12 16,-1-6-4-1,-3 0-8-15,7 0 0 0,-7 0 0 0,7 6 0 16,-7-6 0-16,7 0 0 0,-3 5 0 0,-4-5 0 15,0 0 0-15,7 0 0 0,-7 0 0 0,7 0 0 0,-7 0 0 0,0 0 0 0,0 0 0 0,3 6 0 16,4-6 0-16,-3 6 0 0,0-3 0 16,-1 3 0-16,1 0 0 0,-1 0-9 0,1 5 9 0,-4 1 0 15,3-6-8-15,-3 0 8 0,0 0 0 16,4 0 0-16,-4 6 0 0,3-4 0 16,-3-2 0-16,0 0 0 0,0 6 0 0,-3-6 0 15,3 6 0-15,-4-4 0 0,4-2 0 16,-3 6 0-16,-1-6 0 0,-3 6 9 0,4-7-9 0,-1 1 0 0,-3-3 9 0,0 3-9 15,0-3 8-15,0 3-8 0,0-3 10 16,0 3-10-16,-4-6 12 0,1 0-3 0,2 0-1 0,-2 0 0 16,-1 0 10-16,1 0 2 0,-4 0 0 0,3-6 0 15,0 0-49-15,-3 0-10 16,4-3-1-16,-1 3-1 0,1-5 14 0,-1-1 3 0,4 6 1 0,0-3 0 16,0 0-33-16,0 4-8 0,3-4 0 0</inkml:trace>
  <inkml:trace contextRef="#ctx0" brushRef="#br0" timeOffset="30535.235">24296 5197 752 0,'0'0'16'0,"0"0"3"15,0 0-19-15,0 0 0 0,-4 6 0 0,4 0 0 16,0 0 53-16,-3 8 7 0,3-8 2 0,0 6 0 16,0 0 10-16,0 5 3 0,0-2 0 0,0 3 0 15,0-1-11-15,-4 4-3 0,4 2 0 0,0 1 0 16,0 8-9-16,-3-8-3 0,3 8 0 0,0 3 0 16,0-2-22-16,0-1-5 0,0 3-1 0,0 6 0 0,0-2 7 0,-4-1 2 0,4-3 0 0,0 9 0 15,0-11-22-15,-3 2-8 0,3-3 0 16,0-2 9-16,0 2 2 0,0-9 0 0,0 1 0 15,3 2 0-15,-3-2 8 0,0-9 1 0,0 2 1 16,4 7 0-16,-4-18-9 0,0 3-1 0,0-9-1 0,3 5 0 16,-3-5 10-16,0 0 1 0,4 6 1 0,-4-6 0 15,0 0-11-15,0 0-3 0,0 0 0 0,0 0 0 16,3-9-8-16,1-2 0 0,-1-7 0 0,1-8 0 16,-4 8-20-1,0-11-2-15,0 2-1 0,0-2 0 0,-4-4 3 0,4 4 1 0,-3-3 0 0,-1 2 0 16,4-2 7-16,-3 3 0 0,-1-1 1 15,1 4 0-15,-4-7 1 0,3 4 0 0,-3 2 0 0,4-2 0 16,-5 6 10-16,5-4 0 0,-1 4 0 0,1 2 0 16,-1 3 0-16,1 7 8 0,-1-7-8 0,4 3 0 15,-3 4 0-15,3-1 0 0,-4-6 0 0,4 6 0 16,4-5 0-16,-4 2 0 16,3-3 0-16,1-2 0 0,3 2 0 0,0-5 0 0,0 5 0 0,0-3 0 15,4-2 0-15,-1 11 0 0,-3-11 0 0,4 8-8 16,-4 3 8-16,3-5 0 0,1 5 0 0,-4 3 0 15,4 3-8-15,-1 0 0 0,-3 6 0 0,4 0 0 16,0 0-20-16,-1 6-3 0,1 3-1 0,-1 0 0 16,1 5 23-16,-1 4 9 0,1-6-8 0,-4 8 8 15,0 4 0-15,0-1 0 0,-3-2 0 0,-1 8 0 16,-3-11 0-16,0 8 0 0,0-8 0 0,-3 3 0 16,-1 2 8-16,1-11 6 0,-4 9 2 0,0-10 0 15,-4 7 19-15,4-6 4 0,-4-1 1 0,-3-2 0 16,4-3 8-16,-1 0 3 0,-3-3 0 0,3-3 0 0,-3 0-21 15,4-3-4-15,-1-3-1 0,-3 0 0 16,3 3-25-16,1-3 0 0,3-5 0 0,-4 5 0 0,4-6 0 16,0 0 0-16,0 4 0 0,3 2 0 0,1 0-15 0,-1 0-8 15,4 6-1-15,0 0-1 16,0 0-59-16,0 0-12 0,-3-6-3 0</inkml:trace>
  <inkml:trace contextRef="#ctx0" brushRef="#br0" timeOffset="31063.49">24776 5303 1014 0,'0'0'43'15,"0"0"-35"1,0 0 55-16,-11 0 10 0,4 0 3 0,-4 6 0 16,4-6 1-16,-3 0 1 0,-1 0 0 0,1 0 0 15,-1 11-31-15,0-11-7 0,1 6 0 0,-1 0-1 16,4 3-18-16,0 0-3 0,0 5-1 0,0-2 0 16,0 0-17-16,0-3 0 0,0 6 0 0,3-7-9 15,1 4 27-15,-1-6 6 0,4 6 0 0,0-6 1 0,4 0-9 0,-4-1-3 0,3-2 0 0,1 3 0 16,-1 0 3-16,4 0 1 0,0-6 0 0,1 6 0 15,2-6-2-15,-3 0-1 0,4 0 0 0,-1 0 0 16,-3-6-5-16,4 6-1 0,0-6 0 0,-4 6 0 16,3-9 8-16,-3 3 2 0,0 1 0 0,-3 2 0 15,3-6-18-15,-4 3 0 0,1 0 8 0,-1 0-8 16,-3 6 0-16,4-6 0 16,-4 6-13-16,0 0 5 0,0 0-20 15,4-6-3-15,-4 6-1 0,0 0 0 0,0 0 12 0,0 0 3 0,0 0 0 0,0 0 0 16,0 0-16-1,0 0-3-15,0 0-1 0,0 0 0 0,3 6 19 0,1 0 4 0,-1 6 1 0,1-6 0 16,-1 6 13-16,1-1 0 0,-1 4 0 0,1-3-9 16,-1-1 9-16,1 1 0 0,3 0 0 0,-4 3 0 15,4-4 0-15,-3 1 0 0,3-6 0 0,0 6 0 16,0-3 0-16,0 2 9 0,0-5-9 0,0 0 0 16,4 0-19-16,-4 0-10 0,0 0-3 0</inkml:trace>
  <inkml:trace contextRef="#ctx0" brushRef="#br0" timeOffset="31824.588">25178 5297 1333 0,'0'0'28'0,"0"0"6"0,0 0-34 0,0 0 0 0,0 0 0 0,0 0 0 16,0 0 84-16,-7 6 9 0,7-6 3 0,-7 0 0 16,7 0-29-16,-7 6-6 0,7-6-1 0,0 0 0 15,0 0-44-15,-7 0-8 0,7 0-8 0,0 0 9 16,-11 6 3-16,11-6 0 0,-7 5 0 0,7-5 0 15,-7 0-12-15,0 6 0 0,7-6 0 0,-11 0 0 16,4 6 0-16,7-6 0 0,-3 6-11 0,-4 0 11 16,3 0 0-16,-3-3-10 0,3 8 10 0,1-5 0 15,3-6 0-15,-4 6 0 0,4-6 0 0,-3 6 0 16,-1 0 0-16,1 0 0 0,3-6 0 0,-4 6 0 16,4 3 0-16,0-9-8 0,4 5 8 0,-4-5-13 15,0 6 13-15,0 0 0 0,0-6 0 0,0 0-9 0,3 6 9 0,-3-6 9 0,4 6-1 16,-1 0-8-16,-3-6 0 0,0 0 0 0,7 0 0 15,-3 6 0-15,-1 0 0 0,5-3 0 0,-5 0 0 16,4 2 0-16,-7-5 0 0,7 3 0 0,-7-3 0 16,7 3 0-16,-3 0 0 0,3 3 0 0,0-6 0 15,-7 0-9-15,7 6 9 0,-4 0 0 0,5-6 0 0,-8 0 0 16,7 6 12-16,0 0-1 16,-7-6-1-16,3 0 0 15,4 0-10-15,-7 0 12 0,7 5-12 0,-7-5 12 0,0 0-12 0,0 0 0 0,0 0 9 0,4 6-9 16,-4-6 8-16,3 3-8 0,1 3 10 0,-4-6-10 15,3 9 26-15,-3-9-1 0,0 9 0 0,4-3 0 16,-8 0-25-16,4 5 0 0,-3-5 0 0,-1 0 0 16,-3 0 9-16,4 0-9 0,-1 9 10 0,-3-10-10 15,0 1 8-15,4 0-8 0,-4 0 0 0,-4 0 0 16,7 3 0-16,-3-3-8 0,0 0-1 0,0-4 0 16,0 1-43-16,0 3-8 0,0-6-1 0,0 0-1 15,0 0-94-15,0 0-20 0,7 0-3 0</inkml:trace>
  <inkml:trace contextRef="#ctx0" brushRef="#br0" timeOffset="32846.358">26508 5438 1190 0,'-7'0'33'0,"0"0"9"0,0 6-34 16,-4-6-8-16,4 6 0 0,-4 3 0 0,1-6 59 0,-1 2 9 0,-3 4 3 0,3-3 0 16,-6 0-7-1,6 0 0-15,1 6-1 0,-4-12 0 0,3 5-31 0,0 1-7 0,-3 0-1 0,4 0 0 16,3 0-24-16,-4 3 0 0,4-9 8 0,0 12-8 15,0-7 18-15,0 1 2 0,0 0 0 0,0 0 0 16,3-3-20-16,-3 3 0 0,4 6 0 0,3-6 0 16,-4-1-17-16,4 7-1 0,0-6 0 0,0 0 0 15,0-6 18-15,4 9-8 0,-4-9 8 0,7 6 0 16,0-3-10-16,0 2 10 0,0-2-8 0,3 3 8 16,1-6 0-16,0 6 0 0,-1-6 0 0,1-6 0 15,-4 6 0-15,3 0 11 0,1-6-11 0,-4 3 12 16,0 1 4-16,0-1 0 0,0-3 1 0,-3 3 0 15,-1-6-17-15,1 9 0 0,-4 0 0 0,3-6 0 16,1 0 15-16,-4 0-4 0,3 0-1 0,-3 6 0 16,0-5-2-16,0 5-8 0,0-9 12 0,-3 0-4 15,3 9-8-15,0-6 10 0,0 3-10 0,0 3 10 16,0-6-10-16,0 6 0 0,0-6 0 0,0 6 0 16,0 0 0-16,3-6 0 0,1 1 0 0,-1-1 0 15,1 0-12-15,-1 6 1 0,5-9 1 0,-5 3 0 16,-3 6 10-16,4-3 0 0,-1-3 0 0,-3 6 0 15,0 0 0-15,0 0 0 0,4-3-9 0,-4 3 9 16,0 0-24-16,0 0-1 0,7 6 0 0,-4 0 0 16,1 3 6-16,-4 3 2 0,3-1 0 0,-3 7 0 0,0-9 17 0,0 9 0 15,-3-1 0-15,3 1 0 0,0-3 0 0,0 2 0 0,0-5 0 16,0 6 0-16,0-10 0 0,-4 10 0 0,4 0 0 16,0-7 0-16,-3-5 0 0,6 3 0 0,-3-3 0 0,0-6 0 15,0 0-9-15,4 12 9 0,-4-12-13 0,0 0 5 16,7 0-151-16,0 0-29 15</inkml:trace>
  <inkml:trace contextRef="#ctx0" brushRef="#br0" timeOffset="33701.14">26846 5506 1044 0,'0'0'21'0,"0"0"7"0,0 0-28 0,0 0 0 0,0 0 0 0,0 0 0 15,0 0 72-15,0 0 10 0,0 0 2 0,0 0 0 16,0 0-23-16,0 0-4 0,0 0-1 0,0 0 0 15,0-12 0-15,4 6 0 0,-4 0 0 0,0 6 0 16,0-6-22-16,0 6-5 0,0 0-1 0,0 0 0 16,-4-6-3-16,1 0-1 0,3 6 0 0,-4-5 0 15,4 5-8-15,-7 0-3 0,7 0 0 0,-10 0 0 16,3 0-13-16,0 3 0 0,-4 2-12 0,4 1 12 16,0 3-14-16,-4-3 4 0,4 6 1 0,-3-1 0 15,3-5 9-15,0 6 0 0,0-3 0 0,-1 3-8 16,5-1 8-16,-1-5 9 0,4-6-1 0,-3 6-8 15,-1 0 15-15,1 0-4 0,3 0-1 0,0-6 0 16,0 0-1-16,0 0 0 0,0 0 0 0,0 0 0 16,0 0 3-16,0 0 0 0,3 9 0 0,-3-9 0 15,4 6-12-15,-4-6 12 0,7 5-12 0,-7-5 12 16,3 0-12-16,5 0 8 0,-1 0-8 0,-4 0 8 16,4 0-8-16,0 0 0 0,-3 0 0 0,3 0 0 15,0 0 0-15,0 0 0 0,0 0 0 0,-4 0 0 16,5 0 8-16,-1 0-8 0,0 0 0 0,-4 0 8 15,4 0-8-15,-7 0 0 0,7 0 0 0,0 6-11 16,0 0 11-16,0 0 0 0,4 0 0 0,-4 0 0 16,0-3 0-16,0 0 0 0,-3-6 0 0,-4 3 0 0,7 3 0 0,0 3 0 15,0-1 0-15,-4-2 0 0,-3-3 0 0,0 0 0 0,0 0 0 0,4 6 0 16,-1 0 0-16,1 0 0 0,0 0 8 0,-4 6-8 16,3-6 14-16,-3-3-2 0,0 2 0 0,0 4 0 15,-3 0 2-15,3 3 0 0,-4-6 0 0,0 5 0 16,1-5-14-16,-4 3 0 0,0-3 0 15,-4 6 0-15,4-6 20 0,0 0 8 0,-3 5 2 0,2-5 0 16,-2 0-22-16,3 3-8 0,0-6 0 0,-4 3 0 16,4-3 12-16,0 3-3 0,0-6-1 0,-4 0 0 15,4 0-8-15,0 0-11 16,-3 0 3-16,3 0 0 0,-4 0 8 0,4-6 0 0,0 0 0 0,0 3 0 31,0-3-37-31,0 0-6 0,0 0-1 0,0-6 0 0,0 7-25 0,3-1-6 16,1-6-1-16</inkml:trace>
  <inkml:trace contextRef="#ctx0" brushRef="#br0" timeOffset="34408.016">27337 5409 1504 0,'0'0'43'0,"0"0"9"0,-7 0-42 16,-4 0-10-16,4 0 0 0,0 3 0 0,-4-1 79 0,4-2 13 0,-3 6 4 0,-1 0 0 15,4-6-27-15,-3 6-5 0,3-6 0 0,-1 6-1 16,-2 0-42-16,3-6-8 0,0 6-1 0,0 0-1 16,0-3-1-16,0 2 0 0,7-5 0 0,-7 6 0 15,-1-3-10-15,8-3 0 0,0 0 0 0,-3 9 0 16,3-9 0-16,-7 6 0 0,7-6 0 0,-4 12 0 16,4-6 0-16,0-6 0 0,-3 5 0 0,3-5-11 15,0 9 11-15,0-9 0 0,-4 6 0 0,4-6 0 16,-3 6 0-16,3-6 0 0,0 0 0 0,0 0 0 15,0 0 0-15,3 6 0 0,-3-6 0 0,0 0 0 16,0 0 0-16,0 0 0 0,4 6 0 0,-1 6 0 16,1-12 0-16,-4 0 0 0,7 5 0 0,-4 1 0 15,5-6 0-15,-1 6-8 0,-4-6 8 0,4 6-8 16,0-6 8-16,0 0 0 0,0 3 0 0,-3 0 0 16,3 0 0-16,0 0 0 0,0-3 0 0,0 9 0 15,0-3 0-15,0-6 0 0,0 5 0 0,0 1 0 16,0 0 0-16,0 0 0 0,-3 0 0 0,3-6 0 15,-3 9 0-15,3-3 0 0,-4-3 0 0,-3-3 0 16,0 0 0-16,4 5 0 0,-4-5 0 0,0 0 0 0,3 3 0 16,-3-3 0-16,0 6 8 0,0-6-8 0,0 6 16 15,0-6 0-15,0 0-1 0,0 6 0 0,0-6-15 0,0 6 0 0,-3 6 0 16,-1-6 0-16,1-3 32 0,-1 2 0 0,-3 1 0 16,3 0 0-16,-3 0-32 0,0 6 0 0,0-12 0 0,-3 6 0 15,3 0 0-15,-4-6 0 0,4 5 0 0,0-5 0 16,0 0 0-16,-4 0 0 0,4 0 0 0,0 0 0 15,0 0 0-15,-3-5 0 0,3 5 0 0,-1-6 0 16,1 0-28 0,-3 6-1-16,-1-12-1 0,4 3 0 0,0 3-26 15,0-2-6-15,0 5-1 0,3-3 0 0,4 6-105 0,0 0-20 16,0 0-5-16</inkml:trace>
  <inkml:trace contextRef="#ctx0" brushRef="#br0" timeOffset="34768.897">27615 5467 1455 0,'-7'9'61'0,"0"3"-49"16,0 6 48 0,4-13 10-16,-4 7 2 0,3 0 0 15,1 3-4-15,-1-4 0 0,1 1 0 0,3-6 0 16,-4 3-19-16,4 0-4 0,-3 0-1 0,3 2 0 0,0-5-35 0,-4 6-9 0,4-3 0 0,0 0 0 15,0-4 0-15,0-5 8 0,0 0-8 0,0 9 8 16,0-3-8-16,4 6-11 0,-4 0 3 0,3-6 0 16,1-3-180-16,-1 2-35 0</inkml:trace>
  <inkml:trace contextRef="#ctx0" brushRef="#br0" timeOffset="35015.156">27506 5118 957 0,'-7'5'40'15,"0"1"-32"1,0 6 48-16,3-6 8 0,-3-3 3 0,4 3 0 15,3-6-3-15,0 0 0 0,0 0 0 0,-4 6 0 16,4 5-38-16,0-5-8 0,4 0-2 0,3 0 0 16,0-6-28-16,7 0-7 0,0 0-1 0</inkml:trace>
  <inkml:trace contextRef="#ctx0" brushRef="#br0" timeOffset="35690.566">27989 5338 1036 0,'0'0'21'0,"0"0"7"0,0 0-28 0,0 0 0 0,0 0 0 0,0 0 0 16,0 0 108-16,0 0 16 0,0 0 3 0,0 0 1 15,0 0-50-15,-3-3-10 0,3 3-1 0,0 0-1 16,0 0-13-16,0 0-2 0,-7-3-1 0,7 3 0 16,-7 0-29-16,-4 3-5 0,4-3-2 0,0 6 0 15,-4 0-2-15,4 0 0 0,0 5 0 0,0 1 0 16,0-6 7-16,-3 0 1 0,3 0 0 0,0 3 0 15,3 0-20-15,-3-1 0 0,3-2 0 0,1 0 0 16,3-6 0-16,-7 6 0 0,3 6 0 0,1-6 0 16,3-6 10-16,-4 6-2 0,4-6 0 0,0 0 0 15,0 0 7-15,-3 5 1 0,3-5 0 0,0 0 0 0,0 0-4 16,0 0-1-16,0 0 0 0,0 0 0 16,0 0-3-16,0 0-8 0,0 0 12 0,0 0-4 15,3 6 10-15,-3-6 2 0,7 9 0 0,-3-3 0 16,3-6-20-16,-4 6 0 0,4-6 8 0,-7 0-8 15,8 6 0-15,-5 0 0 0,4-6 0 0,-7 0 0 0,7 0-17 0,0 0-1 0,0 5 0 0,0-5 0 16,0 6 18-16,-3-3 0 16,-1 3-8-16,5 0 8 0,-5 0-8 0,4 6 8 0,-3-6-12 0,3-1 12 15,-4 1-12-15,1 0 12 0,-1 3-12 0,1-3 12 16,-1 3 0-16,-3-9 0 0,4 9 0 0,-4-4 0 16,0-5 0-16,0 6 0 0,0-6 0 0,0 6 0 15,0-6 0-15,0 6 0 0,0-6 0 0,-4 6 0 16,1 6 0-16,-1-6 0 0,1-1 0 15,3-5 0-15,-4 3 0 0,4-3 8 16,0 0-8-16,-10 6 0 0,3-6 11 0,0 6-11 0,-1 0 12 0,8-6-12 16,-7 0 0-16,7 0 0 0,-7 6 0 0,7-6-12 15,0 0-13-15,0 0-3 0,0 0 0 0,-7 0 0 16,4 12-36-16,-4-12-7 0,0 6-1 0,0-3-1 16,7-3-139-16,-4 2-28 0,4-2-6 0</inkml:trace>
  <inkml:trace contextRef="#ctx0" brushRef="#br0" timeOffset="39106.783">28871 5364 656 0,'0'0'13'0,"0"0"5"0,0 0-18 15,0 0 0-15,4 0 0 0,-4 0 0 0,0 0 29 0,0 0 3 0,7 0 0 0,-7 0 0 16,0 0 12-16,0 0 4 0,0 0 0 0,0 0 0 16,0 0 12-16,0 0 4 0,0 0 0 0,0 0 0 15,0 0 8-15,0 0 3 0,0 0 0 0,0 0 0 16,0 0-8 0,0 0-2-16,0 0 0 0,0 0 0 15,0 0-19-15,0 0-4 0,0 0-1 0,0 0 0 0,0 0-24 0,0 0-5 0,0 0 0 0,0 0-1 16,0 0-11-16,-7 0 10 0,7 0-10 0,0 0 10 15,-7 0-10-15,7 0 0 0,0 0 0 0,0 0 8 16,-7-5-8-16,7 5 0 0,-7 0 0 0,0 0 0 16,0 5 0-16,0-5 0 0,3 0-11 0,-3 0 11 15,0 6-12-15,3-6 2 0,-3 0 1 0,0 6 0 16,4 0 9-16,-4-6-13 0,3 6 5 0,-3 0 8 16,4-3 0-16,-1 9 0 0,-3-7 0 0,3 1 0 15,4-6-12-15,-3 6 12 0,3-6-12 0,0 0 12 16,0 0 0-16,0 0 0 0,0 0 0 0,-4 6 0 15,4-6 0-15,0 0 10 0,0 0-2 0,0 0-8 16,0 0 11-16,0 0-11 0,0 0 10 0,-3 12-10 16,3-12 11-16,0 0-11 0,0 0 12 0,0 0-12 15,0 0 11-15,0 0-11 0,0 0 10 0,3 6-10 16,-3-6 8-16,4 6-8 0,-1-3 0 0,-3-3 9 16,8 5-9-16,-8-5 0 0,0 0 0 0,3 6 8 15,1-3-8-15,3 0 0 0,0 3 0 0,-7-6 0 16,7 6 0-16,-7-6 0 0,3 0 0 0,-3 0 0 15,7 0 0-15,0 6 0 0,-7-6 0 0,4 0 0 16,3 0 0-16,-7 0 0 0,7 12 0 0,-7-12 0 0,4 0 0 0,-4 0 0 16,3 5 0-16,1 1 0 0,-4-6 0 0,3 3 0 15,1 3 0-15,-1 0 0 0,1 0 0 16,-1 0 0-16,-3 6 0 0,4-1 0 0,-4-5 0 0,0 6 0 16,0 3 0-16,0 2 0 0,-4-11 8 0,1 6 0 0,3 3 0 0,-4-7 0 15,1 7-8-15,-1-3 0 0,-3 6 0 0,0-10 0 16,3 10 0-16,-3-6 0 15,0 0 0-15,0-1 0 0,0 1 12 0,0 3-4 16,0-3 0-16,0-7 0 0,0 1 9 0,0 0 2 16,0-6 0-16,0 6 0 0,0-6-3 0,0 6-1 0,0-3 0 0,0-3 0 15,7 0-7-15,-7 0 0 0,0-9-8 0,-1 9 12 16,5-6-12-16,-1 6 0 0,-3-6 0 0,7 6 0 16,-3 0 0-16,-4-6-10 0,7 6 10 0,-4-5-8 15,-3 5-26-15,7 0-5 0,-7 0-1 16,7 0 0-16,0 0-10 0,-7 0-2 0,7 0-1 15,0 0 0-15,0 0-28 0,0 0-6 0,0 0-1 0</inkml:trace>
  <inkml:trace contextRef="#ctx0" brushRef="#br0" timeOffset="39694.76">29030 5494 770 0,'-7'12'16'0,"7"-12"4"0,0 0-20 0,-3 5 0 15,3-5 0-15,-4 6 0 0,4-6 97 0,0 0 15 0,-4 6 4 0,4-6 0 16,-3 6-34-16,3-6-6 0,-4 6-2 0,4-6 0 16,0 9-20-16,0-9-4 0,0 0-1 0,-3 6 0 15,3 5-26-15,0-5-6 0,0 6-1 0,0-6 0 16,0 6-5-16,0-3-2 0,0 2 0 0,0-5 0 15,0 6-9-15,0-3 0 0,0 0 0 0,0-1 0 16,3 4 24-16,-3-6 7 0,4 6 1 0,-4 0 0 16,3-7-32-16,1 1 0 0,0 3 0 0,-1-3 0 15,1 6 0-15,-1-6 0 0,1 0 0 0,3-1 0 16,-4 1 0-16,1 0 0 0,3-3 0 0,-4-3 0 16,4 0 0-16,0 0 16 0,0-3-4 0,1 0 0 15,-1 0-2-15,0-3-1 0,0 6 0 0,0-5 0 16,0-1-1-16,0 0-8 0,0-6 12 0,-4 3-4 15,4 3-8-15,-3-2 0 0,0 5 9 0,-1-9-9 16,1 6 0-16,-1-6 0 0,-3 6 0 0,4-5-12 16,-4 2 12-16,3-3 0 0,-3 0 0 0,0 6-8 0,0-5 0 15,0-4 0-15,0 6 0 0,4 0 0 0,-4 3-4 16,0-5 0-16,0 5 0 0,0-6 0 16,-4 6-35-16,4 0-7 0,0 0-2 0,-3 3 0 15,3-8-100-15,0 5-20 0</inkml:trace>
  <inkml:trace contextRef="#ctx0" brushRef="#br0" timeOffset="40324.396">29333 5535 1384 0,'0'0'39'0,"0"0"9"16,0 0-38-16,0 0-10 0,0 0 0 0,0 0 0 15,0 0 72-15,0 0 12 0,0 0 2 0,0 0 1 16,0 0-18-16,0 0-3 0,0 0-1 0,0 0 0 15,0 0-20-15,0 0-4 0,0 0-1 0,-3 9 0 0,-1-3-32 0,1 0-8 16,-1 5 0-16,1-5 0 0,3 0 0 0,-4 6 0 0,1 3 0 16,3-4 0-16,0 1 0 0,0 0 0 0,0 0 0 15,0 2 0-15,0-2 0 0,0 6 0 0,0-9 0 0,0 5 0 16,0-5 0-16,0 9 0 16,0-12 0-16,0 5 0 0,0-5 0 0,0 0 0 15,0 3 0-15,0-3 0 0,0-6 0 16,0 6 13-16,0-6-3 0,0 0-1 0,0 0-9 0,0 0 0 0,0 0 0 0,0 0 0 15,0 0 0-15,0 0 8 0,0 0-8 16,0 0 8-16,0 0 0 0,0 0 0 0,0 0 0 0,0 0 0 16,0 0-8-16,0 0 12 0,0 0-12 0,0 0 12 15,0 0-2-15,0 0 0 0,3-6 0 0,1-6 0 16,-4 3-10-16,3-3 8 0,1 7-8 0,-1-7 8 16,-3 0-8-16,4 0 0 0,-4 1 0 0,3 2 0 15,-3-3 0-15,4 0 0 0,0 6-9 16,-1-8 9-16,1 2-10 0,-1 0 2 15,1 0 0-15,3 1 0 0,-4-7-7 0,1 9-1 0,3-3 0 0,-4 1 0 16,1-7 4-16,3 9 0 0,-4 0 0 0,1 6 0 16,3-8-7-16,-3 5-1 0,3 0 0 0,-4 0 0 15,1 0 4-15,-4 6 1 0,0 0 0 0,7 0 0 16,0 0-29-16,0-6-5 0,0 6-2 0,0 0 0 16,0 0-36-16,0 6-7 0,0-6-2 0,4 6 0 15,3 0-84-15,-4 0-16 0,5 0-4 0</inkml:trace>
  <inkml:trace contextRef="#ctx0" brushRef="#br0" timeOffset="41109.795">29990 5520 943 0,'0'0'41'0,"0"0"10"0,0 0-41 0,0 0-10 0,-4 6 0 0,4-6 0 15,-3 6 78 1,3-6 14-16,-4 6 2 0,1 0 1 15,3-6-30-15,0 12-5 0,0-12-2 0,-4 11 0 0,0-5-16 0,4 0-3 0,0 3-1 0,0 3 0 16,0-1-13-16,0-5-2 0,0 0-1 0,0 6 0 16,0-6 2-16,0-6 0 0,0 9 0 0,4-3 0 15,-4-1-24-15,4 1 0 0,-1 0 0 0,1 0 0 16,-1 0 11-16,1 6-3 0,-1-6 0 0,1-3 0 16,-1-1-8-16,1 4 8 0,3-3-8 0,-4 0 8 15,4 6 8-15,-3-9 2 0,3 0 0 0,0 0 0 16,-3 0-5-16,3 0-1 0,0 0 0 0,0 0 0 15,0-6-3-15,0 3-1 0,0-3 0 0,0 3 0 16,0-2-8-16,4 2 12 0,-4-3-12 0,0 6 12 16,0-12-12-16,0 6 0 0,3-6 0 0,-6 1 8 15,3 2-8-15,0-3-17 0,0 6 4 0,-3-6 1 16,-1 1-6-16,1 2-1 0,-1-6 0 0,1 6 0 16,-1 3-14-16,-3-5-3 0,4-1-1 15,-4 0 0-15,0 0 15 0,0 3 3 0,-4 4 1 0,1-7 0 16,-1 0-26-16,1 3-4 0,-1 0-2 0,1 1 0 15,-1-4-37-15,-3 6-7 0,0 0-2 0</inkml:trace>
  <inkml:trace contextRef="#ctx0" brushRef="#br0" timeOffset="41779.454">30272 5520 1212 0,'0'0'25'0,"0"0"6"0,0 0-31 0,0 0 0 0,-4 6 0 0,4 3 0 16,-3 0 75-16,3-3 9 0,-4 0 1 0,4 5 1 16,-3-5-16-16,3 3-3 0,-4 6-1 0,1-1 0 15,3-8-24-15,-4 6-5 0,4 0-1 0,0-3 0 16,-3-1-20-16,3 1-5 0,-4-3-1 0,4 6 0 16,-3-6-10-16,3 0 12 0,-4 3-12 0,4-4 12 15,0-2-12-15,-3 3 0 0,3 3 9 0,0 3-9 16,-4-12 8-16,4 0-8 0,0 0 8 0,0 0-8 15,0 0 9-15,0 0-9 0,0 0 12 0,0 0-12 16,0 0 12-16,0 0-12 0,0 0 12 0,0 0-12 16,0 0 15-16,0 0-4 0,7 0-1 0,-3-12 0 15,-1 6 7-15,1-3 2 0,3 3 0 0,-4 1 0 16,1-13-19-16,-1 6 0 0,1-5 0 0,3-4 0 0,-4 3 0 0,1 7 0 0,3-13 0 16,0 9 0-16,-3-2 0 15,-1-1-9-15,1 3 1 0,-1 4 0 0,1-1 8 16,-1 0 0-16,1 0 0 0,-1 6 0 0,-3 1 0 0,0 5 8 0,0 0 0 15,0 0 0-15,0 0-8 0,0 0-10 0,0 0 10 16,0 0-13 0,0 0-35-16,0 0-6 0,7 0-2 0,-7 0 0 0,4 3 29 0,3 2 6 0,0-2 1 0,-4 3 0 15,1 0 20-15,3 0 0 0,0 0 0 0,-3 6 0 16,3-12 0-16,-4 5 12 0,1 1 0 0,3 0 0 16,-4 0-12-16,1 0 0 0,3 3 0 0,-4 3 0 15,1-7 0-15,-1 7-17 0,1-6 4 0,0-3 1 16,-4 6 12-16,3 0 0 0,-3-3 0 0,0 5 0 15,0-5 0-15,0 0 0 0,0 0 0 0,0 3 0 16,0-9 10-16,0 9 2 0,0-4 0 0,0 4 0 16,0-3-28-16,0 6-4 0,0-6-2 0,0 0 0 15,0 3-38-15,0-4-7 0,4 1-1 0</inkml:trace>
  <inkml:trace contextRef="#ctx0" brushRef="#br0" timeOffset="42620.544">31277 5526 1549 0,'-7'-3'44'0,"4"0"9"0,3 3-42 16,-7-3-11-16,7 3 0 0,0 0 0 0,-4 0 67 15,-3 0 11-15,0 0 2 0,0 3 1 16,3-3-52-16,-3 6-10 0,0-3-3 0,0 0 0 15,-3 3-16-15,3 0 0 0,0-6-8 0,-1 6 8 16,1 0 0-16,-3-6 0 0,10 0 0 0,-7 5 0 0,0 1 0 0,0 0-9 0,0-6 9 0,0 6 0 16,3-3 0-16,-3 3 14 0,7-6-2 0,-4 9 0 15,-3 0 5-15,0-4 1 0,0-5 0 0,4 6 0 16,-4 0-9-16,0 0-1 0,3 0-8 0,-3 3 12 16,4-3-12-16,-4-3 0 0,3 2 0 0,0 4 0 15,-3-3 0-15,4 0 0 0,-1 0 0 0,1 6 0 16,-1-6 0-16,4 2 0 0,-3 1 0 0,3 0 0 15,0 3 0-15,0-6 0 0,0 5 0 0,0-5 0 16,3 3 13-16,-3 3-3 0,4 0-1 0,-4-6 0 16,3-1 3-16,-3-5 1 0,0 0 0 0,4 6 0 15,3 0-13-15,0 0 11 0,0-6-11 0,0 9 10 16,0-6-10-16,0 0 8 0,0 0-8 0,0 0 8 16,4-3-8-16,-1 6-12 0,1-6 2 0,3-6 1 15,-3 6-19-15,3-3-3 16,0 0-1-16,-3-3 0 0,3 3-4 0,-4-3 0 0,4 0-1 0,-3 6 0 15,0-6-19-15,-1 6-4 0,1-6-1 0,-1 1 0 16,1 5-147-16,-1-6-30 0</inkml:trace>
  <inkml:trace contextRef="#ctx0" brushRef="#br0" timeOffset="43272.481">31542 5567 1377 0,'0'0'39'0,"-7"-6"9"0,0 1-39 0,7 5-9 0,-7 0 0 0,0 0 0 15,7 0 48-15,-7 0 8 0,0 0 2 0,-1 5 0 16,1-5-33-16,0 6-6 0,0 0-2 0,0-6 0 16,0 6-1-16,0 0 0 0,0 0 0 0,0 3 0 15,-4 2 0-15,1-5-1 0,3 6 0 0,-4 3 0 16,4-6 7-16,-3-1 2 0,3 4 0 0,-4 0 0 16,4 0-24-16,0-6 0 0,0 5 0 0,3-2 0 15,-3 9 10-15,4-6-2 0,-1-1-8 0,1 1 12 16,3 3-12-16,-4-3 0 0,4-1-12 0,0 1 12 15,4-3 0-15,-1-3 0 0,1 0 0 0,-1 0 9 16,4-1 4-16,-3 1 1 0,3 0 0 0,0-6 0 16,3 6-2-16,-2 0-1 0,2-6 0 0,-3 0 0 15,4-6 1-15,-1 0 1 0,1 6 0 0,-4-6 0 16,4-5-5-16,-4 5 0 0,0 0-8 0,-4 0 12 16,4-3-12-16,-3 3 0 0,-1 0 8 0,1 0-8 15,-1 1 0-15,1-1 8 0,-1 0-8 0,1-6 0 16,-1 6 0-16,-3 0 0 0,0 3 0 0,4-3 0 15,-4 6 0-15,0-5-13 0,0 5 4 0,0 0 1 0,0 0 8 16,0 0 0-16,0 0 0 0,0 0-8 0,0 0 8 0,0-6 0 16,0 6 0-16,0 0 0 0,0 0 0 0,0 0 0 15,0 0 0-15,0 0 0 0,0 0 0 0,0 0-8 0,0 0 8 0,0 0-8 16,0 0 0-16,0 0 0 0,0 0 0 16,0 0 0-16,0 0-2 0,0 11 0 0,0-5 0 15,0 0 0-15,0 3 10 0,4 3-13 0,-4 0 5 16,3-1 8-16,1-5 0 0,-4 9 0 15,3-3 0-15,1-1 0 0,-4-5-15 0,3 0 2 0,-3-6 0 0,0 12 0 32,4-6-36-32,-1 0-7 0,1 2-2 0,-1-5 0 15,-3-3-34-15,4 3-8 0,-4-3 0 0</inkml:trace>
  <inkml:trace contextRef="#ctx0" brushRef="#br0" timeOffset="43896.494">31697 5673 1044 0,'0'0'21'0,"0"0"7"0,0 0-28 0,0 0 0 0,0 0 0 15,0 0 0-15,0 0 88 0,-3 6 13 0,-1 0 3 0,-3 6 0 16,3-6-39-16,1 2-7 0,-1 1-2 0,1 0 0 16,-1 3-35-16,1-6-7 0,-1 5-2 0,1-5 0 15,-1 0 13-15,4 3 3 0,-3 3 0 16,-1-6 0 0,4 5-10-16,-3-5-2 0,3 0 0 0,-4 0 0 0,4-6-7 15,-3 12-1-15,3-6-8 0,-4 3 12 0,4-9-12 0,0 0 9 0,0 0-9 0,0 0 8 16,0 0-8-16,0 0 10 0,0 0-10 0,0 0 10 15,0 0-21-15,0 0-4 0,0 0-1 0,0 0 0 16,0 0-3-16,4-9-1 0,-1 3 0 0,-3-6 0 16,4 6-3-16,-1-6-1 0,1 1 0 0,-1-1 0 15,1-3 24-15,-1 3 0 0,1-5-9 0,-1-1 9 16,1 6 0-16,-1-2 12 0,1 2-1 0,-1-6-1 16,1 4 5-16,-1 2 1 0,1-6 0 0,-4 6 0 15,4 7-7-15,-4-13-1 0,3 9 0 0,1 3 0 16,-1 0-8-16,-3 0 0 0,4 1 0 0,-4 5 0 15,3-6 0-15,-3 6-11 0,0 0 3 0,0 0 0 16,4-6 8-16,-4 6 0 0,0 0 0 0,3 0 0 16,-3 0 0-16,4-6 0 0,3 6 0 0,-7 0 0 15,3 0-10-15,4 6 0 0,-3-6 0 0,3 6 0 16,-3 0-3-16,-1-1-1 0,1 1 0 0,-1 0 0 16,1 0 14-16,-1 3 0 0,1 3 0 0,-1-1-9 15,-3 1 9-15,4 0 0 0,-4-3 0 0,0 3 0 16,3-1 0-16,-3 1 0 0,0 6 0 0,0-9 0 15,0 2 9-15,0 1-9 0,0 6 12 0,0-7-12 0,4-5 8 16,-1 6-8-16,1 3 0 0,-1-9 0 0,1 0 0 0,-4-1 0 16,3 7 0-16,-3-12 0 0,4 6-9 15,-4-6-9-15,4 0-2 0</inkml:trace>
  <inkml:trace contextRef="#ctx0" brushRef="#br0" timeOffset="44513.209">31962 5544 1036 0,'0'0'21'0,"0"0"7"0,0 0-28 0,0 0 0 0,0 0 0 0,0 0 0 16,-11 0 39-16,4 0 2 0,0 12 1 0,0-12 0 16,0 5-11-16,0 7-3 0,0-6 0 0,-4 3 0 15,4 3 16-15,0-1 4 0,0-5 0 0,0 6 0 0,-4-6-4 16,4 6 0-16,0-3 0 0,0 2 0 0,0-5-25 0,0 6-6 0,4 0-1 15,-1-1 0-15,1-2 32 0,3 3 5 0,0-6 2 16,0 6 0-16,0-6-17 0,0-6-3 0,0 0-1 0,0 0 0 16,0 0 4-1,0 0 1-15,0 0 0 0,7 5 0 0,-7-5-8 0,7 0-2 0,-4 0 0 0,4-5 0 16,0 5-8 0,-3-6-1-16,-1 6-1 0,4-6 0 0,-3 0-15 0,-1 0 9 0,1 0-9 0,-4 6 8 15,3-3-8-15,-3 3 0 0,4-6 0 0,-4 6 0 16,0 0-19-16,4-6 4 0,-4 6 1 0,0 0 0 15,0 0-1-15,0 0 0 0,0 0 0 0,0 0 0 16,3-5 3-16,-3 5 0 0,0 0 0 0,0 0 0 16,0 0 3-16,0 0 1 0,0 0 0 0,0 0 0 15,0 0 0-15,0 0 0 0,0 0 0 0,0 0 0 16,0 0-3-16,4 5 0 0,-4-2 0 0,3 3 0 16,-3 6 11-16,4-6 0 0,-4 6-9 0,3-6 9 15,-3-1 0-15,4 1 0 0,-1 0-9 0,1 3 9 16,-1-3 0-16,4 0 0 0,0 0 0 0,-7-6 0 15,4 6 0-15,3-1-12 0,0 1 12 0,-7-6-10 16,7 0-20-16,-3 0-4 0,3 0-1 0,0 0 0 16,-7 0-120-16,3 0-24 0,4 0-5 0</inkml:trace>
  <inkml:trace contextRef="#ctx0" brushRef="#br0" timeOffset="45327.57">32209 5544 1407 0,'3'-6'40'0,"-3"6"8"0,0 0-38 15,0 0-10-15,0 0 0 0,0 0 0 16,0 0 27-16,0 0 3 0,0 0 1 0,0 0 0 0,0 0-5 0,0 0-1 0,0 0 0 0,0 0 0 15,-7 6-9-15,0 0-1 0,3 5-1 0,-3-5 0 16,4 0 6-16,-1 6 2 0,-3 0 0 0,4 2 0 16,-4-2 13-16,3 0 2 0,1 0 1 0,-1 2 0 15,1 4-14-15,-1 0-2 0,1-1-1 0,-1 4 0 16,1 2 11-16,-1-5 1 0,4 9 1 0,-4-4 0 16,1 4-14-16,-1-10-2 0,1 10-1 0,-1-4 0 15,1 1-4-15,3-7-1 0,-4 10 0 0,4-10 0 16,0 7-12-16,-3-4 11 0,3 4-11 0,-4-9 10 0,4 2-2 0,0 1-8 15,-3-6 12-15,3-1-4 0,0 4-8 16,0-3 8-16,0 0-8 0,3-6 8 16,-3 5-8-16,0-5 8 0,0-6-8 0,0 0 8 0,0 0-8 0,0 0 0 15,0 0-12-15,0 0 12 16,0 0-41-16,0 0-1 0,0 0 0 0,0 0 0 16,4-6-30-16,-1 0-5 0,-3 1-2 0,4-7 0 15,-1 6-16-15,-3 6-3 0,0-6-1 0,4-6-577 0</inkml:trace>
  <inkml:trace contextRef="#ctx0" brushRef="#br0" timeOffset="45881.217">32142 5550 874 0,'3'-12'36'0,"1"6"-28"15,3 0 12-15,-4-3 4 0,4 3 0 0,-3 1 0 16,3-7 44-16,-4 6 8 0,1 0 3 0,-1 0 0 16,1 0-2-16,-1 0 0 0,1 1 0 0,0-4 0 15,-1 9-11-15,4-6-2 0,-3 0-1 0,-1 6 0 16,1-6-29-16,-4 6-6 0,7 0 0 0,-7 0-1 15,7-6-27-15,-4 6 8 0,4 0-8 0,-7 0 0 16,7 0 0-16,-3 0 0 0,3 0 0 0,0 6 0 16,0-6 11-16,0 6-3 0,0-6-8 0,0 6 12 15,0-6-3-15,4 6-1 0,-4-6 0 0,0 9 0 16,0-4 1-16,0 1 0 0,0 0 0 0,0 0 0 16,0 6-9-16,-3-6 10 0,3 0-10 0,-4 5 10 15,5-5-2-15,-5 0-8 0,1 3 12 0,-1-3-4 16,-3 6-8-16,0-1 10 0,0-5-10 0,0 0 10 15,4 3 8-15,-8 0 2 0,4 0 0 0,-3 2 0 16,3-5-20-16,-4 0 0 0,1 0 0 0,-1 6 0 16,0-6 0-16,4-6 0 0,-7 5 0 0,0 4 0 15,4-3 0-15,-4 6 0 0,0 0 0 0,0-6 0 16,0 2 0-16,0 1 0 0,0 0 0 0,-4 3 0 0,4-6 0 16,0 5 0-16,-4-5 0 0,4 0 0 0,0-3 0 15,0 0 0-15,0 0 0 0,7-3 0 0,-7 0 0 0,0 0 0 16,7 0 0-16,-7 0 0 15,3-3-25-15,4 3-9 0,-7-3-2 0,0-3 0 16,4 3-19-16,-4-3-4 0,3 1-1 0,1-7 0 16,-1 0-22-16,0 3-5 0,4 3-1 0</inkml:trace>
  <inkml:trace contextRef="#ctx0" brushRef="#br0" timeOffset="46679.212">32487 5606 857 0,'0'0'17'0,"0"0"7"0,0 0-24 15,0 0 0-15,0 0 0 0,0 0 0 0,0 0 65 16,0 0 9-16,0 0 2 0,0 0 0 0,0 0 4 0,0 0 0 0,0 0 1 0,0 0 0 16,0 0-16-16,0 0-3 0,-3 5-1 0,3-5 0 15,0 0-27-15,0 0-6 0,0 0 0 0,0 0-1 16,0 0 1-16,0 0 1 0,0 0 0 0,0 0 0 15,0 0-16-15,0 0-3 0,0 0-1 16,3 6 0-16,-3-6-9 0,4 6 0 0,-4-6 0 16,0 0 0-16,7 0 10 0,-7 0-10 0,3 0 12 0,4 0-12 15,-7 0 11-15,4-6-11 0,3 6 10 0,0 0-10 16,-7 0 8-16,4 0-8 0,3-6 0 0,0 1 0 16,-4 5 0-16,4-6 0 0,-3-3-11 0,-1 6 11 15,4-3-12-15,-3 3 12 0,3-3-12 0,0-6 12 16,-3 7-15-16,3-1 5 0,-4-6 1 0,1 6 0 15,3-3-17-15,-4 3-3 0,1 0-1 16,-1-5 0-16,1 5 5 0,-1-6 1 0,-3 6 0 0,0-3 0 16,0 4 24-16,0-1 0 0,-3 0 9 0,3 0-9 15,-4 0 14-15,-3 0-4 0,4 0-1 0,-4 0 0 16,0 0-9-16,0 4 10 0,0-1-10 0,-4-3 10 16,0 6 4-16,1 0 1 0,-1 0 0 0,4 0 0 15,-3 6-15-15,-1-6 9 0,0 5-9 0,1 1 8 16,3-6-8-16,-4 6-11 0,1 0 3 0,3 6 0 15,-1-6 8-15,-2 6 0 0,3-1 0 0,3 4 0 16,-3-9 13-16,0 11-1 0,4-8-1 0,-1 0 0 16,1 0-2-16,-1 9 0 0,4-13 0 0,-3 7 0 15,3-3 0-15,0 6 0 0,0-1 0 0,0-8 0 16,0 6-1-16,0 0-8 0,3-3 12 0,-3-3-4 16,0 5-8-16,4-5 10 0,-4 0-10 0,3 6 10 0,1 0 6 15,-4-9 0-15,3 5 1 0,1 1 0 0,-1-3 2 16,1 6 0-16,-1-12 0 0,4 6 0 0,-3 0-9 0,-1-1-2 15,4-5 0-15,-3 0 0 0,3 6-8 0,0-6 10 0,0 3-10 16,4 0 10-16,-4-3-10 0,3-3-11 0,1 3 3 0,-4-3 0 16,4 3-13-16,-4 0-3 0,3-6 0 0,1 6 0 31,-4-5-28-31,3-1-7 0,1 0-1 0,-4 6 0 16,4-12-131-16,-1 3-26 0,1 0-6 0</inkml:trace>
  <inkml:trace contextRef="#ctx0" brushRef="#br0" timeOffset="46987.596">32604 5147 959 0,'-14'15'27'0</inkml:trace>
  <inkml:trace contextRef="#ctx0" brushRef="#br0" timeOffset="47222.12">32593 5191 687 0,'0'0'61'0,"0"0"-49"0,0 0-12 0,0 0 0 16,0 0 105-16,0 0 19 0,0 0 3 0,0 0 1 16,0 0-46-16,4-6-9 0,-1 0-1 0,1 6-1 15,-1-11-16-15,1 5-3 0,3 3-1 0,-4-6 0 16,4 6-39-16,-3-9-12 0,3 6 8 0,0-5-8 15,0-1 16-15,0 0 0 0,4 3 0 0,-1-8 0 16,4 5 1-16,-3-6 0 0,7 3 0 0,-4-2 0 16,3-1-17-16,-2 1 0 0,2 2 0 0,1-9 0 15,-1 7 0-15,1 2 0 0,-4-3 0 0,4 1 0 16,-4-4 0-16,0 4 0 0,-3-1 0 0,3 6-9 16,-4-3-23-16,1 4-4 15,-4 5 0-15,0 0-1 0,0 0-19 16,-3 6-4-16,3-6-1 0,-7 6 0 0,0 0-133 0,0 0-26 0</inkml:trace>
  <inkml:trace contextRef="#ctx0" brushRef="#br0" timeOffset="47669.289">32889 5667 1782 0,'0'0'75'15,"-3"12"-60"1,-4-6-2-16,3 0 0 0,1 0 0 0,3-6 0 15,-7 6 3-15,7-6 1 0,0 0 0 0,0 0 0 16,0 0-17-16,0 0-9 0,0 0 1 0,0 0 0 16,0 0 18-16,0 0 4 0,0 0 1 0,0 0 0 15,0 0-15-15,0 0-13 0,0 0 2 0,0 0 1 16,-4-6-127-16,4 6-26 0,0-12-5 0</inkml:trace>
  <inkml:trace contextRef="#ctx0" brushRef="#br0" timeOffset="54525.137">19851 6061 732 0,'0'0'15'0,"0"0"5"0,0 0-20 0,0 0 0 0,0 0 0 0,0 12 0 16,0-12 48-16,0 6 5 0,0-6 2 0,0 6 0 16,0 0-3-16,-4 2 0 0,4 4 0 0,0-6 0 15,-3 6-12-15,3-6-2 0,0 0-1 0,-4 2 0 16,1 4-2-16,3 0-1 0,-4 0 0 16,4 5 0-1,0-2-12-15,-3 3-2 0,3 5-1 0,0-8 0 0,0 3-7 0,0 5-2 0,0-5 0 0,0 8 0 16,0-8-2-16,3 2 0 0,-3-2 0 0,0 6 0 15,4-7 3-15,-1 4 0 0,-3 2 0 0,4-5 0 16,-1 2 1-16,1-2 1 0,-1 0 0 0,1-4 0 16,-1-2 2-16,-3 0 0 0,4 0 0 0,-1-1 0 15,1-2-2-15,0-3 0 16,-1 6 0-16,1-6 0 0,-1 0-5 0,1 5-8 0,3 1 11 0,-4-6-11 16,1 0 9-16,-1 0-9 0,4 0 0 0,-3 3 9 15,3-4-9-15,-4 1 0 0,4 0 0 0,1 0 8 16,-1 0-8-16,0-3 0 0,0 0 0 0,0 6 8 15,0-3-8-15,0-4 0 0,0 7-12 0,0-3 12 16,4-6-31 0,-4 0 2-16,0 6 0 0,-4-6 0 0,4 6-17 0,-3-6-3 0,3 0-1 0,-7 0 0 15,7 0-18-15,0 0-4 0,0 0-1 0</inkml:trace>
  <inkml:trace contextRef="#ctx0" brushRef="#br0" timeOffset="54963.559">19904 6396 733 0,'0'0'31'0,"0"0"-31"15,0 0 94-15,0 0 13 0,0 0 2 0,0 0 1 16,0 0-17-16,0 0-3 0,0 0-1 0,0 0 0 15,0 0-36-15,0 0-7 0,0 0-2 0,0 0 0 16,0 0-35-16,0 0-9 0,0 0 0 0,0 0 0 16,7 6 0-16,-4 0 0 0,4 0-12 0,0 0 12 15,0 6 0-15,1-6 0 0,2 5 0 0,-3-5 0 16,0 0-10-16,4 0 10 0,-4 3 0 0,0-3-9 16,0-6-19-16,4 11-4 0,-8-11-1 0,4 6 0 15,0-6-27-15,-3 0-6 0,3 0-1 0,0 0 0 16,0-6-39-16,-4 6-8 0,4-5-2 0</inkml:trace>
  <inkml:trace contextRef="#ctx0" brushRef="#br0" timeOffset="55328.277">19777 6097 1146 0,'0'0'32'0,"0"0"8"0,0 0-32 0,0 0-8 0,0 0 0 0,0 0 0 16,0 0 52-16,0 0 10 0,0 0 2 0,3 0 0 15,4 0-26-15,0 0-5 0,0-3-1 0,0 3 0 16,4 0 0-16,0 0 0 0,3 0 0 0,0 0 0 16,0 0-32-16,0 0 0 0,0 0 0 0,0 0 0 15,0 0 10-15,1 3-10 0,-1-1 8 0,0 4-8 16,0-6 8-16,0 6-8 0,0 0 8 0,0 0-8 16,0-6-11-16,4 6-7 0,-4 0-2 0,0-6 0 15,4 0-35-15,3 0-7 0,0 0-2 0</inkml:trace>
  <inkml:trace contextRef="#ctx0" brushRef="#br0" timeOffset="55698.32">20334 6214 497 0,'0'0'21'0,"0"9"-21"16,0-3 94-16,0 6 14 0,0-7 4 0,0 7 0 16,0-6-39-16,0 3-7 0,0 0-2 0,0 5 0 15,-3 4 0-15,3-6 0 0,0 0 0 0,0 8 0 16,-4-2-25-16,4-4-6 0,0 10-1 0,-3-6 0 15,-1-1 10-15,4 4 2 0,-4 2 0 0,1-2 0 16,3 2-16-16,-4 1-4 0,4-6 0 0,-3 8 0 16,3-8-24-16,0-1 0 0,-4-2 0 0,4 3 0 15,0-1 0-15,-3-5 0 0,3 3 0 0,0 2 0 16,3-11 0-16,-3 6 0 0,0-6 0 0,0-6 0 16,0 0-25-16,0 0 2 0,0 0 1 0,0 0 0 15,0 0-132-15,0 0-26 0</inkml:trace>
  <inkml:trace contextRef="#ctx0" brushRef="#br0" timeOffset="56122.554">20567 6155 857 0,'-7'24'17'0,"0"-1"7"0,0 4-24 0,0-10 0 0,3 7 0 0,-3-3 0 15,0 2 65-15,4-5 9 0,-5 8 2 0,5-8 0 16,-1-4-16-16,1 10-2 0,-1-12-1 0,1 11 0 16,3-8-21-16,0 3-4 0,-4 5 0 0,4-8-1 15,0 8 9-15,0-5 3 0,0 0 0 0,4 8 0 16,-4-8-43-16,3-1 0 0,-3 4 0 0,0-3 0 16,4-1 0-16,-4-2 0 0,0 8 12 0,0-11-4 15,0 3-8-15,0 3 8 0,0-7-8 0,0 7 8 16,-4-12-8-16,4 9 8 0,0-7-8 0,-3-2 8 15,3-6-28-15,0 0-5 0,0 0-2 0,0 0 0 16,0 0-10-16,0 9-3 0,0-9 0 0</inkml:trace>
  <inkml:trace contextRef="#ctx0" brushRef="#br0" timeOffset="56467.969">20592 6532 1264 0,'0'0'26'0,"0"0"7"0,0 0-33 0,0 11 0 0,0-11 0 0,0 6 0 16,0-6 56-16,0 6 4 0,3 0 0 0,1 0 1 16,-4 0-16-16,3-3-3 0,4 6-1 0,-3-4 0 15,3 4-28-15,-4-3-5 0,8 0-8 0,-4 0 11 16,0-6-11-16,0 6 0 0,4-6 0 0,-1 0 0 16,-3 0 0-16,4 0 0 0,-4 0 0 0,4-6 0 15,-1 0-39-15,1 0-13 0,-1-6-2 0,1-2-1 16,-1 2-122-16,-2 0-25 0</inkml:trace>
  <inkml:trace contextRef="#ctx0" brushRef="#br0" timeOffset="56688.24">20764 6414 953 0,'-7'6'20'0,"-3"0"4"0,3 0-24 0,-4 11 0 0,4-11 0 16,0 6 0-16,0 3 40 0,0 2 4 0,0-5 0 15,0 3 0-15,0 2 3 0,0-5 1 0,3 6 0 0,-3-4 0 31,4-2-8-31,-1 0-2 0,4 0 0 0,-3-1 0 0,3-2-10 0,-4 0-1 0,4 6-1 0,-3-9 0 16,3 5-8-16,0 1-2 0,0-6 0 0,3 0 0 16,-3 0 7-16,4 0 1 0,-1 3 0 0,4-4 0 15,-3 1-7-15,3-6-1 0,0 6 0 0,-4 0 0 16,8-6-16-16,-4 0-9 0,4 6 1 0,-1-6 0 16,1 0-43-16,3 0-8 0,3 0-1 15</inkml:trace>
  <inkml:trace contextRef="#ctx0" brushRef="#br0" timeOffset="57380.388">21156 6382 946 0,'0'0'20'0,"0"0"4"0,0 0-24 0,-7-6 0 0,7 6 0 0,-7 0 0 15,7 0 76-15,-7-6 12 0,7 6 1 0,-7 0 1 16,7 0-22-16,0 0-5 0,0 0-1 0,-7 0 0 15,0 6-6-15,0-6-2 0,0 6 0 0,0 0 0 16,0-4-25-16,-1 10-5 0,-2-6 0 0,3 6-1 16,0-6-10-16,0 6-1 15,-4-1-1-15,4-2 0 16,-4 3-11-16,4 0 8 0,-3-1-8 0,3-5 8 0,3 6-8 0,-3 0 0 0,4 2 0 0,-4-2 8 16,3-6-8-16,4 6 0 0,-3-6 0 0,3-6 0 15,0 6 0-15,0-6 0 0,0 0 0 0,-4 8 0 16,4-8 10-16,0 0-10 0,0 0 12 0,4 12-12 15,-4-12 14-15,0 0-4 0,0 0-1 0,3 6 0 16,1 0-9-16,-4-6 0 0,3 6 0 0,-3-6 0 16,0 0 0-16,4 6 0 0,-4-6 0 0,7 0 0 15,0 6 0-15,-4-1 0 0,4-5 0 0,-7 0 0 16,7 0 8-16,-3 0 0 16,-1 0 0-16,5 3 0 0,-5-3-8 0,1 0 0 0,3 0 0 0,-4 0 0 15,4 0 0-15,-7 0 0 0,4 0 0 0,-4 0-11 16,7 3 11-16,-4 3-8 0,1 0 8 0,-1 3-8 15,1-3 8-15,-1 0-8 0,1 5 8 0,0-5-8 16,-1 3 8-16,-3 0 0 0,0 0 8 0,0 3-8 16,4-1 11-16,-4-5-3 0,0 6 0 0,0-6 0 15,0 6-8-15,0-7 0 0,0 4 0 0,0 3 8 16,-4-6-8-16,4 0 12 0,-3 3-12 0,-1-1 12 16,4-2-12-16,-4 0 8 0,1 3-8 0,3-9 8 15,0 0-8-15,-4 0 0 0,4 0 0 0,-7 6 0 0,7-6 28 16,-7 0 3-16,0 0 1 0,0 0 0 0,0 0-32 15,-3-6 0-15,2 0 0 0,-2 3 0 16,3-3-29-16,0 0-12 0,0 1-3 0,0 2 0 16,3-6-48-16,1 9-9 0,3 0-3 0</inkml:trace>
  <inkml:trace contextRef="#ctx0" brushRef="#br0" timeOffset="58699.453">21749 6576 630 0,'0'0'27'0,"0"0"-27"15,0 0 52-15,0 0 4 0,0 0 2 0,0 0 0 16,0 0-6-16,0 0 0 0,0 0-1 0,0 0 0 16,0 0-9-16,0 0-2 0,0 0 0 0,-4 9 0 15,4-9-12-15,0 0-4 0,-3 5 0 0,3-5 0 16,0 9 7-16,0 3 1 0,-4-6 0 0,4 0 0 15,0-6-16-15,-3 11-4 16,3-11 0-16,0 9 0 0,-4-3-3 0,4 6-1 0,4-6 0 0,-8 6 0 16,4-1-8-16,0-2 8 0,0 0-8 0,-3 0 8 15,3 3-8-15,0-7 0 0,-4 7 0 0,4-6 0 16,-3 0 0-16,-1 0 12 0,4-6-12 0,0 9 12 16,-4-3-12-16,1-1 0 0,3 1 0 0,-4 0 0 15,4-6 0-15,0 6 0 0,0-6 0 0,0 6 0 16,0-6 28-16,0 6 3 0,0-6 1 0,0 9 0 15,0-9-32-15,0 0 0 0,0 0 0 0,0 0 0 16,0 0 32-16,0 0 1 0,0 0 0 0,0 0 0 16,0 0 14-16,0 0 2 0,0 0 1 0,4-9 0 15,-4 9-2-15,3-6-1 0,1 0 0 0,-4-6 0 16,4 3-39-16,-1-5-8 0,1 5 0 0,-1-9 0 16,1 7-16-16,3-7-2 0,-4 3-1 0,1 3 0 15,3-5 9-15,-4 11 2 0,1-9 0 0,-1 6 0 0,1 1-3 16,-1-4 0-16,1 6 0 0,-1-6 0 15,-3 6 1-15,0 0 0 0,0-2 0 0,0 8 0 0,0 0 10 16,0 0 0-16,0 0-9 0,0 0 9 16,0 0-14-16,4-3 2 0,0 0 0 0,-1-3 0 0,1 0 12 15,-1 6 0-15,1-6 0 0,-1 6 0 0,-3 0 0 0,4-6 0 0,-4 6 0 16,0 0 0-16,0 0 0 0,0 0 0 0,3 0 0 16,-3 0 0-16,0 0 0 0,0 0 0 0,7 0 0 0,0 6 0 15,0-6-15-15,0 6 0 0,1 0 0 0,-1 3 0 16,-4 2 15-16,4 1 0 0,0 0 0 0,0 0-9 15,-3 5 9-15,-1-8 0 0,1 3 0 0,-1 0 0 16,-3 5 0-16,0-5 0 0,4 6 0 0,-4 2 0 16,0-8 0-16,0 0 0 0,0 3 0 0,-4-4-8 15,4 1 8-15,0 0 0 0,4-3 0 0,-4-1 0 16,0 1 0-16,0-9 0 0,0 0 0 0,0 0 0 16,0 0-9-16,0 0 0 0,0 0 0 15,0 0 0-15,0 0-35 0,0 0-6 0,0 0-2 16</inkml:trace>
  <inkml:trace contextRef="#ctx0" brushRef="#br0" timeOffset="65394.902">22052 6634 801 0,'-7'3'16'0,"7"-3"5"16,-3 3-21-16,3-3 0 0,0 0 0 0,-4 3 0 15,4-3 104-15,0 0 16 0,0 0 3 0,0 0 1 16,0 0-36-16,0 0-6 0,0 0-2 0,0 0 0 16,0 0-40-16,0 0-9 0,0 0-2 0,0 0 0 15,0 0-29-15,0 0 0 0,0 0 0 0,0 0-10 16,7 3 10-16,4 0-8 0,-4 0 8 0,3 0-8 16,-3 3 8-16,0 0 0 0,4 0 0 0,-4-6 0 15,-3 6-28-15,-4-6-3 0,10 0-1 0,-10 0 0 0,0 0 20 0,0 0 3 0,0 0 1 16,0 0 0-16,0 0 8 0,7-6 0 0,0 6 0 0,4-6 0 15,-8 0 0-15,4 6 8 0,1-9-8 0,-1 3 8 16,-4 0-8-16,4 0 0 0,-3-5 0 0,-1 5 8 16,1 0-8-16,-1-6 8 0,-3 12-8 0,0 0 8 15,4-9 0-15,-8 4 1 0,4-4 0 0,0 9 0 16,-3-3 7-16,-1-3 0 0,-3 0 1 16,4 0 0-16,-4 6-9 0,0-6-8 15,-1 6 12-15,5-6-12 0,-4 0 12 0,-4 6-4 16,4-5 0-16,7 5-8 0,-7-3 0 0,0 0 0 0,0 0 0 0,0 3 0 15,0-3 13-15,0 0-4 0,0 0-1 0,7 3 0 16,0 0-8-16,-4-3 0 0,4 3 0 0,0 0-11 16,0 0 11-16,0 0 0 0,0 0-9 0,0 0 9 15,-7 6-14-15,0 3 2 0,0-3 0 0,4 5 0 16,-1 1 0-16,-3 0 1 16,3 0 0-16,1-1 0 0,-1 4 11 0,1-3 0 0,3-6 0 15,-4 5 0-15,4 1 0 0,-3-3 8 0,3 3-8 0,0 0 11 16,0-1 4-16,0-5 1 0,3 0 0 0,-3 0 0 15,0 3 4-15,4-6 0 0,-4 6 1 0,0-9 0 16,3 5 7-16,4 1 2 0,-3 0 0 0,0 0 0 16,3 0-22-16,0 0-8 0,-4 3 0 0,4-3 0 15,-3 5 0-15,-1-11 8 0,1 6-8 0,-1 0 0 16,1 0 0-16,-4-6 0 0,3 6 0 0,1 3 0 16,-4-9 0-16,3 6 0 0,-3-6 0 0,4 5 0 15,0 1 0-15,-4-6 0 0,3 6 0 0,4 0 0 16,-3 0 0-16,-4-6 0 0,3 6 0 0,-3-6 0 15,7 6 0-15,-7-6 0 0,4 6 0 0,3-1 0 0,0-5-14 16,-4 6 1-16,4-3 0 0,1 0 0 0,-5 3-7 0,4-6-2 0,0 3 0 16,-3-3 0-1,3 0-44-15,0 3-9 0,0-3-1 0</inkml:trace>
  <inkml:trace contextRef="#ctx0" brushRef="#br0" timeOffset="66584.568">22938 6543 971 0,'0'0'20'0,"0"0"6"0,0 0-26 0,0 0 0 0,0 0 0 0,0 0 0 16,0 0 65-16,0 0 8 0,3-6 2 0,-3 6 0 16,0-8-22-16,0 8-4 0,0-6-1 0,0 6 0 15,0 0-18-15,0 0-4 0,0-6-1 0,0 6 0 16,0 0 0-16,0 0 0 0,0 0 0 0,0 0 0 15,-10 0-13-15,3 0-2 0,-1 3-1 0,-2 0 0 16,3 0-1-16,0 0-8 0,-4 0 12 0,4 2-4 16,7-5 4-16,-7 6 1 0,7-6 0 0,0 0 0 15,0 0 21-15,-7 0 4 0,7 0 1 0,0 0 0 16,0 0-7-16,0 0 0 0,0 0-1 0,-7 0 0 16,7 0-6-16,-7 0-1 0,0 0 0 0,7 0 0 15,-7 0-12-15,7 0-2 0,0 0-1 0,0 0 0 16,-7 0-9-16,7 0-11 0,-7 0 3 0,7 0 0 15,-7 0 8-15,0 6-12 0,-1-6 12 0,5 6-12 16,-4 0 3-16,3 0 0 0,4-6 0 0,-3 6 0 16,-4 0 9-16,3 2 0 0,1-5 0 0,3-3-8 0,0 0 8 0,-7 9 0 0,7-9 0 15,0 0 0-15,0 0 0 0,0 0-8 0,0 0 8 16,-4 6 0-16,4-6 0 0,-3 6-10 0,3-6 10 0,0 12 0 16,0-12-8-16,0 0 8 0,0 0 0 0,0 0 0 15,0 0-8-15,0 0 8 0,0 0 0 16,0 0 0-16,0 0-9 0,3 0 9 0,1 0 0 15,3 11-9-15,-4-11 9 0,4 0 0 16,-3 3 0-16,-1 0-8 0,4 0 8 16,0 0 0-16,1-3 0 0,-5 3-8 15,4 0 8-15,-7-3 0 0,7 3 0 0,-7-3 0 0,4 6 0 0,3-6 0 0,-4 6 0 16,1 0 0-16,-4-6 0 0,3 0 0 0,-3 0 0 0,7 11 0 16,-7-11 0-16,4 6 0 0,-4-6 0 0,3 0 0 15,-3 0 0-15,8 6 0 0,-8-6 0 0,3 6 0 16,-3-6 0-16,4 6 0 0,-4-6 0 0,7 3 0 15,-7-3 0-15,0 0 0 0,3 3 0 0,-3-3 0 16,4 6 0-16,3 3 0 0,-4-4 0 0,1 1 0 16,-4-6 0-16,3 6 8 0,1 0-8 0,-4 0 0 15,0 0 8-15,0 3-8 0,0-1 10 0,0 1-10 16,-4-3 14-16,4 0-3 0,-3 6-1 0,-1-6 0 16,-3 0 0-16,4 2 0 0,-4-2 0 0,0 0 0 15,3 0 6-15,-3 0 0 0,0 6 1 0,3-12 0 16,-3 6 0-16,0-1 0 0,7-5 0 0,-7 0 0 15,7 0-5-15,-3 6 0 0,3-6-1 0,0 0 0 16,-7 0-11-16,7 0 0 0,-7 0 0 0,7 0 0 16,-7 3 0-16,7-3 0 0,0 0 0 0,-11 0 0 15,4 0 0-15,0-3-16 0,0 3 4 0,0 0 1 16,0 0-7-16,0-6-2 0,7 6 0 0,-7 0 0 16,7 0-5-16,-7-5-2 0,7 5 0 0,0 0 0 15,-4 0-8-15,4 0-1 0,-7-6-1 0,3-6 0 16,4 12-66-16,-3 0-13 0,3-6-2 0</inkml:trace>
  <inkml:trace contextRef="#ctx0" brushRef="#br0" timeOffset="67321.044">23192 6673 1504 0,'0'0'43'0,"0"0"9"0,-7-6-42 16,7 6-10-16,-4 0 0 0,-3 0 0 0,0 0 53 0,0 0 9 0,0 0 2 15,0-6 0-15,0 12-7 0,0-6-1 0,7 0 0 0,-7 0 0 16,-4 6-19-16,4-6-4 0,0 6-1 0,0-1 0 16,0-5-16-16,0 6-3 0,0 0-1 0,0-3 0 15,0 3-12-15,-1 0 8 0,5 0-8 0,-1-3 0 16,-3 11 0-16,4-8-12 0,-1 0 1 0,1 0 0 15,-1 0 11-15,4 0 0 0,0-6 8 0,0 12-8 16,0-12 0-16,0 5-16 0,0-5 2 16,0 0 1-1,4 9 13-15,-4-9 0 0,0 0-10 0,7 6 10 0,0 0 0 0,0 0 0 0,0-6 0 0,4 6 0 16,-4-6 0-16,0 0 0 0,0-6 0 0,0 6 0 16,3-6 16-16,1 6-3 0,0-6 0 0,-1 0 0 15,4 6-25-15,-3-9-4 0,3 7-2 0,-3-4 0 16,3-6 7-16,-4 9 2 0,4-9 0 0,-3 6 0 15,0-5 1-15,-1-1 0 0,-3 3 0 0,4 3 0 16,-4 0 8-16,0-6-13 0,0 7 5 0,0-7 8 16,-4 12-15-16,1-6 5 0,0-3 1 0,-1 6 0 15,-3 3-21-15,0-6-4 0,4 0-1 0,-4 3 0 16,0-2 0-16,-4-1 0 0,1 0 0 0,-1 0 0 16,0 0 20-16,-3 0 4 0,4-3 1 0,-4 6 0 15,-4-5 10-15,4 5 0 0,-3 0 0 0,-1-3 0 16,-3 6 27-16,3 0 1 0,-3-6 0 0,-3 12 0 15,3-6 7-15,-1 6 1 0,-2-3 1 0,3 0 0 16,3 8-24-16,0-2-5 0,4-3 0 0,4 6-8 16,-4-6-8-16,3 5-9 0,-3-5-2 0,4 3 0 15,-1 3 19-15,4-6 11 0,0 6-2 0,-3-1 0 16,6-2-32-16,-3 0-6 0,4 3-2 0,-1 2 0 16,-3-2 1-16,4-6 0 0,3 3 0 0,-4 6 0 15,8-7-130-15,-4-2-25 0</inkml:trace>
  <inkml:trace contextRef="#ctx0" brushRef="#br0" timeOffset="67844.736">23407 6623 1234 0,'0'0'25'0,"0"0"7"0,0 0-32 0,0 0 0 0,-7 0 0 0,7 0 0 15,-7 6 67-15,0-1 6 0,3 1 2 0,-3 3 0 16,4 3-23-16,-1-6-5 0,4 6-1 0,-4-1 0 16,1-2-17-16,3 0-3 0,-4 3-1 0,4 2 0 15,-3-2 3-15,3-6 0 0,-4 3 0 0,1 3 0 16,3-6-28-16,0-6-14 0,0 0 2 0,0 0 0 15,0 0 25-15,0 0 6 0,0 0 1 0,0 0 0 16,0 0 4-16,0 0 2 0,0 0 0 0,0 0 0 16,3-6-11-16,-3-6-3 0,4 3 0 0,-1-3 0 15,1 1-12-15,-1-7-10 0,1 6 2 0,0 3 0 0,-1-8 8 16,4 11-12-16,-3-6 12 0,3 3-12 0,-4 3 12 0,1 0 0 16,3-5 0-16,-4 5-8 0,4 0-2 0,-3 0 0 0,-1 0 0 15,1 0 0-15,0 0-2 0,-1 4-1 0,4-4 0 0,-3 3 0 16,-1 0 4-16,4 3 1 0,-3 0 0 15,-4 0 0 1,7 0-16-16,0 0-2 0,-4 3-1 0,-3-3 0 16,7 3 15-16,0 3 4 0,-3-1 0 0,3 4 0 15,-3-3 0-15,-1 0 0 0,1 6 0 0,-1-1 0 0,1-5 8 0,-4 3 0 0,0 3 0 16,0-6 0-16,0 11 0 0,-4-5 0 0,1-6 0 0,3 6 0 16,-4 3 0-16,4-4 9 0,0-5-1 0,4 6-8 15,-4-6 11-15,0 3-11 0,0-9 10 0,3 6-10 16,-3-6-11-16,7 2-8 0,-3 7-1 0</inkml:trace>
  <inkml:trace contextRef="#ctx0" brushRef="#br0" timeOffset="68293.988">23760 6105 1044 0,'-7'6'21'0,"-1"0"7"15,8-6-28-15,0 0 0 0,0 0 0 0,-7 0 0 16,7 0 98-16,-7 6 14 0,0-6 4 0,7 0 0 15,0 0-36-15,-7 0-8 0,7 0 0 0,0 0-1 0,0 0-21 0,0 0-4 0,-3 6-1 0,3-6 0 16,0 0-28-16,0 0-5 0,0 0-2 0,-4 12 0 16,4-7 1-16,4 10 0 0,-1 3 0 0,1-6 0 15,-1 8-11-15,1 4 0 0,-1-1 9 0,1 1-9 16,-1 8 0-16,1-5 0 0,-1 8 0 0,1 3 0 16,-4-3 8-16,0-2-8 0,0 8 8 15,0-3-8-15,0 6 0 16,0-9 0-16,0 9 0 0,-4-11 8 0,4 8-8 15,0-9 0-15,0 4 0 0,0-4 8 0,0 0-8 0,-3-2 0 0,3-7 0 0,0 1 8 16,0-10-8-16,0 4 0 0,0-6 8 0,0 0-8 16,0-7 0-16,0-5 8 0,0 0-8 0,0 0 0 15,0 0-18-15,0 0-8 0,7-3-2 0,-3 1 0 16,3-7-126-16,-4 0-26 0</inkml:trace>
  <inkml:trace contextRef="#ctx0" brushRef="#br0" timeOffset="68676.007">23629 6549 960 0,'-14'12'20'0,"10"-6"5"0,-3 0-25 0,4 0 0 0,-1 5 0 0,-3-2 0 16,4-3 58-16,-1-6 6 0,4 0 2 0,0 0 0 16,0 0 2-16,0 0 0 0,0 0 0 0,0 0 0 15,-7 6 9-15,7-6 3 0,0 0 0 0,0 0 0 16,0 0-4 0,0 0 0-16,0 0 0 0,0 0 0 0,0 0-35 0,0 0-7 0,0 0-2 0,0 0 0 15,0 0-19-15,0 0-4 0,0 0-1 0,0 0 0 16,7-6-8-16,4 0-11 0,-4-3 3 0,0 6 0 15,3-5 8-15,5 2 0 0,-1 6 0 0,0-6 0 16,0 6-10-16,4-6 0 0,-4 6 0 0,3 0 0 16,-3 0-2-16,4 0 0 0,-4 0 0 0,0 0 0 15,0 0-36-15,-3 6-8 0,0-6-2 16,3 6 0-16,-4-6-98 0,1 3-20 0,-1 0-4 0</inkml:trace>
  <inkml:trace contextRef="#ctx0" brushRef="#br0" timeOffset="70064.98">24419 6649 1026 0,'0'0'28'0,"0"0"8"16,0 0-28-16,0 0-8 0,0 0 0 0,0 0 0 15,0 0 84-15,0 0 16 0,0 0 4 0,0 0 0 16,0 0-39-16,0 0-7 0,-3 6-2 0,-1 6 0 16,1 5-38-16,-1-5-8 0,4 6-2 0,-3 8 0 0,3-8 8 15,0 5 0-15,0 4 1 0,-4-4 0 0,4 4 7 16,0-4 2-16,-3 1 0 0,3 2 0 0,-4-2-8 0,4 8-2 16,4-5 0-16,-4 2 0 15,0-5 1-15,0-1 0 0,0 4 0 0,0-7 0 16,0 4-4-16,0-1-1 0,0 1 0 0,0-4 0 15,3 4 0-15,-3-7 0 0,0 4 0 0,0-3 0 16,0-7 7-16,0 1 1 0,0 3 0 0,0-3 0 0,0-1-20 0,0-5-17 0,0 3 3 16,0-9 1-16,0 0 13 0,0 0 16 0,0 0-3 0,0 0-1 15,0 0-12-15,0 0 0 0,0 0 0 0,0 0 0 16,0 0 0-16,4-9 0 0,-4 3 0 0,3-5-10 16,1 5 10-16,-1-15 0 0,1 4 10 0,-4 5-10 15,3-15 0-15,1 10 0 0,-4-13 0 0,3 7 0 16,-3-4-23-16,0 4-7 0,4 2-2 15,-8-2 0-15,4-10 24 0,-3 10 8 0,-1-7 0 0,1 4-9 16,-1 3 9-16,1-4-12 0,3 4 12 0,-4-4-12 16,4 4 12-16,-3-1 0 0,3-5 8 0,0 2-8 15,0 7 0-15,3-4-8 0,1 6 0 0,-1-5 0 16,1 8-2-16,-1-2 0 0,4-1 0 0,-3 6 0 16,3-3 2-16,0 4 0 0,0-7 0 0,0 6 0 15,0 4 8-15,4-4 0 0,-4 6 0 0,0 0 0 16,3 0 0-16,-3 0 0 0,1 0 0 0,-1 0 0 15,0 1 0-15,0 5 0 0,0-3 0 0,0 0-8 16,0 6 8-16,-4 0 0 0,8 2 0 0,-8 1 0 16,5 0 0-16,-1 0 0 0,-4 6 0 0,4-3 0 15,-3 2 0-15,3 1 0 0,-4-6 0 0,1 6 0 16,-4 0 0-16,0-1 0 0,-4 4 0 0,4 3 0 16,-3-1 0-16,-1-2 0 0,1 0 0 0,-1 5 0 0,1-8 0 15,-4 0 0-15,3 0 0 0,-3 2 0 0,0-8 14 0,3 0-2 16,-3 6 0-16,4-12 0 0,-4 9 6 0,-4-6 1 15,4 0 0-15,0-1 0 0,-3 1 17 0,-1-3 3 0,0 0 1 16,1 3 0-16,-1-3-32 0,1 0-8 16,-1 0 0-16,0-3 0 0,4 3 0 0,-3-3 0 0,3 1 0 15,0-1 0 1,0 3-24-16,0-3-7 0,7 3-1 0,-7-3 0 16,7 3-32-16,0 0-6 0,-4-6-2 0,4 6 0 15,0-6-156-15,4 0-32 0</inkml:trace>
  <inkml:trace contextRef="#ctx0" brushRef="#br0" timeOffset="70667.986">24881 6684 1040 0,'0'0'21'0,"0"0"7"0,0 0-28 0,0 0 0 0,0 0 0 16,0 0 0-1,0 0 106-15,0 0 16 0,-3-5 3 0,3 5 1 16,-7 0-28-16,0-6-6 0,0 6 0 0,0 6-1 15,7-6-30-15,-11 0-5 0,4 0-2 0,0 5 0 0,0 1-30 0,-4-6-5 0,4 6-2 0,-3 0 0 16,3 0-17-16,-4 3 0 0,4 3 0 0,-4-7 0 16,4 1 0-16,4 0 0 0,-4 0-10 0,3 0 10 15,4-6 0-15,0 0 0 0,-7 6 0 0,7-6 0 16,0 0 0-16,0 0 0 0,0 0-9 0,0 0 9 16,0 0 0-16,0 0-12 0,0 0 12 0,0 0-10 15,4 12 10-15,-4-12-10 0,3 3 10 16,4-1-10-16,-3-2 10 0,3 0 0 0,0 0 0 15,0-2 0-15,4 2 0 0,-4-6 0 0,3 0 0 0,-3 0 0 16,0 3 0-16,0-3 0 0,0 0 0 0,0 0 8 16,-3 0-16-16,3 6-4 0,-7-5 0 0,4-4 0 15,-4 9-8-15,0 0-1 0,3-3-1 0,-3 3 0 16,0 0 3-16,0 0 1 0,0 0 0 0,0 0 0 16,0 0 0-16,0 0 0 0,0 0 0 0,0 0 0 15,-3 12 0-15,-1-7 0 0,1 7 0 0,-1 0 0 16,0-6 18-16,1 9-8 0,-1-4 8 0,1 1 0 15,3 0 0-15,0 5 0 0,0-5 0 0,3 3 0 16,1-3 13-16,-1-1 0 0,1-2 0 0,0 0 0 16,-1 0-3-16,1 3-1 0,3-6 0 0,0-1 0 15,-4-5 4-15,1 6 1 0,-4-6 0 0,7 0 0 16,3 0-138-16,-3 0-28 0</inkml:trace>
  <inkml:trace contextRef="#ctx0" brushRef="#br0" timeOffset="71365.191">25210 6532 1212 0,'0'0'51'15,"0"0"-41"1,0 0 77-16,0 0 15 0,0 0 3 0,0 0 1 16,0 0-34-16,0 0-6 0,-4-6-2 0,-3 3 0 15,7 3-17-15,-7-3-4 0,0 3-1 0,7 0 0 16,-7 0-8-16,-4 0-2 0,4 3 0 0,0 0 0 16,-4 3-19-16,1-1-4 0,3 1-1 0,-4 0 0 15,4 0-8-15,-3 0 0 0,3 0 0 0,-1 0-11 16,5 0 11-16,-4 5-8 0,7-11 8 0,-4 9-8 15,1-3 8-15,3-6 0 0,0 0 0 0,-4 6 0 16,4-6 0-16,0 0 0 0,0 0 0 0,0 0 0 0,0 0 0 0,0 0 0 0,-3 6 0 16,3-6 0-16,0 0 0 0,0 0 0 0,0 0 0 0,0 6 0 31,3 0-28-31,1-1-3 0,3-5-1 0,-4 3 0 0,4 0 15 0,1-3 2 0,2-3 1 0,-3 3 0 16,4 0 14-16,-4 0-11 0,0 3 11 0,3-3-10 15,-2 0 10-15,-1 3 0 0,0 0 0 0,0-3-8 16,-4 3 8-1,4 0 0-15,-3 0 0 0,3 3 0 0,-4 0-8 0,1-6 8 0,-4 12-8 0,3-7 8 16,1 7 0-16,-4-9-8 16,4 6 8-16,-4 0 0 0,3 3 0 0,-3-7 0 0,0 7 0 0,0-6 0 15,0 3 0-15,0 3 0 0,0-1 0 0,0 1 0 16,-3 0 0-16,-1-6 8 0,0 9-8 0,1-4 8 16,-1 1-8-16,1-6 9 0,-4 6-9 0,3-6 10 15,-3 5-10-15,0-8 0 0,0 3 0 0,0 0 8 16,-4 0-8-16,1 6-12 0,3-6 2 0,-4-6 1 15,1 5-35-15,3 1-6 0,-4 0-2 0</inkml:trace>
  <inkml:trace contextRef="#ctx0" brushRef="#br0" timeOffset="72380.411">26120 6585 767 0,'0'0'32'15,"-7"2"-32"-15,-4 1 92 0,4 0 11 0,0 3 2 0,-4-6 1 16,4 0 17-16,-3 6 3 0,-1-6 1 0,4 0 0 15,-4 0-45-15,1 6-9 0,3-6-1 0,0 0-1 16,0 0-37-16,-4 0-7 0,4 0-2 0,-3 6 0 16,2-6 6-16,-6 6 1 0,4-6 0 0,-1 0 0 15,1 6-32-15,3-1 0 0,-4-5 0 0,0 0 0 16,1 0-10-16,3 6-8 0,-4 0-2 0,4 0 0 16,-4 3 20-16,4 3-8 0,0-1 8 0,-3-5 0 15,6 3-10-15,-3 0 10 0,4-3-8 0,-1 0 8 16,4 3 0-16,-3-4 0 0,3-5 0 0,0 12-8 15,0-12-7-15,0 6-1 0,0-6 0 0,3 6 0 16,1-3 8-16,-4-3 8 0,3 3-13 0,4 6 5 16,0-9 8-16,0 3 0 0,0-3 0 0,0 0 0 15,1-3 0-15,2 3 0 0,1-9 8 0,-1 6-8 16,1-6 0-16,-1 3 0 0,1-6-12 0,3 7 4 16,-3-13 8-16,-4 9 0 0,3-3 0 0,-3 1-8 15,1 5 8-15,2-6 0 0,-3 6 0 0,0-3 0 16,-3 3 0-16,3 3 0 0,-4 0 0 0,1-8 0 15,-4 11 0-15,0 0 0 0,0 0 0 0,0 0 0 16,0 0 0-16,0 0 0 0,0 0 0 0,0 0 0 0,0 0 0 16,0 0 0-16,0 0 8 0,0 0-8 15,0 0 0-15,0 0 0 0,0 0 0 0,0 0-8 16,0 0 0-16,0 0 0 0,0 0 0 0,0 0 0 0,0 11 8 0,0-5 0 0,0 3 0 16,0 3 0-16,0-6 0 0,0 6 0 15,0-1 0-15,0 1 0 0,0 0 0 0,0 3 0 0,0 2 0 16,0-5 0-16,3-3 0 0,-3 5 0 0,4 1 0 15,-4-3 0-15,7-6 0 0,-4 6 0 0,1-7 0 16,0 4 0 0,3-6-35-16,-4 6-5 0,4-3 0 0</inkml:trace>
  <inkml:trace contextRef="#ctx0" brushRef="#br0" timeOffset="73027.917">26377 6634 1462 0,'0'0'30'0,"0"0"8"15,-3-5-30-15,3 5-8 0,-4-6 0 0,1 0 0 16,-1 0 57-16,1 6 11 0,-1-6 1 0,0 0 1 0,1 0-27 0,-1 0-6 0,1-2-1 16,3 8 0-16,0 0-10 0,-7-3-2 0,7 3-1 0,0 0 0 15,-7 0-23-15,7 0 0 0,-11 0 0 0,4 3 0 16,0 3 0-16,0-4 0 0,0 4 0 0,0 0-8 16,0 0 8-16,0 0-10 0,0 0 10 0,0 0-10 15,3 5 10-15,1-8 0 0,-4 3 0 0,3 0-8 16,4-6 8-1,0 6 0-15,0-6 0 0,-3 6 0 0,3-6 0 0,0 0-10 16,0 0 10-16,3 6-10 16,-3-6 10-16,0 0 0 0,0 6 0 0,0-6-8 0,0 0 8 0,0 0 0 0,0 0 0 0,0 0 0 15,0 0 0-15,7 6 0 0,-3-1 0 0,-4-5 0 16,7 0-8-16,-7 0 8 0,3 6-8 0,4 0 8 16,-3-3 0-16,-4-3 0 0,7 3 0 0,0 3 0 15,-4-3 0-15,1 0 0 0,0 0 0 0,3 0 0 16,-4 6 0-16,-3-9 0 0,7 5 0 0,0 1 0 15,-3-6 0-15,3 6 0 0,-4 0 0 0,1 0 0 16,-1-3 0-16,1 3 0 0,-4-6 0 0,3 9 0 16,-3-9 0-16,4 5 0 0,-1 4 0 0,-3-3 0 15,0 0 0-15,0 0 0 0,0 0 0 16,0 3 0-16,0-3 0 0,-3-1 0 0,3 4 12 0,-4 0-4 16,1-3 10-16,-4 6 2 0,3-1 1 0,-3-5 0 15,0 3-5-15,-3-3-2 0,3 6 0 0,0-6 0 16,-1 0-3-16,1-1-1 0,7-5 0 0,-7 6 0 15,7-6 8-15,-7 0 2 0,7 0 0 0,-7 6 0 16,7-6-20-16,-7 0 0 0,0-6 0 0,0 6 0 16,0-6-41-16,0 1-12 0,3-1-3 0,1 0 0 15,-1-3-9-15,1 0-3 0,3 0 0 0</inkml:trace>
  <inkml:trace contextRef="#ctx0" brushRef="#br0" timeOffset="73763.587">26614 6605 912 0,'3'-6'19'0,"1"-3"4"16,-1-2-23-16,-3 8 0 0,4 0 0 0,-1-3 0 16,-3 6 74-16,0 0 10 0,0-6 3 0,0 6 0 15,0 0-25-15,0-6-5 0,0 6-1 0,0 0 0 16,0 0-3-16,-7-6-1 0,7 6 0 0,-10 6 0 15,2-6-32-15,1 6-8 0,-3 0 0 0,3 0-1 16,-4 6-11-16,4-7 0 0,0 4 0 0,0 3 0 16,-4-6 14-16,4 0-2 0,0 5-1 0,0-8 0 15,0 3 24-15,0 3 5 0,0 0 0 0,4-3 1 0,-4 6-13 16,7-7-4-16,-4 1 0 0,4-6 0 0,0 0-3 0,0 0-1 0,0 0 0 16,0 0 0-16,0 0 0 0,0 0 0 15,0 0 0-15,0 0 0 0,0 0-20 0,0 0 0 0,0 0 0 16,0 0 0-1,0 0 0-15,4 6 0 0,-4-6 0 0,0 0 0 16,3 3 0-16,-3-3 0 0,4 3 0 0,-4-3 0 0,7 3 0 16,-4-3 0-16,4 3 0 0,0-3-8 0,-3 3 8 0,3-3 0 15,0 0 8-15,0 3-8 0,-7-3-12 0,7 3-6 0,-7-3-2 16,7 3 0-16,-3-3 8 0,3 9 2 0,0-9 0 0,0 5 0 16,-7-5 1-16,7 0 0 0,-4 6 0 0,-3-6 0 15,7 0 9-15,0 6-13 0,1-6 5 0,-5 6 8 16,-3-6-12-16,4 6 12 0,-1 0-10 0,1 3 10 15,-4-9 0-15,3 8 0 0,-3-8 0 0,0 9 0 16,0-9 0-16,0 6 0 0,0 0 0 0,0 0 0 16,-3 0 0-16,-1 6 12 0,1-7-4 15,3 4-8-15,-4-3 15 0,1 0-4 0,3-6-1 0,-4 12 0 16,-3-6 1-16,3 5 0 0,-3-5 0 0,0-3 0 16,4 3-2-16,-4 0 0 0,7-6 0 0,-4 6 0 15,4-6 3-15,0 0 0 0,0 0 0 0,0 0 0 16,0 0-12-16,0 0 0 0,-7 0 0 0,7 0-11 15,-7 0-5-15,0-3 0 0,0-3-1 0,0 0 0 16,0 0-15-16,0 0-4 0,3 1 0 0,-3-1 0 16,4-6-53-16,-4-3-11 0,3 6-3 0</inkml:trace>
  <inkml:trace contextRef="#ctx0" brushRef="#br0" timeOffset="74153.599">26864 6623 1234 0,'-7'11'25'0,"3"-11"7"0,-3 6-32 0,4 3 0 0,-1 3 0 0,1 0 0 16,-1-1 59-16,1 1 5 0,3-6 0 0,-4 6 1 15,4 3-8-15,-3-10-1 0,-1 7-1 0,4-6 0 16,0 3-17-16,0 3-3 0,0-4-1 0,0 1 0 15,4 3-11-15,-4-6-3 0,0-6 0 0,0 6 0 16,3 3-20-16,-3-1 0 0,0-8 0 0,0 6 0 16,0-6-31-16,0 0-10 0,0 0-3 0,0 0 0 15,0 0-92-15,0 0-20 0,0 0-3 0</inkml:trace>
  <inkml:trace contextRef="#ctx0" brushRef="#br0" timeOffset="74410.493">26850 6332 1089 0,'0'0'22'0,"0"0"7"0,0 0-29 0,0 0 0 0,0 0 0 0,0 0 0 16,0 0 32-16,0 0 0 0,0 0 0 0,0 0 0 16,0 0-32-16,0 0 0 0,3 3 0 0,1 0 0 15,3 0 0-15,-3-1 0 0,-1-2 0 0</inkml:trace>
  <inkml:trace contextRef="#ctx0" brushRef="#br0" timeOffset="75157.42">27189 6567 1409 0,'0'0'29'0,"0"0"7"0,0 0-28 0,0 0-8 0,0 0 0 0,0 0 0 16,0 0 68-16,0 0 13 0,0 0 3 0,0 0 0 15,0 0-7-15,0 0-1 0,-4-6 0 0,4 6 0 16,0 0-19-16,-7 0-4 0,7 0-1 0,-7 0 0 15,-4 0-32-15,1 0-6 0,3 0-2 0,-4 6 0 16,1 0-12-16,2 0 0 0,-2 2 0 0,3 4 0 16,-4-6 0-16,1 0 0 0,-1-6 0 0,4 6 0 15,-4 0 0-15,4 5 9 0,-3-2-9 0,3 0 8 16,3 0-8-16,-3 3 0 0,4-1 0 0,-1-5 0 16,1 3 0-16,3-3 0 0,0 0-9 0,0-6 9 15,0 0 0-15,0 0 0 0,0 0 0 0,0 0 0 16,-4 6 0-16,4-6 0 0,0 12 0 0,0-12 0 15,0 0 0-15,0 0 0 0,0 0 11 0,0 0-11 16,0 0 0-16,0 0 0 0,7 0-10 0,-7 0 10 16,0 0 17-16,4 0 11 0,-4 0 3 0,7 0 0 15,-7 0-39-15,7 0-8 0,0 0-2 0,-4 5 0 16,4-5 18-16,0 0 0 0,-3 0 0 0,-4 0 0 0,7 0-17 16,-3 6 3-16,-4-6 1 0,7 0 0 15,-4 6 13-15,-3-6 0 0,4 0 0 0,3 6 0 16,-4 0 0-16,1-6 0 0,-4 0 0 0,7 6-9 15,-7-6 9-15,3 9 0 0,-3-9 0 0,4 6 0 16,3-4-10-16,-7-2 10 0,3 9-12 0,-3-9 12 16,4 6 0-16,-4-6 0 0,0 0 0 0,4 6 0 0,-1 0 0 0,-3-6 0 15,0 6 0-15,4 3 0 0,-4-9 0 0,-4 6 0 0,4-6 0 16,0 8 0-16,-3-2 0 0,3-6 8 0,-8 9-8 0,1-3 9 16,0 6-9-16,0-6 8 0,0-1-8 0,0 1 8 15,0-6-8-15,0 6 0 0,7-6 0 0,-7 3 0 16,0 0 27-16,7-3 3 0,-11 3 1 0,4 0 0 15,7-3-31-15,-7 0 0 0,7 0 0 0,0 0 0 16,-7-3-17-16,0 3-10 16,7 0-1-16,-7-3-1 0,0 3-27 0,4-3-4 0,3 3-2 0,-7-3 0 15,7 3-30-15,-8-6-7 0,8 6-1 16</inkml:trace>
  <inkml:trace contextRef="#ctx0" brushRef="#br0" timeOffset="75860.385">27351 6696 877 0,'0'0'18'0,"0"0"5"0,-4 6-23 0,-3 0 0 0,4-3 0 0,3-3 0 16,-7 6 81-16,3-3 12 0,4-3 3 0,-7 9 0 15,7-9-39-15,-3 5-7 0,3-5-2 0,-4 6 0 16,4-6-16-16,0 0-3 0,0 0-1 0,0 0 0 16,0 6 24-16,0-6 5 0,4 6 1 0,-4-6 0 15,7 6-16-15,-7-6-3 0,3 0-1 0,4 3 0 16,0-3-21-16,0 3-4 0,0-3-1 0,4 0 0 16,-4 0-3-16,0-3-1 0,4 3 0 0,-4-3 0 15,3 3 47-15,-3-6 9 0,-3 6 1 0,3-6 1 16,-4 0-98-16,5 0-19 0,-1 1-4 0,0-10-1 15,0 9 39-15,0-3 7 0,0 0 2 0,0-2 0 16,0 5-12-16,0 0-1 0,-3 0-1 0,3 0 0 16,-4 0-8-16,1 3-2 0,-1-6 0 0,-3 6 0 15,0 3 16-15,0 0 4 0,0 0 0 0,-7-5 0 16,0-1 0-16,-4 6 0 0,4 0 0 0,-3 0 0 16,-1 0 12-16,1 6 0 0,-1-1 0 0,-3-2 0 15,3 3 8-15,-3-3 7 0,4 3 1 0,-4 3 1 16,3-3 9-16,-3 0 2 0,3 5 0 0,1-5 0 15,3 3-8-15,-4 0-2 0,0 3 0 0,4-3 0 16,4 2-3-16,-4-5-1 0,3 0 0 0,1 3 0 0,-4-3-2 0,7-6 0 16,-4 9 0-16,4-9 0 15,0 5-1-15,-3 4-1 0,3-9 0 0,0 6 0 0,3 0-2 0,-3 6 0 0,4-6 0 16,-1 0 0-16,4-3 5 0,0-1 1 16,0 1 0-16,0 0 0 0,1 0-14 0,2 0 0 0,1-3 0 15,-1 3 0-15,1 3-16 0,-1-6-7 0,1 0-1 0,3 0 0 16,-3 0-35-1,3 6-7-15,0-6-2 0,0 0 0 0,0 0-128 16,0 0-25-16</inkml:trace>
  <inkml:trace contextRef="#ctx0" brushRef="#br0" timeOffset="76554.401">27887 6499 1279 0,'0'0'26'0,"0"0"8"0,0 0-34 0,-7 0 0 15,7 0 0-15,0 0 0 0,0 0 109 0,0 0 15 0,0 0 4 0,-7 6 0 16,7-6-32-16,0 0-7 0,0 0-1 0,-7 0 0 16,7 0-40-16,-7 6-8 0,0-6-1 0,0 0-1 15,0 3-18-15,0 0-3 0,0-3-1 0,0 6 0 16,-1-3-16-16,1 0-16 0,0 5 4 0,0-2 0 16,-3 0 12-16,3 0 16 0,0 0-3 0,0 0-1 15,-4 3-12-15,4 2-16 0,-4 1 3 0,4 0 1 16,0-6 12-1,-3 6 0-15,3-4 0 0,0-2 0 0,3 0 0 0,-3 0 0 0,3 0 0 0,4-6 0 16,0 6 0-16,0-6 0 0,-3 6 0 0,3-6 0 16,-4 11 0-16,4-11 0 0,0 6 0 0,0-6 0 15,0 0 0-15,0 0 0 0,0 0 0 0,0 0 0 16,0 0 0-16,0 0 0 0,4 0 0 0,-4 0 0 16,7 6 0-16,0-6 0 0,0 0 0 0,-3 0 0 15,3-6 0-15,0 6 0 0,0 0 0 0,0 0 0 16,0 0-9-16,-7 0 1 0,3 0 0 0,4 0 0 15,-3 0 8-15,3 0-8 0,0 6 8 0,0-6-8 16,-3 3 0-16,3 0 0 0,-4 0 0 0,4 0 0 16,-3 0 8-16,-1 3 0 0,-3-6 0 0,7 3 0 15,-3 6 0-15,3-4 0 0,-3 1 0 0,-1 0 0 16,-3-6 0-16,4 6-10 0,-1 0 10 0,1 0 0 16,-4 3 0-16,0-3 0 0,0-1 0 0,0 1 0 15,-4 6 0-15,4-6 0 0,-3 0 0 0,-1 9 0 16,-3-4 0-16,3 1 0 0,-3 6 0 0,0-7 0 15,0-2 0-15,-3 3 0 0,-1 0 0 0,4 0 0 16,-3-1 0-16,-1 1 0 0,0-6 9 0,1 9-9 0,3-4 0 16,-4-5 0-16,4 0 8 0,0 0-8 15,3 6 0-15,-3-9 0 0,7-3 0 0,-7 6 0 16,7-6-29-16,0 0-5 0,0 0-1 0,-7 3 0 16,7-3-99-16,0 0-20 0,0 0-4 0</inkml:trace>
  <inkml:trace contextRef="#ctx0" brushRef="#br0" timeOffset="78158.01">27901 4388 70 0,'0'0'0'0,"0"0"0"0,7 6 0 0,0-6 0 0,0 6 0 0,-3-6 0 16,3 6 0-16,0-3 0 0,0 0 0 0,0 0 0 15,4 3 10-15,-1-6-2 0,4 6-8 0</inkml:trace>
  <inkml:trace contextRef="#ctx0" brushRef="#br0" timeOffset="84297.581">28677 6611 558 0,'0'0'24'16,"0"0"-24"-1,0 0 56-15,0 0 6 0,0 0 2 0,0 0 0 0,0-6 22 0,0 0 5 16,-3-3 1-16,3 9 0 15,0 0-13-15,0-3-3 0,0 3 0 0,0 0 0 0,0 0-43 0,0 0-9 16,-4-8-1-16,4 8-1 0,-3-6 14 0,3 6 2 0,-4-6 1 0,4 6 0 16,0 0-17-16,0 0-3 15,0 0-1-15,0 0 0 0,0 0-2 16,0 0-1-16,0 0 0 0,0 0 0 16,-7 0-7-16,7 0-8 0,-7 0 11 0,7 0-11 0,-7 6 20 0,7-6-2 0,-7 0-1 0,7 0 0 15,-7 3-5-15,-4-3 0 0,11 0-1 0,-7 3 0 16,-3 3 1-16,3-4 0 0,0 1 0 0,0 0 0 15,-1 3-12-15,8-6 0 0,-7 0 0 0,0 6 0 16,0 0 0-16,0 0 0 0,4 0 0 0,3-6 0 16,-11 0 0-16,11 0 0 0,0 0-9 0,-7 6 9 15,7-6 0-15,-3 5-12 0,3-5 12 0,-7 9-10 16,7-9 10-16,-4 6 0 0,4-6 0 0,0 6 0 16,0-6 0-16,-4 12 0 0,4-12 0 0,0 0 0 15,0 0 0-15,0 0 0 0,0 0 0 0,0 0 0 16,0 0 0-16,4 6 11 0,-4-6-3 0,4 6 0 15,-4-6-8-15,0 0 0 0,0 0 0 0,7 5 0 16,-7-5 0-16,3 0 0 0,-3 0 0 0,0 0 0 16,4 6 0-16,-4-6 0 0,7 0 0 0,-7 0 0 15,7 0 0-15,0 6 0 0,-4-6 0 0,-3 0 0 16,7 3 0-16,-7-3-9 0,4 3 0 0,3 3 0 16,-4-3 9-16,1 3 0 0,-4 6 0 0,4-7 0 15,-1 1 0-15,-3 0-8 0,4-6 8 0,-1 6 0 16,-3-6 0-16,4 9 0 0,-4-3 0 0,3 3 0 15,-3-9 0-15,0 8 0 0,0-2 0 0,4 0 8 16,-4-6-8-16,0 12 0 0,0-6 0 0,0-6 0 0,-4 9 0 0,4-3 8 16,0-6 0-16,-3 8 0 0,-1 1-8 0,1 3 0 15,-1 0 0-15,1-6 0 0,-5 5 0 0,1-5 0 0,4 0 0 16,-4 3 0-16,0 3 0 0,3-6 8 0,4-6-8 0,-3 5 8 16,3-5-8-16,-7 6 0 0,7-6 0 0,0 0 8 15,-7 6-8-15,7-6 9 0,-7 0-9 0,7 0 10 16,0 0 20-16,0 0 4 0,-7 0 1 0,-1-6 0 15,1 6-35-15,4-6 0 0,-1 6 0 16,-3-5 0 0,4-1-24-16,-4-6-12 0,3 6-3 0,1 0 0 0,-4 0 11 0,3 3 3 0,1-3 0 15,-1 1 0 1,4 5-31-16,-4-6-7 0,4 6-1 0,0 0 0 16,0 0-132-16,0 0-26 0</inkml:trace>
  <inkml:trace contextRef="#ctx0" brushRef="#br0" timeOffset="84884.475">28734 6790 752 0,'0'0'32'0,"0"0"-32"32,3-9 91-32,-3 9 12 0,0 0 2 0,0 0 1 0,0 0-15 0,0 0-3 0,0 0-1 0,0 0 0 15,0 0-29-15,0 0-6 0,0 0 0 0,0 0-1 16,0 0-34-16,0 0-6 0,0 0-2 0,0 0 0 15,0 0-9-15,0 0 8 0,-7 9-8 0,7-9 8 16,-3 6 3-16,3-6 0 0,-4 12 0 0,1-6 0 16,3 3 15-16,0-9 3 0,0 8 1 0,0-2 0 15,3 0-22-15,1 3-8 0,-4-3 0 0,3-6 9 16,1 12-9-16,3-12 12 0,-4 6-12 0,4-1 12 16,-3 1-12-16,3-6 8 0,0 0-8 0,0 3 8 15,0-3-8-15,0 0 10 0,4 0-10 0,-4-3 10 16,0 3 6-16,0 0 0 0,0 0 1 0,-3-6 0 15,3 6 12-15,0-5 3 0,0-1 0 0,0 6 0 16,0-12-32-16,0 12 0 0,0-6 0 0,0 0 0 16,0 3 12-16,0 0-3 0,0 0-1 0,0 0 0 15,0 0-8-15,-3-2 0 0,-1 2 0 0,1-6 0 16,-1 3 0-16,-3 0 0 0,4 0 0 0,-1 0 0 16,-3-3 0-16,0 1 0 0,0-4 0 0,0 3 0 15,-3 3 0-15,-1-6-11 0,4 7 3 0,-3-10 0 16,-1 9-20-16,4-3-3 0,0 6-1 0,0 3 0 15,-3-12 16-15,-1 7 4 0,4-7 0 0,-3 6 0 16,3 6-8-16,0 0-2 0,0-6 0 0,0 6 0 16,0 0-32-16,0 0-6 0,0 0-2 0</inkml:trace>
  <inkml:trace contextRef="#ctx0" brushRef="#br0" timeOffset="85442.863">29055 6734 691 0,'0'0'29'0,"0"0"-29"16,0 0 80-16,0 0 11 0,0 0 1 0,0 0 1 15,0 0 9-15,0 0 2 0,0 0 0 0,0 6 0 16,-4 0-39-16,1 6-7 0,3-9-2 0,-4 9 0 15,4-4-26-15,-3 1-6 0,3-3 0 0,0 6-1 16,-4-6-13-16,4 3-2 0,0-1-8 0,0-2 12 16,0 3-12-16,4 3 0 0,-4 0 0 0,0-6 0 15,3 5 0-15,-3-8 0 0,4 3 0 0,-4 0 0 16,0-6 32-16,3 6 1 0,-3-6 0 0,0 0 0 16,0 0-20-16,0 0-4 0,0 0-1 0,0 12 0 15,0-12 1-15,0 0 0 0,0 0 0 0,0 0 0 16,0 0 4-16,0 0 1 0,0 0 0 0,0 0 0 15,0 0 15-15,0 0 3 0,0 0 1 0,0 0 0 16,0-12-53-16,0 6-10 0,0 0-2 0,0-3-1 16,0 3 33-16,0-5 0 0,0-1 0 0,-3 6 0 15,3-6 0-15,0 3 0 0,0 1 0 0,0-1 0 16,0-3 20-16,0 0 8 0,0 1 2 0,0-4 0 16,0 3-30-16,0 6 0 0,0-6 0 0,0-2 0 0,3 5 8 15,-3 0-8-15,0-3 0 0,4 6 0 0,-1-5 0 0,1 5 0 0,-1-6 0 16,1 6 0-16,-1-3 0 0,1 3 0 0,3-5 0 15,-3 5 0 1,-1 0-24-16,1 0-5 0,3 0-1 0,-4-3 0 0,1 4 30 0,3-1 0 0,-4 3-8 16,1 0 8-16,3 3-13 0,0 0 0 15,0 3 0-15,0-3 0 0,0 3-4 0,0 3-1 0,0-4 0 16,4 1 0-16,-4 0-31 16,3 3-7-16,-3-6 0 0,4 6-1 0,0 0-37 15,-1 0-7-15,1 0-2 0,-1-6-306 0,1 11-62 0</inkml:trace>
  <inkml:trace contextRef="#ctx0" brushRef="#br0" timeOffset="86345.46">29647 6717 907 0,'0'0'20'0,"0"0"4"0,0 0 0 0,0 0 2 16,0 0-26-16,0 0 0 0,0 0 0 0,0 0 0 0,0 0 68 0,0 0 9 0,0 0 2 15,0 0 0-15,0 0 0 0,0 0 0 0,0 0 0 0,0 0 0 16,0 0-39-16,0 0-8 0,0 0-2 0,0 0 0 31,0 0-22-31,0 0-8 0,0 0 0 0,0 0 9 0,0 0-9 0,0 12 0 0,0-7 0 0,0 1 0 16,0-6 14-16,4 12-2 0,-4-6-1 15,0 0 0-15,3 9 1 0,-3-4 0 0,4 1 0 0,-4 0 0 16,4 0 2-16,-4 2 1 16,3-2 0-16,-3 6 0 0,0-7 1 0,4 1 0 0,-4 0 0 15,0 3 0-15,3-4-2 0,-3-5 0 0,0 0 0 0,4 3 0 16,-4-9-6-16,0 9 0 0,0-9-8 0,3 6 12 16,-3-6 4-16,0 0 0 0,0 0 0 0,4 3 0 15,3-6 24-15,-4 3 6 0,4-6 1 16,0-3 0-16,0 6-12 0,1-9-3 0,2 1 0 0,-3-7 0 15,4 6-18-15,-1-3-4 0,1 4-1 0,-4-7 0 16,4 6-9-16,-8 1 0 0,4-4 0 0,-3 3 0 16,-1 0 0-16,4-2 0 0,-3-1 0 0,3 6 0 15,-4-3-12-15,1 1 3 0,-1-1 0 0,1 0 0 16,3 3-2-16,-3 3 0 0,-4 0 0 0,3-5 0 16,-3 11-1-16,0 0-1 0,4-6 0 0,-4 6 0 15,0 0-16-15,0 0-3 0,3-6-1 0,-3 6 0 16,4-9-121-16,-4 9-24 0,0 0-5 0</inkml:trace>
  <inkml:trace contextRef="#ctx0" brushRef="#br0" timeOffset="87016.673">30007 6652 1026 0,'0'0'28'0,"-3"9"8"0,3-9-28 0,-7 6-8 0,3 0 0 0,-3 0 0 15,4-1 78-15,-4 7 14 0,3-6 4 0,-3 3 0 16,3 0-26-16,-3 5-5 0,0-2-1 0,4 0 0 16,-4 3-30-16,3-4-6 0,4 1-2 0,-3 0 0 0,-1 0 16 15,4-3 3-15,-3-4 1 0,-1 4 0 16,4 0-21-16,0-3-4 0,0-6-1 0,0 12 0 0,0-6-3 0,0-6-1 16,0 0 0-16,0 0 0 15,0 0 3-15,0 0 0 0,0 0 0 0,0 0 0 16,0 0-1-16,0 0 0 0,0 0 0 0,0 0 0 15,0 0 4-15,0 0 1 0,0 0 0 0,0 0 0 0,0 0 1 0,0 0 0 16,0 0 0-16,0 0 0 16,0 0-13-16,4-6-3 0,-1 0 0 0,1-6 0 0,-1 3-8 0,1 0-17 15,-1 4 4-15,1-4 1 16,-1 3 12-16,1-6 0 0,-1 6 0 0,1 0 10 0,-1-5-10 0,1-1-17 16,-1 6 4-16,1 3 1 15,0-3 12-15,-4 6 0 0,3-6-10 0,-3 6 10 0,4 0-11 0,-4 0 3 16,3-6 0-16,-3 6 0 0,0 0-5 15,4 0-1-15,-4 0 0 0,7-6 0 0,0 6 6 0,-4-5 8 0,4-4-13 0,-3 6 5 16,3 0 8-16,-7 3-8 0,0 0 8 16,3 3-8-16,5-3 8 0,-1 3-10 0,-7-3 10 0,3 9-10 15,4-4 10-15,-3-5 0 0,-1 6-9 0,4 0 9 16,-3 0-15-16,-1 3 2 0,1 3 0 0,-1-4 0 16,-3 1 13-16,4 3 0 0,-4 0 0 0,0 5 10 15,0-5-2-15,0 3 0 0,0-3 0 0,0-1 0 16,0 1-8-16,0-3 0 0,0-3 0 0,0 6 0 15,0-6 0-15,3 5-9 0,-3-5 9 0,0 0-13 16,0-6-25-16,0 3-5 16,0-3-1-16,0 0 0 0,7 3-195 0,-3 3-39 15</inkml:trace>
  <inkml:trace contextRef="#ctx0" brushRef="#br0" timeOffset="88002.006">30706 6684 1652 0,'0'0'34'0,"0"0"9"0,0 0-35 0,0 0-8 0,0 0 0 0,0 0 0 15,0 0 0-15,0 6 0 16,3 0 0-16,-3-3 0 16,-3 6-24-16,-1 0-6 0,1 3-2 0,-1-1 0 0,1 1 40 0,-1-6 8 0,-3 3 2 0,4 3 0 15,-1-7-18-15,0 1 0 0,4-6 8 0,0 0-8 16,0 0 15-16,0 0-1 0,0 0 0 0,0 0 0 16,0 0 9-16,0 0 1 0,0 0 1 0,0 0 0 15,0 0-6-15,0 0-2 0,-10 0 0 0,3-6 0 16,0 3-17-1,3 1-11-15,1-4 2 0,-1-3 0 0,-3 6-13 0,4 0-2 0,-4-3-1 0,3 0 0 16,4 6 9 0,0 0 3-16,-7 0 0 0,3 0 0 0,4 0 13 0,-7-6 0 0,7 6-10 0,-10 0 10 15,10 0-9-15,-7 6 9 0,0 0-12 0,3 0 12 16,4-6-10-16,-7 3 10 0,4 3-8 0,3-6 8 16,-7 9 0-16,7-9 0 0,-4 5 0 0,4-5 0 15,-3 9 0-15,3-9 0 0,-8 6 9 0,8-6-9 16,-3 12 11-16,-1-6-11 0,-3 0 10 0,4 0-10 15,-1 2 8-15,4 1-8 0,-3 0 0 0,3 9 0 16,-4-12 0-16,1 5 0 0,-1 1 0 0,4-3 0 16,-3 9 0-16,3-7 0 0,3 1 0 0,-3 0 0 15,0-3 0-15,4 2 9 0,-1-5-9 0,1 6 12 0,-1 0 2 0,4-9 1 16,0 3 0-16,0-3 0 16,1 2 25-16,2-2 6 0,-3 3 1 0,0-6 0 15,4 6-32-15,-1-6-7 0,-3 0 0 0,4 0-8 16,0-6 8-16,3 6-8 0,-4-9 0 0,4 4 0 15,0-1-46-15,1 0-13 0,-5-6-2 0,1 6-1 16,3-6 7-16,0 7 2 0,0-4 0 0</inkml:trace>
  <inkml:trace contextRef="#ctx0" brushRef="#br0" timeOffset="88562.583">31016 6776 1429 0,'0'0'40'0,"0"0"10"0,0 0-40 0,0 0-10 0,0 0 0 0,-7 0 0 16,7 0 58-16,-10 0 10 0,3 0 1 0,-1 0 1 16,-2 0-24-16,3 3-5 0,-4-3-1 0,1 2 0 15,3 1-22-15,-4 3-5 0,4-6-1 0,-4 6 0 16,4 0-12-16,0 0 0 0,-3 0 0 0,3 3 0 15,0-1 0-15,-4-2 0 0,4 0 0 0,3 3 0 0,1-3 0 0,-1 6 0 16,-3-6 0-16,0 5 0 16,4-2 0-16,-1 0 0 0,1 6 8 0,3-9-8 0,-4 5 0 0,1-5 9 15,-1 0-9-15,4 0 8 16,-3 6-8-16,3-3 0 0,3-4 0 0,-3-5 0 0,0 0 0 0,0 0 0 16,0 6 0-16,4 0-11 15,-4-6 11-15,3 6 0 0,4-6 8 0,0 0-8 0,0 0 11 0,0 0-3 16,0 0 0-16,0-6 0 15,1 0 3-15,-1 0 0 0,3 1 0 0,-3-1 0 0,4 0-1 0,-1-6 0 0,1 3 0 0,0-3 0 16,-4 7-10 0,3-13 0-16,-3 9 0 0,0-3-11 0,-3 6 11 0,3-5-10 0,-4 5 10 0,1 0-10 15,-4 0 10-15,0 6-13 0,3 0 5 0,-3 0 8 16,0 0-24-16,0 0 2 0,0 0 1 0,0 0 0 16,0 0 4-16,0 0 1 0,0 0 0 0,0 0 0 15,0 0 4-15,0 0 2 0,0 0 0 0,4 6 0 16,0-6 10-16,-4 12-8 0,3-6 8 0,-3 5-8 15,0-5 8-15,0 3 9 0,0 3-1 0,0 0-8 16,0-1 12-16,0-5-4 0,0 3 0 16,4 3-8-16,-4 0 10 0,0-7-10 0,0-5 8 0,3 6-8 15,-3-6 8-15,0 6-8 0,4 0 8 0,-4-6-8 16,3 0 0-16,1 12-19 0,-4-12 3 0,7 0 1 16,0 0-109-1,-4 0-21-15,4 0-5 0</inkml:trace>
  <inkml:trace contextRef="#ctx0" brushRef="#br0" timeOffset="89256.114">31157 6834 988 0,'0'0'20'0,"0"0"5"0,0 0-25 0,0 0 0 0,0 0 0 0,0 0 0 16,0-3 44-16,0 3 3 0,0 0 1 0,0 0 0 16,0 0 24-16,0 0 4 0,0 0 2 0,0 0 0 15,0 0-31-15,0 0-7 0,0 0 0 0,0 0-1 16,0 0-11-16,0 0-1 0,0 0-1 0,0 0 0 15,0 0 0-15,-3 6 0 0,-1 0 0 0,4 3 0 16,-3-3-6-16,-1 6-2 0,4-6 0 0,-3-1 0 16,-1 4 1-16,1 0 0 0,3 0 0 0,-4 3 0 15,4-1-11-15,0-5-8 0,-3 6 9 0,3-6-9 16,3 3 12-16,-3-3-4 0,0-6-8 0,0 0 12 16,0 0-2-16,0 0-1 0,0 0 0 0,0 0 0 0,0 0 3 0,0 0 0 15,0 0 0-15,0 0 0 16,0 0 6-16,0 0 2 0,0 0 0 0,0 0 0 15,0 0-10-15,4-6-2 0,-1-3 0 0,-3 3 0 0,4-6-16 16,-1 6-4-16,-3-5-1 0,4-7 0 0,-1 3 1 16,1 4 0-16,-4-1 0 0,3 0 0 15,-3 0 4-15,4 3 8 0,-1 1-13 0,1-1 5 0,-4 3 8 0,0 0 0 16,0 6 0-16,0 0 0 16,0 0 0-16,3-6 0 0,1 0 0 0,-4 6 0 0,0 0 0 0,0 0-10 15,0 0 10-15,0 0-10 0,7 0 2 0,-7 0 0 16,0 0 0-16,7 0 0 15,-7 0 8-15,7 6-12 0,-3-6 12 0,3 6-12 0,-7-6 12 0,7 0 0 16,-4 6 0-16,4 0 0 16,-3-6 0-16,-4 0 0 0,3 9 0 0,4-3 0 0,-3-4 0 0,0 4 16 0,-1 0-4 0,1 3-1 15,-1-3-3-15,1 0-8 16,-1 0 12-16,1 0-4 0,-1-1 0 16,-3 1 0-16,4 0 0 0,-1 0 0 0,-3 3-8 0,4 3 10 0,-4-6-10 0,3-1 10 15,-3 1-10-15,4 0 0 16,-1 0 0-16,1-3 8 0,-4-3-8 0,0 12 12 0,3 0-12 0,1-7 12 15,0 1-12-15,-4 0 0 16,3 0 0-16,1 6 0 16,-4-9-50-16,0-3-12 0,3 6-2 0</inkml:trace>
  <inkml:trace contextRef="#ctx0" brushRef="#br0" timeOffset="89912.571">31584 6784 1440 0,'0'0'30'0,"0"0"6"0,0 0-28 16,0 0-8-16,0 0 0 0,0 0 0 0,0 0 69 0,-3-3 13 16,-4 1 2-16,0-1 1 0,7 3-43 0,-7-3-9 0,-1 3-1 0,1 0-1 15,7 0-19-15,-7 3-3 0,-3 0-1 16,3-1 0-16,0 1 3 0,0 3 0 0,7-6 0 0,-7 6 0 31,-1 0-2-31,5 6 0 0,-4-3 0 0,3-3 0 0,-3-4 3 0,4 4 1 16,-1 0 0-16,1 3 0 0,-4-3 1 0,3-6 0 0,4 0 0 0,-3 12 0 15,-4-6-14-15,3 5 11 0,0-8-11 0,4 3 10 16,-3 0-10-16,3-6 10 0,0 12-10 0,0-6 10 16,0-6-2-16,0 0 0 0,0 0 0 0,0 6 0 15,0-6 1-15,3 5 0 0,-3 1 0 0,0-6 0 16,0 0 3-16,8 6 1 0,-8-6 0 0,3 0 0 16,4 0 1-16,0 0 0 0,-3-6 0 0,3 6 0 15,0-6-5-15,-4 1-1 0,4-1 0 0,0-6 0 16,1 6-8-16,-5-3-12 0,1 3 2 0,-1 0 1 0,1 1 0 0,-1-1 0 15,1 0 0-15,-4 0 0 16,0 6 1-16,3-6 0 0,-3 0 0 0,0 6 0 16,0 0-5-16,0 0-1 0,0 0 0 0,0 0 0 15,0 0-1-15,0 0 0 0,0 0 0 0,0 0 0 0,0 0-3 0,0 0-1 16,0 0 0-16,0 0 0 16,0 0 10-16,0 0 9 0,0 0-13 0,0 0 5 0,4 6 8 0,-4 6 0 15,0-6 8-15,3 0-8 16,-3-6 12-16,0 5-1 0,0-5-1 0,0 6 0 15,0-6-10-15,0 6 0 0,4 3 9 0,-4-9-9 16,0 6 0-16,3 6 0 0,-3-12 0 0,0 6 0 0,7-1 0 0,-7 1 0 0,0-6-11 16,4 6 11-1,-1 0-28-15,1-3 0 0,3 6 0 0,-3-3 0 16,-1-3-112-16,1 3-21 0,3-1-5 0</inkml:trace>
  <inkml:trace contextRef="#ctx0" brushRef="#br0" timeOffset="91044.012">31789 6746 1241 0,'-14'12'25'0,"7"-6"8"0,0 3-33 15,3-3 0-15,1-1 0 0,-5 1 0 0,5 0 68 0,3-6 6 0,0 0 2 0,-7 6 0 16,7-6-37-16,0 0-7 0,-4 6-2 0,4-6 0 16,0 0 11-16,0 0 3 0,0 0 0 0,0 0 0 15,0 0 33-15,0 0 7 0,0 0 2 0,0 0 0 16,0 0-34-16,0 0-6 0,0 0-2 0,0 0 0 16,0 0-31-16,0 0-13 0,0 0 11 15,0 0-11-15,0 0 0 0,0 6 0 0,0-6 0 0,0 0 0 16,0 0 0-16,0 9 0 0,0-3 0 0,0-1 0 15,0 4 0-15,4 0 11 0,-1 3-3 0,-3 0-8 0,4-1 10 16,-4 4-10-16,3 9 8 0,-3-7-8 16,0 4 13-16,4 2-2 0,-4 1-1 0,0-7 0 15,0 10 2-15,-4-7 0 0,4-2 0 0,-3 6 0 16,3-4-4-16,-4 4 0 0,1-1 0 0,-1 1 0 16,1-4 10-16,-1 4 2 0,4-7 0 0,-3 10 0 0,-1-15-12 0,1 5-8 15,-1 4 9-15,4-9-9 0,-3 5 0 0,3-2 8 16,-4-3-8-16,4 0 0 15,0-7 0-15,0 7 0 0,0-12 8 0,-3 6-8 16,3-6 0-16,0 0 8 0,0 0-8 0,0 0 0 0,0 0 0 0,0 0 8 16,0 0-8-16,0 0 0 15,0 0 8-15,0 0 0 0,0 0-8 0,3-6 12 16,1 0-35-16,-1-5-7 16,1 5-2-16,-1-9 0 0,1 3 12 0,-1-5 1 0,-3 5 1 0,4-9 0 0,-1 9 3 15,-3-5 1-15,4-7 0 0,-4 7 0 0,0 2-5 16,0-9-1-16,0 1 0 0,0 2 0 0,3 4 3 0,-3-4 0 0,-3 4 0 0,3-1 0 15,0-9 17-15,0 10 0 0,0-13 0 0,0 10 0 16,0-4-8-16,0 1 8 0,3-4-12 16,-3 10 12-16,4-10-8 0,3 4 8 15,-3-1 0-15,3 1 0 0,0-4 0 0,0 7 0 0,0-4 0 0,0 6 0 16,3 1 0-16,-3-1 0 0,1 3 0 0,-1 4 0 16,-4 5 0-16,4 0 12 0,-3 6-3 0,-4 0-1 15,0 0-8-15,0 0 0 0,3-6 0 0,-3 6 0 16,0 0 0-16,7-3-14 0,-3 3 5 0,-4 0 1 15,7-3 8-15,-7 3-13 0,3 0 5 0,4 0 8 16,0 0-11-16,-3 0 11 0,3 6-8 0,-3 0 8 16,-4-6 0-16,3 6 0 0,4 0 0 0,-3 0 0 15,-1 5 0-15,-3-5 0 0,4 3 0 0,-4 3 8 0,0 0-8 0,0-1 0 16,-4 1 0-16,1 0 0 0,3 3 0 16,-4-4 0-16,1 1 0 0,-4 0 8 0,3 0-8 0,-3-1 9 15,0 4-9-15,0-9 10 0,3 6-1 0,-3-1 0 16,4-5 0-16,-4 0 0 0,7-6-9 15,-4 6 0-15,4-6 0 0,0 0 0 0,0 0-12 0,0 0 12 16,0 0-10-16,0 0 10 0,0 0-19 16,0 0 3-16,0 0 0 0,-7 0 0 15,7 0-13-15,-7-3-3 0,0-3 0 0,4-3 0 16,-5 4-88-16,5-13-17 0,-1 12-4 0</inkml:trace>
  <inkml:trace contextRef="#ctx0" brushRef="#br0" timeOffset="91782.031">32043 6761 1235 0,'0'0'52'16,"0"0"-42"0,0 0 74-16,0 0 14 0,0 0 3 0,0 0 1 0,0 0-57 0,0 0-11 15,0 0-2-15,0 0-1 0,0 0-31 0,0 0 0 16,0 0 0-16,0 0 0 0,0 0 16 0,0 0 8 15,0 0 0-15,0 0 1 0,0 0 23 0,0 0 4 16,0 0 0-16,0 0 1 0,0 0-30 0,0 0-7 16,0 0 0-16,7 0-1 0,0 0-15 0,0 0 0 15,0 0 8-15,0 0-8 0,0 0 0 0,-3 0 0 16,3-3 8-16,0 3-8 0,0 0 0 0,-4 0 0 16,-3 0 0-16,0 0 0 0,0 0 0 0,7 0 8 0,0-6-8 0,-7 6 0 15,0 0 12-15,0 0-3 0,4 0-1 0,3-6 0 16,-7 6-8-16,4 0 8 15,-1-6-8-15,-3 0 8 0,4 1-8 0,-1-7 0 0,1 6 0 0,-4-3 0 16,0 3 0-16,0 0 8 0,0-5-8 0,0 5 8 16,0 0-8-16,0-6-11 0,-4 3 3 15,4-3 0 1,-3 1-16-16,-4-1-4 0,3 0 0 0,1 0 0 0,-1 4 4 0,0 2 1 0,1 0 0 16,3 6 0-16,0 0 13 0,0 0 10 0,-7 0-13 0,0 6 5 15,0-3 8-15,0 8 0 0,0-5 0 0,0 6-8 16,0-6 8-16,-4 6 0 0,4-1 0 0,0 4 0 15,0 3 0-15,0-1 0 0,0-5 0 0,0 3 0 16,0 8 0-16,3-5 0 0,-3-3 0 0,0 2 0 16,3 1 0-16,-3-6 11 0,4 0-1 0,-1-4 0 15,1 4 7-15,-1 0 2 0,4 0 0 0,0-6 0 0,0-1-4 16,0 1-1-16,0-6 0 0,0 6 0 0,0-6-2 0,4 6 0 16,-4-6 0-16,3 3 0 0,4 3-3 0,-3-6-1 15,3 6 0-15,-4 0 0 0,5-6-8 0,2 0 0 16,-6 6 0-16,3-6 8 0,0 0-8 15,3 0 0-15,-6 0 0 0,3 0 0 16,0 5-9-16,0-5-7 0,0 0-2 0,-3 0 0 16,3 0-23-16,0 0-5 0,0-5-1 0,-4 5 0 15,4-6-21-15,0 6-4 0,-3 0 0 0</inkml:trace>
  <inkml:trace contextRef="#ctx0" brushRef="#br0" timeOffset="92208.084">32254 6335 1443 0,'0'0'64'15,"0"0"13"-15,0 0-61 0,0 0-16 0,0 0 0 0,0 0 0 0,0 0 41 0,0 0 6 16,0 0 1-16,0 0 0 0,0 0-30 0,0 0-6 15,0 0 0-15,0 0-1 16,0 0 3-16,0 0 1 0,0 0 0 0,0 0 0 16,0 0 12-16,0-6 2 0,8-3 1 0,-5 3 0 15,4 0-15-15,-3-6-3 0,3 1-1 0,0 5 0 0,3-3-23 0,-3 3-4 16,4-12 0-16,-4 13-1 16,0-7-63-16,0 3-13 0,4 0-3 0,-4 0 0 15,0 3 20-15,-4-5 3 0,4 5 1 0,0 0 0 0,1 0 44 0,-1 0 10 0,0-6 2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sept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26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644" y="835862"/>
            <a:ext cx="10515600" cy="556493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s’asseoir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sit</a:t>
            </a:r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m’assieds</a:t>
            </a:r>
            <a:r>
              <a:rPr lang="en-US" dirty="0"/>
              <a:t>			nous </a:t>
            </a:r>
            <a:r>
              <a:rPr lang="en-US" dirty="0" err="1"/>
              <a:t>nous</a:t>
            </a:r>
            <a:r>
              <a:rPr lang="en-US" dirty="0"/>
              <a:t> </a:t>
            </a:r>
            <a:r>
              <a:rPr lang="en-US" dirty="0" err="1"/>
              <a:t>asseyons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t’assieds</a:t>
            </a:r>
            <a:r>
              <a:rPr lang="en-US" dirty="0"/>
              <a:t>		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asseyez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s’assied</a:t>
            </a:r>
            <a:r>
              <a:rPr lang="en-US" dirty="0"/>
              <a:t>		</a:t>
            </a: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s’asseyent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past participle = </a:t>
            </a:r>
            <a:r>
              <a:rPr lang="en-US" dirty="0" err="1"/>
              <a:t>assis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s’est</a:t>
            </a:r>
            <a:r>
              <a:rPr lang="en-US" dirty="0"/>
              <a:t> </a:t>
            </a:r>
            <a:r>
              <a:rPr lang="en-US" dirty="0" err="1"/>
              <a:t>assis</a:t>
            </a:r>
            <a:r>
              <a:rPr lang="en-US" dirty="0"/>
              <a:t> sur son fauteuil.</a:t>
            </a:r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assis</a:t>
            </a:r>
            <a:r>
              <a:rPr lang="en-US" dirty="0"/>
              <a:t> sur son fauteuil.</a:t>
            </a:r>
          </a:p>
        </p:txBody>
      </p:sp>
    </p:spTree>
    <p:extLst>
      <p:ext uri="{BB962C8B-B14F-4D97-AF65-F5344CB8AC3E}">
        <p14:creationId xmlns:p14="http://schemas.microsoft.com/office/powerpoint/2010/main" val="28995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/>
              <a:t>Elle est assise sur une chaise blanche.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39433" y="2847373"/>
            <a:ext cx="3391382" cy="306729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Il </a:t>
            </a:r>
            <a:r>
              <a:rPr lang="en-US" dirty="0" err="1"/>
              <a:t>s’assied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cuisine.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06856" y="3006725"/>
            <a:ext cx="3055716" cy="29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187" y="1770927"/>
            <a:ext cx="4953965" cy="38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281" y="2071868"/>
            <a:ext cx="6331352" cy="36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680" y="2152891"/>
            <a:ext cx="5197033" cy="3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5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661" y="1979271"/>
            <a:ext cx="4444678" cy="35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9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072" y="1817226"/>
            <a:ext cx="4734044" cy="38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120" y="1898248"/>
            <a:ext cx="5810490" cy="36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1301" y="2002421"/>
            <a:ext cx="4421529" cy="354185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4815068" y="3443468"/>
            <a:ext cx="659757" cy="659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1301" y="2002421"/>
            <a:ext cx="4421529" cy="354185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3700041" y="2349661"/>
            <a:ext cx="659757" cy="659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avec le mot “table”.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92EE1B-9FA7-41AD-97D9-E50BD9D11185}"/>
                  </a:ext>
                </a:extLst>
              </p14:cNvPr>
              <p14:cNvContentPartPr/>
              <p14:nvPr/>
            </p14:nvContentPartPr>
            <p14:xfrm>
              <a:off x="1036440" y="2530080"/>
              <a:ext cx="8354160" cy="691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92EE1B-9FA7-41AD-97D9-E50BD9D111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7080" y="2520720"/>
                <a:ext cx="8372880" cy="7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20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759" y="1759352"/>
            <a:ext cx="3622876" cy="38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568" y="1956122"/>
            <a:ext cx="5798916" cy="37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727" y="2164467"/>
            <a:ext cx="5034987" cy="32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815" y="2495451"/>
            <a:ext cx="444436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359" y="1469986"/>
            <a:ext cx="5440101" cy="398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5230" y="1921709"/>
            <a:ext cx="3668863" cy="36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1382" y="1585732"/>
            <a:ext cx="5497975" cy="40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lavabo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84790" y="2627453"/>
            <a:ext cx="4444678" cy="356220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l’évier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60557" y="2627453"/>
            <a:ext cx="4178461" cy="35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72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moquette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4319" y="2615879"/>
            <a:ext cx="4514127" cy="357378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 tapis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76304" y="2615879"/>
            <a:ext cx="3715473" cy="35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06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AF8827-DD9F-448E-82C3-3A31C72B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23D4CF-4622-47CD-ACC2-42C4D7C72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students will be able to talk about the rooms of a house and common items of furniture.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1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sept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chez-vous!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talk about the </a:t>
            </a:r>
            <a:r>
              <a:rPr lang="fr-FR" dirty="0" err="1"/>
              <a:t>rooms</a:t>
            </a:r>
            <a:r>
              <a:rPr lang="fr-FR" dirty="0"/>
              <a:t> of a house and </a:t>
            </a:r>
            <a:r>
              <a:rPr lang="fr-FR" dirty="0" err="1"/>
              <a:t>common</a:t>
            </a:r>
            <a:r>
              <a:rPr lang="fr-FR" dirty="0"/>
              <a:t> items of </a:t>
            </a:r>
            <a:r>
              <a:rPr lang="fr-FR" dirty="0" err="1"/>
              <a:t>furniture</a:t>
            </a:r>
            <a:r>
              <a:rPr lang="fr-FR" dirty="0"/>
              <a:t>.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767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40635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Êtes-vous</a:t>
            </a:r>
            <a:r>
              <a:rPr lang="en-US" dirty="0"/>
              <a:t> </a:t>
            </a:r>
            <a:r>
              <a:rPr lang="en-US" dirty="0" err="1"/>
              <a:t>assis</a:t>
            </a:r>
            <a:r>
              <a:rPr lang="en-US" dirty="0"/>
              <a:t> sur un canapé </a:t>
            </a:r>
            <a:r>
              <a:rPr lang="en-US" dirty="0" err="1"/>
              <a:t>maintenant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Remember to answer with a complete sentence in French.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2BCB33-AE53-4EA0-B661-E3FAE1DF5A94}"/>
                  </a:ext>
                </a:extLst>
              </p14:cNvPr>
              <p14:cNvContentPartPr/>
              <p14:nvPr/>
            </p14:nvContentPartPr>
            <p14:xfrm>
              <a:off x="7119720" y="295920"/>
              <a:ext cx="4752720" cy="238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2BCB33-AE53-4EA0-B661-E3FAE1DF5A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0360" y="286560"/>
                <a:ext cx="4771440" cy="24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1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Wilfrid Laurier (1841 – 1919) was the first francophone prime minister of Canada.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932" y="2101458"/>
            <a:ext cx="3183037" cy="37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4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801"/>
          </a:xfrm>
        </p:spPr>
        <p:txBody>
          <a:bodyPr>
            <a:normAutofit fontScale="90000"/>
          </a:bodyPr>
          <a:lstStyle/>
          <a:p>
            <a:pPr algn="ctr"/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55374"/>
            <a:ext cx="10515600" cy="542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lundi, le sept avril</a:t>
            </a:r>
          </a:p>
          <a:p>
            <a:pPr marL="0" indent="0">
              <a:buNone/>
            </a:pPr>
            <a:r>
              <a:rPr lang="fr-FR" dirty="0"/>
              <a:t>La remise des diplômes est vendredi, le vingt-trois mai.</a:t>
            </a:r>
          </a:p>
          <a:p>
            <a:pPr marL="0" indent="0">
              <a:buNone/>
            </a:pPr>
            <a:r>
              <a:rPr lang="fr-FR" dirty="0"/>
              <a:t>Après aujourd’hui…</a:t>
            </a:r>
          </a:p>
          <a:p>
            <a:pPr marL="0" indent="0">
              <a:buNone/>
            </a:pPr>
            <a:r>
              <a:rPr lang="fr-FR" dirty="0"/>
              <a:t>Il reste quarante-six jours jusqu’à la remise des diplômes.</a:t>
            </a:r>
          </a:p>
          <a:p>
            <a:pPr marL="0" indent="0">
              <a:buNone/>
            </a:pPr>
            <a:r>
              <a:rPr lang="fr-FR" dirty="0"/>
              <a:t>Il reste vingt-sept jours de classe jusqu’à la remise des diplômes, et trois jours d’examens finales.</a:t>
            </a:r>
          </a:p>
          <a:p>
            <a:pPr marL="0" indent="0">
              <a:buNone/>
            </a:pPr>
            <a:r>
              <a:rPr lang="fr-FR" dirty="0"/>
              <a:t>Il reste vingt-quatre réunions de notre classe de français jusqu’à la remise des diplômes.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pp. 310 - 311</a:t>
            </a:r>
          </a:p>
        </p:txBody>
      </p:sp>
    </p:spTree>
    <p:extLst>
      <p:ext uri="{BB962C8B-B14F-4D97-AF65-F5344CB8AC3E}">
        <p14:creationId xmlns:p14="http://schemas.microsoft.com/office/powerpoint/2010/main" val="298090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100" b="1" dirty="0"/>
            </a:br>
            <a:r>
              <a:rPr lang="fr-FR" sz="3100" b="1" dirty="0"/>
              <a:t>Qu’est-ce que c’est?</a:t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9808" y="2257063"/>
            <a:ext cx="5058136" cy="32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35232</TotalTime>
  <Words>359</Words>
  <Application>Microsoft Office PowerPoint</Application>
  <PresentationFormat>Widescreen</PresentationFormat>
  <Paragraphs>116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Bonjour!</vt:lpstr>
      <vt:lpstr> Travail de cloche </vt:lpstr>
      <vt:lpstr>Bonjour!</vt:lpstr>
      <vt:lpstr>Pourquoi tombons-nous?</vt:lpstr>
      <vt:lpstr>PowerPoint Presentation</vt:lpstr>
      <vt:lpstr>Wilfrid Laurier (1841 – 1919) was the first francophone prime minister of Canada.</vt:lpstr>
      <vt:lpstr>PowerPoint Presentation</vt:lpstr>
      <vt:lpstr>PowerPoint Presentation</vt:lpstr>
      <vt:lpstr> Qu’est-ce que c’est? </vt:lpstr>
      <vt:lpstr>PowerPoint Presentation</vt:lpstr>
      <vt:lpstr>PowerPoint Presentation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 Qu’est-ce que c’est? 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472</cp:revision>
  <cp:lastPrinted>2017-04-13T16:07:41Z</cp:lastPrinted>
  <dcterms:created xsi:type="dcterms:W3CDTF">2016-10-03T16:25:09Z</dcterms:created>
  <dcterms:modified xsi:type="dcterms:W3CDTF">2025-04-07T15:32:07Z</dcterms:modified>
</cp:coreProperties>
</file>