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31" r:id="rId2"/>
    <p:sldId id="381" r:id="rId3"/>
    <p:sldId id="472" r:id="rId4"/>
    <p:sldId id="272" r:id="rId5"/>
    <p:sldId id="261" r:id="rId6"/>
    <p:sldId id="471" r:id="rId7"/>
    <p:sldId id="379" r:id="rId8"/>
    <p:sldId id="376" r:id="rId9"/>
    <p:sldId id="378" r:id="rId10"/>
    <p:sldId id="366" r:id="rId11"/>
    <p:sldId id="405" r:id="rId12"/>
    <p:sldId id="383" r:id="rId13"/>
    <p:sldId id="375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1"/>
          </p14:sldIdLst>
        </p14:section>
        <p14:section name="Untitled Section" id="{F8C4A844-9513-4F7C-B6F5-575EFD6E24A6}">
          <p14:sldIdLst>
            <p14:sldId id="472"/>
            <p14:sldId id="272"/>
            <p14:sldId id="261"/>
            <p14:sldId id="471"/>
            <p14:sldId id="379"/>
            <p14:sldId id="376"/>
            <p14:sldId id="378"/>
            <p14:sldId id="366"/>
            <p14:sldId id="405"/>
            <p14:sldId id="383"/>
            <p14:sldId id="375"/>
          </p14:sldIdLst>
        </p14:section>
        <p14:section name="Untitled Section" id="{10F5DCAA-7910-4178-AEFC-F50C3F220D48}">
          <p14:sldIdLst/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4:01:54.7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7969 6211 748 0,'0'0'32'0,"0"0"-32"15,-7 3 56-15,4 3 6 0,-1 3 1 0,1 3 0 16,3-7 6-16,-4 7 2 0,4-12 0 0,0 6 0 16,0-6-28-16,0 0-6 0,0 0-1 0,0 0 0 15,-3 6-12-15,3 6-2 0,0 2-1 0,-4 4 0 16,4-6 6-16,0-3 1 0,0 8 0 0,-3-5 0 15,3-6-28-15,0 6 0 0,0-4 0 0,0 4 0 16,0 0 0-16,0-6 0 0,0 0 0 0,3 0 0 16,-3-6 13-16,0 6 1 0,0-6 0 0,0 11 0 15,0-11 8-15,4 6 2 0,-4-6 0 0,3 6 0 16,-3-6 0-16,0 0 1 0,0 0 0 0,4 3 0 16,-1 9-5-16,4-6-2 0,-3 5 0 0,3 1 0 15,-4-3-7-15,1 6-2 0,-1 5 0 0,1-8 0 16,3 3-9-16,-4-1 8 0,1 1-8 0,3 3 8 15,-3-4 0-15,-1-2-8 0,4 6 12 0,0-6-4 16,-7-1-8-16,7 1 0 0,-3-3 0 0,-1-3 0 16,4 6 0-16,-3-7 8 0,-1-5-8 0,-3 0 0 15,7 0 8-15,-7 0-8 0,4 0 8 0,3-14-8 0,-3 2 20 16,-1 0 0-16,4-11-1 0,0 5 0 0,0-3-19 16,-3-2 0-16,3-1 8 0,-4-2-8 0,4 8 0 15,1-2 0-15,-1 2 0 0,-4 6 0 0,4-5 0 0,0 2 0 16,-3 3 0-16,3 1 0 0,-4-1 0 0,1 0 0 0,3-12 0 15,-4 16 0-15,1 8 0 0,-4 0 0 0,3 6 0 0,-3 5 0 16,4-2 0-16,0 3-11 0,-1-6 2 0,1 0 0 16,-1 5 9-16,-3-5 0 0,4 3 0 0,-1 0 0 15,1 6 0-15,-1 8 0 0,1-2 0 16,-1 8 0-16,1-11 0 0,3 2 0 16,-4 4 0-16,4-7 0 0,1-2 0 0,-1 3 0 0,0-1 0 15,0-5 0-15,0-3 0 0,0 3 0 0,3 0 0 16,-3-1 0-16,0-5 0 0,1 0 0 0,-1 0 0 0,0 0 0 15,0 3 0-15,0-6 0 0,0 0 0 0,0-3 0 16,0 2 0-16,-4-2 0 0,5 0 0 0,-1 0 0 16,-4-2 0-16,4-4 0 0,-3-6 0 0,3 3 8 15,0-9-8-15,-4-2 11 0,4 2-11 0,0-11 12 16,1 2-12-16,2-2 0 0,1 3 0 0,-4-4 0 16,3-2 0-16,1 2 8 0,-1 1-8 0,-2-3 8 15,2 2-8-15,-3-8 0 0,-3 0 0 0,3-3-11 16,0 2 11-16,-4 4 0 0,8-3 0 0,-8 6 0 15,4 2-12-15,1 1-4 0,-5 8-1 0,1-2 0 16,3 5-25-16,-4 3-5 0,-3 4-1 0,4-1 0 16,-4-3 30-16,0 6 6 0,0 1 0 0,0 8 1 15,-4-6-51-15,4 6-10 0,-3-12-3 0</inkml:trace>
  <inkml:trace contextRef="#ctx0" brushRef="#br0" timeOffset="513.376">8643 6452 877 0,'0'0'18'0,"0"0"5"0,0 0-23 0,0 0 0 0,0 0 0 0,0 0 0 16,0 0 49-16,0 0 6 0,0 0 1 0,0 0 0 15,0 0 6-15,0 0 2 0,0 0 0 0,0 0 0 16,0 0-28-16,0 0-4 0,4 6-2 0,-1 0 0 0,1-3 3 16,-4-3 1-16,7 9 0 0,-4-3 0 15,4 5-9-15,-3-5-1 0,3 6-1 0,-4-3 0 0,4 0-7 16,1 5 0-16,-1-2-1 0,0 6 0 0,0-4 9 0,0 4 3 0,3 0 0 15,-3-4 0-15,4 4-27 16,0-6 0-16,-1 5 0 0,1-2 0 16,-4-6 0-16,3 3 0 0,1-3 0 0,-1 2 0 15,-2-5-46-15,2-6-14 0,1 0-4 0,-4 6 0 16,3-12 0-16,-3 6 0 0,0-6 0 0</inkml:trace>
  <inkml:trace contextRef="#ctx0" brushRef="#br0" timeOffset="867.604">8883 6326 874 0,'-4'9'18'0,"4"-9"4"15,-3 8-22-15,-1 7 0 0,4-3 0 0,-3 0 0 16,-1-4 93-16,1 16 15 0,3-12 2 0,-4 11 1 16,4-5-27-16,-3 8-4 0,-1-2-2 0,4 8 0 0,-3-8-14 15,3 8-4-15,0 3 0 0,0-2 0 16,0 2-19-16,0 3-4 0,0-5-1 0,0 2 0 16,3-3-5-16,1 3-2 0,-1-2 0 0,1 2 0 15,-1 3-29-15,4-2 0 0,-3 2 0 0,-1 0 0 0,4-3 0 16,-3-2 0-16,0-1 0 0,3-3 0 0,-4-5 0 15,1-12 0-15,-1 2 0 0,1 4 0 0,-1-6 0 0,-3-1 0 0,4-5 0 16,-1 6 0-16,-3-3 0 0,0-9 0 16,0 0 0-16,0 0 0 15,0 0-148-15,0 0-35 0,0 0-7 0</inkml:trace>
  <inkml:trace contextRef="#ctx0" brushRef="#br0" timeOffset="1554.031">9070 6655 858 0,'0'0'36'15,"0"0"-28"1,0 0 94-16,-7 0 19 0,7 0 4 0,-7-3 1 16,7 3-59-16,0 0-12 0,0 0-3 0,-7-3 0 0,7 3-8 0,0 0-3 0,0 0 0 0,0 0 0 15,0 0-25-15,0 0-4 0,0 0-2 0,0 0 0 16,-7 6-10-16,7-6 0 0,-4 12 0 0,1-6 8 15,-1 5-8-15,1 1 0 0,-4 3 0 0,3 3 0 16,4-7 10-16,-4 7-10 0,1-9 12 0,3 5-12 16,0 1 17-16,0-3-3 0,0 3-1 0,0-4 0 15,0-2 7-15,0 0 0 0,0-3 1 16,0 6 0-16,0-12 0 0,3 6 0 0,-3-6 0 0,0 0 0 16,8 5-1-16,-8-5 0 15,0 0 0-15,7 6 0 0,-7-6-1 0,7-6-1 0,-4 6 0 0,4-5 0 16,0-1-18-16,4-6-17 0,-4 6 3 0,0-6 1 15,4 1 13-15,-4-4 0 0,0 3 0 0,0 0 0 16,3-5 0-16,-3 2 0 0,0-3 0 0,4-2 0 16,-4-1 0-16,0 1 0 0,0-4 0 0,-3 3 0 15,-1-2 0-15,1 5 0 0,-1-2 0 16,1 2 0-16,-4 0-28 0,-4 1 0 16,4 2 0-16,-3 3 0 0,-1 1-6 0,1-1-1 0,-1 3 0 15,1 3 0-15,-4 0 35 0,0-5-8 0,-1 11 8 0,1-6 0 16,-3 0 0-16,-1 6 0 0,1-6 0 0,-1 12 0 15,0-6 0-15,4 6 0 0,0 0 0 0,0-1 0 16,0 1 0-16,0 3 9 0,0 0-1 0,0 6 0 16,4-4-8-16,-4 7-9 0,3-3 9 0,0 2-13 15,1 1 13-15,-1-6 0 0,4 2 0 0,0-2 0 16,-3 0 0-16,3 0 0 0,0-1 0 0,0-11 0 16,0 0 0-16,0 0 0 0,0 0 0 0,0 0 0 15,0 0-54-15,3-5-8 0,4-1-2 0</inkml:trace>
  <inkml:trace contextRef="#ctx0" brushRef="#br0" timeOffset="2508.956">9373 6461 930 0,'0'0'19'0,"0"0"5"16,0 0-24-16,-7 6 0 0,4 3 0 0,-1-3 0 16,4 5 93-16,-3-5 14 0,3 6 2 0,0-6 1 0,0 3-39 15,0 2-8-15,0 1-2 0,0-6 0 0,3 6-19 0,-3 0-4 16,0 8-1-16,4-8 0 0,-4 6-13 0,0-1-4 0,3-2 0 15,-3 8 0-15,0-11-8 0,4 3-3 0,-4-6 0 0,0 5 0 16,0-14-9-16,0 0 8 0,0 0-8 0,0 0 8 16,0 0 28-16,0 0 4 0,0 0 2 0,0 0 0 15,-4 0-10-15,1-5-1 0,3-4-1 0,-4-3 0 16,4 0-30 0,0 0-16-16,0-11 1 0,0 8 1 15,0 3 30-15,-3-5 7 0,3 11 1 0,3-6 0 0,-3 0-24 0,4-2-13 0,-4 2 1 16,3 0 1-16,-3-5-8 0,4 11-1 0,-4-3-1 0,0 3 0 15,3-12 6-15,-3-5 2 0,0 2 0 0,4 4 0 16,-4 17 5-16,0 6 8 0,0-6-13 0,0 0 5 16,0 0-7-16,3 0-1 0,1 11 0 0,-4-8 0 15,3 3-4-15,1 0-2 0,-1-3 0 0,1 6 0 16,-4-3 22-16,0 5-9 0,4-5 9 0,-4 6 0 16,3 0 0-16,-3 2 0 0,0 4 0 0,0-6 0 0,0 0 0 0,0 8 0 15,-3-8 0-15,3 6 9 0,0-7 2 0,0 1 0 16,-4-3 0-16,4-3 0 0,0 6-2 0,0-7 0 15,0-5 0-15,0 0 0 0,0 0 1 0,0 0 0 16,0 0 0-16,0 0 0 0,0 0 8 0,4-5 2 16,-4-7 0-16,0 6 0 0,0-6-12 0,0 6-8 15,3-3 12-15,-3-2-12 16,0-1 10-16,0 6-10 0,4-9 8 0,-4 4-8 16,0 5 0-16,0-6 0 0,3 6 0 0,-3-6 0 15,0 12 0-15,0 0 0 0,0 0 0 0,0 0 0 16,0 0-10-16,4-11 10 0,-1 2 0 0,-3 3-9 0,0 0-1 0,4 0 0 15,-4 6 0-15,3-6 0 0,1-11-1 0,-1 11 0 0,1 12 0 16,-1 5 0-16,1-5 11 0,-1 6 0 0,1-9 0 0,-1 3-8 16,-3-3 8-16,4-3 0 0,0-9 0 0,3 9 0 15,-4 9 0-15,4 0 0 0,-3 2 0 0,-1-5 0 16,4 0 0-16,0 0 0 0,0-6 0 0,0 6 0 16,0-6 0-16,-3 0 0 0,0 6 0 0,-1-3 0 15,1 11 0-15,-1 1 0 0,1-3 8 0,-4 5-8 16,3-5 0-16,1 3 9 0,-1-3-9 0,-3 5 0 15,0-8 10-15,4 3-10 0,-4 6 8 0,3-7-8 16,1-5 0-16,-4 0 0 0,3 0 0 0,1 0 0 16,-4-6-28-16,0 3-10 15,3 3-2-15,-3-6-1 0,4 0-121 16,-1 0-24-16,8-9-5 0,-4 3-1 0</inkml:trace>
  <inkml:trace contextRef="#ctx0" brushRef="#br0" timeOffset="2831.833">9846 6549 1314 0,'0'0'37'0,"0"0"8"0,0 0-36 0,-4 12-9 0,-3-6 0 0,11 3 0 16,7 5 53-16,-8-5 9 0,-3 3 2 0,-3-6 0 16,3 6 3-16,0-7 1 0,0 7 0 0,3-3 0 15,-3-3-44-15,0-6-8 0,4 6-1 0,-4-6-1 16,0 0-14-16,0 0 0 0,0 0 8 0,7 0-540 15,0-6-107-15</inkml:trace>
  <inkml:trace contextRef="#ctx0" brushRef="#br0" timeOffset="3016.169">9783 6382 1074 0,'0'0'30'16,"0"0"8"-16,0 0-30 0,-8 0-8 0,1 0 0 0,7 0 0 0,0 0 0 0,0 0 0 15,0 0 0-15,0 0 0 16,0 0-50-16,0 0-11 0</inkml:trace>
  <inkml:trace contextRef="#ctx0" brushRef="#br0" timeOffset="4200.181">10107 6543 691 0,'0'0'14'0,"0"6"4"16,-3 6-18-16,3 0 0 0,0 5 0 0,-4 4 0 16,4 2 37-16,4 10 4 0,-4-1 1 0,0-14 0 0,3-6 36 15,-3-12 7-15,0-12 2 0,0 6 0 0,4 3-27 0,-4 0-4 0,0 0-2 0,0 3 0 16,0 0-3-16,0 0-1 0,0 9 0 0,0-9 0 16,0 0 12-16,0 0 2 0,0-9 1 0,-4 6 0 15,1 0-1-15,3-3-1 0,-4-5 0 0,4-1 0 16,-4 6-50-16,4-9-13 0,0 3 0 0,-3 1 0 15,6-1 0-15,-3 0 0 0,8 0 0 0,-8-2 0 16,0 2 0-16,0 0 0 0,3 6 0 0,-3-8 0 16,4 5 0-16,-1 3 0 0,1 3 0 0,-4-3 0 15,3 0 0-15,1 0 0 0,-1-5 0 0,-3 5 0 16,0 6 0-16,7 0 0 0,-3-6 0 0,3 3 0 16,-7 3 0-16,0 0 0 0,3-3 0 0,1-3 0 15,3 6 0-15,-3-3 0 0,-4 3 0 0,7 3 0 16,-7-3-15-16,0 0 5 0,7 3 1 0,0 3 0 15,0 9 17-15,-4 2 4 0,1-5 1 0,-1 0 0 16,1 2-36-16,-1-2-7 0,1 0-2 0,-1 3 0 16,1 2 32-16,0-5 0 0,-4 0 0 0,0 0 0 15,0-7 0-15,0-5 0 0,0 0 0 0,3 6 0 0,-3 9 0 0,4-3 0 16,-1 5 0-16,1-5 0 0,-4-3 0 0,3-3 0 16,1 0 0-16,-4-6 0 0,0 0 0 0,0 0 0 15,7 0 0-15,-7 0 0 16,7 12-36-16,0-7 0 0,3 1-1 0,-3 0 0 15,1-6-137-15,-8 0-27 0</inkml:trace>
  <inkml:trace contextRef="#ctx0" brushRef="#br0" timeOffset="5035.1">10485 6555 1279 0,'0'0'26'0,"-4"-6"8"0,1 0-34 0,-1 0 0 0,-3-5 0 0,3 5 0 16,1 0 114-16,3 3 16 0,-4-9 3 0,1 6 1 16,3-5-48-16,-4 11-10 0,1-6-1 0,3 6-1 15,0 0-23-15,0 0-5 0,-4-6-1 0,4 6 0 16,0 0-33-16,-10 6-12 0,6-6 9 0,-3 6-9 16,0 0 0-16,0-1 0 0,3 1 0 0,-3 0 0 15,0 3-8-15,4 0 8 0,-1 5-10 0,-3-2 10 16,4 6-8-16,3-6 8 0,-4 8 0 0,1-2-9 15,3-1 9-15,0 4 0 0,-4 8 0 0,4-17 0 16,4-3 0-16,-4-6 0 0,0-3 0 0,3 6 0 0,-3 14 0 0,4-14-8 16,-4-6 8-16,0 0 0 0,7 6 0 0,0 6 0 0,3-9 0 15,-10-3 0-15,7-3 0 0,-7 3 0 0,11 3 0 0,0-6 0 16,-4-9 0-16,3-5 0 0,-3 2 0 0,0 3 0 16,0 0 0-16,0-5 0 0,1 5 0 0,-1 0 0 15,-4-3 0-15,4 4 0 0,-3-1-10 0,-1 0 10 16,-3-8-24-16,4 14 1 0,-1-6 1 0,-3 0 0 15,0 0 2-15,0 4 0 0,4 2 0 0,-4 0 0 16,-4 3 20-16,4 0 0 0,0 3-9 0,-3 0 9 16,3 0 0-16,-4 0 0 0,4 0-8 0,-3 3 8 15,-4 3-12-15,3 0 2 0,4 11 0 0,-3-5 0 16,-1 6 10-16,1 2-10 0,-1 10 10 0,4-7-10 16,0-2 10-16,0-4 0 0,4 1 0 0,-1 0-8 15,4 2 8-15,0-2 0 0,4 5 0 0,-4 4-8 16,3 2 8-16,1 10 0 0,3-10 0 0,-3 15-8 15,-4 0 8-15,3 0 0 0,1-6 0 0,-1 4 8 16,-3-4-8-16,1-3 0 0,-1 3 0 0,0-8 0 0,0 2 0 16,-4-3 0-16,8-2 0 0,-8-4 0 0,-3 1 0 0,0-3 0 15,4 2 0-15,-4-2 0 0,0 2 0 0,0-5 8 16,3-1-8-16,-3 10 0 0,-3-9 27 0,3 2 1 16,0-2 0-16,-4-6 0 0,1-7-28 0,-1 7 0 15,1-6 0-15,-1 3 0 0,1-3-9 0,-4-3-7 16,3-3-2-16,-3 0 0 0,-4-9 18 0,4 0 0 15,-3 3 8-15,-1 0-8 0,-3-5 16 0,0 5-2 0,0-9-1 16,0 3 0 0,0-5-61-16,-4 5-13 0,4-6-3 0,-4 3 0 0,1 4 52 0,3-1 12 0,3 0 0 15,0 0 0-15,1 1 0 0,3 5 0 16,3 3 0-16,-3 6 0 16,4 0-105-16,3-3-19 0,-4-6-3 0,4 0-308 15,0-6-61-15</inkml:trace>
  <inkml:trace contextRef="#ctx0" brushRef="#br0" timeOffset="23856.279">11091 6790 836 0,'0'0'24'0,"0"0"4"16,-7 0-28-16,4-6 0 0,-4 3 0 0,0 1 0 15,7 2 57-15,0 0 6 0,-4 11 1 0,-3-5 0 16,0 6-52-16,3-6-12 0,-3 9 0 0,0-4 0 16,0 1 47-16,4 0 6 0,-1 0 2 0,-3-1 0 0,0 1-7 0,4 9 0 0,-4-4-1 0,0 7 0 15,-1-4-11-15,5-2-3 0,-4 0 0 0,0-4 0 16,3 4-21-16,-3 0-4 0,0-1 0 0,0 4-8 15,4-9 0-15,-4-1 0 0,3 4-10 16,0 3 10 0,1-12-131-16,-1-1-18 0</inkml:trace>
  <inkml:trace contextRef="#ctx0" brushRef="#br0" timeOffset="25523.841">12629 6517 1094 0,'-7'3'23'0,"0"0"5"0,0 0-28 0,0 0 0 0,0 0 0 0,-3 8 0 16,-1-5 56-16,0 0 7 0,-3 6 1 0,0 6 0 16,0-4-52-16,0-8-12 0,-4 6 0 0,4 5 0 15,0-11 54-15,0 6 8 0,0-3 2 0,3 3 0 16,-3-1-3-16,4-5 0 0,-1 3 0 0,-3 0 0 15,7 0-46-15,-4 3-15 0,4-1 8 0,0-5-8 16,0 6 0-16,4-6 0 0,-1 6 0 0,1-4 0 16,3 4 0-16,-4-6 0 0,4 0 0 0,4 0 0 15,-4 6 0-15,3-7 0 0,4 1 0 0,-3 0 0 16,3 3 35-16,3-3 3 0,-3-6 1 0,0 6 0 16,4 0-27-16,-4-6-12 0,0 0 10 0,0-6-10 0,0 6 11 15,0-6-11-15,0 6 12 0,0 0-12 0,0-6 12 16,0-3-12-16,1 3 12 0,-1-2-12 15,-4-1 13-15,1-3-4 0,3 6-1 0,-4-6 0 0,-3 3-8 16,4 1 0-16,-1-4 0 0,-3 3 0 0,4 3 0 0,-4-6 0 16,0-2 0-16,-4 5 0 0,4-3 0 0,0 3 0 15,-3-8 0-15,3 11 0 0,0-6 0 0,0 6 0 16,0 6 0-16,0 0 0 16,0 0 0-16,0 0 0 0,0 0 0 0,0 0 0 0,0 0 0 0,0 0 0 0,0 0 0 0,0 0 0 15,0 12 0-15,3-6 0 0,1 6 0 0,-4-1 0 16,3-2-12-16,1 0-4 0,-1 3 0 0,1 2-1 15,-1-2 9-15,5 3 8 0,-5 5-12 0,1 1 12 16,-1-3 12-16,4-1 8 0,-3 4 3 0,-1 2 0 16,4-8-39-16,-3 3-7 0,-1-1-1 0,4 1-1 15,0-3 25-15,0-3-8 0,1-1 8 0,-1 1 0 16,0 0-36-16,0-9-3 0,3 3 0 0</inkml:trace>
  <inkml:trace contextRef="#ctx0" brushRef="#br0" timeOffset="25962.775">12756 6561 1074 0,'0'0'30'0,"-3"-6"8"0,-4 6-30 15,3 0-8-15,4 0 0 0,-7-6 0 0,4 6 52 0,-4-6 10 16,7 6 2-16,0 0 0 16,0 0-52-16,0 0-12 0,0 0 0 0,0 0 0 0,0 0 54 0,0 0 8 0,0 6 2 15,-4 0 0-15,4 6-52 0,-3 6-12 0,3 2 0 0,0-2 0 16,0-1 0-16,-4 4 0 0,4-3 0 0,0 2 0 16,0-2 45-16,0 5 7 0,0-2 0 15,0 2 1 1,0-5-21-16,4 3-5 0,-4-7-1 0,3 7 0 15,1-9 0-15,-1-1 0 0,4 1 0 0,-3-3 0 0,3 3-9 0,0-6-1 16,-4 0-1-16,5-1 0 0,-1 1 5 0,-4-6 2 16,4 0 0-16,0 0 0 0,0-6-2 0,0 6-1 0,4-5 0 0,-4 5 0 15,0-12-9-15,4 3-2 0,-4 0 0 0,3 0 0 16,-3-2-8-16,0-7 0 0,0 3 0 0,0 1 0 16,-3-7-31-16,3 3-8 0,0-5-1 15,0 2-1-15,0 4 18 0,0-13 4 0,-3 4 1 0,3 5 0 16,-4 3-30-16,1-5-5 0,-1-1-2 15,1 4 0-15,-1 2 0 0,1 1 0 16,0 5 0-16</inkml:trace>
  <inkml:trace contextRef="#ctx0" brushRef="#br0" timeOffset="26335.375">13060 6452 908 0,'-7'9'19'0,"7"-9"4"0,-4 9-23 16,4 3 0-16,-3-1 0 0,3 7 0 0,-4-6 105 0,4 8 17 0,-3-8 3 0,-1 6 1 15,4-1-39-15,0-2-8 0,4 3-2 0,-4-1 0 16,3-2-31-16,1-3-6 0,-1 5-2 0,4-2 0 16,-3-3 1-16,3 6 0 0,3-7 0 0,-2 1 0 15,-1-3-11-15,3 9-3 0,1-7 0 16,-1 1 0-16,-3 0-25 0,4 3 0 0,0-4 0 0,-1 1 0 16,1 6 16-16,-1-7-3 0,1 1 0 0,-1 0 0 15,1 3-13-15,-4-4 0 0,4 1 0 0,-4-6 0 16,0 0 0-16,0 3-10 0,0-3 0 0,-4 0 0 31,1-1-122-31,0-5-25 0,-1 6-5 0</inkml:trace>
  <inkml:trace contextRef="#ctx0" brushRef="#br0" timeOffset="26661.649">13099 6931 851 0,'0'0'36'15,"0"0"-36"-15,0 0 109 0,0 0 15 0,0 0 4 0,-4-5 0 16,4-1-52-16,0 6-9 0,-3-12-3 0,3 6 0 15,0-3 0-15,3 3 0 0,-3-5 0 0,4-1 0 16,3-6 0-16,-4 3 0 0,4-2 0 0,0 5 0 16,0-6-51-16,4 1-13 0,0 2 0 0,-1-3 0 15,1 1 0-15,-1-1 9 0,4 3-9 0,-3-8 8 16,0 8-8-16,3 3 0 0,-4-5-12 0,4 5 12 16,-3-3-133-16,0 1-19 0,3 5-4 0</inkml:trace>
  <inkml:trace contextRef="#ctx0" brushRef="#br0" timeOffset="27853.917">13906 6605 1074 0,'0'0'30'0,"0"0"8"0,0 0-30 15,0 6-8-15,-3 0 0 0,3 0 0 0,-4 5 55 0,4-2 9 0,0 0 3 0,0 0 0 16,0 3-27-16,4-6-6 0,-4-1-1 0,3 7 0 16,1-6-4-16,-4 3-1 0,0-9 0 0,4 6 0 15,-4-6-28-15,0 0-20 0,0 0 4 0,0 0 0 16,0 0 16-16,0 0 0 0,0 0 0 0,0 0 9 15,0 0 3 1,3 3 0-16,4-6 0 0,-3 0 0 0,3-3-12 16,-4 0 0-16,1 0 0 0,-1 0 0 0,1-5-20 0,-1 5 3 0,1 0 1 15,-4-6 0-15,3 6 3 0,-3-3 1 0,4 3 0 0,-4 6 0 16,0-11-17-16,0 11-3 0,0-6-1 0,0 6 0 16,0-6 33-16,3 6 0 0,-3-6 0 0,4 0 0 15,-4 6 0-15,0 0 0 0,0 0 0 0,0 0 0 16,0 0 44-16,0 0 16 0,0 0 4 0,0 0 0 15,4 6-52-15,3 0-12 0,0 0 0 0,0 0 0 16,-4 5 0-16,1 1 0 0,3-3 0 0,-4 3 0 16,1 0 0-16,3-1 0 0,0-5 0 15,-3 3 0-15,-1-3 0 0,1 3 0 0,-1 5 0 0,1-8 0 16,-4 0 0-16,0-6 0 0,0 0 0 0,3 6 0 16,-3-6 0-16,0 0 0 0,4 6 0 0,-4-6 0 15,0 0 0-15,0 0 0 0,0 0 0 0,0 0 0 16,0 0 34-16,0 0 4 0,7 0 1 0,0 0 0 15,0-6-27-15,0 0-12 0,0 0 10 0,-4 0-10 16,5 1 0-16,-5-4 0 0,4 6 0 0,-3-3-10 16,-4 6 2-16,3-3 0 0,1-3 0 0,-4 6 0 0,0 0 8 0,0 0 0 15,0 0 0-15,0 0 0 16,0 0 0-16,0 0 0 0,0 0 0 0,0 0 0 16,0 0 20-16,0 0-1 0,0 0 0 0,0 0 0 0,0 0-19 0,0 0 0 0,0 0 0 15,0 0 0-15,0 0 10 0,3 6-10 0,4-3 8 0,-7-3-8 16,7 6 9-16,-3 6-9 15,3-7 10-15,-7-5-10 0,7 6 8 0,0 0-8 0,-3 0 0 0,-4-6 0 16,0 0 8-16,0 0-8 0,7 6 0 0,3 0 0 16,-10-6 8-16,7 3-8 0,-7-3 0 0,11 6 0 15,-1-3 0-15,-3 0 0 0,4-1 0 0,-11-2 0 16,11 9 0-16,-1-9 0 0,1 6 0 0,-4 0 0 16,3-6 0-16,1 6 0 0,0-6 0 0,-4 6 0 15,0 0 0-15,3 0 0 0,-3-1 0 0,4-2 0 16,-11-3 0-16,7 6 0 0,4-3 0 0,-11-3 0 15,10-3-19-15,1 3-9 16,3 0-3-16,-4-6 0 0,5-5-107 0,-1-4-22 16,0 3-4-16,3-3 0 0</inkml:trace>
  <inkml:trace contextRef="#ctx0" brushRef="#br0" timeOffset="28366.147">14704 6673 1337 0,'0'0'28'0,"0"0"6"15,0 0-34-15,0 0 0 0,0 0 0 0,0 0 0 0,-7 0 58 0,7 0 5 0,-7 0 1 16,7 0 0-16,-7 6 1 0,0-1 1 0,3-5 0 0,-3 6 0 16,0 0-37-16,0-6-7 0,0 6-2 0,0-3 0 15,0 3-33-15,0 0-7 0,0 6-2 0,-4-7 0 16,4 7 22-16,-4-6 0 0,4 3 0 0,0 3 0 15,0-1 0-15,0 1 0 0,4 0 0 0,-1 0 0 16,-3-1 0-16,0-2 0 0,3 3 0 0,1 6 0 16,3-12 0-16,-4 5 0 15,1-5 0-15,3 0 0 0,0-6 0 0,0 9 0 0,3-3 0 0,-3 0 0 16,4 0 0-16,-4-6 0 0,0 0 0 0,0 0 0 16,0 0 0-16,7 5 0 0,4-5 0 0,-4 0 0 15,3-5 23-15,1 5 9 0,-1-6 1 0,1 6 1 16,-4-6-25-16,4-3-9 0,-4 3 0 0,0-3 9 15,0 6-1-15,0-3-8 0,0 1 12 0,-4-1-4 16,1-6-8-16,-4 6 0 0,0 6 0 0,3-6 0 16,1 0-40-16,-4 0-1 0,0 6 0 0,0 0 0 15,0-5 33-15,0 5 8 0,-4-6 0 0,4 6 0 16,-3-9 24-16,3 9 6 0,0 0 2 0,0 0 0 0,-4-6-19 16,4 6-3-16,0 0-1 0,-7 0 0 0,0 0-9 15,0 6 0-15,0-6 0 0,0 6-11 0,4-3 3 16,-4 3 0-16,-1 5 0 0,5 1 0 15,-4 0-17-15,3 0-3 0,1-7-1 0,-4 4 0 16,3 3 19-16,4 6 10 0,-3-12-10 0,3-1 10 16,0 1-156-16,3 0-24 0,4 6-6 0,-7-12-1 0</inkml:trace>
  <inkml:trace contextRef="#ctx0" brushRef="#br0" timeOffset="28814.568">14894 6784 1321 0,'0'0'28'0,"0"0"7"0,0 0 1 0,0 0 2 0,0 0-30 0,0 0-8 0,0 0 0 0,-7 6 0 16,7-6 58-16,0 0 10 0,-3 6 3 0,3-6 0 15,-4 6-36-15,1 0-7 0,-1 0-2 0,4 6 0 16,0-7-15-16,0 7-3 0,0 3-8 0,0-3 12 15,0-6-12-15,0-1 0 0,4 1 0 0,-4 0 0 16,0-6 8-16,3 6-8 0,-3-6 11 0,0 0-11 16,0 0 18-16,0 0-3 0,0 0-1 0,0 0 0 0,0 0 16 15,0 0 3-15,0-6 1 0,0 0 0 0,0-5-19 0,0-1-4 16,4 0-1-16,-4 3 0 0,0 0-10 0,0 4 0 16,0 5 0-16,0 0 0 15,0 0 0-15,3-6 0 0,-3 6 0 0,0 0 0 0,0 0-17 0,0 0 1 16,0 0 0-16,0 0 0 15,0 0-17-15,0 0-3 0,11 3-1 0,-4 2 0 0,-7-5 37 0,7 3 0 16,0 3 0-16,0 6 0 0,-3-6 0 0,3 0 0 16,-4 6 0-16,4-7 0 0,-7-5 0 0,7 6 0 15,-3 3 0-15,3 0 0 0,-7-9 0 0,3 9 0 16,1 3 0-16,-4-7 0 0,0-5 0 0,0 0 0 16,0 0 0-16,0 0 0 0,7 6-21 0,-7-6 3 15,0 0 1-15,0 0 0 16,0 0-24-16,0 0-5 0,0 0-1 0,0 0 0 0</inkml:trace>
  <inkml:trace contextRef="#ctx0" brushRef="#br0" timeOffset="29143.929">15152 6285 922 0,'0'0'19'0,"0"0"5"0,0 0-24 0,0 0 0 0,0 0 0 0,0 0 0 15,-7 6 60-15,3-1 6 0,-3 1 2 0,4 0 0 16,-1 6-7-16,4-6-1 0,0 6 0 0,-3 8 0 16,3-8 4-16,0 6 0 0,0-1 0 0,0 4 0 15,0 2-37-15,0 4-7 0,0-4-2 0,3 4 0 16,-3 2 0-16,4 3 0 0,-1-2 0 0,1 2 0 15,-4 3-8-15,3-5-2 0,1 2 0 0,-1 1 0 16,4-4-8-16,-3 3 0 0,-1-2 0 0,1-7 0 0,-1 4 0 0,1-10 0 16,-1 10 0-16,1-4 0 0,0-11 0 0,-1 6 0 15,1-4 0-15,-4-2 0 16,3 6-97-16,-3-6-25 0,4-4-5 0,-4-2-1 0</inkml:trace>
  <inkml:trace contextRef="#ctx0" brushRef="#br0" timeOffset="29442.235">15021 6808 1094 0,'0'0'46'0,"0"0"-37"15,0 0 44-15,0 0 9 0,0 0 2 0,0 0 0 16,0 0 50-16,0 0 10 0,0 0 3 0,0 0 0 16,0 0-50-16,0 0-9 0,0 0-3 0,0 0 0 15,4-6-52-15,3 0-13 0,-4 0 0 0,4-3 0 16,1 7 24-16,2-4 1 0,-3-3 1 0,4 3 0 16,3 0-26-16,-4 6 0 0,5-6 8 0,-5 6-8 0,8 0 0 0,-4 0-11 15,0 0 3-15,0 0 0 16,0 6-138-16,4-6-27 0,-1 6-6 0</inkml:trace>
  <inkml:trace contextRef="#ctx0" brushRef="#br0" timeOffset="30028.922">15512 6705 1459 0,'-7'3'41'0,"0"3"10"0,-4-3-41 0,4-3-10 0,-4 0 0 0,4 0 0 15,-3 0 62-15,3 0 10 0,7 0 3 0,-7 12 0 16,-1-12-19-16,1 5-4 0,0 1-1 0,-3 0 0 15,3-6-36-15,3 6-7 0,4-6-8 0,-7 6 11 16,0-3-1-16,0 0 0 0,0 9 0 0,0-7 0 16,3 4-10-16,-3 3-14 0,4-6 3 0,-4 9 1 15,3-7 10-15,1 4 0 0,-1 3 0 0,1-3-8 16,-1-1 8-16,1-5 0 0,3 6 0 0,-4-6 0 16,4-6 14-16,0 9 5 0,0-9 1 15,0 0 0-15,0 0 1 0,7 6 1 0,-7-6 0 0,4 6 0 16,3-1-14-16,0-5-8 0,3 0 8 0,1 0-8 15,0 0 11-15,-4-5-3 0,3-1 0 0,1 0 0 16,-4-6 0-16,3 3 0 0,-3 3 0 0,0-5 0 16,4-1-8-16,-4 0 0 0,4-6-10 0,-4 7 10 15,0-4-12-15,0 3 12 0,3-3-13 0,-6 7 5 16,3-7-9-16,-3 9-2 0,-1 0 0 0,1 0 0 16,-4 6 7-16,0 0 2 0,0 0 0 0,0 0 0 15,0 0-1-15,0 0 0 0,0 0 0 0,0 0 0 16,-4 6-5-16,-3 0 0 0,4 6-1 0,-1 5 0 15,0-2 17-15,1 3 0 0,-1-3-8 0,1-1 8 0,-1 1 0 0,4 3 0 16,-3-7 0-16,-1-2 0 0,4 0 0 0,0 6 0 16,0-9 0-16,0-1 9 0,0-5-1 0,0 6 0 0,0-6 0 15,0 0 0-15,7 6-8 0,-3-6 0 16,3 0 0-16,0 0 8 16,0-6-120-16,4 0-25 0</inkml:trace>
  <inkml:trace contextRef="#ctx0" brushRef="#br0" timeOffset="30675.344">15737 6696 1348 0,'0'0'28'0,"-7"-6"7"0,4 6-35 0,3 0 0 0,-7-6 0 0,0 6 0 15,7 0 85-15,-7 0 11 0,3 0 1 0,-3 0 1 16,0 6-61-16,0 0-12 0,3-6-2 0,-3 9-1 16,0 0-22-16,4 6-8 0,-4 2 0 0,3-2 0 15,1 5 8-15,-1 1 0 0,1-3 0 0,3-1 0 16,0 4 0-16,0-9 0 0,3-1 0 0,1 1 0 16,-1-3 16-16,-3 3 0 0,4-6-1 0,-1 0 0 15,1-1 6-15,-1 1 2 0,1 0 0 0,-4-6 0 0,7 0-6 0,-4 0-1 0,4-6 0 16,-3 6 0-16,3 0-3 0,0-6-1 0,0 1 0 0,-3-1 0 15,3-9-12-15,0 6 11 0,0 0-11 0,0 3 10 16,0-5-10-16,-3-1 0 0,-1-3 0 16,1 3-11-16,-1 1 11 0,1-1-10 15,-1 6 10-15,-3-6-10 0,0 12 10 0,0-9 0 16,0 9-9-16,0-2 9 0,0-4 0 0,0 6 0 0,0-6-9 0,0 6 9 16,0 0-12-16,0 0 2 0,0 0 0 0,0 0 0 15,0 0 1-15,0 0 0 0,-7 12 0 0,4-1 0 16,-1-5 9-16,1 6-10 0,3 3 10 0,0-1-10 15,3 1 10-15,-3 3 0 0,4-7 0 0,-4 4 0 16,3 9 0-16,1-7 0 0,-1 7 0 0,1 2 0 16,-4 4 0-16,3 2 0 0,1-3 0 0,-1 10 0 15,1-1 0-15,-1-3 0 0,1 9 0 0,-1-3 0 0,-3-2 0 16,0-1 0-16,0 3 0 0,-3-3 0 16,3-3-17-16,-4 4-5 0,-3-1-1 0,4-6 0 0,-1 4 46 15,1-4 9-15,-1-3 1 0,-3-2 1 0,0 2-18 16,0-5-3-16,3-4-1 0,-3 4 0 0,4-7-4 15,-4 1 0-15,3-3-8 0,-3-4 12 0,7-11-12 16,0 0 11-16,-7 6-11 0,0-6 10 16,0-6-2-16,0 6-8 0,-4-5 12 0,1-1-4 15,-4-9-8-15,3-3-12 0,1 1 2 0,-5-7 1 16,1-2-18-16,0 2-3 0,0-2-1 0,-3-10 0 16,-1 4 1-16,0-9 0 0,1 3 0 0,2-6 0 15,1 5-23-15,4-2-5 0,3 0-1 0</inkml:trace>
  <inkml:trace contextRef="#ctx0" brushRef="#br0" timeOffset="31230.037">15896 6876 801 0,'0'11'34'15,"0"-5"-34"1,4 3 84-16,-4 3 9 0,0 0 3 0,3-1 0 15,-3 1-26-15,4 0-5 0,-4 3-1 0,3-4 0 16,-3 1-22-16,0 6-5 0,4-4-1 0,-4-2 0 16,0 6-1-16,0-6-1 0,0-7 0 0,0-5 0 15,0 0-25-15,0 0-9 0,0 0 0 0,0 0 9 16,0 0 7-16,0 0 2 0,0 0 0 0,0 0 0 16,3-5-18-16,1-7 0 0,3-6 0 0,0-5 0 15,0 2-12-15,4-2-5 0,-4-4-2 0,7-2 0 16,-7 2-17-16,7 4-3 0,-3-1-1 0,-1 4 0 15,-3-4 40-15,4 3 0 0,-1 1 0 0,-3 5 0 16,0 3-12-16,1-2 12 0,-1 8-10 0,-7 6 10 16,0 0-12-16,0 0 3 0,0 0 1 0,7 3 0 15,-7-3 8-15,7 12-8 0,-4-1 8 0,1 1-8 0,-1-3 8 0,1 9 0 16,-4-1 0-16,3 1 0 0,-3-1 0 0,0 4 0 16,-3-3 8-16,3 2-8 0,0-2 0 15,0 5 0-15,0-5 0 0,0 3 0 0,0-4 0 0,0 7 0 0,3-10 0 16,-3 4 0-16,4 0 8 0,-4-4-8 0,3-2 10 0,4 0-10 15,-3 0 0-15,-4-12 0 0,0 0 0 0,3 6 0 16,-3-6-32-16,4 0-8 16,3 0-3-16</inkml:trace>
  <inkml:trace contextRef="#ctx0" brushRef="#br0" timeOffset="31736.528">16231 6902 1414 0,'0'0'40'0,"0"0"9"15,0 0-39-15,0 0-10 0,0 0 0 0,0 0 0 16,0 0 77-16,0 0 14 0,0 0 2 0,0 0 1 15,0 0-40-15,4 0-8 0,3-3-2 0,0 3 0 0,0-3-30 0,0 3-6 16,0 0-8-16,0-3 11 0,4 3-11 0,-4 0 0 0,3-3 0 16,-3 0 0-16,4 3 0 0,-4 0 0 0,4 0 0 0,-1 0 0 15,-3 0 0-15,4 0 0 0,-8 0 0 0,4 0 0 16,-3 0 0-16,0 0-11 0,3-6 3 0,-4 6 0 16,-3 0-7-16,0 0-1 0,0 0 0 0,0 0 0 31,0 0-29-31,-3-5-7 0,3 5 0 0,-7-6-1 0,-4 6 1 0,4 0 0 0,-4 0 0 0,1 0 0 15,3 0 40-15,-4-6 12 0,0 6 0 0,4 0 0 16,-3 6 11 0,3-6 9-16,0 6 3 0,0-1 0 0,3 1-6 0,-3-3-1 0,0 3 0 0,0 0 0 15,3 0-4-15,-3 6 0 0,4-1-1 0,-4-5 0 16,3 6 0-16,4-6 0 0,-3 6 0 0,3-3 0 16,0 2 5-16,0 1 2 0,0 0 0 0,3-3 0 15,1-1 8-15,-4 1 2 0,7-3 0 0,-4 6 0 16,4 0-16-16,1-6-4 0,-1-1 0 0,3 1 0 15,1-3-8-15,-1 0 0 0,4 0 0 0,1 3 0 16,2-6 0-16,-3 6-11 0,4-6 3 0,-4-6 0 16,4 0-71-16,-1 3-13 0,1-3-4 0</inkml:trace>
  <inkml:trace contextRef="#ctx0" brushRef="#br0" timeOffset="32329.106">16679 6605 1288 0,'0'0'27'0,"-7"-6"5"0,7 6-32 15,-7 0 0-15,0-6 0 0,0 6 0 0,0 0 93 0,0 6 12 0,0-6 3 0,-4 12 0 16,4-6-26-16,-3 0-5 0,-1 5-1 0,1 1 0 15,-1 3-19-15,4-9-4 0,-4 11-1 0,1-5 0 16,3-6-28-16,-4 6-7 0,4 3-1 0,0-10 0 16,3 7-8-16,1-6-8 0,-4 3 12 0,7 3-12 15,-4-4 0-15,4 1 0 0,0-9 0 0,4 6 0 16,-4-6 8-16,0 0-8 0,3 6 0 0,-3-6 0 16,0 0 10-16,0 0-10 0,0 0 8 0,7 6-8 15,1-6 8-15,-8 0-8 0,7 6 8 0,0-6-8 16,-7 0 0-16,3 6-14 0,-3-6 2 0,7 3 0 15,-7-3 12-15,7 0 16 0,0 0-3 0,-7 0-1 16,7 3-12-16,-3-3-16 0,-4 0 3 0,0 0 1 16,7 0 12-16,-7 0 16 0,0 0-3 0,7 3-1 15,-3-1-12-15,3 1-16 0,-4 0 3 0,1 3 1 16,3 3 3-16,-4-3 1 0,4 6 0 0,0-6 0 16,-3 5 8-16,3-5 0 0,-4 6 8 0,-3 3-8 15,4-4 0-15,0 1 0 0,-1-3 0 0,1 3-8 16,-1 0 8-16,-3-7 0 0,4 1 0 0,-1 6 0 15,1 0 0-15,-4 0 0 0,0 2 0 0,0-2 0 0,0 6 0 16,0-7 0-16,-4 4 8 0,4 3-8 0,-3-6 0 16,-1-7-8-16,4-5 0 0,-3 9 0 0,-4 3-4 15,-1 0 0-15,1-6 0 0,0 5 0 0,-3-5 12 0,-1 0 0 0,1 0 0 16,-1 0 0-16,-3-6 0 0,0 3 0 16,3-3 0-16,-3-3 0 0,0 3 0 0,3-3 0 0,-3-6 0 15,4 9 0 1,-1-6-24-16,4 0-4 0,-4 0 0 0,4 1 0 15,4-1-96-15,3 6-20 0,0 0-4 0</inkml:trace>
  <inkml:trace contextRef="#ctx0" brushRef="#br0" timeOffset="33679.67">17836 6899 980 0,'0'0'20'0,"0"0"5"0,0 0-25 0,0 0 0 0,0 0 0 0,0 0 0 15,0 0 96-15,0 0 13 0,0 0 3 0,0 0 1 16,0 0-39-16,0 0-8 0,0 0-2 0,0 0 0 16,0 0-36-16,0 0-8 0,-7 0-2 0,7 0 0 15,0 0-2-15,0 0-1 0,0 0 0 0,0 0 0 16,0 0-15-16,0 0 8 0,0 0-8 0,0 0 0 15,0 0 0-15,0 0 0 0,0 0 0 0,7 3 0 16,4-3 12-16,0 0-3 0,3 3-1 0,0 0 0 16,0-3-8-16,0-3 0 0,0 0 0 0,0 3 0 15,-3-3 0-15,3 0 10 0,-3 0-1 0,3 0 0 16,-7 0-1-16,3 3-8 0,-3-6 12 0,-7 6-4 16,4-5 1-16,-4 5 0 0,3-6 0 0,-3 6 0 15,0-12 3-15,-3 12 0 0,-1-6 0 0,1-3 0 0,-4 6-12 0,0-3 10 16,0 3-10-16,0-2 10 0,-4 2-10 0,-3-6 0 15,3 3 0-15,-3 6 0 0,-3-6 0 0,2 0 0 0,-2 0 0 0,-1 6 0 16,1-6 0-16,2 3 0 0,-2 3 12 16,3-2-4-16,3 4-8 0,-3-2-9 0,3 0 9 0,1 9-13 15,3-3 2-15,-4 0 1 0,4 6 0 0,0 0 0 16,4-1 10-16,-5 4-8 0,5-9 8 16,3 12-8-16,-4-7 8 0,4-5 0 15,0 3 0-15,0 3 8 0,0 0-8 0,4-7 0 16,3 1 0-16,-3 0 0 0,3 0 0 0,0 0 0 0,-4 3 0 0,8 3 0 15,-4-7 0-15,0 1 0 0,3 0 0 0,1 6 0 16,3-6 0-16,0 3 0 0,4-1 0 0,-4 1 0 16,0 3 0-16,4 0 0 0,-1-6 0 0,1 2 0 15,0-2 0-15,3 0 8 0,0-3-8 0,-3 0 0 16,3-3-12-16,-4-3-6 0,1 0-2 0,0-3 0 16,-1-2-44-16,1 2-10 0,0-12-2 0,-1 12 0 15,1-6-78-15,0 6-16 0</inkml:trace>
  <inkml:trace contextRef="#ctx0" brushRef="#br0" timeOffset="34477.936">16842 7128 1112 0,'-7'21'23'0,"7"-21"6"0,-4 12-29 0,1-1 0 0,-1 1 0 0,0 3 0 16,1-3 96-16,-1 5 12 0,1 1 4 0,-4 0 0 16,3-4-62-16,-3 4-12 0,0-6-2 0,4 5-1 15,-4 10-24-15,0-4-11 0,-1 1 10 0,1-4-10 16,0-8 11-16,-3 0-11 0,-1-6 12 0,4 3-12 15,0-1 0-15,-4 7 0 0,4-3-10 0,0 0 10 16,0-1-69-16,0 1-7 0,0-3 0 0</inkml:trace>
  <inkml:trace contextRef="#ctx0" brushRef="#br0" timeOffset="35286.211">18207 6937 1037 0,'-11'15'44'16,"4"3"-36"-16,0-1 76 0,-3 7 14 0,3-10 3 0,-1 4 1 15,5 0-22-15,-4-4-5 0,3 1-1 0,-3 0 0 16,4-3-42-16,3-1-8 0,-4 1-1 0,1 0-1 16,3-3 0-16,0 2 0 0,3-5 0 0,-3-6 0 15,0 6-6-15,0-6-2 0,0 0 0 0,0 0 0 16,0 0-4-16,0 0-1 0,4 0 0 0,3-6 0 16,0 6-9-16,-4-6 0 0,4 1 0 0,1-7 0 15,-5-3 0 1,4 3 0-16,-3 1 0 0,3-1 0 15,0-6-10-15,-4 4 10 0,4 2-13 0,0-6 5 0,0 6 8 0,-3-2 0 0,-1-4 0 0,5 6 0 16,-5 1 0-16,1-4 0 0,-1 3 0 0,4 0-8 16,-3 6 8-16,-1-5 0 0,1-4 0 0,3 9 0 15,-4-3 0-15,-3 9 0 0,0 0 0 0,0 0 0 16,0 0 0-16,0 0 0 0,0 0 0 0,0 0 0 16,0 0 0-16,0 0-15 0,0 0 4 0,7 3 1 15,-3 0 10-15,3 0 0 0,-3 0 0 0,-1 3 8 16,1 6-8-16,3-6 0 0,-4 5 0 0,1 1 0 15,-1 0 0-15,-3 3 0 0,4-4 0 0,-4 7 0 16,0-6 0-16,3 2 0 0,1 4 0 0,-4-6 0 16,3 2 0-16,1-2 0 0,-1 0 0 0,1 0 0 15,-4 0 0-15,3-7 0 0,-3 1 0 0,0-3 0 16,0-3-143-16,0 0-29 0,0 0-7 0</inkml:trace>
  <inkml:trace contextRef="#ctx0" brushRef="#br0" timeOffset="35763.302">18478 6961 1045 0,'0'0'44'0,"0"0"-36"16,0 0 80-16,0 0 16 0,0 0 4 0,0 0 0 15,0 0-24-15,0 0-4 0,0 0 0 0,0 9-1 16,0-3-23-16,4 5-5 0,-4-5-1 0,4 0 0 16,-4 6-21-16,0-3-4 0,3-4-1 0,-3 7 0 15,0-6-10-15,0 6-2 0,0 0-1 0,4-4 0 16,-4 1-11-16,7 6 0 0,-4-3 9 0,1 0-9 15,3 2 0-15,-4 1 0 0,1 0 0 0,-1-4 0 16,1 1 0-16,3-3 0 0,-4-3 0 0,5 0 0 16,-5 5 0-16,1-5 8 0,-1 0-8 0,-3 6 0 15,4-12 0-15,-4 0 0 0,3 6 0 0,-3-6 0 16,0 0 9-16,0 0-9 0,0 0 12 0,4 0-12 16,-1-6 35-16,1 0 0 0,-1 0 0 0,1-6 0 15,-1 1-6-15,1-1-1 0,-1-3 0 0,1-2 0 16,-1-1-20-16,1-3-8 0,3 4 0 0,0-7 9 0,-3 10-9 15,3-10 0-15,0 3 0 0,-4 4 0 0,4-1 0 0,-3 6 0 16,-1 1 0-16,1 2 0 16,3-3-19-16,-4 0-9 0,5 6-1 0,-1 1-1 15,-4-7-38-15,4 3-8 0,0 3-2 0,0 0 0 16,4 0-158-16,-4 0-31 0</inkml:trace>
  <inkml:trace contextRef="#ctx0" brushRef="#br0" timeOffset="36071.517">18874 6896 1212 0,'0'0'25'0,"0"0"6"16,0 0-31-16,0 0 0 0,-4 6 0 0,-3 0 0 16,4 6 98-16,-1-6 14 0,-3 5 2 0,3-5 1 15,1 6-40-15,-4 3-8 0,0 2-2 0,0-5 0 16,3 6-46-16,-3-4-10 0,4 4-1 0,-1 0-8 16,1-4 17-16,6 4-3 0,-3 0-1 0,4-7 0 15,-4 1-13-15,-4 3 0 0,1-9 0 0,-1 0 0 16,4-6-39-16,0 0-10 0,0 0-3 0</inkml:trace>
  <inkml:trace contextRef="#ctx0" brushRef="#br0" timeOffset="36276.265">18856 6752 718 0,'0'0'15'0,"-4"6"3"0,1 0-18 0,-1 6 0 0,1-4 0 0,-1 4 0 16,1-6 21-16,3-6 1 0,0 6 0 0,-4 0 0 16,4-6 14-16,0 9 4 0,0-9 0 0,0 6 0 15,0-6-71-15,4 5-13 0,-4-5-4 0,0 0 0 16,0 0-6-16,0 0-2 0,3-3 0 0</inkml:trace>
  <inkml:trace contextRef="#ctx0" brushRef="#br0" timeOffset="36723.253">18951 6908 899 0,'0'0'18'0,"0"0"6"0,0 0-24 0,4 12 0 0,-4-6 0 0,0 5 0 15,3-5 80-15,-3 6 12 0,0 3 1 0,4-4 1 16,-4 1-25-16,0 0-5 0,3-3 0 0,-3 2-1 15,4 1-11-15,-4 0-3 0,0 6 0 0,0-7 0 0,3-2-26 0,-3 9-6 16,4-6-1-16,-4-6 0 0,0-6-6 0,0 11-2 16,0-11 0-16,0 6 0 0,0-6 20 0,0 0 3 0,0 0 1 15,0 0 0-15,0 0-32 0,0 0 0 0,0 0 0 16,0 0 0-16,0 0 30 0,0 0 0 0,0 0 0 0,0 0 0 16,0 0 9-16,0 0 1 0,0 0 1 0,0-6 0 15,0 0-29-15,0 1-12 16,3-7 8-16,-3 0-8 0,4 0 0 15,-4 0 0-15,3-2 0 0,1-4 0 16,-4 3 0-16,0 1 0 0,4-1 0 0,-4-3 8 0,0 4-8 0,3-4 0 0,1 6 0 0,-4 1-11 16,3-1 11-16,1 0 0 0,-4 3 0 0,3 3 0 15,-3 6-36-15,0 0-3 16,0 0 0-16,0 0 0 0,4-6 22 0,-1 1 4 0,1-1 1 0,-4 6 0 16,3-6-7-16,4 0-1 0,0 6 0 0,0-6 0 15,1 6-25-15,-1 0-6 0,3 0-1 16,1 0 0-16,-1 0 0 0,1 0 0 0,3 6 0 0,0-6 0 15,-3 6-14-15,3 0-3 0,0-6-1 0,-3 0 0 16,3 0-112-16,-4 0-22 0</inkml:trace>
  <inkml:trace contextRef="#ctx0" brushRef="#br0" timeOffset="37248.03">19385 6905 923 0,'0'0'39'0,"0"0"-31"31,0 0 100-31,0 0 21 0,0 0 4 0,-7 0 1 16,-3 0-3-16,10 0-1 0,-8 0 0 0,1 3 0 0,-3-3-60 0,3 6-12 0,0-6-2 0,-4 6-1 16,4 0-37-16,0-6-7 0,0 5-2 0,-4-5 0 15,4 6-9-15,4 0 0 0,3-6 0 0,-7 6 0 16,0-3 0-16,0 6 0 0,0 0 0 0,-1 2 0 15,1 1 0-15,4 0-12 0,-4 0 4 0,0 2 8 16,3-2 0-16,1 6 0 0,-4-6 0 0,3-7 0 16,4 7-9-16,0 3 9 0,-3-9 0 0,6 6 0 15,-3-7 0-15,4 4 9 0,-4-3 1 0,3 3 0 16,-3-9 2-16,4 9 0 0,-4-9 0 0,7 6 0 16,0-6-12-16,-4 0 0 0,8 0 0 15,-4 0 0-15,7-6 0 0,-3-3 12 0,-1-3-12 0,1 6 12 16,-1-5-12-16,5-1 0 0,-5 0 0 0,4-3 0 15,-3 4 0-15,-1-1 0 0,1-6 0 0,0 12 0 16,-4-6 0-16,0 4 0 0,-4 2 0 0,1-6 0 16,-1 6 0-16,1 0 0 0,-4 0 0 0,0 6 8 15,0-5-8-15,0 5-11 0,-4 0 3 0,1-9 0 16,3 9-4-16,-7-3 0 0,0 3 0 0,-4-3 0 16,4-3 12-16,-4 6 0 0,4-3 0 0,-3 0 0 15,3 3 0-15,-4 0 0 0,1 0 0 0,-1 3 0 16,0 0-8-16,4 6 0 0,0 3 0 0,0-7 0 15,0 7-4-15,0-6 0 0,4 9 0 0,-4-6 0 0,3-1 20 16,0 4 3-16,1-6 1 0,-1 6 0 16,4-6-48-16,0-6-10 0,4 6-2 0,-1-4 0 15,1 1-25-15,0 0-6 0,3 0-1 0</inkml:trace>
  <inkml:trace contextRef="#ctx0" brushRef="#br0" timeOffset="37685.114">19576 6943 1192 0,'-4'6'24'0,"1"0"8"0,-1 6-32 0,1-3 0 0,-1 8 0 0,-3-5 0 15,3 0 70-15,1 2 8 0,-1-2 2 0,1 6 0 16,3-6-1-16,-4-7 0 0,4 4 0 0,-3-3 0 15,3 6-23-15,0-12-4 0,0 6 0 0,0-6-1 16,0 0-4-16,0 0-1 0,0 0 0 0,0 0 0 16,0-6 3-16,3-9 1 0,1 0 0 0,-1 1 0 15,1-4-39-15,-1-2-11 0,4-4 0 0,1 12 0 16,-1-5 0-16,0 2 0 0,0 3 0 0,0 6 0 16,0 0 0-16,-4 1 0 0,1 5 0 0,-4 0-8 15,0 0 8-15,0 0 0 0,0 0-9 0,0 0 9 16,7-6-21-16,-4 6 0 0,1 0 0 0,-4 0 0 15,0 0 5-15,0 0 2 0,4 6 0 0,3-1 0 16,-4 1 5-16,1 6 1 0,-1-9 0 0,1 9 0 16,-1 0 8-16,1-1 0 0,-1 1 0 0,1 0 0 15,-1 2 0-15,4-2 0 0,-3 6 0 0,-1 0 0 0,1-7-9 0,-1 10 0 16,1-9 0-16,0 5 0 16,-4-2-15-16,3 3-2 0,-3-7-1 0,0 1 0 15,4 0-9-15,-4-3-1 0,0 2-1 0,0 1 0 16,0 0-161-16,0-6-32 0</inkml:trace>
  <inkml:trace contextRef="#ctx0" brushRef="#br0" timeOffset="38689.682">20546 6976 1109 0,'0'0'23'0,"0"0"5"0,0 0-28 0,0 0 0 0,0 0 0 0,0 0 0 16,0 0 132-16,0 0 20 0,0 0 4 0,0 0 0 15,-7 0-40-15,7 0-8 0,-4-6-1 0,-3 3-1 16,0 0-58-16,0 0-12 0,0 3-3 0,0-6 0 16,0 3-25-16,0 3-8 0,3-3 0 0,-3 3 0 15,4-6 0-15,-4 6 0 0,7 0 0 0,-7 0-9 16,0 0-1-16,3 0 0 0,4 0 0 0,-7 6 0 15,3-6-10-15,-3 6-3 0,4 6 0 0,-1-3 0 16,1 2 5-16,-1 1 1 0,1 3 0 0,-1-4 0 16,4 7 17-16,0 0-10 0,-3-6 10 0,3-4-8 15,3 1 8-15,-3 0 0 0,0-9 0 0,0 0 0 16,4 6 0-16,3 0 0 0,0 0 0 0,0 0 0 0,0-12 12 16,4 6-1-16,-1-6-1 0,1 0 0 0,-1-12 2 0,4 4 0 15,0-4 0-15,4 0 0 0,0-5 2 0,3 2 1 16,4-2 0-16,-1 2 0 0,1-2-15 0,-4-7 0 0,0 10 0 15,1-16 0-15,-5 4 9 0,1 0-9 0,-1-4 8 0,-2-5-8 16,-5 9 0-16,1 2-14 16,-4 4 2-16,0-6 0 0,-4 8-8 15,-3 1-2-15,0 2 0 0,0 3 0 0,-3 1 7 16,-1-1 2-16,-3 9 0 0,0-2 0 0,0-1 13 0,0 6-11 0,-4 0 11 16,4 6-10-16,-3-6 2 0,3 6 0 0,-4 0 0 0,4 6 0 15,-3 0-1-15,-1 0 0 0,4 6 0 0,-4-1 0 16,-3 4 9-16,4 3-13 0,-4 5 5 0,3 1 8 15,-3 8 0-15,3-3 0 0,-3 10 0 0,4-1 0 16,-1-6 0-16,4 3 0 0,0-8 0 0,0 8 0 16,0-11 0-16,0-1 0 0,0 4 12 0,3-10-4 15,-3 4-8-15,4-3 0 0,-1-7 0 0,0 4 0 16,1 0 12-16,3-1 0 0,0 4 0 0,0-6 0 16,0-3-12-16,0 2 8 0,0 1-8 15,3-6 8-15,-3 6-8 0,4-6 0 0,3 0 0 0,0-1 0 16,0-2-43-16,7 0-10 0,-3-3-3 0</inkml:trace>
  <inkml:trace contextRef="#ctx0" brushRef="#br0" timeOffset="39238.941">20817 6908 1265 0,'0'0'36'0,"0"0"8"0,0 0-36 0,0 0-8 0,0 0 0 0,0 0 0 16,0 0 79-16,-3 12 13 0,3-12 4 0,0 0 0 15,0 6-52-15,0-6-9 0,3 5-3 0,-3-5 0 16,4 6 11-16,-4-6 1 0,3 6 1 0,-3-6 0 15,0 0-22-15,8 0-5 0,-8 0-1 0,7 0 0 16,0 0-17-16,0 0 10 0,0 0-10 0,0-6 8 16,0 6-8-16,-7 0-11 0,7 0 3 0,-7 0 0 15,0 0-8-15,7-6-2 0,-3 1 0 0,-4 5 0 16,0-6 8-16,0 6 2 0,0 0 0 0,0 0 0 16,0 0 8-16,0 0 0 0,-4 0 0 0,4 0 0 15,0 0-28-15,-7-6-3 0,7 6-1 0,-7-6 0 16,0 6 52-16,-4-3 9 0,4 3 3 0,-3-3 0 15,3 3-32-15,-4 0 0 0,4-3 0 0,0 3 0 16,-4 0 12-16,4 3-4 0,0-3-8 0,0 0 12 16,7 0-12-16,-3 0 0 0,3 0 0 0,-8-3 0 15,8 3 0-15,0 0-10 0,-7 3 2 0,7-3 0 16,0 0-19-16,-3 6-3 0,3-6-1 0,-4 12 0 16,4-1 31-16,0 1 0 0,0-3 0 0,0 9 0 0,4-7 19 0,-1 1 9 15,-3 6 3-15,4-9 0 0,-1 2-31 16,1 1 8-16,0 0-8 0,3 0 0 0,0-1 0 15,0 1 0-15,3 3 0 0,1-3 0 16,-1-1-23-16,1-5-7 0,0 0-2 0,3 3 0 16,0-3-41-16,-4-6-9 0,5 0-2 0</inkml:trace>
  <inkml:trace contextRef="#ctx0" brushRef="#br0" timeOffset="39905.458">21900 6302 588 0,'0'0'12'0,"0"0"4"0,-3 12-16 0,3-12 0 0,0 0 0 0,0 0 0 16,0 0 79-16,3 6 13 0,-3-6 2 0,0 0 1 16,4 6-11-16,-4-6-3 0,0 0 0 0,4 6 0 15,-4 3-13-15,3 2-4 0,-3-5 0 0,0 6 0 16,0-6-10-16,4 6-2 0,-1-4-1 0,-3 10 0 15,4-6-25-15,-1 0-5 0,1 8-1 0,-1 4 0 16,1 5-8-16,-1 3-3 0,1 4 0 0,3 8 0 16,-4-6 16-16,1-3 3 0,-1 3 1 0,1 1 0 15,-1-4-9-15,1-9-3 0,-4 10 0 0,4-13 0 16,-4 10-2-16,3-7-1 0,-3 3 0 0,0 1 0 16,-3-4-5-16,3 4-1 0,-4-13 0 0,0 10 0 15,4-10 8-15,-3-5 0 0,-1 3 1 0,1-3 0 16,-1-1-17-16,4 1 0 0,-3-3-13 0,-1-3 5 15,4-6 8-15,0 0 14 0,-3 3-3 0,3-3-1 16,-7 0-2-16,0-3 0 0,-4-3 0 0,4-3 0 16,4-3-40-16,-5 1-9 0,1-13-2 0,-3 9 0 15,3-8-14-15,-4-7-3 0,4 4-1 0,-3-3 0 16,-1 2-60-16,-3 1-12 0,0 2-3 0,0 1 0 16,-1-7-13-16,1 10-3 0</inkml:trace>
  <inkml:trace contextRef="#ctx0" brushRef="#br0" timeOffset="40282.616">21671 6241 919 0,'0'0'19'0,"0"0"5"0,0 0-24 0,-7 5 0 0,0 1 0 0,4 0 0 16,3-6 76-16,-8 6 10 0,8-6 2 0,-3 6 1 16,3-6-4-16,-4 6-1 0,4-6 0 0,-3 6 0 15,3-6-22-15,0 0-5 0,0 9-1 0,0-9 0 16,0 5-3-16,3 7-1 0,-3-12 0 0,4 6 0 16,3 0-25-16,0 0-6 0,0-6-1 0,4 0 0 15,-1 3 0-15,1 0 0 0,3 0 0 0,0-3 0 16,0 0-9-16,0 0-3 0,4 0 0 0,-4-3 0 15,0 3-8-15,4 0 0 0,-1-3 0 0,1 0 0 16,0 3 0-16,3 0 0 0,4-6 0 0,-4 0 0 16,0 6 0-16,0-6 0 0,0 6 0 0,0-6 0 15,1 0 0-15,-1 6 0 0,0 0 0 0,0 0 0 16,0 0-30-16,-3 0-8 0,-4 6-2 0,4 0 0 16,-4 0-38-16,0 0-8 0,3 0-2 0</inkml:trace>
  <inkml:trace contextRef="#ctx0" brushRef="#br0" timeOffset="40841.903">22303 6920 923 0,'0'0'39'0,"-7"0"-31"15,-1 0 94-15,-2 6 19 0,3-6 4 0,0 5 1 16,-4-5-32-16,8 6-6 0,3-6-2 0,-7 0 0 16,7 0-18-16,-7 6-3 0,7-6-1 0,-7 0 0 15,-1 6-17-15,1-6-4 0,0 0-1 0,0 3 0 16,0 0-32-16,0-3-10 0,0 6 0 0,4-3 0 15,-4 0 0-15,3 6 0 0,1-4 0 0,-1 1 0 16,4 0 0-16,-4 0 0 0,4-6 0 0,0 12 0 16,0-6 12-16,0-6-4 0,4 6 0 0,-4-6-8 15,7 5 8-15,0-2-8 0,4 3 0 0,-11-6 0 16,0 0 0-16,7 0 0 0,-7 0 0 0,0 0-9 16,10 0 9-16,-3-6 0 0,4 6 8 0,-4-6-8 15,0 4 0-15,0-4 0 0,4 0 0 0,-8 0 0 0,4 0 0 16,-3 0 9-16,-1 6-9 0,-3 0 0 0,4-6 0 15,-4 6 0-15,0-6 0 0,0 6 0 0,0 0 0 16,0 0-11-16,0 0 0 0,0 0 0 16,0 0-12-16,0 0-2 0,0 0-1 0,0 0 0 0,0 0 6 0,0 0 2 15,0 0 0-15,0 0 0 0,0 0 18 16,0 0 0-16,3 0 0 0,-3 0 0 0,0 0 0 0,7 6 0 16,-7-6 0-16,7 6 0 15,-3 0 0-15,0 0-10 0,-1 0 10 0,1 0-8 0,3 0 8 0,-4-1-8 0,4-2 8 0,0 3-8 16,0 0 8-16,0 0 0 0,0-6 0 0,1 12 0 15,-1-12-28 1,0 6-3-16,0 0-1 0</inkml:trace>
  <inkml:trace contextRef="#ctx0" brushRef="#br0" timeOffset="41292.082">22557 6893 1166 0,'0'0'49'16,"-4"6"-39"-16,4-6-10 15,-3 9 0-15,3-9 0 0,0 12 0 0,-4-6 21 16,0-1 9-16,4-5 2 0,0 6 0 15,0-6 20-15,0 0 4 0,0 0 0 0,0 0 1 16,0 0-3-16,0 0-1 0,0 0 0 0,0 0 0 16,0 0-26-16,0 0-6 0,0 0-1 0,0 0 0 15,0 0-20-15,0 0 0 0,0 0 0 0,-3 0 0 0,3 0 0 0,0 0-12 0,-7-6 2 0,7 6 0 16,-7 0 0-16,7 0 0 0,-7 0 0 0,0 0 0 16,0 0 10-16,0 0 0 0,7 0 0 0,-7 6-8 15,0-6 8-15,-1 6 0 0,8-6 0 0,-7 9 0 16,0 3 0-16,0 0 0 0,4-7 0 0,-1 7 0 15,1-6 0-15,-1 6 0 0,4 0 0 0,-3-4 0 16,3 4 10-16,3-6 4 16,-3 6 1-16,4 0 0 0,-1-7-7 15,1 4 0-15,3-3-8 0,0 0 12 0,0 0-12 0,0-6 0 0,4 0 0 0,-1 0 0 16,4 0 8-16,-3-6 3 0,3 0 0 0,0 3 0 16,4-3-43-16,-4-3-8 15,0 1-1-15</inkml:trace>
  <inkml:trace contextRef="#ctx0" brushRef="#br0" timeOffset="41679.575">22694 6291 1196 0,'0'0'24'0,"0"0"8"0,0 0-32 15,0 0 0-15,0 0 0 0,0 0 0 0,-3 11 19 0,3-5-3 0,0-6 0 0,0 12 0 16,0-6 26-16,0 6 5 0,0 8 1 0,0-8 0 16,3 6 4-1,1 8 2-15,-1-2 0 0,1 5 0 16,-1 9-6-16,1 6-2 0,-1-3 0 0,1 3 0 0,-1 1-5 0,1-10-1 0,-1 3 0 0,1 0 0 15,3-2-12-15,-3-4-4 0,-1-3 0 0,-3-2 0 16,4 2-3-16,-4 4-1 0,3 2 0 0,-3-3 0 16,4-2-20-16,-4 2 0 0,3-3 0 0,-3-2 0 15,4-4 8-15,-4 4-8 0,3-4 8 0,1-5-8 16,-4-3 0-16,0-4 0 0,-4 7 0 0,4-12-8 16,4 0-31-16,-4-6-5 0,0 6-2 0,0-6 0 15,3 5-54-15,1-5-12 0,-1 0-1 0</inkml:trace>
  <inkml:trace contextRef="#ctx0" brushRef="#br0" timeOffset="42188.315">22924 6831 1183 0,'0'0'33'0,"0"0"8"0,0 0-33 16,0 0-8-16,3-2 0 0,-3 2 0 15,0 0 73-15,0 0 13 0,0 0 2 0,0 0 1 0,4-3-28 0,-4 3-5 0,3-3-2 0,-3 3 0 16,0 0-24-16,0 0-5 0,0 0-1 0,0 0 0 16,0 0-8-16,0 0-1 0,-3 6-1 0,-4-1 0 15,-1 1-14-15,1 0 9 0,-3 6-9 0,3-6 8 16,-4 6-8-16,1-7 0 0,-1 1 0 0,0 0 0 15,1 3 12-15,-1-3-4 0,4 6 0 0,-3-6 0 16,3-1-8-16,-1 1 0 0,-2 0 0 16,3 0 0-16,3 0 0 15,4-6 0-15,-7 6 0 0,7-6 0 0,0 0 0 0,0 0 10 0,0 0-10 0,0 0 10 16,-3 3 2-16,3-3 0 0,-7 12 0 0,7-12 0 16,0 0-4-16,0 0-8 0,0 0 12 0,-4 5-4 15,4-5-8-15,0 0 0 0,0 0 9 0,4 6-9 16,-4-6 0-16,3 6 0 0,-3-6 0 0,4 6 0 15,3 0 0-15,0 0-8 0,0 0 8 0,0 0 0 16,4 2 0-16,-4 4-8 0,3-6 8 0,1 6 0 16,-4 0 0-16,3-1 0 0,1 4 0 0,-4 3 0 15,0-7-11-15,0 1 11 0,0 3-13 0,0 2 5 16,-3-5 0-16,-1 0 0 0,4 0 0 0,-3 2 0 16,3-2-7-16,0 0-1 0,4 0 0 0,-4-6 0 15,-4 2-5-15,-3-8-2 0,0 0 0 0,0 0 0 16,4 6-49-16,3-6-11 0,0 6-1 0</inkml:trace>
  <inkml:trace contextRef="#ctx0" brushRef="#br0" timeOffset="42816.826">23199 6831 1414 0,'0'0'40'0,"0"0"9"0,-7 3-39 0,0 3-10 0,0-3 0 0,7-3 0 16,-8 9 56-16,1-3 8 0,7-6 3 0,-7 0 0 15,0 0-11-15,7 0-3 0,-7 6 0 0,7-6 0 16,-10 6-10-16,-1-6-3 0,11 0 0 0,-7 0 0 15,0 6-13-15,7-6-3 0,-11 0-1 0,11 0 0 16,0 0-23-16,0 0 0 0,0 0 0 0,-7 0 8 16,7 0-8-16,-7 5 0 0,0 1 0 0,0-6 0 15,7 0 0-15,-7 6 0 0,7-6 0 0,-7 6 0 16,7-6 0-16,0 0 0 0,-4 3 0 0,4-3-8 16,0 0 8-16,0 0 0 0,0 0 0 0,0 0 8 15,0 0-8-15,-3 6 0 0,3-6 0 0,0 0 0 16,0 0 0-16,0 12-13 0,0-12 5 0,0 0 8 15,0 0 0-15,0 0 18 0,0 0-2 0,0 0 0 16,0 0-16-16,3 6 0 0,-3-6 0 0,8 5 0 0,-1-5 0 0,-7 0 0 16,7 6 0-16,-7-6 0 15,3 0 0-15,1 6 0 0,-1 0 0 0,-3-6 0 0,7 6 0 0,-3 3 0 0,-4-9 0 16,3 6 0-16,1 0 0 0,3-1 0 0,-4 1 0 16,1 0 0-16,0 0 0 0,-1 6 0 0,1-6 0 0,-1 5 0 15,-3-2 0-15,0 3 0 0,0 0 0 16,0 0 0-16,0-7 0 0,-3 10 0 15,-1 3 0-15,-3-6 0 0,3 2 0 16,1 1 0-16,-1 0 0 0,-3-10 0 0,0 7 0 16,4-6 10-16,-1 3-10 0,4-9 8 0,-7 9-8 15,7-9 8-15,0 0-8 0,-7 6 8 0,7-6-8 0,0 0 8 0,0 0-8 16,-7 3 8-16,7-3-8 0,-7 5 0 0,0-5 0 0,7 0 0 16,-7 0 0-16,0 0-11 0,3 0 3 0,-3 0 0 15,0-5-43-15,4-1-8 16,-4 3-1-16,3-3-1 0,1 0-54 0,-4 0-10 0,-1-6-3 0</inkml:trace>
  <inkml:trace contextRef="#ctx0" brushRef="#br0" timeOffset="43525.094">23354 6993 1743 0,'0'0'49'0,"0"0"11"0,0 0-48 0,-7-6-12 0,0 6 0 0,7 0 0 15,0 0 52-15,0 0 7 0,-7-6 1 0,7 6 1 16,0 0-43-16,0 0-9 0,0 0-1 0,0 0-8 16,0 0 11-16,0 0-11 0,0 0 10 0,-4 0-10 15,4 0 0-15,-10 0 0 0,10 0 0 0,-7 6 0 16,-1 0-9-16,5 0 9 0,-4 6 0 0,0-6-9 15,3 2 9-15,-3 4 0 0,4-6 0 0,-4 6 0 16,3 0 0-16,-3-4 0 0,4-2 0 0,-4 3 0 16,3 6 0-16,0-3 0 0,1-6 0 0,-1 5-8 15,1-2 8-15,3 3 0 0,0-6 0 0,0-6 0 16,3 6 24-16,-3-6 6 0,4 5 2 0,-4-5 0 16,7 6-20-16,0-6-3 0,0 0-1 0,0 0 0 15,4 0-8-15,-4 0 8 0,0 0-8 0,0 0 8 16,0-6-8-16,0 1 0 0,0-1 0 0,0-6 0 15,0 0 0-15,0 3 0 0,0 4 0 0,0-7 0 16,0 0-8-16,4-3 8 0,-4 4 0 0,4-1 0 0,-4 0-23 16,0 0 0-16,-4 3 0 0,1 1 0 0,-1-1 23 15,1-3-9-15,-1 0 9 0,-3 6 0 0,4 1 0 0,-4-7 17 16,0 3-1-16,0 3-1 0,0 6-28 0,-4-6-6 0,1 0-1 16,-4 0 0-16,7 6 7 0,-7 0 1 0,0-5 0 0,-4 5 0 15,1 0 12-15,-1 0 10 0,0-6-2 16,1 6 0-16,-4 0-8 0,3 0 12 15,0 6-12-15,-3-1 12 0,0-5-12 0,0 6 0 16,-3 0-12-16,2 3 12 0,5 3-12 16,-1 0 12-16,4 5-10 0,0 1 10 15,0-9-12-15,4 2 3 0,-4 1 1 0,7 0 0 0,0 0-7 0,3-4-1 0,1 1 0 16,3 0 0-16,0 3-72 16,3-6-14-16,1 0-3 0</inkml:trace>
  <inkml:trace contextRef="#ctx0" brushRef="#br0" timeOffset="44184.369">23597 6890 1545 0,'0'0'44'0,"0"0"9"16,0 0-42-16,0 0-11 0,-7 6 0 0,0 0 0 15,4 6 55-15,-1 5 9 0,1 1 1 0,-4-3 1 0,3-3-17 0,4-12-3 16,0 0-1-16,0 0 0 0,-4 5-5 0,-3 1-2 0,7-6 0 0,-3 6 0 16,-4 0-21-16,3 6-4 15,1-6-1-15,-1 5 0 0,1-2-3 0,-1-3-1 16,4 0 0-16,0 6 0 15,-3-6-8-15,3-6 0 0,0 0 0 0,0 0 0 0,0 6 0 0,0-1 0 0,-4 1 0 0,4-3 0 16,0-3 0-16,0 6 0 0,0-6 0 0,0 0 0 16,0 0 0-16,0 0 0 0,0 0 0 0,0 0 0 15,0 0 0-15,0 0-17 0,0 0 4 0,7-6 1 16,-3-3 12-16,3 4 0 0,-4-19 0 0,4 12 0 16,-3-8 8-16,3 2-8 0,-4 6 0 0,1 1 0 15,3-10 0-15,-3 9 0 0,3 0 0 0,0-5 0 16,-4 2 8-16,4 3-8 0,-3-5 12 0,3 5-12 15,-7-3 0-15,3 6 0 0,1 4 0 0,-4 2-12 16,0 3 12-16,0-968 0 0,0 1936 0 0,0-968 0 16,0 0-12-16,0 0 0 0,0 0 0 0,0 0 0 15,7 8 12-15,-3-2 0 0,3 6 0 0,-4-6 0 16,4 0-18-16,-7-6-1 0,7 6 0 0,-3 0 0 16,3 5 19-16,0-8 0 0,0 3 0 0,0 6 0 15,-3 6 0-15,3-7 0 0,0 4 0 0,-4 3 0 16,-3-18 0-16,0 0 0 0,0 0 0 0,0 0 0 15,0 0 0-15,0 0 0 0,0 0 0 0,11 11 0 16,-8-5 0-16,4 0 0 0,-3 6 0 0,-1-3 0 16,-3 0 0-16,4-1 0 0,-4 4 0 0,0-6 0 15,0 12 0-15,3-12 0 0,-3 5 0 0,0 4 0 16,4-3-11-16,-4 0 2 0,3-1 0 0,-3-5 0 0,4 6-8 16,0-3-2-16,-4-9 0 0,3 6 0 15,-3-1-13-15,4 7-4 0,-4-12 0 0,0 6 0 16,0-6-124-16,7 6-26 0,-7-6-5 0</inkml:trace>
  <inkml:trace contextRef="#ctx0" brushRef="#br0" timeOffset="74419.066">15095 7884 980 0,'0'0'20'0,"0"0"5"16,0 0-25-16,0 0 0 0,0 0 0 0,-10 6 0 0,3 6 60 0,0-1 8 15,3 1 0-15,-3 0 1 0,4 0-13 0,-1-4-4 0,1 4 0 16,3-12 0-16,0 0-15 0,0 0-3 15,-8-6-1-15,8 6 0 0,-10 6-9 0,6 0-1 16,-3 6-1-16,4 0 0 16,-1-4-13-16,1 1-9 0,3 0 12 0,-4-3-12 15,4-6 0-15,0 0 0 0,0 6 0 0,0-6 0 0,0 0 9 0,4 12 2 0,-4-12 0 0,0 0 0 16,0 0-2-16,0 0 0 0,0 0 0 0,0 0 0 16,0 0 2-16,0 0 0 0,3-6 0 0,-3 0 0 15,4 0-29-15,-4-6-6 0,-4 6 0 0,4 0-1 16,0 6-22-16,0 0-4 0,0 0-1 0,0 0 0 15,-7 0 17-15,-3-3 3 0,3 3 1 0,-4-5 0 16,7-1 31-16,-3 0 10 0,7 6 0 0,-3 0 0 16,-4-6-10-16,-4-6 12 0,1 3-12 0,-1 3 12 15,0 4-12-15,4 2 12 0,0 0-12 0,-3 2 12 16,3 4 2-16,-4 3 1 0,4-3 0 0,-4 6 0 16,1 5-3-16,3-5 0 0,0 9 0 0,0 2 0 15,0-2-4-15,0 8-8 0,0 4 11 0,0-4-11 16,-1 3 0-16,1-2 0 0,0-7 0 0,4 4 0 0,-1-4 48 0,1 1 2 15,3-4 1-15,0-8 0 0,0 6-22 0,3-6-4 16,4-4-1-16,0 10 0 0,-3-6-24 0,7-3-12 16,-4 2 0-16,3 1 1 0,1-6 11 0,-1 0 0 15,4 6 0-15,1-7 0 0,-5 1 0 0,4-6 0 16,0 0 0-16,0-6 0 0,1 1 0 0,-5-1 0 16,1 0 0-16,-1 0 0 15,4-6-53-15,4 3-9 0,-4 1-2 0</inkml:trace>
  <inkml:trace contextRef="#ctx0" brushRef="#br0" timeOffset="74787.519">15233 8166 1314 0,'0'0'37'0,"-4"6"8"15,1 0-36-15,3 0-9 0,-4 3 0 0,1-1 0 16,3-2 0-16,-4 3 0 0,1 3 0 0,3 0 0 0,-4-1 57 0,4-2 10 15,-3 0 1-15,3 12 1 0,0-10-41 0,0 1-8 16,0 3-1-16,0-3-1 16,-4 5-8-16,4 1-2 0,0-3 0 0,-3 2 0 15,3-5-8-15,0 6 0 0,0-13 0 0,0 4 0 16,0 3 0-16,3 0-11 0,1-6 3 0,-1 0 0 16,1-1-135-16,-1 1-26 0,1-6-6 0</inkml:trace>
  <inkml:trace contextRef="#ctx0" brushRef="#br0" timeOffset="74979.582">15226 8049 1241 0,'-7'0'25'0,"3"5"8"0,4-5-33 0,0 0 0 0,0 0 0 0,-7 6 0 15,7-6 47-15,0 0 2 0,-7 0 1 0,7 0 0 16,0 0-137-16,0 0-27 0</inkml:trace>
  <inkml:trace contextRef="#ctx0" brushRef="#br0" timeOffset="75471.902">15367 8172 1094 0,'-11'24'23'0,"8"-16"5"15,-1 4-28-15,1 6 0 0,-1-6 0 0,1-1 0 16,-1 7 56-16,4-3 7 0,-3-4 1 0,-1 1 0 15,4 3 0-15,-3-3 0 0,-1-1 0 0,4 1 0 0,-3 0-27 0,-1-6-5 16,4 3 0-16,-3-6-1 0,3-3 1 0,0 0 1 0,0 0 0 16,0 5 0-16,0 4-9 0,0 3-1 0,-4-6-1 15,4 6 0-15,0-12 16 0,0 0 3 16,0 0 1-16,0 0 0 0,0-12-42 0,4 0 0 16,-1-6-13-16,-3 7 3 0,4 2 10 0,-4-3 12 15,3 6-2-15,1 0-1 0,-4 0-9 16,3-5 0-16,4 5 0 0,-3-6 0 15,-1 3-25-15,1 3-7 0,-1-5-2 0,1 5 0 0,3-12 21 0,-4 9 4 0,5-2 1 16,-5-1 0-16,1 0-3 0,3 0 0 0,-4 0 0 0,4 4 0 16,-3 2 11-16,-1 0-10 0,-3 0 10 0,0 6-10 15,0 0-2-15,0 0-1 0,0 0 0 0,7 6 0 16,-3 0 0-16,3 6 0 0,-4-4 0 0,4 4 0 16,-3 6 13-16,0-6-11 0,-1-1 11 0,-3 1-10 15,4 3 10-15,-4-4 0 0,3-5 0 0,-3 6 0 16,4-9 0-16,-4 9 0 0,3-9 0 0,1 3 0 15,-1 2 0-15,4-8-8 0,-3 6 0 0,3 0 0 16,-4-6-115-16,8 0-22 0,-4 0-5 0</inkml:trace>
  <inkml:trace contextRef="#ctx0" brushRef="#br0" timeOffset="76209.863">15801 8213 1364 0,'0'0'28'0,"0"0"7"0,-7 0-35 0,-4-3 0 0,4 0 0 0,0 0 0 16,-3 3 48-16,-1 3 2 0,4-3 1 0,-7 3 0 15,3 0-37-15,1-3-14 0,-1 0 11 0,0 3-11 16,1 3 9-16,-4-6-9 0,3 12 8 0,1-6-8 15,-1 0 8-15,0-1-8 0,4 1 8 0,-3 3-8 16,3 3 0-16,3 0 0 0,-3-1-14 0,4-5 5 16,-1 3 9-16,1 3-10 0,3-6 10 0,0 0-10 15,0-6 10-15,3 5 0 0,-3-5 0 0,4 6 0 16,-1 0 16-16,4 0 0 0,0-6-1 0,0 12 0 16,-3-12-5-16,6 0-1 0,-2 0 0 0,-5 0 0 15,4 0 1-15,-7 0 0 0,4 0 0 0,3 0 0 16,-4 0-10-16,4 0 0 0,0-6 0 0,-7 6 0 15,4-6 16-15,-4 6-1 0,0 0-1 0,0 0 0 16,7 0-14-16,-7 0 0 0,0 0 8 0,0 0-8 16,0 0 9-16,0 0-1 0,0 0 0 0,0 0 0 15,0 0-8-15,0 0 0 0,0 0 0 0,0 0 0 16,0 0 0-16,3-6-14 0,1 6 3 0,-4 0 1 16,0 0 2-16,0 0 0 0,0 0 0 0,0 0 0 15,0 0-24-15,0 0-4 0,0 0 0 0,7 6-1 16,-3 6 37-16,-1 6 0 0,1 2 0 0,-1-2 0 15,1-7 16-15,-1 1 10 0,1-3 2 0,-4 3 1 16,3 5-21-16,-3 4-8 0,4 8 0 0,-4 1 0 16,0 2 0-16,0 1 0 0,-4 8 0 0,1-3 0 15,3-6-24-15,-4 4-4 0,4-7 0 0,-3 3-1 0,6-2 48 0,-6 2 9 16,3 3 3-16,-4-2 0 0,4-4-20 0,0-3-11 16,-3-8 12-16,-4 0-12 15,3-4 21-15,4-2-2 0,0-12-1 0,-4 6 0 0,4-6-7 0,0 12-2 0,0-12 0 0,0 0 0 16,0 0 43-16,0 0 9 15,0 0 2-15,0 0 0 0,-3-6-29 0,3-6-6 0,-4 0 0 0,4-2-1 16,-3 2-19-16,3-6-8 0,-4 4 0 0,4-4 8 16,0 6-8-16,0-5 0 0,4 2 0 0,-4 3 0 15,3-6 0-15,1 1 0 0,-4 5-11 0,3 0 11 16,1-2-10-16,0 2 10 0,3 0-12 0,-4 0 12 16,1-2-19-16,3-1 3 0,-4 6 1 0,4-8 0 15,0 11-1-15,4-6 0 0,-4-3 0 0,0 3 0 16,0 1-16-16,4-7-3 0,-1 0-1 0,1 10 0 15,3-10-136-15,0 6-28 0</inkml:trace>
  <inkml:trace contextRef="#ctx0" brushRef="#br0" timeOffset="77045.937">16584 8190 1257 0,'0'0'53'0,"0"0"-42"15,0 0 33-15,0 0 6 0,0 0 2 0,0 0 0 16,0 0 20-16,0 0 5 0,0 0 1 0,0 0 0 16,0 0-35-16,0 0-7 0,-3 3-2 0,-1 2 0 15,1 1-25-15,-5 3-9 0,5 0 0 0,-1 3 9 16,1-6-9-16,3 5 0 0,-4 1 0 0,4 3 0 15,-3 2 0-15,3-5 0 0,-4 3 0 0,4 0 0 16,-3 5 0-16,3 4 0 0,0-4 0 0,-4 10 0 16,4 2 0-16,0 3 0 0,4 4 0 0,-4-1 8 15,3-3-22-15,-3-3-5 0,4 4-1 0,-4-7 0 16,3-2 36-16,-3-4 8 0,0 4 0 16,4-10 1-16,-4 1-17 0,0-6-8 0,3 2 8 0,-3-2-8 15,0-12 23-15,0 0-1 0,0 0 0 0,0 0 0 16,0 0 30-16,0 0 5 0,0 0 2 0,-7-6 0 0,4 0-28 0,3-8-6 15,-4 5-1-15,1 0 0 16,3-3-24-16,-4 0 0 0,1 1 0 0,3-7 0 16,-4 3 0-16,4-2 0 0,0-4 0 0,0-2 0 15,-3 5-13-15,3-11 5 0,0 8 8 0,0-11-13 16,0 8 13-16,0-5-11 0,0-1 11 0,3 4-10 16,-3-1 10-16,0 10-8 0,-3-7 8 0,3 7-8 15,3 2 8-15,-3-9 0 0,4 7-9 0,-1-4 9 0,1 3-16 16,-1 1 2-16,1-7 0 0,-1 10 0 0,1-4-4 0,-1 0-1 15,1 4 0-15,-1-4 0 0,5 6 19 0,-5-2 0 0,4-4 0 16,-3 12 0-16,3-6-14 0,-4 12 4 0,4-6 1 16,-7 6 0-16,4 0 1 0,3 0 0 0,-7 0 0 0,7 6 0 15,-4-6-1-15,1 6 0 0,3 0 0 0,-3 3 0 16,3 0-4-16,-4 2-1 0,4-2 0 0,0 3 0 16,-3-6 5-16,-1 9 1 0,1-4 0 0,-4-2 0 15,3 6-3-15,1-3 0 0,-4-6 0 0,3 2 0 16,-3 1 11-16,0-3 0 0,0 9 0 0,-3-9 0 15,-1-1 0-15,1 1 0 0,-1 0 8 0,-3 0-8 16,4 3 8-16,-4-3-8 0,0-3 10 0,3 3-10 16,-3-3 16-16,0 2-4 0,0-5 0 0,-4 6 0 15,11-6 4-15,-7 0 1 0,7 0 0 0,-10 0 0 16,3 0-6-16,-4 6-2 0,0-6 0 0,1-6 0 16,-1 6-19-16,4 0-4 0,-3-6-1 0,-1-2 0 15,4 2-39-15,-4 0-8 0,4-6-2 0</inkml:trace>
  <inkml:trace contextRef="#ctx0" brushRef="#br0" timeOffset="77416.824">16873 8093 1414 0,'0'0'40'0,"0"0"9"0,0 0-39 0,0 0-10 0,0 0 0 0,-7 6 0 16,0-1 47-16,4 1 7 0,-4 0 2 0,0 6 0 15,3 6-25-15,-3-4-5 0,4 4-1 0,-5 0 0 16,1-1 11-16,4 4 1 0,-4-4 1 0,3 10 0 16,1-4-30-16,-1 1-8 0,4 2 0 0,0-2 0 15,0-6 0-15,4 2 0 0,-1-8 0 0,1 0 0 16,-1-7-24-16,1-2-4 0,-1 0 0 0,4-3 0 16,-3 0-49-16,7-6-11 0</inkml:trace>
  <inkml:trace contextRef="#ctx0" brushRef="#br0" timeOffset="77607.209">16799 7937 1394 0,'0'0'59'0,"0"0"-47"16,0 0 12-16,-7 6 2 0,7 5 1 0,-3-2 0 15,3-9-15-15,0 0-4 0,0 0 0 0,0 0 0 32,0 0-47-32,3 0-9 0,4 0-3 0</inkml:trace>
  <inkml:trace contextRef="#ctx0" brushRef="#br0" timeOffset="78133.369">16926 8251 1220 0,'0'0'34'0,"0"0"9"15,0 0-35-15,0 0-8 0,0 6 0 0,0-6 0 16,0 0 88-16,0 0 16 0,0 0 4 0,0 0 0 16,0 0-62-16,4 6-12 0,3 0-2 0,-4 0-1 15,4-6-31-15,4-6 8 0,-4 3-8 0,4-3 0 16,-1 3 9-16,4-3-1 0,0 1 0 0,1 5 0 16,-5-6-8-16,1 0 0 0,-1 6 0 0,-3-6 8 0,0 0-8 0,1 6-16 0,-1 0 4 15,0 0 1-15,-7 0 19 0,7 0 3 0,-7 0 1 16,0 0 0-16,0 0-12 0,3-6-16 0,-3 6 4 0,0 0 1 15,0 0 2-15,0 0 0 0,-3-6 0 0,3 6 0 32,-4-3 9-32,1-3-10 0,3 6 10 0,-7-3-10 0,0 1 10 15,7 2 0-15,-8 0 10 0,-2-3-10 0,3 3 13 0,-4 3-3 16,1-3-1-16,3 2 0 16,-4 1 18-16,4 0 3 0,0 0 1 0,0 6 0 0,0 3-31 0,0 0 0 0,3-1 0 0,-3 1 0 31,4 3-19-31,-1-3-9 0,1-1-3 0,3-5 0 0,-4 3 31 0,4 3 0 0,0-3 13 0,4-1-4 15,-1 10-9-15,4-3 0 0,0 2 0 0,4-5 0 16,-1 0 0-16,1-6 0 0,0-12 0 0,-1 6 0 16,1 6-19-16,-1 6-5 0,1-4-2 15,-1 1 0-15,1-6-117 0,0-9-23 0</inkml:trace>
  <inkml:trace contextRef="#ctx0" brushRef="#br0" timeOffset="78417.989">16951 7822 922 0,'-7'6'19'0,"0"-3"5"0,3 0-24 0,1 3 0 0,3 0 0 0,0 0 0 31,0-1 72-31,0-5 10 0,0 6 2 0,3 0 0 0,-3-6-26 0,0 0-5 0,7 6-1 0,-3 0 0 16,3 3-24-16,4 8-4 0,-1 1-2 0,1-6 0 15,-1-6 8-15,1 3 2 0,-4-9 0 0,4 2 0 16,-4 1-32-16,7 3 0 0,-4 6-8 0,1 0 8 16,-1 0-33-16,1-7 0 0,-4 4 0 0</inkml:trace>
  <inkml:trace contextRef="#ctx0" brushRef="#br0" timeOffset="78912.171">17434 8081 1013 0,'-3'23'20'0,"-1"1"8"15,4-1-28-15,0-2 0 0,-3 0 0 0,3-7 0 16,0 1 63-16,3-3 7 0,-3 0 2 0,0-12 0 16,4 8-26-16,-4-8-5 0,3 9-1 0,-3-9 0 0,0 0-12 0,7 6-4 15,-3-6 0-15,3 0 0 0,-4-3 13 0,1-3 3 0,-1 0 0 0,5 3 0 16,-5-8-29-16,1-1-11 0,-1 0 8 0,1 0-8 15,-1 4 0-15,-3-4-17 0,4 0 2 0,-4 6 1 32,0-6-29-32,-4 4-5 0,-3 2-2 0,4-6 0 0,-4 12 5 15,-1-6 1-15,1 6 0 0,0 0 0 0,-3 0 28 16,3 0 7-16,0 6 1 0,-4-6 0 16,1 12 38-16,-1-6 8 0,0 8 2 0,1-2 0 0,-1 0-16 0,4 2-4 0,-3 4 0 15,-1 0 0-15,4-1 24 0,-4-8 4 0,1 9 0 0,-1-6 1 16,4-1 6-16,0 1 1 0,4-3 0 0,-5 0 0 15,5 5-23-15,-1 4-4 0,4-3-1 0,-3 0 0 16,3-10 15-16,3-2 2 0,-3-3 1 0,4 0 0 16,3 0-31-16,0 6-7 0,4-6 0 0,-1 12-8 15,1-12 12-15,3 6-12 0,-3-6 12 0,6 0-12 16,1 6 0-16,-1-6-12 0,1 0 0 0,0 0 0 16,3-6-144-16,-4 6-29 15,5 0-6-15</inkml:trace>
  <inkml:trace contextRef="#ctx0" brushRef="#br0" timeOffset="79434.376">17621 8295 1109 0,'0'0'23'0,"0"0"5"0,0 0-28 16,0 0 0-16,0 0 0 0,0 0 0 0,0 0 63 0,0 0 6 0,0 0 2 0,0 0 0 15,0 0 0-15,0 6 0 0,0-6 0 0,4 6 0 16,-1 0-29-16,1 3-6 0,3-3 0 0,-4 0-1 16,1-3-18-16,3 0-3 0,0 2-1 0,-3-5 0 15,6 0 3-15,-3 0 1 0,4 0 0 0,-1 0 0 16,1 0-17-16,3 0 0 0,0 0 0 0,0 0 0 15,-3 0 0-15,-1-5 0 0,5-1 0 0,-5 0 0 16,1-6-14-16,-4 9-6 0,3-9-2 16,-3 1 0-16,4 5 13 0,-4-12 9 0,0 3-12 15,0 10 12-15,-3-7 0 0,-8-6 0 0,1 6 12 0,-1 4-3 16,-3-4 8-16,0 0 2 0,0 6 0 0,0 0 0 16,0 0-19-16,0 1 0 0,0 2 0 0,0 0 0 15,0 0 12-15,-4 3-4 0,0 0 0 0,4 6-8 16,-3 2 0-16,-1 4 0 0,4 6-15 0,-3-4 5 15,3 1-6-15,-4 6 0 0,4-4-1 0,0-5 0 16,0 9 28-16,3-10 5 0,-3 1 2 0,4 9 0 16,-1-4-18-16,1 13 0 0,3-12 0 0,0 8 0 15,0-14 0-15,0-6 0 0,0-6 0 0,7 5 0 16,-4 1 0-16,4 3 0 0,0 3 0 0,0 0 0 16,0-6 0-16,4-1 0 0,0 1 0 0,3-6 0 0,0 3-24 15,-4-3 2-15,5 3 0 0,2-3 0 16,-3 6-38-16,0-6-8 0,4 0-2 0</inkml:trace>
  <inkml:trace contextRef="#ctx0" brushRef="#br0" timeOffset="79967.176">18224 8069 1102 0,'0'0'46'15,"0"0"-37"1,-7-3 47-16,4 3 8 0,-4-6 3 0,7 6 0 16,-7 0 1-16,0 6 0 0,0-3 0 0,0 3 0 15,0 3-31-15,-4 0-5 0,4-3-2 0,0-1 0 16,-4 1-13-16,4 6-2 0,-3 3-1 0,-1-6 0 15,4 5-5-15,-4-2-1 0,1 6 0 0,-1-10 0 16,1 4 1-16,3 0 0 0,0 0 0 0,0 0 0 16,-1-7-9-16,1 4 0 0,4 0 0 0,-1 0 0 15,1-3 17-15,3-6-1 0,0 0-1 0,0 0 0 16,0 0-6-16,0 0-1 0,0 0 0 0,0 0 0 16,3 6-8-16,1-6 12 0,-1 5-12 0,1-5 12 15,-4 0-12-15,7 0 10 0,-7 0-10 0,7 0 10 16,-3 0-10-16,-1 6 0 0,4-6 0 0,-3 6 0 15,-1-6 0-15,4 6 0 0,0-6-9 0,-3 3 9 16,3-3 0-16,-4 6 0 0,5-3 0 0,-5 0 0 16,4-3-8-16,0 3 8 0,-3-3 0 0,3 6 0 0,0 2-10 0,-4 10 10 15,4 0-8-15,-3-1 8 0,-1 4-15 0,1-9 3 16,-1-6 0-16,-3 2 0 0,0-8 12 0,0 0 0 16,0 0 0-16,-3 6-9 0,-4 0 9 0,0 12 0 15,0-6 0-15,-4 2 0 0,1 10-16 0,-1-1-2 0,-3 1 0 16,0-4 0-16,-4 4-22 0,1-15-4 15,-1 0 0-15,-3-9-1 0,0-6-4 0,-1-6-1 16,5 0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4:04:10.0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21008 9054 615 0,'0'0'12'0,"0"0"4"15,0 0-16-15,0 0 0 0,0 0 0 0,0 0 0 16,0 0 58-16,0 0 8 0,0 0 2 0,0 0 0 0,0 0-19 0,0 0-3 16,-7 6-1-16,7-6 0 15,-4 3-19-15,4-3-4 0,0 12-1 0,0-12 0 16,0 0-3-16,0 0-1 0,-3 5 0 0,3 7 0 0,0-6-5 15,0 0-2-15,-4 6 0 0,4-3 0 16,-3 2 8-16,3 7 2 0,0 0 0 0,0-4 0 0,0 4 0 0,0 5 0 16,0-2 0-16,0 3 0 0,3-1-4 0,-3 3 0 15,4 4 0-15,-4-4 0 0,0 4 1 16,-4-7 0-16,4 4 0 0,-3-4 0 0,3 4-5 0,0 2-2 16,-4-2 0-16,4 2 0 0,-3-6 2 0,3 7 1 0,-4-4 0 0,1-2 0 15,3-4 2-15,-4-2 0 0,4-3 0 16,-3-1 0-16,3 1-6 0,0-3-1 0,0-6 0 15,0 0 0-15,0-3 0 16,0-3-8-16,0 0 12 0,0 0-4 0,0 0 3 0,-4-3 0 0,4-9 0 0,-3 6 0 16,3-9-120-16,-4 4-24 15</inkml:trace>
  <inkml:trace contextRef="#ctx0" brushRef="#br0" timeOffset="609.187">21156 9592 851 0,'0'0'36'0,"0"0"-36"16,-7 0 109-16,0 0 15 0,0 0 4 0,7 0 0 15,-7 6-52-15,7-6-9 0,0 0-3 0,0 0 0 32,0 0-51-32,0 0-13 0,0 0 0 0,0 0 0 0,0 0 54 0,0 0 8 0,0 0 2 0,0 0 0 15,0 0-52-15,0 0-12 0,7 0 0 0,0 6 0 16,0 0 0-16,4-6-18 0,3 5 4 0,0-2 1 15,0 0 21-15,0-3 4 0,4 3 0 0,-1-3 1 16,-3-3-13-16,1 3 0 0,-1-6 0 0,0 6 0 16,-4-5-10-16,1-1-5 0,-4 0-1 15,0 0 0-15,-7 6 16 0,0 0 8 0,0 0 0 0,4-9-8 16,-1 3 0-16,-3-3 0 0,0-2 0 0,-3 2 0 16,-4-3-11-16,-1 0-2 0,-2 1-1 15,-1 2 0-15,-3-3 14 0,4 0 0 0,-5 0 0 0,1 7 0 16,0-1 0-16,-3-6 15 0,3 9-3 0,-1 0-1 15,1 0-11-15,0 3 0 0,4 0 0 0,-4 3 0 16,3 0 0-16,0 0 0 0,1 6 8 0,3 0-8 16,0-4 0-16,3 7-12 0,1 0 0 0,-1 3 1 15,4-4 11-15,0-5 0 0,0-6 0 0,4 12 0 16,3 0 16-16,-4 0 4 0,4-1 2 0,4 4 0 16,-1 3-22-16,1-7 0 0,3-2 0 0,-3 9 0 15,3-6 0-15,-4-1 0 0,1-5 0 0,0 3 0 16,-1 3 0-16,1-3 0 0,3-6 0 0,-4 3 0 15,1-1 0-15,3 1 0 0,-3-6 0 0,-1 0 0 16,4 0-39-16,0 0-5 0,1-6-2 0,-1 1 0 16,0 2-134-16,0-3-26 0</inkml:trace>
  <inkml:trace contextRef="#ctx0" brushRef="#br0" timeOffset="1271.738">22013 9392 1295 0,'0'0'27'0,"0"0"6"15,0 0-33-15,0 0 0 0,-7 0 0 0,0 3 0 16,0-3 66-16,-3 0 6 0,3 0 2 0,-1 0 0 16,-2 0-41-16,3 0-8 0,0 0-1 0,0 0-1 15,0 6-10-15,0-6-1 0,0 0-1 0,0 6 0 16,-1 0-11-16,-2-6 0 0,3 6 0 0,-4-1 8 0,1 1-8 0,3-3 0 15,0 3 0-15,-1 0 0 0,1 6 0 0,0-1 0 0,0 1-9 0,0 0 9 16,0 0 0-16,4-3 0 0,-4 2 0 0,3-5 0 16,4-6 0-16,0 0 9 0,0 0-1 0,0 0 0 15,0 0 4-15,-7 0 0 16,7 0 0-16,0 0 0 0,0 0 0 16,0 0 1-16,0 0 0 0,0 0 0 15,0 0-13-15,0 0 0 0,0 0 0 0,0 0 0 0,0 0 34 0,0 0 4 0,0 0 1 0,0 0 0 16,7 0-31-16,4 6-8 0,-4-6 0 0,-7 0 0 15,7 0 0-15,-7 0 0 0,7 0 0 0,-7 0 0 16,10 0 0-16,-3 6 0 0,1 0 0 0,-1 0-8 16,0-3 8-16,0 3-8 0,-4-1 8 0,4 4-8 15,-3 0 8-15,-1 3-10 0,1 0 10 0,-1-7-10 16,-3 7 10-16,4 3 0 0,-4-3 0 0,0-1-8 16,0 1 8-16,0 6 0 0,-4-6 8 0,4 2-8 15,-3-8 14-15,-1 9-2 0,-3-6 0 0,4 0 0 16,-4-4 4-16,0 7 1 0,-4-6 0 0,4 0 0 15,0-6-5-15,-4 6-2 0,1 0 0 0,-1-6 0 16,4 0-10-16,-3 0 8 0,-1 0-8 0,0 0 8 16,1 0-17-16,-1 0-4 0,4 0-1 0,-3-6 0 15,-1 6-35-15,0-6-7 0,4 6-2 0,-3-6 0 16,-1 0-97-16,1 0-19 0</inkml:trace>
  <inkml:trace contextRef="#ctx0" brushRef="#br0" timeOffset="1921.468">22162 9492 1165 0,'0'0'24'0,"0"0"7"0,0 0-31 0,0 0 0 0,0 0 0 0,-8-6 0 16,8 6 64-16,-7 0 6 0,-3 0 2 0,10 0 0 16,-11 0 3-16,4 0 1 0,-3 0 0 0,3 0 0 15,-1 0-43-15,-2 0-8 0,3 6-1 0,0-6-1 16,-4 0-11-16,4 9-3 0,0-3 0 0,0 0 0 15,0-1-9-15,0 1 0 0,0 0 0 0,0 0 0 16,0 12 0-16,0-9 0 0,3 2 0 0,-3 1 0 16,4 6 0-16,-1-4 0 0,4 1 0 0,-3 6 0 15,3-10 0-15,-4 1 0 0,4 3 0 0,0 0 0 16,0-7 0-16,0 4 0 0,4-6 14 0,-1 0-4 16,1 0 2-16,-1-3 0 0,-3-3 0 0,4 3 0 15,3-3-1-15,0-3 0 0,-4 3 0 0,4-3 0 16,0-3-3-16,0 6-8 0,0-12 12 0,1 6-4 15,-1-5-8-15,0-1 0 0,0 0 9 0,0 3-9 0,-4-3 0 16,4 1 0-16,-3 2 0 0,-1-3 0 0,1 3 0 16,-1 3 0-16,-3-2 0 0,4 2 0 0,-4 6 0 15,0-12 8-15,-4 3-8 0,4 9 0 0,0 0 0 16,0 0 8-16,0 0-8 0,0 0 0 16,0 0 0-16,0 0 0 0,0 0 0 0,0 0 0 15,0 0 0-15,0 0 0 0,0 0 0 0,0 0 0 0,0 0 0 0,0 0-10 16,0 0 10-16,0 0-10 0,0 0 10 0,0 0-13 0,0 0 5 0,0 9 8 31,0-3-36-31,0 6 0 0,0-4 0 0,0 4 0 0,0 0 36 0,0 0 0 0,0-1 0 0,0 1 0 16,0 3 0-16,0-3 0 0,0-1 0 0,0 1 0 15,0 0 0-15,0-6 0 0,4 3 0 0,0-3 0 16,-1-1 0-16,1-2 0 0,3 0 0 0,-4 3 0 16,4 0-161-16,4-6-25 0</inkml:trace>
  <inkml:trace contextRef="#ctx0" brushRef="#br0" timeOffset="2323.337">22296 9583 1094 0,'-4'9'46'0,"0"-3"-37"31,1 0 44-31,-1 0 9 0,1-1 2 0,-1 4 0 16,1-3 0-16,3-3 0 0,-4 6 0 0,1 3 0 0,3-6-52 0,-4-1-12 0,4 7 0 0,-3-3 0 31,3 0 0-31,0 0 0 0,0 2 0 0,0-5 0 0,0 0 54 0,3 6 8 0,1-3 2 0,-1-3 0 16,1 2-52-16,3 1-12 0,-4-3 0 0,4 6 0 15,1-6 0-15,2 0 0 0,-3-6 0 0,0 6 0 16,4-6 21-16,-4 2 2 0,0-2 0 0,4-2 0 15,-1-1 1-15,1 0 0 0,-1-3 0 0,1-6 0 16,-1-6-1-16,1 7 0 0,-4-4 0 0,4-3 0 16,-1-2-15-16,-3-1-8 15,0 6 10-15,4-2-10 0,-4-4 12 0,0 9-4 16,0-5-8-16,0-4 12 0,0 7-32 16,-3-1-6-16,3-3-2 0,-4 1 0 0,1 2-12 15,-4 3-2-15,3 0-1 0,-3 1 0 0,0-1-15 0,-3 6-3 0,3 0-1 16,0 6 0-16,0 0-102 0,0 0-21 0</inkml:trace>
  <inkml:trace contextRef="#ctx0" brushRef="#br0" timeOffset="2891.831">22578 9560 1013 0,'0'0'20'0,"0"0"8"0,0 0-28 0,0 0 0 0,0 5 0 0,-4 1 0 16,4 0 60 0,0 3 6-16,0 3 2 0,0-6 0 15,0 0-8-15,0 2 0 0,0-2-1 0,0 3 0 16,-3 3 7-16,3-3 2 0,0-3 0 0,0 5 0 0,-4-2-16 0,4 3-2 0,-3-3-1 0,3 0 0 15,-4 2-15-15,4-5-3 0,0 6-1 0,0-12 0 16,0 6-6-16,0-6-2 0,0 0 0 0,0 0 0 16,0 0-22-16,0 0 0 0,0 0 0 0,0 0 0 15,0 0 10-15,0 0-2 0,0 0-8 0,0 0 12 16,0 0-12-16,0 0 11 0,4-6-11 0,-1 0 10 16,-3 0-2-16,4 0 0 0,-1-8 0 0,-3 5 0 15,4 0-8-15,-1-3 0 0,1 0 0 0,-1 7 0 16,4-7 0-16,-3 3 0 0,3-3 0 0,-3 3 0 15,-1 1 0-15,1 2 0 0,-1 0 0 16,-3 0 0-16,0 6 0 0,0 0 0 0,0-6 0 0,0 6 0 16,0 0 0-16,0 0-11 0,0 0 3 0,0 0 0 15,7-3 0-15,-3 3 0 0,3 0 0 0,0 0 0 16,0 3 8-16,-4-3 0 0,4 0 8 0,1 6-8 16,-5 0 0-16,4-6-8 0,0 6 0 0,0 0 0 15,-3-1-20-15,3-2-3 0,-4 3-1 0,1 0 0 16,-1 6 10-16,-3-6 2 0,0-6 0 0,4 6 0 15,-4 0 20-15,0 5-11 0,0-5 11 0,0 3-8 16,0 0 8-16,0 0 0 0,0 2 0 0,0-5 0 16,0 0 0-16,0 6 0 0,0-9 0 0,0-3 0 15,0 6-8-15,0-6 0 0,3 6 0 0,-3-6 0 16,4 6-204-16,-4-6-40 0</inkml:trace>
  <inkml:trace contextRef="#ctx0" brushRef="#br0" timeOffset="3420.953">22864 9615 1235 0,'0'0'35'0,"0"0"8"16,0 0-35-16,0 0-8 0,0 0 0 0,0 0 0 15,0 0 60-15,-4-5 9 0,0 5 3 0,4 0 0 16,0 0-14-16,-7-6-2 0,7 6-1 0,-7 0 0 16,-3 0-11-16,3 6-3 0,0-1 0 0,0-2 0 15,0 3-33-15,-1 0-8 0,1 6 0 0,0 0 0 16,0-6 0-16,0 5 0 0,4-2 0 0,-4 6 0 16,7-6 14-16,-4 2 1 0,4 1 0 0,-3 0 0 15,3 0 3-15,0-1 1 0,0 4 0 0,0-3 0 16,0-6-7-16,0-6-2 0,0 0 0 0,0 0 0 15,3 6 4-15,-3-6 1 0,4 6 0 0,3-4 0 16,0 1 1-16,0-3 1 0,0 0 0 0,3-3 0 0,-2-2-5 16,2 2-2-16,-3-3 0 0,4-6 0 15,-1-3-10-15,1 4 0 0,0-4 0 0,-1 0 0 16,4 3 0-16,-3-5 0 0,-4-1-14 0,0 9 5 0,0-2-2 16,0-1 0-16,0 3 0 0,-3 0 0 0,-1 3-6 15,-3 6-2-15,0 0 0 0,0 0 0 16,0 0 3-16,0 0 1 0,0 0 0 0,0 0 0 0,0 0-6 0,0 0-2 0,0 0 0 15,-3 9 0-15,-1 6 13 0,1-3 10 0,3 5-13 0,-4 4 5 16,4-4 8-16,0 7 0 0,0-6 0 0,4 2 0 16,-1-2 0-16,-3-1 0 0,4 4 0 0,-1-3 0 15,1-7 0-15,-1 4 0 0,-3-3 0 0,7 0 0 16,-3-6-8-16,3-1 8 0,0 1-8 0,3 0 8 16,-2-6-41-16,2 0-3 0,1 0-1 0</inkml:trace>
  <inkml:trace contextRef="#ctx0" brushRef="#br0" timeOffset="3742.089">23178 9862 1644 0,'-11'15'34'0,"4"-3"9"0,3 0-35 15,-3 11-8-15,0-11 0 0,4 6 0 0,-4 2 29 0,3-8 4 0,1 3 1 0,-1-1 0 16,1 1-17-16,-1-3-3 0,0 2-1 0,4 1 0 15,-3 0-13-15,3-3 0 0,0 5 0 0,0-8 0 16,0 0 0-16,0 0 0 0,-4-3 0 0</inkml:trace>
  <inkml:trace contextRef="#ctx0" brushRef="#br0" timeOffset="16617.328">24144 9321 1026 0,'0'0'28'0,"0"0"8"0,0 0-28 0,0 0-8 0,0 0 0 0,-10 3 0 16,10-3 44-1,-4 3 8-15,4-3 2 0,0 0 0 0,0 0-10 0,0 0-1 0,0 0-1 0,-7 0 0 16,7 0-11-16,-7 0-3 0,0 0 0 0,7 0 0 16,0 0-12-16,-4 0-2 0,4 0-1 0,0 0 0 15,0 0 8-15,-7 3 2 0,7-3 0 0,-3 9 0 16,-1-3-44-16,1 0-9 0,-1 6-2 0,4-1 0 15,-3 1 32-15,3 3-9 0,0-3 9 0,0 5 0 16,0-2 0-16,0 8 0 0,3-5 0 0,1 3 0 16,-4-4 0-16,3 7 17 0,1-15-2 0,-1 11-1 15,-3 1-14-15,0 2 0 0,0 4 0 0,0-4 0 16,0 1 0-16,-3-4 0 0,-1 4 0 0,1-9 0 16,-1-1 0-16,1 7 0 0,-4-9 0 0,-1-6 0 15,5 2 0-15,-1-2 0 0,4-6 0 0,-3 9 0 16,3-9 19-16,-4 3 1 0,4-3 0 0,0 0 0 15,0 0-20-15,0 0 0 0,0 0 0 0,0 0 0 16,-7 0-22-16,7 0-8 0,-7 0-2 0,7 0 0 16,0 0 0-16,0 0 0 0,0 0 0 0</inkml:trace>
  <inkml:trace contextRef="#ctx0" brushRef="#br0" timeOffset="17200.79">24384 9621 1158 0,'0'0'24'0,"0"0"6"15,-4-6-30-15,4 6 0 16,-7 0 0-16,7 0 0 0,-7-5 49 0,-3 5 4 0,3 0 1 0,0 5 0 16,0-5-12-16,0 0-2 0,-1-5-1 0,1 5 0 15,0 0-27-15,0 0-12 0,0-6 10 0,4 6-10 16,-4 0 32-16,7 0 0 0,-7 6 0 0,0-6 0 16,0 0-52-16,3 0-9 0,-3 5-3 0,0-5 0 15,3 3 32-15,-3 3 0 0,4 0 0 0,-1 3 0 16,1-3 0-16,3 3 13 0,-4-3-1 0,4-1 0 15,-3 1-12-15,3-6 0 0,0 6-9 0,0-6 9 16,0 9 0-16,3-3-9 0,1 3 9 0,-1-3 0 16,1 2 0-16,-1-2-8 0,1-6 8 0,-4 0 0 15,10 6 0-15,-3-6 0 0,1 6 9 0,-1-6-9 16,3 0 14-16,-3-6-4 0,0 6-1 0,0-6 0 16,0 0 3-16,0 1 1 0,0-1 0 0,1-3 0 15,2 0-3-15,-3 0-1 0,0 3 0 0,4 0 0 16,-8 1-9-16,4-1 8 0,-3 0-8 0,-1 3 8 0,1 0-8 0,-4 3 0 15,0-9 0-15,0 9 0 16,0 0-9-16,0 0 9 0,4-3 0 0,-4 3 0 16,0 0-13-16,0 0 4 0,0 0 1 0,0 0 0 15,0 0 8-15,0 0 0 0,0 0 0 0,3 3 0 0,-3 6 0 0,4-3 0 0,3 0 0 0,-7 0 0 16,3 5 0-16,1-5 0 0,-1 3 0 0,1 0 0 16,-1-3 0-16,-3 0 0 0,7 2 0 0,-3-2 0 15,-1 0-15-15,1 0 3 0,-1 0 0 0,5 0 0 16,-1-3-85-16,0 3-17 0,0-6-3 15</inkml:trace>
  <inkml:trace contextRef="#ctx0" brushRef="#br0" timeOffset="17849.495">25023 9536 991 0,'0'0'42'0,"0"0"-34"15,0 0 47-15,0 0 9 0,0 0 1 0,0 0 1 16,0 0-2-16,0 0-1 0,0 0 0 0,-4 12 0 16,0-6-38-16,4 3-7 0,-3-4-2 0,3 1 0 31,-4 0-16-31,4-6 0 0,0 0 0 0,0 0 0 0,0 0 23 0,0 0 4 15,0 0 1-15,0 0 0 0,0 0 4 0,0 0 2 0,0 0 0 0,0 0 0 16,0 0-2-16,0 0 0 0,0 0 0 0,0 0 0 16,0 0-32-16,0 0 0 0,0 0 0 0,0 0 0 15,-7-3 0-15,7 3 0 0,-7-3 0 0,0 0 0 16,0 0-18-16,7 3-7 0,-7-3-2 0,0 3 0 16,7 0 19-16,-7 0 8 0,0-2-8 0,7 2 8 15,-7 0 0-15,7 0 0 0,-7 0 0 0,7 0 8 16,-7 0-8-16,7 0 0 0,-7 0-8 0,7 0 8 15,-4 0 0-15,-3 2-10 0,4-2 10 0,-4 6 0 16,3-6-12-16,-3 6 12 0,3-6-12 0,1 6 12 16,-1-3-9-16,1 9 9 0,-1 0 0 0,1-7-9 15,-1 1 9-15,4 3 0 0,0 3 0 0,4 0-8 16,-4-6 8-16,0-1 0 0,0 7 0 0,3-9 0 16,1 9 0-16,-4-6 0 0,3 0 0 0,4 0-8 15,-3-1 8-15,3 1 0 0,0-6 0 0,0 6 0 16,0-6 0-16,0 6 0 0,0 0 0 0,4-6 0 15,0 0 0-15,-1 0 0 0,4 0 8 0,-3-6-8 16,3 0-36-16,0 0-11 0,0 0-2 0</inkml:trace>
  <inkml:trace contextRef="#ctx0" brushRef="#br0" timeOffset="18466.594">25238 9233 794 0,'0'0'16'0,"0"0"4"16,0 0-20-16,0 0 0 0,0 0 0 0,-4 6 0 15,1 0 49-15,-1 3 6 0,1 6 1 0,-1-1 0 16,4-8 3-16,0 6 1 0,-3 6 0 0,3-7 0 16,0 4-24-16,-4 9-5 0,4-13-1 0,0 16 0 15,0-10-2-15,0 4 0 0,0 2 0 0,0 1 0 16,-3-3 2-16,3-4 0 0,-4 7 0 0,0-10 0 16,4 4-11-16,-3 6-3 0,3-4 0 0,0 10 0 15,0-13-16-15,0 1 0 0,0 2 0 0,0-8 0 16,0 3 10-16,0-6-10 0,0 0 8 0,0-4-8 0,0-5 13 15,0 0-2-15,0 0-1 0,0 0 0 0,0 0 37 16,0 0 7-16,0 0 2 0,0 0 0 0,0 0-23 0,-4-11-4 0,4 2-1 16,0-3 0-16,0 0-20 0,0-5-8 0,0 5 0 0,4-3 0 15,-1 3 0-15,-3 1 0 0,4-10 0 16,0 9 0-16,-4 1 0 0,3 5 0 16,1-6 0-16,-1 0 0 0,1 3-8 0,-1 3 8 15,1 1 0-15,-4 5 0 0,0 0 0 0,0 0-8 16,0 0 8-16,0 0 0 15,3 0-14-15,4 0 1 0,-3 3 0 0,3-1 0 0,-7-2 1 0,0 0 1 16,0 0 0-16,3 0 0 0,4 6 11 0,-3-3 0 0,3 0 0 16,-3 3 0-16,-1 3-24 0,1-3 1 0,-1 0 0 0,1 5 0 15,3-5 8-15,-4 0 2 0,1 6 0 0,-1-3 0 16,1 3 5-16,-4-7 8 0,3 1-13 0,-3 3 5 16,0 0-3-16,0 3 0 0,0-3 0 0,0 2 0 15,0-5-9-15,0 0-3 0,4 3 0 0,-4-9 0 16,0 6-21-16,0-6-5 0,3 6-1 0,-3-6 0 15,0 0-149-15,4 3-29 0</inkml:trace>
  <inkml:trace contextRef="#ctx0" brushRef="#br0" timeOffset="18987.12">25626 9554 1241 0,'0'0'25'0,"0"0"8"0,-4 0-33 0,-3 3 0 0,7-3 0 0,-7 3 0 16,0 0 52-16,0-3 3 0,0 2 1 0,-4-2 0 15,4 3-21-15,0-3-4 0,-3 0-1 0,3 0 0 16,-4 3-8-16,4 3-2 0,-4-3 0 0,1 9 0 15,-1-6-20-15,4 6 0 0,-3-7 0 0,3 1 0 16,-4 3 10-16,4 0-2 0,0 0-8 0,0 3 12 16,3-7-2-16,1 1-1 0,-1 0 0 0,1 6 0 15,3-12 7-15,0 0 0 0,0 0 1 0,-4 6 0 16,4 3 12-16,0-3 3 0,4-1 0 0,-4 1 0 16,3 0-32-16,1 0 0 0,3-6 0 0,0 6 0 15,0-6 0-15,-4 3 0 0,5 0 0 0,-1-3 0 16,0 0 0-16,0 0 0 0,0 0 8 0,3-3-8 15,-3 0 0-15,0 3 0 0,4-6 0 0,0 0 0 16,-4 6 0-16,0-6 0 0,0 0 0 0,-4 1 0 16,4 2-23-16,-3-3-7 0,-1 0-2 0,-3 3 0 15,0 3 32-15,0 0 0 0,0-6 0 0,0 6 0 16,0 0 0-16,0 0 0 0,0 0 0 0,0 0 0 16,0 0-13-16,0 0 3 0,0 0 1 0,0 0 0 15,0 0 9-15,0 0 0 0,4 9-9 0,-1-3 9 16,1 0 0-16,-1 2 0 0,1-2 0 0,0 6 0 15,-1-3 0-15,1-3 0 0,-4 3 0 0,7-4 0 0,-4 4 0 16,4 3 0-16,-3-6 0 0,3 6 0 16,0-12-46-16,3 3-5 0,-2-3-1 0</inkml:trace>
  <inkml:trace contextRef="#ctx0" brushRef="#br0" timeOffset="19737.433">25827 9615 881 0,'-7'3'18'0,"3"3"5"15,-3 0-23-15,4 3 0 0,-1-3 0 0,1 3 0 16,-1 2 77-16,1-5 11 0,-1 3 3 0,-3 6 0 16,3-6-23-16,4 2-4 0,-3-5 0 0,-1 6-1 15,1-3-24-15,3-3-5 0,0-6-1 0,0 9 0 16,0-9-14-16,0 0-3 0,0 0-1 0,0 0 0 16,0 0-3-16,0 0 0 0,0 0 0 0,7 3 0 15,-7-3 0-15,7 0 0 0,-3-3 0 0,3 0 0 16,-4-3 4-16,4 3 1 0,-3-3 0 0,-1 0 0 15,1-6-17-15,3 6 0 0,-4 1 8 0,1-1-8 16,3-3 0-16,-4 3 0 0,1 3 0 0,3-6 0 16,-3 9 0-16,-1-6 0 0,-3 6 0 0,0 0 0 15,4-6 0-15,-4 6 0 0,7 0 0 0,-7 0-9 16,3-5 9-16,-3 5 0 0,0 0 0 0,0 0-8 0,0 0 8 0,7 0-8 0,-7 0 8 0,4 5-8 16,-1 1 8-16,4-6 0 15,-3 6 0-15,-1 3 0 0,-3-9 0 0,4 3 0 0,-4-3 0 0,3 6 0 16,-3 0 0-16,4 0 0 0,-4-3 0 0,0-3 0 15,0 0 0-15,0 0 0 0,0 0 0 0,0 0 0 16,4 5 0-16,-4-5 0 0,0 6 0 0,0-6 0 16,0 0 9-16,7 0-9 0,-7 0 12 0,3 0-12 15,-3 0 9-15,0 0-9 0,0 0 0 0,0 0 9 16,7 0 9-16,-7 0 2 0,4 0 0 0,-4 0 0 16,7 0-20-16,-7 0 0 0,3 0 0 0,-3 0 0 15,0 0-17-15,0 0-1 0,0 0 0 0,0 0 0 16,7 0 18-16,-7 0 0 0,4 0 0 0,-4 0 0 15,0 0-8-15,7 0 8 0,-7 0 0 0,7 6 0 16,0-6 0-16,-3 0 0 0,3 6 0 0,-4 0 0 16,1-3 0-16,3 0 0 0,-4 3 0 0,-3-6 0 15,0 0 0-15,0 0 0 0,0 0 0 0,0 0 0 16,0 0 0-16,7 3 0 0,0-3 0 0,-7 0 0 16,7 3 0-16,-3 0 0 0,-4-3 0 0,7 0 0 15,0 0 19-15,-3 0 1 0,3 0 0 0,0 0 0 16,-4-3-32-16,4 0-5 0,0 3-2 0,-3-3 0 15,3 0-20-15,-4 0-4 0,4 0-1 0,-3 0 0 16,0 3-51-16,3-6-10 0,-4 0-3 0,4 0 0 16,0 6-93-16,-3-6-19 0,3-5-4 0</inkml:trace>
  <inkml:trace contextRef="#ctx0" brushRef="#br0" timeOffset="20520.517">26367 9186 980 0,'-7'-3'20'0,"-1"3"5"0,1-6-25 0,4 1 0 0,-4 5 0 0,3-6 0 16,4 6 52-16,0 0 6 0,0 0 1 0,-7-6 0 15,7 6-17-15,0 0-3 0,-3 0-1 0,3 0 0 16,0 0-13-16,0 0-2 0,0 0-1 0,0 0 0 15,-7 12-14-15,7-12-8 0,0 0 8 0,-4 5-8 16,4 4 8-16,-3-3-8 0,-1 3 10 0,4 6-10 16,0-4 12-16,0 1-3 0,0 0-1 0,0 6 0 15,0-4 0-15,0 4-8 0,0-3 12 0,0-1-4 16,0 7 0-16,0-3 0 0,0-1 0 0,0 4 0 16,0-4 14-16,0 4 2 0,0 2 1 0,0-11 0 15,0 6 3-15,0-3 0 0,0-4 0 0,0 1 0 16,0 6 7-16,0-9 1 0,0 5 1 0,0 1 0 15,0-3-19-15,0-1-4 0,0 1-1 0,0 0 0 16,-3-3 5-16,3 3 1 0,0-7 0 0,0 1 0 16,0-6-7-16,0 0 0 0,0 0-1 0,0 0 0 15,0 0 5-15,0 0 2 0,0 0 0 0,0 0 0 16,0 0-6-16,0 0-2 0,0 0 0 0,0 0 0 0,0 0-10 0,0 0 0 16,0 0 0-16,3-6 0 0,-3 6 0 15,0-5-9-15,0 5 9 0,4-6-13 0,-1-3 13 0,1 6 0 0,-4 3 0 16,0 0 0-16,7-12 0 0,-7 12 0 0,0 0 0 0,3-9 0 15,-3 9 0-15,0 0 0 0,0 0 0 0,4-6 0 16,-4 6 0-16,3 0 0 0,-3 0 0 0,7-5-9 16,-7 5-8-16,0 0-2 0,0 0 0 0,0 0 0 15,0 0 10-15,0 0 9 0,0 0-13 0,4 0 5 16,3-6 8-16,-7 6-8 16,7 0 8-16,-3 0-8 0,3 0 8 0,0 0 0 0,-4 6 0 0,4-6 0 15,-3 5-11-15,3 1 11 0,-4 3-13 16,1 3 5-16,-1 0-4 0,1-6-1 0,3-1 0 0,-3 1 0 15,-1 3 13-15,-3 0 0 0,4 3-10 0,-1-6 10 16,-3 2 0-16,0-2 0 0,4 6 0 0,-4-6 0 16,0 0 0-16,0 0 0 0,0-6 0 0,0 0 0 15,0 6 0-15,-4-1 0 0,4-5 0 0,0 0 0 16,0 0 8-16,0 0 0 0,0 0 0 0,0 0 0 16,-7 0 0-16,0 0-8 0,0 0 12 0,0-2-4 15,-4-1-8-15,4 0 12 0,-3-3-12 0,3 3 12 16,0-3-12-16,-4 0 0 0,4-6 0 0,0 6 0 15,0 1 0-15,0 2 0 0,0 0-12 0,0 0 12 16,0 0-16-16,0 0 5 0,3-3 1 0,-3 3 0 16,7 3-14-16,0 0-4 0,-4 0 0 0,4 0 0 15,0 0-36-15,0 0-7 0,0 0-1 0,0 0-1 16,0 0-22-16,0 0-4 0,0 0-1 0</inkml:trace>
  <inkml:trace contextRef="#ctx0" brushRef="#br0" timeOffset="21072.958">26529 9598 1166 0,'0'0'49'16,"-4"6"-39"-1,1 0 18-15,-1-1 3 0,1 1 1 0,3 3 0 16,-4 0 19-16,1 0 4 0,3 3 1 0,-4-7 0 16,4 1-13-16,0 0-3 0,-3 6 0 0,3-3 0 15,0-3-23-15,3 5-5 0,-3-5 0 0,4 0-1 16,-4 6-11-16,0-3 0 0,0-3 0 0,0 2 0 15,0-8 0-15,3 9 0 0,-3 3 0 0,0-12 0 16,0 0 12-16,0 0-4 0,0 0 0 0,0 0 0 16,0 0-8-16,0 0 0 0,0 0 9 0,0 0-9 15,0 0 12-15,0 0-3 0,4-6 0 0,-4 0 0 16,3-3-9-16,-3 1-11 0,0-1 3 0,0-3 0 0,0 0 8 0,0 1-8 16,0-4 8-16,0 0-8 0,0 6 8 0,0-2 0 0,0-7 0 0,0 6 0 15,0 0 0-15,0 4 0 16,0 2 0-16,0 0 8 0,0-6 0 0,0 12 1 0,0 0 0 15,0 0 0-15,0 0 19 0,0 0 3 0,0 0 1 0,0 0 0 32,0 0-52-32,0 0-9 0,0 0-3 0,0 0 0 0,4-3 32 0,3 0 0 0,-4 0 0 0,-3 3 0 15,7 0 0-15,1 0 0 0,-1 0 0 0,0 0 0 16,0 0 0-16,0 0 0 0,3-3 0 16,-3 3 0-16,4 0 0 0,-4 0 0 0,4 0 0 0,-1 0 0 15,1 0-26-15,-4 0 1 0,3-3 0 0,-3 3 0 16,1 0-37-16,-1 0-7 15,0 3-2-15</inkml:trace>
  <inkml:trace contextRef="#ctx0" brushRef="#br0" timeOffset="21587.459">26698 9639 1044 0,'0'0'21'0,"-7"3"7"15,4 0-28-15,-4 6 0 0,3-3 0 0,4-6 0 16,-3 5 40-16,3-5 4 0,-4 6 0 0,4-6 0 0,0 0 24 16,0 0 4-16,0 0 2 0,0 0 0 0,4 6-19 15,-4-6-4-15,3 3-1 0,4 3 0 16,0-3-22-16,0-3-4 0,0 0 0 0,0 0-1 15,-3 0-7-15,3 0-2 0,0-3 0 0,-3 3 0 16,3 0 3-16,0-6 1 0,3 3 0 0,-3 3 0 16,0-6-41-16,0 6-8 0,0-6-1 0,-3 6-1 0,-4 0 12 0,7-5 2 0,-7 5 1 0,0 0 0 15,4 0 5-15,-4-6 1 0,3-6 0 0,-3 3 0 32,0 9-19-32,0 0-3 0,-3-3-1 0,3 3 0 0,0-9 35 0,-4 3 0 0,0 1 0 0,4 5 0 15,-3-6 0-15,-4 6 0 0,3-6 0 0,4 6 0 16,0 0 0-16,-10 0 0 0,10 0 0 0,-7 0 0 15,7 0 0-15,-4 6 0 0,-3 0 0 0,4-6 0 16,-4 8 0-16,3-2 0 0,-3 3 0 0,3 0 0 16,-3 3 0-16,4-6 0 0,-1 5 0 0,1-5 0 15,-1 6 0-15,4-3 0 0,0-9 0 0,4 9 0 16,-4-1 0-16,0 4 0 0,3 0 0 0,1-6 0 16,-4 6 0-16,3-1 0 0,1 4 0 0,3 3 0 15,-3-12 0-15,3 8 0 0,0-2 0 0,0 0 0 16,0 0 0-16,0-7-15 0,3 1 5 0,-3 6 1 15,4-6-106-15,-4-3-21 0,4 3-4 0</inkml:trace>
  <inkml:trace contextRef="#ctx0" brushRef="#br0" timeOffset="44228.188">27005 9795 548 0,'0'0'15'0,"0"0"5"0,0 0-20 0,0 0 0 0,0 0 0 0,0 0 0 16,0 0 28-16,0 0 3 0,0 0 0 0,0 0 0 15,0 0-31-15,0 0 0 0,0 0 0 0,0 0 0 16,0 0 20-16,-3 6 2 0,3-6 0 0,-4 3 0 16,1 5 7-16,-1 1 2 0,-3 3 0 0,3 0 0 15,1 5-11-15,-4-2-3 0,3 0 0 0,1 5 0 16,-4 4-17-16,3-4 0 0,1 10 0 0,-4-7-9 16,3 4 9-16,-3-7 11 0,4 4-3 0,-5-1 0 15,5-5-8-15,-1 0-11 0,-3-4 3 0,4 4 0 16,-4-12-20-16,3 3-3 0,1 0-1 0,3-9 0 15,0 0 19-15,0 0 3 0,0 0 1 0,0 0 0 16,0 0-25-16,0 0-5 0</inkml:trace>
  <inkml:trace contextRef="#ctx0" brushRef="#br0" timeOffset="44990.23">27524 9580 679 0,'0'0'19'0,"0"0"5"0,0 0-24 0,0 0 0 0,0 0 0 15,0 0 0 1,0 0 28-16,0 0 0 0,0 0 1 0,-4 12 0 15,4-12 10-15,0 0 1 0,-3 6 1 0,3-6 0 0,0 0-11 0,0 0-2 0,0 0-1 0,0 12 0 16,0-12 1-16,-4 5 0 0,4-5 0 0,0 6 0 16,0-6-16-16,0 9-4 0,0-9 0 0,0 12 0 15,0 0 16-15,0-6 4 0,0 5 0 0,0-5 0 16,4 9 0-16,-4-6 0 0,0 5 0 0,0-8 0 16,0 6-13-16,3 0-3 0,-3-6 0 0,0 3 0 15,4-1-12-15,-4 7 0 0,0-9 0 0,3 6 0 16,1-9 9-16,-4-3-1 15,3 5 0-15,1 1 0 0,-1 0-8 0,1 3 0 0,-1 0 0 0,1-3 0 16,-4-6 0-16,3 6 8 0,5-6-8 16,-5 0 0-16,4 0 27 0,0-6 0 0,0 6 0 0,0-6 0 15,0 0 18-15,0-6 4 0,0 6 1 0,0-2 0 16,-3 2-14-16,3-12-2 0,0 0-1 0,0 7 0 16,0-4-25-16,0-3-8 0,0 7 0 0,0-4 0 15,-3-3 0-15,3 6 0 0,0 1 0 0,-3-4 0 16,-1 3 0-16,4 0 0 0,-7 7 0 0,4-7 0 15,-1 6-30-15,1-3-6 0,-4 6-2 0,3-3 0 16,-3 3 4-16,0 3 1 0,0-6 0 0,0 6 0 16,0 0-36-16,0 0-7 0,0 0-2 0</inkml:trace>
  <inkml:trace contextRef="#ctx0" brushRef="#br0" timeOffset="45590.024">27898 9524 998 0,'0'0'20'0,"0"0"7"0,0 0-27 0,0 0 0 0,0 0 0 0,0 0 0 16,0 0 47-16,0 0 4 0,0 0 1 0,0 0 0 16,-7 6-23-16,0 0-4 0,-1 6-1 0,1 0 0 15,-3-1 7-15,3 4 1 0,0 3 0 0,0-1 0 16,0 1-16-16,0 3-4 0,0-10 0 0,-1 4 0 16,5 0-12-16,-4-1 0 0,3 4 0 0,-3-6 0 15,4 0 0-15,-4-4 0 0,7 10 0 0,0-12 0 16,-4 0 8-16,4 0-8 0,0-6 11 0,0 0-11 15,0 0 14-15,0 0-4 0,0 0-1 0,0 0 0 16,0-6 23-16,4 0 4 0,-1-6 0 0,1 0 1 16,-4 4-24-16,3-4-5 0,-3 0 0 0,4 0-8 15,-4-5 0-15,3 2 0 0,1-3 0 0,-1 7 0 16,1-7 0-16,-1 3 0 0,5 3 0 0,-5 7 0 16,1-7 0-16,-1-3 0 0,1 6-10 0,-1 0 10 15,1 7 0-15,-1-4 0 0,1 6 0 0,-1-3 0 16,-3 3 0-16,0 0 0 0,0 0 0 0,0 0 0 15,0 0-9-15,0 0 9 0,4 3 0 0,-1 0 0 0,1 0-23 0,-1-1 3 0,1 4 0 16,3-3 0-16,-4 0 20 0,1 3 0 0,-4-3 0 0,4 9 0 16,-1-6 0-16,1 0 0 0,-1-1 0 0,1 1 0 15,-1 0 0-15,-3 6 0 0,4-6 0 0,-4 3 0 16,0 2 0-16,0-5 0 0,0 3 0 0,-4 3 0 16,4-3 0-16,-3 0 0 0,-1-4 0 0,1 7 0 15,-1-6 0-15,1 3 0 0,-1-3 0 0,0 3 0 16,4-9-32-16,0 0-1 15,0 5-1-15,0-5 0 0,0 6-146 0,0-6-30 16</inkml:trace>
  <inkml:trace contextRef="#ctx0" brushRef="#br0" timeOffset="46085.415">27986 9642 1013 0,'0'0'20'0,"0"0"8"16,0 0-28-16,0 0 0 0,0 0 0 0,0 0 0 16,-4 3 63-16,-3 6 7 0,4-3 2 0,-1-1 0 0,1 1-23 15,-1 0-4-15,1 3-1 0,3-9 0 0,0 0-28 16,3 9-7-16,-3-9-1 0,4 3 0 0,-1 3 0 15,1-3 0-15,-1 5 0 0,1-8 0 0,-4 0-8 0,7 0 8 16,-4 0-8-16,4 0 8 0,1-5 2 0,-1 5 0 16,0-3 0-16,0 0 0 15,0 0 8-15,-4-3 2 0,1 0 0 0,-1 3 0 16,4-6-20-16,-3 9 0 0,-1-6 0 0,-3 6 0 0,0-6 0 0,0 6 0 0,4-5 0 0,-4-1 0 16,0 0-12-16,3 0-7 0,-3-3-1 0,0 6 0 15,0 3 9-15,0-6 2 0,0 6 0 0,0 0 0 16,0 0-3-16,0 0 0 0,-10-3 0 0,3 3 0 15,0 0 12-15,0 0 0 0,0 3 0 0,0 0 0 16,0 0 0-16,0 0 0 0,-1 3 0 0,1 0 0 16,0 3 0-16,4-3 0 0,-4-1 0 0,0 7 0 15,3-3 0-15,1 0 0 0,-1 0 0 0,1 2 0 16,-1 1 0-16,4 0 0 0,-3-6 0 0,3 3 0 16,0-3 0-16,3-4 0 0,-3-2 0 0,4 6 0 15,3-3 0-15,-4 9 8 0,4-6 0 0,0 0 0 16,0 0-8-16,4-3 0 0,-4 2-8 0,4-2 8 15,-1-3-50-15,1 0-5 0,-1-3-1 16</inkml:trace>
  <inkml:trace contextRef="#ctx0" brushRef="#br0" timeOffset="47063.299">28589 9565 1161 0,'0'0'24'0,"0"0"7"0,0 0-31 0,0 0 0 0,0 0 0 0,0 0 0 16,0 0 77-16,0 0 10 0,0 0 1 0,0 0 1 15,0 0-16-15,0 0-3 0,0 0-1 0,0 0 0 16,0 0-27-16,-3 6-6 0,3 3 0 0,-4 3-1 16,4 0-35-16,-3-6 0 0,3-1 0 0,-4 4 0 15,4 6 0-15,-4 0 0 0,4-4 0 0,0 1 0 0,0 3 0 16,0 0 0-16,0-1 0 0,4 4 0 0,-4 0 0 15,0 2 0-15,-4 4 0 0,4-4 0 16,0 10 0-16,0-1 0 0,0 3 0 0,0-2 0 0,-3 2 0 16,-1-2 0-16,1 2 0 0,-1-3 0 15,1-2 0-15,-1-4 0 0,1-8 0 0,-1 3 0 16,4-1 13-16,-3-5-4 0,-1-3-1 0,4-9 0 0,0 0-8 0,0 0 8 0,0 0-8 16,0 0 8-16,0 0 8 0,0 0 0 0,0 0 1 15,0 0 0-15,0 0 15 0,0 0 2 0,0-3 1 0,-3-3 0 16,3 0-19-16,0-6-3 0,0-5-1 0,3 2 0 15,-3-3-12-15,4-5 0 0,-1-1 0 0,-3-2 0 16,4-4-8-16,-1 4 8 0,-3-6 0 0,4 8 0 16,-4-5-8-16,0 2 8 0,0 4 0 0,3-1 0 15,-3 4 0-15,0 2-8 0,0 0 8 0,4 4 0 16,-4 2 0-16,3-6-10 0,1 4 10 0,-1 2-8 16,1-3-8-16,0 6-2 0,-1-2 0 0,1 5 0 15,-4-6 3-15,3 0 1 0,1 3 0 0,-1 3 0 16,1-5 14-16,-1 5 0 0,-3-6 0 0,4 3 0 15,-1 3 0-15,1-2 0 0,-1 2 0 0,1 3 0 16,-1-3 0-16,4 6 0 0,-3-6 0 0,-1 0 0 16,1 6-12-16,0-6 3 0,3 0 1 0,-7 6 0 15,3-6 8-15,1 1 0 0,-1 2 0 0,-3 3 0 16,0 0 0-16,0 0-8 0,4 0 8 0,-1 3-8 16,1 0-3-16,-1 5 0 0,1-8 0 0,-1 6 0 15,1 0 11-15,-1 6-10 0,1-6 10 0,-4-3-10 16,0 5 10-16,0 4 0 0,0 3 0 0,-7-3 0 15,3-1 0-15,-3 4 0 0,0 0 0 0,0 0 0 16,0-10 0-16,0 7 0 0,0-9 8 0,7-3-8 0,0 0 15 0,0 0-2 16,-7 6 0-16,7-6 0 0,-7 3-1 0,-4 0-1 0,11-3 0 15,-10 3 0-15,10-3 1 0,-7 0 1 0,7 0 0 16,-7 0 0-16,7 0-13 0,-7-3-10 0,7 3 2 0,-7 0 0 31,7 0-50-31,-8-3-10 0,8 3-1 0,-7-3-1 0,7 3-96 16,0 0-19-16,0 0-4 0</inkml:trace>
  <inkml:trace contextRef="#ctx0" brushRef="#br0" timeOffset="47587.222">28737 9598 642 0,'0'0'13'0,"0"0"3"16,-3 6-16-16,3-6 0 0,-4 6 0 0,4-6 0 15,0 0 85-15,0 0 14 0,0 0 2 0,0 0 1 16,0 0-27-16,0 0-6 0,0 0-1 0,0 0 0 16,0 0-19-16,0 0-4 0,0 0-1 0,0 0 0 15,0 0-19-15,0 0-4 0,7 0-1 0,0 0 0 16,-3 0-20-16,3-6 0 0,4 6 0 0,-4-6 0 0,0 0 0 15,0 0 0-15,3 0 0 0,-6 3 0 16,3-3 30-16,-4 3 2 0,1-2 0 0,-4 5 0 0,0 0-32 16,0 0 0-16,0 0 0 0,0 0 0 0,0 0 0 15,0-3 0-15,0 3 0 0,0 0 0 16,3-6-21-16,1 6-11 0,-4-6-1 0,0 6-1 16,0 0-3-16,3-6-1 0,-3 6 0 0,0 0 0 0,0-6 11 0,0 6 3 0,-3-6 0 15,3 6 0-15,-4-6 44 0,-3 6 10 0,-3-6 2 0,-1 4 0 16,-3-1-2-16,0 3 0 0,0-3 0 0,0 3 0 15,0 3 7-15,3 2 2 0,-3 1 0 0,7 0 0 16,-4-6-27-16,4 6-12 0,7-6 10 0,-7 12-10 16,0-6 0-16,0 0 0 0,4 5 0 0,3 4 0 15,-4 3 0-15,4-7 0 0,0 7 0 0,4 3 0 16,-4-10 0-16,3 1 0 0,-3 0 0 0,0-3 0 16,4 0 0-16,-1-1 0 0,4-2 0 0,0 6 0 15,0-3-11-15,0 0 2 0,4 2 0 16,0-2 0-16,-1 3-17 0,1-12-3 15,-1 6-1-15,1-6 0 0,3 0-27 0,0 0-6 16,4-6-1-16</inkml:trace>
  <inkml:trace contextRef="#ctx0" brushRef="#br0" timeOffset="48006.787">28942 9136 980 0,'0'0'20'0,"0"0"5"0,0 0-25 0,-4 6 0 0,-3-3 0 0,4 6 0 15,-1-3 60 1,1-6 8-16,-1 12 0 0,4-7 1 0,-3 4-13 0,3 6-4 0,0 0 0 16,0 2 0-16,-4-5-14 0,4 0-3 0,-3 3-1 15,-1-4 0-15,4 7-6 0,-3 0 0 0,3-4-1 0,0 10 0 16,-4-7-16-16,0 4-3 0,1 8-8 0,-1-8 12 16,4 2-3-16,-3 1-1 0,3 0 0 0,-4 2 0 15,4-3-8-15,0 4 0 0,4-1 9 0,-4 1-9 16,0-1 8-16,0-8-8 0,0-3 8 0,0 2-8 15,0-5 8-15,0-3-8 0,3 0 8 0,-3 0-8 16,4-4 0-16,-4 1-13 0,0-6 1 0,0 0 1 16,0 0-49-16,0 0-9 0,0 0-3 0,0 0 0 15,0 0-80-15,3-6-16 0</inkml:trace>
  <inkml:trace contextRef="#ctx0" brushRef="#br0" timeOffset="48337.767">28734 9524 733 0,'0'0'31'0,"0"0"-31"16,0 0 107-16,0 0 15 0,0 0 3 0,0 0 1 15,0 0-37-15,0 0-7 0,-4 12-2 0,4-12 0 16,0 0-28-16,0 0-5 0,0 0-2 0,-3 6 0 16,3-6 7-16,0 0 2 0,0 6 0 0,0-6 0 15,0 0-29-15,3 6-5 0,1-3-2 0,3-3 0 16,0 3-5-16,0-3-1 0,4 0 0 0,-4 0 0 16,7-3-12-16,0 0 0 0,0-3 8 0,0 6-8 15,0-6 0-15,4 6-18 0,-1 0 4 0,1 0 1 16,0 0-47-16,-1 0-10 0,4-6-2 15,-6 6 0-15,2 0-97 0,1 0-20 0</inkml:trace>
  <inkml:trace contextRef="#ctx0" brushRef="#br0" timeOffset="48640.083">29030 9598 1013 0,'0'0'20'0,"0"0"8"0,0 0-28 0,0 0 0 0,0 0 0 16,0 0 0-16,0 0 56 0,0 0 7 0,0 0 1 0,0 6 0 16,0 0-13-16,-3 2-3 0,3 1 0 0,-4-3 0 15,4 6-9-15,-3-3-3 0,-1 2 0 16,4 1 0-16,-4-3-12 0,1 0-4 0,-1 0 0 0,4-9 0 15,0 11-9-15,0-11-3 0,0 6 0 16,0-6 0-16,-3 6-8 16,3-6 8-16,0 0-8 0,0 12 8 0,0-12-8 0,0 9-17 0,0-9 4 0,0 9 1 31,0-9-119-31,0 0-23 0,0 0-5 0</inkml:trace>
  <inkml:trace contextRef="#ctx0" brushRef="#br0" timeOffset="48847.036">29020 9357 1146 0,'0'0'32'0,"0"0"8"16,0 0-32-16,0 0-8 0,0 0 0 0,0 0 0 15,0 0-24-15,0 0-7 0,0 0-1 0,0 0 0 16,3-6 10-16,4 0 2 0,0 6 0 0</inkml:trace>
  <inkml:trace contextRef="#ctx0" brushRef="#br0" timeOffset="49225.54">29295 9154 1192 0,'0'0'24'0,"0"0"8"0,0 0-32 0,-14 0 0 0,14 0 0 0,-11 6 0 15,11-6 66-15,-7 6 7 0,0 0 2 0,-4-1 0 16,8 4-25-16,-4 0-5 0,3 0-1 0,-3 9 0 15,4-7-15-15,-1 1-3 0,1 9-1 0,-1-4 0 16,0 1-13-16,4 5-2 0,-3 4-1 0,-1-4 0 16,1 4 16-16,3 2 3 0,-4-5 1 0,1 2 0 15,-1 1-21-15,1-4-8 0,3 4 0 0,-4-1 9 16,1 1-9-16,-1-4 0 0,4 4 0 0,-3-10 0 16,-1 4 0-16,4-4 0 0,-3-5 0 0,3 0 0 0,0 3 0 0,0-4 0 15,0-5 0-15,0-6 0 16,0 0-35-16,0 0-2 0,0 0-1 0,3 6 0 15,1 0-16-15,-4-6-3 0,0 0-1 0,3-12 0 16,-3 3-18-16,4-2-3 0,-1-1-1 0</inkml:trace>
  <inkml:trace contextRef="#ctx0" brushRef="#br0" timeOffset="49513.798">29058 9530 1146 0,'0'0'32'0,"0"0"8"0,0 0-32 16,0 0-8-16,0 0 0 0,0 0 0 0,0 0 59 0,0 0 10 0,0 0 3 0,0 0 0 15,0 0-15-15,0 0-2 0,0 0-1 0,0 0 0 16,0 0-35-16,7 0-7 0,-3 6-2 0,3-6 0 15,0 12 5-15,-3-12 1 0,3 0 0 0,-7 0 0 16,7 6-7-16,-7-6-1 0,3 0 0 0,4 0 0 16,0 0-8-16,-3 0 0 0,3-6 0 0,0 6 0 15,3-6-25-15,1 0-7 0,3 6-2 0</inkml:trace>
  <inkml:trace contextRef="#ctx0" brushRef="#br0" timeOffset="50020.634">29291 9598 923 0,'0'0'39'16,"0"0"-31"-16,0 0 70 0,0 0 14 15,0 0 4-15,0 0 0 16,-3 12-27-16,3-7-5 0,0 4 0 0,0 0-1 0,0 0-24 0,3 3-5 0,-3-6-1 0,4-1 0 16,-1 1-8-16,1 0-1 0,-1-6-1 0,-3 0 0 15,7 3 13-15,0 3 2 0,-3-12 1 0,3 3 0 16,4 3-23-16,-4-6-5 0,0 0-1 0,3 1 0 16,-6 5-10-16,3-12 0 0,0 3 0 0,0-6 0 15,-4 9 0-15,1-2-11 16,-1 2 3-16,1 0 0 0,-4-6-20 15,0 6-4-15,0-3-1 0,0 3 0 0,-4 1 17 0,4 2 4 0,0 0 1 0,0-3 0 16,0 6-9-16,-3 0-1 0,-1-6-1 0,-3 0 0 31,0 6-13-31,0 6-2 0,0 0-1 0,-3-6 0 0,3 0 27 0,0 0 11 0,-4 0-8 0,4 0 8 16,0 0 0-16,0-6-8 0,3 0 8 0,4 6 0 16,-7 6-10-16,0 0 10 0,0 0-12 0,0-3 12 15,4 8-10-15,-5 1 10 0,5 6-8 0,-1-1 8 16,1-5 0-16,3 6-8 0,0-3 8 0,-4 2 0 15,4-2 0-15,-3 3 0 0,3-1 0 0,-4-2 0 16,4 0 0-16,0-1 0 0,4 4 0 0,-1-6 0 16,-3-4 0-16,4 1 0 0,-1 3 0 0,1-3 0 15,-1-3 0-15,5 0-12 0,-1 0 4 0,3-1 0 16,-3-2-31-16,4 0-5 0,-1-3-2 0,4 0-502 0</inkml:trace>
  <inkml:trace contextRef="#ctx0" brushRef="#br0" timeOffset="50953.21">29845 9574 801 0,'0'0'34'0,"-4"3"-34"15,4-3 74-15,-3 9 8 0,3 3 2 0,0-6 0 16,0-6-40-16,0 0-8 0,0 0-2 0,3 6 0 16,-3-6-19-16,0 0-4 0,0 5-1 0,0-5 0 15,0 0-10-15,0 0 0 0,0 0 0 0,0 0 0 16,0 0 28-16,0 0 3 0,0 0 1 0,0 0 0 15,0 0 8-15,0 0 1 0,0 0 1 0,0 0 0 16,0 0-16-16,-3-5-3 0,3-1-1 0,0 6 0 0,0 0-10 0,-7-6-3 16,0 6 0-16,0-6 0 15,0 0 9-15,0 3 2 0,7 3 0 0,-11 0 0 0,4-3 12 0,-4 3 2 16,4-3 1-16,0 3 0 0,0 0-35 0,7 0 0 0,-7 3 0 0,0 3 0 16,0 6 0-16,0-6 0 0,4 0 0 0,-1-1 0 15,-3 7 0-15,3 0 0 0,1-3 0 16,-1 3 0-16,1-7 0 0,-1 7 0 0,1-3 0 15,-1 3 0-15,1 0 0 0,3-1 0 0,0-5 0 0,3 6 0 16,-3-6 0-16,0 0 0 16,4 3 0-16,-1-4 0 0,1 7 0 0,3-6 0 15,-4 6 0-15,4-6 0 0,-3 0 8 0,3-1 0 0,4 1 1 0,-4 3 0 16,-4-6-9-16,4 6 0 0,0-9 0 0,0 6 0 16,0-6 0-16,1 6 0 0,2-6 0 0,1 0 0 15,-4 0 0-15,-4 0 0 0,1-6-14 0,-1 6 5 16,1-6-121-1,3-3-24-15,0 0-5 0,-4-3-1 0</inkml:trace>
  <inkml:trace contextRef="#ctx0" brushRef="#br0" timeOffset="51413.463">30028 9610 702 0,'0'0'15'0,"0"0"3"0,0 0 1 0,0 0 1 15,0 0-20-15,0 0 0 0,0 0 0 0,0 0 0 0,-10 0 59 0,6 5 7 16,4-5 2-16,-7 6 0 16,4-3-10-16,-1 6-2 0,1 0 0 0,-1-3 0 0,1 0 4 0,-1 5 0 15,1 1 0-15,-1-3 0 0,8 0-29 0,-8 0-6 0,4 2-1 16,-3 1 0-16,3 0 12 0,0 0 1 0,0-3 1 0,-4-1 0 15,4 7-10-15,-4-3-1 0,4-6-1 0,-3 2 0 16,3 1 11-16,0 0 3 0,0-3 0 0,0 0 0 16,0 0-17-16,0-6-3 0,0 6-1 0,0-6 0 15,0 0-2-15,3 6 0 0,-3-6 0 0,8 5 0 16,-8-5 2-16,7 3 0 0,0-3 0 0,3 0 0 16,-10 0-7-16,7 0-2 0,4-3 0 0,-1-2 0 15,1-1-10-15,-4 0 10 0,0-6-10 0,4 0 10 16,-4 3-10-16,0-2 0 0,0-1 0 0,-4 6-11 15,4-12 11-15,-3 10-8 0,0-1 8 0,-1 0-8 16,1-3-8-16,-1 6 0 0,-3 0-1 0,4 1 0 16,-4 5 1-16,0-6 0 0,0 0 0 0,0 0 0 15,-4 3-11-15,4 3-1 0,0 0-1 0,0-9 0 16,-3 6-19-16,-1 3-3 0,4 0-1 16,0 0 0-16,0-6-32 0,0 6-6 0</inkml:trace>
  <inkml:trace contextRef="#ctx0" brushRef="#br0" timeOffset="51816.252">30251 9654 853 0,'0'0'18'0,"0"0"4"0,0 0 1 0,0 0 2 0,0 0-25 0,0 0 0 0,0 0 0 0,0 0 0 15,0 0 68-15,0 0 8 0,0 0 1 0,0 0 1 16,0 0 3-16,0 0 1 0,0 0 0 0,0 0 0 15,0 0-14-15,0 0-2 0,-4 6-1 0,1-1 0 16,-1 7-16-16,1-3-3 0,-4 0-1 0,3 0 0 16,0 2-25-16,-3-5-4 0,4 0-2 0,-4 6 0 15,0-6-14-15,3 3 0 0,1-1 8 0,-1-2-8 0,1 9 0 16,3-9 0-16,0-6 0 0,-4 6 0 0,4 0 0 0,0-6 0 16,0 0 0-16,0 0 0 0,4 8-12 0,-4-8-6 15,0 0-1-15,0 0 0 16,0 0-96-16,0 0-19 0,3-2-4 0</inkml:trace>
  <inkml:trace contextRef="#ctx0" brushRef="#br0" timeOffset="52030.978">30247 9480 759 0,'0'0'16'0,"0"0"4"0,0 0 1 0,0 0 1 0,0 0-22 0,0 0 0 0,0 0 0 0,0 0 0 16,0 0 48-16,-3-6 4 0,3 0 2 0,0 1 0 15,0 5-54-15,3-6-15 0,1 0-1 0,3-3 0 32,0 3-53-32,-4 0-11 0,4 6-3 0</inkml:trace>
  <inkml:trace contextRef="#ctx0" brushRef="#br0" timeOffset="52664.729">30476 9571 1177 0,'0'0'25'0,"0"0"6"0,-3-6 1 0,-1 1 2 0,4 5-34 0,0 0 0 15,-7-3 0-15,4 0 0 0,3 3 52 0,0 0 3 0,-7-6 1 16,7 6 0-16,0 0-4 0,-7 0 0 15,0 0 0-15,7 0 0 0,-7 0-32 0,0 0-6 0,-1 0-2 0,1 6 0 16,0-3 7-16,4 3 1 16,-4-1 0-16,0 1 0 0,3 0-20 0,-3 0 0 15,0 6 0-15,4-6 0 0,-1 0 0 0,1 2 0 0,-1-2 0 0,0 0 0 16,4 6 13-16,0-12-1 0,0 0 0 0,0 0 0 16,-3 6-12-16,3-6-16 0,0 0 3 0,0 6 1 15,0-6 35-15,0 0 7 0,0 0 2 0,0 0 0 16,0 0-10-16,0 6-2 0,0-6 0 0,0 0 0 15,0 0-6-15,0 0-2 0,0 5 0 0,0-5 0 16,7 6-12-16,-3 0 0 0,-1-3 0 0,4 3 0 16,-7-6 0-16,4 3-10 0,-4-3 2 0,7 0 0 15,0 0 8-15,-7 0 0 0,3 6 0 0,4-3 0 16,-7-3 0-16,0 0 0 0,4 6 0 0,-1-3 0 16,-3-3 0-16,0 0-8 0,0 0 8 0,4 8-8 0,-1-2 8 0,-3 0 0 15,0-6 0-15,0 0 0 0,-3 12 0 0,3-6 0 16,-4 0 0-16,1 0 0 0,-1 2 0 0,-3 4 9 15,7-12-1-15,-3 6-8 16,-1 0 10-16,-3 0-10 0,7-6 8 0,-7 6-8 16,4-3 9-16,-4 2-9 0,7-5 10 0,-4 3-10 15,-3 3 0-15,0-3 0 0,0 3 0 0,0-3 0 16,3-3-20-16,-3 0-3 0,0-3-1 0,4-3 0 16,3 6-94-16,-4-6-19 0,4 6-4 0</inkml:trace>
  <inkml:trace contextRef="#ctx0" brushRef="#br0" timeOffset="53164.808">30568 9548 775 0,'0'0'32'16,"0"0"-32"0,-7 6 87-16,4-3 10 0,3-3 3 0,-4 6 0 15,1-4-16-15,-1 4-2 0,1 3-1 0,-1-3 0 16,0 6-27-16,1-6-6 0,3 5 0 0,-4-5-1 0,4 3 2 0,-3 3 1 0,3 0 0 15,-4-6 0 1,4 5-23-16,0-5-5 0,0 3-1 0,0 0 0 16,0 0-12-16,0-3-9 0,4 5 12 0,-4-11-12 15,0 6 8-15,0-6-8 0,0 0 0 0,0 0 0 16,-4 12-24-16,4-6-9 0,0-6-2 0,-3 9 0 16,3-9-150-16,0 0-31 0</inkml:trace>
  <inkml:trace contextRef="#ctx0" brushRef="#br0" timeOffset="53448.814">30561 9371 752 0,'0'0'16'0,"0"0"4"0,0 0 1 0,0 0 0 0,0 0-21 15,0 0 0-15,0 0 0 0,0 0 0 16,4-2-28-16,-4-4-9 0,3-6-3 0</inkml:trace>
  <inkml:trace contextRef="#ctx0" brushRef="#br0" timeOffset="54165.982">30589 9665 1384 0,'0'0'39'0,"0"0"9"0,0 0-38 0,0 0-10 0,0 0 0 0,0 0 0 16,0 0 53-16,0 0 9 0,0 0 2 0,0 0 0 0,0 0-37 0,0 0-7 16,0 0-2-16,0 0 0 0,0 0-8 0,0 0-2 15,-7 6 0-15,4 0 0 0,-1-3-8 0,1 6 0 16,3-9 0-16,-4 6 0 16,1 3 0-16,-1-3 0 0,4 5-12 0,-3-5 12 15,-1 6 0-15,4-6 0 0,0-6 0 0,-3 9 0 16,-1-1 0-16,4 1 0 0,-3 9 0 0,3-6 0 15,0-6-9-15,-4 2 9 0,4 4 0 0,0 0 0 16,0-6 0-16,0-6 0 0,0 6 0 0,0-6 0 16,0 0 0-16,0 0 0 0,0 6 0 0,0-6 0 15,0 0 0-15,0 0 11 0,4-6-3 0,-4-6-8 16,3 3 14-16,1-3-4 0,-1 3-1 0,1 1 0 0,-1-4-9 16,1 0 0-16,-1-3 0 0,-3 4-11 0,4-1 11 0,-1 0 0 0,1 0 0 15,-4 4 0-15,3-1 0 0,-3 0 0 0,4-3 0 0,-4 6 8 16,0 6-8-16,0 0 0 0,0 0 0 0,0 0 0 15,0 0 0-15,0 0 0 0,0 0 0 0,0 0 0 16,0 0 0-16,0 0 0 0,0 0 0 0,0 0 0 16,7 0-10-16,0 0 10 0,-4 0-12 0,-3 0 12 15,8 0 0-15,-8 0 0 0,7 0 0 0,-7 0 0 16,0 0 0-16,0 0 0 0,0 0 0 0,0 0 0 16,0 0 0-16,0 0 0 0,0 0 9 0,3 0-9 15,-3 0 0-15,0 0 0 0,4 6 0 0,-1-3 0 16,-3-3 0-16,4 12 8 0,-4-3-8 0,0-3 0 15,3 2 0-15,-3 4 0 0,0 0-9 0,4-3 9 16,-4 0-16-16,0-1 4 0,3 4 1 0,1 0 0 16,-4 0-3-16,3-6-1 0,4 5 0 0,-3-2 0 15,-1-3-17-15,-3-6-3 0,0 0-1 0,0 0 0 16,0 0-13-16,4 0-3 0,3 0-1 0,-3 0 0 16,-1-3-49-16,4 0-10 0</inkml:trace>
  <inkml:trace contextRef="#ctx0" brushRef="#br0" timeOffset="54686.265">30776 9660 900 0,'0'0'38'0,"0"0"-30"15,0 0 54-15,0 0 11 0,0 0 3 16,0 0 0-16,0 0-24 0,0 0-5 0,-3 11-1 0,3-11 0 16,0 0-15-16,0 6-3 0,0-6-1 0,0 0 0 15,3 0-3-15,-3 0 0 0,4 3 0 0,3 3 0 16,0-3-7-16,0 0-1 0,0 0-1 0,4-3 0 16,-4 0-15-16,0-967 0 0,0 1931 8 0,0-967-8 15,-4 0 0-15,4-3 0 0,1 3 0 0,-1-3 0 16,-4 0 0-16,-3 6 0 0,7-5 0 0,-3 5 0 15,3-6 0-15,-4-3 0 0,-3 9 0 0,0-12 0 16,0 12 8-16,0 0-8 0,0 0 11 0,0 0-11 16,0 0 0-16,0 0-22 0,0 0 3 0,-3-6 1 15,-1 0 5-15,1 0 1 0,-4 1 0 0,3 5 0 16,4 0 3-16,-10 0 1 0,2 0 0 0,1 0 0 16,-3 0 8-16,3 5 0 0,0-5-9 0,0 6 9 15,0-3 0-15,-4 6 0 0,4 0 0 0,-4 3 8 16,4-1 3-16,0 1 0 0,0 3 0 0,0-3 0 15,4-1-11-15,-4-5-9 0,3 6 9 0,1-3-13 16,-5-3 24-16,5 0 5 0,-1 2 0 0,4-8 1 0,-3 6 11 16,3-6 1-16,0 9 1 0,0-3 0 0,0-6 2 15,0 12 0-15,3-6 0 0,-3-6 0 16,0 3-16-16,4 0-4 0,3-1 0 0,-3 4 0 16,3-3-12-16,0 0-8 0,0 3 8 0,0 0-13 15,0 0-23-15,3 0-4 0,1-6 0 0,0 6-1 16,-1 0-141-16,1-1-28 0,-1-2-6 0</inkml:trace>
  <inkml:trace contextRef="#ctx0" brushRef="#br0" timeOffset="92416.53">26240 10215 665 0,'0'0'28'16,"0"0"-28"-1,0 0 61-15,0 0 7 0,0 0 2 0,0 0 0 16,-4 6-25-16,1 0-5 0,3 0 0 0,-4 0-1 16,4-6-17-16,-3 6-3 0,3 5-1 0,-4-2 0 15,0 3-2-15,4 6-1 0,0-1 0 0,-3-2 0 16,3 3 9-16,0-7 1 0,0-2 1 0,0 0 0 15,0-9-5-15,0 0-1 0,0 0 0 0,0 0 0 16,0 9-4-16,0 8-2 0,0-5 0 0,0 6 0 16,0-1-5-16,3 4-1 0,-3-9 0 0,4 8 0 15,-4-8 8-15,4 0 0 0,-4 6 1 0,3-10 0 0,1 1 11 0,-1 0 3 16,1-3 0-16,-1 6 0 0,1-12-11 0,3 5-1 0,-4-5-1 16,1 6 0-16,3-12-2 0,0 6 0 0,0-5 0 15,-4-1 0-15,5-6 11 0,-1 3 1 0,0-3 1 0,0 1 0 16,0-7-21-16,0 0-8 0,-4-2 0 0,4 2 0 15,0 0 0-15,-3-2 8 0,3 2-8 16,-3 4 0-16,3-1 0 0,-4 9 0 16,1 0 0-16,-1 3 0 0,1-9 0 0,-1-8 0 15,1 2 0-15,-1 1 0 0,1-1 0 0,-1 0 0 0,1 4 0 0,-1 8 0 32,1-6-41-32,-1 0-8 0,1 0-2 0,0 1 0 15,-1 2-36-15,1 3-7 0,-4-6-2 0</inkml:trace>
  <inkml:trace contextRef="#ctx0" brushRef="#br0" timeOffset="93016.119">26458 10209 866 0,'0'6'18'0,"-3"0"4"0,-1 6-22 16,1-6 0-16,-4 8 0 0,3-2 0 15,4 6 71-15,0 5 9 0,4 1 3 0,-4 2 0 0,0-8-44 0,0 0-9 0,0-4-2 0,-4 4 0 16,4 2 4-16,-3 10 0 0,3 2 0 15,0 4 0-15,-4-16-16 0,4 4-4 0,0-13 0 0,-3 1 0 16,3-3 32-16,0-9 7 0,0 0 1 0,0 0 0 16,0 0-8-16,0 0 0 0,0 0-1 0,0 0 0 15,0 0-3-15,0 0 0 0,0 0 0 0,0 0 0 16,7-9-24-16,-4-9-4 0,1-11-2 0,-1 9 0 16,-3-10-10-16,0 7 0 0,0 2-10 0,0 0 10 15,0 7-20-15,0 8 1 0,0 6 1 0,4-3 0 16,-1-9 9-16,1 6 9 0,-1-5-13 0,1-1 5 15,-1 0-20-15,1 3-3 0,-1-8-1 0,1 5 0 16,-4 12 17-16,0 0 3 0,0 0 1 0,0 0 0 16,0 0 11-16,0-3-12 0,0-6 12 0,0 3-12 15,0 6 12-15,0 0-8 0,0 0 8 0,0 0-8 16,4 9 8-16,-4-9 0 0,0 0 0 0,0 0 0 16,3 6 0-16,1-3-13 0,-1 3 5 0,-3-6 8 15,4 11 0-15,-1-5 0 0,1 0 0 0,-1 0 0 16,-3-6-11-16,0 0 11 0,0 0-8 0,0 0 8 15,7 6 0-15,-7 3 0 0,4 8 0 0,-4-5 8 16,0 3-8-16,0 5 0 0,3-5 0 0,-3 3 0 16,0 5 0-16,0-2 9 0,0 2-9 0,0-8 10 15,4-3-56-15,-4-12-11 0,0 0-3 0,0 0 0 16,7 0-74-16,-4 6-15 0</inkml:trace>
  <inkml:trace contextRef="#ctx0" brushRef="#br0" timeOffset="93542.931">26606 10400 1161 0,'-3'6'24'0,"-1"-6"7"0,4 0-31 0,-3 6 0 0,3-6 0 0,0 0 0 15,-4 0 58-15,4 0 6 0,0 0 0 0,0 0 1 16,0 0-32-16,0 0-6 0,0 0-2 0,0 0 0 16,0 0-9-16,0 0-1 0,0 0-1 0,0 0 0 15,4 0 7-15,3 0 2 0,0 0 0 0,-7 0 0 16,4 0-23-16,3 0 8 0,0 0-8 0,-7 0 0 16,7-6 0-16,0 6 0 0,0-6 0 0,-4 6 0 15,4-8 0-15,-3-1 0 0,-1 3 0 0,-3 6 0 16,0 0 0-16,0 0 0 0,0 0 0 0,0 0 0 15,0 0 0-15,0 0 11 0,8 0-11 0,-5 0 12 16,1-3-12-16,-1 0 0 0,1 0-12 0,-4-3 12 16,0-6-16-16,0 1 4 0,0-10 0 0,-4 9 1 0,4 1 11 15,-3-1 14-15,3 6-3 0,-4-3-1 16,1 3-10-16,3 6 0 0,-4-3 0 0,4 3 0 16,-7 0 9-16,0 0 0 0,0 3 0 0,0 3 0 15,0 3-9-15,3 3-11 0,-3 5 3 0,0-2 0 16,4 3 8-16,-1-7 0 0,0 4 0 0,1-3 0 0,-1-3 0 0,1 5 0 0,-1-8 0 0,1 6 0 15,3 9 0-15,-4 2 0 0,4 12 0 0,0-8 0 16,0-1 0-16,4-8 0 0,-4 0 0 0,0-7 0 16,3-5 0-16,1 3 0 0,-1 0 0 0,1 3 0 15,-1-6 0-15,1 2 8 0,0-8-8 0,-1 6 11 16,4 0-11-16,0-6 0 0,0-6-10 0,0 6 10 16,4-6-52-16,-1-2-5 0,1-4-1 0</inkml:trace>
  <inkml:trace contextRef="#ctx0" brushRef="#br0" timeOffset="94297.015">27167 10227 954 0,'0'0'20'0,"0"0"5"0,0 0 1 0,0 0 2 0,0 0-28 0,0 0 0 0,0 0 0 0,0 0 0 15,0 0 98-15,0 0 14 0,0 0 4 0,0 0 0 16,0 0-32-16,0 0-7 0,0 0-1 0,0 0 0 15,0 0-39-15,-7 0-8 0,0 0-1 0,7 0-1 16,0 0-11-16,-7-6-3 0,-3 6 0 0,3 0 0 16,0 0-13-16,-1 0-13 0,1 0 2 0,0 0 1 0,7 0 1 15,-7 0 0-15,0 0 0 0,0 6 0 0,0 0-3 0,0 0 0 16,4 5 0-16,-4-2 0 0,3 3 1 0,-3 0 0 16,-4-6 0-16,1 5 0 0,6 1 11 0,-3-3 0 15,4 0 0-15,-1 0 0 0,1 2 0 0,3-5 0 16,-7 0 0-16,7-6 0 0,0 6 0 0,0-6 0 15,0 0 0-15,0 0 0 0,7 6 0 0,-4 0 0 16,-3-6 0-16,7 3 8 0,0 0 26 0,-3-3 6 16,-4 0 0-16,10 0 1 0,-3 0-24 0,0 0-5 0,-3 0 0 15,3 0-1-15,0 0-11 0,-7 0 8 16,4 0-8-16,-4 0 8 0,7 0-8 0,-7 0 0 16,0 0 0-16,0 0 0 0,10 6 0 0,-3-3-9 15,-3 2 9-15,3 1 0 0,-4 0-16 0,1 0 3 0,-1 0 1 0,-3 3 0 16,4 2 12-16,-4-2 0 0,-4 0 0 0,1 3 0 15,-1 0 0-15,4-1 0 0,-3-2 0 0,-1 3 0 16,1 0 0-16,-1 0 0 0,-3-4 0 0,0 1 0 16,4 0 0-16,-1-3 0 0,-3 6 0 0,4-12 0 15,3 0 10-15,0 0-2 0,-7 5 0 0,7-5 0 16,-8 0-8-16,1 0 0 0,4 0 0 0,-4-5 0 16,0 5-40-16,7 0-9 0,-4 0-3 15</inkml:trace>
  <inkml:trace contextRef="#ctx0" brushRef="#br0" timeOffset="94894.466">27400 10330 1213 0,'0'0'26'0,"0"0"6"0,0 0 0 0,-7-6 4 0,4 3-36 16,-4 0 0-16,0 3 0 0,-1-3 0 0,8 3 60 0,-7 0 6 0,0 0 1 0,0 0 0 15,0 0-45-15,-3 3-9 0,3 0-1 0,0 3-1 16,0-3 7-16,-1 6 2 0,1-3 0 0,4 5 0 16,-1-5-9-16,-3 6-2 0,-3-3 0 15,3 8 0-15,3-5 0 0,-3 0 0 0,0 3 0 0,0-1 0 16,3 1-9-16,1-3 0 0,-1 2 0 0,1-2 8 16,3 0 3-16,0 0 0 0,0-6 0 0,0 5 0 15,0-11 15-15,0 0 3 0,-4 3 1 0,4-3 0 16,0 0-10-16,0 0-1 0,4 3-1 0,-4-3 0 15,7 0 25-15,0 0 5 0,0-3 0 0,0 0 1 16,0-2-40-16,0-7-9 0,0 0 0 0,0 3 0 16,0 0-25-16,0 1-5 0,4-4-1 0,-4 0 0 15,0 0-1-15,-3 3 0 0,3 1 0 0,-4-4 0 16,4 3 0-16,-3 3-1 0,-1 0 0 0,-3 6 0 0,0-6 20 0,0 6 4 16,0 0 1-16,0 0 0 0,0 0-3 0,0 0 0 15,0 0 0-15,0 0 0 0,0 0-2 0,-3-961-1 16,-1 1934 0-16,1-961 0 0,-1-6 14 0,1 6 0 15,-1-1 0-15,1 4 0 0,3-3 0 0,-4 2 0 16,4 1 0-16,0 0 0 0,4-3 0 0,-4 2 13 16,0-5-4-16,3 3-1 0,1-3-8 0,3 2 0 15,-4-5 0-15,4-6 0 16,0 6-41-16,0-6-11 0,0 0-1 0,1 0-600 0</inkml:trace>
  <inkml:trace contextRef="#ctx0" brushRef="#br0" timeOffset="95249.735">27577 10153 432 0,'0'0'12'0,"0"-11"4"0,-4 2-16 0,4 0 0 0,0 3 0 0,-3 3 0 16,3-3 72-16,-4 0 11 0,4 6 2 0,0 0 1 15,-7 0-10-15,7 0-3 0,-7 0 0 0,3 6 0 16,1 0-17-16,-4 0-3 0,3 6-1 0,-3-3 0 16,0 2 4-16,4 1 0 0,-4 0 0 0,3 3 0 15,-3 2-4-15,4-5 0 0,-1 0 0 0,0 5 0 16,1-2-25-16,3-3-6 0,-4 6-1 0,1-4 0 16,-1 1-6-16,4 0-2 0,0 8 0 0,0-8 0 15,0 8 16-15,-3 1 4 0,3-1 0 0,-4 4 0 0,4-4-32 0,-3-2 0 16,3 8 0-16,-4-8 0 0,1 2 0 0,-1-5 0 15,4-6 0-15,0 3 0 16,-3-4-20-16,3-5-9 0,3 6-3 0,-3-12 0 16,0 0-27-16,0 0-5 0,0 0-2 0,0 0-393 15,0 0-78-15</inkml:trace>
  <inkml:trace contextRef="#ctx0" brushRef="#br0" timeOffset="95587.172">27637 10071 694 0,'-4'15'20'0,"4"-15"4"0,-3 6-24 0,-1 0 0 0,4-1 0 0,-4 7 0 16,4-3 76-16,-3-3 10 0,3 3 2 0,0 0 1 15,-4 2 4-15,4-5 1 0,0 6 0 0,-3 3 0 16,3 2-22-16,0-5-5 0,-4 6-1 0,4-1 0 16,0-2-31-16,0 3-7 0,0-1 0 0,-3 1-1 15,3-3-13-15,0 8-2 0,0-8-1 0,0 3 0 16,0-1-11-16,0 1 10 0,0-1-10 0,-4 4 10 0,4-3 9 0,0-4 1 16,0 1 1-16,-3 6 0 15,-1-10-41-15,4 1-8 0,0-3-1 0,-3 9-1 16,-1-13-30-16,4-5-7 0,0 0-1 0,0 0 0 15,0 0-20-15,0 0-4 0,0 0 0 0,0 0-1 16</inkml:trace>
  <inkml:trace contextRef="#ctx0" brushRef="#br0" timeOffset="96101.886">27700 10512 1153 0,'0'0'32'0,"0"0"8"0,0 0-32 0,0 12-8 0,0-12 0 0,0 12 0 16,0-12 58-16,0 0 10 0,0 0 1 0,0 0 1 15,4 6-21-15,-4-6-4 0,7 5-1 0,-4-2 0 16,1-3-28-16,3 3-7 0,-4-3-1 0,4 0 0 16,-3-6-8-16,3 1 0 0,-3-7 0 0,3 0 8 15,0 3-8-15,0 3 0 0,0-3 0 0,3 1 8 0,-3-4-22 0,4 6-5 16,-4-6-1-16,4 3 0 16,-4 1 20-16,3-4 0 0,-3 9 0 0,-3-3 0 15,-1 0 0-15,-3 6 0 0,0 0 0 0,0 0 0 16,0 0-10-16,0 0 2 0,0 0 0 0,0 0 0 0,0 0-13 15,-7-6-3-15,7 6 0 0,0 0 0 0,0 0 24 0,-10 0-11 16,3 0 11-16,-4 6-8 0,0-6 0 0,4 6 0 16,0 0 0-16,0-3 0 0,0 9 8 0,-3-4 0 15,3 1 0-15,0 3 0 0,3 0 0 0,-3 2 0 16,0 1 0-16,0 0-8 0,0-3 0 0,3 2 0 16,-3-5 0-16,4 3 0 0,3 3 8 0,-4-4 0 15,4-5 0-15,0 0 0 0,0 3 11 0,4 0 4 0,-1-3 1 16,1 0 0-16,3 2-16 0,-4-2 0 0,4-6 0 15,4 6 0-15,0 0 0 0,-1-6-10 16,4 6 10-16,0-3-402 0,4 0-75 16</inkml:trace>
  <inkml:trace contextRef="#ctx0" brushRef="#br0" timeOffset="96896.213">28437 10453 727 0,'0'0'16'0,"0"0"3"0,0 0 1 0,-7-3 0 0,4 0-20 0,3 3 0 0,-7 0 0 0,-4 0 0 16,4 0 72-16,-3 6 11 0,-1-3 1 0,0 3 1 15,1 0-17-15,-4 0-3 0,3 6-1 0,-3-1 0 16,3-2-12-16,-3 0-2 0,0 6-1 0,0-3 0 16,4-7-37-16,-1 4-12 0,4 0 8 0,0 0-8 15,0 3 28-15,3-7 1 0,-3 1 1 0,4 0 0 16,3-6-22-16,-4 6-8 0,4 0 0 0,0-6 0 15,0 6 14-15,0 3-3 0,4-3-1 0,-4-6 0 16,3 5 0-16,4 1 0 0,0-6 0 16,4 0 0-16,-1 0-10 0,5 0 0 0,-1-6 0 0,0-2 0 15,0-4-8-15,4 0-4 0,-1 0-1 0,4-5 0 16,0-7 13-16,-3 4 0 0,3-10 0 0,-3 10-9 16,0-4 9-16,-1 1-13 0,-6 2 5 0,3-2 8 15,-3 2 0-15,-1 3 0 0,-3-8 0 0,0 5 0 16,0-5 0-16,-3 5 0 0,-1-2 0 0,1-1 0 0,-4 4 0 0,-4 2 0 15,1 0 0-15,-1-2 0 0,1 5 15 0,-1 6 4 16,-3-8 1-16,0 11 0 0,0-6 19 0,0 9 4 16,0 0 1-16,7 3 0 0,-7 3-29 0,0 0-6 15,3 3-1-15,1 6 0 0,-4-1-8 0,3 4-11 16,-3 0 3-16,4 5 0 0,-4-2 8 0,3-3 8 16,0 8-8-16,4-5 11 0,0-6-11 0,-3 5 0 15,3-2 0-15,-4 8 0 0,4-5 0 16,-3 9 0-16,3 2 0 0,-4 3 0 0,4 4 0 0,0-4 0 0,-3-6 0 0,3 10 0 15,0-10 0-15,0-2 0 0,0-7-12 16,-4-2 12-16,4 0 0 0,0-7 0 0,0-2 0 0,0 0 0 31,0-6-33-31,0 0 1 0,0 0 0 0,0 0 0 16,0 0-2-16,7-6 0 0,-3-2 0 0,-1-1-679 0</inkml:trace>
  <inkml:trace contextRef="#ctx0" brushRef="#br0" timeOffset="97347.694">28593 10462 946 0,'0'0'20'0,"0"0"5"0,0 0 1 0,0 0 2 15,-4 6-28-15,1 6 0 0,-1 0 0 0,4-4 0 0,4-2 56 0,-4 3 7 16,0 0 1-16,0-3 0 0,0-6-16 0,3 6-4 16,-3-6 0-16,4 6 0 0,-4-6-19 0,7 5-4 15,-7-5-1-15,0 0 0 0,0 0-4 0,7-5 0 16,0-1-1-16,0 0 0 0,-4 0 15 0,4-3 3 16,-3 0 1-16,-4 3 0 0,3-2-26 0,1-4-8 15,-4 6 0-15,4 0 0 0,-4 0 0 0,0 6 0 16,0 0 0-16,0-9 0 0,0 9 0 0,0 0 0 15,0 0-10-15,0 0 10 16,0 0-44-16,-4-6 0 0,4 6-1 0,-4 0 0 0,-3 0 25 0,4 0 6 0,-4 6 1 0,0-3 0 16,3 3 13-16,-3 0 0 0,0 0 0 0,0 9 0 15,4-4 0-15,-4 4 0 0,3 6 0 0,-3-7 0 16,0 4 0-16,0 5 0 0,-4-5 0 0,4 0 0 16,0 2 0-16,4-2 0 0,-4-6 0 0,0 2 0 15,3-2 0-15,0 0 0 0,4 0 0 0,0-3 0 16,0-1 0-16,4 1 0 0,-4-3 0 0,4 6 0 15,3-6 0-15,0 0-9 0,3-1 1 0,1 1-392 16,-1 3-77-16</inkml:trace>
  <inkml:trace contextRef="#ctx0" brushRef="#br0" timeOffset="98371.556">29083 10148 548 0,'0'0'15'0,"0"0"5"0,0 0-20 0,0 0 0 0,0 0 0 0,0 0 0 16,0 0 55-16,0 0 7 0,0 0 2 0,0 0 0 15,0 0 0-15,0 0 0 0,0 0 0 0,0 0 0 0,0 0-7 16,0 0-1-16,0 0 0 0,0 0 0 0,0 0 13 0,0 0 3 15,0 0 0-15,-4 5 0 0,-3 1-26 0,7-6-5 16,0 0-1-16,-3 12 0 0,-4-6-32 0,3 3-8 16,1-3 0-16,-1 0 0 0,1 5 9 0,-1-5 3 15,4-6 1-15,-3 6 0 16,3-6-2-16,-4 12-1 0,1-3 0 0,-4 5 0 0,3-2 19 0,1 3 4 16,3 2 1-16,-4-8 0 0,4 6-22 0,0 6-12 15,0-4 12-15,0 1-12 0,0 8 8 0,0-5-8 16,4 8 0-16,-4 4 0 0,0 2 0 0,3-6 0 15,-3 4 0-15,0-10 0 0,4-2 0 0,-4 2 0 16,0-2 0-16,0-9 0 0,3-7 10 0,-3 4-10 16,0 0 8-16,0-3-8 0,0-6 12 0,0 0-4 0,4 12 0 0,-4-12 0 15,0 0 4-15,0 0 0 0,0 0 0 0,0 0 0 16,0-6 16-16,0 6 3 0,0 0 1 0,3-6 0 16,1 0-32-16,-1-6 0 0,-3 4 0 0,4 2 0 15,-4-3 0-15,3 0 0 0,-3 3 0 0,4-6 0 31,-4 4-20-31,3-1-11 0,1-3-1 0,-1 3-1 0,-3-3 33 0,4 6 0 0,-1-11 0 0,1 2 0 16,-1 3 0-16,1-5 0 0,3-4 0 0,-3 9 0 16,-1-5 0-16,1 5 0 0,-1 0 0 0,1 0 0 15,3 1 0-15,-4 2 0 0,1 3 0 0,-1 0 0 16,4 6 0-16,-3-6 0 0,-4 6 0 0,0 0 0 16,7 0 0-16,-4 6 0 0,1 0 0 0,3-6 0 15,0 6 0-15,0 0 0 0,-3 3 0 0,-1-1 0 16,4 7 0-16,0 3 0 0,0 2 0 0,-3-2 0 15,-1 0 0-15,-3-4 0 0,4 1 0 0,-4 6 0 0,4-10 0 16,-4 1 0-16,-4 6 0 0,0-4 0 0,1 4 0 0,3-3 0 16,-4 0 0-16,1-4 0 0,-1-2 0 0,1 3 0 15,-4 0 0-15,0-9 0 0,0 5 0 0,0-2 0 16,0-3 0-16,7-3 0 0,-8 0 0 0,1 3 0 16,4 0 0-16,3-3 0 0,-7-3 0 0,0-3 0 15,3 0 0-15,-3-2 0 0,0 5 0 0,0-9 0 16,0 0 0-16,-4 3 0 0,4 0 0 0,0 1 0 0,0-1 0 15,4 0 0-15,-4-3-21 0,3 6 2 0,4 6 1 0,0 0 0 32,0 0-34-32,0 0-8 0,0 0 0 0,0 0-1 15,0 0-120-15,0 0-24 0,4-6-5 0</inkml:trace>
  <inkml:trace contextRef="#ctx0" brushRef="#br0" timeOffset="98930.844">29584 10474 933 0,'3'-12'26'0,"-3"12"6"0,0 0-32 0,0 0 0 0,-3-6 0 0,3 6 0 0,0 0 104 0,-11-3 13 15,4 0 3-15,-3 0 1 0,3 3-73 0,-4 0-14 16,-3 3-3-16,0 3-1 0,0 0 29 16,3 0 5-1,-3 0 2-15,0 0 0 0,0 6-21 0,0-4-4 0,0 16-1 0,-1 2 0 16,1-2-28-16,4-1-12 0,-4-11 8 0,3 0-8 16,1 6 12-16,-1-4-4 0,0 10 0 0,1-10 0 15,-1 4-8-15,4-6 0 0,0 0 0 0,4-9 0 16,3-3 0-16,0 0 0 0,0 0 0 0,0 0 0 15,0 0 0-15,0 0 0 0,10 2 9 0,-3 1-9 16,4-3 12-16,-1 3-3 0,4-6 0 0,-3 0 0 16,0 3 19-16,-1-5 3 0,-3 5 1 0,4-12 0 15,-1 6-52-15,1 0-11 0,3-3-1 0,-3 0-1 0,-1 1 33 16,1-4 0-16,-4-6 0 0,-4 4 9 0,1 2-9 0,0-3-9 0,-1 6 9 16,-3-3-13-16,0 7 13 0,0-7 0 0,0 9 0 0,0 0-9 15,0 3 9-15,0 0 0 0,0 0 0 0,0 0-8 16,0 0 8-16,-7 6-13 0,3 6 5 0,-3-7 8 15,4 7-10-15,-1-3 10 0,-3 6 0 16,7-6-9-16,-3 2 9 0,-1 1 0 16,4 3 10-16,0-3-10 15,-3-4 0-15,3-2 0 0,0-6 0 0,-4 9 0 0,4-3 0 16,0-6 0-16,4 12 0 0,-1-3 0 0,1-1 0 0,-1-2 0 0,-3-6 0 0,4 6 0 31,-4-6-35-31,7 3-3 0,0 0-1 0,0-3 0 0,0 0-156 0,0 9-31 16,4-9-6-16</inkml:trace>
  <inkml:trace contextRef="#ctx0" brushRef="#br0" timeOffset="99221.829">29616 10489 866 0,'-7'17'36'0,"0"-5"-28"16,3 12 82-16,-3-13 17 15,0 4 3-15,3 8 1 16,1-5-30-16,-4 6-5 0,3-4-2 0,1 4 0 16,-1-10-50-16,4-2-9 0,-3 0-3 0,3-6 0 15,-4 0-2-15,4-6-1 0,0 0 0 0,0 6 0 0,0-6 1 16,4 0 0-16,-4 5 0 0,3-2 0 0,-3-3-20 0,4 3-4 0,-1 0-1 0,4-3 0 31,-3 0-116-31,3-3-23 0,0 0-5 0</inkml:trace>
  <inkml:trace contextRef="#ctx0" brushRef="#br0" timeOffset="99430.968">29598 10400 1241 0,'-11'-14'25'0,"4"5"8"0,0 0-33 0,0 3 0 0,4-6 0 0,-1 1 0 16,1 5 52-16,-1-3 3 0,4 3 1 0,0 6 0 15,0 0-20-15,0 0-3 0,0-3-1 0,4-3 0 16,3 3-11-16,-4-3-2 0,1 6-1 0,3 0 0 16,-4 0-52-16,4 0-10 0,4-5-3 0,-4 5 0 15,0 5-124-15,4-5-25 0</inkml:trace>
  <inkml:trace contextRef="#ctx0" brushRef="#br0" timeOffset="100031.35">29782 10500 1440 0,'-8'9'30'0,"8"-9"6"0,-7 3-28 0,0-3-8 0,-3 0 0 15,3 3 0-15,0 0 69 16,0 9 13-16,3 0 2 0,-3-4 1 0,3 4-42 0,1 6-9 0,-1-1-2 16,-3-5 0-16,4 0-24 0,-4 6-8 0,3-4 0 0,1-2 0 15,3-3 0-15,-4-3 0 0,1 3 8 0,3-1-8 16,0-2 9-16,0 0-1 0,0-6-8 0,3 6 12 15,-3 0 0-15,0 0-1 0,0 0 0 0,0-3 0 16,0-3-11-16,0 0 12 0,0 0-12 0,0 0 12 0,0 0-12 16,0 0 10-16,0 0-10 0,0 0 10 0,0 0-2 0,0 0 0 15,0 0 0-15,0 0 0 0,0 0 12 0,7-3 1 16,0-3 1-16,-3 6 0 0,-4 0-7 0,7-12-2 16,0-6 0-16,0 1 0 0,-3-4-13 0,3-5 0 15,0 2 0-15,0 6 0 16,0-11 0-16,0 3 0 0,0-7 0 0,0 4 0 15,-4 5 0-15,5 1-10 0,-5 2 2 0,4 7 0 16,-3-1 8-16,-4 6 0 0,3 3 0 0,-3 6 0 16,0 0 0-16,0 0 0 0,0 0 0 0,0 0 0 0,0 0-18 15,4 3-2-15,3 3 0 0,-4 9-6 16,1 5 14-16,-1-2 4 0,1 5 0 0,-4 4 8 0,3-7-8 16,1 1 8-16,3 0-8 15,-4-7 8-15,1-2 0 0,0 0 0 0,-1 0 0 16,-3-7 0-16,-3 7 0 0,-1-6 0 0,0 0 0 0,1 9-8 15,3-6 8-15,-4 5-8 0,4-8 8 0,4 0-11 0,-1 0 11 0,-3 6-13 0,4-4 5 16,-4-8 8-16,0 0-10 0,-4 9 10 0,4-9-10 16,0 0-7-16,0 0-2 0,-3 9 0 0,3-9 0 31,0 6-45-31,0-6-10 0,3 12-2 0,-3-12 0 16,4 6-87-16,-4-6-17 0</inkml:trace>
  <inkml:trace contextRef="#ctx0" brushRef="#br0" timeOffset="101454.559">30088 10494 850 0,'0'-14'17'0,"0"14"6"0,0 0-23 0,4-6 0 0,-4 0 0 0,0 0 0 31,0 6 70-31,0 0 10 0,-4-9 1 0,4 9 1 0,0 0-42 0,0 0-9 0,0 0-2 0,0 0 0 16,0 0-41-16,0 0-8 0,0 0-1 0,0 0-1 15,0 0 4-15,0 0 1 0,0 0 0 0,0 0 0 16,0 0 1-16,0 0 1 0,0 0 0 0,0 0 0 16,0 0-1-16,0 0 0 0,0 0 0 0,0 0 0 15,0 0-36 1,0 0-7-16,0 0-1 0,0 0-1 0,-3 9-53 0,3-9-10 15,0 0-3-15,-4 6 0 0,4-6 50 0,0 0 9 0,0 0 3 0,0 0 0 16,-3 12 42-16,3-12 9 0,0 9 2 0,0 2-1 16,0-11 13-16,0 6 0 0,0 3 0 0,0-9 0 15,3 9 0-15,-3-9 0 0,0 0 0 0,0 0 0 16,0 0 63-16,0 0 14 0,0 0 3 0,0 0 1 16,0 0 18-16,0 0 3 0,0 0 1 0,0-6 0 15,0 3-46-15,0-3-9 0,0 0-1 0,0 0-1 16,0 1-1-16,-3-1 0 0,3 0 0 0,0 0 0 15,0 0-17-15,0 0-4 0,3 0-1 0,-3 0 0 16,0 0-9-16,4 1-2 0,-4-4 0 0,0 3 0 16,0 6 28-16,0 0 6 0,0 0 1 0,3-6 0 15,-3 0-13-15,0 6-2 0,0-6-1 0,0 6 0 16,0 0-11-16,0 0-1 0,0 0-1 0,0 0 0 0,0-6 4 16,0 6 1-16,0 0 0 0,0 0 0 0,0-8 8 15,0 8 1-15,0-6 1 0,0 6 0 0,0 0 3 0,0 0 1 0,0 0 0 16,0 0 0-16,0 0-37 15,-3-3 0-15,3 3 0 0,-4-3 0 0,4 3 0 0,-7-3 0 0,0 3 0 0,7 0 0 16,-7 0 0 0,0 3 0-16,7-3 0 0,-7 6 0 15,4 3 0-15,-4 2 0 0,-1-5 0 0,1 0 0 0,4 3 0 0,-4 3-8 0,3-4 8 0,1 1 0 16,-4 3 0-16,3 6-8 0,1-4 8 0,-1 1 0 16,1 0 0-16,-1-3 0 0,1-4 0 0,-1 1 0 15,0-3 0-15,4-6 8 0,0 6 0 0,0-6 0 16,0 9-8-16,0-9 0 0,0 0 0 0,0 0-8 15,0 11 16-15,0-11 4 0,0 0 1 0,0 0 0 16,0 0-1-16,0 0 0 0,0 0 0 0,0 0 0 16,8 0-4-16,-1-5 0 0,0 5-8 0,0 0 12 15,-4 0-12-15,4-6 0 0,0 0 8 0,-3 6-8 16,-4 0 0-16,7 0 0 0,-7 0 0 0,3 6 0 16,-3-6 0-16,8 6-12 0,-1 5 12 0,-4-5-10 15,1 3-1-15,-1 0 0 0,1 3 0 0,-1-4 0 16,1 4 11-16,-4 0-10 0,0-3 10 0,0 3-10 15,-4-1 10-15,4 1 0 0,-3 6 0 0,-1-9 8 16,1-1 4-16,-4 4 0 0,0-6 1 0,-1 9 0 16,1-9 9-16,0-1 2 0,0 1 0 0,0-3 0 15,7-3-11-15,-7 3-1 0,0 0-1 0,0 0 0 16,7-3-3-16,-7 3-8 0,0 3 12 0,7-6-4 16,0 0-8-16,-7 3 0 0,7-3 9 0,0 0-9 15,-7 0-12-15,7 0-6 0,-7 0-2 0,7 0 0 16,0 0-22-16,0 0-5 0,0 0-1 0,0 0 0 15,0 0-31-15,0 0-6 0,0 0-2 0</inkml:trace>
  <inkml:trace contextRef="#ctx0" brushRef="#br0" timeOffset="102597.452">30515 10412 1279 0,'0'0'26'0,"0"0"8"0,0 0-34 0,0 0 0 0,0 0 0 0,0 0 0 16,-7 6 37-16,7-6 1 0,-3 6 0 0,-1 0 0 16,4 8-9-16,0 4-1 0,0-18-1 0,0 27 0 15,4-4 9-15,-4 7 1 0,0-13 1 0,0 10 0 16,3-4 5-16,-3-2 1 0,0 2 0 0,0-2 0 16,0-4-10-16,0 7-2 0,0-6 0 0,0-1 0 15,0-5-16-15,0 3-3 0,0-15-1 0,0 23 10 16,-3 10-8-16,-1-4-2 15,4 3 0-15,-3 9 3 0,3-2 0 0,-4-1 0 0,1-6 0 16,3 1 10-16,0-7 3 0,-4-5 0 0,4 2 0 16,0-5-10-16,-3-4-2 0,3 1 0 0,-4 0 0 15,4-9-8-15,-4 5-8 0,4-5 9 0,0-6-9 16,0 6 8-16,0-6-8 0,0 0 0 0,0 0 9 16,0 0-1-16,0 0 0 0,0 0 0 0,0 0 0 15,0 0 3-15,4-12 0 0,-4 1 0 0,4-4 0 16,-4-6-11-16,3 1 0 0,1-4 0 0,-4-2 8 0,3-4-19 15,1-8-4-15,-4 6-1 0,3-3 0 0,-3-1-6 16,4 10-2-16,-4-6 0 0,3 8 0 0,-3 6 1 0,0 7 0 0,0 2 0 16,0-3 0-16,4 3 1 0,-4 0 0 0,0-2 0 0,0-7 0 15,0 3-2-15,0-2 0 0,0-1 0 0,3 0 0 16,-3 1 24-16,0-4-9 0,4 4 9 0,-1-1 0 16,1 3 0-16,-4-2 0 0,3-7 0 0,-3 9 0 15,4-8 0-15,-1-1 0 0,-3 4 0 0,4-4 0 16,0 7 0-16,-1-4 0 0,4 3 0 15,0-5 0-15,-3 8 0 0,3 3 0 16,-4-5 0-16,1 5 0 0,3 0 0 0,-4 6 0 0,4 3 0 0,-3-2 0 16,-4 5 0-16,7-6 0 0,-7 6 0 0,7 0 0 15,-7 0-8-15,7 0 8 0,-3-6 0 0,-4 6 0 16,7 6-11-16,0-6 11 0,-4 6-10 0,1-1 10 16,-1 1-9-16,1 3 9 0,-1 0-8 0,-3 6 8 15,4 2 0-15,-4-2-8 0,3 9 8 0,-3-1 0 16,0 6 0-16,0 4 0 0,-3 5 0 0,3-3 8 15,-4 3-8-15,1-8 0 0,-1 2 0 0,1 1 0 16,-4-10 0-16,3-5 0 0,-3-4 0 0,4-2 8 16,-4-3-8-16,0 6 9 0,-1-15-9 0,1 6 10 15,4-1-2-15,3-5-8 0,-7 6 12 0,0-3-4 16,7-3 8-16,-7 6 0 0,7-6 1 0,0 0 0 16,0 0-1-16,0 0-1 0,0 0 0 0,-7-3 0 15,0 0-15-15,3 0 0 0,-3-3 0 0,4 6 0 16,3 0-26-16,-4-5-2 0,0-1 0 0,1 0 0 15,-1-6-23-15,4 9-5 0,0-3 0 0,-3 0-1 16,3 0-53-16,0 1-10 0,0-1-3 0</inkml:trace>
  <inkml:trace contextRef="#ctx0" brushRef="#br0" timeOffset="102989.875">30833 10777 243 0</inkml:trace>
  <inkml:trace contextRef="#ctx0" brushRef="#br0" timeOffset="103089.155">30896 10738 622 0,'0'0'12'0</inkml:trace>
  <inkml:trace contextRef="#ctx0" brushRef="#br0" timeOffset="103714.72">30812 10597 691 0,'-4'-11'14'0,"4"5"4"15,-3 0-18-15,3 0 0 16,-4 3 0-16,4 0 0 0,0 0 56 0,0 3 7 0,0 0 1 0,-3 0 1 15,-1-6 3-15,4 3 0 0,-7 0 0 0,3 3 0 0,1-5 16 16,3 5 3-16,-4 0 1 0,4 0 0 16,-7 0-40-16,7 0-7 0,-3 0-1 0,3 0-1 15,0 0-30-15,0 0-9 0,0 0 0 0,0 0 0 0,0 0 16 0,0 0-4 0,-7 8-1 16,3 1 0 0,4 0 1-16,-3 9 0 0,3-7 0 0,0-5 0 0,3 3-12 0,1-3 0 0,-1 6 0 0,1-9 0 15,-4-3 28-15,3 6 3 0,1-4 1 0,3 4 0 16,0-6-32-16,0 0 0 0,-3 0 0 0,3-6 0 15,0 1 25-15,-4-4-1 0,8-3 0 0,-8 0 0 16,4 0-8-16,0 1-3 0,-3-7 0 0,-1 6 0 16,1-2-13-16,-1-4 9 0,-3 0-9 0,0 4 8 15,0 2-8-15,-3 0 0 0,-1-3 0 0,1 1 0 16,-1 5 0-16,1 3 0 0,-1-6 0 0,1 6 0 16,-1-2 0-16,4 8 0 0,-7-9 9 0,7 9-9 15,-7 0 0-15,0 0 8 0,0 0-8 0,0 3 0 16,-4 6 0-16,4 2 0 0,0-5 0 0,0 9 0 15,0 5-12-15,4 1 0 0,-4 5 0 0,3-2 0 16,1 5 12-16,3-2-8 0,0 2 8 0,-4-2-8 16,0-10 8-16,4 1-8 0,-3-3 8 0,3-1-8 15,-4 1 8-15,4-9 0 0,4 6 8 0,-4-3-8 16,3-1 0-16,1-5 0 0,0 3 0 0,-1-3-8 16,4 0 8-16,0 0 0 0,0-3 8 0,0 9-8 15,4-9 0-15,-1 0-8 0,1 0 0 0,3 0 0 16,0 0-31-16,0 0-5 0,8 0-2 0,-5-12 0 15,1 6-142-15,3-3-28 0</inkml:trace>
  <inkml:trace contextRef="#ctx0" brushRef="#br0" timeOffset="104082.928">31080 10148 1060 0,'0'0'22'0,"0"0"5"0,0 0-27 0,0 0 0 0,0 0 0 0,0 0 0 15,0 0 53-15,0 0 6 0,0 0 1 0,-7 0 0 16,7 0-4-16,-7 5-1 0,0 1 0 0,0 0 0 16,3 0 3-16,-3 3 1 0,0 0 0 0,3 0 0 15,1 8 2-15,-4-11 1 0,3 6 0 0,-3 0 0 16,4 5-13-16,-1 4-2 0,1-1-1 0,3 7 0 15,-4 5-29-15,4 1-5 0,-3 2-2 0,3 3 0 16,-4-3-10-16,4 4 0 0,4-13 0 0,-4 3 0 16,0-5 0-16,0 2 0 0,3 1 0 0,1-7 0 15,-1-5 0-15,-3 3 0 0,4-7 0 0,-1 1 0 16,-3-12 0-16,0 0 0 0,4 6 0 0,-4-6-11 16,3 15 11-16,-3-15-12 0,0 0 12 0,0 0-12 15,0 0-24-15,0 0-4 0,0 0-2 0,0 0 0 16,0 0-24-16,0 0-5 0,0 0-1 0,0 0 0 15,0 0-148-15,0 0-31 0</inkml:trace>
  <inkml:trace contextRef="#ctx0" brushRef="#br0" timeOffset="104385.11">30868 10591 1212 0,'0'0'51'0,"0"0"-41"16,0 0 59-16,0 0 12 0,0 0 3 0,4 0 0 16,3 6-26-16,0-6-5 0,0 0-1 0,0-6 0 15,0 6-6-15,0 0-2 16,0-5 0-16,0-1 0 0,0-3-25 0,0 6-6 0,0 0-1 0,0 0 0 15,0-3-3-15,0 3-1 0,0-3 0 0,0 1 0 32,1-1-38-32,2 0-8 0,1 0-2 0,-1 0 0 0,1 0-35 0,-1 3-7 0,-2-3-2 0,2 3 0 15,1 3-76-15,-4-3-16 0</inkml:trace>
  <inkml:trace contextRef="#ctx0" brushRef="#br0" timeOffset="104672.63">31171 10653 1302 0,'0'0'27'0,"0"0"7"0,0 0-34 0,0 0 0 0,0 0 0 0,0 0 0 15,0 0 81 1,0 0 10-16,0 0 1 0,-3 6 1 15,-4 6-53-15,3 0-10 0,-3-1-2 0,4 4-1 16,-4-9-9-16,0 6-2 0,0-3 0 0,0-4 0 16,-1 4 9-16,5-3 2 0,-4 0 0 0,3 3 0 0,4-9-27 0,0 0 0 0,0 0 0 0,-3 6 0 15,3-6 0-15,0 0 0 0,0 0 0 0,0 0 0 16,0 0-11-16,0 0-4 0,0 0-1 0,0 0 0 16,0 0-138-1,7 0-28-15</inkml:trace>
  <inkml:trace contextRef="#ctx0" brushRef="#br0" timeOffset="104819.575">31193 10368 874 0,'0'0'18'15,"0"0"4"-15,0 0-22 0,-7-3 0 0,7 3 0 0,0 0 0 16,0 0 22-16,0 0 0 0,0 0 0 0</inkml:trace>
  <inkml:trace contextRef="#ctx0" brushRef="#br0" timeOffset="105208.741">31397 10233 1362 0,'0'0'38'0,"0"0"10"0,0 0-39 0,0 0-9 0,0 0 0 0,-3 9 0 15,3-1 58 1,-4-2 10-16,1 0 1 0,-1 3 1 0,1-3-34 0,3 6-8 0,-4-1 0 15,1-2-1-15,3 6 8 0,-4 0 1 0,0 8 1 0,1-5 0 16,-4 14-20-16,3-2-4 0,1 8-1 0,-1-3 0 16,-3 3-4-16,4 0-8 0,-1-2 11 0,1-4-11 15,-1-8 10-15,-3 2-10 0,7-8 8 0,-3-7-8 16,-1 1 0-16,1 0 8 0,3-3-8 0,-4 3 0 16,4-12 0-16,0 5 8 0,0-5-8 0,0 6 0 15,0-6 0-15,0 0 0 0,4 9-9 0,-4-9 9 16,0 0-44-16,0 0-1 0,3 3-1 0,-3-3 0 15,4 3-29-15,3 3-5 0,-7-6-2 0</inkml:trace>
  <inkml:trace contextRef="#ctx0" brushRef="#br0" timeOffset="105523.94">31260 10492 1190 0,'0'2'33'0,"0"1"9"0,0-3-34 16,0 0-8-16,0 0 0 0,0 0 0 0,0 0 62 0,0 0 10 0,0 0 3 0,0 0 0 16,0 0-11-16,0 3-3 0,3 0 0 0,-3-3 0 15,4 3-39-15,-4-3-8 0,3 3-2 0,4 0 0 16,-3 0 23-16,3 0 4 0,0-3 1 0,0 6 0 15,0-6-29-15,0 0-11 0,4-6 8 0,-4 3-8 16,0 3 12-16,3-3-4 0,1 0 0 0,-4 0 0 16,4 0-19-16,-4 0-4 0,3 0-1 0,-3-2 0 15,4 2-22-15,-4 0-5 0,0-3-1 0,-4 0 0 16,1 6-35-16,-4 0-7 0,0 0-2 0</inkml:trace>
  <inkml:trace contextRef="#ctx0" brushRef="#br0" timeOffset="105987.721">31461 10603 1212 0,'0'0'25'0,"0"0"6"0,0 0-31 0,0 0 0 0,0 0 0 16,0 0 0-16,3 9 65 0,-3-3 7 0,0-6 2 0,0 9 0 15,4-3-51-15,-4-6-11 0,0 6-1 0,0-6-1 16,3 8 18-16,-3-8 3 0,4 0 1 0,-4 0 0 16,3 0-20-16,-3 0-3 0,0 0-1 0,7 0 0 15,-3 0-8-15,-1 0 8 0,5-6-8 0,-8 6 8 16,3-2-8-16,-3-1 12 0,4-3-12 0,-1-6 12 16,-3 6-3-16,4 3 0 0,-4-3 0 0,0 0 0 15,3 6-9-15,-3-6 10 0,4 1-10 0,-4-1 10 16,0 6-10-16,0 0 0 0,0-9 0 0,0 9 0 15,0-3 0-15,0 3 0 0,0-6-10 0,0 6 10 16,0 0-13-16,0 0 3 0,0 0 1 0,0 0 0 16,0 0 9-16,0 0-8 0,-7 0 8 0,7 0-8 15,-7 6 8-15,0 0 0 0,-1 6-9 0,1-1 9 16,4 1 0-16,-4-3-9 0,3 6 9 0,1-1 0 16,-4 4 0-16,0 6 0 0,3 2 0 0,-3-8 0 15,4-7 0-15,-1 1 0 0,0-6 0 0,4 3 0 16,0-9 0-16,0 6 0 0,4 0 0 0,0-6 0 15,-4 0-12-15,3 5 4 0,-3-5 8 0,7 0-13 16,-3 0 13-16,3 6-9 0,-4-6 9 0,4 3-8 16,0-3-28-16,-3 0-4 0,3 0-2 0</inkml:trace>
  <inkml:trace contextRef="#ctx0" brushRef="#br0" timeOffset="106771.97">31944 10503 824 0,'0'0'35'16,"0"0"-35"-1,0 0 73-15,0 0 8 0,0 0 2 0,0 0 0 0,0 0-31 0,0 0-5 0,0 0-2 0,0 0 0 16,0 0 0-16,0 0 0 0,-7 6 0 15,3 3 0-15,1-3 3 0,3-6 0 0,0 12 0 0,0-12 0 16,0 6-27-16,0-1-5 0,0-5 0 0,0 6-1 16,0-6-15-16,3 6 11 0,-3-6-11 0,0 0 10 15,4 3-10-15,-4-3 0 0,0 0 0 0,7 0 8 16,0 0-8-16,-3 0-9 0,3-3 9 0,-7 3-13 16,7-3 3-16,-4-3 1 0,1 3 0 0,-1-2 0 15,1-1 9-15,-1-6 0 0,-3 12 0 0,0-6-8 16,0 0 8-16,0 0 0 0,0 0 0 0,0 6-8 15,0 0-4-15,0 0-1 0,0 0 0 0,0 0 0 16,0 0 13-16,-3-6-12 0,-4 1 12 0,3 2-12 16,4 3 12-16,0 0 0 0,0 0 0 0,0 0 0 15,-7-6 8-15,-3 6-8 0,6 0 12 0,-3 0-12 16,7 0 8-16,-7 6-8 0,0 0 0 0,0-1 0 16,0 7 0-16,0 3 8 0,0-3-8 0,0 2 0 15,3 4 8-15,-3 5-8 0,4-5 0 0,-5 3 0 16,5-4 0-16,-1 1 0 0,-3-3 0 0,4-4 0 15,3-2 0-15,-4 0 0 0,4 3-12 0,0-6 3 16,0-6 9-16,4 6 0 0,3-3 0 0,-4-1-8 16,4 1 8-16,-3 3 0 0,3 0 0 0,0-3-8 15,0 0-2-15,-3 0 0 0,3-3 0 0,0 0 0 16,0 9-143-16,-4-18-29 0</inkml:trace>
  <inkml:trace contextRef="#ctx0" brushRef="#br0" timeOffset="107180.878">32092 10018 1067 0,'0'0'45'0,"0"0"-36"16,0 0 63-16,0 0 13 0,0 0 3 0,-3 12 0 15,-1-6-53-15,4 0-11 0,0 0-1 0,0 2-1 16,0 4 26-16,0-3 4 0,0 6 2 0,0-4 0 16,0 7-10-16,-3-3-1 0,3 2-1 0,-4 1 0 15,4 3-18-15,-3 2-3 0,-1-5-1 0,4 8 0 16,-3 4 3-16,-1-4 0 0,0 9 0 0,1 1 0 15,-1 8-8-15,1 0-2 0,3 6 0 0,0-6 0 16,0-3-13-16,-4-3 9 0,4-8-9 0,0-4 8 16,0-2-8-16,0-7 0 0,0-2 9 0,0 3-9 15,0-12 0-15,-3-1 0 0,3-5 0 0,-4 9 0 16,4-9-29-16,0 0-1 0,0 0 0 0,0 0 0 16,0 0-29-16,0 0-5 0,0 0-2 0,0 0 0 15,0 0-114-15,0 0-22 0,-3 6-5 0</inkml:trace>
  <inkml:trace contextRef="#ctx0" brushRef="#br0" timeOffset="107505.157">31898 10424 1212 0,'0'0'25'0,"0"0"6"0,0 0-31 0,0 0 0 0,0 0 0 0,0 0 0 15,0 0 72-15,0 0 8 0,0 0 1 0,0 0 1 16,0 0-5-16,0 0-1 0,4-6 0 0,-4 0 0 16,0 6-32-16,3-6-8 0,1 6 0 0,-1-6-1 15,1 6-19-15,3-5-3 0,0-4-1 0,0 9 0 16,-4-3-12-16,5 0 0 0,-1 0 0 0,0 0 0 15,0 0-11-15,3-3-5 0,1 3 0 0,-1-3-1 16,1 6-30-16,3 0-5 0,0 0-2 0,4 0 0 16,0 0 2-16,-4 0 1 0,3-6 0 0,1 6 0 15,-4 0-9-15,0 0-3 0,-3 6 0 0</inkml:trace>
  <inkml:trace contextRef="#ctx0" brushRef="#br0" timeOffset="108284.397">32477 10468 794 0,'0'-6'33'16,"0"-3"-33"0,0 3 98-16,0 1 13 0,0 5 2 0,0 0 1 15,0 0-19-15,0 0-4 0,0 0-1 0,0 0 0 16,0 0-22-16,0 0-5 0,0 0-1 0,0 0 0 16,0 0-41-16,0 0-8 0,0 0-1 0,-7 2-1 15,3 1 8-15,-3 3 1 0,4 3 1 0,-5-3 0 16,5 6 4-16,-4 0 1 0,3-4 0 0,-3 7 0 0,4 0-3 15,-4 2-1-15,0-8 0 0,0 6 0 0,0 0-14 0,3 2-8 0,-3-8 10 0,0 6-10 16,3-3 15-16,1-4-3 0,-1 4-1 0,1 0 0 16,-1-3-11-16,1 0-16 15,-1-4 4-15,4-5 1 0,-3 9 11 0,3-9 0 0,0 0 0 0,0 0 0 16,0 0 0-16,0 0 0 0,0 0 0 0,0 0 8 16,0 0-8-16,0 0 0 0,0 0 0 0,0 0 8 15,0 0-8-15,0 0 9 0,0 0-9 0,0 0 10 16,7 6-10-1,0-6 0-15,0 0 9 0,0 0-9 0,-7 0 0 16,0 0 0-16,0 0 0 0,0 0 0 0,0 0 0 0,7 0 0 0,-7 0 0 0,0 0 0 16,0 0 0-16,0 0 0 0,0 0 0 0,4 12 0 15,-4-12 0-15,3 12 0 0,-3-12 0 0,4 5 0 16,-4-5 0-16,3 9 0 0,-3-9 0 0,0 0 0 16,4 9 0-16,-4-9-8 0,0 0 8 0,3 15 0 15,-3-15 0-15,4 12 0 0,3-7 0 0,-7-5 0 16,0 0 0-16,0 0-10 0,0 0 10 0,0 0 0 15,0 0-17-15,0 0 3 0,0 0 1 0,0 0 0 16,0 0 13-16,0 0-11 0,0 0 11 0,0 0-10 16,-7 6 10-16,7-6 0 0,0 0 0 0,-7 3 0 15,0 0 0-15,0-3 0 0,-1 3 0 0,1-3-8 16,0 0-17-16,7 0-3 0,-3 0-1 0,-8 0 0 16,4-3-35-16,0 0-8 0,-3 3 0 0</inkml:trace>
  <inkml:trace contextRef="#ctx0" brushRef="#br0" timeOffset="108784.346">32583 10536 996 0,'0'0'28'16,"0"0"7"-16,0 0-35 0,0 0 0 0,0 0 0 0,0 0 0 15,0 0 72-15,-4 6 8 0,-3-1 2 0,3 1 0 16,1 3-23-16,-1 0-5 0,4 6-1 0,-3-10 0 15,-1 7-13-15,4-6-4 0,-3 6 0 0,3 0 0 0,-4-4-10 16,1 4-2-16,-1 0-1 0,1-3 0 0,3 0-23 0,-4 2 0 0,4 4 0 0,-3-3 8 16,3 0-8-16,-4-7 0 0,1 1 0 0,3-6 0 15,0 0 0-15,0 0 0 0,0 0-11 0,0 0 11 32,0 0-53-32,0 0-5 0,0 0-1 0</inkml:trace>
  <inkml:trace contextRef="#ctx0" brushRef="#br0" timeOffset="109037.921">32537 10253 1085 0,'0'9'22'0,"0"-9"7"16,0 0-29-16,0 0 0 0,0 6 0 0,3 3 0 16,-3-3 45-16,0 0 3 0,4 0 1 0,-4-1 0 15,3 4-34-15,-3-3-7 0,4 3-8 0,-4-3 11 16,0-3-11-16,0-3 0 0,0 0-12 0,3 6 12 16,1 0-64-16,-4-6-4 0,3 5-2 0</inkml:trace>
  <inkml:trace contextRef="#ctx0" brushRef="#br0" timeOffset="110597.414">32706 10492 1241 0,'0'0'25'0,"0"0"8"0,0 0-33 0,0 0 0 0,0 0 0 0,-4 5 0 16,1-2 48-16,3-3 4 0,-4 6 0 0,1 0 0 15,-4-3-24-15,7-3-4 0,-4 9 0 0,1-9-1 16,3 0 17-16,-7 12 4 0,3-6 1 0,-3-1 0 16,4-2 6-16,-1 6 1 0,4 3 0 0,-3 3 0 15,-1-10-30-15,4 7-6 0,-3-6 0 0,-1 0-1 16,4 9-7-16,-4-6 0 0,1 5-8 0,3-2 12 16,-4 0-12-16,4-3 11 0,0-4-11 0,-3 1 10 15,6-3-10-15,-3 6 10 0,0-3-10 0,-3 0 10 16,3-6 0-16,0 0 0 0,0 0 0 0,0 0 0 15,0 6-10-15,0 0 8 0,3-3-8 0,-3-1 8 0,0-2 12 0,0 0 1 16,0 0 1-16,0 0 0 0,0 0 8 16,0 0 2-16,0 0 0 0,0 0 0 0,0 0-20 0,4-5-3 15,3-1-1-15,-7 6 0 0,4-12-8 0,-1 6-11 0,-3 6 3 0,7-6 0 16,-7 6 8-16,4-9 0 16,-1 4 0-16,-3 5 0 0,4-6 0 0,-4 6 0 15,0 0 0-15,0 0 0 0,0 0 0 0,0 0 0 0,0 0 0 0,0 0 0 16,0 0 0-1,0 0 0-15,0 0 0 0,0 0 0 16,0 0-8-16,0 0 0 0,0 0 0 0,0 0 0 0,0 0 8 0,0 3-8 16,0 2 8-16,3-2-8 0,-3 3 8 0,4-3-8 0,-4-3 8 0,3 6-8 15,-3-6 8-15,0 0 0 0,0 0 0 0,0 0 0 16,0 0 0-16,0 0 0 0,0 0 0 0,0 0 0 16,0 0-8-16,0 0 0 0,7 6 0 0,-7-6 0 15,4 0-4-15,-1 0 0 0,4 0 0 0,-7 0 0 16,4 0 12-16,3 6 0 0,-3-6 0 0,-4 0 0 15,7 0 0-15,-7 0 0 0,3 0 0 0,-3 0 0 16,7 0 0-16,-7 0 0 0,0 0 0 0,4 0 0 16,-4 0 0-16,7 0 0 0,0 0 0 0,-4 0 0 15,4 6 0-15,-7-6 0 0,4-6 0 0,-4 6 0 16,7 0 0-16,0 0 0 0,-3 0 0 0,3-6 0 16,-4 6 0-16,4 0 0 0,4 0-12 0,-8 0 4 15,4-6 8-15,-3 6-10 0,-1-12 10 0,1 6-10 16,-4 6 10-16,0 0 0 0,0 0 0 0,0 0 0 15,0 0 0-15,0 0 12 0,0 0 0 0,0 0-1 16,0 0-11-16,0 0 0 0,0 0-10 0,0 0 10 16,0 0 0-16,0 0 0 0,4 6 0 0,-4-6 0 15,0 0 17-15,0 0-3 0,0 0-1 0,0 6 0 16,3 0 0-16,-3 0 0 0,4 6 0 0,-1-6 0 0,-3-6-13 16,0 0 0-16,0 0 8 0,0 0-8 0,4-6 0 0,-4 6 0 15,7-6 0-15,-4 0 0 0,1-6 12 0,-1 0-4 0,1 4-8 0,-4-1 12 16,3 0-12-16,-3 9 8 0,0 0-8 0,0 0 0 15,0 0 22-15,0 0-2 0,0 0 0 0,0 0 0 16,0 0-4-16,0 0-2 0,0 0 0 0,0 0 0 16,0 0-14-16,0 0 9 0,0 0-9 0,0 0 8 15,0 0-8-15,4 12-14 0,-4-6 3 0,3 2 1 16,-3-8 10 0,0 0 0-16,0 0 0 0,0 6 0 0,4 6 0 0,-1-6 0 0,1 6 0 0,-4-3 0 15,3-4 0-15,1 1-8 0,0-3 8 0,-4 6 0 16,3-6 0-16,1 12 0 0,-1-9 0 0,1-1-8 15,-1 1 8-15,1 3 0 0,3-3 0 0,-7 18 0 32,3-1 0-32,-3 4 0 0,0 8 0 0,0-3 8 0,-3 3 1 0,3 4 0 0,-7-10 0 15,3 3-9-15,4-2 8 0,-3-7-8 0,-1 4 8 16,1-10-8-16,-1 1 0 0,1-3 0 0,-1-4 0 16,0 4 0-16,1-6 0 0,-1 3 0 0,1-3 0 15,3-9 9-15,0 0-9 0,0 0 10 0,0 0-10 16,0 0 9-16,0 0-9 0,0 0 8 0,0 0-8 15,0 0 8-15,0 0-8 0,0 0 0 0,0 0 8 16,0 0-8-16,0 0-17 0,-4-6 4 0,-3 0 1 0,4-3 2 0,-1 0 1 16,1-6 0-16,-1-2 0 0,1-1 9 0,3-8-8 15,-4-4 8-15,4 1-8 16,0-6-36-16,-3-1-6 0,3-5-2 0,-4 9 0 0,4-3 32 0,0 2 7 0,4 13 1 0,-4-4 0 16,3 7-4-16,1 5 0 0,-1 0 0 0,4 3 0 15,-3 3 16 1,-1-5 0-16,1-1 9 0,-1 0-9 0,1 0 10 15,-1 1-10-15,1 2 10 0,-1-9-10 16,-3 0 10-16,4 1-10 0,-4-4 10 0,4-2-10 0,-1 2 0 16,1-2 0-16,-1-4 0 0,4 4 0 0,-3-7 0 0,-1 4 0 0,1 2 0 15,-1-2 0-15,1 8 0 0,-1 6 8 0,1-8-8 0,-1 11 0 16,-3 0 0-16,4 3 0 0,-4 6 8 0,0 0-8 16,0 0 0-16,0 0 0 0,0 0 0 0,3 6 0 15,1 3 0-15,3 0 0 0,-3 6 0 0,-1 2 0 16,1 1 0-16,-1 8 0 0,-3 4 8 0,4-1-8 15,-4 3 0-15,0-5 0 0,0 2-13 0,0 1 4 16,0-4 9-16,0-2 0 0,3-4 0 0,-3 4 0 16,0-15 0-16,0-1 0 0,0-8-9 0,0 0 9 15,-3 6-18-15,3-6 1 0,-4 3 0 0,4-3 0 16,0 0-15-16,0 0-2 0,0 0-1 16,0 0 0-16,0 0 15 0,0 0 4 0,0 0 0 0,0 0 0 15,0 0 16-15,-10-6 0 0,6 0-8 0,-3-2 8 16,0-10 0-16,3 3 14 0,-3-2-2 0,0-7-1 15,0 4-75-15,0-4-16 0,0 6-2 0,-3-11-1 16,2 8 15-16,1-2 4 0,0 5 0 0</inkml:trace>
  <inkml:trace contextRef="#ctx0" brushRef="#br0" timeOffset="111140.353">33147 10098 981 0,'0'0'28'0,"0"0"6"0,0 0-34 16,0 0 0-16,0 0 0 0,0 0 0 0,0 0 93 0,0 0 12 15,0 0 3-15,0 0 0 0,0 0-64 0,0 0-12 16,-4 5-2-16,1 7-1 0,-4 0 21 0,0 0 4 0,3 2 1 0,1 4 0 16,-4-6 5-1,3 3 2-15,1 8 0 0,-4-11 0 0,3 5-14 0,1-5-2 0,-1 3-1 16,1 3 0-16,-5 2-28 0,5 4-5 0,-4 5-2 0,3 3 0 16,1 1-10-16,3 8 0 0,0-6 9 15,0 3-9-15,0 1 0 0,0-10 0 16,-4 9 0-16,4-8 0 0,0-4 8 15,0-8-8-15,0-7 8 0,4 4-8 16,-4 3 0-16,3-12 0 0,-3 5 0 0,4-5-8 0,-4-6-12 0,0 0-1 16,0 0-1-16,0 0 0 15,0 3-26-15,3 3-6 0,-3-6-1 0,4 3 0 16,-1-3-31-16,1 3-6 0,3-3-2 0</inkml:trace>
  <inkml:trace contextRef="#ctx0" brushRef="#br0" timeOffset="111769.827">33235 10603 906 0,'0'0'25'0,"0"0"7"0,0 0-32 16,0 0 0-16,0 0 0 0,0 0 0 0,0 0 68 0,0 0 6 15,7 0 2-15,-7 0 0 0,7 0-20 0,-3 6-3 16,-4-6-1-16,7 0 0 0,-7 0-35 0,7 0-7 16,-4-6-2-16,-3 6 0 0,8 0 7 0,-8 0 1 0,7 0 0 0,-7 0 0 15,3 0-16-15,-3 0 0 0,7 0 0 0,0-6 0 16,-3 6 8-16,-4 0-8 0,3-6 11 0,1 1-11 15,-1 5 0-15,1-12-9 0,-1 9-1 0,1-3 0 16,-1 0-2-16,-3 0 0 0,4 0 0 0,0-5 0 16,-1-1 12-16,-3-3 0 0,4 3 8 0,-4 4-8 15,0-1 11-15,0 3-3 0,0-6 0 0,0 3 0 16,0 3-22-16,0-2-5 0,0-4-1 16,-4 3 0-1,4-3-35-15,-3 6-7 0,3-2-2 0,-4-1 0 16,4 3 10-16,-4-3 2 0,1 3 0 0,-1 0 0 15,1 0 12-15,3 6 4 0,-4-5 0 0,4 5 0 0,-7 0 49 0,0 5 11 0,-3-5 1 0,3 6 1 16,0 0 2-16,-4 3 0 0,0 3 0 0,1 5 0 16,-1 1 20-16,4 3 5 15,-7 2 1-15,0 1 0 0,0 5-35 0,0 3-7 0,0-8-2 0,7 2 0 16,-1-2 19-16,1 14 4 0,0-11 1 0,4-4 0 16,-1 1-18-16,1-16-3 0,-1 1-1 0,4-3 0 15,0 0 9-15,0 9 2 0,4-9 0 0,-1-1 0 16,4 1-23-16,-3-6 8 0,3 3-8 0,0 0 0 0,4-3 10 0,-1 3-2 15,1-3-8-15,-1 3 12 0,-3-3-12 0,0 0 9 16,0 0-9-16,4 0 8 0,0 3-23 0,-1 3-5 16,-3-6 0-16,4 0-1 15,-1-6-21-15,-2 3-4 0,2 3-1 0,1 0 0 16,-4-3-28-16,0 3-5 0,0 0-2 0</inkml:trace>
  <inkml:trace contextRef="#ctx0" brushRef="#br0" timeOffset="112118.475">33556 10797 1538 0,'0'0'44'0,"0"0"8"0,0 0-41 16,0 0-11-16,0 0 0 0,0 0 0 15,0 0 49-15,-7 6 8 0,7-6 2 0,-7 6 0 0,7-6-39 0,-3 6-7 16,3-6-1-16,-7 3-1 0,7-3-11 0,0 0-9 15,-8 6 9-15,8-6-13 16,0 0-45-16,0 0-9 0,-3-6-1 0,3 6-1 16,0 0 11-16,0 0 2 0,0 0 1 0,0 0 0 0</inkml:trace>
  <inkml:trace contextRef="#ctx0" brushRef="#br0" timeOffset="191716.959">23079 2463 1272 0,'-7'6'26'0,"3"-6"7"0,-3 6-33 0,4 0 0 0,-1-1 0 0,-3 4 0 31,3-9 0-31,1 6-9 0,-4-6-1 0,3 0 0 0,4 0 10 0,0 0 8 0,0 0-8 0,-7 6 11 16,7-6 21-16,-3 6 5 0,3-6 1 0,-7 0 0 15,0 0-6-15,0 6-2 0,0-12 0 0,3 6 0 16,-3 0 3-16,7 0 1 0,-7 6 0 0,7-6 0 16,-4 0-18-16,-3 0-3 0,0 0-1 0,7 0 0 15,-7 0-3-15,0 0-1 0,4 0 0 0,-4 0 0 16,0 0 0-16,7 0-8 0,-8 0 12 0,1 0-4 16,7 0 6-16,-7 0 1 0,4 0 0 0,3 0 0 15,0 0-7-15,0 0 0 0,0 0-8 0,0 0 12 16,0 0-12-16,0 0 0 0,0 0 8 0,0 0-8 15,0 0 0-15,0 0 0 0,0 0 0 0,0 0 0 16,0 0 8-16,0 0 4 0,0 0 2 0,0 0 0 16,0 0-14-16,0 0 0 0,0 0 0 0,0 0 0 15,0 0 0-15,3 6 0 0,4 0 0 0,0-6 0 16,4 8-12-16,-4-2-4 0,4 0-2 0,-4 0 0 16,3 0 18-16,-3 0 0 0,4 5 0 0,0 1 0 15,-4-3 0-15,3 0 0 0,1 6 0 0,-4-4 0 16,0 1 0-16,0 6 0 0,0-4 0 0,0-2 0 15,0 0 0-15,-3 0 0 0,3 2 0 0,0-2 0 16,-4-6 16-16,1 6 0 0,-1-6 0 0,1 5 0 0,-1-5-16 16,1 3 0-16,-1-3 0 0,1 0 0 0,-4 6 0 0,0-1 8 0,0-5-8 0,-4 0 0 15,1 0 0-15,3 0 0 0,0-6-8 0,-4 6 8 16,1 9 0-16,3-15 0 0,-7 5 10 0,7-5-2 16,-7 6-8-16,0-6 9 0,7 0-9 0,-7 6 10 15,-4-6-10-15,0-6 0 0,-3 6 0 0,4-6 0 16,-4 1 0-16,3-7-12 0,-3 3 2 0,3-3 1 15,4 0-74-15,-3 1-14 16,3-1-3-16</inkml:trace>
  <inkml:trace contextRef="#ctx0" brushRef="#br0" timeOffset="192389.621">23192 2166 1052 0,'0'0'44'0,"0"0"-35"16,0 0 27-16,0 0 4 0,0 0 2 0,0 0 0 15,0 0-13-15,0 0-2 0,0 0-1 0,0 0 0 16,0 0-3-16,0 0-1 0,0 0 0 0,0 0 0 16,0 0-11-16,0 0-3 0,0 0 0 0,0 0 0 15,0 0 4-15,0 0 0 0,0 3 0 0,3 3 0 16,-3 6 25-16,0-7 6 0,4 7 1 0,-4 6 0 15,0-12 1-15,3 8 1 0,1 4 0 0,-4 0 0 16,3-4-3-16,1 10-1 0,-1-1 0 0,1-2 0 16,-1 3-10-16,1-1-3 0,-1-2 0 0,1 2 0 15,-1 1-11-15,1 2-2 0,0-2-1 0,-1-1 0 16,1 4-15-16,-1-4 0 0,4 4 0 0,-3 2 0 16,-1-3 0-16,1-2 8 0,-1-1-8 0,1-2 9 15,-4 3 6-15,3-7 1 0,1 4 0 0,-4-4 0 16,3-5-2-16,-3 0 0 0,0 3 0 0,4-4 0 15,-4 1-5-15,0-6-1 0,0-6 0 0,0 6 0 16,0-6-8-16,-4 12-14 0,4-12 3 0,-3 9 1 16,3-9-2-16,0 0 0 0,-4 5 0 0,4-5 0 15,-3 12-44-15,3-12-10 0,-4 6-2 0,4-6 0 16,-7 6-42-16,7-6-9 0,0 0-1 0</inkml:trace>
  <inkml:trace contextRef="#ctx0" brushRef="#br0" timeOffset="192839.556">23153 2519 1147 0,'-11'6'24'0,"4"-6"5"16,0 0-29-16,7 0 0 0,-7 0 0 0,7 0 0 15,-7-6 68-15,3 0 7 0,1 0 1 0,-1 0 1 16,1 0-34-16,-1-3-7 0,1 4-2 0,3-1 0 15,0 6-10-15,0 0-1 0,0 0-1 0,0 0 0 0,0 0-22 0,0 0 0 0,0 0 0 16,0 0 0-16,0 0 0 0,0 0 0 0,0 0 0 0,3 0 0 16,4 6 0-16,4-4-15 15,-4 10 3-15,4-6 0 0,-1 0 12 0,1 6 16 0,-1-12-3 16,-3 6-1 0,4 0-12-16,0 2 0 0,-1-5 0 0,1 3 0 0,-4-3 12 0,3 3 0 0,-3 0 0 15,1 0 0-15,-1-6-12 0,0 6 0 0,-4-6 0 16,8 0 0-16,-4 0 0 0,0 0 0 0,-4 0 0 0,4-6 0 15,0 6-16-15,-3 0-7 0,3 0-1 0</inkml:trace>
  <inkml:trace contextRef="#ctx0" brushRef="#br0" timeOffset="193400.328">23463 2575 1384 0,'0'0'39'0,"0"0"9"16,-7 5-38-16,7-5-10 0,-3 12 0 0,3-12 0 0,0 0 44 0,-4 6 6 0,4-6 2 0,0 0 0 15,0 6-15-15,0-6-2 0,-3 6-1 0,3 3 0 16,0-3-14-16,0 11-4 0,0-11 0 0,0 6 0 16,3 0-2-16,-3 2-1 0,4-2 0 0,-4 0 0 15,3 0-13-15,1-4 11 0,-4 10-11 0,3-12 10 16,1 6-10-16,-1 5 8 0,4-8-8 0,-3 3 8 15,-1-6-8-15,1 6 0 0,-1-7 0 0,5 7 0 16,-5-6 0-16,1 0 0 0,3-6 0 0,0 6 0 16,-4-3 8-16,4 9 0 15,0-12 0-15,0 5 0 0,4-5 0 0,-4 6-8 0,4-6 12 0,-1 0-4 16,1 0-8-16,-1 0 12 0,-3-6-12 0,4 6 12 16,3-5 5-16,-3-1 2 0,-1-3 0 0,1 3 0 15,-1 0-9-15,-2 0-2 0,-1-6 0 0,0 1 0 16,-4-1-8-16,1-3 8 0,-1 3-8 0,-3-5 8 15,4-1-8-15,-4 3-9 0,0-2 9 0,0 5-13 16,-4 0-18-16,1-5-3 0,-1 8-1 0,4-3 0 16,-3 6 1-16,-1 0 0 0,4 6 0 0,-3-11 0 15,-4 11-10-15,3-6-1 0,4 6-1 0,0 0 0 16,0 0-83-16,0 0-17 0,0 0-3 0</inkml:trace>
  <inkml:trace contextRef="#ctx0" brushRef="#br0" timeOffset="194300.802">24056 2575 1288 0,'0'0'27'0,"0"0"5"0,0 0-32 0,0 0 0 0,0 0 0 0,-14 5 0 16,3 7 39-16,-3-6 1 0,4 0 0 0,-1 0 0 16,0 3 16-16,1-3 3 0,3-1 1 0,7-5 0 15,-11 12-11-15,1-12-1 0,10 0-1 0,-11 6 0 16,0 6-25-16,11-12-5 0,-7 6-1 0,0 3 0 16,4 8-8-16,-1-5-8 0,1 0 9 0,-1-1-9 15,8 4 0-15,-4-9 0 0,0 6 0 0,3 0 0 16,-3-1 0-16,0-5-8 0,0 3 8 0,4 3 0 15,-4-6 0-15,3 5-8 0,1-5 8 0,-4-6 0 16,0 6-23-16,3 0 3 0,-3-6 0 0,4 6 0 0,-4-6 20 16,7 3-11-16,-4 0 11 0,5-3-8 15,-1 0 8-15,0 0 0 0,3 0 0 0,1-3 0 0,-1 0 16 0,1 3 6 16,0-6 1-16,-1 6 0 0,1-12-23 16,-1 6 0-16,1-11-12 0,-1-1 4 0,-3 3 18 0,1-2 4 0,2-1 1 15,-3-2 0-15,0 2-15 0,0-6 8 0,0 4-8 16,-3-4 0-16,-1-5 8 0,1 2-8 0,-1 4 0 15,-3-3 9-15,4-4-17 0,-4 4-4 16,4 2-1-16,-4-5 0 16,0 8-23-16,-4-8-5 0,0-4-1 0,1 10 0 0,-1-4 22 15,1 4 4-15,-1-1 0 0,1 10 1 0,-1-10 15 0,4 12 0 0,-3 1 0 16,-1-1 0-16,1 3 0 0,3 3 0 0,-4-6 0 0,1 12 0 16,-1-5 0-16,1-1 0 0,3 0 9 0,0 6-9 15,0 0 22-15,-4-6-2 0,4 6 0 0,0 0 0 16,0 0 10-16,0 0 2 0,-7 0 0 0,7 0 0 15,0 0-32-15,0 0 0 0,0 0 0 0,0 0 0 16,-4 12-11-16,4-6-8 0,0 5-1 0,0 7-1 16,0-3 21-16,0 2-9 0,0 1 9 0,0 3 0 15,0 8-13-15,0-6 4 0,0 4 1 0,0 2 0 16,-3-2 8-16,3 8 0 0,3-8 0 0,-3 2 0 16,0 3 0-16,0-8 14 0,0 2-3 0,4-2-1 15,-4 5 0-15,0-8 0 0,4 8 0 0,-1-11 0 16,-3 2 11-16,4-2 3 0,-1 0 0 0,-3 2 0 15,4-2-10-15,-1 5-2 0,1-11 0 0,-1 3 0 16,1 2-12-16,-1-5 0 0,1 0 0 0,3-9 0 16,-4 3 8-16,1 6-8 0,-4-12 0 0,3 0 0 15,-3 0 8-15,4 5-8 0,-4-5 0 0,4 6 0 16,-4-6-9-16,0 0-8 0,0 0-2 0,0 0 0 16,0 0-38-16,0 0-8 0,0 0-2 0,0 0 0 15,0 0-125-15,0 0-24 0</inkml:trace>
  <inkml:trace contextRef="#ctx0" brushRef="#br0" timeOffset="194703.964">24349 2648 1606 0,'0'0'33'0,"0"0"9"15,0 0-34-15,0 0-8 0,0 0 0 0,0 0 0 16,0 0 32-16,0 0 5 0,0 0 1 0,0 0 0 15,-4 6-16-15,4-6-3 0,0 0-1 0,0 6 0 16,0 0-18-16,0-6 10 0,0 0-10 0,0 9 8 16,0 2-8-16,-3-5 0 0,3 6-10 0,0-6 10 15,0 6 0-15,0 2 0 0,0-2-8 0,0 6 8 0,0-1 0 16,0-5 0-16,3 9 0 0,-3-4 0 0,0-5 0 0,4 3 0 0,-4 2 0 16,3 1 0-16,1-6 20 0,-4 3 0 15,3-4 0-15,-3 1 0 0,4-6-20 0,-1 0 0 0,-3-6 0 16,0 0 0-1,4 0-104-15,-4 0-22 0,7 0-4 0</inkml:trace>
  <inkml:trace contextRef="#ctx0" brushRef="#br0" timeOffset="194930.463">24356 2360 1824 0,'-4'6'76'16,"4"-6"-60"0,-7 6-8-16,7-6-8 0,0 0 11 0,-3 0-11 15,3 0 0-15,0 0-17 0,0 0 1 0</inkml:trace>
  <inkml:trace contextRef="#ctx0" brushRef="#br0" timeOffset="195635.523">24733 2525 1051 0,'0'0'21'0,"0"0"7"0,0 0-28 0,0 0 0 0,0 0 0 0,-10 0 0 16,3 0 108-16,0 0 15 0,-4-6 3 0,0 6 1 15,4 6-45-15,-3-6-9 0,-1 6-1 0,1-1-1 16,-5 1-27-16,5 0-6 0,-1 3-1 0,4-3 0 16,-3 6-14-16,-1-7-3 0,4 7-1 0,0-6 0 15,-4 3-10-15,4 3-1 0,0 5-8 0,4-11 12 16,-1 6 4-16,1-6 0 0,-1 6 0 0,4 2 0 16,0-8-6-16,-3 0-1 0,3 0 0 0,0 6 0 15,0-6-9-15,0 2 0 0,3 4 0 0,-3-6 0 16,0 0 0-16,0 0 0 0,0 0 0 0,0 5 0 15,0-11 0-15,4 0 0 0,-4 0 0 0,3 6 0 16,1 0 0-16,-1 3 0 0,1-3 0 0,-1 6-11 16,1-6 11-16,3-1-8 0,0-5 8 0,4 6-8 15,-4-6 8-15,3 0 0 0,1 0 0 0,-1 0-8 16,1 0 8-16,3-6 0 0,-3 6 0 0,3-5 0 0,0-1 0 16,-4 6 0-16,5-6 0 0,-5 0 0 0,4 0 0 0,-3-3 0 0,-1 3 0 15,1-5 0-15,0-1 0 0,-4 0 0 0,0 0 8 16,0 3-8-16,-4-8 12 0,4 11-1 0,-3-12-1 15,-1 7 0-15,-3-4 7 0,0 9 2 0,4-6 0 0,-8-5 0 16,1 11-3-16,-1-9-1 0,1 3 0 16,-4 0 0-16,0 1-5 15,0 5-1-15,-4-9 0 0,0 3 0 0,4 1-9 16,-3 5 8-16,-4 0-8 0,3 0 8 0,1 0 4 0,-5 0 0 0,5-6 0 16,-1 10 0-16,1-1-12 0,-1 0 0 0,1 3 0 0,-1 0 0 15,4 0-10-15,0 0-1 0,7 0 0 0,-7 0 0 16,0 6 2-16,3-4 0 0,4-2 0 0,-7 12 0 15,4-6-4-15,-1 0-1 0,4 6 0 0,0-6 0 16,0 5-2-16,0-2 0 0,4 3 0 0,-4-6 0 16,3 0-22-16,1 5-5 0,-1-5-1 0,1 6 0 15,-4-6-32-15,7 3-6 0,-4 3-2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8T14:11:47.5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8146 1890 475 0,'0'0'20'0,"0"0"-20"15,0 0 64-15,-11 0 10 0,4 0 2 0,7 0 0 16,-7-6-32-16,7 6-7 0,0 0-1 0,-7 0 0 16,3-6-25-16,-3 0-11 0,0 0 8 0,4 0-8 15,-1 3 0-15,4 3 0 0,-7 0 0 16,7 0 0-16,-3-6 12 0,3 6-2 0,-7 0-1 0,-1-5 0 15,8 5 21-15,-7 0 4 0,4-6 1 0,-4 6 0 16,7 0-11-16,0 0-3 0,0 0 0 0,-7 0 0 16,7 0-21-16,-7 0 0 0,7 0 0 0,-4 0 0 15,4 0 26-15,0 0 7 0,0 0 2 0,-10 6 0 16,10-6 19-16,-7 0 4 0,7 0 1 0,0 0 0 16,0 0-12-16,0 0-3 0,0 0 0 0,-7 0 0 15,7 0-16-15,0 0-3 0,0 0-1 0,0 0 0 16,0 0-4-16,0 0-2 0,0 0 0 0,0 0 0 15,0 0-10-15,0 0-8 0,0 0 9 0,0 0-9 16,0 0 0-16,0 11 0 0,3-5 0 0,1 3 0 16,-1 3 12-16,1 0-3 0,-1-1-1 0,4 1 0 15,-7-3 4-15,4 3 0 0,-1-1 0 0,1 1 0 16,-1-6 32-16,1 9 6 0,-4-4 2 0,0 1 0 16,3 0-34-16,-3 0-6 0,4 0-2 0,-4 2 0 15,3 4 4-15,-3-6 1 0,0-1 0 0,0-2 0 16,0 9-7-16,0-6 0 0,4-1-8 0,-4 1 12 15,0 0-12-15,3 3 9 0,-3-4-9 0,4-5 8 16,-4 12-8-16,0-12 0 0,0 0 0 0,0 2 8 0,0-8-8 16,0 0 0-16,0 0 0 0,0 0 8 0,0 0 15 0,0 0 2 15,0 0 1-15,0 0 0 0,0 0 6 0,0 0 0 0,0 0 1 16,0 0 0-16,-4-5-17 0,-3-1-4 0,4 3-1 16,-1-3 0-16,1 0-11 0,-1-6 0 0,-3 0 0 0,4 1 8 15,3-4-8-15,-4 3 0 0,4 0-12 0,0-5 12 16,0 2-20-16,0 3 4 0,0-5 1 0,0-1 0 15,-7 3 15-15,7 4-11 0,-3-1 11 0,3-6-10 16,0 6 2-16,0-2 0 0,0-4 0 0,3 6 0 16,-3 1 8-16,0-7-13 0,7 9 5 0,-7-3 8 15,0 7 0-15,0-1 0 16,0-6 0-16,0 12 0 0,0 0 0 0,0-6 0 0,0 6 0 0,0 0 0 16,0 0-17-16,0 0 4 0,0 0 1 0,0 0 0 15,7 0-1-15,0 0 0 0,0 0 0 0,0 0 0 16,0 12 13-16,1-12-9 0,2 6 9 0,-3 0-8 15,4-1 8-15,-1 1-8 0,1 0 8 0,3 0-8 16,-3 3 8-16,-1 3 0 0,-3-7 0 0,4 1 0 16,-1 6 0-16,1 0-8 0,3 0 8 0,-3 2 0 15,-1-8 0-15,1 12 0 0,-4-12 0 0,4 6 0 16,-4-4 0-16,0 4 0 0,0 6 0 0,0-7 0 16,0 1 0-16,-4 3 0 0,4-9 0 0,-3 6 0 0,-1-1 0 15,-3-5 0-15,0 6 0 0,0-9 0 0,0-3 12 16,0 0-1-16,0 0-1 0,0 0 0 0,0 0 7 15,0 0 2-15,-3 0 0 0,-4 0 0 0,0-3-6 0,3-3-1 16,-3 0 0-16,4 0 0 0,3-5-12 0,-7 5 0 16,3-6 8-16,1-3-8 0,3 3 0 0,-4 1 0 15,1-7 0-15,-1 6-10 0,4 4 10 0,0-4 0 0,0 0-9 16,4 0 9-16,-4 0 0 0,0 4 0 16,-4 2 0-16,4-6 0 0,0 6-10 0,4-6 10 15,3 6 0-15,-4 1-9 0,-3-1 9 0,4-9 0 0,-4 9 0 16,0 6 0-16,0 0 0 0,0 0 0 0,0 0 0 0,0 0 0 15,0 0 0-15,7-6 0 0,-7 0 0 0,0 1 0 16,3-1 0-16,1 0 0 0,-4 6 0 0,3-6-8 16,1 0 8-16,-4 6-8 0,7 0 8 0,0-6-8 15,-4 3 8-15,4 3-10 0,-3-3 10 0,-4 3-10 16,11 3 10-16,-1-3 0 0,1 9 0 0,-1-9 0 16,-3 12 0-16,4-12 0 0,-4 6 0 0,0 0 8 15,0-1-8-15,0 1 0 0,0 0 0 0,0 3 8 16,-3 3-8-16,3-1 0 0,0-5 0 0,0 6 0 15,0 0 0-15,-3-3 0 0,6 2 0 0,-6 1 0 16,-1 6 0-16,1-12 8 0,-1 6-8 0,1 2 0 16,-1-2 0-16,1 0 0 0,-1 5 0 0,1-5 8 15,-1 9-8-15,1-10 0 0,-4 7 0 0,0-6 8 16,0 3-8-16,-4-4 11 0,4 7-11 0,-3-12 12 16,3 0-12-16,0 3 10 0,0-9-10 0,0 0 10 15,0 0-10-15,0 0 8 0,0 0-8 0,0 0 8 0,0 0-8 0,0 0 0 16,0 5 0-16,0-5 0 0,0 0-16 15,0 0-4-15,0 0-2 0,0 0 0 16,0 0-33-16,0 0-6 0,0 6-2 0,3 0 0 16,-3-6-41-16,4 0-8 0,3-6-1 0,-3 6-1 15,3-6 5-15,-4 1 1 0,4 2 0 0</inkml:trace>
  <inkml:trace contextRef="#ctx0" brushRef="#br0" timeOffset="871.579">8767 1963 1566 0,'-8'0'34'0,"1"6"7"0,7-6 2 0,-3 0 1 0,3 0-35 16,-7 12-9-16,7-12 0 0,-4 0 0 0,4 0 57 0,0 0 10 15,0 0 1-15,0 0 1 0,0 0-8 0,0 0-1 16,0 0-1-16,0 0 0 0,0 0-42 0,0 0-8 16,0 0-1-16,0 0-8 0,0 0 11 0,0 0-11 15,0 0 10-15,0 0-10 0,0 0 0 0,0 0 0 16,0 0-13-16,0 0 4 0,0 6 9 0,4 2-8 0,3-2 8 15,-4 0-8-15,4 0 8 0,-3 0-12 0,0 0 12 0,3 0-12 16,-4-6 12-16,4 6 0 0,0 0 0 0,4-4 0 16,-4 1 0-16,0 6 0 0,0-9 0 0,-4 6 8 15,1-6-8-15,3 0 0 0,-3 0 8 0,3 0-8 16,-4 0 8-16,4 0-8 16,0-6 8-16,4 6-8 0,-4 0 8 0,0 0-8 15,0 0 10-15,0-6-10 0,-3 0 11 16,3 4-11-16,-4-4 12 0,4 0-12 0,0-6 16 15,0 0-4-15,0 6-1 0,-3-5 0 0,0 2-11 0,-1 3 0 0,1-6 0 0,-4 6 8 16,0 0-8-16,3 0 0 0,1 1 0 0,-4-1 8 16,0 6-8-16,0-12 8 0,0 12-8 0,0 0 8 15,-4-3-8-15,4 3 12 0,-3 0-12 0,-1-6 12 16,1 6 0-16,-5-6 0 0,5 6 0 0,-1 0 0 16,-3 0 0-16,4-6 1 0,-4 6 0 0,3 0 0 15,-3 0-5-15,4 6 0 0,-4-6-8 0,0 0 12 16,-1 0-12-16,1 0 0 0,0-6 8 0,0 12-8 0,-3-6 0 0,3 0 8 15,-4-6-8-15,0 6 0 0,1 0 8 0,-4 0-8 16,0 0 0-16,0 0 0 0,3 0 0 0,0 6 0 16,1-6 0-16,3 6 0 0,0-6 0 0,0 0 0 15,-4 6 0-15,4 3-10 16,0-3 10-16,0 0-12 0,3-6 12 0,1 5-12 16,-1 1 12-16,4 0-12 0,-3 0 12 0,3 0-12 0,3 9 12 0,-3-4 0 15,4 1 0-15,-4 0 0 16,0 0 0-16,0 0 0 0,0-4-11 0,0 4 11 15,3 6-11-15,1-7 11 0,-4 1-12 0,3 3 12 16,-3-3 0-16,0-6-8 0,4-1 8 0,-4 7 0 16,0 0 0-16,0-9 0 0,0 9 0 0,0-12 0 0,7 6 0 0,-7-6 0 15,7 0 0-15,4 5 0 0,-4 1 0 0,3 0 0 16,1-6-8-16,-1 6 8 0,1 0 0 0,3 0 0 16,0-6-8-16,-3 6 8 0,3-6 0 0,0 3 0 0,0 0 0 0,0 0 0 15,-3-3 0-15,-1 5 0 0,1 1 0 0,0-6 0 16,-1 0-22-16,1 6 2 0,-1-6 1 0,1 0 0 15,0 0-23-15,-1-6-5 16,-3 6-1-16,0 0 0 0,0-6-31 0,4 1-6 16,-1 2-2-16,-2 0 0 0,2 0-23 0,4-3-5 15,0 0-1-15</inkml:trace>
  <inkml:trace contextRef="#ctx0" brushRef="#br0" timeOffset="1382.637">9200 2048 1213 0,'0'0'26'0,"-3"9"6"0,-1-3 0 0,1 6 4 0,3-12-36 16,0 0 0-16,-4 6 0 0,4-6 0 0,0 0 48 0,0 0 2 0,0 0 1 0,0 0 0 16,0 0-29-16,0 0-6 0,0 0 0 0,0 0-1 15,4 6 20-15,-1-1 4 0,-3-5 1 0,4 6 0 16,3 0-20-16,-3-3-4 0,-1 9-1 0,4-6 0 16,-3 6 19-16,-1-7 4 0,1 7 1 15,3 0 0-15,-4 3-12 0,4-4-3 0,-3 1 0 0,-1 0 0 16,1 0 2-16,-1-6 0 0,-3 2 0 0,7-2 0 15,1 6-26-15,-1-6 0 0,-4 0 8 0,4 0-8 16,-3-6 0-16,3 6 8 0,0-6-8 0,-4-6 8 16,4 0 2-16,-3 0 0 0,-1 0 0 0,1 0 0 15,-1 0-2-15,8 0 0 0,0-5 0 0,3 2 0 16,-4-9 4-16,1 6 0 0,-4 1 0 0,0-4 0 16,0-3 4-16,4 1 0 0,-4-4 1 0,-4 3 0 15,4 7-3-15,0-7-1 0,0 0 0 0,-3 4 0 16,-4-4-5-16,4 0-8 0,-8 4 11 0,4-4-11 15,0 6 9-15,-4 1-9 0,4 5 0 0,0-6 9 0,0 9-9 16,-3-9 0-16,3 12-12 0,0-6 12 16,-4 6-57-16,4 0-4 0,-3-5-1 0,3 5 0 15,-4 0-86-15,4 0-18 16,0 0-3-16,0 0-319 0,0 0-63 0</inkml:trace>
  <inkml:trace contextRef="#ctx0" brushRef="#br0" timeOffset="2289.486">9581 1469 828 0,'0'0'18'0,"0"0"4"0,0 0 1 0,0 0 0 0,0 0-23 0,0 0 0 0,0 0 0 0,0 0 0 16,0 0 51-16,0 0 5 0,0 0 2 0,0 6 0 15,4 0-12-15,-4-6-2 0,0 0-1 0,0 0 0 16,0 0 13-16,7 9 2 0,0 14 1 0,-3-5 0 16,3 3-2-16,-4-4 0 0,1-5 0 0,-1 11 0 15,1-8-19-15,3 9-4 0,-4-1-1 0,1-2 0 16,-4 2-11-16,3 1-2 0,1 8-1 0,-1-2 0 0,1-10-9 0,0 4-2 16,-1-4 0-16,-3 10 0 0,0-13 22 0,4 10 4 15,-8-10 1-15,8 13 0 0,-4-10 5 0,3 10 0 16,-6-13 1-16,3 10 0 15,0-10 1-15,3-2 0 0,1 9 0 0,-4-13 0 0,0 13-27 16,3-9-6-16,-3-4-1 0,0 1 0 0,0 6 0 16,0-12-8-16,0-3 12 0,0-3-4 0,0 0 6 0,0 0 1 15,0 0 0-15,0 0 0 0,0 0 3 0,0 0 1 16,0 0 0-16,0 0 0 16,-3 0-2-16,-1-3 0 0,1-3 0 0,3 0 0 0,-4-6-17 0,1 6 0 15,-1-5 0-15,0 5 0 0,4-6 0 16,0 3 0-16,0-3-8 0,0 6 8 0,0 1 0 0,0-1 0 15,0 0 0-15,-3 0 10 0,-1-6-10 0,4 9 0 0,0-3 0 0,4 0 0 16,-1 1 0-16,-3-1 0 0,4 0 0 0,0-6 0 16,-4 12 0-16,3-6 0 0,4-3 0 0,-3 4 0 15,3 5-21-15,-7 0 3 0,7-6 1 0,0 0 0 16,0 6 17-16,0-6-8 0,4 6 8 0,-4-6 0 16,3 12-8-16,1-6 8 0,-4 0 0 0,3 0 0 15,1 0-9-15,-4 0 9 0,4 0 0 0,-4 6-9 16,3-6 9-16,-3 6 0 0,-7-6 0 0,11 6 0 0,-4-6 0 0,3 5 0 15,-2-2 0-15,-1 3-8 0,0 0 8 0,0 6 0 16,0-6 0-16,0 0 0 16,-4-1 0-16,1 1 0 0,-1 0 0 0,1 9 0 15,-4-9 0-15,7 0 0 0,-3 5 0 0,-1-5 0 16,-3 6 0-16,0-3 0 0,4 3 0 0,-4-6 0 16,0-1 0-16,-4 7 0 0,4-12 10 0,-3 12-10 15,3-12 15-15,-4 6-3 0,0 0-1 0,-3-6 0 16,-3 0 3-16,3 0 1 0,-4 0 0 0,-3 0 0 15,0 0-15-15,0-6 11 0,-4 6-11 0,4-6 10 16,-4 6-10-16,4-6 0 0,0 0-10 0,0 6 10 16,0-6-25-16,0 6 1 0,0 0 0 0,3 0 0 15,1 0-8-15,3 0-2 0,0 0 0 0,-1 0 0 16,1 0-20-16,4 6-4 0,3-6-1 0,0 0 0 16,0 0-36-16,0 0-7 0,0 0-2 0,0 0 0 15,0 0-156-15,0 0-32 0</inkml:trace>
  <inkml:trace contextRef="#ctx0" brushRef="#br0" timeOffset="2854.198">10058 1681 799 0,'0'0'17'0,"0"0"4"0,0 0 1 0,0 0 1 0,0 0-23 0,0 0 0 16,0 0 0-16,0-6 0 0,0 3 44 0,0 3 4 16,3-6 0-16,-3 6 1 0,0 0-9 0,0 0-3 0,0 0 0 15,0 0 0-15,4 0 21 0,-4 0 4 0,7 0 1 0,-7 0 0 16,0 0-15-16,7 6-4 0,-4-3 0 0,4 9 0 16,0 0 7-16,-3-7 1 15,0 13 0-15,-1 3 0 0,1-4-8 0,3 1-2 0,-4 0 0 0,1-4 0 31,-1-2-10-31,4 12-3 0,-3-7 0 0,-1 4 0 0,4-4 0 0,-3 1 0 0,-1 8 0 16,-3-8 0-16,4 3-4 0,0 2-1 0,-4 1 0 0,3 2 0 16,-3-2 8-16,4-1 0 0,-4 4 1 0,3-4 0 15,1-2-33-15,-4 2 0 0,0 1 0 0,0-9-12 16,3 8 12-16,1-5 12 0,-4-7-3 0,-4 10 0 16,4-9-9-16,0-6 0 0,-3 5 0 0,3-5 0 15,-4 3 8-15,4-9 4 0,0 0 0 0,0 0 0 16,0 0-12-16,-3 6 0 0,3-6 0 0,0 0 0 15,0 0-50-15,0 0-2 0,0 0-1 16,0 0 0-16,0 0-120 0,0 0-24 0,0 0-5 16,0 0-526-16</inkml:trace>
  <inkml:trace contextRef="#ctx0" brushRef="#br0" timeOffset="3510.38">10354 2057 1486 0,'-7'18'32'0,"3"-18"8"0,-3 6 0 0,4 5 3 0,-1-5-35 0,1 0-8 0,-1 0 0 0,1 3 0 16,3-9 72-16,0 0 12 0,-4 6 2 0,4-6 1 15,0 0-27-15,0 0-6 0,0 0-1 0,0 0 0 16,0 0-38-16,7 6-15 0,-3 0 11 0,3-6-11 16,3 0 0-16,1 0 0 0,0-6 0 0,-1 6 0 15,1-6 0-15,3 6 0 0,0-6 0 0,-3 6 0 16,3-12 0-16,0 9 8 0,0-3-8 0,0 0 0 16,-3 1 8-16,3-7-8 0,-4 6 0 0,-3 0 9 15,4 0-9-15,-4 0 10 0,-3 0-10 0,3 4 10 16,-7 2-2-16,0 0-8 0,0 0 12 0,0 0-4 0,0 0 3 15,0 0 0-15,0 0 0 0,0 0 0 16,0 0 22-16,0 0 5 0,0 0 1 0,0 0 0 16,0 0-10-16,-4 0-1 0,4 0-1 0,-7-6 0 15,-4 0-15-15,4 6-4 0,0-6 0 0,0 6 0 16,-3 0-8-16,-1-6 0 0,4 0 0 0,-4 6 0 0,1 0-26 0,3 0 2 16,-4 0 1-16,1 0 0 0,3 0-1 0,0 0 0 15,-1 0 0-15,1 0 0 0,7 0 10 0,-7 6 2 16,7-6 0-16,-7 6 0 0,0 0 3 0,4-6 1 15,-1 6 0-15,1 2 0 0,-1-2 0 0,4 0 0 16,-3 0 0-16,3 6 0 0,0 0 8 0,3-1-10 16,-3-5 10-16,0 9-10 0,0-3 10 0,4-1 0 0,-1 7 0 15,4-3 0-15,-3-3 0 0,-1 5 0 0,4 1 0 0,0-3 8 16,-3 8-8-16,3-11 9 0,0 0-9 16,0 2 10-16,0 4-10 0,0-6 0 0,4-6 9 0,-4 5-9 15,0 1 0-15,0-3 8 0,0-3-8 0,4 0 0 16,-4 0 0-16,3-1 9 0,-3 7-9 15,4-12 0-15,-1 6 9 0,-2-6-9 16,2 6 0-16,1-6 9 0,3 0-9 0,-4 0 0 0,4 0 0 0,1 0 8 16,-1 0-21-16,3-6-5 0,1 6-1 0,3 0 0 31,-3-6-141-31,-1 0-29 0,1-5-6 0</inkml:trace>
  <inkml:trace contextRef="#ctx0" brushRef="#br0" timeOffset="4985.843">11501 1987 548 0,'7'8'15'0,"0"-2"5"15,0-6-20-15,0 6 0 0,0-6 0 0,0 6 0 16,0 0 42-16,0 0 5 0,0 0 1 0,0-6 0 16,4 6-1-16,-4 0 0 0,7-6 0 0,-7 2 0 15,3 4-27-15,1 0-6 0,0-6-1 0,-4 6 0 0,3-6 6 16,-3 0 1-16,0 6 0 0,0 0 0 0,1-6-20 0,-1 6 0 15,0-6 0-15,-4 6 0 0,-3-6 0 0,7 0 0 0,-3 0 0 0,-4 0 0 32,7 5-23-32,-7-5-8 0</inkml:trace>
  <inkml:trace contextRef="#ctx0" brushRef="#br0" timeOffset="5241.679">11585 2198 589 0,'7'0'24'0,"0"6"-24"16,4 0 32-16,-4 0 2 0,4-6 0 0,-1 0 0 15,1 6-3-15,3-6-1 0,-4 0 0 0,5 0 0 16,-1 0-17-16,0 6-3 0,0-6-1 0,0 0 0 16,-3 0-29-16,-1 0-7 0</inkml:trace>
  <inkml:trace contextRef="#ctx0" brushRef="#br0" timeOffset="6424.03">12873 1919 988 0,'0'0'41'0,"-4"3"-33"16,1 9 21-16,-1-6 4 0,1 5 1 0,-1-5 0 16,4 6-1-16,0 0 0 0,0 2 0 0,0-2 0 15,0 6-10-15,0 0-3 0,4 2 0 0,-8 4 0 16,4-7-6-16,0 10-2 0,-3-10 0 0,-1 4 0 16,1-3 10-16,3-1 2 0,0 1 0 0,-4-3 0 15,1-4 2-15,3 1 1 0,-4-6 0 0,1 0 0 16,3-6 5-16,0 0 2 0,0 0 0 0,-4 6 0 15,4-6-6-15,-4 6 0 0,4-6-1 0,0 0 0 16,0 0-11-16,0 0-3 0,0 0 0 0,0 0 0 16,0 0-13-16,0 0 0 0,0 0 8 0,0 0-8 15,0 0 13-15,0-6 0 0,0 0 0 0,0 0 0 16,-3-12-13-16,3 7 0 0,0-4 0 0,-4-3 0 16,4 6 0-16,0-5 0 0,4 2 0 0,-4-3-10 15,0 7 10-15,3-1-8 0,1-9 8 0,0 10-8 16,-1-1 8-16,1-6 11 0,3 6-3 0,-4 4 0 15,4 2-8-15,-3 0 0 0,3 0 0 0,-4 0 0 16,1 6-32-16,3-6 2 0,-4 6 0 0,-3 0 0 16,7 6 14-16,-3 0 2 0,3 0 1 0,-3 6 0 0,3-4 13 15,0 4-12-15,0 6 12 0,-4-6-12 0,4 5 12 0,-3 4 0 16,-1-9 12-16,1 5-12 0,-1 4 0 0,1-4 0 16,0 1 0-16,-4 0 0 0,0-9 14 0,3-4-4 0,-3-5-1 0,0 0 0 15,0 0 0-15,0 0 0 0,0 0 0 16,0 0 0-16,0 0 15 0,0 0 4 0,0 0 0 0,-3-8 0 15,-1-4-28-15,4-6 0 0,0 1 0 0,0-4 0 16,4-3-14-16,-1 1-8 0,1 2-2 0,-1 4 0 16,1-1 0-16,3-2 0 0,0 8 0 0,0-6 0 15,0 6 6-15,0 1 1 0,0 2 0 16,0-3 0-16,0 6-2 0,0 0 0 0,0 6 0 0,0-6 0 16,0 6 5-16,0 0 1 0,4 0 0 0,-4 6 0 15,4-6 13-15,-1 6-9 0,1 0 9 0,-1 6-8 16,1-6 8-16,-1 2 0 0,-2 10 0 0,-1 0 0 15,3-6 10-15,-3 2 4 0,0 4 1 0,0-6 0 16,-3-1 13-16,3 10 4 0,-7-9 0 0,3-1 0 16,1 1-9-16,-4 3-2 0,4-3 0 0,-1 5 0 15,-3-5-13-15,4 6-8 0,-4-4 10 0,0-8-10 16,0 6 0-16,0-12 0 0,0 0-11 0,0 0 11 16,0 0-49-16,0 0-3 0,0 0 0 0,0 0 0 15,0 0-48-15,0 0-9 0,0 0-3 0</inkml:trace>
  <inkml:trace contextRef="#ctx0" brushRef="#br0" timeOffset="7012.383">13490 2001 1041 0,'0'0'29'0,"0"0"7"0,0 0-28 0,-7 0-8 0,7 0 0 0,-10 0 0 16,10 0 84-16,-7 0 16 0,7 0 4 0,-11 0 0 16,11 0-33-16,-7 6-7 0,0 0 0 0,-4 0-1 15,11-6-27-15,-7 6-6 0,7-6-1 0,-7 6 0 16,0 0-4-16,0 2-1 0,0 4 0 0,3-6 0 15,1 6-24-15,-4 0 0 0,3-1-14 0,1-5 5 16,3 9 9-16,-4-3 8 0,4-1-8 0,4-5 11 16,-4 12-11-16,3-9 0 0,-3 3 0 0,4-7 8 15,-1 1-8-15,4 0 0 0,0 6 0 0,-3-6 0 16,3-6-17-16,0 0-3 0,0 6 0 0,4-6 0 16,-4 0 7-16,0 0 1 0,3 0 0 0,1 0 0 15,-4-6 12-15,4 6 16 0,-1 0-3 0,1 0-1 16,-4 0-12-16,4-6 0 0,-4-6 8 0,0 6-8 15,0 0 0-15,-4 1 9 0,4-1-9 0,-3-6 8 16,3 9-8-16,-4-9 10 0,1 0-10 0,-1 7 10 16,-3-7-10-16,4 6 12 0,-4-9-12 0,0 9 12 0,3-5-12 0,1-1 0 15,-4 0 0-15,4-3 0 0,-4 4 0 16,0 5 0-16,0-6 0 0,0 6 0 0,0-6 0 0,0 12 0 16,0 0 0-16,0 0 0 0,-4-6 0 0,4 6 0 0,0 0 0 0,-4 0 0 15,4 0 0-15,-7-5 0 0,4 2 0 16,-4 3 0-16,0 0 0 0,3 0-11 0,-3 3 11 15,0 2-8-15,0 1 8 0,-3-6-10 0,2 6 10 16,-2-6-10-16,3 6 19 0,0 6 4 0,0-12 1 0,-4 6 0 16,1-6-43-1,2 6-9-15,-2-6-2 0,-1 0 0 16,1 0-11-16,3 0-2 0,0 0-1 0</inkml:trace>
  <inkml:trace contextRef="#ctx0" brushRef="#br0" timeOffset="7671.46">13783 2031 1241 0,'0'0'25'0,"0"0"8"0,0 0-33 16,0 0 0-16,0 0 0 0,0 0 0 0,0 0 53 0,0 0 4 0,0 0 1 0,0 0 0 15,0 0-6-15,-7 0 0 0,7 0-1 0,0 0 0 16,0 0-11-16,0 0-3 0,0 0 0 0,0 0 0 15,0 0-19 1,0 0-4-16,0 0-1 0,-4 6 0 0,4-6-3 0,-3 6-1 0,3-6 0 0,-4 2 0 16,4-2-9-16,0 0-11 0,0 0 3 0,-3 6 0 15,3 6-1-15,0-6 0 0,0 0 0 0,0 6 0 16,3-7 9-16,1 7 0 0,3-6 0 0,-3 9 0 16,3-3 15-16,0-1 8 0,0 7 1 0,0-3 1 15,0-4 1-15,0 1 0 0,0 6 0 0,0-6 0 16,0 2-14-16,0 4-4 0,4-12 0 0,-4 6 0 15,0-4 0-15,0 10-8 0,0-12 12 0,0 0-4 16,0 0 9-16,-4-6 2 0,5 6 0 0,-5-1 0 16,-3-5-9-16,0 0-2 0,0 0 0 0,0 0 0 15,0 0-8-15,0 0 10 0,4-5-10 0,-4 5 10 16,0-6 5-16,0 0 1 0,3-6 0 0,-3 0 0 16,0 3-7-16,0 4-1 0,-3-7 0 0,3 6 0 15,0-12-8-15,0 7 0 0,0-4 0 0,0 3 0 16,0-6 0-16,0 7 0 0,0-1 0 0,3 3 0 15,-3-3 0-15,4 1 0 0,-4-1 0 0,3 6 0 16,1-9 0-16,-4 3 0 0,3 1-9 0,1-7 9 16,-4 6 0-16,3 4 0 0,1-4-8 0,-1-6 8 15,1 6-10-15,-1 6 2 0,1-8 0 0,-1 2 0 16,5 6-10-16,-5-6-2 0,4 12 0 0,-7 0 0 16,0-6-13-16,4 1-3 0,-1-1-1 0,-3 6 0 15,0 0-29-15,0 0-6 0,7-12 0 0</inkml:trace>
  <inkml:trace contextRef="#ctx0" brushRef="#br0" timeOffset="8271.058">14295 2098 1196 0,'0'0'24'0,"0"0"8"16,-7 0-32-16,-1 0 0 0,1-6 0 0,4 6 0 16,-4 0 54-16,0-5 5 0,0-1 1 0,0 6 0 15,0 0-12-15,0 0-1 0,-1 0-1 0,-2 0 0 16,3 6-18-16,-4-6-4 0,1 0-1 0,-1 0 0 15,4 0-7-15,0 5-2 0,0-5 0 0,7 0 0 16,-7 6-14-16,3 0 0 0,1-3 0 0,-1 9 0 16,4 0 0-16,-3-6 0 0,3 5-10 0,-4 7 10 15,4-3 0-15,0 2 8 0,0 1 0 0,4-3 0 16,-4 2-8-16,0 1 0 0,0 0 8 0,0-7-8 0,0 4 19 16,3-3-1-16,-3 0 0 0,4-1 0 0,-1-2-2 15,-3 3 0-15,4-6 0 0,-4-6 0 16,0 0-4-16,0 0 0 0,0 0-1 0,0 0 0 0,0 0-1 15,7-6 0-15,0 0 0 0,4 0 0 0,-4-3-1 0,3-2 0 16,1-1 0-16,-1 0 0 0,-3-3-9 0,0 9 0 16,1-5 0-16,2-1 0 15,-3 6-25-15,0-12-1 0,0 7 0 0,0 2 0 0,0 3-6 16,0-12 0-16,1 12-1 0,-1 1 0 0,-4-7 8 0,1 9 1 0,-1-3 1 0,-3 6 0 16,0 0 11-16,0 0 1 0,0 0 1 0,0 0 0 15,0 0 10-15,0 0 0 0,0 0 0 0,0 0-8 16,0 9 23-16,4 3 5 0,-4-7 0 0,0 1 1 15,3 6 20-15,-3 0 4 0,0-3 1 0,4-3 0 16,-4 5-46-16,0-11 0 0,0 0 0 0,0 0 0 16,0 0 0-16,3 12 12 0,1-12-3 0,-4 0-1 15,7 6-20-15,-4-6-4 0,4 0 0 0,0 0-1 16,1 0-28 0,-1-6-6-16,0 6-1 0</inkml:trace>
  <inkml:trace contextRef="#ctx0" brushRef="#br0" timeOffset="9099.59">14538 1790 1409 0,'-7'6'29'0,"7"-1"7"0,-4 4-28 0,4-3-8 0,-3 0 0 0,-1 0 0 16,4-6 20-16,-3 12 2 0,-1-12 1 0,4 0 0 15,0 0-11-15,0 0-3 0,0 0 0 0,0 0 0 16,0 0-9-16,0 0 0 0,0 0 0 0,0 0 0 16,4 6 0-16,-1 5 0 0,1-5 0 0,-1 3 0 15,4 9 20-15,-3-7 1 0,7 1 1 0,-4 9 0 16,0-10 26-16,0 7 6 0,3 3 1 0,-3-4 0 16,0 1-15-16,0 0-2 0,1-4-1 0,-1 4 0 15,0 0-5-15,0-1-2 0,0-2 0 0,-4 3 0 16,4-1-6-16,-3-2 0 0,-4 3-1 0,3-7 0 15,-3 1-7-15,0 0 0 0,4-6-1 0,-4 3 0 16,0-9 5-16,0 0 2 0,0 0 0 0,0 0 0 16,0 0 23-16,0 0 5 0,0 0 1 0,0 0 0 15,0 0 0-15,0 0 0 0,0 0 0 0,0 0 0 0,-4-6-32 16,1-3-7-16,-1 3 0 0,1-6-1 0,-1 6-11 16,1 0 0-16,-1 1 0 0,1-1 0 0,-1-3 0 15,4 3-9-15,-3 0 9 0,3-6 0 16,0 6-8-16,0 6 8 0,-4-5 0 0,4 5 0 15,0-6-12-15,0 0 12 0,0 0-12 0,4-3 12 16,-4 9-11-16,0 0 11 0,0 0-10 0,0 0 10 0,3-3-12 0,1 0 12 16,-1 3-13-16,1 0 5 0,3 0 0 0,-4-6 0 0,4 6 0 0,0 0 0 15,-3 0 8-15,3 0-10 0,0 6 10 16,-3-6-10-16,3 0 10 0,0 3 0 0,-4-3-9 0,4 3 9 16,0 6 0-16,0-9 0 0,-3 0 0 0,3 0 0 15,0 6 0-15,-3-6 0 0,3 0-9 0,-4 0 9 16,1 6 0-16,-1-6 0 0,-3 0 0 0,4 6 0 15,-1-1-12-15,1 1-3 0,3 0 0 0,-7 0 0 16,3 3 6-16,-3-3 1 0,4 6 0 0,-4-7 0 16,0 7 8-16,3 6-12 0,-3-9 12 0,0 8-12 15,0-5 12-15,0 0 0 0,-3 0 8 0,-1-7-8 16,1 4 0-16,-1 3 0 0,4-12 0 0,-3 6 8 16,3-6-8-16,-7 6 11 0,7-6-11 0,0 0 12 15,-7 0-4-15,0 6 0 0,0-6 0 0,-4 0 0 16,-3-6-20-16,3 0-4 0,-3 0 0 0,-3-9-1 15,2 9-22-15,1-5-4 0,4-1-1 0,-4 6 0 16,7-6-118-16,-4 1-24 0,7 2-5 0</inkml:trace>
  <inkml:trace contextRef="#ctx0" brushRef="#br0" timeOffset="9626.367">14866 1749 1234 0,'0'0'25'0,"0"0"7"0,0 0-32 0,0 0 0 0,0 0 0 0,-3 5 0 16,3 1 79-16,-4 6 9 0,0-6 1 0,4 0 1 16,0 6-27-16,0-9-6 0,0-3-1 0,0 11 0 15,0-5-22-15,0 0-5 0,0-6-1 0,0 6 0 16,0-6-16-16,0 0-3 0,4 12-1 0,0-6 0 15,3-1-8-15,-4 1 0 0,4 3 0 0,0 3 0 16,0 0 0-16,0 5 0 0,0-5 0 0,0 9 0 16,0-4 0-16,1-5 0 0,-1 6 0 0,-4-4 0 15,4 4 13-15,-3 0 1 0,-1-7 0 0,1 4 0 16,-4 3-5-16,0-1-1 0,0-5 0 0,0 9 0 16,-4-10 20-16,4 7 3 0,0-3 1 0,4-3 0 15,-4-1-32-15,3-5 8 0,-3 6-8 0,4-6 0 16,-4 0 10-16,0 0-1 0,0-6 0 0,0 8 0 15,3-8-9-15,-3 0 0 0,0 6 0 0,0-6 0 16,0 0-48-16,0 0-9 0,0 0-2 0,0 0 0 16,0 0-23-16,4 0-5 0,-1-6-1 0,1 1 0 15,-1 2-144-15,1-3-28 0</inkml:trace>
  <inkml:trace contextRef="#ctx0" brushRef="#br0" timeOffset="10205.921">15064 2025 1655 0,'0'6'34'0,"-4"0"10"16,4 0-36-16,4-1-8 0,-4 4 0 0,3-3 0 15,1-6 40-15,-1 12 7 0,1-6 1 0,3 0 0 16,0-1-22-16,0 1-4 0,0 0-1 0,4-3 0 16,-4 9-7-16,0-12-2 0,3 0 0 0,-3 6 0 15,0-6-4-15,0 0 0 0,0 0-8 0,0 0 12 16,1 0-12-16,-1 0 9 0,3 0-9 0,1 0 8 16,-4 0-8-16,3-6 0 0,-3 6 9 0,1 0-9 0,-1-9 10 15,-4 9-2-15,4-3-8 0,-3 3 12 0,-4 0 0 0,0-3 0 0,0 3 0 16,3-6 0-16,-3 0 1 0,4 1 0 0,-4-7 0 15,0 0 0-15,-4 6-5 0,4 6 0 0,0 0-8 16,0 0 12-16,-3-6-12 0,3 6 0 0,-7-3 8 0,0 0-8 16,0 1-17-16,-4 2-7 0,4 0 0 0,0 0-1 31,-4 0-4-31,1 0-1 0,-1 2 0 0,0 1 0 0,1 0 22 0,3 3 8 0,-4-6 0 0,4 6-9 16,0 0 9-16,0 0 12 0,0 0-2 15,4 0-1-15,3-6-9 0,-4 5 0 0,4-5 0 0,0 0 0 16,-4 6 0-16,1 0 0 0,-1 9 0 0,4-9 0 15,0 0-12-15,0 0 1 0,4-1 1 0,3 1 0 32,-3 0-15-32,3 0-3 0,0 0-1 0,0 0 0 0,0 3 14 0,0-3 3 0,3-1 1 0,-3 1 0 15,4 6 11-15,3 0 0 0,-3-3 0 0,3-3 0 16,0 5 0-16,0-11 0 0,0 12 0 0,0-6 0 16,0 0 0-16,1 0 0 0,2 0 0 0,-3-1 0 15,0 1 0-15,4 3 0 0,-7 3 0 0,3-6 0 16,0-6-27-16,0 6-3 0,-4 0-1 0,5-6 0 15,-5 0-30-15,1 0-7 0,3 0 0 16</inkml:trace>
  <inkml:trace contextRef="#ctx0" brushRef="#br0" timeOffset="12005.761">18782 1772 1212 0,'0'12'51'15,"0"0"-41"-15,3-4 0 0,1 4 0 16,-1-6 0-16,1 6 0 0,0-6 26 0,-4-6 4 0,0 0 2 0,0 0 0 15,0 0-8-15,0 6-2 0,0-1 0 0,0-5 0 16,0 9 0-16,0-9 0 16,0 0 0-16,0 6 0 0,0-6-16 0,0 12-4 0,0-6-1 0,0 6 0 15,0-7-11-15,-4 7 0 0,4-3 0 0,0 9 0 16,0-1 0-16,0-5 0 0,0 9 0 0,0-4 0 16,-4 7 10-1,4-4-10-15,-3 4 12 0,-1-1-12 0,4 4 0 16,-3-4 0-16,-1 4 0 0,4-4 0 0,-3 1 13 0,3-9-4 0,-4 2-1 15,4 1 0-15,-3-6-8 0,3-7 0 0,3 1 0 0,-3-6-11 16,0 0 11-16,0 0 8 0,0 0-8 0,0 0 11 16,0 0-24-16,0-6-5 0,0 1-1 0,4-7 0 15,-1 6-142-15,1-12-29 16</inkml:trace>
  <inkml:trace contextRef="#ctx0" brushRef="#br0" timeOffset="12596.918">18902 2025 1326 0,'0'0'28'0,"0"6"5"0,-4 0-33 0,1 0 0 0,3-1 0 16,0-5 0-1,0 9 54-15,0-3 4 0,0 6 1 0,0-6 0 0,0 0-23 0,3-1-5 0,1 1-1 0,-1 0 0 16,1-3-15-16,3 9-3 0,0-12-1 0,0 0 0 16,0 6-11-16,0-6 8 0,4 0-8 0,-4 0 8 15,3 0 0-15,-3 0-8 0,0 0 12 0,1-6-4 16,2 6-8-16,-6-9 0 0,3 3 0 0,-4 0 8 15,4 0-8-15,-3 1 0 0,-1-7 0 0,1 0 0 16,-1 6-8-16,-3-3 8 0,0 4-10 0,0-1 10 16,0 0 0-16,0 0-9 0,-3 0 9 15,3 6 0-15,0 0 0 0,-4-6 17 0,4 6-2 0,-7 0-1 16,0-6 12-16,0 6 2 0,0-6 1 0,0 6 0 16,0 0 8-16,-4 0 2 0,4 6 0 0,0-6 0 15,-3 6-25-15,3-6-5 0,0 0-1 0,0 12 0 16,0-12-8-16,3 6 0 0,0 0 0 0,4-6 0 15,-3 6-15-15,3-6 5 0,0 5 1 0,0-5 0 16,0 9-3-16,3-3 0 0,-3-6 0 0,4 12 0 16,-4-12-3-16,4 0-1 0,-4 0 0 0,7 6 0 15,-4 0 0-15,1 5 0 0,-1-5 0 0,4-3 0 16,-3 9 16-16,-1-6-11 0,4 0 11 0,-3 0-10 16,3-1 10-16,-4 7 0 0,1 0 0 0,-1-3 0 15,1-3-14-15,0 5-1 0,-1-5 0 0,1 0 0 16,3 6-23-16,-4-6-5 0,1 3-1 0,-1 2 0 15,4-5-19-15,0 6-4 0,4-6-1 0,0 0 0 16,-1-6-45-16,1 0-10 0,3 0-1 0</inkml:trace>
  <inkml:trace contextRef="#ctx0" brushRef="#br0" timeOffset="13146.661">19442 2001 1258 0,'0'0'36'0,"0"0"7"0,0 0-35 0,-7-6-8 0,-1 6 0 0,5-8 0 16,-4 5 32-16,7 3 5 0,-7-3 1 0,0 3 0 15,0-6-10-15,0 0-3 0,0 6 0 0,7 0 0 16,-7-6 14-16,-4 6 2 0,4 0 1 0,0 6 0 15,0-6-14-15,-4 6-2 0,1 0-1 0,3 0 0 16,-4 2-25-16,4-8 0 0,-4 6 0 0,1 0 0 16,3 0 0-16,0 6 8 0,0-6-8 0,0-6 0 15,3 6 10-15,0 2-10 0,1-2 12 0,3 0-12 16,0 0 9-16,0 6-9 0,0-6 0 0,0-6 9 16,0 6 0-16,0-6 0 0,0 0 0 0,0 0 0 15,3 11-1-15,1-11 0 0,0 6 0 0,3-3 0 16,0 9 8-16,0-12 0 0,3 6 1 0,-3-6 0 15,4 6-17-15,-4-6 10 0,0-6-10 0,0 6 8 16,0 0-8-16,0 0 0 0,-3 0 0 0,3 0 0 16,-4 0 0-16,1-6 0 0,3 6 0 0,-7 0 0 15,3 0 0-15,5 6 0 0,-1-6 0 0,-4 6-11 0,4-6 11 0,0 6 0 16,-3-1 0-16,3 1-8 0,0-6 8 0,0 6 0 0,0 6 0 16,0-9 0-16,0 3 0 0,-3 0 8 0,3 5-8 15,-4-5 0-15,1 0 0 0,-1 6 8 0,1-6-8 0,-4 3 0 16,3-3 0-16,-3 5 0 0,4-5 0 0,-4-6 8 15,0 0-24-15,0 0-4 0,0 0 0 0,0 0-1 16,-4 12-23 0,1-6-4-16,-1 0 0 0,1 0-1 15,-1-1 3-15,-3-2 1 0,0 0 0 0,0 0 0 0,0-3 17 0,-4 0 4 0,1-3 1 0,3 0 0 16,-4 0-95-16,4 3-19 16</inkml:trace>
  <inkml:trace contextRef="#ctx0" brushRef="#br0" timeOffset="14619.398">20193 1919 1333 0,'0'0'56'0,"0"0"-44"15,-7 0-12-15,7 0 0 0,-4 3 0 0,4-3 0 16,0 0 0-16,0 0 0 0,-7 12 0 0,7-12 0 15,0 0 0-15,0 0 0 0,0 0 0 0,-7 0 0 16,7 0 0-16,-3 6 0 0,3-6 0 0,0 0 0 16,-7 5 0-16,3 1 12 0,1 0-2 0,-1 6 0 15,4 0 0-15,-3-3 0 0,3 2 0 0,-4 7 0 16,4-6-2-16,0 2 0 0,-3 4 0 0,6 0 0 16,-3-1 5-16,0 4 1 0,0-3 0 0,-3-7 0 15,3 7 6-15,0-9 0 0,0 3 1 0,-4-7 0 16,4-5 16-16,0 0 3 0,0 0 1 0,0 6 0 15,0-6 2-15,-3 6 0 0,3-6 0 0,0 0 0 16,0 0-27-16,0 0-4 0,0 0-2 0,0 0 0 16,0 0 8-16,0 0 2 0,0 0 0 0,0 0 0 15,0 0-9-15,0 0-2 0,0 0 0 0,-8 0 0 16,5-6-9-16,-1 0 0 0,1 1 0 0,-1-1 0 16,1 0 0-16,3-3 0 0,-4 3 0 0,4 0 0 15,0-6 0-15,0 7 0 0,0-1 0 0,0-6 0 16,0 3 0-16,0 3-9 0,4 0 9 0,-4 0 0 15,3 1-10-15,-3-1 10 0,4 0-8 0,3 6 8 0,-4-12-11 0,5 12 11 0,-1-6-13 16,0 6 5-16,0 0 8 0,3 0 0 0,1 0-9 0,-4 6 9 16,3-6 0-16,1 6 0 0,0 0 0 0,-1 0 0 15,1 0 0-15,-1-1 0 0,-3 1 0 0,4 3 0 16,-4 9 0-16,0-12 0 0,-3 5 0 0,-1 1 0 16,4 0 0-16,-3-3 8 0,-1 3-8 0,-3-7 0 15,4 1 0-15,-4-6 0 0,0 0 0 0,3 6 0 16,-3-6 8-16,0 0-8 0,0 0 0 0,0 0 8 15,0 0 3-15,0 0 0 0,0 0 0 0,0 0 0 16,0 0-3-16,0 0-8 0,0 0 12 0,0 0-4 16,-3-6-8-16,3 0 0 0,0 1 0 0,-4-1 0 15,4 0 0-15,0 6 0 0,0-6-9 0,0 6 9 16,0 0 0-16,0-3-8 0,0 3 8 0,4-12 0 16,-4 6-10-16,3 0 10 0,1 1-8 0,-1-7 8 15,1 6 0-15,-1-3-10 0,1 3 10 0,-4 6 0 16,7-6-10-16,-7 6 10 0,4-6-8 0,-4 6 8 15,7-5 0-15,0 5 0 0,-4-6 0 0,-3 6-8 16,0 0 8-16,7-6 0 0,-7 6 0 0,7 0-8 16,-7 0 8-16,7 0-10 0,4 0 10 0,-11 0-10 15,7 0 10-15,0 6-8 0,0-6 8 0,0 6-8 16,0-1 8-16,0 1 0 0,-3 0 0 0,3 9 0 0,-4-9 0 16,1 0 0-16,3 5 0 0,-3-5 0 0,3 12 0 0,-4-12 8 0,1 9-8 0,-1-10 0 15,1 7 0-15,-4 0 0 16,7-6 0-16,-7 0 0 0,3 3 0 0,1-4 0 0,-1 1 0 0,1-6 0 15,-1 12 0-15,1-12 0 0,3 6 0 16,-4 0 0-16,1-6-16 0,0 6-7 0,-4-6-1 16,0 0-1-1,3 0-91-15,4 0-17 0,-3 0-4 0</inkml:trace>
  <inkml:trace contextRef="#ctx0" brushRef="#br0" timeOffset="15250.186">20634 2098 1264 0,'-14'0'26'0,"14"0"7"16,0 0-33-16,0 0 0 0,0 0 0 0,0 0 0 15,0 0 42-15,0 0 2 0,0 0 0 0,0 0 0 16,0 0-22-16,0 0-4 0,0 0-1 0,0 0 0 16,0 0 3-16,0 0 1 0,0 0 0 0,0 0 0 0,0 0-21 15,0 6 0-15,3 0 0 0,4 3 0 16,-3-3 21-16,3 0 0 0,-3 0 0 0,3-1 0 16,0 1-3-16,3 0-1 0,-3 6 0 0,0-9 0 0,0 3 1 15,0 0 0-15,-7-6 0 0,0 0 0 16,0 0-8-16,0 0-2 0,0 0 0 0,0 0 0 0,15-9 10 15,-5 3 2-15,1-6 0 0,-1 0 0 0,-3 7-10 0,4-1-2 16,-8-6 0-16,5 3 0 0,-8 3-8 0,3 0 8 0,-3 0-8 0,0-5 8 16,0 5-8-16,-3 0 0 0,3 6 0 15,0-6 0-15,0 0 8 0,0 6 0 0,-4-6 0 0,4 6 0 16,-4-3-8-16,4 3 0 0,-3-5 0 0,-4 5 0 16,3 0 0-16,-3-6 0 15,0 6 0-15,0 0 8 0,0 0-8 0,0 0 0 16,4 0 0-16,-8 0 8 0,4 0-8 0,-4 0 0 0,4 6 0 15,-3-6-11-15,-1 0 11 0,4 2 0 0,-3 4 0 16,2 0-8-16,1 0 8 0,0-6 0 0,7 0 0 0,-3 12 0 16,-1 0 0-16,1-7-8 0,-1 7 0 0,4-6 0 15,0 9 8-15,0-3-8 0,0-1 8 0,0 1-8 16,4 0 8-16,-4 3 0 0,3-4 0 0,1 1 0 16,-1 0 0-16,1 0 0 0,-1-4 0 0,1 4 0 15,-1 0 0-15,5-12 0 0,-5 6 0 0,1 0 0 16,3 0 0-16,0-1 0 0,0-2 0 0,0 3 0 15,3 6-11-15,1-12 11 0,0 0-13 0,-1 6 5 16,4 0 8-16,-3-6 0 0,-1 6 0 0,1 0 0 16,0-6-36-16,-1 5-4 0,1-5-2 0,-1 6 0 15,1-6-38-15,-4 0-8 0,4 0-2 0</inkml:trace>
  <inkml:trace contextRef="#ctx0" brushRef="#br0" timeOffset="15688.236">20927 2160 1379 0,'0'0'58'0,"0"6"-46"16,0-6 26-16,-4 9 6 0,4-9 0 0,0 12 1 15,0-7-12-15,-3 1-2 0,3 6-1 0,0 0 0 16,0-6-1-16,0 0 0 0,0-6 0 0,0 8 0 16,0-8-5-16,0 0-2 0,0 0 0 0,0 6 0 15,0-6-10-15,3 12-3 0,1-6 0 0,-4 0 0 16,3 0-1-16,1 0 0 0,-1-1 0 0,1 1 0 16,-1-3-8-16,1 9 0 0,-1-6 9 0,-3 0-9 15,4 0 8-15,0-6-8 0,-1 6 10 0,4-1-10 16,0-5 12-16,0 6-4 0,7-6-8 0,-3 0 12 15,3 0-12-15,-3 0 8 0,3-6-8 0,0 1 0 16,-4-1 12-16,5 0-4 0,-1 0-8 0,-4 0 12 16,1-9-4-16,3 9 0 0,-3-5-8 0,-4 5 12 15,0-6 11-15,0 0 1 0,-4 1 1 0,4 2 0 16,-3-3-25-16,-1-6-16 0,1 7 3 0,-4-4 0 16,3 3 13-16,-3-6 0 0,0 7 0 0,0-1 0 15,0 0-28-15,-3 3-10 0,-1-8-2 0,1 11 0 16,-1-6-128-16,-3 0-27 0,0 6-5 0</inkml:trace>
  <inkml:trace contextRef="#ctx0" brushRef="#br0" timeOffset="16427.285">21255 1716 1257 0,'0'0'53'15,"0"0"-42"1,0 0 33-16,0 0 6 0,0 0 2 0,0 0 0 15,0 12-28-15,0-6-4 0,0 9-2 0,0-4 0 16,3-5 10-16,-3 6 1 0,4 6 1 0,-1-10 0 16,-3 4-10-16,4 0-1 0,-1 6-1 0,1-7 0 15,0 4 5-15,-1 3 1 0,4-1 0 0,0-5 0 16,-3 9-2-16,-1 2 0 0,1-2 0 0,3 2 0 16,-4 1 0-16,1-7 0 0,-1 10 0 0,1-4 0 15,-1-2-9-15,1 2-1 0,0 4-1 0,-1-4 0 16,1 1 1-16,-1-9 0 0,1 2 0 0,-1 1 0 15,-3-12 4-15,4 6 2 0,-4-7 0 0,0-5 0 0,0 0 2 16,0 0 0-16,0 0 0 0,0 0 0 16,0 0 21-16,0 0 5 0,0 0 1 0,0 0 0 15,0 0-19-15,0 0-4 0,0 0-1 0,3-5 0 16,-3-1-15-16,4-6-8 0,-4-6 8 0,0 7-8 0,0 2 0 0,0-3 8 16,0 0-8-16,0 0 0 0,3 1 0 0,1-1 0 0,-4-3 0 0,3 3 0 15,1 1-16-15,-1-1 1 0,4-9 1 0,-3 10 0 16,0-1-7-16,-1 0-2 0,1 6 0 0,-1 0 0 15,1 0 4-15,-1 4 1 0,1-4 0 0,-1 0 0 16,1 6 6-16,3 0 2 0,0 0 0 0,0 0 0 16,-4 6-1-16,4-6 0 0,1 6 0 0,-1-1 0 15,0 4 3-15,3 9 0 0,1-6 0 16,-1-1 0-16,1 10 8 0,-4-3 0 0,0-1 0 16,0 4 0-16,0-4 0 0,-3 7 0 0,-1-12 0 0,4 8 8 15,-7-2-8-15,4 0 9 0,-1 8-9 0,-3-14 10 16,4 5-10-16,-4-2 0 0,3 3 0 0,-3-6 0 15,-3-1 0-15,3 1 8 0,0-3-8 0,-4-3 8 16,4-6 7-16,0 0 1 0,0 0 0 0,-10-3 0 16,-1 0 7-16,1 0 1 0,-5-3 1 0,1 0 0 15,0-11-13-15,4 5-4 0,-1-6 0 0,-3 3 0 16,-4 4-16-16,4-7-4 0,-3 3-1 0,-1 4 0 16,0-1-26-16,1-6-5 0,3 1 0 0,3 2-1 15,0-3-56-15,1 12-11 0,6-5-3 0</inkml:trace>
  <inkml:trace contextRef="#ctx0" brushRef="#br0" timeOffset="16962.55">21509 1637 1219 0,'0'0'52'16,"0"0"-42"-1,0 0 29-15,0 0 5 0,0 0 2 0,0 0 0 16,0 0-24-16,0 0-5 0,-4 12-1 0,4-12 0 16,-3 5 0-16,3-5-1 0,0 0 0 0,3 6 0 15,1 0 13-15,-1 0 4 0,1 3 0 0,3-3 0 16,-4 11 12-16,5-5 4 0,-1 0 0 0,0 9 0 16,0-4-3-16,0-5 0 0,0 9 0 0,0 2 0 15,0-5-4-15,-4 2-1 0,5 4 0 0,-1-1 0 16,0-2-22-16,-4 2-5 0,4 1-1 0,-3 2 0 15,-1 4 4-15,4-4 0 0,0 4 0 0,0 2 0 16,-3-3-5-16,3-2-1 0,0-4 0 0,-3 1 0 16,3 2-10-16,-4 4 10 0,1-13-10 0,-1 10 10 15,4-10 7-15,-3 4 2 0,-1-971 0 0,1 1935 0 16,-1-973-19-16,-3-6 0 0,0 0 0 0,0-6 0 0,0 0 0 0,0 0 0 16,0 0 0-16,0 0 0 0,0 0-13 0,0 0-7 0,0 0 0 15,0 0-1 1,0 0-17-16,0 0-3 0,0 0-1 0,0-6 0 15,-3 0-18-15,3-6-3 0,-4 1-1 0,4-1 0 16,-3 0-50-16,6 3-10 0,-3-3-3 0</inkml:trace>
  <inkml:trace contextRef="#ctx0" brushRef="#br0" timeOffset="17561.449">21717 2187 1190 0,'0'0'33'0,"0"0"9"0,0 0-34 16,0 0-8-16,0 0 0 0,0 0 0 15,0 0 76-15,0 0 14 0,0 0 2 0,0 0 1 16,0 0-33-16,0 0-6 0,4 5-2 0,-1 1 0 15,4 0-14-15,0-6-3 0,0 6-1 0,0 0 0 16,4 0-34-16,-1-6 0 0,5 6 0 0,-5 0-9 0,1-3 9 0,-1 2 9 0,1 1-1 0,-1-6-8 16,1 0 14-16,-4 0-4 0,0 0-1 0,0 0 0 15,0 0-1-15,-7 0-8 0,4 0 12 0,-4 0-4 16,7 0-8-16,-7 0 10 0,3 0-10 16,-3 0 10-16,4-6 3 0,-4 6 1 0,0 0 0 0,0-8 0 15,0 2-1-15,0 0 0 0,-4 6 0 0,4-6 0 16,0-6-13-16,-3 12 0 15,3-6 8-15,0 6-8 0,0 0 0 0,0-6 0 0,0 6 8 0,-7 0-8 16,3-5 0 0,-3 5 0-16,4-6 0 0,3 6-10 0,-7 0-2 0,3-6-1 0,4 6 0 0,-7 0 0 15,7 0-3-15,-7 0 0 0,7 0 0 0,-4 0 0 16,4 0 16-16,-7 0 0 0,7 0-10 0,-7 0 10 16,7 0 0-16,-7 0-11 0,0-3 11 0,7 3-8 15,0 0 8-15,-7 9-10 0,0-3 10 0,4-6-10 16,-4 11 1-16,3-5 0 0,4 6 0 0,-4-6 0 15,4 3 9-15,0 2-13 0,0 7 5 0,4-6 8 16,-4 5-9-16,4 4 9 0,-1-3 0 0,1-1 0 16,-1 4 0-16,1-9 0 0,3 5 10 0,-4 1-2 15,4-9-8-15,0 8 12 0,0-5-4 0,0 0 0 16,4-6-8-16,-4 0 8 0,0 0-8 0,0-4 8 16,4-2 4-16,-1 0 2 0,5 0 0 0,-5-2 0 15,4-1-26-15,0 0-6 0,0-3-1 0,1 0 0 16,-5 0-41-16,4 0-9 0,-3-6-2 0</inkml:trace>
  <inkml:trace contextRef="#ctx0" brushRef="#br0" timeOffset="18139.102">22154 2043 1393 0,'0'0'28'0,"0"0"9"0,0 0-29 0,-7-6-8 0,7 6 0 0,-7 0 0 16,7 0 60-16,0 0 12 0,-7-6 1 0,7 6 1 16,0 0-10-16,-7 0-1 0,7 0-1 0,0 0 0 15,0 0-14-15,0 0-4 0,0 0 0 0,-10 0 0 16,10 0-23-16,-7 0-5 0,7 0 0 0,-7 6-1 15,-1 0-15-15,8-6 0 0,-7 5 0 0,0 4 0 16,4-3 0-16,-1 6 0 0,1 0 0 0,3-1 0 16,-4-5 9-16,1 9-1 0,3-3 0 0,-4-1 0 15,4-5-8-15,0 12 0 0,0-12 0 0,4 3 0 16,-4-3 0-16,0-6 0 0,3 5 0 0,1 1 0 16,-4-6 0-16,3 6 0 0,1-6 0 0,-1 0 0 15,1 6 0-15,-1 0 0 0,4-6 0 0,-3 0 0 16,3 0-17-16,-3 0-9 0,3 0-2 0,0 0 0 15,-4-6 11-15,4 6 1 0,-7 0 1 0,7-6 0 16,4 6 3-16,-4 0 0 0,4 0 0 0,-4 0 0 16,3 0 12-16,-6 0-9 0,-4 0 9 0,7 0-8 0,0 0 8 0,0 6 0 15,0 0 0-15,0-6 0 0,4 6 0 0,-4 0 0 16,3-3 10-16,-3 8-10 0,0-5 27 0,-3 0-1 16,3 6 0-16,0-6 0 0,-4 0 7 15,1 0 2-15,3 5 0 0,-3 4 0 0,-1-3-11 16,1 0-3-16,-1-1 0 0,1 4 0 0,-4-3-21 15,3-6 0-15,-3 5 0 0,0-5-12 16,0-6 4-16,0 12 0 0,-3-6 0 0,3-6 0 16,0 0-16-16,0 0-2 0,0 0-1 0,-7 6 0 15,7-6-34-15,-7 3-7 0,-4-3-2 0,0 0 0 16,11 0-118-16,0 0-24 0,0 0-5 0</inkml:trace>
  <inkml:trace contextRef="#ctx0" brushRef="#br0" timeOffset="23237.845">22871 2013 802 0,'0'0'22'0,"0"0"6"0,0 0-28 0,0 0 0 0,0 0 0 0,0 0 0 16,0 0 69-16,0 0 8 0,0 0 2 0,0 0 0 15,0 0-35-15,-7 0-8 0,7 0 0 0,0 0-1 16,0 0-14-16,0 0-2 0,0 0-1 0,0 0 0 16,0 0-18-16,7 0 10 0,0 0-10 0,0 0 8 15,0 0-8-15,0 0 0 0,3 0 0 0,-3 6 0 16,4-6 0-16,0 6-17 0,-1-6 4 0,4 6 1 15,-3-6 12-15,-1 0 0 0,1 0 0 0,0 0 0 16,-1 6 0-16,-3-6-9 0,4 0 9 0,-4 0-8 16,0 6-60-16,4-6-12 0,-1 2-3 0</inkml:trace>
  <inkml:trace contextRef="#ctx0" brushRef="#br0" timeOffset="23560.974">22800 2216 1220 0,'0'0'34'0,"0"0"9"0,0 0-35 0,0 0-8 0,0 0 0 0,0 0 0 16,0 0 47-16,0 0 7 0,0 0 2 0,0 0 0 15,0 0-30-15,7 0-6 0,0 0 0 0,4 0-1 16,-1 0-19-16,1 0 10 0,3 0-10 0,0 0 8 16,0 0-8-16,0 0 0 0,4-6 0 0,0 6 0 15,-4-6-39-15,3 6-9 0,1 6-3 0</inkml:trace>
  <inkml:trace contextRef="#ctx0" brushRef="#br0" timeOffset="24443.469">24423 1599 1212 0,'0'0'51'0,"0"0"-41"15,-7 0 27-15,0-6 6 0,0 6 1 0,0 0 0 16,0-6-20-16,-1 0-3 0,1 0-1 0,0 0 0 16,-3 0-20-16,3 6 0 0,-4-6 0 0,1 1-8 15,-1-4-2-15,0 9 0 0,-3-6 0 0,4 0 0 31,-8 0 10-31,4 6-12 0,-4-6 12 0,1 0-12 16,-4 6 12-16,3 0-8 0,0 6 8 0,-3 0-8 0,3 0 8 0,-3 6 14 0,4 2-3 0,-1-2-1 16,0 0 22-16,1 0 4 0,-1 5 0 0,4-2 1 15,-4 3 3-15,4-1 1 0,4-5 0 0,-1 3 0 16,0 2-16-16,4 1-3 0,0-6-1 0,0 3 0 16,4 2-21-16,3-5 0 0,-4 6 0 15,4-4 0-15,4-2 0 0,-1 6-12 0,1-7 2 0,3 1 0 16,0 9 10-16,0-4 0 0,4 1 0 15,-4 8 0-15,3-8 0 0,1 6 0 0,-4 2 0 16,0-2 0-16,3-4 0 0,-2 4 0 0,-1-7 0 0,3 10 0 16,-3-10 0-16,0 7 8 0,0-3-8 0,0-4 0 15,-3 7 0-15,-1-4 8 0,1 4-8 0,-1-12 0 16,1 2 0-16,-4 4 0 0,4-6 0 0,-4-6 0 16,0-1-13-16,0-5-7 0,0 0-2 0,0 0 0 15,0 0-19-15,0 0-4 0,7-5-1 0,-4 5 0 16,1-6-28-16,-1 0-6 0,1-6 0 0</inkml:trace>
  <inkml:trace contextRef="#ctx0" brushRef="#br0" timeOffset="24787.757">23869 2057 1212 0,'0'0'51'0,"0"0"-41"15,0 0 30-15,0 0 7 0,0 0 1 0,0-9 0 16,3 6-26-16,1 1-5 0,0-4-1 0,-1 0 0 16,1 6-16-16,3 0 8 0,0 0-8 0,0-6 0 15,0 6 10-15,0-6-10 0,0 0 8 0,0 0-8 16,4 6 0-16,-4-6 0 0,7 6 0 0,-4 0 0 15,-3 0 0-15,4 6 0 0,0-6 0 0,-4 6 0 16,3-6 0-16,1 6 0 0,-1-6 0 0,1 6 0 16,-1-6 0-16,1 6 0 0,0-6 0 0,-4 6 0 15,3-6-18-15,1 6 4 0,-1-4 1 0,5 10 0 16,-5-6-28-16,4 6-6 0,-3-6-1 0,3 5 0 16,-3 1-42-16,3-9-9 0,-4 9-1 0</inkml:trace>
  <inkml:trace contextRef="#ctx0" brushRef="#br0" timeOffset="25194.705">24232 2119 1378 0,'-3'12'28'0,"3"-12"8"0,-4 6-28 15,4-1-8-15,4 1 0 0,-4 6 0 0,0-6 37 0,0 0 7 16,3 3 0-16,1-3 1 0,-4-1-10 16,3 1-3-16,1 0 0 0,-1 6 0 0,1-6-8 0,3 0-1 0,-3-3-1 0,-1 0 0 15,4 0-10-15,0-3-3 0,0 0 0 0,0 0 0 16,0 0 3-16,0 5 0 0,0-5 0 0,0 6 0 16,4-6-12-16,-4 0 0 0,0 0 0 0,0 0 0 15,0 0 0-15,0 0 0 0,4 0 11 0,-4-6-11 16,0 6 12-16,4-8-3 0,-1 2-1 0,-3 0 0 15,4 0 0 1,-4-6 0-16,4 6 0 0,-4-5 0 0,0-1 0 0,0 3-8 0,3-3 12 0,-3 0-4 16,0 7 1-16,-3-7 0 0,-1-3 0 0,1 3 0 15,-1 1-9-15,-3-1 8 0,0 0-8 0,4-3 8 16,-8 4-16-16,4 5-4 0,-3-12-1 0,3 12 0 16,-4 0-32-16,4 6-7 15,0 0 0-15,-3-6-1 0,3 6-27 0,-7-8-4 0,7 8-2 0,-4-3 0 16,1 0-59-16,-1-9-12 0,4 6-3 0</inkml:trace>
  <inkml:trace contextRef="#ctx0" brushRef="#br0" timeOffset="25689.026">24532 2075 942 0,'0'0'20'0,"0"0"4"0,0 0-24 16,0 0 0-16,4 0 0 0,-1 0 0 0,-3 0 51 0,7 0 5 0,-3 0 2 0,-4 0 0 16,7 0-20-16,-7 0-4 0,3 6-1 0,-3-6 0 15,7 6 1-15,-3 5 0 0,3-5 0 0,-3-3 0 16,-1 9-4-16,1-6-1 0,-1 0 0 0,1 0 0 16,-1-1-8-16,1 7-1 0,-1-6-1 0,1 3 0 15,-1-3-11-15,1 0-8 0,3 0 12 0,-7-6-12 16,3 5 9-16,-3-5-9 0,0 0 0 0,0 0 9 15,0 0 3-15,0 0 0 0,0 0 0 0,0 0 0 16,0 0-3-16,0 0 0 0,0 0 0 0,0 0 0 16,0 0 0-16,0 0 0 0,0 0 0 0,0 0 0 15,0 0 0-15,0 0 0 0,0 0 0 0,-3 0 0 16,-1-5-9-16,-3-1 12 0,4-3-12 0,-4 3 12 16,3 0-3-16,-3-973 0 0,0 1940 0 0,0-966 0 15,7 5-9-15,-4-6 10 0,1 0-10 0,-4 0 10 16,3-6-10-16,1 3 0 0,-4 3 0 0,3-5 0 15,1 5 10-15,-1-6 0 0,4 0 0 0,-3 6 0 16,3 4-10-16,0-10 0 0,0 6 0 0,0 0 0 16,0 0 0-16,0 6 0 0,3-6 0 0,-3 0 0 0,4 0 0 15,3 6 0-15,-4-8 0 0,4 5 0 0,-3 0-20 16,3 3-2-16,0-12-1 0,0 12 0 0,0-6 14 16,0 6 9-16,4-6-12 0,-4 6 12 15,3 0-39-15,-3 0-1 0,4 0 0 0,0 0 0 16,-1 6-136-16,1-6-27 0</inkml:trace>
  <inkml:trace contextRef="#ctx0" brushRef="#br0" timeOffset="26375.97">24864 2019 1279 0,'0'0'26'0,"0"0"8"0,0 0-34 0,-7 6 0 0,3 0 0 0,4-6 0 15,-7 6 52-15,7-6 4 0,0 0 1 0,-3 6 0 16,3-4-22-16,0 10-5 0,0-12-1 0,0 6 0 15,0 6-11-15,0-12-2 0,3 6-1 0,1 0 0 16,-1-1-15-16,1 1 0 0,-1 3 8 0,1 3-8 16,-1-6 8-16,1 6-8 0,-1-7 11 0,1 1-11 15,-1 0 0-15,1 6 0 0,-1-9 0 0,1 3 0 16,0 0 8-16,-4-6-8 0,0 0 0 0,0 0 0 0,0 0 10 16,0 0-2-16,0 0 0 0,0 0 0 0,3 6 3 0,-3-1 0 0,0-5 0 15,0 0 0-15,0 0-2 0,0 0 0 0,0 0 0 16,0 0 0-16,0 0 23 0,0 0 4 0,0 0 0 0,0 0 1 15,0 0 17-15,0 0 3 0,0 0 1 0,0 0 0 16,-7-5-46-16,3-1-12 0,1-3 0 0,-1 3 0 16,1-6 0-16,-1 6 0 0,1-5 0 0,3-1 0 15,-4 6 0-15,1-6 0 0,3 3 0 0,0 3 0 16,-4 1-16-16,4-7 5 0,0 0 1 0,0 6 0 16,0 0 10-16,0 0 0 0,0 4 0 0,0-4-8 15,4 0 8-15,-4 0 0 0,0 0-9 0,0 6 9 16,0 0-8-16,0 0 8 0,7-6-10 0,-7 6 10 15,7 0-13-15,0 0 3 0,0-6 1 0,0 6 0 16,0 0 9-16,4 0-13 0,-1 0 5 0,1 0 8 16,-1 0-10-16,1 0 10 0,0 6 0 0,-1-6-9 15,-3 6 9-15,0 0 0 0,0-6 0 0,4 6-8 16,-4-6 8-16,4 6 0 0,-1 0 0 0,-3 2 0 16,0-2 0-16,0 6 0 0,0-6 0 0,-3 6 0 15,3-7 0-15,-4 1 0 0,5 0 0 0,-1 0 0 16,-4 3 0-16,1 3 0 0,-1-6 0 0,1-1 0 15,-1 1 0-15,-3-6 8 0,0 0-8 0,0 6 0 16,0 6-30-16,0-6-10 0,0 3-3 0,4-3 0 16,-4-1-105-16,3 1-20 0,-3 0-5 0,0-6-1 15,0 0-41-15,4 6-8 0</inkml:trace>
  <inkml:trace contextRef="#ctx0" brushRef="#br0" timeOffset="26665.153">25255 2037 1250 0,'0'0'26'0,"-3"6"6"0,3-6-32 0,-4 5 0 0,1 4 0 0,-1-3 0 15,4 6 55-15,0-6 5 0,0 0 0 0,0 5 1 16,0-2-29-16,4 3-5 0,-4 0-2 0,3-1 0 16,-3 1-4-16,4 3-1 0,-4-3 0 0,0-6 0 15,3 5-20-15,-3-5 0 0,4 6 0 0,-1-6-12 16,-3 0 12-16,4-3 14 0,3 0-3 0,-3 0-1 16,-1 2-40-1,1-5-8-15,3 6-2 0</inkml:trace>
  <inkml:trace contextRef="#ctx0" brushRef="#br0" timeOffset="27340.288">25269 1772 512 0,'0'0'10'0,"0"0"4"0,0 0-14 15,0 0 0-15,0 0 0 0,0 0 0 0,0 0 64 0,0 0 9 0,0 0 3 0,0 0 0 16,0 0 20-16,0 0 5 0,0 0 1 0,0 0 0 16,0 0-2-16,0 0-1 0,0 0 0 0,0 0 0 15,0 0-54-15,0 0-10 0,0 0-3 0,0 0 0 16,0 0-23-16,0 0-9 0,0 0 0 0,0 0 9 15,0 0-121-15,0 0-25 0</inkml:trace>
  <inkml:trace contextRef="#ctx0" brushRef="#br0" timeOffset="27832.024">25583 1654 1212 0,'0'6'51'0,"-3"6"-41"15,-1-3 43-15,4 3 9 0,-3-1 2 0,-1 1 0 16,4-6-14-16,0 6-2 0,0 3-1 0,4-4 0 16,-4 1-15-16,0-6-4 0,3 6 0 0,1-6 0 15,-4 2-3-15,3-2-1 16,1 6 0-16,3-6 0 0,-3 12-12 0,-1-13-2 0,4 4-1 0,-3 3 0 15,-1 6 0-15,4-1 0 0,-3-2 0 0,-1 8 0 16,4-11-1-16,-3 12-8 0,-1-10 12 0,4 4-4 16,-7 0-8-16,4 2 0 0,0 4 9 0,-4-7-9 15,3 1 16-15,-3 9-2 0,4-10 0 0,-1 1 0 16,-3-3 2-16,0 2 0 0,0 1 0 0,0-9 0 16,0 8-16-16,4-5 8 0,-4 0-8 0,0-6 0 15,3 5 0-15,-3-5 0 0,0-6 0 0,0 0 0 16,0 0-34-16,-3 9-13 0,3-9-2 0,0 0-1 15,0 0-48-15,0 0-10 0,0 0-1 0</inkml:trace>
  <inkml:trace contextRef="#ctx0" brushRef="#br0" timeOffset="28147.338">25488 1995 1212 0,'0'0'51'16,"-3"0"-41"-16,-4 0 85 0,0 0 17 15,7 0 3-15,0 0 1 0,0 0-61 0,0 0-12 0,0 0-3 0,0 0 0 16,0 0-12-16,0 0-4 0,0 0 0 0,0 0 0 16,0 0-24-16,0 0 0 0,7 6 0 0,0-6 0 15,0 0-14-15,3 6-8 0,1-6-2 0,-1 6 0 16,5-6 24-16,-5 6 0 0,1 0-9 0,3 0 9 15,-4-6 0-15,1 0 0 0,3 0 0 0,-3 0 0 16,-1 6 0-16,-3-6 0 0,4 0 0 0,0 6 9 16,-4-6-9-16,3-6-11 0,-3 6 3 0,4 0 0 15,-4 0-34 1,3 0-6-16,1 0-2 0,-4 0 0 0,4 0-93 16,-4 0-18-16,3 0-4 0</inkml:trace>
  <inkml:trace contextRef="#ctx0" brushRef="#br0" timeOffset="28568.48">25862 2081 1549 0,'0'0'44'0,"0"0"9"16,0 0-42-16,0 0-11 0,0 0 0 0,0 0 0 15,0 0 53-15,0 0 9 0,0 0 2 0,0 0 0 0,0 0-36 0,0 0-8 0,0 0 0 16,0 0-1-16,-3 6-19 0,-1-1 0 0,4 1 0 0,0 3 0 15,0 3 0 1,0-6 0-16,4 0 8 0,-1 0-8 0,1-1 9 16,-1 1-1-16,4 0-8 0,0 0 12 0,0 3 0 0,0-3 0 0,0 0 0 15,1 0 0 1,2-1-4-16,-3-966 0 0,4 1934-8 0,-4-973 12 0,3 12-2 0,1-12-1 0,3 6 0 16,-3-6 0-16,-4 0-1 0,3 0 0 15,-3 0 0-15,0 0 0 0,0-6 0 0,4 6 0 16,-4 0 0-16,4-6 0 0,-4 0 1 0,-4 6 0 0,4-6 0 0,-3 6 0 15,-4-6 3-15,3 1 0 0,1-1 0 0,-4-3 0 16,0 3 9-16,0-6 3 0,0 0 0 0,0 1 0 16,-4-1-7-16,1-3-1 0,-1 3 0 0,1-5 0 15,-4 5-16-15,0-6-19 0,0 10 4 0,0-4 1 16,0-6-42-16,-1 6-9 16,5 4-2-16,-4-4 0 0,3 6-23 0,4-6-5 15,-3 6-1-15,3 6 0 0,0 0-9 0,0 0-3 0,0-6 0 16,0 6 0-16,0 0 19 0,0 0 3 0,0-5 1 0</inkml:trace>
  <inkml:trace contextRef="#ctx0" brushRef="#br0" timeOffset="29129.33">26211 2019 1370 0,'0'0'39'0,"0"6"8"0,-3 0-38 0,3 6-9 0,0-7 0 0,0 4 0 16,0-3 52-16,0 6 9 0,3-6 2 0,-3 0 0 15,4-1-25-15,-4 1-5 0,0 0-1 0,0-3 0 16,0 9-8-16,3-6-1 0,-3 0-1 0,0 5 0 16,0-11-10-16,4 6-3 0,-4 0 0 0,4 0 0 15,-4-6-9-15,3 6 0 0,-3-6 0 0,0 0 8 16,0 0-8-16,0 0 0 0,0 0 0 0,0 0 0 16,0 0 0-16,0 0 8 0,0 0-8 0,0 0 0 15,0 0 33-15,0 0 2 0,0 0 0 0,0 0 0 16,0 0 5-16,-3-6 2 0,3-6 0 0,-4 6 0 15,0-5-26-15,1-1-4 0,-1-3-2 0,1 9 0 16,3-5-10-16,-4-1 0 0,4 0 0 0,-3 0 0 16,3 6 0-16,-4 4 0 0,4 2 0 0,0-6 0 15,0 0 0-15,0 0 0 0,0-6 0 0,0 6 0 16,0 6-12-16,4-6 12 0,-4 6-10 0,0 0 10 16,0 0-9-16,0 0 9 0,0 0-8 0,0 0 8 15,0 0-12-15,0-6 4 0,3 6 0 0,-3 0 0 16,4-5-6-16,-4 5-1 0,0 0 0 0,3-3 0 15,-3 3-5-15,7-3-2 0,1 3 0 0,-1 0 0 16,0 0-21-16,0-3-4 0,0 3-1 0,3 0 0 16,1 0-24-16,-1 3-4 0,1 0-2 0,0 0 0 15,-1 2-121-15,1-5-24 0</inkml:trace>
  <inkml:trace contextRef="#ctx0" brushRef="#br0" timeOffset="29609.95">26374 2092 1534 0,'0'0'32'0,"0"0"8"0,0 0-32 0,0 0-8 0,0 0 0 0,0 0 0 15,0 0 0-15,0 6 11 0,0-6-11 0,3 6 12 16,-3-6-12-16,7 15 0 0,0-15 9 0,-3 6-9 15,3-6 17-15,0 0-1 0,-4 0 0 0,-3 0 0 16,8 0-7-16,-8 0-1 0,7 0-8 0,-7 0 12 16,7-6-4-16,-4-3-8 0,4 3 11 0,0 6-11 15,-3-6 11-15,3 0-11 0,0 6 10 0,-4-5-10 16,-3 5 15-16,0 0-3 0,0 0-1 0,0 0 0 16,0 0 13-16,0-6 4 0,-3 0 0 0,3 6 0 15,-4-12 0-15,4 12 0 0,-7 0 0 0,7 0 0 16,0 0-10-16,-3-12-2 0,3 12 0 0,0 0 0 15,0 0-16-15,-4-6 0 0,4 6 0 0,-10 0 0 16,3-2 0-16,-4 2 0 0,4 0 0 0,-4 0 0 16,1 0 0-16,3 0-12 0,-4 0 0 0,4 2 0 15,-3-2-8-15,-1-2 0 0,4 2-1 0,-4 0 0 16,4 0 21-16,0 0-9 0,7 0 9 0,-7 0 0 0,7 0-16 16,0 0 4-16,0 0 1 0,0 5 0 0,0 4-5 0,4 9 0 15,-1-6-1-15,4-1 0 0,4 10 6 16,3-3 2-16,0-1 0 0,0 1 0 0,4 2 9 15,-1-2 0-15,-2 0 0 0,2 2 0 0,4-2-9 0,-3 0-3 16,7-4-1-16,-4 4 0 16,4 0-34-16,-4-7-6 0,3 1-2 0</inkml:trace>
  <inkml:trace contextRef="#ctx0" brushRef="#br0" timeOffset="31076.627">7243 3142 899 0,'0'0'25'0,"-8"0"7"0,1-6-32 0,7 6 0 0,-7 0 0 0,7 0 0 16,-7 0 75-16,7 0 9 0,-10-6 1 0,10 6 1 16,0 0-27-16,-7 0-6 0,7 0-1 0,0 0 0 15,-7 0-26-15,7 0-6 0,0 0 0 0,0 0-1 16,0 0-11-16,0 0-8 0,0 0 12 0,0 0-12 15,0 0 12-15,0 0-12 0,0 0 12 0,0 0-12 16,-4 6 11-16,4 6-11 0,0-6 10 0,0 0-10 16,0 2 32-16,0 4 0 0,4 0 0 0,-1 6 0 0,1-7 2 15,-1 1 1-15,1 9 0 0,-1-10 0 0,1 7-12 0,-4 3-3 16,3-10 0-16,-3 7 0 0,4 0-12 0,-4-4-8 16,3 4 10-16,-3-6-10 0,4 0 0 0,-4-7 0 15,0-5 0-15,0 0 0 0,0 0 0 0,0 0 0 16,0 0-13-16,0 0 4 15,0 0-118-15,0 0-23 0,-4-5-5 0</inkml:trace>
  <inkml:trace contextRef="#ctx0" brushRef="#br0" timeOffset="31292.494">7094 2789 1060 0,'0'15'44'16</inkml:trace>
  <inkml:trace contextRef="#ctx0" brushRef="#br0" timeOffset="32127.034">7377 3124 1295 0,'0'6'36'0,"0"0"9"0,-4 6-36 0,4 0-9 0,0-6 0 0,0 8 0 15,0-2 24-15,0 6 4 0,0-7 0 0,0 10 0 16,0-3 0-16,4-1 1 0,-4 1 0 0,0-3 0 15,0-4 7-15,0 1 2 0,0 0 0 0,0-12 0 16,0 0-2-16,0 0-1 0,0 0 0 0,0 0 0 16,0 0 5-16,0 0 2 0,0 0 0 0,0 0 0 15,-4-12-7-15,1 0-2 0,-1 1 0 0,0-7 0 16,1-3-33-16,-1 4 0 0,1-10 0 0,-1 10 0 16,1-1 0-16,-1 0 0 0,1 4-12 0,-1 2 12 15,1-6 0-15,3 12-9 0,0-5 9 0,0 2 0 16,0 3 0-16,-4-6 0 0,4 6 0 0,0 0-8 15,0 6 8-15,0 0-12 0,0 0 12 0,4 0-12 16,3 0 2-16,-4 0 0 0,4 0 0 0,0 0 0 16,-3 6-2-16,3 0 0 0,0 0 0 0,0 0 0 15,4 9 12-15,-1-10-8 0,-3 7 8 0,-3 0-8 0,6 6 8 16,-2-4 0-16,-1 4 0 0,0 0 0 0,0-4 0 16,0 10 0-16,0-12 0 0,-4-1 0 0,1 4 10 0,-1-3-2 0,4 0-8 15,-3-7 12-15,-4-5-12 0,0 0 0 16,0 0 8-16,3 6-8 0,-3-6 0 0,0 0 8 0,0 0-8 15,0 0 0-15,0 0 0 0,8 0 0 0,-5-6-13 0,1 6 4 16,-4-5 9-16,3-1-13 16,-3-6 5-16,0 3 8 0,0 3 0 15,0 0 0-15,0 0 0 0,0-5 0 0,0 5 0 0,0-6 0 0,0 6 0 0,-3 0 0 16,3 3 0-16,0-3 0 0,0 6 0 0,0-5 0 16,0-1 0-16,0 6 0 0,3-12 0 0,-3 12 0 15,0 0-11-15,0 0 11 0,7-6-8 0,-7 6 8 16,0 0 0-16,0 0 0 0,0 0 0 0,4-6-8 15,-1 6-1-15,8 0 0 0,-8 0 0 0,1-6 0 16,3 6 9-16,-4 0 0 0,-3 0 0 0,7 0 0 16,-3-6 0-16,3 6 0 0,0 0-10 0,-3-2 10 15,6 2 0-15,-3 2 0 0,0 4 8 0,0-6-8 16,0 6 8-16,-3-6-8 0,3 6 0 0,0 0 0 16,0 6 0-16,-3-6 0 0,6-1 0 0,-6 4 0 15,-1 3 0-15,4 0 0 0,-3 5 0 0,3-5 0 16,-3 3 0-16,-1 3 0 0,1-7 0 0,-1 1 0 15,1 6 0-15,3-4 0 0,-4-2 0 0,4 6 0 16,-3-6 0-16,3-4 0 0,-4 4 0 0,1 0 0 16,-1 0 0-16,-3-6 0 0,0-1 0 0,0-5 0 15,0 0-164-15,4 6-35 0,3-6-7 0</inkml:trace>
  <inkml:trace contextRef="#ctx0" brushRef="#br0" timeOffset="33162.602">7892 3130 1120 0,'0'0'23'0,"0"0"6"0,0 0-29 16,0 0 0-16,3 6 0 0,-3-6 0 0,0 6 64 0,7 6 6 0,-7-12 2 0,4 6 0 15,-4 2-20-15,0 4-3 0,0-6-1 0,3 12 0 16,-3-7-15-16,0 4-3 0,4 3-1 0,-4-1 0 15,0 1-9-15,-4 3-3 16,4-10 0-16,0 7 0 16,-3-3 17-16,3 2 3 0,0-5 1 0,3 6 0 0,-3-6-30 0,0-4-8 0,4 4 0 0,-4 0 0 15,0-6 8-15,0-6 0 0,0 0 0 0,0 0 0 16,0 0-8-16,0 0 8 0,0 0-8 0,0 0 8 16,0 0 9-16,0 0 3 0,0-6 0 0,0-6 0 15,0 3-20-15,0 1 10 0,0-7-10 0,0-3 8 16,3 1-8-16,-3 2 0 0,0-3 0 0,0 1 8 15,0-7-8-15,0 9 0 0,-3-2-12 0,3-1 12 16,0 3 0-16,0 4 0 16,0-1 0-16,0 0 0 0,0 6-14 0,0 6 5 15,0-6 1-15,0 6 0 0,3-8 8 0,1 5 0 0,-1 0 0 0,-3 3-8 16,4-6 8-16,-1 6 0 0,5 0 0 0,-1 0-8 16,0 6 0-16,0-6 0 0,3 3 0 0,1 2 0 15,-4 1 8-15,3 6-8 0,-2-6 8 0,-1 12-8 16,0-7 8-16,3-2 0 0,-10 9 0 0,7-12 0 15,-3 5 0-15,3 1 0 0,-4-6 0 0,4 6 0 16,-3-3 0-16,-4 2 0 0,3-5 0 0,-3-6 11 16,0 0-3-16,0 0 0 0,0 0 0 0,0 0 0 15,0 0 8-15,0 0 2 0,0 0 0 0,0 0 0 16,0 0 10-16,0 0 1 0,0 0 1 0,0 0 0 16,0-6-18-16,-3 1-3 0,3-1-1 0,-4-6 0 15,1 3-8-15,3-3 0 0,-4 1 0 0,1-1 0 16,3-3 0-16,0 3 0 0,0-5 0 0,0 5 0 0,0-6 0 15,0 10 0-15,0-4 0 0,0 0 0 0,0 6 0 0,0-6 0 16,3 6 0-16,-3 1 0 0,0-1 0 0,0 6 0 0,4-3 0 16,-4 3-11-16,0 0 3 0,0 0 0 15,7 0 0-15,0 0 0 0,0 3 8 16,0 3 0-16,4-1 0 0,-1 1 0 0,-3 0-18 0,0 0-2 16,4 0 0-16,-4 6 0 0,0-6 20 0,0 2 0 15,0 4 0-15,0-6 0 0,4 12 12 16,-4-12 7-16,3 5 1 0,5-2 0 0,-5 9-20 0,-3-6 0 0,0-1 0 0,0 1 0 15,0 0 0-15,-3 3 0 0,3-4 0 0,-3 1 0 16,-1 0 0-16,1-6 0 0,3 3 0 0,0-4 0 16,-4 7 8-16,1-6 0 0,-1 0 1 0,-3-6 0 15,0 0-9-15,0 0-11 0,0 0 3 0,0 0 0 16,0 0-29-16,4 6-6 16,-4-6-1-16,10 0 0 0,-10 0-108 0,0 0-23 0,0 0-4 15</inkml:trace>
  <inkml:trace contextRef="#ctx0" brushRef="#br0" timeOffset="33764.369">8505 3204 1448 0,'0'0'41'0,"0"0"9"0,-7 0-40 0,7 0-10 0,-7 6 0 0,7-6 0 15,0 0 14-15,0 0 1 0,-3 5 0 0,3-5 0 16,0 0 4-16,0 0 1 0,0 0 0 0,0 0 0 16,0 0-7-16,0 0-1 0,0 0 0 0,0 0 0 15,0 0-3-15,0 0-1 16,0 0 0-16,0 6 0 0,0-6-8 0,3 3 8 0,1 3-8 0,-1 0 8 16,4 0 0-16,-3 0 0 0,3-6 0 0,0 6 0 15,0-6 4-15,0 6 0 0,0-6 0 0,0 0 0 16,0 0-12-16,0-6 0 0,0 6 0 0,-3-6 0 15,3 0 27-15,0-3 3 0,4 3 1 0,-4 0 0 16,0-5-18-16,0 5-3 0,0-6-1 0,0 0 0 16,0 0 3-16,0 4 0 0,-3-4 0 0,-1 0 0 15,1 0-4-15,-1 6 0 0,-3-5 0 0,0 2 0 16,0-3-8-16,0 6 0 0,0-5 0 0,0 5 8 16,-3 0-8-16,3 6 8 0,-4-6-8 0,4 6 8 15,-3 0 16-15,-1-6 4 0,-3 3 0 0,4 3 0 16,-5 0-28-16,1 0 8 0,0 3-8 0,0 3 0 0,0 0 0 0,0 0 0 15,-3 0 0-15,-1-1 0 16,0 1-16-16,1 0-1 0,-1 6-1 0,1-6 0 16,-1 3 30-16,1-4 7 0,2 1 1 0,-2 6 0 0,3-6-20 0,0 6 0 15,0-6 0-15,3 2 0 0,1-2 9 0,3 6-1 16,0-6-8-16,0 12 12 0,0-13-12 0,3 4-10 16,-3 0 2-16,4 6 0 0,-1-9 8 0,4 5 0 15,-3-5 0-15,3 6 0 0,3-9 0 0,-2 6 0 0,-5 0 0 16,4-3 0-1,4-1-24-15,-1 1-7 0,-3 0-1 0,4 0 0 0,-4 6 32 0,0-9 0 0,4 0 0 16,-1 3 0-16,1 2 0 0,-4-2 0 0,-7-6 0 0,10 6 0 16,-3-6-22-16,-7 0 2 0,11 12 0 0,-11-12 0 31,7 0-112-31,-7 0-23 0,11 6-4 0,-11-6-289 0,14 0-59 0</inkml:trace>
  <inkml:trace contextRef="#ctx0" brushRef="#br0" timeOffset="34183.511">8731 3215 1212 0,'0'0'25'0,"0"0"6"0,-3 9-31 0,3 0 0 0,0 6 0 0,0-9 0 16,3 5 22-16,1 1-2 0,-1-6 0 0,1 9 0 16,-4-3 27-16,3-7 5 0,1 7 0 0,-1-6 1 15,1 6 7-15,-1-3 0 0,5 2 1 0,-5-5 0 16,4 0-14-16,0 6-3 0,-3-6-1 0,3 0 0 16,0-6-16-16,-7 0-3 0,7 6-1 0,0-6 0 15,0 3-3-15,4-3 0 0,-1 0 0 0,1 0 0 16,-4 0 4-16,0 0 0 0,3-3 0 0,-6-3 0 0,3 0-10 15,0 0-2-15,-3-6 0 0,-1 6 0 0,4 0 4 16,0-8 0-16,0 2 0 0,-3 0 0 16,-1 0-3-16,1 1 0 0,-1-10 0 0,-3 9 0 15,0-5 8-15,0-1 2 0,0 3 0 0,0-2 0 0,0 5-12 0,0-6-3 16,0 7 0-16,-3 2 0 16,3-3-28-16,-4 6-7 0,1-6-1 0,-4 6 0 15,3-5-12-15,1 2-4 0,-4 3 0 0,3-6 0 16,1 6-57-16,-1 1-12 0,4-1-3 0</inkml:trace>
  <inkml:trace contextRef="#ctx0" brushRef="#br0" timeOffset="35218.02">9070 2630 892 0,'-18'24'18'0,"11"-18"6"0,4 3-24 0,-1 8 0 0,1-5 0 0,3 0 0 16,-4 0 63-16,1-1 8 0,-4 4 1 0,3-9 1 15,0 6-9-15,1 5-3 0,3-8 0 0,-4 3 0 16,8 0-13-16,-4-1-4 0,3-5 0 0,1 6 0 15,0-3-12-15,-1 9-2 0,1-7-1 0,-1 1 0 16,1 0-1-16,3 0-1 0,0 2 0 0,0-8 0 16,3 12-1-16,1-6 0 0,0-1 0 0,3 4 0 15,-4-9-2-15,1 12 0 0,-4-7 0 0,0-2 0 16,0 3 0-16,-3 6 0 0,-1-7 0 0,1 1 0 16,-1 3-3-16,4 2-1 0,-3-5 0 0,-1 6 0 15,1-6-2-15,-4-4-1 0,0-2 0 0,-4 0 0 16,4 0 8-16,-3 6 2 0,-1-12 0 0,4 0 0 0,0 0 2 15,0 6 1-15,0-6 0 0,0 0 0 0,0 0 0 16,0 0 0-16,0 0 0 0,0 0 0 0,0 0-17 16,0 0-3-16,0-6-1 0,0-6 0 0,0 6 5 15,0 0 1-15,0 0 0 0,0-2 0 0,0 2-28 0,0 6-6 16,4-6-1-16,-4 6 0 0,0 0 8 0,0 0 2 16,0 0 0-16,0 0 0 0,0 0 1 0,0-6 0 0,0 6 0 0,0 0 0 15,3-6 9-15,-3 6-8 0,4-6 8 0,-4 6-8 16,0 0 8-16,0 0 0 0,0 0 0 0,0 0-8 15,0 0 8-15,0 0 0 0,0 0-9 0,0 0 9 16,0 0-8-16,0 0 8 0,0 0-10 0,3 0 10 16,4 0-9-16,0 0 9 0,-7 0-8 0,7 0 8 15,1 0 0-15,2 6-10 0,1-6 10 0,-4 0 0 16,3 12-9-16,-3-12 9 0,4 6 0 0,0-6-9 16,-1 3 9-16,1 2 0 0,-1 1 0 0,4 0-8 15,-3 0 8-15,0 0 0 0,-1-6 0 0,4 12 0 16,-7-6 0-16,4-1 0 0,-1 4 0 0,-2-3 0 15,2 6 0-15,-6 0 0 0,3-1 0 0,0-5 0 16,-4 6 0-16,4 0 0 0,0-3 0 0,-3 2 0 16,3 1 0-16,-3-6 0 0,-1 6 0 0,1-6 0 15,-4 3 0-15,0 2 9 0,0-5-9 0,-4 6 0 16,1 0 12-16,-1-6-12 0,4-6 12 0,-4 5-12 16,-3 4 11-16,0-3-11 0,0 6 10 0,0-6-10 15,-3 0 8-15,3-6-8 0,-4 0 0 0,-3 0 9 16,3-6-17-16,-3 6-4 0,0-6-1 0,0 6 0 15,0-6-19-15,3 0-3 0,-3-3-1 0,4 3 0 16,3 1-45-16,-1-1-10 0,1 0-1 0</inkml:trace>
  <inkml:trace contextRef="#ctx0" brushRef="#br0" timeOffset="35698.564">9433 2630 1720 0,'-7'0'48'0,"7"0"12"16,0 0-48-16,0 0-12 0,0 0 0 0,0 0 0 16,-3 6 27-16,-1 0 2 0,4 6 1 0,0 0 0 15,0-3-30-15,4 14 0 0,-1-5 0 0,1 8-10 16,-1-2 10-16,4 2 0 0,0 9 0 0,0-11 0 15,4 8 0-15,-4-2 0 0,4-4 10 0,-4 9-10 16,3-8 27-16,-3 8-1 0,4-2 0 0,-4 2 0 0,4-3 22 0,-1 6 4 0,1-2 0 16,-1 2 1-1,1-15-21-15,-4 10-4 0,4-16 0 0,-4 7-1 16,0-9-27-16,0-4 0 0,-4 7 8 0,1-12-8 0,-1 0 0 0,-3-6 10 16,0 0-10-16,0 0 10 0,0 0 10 0,0 0 3 15,0 0 0-15,0 0 0 16,-3-6-59-16,3 0-12 0,-4-6-3 0,4 0 0 15,-3-2-151-15,3-4-30 0,0 0-7 0</inkml:trace>
  <inkml:trace contextRef="#ctx0" brushRef="#br0" timeOffset="36196.514">9663 3136 1257 0,'0'0'26'0,"0"0"6"0,0 0-32 0,0 0 0 0,0 0 0 0,0 0 0 15,0 0 64-15,0 0 7 0,0 0 1 0,0 0 0 16,0 0-25-16,7 0-5 0,0 0-1 0,3 0 0 16,1 0-24-16,-1 0-5 0,5 0 0 0,-5 0-1 15,4 0 4-15,0 0 1 0,0 6 0 0,1-6 0 16,-1 0 7-16,0 6 1 0,-4-6 1 0,4 0 0 15,-3-6-3-15,-4 6-1 0,0 0 0 0,0-6 0 16,-3 6-5-16,-1-6-2 0,1 6 0 0,-1-6 0 16,-3 0 4-16,0 1 1 0,-3-1 0 0,3-3 0 15,-4 3-2-15,-3 0 0 0,4 0 0 0,-4 0 0 16,0 1-9-16,0-1-8 0,-1 0 12 0,-2 0-12 0,-1 6 0 16,1 0 0-16,-1-6 0 0,-3 6 0 0,3-3-17 0,-3 3-1 15,4 0 0-15,-1 0 0 0,1 0 4 16,3 0 1-16,0 3 0 0,7-3 0 15,-4 6 2-15,-3 0 1 0,7-6 0 0,-4 6 0 0,4 5-4 0,-3-5-1 16,3 6 0-16,0 3 0 0,3 2 7 0,-3-5 8 0,4 12-13 16,-1-10 5-16,1 4 8 0,0 11 0 0,3-8 0 15,0 2 0-15,0-2 0 0,0 3 0 0,3-1 0 0,1-5 0 16,-1-4 0-16,5-2 0 0,2 6 0 0,-3-6 0 16,4-7 0-16,3 10 0 0,-3-3 0 0,-1-6 0 15,1 6-12-15,3-7 4 0,-3 1 0 0,3-3 0 16,4 6-150-16,-1-9-30 15</inkml:trace>
  <inkml:trace contextRef="#ctx0" brushRef="#br0" timeOffset="37145.307">10975 2872 914 0,'-7'0'25'0,"0"0"7"0,7 0-32 0,-7 0 0 0,7 0 0 0,-7-6 0 16,0 6 69-16,0-6 7 0,7 6 2 0,-7 0 0 15,-1-3-16-15,5-3-3 0,-4 0-1 0,7 6 0 16,0 0-18-16,0 0-3 0,0 0-1 0,0 0 0 16,0 0-18-16,0 0-4 0,0 0-1 0,0 0 0 15,0 0-13-15,0 0 8 0,0 0-8 0,0 0 0 16,7 6-8-16,-4 3-8 0,5 3-2 0,2-7 0 15,-3 1 7-15,0 0 2 0,4 0 0 0,-1 0 0 16,1 6 1-16,3-9 0 0,-3 3 0 0,3-1 0 16,0 1 8-16,-4 0-8 0,1-6 8 0,0 6-8 15,-4 0-6-15,0-6-1 0,-7 0 0 0,7 6 0 16,-4-6-56-16,4 0-11 0,0 6-2 0</inkml:trace>
  <inkml:trace contextRef="#ctx0" brushRef="#br0" timeOffset="37447.701">10971 3030 437 0,'0'0'18'0,"0"0"-18"15,0 0 60-15,0 0 9 0,0 0 2 0,0 0 0 16,0 0-15-16,0 0-2 0,0 0-1 0,-3 6 0 16,3-6-10-16,3 9-3 0,1-3 0 0,-1 6 0 15,1-6-19-15,3-1-4 0,4 1-1 0,-1 0 0 16,1 0-6-16,-1 6-2 0,1-3 0 0,0-4 0 16,3 1 13-16,-4-6 3 0,1 12 0 0,3-12 0 15,-7 6-8-15,-4 0-2 0,-3-6 0 0,0 0 0 16,8 6-14-16,-1-6 0 0,0-6 8 0</inkml:trace>
  <inkml:trace contextRef="#ctx0" brushRef="#br0" timeOffset="38465.746">11959 3057 858 0,'0'0'24'0,"-7"-6"6"0,7 6-30 15,0 0 0-15,-3 0 0 0,3 0 0 0,-7-9 22 0,7 9-2 0,-4-6 0 0,4 6 0 16,-4 0-12-16,4 0-8 0,-3-6 10 0,3 6-10 16,-4-6 0-16,4 6 0 0,0-5 0 0,0 5 0 15,0 0 25-15,0 0-1 0,0 0 0 0,0 0 0 16,0 0 26-16,0 0 5 0,0 0 1 0,0 0 0 15,0 5-4-15,-3 1 0 0,3 3 0 0,-4 3 0 16,4 0 0-16,4-6 0 0,-4 5 0 0,0 1 0 16,3 0-9-16,-3 2-3 0,4-2 0 0,-1 0 0 15,-3 6-9-15,4-4-3 0,0-2 0 0,-1 6 0 16,1-7-8-16,-1-2-1 0,1 0-1 0,3 6 0 16,-4-3-10-16,4-1-8 0,0-5 12 0,0 3-12 0,4 3 0 15,-4 0 0-15,4-7 0 0,-1 1 0 16,1 0 0-16,-1 0 0 0,1 0 0 0,3 0 0 15,-3-6 0-15,-1 0 0 0,4 0-12 0,-3 0 3 16,-1 0 9-16,1 0 9 0,0 0-1 0,-1-6-8 16,-3 0 9-16,4 0-9 0,-4-6 0 0,0 7 9 0,0-10 1 0,0 3 0 0,-3 0 0 15,-1-5 0-15,1-1 6 0,-4 6 2 16,0-2 0-16,0-4 0 0,0 0-6 0,0 4-2 0,0-4 0 16,0 6 0-16,0 0-10 0,3-2 0 0,-3-4-12 0,0 12 12 15,4-5-10-15,-4 5 10 0,0-6 0 0,3 0-9 16,1 3-4-16,-4 3-1 0,3 1 0 0,4-13 0 15,-3 12-86-15,3-6-16 16,-3 3-4-16</inkml:trace>
  <inkml:trace contextRef="#ctx0" brushRef="#br0" timeOffset="39081.832">12390 3069 1576 0,'-11'17'32'0,"7"-11"9"0,1 0-33 16,3 0-8-16,0-6 0 0,-4 9 0 0,4 2 47 0,0-5 7 0,4 6 2 0,-1 0 0 15,-3-3-42-15,4 2-14 0,-1-5 9 0,-3 6-9 16,4 0 0-16,-4-6 0 0,4-1 0 0,-1 4 0 16,-3 0 8-16,4 0-8 0,-1 3 8 0,1-6-8 15,-1-1 0-15,1 1 0 16,-4-6 0-16,0 0 0 0,0 0 0 0,0 0 0 0,0 0 0 0,0 0 0 15,0 0 0-15,0 0-11 0,0 0 1 0,0 0 0 16,0 0 26-16,0-6 4 0,-4-5 2 0,4-7 0 16,-3 6-5-16,3 3-1 0,-4-2 0 0,1-7 0 15,-1 6-16-15,4 1 8 0,-3 2-8 0,-1-9 0 16,4 6 14-16,-4 6-4 0,1-5-1 0,3 2 0 16,0 3-9-16,0 0 0 0,0 0 0 0,0 6 0 15,3 0 0-15,-3-6 0 0,4-5-10 0,-4 11 10 16,0 0-8-16,4 0 8 0,3 0 0 0,0 0-9 15,-4 0-3-15,4 0 0 0,0 0 0 0,-3 0 0 16,3 0 12-16,0 0 0 0,4 6 0 0,-4-6 0 16,0 5 0-16,3-5 0 0,-3 0 0 0,0 6 0 15,4 0 0-15,0 6 0 0,-4 3 0 0,3-4 0 16,-3 1-15-16,0 6 3 0,0-6 0 0,0 8 0 16,0-2 12-16,-3 2 12 0,3 4-3 0,0-7 0 15,-3 1-9-15,3-3 0 0,-4-3 0 0,1-1 0 16,-4-11 0-16,7 6 0 0,-7-6 0 0,0 0 0 15,10 6-38-15,-3-6-13 0,-3 0-2 0</inkml:trace>
  <inkml:trace contextRef="#ctx0" brushRef="#br0" timeOffset="40007.47">13099 3142 936 0,'0'0'26'16,"0"0"7"-16,0 0-33 0,0 0 0 0,0 0 0 0,0 0 0 0,0 0 26 0,0 0-2 15,0 0 0-15,0 0 0 0,0 0 13 0,0 0 3 16,0 0 0-16,0 0 0 0,10 0-20 0,-10 0-3 16,0 0-1-16,0 0 0 0,0 0 26 0,4 0 5 15,3 0 1-15,-4 6 0 0,4 0-26 0,-3 0-5 16,-1 2-1-16,-3 4 0 0,4 0 4 0,-1 0 0 0,1-1 0 0,-4 1 0 15,4 9 9-15,-4-9 3 0,0-1 0 0,0 1 0 16,0 3-7-16,0-3-1 0,3-7 0 0,-3-5 0 16,0 0 10-16,0 0 2 0,0 0 0 0,0 0 0 15,0 0 0-15,0 0 0 0,0 0 0 0,0 0 0 16,0-5-13-16,0-10-3 0,0 3 0 0,4-6 0 16,-4 1-20-16,3-4 0 0,-3 4 0 0,4-1 0 15,-1 0-12-15,1 4-6 0,-1-4-2 16,1 6 0-16,-1-5 8 0,1 2 2 0,-1 3 0 15,1 6 0-15,-1 0 10 0,-3-5-10 0,4 5 10 0,-1 0-10 16,-3-3 10-16,4 3 0 0,-4 6 0 0,0 0 0 16,7-6-12-16,-7 6 4 0,7 0 0 0,0 0 0 15,0 0 0-15,0 6 0 0,0-3 0 0,0 3 0 16,0 0-1-16,-3 6 0 0,7-6 0 0,-4-1 0 16,-4 1 9-16,4 6 0 0,-3 3 10 0,-1-4-10 15,1 1 12-15,-1 0-3 0,1 6-1 0,-4-10 0 16,0 4 0-16,3 0 0 0,-3 6 0 0,4-13 0 15,-4 4-8-15,0 0 0 0,0-9 0 0,0 0 8 16,0 0-8-16,0 0 0 0,0 0 0 0,0 0 0 16,0 0 0-16,0 0 0 0,0 0 0 0,0 0 8 15,3-6-8-15,1 0 0 0,-1 0-12 0,-3-5 12 16,4-1-9-16,-4 6 9 0,0-6 0 0,0 4 0 16,0 2 0-16,4 0 0 0,-4-6 0 0,0 6 0 15,0 0 0-15,0 6 0 0,0-6 0 0,0 0 0 0,0 6 0 0,0-5 0 16,0 5 0-16,0 0 0 0,0 0 0 0,0 0 0 15,0-6 0-15,0 6 0 0,0 0 0 0,0 0 0 16,0 0 0-16,0 0 0 0,0 0-13 0,10 0 4 16,-10 0 1-16,14 6 0 0,-3-6 8 0,-4 5-8 0,-7-5 8 0,10 6-8 15,1-6 8-15,-4 6 0 0,4 0 0 0,-1 0 0 16,-3 0 0-16,0 0 0 0,0 3 8 0,0-4-8 16,1 7 11-16,-1-6-3 0,3 0 0 0,-3 6 0 15,0-1-8-15,0-2 0 0,-3 3 0 0,-1 0 0 16,4 5 0-16,1-5 0 0,-5-3 0 0,4 9 0 15,-3-7 0-15,-1 1 0 0,1-6 0 0,-4 6 8 16,3-3-8-16,1-3 0 0,-1 5 0 0,-3-11 8 16,4 6-25-16,-4-6-6 0,0 0-1 0,0 0 0 15,0 0-68-15,0 0-13 16,0 0-3-16,0 0-359 0,0 0-71 0</inkml:trace>
  <inkml:trace contextRef="#ctx0" brushRef="#br0" timeOffset="40549.422">13720 3204 1321 0,'0'0'28'0,"0"0"7"0,0 0 1 0,0 0 2 0,0 0-30 0,0 0-8 0,0 0 0 15,0 0 0-15,0 0 46 0,0 0 8 0,0 0 2 0,0 0 0 16,-11 0-30-16,11 0-6 0,0 0 0 0,0 0-1 16,0 0-19-16,-4 6 0 0,4-6-11 0,-3 5 11 15,-1 1-11-15,4-3 11 0,0 3-10 0,-3 0 10 16,3 6 0-16,3 0 13 0,-3-1-1 16,4 4 0-16,-4 3 0 0,0-7 0 15,3 1 0-15,-3 0 0 16,4 0 0-16,-1-3 0 0,-3 2 0 0,4 7 0 0,0-12 0 0,-1 6 0 15,1-9 0-15,3 5 0 0,-7-8-3 0,3 9-1 16,4-3 0-16,-7-6 0 0,0 0 10 0,7 6 2 0,-7-6 0 0,7 0 0 16,-7 0-20-16,11 0 10 0,-4 0-10 0,0-6 8 15,0 0 0-15,0-3 0 0,0 3 0 0,-3 1 0 16,-1-7 4-16,1 6 0 0,-1-6 0 0,1 0 0 16,-4 4-2-16,3-4 0 0,-3 0 0 0,0 0 0 15,0 6-10-15,0-5 0 0,0 2 0 0,-3-3 8 16,-1 6 10-16,1 0 2 0,-1 0 0 0,4 1 0 15,-3-1-20-15,3 6 0 0,0 0 0 0,-4-6 0 16,1 0 0-16,-1-3 0 0,1 3 0 0,-4 3 0 16,3 0-22-16,-3-3-8 0,3 6-2 15,-3-5 0-15,0 5 13 0,0-6 3 0,0 6 0 0,0 0 0 16,0-6 6-16,4 0 2 0,-4 6 0 0,3 0 0 16,-3 0-16-16,7 0-4 0,0 0 0 0,-4 0 0 15,-3 0-86-15,4 0-18 0,-1 0-3 0</inkml:trace>
  <inkml:trace contextRef="#ctx0" brushRef="#br0" timeOffset="41540.488">13959 3136 1302 0,'-14'0'27'0,"14"0"7"0,0 0-34 0,-7 0 0 0,7 0 0 0,0 0 0 15,0 0 52-15,0 0 4 0,0 0 1 0,0 0 0 16,0 0-17-16,0 0-4 0,0 0-1 0,0 0 0 16,0 0-27-16,0 0-8 0,0 0 0 0,0 0 0 15,0 0 0-15,0 0 0 0,0 0-11 0,0 0 11 16,0 0 0-16,4 6 12 0,3 6 0 0,0-6 0 15,-4-3 7-15,4 2 1 0,-3 1 0 0,3 0 0 16,-3 6 10-16,3 0 2 0,-4-6 1 0,1 5 0 16,3-2 3-16,0 9 0 0,0-6 0 0,0 5 0 15,0-8-12-15,0 9-1 0,4-7-1 0,-4 1 0 16,0 6-6-16,3-9 0 0,-3 2-1 0,0 1 0 16,4 0 0-16,-4-6 0 0,0-965 0 0,0 1933 0 15,-3-969-4-15,-4-5-1 0,7 12 0 0,-4-6 0 16,-3-6-10-16,7 6 0 0,-7-6 9 0,0 0-9 15,7 6 0-15,-7-6 8 0,0 0-8 0,0 0 0 16,0 0 9-16,0 0-9 0,0 0 12 0,0 0-12 16,0 0 22-16,0 0-2 0,0 0-1 0,0 0 0 15,4-6-3-15,-1 6-1 0,4-12 0 0,-7 12 0 0,4-9-7 16,-4 3 0-16,0 4-8 0,0 2 12 0,0-3-12 16,0-3 0-16,0 0 0 0,-4 6 0 0,4-6 0 15,0-6 0-15,0 6 0 0,4-5 0 0,-4 2 0 0,4 3 0 0,-4-12 0 16,3 6 0-16,1 7-16 0,-4-13 4 15,3 3 1-15,-3 3 0 0,4 1 1 0,-4-7 0 16,3 3 0-16,-3 4 0 0,-3-7 10 0,3 6-8 16,0-2 8-16,-4 8-8 0,4-12-2 15,0 12 0-15,0-6 0 0,0 6 0 16,0 1-18-16,0 5-3 0,0 0-1 0,0 0 0 0,0 0-20 16,0 0-5-16,-3-6-1 0,3 6 0 0,0 0-104 0,0 0-21 15,0 0-4-15</inkml:trace>
  <inkml:trace contextRef="#ctx0" brushRef="#br0" timeOffset="42139.103">14383 3248 1333 0,'0'0'28'0,"0"0"6"16,0 0-34-16,0 0 0 0,0 0 0 0,0 0 0 0,0 0 58 0,0 0 5 16,0 0 1-16,0 0 0 0,0 0-28 0,0 0-4 0,0 0-2 0,0 0 0 15,0 0-6-15,-7 0-2 0,0-12 0 0,7 12 0 16,-7-3 6-16,7 3 0 0,0 0 1 0,0 0 0 16,-7 0-29-16,-4 0 0 0,11 0 0 0,-7 0 0 15,7 0 20-15,0 0-1 0,0 0-1 0,-7 9 0 16,0-3 2-16,7-6 1 15,-7 6 0-15,3 0 0 0,1 5-21 0,-1-5 0 16,1 3 0-16,3 9 0 0,0-12 0 0,0 5 0 0,0 1 0 0,0 0 0 16,3 0 0-16,-3 2 0 0,4-8 0 0,-4 12 0 15,0-12 0-15,3 3 0 0,-3-4 0 0,4 7 8 16,-4-12-8-16,3 0 0 0,1 12 0 0,3-12 0 16,-4 0 0-16,4 6 8 0,0-6-8 0,1 0 8 15,-1-6-8-15,3 6 0 0,1-6 8 0,-1 0-8 16,1 0 20-16,-1 0-1 0,5 1 0 15,-5 2 0-15,1-9-19 0,-1 0 0 0,1 0 0 16,-4-2 0-16,4 5 0 0,-4-6-11 0,-4 3 2 0,1 6 0 16,-1-5 9-16,1-1 0 0,-1-3 0 0,-3 9 0 15,0 0 0-15,0-5 0 0,0 11 0 0,-3-6 0 16,3 6 0-16,0 0 9 0,0 0-9 0,0 0 0 16,-4 6 8-16,-3 0-8 0,4 5 0 0,-1-5 0 15,1 3 16-15,-1 9-4 0,1-7-1 0,-1 1 0 16,4-6-11-16,-4 9 0 0,4-3 0 0,0-1 0 15,0-5 0-15,0 12 0 0,0-12 0 0,4 0 0 16,0-3 0-16,-1-1-11 0,1 4 3 0,-4-6 0 16,3 9 0-16,-3-9 0 0,0 0 0 0,4 0 0 15,3 0-32-15,-4 0-7 0,4 0-1 0,4-9 0 16,-4 6-130-16,7 0-26 0,-3-2-6 0</inkml:trace>
  <inkml:trace contextRef="#ctx0" brushRef="#br0" timeOffset="42889.365">14743 2945 1717 0,'0'0'48'0,"0"0"12"16,0 0-48-16,0 0-12 0,0 0 0 0,0 0 0 16,0 0 42-16,0 0 6 0,0 0 2 0,0 0 0 15,0 0-19-15,0 0-4 0,0 0-1 0,-7 6 0 16,3 0-3-16,0 6-1 0,1-7 0 0,3 1 0 15,0 3-22-15,0-3 0 0,0 6 0 0,0 0 0 16,3-1 0-16,1-2 0 0,0 3 0 0,-1 6 0 16,1-1 0-16,-1 1 11 0,4 2-11 0,0 4 12 15,-3-6-4-15,3 2-8 0,0 4 12 0,0-7-4 16,-4 4 4-16,1-4 0 0,3 1 0 0,-3 3 0 16,-1-10-3-16,1 1 0 0,-1 6 0 0,1-9 0 15,-4 2-9-15,0 1 0 0,3-6 0 0,-3-6 8 16,0 0 0-16,0 0 0 0,0 0 0 0,0 0 0 15,0 0 24-15,0 0 4 0,0 0 0 0,0 0 1 16,0 0 12-16,-3-6 3 0,-1 0 0 0,1-5 0 0,-1-1-52 0,1 3 0 0,3-3 0 16,-4 0 0-16,1 1 0 0,3 2 0 0,-4-3 0 15,4 6 0-15,-4 0 0 0,4 0 0 0,0-5 0 0,4 5 10 16,-4 0-18-16,0-3-4 0,4 3-1 16,-4 3 0-16,3 0 5 0,-3-3 8 0,7 1-13 0,-7 5 5 15,4 0-1-15,-1-6 0 0,4 6 0 0,-3 0 0 16,3 0-5-16,0 0-1 0,0 6 0 0,0-6 0 15,4 5 15-15,-4 1-12 0,3-3 12 0,1 6-12 16,-1 6 12-16,-3-3-11 0,4-1 11 0,-4 1-10 16,0 3 10-16,0-3 0 0,0-1 0 15,-3 1 0-15,-1 3 0 0,-3-3 0 0,0-1 0 0,0-5 0 16,0 6 0-16,0 0 0 0,4-6 0 0,-4-1 0 16,0-5 0-16,0 6 0 0,0-6 8 0,0 0-8 15,0 0 8-15,0 0-8 0,0 0 8 0,0 0-8 16,0 0 11-16,0 0-3 0,0 0 0 0,0 0 0 15,0 0-8-15,-7 0 0 0,0 3 0 0,-4-3 0 16,0-3-16-16,1 3-4 0,-1-6-2 0,-3 4 0 16,4-1-19-16,-1-3-4 0,0 0-1 0,1 6 0 15,3-6-98-15,0 0-19 0,7 6-4 0,-7-6-1 16,7 6 64-16,-4-6 13 0,1 6 3 0</inkml:trace>
  <inkml:trace contextRef="#ctx0" brushRef="#br0" timeOffset="43328.635">14930 2922 1212 0,'-4'17'25'0,"0"-11"6"0,4 0-31 0,0 0 0 0,-3 11 0 0,3-11 0 16,0 3 67-16,-4 3 7 0,4 0 2 0,0-6 0 15,0 5 21-15,0-5 5 0,0 3 1 0,0 3 0 16,0 0-41-16,4-1-8 0,-1 7-2 0,-3-3 0 15,4-4-21-15,0 7-5 0,-1 0-1 0,1 2 0 16,-1 4-7-16,-3-4-2 0,4 10 0 0,-1-7 0 16,4-2-8-16,0 2-8 0,0 1 9 0,0-4-9 15,0 4 8-15,4-6-8 0,0-4 0 0,-4 4 0 16,0-6 0-16,0-1 0 0,0-5 0 0,-4 6 0 16,1-9 0-16,-1 3-8 0,-3-6-1 0,0 0 0 15,0 0-38-15,0 0-7 0,0 0-2 0,0 0 0 16,4 0-3-16,-4-6-1 0,0 3 0 0,0-9 0 15,4 6-8-15,-4 1-1 0,0-1-1 0</inkml:trace>
  <inkml:trace contextRef="#ctx0" brushRef="#br0" timeOffset="43795.063">15042 3286 1997 0,'-3'12'56'0,"-1"0"13"0,1-7-55 0,3-5-14 0,0 0 0 0,0 6 0 16,3 0 13-16,4-6 0 0,-3 6 0 0,3-6 0 16,4 0-13-16,-4 0 0 0,3 0 0 0,4 0 0 15,-3 0 0-15,7-6 0 0,-4 6 0 0,-4-6 0 16,4 0 0-16,-3-5-10 0,0 5 2 0,-4 0 0 15,3-3 8-15,-3 3-13 0,0-6 5 0,0 1 8 16,0 5-15-16,-3-12 5 0,3 9 1 0,-7-2 0 16,4-1 9-16,-1 6 0 0,-3-6 0 0,-3 6 0 15,3 6 0-15,0 0 14 0,0 0-2 0,0 0 0 16,-8-6 5-16,1 6 1 0,0-2 0 0,0 2 0 16,0 2-10-16,-3-2-8 0,3 6 9 0,0 0-9 15,-4 0 0-15,4 12 0 0,0-12-8 0,0 8 8 0,0-2-12 16,3 6 4-16,-3-7 8 0,4 1-13 0,-1 6 13 0,4-3-11 15,0 2 11-15,0 1-10 0,0-6 10 0,4 2-8 0,-1 4 8 16,1-6-8-16,3-1 8 16,0 4 0-16,0 3 0 0,0-6 0 0,3-7-8 15,1 4 8-15,3 3-8 0,-3-6 8 0,6 0-16 16,1 0 1-16,0-6 1 0,-1 0 0 16,5 6-6-16,-1-6-2 0,0 0 0 0,4 0 0 15,-4 0-24-15,0 0-5 0,4-6-1 0</inkml:trace>
  <inkml:trace contextRef="#ctx0" brushRef="#br0" timeOffset="50746.36">18778 3160 1041 0,'0'0'29'0,"0"0"7"16,0 6-28-16,0 2-8 0,0-8 0 0,0 6 0 16,0-6 64-16,0 0 11 0,-3 6 2 0,3-6 1 15,0 0-33-15,0 0-6 0,0 0-2 0,0 6 0 16,0-6 3-16,0 12 1 0,3-6 0 0,-3-1 0 16,0-5-25-16,0 6-6 0,0-6-1 0,0 6 0 0,0 3-9 15,0 3 0-15,0 0 9 0,-3-1-9 0,3-5 0 0,3 9 0 16,-3-3 0-16,4-1 0 0,-4 1 0 0,0-6 0 0,3 9 0 15,1-6 0-15,-1-1 0 0,1 4 0 0,0 0 0 16,3-6 0-16,0 0 16 0,0 0 0 16,-4-3-1-16,4-1 0 0,4 1 0 0,-1 0 0 15,1 0 0-15,0-3 0 0,-1-3-7 0,1 0 0 16,3 0-8-16,-4-2 12 0,1-1-2 16,0 0-1-16,-1-12 0 0,1 6 0 0,-4 1-1 15,3 2-8-15,1-9 12 0,-4 6-4 0,4-5 0 0,-8-4-8 0,4 4 12 16,-3 5-4-16,-1-9-8 0,1 4 0 0,-1-1 0 0,1 6 0 31,-4-2-28-31,0 2-8 0,0 0-2 0,-4 0 0 0,1 0-33 16,-1 1-6-16,-3 2-2 0,4 3 0 0,-4 0-35 15,3 0-7-15,4 6-2 0</inkml:trace>
  <inkml:trace contextRef="#ctx0" brushRef="#br0" timeOffset="51240.087">19149 3092 1414 0,'0'0'40'0,"-4"6"9"15,4 9-39-15,0-4-10 0,4 1 0 0,-4 6 0 16,0-4 31-16,-4 10 4 0,4-1 1 0,0-5 0 0,0 3-16 0,0-4-4 0,4-2 0 0,-4 3 0 16,0-7-5-16,3 1-2 0,-3 0 0 0,0-3 0 15,4 0-9-15,-4-9 10 0,0 0-10 0,0 0 10 16,0 0 0-16,0 0 0 0,3-6 0 0,1 0 0 16,-1-6-10-16,1 0 12 0,-4-5-12 0,3-1 12 15,-3 3-12-15,4-2 0 0,-4-7 0 0,4 9 0 16,-1-2 0-16,-3-1 0 15,4 4 0-15,-1 2 0 0,4 0 0 16,-3-6 0-16,-1 12 0 0,4-5 0 0,-3 2 0 0,-1-3 0 16,1 6 0-16,-1 0 0 0,1 6-13 0,6 0 5 0,1-5 8 0,0 5-13 15,-1 5 3-15,1-5 1 0,-1 6 0 0,5-6 0 16,-5 6 9-16,4 0-8 0,-3 6 8 0,3-3-8 16,-3 2 8-16,-1 1 0 0,-3 6 0 0,0-6-8 15,4 2 8-15,-4 4 0 0,0-1 0 0,0-2 0 16,0 3 8-16,-3 5-8 0,-1-8 8 0,1 9-8 15,-1-7 0-15,1 4 8 0,-4 2-8 0,3 1 0 16,1-9 0-16,-4 2-8 0,3 1 0 0,1-1 0 16,-4-5-131-16,3 3-25 0,1-3-6 0</inkml:trace>
  <inkml:trace contextRef="#ctx0" brushRef="#br0" timeOffset="51798.1">20249 3227 1272 0,'0'0'26'16,"0"0"7"-16,0 0-33 0,0 0 0 0,0 0 0 0,0 0 0 15,0 0 37-15,0 0 1 0,-3 9 0 0,-1 3 0 16,1 0-17-16,3-1-3 0,0 1-1 0,0 3 0 0,0-3-17 0,0-1 0 0,0 7 0 0,-4-6 0 16,4 2 0-16,-3-2 0 15,3 0 8-15,0 0-8 0,0-1 0 0,0 4 0 0,0-3 0 16,0-12 0-16,0 6 0 0,0-6 0 0,0 0 8 0,0 0-8 31,0 0-102-31,0 0-24 0</inkml:trace>
  <inkml:trace contextRef="#ctx0" brushRef="#br0" timeOffset="51991.442">20225 3057 1527 0,'0'0'64'0,"0"0"-51"16,0 0-35-16,0 0-7 0,0 0-2 0</inkml:trace>
  <inkml:trace contextRef="#ctx0" brushRef="#br0" timeOffset="52787.865">20426 3230 1664 0,'-4'12'70'0,"4"-6"-56"16,0 6 9-16,0-7 1 0,0 7 1 0,4-6 0 15,-4 6-17-15,0-3-8 0,3 2 8 0,1-5-8 16,-1 6 0-16,-3 0 0 0,4-6 0 0,-1 3 0 16,1 2 0-16,-4-5 0 0,4 6 0 0,-1-6 0 15,-3 0 0-15,0-6 0 0,0 0 0 0,4 6 0 16,-4-6 0-16,0 0 0 0,0 0 0 0,0 0 0 16,0 0 31-16,0 0 1 0,0 0 0 0,0 0 0 15,0 0-4-15,0 0 0 0,0-6 0 0,0 0 0 16,0 0 7-16,0 0 1 0,0-6 0 0,-4 6 0 15,4-2-36-15,4 2 0 0,-4 0 0 0,3 0 0 16,-3 0 0-16,0 6-12 0,-3-6 0 0,3 6 0 16,0-6 3-16,0 6 1 0,3-6 0 0,-3 6 0 15,0 0 8-15,0 0-12 0,0 0 12 0,0 0-12 16,4 0 12-16,-1 0-12 0,-3 0 12 0,0 0-12 16,0 0 12-16,0 0-8 0,0 0 8 0,0 0-8 15,7 0 8-15,-3 0 0 0,3 6 0 0,-4-6-8 16,1 6 8-16,3-6-12 0,0 6 12 0,-4-6-12 15,5 12 12-15,-1-6 0 0,-4 0 0 0,4 2 0 16,0 4 0-16,-3 0 0 0,3-6 10 0,0 0-10 16,-4 3 17-16,1-4-2 0,3 7-1 0,-3 0 0 0,-1-6-4 15,1 0-1-15,-1-6 0 0,1 6 0 0,-1-6-9 16,-3 0 0-16,0 0 9 0,4 0-9 0,-4 0 0 16,3 0 0-16,1 0 0 0,-4-6 8 0,3 0-8 0,-3 6 0 15,0-6-8-15,4-6 8 0,-4 6-15 0,3 0 3 0,-3 1 0 16,0 2 0-16,0 3 12 0,0 0-9 15,4-6 9-15,-4 6-8 0,0 0 8 16,0-6 0-16,0 6 0 0,0 0 0 0,3-6 8 16,-3 6-8-16,0-6 10 0,0 6-10 0,0 0 0 0,0 0 0 0,0 0 0 0,0 0 0 15,4 6 0-15,-4-6 0 0,7 6 0 0,-7-6 0 16,4 0 0-16,-1 6-10 0,1-6 10 0,-4 0-8 16,7 0 8-16,-4 0 0 0,1 0 0 0,3 6 0 15,0-6 0-15,0 0 0 0,0 0 0 0,3 0 0 16,-2 0 0-16,-1 3 0 0,0-1 0 0,0-2 0 15,0 6 0-15,0-3 0 0,0 3 0 0,0-6 0 16,0 12 0-16,0-6 0 0,0 0 0 0,-3 0 0 16,3-1 0-16,-4 1 0 0,4-3 8 0,-7-3-8 15,4 9 0-15,3 0 0 0,-4-3 0 0,1-6 8 16,3 6-8-16,0 0 0 0,0-6 0 0,4 5-8 16,-4-5-44-16,3-5-8 0,-3 5-1 0</inkml:trace>
  <inkml:trace contextRef="#ctx0" brushRef="#br0" timeOffset="53595.256">20980 3174 794 0,'0'6'33'0,"0"0"-33"16,3 12 72-16,-3-12 7 0,4 8 1 0,-4-2 1 16,3 6-6-16,1-1-2 0,-4-2 0 0,3 9 0 15,1-7-17-15,-4 1-3 0,3-3-1 0,-3 2 0 16,4 1-4-16,-1-6 0 0,-3 2-1 0,4 4 0 15,-4-12-7-15,3 6-2 0,1-7 0 0,-4-5 0 16,0 0-18-16,0 0-3 0,0 0-1 0,0 0 0 16,0 0 3-16,0 0 0 0,4 0 0 0,-4 0 0 15,0 0-5-15,0 0-1 0,0 0 0 0,3 0 0 16,1 0-13-16,-1-5 9 0,4 5-9 0,-3-6 8 16,-1-962-8-16,1 1930 0 0,-4-968 0 0,3 0 0 15,-3 0 0-15,4-6 0 0,-4 4 0 0,3 2 0 16,-3-6 0-16,0 0 0 0,0 0 0 0,0 4 0 15,0-1 0-15,0 0 15 0,0 3-3 0,0 0 0 16,0-6-12-16,4 12 0 0,-4-5 0 0,0 5 0 16,0 0 0-16,0 0 0 0,0 0 0 0,0 0 0 15,0 0 0-15,0 0 0 0,0 0 0 0,0 0 0 0,0 0-13 16,3 5-6-16,-3 1-1 0,4 6 0 0,-1 0 20 16,-3-6 0-16,4 3 0 0,0 2 0 0,-1 1 0 15,1 0 0-15,-1 0 0 0,1-4 0 0,-1 4 0 16,1 0 0-16,-1-6 11 0,1 0-11 15,-1 0 11-15,1-1-11 0,-1 1 10 0,4 6-10 0,-3-9 8 0,3 3-8 16,-3 0 0-16,-4-6 0 0,0 0 8 16,0 0-8-16,0 0 0 0,0 0 0 0,0 0 8 15,0 0-8-15,0 0 0 0,3-6 9 0,1-3-9 0,-4-3-14 0,0 1 3 0,0-1 1 16,-4-6 18-16,4-2 4 0,-3 2 1 16,-1-6 0-1,4 7-37-15,-4-4-7 0,4 4-1 0,0-7-1 0,0 9 19 0,0-2 4 0,0 5 1 16,0 0 0-16,0 6 9 0,4 3-13 0,-4 3 5 0,0 0 8 15,0 0-14-15,0 0 5 0,0 0 1 0,0 0 0 16,4 0-2-16,3 0 0 0,0 3 0 0,-4 3 0 16,4 6-12-16,0 0-2 0,0 5-1 0,-3-5 0 15,3 3 25-15,0 2 0 0,-4-5 0 16,1 6 0-16,0-3 17 0,-1 2 3 0,1-5 0 0,-4 6 0 16,3-10 4-16,4 10 2 0,-3-6 0 0,-1 0 0 15,4-1-8-15,-3 1-2 0,3-3 0 0,-4-3 0 16,4 6-16-16,-3-7 8 0,-1 1-8 0,1 0 0 15,0 0 0-15,-1 0 0 0,4 0 0 0,-3-3 0 16,-4-3 0-16,3 6-12 0,-3-6 0 0</inkml:trace>
  <inkml:trace contextRef="#ctx0" brushRef="#br0" timeOffset="54498.072">21385 3445 832 0,'0'0'35'15,"0"0"-35"-15,4-6 16 0,-1 6-4 0,1-12-1 0,0 12 0 16,3-6 9-16,-4 6 1 0,4-3 1 0,0 3 0 16,0 0 1-16,0 0 0 0,4 3 0 0,-4 3 0 15,0-6 13-15,4 6 2 0,-4 0 1 0,0-6 0 16,3 6-21-16,1 0-4 0,3-6-1 0,-7 6 0 16,4-6 23-16,-4 0 5 0,-4 5 1 0,4-5 0 15,-3 0-16-15,3 0-3 0,-4 0-1 0,1-5 0 16,-1 5 22-16,1-6 4 0,-1 0 0 0,-3 0 1 15,0-6 8-15,0 3 2 0,0-2 0 0,0-1 0 16,-3-6-47-16,-1 6-12 0,4-5 0 0,-3 2 0 16,-1-3-28-16,1 7-7 15,-1-7-1-15,1 9-1 0,-1-3 13 0,1 7 4 0,-1-1 0 16,1 0 0-16,-4-6 10 0,7 12 10 0,-7-3-13 0,7 3 5 16,-8 0-5-16,1 0-1 0,0 3 0 0,-3 3 0 15,3 0 5-15,0-6 1 0,0 6 0 0,0 0 0 16,3-1 8-16,-3 7 0 0,3-6 0 0,1 9 0 15,-1-3 0-15,1-1 9 0,-1 1 0 0,1 3 0 16,-1-3-9-16,4-1 12 0,-3 1-12 0,3 0 12 16,-4 0-3-16,4-4 0 0,0 4 0 0,-3 0 0 15,3 0-9-15,0-6 8 0,0-6-8 0,3 5 8 16,-3 1-8-16,0 6 8 0,0-12-8 0,4 9 8 16,-4-3 5-16,0-6 1 0,3 6 0 0,4-6 0 15,-3 6-1-15,3-1 0 0,-4 1 0 0,5-6 0 0,2 6-13 16,-3 0 9-16,4-3-9 0,-1 0 8 0,1-3-8 15,-1 3-16-15,5 0 4 0,-1-3 1 0,0 0-10 0,0 3-3 16,4-3 0-16,-1 0 0 16,-3 0-20-16,0 0-4 0,-3-3 0 0,0 3-1 15,-1-3-121-15,1 0-24 0,-4 0-5 0</inkml:trace>
  <inkml:trace contextRef="#ctx0" brushRef="#br0" timeOffset="54874.726">21699 3371 1166 0,'0'0'49'0,"0"0"-39"16,0 0 66-16,0 0 12 0,-3 6 4 0,3-6 0 15,-4 12-47-15,1-6-9 0,3 0-1 0,-4 3-1 16,8-4-18-16,-4-5-4 0,0 6-1 0,3 6 0 15,1-6 4-15,3 6 1 0,-4-6 0 0,4-1 0 16,1 1 8-16,-1 0 1 0,0 3 1 0,3-3 0 16,-3 0 2-16,4 0 0 0,-4-6 0 0,3 6 0 15,1-6-8-15,-4 5 0 0,4-5-1 0,-1 0 0 16,-3 6 1-16,4-6 0 0,0 0 0 0,-1 0 0 0,-3 0-1 16,4 0 0-16,-1-6 0 0,-3 1 0 0,0-1 4 15,1 0 1-15,-1 0 0 0,0-12 0 0,-4 9-3 0,4-8 0 16,-3-1 0-16,-1 1 0 0,1 2-21 0,-4-9 0 0,0 7 0 15,0-4 0 1,-4 3-31-16,4 1-10 0,-3-4-3 0,3 9 0 16,-4-5-39-16,1-1-8 0,-1 9-1 0,4-2-1 15,0-7-136-15,0 12-27 0</inkml:trace>
  <inkml:trace contextRef="#ctx0" brushRef="#br0" timeOffset="55564.045">22042 2989 1340 0,'0'0'38'0,"0"0"8"0,-4 6-37 0,4 6-9 0,0 0 0 0,0-7 0 16,0 7 61-16,0 3 11 0,0 3 1 0,0-7 1 15,0 7 10-15,4 2 1 0,-4 4 1 0,0-3 0 0,3 2-22 0,-3 6-4 16,0-2 0-16,0 2-1 16,0-2-8-16,0 2-2 0,4 1 0 0,-4 2 0 0,3-11-35 15,-3 8-14-15,4-11 11 0,-4-1-11 16,3 4 12-16,-3-9-3 0,4-1-1 0,-4 1 0 0,3-6-8 0,-3 3 0 15,0-9 9-15,0 0-9 0,4 6 8 0,-4-6-8 0,0 0 8 16,0 0-8-16,0 0 16 0,0 0-2 0,0 0 0 0,3 6 0 16,-3-6 10-16,0 0 1 15,7-6 1-15,-7 6 0 0,4 0-9 0,-1-9-1 0,1 6-1 0,-1-3 0 16,1 3-15-16,3-9 0 0,-3 6 8 0,-1 1-8 16,4 5 0-16,-3-6 0 0,-4 6 0 0,3-6 0 15,4 0 0-15,0 6-8 0,-3-9 8 0,3 3 0 16,-4 3-12-16,5 0 12 15,2-3-12-15,-6 6 12 0,-4 0-14 0,0 0 4 16,0 0 1-16,0 0 0 0,7 0-2 0,0-5 0 0,0 5 0 0,3 0 0 16,1 0 11-16,0 0 0 0,-4 0-9 0,3 5 9 15,-3-5 0-15,4 6-9 0,-1-6 9 0,-3 3 0 16,4 0 0-16,-4 3-8 0,4-3 8 0,-4 3 0 16,0 0 0-16,-4 0-8 0,1-6 8 0,-1 6 0 15,1-1-16-15,-4-5 4 0,0 0 1 0,0 6 0 16,3 6-1-16,-3-9 0 0,0 3 0 0,0-6 0 15,0 6 12-15,0-6 0 0,-3 12 0 0,3-12-8 16,0 0 8-16,-7 5 0 0,7-5 8 0,-7 6-8 16,-4-6 9-16,1 6-9 0,3-6 12 0,-4 0-12 15,-3-6 0-15,0 6 0 0,0-6 0 0,0 1 0 16,-1-1-22-16,5 6-11 0,-4-9-3 16,3 6 0-16,1-3-26 0,-1 3-6 0,0-9 0 0,4 6-1 15,-3 6 9-15,6-5 3 0,4 5 0 0,0 0 0 16,0 0-48-16,0 0-10 0,0 0-1 0</inkml:trace>
  <inkml:trace contextRef="#ctx0" brushRef="#br0" timeOffset="56042.998">22408 3098 1347 0,'0'0'38'0,"0"0"9"16,0 0-38-16,0 0-9 0,-7 6 0 0,7-6 0 16,-7 3 81-16,7-3 15 0,-7 0 2 0,7 0 1 15,0 0-56-15,-7 6-11 0,7-6-3 0,-3 5 0 16,3 1-12-16,0-6-2 0,-4 12-1 0,4-6 0 16,-3 6-1-16,3 0 0 0,0 2 0 0,0-2 0 15,3 6 6-15,1-1 1 0,-1 4 0 0,1-4 0 0,-1 4-1 16,1 3 0-16,-1-1 0 0,1 1 0 15,-1-4-3-15,1 10-1 0,3-10 0 0,-3 4 0 16,-1-7-15-16,1-2 11 0,-1 3-11 0,-3-7 10 0,4 7 2 16,-1-12 1-16,1 3 0 0,-1 3 0 0,-3-7-5 0,0-5-8 15,0 0 11-15,0 0-11 0,0 0 9 0,0 0-9 0,0 0 0 16,0 0 9-16,0 0-27 0,0 0-6 0,0 0 0 0,0 0-1 31,0 0-45-31,0 0-9 0,0-5-1 0</inkml:trace>
  <inkml:trace contextRef="#ctx0" brushRef="#br0" timeOffset="56528.156">22493 3410 1242 0,'0'0'52'0,"0"0"-41"16,0 0 73-16,0 5 14 0,0 7 3 0,0-12 1 15,0 0-53-15,4 0-10 0,-4 0-3 0,7 12 0 16,-4-12-2-16,4 6-1 0,0-6 0 0,0 0 0 16,0 0-17-16,0 0-3 0,1 6-1 0,-1-6 0 15,0-6-4-15,3 6 0 0,-3 0-8 0,0-6 12 16,4 0-4-16,-4 0-8 0,-3-3 11 0,3 3-11 16,0 1 13-16,0-1-4 0,0 0-1 0,0 0 0 15,0-6-8-15,0 6 10 0,-4 6-10 0,1-6 10 16,0-2 2-16,-1 2 0 0,-3 0 0 0,4 0 0 0,-4 0 2 15,0 0 1-15,0 6 0 0,0 0 0 16,0 0-6-16,0 0-1 0,-4-6 0 0,4 6 0 16,-3-6-8-16,3 6 0 0,-8-5 0 0,8 5-11 15,0 0 11-15,-7 0 0 0,7 0 8 0,0 0-8 16,0 0 0-16,0 0-15 0,-7 5 3 0,0 1 0 16,0 6 0-16,4 0 0 0,-4-6 0 0,0 8 0 0,3-2 12 0,-3 0-9 0,3 0 9 0,1-1-8 15,-1 4 8-15,1 3 0 0,-1-6 0 0,4 2 0 16,0 4 14-16,0-6 5 0,0 5 1 0,4-2 0 15,-4-3-20-15,3 0 0 0,4-1 0 0,-3 1 0 16,0-6 0-16,-1 6 8 0,1-6-8 16,-1 2 10-16,1 4-10 0,-1-12 0 0,-3 0 0 0,7 6 0 15,4-6-13-15,-1-6-5 0,5 6-1 0,-1-6 0 16,0 0-103 0,3-2-21-16,1 2-4 0</inkml:trace>
  <inkml:trace contextRef="#ctx0" brushRef="#br0" timeOffset="56899.781">23040 3271 1447 0,'-7'15'30'0,"7"-15"7"0,-4 9-29 0,1 0-8 0,-1 2 0 0,1-5 0 15,-1 0 70-15,1 0 13 0,-1 6 2 0,1-3 1 16,3 2-27-16,0 1-6 0,0 0-1 0,3-6 0 15,1 0-16-15,-4-6-3 0,3 6-1 0,4-6 0 16,-3 3 0-16,3-3 0 0,3 2 0 0,-3 1 0 16,1 0-19-16,-1-3-4 0,0 0-1 0,0 0 0 15,0-3-19-15,3 0-4 0,-3 1-1 0,4-1 0 16,0-3-124-16,-4 6-26 0,0-6-5 16</inkml:trace>
  <inkml:trace contextRef="#ctx0" brushRef="#br0" timeOffset="57152.566">22973 3507 1288 0,'0'0'27'0,"0"0"5"16,7 5-32-16,4 1 0 0,-4 6 0 0,0-12 0 16,3 6 46-16,1 0 2 0,-4 3 1 0,3-9 0 0,1 6-27 0,3-1-6 15,0-5 0-15,0 6-1 0,0-6 13 0,-3 6 4 16,3 0 0-16,-3-6 0 16,-1 0-44-16,1 0-8 0,0 0-1 0</inkml:trace>
  <inkml:trace contextRef="#ctx0" brushRef="#br0" timeOffset="61013.837">24345 3180 725 0,'-14'6'31'16,"3"6"-31"-16,4-6 65 0,-3 0 7 0,3-1 2 0,-4-5 0 16,4 0-25-16,0-5-5 0,0 5 0 0,0-6-1 15,0-6-43-15,3 6-20 0,-3-6 1 0</inkml:trace>
  <inkml:trace contextRef="#ctx0" brushRef="#br0" timeOffset="61495.673">24148 3024 1067 0,'0'0'45'0,"0"0"-36"16,0 0 73-16,-7 0 14 0,7 0 4 0,-7 0 0 16,7 0-30-16,-8-5-6 0,5-1 0 0,-4 0-1 15,0 0-38-15,3-6-7 0,-3 6-2 0,0-3 0 16,4 4-16-16,-1-7 0 0,1 12 0 0,3-6 0 15,-4 0 0-15,4 6-17 0,-3-6 3 0,3 6 1 16,0 0 13-16,0 0-9 0,0 0 9 0,0 0-8 16,0 0 0-16,0 0 0 0,0 0 0 0,0 0 0 15,0 0 8-15,0 0 11 0,3 6-3 0,-3-6 0 16,4 12 9-16,-1 0 2 0,-3-12 0 0,0 5 0 16,0 1 17-16,0 3 3 0,4-3 1 0,-4-6 0 0,3 6-6 15,-3-6-1-15,0 0 0 0,4 12 0 16,-4-12-10-16,0 0-3 0,0 0 0 0,0 0 0 15,3 6-9-15,-3-6-3 0,0 0 0 0,0 0 0 16,0 0-8-16,0 0 0 0,0 0 0 0,0 0 8 16,0 0-8-16,0 0 0 0,0 0 0 0,0 0 8 0,0 0-8 0,0 0 0 0,0 0 9 15,0 0-9-15,0 0 8 0,0 0-8 16,0 0 10-16,0 0-10 0,0 0 8 0,0 0-8 0,4 0 0 16,-4 0 0-16,0 0 8 0,0 0-8 0,0 0 0 0,0 0 9 15,0 0-9-15,0 0 0 0,0 0 0 0,0 0 8 16,0 0-22-16,0 0-5 0,0 0-1 0,0 0 0 31,0 0-18-31,0 0-4 0,0 0-1 0,0 0 0 0,0 0-21 16,0 0-5-16,0 0-1 0,0 0 0 0,0 0-143 0,0 0-29 15</inkml:trace>
  <inkml:trace contextRef="#ctx0" brushRef="#br0" timeOffset="62331.283">24179 3595 1340 0,'0'0'38'0,"0"0"8"0,-3-3-37 0,3 3-9 0,-7-6 0 0,3 0 0 16,1-6-17-16,-1 6-6 0,4-5-1 0,-3 5 0 15,-1 0 15-15,4 0 9 0,-3 3-12 0,3 3 12 16,0 0 11-16,-4-12 9 0,4 12 1 0,-3-6 1 16,3 6 12-16,0 0 2 0,-4-5 1 0,4 5 0 15,0 0-1-15,0 0-1 0,-3-6 0 0,3 6 0 16,0 0-7-16,0 0-2 0,-8 0 0 0,1 0 0 16,0 0-6-16,0 0-2 0,-3 0 0 0,3 0 0 15,7 0 11-15,-7 0 3 0,7 0 0 0,-11 0 0 16,4 0-16-16,0 0-4 0,-4 0 0 0,4 0 0 15,0 0-4-15,7 0-8 0,-7 0 11 0,7 0-11 16,0 0 8-16,-10 0-8 0,10 0 0 0,0 0 0 16,-7 6 0-16,7-6 0 0,-8 5 0 0,8-5 0 15,0 0 0-15,-3 6-19 0,3-6 3 0,-4 12 0 16,4-12 7-16,-3 3 9 0,3-3-13 0,0 9 5 16,0-9 8-16,3 9 0 0,-3-3-9 0,4-1 9 15,-1-5 0-15,5 6 0 0,-5 0-9 0,4 0 9 16,0 0 0-16,0 0 0 0,4-3 0 0,-4 3 0 15,3-3 0-15,-3-1 0 0,1 4-8 0,2-6 8 16,-3 12 0-16,4-12 0 0,-1 6 0 0,-3-6 0 0,4 0 0 0,0 0 0 16,-1 0 8-16,-3 0-8 0,0 0 8 15,0 0 0-15,0-6-8 0,-3 6 12 0,3-12-1 0,-3 12-1 16,-4 0 0-16,0-11 0 0,0 5 6 0,0-3 2 0,0 3 0 16,-4-6 0-16,0 1 14 0,1 5 2 15,-1 0 1-15,1 0 0 0,3 6-15 0,0 0-2 0,-4-3-1 0,4 3 0 16,0 0 1-16,0 0 0 0,0 0 0 0,0 0 0 15,0 0-18-15,0 0 0 0,0 0-8 0,0 0 8 16,0 0-14-16,0 0 3 0,0 0 1 0,0 6 0 16,0 3 10-16,4-3-10 0,-4-1 10 0,3 1-10 15,1 6 10-15,-1-6 0 0,5 3 0 0,-5 0 0 16,4-1 0-16,-3 4-8 0,3-6 8 0,0 6 0 16,3 0 0-16,-3-7-8 0,4 10 8 0,0-9 0 15,3 0-9-15,-4 0 9 0,1 0-10 0,-1 0 10 16,4-6-62-16,1 0-6 15,2 0-2-15,-3-6 0 0,8 0-184 0,-1 6-37 0</inkml:trace>
  <inkml:trace contextRef="#ctx0" brushRef="#br0" timeOffset="63385.208">24828 3030 1634 0,'0'0'34'0,"0"0"7"0,0 0-33 0,0 0-8 0,0 0 0 0,0 0 0 15,0 0 48-15,0 0 7 0,-7 6 1 0,7-6 1 16,0 0-21-16,0 0-5 0,0 0-1 0,0 3 0 15,0 9 1-15,0 0 0 0,0-1 0 0,4-5 0 16,-1 6-3-16,1 0-1 0,3 2 0 0,0-2 0 16,0 0-14-16,4 6-2 0,-1-4-1 0,4 4 0 15,1 5-10-15,-5-8 12 0,1 9-12 0,-1-7 12 16,1-2-12-16,0 3 0 0,-1-1 0 0,-3-5 0 16,4 3 0-16,-4-3 12 0,0-1-12 0,0 7 12 15,0-6-12-15,-4-1 0 0,5 4 0 0,-8-3 8 16,3 0 16-16,-3-1 4 0,0-5 0 0,0 9 0 15,0-3 4-15,0-6 2 0,4 5 0 0,-4-5 0 16,0 6-5-16,0-9-1 0,0-3 0 0,-4 6 0 16,4-6-16-16,-3 6-3 0,3-6-1 0,0 6 0 0,0-6-8 15,-4 6 0-15,4-6 9 0,-4 5-9 16,4-5 0-16,0 0 0 0,0 0 0 0,0 0 8 0,0 0-8 0,0 0 0 0,0 0 0 16,0 0 0-16,0 0 0 0,4 6 0 15,-4 0 0-15,0-6 0 0,0 6 0 0,0-6 0 0,0 0 0 16,0 0 8-16,0 0-8 0,4 6 0 0,-4-6 0 0,0 0 0 15,0 0 0-15,0 0 0 0,0 0 0 0,0 0 0 16,0 0 0-16,0 0 0 0,0 0 0 16,0 6 0-16,0-6 10 0,0 0 1 15,0 0 0-15,0 0 0 0,0 0 6 0,0 0 2 0,0 0 0 0,0 0 0 16,0 0 9-16,0 0 1 16,0 0 1-16,0 0 0 0,0 0-21 0,-4-6-9 0,0 0 8 0,1-6-8 15,-1 12 0-15,1-6 0 0,3 6 0 0,-7-11 0 16,3 5 8-16,1-3-8 0,-1 3 8 0,1-6-8 15,-1 6 0-15,1 1 0 0,-1-1 0 0,4 0 0 16,-3 0 0-16,3 0 0 0,0 6 0 0,0-3 0 16,0 3-12-16,0-9 12 0,3 6-10 0,1 3 10 15,-1 0 0-15,1-6 0 0,3 6-8 0,0 0 8 16,0 0-9-16,0 0 1 0,4 0 0 0,-4 0 0 16,3 0 8-16,1 0 0 0,-1 0 0 0,1 6 0 15,-4-6 0-15,0 3 0 0,4 0 0 0,-4 3 0 16,0-3-8-16,0 3-7 0,3-6-1 0,-3 6 0 15,4-6 16-15,-4 6 0 0,0-6 0 0,0 6-9 0,-3-1 9 16,-1 1 0-16,1 6 0 0,-1-9 0 0,1 6 0 0,-4 0 0 16,3-3 0-16,-3-1 0 0,0 1 0 0,-3 6 0 0,3-6 0 0,-4 0 0 15,1 0-10-15,-4 0 10 0,3 2-12 16,1 4 12-16,-4-6-10 0,0 0 10 0,-1 0-8 0,5 0 8 16,-1 0-8-16,4-6 8 0,0 0-8 15,-7 2 8-15,0 1-14 0,0-3 2 16,0 0 1-16,0 0 0 0,0 0 3 0,0-3 0 0,-4 1 0 15,1 2 0 1,-1-6-23-16,4 6-4 0,-3-6-1 0,3 0 0 16,-8 0-16-16,1 0-4 0,0 0-1 0,0 0 0 15,4 0-14-15,-5 1-2 0,8 2-1 0,-3-3 0 0,3 6-46 16,7 0-8-16,0 0-3 0</inkml:trace>
  <inkml:trace contextRef="#ctx0" brushRef="#br0" timeOffset="64227.223">25178 3495 915 0,'0'0'39'0,"0"0"-31"16,0 0 62-16,0 0 13 0,0 0 2 0,0 0 1 15,0 0-22-15,3 6-5 0,-3-6-1 0,0 0 0 16,0 0-2-16,0 0-1 0,0 0 0 0,0 0 0 16,4 0-7-16,-4 0 0 0,0 0-1 0,7 6 0 15,-7-6-15-15,3 5-2 0,1 1-1 0,-1 0 0 16,1 0-17-16,3-3-4 0,-7-3-8 0,4 3 12 15,-1 0-12-15,1 0 8 0,-1 0-8 0,-3-3 0 16,4 6 9-16,3 0-9 0,-4-1 8 0,-3-5-8 0,4 0 0 0,-4 0 0 0,3 6 8 0,1-6-8 16,-1 6 0-16,-3-6 0 0,4 6 0 0,-1 0 8 15,1 0-8-15,-4-6 10 0,7 3-10 0,-3 0 10 16,-4-3 7-16,3 3 2 0,1-3 0 0,-1 0 0 16,1 0 2-16,3 0 1 0,-4 0 0 0,4-3 0 15,-3 3-10-15,-1-3-3 0,1 3 0 0,-1-3 0 16,1 3 2-16,-1-6 0 15,1 6 0-15,-1-6 0 0,-3-6-3 16,4 6 0-16,0 1 0 0,-1-1 0 0,-3 0 0 0,0 3 0 0,4-6 0 0,-4 6 0 16,3-9-8-16,-3 6 12 0,0-5-12 0,0 5 12 15,0 0-4-15,0-12-8 0,0 9 12 0,-3-2-4 16,3-1-8-16,-4 0 0 0,4 0 9 0,0 4-9 16,-3-4 0-16,-1-6 0 0,0 12 0 0,1-8-12 15,-1 5-6-15,1-6-2 0,3 9 0 0,-4-6 0 16,1 7-11-16,3-1-2 15,0 6-1-15,0 0 0 0,0 0-23 0,0 0-5 0,0 0-1 16,0 0 0-16,0 0-117 0,0 0-23 0,0 0-5 16</inkml:trace>
  <inkml:trace contextRef="#ctx0" brushRef="#br0" timeOffset="64582.184">25538 3445 1165 0,'0'0'24'0,"0"0"7"0,0 0-31 0,0 0 0 0,0 0 0 0,0 0 0 16,0 0 57-16,0 0 6 0,0 0 1 0,0 0 0 15,0 0-2-15,0 0 0 0,0 0 0 0,-7 6 0 16,3 0-26-16,0-6-6 0,4 11-1 0,-3-8 0 16,3 9 2-16,-4-6 0 0,4 0 0 0,0 0 0 15,-3 0-7-15,3 5 0 0,0 1-1 0,0-9 0 16,0 6-5-16,0 0-1 0,0 2 0 0,0-5 0 16,0 6-17-16,3-6 0 0,-3 3 8 0,0 0-8 15,4-1 0-15,-4 4 0 0,0-6 0 0,3 0 0 31,-3-6-33-31,0 0-4 0,0 0-1 0,0 0 0 16,0 0-141-16,0 0-28 0,0 0-5 0</inkml:trace>
  <inkml:trace contextRef="#ctx0" brushRef="#br0" timeOffset="64831.162">25481 3024 1409 0,'0'0'60'0,"0"0"-48"16,0 0 0-16,0 0 0 0,-7 6 0 0,7-6 0 16,-7 0-12-16,4 6 0 0,3-6 0 0,0 0-11 15,-8 3 11-15,8-3-12 0,-3 6 12 0,3-6-12 31,0 0-17-31,-4 6-4 0,4-6-1 0</inkml:trace>
  <inkml:trace contextRef="#ctx0" brushRef="#br0" timeOffset="65561.978">25753 2901 957 0,'0'0'40'0,"-4"6"-32"16,1 3 68-16,3-3 14 0,0 5 2 0,0-5 1 16,-4 6-17-16,4 0-3 0,-3-1-1 0,-1 4 0 15,1-3-9-15,-1 6-3 0,4-13 0 0,0 7 0 16,0 3-12-16,0 3-4 0,0-1 0 0,0 1 0 16,4 2-14-16,-4-2-3 0,3 6-1 0,-3-4 0 15,4 9-13-15,-1-8-2 0,1 8-1 0,-1-8 0 16,4 3-10-16,-3-1 0 0,-1 1 0 0,4-4 0 15,-3 10 0-15,-1-10 0 0,1-2 0 0,0-1 0 16,-4 4 0-16,3-3 8 0,1-1-8 0,-4 1 0 16,3-3 0-16,-3 2 8 0,0 1-8 0,-3-6 0 15,3 2 0-15,-4-2 0 0,4 6 8 0,-3-12-8 16,3 5 0-16,-4 4 8 0,0-3-8 0,1-6 8 16,3-6-8-16,0 0 0 0,0 0 9 0,0 0-9 15,0 0 0-15,0 0-15 0,0 0 3 0,0 0 0 16,0 0-172-16,0 0-35 0</inkml:trace>
  <inkml:trace contextRef="#ctx0" brushRef="#br0" timeOffset="66415.785">26144 3530 801 0,'0'0'16'0,"0"0"5"0,0 0-21 0,0 0 0 0,0 0 0 0,-3-6 0 15,3 6 107-15,0 0 17 0,-7-6 3 0,3 6 1 16,1-6-16-16,-4 6-4 0,3-5 0 0,-3-1 0 15,0 0-16-15,0 6-3 0,0-6-1 0,-4 6 0 16,4-6-24-16,0 3-4 0,-3 3-2 0,3-6 0 16,0 6-19-16,7 0-4 0,-8 0-1 0,-2 0 0 15,3 6-18-15,-4-6-3 0,4 3-1 0,-3 3 0 16,3-6-12-16,0 6 0 0,-4 0 0 0,4 5 0 16,3-5 0-16,1 9 0 0,-1-6 0 0,1 6-10 0,3-4 2 15,-4 7 0-15,4-9 0 0,0 2 0 0,4 7 8 0,-4-6 0 16,3 0 0-16,1-4 0 0,3 10 0 0,-4-12 0 0,4 0 0 15,1 0 0-15,-1 0 0 0,0 0 0 0,0-1 0 0,0-5 0 16,-7 0 0-16,7 6 0 0,-7-6 0 0,7 0 0 16,0-6 0-16,3 6 0 0,-2 0 0 15,2-5 0-15,-3-1 0 0,0-6 0 16,0 6 0-16,0-12 0 0,0 10 0 0,-3-4-12 16,3 0 12-16,0-6-12 0,-3 1 12 0,3 2 0 0,-4-3 0 15,1 1 0-15,-1 2 0 0,1-8 8 0,-4-1-8 16,3-2 0-16,-3-4 0 0,0 4 0 0,0-4 0 0,0 4-8 15,0-9 8-15,-3 8 0 0,3-2 10 0,-4-1-10 16,-3 4-37-16,4 2-14 16,-1 4-2-16,1-4-1 0,-5 7 12 0,5 2 2 15,3-3 1-15,-4 7 0 0,1 5 5 0,-1-12 1 0,1 9 0 16,-1 3 0-16,1-5 12 0,-1 11 2 0,1-6 1 0,3 6 0 16,0 0 18-16,0 0 0 0,0 0 0 0,0 0 0 15,0 0 10-15,0 0-1 0,0 0 0 0,0 0 0 16,0 0-9-16,0 0 10 0,-7 6-10 0,7-6 10 15,-4 5-1-15,4-5 0 0,-7 6 0 0,4 0 0 16,3 0 0-16,0 3 0 0,0 9 0 0,0-7 0 16,0 1-9-16,0 9 0 0,3-4 9 0,-3 7-9 15,4 2 0-15,-1-2 0 0,-3 2 0 0,4 4 0 16,-1-4 0-16,1 3 8 0,-1-5-8 0,1-3 0 16,3 2 0-16,-4-5 8 0,1-7-8 0,3 4 0 15,-4-3 0-15,1 6 0 0,3-7 0 0,-3 1 8 16,3-3-8-16,-4 3 0 0,1-6 0 0,-1 5 0 15,-3 1 0-15,4-3 0 0,-4 3 0 0,3-1 8 0,1 7-8 16,-4-6 0-16,7 0 0 0,-4 8 0 0,-3-8 0 0,0 6 0 0,0 2 0 0,-3-8 0 16,-1 6 0-16,4-1 8 15,0-2-8-15,0-9 8 0,0 5-8 0,0 1 0 0,0-12 8 16,0 0-8-16,0 0 8 0,0 0-8 0,0 0 10 0,0 0-10 31,0 0-28-31,0 0-11 0,0 0-2 0</inkml:trace>
  <inkml:trace contextRef="#ctx0" brushRef="#br0" timeOffset="66841.695">26331 3580 1750 0,'0'0'49'0,"0"0"12"0,0 0-49 16,0 6-12-16,0-6 0 0,0 6 0 0,4 0 0 0,-4 0 0 0,0-6 8 0,0 8-8 15,0-8 0-15,0 0 0 0,0 0 0 0,0 6 0 16,0-6 8-16,3 12-8 0,1-6 11 0,-4 0-11 16,3 0 11-16,-3-6-11 0,0 6 10 0,0 2-10 15,4 4 0-15,-4 0 8 0,0-6-8 0,0 6 0 16,0-7 0-16,-4 7-16 0,4 3 3 0,-3-9 1 31,3-6-48-31,0 6-8 0,-4-1-3 0</inkml:trace>
  <inkml:trace contextRef="#ctx0" brushRef="#br0" timeOffset="67098.407">26328 3248 2033 0,'-7'6'85'15,"3"0"-68"-15,4-6 9 0,0 0 2 16,0 0 0-16,0 0 0 0,0 0-42 0,0 0-8 15,0 0-2-15,0 0 0 16,0 0-145-16,0 0-30 0</inkml:trace>
  <inkml:trace contextRef="#ctx0" brushRef="#br0" timeOffset="67741.739">26458 3480 1165 0,'0'0'24'0,"0"0"7"0,0 0-31 0,0 0 0 0,0 0 0 0,0 0 0 15,0 0 32-15,0 0 0 0,0 0 0 0,0 0 0 16,0 0 51-16,0 0 10 0,0 0 3 0,0 0 0 15,0 0-26-15,0 0-5 0,4 9-1 0,-1-3 0 16,1 0-25-16,-1 0-6 0,1-1-1 0,0 1 0 16,-4 6-8-16,3-9-3 0,-3 6 0 0,4 0 0 15,-1-3-9-15,1 5-1 0,-1-5-1 0,-3 0 0 16,4 0 2-16,-4 0 1 0,0-6 0 0,0 6 0 16,0-6-5-16,0 0-8 0,3 6 11 0,-3-6-11 15,0 0 8-15,0 0-8 0,0 0 0 0,0 0 0 16,0 0 20-16,0 0-4 0,0 0 0 0,0 0 0 15,0 0-4-15,0 0-2 0,0 0 0 0,0 0 0 0,0 0 6 16,0 0 0-16,0 0 1 0,0 0 0 0,0 0-17 16,0 0 0-16,0 0 0 0,0 0 0 0,0 0 0 0,0 0 0 15,0 0 0-15,0 0 0 16,0 0 0-16,-7 0 0 0,7 0 0 0,-3-6 0 16,-1 3 0-16,1 0 0 0,3-3 0 0,-4 0 0 15,4-6-16-15,0 6-8 0,0 1 0 0,4-1-1 0,-4 0 5 0,3 0 2 0,1 0 0 16,-1-3 0-16,1 3 7 0,-1 0 2 0,1-5 0 0,3 5 0 15,-4 0-2-15,1 6 0 0,-4-6 0 0,7 3 0 16,0-6-25 0,0 9-4-16,0 0-2 0,0 0 0 0,0 0-10 15,0 3-1-15,0-3-1 0,4 6 0 0,-4 3 34 0,0-3 6 0,-4 6 2 0,5-1 0 16,-1 1 3-16,-4 0 1 0,4 3 0 0,0-4 0 16,-3 1 21-16,3 3 5 0,0 2 1 0,-4 1 0 15,1 0 13-15,3-7 4 0,-3 4 0 0,-1-3 0 16,1 0-3-16,-4-6 0 0,3 5 0 0,-3-11 0 15,0 0-4-15,0 0-1 0,0 0 0 0,0 0 0 16,0 0-28-16,0 0-20 0,7 0 4 0,-3 0 0 16,3-6-52-1,0 6-9-15,-4-5-3 0</inkml:trace>
  <inkml:trace contextRef="#ctx0" brushRef="#br0" timeOffset="68448.409">26935 3580 982 0,'0'0'21'0,"0"0"5"0,0 0 1 0,0 0 1 0,0 0-28 0,0 0 0 15,0 0 0-15,0 0 0 0,-7 0 59 0,-1-6 5 0,1 0 2 0,0 6 0 16,-3 0-4-16,6-6-1 0,-3 6 0 0,0 0 0 16,-3 0-22-16,2 6-5 0,1-6-1 0,0 0 0 15,0 6-15-15,0 0-3 0,7-6-1 0,-3 0 0 0,-1 6-1 0,1 3 0 16,-4 0 0-16,3-1 0 16,4 4 4-16,-3 0 1 0,3 0 0 0,0-4 0 15,0 10 10-15,0-6 3 0,3 0 0 0,-3-1 0 16,4 1-1-16,-1-6 0 0,4 3 0 0,-3 3 0 15,3-7-8-15,0 13-2 0,3-12 0 0,1 0 0 16,0-3-7-16,-1-3-1 0,4 3-1 0,0-3 0 16,1-3-11-16,-1 0-16 0,0-3 4 0,0 0 1 15,0-6-33-15,0 1-6 0,-3-1-2 0,3 0 0 16,-4-3-16-16,-3-2-3 0,4-1-1 0,-7-8 0 16,-1 8-25-16,-3 0-6 0,-3-2-1 0,-1 2 0 15,4 1 39-15,-4 5 7 0,4 3 2 16,-3 3 0-16,3 6 70 0,0 0 14 0,0 0 4 0,0 0 0 0,0 0 35 15,0 0 7-15,0 0 2 0,-4 3 0 16,1 6-20-16,-1 0-3 0,8 2-1 0,-4-5 0 0,3 12-25 16,1-3-6-16,3 8-1 0,-3-5 0 0,3-4 25 15,3 10 5-15,-3 0 1 0,0-1 0 0,4-2-31 16,-4 8-5-16,3-8-2 0,1 8 0 16,0-8-13-16,-1 2 0 0,1 1 0 0,-1 2 0 15,1-2 0-15,0-1 0 0,-1 4 0 0,1-4 0 0,-4 4 0 0,0-4 0 16,3 3 0-16,-6-2 0 0,3 5 0 0,0-2 0 0,-3 2 0 15,3-5 0-15,-4 8 0 0,1-8 0 0,-1 2 0 0,1-2 0 16,-1-10 0-16,-3-2 0 0,0 6 0 0,0-12 0 16,4-1 0-16,-4 7 0 0,0-12 0 0,0 0 0 15,0 0 12-15,-7 0 0 0,7 0 0 0,-11 3 0 16,4-6 22-16,-3 3 4 0,-1-6 1 0,-3 0 0 16,3-5-27-16,-3-1-12 0,-3 0 10 0,-1 0-10 15,-3 4-18-15,0-10-10 16,-1 6-1-16,-2-8-1 0,-5 2-54 0,1 0-12 15,0-2-1-15</inkml:trace>
  <inkml:trace contextRef="#ctx0" brushRef="#br0" timeOffset="148522.643">2431 4000 492 0,'0'0'13'0,"0"0"5"0,0 0-18 0,0 0 0 0,0 0 0 0,0 0 0 16,-4 0 40-16,4 0 5 0,0 0 1 0,-7 0 0 15,7 0-10-15,-3 0-3 0,-5-5 0 0,8 5 0 16,-3-6 1-16,3 6 0 0,-7 0 0 0,3-6 0 16,4 6 4-16,-3-6 1 0,3 6 0 0,-4-3 0 15,1-3-11-15,3 6-1 0,0-6-1 0,0 6 0 16,-7 0-6-16,7 0 0 0,0 0-1 0,0 0 0 16,0 0 4-16,0 0 1 0,0 0 0 0,0 0 0 15,0 0-5-15,0 0-1 0,0 0 0 0,0 0 0 16,0 0-18-16,-4 6 0 0,4-6 0 0,-3 3 0 15,3 3 0-15,0-6 0 0,0 12 0 0,0-1 0 16,0-5 0-16,0 6-16 0,3-6 4 0,-3 6 0 16,0 2 12-16,0-2 0 0,0 0 0 0,0 0 0 15,0 8 15-15,4-2-1 0,-4 5 0 0,0-8 0 16,0 9 2-16,0-7 1 0,-4 4 0 0,1 2 0 16,-1 1 18-16,1 2 3 0,-1-8 1 0,1 8 0 15,-1-2-11-15,1 5-1 0,-5-8-1 0,5 8 0 16,-1-11 12-16,1 8 2 0,-4-8 1 0,3 6 0 15,-3-4-28-15,4-2-5 0,-1-1-8 0,1-5 11 16,3 3-11-16,0-3 0 0,0-1 0 0,-4-5 0 16,4 0 0-16,0 3 8 0,0 0-8 0,0-9 0 15,0 0 8-15,0 0-8 0,0 0 0 0,0 0 8 16,0 0-8-16,4 3 8 0,-4-3-8 0,0 6 8 16,0-6-8-16,0 0 0 0,0 0 0 0,0 0 8 15,0 0-8-15,0 0 0 0,0 6 0 0,0-6 0 16,0 0 0-16,3 0 0 0,1 5 0 0,-4-5 0 15,7 0 0-15,-7 0 0 0,7 6 0 0,-4-6 0 0,1 0 0 0,3 0 0 0,-4 6-12 16,1-6 12-16,3 0-14 0,-3 0 5 0,-1 6 1 0,4 0 0 16,0-6 8-16,-3 0-8 0,6 0 8 0,-3 0-8 15,0 0-38 1,4 0-7-16,-4-6-2 0,0 0 0 0,0 6-116 0,0-6-23 16</inkml:trace>
  <inkml:trace contextRef="#ctx0" brushRef="#br0" timeOffset="149230.46">2565 4494 557 0,'0'0'11'0,"0"0"5"16,0 0-16-16,0 0 0 0,-7 6 0 0,3 0 0 16,4-6 54-16,0 0 8 0,0 0 2 0,0 12 0 0,0-6-13 0,0 3-3 0,4 2 0 0,-1-5 0 15,1 6-25-15,3-6-6 0,3 0-1 0,-3 0 0 16,0-1 20-16,1-2 3 0,-1 0 1 15,0 0 0-15,0 0-20 0,7-3-3 0,0 3-1 0,-4-3 0 16,1 0-6-16,-4-3-2 0,7 0 0 0,-3-3 0 16,-1 3 2-16,1-2 0 15,0-7 0-15,-1 0 0 0,4 0-2 16,-7 1 0-16,0 2 0 0,0-3 0 16,-7 0-28-16,4 0-7 0,-4-2-1 0,0 2 0 15,0 6-1-15,0 0-1 0,-4 0 0 0,1 0 0 0,-1 1 14 0,1-1 2 0,-1 6 1 16,-3-6 0-16,-3 0 13 0,3 6 0 0,0 0 0 0,-1 0-9 15,1 6 17-15,0-6 3 0,-3 6 1 0,3 0 0 16,-4-6 10-16,4 5 2 0,0 1 1 16,0 6 0-16,0-6-5 0,-4 6-2 0,4-3 0 0,0 2 0 15,-3-5-18-15,3 0 0 0,3 6 0 0,-3-6 0 16,4 3 29-16,-1-4 3 0,4-5 0 0,-4 6 0 16,4-6-20-16,0 0-3 0,0 0-1 0,0 0 0 15,-3 12-8-15,3-12 8 0,0 0-8 0,0 6 8 16,0-6 0-16,0 0 0 0,0 0 0 0,0 6 0 15,0-6-8-15,0 0 8 0,0 6-8 0,0-6 8 16,0 0-8-16,0 0 0 0,0 6 0 0,3-1 0 16,-3 4 0-16,4-3 0 0,-4 6 0 0,4-6 0 15,-4 6 0-15,7-7 0 0,-4 1 0 0,1 3 0 16,3 3 0-16,-4 0 0 0,8-6 0 0,-8 5 0 16,4-5 0-16,-3-6 0 0,3 6 0 0,0 0 0 15,0-3 0-15,0 0 0 0,0 3 0 0,0-3 0 0,0 2 0 16,0-5 8-16,0 6-8 0,0-6 0 15,0 0 0-15,1 6 8 0,2-6-8 0,-3 0 0 0,4 0 0 0,-1 0 0 16,-3 0 0-16,4 0 0 16,-4 0-32-16,-3 0-12 0,6 0-3 0</inkml:trace>
  <inkml:trace contextRef="#ctx0" brushRef="#br0" timeOffset="150197.078">3778 3927 912 0,'0'0'19'0,"0"0"4"16,7 6-23-16,-3 6 0 0,-1-1 0 0,-3-5 0 16,4 3 64-16,-4 0 9 0,0 6 2 0,0-4 0 15,3 7-9-15,-3-9-2 0,0 8 0 0,0 1 0 16,0-6-8-16,0-6-1 0,0 5-1 0,0-2 0 16,0-3-15-16,0-6-3 0,0 0-1 0,0 0 0 0,0 0 13 15,0 0 2-15,0 0 1 0,0 0 0 16,0-6-23-16,0-3-4 0,0-2 0 0,0 5-1 15,0-6-23-15,0 6 0 0,-3 0 0 0,3-5-8 16,0 2-30-16,0 3-6 0,-4 0 0 0,4 6-1 16,0 0-11-16,0 0-3 0,0 0 0 0,-7 0 0 15,7 0 9-15,-7 0 2 0,-3 6 0 0,-1-3 0 0,0 3 31 0,4 5 6 0,-3 1 2 0,-1 0 0 16,1 0-4-16,-4 2-1 0,3 4 0 16,0 0 0-16,-3-1 14 15,0 4 10-15,-3 2-2 0,-1 1 0 0,4 8 17 0,-4-8 3 16,4 8 1-16,0-2 0 0,3-4 3 0,1-3 1 15,3 4 0-15,0-4 0 0,-4 1-15 0,8-3-3 16,-1-4-1-16,0 1 0 0,4-3 8 0,0 2 2 0,4-5 0 16,0 0 0-16,-1-1 2 0,11 4 1 0,-7 3 0 0,4-6 0 15,-1-1-27-15,5-2 0 0,-1 3-12 0,0 0 12 16,0-6 0-16,0 5 0 0,0-5 12 0,7 6-4 16,-7-6-8-16,-3 3 10 0,7 2-10 0,-4-5 10 15,3-6-43-15,-6 6-9 0,3 0-2 16,4-6 0-16,-4 0-140 0,0 0-28 0</inkml:trace>
  <inkml:trace contextRef="#ctx0" brushRef="#br0" timeOffset="150671.266">3852 4550 767 0,'0'0'16'0,"0"0"4"0,0 0-20 0,0 0 0 0,0 0 0 0,0 0 0 15,-3-6 85-15,3 6 14 0,0 0 2 0,0 0 1 16,0 0-63-16,0 0-13 16,0 0-2-16,3 0-1 0,4-6-15 0,0 3-8 0,1-2 8 0,-1 2-8 15,3 0 20-15,-3 3 0 0,4-6 0 0,-4 6 0 16,0-6 0-16,0 0 0 0,0 6 0 0,4-6 0 15,-4 0-20-15,0 6 0 0,-4-6 0 0,4 1 0 16,-3-4 11-16,3 3-3 0,-4 0 0 0,1 0 0 16,-4 0-8-16,3 0-11 0,-3 0 3 0,0 6 0 15,-3-5-29-15,3 5-6 0,0-6-1 0,0 6 0 16,-7-6 20-16,7 6 3 0,-7-6 1 0,0 3 0 16,-4 3 20-16,4 3-11 0,-3 3 11 0,-1 0-8 15,0-6 8-15,4 6 11 0,0-1-3 0,-3 7 0 16,-4-6 10-16,3 6 2 0,-3-3 0 0,7 2 0 15,-4 7 3-15,8 0 1 0,-4-9 0 0,3 8 0 16,4 1-8-16,0-1-2 0,0-2 0 0,4 3 0 16,-1-1-14-16,1-5 0 0,3 3 8 0,0-3-8 15,3-1 18-15,1 1 1 0,0-6 0 0,3 0 0 16,0 0-3-16,-4 0-1 0,1 0 0 0,3-4 0 16,4 4-15-16,-1-6 0 0,4-6 0 0,4 4 0 15,-4-4-74-15,-7 0-11 0,11 0-3 0</inkml:trace>
  <inkml:trace contextRef="#ctx0" brushRef="#br0" timeOffset="151062.267">4166 4585 942 0,'0'0'20'0,"0"6"4"0,0 0-24 0,0 0 0 0,0-6 0 0,0 15 0 15,0-9 71-15,-3 0 9 0,3-1 3 0,0 7 0 16,0-3-21-16,0 0-4 0,0 0-1 0,0 2 0 16,0 1-13-16,0 0-2 0,0-6-1 0,0 3 0 15,-4 2-18-15,4-5-4 0,0-6-1 0,0 0 0 16,0 0-8-16,0 0-2 0,0 0 0 0,0 0 0 16,4-6 7-16,-4-11 1 0,3 8 0 0,1-15 0 15,-1 13-36-15,1-13-8 0,3 9 0 0,0-2-1 16,-3-7-1-16,3 10 0 15,0 2 0-15,-4-6 0 0,4 12-2 0,-3-5-1 0,-1 5 0 16,1 3 0-16,-4 3 10 0,0 0 3 0,0 0 0 0,0 0 0 16,0 0 6-16,3 3 2 0,1 3 0 0,-1-1 0 15,1 7 12-15,-4 0 0 0,0 0 0 0,0-1-9 16,3 4 28-16,-3 3 5 0,0-1 2 0,0 4 0 16,0-3-11-16,0-7-3 0,0 7 0 0,0-6 0 15,0 0 0-15,4-4-1 0,-4-2 0 0,0-6 0 16,7 0 1-16,7 0 0 0,-7 0 0 0</inkml:trace>
  <inkml:trace contextRef="#ctx0" brushRef="#br0" timeOffset="151439.812">4494 3989 1026 0,'0'23'28'0,"-3"-5"8"15,3 2-28-15,-4 4-8 0,1-4 0 0,-1 4 0 16,1 5 88-16,3-11 16 0,-4 14 3 0,4-8 1 15,0 8-38-15,0-5-7 0,0 8-2 0,0-3 0 16,4 4-30-16,-1-10-7 0,1 9 0 0,-1-2-1 16,1-4 7-16,-1 3 2 0,1 4 0 0,-1-10 0 15,1 4-32-15,-1-4 0 0,5 3 0 0,-5-5 0 16,1 2 0-16,-4 4 0 0,3-10 0 0,-3 10 0 16,4-13 12-16,-4 4-4 0,3-3-8 0,1-7 12 15,-4 1-47-15,3-6-9 0,-3-6-3 0,0 0 0 16,0 0-126-16,4 0-26 0</inkml:trace>
  <inkml:trace contextRef="#ctx0" brushRef="#br0" timeOffset="151668.127">4371 4383 908 0,'-4'5'38'0,"1"1"-30"15,3-6 46-15,0 6 10 0,0-6 1 0,0 0 1 16,3 6-10-16,1-3-1 0,3 3-1 0,0 0 0 16,4 0-18-16,-1-6-4 0,1 6-1 0,-4-6 0 15,7 0-7-15,4 0 0 0,-4-6-1 0,3 6 0 16,1-6-1-16,3-3 0 0,-3 3 0 0,-4 0 0 16,0 6-35-16,4-6-7 0,-1-5-2 0</inkml:trace>
  <inkml:trace contextRef="#ctx0" brushRef="#br0" timeOffset="152100.808">4643 4612 1250 0,'-7'12'35'0,"7"-6"9"15,-4 5-36-15,4-5-8 0,4 3 0 0,-4-3 0 16,0 6 56-16,7-6 8 0,-7-1 3 0,3 1 0 0,-3-6-22 16,4 6-4-16,-4-6-1 0,0 0 0 0,0 0-19 0,0 0-4 0,0 0-1 15,0 0 0-15,0 0 4 16,0 0 0-16,0 0 0 0,0 0 0 0,0 0 0 0,0 0 0 16,3-6 0-16,-3 6 0 0,0 0-12 0,0 0-8 0,0 0 12 0,0 0-12 15,0 0 0-15,0 0 0 0,4-6-10 0,-4 6 10 31,0 0-28-31,0 0 1 0,0 0 1 0,0 0 0 0,0 0 12 0,0 0 2 0,0 0 1 0,0-5 0 16,0-1 11-16,0 0 0 0,0 0 8 0,-4-6-8 16,4 3 0-16,-3 3 0 0,3-5 0 0,0-1 0 15,0-6 0-15,0 4 0 0,0-4-10 0,0 0 10 16,3 4-14-16,-3-4 4 16,4 0 1-16,-4 1 0 0,3 2 9 0,1 3-10 15,-1 0 10-15,-3 1-10 0,4-7 10 0,-1 9-8 0,4 3 8 0,-3-5-8 16,-1 5 8-16,4 0 0 0,1 0 0 0,-1 0 0 15,0 6-28 1,3 0-9-16,-3 0-3 0,4 6 0 0,-1-6-21 0,8 12-5 0,-7-6-1 16</inkml:trace>
  <inkml:trace contextRef="#ctx0" brushRef="#br0" timeOffset="152566.966">4791 4530 1264 0,'-7'8'26'0,"-4"-2"7"0,8 0-33 0,-8 0 0 0,7 6 0 0,4-12 0 16,0 0 34-16,0 0 0 0,0 0 0 0,4 6 0 15,-4-6 27-15,0 0 6 0,3 0 1 0,8 0 0 16,0 0-35-16,-4-6-6 0,0 0-2 0,3 0 0 15,1 0-12-15,3 0-2 0,-3 0-1 0,-1 1 0 16,1-4-10-16,-1 3 0 0,1 0 0 16,3 0 0-16,-7 0 0 15,4-6-9-15,-8 7 0 0,1-4 0 16,3 3-32-16,-4 0-7 0,1-6 0 0,-1 6-1 16,-3 6 5-16,4-6 2 0,-4 6 0 0,0 0 0 0,0-5 5 0,0 5 1 0,0 0 0 0,0 0 0 15,0 0 22-15,0 0 5 0,0 0 1 0,0 0 0 16,-7 5 8-16,-4 1 0 0,4 0 0 0,4 6 0 15,-4-3 11-15,0 3 4 0,0 5 1 0,-4 1 0 16,7-6 9-16,1 2 3 0,-4 10 0 0,3-12 0 16,4 5 6-16,0 4 2 0,0-4 0 0,0-2 0 15,0 0-7-15,4 0-1 0,3-4 0 0,-4-5 0 16,8 6-17-16,-4-3-11 0,4 0 12 0,-4 5-12 16,3-8 11-16,1 0-11 0,-1 0 10 0,5 0-10 15,-1 0 0-15,0 0 0 0,3-6 0 0,5 5 0 16,-8-5-93-16,3 3-22 0,1-6-4 15</inkml:trace>
  <inkml:trace contextRef="#ctx0" brushRef="#br0" timeOffset="153871.347">5786 4494 1029 0,'-8'-17'21'0,"5"2"6"0,-8 3-27 0,8 0 0 0,-4 1 0 0,0-4 0 16,0 9 48-16,0 0 5 0,-4 6 1 0,0 0 0 15,1 9-37-15,-1 3-7 0,1 5-2 0,-1 1 0 16,1 9-8-16,-1-4-14 0,-7 6 3 0,8 10 1 16,-1-10 10-16,1 9-8 0,3 6 8 0,-4-5-8 15,4 2 8-15,3-3 0 0,-3-3 0 0,4 3-8 16,-1-8 8-16,4-4 0 0,-3 4 0 0,3-16 0 15,0 10 11-15,3-12 4 0,1-1 1 0,-1-2 0 16,4-6 6-16,4-3 2 0,0-9 0 0,-1 1 0 16,4-10-7-16,0-6-1 0,8-2 0 0,-5-15 0 15,1 3-4-15,6-12-2 0,-2-6 0 0,-1 0 0 16,7-3-10-16,-10 3-17 0,3-3 4 0,0-2 1 16,-3 2-16-16,-1 3-4 0,4 0 0 0,-6 6 0 15,-5-6 32-15,-3 12 0 0,0-6 8 0,-3 9-8 16,-4 3 13-16,0-3-4 0,-4 8-1 0,1 1 0 15,-1 9 15-15,-3-1 2 0,-3 1 1 0,6 8 0 16,-3 9-8-16,-4-6-2 0,11 12 0 0,-7 0 0 16,0 6-16-16,0 0 0 0,0 6 0 0,-3-1 0 15,3 10 0-15,-1-3 0 0,5 5 0 0,-1 4-9 16,1 2 1-16,3 3 0 0,0 1 0 0,3 8 0 16,-3 3 8-16,4-3 0 0,3 9 0 0,-3 0 0 15,-1-6 0-15,1 6 0 0,-1 3 0 0,-3 3 0 0,4-12 0 16,-4 6 0-16,0-3 0 0,0 6 0 0,-4-12 0 15,4 3 11-15,0 0-3 0,-3-2 0 16,3-4-8-16,-4-9 0 0,1-2 0 0,3-4 0 16,0-5 0-16,0-4 0 0,3-2 0 0,1-6 0 0,-4-6 0 0,3 0-17 15,1-6 4-15</inkml:trace>
  <inkml:trace contextRef="#ctx0" brushRef="#br0" timeOffset="154309.685">5874 4585 1212 0,'-4'3'51'15,"1"3"-41"1,-1 0 40-16,4 6 8 0,4-12 2 0,-4 6 0 15,0-6-29-15,3 12-6 0,1-7-1 0,-1 1 0 16,4-6-24-16,7 6 0 0,-3-3 0 0,-4-3 0 16,4 0 31-16,3 0 1 0,-4-3 0 0,4-3 0 15,1 0-32-15,-1 1 0 0,3-1 0 0,-3-6 0 16,-3 3 0-16,0 0 0 0,-4 0 0 0,3 4 0 16,-3-1 0-16,-3 0-18 0,3-6 4 0,-4 6 1 0,1 0-8 15,-4 0-2-15,0 3 0 0,0 3 0 16,-7-2 5-16,0-1 1 0,0 0 0 0,0 3 0 0,-4 0 17 0,-3 3 0 0,7 0-8 15,-11-1 8-15,1 7 0 0,3-3 0 0,-1 0 0 16,-2 6 9-16,3-6 3 0,3 0 0 16,1 2 0-16,3 4 0 0,-1 0-12 0,1 0 12 15,4-1-12-15,3 1 12 0,0 3-12 0,3-3 0 0,4-1 0 16,-3 1 0-16,7 0 0 0,-4-6 0 16,3 3 0-16,8-4 0 0,-4 1 0 0,4 0 0 15,-1-6 0-15,8 12 8 0,-11-12-20 16,4 0-4-16,3 0 0 0</inkml:trace>
  <inkml:trace contextRef="#ctx0" brushRef="#br0" timeOffset="154771.896">6177 4533 1485 0,'0'0'42'0,"0"0"10"16,0 0-42-16,0 0-10 0,0 0 0 0,0 0 0 15,-7 0 67-15,7 0 11 0,0 0 2 0,-7 0 1 16,7 0-38-16,0 5-8 0,-7 1-2 0,0-6 0 0,7 0-19 0,-7 6-4 0,3 0-1 0,-3 0 0 16,7-6-9-16,-3 6 0 0,-1 0 0 0,1 0 8 15,-1-1-8-15,4 1 0 16,0-6 0-16,0 9 0 0,-3 3 0 0,3-6 0 15,0 0 0-15,3 0 0 0,-3-1 0 16,4 1 0-16,-1 0 0 0,-3 3 0 0,4-3 0 0,-1 0 0 16,1 0 0-16,3 0 0 0,0-1 0 0,-4-5 0 0,5 6 0 0,-8-6 0 15,3 0 0-15,1 6 0 16,3-6 0-16,-7 0 8 0,3 0-8 0,-3 0 0 0,7 0 0 0,-7 0 0 16,4 6 0-16,-1 0 0 0,-3-6 0 0,4 6 0 15,-4 3 0-15,0 2 0 0,-4 1 0 0,1 0 0 16,-4 6 0-16,0-10 0 0,0 10 0 0,0-6 0 15,-4 0 0-15,0-1 0 0,1 10 0 0,-1-9 0 16,4-1 0-16,-3 1 0 0,-1-6 0 0,0 0 0 16,1-3 8-16,3 3-8 0,0-6 8 15,-4 0-8-15,4-3 0 0,0 0 0 16,0-3 0-16,-7-3 0 0,3-9-135 0,4 1-32 16</inkml:trace>
  <inkml:trace contextRef="#ctx0" brushRef="#br0" timeOffset="155506.66">6865 4033 1720 0,'-7'0'36'0,"0"3"8"0,0 0-35 0,-4 3-9 0,1-1 0 0,-1 7 0 16,1 0 68-16,-1 0 11 0,4 8 2 0,-4-2 1 16,-3 5-54-16,7 4-10 0,0-4-2 0,0 4-1 15,0 8-15-15,0-3 11 0,0 4-11 0,0-4 10 16,3 3-2-16,1-2-8 0,3 2 12 0,-4-3-4 16,4-2-8-16,0 2 0 0,0-3 0 0,4-2 0 15,-4-4 0-15,0-2 0 0,3-3 0 0,-3-7 0 16,4-5 9-16,-4 0-9 0,0-6 10 0,0 0-10 15,0 0 20-15,0 0-3 0,0 0 0 0,0 0 0 16,-4-6-9-16,1-5-8 0,-1 5 9 0,1-12-9 16,3-3 0-16,0 4-18 0,-4-4 2 0,4 4 1 15,0-7 2-15,-3 1 0 0,3 8 0 0,-4-15 0 16,4 10 13-16,0-4 0 0,-3 7 0 0,3-10 0 16,0 4-18-16,0-7-4 0,0 4-1 0,0 2 0 15,3-2 7-15,-3 8 2 0,0-8 0 0,4 8 0 0,-4 1-4 16,3 5-1-16,4-6 0 0,-3 9 0 15,-1-2 19-15,4-1-8 0,-3 6 8 0,3-6 0 16,0 12-12-16,-3-9 4 0,3 6 8 0,0 3-13 16,0-3 13-16,0 3 0 0,3-3 0 0,-3 6 0 0,0 0 0 0,0 3 0 15,4 0 0-15,0 6 0 0,-4-6-15 16,3 11-3-16,1-8-1 0,-4 3 0 0,4 0 11 0,-4 5 8 0,3-5-12 16,1 0 12-16,3 8 0 0,-7 4 0 0,0 2 0 15,4 4 0-15,-4-1 0 0,-4 4 0 0,1-7 0 0,-1 9 9 16,1-5-1-16,-4 2 0 0,0-5 0 0,-4 8 0 15,4-12-8-15,-3 10 10 0,-1-10-10 0,1 4 10 16,3-10-10-16,-4 1 0 0,4-6 0 0,-3 2 8 16,3-8-8-16,3 6 0 0,-3-6 0 0,4 0 0 15,-4-6-49-15,3 0-6 0,4 0-1 0</inkml:trace>
  <inkml:trace contextRef="#ctx0" brushRef="#br0" timeOffset="155769.11">6703 4524 1154 0,'-7'0'24'0,"0"0"6"0,7 0-30 0,-7 0 0 0,7 0 0 0,0 0 0 16,0 0 63-16,0 0 6 0,0 0 2 0,0 0 0 15,0 0-11-15,0 0-1 0,0 0-1 0,7 0 0 0,3 0-45 16,1 0-13-16,3 0 0 0,0 0 8 0,0 0-8 0,0 3 0 16,4 0 0-16,0-3 0 0,-4 3 0 0,0-3 0 0,3 0 0 0,1 0 0 31,0 0-39-31,-1 2-2 0,-3-2-1 0</inkml:trace>
  <inkml:trace contextRef="#ctx0" brushRef="#br0" timeOffset="156157.059">7052 4494 1235 0,'-4'12'35'0,"1"6"8"16,3-9-35-16,0 2-8 0,-4 7 0 0,4-6 0 15,0 2 68-15,-3-2 11 0,3 6 2 0,0-6 1 16,0 5-28-16,3-8-6 0,-3 3 0 0,4 0-1 15,-1-7-22-15,1 7-4 0,-4 0-1 0,4-9 0 16,-4-3-7-16,0 0-1 0,0 0-1 0,0 0 0 16,0 0 12-16,0 0 2 0,0-3 1 0,3-9 0 15,-3 6-8-15,-3-5-2 0,3 5 0 0,-4-6 0 16,4-3-8-16,0 3-8 0,-4 7 9 0,4-7-9 16,-3-6 9-16,-1 9-9 0,1 3 8 0,-1 1-8 15,4-7 0-15,0 6 0 0,-3 0 0 0,3 6 0 0,0 0 0 16,0 0 0-16,0-6 0 0,0 6 0 15,0 0 0-15,0 0-12 0,0 0 4 0,0 0 8 0,0 0-15 16,3-6 5-16,-3 6 1 0,4-6 0 16,3 3 9-16,0 1 0 0,0-1-9 0,4 3 9 0,-4-3-24 15,7 0 0-15,-4 3 0 0,1-6 0 16,0 6-26-16,3-6-6 0,0 0 0 0,-4 6-1 16,5 0-99-16,-1 0-19 0,0 0-4 0</inkml:trace>
  <inkml:trace contextRef="#ctx0" brushRef="#br0" timeOffset="156497.375">7355 3989 1257 0,'-7'-6'26'15,"0"3"6"-15,7 3-32 0,-10 0 0 0,10 0 0 0,-7 9 0 16,3-9 56-16,1 11 5 0,-1-5 1 0,1 6 0 16,-1 3-9-16,4 2-1 0,-4 7-1 0,4-4 0 15,0 4-23-15,0 5-4 0,0-2 0 0,0 8-1 16,0 3 7-16,0 1 2 0,4 2 0 0,0-3 0 16,-4 3-20-16,7 3-3 0,-4-6-1 0,1 4 0 15,-1-4-8-15,1-9 8 0,-1 4-8 0,1-4 8 16,-1-3-8-16,1-2 0 0,-1 2 0 0,1-2 0 15,-1-6 0-15,1 2 13 0,-1-2-3 0,1-1-1 16,-4-11-9-16,0 6 0 0,4-3 0 0,-4-9 0 0,0 0 0 16,0 0 0-16,0 0 0 0,3-6 0 15,1 0-56-15,-1-3-12 0,1-8-4 0</inkml:trace>
  <inkml:trace contextRef="#ctx0" brushRef="#br0" timeOffset="156744.437">7161 4544 1414 0,'-3'6'40'0,"3"-6"9"15,0 0-39-15,-7 0-10 0,7 0 0 0,0 0 0 16,0 0 74-16,0 0 13 0,0 0 2 0,0 0 1 16,0 0-19-16,3-6-4 0,1 0-1 0,-1 1 0 15,4-4-31-15,4 3-7 0,-4-6 0 0,7 6-1 16,0 0-27-16,0 0 0 0,4 1 8 0,-4-4-8 15,7 3 0-15,-7 0 0 0,4 0 0 0,0-6 0 16,-1 6 0-16,1 1 0 0,3-1 0 0,0-6 0 16,-10 6-152-16,7 3-32 0</inkml:trace>
  <inkml:trace contextRef="#ctx0" brushRef="#br0" timeOffset="157216.927">7691 4394 1409 0,'-4'-6'29'0,"1"1"7"0,3 5-28 0,-8 0-8 0,1-6 0 0,7 6 0 16,-7 0 101-16,4-6 19 0,-1 0 4 0,-6 6 1 15,3 0-61-15,0 0-12 0,0 0-2 0,-1 12-1 16,1-12-29-16,0 6-5 0,0-1-2 0,0 1 0 15,-3 0-13-15,3 0 0 0,0 3 0 0,3 3 0 16,-3-6 0-16,3 5 0 0,1-5 0 0,-1 6 0 16,1 0-8-16,3-3 8 0,-4 2 0 0,1-5 0 15,3 0 0-15,0 6 0 0,0-12 0 0,0 0 0 16,0 6 0-16,0-6 0 0,3 6 0 0,-3-6 0 16,7 3 0-16,-7-3 0 0,4 2 0 0,-1 1 0 15,4 3 0-15,1-6 0 0,-1 0 0 0,0 6 0 16,0-6 0-16,0 0 0 0,-4 6 0 0,4-6 0 15,-3 0 0-15,3 6 0 0,-4 0 0 0,1-6 0 16,3 6 0-16,-3-6 0 0,3 6 0 0,-4-1 0 16,1 1 0-16,3 0-8 0,-7 9 8 0,0-9 0 15,3 6 0-15,-3-7 0 0,0 7 0 0,0 0 0 16,0 3 0-16,0-4 0 0,0 1 0 0,0 0 0 16,0 3 0-16,-3 2 0 0,3 1 0 0,-7-6 0 15,3-1 0-15,1 10 0 0,3-9 0 0,-4 0 0 16,-3-1 0-16,4 1 9 0,-5 3-9 0,5-9 12 15,-4-1-12-15,0 1 0 0,7-6-12 0,-7 12 12 16,7-12-39-16,-7 0 0 0,0 0 0 0</inkml:trace>
  <inkml:trace contextRef="#ctx0" brushRef="#br0" timeOffset="158151.318">8495 4550 850 0,'-11'12'24'0,"4"0"6"0,0-1-30 0,-3-2 0 0,6 0 0 0,-3 6 0 16,4-9 72-16,-5 0 8 0,5-1 1 0,3 1 1 16,0-6-38-16,-4 6-7 0,4 3-1 0,4-6-1 15,-1 0-1-15,5-3 0 0,-1 0 0 0,7 0 0 16,-4-6 18-16,8-3 3 0,0-3 1 0,-1 1 0 16,4-1-41-16,0-6-15 0,4 4 11 0,0 2-11 15,3-6 8-15,-3-2-8 0,0 8 0 0,-1-12 9 16,-6 13-9-16,-1-4-11 0,1 3 3 0,-7 0 0 15,-1 1-87-15,-3 5-17 0,-3 0-3 0,-4 6-1 16,0 0 0-16,0 0 0 0,-7-9 0 0,0 6 0 16,0 6 35-16,-7 0 6 0,3 9 2 0,-7-6 0 0,1 5 73 15,-4 1 9-15,-1 3 5 0,-2 2 1 0,3 1 92 0,-4 0 18 16,-3-7 4-16,3 10 1 0,4-3-22 0,0-4-5 16,3 10-1-16,0-6 0 0,1-7-63 0,3 4-13 0,-1-3-2 15,5 0-1-15,3-1-2 0,0 1 0 0,3 0 0 16,4-3 0-16,0 2 6 0,4-5 1 0,-1 6 0 0,4-6 0 15,4 6-9-15,0-6-2 0,-1-1 0 16,4 4 0-16,-3-3-4 0,3 0-1 16,0 0 0-16,0-6 0 0,0 6-12 0,0-6 9 0,0 0-9 0,1 6 8 15,2-6-8-15,-3-6 0 0,4 6-10 0,-4-6 10 32,4 0-143-32,-1 0-22 0</inkml:trace>
  <inkml:trace contextRef="#ctx0" brushRef="#br0" timeOffset="158630.308">9077 4344 1013 0,'-11'9'20'0,"8"-3"8"15,-4 0-28-15,-4 0 0 0,4 0 0 0,-3 5 0 16,-1-5 87-16,4 3 12 0,-4 0 2 0,4 6 1 16,-3-4-16-16,-1-5-3 0,1 6-1 0,3-6 0 0,-4 9-24 0,4-4-5 0,-4-5-1 0,4 6 0 15,0-6-28-15,4 6-7 16,-1-12-1-16,4 0 0 16,-3 6-16-16,3-6 0 0,0 0 8 0,0 0-8 15,0 0 0-15,0 0 8 0,0 0-8 0,0 0 0 0,0 0 12 0,3 5-12 0,1 4 12 0,-4-9-12 16,7 0 8-16,-7 0-8 0,3 0 0 0,4 0 0 15,0 0 0-15,-3 0 0 0,3 0-8 0,0 0 8 16,-3 0-12-16,-4 0 12 0,7 6-13 0,-7-6 5 16,3 0 8-16,-3 0 0 0,0 0 0 0,7 6-8 15,-7-6 8-15,0 0 0 0,0 0 0 0,4 6 0 16,-4-6 0-16,3 6 0 0,-3-6 0 0,4 6 0 16,-4 0 0-16,0-1 9 0,0 4-1 0,0-3-8 15,-4 6 16-15,4 0-4 16,-3-6-1-16,-1-1 0 0,1 7-11 0,-4-3 0 0,3 0 0 0,-3 6 0 15,0-10 0-15,0 7 8 0,0-6-8 0,-4 3 0 16,4-3 0-16,0 3-17 0,0-1 2 0,-4-2 1 16,1 6-42-16,3-12-8 15,-4 6-1-15,1 0-1 0,3-6-52 0,-4-6-10 0,4 0-3 0</inkml:trace>
  <inkml:trace contextRef="#ctx0" brushRef="#br0" timeOffset="158980.348">9246 4024 1196 0,'0'0'24'0,"-3"0"8"0,-1-6-32 0,1 6 0 0,-1 0 0 0,-3 0 0 15,4 0 76-15,-1 0 10 0,-3 6 2 0,4-6 0 16,-5 9-16-16,5 3-4 0,-1 5 0 0,-3-5 0 16,4 8-48-16,-4 4-9 15,3 5-3-15,1 4 0 0,-1-4 7 0,-3 9 1 0,4 1 0 0,-1 8 0 16,-3-9 12-16,3-3 4 0,-3 9 0 0,4-6 0 16,-4 1-23-16,3 2-9 0,1-12 8 0,-1 9-8 15,1 1 13-15,-1-10-2 0,4 3-1 0,0-2 0 16,-3-10-10-16,3 4 0 0,3-12 0 0,-3 5 0 15,0-8-16-15,4-3-4 0,-4-6-2 0,0 0 0 16,0 0-149-16,7-6-29 0</inkml:trace>
  <inkml:trace contextRef="#ctx0" brushRef="#br0" timeOffset="159261.479">8855 4339 1196 0,'-11'-6'24'0,"11"6"8"0,0 0-32 16,0 0 0-16,0 0 0 0,0 0 0 0,0 0 70 0,0 0 8 0,0 0 2 15,4 0 0-15,-1-12-23 0,4 12-4 0,0-6-1 0,4 6 0 16,-1 0-25-16,1 0-6 0,3 0-1 0,0 0 0 15,4 6-20-15,0-6 0 0,3 12 0 0,0-6-8 16,0-4 8-16,4 4 0 0,-4-3 0 0,7 6 0 16,-3-9 0-16,0 0 0 0,-1 6 0 0,1-6 0 15,0-6-117 1,-4 6-22-16,0-6-4 0</inkml:trace>
  <inkml:trace contextRef="#ctx0" brushRef="#br0" timeOffset="160207.678">10128 4585 1424 0,'-10'-5'29'0,"-4"-1"8"0,3-6-29 0,0 6-8 0,1-6 0 0,-1 6 0 15,1 1 10-15,-1-1 1 0,0 3 0 0,1-3 0 16,-1 6-11-16,1-12 8 0,-1 12-8 0,1-6 8 15,-1 0-8-15,0 6 0 0,1-6 0 0,-1 6 0 16,1 0 0-16,-1 0-9 0,4 6 9 0,-4 0-13 16,1 6 1-16,3 0 0 0,-4-1 0 0,4 4 0 15,0 3 12-15,4-1 0 0,-1-2 0 0,-3 3 0 16,7-1 0-16,0-5 0 0,0 3 0 0,3-3 0 16,1-1 0-16,0-5 16 0,-1 0-3 0,4-6-1 15,-3 6 32-15,3 0 7 0,0-6 1 0,0 0 0 16,3 0-13-16,1 0-3 0,0-12 0 0,-1 6 0 0,4-5 0 0,4-4 0 15,0-3 0-15,-1 1 0 0,1-13-19 16,3 10-4-16,0-10-1 0,0-2 0 0,0 2-12 0,-3-2 0 16,3-3 0-16,-3 2 0 0,0-2 0 0,-4 3-16 15,0 0 3-15,-4-4 1 16,5 4-23-16,-8 3-4 0,-4-4-1 0,1 4 0 0,-1 2 23 16,-6 4 4-16,3-1 1 0,-7-2 0 0,0 8 12 15,-4-5 0-15,0 5 0 0,1 3 10 0,-1 4-10 16,1-1 0-16,-1 6 0 0,0-3 0 0,1 6 0 0,-1 3 0 0,1 3-8 15,3 0 8-15,-4 9-14 0,0 0 2 0,4-1 0 0,0 4 0 16,0 9 2-16,0-1 1 0,0 4 0 0,0 2 0 16,4 3 9-16,-1 4 0 0,4-4 0 0,-3 3 0 15,6 3 0-15,-3 1 0 0,4 2 0 0,-1-3 0 16,1 3 0-16,-1-3 0 0,4 1 0 0,-3-4-8 16,-1-3 8-16,1-2 16 0,-1 2-4 0,-3-3-1 15,4-5-11-15,-1-4 0 0,-3-8 0 0,4 6 8 16,-4-9 2-16,3-4 0 0,-3-5 0 0,0 0 0 15,0 0 3-15,0 0 1 0,7 0 0 0</inkml:trace>
  <inkml:trace contextRef="#ctx0" brushRef="#br0" timeOffset="160746.067">10396 4477 1242 0,'0'0'52'0,"0"0"-41"16,0 0 65-16,0 0 12 0,0 0 4 0,-7 0 0 15,0-3-1-15,0 3 0 0,0 0 0 0,0 0 0 16,0 3-62-16,-4 3-12 0,4-6-2 0,-3 5-1 15,-1 1-14-15,1-6 0 0,-1 6 0 0,0 0 0 16,1 6 0-16,-1-6 0 0,1 0 0 0,-1 2 0 16,4-2 0-16,0 6 0 0,0 0 9 0,0-6-9 15,3 0 0-15,4 2 0 0,-3 1-14 0,-1 6 5 16,4-9 9-16,0 0 0 0,4 0-9 0,-4-1 9 16,0-5 0-16,3 6 0 0,-3-6 0 0,4 6 0 15,3-6 0-15,-3 0 0 0,3 3 0 0,0-3 0 16,0-3 9-16,0 3 3 0,0 0 1 0,0-6 0 15,0 0-2-15,0 1-1 0,4-1 0 0,-4 0 0 16,3-9-10-16,-3 6 10 0,4 0-10 0,-1-2 10 16,1-7 4-16,-4 6 1 0,-3 1 0 0,3 2 0 15,-4-3-24-15,1 6-5 0,-1-6-1 0,1 6 0 16,-1 6 15-16,-3 0-11 0,0 0 11 0,0 0-10 16,0 0-3-16,0 0-1 0,0 0 0 0,0 0 0 15,0 0 0-15,0 6 0 0,-3 6 0 0,-1 0 0 16,4-3 14-16,-3 2 0 0,-1 1 0 0,1 6 0 0,-1-6 0 15,4-1 0-15,0 10 0 0,0-9 0 0,4-6 0 0,-4 5 0 16,3-5 0-16,1 3 0 0,-1-6 8 0,4-3-8 16,0 0 9-16,0-3-9 0,4-3 0 15,0-3-13-15,-1 3 1 0</inkml:trace>
  <inkml:trace contextRef="#ctx0" brushRef="#br0" timeOffset="161184.354">10583 4494 1178 0,'0'0'49'15,"-7"6"-39"1,0 0 50-16,4 6 11 0,-4-3 1 0,0-1 1 15,0 7 11-15,-1-3 1 0,5 0 1 0,-4-1 0 16,3 1-29-16,-3 3-5 0,4-3-2 0,-4-1 0 16,7-5 2-16,-4 0 0 0,4-6 0 0,0 0 0 15,0 0 1-15,0 0 1 0,0 0 0 0,0 0 0 16,7-6-29-16,-3 0-5 0,6-5-2 0,-3 5 0 16,0-12-10-16,1 6-8 0,2 4 12 0,-3-4-12 15,0-6 0-15,0 6 0 0,0 4 0 0,0 2 0 16,0-6 0-16,0 6 0 0,1 0 0 0,-5 0 0 15,4 6 0-15,-7 0 0 0,0 0-10 0,0 0 10 16,4 6-12-16,-1-6 3 0,1 6 0 0,-1 6 0 16,-3-6 9-16,0 3-13 0,4 2 5 0,-4 1 8 0,0 6-9 0,0-7 9 15,0 1 0-15,0 3 0 0,0 3 0 16,0-13 0-16,0 7 0 0,0-3 0 0,0-3 0 0,0-6 0 0,3 6 0 16,-3 0 0-16,4 0 0 0,3-1 0 0,-4-5 0 15,4 6 0 1,1-6-142-16,-5 0-25 0,4 0-5 0</inkml:trace>
  <inkml:trace contextRef="#ctx0" brushRef="#br0" timeOffset="161647.998">10883 4450 1664 0,'0'0'47'0,"0"0"11"16,0 0-46-16,-3 0-12 0,3 0 0 0,0 0 0 16,0 0 44-16,-7-6 8 0,3 6 0 0,4 0 1 15,0 0-32-15,0 0-6 0,0 0-2 0,0 0 0 16,-7 0-13-16,7 0 0 0,0 0-9 0,-7 6 9 16,0 0 0-16,0 0 0 0,0 9 0 0,-4-4 0 15,4 1 0-15,0 0 0 0,-3 0 0 0,2-3 0 16,1 2 0-16,0-5 0 0,4 0-8 0,-1 6 8 15,4-12 0-15,0 0 0 0,0 0 0 0,0 0 0 0,0 0 0 16,0 0 0-16,0 0 0 0,0 0 0 0,0 0 0 0,0 0 0 0,0 0 0 0,0 0 0 16,0 0 0-16,4 6 0 0,-1-6 0 15,4 6 0-15,-3-6 0 0,3 0-12 0,0 5 3 0,-3-5 1 16,3 3 8-16,-7-3 0 0,3 3 0 0,4 3 0 16,-3-3-10-16,-4-3 0 0,3 3 0 0,-3-3 0 31,4 9 10-31,-1-3 14 0,1 0-3 0,-4 0-1 0,0-1-10 0,3 1 0 0,-3 0 0 0,0 3 0 15,0 0 8-15,0 0 0 0,0 2 0 16,-3 1 0-16,3 0 2 0,-4-6 0 0,1 0 0 0,3 8 0 16,-4-8-10-16,1 12 12 0,3-6-12 0,-4-1 12 15,1 4-12-15,-1-3 0 0,-3 0 0 0,4-1 0 16,-4-5-8-16,3 6-8 0,0-3 0 0</inkml:trace>
  <inkml:trace contextRef="#ctx0" brushRef="#br0" timeOffset="162535.046">11557 4500 946 0,'0'0'20'0,"0"0"4"0,0 0-24 0,0 0 0 16,0 0 0-16,0 6 0 0,0-6 25 0,-4 12 1 0,4-12 0 0,-3 6 0 15,-1 0 26-15,4-1 4 16,0-5 2-16,0 9 0 0,0-3-16 0,0 0-3 0,0 6-1 0,0-6 0 16,0 5-10-16,0-8-3 0,4 3 0 0,-4 3 0 15,-4 6 10-15,4-9 1 0,-3 5 1 0,-1 1 0 16,4 0-28-16,0 3-9 0,0-9 0 0,4 5 0 16,-4-5 15-16,0-6-4 0,3 6-1 0,-3 0 0 15,0-6 12-15,4 6 2 0,3-3 1 0,-3 3 0 16,-1-3 3-16,4-1 1 0,0-4 0 0,0 2 0 15,0-3 3-15,0 0 0 0,0 0 0 0,0 0 0 16,4-3-1-16,-4-6 0 0,4 6 0 0,3-5 0 16,-4-4-31-16,4-3 0 0,1 6-11 0,-1-5 11 15,3-1 0-15,-6 3 0 0,0 4 0 0,-1-7 0 16,1 12-18-16,-4-9-2 0,-4 7-1 0,4 5 0 16,-3-9-62-16,-1 6-12 0,1 0-2 0</inkml:trace>
  <inkml:trace contextRef="#ctx0" brushRef="#br0" timeOffset="163120.815">11917 4506 1370 0,'0'0'39'0,"0"0"8"0,0 0-38 0,0 0-9 0,0 0 0 0,0 0 0 15,-7 12 45-15,3-3 7 0,1 2 2 0,-4 1 0 16,3 0-25-16,1 0-5 0,-4-1 0 0,3 4-1 16,-3 3-1-16,3-1 0 0,-3-5 0 0,0 6 0 15,0-3-3-15,4-10-1 0,-1 7 0 0,1-6 0 16,3-6 1-16,0 0 0 0,0 0 0 0,0 0 0 16,0 0 11-16,0 0 2 0,0 0 1 0,0 0 0 15,0 0-13-15,7-6-4 0,-4 0 0 0,4 0 0 16,-3 1-4-16,3-1-2 0,-4-6 0 0,4 0 0 15,-3 3-29-15,3 3-5 0,-3 1-2 0,3-1 0 16,-4 0 0-16,1 0 0 0,-1-6 0 0,1 6 0 0,-1 0 6 16,1 3 0-16,-1-2 1 0,1-1 0 0,-4 0 19 0,3-6-10 15,1 12 10-15,-4 0-8 0,3-6 8 0,1 0 0 0,0-3 8 16,-4 9-8-16,0 0 19 0,0 0-1 0,0 0 0 0,0 0 0 16,0 0 0-16,3 0 0 0,4 0 0 0,-3 3 0 15,3 3-18-15,-4 0-14 0,4 6 2 0,0 0 1 16,-3-1 11-16,-1-5 0 0,1 6 0 15,-1 3 0-15,-3-3 0 0,4-7 0 16,0 7 0-16,-4-3-8 0,3-3 8 0,1 6 0 16,-1-6 0-16,1-1 0 15,-1 1-23-15,-3-6-9 0,7 0-1 0</inkml:trace>
  <inkml:trace contextRef="#ctx0" brushRef="#br0" timeOffset="163695.886">12693 4477 1265 0,'0'0'36'0,"0"0"8"0,-7 6-36 0,3-6-8 0,-3 5 0 0,4 1 0 16,3-6 53-16,-7 6 9 0,0 0 2 0,3 0 0 15,1 6-26-15,3-9-5 0,-4 5-1 0,4 1 0 16,-3 3-6-16,3-6-2 0,0 6 0 0,-4-6 0 16,4 2-12-16,0 1-4 0,0 6 0 0,0-9 0 15,0 6 19-15,0-7 3 0,0 7 1 0,0-3 0 16,4-3-31-16,-4 6 0 0,0-6 0 0</inkml:trace>
  <inkml:trace contextRef="#ctx0" brushRef="#br0" timeOffset="163918.09">12679 4156 1288 0,'-11'3'27'0,"11"-3"5"0,0 0-32 0,-7 3 0 0,0 0 0 0,7-3 0 16,0 0 0-16,-7 9 0 0,7-9 0 0,0 0 0 16,0 0-96-16,0 0-25 0</inkml:trace>
  <inkml:trace contextRef="#ctx0" brushRef="#br0" timeOffset="164682.796">12834 4544 1664 0,'0'0'35'0,"0"0"7"15,0 0-34-15,0 0-8 0,0 0 0 0,0 0 0 0,0 0 0 16,0 0-9-16,0 0 9 0,0 0-13 0,0 0 13 0,-3 6 0 0,3 0 0 0,-4 6 0 16,4-6 0-1,-4 5 10-15,4-8-2 0,-3 6 0 16,3 6-8-16,0-9 12 0,-4 0-12 0,4 0 12 0,0-6 6 15,0 0 2-15,-3 5 0 0,3-5 0 0,0 0 16 0,0 0 4 0,0 0 1 0,0 0 0 16,0 0 22-16,0 0 4 0,0 0 1 0,0 0 0 16,0 0-48-16,0-11-8 0,3 5-3 0,-3 0 0 15,4-9-9-15,-1 3 0 0,1 7 0 0,0-1 0 16,3-6 0-16,-4 6 0 0,1-6 0 0,-1 6 0 16,4 1 0-16,-3 2 0 0,-1-3 0 0,-3 6 0 15,4 0 0-15,-4 0 0 0,3-6 0 0,-3 6 0 16,0 0 0-16,0 0-11 0,0 0 3 0,0 0 0 15,0 0 8-15,7 6-8 0,-7-6 8 0,4 0-8 16,3-962 8-16,-7 1930 0 0,3-965 0 0,1 2 0 16,0 1 0-16,-1 0 0 0,1 0 0 0,-1 6 0 15,1-6-12-15,-1 0 4 0,1-1 0 0,-1 1 0 16,1 3 8-16,-4 3 0 0,3-6 0 0,1 0 0 16,-4 0 8-16,0-6 0 0,0 0 0 0,0 0 0 15,0 0-8-15,0 0 0 0,0 0 0 0,0 0 0 16,0 0 0-16,0 0 0 0,0 0 0 0,0 0 0 15,0 0 11-15,0 0 1 0,0 0 0 0,3 0 0 16,1-6-12-16,-1-6 0 0,1 3 0 0,-1 0 0 16,1 0-14-16,0 4-5 0,-1-7-1 0,1 0 0 15,-1 6-9-15,1 0-3 0,-4 0 0 0,0 6 0 16,0 0 10-16,0 0 2 0,0 0 0 0,0 0 0 16,0 0 12-16,0 0 8 0,0 0-10 0,0 0 10 0,0 0-12 15,0 0 12-15,0 0-13 0,0 0 5 0,3 6 8 0,-3-6 0 16,0 6 0-16,4 0 0 0,-4 6 0 0,3-6 0 15,1 5 0-15,-4-8 0 0,3 6 0 16,1-3 9-16,-1 3 0 0,4-3 0 0,-3 0 3 16,-1 0 0-16,5-1 0 0,-1 1 0 0,0-6 0 15,0 6 0-15,3-6 0 0,1 0 0 0,-4 0-4 0,3 0 0 0,5 0 0 16,-1 0 0-16,0-6-8 0,0 0 0 16,0 6 0-16,0-5 0 0,0-1-44 15,0 0-5-15,0 0-1 0,1-9 0 0,-1 6-43 0,0 1-9 16,-4 2-2-16</inkml:trace>
  <inkml:trace contextRef="#ctx0" brushRef="#br0" timeOffset="165902.835">13381 4450 781 0,'0'0'16'0,"-4"6"5"0,4-6-21 16,-7 6 0-16,7-6 0 0,0 0 0 0,0 0 86 0,0 0 13 0,0 0 2 0,0 0 1 16,0 0-23-16,0 0-5 0,0 0-1 0,0 0 0 15,-3 9-7-15,3-9-2 0,0 0 0 0,0 0 0 16,0 6-49-16,-4 5-15 0,4-11 0 0,0 12 8 16,4-6-8-16,-4 6 0 0,0-6-11 0,3 3 11 15,-3 2 0-15,0 1 0 0,-3 0 0 0,3-6 0 16,0 0 0-16,0-1 0 0,-4 1 0 0,4-6 0 15,0 0 19-15,0 0 3 0,0 0 1 0,0 0 0 16,0 0 25-16,0 0 4 0,0 0 2 0,0 0 0 16,0-6-28-16,0 1-6 0,0-1 0 0,4-6-1 15,-4 6-19-15,3-6 0 0,1 6 0 0,-1-2 0 16,1 2 0-16,-1 6 0 0,1-6 0 0,-4 6-9 16,3-12 9-16,-3 12 0 0,4 0 0 0,-4 0 0 15,3 0-11-15,-3 0 11 0,4-6-13 0,-4 6 5 16,7 6-4-16,-3-6 0 0,-1 12 0 0,1-6 0 15,-1 3 12-15,1 2-13 0,-1-5 5 0,-3 12 8 16,4-6-9-16,-4-7 9 0,0 7 0 0,0 3 0 16,0-3 0-16,0-6 0 0,0 5 0 0,0-5 0 15,0-6 10-15,0 0-1 0,0 0 0 0,0 0 0 16,0 0 6-16,0 0 1 0,0 0 0 0,0 0 0 16,7-6 7-16,0 0 1 0,0 1 1 0,0-1 0 15,0 0-17-15,4-9-8 0,-1 3 0 0,-3 6 8 16,0-5-23-16,-3 5-5 0,3-6 0 0,-4 6-1 15,1 0-6-15,0-3-1 0,-1 4 0 0,1 2 0 0,-4 3 10 16,0 0 2-16,0 0 0 0,0 0 0 16,0 0-9-16,0 0-2 0,0 0 0 0,0 0 0 15,0 0 27-15,0 0 0 0,0 0 0 0,0 0 0 16,0 0 25-16,0 0 11 0,0 0 1 0,0 0 1 16,0 0 13-16,0 0 2 0,0 0 1 0,0 0 0 15,0 0-37-15,0 0-7 0,0 0-2 0,0 0 0 0,0 0-8 0,0 0 0 0,0 0 0 16,0 0 0-16,7 3 0 0,-4 0 0 15,1 2 0-15,3 1 0 0,-4 0 0 0,4 0 0 0,0 6 0 0,0-6 0 16,0 5 0-16,1-8-12 0,-1 3 2 0,-4 3 1 16,4 0-15-16,-3 3-2 15,3-6-1-15,-4 5 0 0,4-5-35 0,-3 3-7 0,3-3-2 16,0-3 0-16,0 6-17 0,-3-9-4 0,6 0-1 0</inkml:trace>
  <inkml:trace contextRef="#ctx0" brushRef="#br0" timeOffset="166406.435">13772 4518 1310 0,'0'0'27'0,"-3"6"7"0,3-6-34 16,-7 3 0-16,7-3 0 0,0 0 0 0,0 0 64 0,0 0 7 0,0 0 1 0,0 0 0 16,0 0 8-16,0 0 3 0,0 0 0 0,0 0 0 15,0 0-31-15,7 0-5 0,4-3-2 0,-4 3 0 16,3 0-26-16,1 0-6 0,-1-6-1 0,1 6 0 16,-4 0 1-16,4 0 0 0,3-6 0 0,-4 6 0 15,1-6-13-15,-1 6-13 0,1 0 2 0,0-6 1 16,-4 6 10-16,0-6 14 0,0 6-3 0,0 0-1 15,-7 0-10-15,0 0-17 0,0 0 4 0,0 0 1 16,0 0-19-16,0 0-3 0,0 0-1 0,0 0 0 16,0 0-14-16,-7-6-3 0,0 6-1 0,0 0 0 15,-4 0 3-15,0 0 1 0,1 6 0 0,-1 0 0 16,4-6 34-16,-3 6 15 0,-1 0-12 0,4 0 12 16,0 0 0-16,0 3 21 0,0-4-2 0,0 7-1 15,0 0-30-15,0 0-7 0,3-1-1 0,-3 1 0 16,4 3 20-16,-1-9 0 0,1 6 0 0,3-7 9 15,-4 1 15-15,4-6 2 0,0 0 1 0,0 0 0 16,0 0 3-16,4 0 1 0,-4 0 0 0,7 6 0 16,0-6-7-16,0 3 0 0,0 3-1 0,3-6 0 15,4 0-15-15,1 3-8 0,-1-3 10 0,3 0-10 16,-3 3 0-16,4-3 0 0,0 0 0 0,-1 0 0 16,-3 0-192-16,4 0-32 0</inkml:trace>
  <inkml:trace contextRef="#ctx0" brushRef="#br0" timeOffset="166724.339">14093 4574 1709 0,'0'0'48'0,"0"0"12"0,0 0-48 0,0 0-12 0,0 0 0 0,-3 6 0 16,-1-1 50-16,4 1 8 0,0 0 2 0,4 9 0 15,-4-9-12-15,3 0-3 0,5 0 0 0,-5-1 0 16,8 1-29-16,-4 0-7 0,3-3-1 0,1 6 0 16,-4-3 0-16,3-3-8 0,1 3 12 0,-4-6-4 15,4 6-8-15,-4-6 10 0,0 0-10 0,3 0 10 16,-3 0-2-16,1 0 0 0,2-6 0 0,-3 6 0 16,0-6 2-16,0 0 0 0,0-6 0 0,-3 9 0 15,3-9 2-15,0 7 0 0,-3-7 0 0,3-6 0 16,0 3-12-16,-4 4 0 0,4-7 0 0,-3 0 0 15,3 4-17-15,0-10-6 0,-4 7-1 0,1-4 0 16,-1 3-53-16,1-11-11 0,-1 8-3 0</inkml:trace>
  <inkml:trace contextRef="#ctx0" brushRef="#br0" timeOffset="167626.72">14471 4024 801 0,'-11'9'16'0,"1"8"5"0,3-5-21 16,-4 0 0-16,1 0 0 0,2 2 0 0,1-2 97 15,0 0 15-15,0 0 4 0,0-1 0 0,4-2-43 0,-1 0-8 0,4 0-1 0,0-3-1 16,0 6-18-16,4-1-3 0,-1-5-1 0,1 3 0 16,-1 9-27-16,4-1-6 0,0 1 0 0,0 0-8 15,1 2 19-15,-1 4-3 16,0-4-1-16,-4 4 0 16,4-1-4-16,0-8-1 0,0 3 0 0,-3-1 0 15,-1-5 5-15,1 0 1 0,-4-3 0 0,3-4 0 0,-3-5 0 0,0 0 0 0,0 0 0 0,0 0 0 16,0 0 48-16,0 0 9 0,0 0 3 0,0 0 0 15,-3-5-39-15,3-7-7 0,0 3-2 0,0-9 0 16,0 7-28-16,3-7 0 0,5 3 0 0,-5 3 0 16,4 1 0-16,-3-7 0 0,-1 6-13 0,4 4 4 15,-3-4-6-15,-1 0-1 0,1 6 0 0,-1 0 0 16,1 0 16-16,-1 6-9 0,-3 0 9 0,7-6-8 16,-3 4 0-16,0 2 0 0,-4 0 0 0,7 0 0 15,-4 2 8-15,4 4 0 0,-3-6 0 0,-1 6 0 16,4 0 0-16,0 0 0 0,-3 0 0 15,3 6 0-15,3-6-18 0,-2 2-2 0,2 4 0 0,1-6 0 16,-4 6 20-16,3-1 0 0,-3 1 0 0,0-6 0 16,0 3-13-16,1 9 1 0,-5-7 0 0,1 1 0 15,-1 0 35-15,-3 3 7 0,0-10 2 0,4 7 0 16,-8 6-32-16,1-6 0 0,3 2 0 0,-4-2 0 16,-3 0 0-16,3 0 0 0,-3-1 0 0,4-2 0 15,-4 3 12-15,0 0-3 0,0-6-1 0,0-1 0 16,0 1-8-16,0 0 0 0,-4-3 0 0,4 3 0 15,7-6 0-15,-11 0 8 0,11 0-8 0,-7 3 8 16,-3-6-8-16,10 3 0 0,-7-6-10 0,0 3 10 16,0-3-44-16,3 0-2 0,-3-5-1 0,3-1 0 15,-3-3-109-15,0 3-23 0,0-5-4 0</inkml:trace>
  <inkml:trace contextRef="#ctx0" brushRef="#br0" timeOffset="168059.878">14884 3921 1181 0,'-7'6'24'0,"7"-6"7"16,-7 6-31-16,0-6 0 0,-1 6 0 0,1 0 0 15,4 5 54-15,-1-5 5 0,4 3 1 0,-3 0 0 16,3 6-23-16,0-4-4 0,0 7-1 0,0-6 0 15,3 8 18-15,1 4 3 0,-1-4 1 0,4 4 0 0,-3-1-10 0,3 4-3 0,-3-4 0 16,-1 4 0-16,1 2-17 0,-1 1-4 0,1-4-1 16,-4 4 0-16,0-4-1 0,3 3 0 15,1-2 0-15,-4-4 0 0,0 4-2 0,0-4 0 16,0 1 0-16,-4-9 0 0,1 2-16 16,3 1 10-16,-4-6-10 0,4-1 8 15,0 1 0-15,0 3-8 0,0-9 12 0,0 0-4 16,0-6-89-16,0 0-19 0,0 0-3 0</inkml:trace>
  <inkml:trace contextRef="#ctx0" brushRef="#br0" timeOffset="168482.103">15004 4474 1668 0,'0'0'47'0,"0"0"11"16,0 0-46-16,0 0-12 0,0 0 0 0,3 9 0 16,-3-9 44-16,4 5 6 0,-1 1 2 0,4 0 0 15,0 0-23-15,0-6-4 0,0 12-1 0,4-12 0 16,0 6-12-16,-1-6-4 0,1 0 0 0,3 0 0 16,0 0 3-16,0 0 0 0,0-6 0 0,0 0 0 15,0 0-11-15,-3 0 10 0,3 0-10 0,-3-5 10 16,-1 2-30-16,-3-3-7 0,0 6-1 0,0-6 0 15,1 1-3-15,-5 5-1 0,-3-9 0 0,0 6 0 16,-3 6 8-16,3-9 0 0,-4 7 1 0,-3-1 0 16,3 0 3-16,-3 0 1 0,-3 6 0 0,-1 0 0 0,1 0 19 15,-1 0 17-15,0 0-3 0,1 6-1 0,-1 0 22 0,-3 0 4 16,4 5 1-16,-5-5 0 0,5 6-32 16,-1 9-8-16,4-10 0 0,0 7 0 0,0-3 0 0,0-4 0 0,4 7 0 15,-1-6 0-15,4 3 10 0,0-4-2 16,4 1-8-16,-1 6 12 0,1-7-12 0,3 1 11 15,3 3-11-15,1-3 10 0,-1-6-10 0,5 5 0 16,-1-2 0-16,3 3 0 16,-3 0-20-16,4-1-5 0,3-5-2 0</inkml:trace>
  <inkml:trace contextRef="#ctx0" brushRef="#br0" timeOffset="169678.923">15730 4527 843 0,'-10'6'17'0,"-1"-1"5"0,4 1-22 15,0 0 0-15,0 0 0 0,0 0 0 0,3 0-8 16,1 0-7-16,-4 0-1 0,7-6 0 0,-4 5 16 16,4-5 0-16,0 6 9 0,0-6-9 0,0 0 44 0,0 0 2 0,0 0 1 0,0 0 0 15,0 0 27-15,0 0 6 0,4-3 0 16,-1 0 1-16,1-2-27 0,3-1-6 0,0 0 0 0,-3-6-1 15,3 6 1-15,0 0 1 0,-4-5 0 0,4 2 0 16,-3 3-49-16,-1-6 0 0,4 6 0 0,-3-6-9 31,-1 7 9-31,1-1 0 0,-1-3 10 0,-3 3-10 0,0 6 8 0,0 0-8 0,0 0 0 0,0 0 9 16,0 0-9-16,4-6 0 0,-4 6 9 0,0 0-9 16,0 0 0-16,0 0 0 0,0 0 0 0,0 0 0 15,0 0 0-15,0 0-20 0,0 0 4 0,0 0 1 16,0 0 3-16,0 0 0 0,4 6 0 0,-1 0 0 15,1 3 12-15,-1-3-11 0,-3-1 11 0,4 7-10 16,-4-6 10-16,0 12 0 0,0-9 0 0,0 8 0 16,-4 1 0-16,1-1 9 0,-1-5-1 0,-3 15-8 15,0-10 20-15,0 4-2 0,0-3-1 0,0 5 0 16,-4-2 2-16,4 2 0 0,0 1 0 0,0-7 0 16,0 10 8-16,0-10 1 0,3-2 1 0,-3 3 0 15,4-1 4-15,-4 1 1 0,3-6 0 0,1 2 0 16,-1 4-19-16,1-6-4 0,3-6-1 0,0 8 0 15,0-2-10-15,0 0 12 0,0 0-12 0,0-1 12 16,3-2-12-16,-3 3 10 0,0-6-10 0,0-6 10 16,4 6 14-16,-4-6 4 0,0 6 0 0,0-6 0 15,0 0-28-15,0 0 0 0,0 0 0 0,0 0 0 0,0 0 16 16,0 0 2-16,0 0 0 0,0 0 0 16,0 0 0-16,0-6 0 0,3 0 0 0,-3 0 0 0,0-3-18 0,0 0 0 15,0 6 0-15,0-8 0 16,0 5 0-16,-3 0 0 0,3 0 0 0,0-6-9 0,3 4 9 0,-3-1-12 0,4 6 12 15,-1-9-12-15,1 6 12 0,-1-6-10 0,1 6 10 16,-1-5-10-16,4 5 10 0,-3-3 0 0,-1 3-9 0,5-6 9 16,-1 1 0-16,-4 5-9 0,8 0 9 0,-4-6 0 15,0 3-10-15,3-2 10 0,-3-1-8 0,4 0 8 16,0-6-15-16,-1 10 3 0,1-10 0 0,3 6 0 16,0 0-36-16,-3-2-6 0,3 2-2 15,0 0 0-15,0 0-28 0,0 7-7 0,0-7-1 0</inkml:trace>
  <inkml:trace contextRef="#ctx0" brushRef="#br0" timeOffset="170068.459">15886 4456 725 0,'0'0'15'0,"0"6"4"16,-4-6-19-16,4 9 0 0,-3-3 0 0,3 0 0 16,0-1 96-16,-4 1 16 0,4 0 4 0,0 0 0 15,0 6-36-15,0-3-6 0,4-1-2 0,-1 7 0 0,-3-3-12 0,4 0-4 0,-1-1 0 0,1 1 0 16,-1 9-27-16,1-9-5 0,3 5-2 0,0-2 0 15,-4-3 16-15,4-1 3 0,-3-5 1 0,3 6 0 16,-4-6-18-16,5 0-3 0,-1-3-1 0,0 3 0 16,3-6 13-16,-3 0 3 0,7-3 0 0,-7 0 0 15,4-3-7-15,0 3-1 0,-1-9 0 0,4 0 0 32,0 1-19-32,-3-1-9 0,3-3 8 0,0-2-8 0,-3-1 0 0,3 0 0 0,-3 4 0 15,-1-10 0-15,-3 6-14 0,4 4-8 0,-4-4-2 0,-4 6 0 31,4-5-65-31,-3 2-14 0,-4-3-2 0</inkml:trace>
  <inkml:trace contextRef="#ctx0" brushRef="#br0" timeOffset="170373.543">16305 4468 1470 0,'0'0'41'0,"-3"6"11"0,-1 3-42 15,1-4-10-15,-1 1 0 0,1 0 0 0,-1 6 37 0,1 0 6 0,-1-1 1 0,1 4 0 31,3 3-24-31,-4-6-4 0,4-1 0 0,0 10-1 0,0-9-5 16,0-1-1-16,0 1 0 0,4-3 0 0,-1 0-1 0,-3 0-8 0,0-9 12 16,0 0-4-16,7 6-19 0,-3-6-4 0,3 0-1 0</inkml:trace>
  <inkml:trace contextRef="#ctx0" brushRef="#br0" timeOffset="170560.269">16214 4333 1414 0,'0'0'40'0,"0"0"9"16,0 0-39-16,0 0-10 0,0 0 0 0,0 0 0 15,0 0 0-15,7 0-17 0,-4 0 4 0</inkml:trace>
  <inkml:trace contextRef="#ctx0" brushRef="#br0" timeOffset="171392.486">16785 4494 950 0,'0'0'20'0,"0"0"4"0,0 0-24 16,0 0 0-16,0 0 0 0,0 0 0 0,0 0 101 0,0 0 16 0,0 0 3 0,0 0 1 15,0 0-41 1,0 0-8-16,0 0-1 0,0 0-1 0,0 0-33 15,0-6-6-15,0 6-2 0,4-5 0 16,3-1-1-16,0 3 0 0,3-3 0 0,1 0 0 16,0 6-28-16,3 0 0 0,-4-6 0 0,4 6 0 0,0 0 0 0,1 0 8 0,2-6-8 0,-3 6 0 15,0 0 0-15,-3-6 0 0,3 6 0 0,-3-6 0 16,-4 6 0-16,3-5 0 0,-3 5 0 0,-3-6 0 16,-1 6-24-16,-3 0-7 15,0 0-1-15,0 0-1 0,0 0-24 0,0 0-5 0,0 0-1 16,-3-12 0-16,-4 9-1 0,0-3 0 0,-4 3 0 0,4 0 0 15,-3 3 52-15,-1 0 12 0,0 0 0 0,1 0 0 16,-1 0 0-16,1 0 0 0,3 0 0 0,-4 0 0 16,0 0 23-16,4 6 7 0,0-3 2 15,-3 0 0-15,3 6-32 0,3-3 0 0,-3 0 0 0,4-1 0 16,-1 1 0-16,1 6 0 0,-1 0 0 0,1-3 0 16,3 2 0-16,-4-5 0 0,4 6 0 0,0 0 0 15,4-6 17-15,-4 3-2 0,0 2-1 0,3-5 0 16,1 0 2-16,-4-6 1 0,3 12 0 0,1-6 0 15,-1 0 19-15,-3-6 3 0,4 5 1 0,-1-2 0 16,4 0-22-16,0 3-4 0,0-3-1 0,0 0 0 16,0 6-13-16,4-9 8 0,-4 0-8 0,4 0 0 15,3 0 0-15,-4 0 0 0,4-9 0 0,1 6 0 16,-1 0-142-16,3-3-34 0</inkml:trace>
  <inkml:trace contextRef="#ctx0" brushRef="#br0" timeOffset="171683.412">16954 4174 1384 0,'0'0'39'0,"0"0"9"0,0 0-38 0,0-9-10 0,0 9 0 0,4-6 0 16,0 0 26-16,-1 0 3 0,4 6 1 0,-3-5 0 16,3-7 10-16,0 6 1 0,0-6 1 0,3 3 0 15,-3 0-30-15,4-5-12 0,3 2 8 0</inkml:trace>
  <inkml:trace contextRef="#ctx0" brushRef="#br0" timeOffset="172036.34">17339 3777 1013 0,'0'0'20'0,"0"0"8"0,0 0-28 15,0 0 0-15,0 6 0 0,-3 0 0 0,-1 8 53 0,4 4 6 0,-4-6 1 0,1 14 0 16,-1-8 0-16,1 11 0 0,-4-2 0 0,3 8 0 16,-3 3-10-16,0 1-2 0,0 2 0 0,0 3 0 15,0 0-11-15,0-3-2 0,3 3-1 0,-3 0 0 16,0-6-14-16,4 4-2 0,-4-10-1 0,7 9 0 15,-4-9-8-15,1 4-1 0,-1-10-8 0,4-2 12 16,0-1-2-16,0 4-1 16,0-10 0-16,0 4 0 0,0-9-9 0,4-1 10 0,-4 1-10 0,0 0 10 15,0-6-10-15,0-6 0 0,0 0 9 0,0 0-9 16,0 0-14-16,0 0-7 0,0 0-2 0,0 0 0 16,0 0-132-16,0 0-26 0</inkml:trace>
  <inkml:trace contextRef="#ctx0" brushRef="#br0" timeOffset="172325.666">17113 4412 1485 0,'-7'-3'31'0,"7"3"7"0,0 0-30 0,0 0-8 0,0 0 0 15,-3-6 0-15,3 6 43 0,0-3 7 0,0 3 2 0,-4-6 0 16,4 6-15-16,4-6-2 0,-1 1-1 0,1-1 0 16,-1 0-7-16,4 0-2 0,0 6 0 0,0-6 0 15,0 6-14-15,4 0-3 0,0-6-8 0,-1 3 12 16,1 0-12-16,3 0 0 0,0 0 0 0,4 1 0 16,-4 2 0-1,3-6 0-15,1 0 0 0,-4 0 0 0,4 6 0 0,-4-6 0 0,0 0 0 0,0 6 0 31,4-6-61-31,-4 6-9 0,4 0-2 0</inkml:trace>
  <inkml:trace contextRef="#ctx0" brushRef="#br0" timeOffset="172772.838">17551 4394 1155 0,'0'0'48'15,"0"0"-38"1,0 0 95-16,-4-6 19 0,1 6 4 0,3 0 1 16,-7-5-84-16,7 5-17 0,-4 0-3 0,-3-6-1 15,0 6-24-15,0 0 0 0,0 6 0 0,0-6 0 16,-4 5-8-16,4 1-1 0,-3 0 0 0,-1 0 0 16,4 3 9-16,-4 3 0 0,4 5-9 0,0-5 9 15,0 0 0-15,0 3 0 0,0-4-9 0,0 1 9 0,3 0 0 16,1 0 0-16,-1-4 0 0,1 4 0 15,-1-6 0-15,4-6 0 0,0 0 11 0,0 12-11 16,0-12 22-16,4 6-2 0,-1-6-1 0,-3 0 0 16,4 6 17-16,3-12 3 0,0 6 1 0,0-6 0 0,0 0-22 0,0 0-4 15,4 0-1-15,-1 0 0 0,-3 0-13 0,4 1 0 0,-4 2 0 0,0-3 0 16,0 6 0-16,0-6-10 0,0 0 2 16,-3 0 0-1,-4 6-29-15,0 0-6 0,0 0-1 0,0 0 0 0,0 0 16 0,0 0 4 0,0 0 0 16,0 0 0-16,0 0 12 0,0 0 4 0,-4 12 0 15,4 0 0-15,-3-4 8 0,-1 4 0 16,1 0 0-16,-1 0 0 0,4-1 0 0,0-5 11 16,-3 0-3-16,3 9 0 0,0-9 4 0,0-6 0 0,3 6 0 0,-3 0 0 15,0-6 0-15,4 5 0 0,-4-5 0 16,7 6 0-16,-4-6-12 0,4 6 0 0,4-6 0 0</inkml:trace>
  <inkml:trace contextRef="#ctx0" brushRef="#br0" timeOffset="172985.417">17649 4500 1044 0,'0'0'21'0,"0"0"7"15,0 0-28-15,-3 6 0 0,3-6 0 0,0 6 0 16,-4 6 31-16,4-12 1 0,-3 3 0 0,3 3 0 15,0-1 0-15,0 7 0 0,0-12 0 0,0 6 0 0,0-6 0 0,0 0 0 0,0 6 0 16,0-6 0 0,0 0-52-16,0 0-9 0,3 6-3 0</inkml:trace>
  <inkml:trace contextRef="#ctx0" brushRef="#br0" timeOffset="173164.011">17607 4024 1288 0,'0'0'54'0,"0"0"-43"16,0 0-11-16,0 0 0 0,0 0 0 0,0 0 0 16,0 0 0-16,0 0-11 0,7 6 3 0</inkml:trace>
  <inkml:trace contextRef="#ctx0" brushRef="#br0" timeOffset="173538.26">18020 3859 1044 0,'0'0'21'0,"0"0"7"0,0 0-28 0,0 0 0 0,-7 0 0 0,3 6 0 16,1 6 50-16,3-12 5 0,-4 6 1 0,4 6 0 15,-3-1 3-15,3 1 1 0,0 3 0 0,-4 8 0 16,4-8-13-16,0 9-3 0,0-1 0 0,4-2 0 16,-4 8-19-16,0 3-4 0,3 4-1 0,-3-4 0 15,0 3 20-15,0 3 3 0,0-8 1 0,-3 8 0 16,3-6-26-16,-4 4-5 0,1-7-1 0,-1 3 0 15,1-2-3 1,-1-4-1-16,1 4 0 0,-1-10 0 0,0 4-8 16,1-7 8-16,-1 10-8 0,4-9 8 0,-3-7 0 0,-1 7 0 0,4-3 0 15,-3-9 0-15,3-1-8 0,0-5 0 0,0 0 0 0,0 0 0 16,0 0 0-16,0 0 0 0,0 0 0 0,0 0 0 31,0 0-49-31,0 0-12 0,0 0-3 0</inkml:trace>
  <inkml:trace contextRef="#ctx0" brushRef="#br0" timeOffset="173904.148">17791 4383 801 0,'0'0'34'15,"0"0"-34"-15,0 0 32 0,0 0 0 0,0 0 0 0,0 0 0 16,0 0 74-16,0 0 14 0,0 0 4 0,0 0 0 15,7-6-47-15,3 6-9 0,1-12-1 0,3 12-1 16,-3-6-51-16,3-3-15 0,3 3 0 0,1 1 8 16,0-1 0-16,-4 6 0 0,3-6 0 0,-3 0 0 15,0 6-8-15,1 0 0 0,-1-6 0 0,-4 6 0 16,4 0-47-16,-3 0-10 0,0-6-3 0</inkml:trace>
  <inkml:trace contextRef="#ctx0" brushRef="#br0" timeOffset="176375.757">18690 4062 680 0,'0'0'14'0,"0"0"3"0,0 0-17 0,0 0 0 0,0 0 0 0,0 0 0 16,0 0 67-16,0 0 9 0,0 0 3 0,0 0 0 15,0 0-18-15,0 0-3 0,0 0-1 0,0 0 0 16,0 0-17-16,0 0-3 0,0 0-1 0,0 0 0 16,0 0-8-16,0 0-1 0,0 0-1 0,0 0 0 15,0 0-11-15,0 0-3 0,-7 0 0 0,7 0 0 16,-7 6 8-16,7-6 0 0,0 0 1 0,0 0 0 15,0 0 7-15,-3 0 2 0,3 0 0 0,0 0 0 16,0 0-20-16,-4 6-10 0,4-6 10 0,0 0-10 16,-4 6 14-16,4-6-3 0,0 0-1 0,0 0 0 15,-3 6-10-15,3-6 10 0,0 0-10 0,0 0 10 16,-4 0-10-16,1 8 0 0,3-8 0 0,-4 9 0 16,4 0 0-16,-3-3 0 0,3 6 0 0,0 0 0 15,0-1 0-15,-4 4 0 0,1 3 0 0,-1-1 0 16,1-5 0-16,-1 9 0 0,1-10 12 0,-1 1-4 15,1 0 21-15,-1 6 4 0,1-4 1 0,3 4 0 16,-4 0-15-16,1-7-3 0,3 4-1 0,-4 3 0 16,0-7-5-16,4 1-1 0,-3 3 0 0,3-3 0 15,0-1-9-15,0-5 0 0,0 0 0 0,3 6 0 16,-3-12 14-16,0 0-2 0,0 0-1 0,0 0 0 16,0 0 1-16,0 6 1 0,0-6 0 0,-3 9 0 15,3-9 1-15,0 5 0 0,0 1 0 0,0-6 0 16,0 6-14-16,0 0 0 0,0-6 0 0,0 12-10 0,0-6 10 0,0-6 0 0,0 0 8 15,0 6-8-15,0-6 9 0,-4 5-9 16,4-5 12-16,0 0-12 0,0 0 8 0,0 0-8 0,0 0 0 0,0 0 0 16,0 0 0-16,0 0 0 0,0 0 0 0,0 0 0 15,0 0 13-15,0 0-4 0,0 0-1 0,0 0 0 16,0 0-8-16,0 0 8 0,0 0-8 0,0 0 8 16,0 0-8-16,0 0 0 0,0 0 0 0,0 0-11 15,0 0 11-15,0 0 0 0,0 0 0 0,0 0 0 16,0 0 0-16,4 9 0 0,-4-9 0 0,0 0 0 15,0 0 0-15,0 0-8 0,3 6 8 0,-3-6 0 16,0 0 0-16,0 0 0 0,0 0 0 0,0 0 11 16,0 0 12-16,0 0 2 0,0 0 1 0,0 0 0 15,0 0-2-15,0 0-1 0,0 0 0 0,0 0 0 16,0 0-15-16,0 0-8 0,4 0 10 0,0 6-10 16,3-6 0-16,0 6 0 0,0 0 0 0,0 0-10 15,0-6 10-15,3 6 0 0,1-1 0 0,-4 1-8 16,4 0 8-16,-1 0 11 0,1 3-3 0,-1-3 0 15,-3 0-8-15,4-6 0 0,-4 6 0 0,0-6 0 16,-3 0 0-16,3 0 0 0,0 0 0 0,-7 0 0 16,3 0-27-16,1-6-7 0,-1 0-2 0,1 6 0 15,3-6-128-15,0-6-25 0,0 9-6 0</inkml:trace>
  <inkml:trace contextRef="#ctx0" brushRef="#br0" timeOffset="176855.473">18874 4403 1485 0,'0'0'63'0,"0"0"-51"15,0 0 36-15,0 0 6 0,0 0 2 0,0 0 0 16,0 0-29-16,0 0-6 0,0 0-1 0,7 6 0 15,0-3 16-15,0 0 2 0,0 9 1 0,0-12 0 16,0 6-31-16,0-1-8 0,0-5 0 0,0 6 0 16,0-6 10-16,0 0-2 0,-7 0-8 0,7 0 12 15,0 0 2-15,0-6 0 0,0 6 0 0,-7 0 0 16,7-5-2-16,-3-1 0 0,0-6 0 0,-1 6 0 16,1 3-12-16,-1-3 11 0,1 0-11 0,-4 6 10 15,0-6-23-15,0 1-5 0,0-1-1 0,0 6 0 16,-4 0-6-16,1-12-2 0,-1 12 0 0,4 0 0 15,-7 0-13-15,3-6-4 0,-3 6 0 0,0 0 0 16,4 0 29-16,-4 6 6 0,0-6 1 0,0 12 0 16,0-12 8-16,0 6-8 0,0-1 8 0,3 7-8 15,-3-9 8-15,3 6 0 0,1 6 0 0,-1-9 0 16,1-1 8-16,-1 1 3 0,4-6 1 0,0 0 0 16,0 12 0-16,0-6 0 0,0-6 0 0,4 9 0 15,-4-3 22-15,3 0 5 0,4-1 1 0,-3 1 0 16,3 0-25-16,0 0-5 0,4 0-1 0,-4 0 0 15,7 0-9-15,-4 0 10 0,4-1-10 0,4 4 10 0,-4-3-19 16,7-6-4-16,-3 6-1 0,3-6 0 16,4 6-131-16,0-12-27 0,-1 6-4 0</inkml:trace>
  <inkml:trace contextRef="#ctx0" brushRef="#br0" timeOffset="177699.677">19576 4130 989 0,'0'0'28'0,"0"0"6"0,0-6-34 0,0 6 0 0,0-12 0 0,0 12 0 16,0 0 79-16,0 0 9 0,0 0 1 0,0 0 1 15,0 0-8-15,0 0-2 0,0 0 0 0,0 0 0 16,0 0-39-16,0 0-8 0,0 0-1 0,0 0-1 16,0 0 1-16,0 0 1 0,0 0 0 0,-7 6 0 15,3 6-33-15,1 0 0 0,-1-1 0 0,0-2 0 16,1 9 13-16,-4-1-4 0,3-5-1 0,1 6 0 15,-1 8 20-15,1-8 4 0,-1 2 1 0,1 4 0 16,-1 0-18-16,4-4-4 0,-3-2-1 0,-1-1 0 16,4-2-10-16,-3 3 10 0,3-7-10 0,-4 1 10 15,4 0-10-15,0-3 10 0,0-3-10 0,0 0 10 16,0-6-10-16,0 0 10 0,0 0-10 0,0 0 10 16,0 0-2-16,0 0-8 0,0 0 12 0,0 0-4 15,0 0 0-15,0 0 0 0,0 0 0 0,4 5 0 16,-4-5-8-16,0 0 0 0,7 0 0 0,-4 0 8 15,4 0-8-15,0 0 0 0,0 0 0 0,0 0-11 16,0 0 11-16,1 0 0 0,-1 0 0 0,0 0 0 16,0 0-9-16,0 0 9 0,0 6-10 0,0 0 10 0,0-6-10 15,0 6 10-15,0 0-10 0,0 0 10 0,-3 0 0 0,3-3 0 16,0 0 0-16,0 2 0 0,-4-2-9 0,-3-3 9 0,0 0-8 16,4 6 8-16,3 0 0 0,-4 0 0 0,-3-6 0 0,4 0 0 31,-1 6-29-31,5 0-1 0,-8-6 0 0,3 0 0 0,4-6-99 0,0 6-20 15,0-6-4-15</inkml:trace>
  <inkml:trace contextRef="#ctx0" brushRef="#br0" timeOffset="177942.199">19861 4315 1265 0,'0'0'36'0,"0"0"8"16,0 0-36-16,-3 6-8 0,-1 6 0 0,1-6 0 15,-1-1 34-15,4 4 5 0,0 3 1 0,0 0 0 16,4-6-13-16,-1 5-3 0,4 1 0 0,0-3 0 16,1 9 12-16,-1-7 3 0,0 1 0 0,0 0 0 15,0 3-27-15,3-10-12 0,-3 7 10 0,0-6-10 16,4 0 0-16,-4 0 0 0,4 0 0 0</inkml:trace>
  <inkml:trace contextRef="#ctx0" brushRef="#br0" timeOffset="178211.502">20031 4347 1265 0,'-4'12'36'0,"1"0"8"0,-4 0-36 0,3-1-8 0,1 1 0 0,-1 3 0 16,0 2 79-16,1-5 13 0,-1 9 4 0,1-4 0 15,-1 1-58-15,1 6-11 0,-1 2-3 0,1-2 0 16,-4-7 13-16,3 10 3 0,1-4 0 0,-4 4 0 16,3-10-26-16,1 7-5 0,-4-4-1 0,3 4 0 15,0-6-8-15,1-4 8 0,3 10-8 0,-4-12 8 16,4-1-8-16,-3 4 0 0,3-3 0 0,-4-6-11 15,4-1-74-15,0-5-15 0,0 0-4 0</inkml:trace>
  <inkml:trace contextRef="#ctx0" brushRef="#br0" timeOffset="178811.204">20292 4388 991 0,'0'0'42'0,"0"0"-34"16,3-5 40-16,-3-1 8 0,0 6 2 0,0 0 0 15,0 0 72-15,0 0 14 0,0 0 4 0,0 0 0 16,0 0-93-16,0 0-19 0,0 0-3 0,0 0-1 15,0 0-12-15,0 0-4 0,0 0 0 0,0 0 0 16,-3 6-6-16,-1-1-2 0,1 1 0 0,3 3 0 16,-4-3-8-16,4 6 0 0,-3 0 0 0,3-7 0 15,0 1 0-15,0-6 0 0,-4 6 0 0,4-6 0 16,0 0 8-16,0 0 0 0,0 0 0 0,0 0 0 16,4 6 2-16,-4-6 0 0,0 0 0 0,0 0 0 15,0 0-10-15,0 0 0 0,0 0 0 0,0 0 8 16,0 0-35-16,0 0-7 15,0 0-2-15,0 0 0 0,0 0-14 0,0 0-3 0,0 0-1 0,0 0 0 16,0 0 28-16,0 0 6 0,0 0 0 0,0 0 1 16,0 0 19-16,-7-6 0 0,0 0 0 0,7 6 0 15,-8 0 8-15,1-6 1 0,4 6 1 0,3 0 0 16,-7-5 6-16,0-966 2 0,7 1942 0 0,-7-971 0 16,0 0-2-16,0 0 0 0,7 0 0 0,-7 5 0 15,0-5-16-15,3 6 0 0,4-6 0 0,-7 0 0 16,0 6 0-16,3 0-9 0,1 0 1 0,-1 3 0 15,1 3 8-15,3-7-8 0,-4 7 8 0,4-6-8 0,-3 12 8 16,3-12 0-16,0 8 0 0,0-2 0 0,0 0 24 16,0-6 6-16,0 5 2 0,0-8 0 15,3 6-20-15,-3-3-3 0,4 3-1 0,-1-3 0 0,1 0-8 16,-1 0 8-16,1-1-8 0,-4-5 8 16,3 6-8-16,4 0 0 0,4-6 0 0,-4 0 0 15,4 0 0-15,-1 0-17 0,4 0 4 0,0-6 1 16,1 0-176-16,-1 1-36 0</inkml:trace>
  <inkml:trace contextRef="#ctx0" brushRef="#br0" timeOffset="179411.987">20440 4462 1485 0,'-7'6'31'0,"7"-6"7"16,-7 3-30-16,7-3-8 0,0 0 0 0,0 0 0 15,0 0 46-15,0 0 8 0,0 0 2 0,0 0 0 16,0 0 2-16,0 0 1 0,0 0 0 0,0 0 0 0,0 0-27 0,0 0-6 0,0 0-1 15,0 0 0-15,0 0-25 0,0 0 0 0,0 0 0 0,0 0 0 16,3 6 13-16,-3 0-2 0,4-1-1 16,-4-5 0-1,7 0-10-15,-7 0-14 0,0 0 3 0,3 6 1 16,5-6 34-16,-1 0 6 0,-4-6 2 0,4 6 0 0,0 0-32 0,-3-5 0 0,3-1 0 0,-4 0 0 16,4-3 0-16,-3-3 0 0,3 6 0 0,0-5 0 15,-3 5-10-15,-4-9-8 0,3 6-2 0,-3 0 0 16,0 3 7-16,0 1 1 0,0-1 0 0,0 6 0 15,0-6-7-15,0 6-1 0,-3-6 0 0,3 6 0 16,-8-6 7-16,5 6 1 0,3 0 0 16,-7-6 0-16,7 6 12 0,-7 0 0 15,0 6 0-15,3-6 0 0,-3 6-28 0,0 0-4 16,4 0 0-16,-4 5 0 0,0-5 32 0,3 6 0 0,-3-3 0 16,3 9 0-16,-3-7 0 0,4-5 0 0,-1 6 0 15,1-3 0-15,-1 3 0 0,1-7 0 0,3 7 0 0,-4-6 0 16,4 6 20-16,0-6 9 0,4 0 3 0,-4 2 0 15,3-2-10-15,1 6-2 0,-1-12 0 0,1 12 0 16,-1-6-3-16,4 0-1 0,-3-1 0 0,3 1 0 16,0 0-16-16,0-3 0 0,0 9 0 0,0-12-9 15,0 0 33-15,4 6 6 0,-4-6 2 0,3 0 0 16,1 6-72-16,0-6-13 0,-1 0-3 0,1-6-1 16,-1 6-98-16,1 0-19 0,0-6-4 0</inkml:trace>
  <inkml:trace contextRef="#ctx0" brushRef="#br0" timeOffset="179728.071">20570 4192 968 0,'0'0'20'0,"0"0"5"0,0 0-25 0,0 0 0 0,0 0 0 0,0 0 0 15,0 0 76-15,4-6 9 0,0 0 3 0,-1 6 0 16,1-6-13-16,-4 6-3 0,7 0 0 0,0-6 0 16,-4 3-33-16,1 0-7 0,3 0-2 0,-4 0 0 15,1 0 18-15,3-3 4 0,0 6 1 0,0-5 0 16,-3-1-35-16,3 0-7 0,-4 6-2 0,4-6 0 15,0 0-9-15,0 0 0 0,0-3 0 0,0 3 0 16,0-5-49-16,4 5-9 0,0 0-2 0</inkml:trace>
  <inkml:trace contextRef="#ctx0" brushRef="#br0" timeOffset="180430.137">20613 4488 906 0,'0'0'25'0,"0"0"7"0,0 0-32 0,0 0 0 0,0 0 0 0,0 0 0 16,0 0 112-16,0 0 16 0,0 0 4 0,0 0 0 16,0 0-49-16,0 0-10 0,0 0-1 0,0 0-1 15,0 0-12-15,0 0-3 0,0 0 0 0,0 0 0 16,0 0-8-16,7 0-3 0,0 0 0 0,0 0 0 15,0 0-14-15,0 0-3 0,4-5-1 0,-4 5 0 16,0-6-16-16,0 3-3 0,-4 0-8 0,4 0 12 16,0-3-12-16,1 0 0 0,2 6 8 0,-3-6-8 15,0 0 0-15,0 0 0 0,0 6 0 0,0-5 0 16,0-1-10-16,-3 6-5 0,3-12-1 0,-3 9 0 16,-1 0-12-16,1 0-4 0,-4 0 0 0,3 0 0 15,-3 3 7-15,0 0 1 0,0 0 0 0,0 0 0 16,0 0 9-16,0 0 3 0,0 0 0 0,0 0 0 15,0 0-36-15,0 0-8 0,-3 0 0 0,3 0-1 16,-7-6 6-16,-4 0 2 0,11 6 0 0,-11 0 0 0,4-5 31 16,-3 5 6-16,10 0 2 0,-11-6 0 0,1 6 10 0,3 0 0 15,-4 0 8-15,11 0-8 0,-7 0 0 0,7 0 9 0,-11 6-9 16,8-1 0-16,-4 1 0 0,0 0 0 16,3 0 0-16,-3 0 0 0,4 9 16 0,-1-9-3 0,1 5-1 15,-5 1 0-15,5 0 17 0,-1 3 3 0,4-4 1 16,-3 1 0-16,3 0-21 0,-4-3-4 0,4 2 0 15,0 1-8-15,4 6 16 0,-4-12-4 16,0 5-1-16,3 1 0 0,1 3 1 0,-4-3 0 16,7-1 0-16,-3 1 0 0,-1-3 15 0,1 0 3 0,-1 0 1 0,1 2 0 15,-1-5-23-15,4 0-8 0,-3 6 0 0,3-9 0 16,0 3 0-16,0-3 8 0,0 0-8 0,4 0 0 16,-4-1-42-16,0 4-11 15,0-6-3-15,3 0 0 0,1 0-115 0,-1-6-23 0</inkml:trace>
  <inkml:trace contextRef="#ctx0" brushRef="#br0" timeOffset="181950.616">21407 4585 526 0,'0'0'15'0,"0"0"3"16,0 0-18-16,0 0 0 0,3 0 0 0,-3 0 0 16,0 0 47-16,4-5 5 0,-4 5 2 0,0 0 0 0,0 0-29 0,0 0-5 15,0 0-2-15,0 0 0 0,0 0-2 0,0 0-1 0,0 0 0 0,0 0 0 16,0 0 4-16,0 0 1 0,0 0 0 0,0 0 0 15,-4-6 7-15,4 6 1 0,0 0 1 0,-7 0 0 16,7 0 9-16,-7-6 2 0,3 6 0 0,4 0 0 16,-7 0 11-16,0 0 2 0,7 0 1 0,-7-6 0 15,7 6-34-15,-10 6-6 0,10-6-2 0,-7 0 0 16,7 0 7-16,-7 0 1 0,7 0 0 0,-7 0 0 16,-1 0 9-16,1 6 3 0,7-6 0 0,-10 0 0 15,3 0-16-15,0 6-4 0,7-6 0 0,-7 0 0 16,7 0-12-16,-7 5 0 0,0-5 0 0,7 0 0 15,-8 3 0-15,8-3 0 0,0 0-8 0,-7 3 8 16,7-3 0-16,-3 6 0 0,-1 0 0 0,4-6 0 16,-3 9-10-16,3-9 2 0,0 0 0 0,0 6 0 15,3 0 8-15,1 0 0 0,3-1 0 0,-4 1 0 16,1-6 0-16,3 6 0 0,0-3 0 0,0-3 0 16,0 6 0-16,0-6 0 0,0 0 0 0,4 0-8 15,-4-6 8-15,4 3-12 0,-4-3 12 0,3 6-12 16,1-6 12-16,-1 1 16 0,1-1-4 0,0 0-1 15,-1 0 7-15,1-12 2 0,-4 9 0 0,3-8 0 16,1-1-8-16,0-2 0 0,3-4-1 0,-4 1 0 16,1-4-11-16,3-8 0 0,-4 2 0 0,1-2 0 15,0 3-26-15,-1-3 2 0,-3 2 1 0,4-2 0 16,-4 9-29-16,-4-10-7 0,1 4-1 0,0 5 0 16,-4 4 16-16,0-1 4 0,-4-2 0 0,0 8 0 0,1 1 24 15,-4 5 4-15,3 3 2 0,-3 3 0 16,7 6-5-16,-7 6-1 0,7-6 0 0,-7 3 0 0,0 15-3 15,0-7-1-15,-4 13 0 0,4-3 0 0,-3 2 20 16,3 9-12-16,0-2 12 0,3 5-10 0,1 3 18 0,-1-5 3 16,4 2 1-16,-3-3 0 0,3 4 7 0,0 2 1 0,3-9 1 15,-3 3 0-15,0 1 1 0,4-10 0 0,-1 7 0 16,-3-10 0-16,4 4 6 0,-1-7 2 16,-3-2 0-16,4 3 0 0,-1-6-10 0,-3-7-3 15,4 7 0-15,-4-12 0 0,0 0 1 0,0 0 0 0,0 0 0 0,0 0 0 16,0 0-18-16,0 0 0 0,3-6 0 15</inkml:trace>
  <inkml:trace contextRef="#ctx0" brushRef="#br0" timeOffset="182451.313">21699 4468 1454 0,'-10'3'30'0,"6"-3"8"16,1 0-30-16,3 0-8 0,0 0 0 0,-4 3 0 0,1 0 59 0,3 3 10 15,-4-6 3-15,4 5 0 0,0-5-48 0,0 0-10 0,0 0-2 0,0 6 0 16,0 0 16-16,4 0 4 0,-4 6 0 0,3-6 0 15,-3-6-16-15,4 0-4 0,-4 0 0 0,0 0 0 16,7 3 7-16,0 0 1 0,0-3 0 0,0 0 0 16,0-3 9-16,0 0 3 0,0-3 0 0,0-6 0 15,0 6-32-15,-3 0 0 0,3 0 0 0,0-5 0 16,-4 5-29 0,1-3-12-16,-1 3-3 0,-3 0 0 15,0 0-12-15,0 6-4 0,0 0 0 0,-3 0 0 0,-1-6-3 0,-3 1-1 0,7 5 0 16,-7 0 0-16,-3 0 42 0,-1 0 8 0,4 0 2 0,-4 0 0 15,1 0 12-15,3 5-12 0,-4 1 12 0,4 0-12 16,-3 0 12-16,3 0 0 0,0 3 0 0,-4-3 0 16,4 5 0-16,0-5 0 0,3 6 0 0,1 0 0 15,-1-3 14-15,1-1-1 0,-1 1 0 0,4 3 0 16,0 0-1-16,0-6-1 0,0 5 0 0,4-5 0 16,-1 0 22-16,4 9 5 0,0-9 1 0,0 6 0 15,0-1-31-15,1-2-8 0,2 3 0 0,1 0 0 16,-1-1 0-16,4 1-10 0,0-6 10 0</inkml:trace>
  <inkml:trace contextRef="#ctx0" brushRef="#br0" timeOffset="183438.402">22366 4259 1384 0,'-7'-6'39'0,"7"6"9"0,-3-6-38 16,3 6-10-16,0 0 0 0,0 0 0 0,0 0 8 0,0 0 0 0,0 0 0 0,0 0 0 16,0 0 13-16,0 0 3 0,0 0 0 0,0 0 0 15,0 0 6-15,0 0 2 0,0 0 0 16,0 0 0 0,0 0-32-16,-4 6 0 0,4 6 0 0,0 3 0 0,-4 2 0 0,4 1 0 0,0 6 0 0,-3 2 0 15,3-3 15-15,0-2-3 0,-4 8-1 0,4-5 0 16,0 2 4-16,-3-2 1 0,3-3 0 15,0 2 0-15,-4 1 16 0,1-4 4 0,3 4 1 0,-4-7 0 16,4-2-23-16,-3 3-5 0,-1-7-1 0,4 1 0 16,0 0-8-16,0-6 8 0,4 0-8 0,-4 0 8 15,0-6-8-15,0 0 0 0,0 8 0 0,0-8 0 16,0 0 0-16,0 0 12 0,0 0-12 0,0 0 12 16,0 0 7-16,0 0 1 0,3-6 1 0,-3 1 0 15,4-4 11-15,-4 3 3 0,3-12 0 16,1 7 0-16,-4-4-19 0,3 0-3 0,1 0-1 0,-1-2 0 15,-3-7-12-15,4 4 0 0,-4 2 8 0,0-5-8 16,4 2 0-16,-4-3 9 0,3-2-9 0,-3 8 8 16,0-11-8-16,4 8 0 0,-4-8-12 0,0 5 12 15,0 4-20-15,0-4 4 0,0-2 1 0,0 8 0 16,0-8-21-16,0 8-4 0,0 1 0 0,0-7-1 16,0 9 19-16,0 4 4 0,3-1 1 0,-3 0 0 15,4 0 9-15,-4 6 8 0,3-2-12 0,1 2 12 16,-1 0-12-16,4 0 4 0,-3 0 8 0,3 6-13 15,0-6 13-15,0 6 0 0,0-6-10 0,0 0 10 0,4 6-16 16,-4 0 2-16,3-5 0 0,1-1 0 0,-1 3 24 16,1 3 5-16,0-3 1 0,-1 3 0 0,1 0-16 0,-1 0-16 15,1 3 3-15,0 0 1 0,-4 3 12 0,3-1 0 0,1-5 0 16,-4 6 0-16,0 0 0 0,0 0 0 16,-4-6 0-16,5 6 0 15,-1 0-34-15,-4 0-4 0,8 0-1 0,-4-4 0 16,0 1-122-16,0 0-25 0,3-3-5 0</inkml:trace>
  <inkml:trace contextRef="#ctx0" brushRef="#br0" timeOffset="183780.679">22394 4433 889 0,'0'0'37'0,"0"0"-29"15,0 0 58 1,0 0 12-16,0 0 2 0,0 0 1 15,4 0-5-15,-4 0 0 0,7 5-1 0,-7-5 0 0,7 6 5 0,-3-6 0 0,3 0 1 0,0 6 0 16,-4-6-33-16,4 0-8 0,0 6 0 0,0-6-1 16,0 0-31-16,0 0-8 0,4 0 0 0,0 0 0 15,-4 0 0 1,3-6 0-16,4 6 0 0,-3 0 0 16,-1-6-108-16,1 6-25 0,0-6-6 0</inkml:trace>
  <inkml:trace contextRef="#ctx0" brushRef="#br0" timeOffset="184285.677">22620 4450 1272 0,'0'0'26'0,"0"0"7"0,-7 0-33 0,0 6 0 0,-4-6 0 0,4 6 0 16,0-6 52-16,4 0 3 0,3 0 1 0,-7 9 0 16,0-6 8-16,0 6 3 0,0-4 0 0,-1 1 0 15,1 0-47-15,0 0-10 0,0 6-2 0,0-6 0 16,0 3-8-16,4 2 0 0,-4 1 0 0,3 0 0 16,1 0 8-16,-1-4-8 0,1 4 12 0,3 0-4 15,0 0 15-15,-4-6 2 0,4 5 1 0,0-5 0 16,4 3-9-16,-4-3-1 0,3 0-1 0,1 0 0 15,-1 0 1-15,1-1 0 0,3-5 0 0,-4 6 0 0,4-6-3 0,-3 0 0 16,3 0 0-16,0 0 0 0,-4 0 5 0,4-6 1 16,1 6 0-16,-5 0 0 0,4-5-19 0,-7 5 0 15,4-6 0-15,3 6 0 16,-4-6-32-16,1 3-3 0,-4 3-1 0,0 0 0 0,3-3 15 0,-3 3 2 0,4-6 1 0,-1-3 0 16,1 3 18-16,-4 0 0 15,3 1-8-15,-3-1 8 0,0 0-8 0,0 0 8 16,-3-9-12-16,3 6 12 15,-4 1-49-15,4 2-3 0,0-6-1 0,0 6 0 16,-3-6 2-16,-1 6 1 0,1-2 0 0,-1 2 0 0,1 0 21 0,-1 0 4 0,-3 0 1 16,4 6 0-16,3 0 24 0,-7-6 0 0,7 6 0 0,-8 0 0 15,8 0-32-15,0 0-2 0,-7 0 0 16,7 0 0-16,-7 6 22 0,7-6 12 0,0 0-12 0,-3 12 12 16,3-12-10-16,-4 6 10 0,4-6-8 0</inkml:trace>
  <inkml:trace contextRef="#ctx0" brushRef="#br0" timeOffset="184741.27">22796 4518 974 0,'0'0'28'0,"0"0"5"0,0 0-33 15,0 0 0-15,0 0 0 0,-3 6 0 0,-1 3 44 0,-3-4 1 16,4 7 1-16,-1-6 0 0,1 6-11 0,-1-6-3 0,1 0 0 0,-1 2 0 16,4 1 15-16,-3 6 2 0,3-3 1 0,0-6 0 15,0 5-29-15,-4 4-5 0,4-6-2 0,4 0 0 16,-4-3 30-16,0-1 7 0,0-5 1 0,0 0 0 15,0 0-7-15,0 0-1 0,0 0 0 0,0 0 0 16,0 0 16-16,0 0 4 0,0-5 0 0,0-1 0 16,3-6-17-16,1 0-3 0,-1-3-1 0,1 4 0 15,-1-1-19-15,1-6-3 0,-1 4-1 16,1 2 0-16,-1-6-20 0,1 6 0 0,-1-2 0 0,1-4 0 16,3 6-14-16,-3 1-4 0,3-1-1 0,0 3 0 15,-4-3 19-15,1 6 0 0,-1 0 0 0,-3 6 0 16,0 0-44-16,4 0-3 0,-4 0 0 0,0 0 0 15,0 0-9-15,7 0-3 0,-4 0 0 0,4 0 0 16,-3 6-29-16,3 0-7 0,0-6-1 0,0 6 0 16,0 0 7-16,0 0 1 0,0-3 0 0</inkml:trace>
  <inkml:trace contextRef="#ctx0" brushRef="#br0" timeOffset="185112.338">23192 4153 1212 0,'0'0'51'0,"0"0"-41"15,-4 6 34-15,1 3 6 0,-1 3 2 0,1 0 0 16,-1-7 19-16,0 1 4 0,1 0 1 0,3 0 0 16,-4 6-20-16,4 2-4 0,0-2-1 0,0 6 0 15,-3 0-24-15,3 2-5 0,0 4-1 0,0-7 0 16,0 10-5-16,-4-4-2 0,4 4 0 0,-3-4 0 16,-1 1-5-16,4-4-1 0,-7 10 0 0,4-10 0 15,-1 4 12-15,1-4 1 0,-1 4 1 0,1-1 0 16,-1-2-22-16,1-3 0 0,-1-1 0 0,0 1 0 15,1-9 10-15,-1 8-2 0,1-11-8 0,-1 12 12 16,4-12-12-16,0-6 0 0,0 0 0 0,0 0 0 16,0 0-48-16,0 0-13 0,0 0-3 0</inkml:trace>
  <inkml:trace contextRef="#ctx0" brushRef="#br0" timeOffset="185400.126">22962 4494 1212 0,'0'0'25'0,"-7"0"6"0,7 0-31 16,0 0 0-16,-7 0 0 0,7 0 0 0,0 0 99 0,-7 0 13 0,7 0 4 16,0 0 0-16,0 0-43 0,0 0-8 0,0 0-1 0,0 0-1 15,0 0-5-15,0 0-1 0,0 0 0 0,0 0 0 16,0 0-25-16,0 0-4 0,0 0-2 0,0 0 0 15,0 0-26-15,7-6 8 0,-3 6-8 0,6-5 0 16,-3 5 0-16,7-6 0 0,-3 3-14 0,3 0 5 16,0-6 9-16,0 9 0 0,4-6 0 0,0 6-8 31,-1 0-26-31,1-6-5 0,0 6-1 0,3 0 0 16,0-6-97-16,-3 6-20 0,3 0-4 0</inkml:trace>
  <inkml:trace contextRef="#ctx0" brushRef="#br0" timeOffset="186497.744">24134 4180 1044 0,'-4'12'21'0,"0"-1"7"0,1-5-28 0,-1 0 0 0,1 0 0 0,-4 9 0 16,3-10 98-16,1 1 14 0,-1 6 4 0,1-6 0 15,-1 0-8-15,4 3 0 0,0-9-1 0,-3 6 0 16,3-6-61-16,0 0-12 0,0 0-2 0,0 0-1 15,0 0 8-15,0 0 1 0,0 0 1 0,0 0 0 16,0 0-19-16,0 0-4 0,0 0-1 0,0 0 0 16,0 0-17-16,0 0 10 0,0 0-10 0,0 0 8 15,0 0-28-15,0 0-7 0,0 0-1 0,0 0 0 16,0-9-28-16,-4 3-7 0,-3 0-1 0,4 0 0 16,-5 0 7-16,1 0 1 0,4 0 0 0,-4 1 0 15,-4 5 22-15,1 0 5 0,3-9 1 0,-7 9 0 16,3 9 14-16,-3-9 3 0,3 5 1 0,1 7 0 15,-4-6 10-15,-1 6-13 0,1 6 5 0,-3-4 8 16,3-2 16-16,-1 6 10 0,1-1 2 0,0-2 1 16,0 8 15-16,4-11 4 0,-5 3 0 0,8 8 0 15,-3-11-11-15,3 6-1 0,3-3-1 0,-3 2 0 16,4 1-11-16,-1-3-3 0,4 2 0 0,0 1 0 16,0-1 9-16,4-5 2 0,-1 9 0 0,4-4 0 15,0-5-32-15,0 6 0 0,0-3-8 0,4-4 8 16,-4 1 0-16,4-3 0 0,-1 0 0 0,1-1 9 15,-1 4-9-15,1-6 0 0,0 0 9 0,-1 0-9 0,1 0 0 0,-1 0 0 0,1 0 0 16,-1-6 0 0,1 2-41-16,0-2-3 0,-1 3-1 0,4-3 0 15,-3-3-123-15,-1 1-24 0</inkml:trace>
  <inkml:trace contextRef="#ctx0" brushRef="#br0" timeOffset="186916.336">24194 4518 923 0,'-11'6'39'16,"0"0"-31"-1,1 2 70-15,-1-2 14 0,1 6 4 0,-1 0 0 16,4-6-26-16,-4 5-5 0,4-2-1 0,0 9 0 15,0-12 0-15,0 6 0 0,4-1 0 0,-1-2 0 16,1 6-20-16,3-6-4 0,-4 2 0 0,4-5-1 16,4 0-11-16,-4-6-3 0,0 0 0 0,3 6 0 15,-3-6 6-15,4 6 1 0,-4-6 0 0,7 0 0 16,0 0-10-16,0 0-2 0,0 0 0 0,0 0 0 16,3 0-8-16,-2-12-1 0,2 12-1 0,-3-6 0 15,0 0 3-15,-3-5 1 0,3 2 0 0,0 0 0 0,-4 0-27 0,1-3-6 0,3 7-1 16,-3-1 0-16,-1-6 4 0,-3 0 0 0,4 3 0 15,-4 3 0 1,0 1-20-16,0-1-3 0,-4 0-1 0,4-6 0 0,-3 6 16 0,-1 0 4 16,0 0 0-16,1 3 0 0,-4 1-20 15,3-4-3-15,-3 3-1 0,0 3 0 0,0 0 10 16,0 0 2-16,-3 0 0 0,2 3 0 0,5 3-26 16,-4-1-5-16,0 7-1 0,3-6 0 0,-3 6-27 0,0-6-5 15</inkml:trace>
  <inkml:trace contextRef="#ctx0" brushRef="#br0" timeOffset="187351.39">24511 4074 1045 0,'-11'6'44'0,"4"6"-36"16,0-4 20-16,0 4 3 0,0-6 1 0,0 6 0 15,0 0 0-15,4-1 0 0,-4 1 0 0,3 3 0 16,0-3 23-16,1-7 5 0,-1 7 0 0,4-3 1 31,0 9-21-31,0-7-5 0,0 1-1 0,0 9 0 0,0-4-12 16,0 1-2-16,4 0-1 0,-4-1 0 0,0 10-11 0,-4-10-8 0,4 10 9 0,-3-4-9 15,-1 1 0-15,4-4 0 0,-3 10 0 0,-1-13 0 16,1 10 0-16,-4-4 0 0,3 4 0 16,-3-4 0-16,0 1 16 0,4-3-4 0,-5-4 0 15,1 4 0-15,4-4-12 0,-4 1 0 0,3-6 0 0,1 2 0 16,-1-2-16-16,1 0 3 0,-1 0 1 15,4-6 0-15,0-6-40 0,0 0-8 16,0 0-2-16,0 0 0 0,0 0-144 0,0 0-29 16</inkml:trace>
  <inkml:trace contextRef="#ctx0" brushRef="#br0" timeOffset="187773.915">24596 4112 1212 0,'0'-12'25'0,"3"6"6"0,-3-2-31 0,0 2 0 0,4 0 0 0,-4 6 0 16,0-6 48-16,0 6 3 0,0 0 1 0,0 0 0 15,0 0-32-15,0 0-7 0,0 0-1 0,0 0 0 16,0 0-4-16,0 0 0 0,0 0-8 0,0 6 12 16,0 6-12-16,-4 2 0 0,1 4 0 0,-1-6 0 15,1 11 39-15,-1-2 5 0,-3-3 0 0,0 5 1 16,3 3-10-16,-3-2-3 0,-3 8 0 16,3-8 0-16,0 5 10 0,-4-2 2 0,1-1 0 15,2 4 0-15,1-1-20 0,-3-3-3 0,3 4-1 16,0-4 0-16,-4-2 9 0,4 2 2 0,0 4 0 0,4-4 0 15,-5 4-31-15,1-1 0 0,4-3 0 0,-1 4 0 16,1-4 0-16,-1 4 8 0,1-13-8 16,-1 10 0-16,1-10 0 0,3 1 0 0,0-6 0 0,-4 2 0 15,4-2-23-15,4-6-7 0,-4-6-2 0,0 12 0 16,0-12-134-16,0 0-27 0</inkml:trace>
  <inkml:trace contextRef="#ctx0" brushRef="#br0" timeOffset="188152.659">24652 4556 1166 0,'0'0'49'0,"0"0"-39"16,0 0 18-16,0 0 3 0,0 0 1 0,0 0 0 16,0 0 0-16,0 0 0 0,0 0 0 0,0 0 0 15,0 0-8-15,-3 6-2 0,3-6 0 0,0 6 0 16,-7 6 16-16,7-7 3 0,-4 1 1 0,0 3 0 15,1 3-14-15,-1 0-4 0,1-1 0 0,-1 1 0 16,-3 0 12-16,4 3 3 0,-1-9 0 0,1 5 0 16,-1 7-31-16,1-12-8 0,-1 6 0 0,4-4 0 15,-3-2 0-15,3 6 0 0,0-12 0 0,0 0 0 16,0 0-21-16,0 0-9 0,0 0-2 0</inkml:trace>
  <inkml:trace contextRef="#ctx0" brushRef="#br0" timeOffset="188371.944">24610 4433 801 0,'-4'11'34'16,"1"-5"-34"-16,3 0 0 0,0-6 0 0,0 6 0 0</inkml:trace>
  <inkml:trace contextRef="#ctx0" brushRef="#br0" timeOffset="188825.062">24804 4494 1146 0,'-4'12'32'15,"4"6"8"-15,-3-9-32 0,3 2-8 0,0 1 0 0,0 6 0 16,-4-7 68-16,4 1 13 0,-3 3 3 0,-1-3 0 15,4-1-23-15,-3 1-4 0,-1 6-1 0,4-3 0 16,-3-4-28-16,-1-5-7 0,4 9-1 0,-3-6 0 16,3-3 10-16,-4 2 2 0,4-8 0 0,0 0 0 15,0 0-20-15,0 0-3 0,0 0-1 0,0 0 0 16,0 0 2-16,0 0 0 0,7-6 0 0,-3 1 0 16,3-4-10-16,-4 3 0 0,4-6 0 0,-3 0 0 0,3 1 0 0,0-7 0 0,0 3 0 0,-4 4 0 31,4-1-11-31,1-3 11 0,-5 9-8 0,1-3 8 15,3 6 0-15,-4-2 0 0,1-1 0 0,-4 6-8 16,3-6 8-16,-3 6-12 0,0 0 12 0,0 0-12 16,0 0 12-16,0 0-8 0,0 0 8 0,0 0-8 15,0 0 8-15,0 0 0 0,0 0 0 0,0 12 0 0,0-4 0 0,-3 4 0 0,3 6 0 16,0-6 0-16,-4-1 0 0,4 7 0 0,0-3 0 16,-3 2 0-16,3 1 0 0,0-9 0 0,3 8 0 15,-3 1 0-15,4-6 0 0,-4 0 0 0,3-1 0 16,4 4 0-16,-3-3-38 15,3-6-2-15,3 0-1 0</inkml:trace>
  <inkml:trace contextRef="#ctx0" brushRef="#br0" timeOffset="189377.575">25195 4544 1454 0,'0'0'30'0,"0"0"8"15,0 0-30-15,0 0-8 0,0 0 0 0,0 0 0 16,-3 0 41-16,3 0 7 0,0 0 2 0,0 0 0 0,-7 0-29 0,7 0-5 0,-7 0-2 0,7 0 0 15,-7 0-14-15,0 0 0 0,0 0 0 0,0 6 0 16,-4-6 0-16,4 6 0 0,0 6 0 0,-4-6 0 16,4 0 0-16,0 2 0 0,-3 1 0 0,2 6 0 15,1-9 15-15,4 0 0 0,-1 5 0 0,-3-5 0 16,4 0 17 0,-1 6 4-16,1-3 1 0,-1 3 0 15,4-7-16-15,0-5-3 0,0 0-1 0,-3 6 0 0,3-6-7 0,0 6-2 0,3 6 0 16,-3-12 0-16,4 0 0 0,-1 6-8 0,1-3 12 15,-4-3-4-15,7 0-8 0,0 0 8 0,0 0-8 0,-4 0 8 16,5 0-8-16,-1-3-17 0,-4 3 4 16,4 0 1-16,0 0 12 0,-3 0 0 0,-1 0 0 0,-3 0 0 15,7 3 0-15,0-3 0 0,-3 3 0 0,-4-3-9 16,7 6 9-16,-7-6 0 0,4 8 0 0,-1-2-8 16,-3 0 8-16,0-6 0 0,4 6 0 0,-1 0 0 15,-3 0 0-15,4 6 0 0,-1-10 8 16,-3 4-8-16,0-6 20 0,0 6 0 0,0-6 0 0,0 12 0 15,0-6 0-15,-3 0 0 0,3 0 0 0,0-6 0 16,-4 6-9-16,1-1-3 0,3-5 0 0,-7 6 0 16,-1 3-8-16,5-6-11 0,3-3 3 0,-7 9 0 15,0-9-173-15,-4 0-35 0</inkml:trace>
  <inkml:trace contextRef="#ctx0" brushRef="#br0" timeOffset="189715.483">25382 4785 1531 0,'0'0'64'0,"0"0"-51"16,-3 12 24-16,3-12 5 0,-7 12 1 0,7-12 0 15,0 0-24-15,-4 6-5 0,4-6-1 0,0 0 0 16,-3 6-13-16,3-6 0 0,0 0 0 0,0 0 0 15,-4 11-61-15,4-11-15 0,0 0-4 0</inkml:trace>
  <inkml:trace contextRef="#ctx0" brushRef="#br0" timeOffset="-189464.886">3771 6637 746 0,'-7'9'20'0,"-3"0"7"0,6-3-27 0,4-6 0 0,0 0 0 0,-7 6 0 16,7-6 87-16,-7 0 12 0,7 0 2 0,0 0 1 16,0 0 10-16,-7 0 1 0,7 0 1 0,0 0 0 15,-7-6-87-15,7 6-18 0,-4 0-9 0,4 0 10 16,0 0-2-16,0 0 0 0,0 0 0 0,0 0 0 16,0 0-8-16,0 0 8 0,0 6-8 0,0 11 8 15,4-5 7-15,-4 6 1 0,3 8 0 0,-3-8 0 16,4 8 8-16,-1 4 1 0,-3-4 1 0,4 10 0 15,-4-10-17-15,3 9-9 0,-3 4 10 0,0-4-10 16,0-3 0-16,0 0 0 0,0 4 0 0,0-7 0 16,0 3 39-16,0-8 1 0,0-3 1 0,0 2 0 15,0-5-25-15,-3-7-4 0,3 4-2 0,0-3 0 16,0-12-1-16,0 0 0 0,0 0 0 0,0 0 0 16,0 0-55-16,0 0-11 0,0 0-3 0</inkml:trace>
  <inkml:trace contextRef="#ctx0" brushRef="#br0" timeOffset="-188890.883">4008 7252 710 0,'0'0'30'0,"0"0"-30"16,-4 0 138-16,-3 0 22 0,0 0 4 0,7 0 0 15,0 0-80-15,-7 0-16 0,7 0-3 0,0 0-1 16,0 0-51-16,0 0-13 0,0 0 0 0,0 0 0 16,0 0 0-16,0 0 0 0,0 0 0 0,0 0 0 15,0 0 0-15,0 0 0 0,0 0 0 0,0 0 0 16,0 0 0-16,7 0 0 0,0 0 0 0,-4 0 0 15,5 0 34-15,6 0 4 0,-7 6 1 0,0-6 0 16,3 0-26-16,-6 0-5 0,6 0 0 0,-2-6-8 16,2 6 0-16,-3-6 0 0,4 6 0 0,-4-6 0 15,-4 0 14-15,4-6-4 0,0-2-1 0,-3-4 0 16,0 6 2-16,-1-5 0 0,-3-1 0 0,4 3 0 16,-4 4-26-16,0-7-5 0,-4 3 0 0,4 4-1 15,-3-1-40-15,-1 0-8 0,0 0-2 0,-3 3 0 16,0 4 0-16,0-1 0 0,0 0 0 0,-3 6 0 15,-1 0 42-15,0 0 8 0,1 6 1 0,3 0 1 16,-4-1 19-16,1 4 0 0,-4-3 11 0,3 6-11 0,0 6 44 16,1-7 1-16,-1 10 1 0,1 2 0 0,-1-2 14 15,4 2 4-15,-4-5 0 0,4 9 0 0,-3-10-52 16,3 7-12-16,0-13 0 0,-4 4 0 0,8 3 44 0,-1-12 7 16,1 5 1-16,-1-5 0 0,4 0-32 0,0-6-7 15,0 0-1-15,0 0 0 0,7 0-12 0,7 0 0 16,-3 0 0-16,-1-3 0 0,1 0 28 15,3 3 4-15,4-3 0 0,-1 3 0 16,1-3-32-16,7-2 0 0,-4-1 0 0,-7 0 0 16,7 0-34-16,0 6-13 0,-3-12-2 0</inkml:trace>
  <inkml:trace contextRef="#ctx0" brushRef="#br0" timeOffset="-188286.914">4508 6887 1333 0,'-17'0'28'0,"17"0"6"0,-11 3-34 16,1-3 0-16,-1-3 0 0,1 3 0 16,-1 0 110-16,4 3 15 0,-4-3 3 0,8 3 1 0,-8-3-57 0,4 0-11 0,-7 0-2 0,7 3-1 15,0 0-42-15,0-3-8 0,0 3-8 0,3 3 12 16,4-6-12 0,-7 6 0-16,7-6 0 0,-3 6 0 15,-1 0 0-15,4-6 0 0,-7 5 0 0,4 1 0 0,3 0 0 0,-4 3 0 0,4 6 0 0,0-1 0 16,-3-2 0-16,3 6 0 0,0-6 0 0,0 2 0 15,0-2 0-15,0 6 0 0,0-12 0 0,0 2 0 16,0-2 0-16,0 6 0 0,0-12 0 0,0 6 0 16,0-6 0-16,0 0 0 0,0 0 0 15,0 0 0-15,0 0 0 0,0 0 0 0,0 0 0 0,10 0 0 16,-10 0 0-16,11 0 0 0,-1 0 0 16,-3 0 0-16,0 0 0 0,-7 0 0 0,11 0 0 15,-4 0 0-15,-7 0 0 0,14 0 0 0,-7 0 0 0,0 0 0 16,-7 0 0-16,7 6 0 0,-7-6 0 15,7 0 0-15,0 6 0 0,-3 0 8 0,-1-1-8 0,1 4 8 16,0 3-8-16,-1 0 0 0,-3-6 0 0,0 5-11 16,0 1 11-16,0 3 0 0,0 2 0 0,-3-5 0 15,-1 0 0-15,0 0 0 0,1-1 0 0,-1-2 0 16,1 3 0-16,-4 0 0 0,3-6 0 0,-3-6 0 16,0 6 0-16,-3-6 0 0,-1 0 0 0,0 0 0 15,-3 0 0-15,4 0 0 0,-4-6 0 0,0 6 0 16,-1-6 0-16,5 0 0 0,-1 0 0 0,-3 0 0 15,0-3-105-15,3 6-19 0,4 0-4 0</inkml:trace>
  <inkml:trace contextRef="#ctx0" brushRef="#br0" timeOffset="-187433.353">5274 6779 922 0,'0'0'26'0,"-4"11"6"16,4-5-32-16,-7 6 0 0,4 3 0 0,3-1 0 15,-4 7 70-15,1 2 8 0,3-2 2 0,-4 8 0 16,1-5-16-16,3 8-2 0,0-5-1 0,-4 2 0 16,4 1-27-16,4-10-6 0,-1 10 0 0,1-4-1 15,-1-3-27-15,4-5 0 0,4 0 8 0,-7 2-8 0,3-14 0 0,0 6 0 0,-7-6 0 16,7-6 0-16,0-6 53 0,0 0 9 0,0-6 2 0,0-2 0 31,0-1-103-31,0-6-20 0,0-5-4 0,0 2-1 16,-3-5-51-16,-1 3-10 0,4-4-3 0</inkml:trace>
  <inkml:trace contextRef="#ctx0" brushRef="#br0" timeOffset="-187073.409">5373 6908 836 0,'-4'35'24'0,"4"-2"4"0,0-10-28 0,0 15 0 0,0-8 0 0,4 8 0 16,-4-9 57-16,7 9 6 0,-4-2 1 0,8 2 0 15,-4-12 0-15,-3 4 0 0,3-7 0 0,-4 4 0 16,1-10-52-16,3 1-12 0,-4-3 0 0,4-3 0 15,-3-7 54-15,-1 1 8 0,1 0 2 0,-4-6 0 16,7-6-52-16,-4-5-12 0,5-1 0 0,-5-3 0 16,4-3 54-16,0-5 8 0,4-4 2 0,-4-2 0 15,3 0-154-15,1 2-30 0,-4-5-7 0,0 2-1 16,-3 7 0-16,3 2 0 0,-4-2 0 16,4 2 0-16,0 10 52 0,-3-1 9 0,-1 6 3 0,1 0 0 15,-1 0 0-15,-3 6 0 0,0 0 0 0,0 0 0 16,4 12 153-16,-1 0 31 0,-3-4 7 0,4 4 1 15,-4 6-52-15,4 0-11 0,-1-4-1 0,1 4-1 16,-1-1-12-16,1 1-3 0,-1 0 0 0,1-4 0 16,-1-2 27-16,1 6 5 0,3-12 0 0,0 3 1 15,-4-1-44-15,8-5-9 0,-4 3-1 0,0 0-1 16,0-6 4-16,4 0 1 0,-1-6 0 0,1 6 0 16,3-9-19-16,0 1-4 0,4-1-8 0,-4-3 12 15,7 0-163-15,-7 0-33 0</inkml:trace>
  <inkml:trace contextRef="#ctx0" brushRef="#br0" timeOffset="-186278.747">6036 7055 1295 0,'0'0'36'0,"0"0"9"0,0 0-36 0,0 0-9 0,0 0 0 0,0 0 0 15,0 0 56-15,0 0 10 0,0 0 2 0,0 0 0 16,0 0-10-16,0 0-2 0,0 0 0 0,0 0 0 16,0 0-32-16,0 0-6 0,0 0-2 0,0 6 0 15,-4 6 12-15,4-7 1 0,-3 1 1 0,-1 3 0 16,4 3-14-16,0-6-2 0,-3 6-1 0,3-7 0 16,0 1-2-16,3-3-1 0,-3 9 0 0,4-6 0 15,-1 6-10-15,1-7 10 0,0 1-10 0,-1 0 10 16,4-6-10-16,-7 0 0 0,7 6 0 0,0-6 0 15,0 0 16-15,0 0 4 0,0 0 0 0,0 0 1 16,1 0-9-16,-1-6-1 0,0 0-1 0,0 0 0 16,0 6-2-16,0-5 0 0,0-1 0 0,0 6 0 15,0-6 0-15,0 0 0 0,-7-3 0 0,7 6 0 16,-3 0 0-16,-4 3 0 0,0 0 0 0,0-6 0 16,3 1-8-16,-3-7 12 0,0 6-12 0,0-12 12 0,0 6-12 15,0-2 0-15,0-4 0 0,-3-2 8 0,-1 2-8 16,4 0 0-16,-3-2 0 0,-1 2 0 0,1 6-19 15,-1-5 1-15,0 2 0 0,1 3 0 16,-4 0-30-16,3 7-7 0,4-1-1 0</inkml:trace>
  <inkml:trace contextRef="#ctx0" brushRef="#br0" timeOffset="-185708.627">6315 6870 1740 0,'0'0'36'0,"0"0"8"0,0 0-35 0,0 0-9 0,0 0 0 0,0 0 0 15,0 0 54-15,-7 0 9 0,7 0 1 0,0 0 1 16,-4 6-14-16,4-6-3 0,-3 11-1 0,-1-8 0 15,4 6-34-15,0 0-13 0,0 3 11 0,4-1-11 16,-4 7 0-16,3-3 0 0,1-3 0 0,-1 5 0 16,1 1 11-16,-1-4-11 0,1 4 12 0,-1-6-12 15,1 0 8-15,-1-1-8 0,1 1 0 0,-1 3 0 16,-3-9 13-16,0-6-4 0,0 0-1 0,0 0 0 16,0 0-8-16,0 0 12 0,0 0-12 0,0 0 12 15,0 0 12-15,0 0 4 0,0 0 0 0,0 0 0 16,0 0-28-16,0 0 0 0,0 0 8 0,0 0-8 15,0 0-13-15,0 0-5 0,0 0-1 0,0 0 0 16,0 0 19-16,0 0-8 0,0 0 8 0,0 0 0 0,0 0 0 0,0 0 0 0,0 0 0 16,0 0 0-16,0 0 19 0,0 0 1 0,0 0 0 0,0-6 0 15,0 0-7-15,-3-6-1 0,-1 0 0 0,1 4 0 16,3-10-12-16,-4 6 0 0,4-2 0 0,0 2 0 16,0-6 8-16,0 1-8 0,0-4 11 0,0 9-11 15,0 0 0-15,4-5 0 0,-4 5 0 16,0 0-12-16,3 3 12 0,1-2 0 15,-1-1 0-15,-3 6-9 0,4-6 9 0,3 6 0 0,-3 3 0 16,3 1-8-16,3 2-1 0,-3 0 0 0,4 0 0 16,3 0 0-16,-7 0-24 15,4-3-5-15,-1 3-1 0,1 0 0 16,6 3-4-16,-3-1-1 0,1 7 0 0,2-3 0 0,4 0-67 16,-7 0-13-16,4 6-4 0,3-6 0 0,-3-6-35 0,0 5-7 0,-1-5-2 15</inkml:trace>
  <inkml:trace contextRef="#ctx0" brushRef="#br0" timeOffset="-185242.235">6794 6846 1165 0,'0'0'24'16,"0"0"7"-16,0 0-31 0,0 0 0 0,-3-6 0 0,-1 0 0 15,1 3 72-15,3-2 9 0,-4-1 2 0,-3 0 0 16,7 6 21-16,-10 0 4 0,3 0 0 0,0 0 1 16,0 0-52-16,0 0-10 0,-1 0-3 0,1 0 0 0,-3 0-19 15,3 0-4-15,0 6-1 0,-4-3 0 0,4 0-10 0,0 2-2 16,0 1-8-16,3 0 12 0,-3 3-12 0,-3-3 0 0,3 6 0 0,0-6 0 15,0 5 0-15,7-11-8 0,-4 0 8 0,4 0-13 16,-7 9 13-16,7-9 8 0,0 0 0 0,-7 6-8 16,7-6 0-16,0 0 0 0,0 0 0 0,0 0 0 15,0 0 0-15,0 0 0 0,0 0 0 0,0 0 0 16,0 0 8-16,0 0-8 0,0 0 0 0,0 0 0 16,4 3 0-16,3 0 0 15,0-3 0-15,-4 0 0 0,4 0 0 0,-3 6 0 0,3-6 0 0,3 6 0 16,-6-6 0-16,-1 0 0 0,1 6 0 0,-4-6 0 15,7 0 0-15,-3 5-12 0,3-5 3 0,-4 6 1 16,-3-6 8-16,7 6 0 0,-3-6 0 0,3 6 0 16,-4 0 0-16,1 3 0 0,-1-6 0 0,1 6 0 15,-1-4 8-15,1 1 0 0,-1 6 0 0,1 0 0 16,-4-6 3-16,4 0 1 0,-4 2 0 0,0 4 0 16,3-6-12-16,-3 6 0 0,0 0 0 0,-3-4 0 15,3 1 0-15,-4 0 8 0,0 3-8 16,-3-6 8-16,4 0 11 0,-4-1 1 0,0 1 1 0,3 0 0 15,-3 3-21-15,0-3 0 0,0 0 0 0,0-6 0 16,0 6 0-16,3-6 0 0,-3 0 0 0,-7 0 0 16,4 0 0-16,-1 0 0 0,1 0 0 0,-1-6 0 15,0 6-47-15,1-12-13 0,-1 3-4 0</inkml:trace>
  <inkml:trace contextRef="#ctx0" brushRef="#br0" timeOffset="-184374.79">7052 6881 1333 0,'0'0'28'0,"0"0"6"0,0 0-34 15,0 0 0-15,0 0 0 0,0 0 0 16,0 0 84-16,0 0 9 0,0 0 3 0,0 0 0 15,-7 6-7-15,7-6-1 0,-4 9 0 0,1-3 0 0,3-6-52 0,0 6-10 0,0-6-2 0,0 0-1 16,0 0-9-16,0 0-2 0,0 0 0 0,0 0 0 16,0 12-12-16,3-12-8 0,1 6 8 0</inkml:trace>
  <inkml:trace contextRef="#ctx0" brushRef="#br0" timeOffset="-184182.348">7034 7123 1630 0,'0'0'34'0,"0"0"7"0,0 0-33 0,0 0-8 0,0 0 0 0,0 0 0 16,0 0 74-16,-3 0 13 0,3 0 2 0,0 0 1 15,0 0-37-15,0 0-7 0,0 0-2 0,0 0 0 16,0 0-36-16,0 0-8 0,0 0 0 0</inkml:trace>
  <inkml:trace contextRef="#ctx0" brushRef="#br0" timeOffset="-182903.33">8124 6843 1013 0,'-3'-6'20'0,"-1"0"8"0,1-2-28 0,-1-1 0 0,1 3 0 0,-1 0 0 16,4 6 96-16,-3 0 15 0,3 0 2 0,-4-6 1 15,4 6-28-15,-7-6-6 0,0 6 0 0,0 0-1 16,4 0-13-16,-5 0-2 0,1 0-1 0,-3 0 0 16,3 6-19-16,-4-6-4 0,4 6-1 0,-3 0 0 15,-1-6-39-15,-3 6 0 0,3 3 0 0,1-3 0 16,-4-1 0-16,7 1 0 0,0 0 0 0,-4 6-8 16,4-12 8-16,3 12-8 0,-3-6 8 0,7 5-8 15,-3-8 8-15,3 3-12 0,3 0 12 0,1 6-12 16,-1-6 12-16,4 0-13 0,0-1 5 0,1 1 8 15,2 0-11-15,4 0 11 0,4-3-8 0,-4 0 8 16,0-3 0-16,7 0 0 0,-7 0 0 0,0-3 0 0,4 0 21 16,0-3 3-16,-1 0 1 0,-3 0 0 0,1 1-25 0,2-7 0 0,-6 0 0 15,-1 3 0-15,1 3 0 0,-4-5 0 0,4 5 0 0,-8-6 0 32,4 6-28-32,-3-6-12 0,-4 6-1 0,0 6-1 0,-4-8 15 0,4 8 3 0,0 0 1 0,-7-3 0 31,4 3-17-31,-4-3-4 0,-1 6-1 0,-2 0 0 0,3 0 25 0,-4 2 4 15,4 4 2-15,-3 6 0 0,3-3-7 0,3-1-2 16,-3 1 0-16,3 3 0 0,4 8 34 0,0-5 6 0,4 0 2 16,0 2 0-16,-1 4-19 0,4-7 0 0,7 4 0 0,-10 3 0 15,6 2-12-15,1-2-5 0,3 5-2 0,-3-3 0 16,-1 4 67-16,1-4 12 0,-1 4 4 0,-6 2 0 16,3-9-52-16,-4 4-12 0,1-4 0 0,0-2 0 15,-4 3 0-15,3-1 0 0,-3-2 0 0,0 8 0 16,0-11 36-16,-3 5 4 0,-1-2 0 0,0-4 1 15,-3 1-25-15,0-3-6 0,0-9-1 0,-3 11 0 16,-1-11-1-16,4 9 0 0,-4-3 0 0,-3 5 0 16,4-11-8-16,-1 0 12 0,1 0-12 0,-4-6 12 15,3 6-12-15,4-3 0 0,-4 0 0 0,1 0 0 16,3-3 0-16,-4 0 0 0,4 0 0 0,0-3 0 16,-4 0 0-16,4-3 0 0,0 3 0 0,0-9 0 15,0 6 0-15,0-11 0 0,-3 8 0 0,2-6 0 16,-2 6 27-16,3-8 3 0,-4 2 1 0,1 0 0 15,-1 1-41-15,1-4-8 0,-1-9-2 0,0 10 0 16,1-1-46-16,-1 1-10 0,1-1-1 0</inkml:trace>
  <inkml:trace contextRef="#ctx0" brushRef="#br0" timeOffset="-182178.512">8343 6893 1384 0,'0'0'39'0,"0"0"9"0,0 0-38 0,0 0-10 0,0 0 0 0,0 0 0 15,0 0 59-15,0 0 9 0,0 0 3 0,0 0 0 16,0 0-27-16,0 0-6 0,-3 9-1 0,3-3 0 15,0 6-13-15,3-6-4 0,-3-1 0 0,4 1 0 16,-1 0-9-16,1 3-3 0,-4 0 0 0,3-3 0 16,-3 3 7-16,4 2 1 0,-4-5 0 0,0 6 0 0,0-3-7 15,0-3-1-15,0-6 0 0,0 8 0 16,0-8-8-16,-4 9 0 0,4-9 0 0,0 6 0 16,-3 0 0-16,3 6 0 0,0-6 0 0,0-6 0 15,0 6 28-15,0-6 3 0,0 5 1 0,0-5 0 16,0 9-32-16,0-9 0 0,0 12 0 0,0-6 0 15,0-6 0-15,0 6 0 0,0-6 0 0,0 6 0 0,0-6 0 16,0 0 0-16,0 0 0 0,0 0 0 0,0 0 0 0,0 0 0 0,0 0 0 16,0 0 0-16,0 0 10 0,0-6-10 0,0 0 10 15,0-6-10-15,0 6 9 0,0 0-9 0,0 0 8 0,0 4-8 16,0-4 0-16,0-6 8 0,0 0-8 0,0 6 0 16,0-6 0-16,0 7 0 0,0-4 0 0,3 3 0 15,-3 0 0-15,0 0 0 0,4-6 0 16,-4 7 0-16,3-1-12 0,1 0 3 0,-1-6 0 15,1 9 0-15,-1-9 9 0,1 6 0 0,0 1 0 0,-4-1 0 16,3 0 0-16,-3 6 0 0,0 0 0 0,7 0 0 16,0-6-24-16,-3 3-7 0,-1 0-1 15,4 3 0-15,-7 0 32 0,4 0 0 0,3 0 0 0,-7 0 0 16,3 0 0-16,4 0 0 0,-7 0 0 0,8 0 0 16,-5-3 0-16,4 0 0 0,-3 0 0 0,3 0 0 15,0 0-16-15,-4 3 4 0,4-6 0 0,0 1 0 16,0-1-103-16,0 6-20 0,1 0-4 0</inkml:trace>
  <inkml:trace contextRef="#ctx0" brushRef="#br0" timeOffset="-181863.245">8632 6858 1044 0,'0'0'21'0,"0"0"7"0,0 0-28 0,0 0 0 0,0 12 0 0,0-1 0 16,0-2 84-16,0 3 11 0,0 6 2 0,0-1 1 15,-3 1-14-15,3 8-4 0,0-8 0 0,0 6 0 16,-4-4-21-16,4 4-5 0,0-10-1 0,-3 4 0 15,6 0-12-15,-3-7-2 0,0 4-1 0,0 3 0 16,0-12-30-16,4-1-8 0,-4-5 0 0,0 0 0 16,0 0 32-16,0 0 6 0,3-5 1 0,1-1 0 15,0-6-166-15,3-3-33 0</inkml:trace>
  <inkml:trace contextRef="#ctx0" brushRef="#br0" timeOffset="-181629.338">8551 6611 995 0,'0'0'42'0,"0"0"-34"15,4 0-8-15,3-6 0 0,-4 6 9 0</inkml:trace>
  <inkml:trace contextRef="#ctx0" brushRef="#br0" timeOffset="-181081.331">9006 6808 1257 0,'-3'6'26'0,"-4"-6"6"16,7 0-32-16,-7 0 0 0,7 0 0 0,-7 0 0 15,0 0 109-15,0 0 15 0,-4 0 4 0,4-6 0 16,7 6-20-16,-7 0-3 0,0 0-1 0,0-6 0 15,0 6-57-15,7 0-12 0,-7 0-3 0,0 0 0 16,7 0 0-16,0 0 0 0,-7 0 0 0,7 0 0 16,0 0-32-16,-7 6 0 0,7-6 0 0,-8 0 0 15,8 0-19-15,-7 0-10 0,7 0-3 0,-3 6 0 16,-1 3 32-16,4-9 0 0,-3 3 0 0,3 2 0 16,-4 1 0-16,4 0 0 0,0 3 0 0,0-3 0 15,0 0 0-15,4 0 0 0,-4 0 0 0,3 5 0 0,-3-11 0 0,4 9 0 0,-1-6 0 16,1 3 0-16,-1-3 0 0,1 9 0 0,0-6 0 0,-1-1 0 15,-3-5 0-15,7 0-9 0,-3 0 9 0,-4 0 0 16,7 0 0-16,-7 0 0 0,3 6 0 0,4-6 0 16,-3 0 0-16,3 6 0 0,-4-6 0 15,-3 0 0-15,7 0 0 0,-3 6 0 0,3-6 0 16,-7 0 0-16,7 0 0 0,0 3 0 16,-3 0 0-16,-4-3 0 0,3 6 0 0,-3-6 0 15,0 0 0-15,4 6 0 0,-1 3 0 0,1-4 0 0,-4-5 0 0,0 6 0 16,0 0 0-16,0 0 0 0,0 6 0 0,-4-6 0 15,1 2 0-15,-1 4 0 0,1 0 0 0,-1 0 0 16,-3-6 11-16,0 2 1 0,0 1 0 0,-4-3 0 16,4 3-12-16,0-3 0 0,-3-6 0 0,3 6 0 15,0-6 17-15,-4 6 2 0,4-6 0 0,-4-6 0 16,4 6-47-16,0-6-8 0,-3-6-3 16,3 3 0-16,0 0-116 0,-1 1-23 0</inkml:trace>
  <inkml:trace contextRef="#ctx0" brushRef="#br0" timeOffset="-170111.834">9680 6852 1485 0,'-17'-6'31'0,"17"6"7"15,0 0-30-15,-7-3-8 0,7 3 0 0,-8 0 0 16,8 0 52-16,-7 0 10 0,7 0 2 0,0 0 0 16,0 0-32-16,0 0-5 0,0 0-2 0,0 0 0 15,0 0-25-15,0 0 0 0,0 0 0 0,-7 9 0 16,0-3 0-16,4 6 0 0,-1-6 0 0,1 5 0 0,-1 4 0 0,4 9 0 0,-3-7 0 0,-1 4 0 16,1 2 0-16,3 1 0 0,0 2 0 15,-4-2 0-15,4 2 27 0,0 4 0 0,-3 2 0 16,3-3 0-16,0-2-9 0,0 2-2 0,0-2 0 0,0 2 0 15,0-5 10-15,3 2 2 0,-3-2 0 16,0-4 0-16,4 4-28 0,-4-1 0 0,3-2-12 16,-3 2 12-16,4-5 33 0,-4 0 15 0,0 8 2 0,3-14 1 15,-3 0-38-15,4-1-13 0,-4-5 9 0,0-6-9 16,0 0 12 0,0 0-2-16,0 0-1 0,0 0 0 0,0 0-9 0,0 0 0 0,0 0 0 0,-4-12 0 15,4 1 29-15,-3-7 4 0,-1-5 1 0,-3 2 0 16,4-6-54-16,-1 4-12 15,4-6-1-15,-4-1-1 0,4-2 34 0,-3-1 14 0,3-2-1 0,0 3 0 16,0-3-21-16,0 2-5 0,0-2-1 0,0 3 0 16,3-7 3-16,-3 10 1 0,4-3 0 0,0 2 0 15,-1-5-3-15,-3 14-1 0,0-11 0 16,4 9 0-16,-1-1 2 0,-3 3 0 0,4-2 0 0,-1 5 0 16,1 1 12-16,-1 2-9 0,1 3 9 0,-1 0-8 15,-3-2-12-15,4 8-3 0,-4 6 0 0,0-6 0 16,0 6 23-16,3-6 0 0,1 0 0 0,-4 6 0 15,0 0 0-15,0 0 0 0,0 0 0 0,0 0 0 16,3-6 0-16,-3 6 0 0,7 0 0 0,1 0 0 16,-1 0 0-16,-4 6 0 0,4-3 0 0,0 6 0 15,4 0 0-15,-4 3 0 0,0 5 0 0,0-5 0 16,0 3 0-16,0 2 0 0,-3-5 0 0,3 9 0 16,-7-4 0-16,3 1 0 0,-3 5 0 0,-3-2 0 15,-1 3 0-15,1-7 0 0,-4 1 0 0,0-3 0 0,-1 2 0 16,5 1 13-16,-4-12-1 0,3 5-1 0,-3-2-11 0,4-3-16 15,3-6 4-15,-11 6 1 0,4 0 27 0,0-6 6 0,0 6 1 0,-4-6 0 16,4-6-37-16,0 0-7 0,0 0-2 0,0 6 0 16,-3-12 39-16,3 4 8 0,-4-1 2 0,0-6 0 15,4 9-140-15,0-6-28 16,0-2-6-16</inkml:trace>
  <inkml:trace contextRef="#ctx0" brushRef="#br0" timeOffset="-169522.241">9846 6826 1029 0,'0'0'44'16,"0"0"-36"0,0 0 59-16,0 0 11 0,0 0 2 0,0 0 1 15,-7 3-13-15,0-1-4 0,3 4 0 0,4-6 0 16,-3 6-51-16,3-6-13 0,-4 9 0 0,1-3 0 0,3 0 39 0,0 6 5 0,-4-7 0 0,4 4 1 16,4 0-28-16,-4 6-5 0,3-3-2 0,1-7 0 15,-1 7 1-15,1-3 0 0,-1 3 0 0,1 0 0 16,-1-7-11-16,1 1 0 0,-4 0 0 0,0-6 0 15,0 6 28-15,0-6 11 0,0 0 1 0,0 0 1 16,0 0-14-16,0 0-3 0,0 0-1 16,0 0 0-1,0 0 27-15,0 0 6 0,0 0 0 0,0 0 1 0,0 0-45 0,0 0-12 0,0 12 0 0,0-12 0 16,0 0 0-16,0 0 0 0,0 0 0 0,0 0 0 16,0 0 0-16,0 0 0 0,0 0 0 0,0 0 0 15,0 0 0-15,0 0 12 0,0 0-2 0,-7-6 0 16,7 0 10-16,-4-6 1 0,4 1 1 0,0-1 0 15,0-3-10-15,0 3-3 0,0-5 0 0,0-1 0 16,4 3-9-16,-4-2 0 0,3-1 0 0,1 0 0 16,0 4 0-16,-4-4-9 0,3 6 9 0,1-5 0 15,-1 2-15-15,1-3 4 0,-1 7 1 0,1-7 0 16,-1 9-6-16,1 3-2 0,-1-6 0 0,1 1 0 16,-4 11 18-16,0 0 0 0,3-6 0 0,-3 6 0 15,7 0-25-15,-3 0-5 0,3-6-1 0,0 6 0 16,0 6 6-16,0-6 1 0,0 6 0 0,4 0 0 15,-4-1-20-15,0 1-3 0,4 3-1 0,-4-3 0 16,3 0-22-16,1 3-5 0,-1 0-1 0</inkml:trace>
  <inkml:trace contextRef="#ctx0" brushRef="#br0" timeOffset="-169073.776">10146 6808 1530 0,'-7'0'43'0,"0"0"10"0,0 0-42 0,3-6-11 16,4 6 0-16,-10 0 0 0,3 0 0 0,-1 6 12 0,8-6-12 0,-7 0 12 15,0 0 12-15,0 6 4 0,0-6 0 0,4 0 0 16,-4 0-28-16,0 9 0 0,3-6-12 0,1 2 12 15,-4 1 0-15,3 3 0 0,0 3 0 0,1 0 0 16,-1-6 0-16,1-1 8 0,-1 4 0 0,1 0 0 16,-1 0 14-16,4 3 2 0,0-1 1 0,0 1 0 15,4-3 11-15,-4 6 1 0,3-6 1 0,1 2 0 16,-1 1-9-16,1 0-1 0,3-6-1 0,0 2 0 16,0-2-15-16,0 6-4 0,4-6 0 0,-1 0 0 15,-3 0-8-15,4-6 0 0,0 0 0 0,3-6 0 16,-4 0 0-16,1 6 0 0,-1-6 0 0,-3 6 0 15,4-6 0-15,-4 0 0 0,0 0 0 0,0 1 0 16,-3-1-18-16,-1 3-6 0,1-9 0 0,-4 0-1 16,0 6-26-16,-4-5-5 0,1 2 0 0,-1-3-1 15,-3 0 38-15,0 6 8 0,0-5 2 0,-4-4 0 16,4 9-23-16,-3-3-4 0,-1 6 0 0,4-3-1 16,-3 1 52-16,-1-1 10 0,-3 6 3 0,3 0 0 15,4 0-45-15,0 0-9 0,0 0-2 0</inkml:trace>
  <inkml:trace contextRef="#ctx0" brushRef="#br0" timeOffset="-165887.817">10612 6549 1337 0,'-4'-6'28'0,"-3"0"6"0,3-2-34 0,-3 2 0 0,4-3 0 0,-4 6 0 16,3-9 86-16,-3 6 10 0,0-5 3 0,-3 5 0 16,3-6-56-16,-1 3-11 0,-2-3-3 0,-1 1 0 15,1-1-29-15,-4-3 0 0,0 6 0 0,-1-5 0 16,1 8 30-16,0-6 0 0,-3 0 0 0,2 3 0 16,5 1-15-16,-4 5-3 0,3-3-1 0,1 6 0 15,2 0-11-15,-2 0 0 0,10 0 9 0,-7 3-9 16,0 3 0-16,0 0 0 0,3 5 0 0,1-5 0 15,-1 6-8-15,1 0 8 0,3 2-8 0,-4 4 8 0,8 0 0 16,-4-1 0-16,3 4 0 0,1 2 0 0,-1 1 0 16,4 2 0-16,0-2 0 0,0 8 8 0,4-8-8 15,-4 5 12-15,0 3-4 0,-3-5 0 0,3 8 1 0,0-5 1 16,-4 2 0-16,4-6 0 0,-3-2-1 0,-4-1 0 0,3 1 0 0,1 2 0 16,-4-8-9-16,0 9 0 0,0-4 0 0,0-5 0 15,0 2 0-15,0-2 0 16,0 0 0-16,0-7 0 0,0 10 0 0,0-9 0 0,0-1 0 0,0-2 0 15,0 3-24-15,0 0 4 0,0-12 0 0,0 0 0 32,0 0-71-32,0 0-13 0,7-9-4 0,0-3-622 0</inkml:trace>
  <inkml:trace contextRef="#ctx0" brushRef="#br0" timeOffset="-165589.137">10216 6696 1094 0,'0'0'23'0,"0"0"5"16,0 0-28-16,0 0 0 0,0 0 0 0,0 0 0 16,8 3 56-16,-1-3 7 0,0 0 1 0,0 0 0 15,0 0 51-15,0 0 10 0,0-3 3 0,0 3 0 16,3 0-66-16,-2 0-13 0,2 0-2 0,1 0-1 0,-1 0-18 0,1 0-3 15,3 0-1-15,-3 0 0 0,3 3-12 0,0 0-4 16,-4 0 0-16,4 0 0 0,-3 3-8 0,3 0 0 16,0 8 0-16,0-8 8 0,-3 6-19 0,3-3-4 0,-3-3-1 0,-1 6 0 15,1-7 16-15,-4 1 13 0,3 0-2 16,-2 0-1 0,-1-6-67-16,3 0-14 0,-3-6-2 0,0 6-739 0</inkml:trace>
  <inkml:trace contextRef="#ctx0" brushRef="#br0" timeOffset="-165079.203">10724 6843 1552 0,'0'0'44'0,"-10"3"10"0,3-3-43 0,7 0-11 0,-7 0 0 0,0 0 0 0,7 0 40 16,-7 6 5-16,0-6 2 0,0 0 0 0,7 0-24 0,0 0-5 16,-8 0-1-16,8 0 0 0,-3 6 38 0,-4-6 7 15,0 12 2-15,3-12 0 0,-3 6-52 0,4-1-12 16,-1 1 0-16,1 6 0 0,-1-3 0 0,1 3 0 16,3-1 0-16,-4 1 0 0,1-3 0 0,-1 3 0 15,4 0 0-15,0 5 0 0,0 1 0 0,4-9 0 16,-1-1 0-16,-3 7 0 0,4-3 0 0,3 6 0 15,0-7 0-15,0-2 0 0,0 3 0 0,0-6 0 16,-4-6 0-16,8 6 0 0,-4 0 0 0,4-1 0 16,-4-5 0-16,3 6 0 0,-3-6 0 0,0 0 0 15,4 0 0-15,-4-6 0 0,4 6 54 0,-8-5 8 16,4-1 2-16,-3 0 0 0,3-12-52 0,-4 9-12 16,4 0 0-16,-3 1 0 0,-1-10-11 0,-3 0-5 15,4 4 0-15,-4-4-1 0,0 6 27 0,-4 1 6 16,1-1 0-16,-4-3 1 15,7 3-65-15,-7 1-12 0,3 5-4 0,-3-6 0 0,0 3 51 0,0 3 13 0,0 0 0 16,0 0 0-16,-4 6-24 0,4-5 0 0,-3 5 0 0,-1-6 0 31,1 6-12-31,-1 0-3 0,4 0 0 0,0 0 0 0,-4 6 39 0,4-1 0 0,4-5 0 0,-4 6 0 16,3 3-59 0,1 3-4-16,-1 0-1 0,4-1 0 0,0 1 0 15,0-3 0-15,0 3 0 0,4 0 0 0</inkml:trace>
  <inkml:trace contextRef="#ctx0" brushRef="#br0" timeOffset="-164494.158">10911 6931 1497 0,'0'0'32'0,"0"0"8"0,0 0 0 0,0 0 4 0,0 0-36 0,0 0-8 16,0 0 0-16,0 0 0 0,0 0 53 0,0 0 9 0,0 0 2 15,0 0 0-15,0 0-52 0,0 0-12 0,0 0 0 16,0 0 0-16,0 0 0 0,0 0 0 0,0 0 0 0,0 0 0 16,0 0 54-16,0 0 8 0,0 0 2 0,0 0 0 15,-3 6-52-15,-1 0-12 0,4 0 0 0,-3-3 0 16,3-3 0-16,0 9 0 0,0-3 0 0,0 3 0 15,0-4 0-15,0-5 0 0,0 0 0 0,-4 6 0 16,4-6 0-16,0 0 0 0,0 0 0 0,0 0 0 16,0 12 0-16,0-12 0 0,0 0 0 0,0 0 0 15,0 0 0-15,0 0 0 0,0 0 0 0,0 0 0 16,0 0 0-16,0 0 0 0,0 0 0 0,0 0 0 16,0 0 54-16,0 0 8 0,0 0 2 0,0 0 0 15,0 0-64-15,7-6-15 0,0 0-1 0,-3 0-1 16,3 1 27-16,-3-4 6 0,-1 3 0 0,4-6 1 15,-3 6-17-15,-1-6 0 0,1 7 0 0,-1-7 0 16,1 0 0-16,-1 3 0 0,1 3 0 0,-1-5 0 16,1 5 0-16,3 6 0 0,-4-12 0 0,-3 12 0 0,0 0 0 0,0 0 0 15,4 0 0-15,-4 0 0 0,0 0 0 0,7 0 0 16,0 6 0-16,0 0 0 0,0 0 0 0,-3-1 0 16,3 1 0-16,0 3 0 0,0-3 0 0,-4 6 0 15,1-6 0-15,-1 0 0 0,1-1 0 0,0 7 0 16,-1-6 0-16,1 0 0 0,-1 3 0 0,-3-6 0 15,4 6 0-15,-4-4 0 0,0 1 0 0,0 0 0 16,0-6 0-16,0 0 0 0,0 0 0 0,0 0 0 16,3 6 0-16,-3-6 0 0,4 6-16 0,-4-6-8 15,0 0 0-15,0 0-924 0</inkml:trace>
  <inkml:trace contextRef="#ctx0" brushRef="#br0" timeOffset="-163817.71">11307 6937 1074 0,'0'0'30'0,"0"0"8"0,0 0-30 0,0 0-8 0,0 0 0 0,0 0 0 15,0 0 52-15,0 0 10 0,0 0 2 0,0 0 0 16,0 0 51-16,0 0 10 0,0 0 3 0,0 0 0 15,0 0-68-15,0-6-14 0,0 1-2 0,0-1-1 16,0 6-18-16,0-6-3 0,0-3-1 0,-4 3 0 16,4 0 27-16,0 6 4 0,-4-6 2 0,4 6 0 0,-7 0-35 15,0-6-7-15,4 6-2 0,3 0 0 0,-7-5-10 0,0 5 0 16,0 0 0-16,-4 0 0 0,4 0 0 0,0 5 0 16,0-5 0-16,0 6 0 0,-4 0 0 0,4 0 0 15,-7 3 0-15,4 3 0 0,-1-1 0 0,4 7 0 16,0 0 0-16,0 2 0 0,0-2 0 0,3 0 0 15,1 2 0-15,3-2 0 16,0-4 20-16,0-2 3 0,3 6 0 0,-3-6 0 16,4-1-37-16,3-5-7 0,-4 0-2 0,1-3 0 15,-4-3 54-15,10 6 10 0,-3-3 3 0,1-3 0 16,-1-3-20-16,0-6-3 0,0 3-1 0,0-5 0 16,0-1-20-16,7-12 0 0,-3 4 0 0,3-4 0 0,-4-5 0 15,4-4 0-15,0 1 0 0,1-3 0 0,-1-3 14 16,-4-1-2-16,4-2 0 0,4 3 0 0,-7-3-12 0,-1 8-15 15,-3-5 3-15,4-3 1 0,-8 9-1 0,1 2-1 16,-4-2 0-16,0 3 0 0,0 2-1 16,-4 4 0-16,1-1 0 0,-4 4 0 0,3 2 2 15,-3 0 1-15,0 1 0 0,0 8 0 0,-4-3 11 0,4 6-8 0,0 0 8 16,-3 6-8-16,6 0-7 0,-3 0-1 0,0 6 0 16,0 0 0-16,0 6 4 0,3 0 0 0,-3 8 0 15,4-2 0-15,-1 2 12 0,1 4 0 0,-1 5 0 0,4-2-9 16,-3 8 9-16,3-9 0 0,0 4 0 0,0 2 0 15,0 3 8-15,0-8-8 0,3 2 10 0,-3 1-10 16,4-4 0-16,-1 1 0 0,-3-4 0 0,4-5 0 16,-4 2 0-16,3 4 0 0,-3-6 0 0,4-4 0 15,-4 1 0-15,3 6 0 0,1-16 0 0,-4 7 0 16,4-3 33-16,3-6 1 0,-4 6 0 16,4-6 0-16,0 6-46 0,-3-4-10 0,3 1-2 0,0-6 0 15,0 6-142-15,0-6-29 0,4 6-5 16</inkml:trace>
  <inkml:trace contextRef="#ctx0" brushRef="#br0" timeOffset="-163175.64">11677 6993 1241 0,'0'0'25'0,"-7"6"8"0,7-6-33 0,-4 0 0 0,4 0 0 0,0 0 0 31,0 12-24-31,0-12-12 0,0 0-3 0</inkml:trace>
  <inkml:trace contextRef="#ctx0" brushRef="#br0" timeOffset="-91773.284">3912 8013 1074 0,'0'6'30'0,"0"-6"8"0,0 0-30 16,0 0-8-16,0 0 0 0,0 0 0 0,0 12 52 0,-3-6 10 0,-1 0 2 15,1 5 0-15,3-5-3 0,-4 3 0 0,1 0 0 0,-1 6 0 16,-3-9-10-16,7-6-3 0,0 0 0 0,-7 5 0 15,4-5-23-15,3 12-5 0,-4-6 0 0,4 3-1 16,0 6-19-16,0-1 0 0,0 4 0 0,0 0 0 16,0-1 0-16,0 4 0 0,4-4 0 0,-4 1 0 15,3 8 25-15,-3-5 2 0,4 3 0 0,-4 11 0 16,0-3-43 0,0-8-9-16,3-4-2 0,-3 4 0 0,0-7 73 0,0 1 14 0,0-6 4 0,0-3 0 15,0 8-52-15,0-5-12 0,0-3 0 0,0 0 0 16,0-3 0-16,0 2 0 0,0-8 0 0,0 0 0 15,0 0-48-15,0 0-13 0,0 0-3 0,-3 6 0 16,3 6-20-16,0 0-4 0,3 3 0 16</inkml:trace>
  <inkml:trace contextRef="#ctx0" brushRef="#br0" timeOffset="-91203.451">4050 8295 1227 0,'-4'18'52'16,"1"-6"-42"-1,-1 3 52-15,1-4 10 0,3 7 3 0,-4-6 0 0,4-3-35 0,0-9-8 0,0 0 0 0,0 0-1 16,0 0-2-16,0 0 0 0,0 8 0 0,0-8 0 16,0 0-13-16,0 0-2 0,0 0-1 0,0 0 0 15,0 0-13-15,7 3 9 0,0 3-9 0,-3-6 8 16,3 6-8-16,4-6 0 0,-4 0 9 0,3-6-9 16,-3 6 0-16,0 0 8 0,0 0-8 0,0 0 0 15,0 0 9-15,-3-6-9 0,3 3 12 0,-3 0-12 16,6-2 0-16,-6-4 0 0,-1 3 0 0,-3-6-12 15,4 6 12-15,-4 0 0 0,3 0 0 0,-3-2 0 16,0 2 0-16,0-3 8 0,-3-6 0 0,-1 3-8 16,4-8 0-16,0-4-19 0,-3 1 3 0,-1-1 0 15,4 10 5-15,-3 2 2 0,-4 6 0 0,7 6 0 16,-4 0 9-16,-3-6 0 0,3 6 0 0,-3-6-8 16,4 6 8-16,-4 0 0 0,0 0-9 0,0-6 9 15,3 3 0-15,-3-8-11 0,-3-7 11 0,10 18-8 16,-4 18 8-16,0 14-12 0,1 9 12 0,-1 3-12 15,1-6 12-15,-1-11 0 0,4-4 0 0,-3-5 0 16,3 9 0-16,-4 2 8 0,4-11-8 0,-3 8 11 16,3-2 5-16,0-7 2 0,0 1 0 0,0-3 0 15,0-4-7-15,0 4-2 0,0-3 0 0,3-3 0 16,-3-1-9-16,4-2 8 0,-1 6-8 0,1-6 8 16,3-12-8-16,0 0 0 0,0-6 0 0,7-2-11 15,-3 5-7-15,3 0-2 0,0-3 0 0</inkml:trace>
  <inkml:trace contextRef="#ctx0" brushRef="#br0" timeOffset="-90615.172">4417 8251 1094 0,'0'0'23'0,"-7"9"5"0,0 0-28 0,7-9 0 0,-4 15 0 0,4-15 0 16,0 0 56-16,0 0 7 0,-14 0 1 0,14 0 0 16,-7 6-8-16,0 5 0 0,0 4-1 0,-4 3 0 15,4-7-14-15,4 1-2 0,3-12-1 0,-11 6 0 16,11-6-2-16,-3 12-1 0,3-12 0 0,0 0 0 15,0 0-35-15,0 0 0 0,-11 0 0 0,11 0 0 16,-11 6 0-16,4 3 0 0,0-1 0 0,4 1-9 16,3-9 9-16,0 12 0 0,0-12 10 0,0 0-10 15,0 0 0-15,0 0 0 0,0 0 0 0,0 0 0 16,0 0 9-16,0 0-9 0,0 0 8 0,0 0-8 16,0 0 0-16,0 0 0 0,0 0 8 0,0 0-8 15,0 0 0-15,0 0 0 0,0 6-10 0,3 0 10 16,-3 0 0-16,4-6 0 0,3 0 0 0,-4 3 0 0,1-3 0 15,-1 2 0-15,1 1 0 0,3 0 0 0,0 0 0 16,0 3 0-16,0 6 0 0,0-6 0 0,0-6 0 16,-3-6 0-16,3 0 0 0,-4-3 0 0,5 9 0 0,2 3 0 15,-6 9 0-15,3-6 0 0,-4 0 0 0,1 0 0 16,-1 5 0-16,-3-11 0 0,0 0 0 0,0 0 0 0,0 0 0 16,0 0 0-16,4 3 0 0,-4 9 0 0,3-3 0 15,-3 6 0-15,0-10 0 0,0-5 0 16,0 0 0-16,0 0 0 0,-3 6 0 15,-1 6 0-15,1-6 0 0,-1 0 0 0,1 0 0 0,-1-3 0 0,1 0 0 0,-8 5 0 16,4-8 0-16,0 6 0 0,0 6 0 0,-4-12 0 31,4 6-63-31,-7-12-6 0,4 6-2 0,-1-12 0 0,0 6-40 0,4-2-8 16,0-4-1-16</inkml:trace>
  <inkml:trace contextRef="#ctx0" brushRef="#br0" timeOffset="-89589.771">5429 8143 475 0,'-3'-12'20'0,"-1"3"-20"16,4 3 32-16,-3-6 2 0,-1 12 1 0,1-5 0 16,-1-1 23-16,1 6 5 0,3 0 1 0,-4 0 0 15,1 0 51-15,-1 6 10 0,4-6 3 0,-7 5 0 16,3-5-52-16,1 0-9 0,3-5-3 0,-4 5 0 16,4 5-51-16,-3 1-13 0,-1 0 0 0,1 6 0 15,-1-9 54-15,1 6 8 0,-1-9 2 0,-3 6 0 16,4-1 0-16,-1 4 0 0,1 3 0 0,-1-6 0 15,0-6-52-15,-3 6-12 0,4 0 0 0,-1-3 0 16,-3 2 0-16,0 1 0 0,4 0 0 0,-4 0 0 16,7-6 0-16,0 0 0 0,0 0 0 0,-4-3 0 15,4 3 0-15,-3 0 0 0,-4-3 0 0,3 0 0 16,-7 0 0-16,8 0 0 0,-1 0 0 0,1-2 0 16,-1 2 34-16,4-9 4 0,0 6 1 0,-3 0 0 15,3 6-39-15,0 0 0 0,0 12 0 0,0 0 0 16,-4-9-33-16,4-3-2 0,0 0 0 0,0 8 0 15,0 1 35-15,-3 3 0 0,-1 0 0 0,4-6 0 0,-3 5 0 16,3 1 0-16,0 3 0 0,-4-3 0 0,4-1 0 16,0-11 0-16,0 0 0 0,0 0 0 0,0 0 0 0,0 0 0 15,0 0 0-15,0 0 0 0,0 0 0 0,0 0 0 16,0 0 0-16,0 0 0 0,4 6 0 0,-4-6 0 16,3 6 0-16,-3-6 0 0,7 0 0 0,-3-6 0 15,3 0 0-15,0 0 0 0,-4 1 0 0,4 5 0 16,-7 0 0-16,0 0 0 0,8 0 0 15,-5-6 0-15,1 0 0 0,-1-3 0 0,1 9 0 0,-4 0 0 16,0 0 0-16,3 0 0 0,-3 0 0 0,4 6 0 0,-1-12 0 0,1 6 0 16,-1-3 0-16,4-3 0 0,-3 3 0 0,-1-3 0 15,1 6 0-15,-1-5 0 0,1 5 0 0,-4 0 0 16,0 0 0-16,4 5 0 0,-1 7 0 0,4 3 0 16,-3-3 0-16,-1-7 0 0,-3-5 0 0,4 6 0 15,-1 0 0-15,-3-6 0 0,4 9 0 0,-4-9 0 16,3 9 20-16,-3-9 12 0,7 3 1 0,-3 3 1 15,-4-6-25-15,3 6-9 0,8-1 0 0,-7 1 9 16,-1 0-9-16,-3 0 0 0,4 6 0 0,-1-3 0 16,-3 0 8-16,4-1-8 0,-4 4 0 0,0 0 8 15,0 0-39-15,-4-7-8 0,4 1-1 0,-3 3-1 16,3 3 68-16,0-12 13 0,-4 12 4 0,4-12 0 16,0 0-33-16,0 0-11 0,0 0 0 0,-7 0 9 15,7 0 7-15,-14 0 0 0,7 6 1 0,0-1 0 0,0 1-17 16,7-6-17-16,-7 0 3 0,7 0 1 0,-7 0 13 15,0 3 0-15,7-3 0 0,-11 0 0 0,4 0 0 16,-4-3 0-16,4 3 0 0,0 0-9 0,4 0 9 0,-4 0 0 16,7 0 0-16,-7 0-8 0,-1 0-4 0,-2 0 0 15,10 0 0-15,-7-6 0 16,3 6-18-16,-3-5-4 0,4 5-1 0,3 0 0 16,0 0-125-16,0 0-26 0,0 0-5 0</inkml:trace>
  <inkml:trace contextRef="#ctx0" brushRef="#br0" timeOffset="-88949.783">5609 8313 1530 0,'-3'-6'43'0,"3"6"10"16,-7-6-42-16,7 6-11 0,-4 0 0 0,4 0 0 16,0 0 81-16,-7 0 15 0,7 0 2 0,-7 0 1 15,7 0-32-15,-7-6-7 0,0 1 0 0,0-1-1 16,3 0-27-16,1-3-4 0,3 9-2 0,-7-3 0 15,7 3-17-15,0 0-9 0,0 0 10 0,0 0-10 16,-7 0 0-16,7 9 0 0,-4 0 0 0,-3-3 0 0,7-1-8 0,-4 1 8 16,4-6-12-16,-10 12 12 0,6-9-8 0,-3 6 8 0,4-6 0 0,-1 6 0 15,1 5-8-15,-1-2 8 0,1 9 0 0,-1-7 0 16,1 7 11-16,-1-15 9 0,1 6 1 0,3-12 1 16,0 0-35-16,0 0-7 0,0 0-2 0,0 0 0 15,0 3 22-15,3 5-9 0,1 7 9 0,3-3 0 16,-4-6-38-16,4 0-1 15,0-6 0-15,0 0 0 0,4 0 63 0,-4-6 12 0,0 0 2 0,0 0 1 16,0 6-28-16,4 0-11 0,-4 0 8 0,0 0-8 16,3-12 0-16,-2 3 0 0,2-2 0 0,-3-7 0 15,0 6-10-15,-3-2 10 0,3 2 0 0,-4 6-9 16,1-6 1-16,6 0 0 0,-6-2 0 0,-4 5 0 16,4-6-9-16,-4 3-2 0,0-5 0 0,0 2 0 15,0 6 5-15,-4 0 1 0,0 9 0 0,-3-5 0 16,4-1-1-16,-4 6 0 0,0-973 0 0,0 1940 0 15,-4-967 0-15,4 0 0 0,-4 0 0 0,1 6 0 16,-1 0 14-16,1-1-11 0,-4 1 11 0,7 3-10 16,-1 3 10-16,-6-6-10 0,7 0 10 0,0-1-10 15,7-5-10-15,-7 6-1 0,7-6-1 0,0 0 0 16,-3 12 22-16,3-9 0 0,0 6 0 0,3 0 0 16,1-3-8-16,-1 5 8 0,4-5-10 0,0 0 10 15,4 6-183-15,0-12-30 0</inkml:trace>
  <inkml:trace contextRef="#ctx0" brushRef="#br0" timeOffset="-88466.132">5764 7822 851 0,'-7'-3'36'16,"7"3"-36"-1,0 0 83-15,0 0 9 0,0 0 3 0,0 0 0 16,0 0-25-16,0 0-5 0,0 0-1 0,0 0 0 16,-3 3-19-16,3-3-4 0,-4 6-1 0,4 3 0 15,0 0-14-15,0 2-3 0,4-5-1 0,-1 6 0 16,4 3 10-16,0 8 3 0,-3 1 0 0,3-1 0 16,-3 4 17-16,-1-1 4 0,1 4 1 0,3-4 0 15,-4 4-40-15,1-1-8 0,-1-3-1 0,1 4-8 16,-1-4 38-16,-3 4 1 0,4-10 0 0,-4 10 0 15,3-7-25-15,-3 1-5 0,0-4-1 0,0 4 0 16,4-7 2-16,-4 4 0 0,3-9 0 0,1-6 0 16,-4 2-10-16,0 1 12 0,3 6-12 0,-3-15 12 0,0 0-12 15,0 0 0-15,4-6 0 0,-4 6 0 0,4 6-8 16,3 0-8-16,-4 0 0 0,1 0-1 16,3-6-127-16,-4-6-24 0,1-6-6 0</inkml:trace>
  <inkml:trace contextRef="#ctx0" brushRef="#br0" timeOffset="-87895.329">6177 8172 1337 0,'0'0'28'0,"-3"-12"6"0,3 12-34 0,0 0 0 0,-4-6 0 0,4 6 0 16,-7-3 76-16,4 1 9 0,3 2 2 0,-8-3 0 15,-2 3-8-15,3-3-2 0,0 0 0 0,0 3 0 16,0-3-38-16,0 3-8 0,7 0-2 0,-7 3 0 16,-1 0-29-16,1 3 0 0,4-1 0 0,-4 1 0 15,0 0 0-15,7-6 0 0,0 0 0 0,-4 6 0 16,4 0 0-16,-3 9 0 0,3-1 0 0,0 1 0 15,0 3 0-15,0-12 0 0,3 5 0 0,-3-2 0 16,4 3 0-16,-4 0 0 0,3-7 0 0,-3 1 0 16,4 6 0-16,-1-9 0 0,1 9 0 0,-4-12 0 0,0 0 0 15,0 0 0-15,0 0 0 0,0 0 0 0,0 0 0 16,3-3 0-16,-3 3 0 0,7 0 0 0,-7 0 0 16,4 0 0-16,3 0 0 0,-7 0 0 0,0 0 0 15,4 3 0-15,-4-3 0 0,0 0 0 0,7 0 0 0,-4 0 0 0,4 3 0 0,-7-3 0 16,4 0 0-16,-4 0 0 15,7 0 0-15,-7 0 0 0,3 6 0 0,1-3 0 0,6 8 0 0,-6-5 0 16,0 0 0-16,-4 9 0 0,3-3 0 0,-3-1 0 16,0 7 0-16,0-6 0 0,4-6 0 0,-4 8 0 15,3 4 12-15,-3-6-1 0,0-6 0 0,4 5 0 16,-4 1-11-16,0-6-16 16,0-6 4-16,-4 9 1 0,4 3 24 0,0-1 5 0,-3 1 1 15,3 0 0-15,-4-3-19 16,4-3 10-16,0-6-10 0,0 5 8 0,-3 1-8 0,-1 6 0 0,0-6 9 0,1 0-9 15,3-6-16 1,0 0-8-16,0 0-2 0,-11 0 0 16,11 0-2-16,-7 0 0 0,-3 3 0 0</inkml:trace>
  <inkml:trace contextRef="#ctx0" brushRef="#br0" timeOffset="-69343.143">6752 8128 595 0,'0'0'12'0,"-7"0"4"16,4-6-16-16,-1 0 0 0,1 6 0 0,-5-6 0 15,5 0 34-15,3 6 3 0,0 0 1 0,-4 0 0 16,4 0-7-16,0 0-2 0,-3-5 0 0,3 5 0 15,0 0 34-15,0 0 6 0,0 0 2 0,0 0 0 16,0 0-25-16,-7 5-5 0,7-5-1 0,0 0 0 16,-7 0-19-16,7 0-4 0,-7 12-1 0,3-6 0 15,4 3-16-15,-3 3 0 0,-1-1 0 0,4 1 0 0,4 0 0 16,-4 6-12-16,3-7 1 0,-3 4 1 16,4-3-42-16,-4-12-8 0,0 0-1 0</inkml:trace>
  <inkml:trace contextRef="#ctx0" brushRef="#br0" timeOffset="-68989.252">6759 8531 679 0,'0'0'19'0,"0"0"5"0,0 0-24 0,-7 6 0 0,7-6 0 0,0 0 0 0,0 0 53 0,-7 0 7 15,7 0 0-15,-7 0 1 0,7 0 17 16,0 0 3-16,-3 0 1 0,3 0 0 0,-8-6-44 0,8-3-9 15,0 9-1-15,0 0-1 0,-3-6-27 0,3 6 0 16,0-6 0-16,0 6 0 0,0 0 20 0,3 9 0 16,1 3-1-16,3-6 0 15,-3-1-131-15,3 1-27 0,0 6-5 0,0 3 0 0</inkml:trace>
  <inkml:trace contextRef="#ctx0" brushRef="#br0" timeOffset="-66514.753">7743 7746 649 0,'0'0'13'0,"0"0"4"0,-7 0-17 0,7 0 0 0,-7 0 0 0,7 0 0 16,0 0 39-16,0 0 4 0,0 0 1 0,0 0 0 15,-7 0 23-15,7 0 5 0,0 0 0 0,0 0 1 16,0 0-7-16,0 0-2 0,-7 0 0 0,7 0 0 15,0 0-51-15,0 0-13 0,0 0 0 0,0 0 0 16,0 0 54-16,0 0 8 0,0 0 2 0,0 0 0 16,0 0 0-16,0 0 0 0,0 0 0 0,0 0 0 15,-3 6-52-15,3 5-12 0,0 4 0 0,3 3 0 0,1-1 0 16,-1 4 0-16,1 2 0 0,-1 1 0 16,4 8 0-16,-3-2 0 0,-1 2 0 0,5 3 0 15,-1 4 15-15,3-4 0 0,1 9 0 0,-4-6 0 0,0-3 3 0,0 4 1 16,0-13 0-16,-4 3 0 0,1-2 0 0,3-12 0 15,-7-1 0-15,4-2 0 0,-4 9-7 0,3-7 0 16,1 7-1-16,-1-3 0 0,-3-4 4 0,0 4 1 0,0-12 0 0,0 0 0 16,4 0-16-16,-4-6 11 0,0 0-11 0,0 0 10 15,0 0 2-15,0 0 0 0,0 0 0 0,0 0 0 16,0 0 13-16,0 0 3 0,0 0 1 0,0 0 0 16,0 0-17-16,0 0-3 0,0-6-1 0,0 0 0 15,0-6-8-15,3 0 0 0,-3-2 0 0,4 8 0 16,-4-6 0-16,3-6 0 0,1 7-12 0,-1 2 12 15,1 3 0-15,-1 6 0 0,-3 0 0 0,0 0 0 16,4-12 0-16,3 12 0 0,0-6 0 0,-3 6 0 16,3-6 0-16,-4 6-9 0,-3 0 9 0,11 0 0 15,-11 0-11-15,7 0 11 0,-4 0-10 0,4 0 10 16,0 6-10-16,1-6 10 0,-1 6-10 0,0 0 10 0,0 0-8 0,0 6 8 16,0-1 0-16,0 4-9 0,0-3 9 0,0 0 0 15,0 2 0-15,0 4-8 0,-3-6 8 0,3-6 0 16,-4 8 0-16,4-2 0 0,-7-6 0 0,4 6 0 15,-1-1 0-15,1 1 0 0,-4-6 0 0,0 3 0 16,-4 0 0-16,4-9 0 0,0 0 0 0,0 0 0 16,0 0 10-16,-7-3-10 0,0-973 10 0,0 1943-10 0,0-964 10 15,-4 3-10-15,1-3 8 0,3-3-8 16,-4 0 0-16,1 0 0 0,-1 3 0 0,-3-3 8 16,3 3-8-16,1 0 0 0,-1 2 0 0,-3-5 9 15,4 0-9-15,-5 0 8 16,8 0-32-16,0 0-8 0,7 0 0 0,-10 0-1 15,3 0 0-15,0 0 0 0,3-8 0 0,-3 2 0 0,7 6-16 16,0 0-3-16,0 0-1 0,0 0 0 16,0-6-15-16,0 0-4 0,0 0 0 0</inkml:trace>
  <inkml:trace contextRef="#ctx0" brushRef="#br0" timeOffset="-65841.689">8209 8384 1094 0,'-7'-6'23'0,"0"3"5"0,3-9-28 15,1 12 0-15,-4-6 0 0,7 6 0 0,0 0 84 0,0 0 12 0,0 0 3 0,0 0 0 16,-7 0-56-16,3 0-11 0,4 0-3 0,-7-6 0 16,7 6 28-16,0 0 6 0,0 0 1 0,-3 6 0 15,-1 0-52-15,4 6-12 0,0-6 0 0,-7 0 0 16,7 2 0-16,0 4 0 0,0 0 0 15,0 0 0-15,7-1-10 0,-7 4-5 0,0 3-1 0,0-1 0 16,4-8 26-16,-1 6 5 0,-3 0 1 0,4-4 0 16,-1-5-16-16,-3 6 0 0,4-6 0 0,-4 0 0 15,0-6 0-15,0 0 0 0,0 0 0 0,0 0 0 16,0 0 48-16,0 0 6 0,0 0 2 0,0 0 0 16,0 0-39-16,0 0-7 0,0 0-2 0,0 0 0 15,0 0 25-15,3-6 5 0,1-6 1 0,-4 0 0 16,0 1-31-16,0 2-8 0,0 0 0 15,0 0 0-15,-4 3 0 0,4 0 0 0,0 1 0 0,0-1 0 16,-3 0 0-16,-1 0 0 0,4 0 0 0,-3 0 0 16,-1 0 0-16,-3 0 8 0,7 1-8 0,-7 2 8 15,0-3-8-15,4-6 0 0,3 0-11 0,-4 6 11 16,1-2-36-16,3 5-2 0,0 3 0 0,-4-6 0 16,4 0 38-16,4 3 15 0,-4-9-1 0,0 12 0 15,3 0-22-15,1-6-5 0,-4 6-1 0,7-6 0 16,3 6 14-16,-6-6-12 0,6 6 12 0,-3-5-12 15,4 5 12-15,0-3 0 0,3 3-10 0,-4 0 10 16,1 0-13-16,-1 0 1 0,1 0 1 0,0 0 0 16,-4 3-23-16,7 2-5 0,-4 1-1 0,4 0 0 15,-3 0-27-15,0-6-5 0,3 6-2 0,-4 0 0 16,1-6-26-16,-1 3-4 0,1-3-2 0,0 3 0 16,-1-3-30-16,-3 0-7 0</inkml:trace>
  <inkml:trace contextRef="#ctx0" brushRef="#br0" timeOffset="-65420.814">8438 8393 1310 0,'0'0'27'0,"0"0"7"0,0 0-34 0,0 0 0 0,0 0 0 0,-7 5 0 15,7-5 64-15,0 0 7 0,0 0 1 0,-7 0 0 16,7 0-16-16,0 0-4 0,-3 9 0 0,3-9 0 16,-4 6-25-16,1 0-6 0,3-6-1 0,-4 12 0 15,1-6-4-15,3 5-2 0,-4-2 0 0,4 9 0 16,0-12-14-16,0 5 9 0,0 1-9 0,0 0 8 16,0 3-8-16,0-4 0 0,4 1 9 0,-4-6-9 15,0-6 0-15,0 0 8 0,0 0-8 0,7 3 0 16,0 0 13-16,3 3-1 0,-3 3-1 0,1-6 0 15,2 5 3-15,1-8 1 0,-4 0 0 0,3-5 0 16,1 2-1-16,-4 0 0 0,4-3 0 0,-1 3 0 16,1-3-3-16,-4 0-1 0,3-6 0 0,-3 1 0 15,4-1-22-15,-4 0-5 0,4-3-1 0,-4 4 0 16,0-7 36-16,0 0 7 0,0 4 2 0,-4 2 0 16,1-6-43-16,-1 6-9 0,1 1-2 0,-1 5 0 0,-3-3 27 0,4 3 0 15,-4 0 0-15,0 0 0 16,0 0-108-16,0 6-16 0,0 0-3 0,0 0-1 15,0 0-106-15,0 0-22 0</inkml:trace>
  <inkml:trace contextRef="#ctx0" brushRef="#br0" timeOffset="-64848.98">8791 8463 1437 0,'-3'18'40'0,"-1"-1"10"16,1-2-40-16,-1-3-10 0,1 0 0 0,3-1 0 15,-4 1 76-15,4-9 14 0,0-3 2 0,-3 9 1 16,3-3-41-16,0-6-9 0,0 6-2 0,0-6 0 15,0 0-5-15,0 0-2 0,0 0 0 0,0 0 0 16,0 0-7-16,0 8-2 0,0-8 0 0,0 0 0 16,0 0-10-16,0 0-3 0,0 0 0 0,0 0 0 15,0 0-3-15,0 0-1 0,3-8 0 0,1 5 0 16,-4-6-8-16,3 3 10 0,-3 0-10 0,4 0 10 0,-4-6-10 16,3 7 0-16,1-7 0 0,-4 3 0 0,3-3 0 0,1 9 0 0,-4-967-9 15,3 1931 9-15,1-966 0 0,-1-1-12 0,1 0 12 16,-1 0-10-16,1 0 10 0,-1 0 0 0,4 3-9 15,-3 0 9-15,0 3-9 0,3 0 9 0,0 0-12 16,-7 0 12-16,3-3-9 0,4 0 9 0,0-2 0 16,-3 2-9-16,3 3 9 15,-4-6 0-15,4 0 0 0,-7 6 0 16,8 0 0-16,-8 0 0 0,7 0 0 0,-4-6 0 16,-3 6 0-16,7 6 0 0,-7-6 0 0,7 0 0 0,-3 6 0 0,-4-6-8 0,7 6 8 0,-4-6-8 15,4 3 8-15,0-1 0 0,-3 1 0 0,-4-3 0 16,7 9 0-16,-3 6-8 0,-1-9 8 0,1 6 0 15,-1-1 0-15,1 4 0 0,-1-3 0 0,-3 0 0 16,4-1 0-16,-4 1 11 0,0-6-11 0,0-6 12 16,3 6-12-16,-3-6 0 0,0 0 0 0,0 0 8 0,4 3-18 15,3-3-4-15,-4-3-1 0,4 0 0 16,-3-3-174-16,3 3-35 0</inkml:trace>
  <inkml:trace contextRef="#ctx0" brushRef="#br0" timeOffset="-63888.364">9846 8263 1044 0,'4'21'21'0,"-4"-21"7"0,0 0-28 0,0 0 0 0,-4 0 0 0,4 0 0 16,0 0 87-16,0 0 12 0,0 0 2 0,0 0 1 15,0 0-26-15,0 0-4 0,0 0-2 0,0 0 0 16,0 0-32-16,0 0-6 0,0 0-2 0,0 0 0 16,0 0-16-16,0 0-3 0,0 0-1 0,0 0 0 15,0 0-10-15,0 0 0 0,0 0 0 0,0 0 0 16,-4 0 0-16,1 0 0 0,-1 0 11 0,1-6-11 16,-1 6 12-16,1 0-4 0,-4 0-8 0,0-3 12 15,0-3-12-15,0 6 11 0,-4-3-11 0,0-3 10 16,4 3-10-16,-3 3 8 0,3 0-8 0,0 0 8 15,0 3 1-15,0-3 0 0,0 6 0 0,-4-3 0 16,4 3-36-16,-4 3-7 0,4-9-2 0,0 6 0 16,0-1 36-16,0 1 0 0,4 6 0 0,-4-3 0 15,3-3 11-15,0 3 9 0,4-1 1 0,-3-2 1 16,-1 0-22-16,4 0 0 0,0 6 0 0,0-6 0 16,0 0 0-16,0 0 0 0,0-6 0 0,7 5-8 15,-3 4-8-15,3-3-2 0,4 0 0 0,-4 0 0 16,3 0 18-16,1 0 0 0,-1-1 0 0,1 1 0 0,3 0 15 15,0 3 6-15,0-3 2 0,0 0 0 0,4-6-15 0,-4 6-8 16,0-6 8-16,4 0-8 0,-4 0 0 0,4 0 0 0,-4 0 0 0</inkml:trace>
  <inkml:trace contextRef="#ctx0" brushRef="#br0" timeOffset="-63478.849">9984 7690 892 0,'0'0'25'0,"0"0"6"15,0 0-31-15,0 0 0 0,0 0 0 0,0 0 0 16,-4 3 73-16,-3 0 9 0,0 3 2 0,3 5 0 15,4-2-39-15,-3 3-7 0,3 0-2 0,0 5 0 16,0 4 1-16,0-3 0 0,3 8 0 0,-3-2 0 16,4-1 4-16,0 9 1 0,-1-8 0 0,1 8 0 15,3 4-1-15,-4-4 0 0,1 9 0 0,-1-3 0 16,1-2-16-16,-1-4-3 0,1-6-1 0,-1 4 0 0,1-7 0 0,-1 4 0 0,-3-4 0 0,4 7 0 16,-4-4-7-16,3-2-2 0,-3-4 0 15,0 4 0-15,0-10-12 0,0 10 8 0,-3-12-8 0,3-1 0 16,0-11 9-16,0 0-9 0,3 9 8 0,1 3-8 15,-4-12 0-15,0 0 8 16,0 0-8-16,3-3 0 0,1 6 0 0,0-3 0 16,3 3-9-16,0 3 9 15,-4 3-57-15,4-3-5 0,4-1-1 0,-4 1 0 16,0 6-149-16,0-9-29 0,0 0-7 0</inkml:trace>
  <inkml:trace contextRef="#ctx0" brushRef="#br0" timeOffset="-62846.233">10266 8228 1349 0,'0'0'56'15,"0"0"-44"1,-4 12 39-16,4-12 8 0,-3 6 1 0,3-6 1 15,0 0 31-15,0 0 7 0,0 0 1 0,-7-6 0 16,7 6-49-16,-4 0-10 0,1-6-1 0,3 6-1 16,-4-6-14-16,1 0-2 0,-1-3-1 0,1 6 0 15,3 3-44-15,0 0-9 0,0 0-1 0,0 0-1 16,0 0 55-16,0 0 11 0,-4 6 3 0,4-6 0 16,0 0-36-16,0 0 0 0,0 0 0 0,-7 6 0 15,0 0-29-15,3 0-3 0,1 6-1 0,-1-4 0 0,-3 4 33 0,0 6 0 0,0-7 0 0,0 1 0 31,4-3 0-31,-4 0 0 0,7-9 0 0,-4 9 0 0,-3 2 0 16,3 1 0-16,1-6 0 0,-1 9 0 0,1-9 0 16,3-6 0-16,0 0 0 0,-4 9 0 0,4-1 0 15,0 4 0-15,0 0 0 0,0 0 0 0,4 2 0 0,-4-2 0 0,0-12 0 0,3 6 0 16,-3 6 21-16,4-6 11 0,3-1 3 0,-7-5 0 16,0 0-25-16,3 0-10 0,5 6 8 0,-8-6-8 15,7 0 14-15,0-6-2 0,-4 1-1 0,4 5 0 16,-7 0-1-16,7-6 0 0,0 0 0 0,0-6 0 15,-3 0-10-15,-1 3 8 0,5 4-8 0,-5-7 8 16,1 6 2-16,-1-12 0 0,1 10 0 0,-4-1 0 16,0 0-10-16,0-3 0 0,0 0 0 0,0 1 8 15,0 5-8-15,0 6 0 0,0 0 0 0,0 0 0 16,0-6 0-16,0 0 0 0,0 6 0 0,0 0 0 16,0 0 0-16,0 0 0 0,0 0 0 0,0 0 0 0,0 0-13 15,3 6 5-15,-3 3 8 0,0-9-13 16,0 0 13-16,0 0 0 0,0 8-10 0,0 4 10 0,4 0 0 15,-1 0 0-15,-3 0 0 0,4 2 0 0,-1-8 0 0,-3 6 0 16,4 0 0-16,-1-7 0 16,4 7 0-16,-3 3 0 0,3-9 0 0,-4 6 0 0,5-7 0 0,-1 1 0 15,0 0 0-15,0 0 0 0,0-3-16 0,0 0 5 16,0 0 1-16,0 3 0 16,3 0-123-16,1-6-25 0,-4 0-5 0</inkml:trace>
  <inkml:trace contextRef="#ctx0" brushRef="#br0" timeOffset="-62536.872">10453 8375 1311 0,'0'0'55'0,"0"0"-44"16,0 0 41-16,0 0 9 0,0 0 2 0,0 0 0 15,0 6-44-15,3 0-9 0,-3-6-2 0,0 6 0 16,4 2 25-16,-4-2 5 0,3 6 1 0,-3-6 0 16,4 6-23-16,-4-7-4 0,3 1 0 0,1 3-1 15,-4 3-2-15,0-6 0 0,4 0 0 0,-4-6 0 0,0 0-9 16,0 6 10-16,0 5-10 0,0-5 10 16,0-6-10-16,0 0 0 0,0 0 0 0,0 0 0 0,0 0 0 0,0 0 0 15,0-6 0-15,-4 0 0 16,4 6-20-16,0 0-5 0,0 0-2 0,0-5 0 15,0-1-192-15,0 6-38 0</inkml:trace>
  <inkml:trace contextRef="#ctx0" brushRef="#br0" timeOffset="-62237.908">10432 8084 1257 0,'0'0'26'0,"0"0"6"0,0 0-32 16,0 0 0-16,0 0 0 0,0 0 0 0,0 0 31 0,0 0-1 16,-4 9 0-16,4-3 0 0,-3 5-22 0,3-5-8 0,0 6 0 0,3 0 0 15,1-3 0-15,3 2 0 0,0-5-8 0</inkml:trace>
  <inkml:trace contextRef="#ctx0" brushRef="#br0" timeOffset="-50963.998">10732 8363 940 0,'0'12'26'0,"0"-12"7"16,-4 3-33-16,4-3 0 0,0 0 0 0,0 0 0 16,-4 6 87-16,4-6 10 0,0 6 3 0,0-6 0 0,0 8-45 15,0 1-9-15,0-3-2 0,0-6 0 16,-3 6-4-16,3-6-2 0,0 6 0 0,0-6 0 0,0 0-15 0,0 0-3 15,0 0-1-15,-4 6 0 0,4 3-11 0,0-1-8 0,0 1 9 0,0 3-9 16,0 0 0-16,4-1 0 0,-1-2 0 0,-3 3 0 16,4 0 0-16,-4 0 0 0,0-7 0 0,4 7 0 15,-4-3 21 1,0 0 2-16,0 0 0 0,0 2 0 16,-4-5-33-16,4-6-6 0,0 0-2 0,0 0 0 0,0 0 63 0,0 0 13 0,0 0 2 0,0 0 1 31,0 0-27-31,0 0-6 0,-4-6 0 0,1-5-1 0,-1 2-27 0,4-3 0 0,-3-6-9 0,-1 7 9 15,4-4 8-15,-3 0 8 0,3 1 1 0,-4 8 1 16,4-6-18-16,-3-3 0 0,3 3 0 0,-4 7 0 16,4-7-16-16,0 6 0 0,0-12 0 0,4 10 0 15,-4-4 16-15,0 6 0 0,3-6 0 0,-3 0 0 16,4 1 8-16,-1-1 4 0,1-3 0 0,-1 3 1 16,-3 6-13-16,4-5 0 0,-4 5 0 0,3-6 0 15,1 6-12-15,-4 6 0 0,4-3 1 0,-1-3 0 16,4 6 11-16,-3-5 0 0,3 5 0 0,-7 0 0 15,3-6 0-15,4 6 0 0,0 0 8 0,0 0-8 16,0 0 0-16,0 0 0 0,1 0 0 0,-1 6-8 16,3-6 8-16,-3 0 0 0,4 5 0 0,-4-2-8 15,3 0-7-15,-6 0-1 0,3-3 0 0,0 3 0 16,-7-3-24-16,7 3-4 0,4-3-2 0,-4-3 0 16,3 0-129-16,-3 0-25 0</inkml:trace>
  <inkml:trace contextRef="#ctx0" brushRef="#br0" timeOffset="-3756.797">21198 6899 528 0,'0'6'22'0,"0"-3"-22"16,0-3 43-16,0 0 4 0,0 0 1 0,0 0 0 15,0 0-20-15,0 0-3 0,0 0-1 0,0 0 0 16,0 0 6-16,0 0 1 0,0 0 0 0,0 0 0 15,-3 12-18-15,3-12-3 0,0 0-1 0,-7 11 0 16,3-5-9-16,1 0 0 0,-1 0 0 0,1 6 0 16,-1-3 12-16,1 2 4 15,-1 1 1-15,1 0 0 0,-1 0-8 0,4-1-1 16,0 4-8-16,0-9 12 0,0 12 14 0,0-10 2 0,4 4 1 0,-1 6 0 16,1 0-15-16,3-4-3 0,-4 10-1 0,4-7 0 15,-3 7-10-15,-1 2 8 0,1-2-8 0,-1-1 8 16,-3 10 5-16,4-13 1 0,-1 10 0 0,1-1 0 15,-4 3 5-15,4-5 1 0,-4 8 0 0,-4-8 0 16,4 8 0-16,0-12 0 0,-4 10 0 0,1-1 0 16,-1 3-10-16,1-2-2 0,-1 8 0 0,4-6 0 15,-3 6 4-15,-1 0 1 0,4-5 0 0,-3 8 0 16,-4-6-1-16,3 3-1 0,1-3 0 0,-1 1 0 16,1-4-11-16,3 3 0 0,-4-3 0 0,1 4 0 15,3-13 28-15,0 3 3 0,0 1 1 0,0-4 0 16,3-2-32-16,1-9 0 0,-1 2 0 0,-3-5 0 15,4 0 0-15,3-6 0 0,-4-3 0 0,-3-3 0 16,0 0-45-16,7-3-15 0,0-3-4 0,0-6 0 16,0-9 5-16,1 4 1 0,-1-1 0 0</inkml:trace>
  <inkml:trace contextRef="#ctx0" brushRef="#br0" timeOffset="-1824.273">21248 6943 548 0,'0'0'15'0,"-7"6"5"0,0-6-20 15,7 0 0-15,-7 0 0 0,7 0 0 0,0 0 54 0,0 0 7 0,-7-6 2 0,7 6 0 16,-7 0 1-16,7 0 1 0,-8 0 0 0,8 0 0 16,0 0-10-16,0 0-3 0,0 0 0 0,0 0 0 15,0 0-32-15,0 0-6 0,-7-6-2 0,7 6 0 16,0 0 23 0,0 0 4-16,0 0 1 0,0 0 0 0,0 0-17 0,0 0-3 0,0 0-1 0,0 0 0 15,0 0-10-15,0 0-1 0,0 0-8 0,0 0 12 16,0 0-12-16,0 0 0 0,0 0 8 0,0 0-8 15,0 0 0-15,0 0 0 0,0-6 0 0,0 6 0 16,0 0 0-16,4-5 0 0,-1 5 0 0,1-6 0 16,3 0 0-16,0-3 11 0,0 6-3 0,0-3-8 15,4 3 13-15,-1 0-4 0,1 0-1 0,0 3 0 16,-1 0-8-16,1-6 8 0,3 6-8 0,-4-5 8 16,5 5-8-16,-5 0 0 0,4-6 0 0,0 6 0 15,0 0 0-15,1 0 0 0,-1 0 0 0,0 6 8 16,-4-6-8-16,4 0 8 0,-3 0-8 0,3 0 8 15,4 5-8-15,-1-5 0 0,5 0 0 0,-5 6 0 16,4-6 0-16,1 0 0 0,-1 0 0 0,0 0 8 16,0 0-8-16,0 0 0 0,4 0 0 0,0 0 8 15,3 0-8-15,0 0 0 0,0 0-10 0,1 0 10 16,-1 0 0-16,0 0 0 0,-3-6 0 0,3 6 0 16,-3-5 0-16,3-1 0 0,0 6 0 0,-3-12 10 15,-1 6-10-15,1 6 12 0,0-9-12 0,3 3 12 16,-3 0-12-16,-1 1-12 0,5-1 2 0,-1 0 1 0,-3 0 9 15,-4 0 11-15,0 0-3 0,0 0 0 0,0 0-8 0,4 3 0 16,-4-2 0-16,0-4 0 0,4 6 0 0,0 0 0 16,3 0 0-16,0-3 0 0,0 6 0 0,4 0 0 0,0-6-9 15,0 6 9-15,-1 0-9 0,5 0 9 0,-5 6 0 0,5-6-9 16,-5 6 9-16,5-6 11 0,-1 0-3 0,0 0 0 16,-3 0-8-16,3 0 0 0,-3 0 9 0,0 0-9 15,-1 0 0-15,1 0 0 0,-4 0 0 0,1 0 0 16,-5 3 0-16,1-3-10 0,0 3 10 15,-4-3-10-15,-3 3 10 0,-1 3 0 0,1-6 0 16,-4 3 0-16,0 0 0 0,0-1 8 0,0-2-8 0,0 3 11 16,-3 3-11-16,0-6 0 0,-1 0 0 0,1 0 0 15,-1 6 0-15,1-6 0 0,3 6 0 0,-3-6 0 16,3 0 0-16,0 6 0 0,-4-6 0 0,4 0 0 16,-3 0 0-16,0 6 8 0,-4-6-8 0,3 0 12 15,-3 0-12-15,0 6 0 0,4-3 0 0,-4-3-11 16,0 3 11-16,0 0 0 0,0 2 0 0,-3-2 0 15,-1 0 11-15,1 3-3 0,-1 6 0 0,1-6 0 16,-1 6 1-16,1-7 0 0,-4 7 0 0,0-3 0 16,3 9-1-16,-6-7 0 0,3 7 0 0,0-3 0 15,-4-3-8-15,4 5 0 0,0 1 0 0,0-6 0 16,0 2 12-16,0 10-4 0,0-10 0 0,4 1 0 0,-4 0 9 16,0 3 2-16,3-13 0 0,-3 7 0 0,0 9-19 15,4-10 0-15,-4 7 0 0,0 0 0 0,4 2 13 0,-1-2-4 0,-3 0-1 16,4 2 0-16,-1 4 4 0,1-4 0 0,-4 4 0 15,3-1 0-15,-3 4-12 0,4 2 8 0,-4 1-8 0,0 2 8 16,3-9-8-16,-3 10 0 0,0-4 9 0,0-2-9 16,0 5 0-16,-3 3 8 0,3-8-8 0,0 8 0 15,0-3 8-15,-4-2-8 0,4 5 10 16,0-3-10-16,0-5 12 0,-3 2-4 0,3 1-8 16,3-4 12-16,-3 3 4 0,0-8 1 15,4 3 0-15,-1-1 0 0,1 4-5 16,-1-4 0-16,1 6-1 0,-1-2 0 0,1-4-1 0,3 4 0 0,-4-4 0 15,1 4 0-15,3-4 2 0,-3 4 0 0,-1 2 0 0,1-2 0 16,-1 2-1-16,1-2 0 0,-1 2 0 0,1 0 0 16,-4 4-3-16,0-1 0 0,0-3 0 0,0 4 0 15,0-4-8-15,0 1 0 0,0-4 9 0,0 3-9 0,-4 1 16 16,4-4 0-16,0 1-1 0,-3 2 0 0,-1-11-15 16,4 5 0-16,0 4-12 0,-3-4 12 0,3 4 0 15,0-4 0-15,0-2 12 0,0 2-3 0,0 1 2 0,0 8 0 16,0-8 0-16,3 2 0 0,-3 4 5 0,0-7 0 15,0 9 1-15,4-8 0 0,-4 2 4 0,0-2 1 16,3 5 0-16,-3 4 0 0,0-7-4 0,0 4-1 16,0-10 0-16,0 9 0 0,0 4 19 0,0-4 3 15,-3-2 1-15,3-1 0 0,-4 6-32 0,4-5-8 0,0-4 0 16,0 4 0 0,0-4-24-16,0 4-7 0,0-4-1 0,0 7 0 0,0-16 32 0,0 10 0 15,0 0 0-15,0-4 0 0,0 4 0 0,4-1 0 16,-4-2 0-16,3-4 0 0,-3 1 0 0,0-6 0 15,4 2 8-15,-4 10-8 0,0-12 0 0,3 0 0 16,-3 5 0-16,4 4 0 0,-1-4 0 0,-3-2 0 0,4 0 0 0,-1-1 0 16,1 4 0-16,-4-9 0 0,3 6 0 0,-3 5 0 15,4-8 0-15,-4 6 0 0,0 8 0 0,0-2 0 16,0-10 0-16,0 1 0 0,-4 6 0 0,4-4 0 16,0 4 0-16,-3 8 0 0,-1-11 0 0,4 5 0 15,-3-2 0-15,-1 5 0 0,4-8 0 0,-3 6 0 16,3-4 8-16,-4 4-8 0,1-7 0 0,-1 1 0 15,4 0 0-15,-3 2 0 0,3-2 0 0,-4 5 0 16,4 10 0-16,-3-10 0 0,3 4 8 0,0-13-8 16,-4 7 0-16,4-6 0 0,0 2 0 0,0 1 0 0,0-9 0 15,4 2 0-15,-4 13 0 0,0-12 0 0,3-1 0 16,-3 4 0-16,0 3 0 0,4-4 0 0,-1-2 0 16,-3 3 0-16,4 6 0 0,-1-10 0 0,-3 1-9 0,4 0 1 15,-1 8 0-15,1-2 0 0,-4-6-8 0,3 0 0 16,-3 8-1-16,4-8 0 0,-1 0-1 15,-3-4 0-15,4 7 0 0,-4-9 0 16,0-6-10-16,3 9-1 0,-3 3-1 0,4-7 0 0,-4 7 6 0,0-6 0 16,0 3 1-16,0-9 0 15,0 0-5-15,0 6 0 0,0-6-1 0,0 0 0 16,0 0-19-16,0 6-4 0,0 0-1 0,0-6 0 16,0 0-51-16,0 0-11 0,0 0-1 0,-7 11-1 15,7-11-43-15,-7 6-9 0,-7-6-2 0,14 0 0 0</inkml:trace>
  <inkml:trace contextRef="#ctx0" brushRef="#br0" timeOffset="1375.334">21174 8313 996 0,'0'0'28'0,"0"0"7"0,0 0-35 0,0 0 0 0,0 0 0 0,0 0 0 15,0 0 56-15,0 0 5 0,0 0 1 0,0 0 0 16,0 0-32-16,0 0-6 0,0 0-2 0,0 0 0 15,-4 9-22-15,1 0-8 0,3-3 0 0,-4 2 0 16,4-2 8-16,0 0 0 0,-3 0 0 0,3 6 0 16,-4-6 0-16,4 0 0 0,4 0 0 0,-4 2 0 15,0-2-8-15,0 6 0 0,0-12 0 0,-4 12 0 16,4-6 8-16,0-1-8 0,4 4 8 0,-4 3-8 16,3 0 8-16,-3-6 0 0,4 0 0 0,-1 5 0 15,1-8 0-15,-4 9 0 0,0-3 8 0,3 0-8 0,-3-3 17 16,0 5-1-16,4-5 0 0,-4 3 0 0,0 3 13 15,3 0 3-15,1-1 0 0,-1 7 0 0,1 0 16 16,-4 2 3-16,3-2 1 0,-3-4 0 0,4 10-34 0,-4 0-6 0,3-1-2 16,-3 4 0-16,0-4-2 0,0 3 0 15,4 4 0-15,-4-1 0 0,4-2-8 0,-4 2 0 0,3-2 0 16,1 2 8-16,-1 3-8 0,1 1 0 16,3 2 0-16,-4 3 0 0,4-3 8 0,-3-8-8 15,-1 8 12-15,1 3-4 0,3-14 0 0,0 8-8 0,-4-2 12 0,5-7-4 16,-5 10 3-16,1-13 0 0,-1 9 0 0,1-11 0 15,-4-3 11-15,3 2 2 0,1 1 1 0,-4 3 0 16,0-1-5-16,3 7 0 0,-3-10-1 0,0 7 0 16,4-4-6-16,-4 4-1 0,-4 2 0 0,4-2 0 15,4-6 2-15,-4 8 0 0,0-8 0 0,0 2 0 16,0 4 2-16,3-1 1 0,-3-2 0 0,0 2 0 16,4-5-5-16,-1 0-2 0,-3 2 0 0,0-2 0 0,4-6 1 0,-4 8 0 15,0-2 0-15,3-6 0 0,-3-6 5 0,0 8 2 16,0 4 0-16,0-6 0 15,0 5-6-15,4-8 0 0,-4 0-1 0,3-3 0 0,-3 3-2 16,0 2 0-16,4-5 0 0,0 6 0 16,-4-9-1-16,0 3 0 0,0-6 0 0,3 6 0 15,-3 0-8-15,0-6 8 0,0 11-8 0,4-5 8 16,-4 0-8-16,3 0 0 0,-3 0 0 0,0 3 8 16,0-9-8-16,4 8 0 0,-4-8 0 0,0 6 0 0,0-6 0 0,3 9 0 15,-3 3 0-15,4-6 0 0,-4-6 0 0,0 0 0 16,3 6 0-16,-3 5 0 0,0-11 0 0,0 0 0 15,4 6 0-15,-4-6 0 0,0 9 0 0,3-6 0 0,-3 6 0 0,4-3 0 16,-4 6 0-16,0-7 0 0,3 7 0 16,-3-9 8-16,0 6-8 0,4-3 0 15,-4-6 9-15,0 12-9 0,0-12 15 0,0 8-2 0,0-8 0 0,0 6 0 16,0 6-3-16,0-6-1 0,0 0 0 0,0 6 0 16,0-7-9-16,3 4 0 0,-3-9 9 0,0 12-9 15,0-6 0-15,0-6 0 0,4 6 0 0,-4-6 8 16,0 9-8-16,3-1 0 0,1 1 8 0,-4-9-8 15,0 0 8-15,0 0-8 0,0 0 10 0,4 3-10 16,-4-3 8-16,0 9-8 0,3 3 0 0,1-6 9 16,-4-6-9-16,0 0-14 0,0 0 3 0,0 11 1 15,3-8 10-15,-3 3 16 0,0 0-4 0,4 3-1 16,-1 0-11-16,-3-3 0 0,0-6 0 0,4-959 0 16,-4 1941 0-16,0-973 0 0,0-9 0 0,0 0 0 15,0 0 0-15,3 15-16 0,-3-1 4 0,0 4 1 16,0-6 20-16,0 2 4 0,0-5 1 0,0 6 0 15,0-3-14-15,0-6 0 0,0 2 0 0,0 1 0 16,-3 0 0-16,3 3-18 0,0-6 2 0,-4 5 1 0,4-5 31 0,0-3 5 16,0-3 2-16,-3 9 0 0,3 3-23 0,0-12 0 15,0 0 0-15,0 0 8 0,0 0-8 0,0 0 0 16,0 0 0-16,-4 9 0 0,4-9 0 0,-3 6 8 16,3 5-8-16,0-11 0 0,-4 6 0 0,1 0 0 15,3 9 0-15,-4-3 8 0,4-12-8 0,0 5 0 16,0-5 8-16,0 0-8 0,0 0 0 0,0 0 0 15,0 0 0-15,0 0 8 0,0 0-8 0,0 0 9 0,0 0-9 0,0 0 10 16,0 0-10-16,0 0 10 0,0 0-10 0,0 0 10 16,0 0-2-16,4 6-8 0,-4-6 12 15,0 0-4-15,0 0-8 0,0 0 0 0,0 0 9 16,3 6-9-16,1-6 0 0,3 6 0 16,-4 0 0-16,1 0 8 0,3-6-8 0,-7 0 0 0,3 3 0 0,1 3 0 15,3-6 0-15,-4 3 0 0,1 0 0 0,3-1 0 16,-7-2 0-16,3 0 0 0,-3 0 0 0,4 3 0 15,3-3 0-15,-3 3 0 0,-1 3 0 0,-3-6 0 16,7 0 0-16,-3 3 0 0,-1-3 0 0,4 6 0 16,-3-6 0-16,3 6 0 0,0-6 0 0,0 6 0 15,-4-6 0-15,5 6 8 0,2 0-8 0,-3-6 0 16,4 2 11-16,-1 4-3 0,1-6 0 0,0 6 0 16,-1-6-8-16,1 3 0 0,-1 6 0 0,4-6 0 15,-3 0 0-15,0 0 0 0,3 0 0 0,-4 3 0 0,4 0 0 16,-3-6 0-16,0 5 0 0,3 1 0 0,-4-6 0 0,1 0 0 15,-1 12 0-15,1-9 0 0,3 0 0 16,-7-3 0-16,4 0 9 0,-4 3-9 0,3-3 0 16,1 0 0-16,-4 3 0 0,4-3 8 0,-4 0-8 0,3 0 0 15,-3 0 8-15,4-3-8 0,-1 3 8 16,1 0-8-16,-4-3 10 0,0 3-10 0,4-3 0 0,-1 0-13 16,1 3 1-16,-4-3 0 0,4 3 24 0,-1 0 4 15,1-6 2-15,-1 6 0 0,1-3-29 0,-1 3-5 16,1 0-2-16,0 0 0 0,-4 0 18 0,3 0 0 15,1 0 0-15,-1 0 0 0,1 0 0 0,0 0 0 16,-1 0 0-16,-3-6 0 0,4 6 0 0,-1 0 0 16,-3 0 0-16,4 0 0 0,3 0 0 0,-3-5 0 0,-1 5 0 0,1 0 0 15,-1 0 0-15,1 0 0 0,3-6 0 0,-3 6 0 16,3-6 12-16,-4 6 7 0,5-3 1 0,-5 0 0 16,4 0-32-16,0 0-7 0,-3 3-1 0,3-3 0 15,0 3 33-15,-3-6 7 0,3 6 0 0,-4 0 1 16,1 0-33-16,0 0-8 0,-1 0 0 0,1 0-1 15,-1 0 21-15,1 0 0 0,0 0 0 16,-1 0 0-16,4 0 0 0,-3 0 0 0,-1 0 0 16,1 0 0-16,0 0 0 0,-1-3 0 0,-3 3 0 0,4 0 0 15,-4 0 0-15,3-3 0 0,-3 3 0 0,1-3 0 16,2 3 0-16,-3 0 0 0,0-3 0 0,4 3 0 16,-1 0 0-16,1 0 0 0,0 0 0 0,-1 0 0 15,1 0 0-15,-1 3 0 0,1-3 0 0,3 0 0 16,-3 3 0-16,3-3 0 0,0 0 0 0,-4 0 0 15,1 0 0-15,0 0 0 0,-1 0 0 0,1 0 0 16,-1 0 0-16,1 0 0 0,-1 0 0 0,1 0 0 16,-4 0 16-16,4 3 7 0,-1-3 1 0,1 0 1 0,-1 3-25 0,-2-3 0 15,2 0 0-15,-3 6 0 0,0-6 0 0,4 3 0 16,-4-3 0-16,3 3 0 0,1 0 8 0,0 0-8 16,-1 0 8-16,1-3-8 15,-4 6-18-15,3-6-9 0,1 0-1 16,0 0-1-16,3 0 29 0,-4 0 0 0,1 0 0 0,-4 0 0 0,3 0 0 0,1-968 0 15,0 1936 0-15,-1-962 0 0,-3-6 0 0,4 0 0 16,-1 0 0-16,-2 5 0 0,2-5 0 16,1 0 0-16,-4 0 0 0,3 0 0 0,-3 0 0 0,0 0 0 15,4-5 0-15,-4 5 0 0,0 0 0 0,0 5 0 0,4-5 0 16,-4 0 0-16,0 0 0 0,3 0 0 16,-3 0 0-16,1 6 0 0,-1-6 0 0,3 0 0 0,-3 0 0 0,0 0 0 15,0 3 0-15,4-3 0 0,-4 0 0 0,0 6 0 16,-3-6 0-16,3 0 0 0,0 0 0 0,0 0 0 15,-4 0 18-15,4 0 10 0,0 0 1 0,0 0 1 16,4 0-30-16,-4 0 8 0,0 0-8 0,0 0 0 16,0 0 0-16,0 0 0 0,0 0 0 0,0 0 0 15,0 0 29-15,-3 0 3 0,3 0 1 0,-3 0 0 16,3 0-33-16,-4 3 0 0,4-3 0 0,-3 0 0 16,-1 3-44-16,-3-3-16 0,7 0-4 0,-3 3 0 15,-1 3 75-15,4 0 14 0,-3 0 3 0,-1-4 1 16,5 4-21-16,-5-6-8 0,-3 0 0 0,0 0 0 15,7 6-19-15,-3 0-9 16,3 0-3-16,0-6 0 0,0 0 31 0,0 3 0 0,-7-3 0 0,3 0 0 0,4 0 0 16,-3 0 0-16,0 0 0 0,3 0 0 0,-4 0 0 15,4 0 0-15,-7 0 0 0,0 0 0 16,0 0 0-16,0 0 0 0,4 0 0 0,3 0 0 16,-4-3 0-16,-3 3 0 0,0 0 0 0,4 3 0 0,3 0 0 0,-7-3 0 15,0 0 0-15,3 3 0 16,1-3 0-16,3 3 0 0,-3-3 0 0,-4 0 0 15,7 0 0-15,-4 3 0 0,1-3 0 0,-1 0 0 16,4-3 0-16,-3 3 0 0,-1 0 0 0,-3 0 0 0,4 0 0 16,-1 0 0-16,-3 0 0 0,7 0 0 15,-7 0 0-15,4 0 0 0,-1 0 0 0,-3 0 0 0,4 0 0 0,-4 0 0 16,3 0 0-16,-3 0 0 0,0 0 0 0,4 3 0 0,-4-3 0 0,0 0 0 16,7 3 0-16,-7-3 0 0,4 0 0 15,-4 0 0-15,0 0-20 0,0 0 1 0,3 3 1 16,-3-3 0-1,4 3-22-15,-1-3-5 0,1 2-1 0,-4-2 0 0,0 0 22 0,0 0 5 16,0 0 1-16,0 0 0 16,0 0-38-16,0 0-8 0,0 0-2 0,0 0 0 0,0 0-35 15,0-5-7-15,0-1-2 0</inkml:trace>
  <inkml:trace contextRef="#ctx0" brushRef="#br0" timeOffset="2712.112">21639 7325 477 0,'0'0'13'0,"0"0"4"16,0 0-17-16,0 0 0 0,-7 6 0 0,4 3 0 16,3-9 24-16,-7 6 0 0,7-6 1 0,-7 6 0 15,7-6-4-15,0 0-1 0,0 0 0 0,-7 0 0 16,7 0 2-16,0 0 0 0,0 0 0 0,-7 0 0 16,7 0 18-16,0 0 3 0,0 0 1 0,-7 0 0 0,7 0-13 0,0 0-3 15,0 0 0-15,0 0 0 16,0 0 0-16,0 0 0 0,0 0 0 0,0 0 0 0,0 0 15 15,0 0 2-15,-8-6 1 0,8 6 0 0,0 0-3 0,0 0-1 0,0 0 0 0,0 0 0 16,0 0-15-16,0 0-3 0,0 0-1 0,0 0 0 16,0 0-11-16,0 0-3 0,0 0 0 0,0 0 0 15,0 0-9-15,0 0 0 0,0 0 0 0,0 6 0 16,0 0 16-16,0 5 2 0,0-5 0 0,0 6 0 16,0-3-18-16,0 3 0 0,0-6 0 0,0 5 0 15,0 1 0-15,0-3 0 0,0 0 0 0,0 5 0 16,0 4 0-1,4-6 0-15,0 0 0 0,-4 2 0 0,3 4 0 0,1-6 0 0,-1-1 0 16,1 1 0-16,-4 3 13 0,3 3-1 0,1-1 0 0,-4-5 0 16,0 8-1-16,3-2-1 0,-3-6 0 0,0 3 0 15,0 2 26-15,-3-5 6 0,3 0 1 0,-4-3 0 16,4 2-30-16,-3-2-5 0,3 0-8 0,0-3 11 16,-4 0-11-16,4-6 10 0,0 0-10 0,0 6 10 15,0-6-10-15,0 0 0 0,0 0 0 0,0 0 0 16,0 0 0-16,0 0-12 0,0 0 0 0,0 0 1 15,0 0-77-15,0 0-16 0,4 0-4 0</inkml:trace>
  <inkml:trace contextRef="#ctx0" brushRef="#br0" timeOffset="3342.116">21795 7599 1036 0,'0'0'21'0,"0"0"7"0,0 0-28 0,-7 0 0 0,3-6 0 0,0 3 0 15,1-3 84-15,-1 3 11 0,1-3 2 0,-1-3 1 16,1 4-54-16,-1-1-10 0,1 0-2 0,-1 0-1 15,1 6 0-15,-1-6 0 0,4 6 0 0,0-6 0 16,-3 0-23-16,-1 0-8 0,1 1 0 0,3 5 0 16,0 0 0-16,0 0 0 0,0 0 0 0,0 0 0 15,0 0-26-15,0 0-5 0,-7 2-1 0,7-2 0 16,0 0 21-16,-7 3 11 0,7-3-12 0,-4 12 12 16,-3-6 0-16,3 0-8 0,4-6 8 0,-3 12 0 15,-1-6 0-15,1-1 0 0,-1 7 0 0,4-12 0 16,-3 6 0-16,3-6 0 0,0 0 12 0,0 0-3 15,0 9 29-15,0-3 6 0,3 6 0 0,-3-12 1 16,0 0-35-16,4 11-10 0,-1-11 0 0,-3 0 0 16,4 6 11-16,-4-6-3 0,3 0 0 0,-3 0 0 15,7 3-8-15,-3-3 0 0,3 3 9 0,-3-3-9 16,3 0 11-16,0-3-3 0,-4 0 0 0,4-3 0 16,0 6-8-16,0-11 0 0,0 11 0 0,0-6 0 15,-3 0 14-15,3-6-2 0,0 3-1 0,0-3 0 16,-3 7-11-16,-1-7 0 0,1 6 0 0,-1 0 0 15,-3 6 0-15,0 0 0 0,0 0 0 0,0 0 0 0,0 0-10 0,0 0-1 16,0 0 0-16,0 0 0 0,-3 12 0 0,-1 0 0 16,1-1 0-16,-1 1 0 0,1 3 11 0,3-3 0 0,-4-1 0 0,1-2 0 15,3 0 0-15,0 3 0 0,0 8 0 0,0-8 8 16,0-3 0-16,3 3 1 0,-3-1 0 0,4-5 0 16,-4 0 19-16,0-6 3 0,7 6 1 0,-7-6 0 15,0 0-32-15,3 6 0 0,-3-6 0 0,7 0 0 16,4 0 0-16,-4 0 0 0,4 0 0 0,-4-6 0 15,3 6-50-15,4 0-16 16,-3 0-3-16</inkml:trace>
  <inkml:trace contextRef="#ctx0" brushRef="#br0" timeOffset="4076.144">21735 8066 1190 0,'0'0'33'0,"0"0"9"0,0 0-34 0,0 0-8 0,0 0 0 0,0 0 0 15,0 0 53-15,-4 0 9 0,4 0 2 0,-7 3 0 16,7-3-10-16,-7 3-2 0,7-3 0 0,-11 0 0 15,11 0-43-15,-7 0-9 0,7 0 0 0,-7 0 0 16,0 0 0-16,0 0 0 0,0 3 0 0,7-3 0 16,-7 0 0-16,7 0 0 0,0 0 0 0,-7 3 0 15,7-3 0-15,0 0 0 0,-7 3 0 0,0 0 0 16,7-3 0-16,-4 9 0 0,4-9 0 0,-3 6 0 16,3-6 0-16,-7 5 15 0,7-5-3 0,0 6-1 15,0-6-11-15,0 0 0 0,0 0 0 0,0 0 8 16,0 0 0-16,0 0-8 0,0 0 12 0,0 0-4 15,0 0 5-15,3 6 1 0,-3-6 0 0,4 0 0 16,-4 0 14-16,7 6 2 0,-4 0 1 0,-3-6 0 16,4 3-31-16,3 6 0 0,-3-6 0 0,3 3 0 15,-4-1 0-15,1 7 0 0,-1-6 0 0,4 6 0 16,-3 0 0-16,-1-1 8 0,4-2-8 0,-3 9 0 16,3-6 0-16,-4-4 0 0,1 4 0 0,0 0 0 15,-1 0 0-15,1-1 0 0,-1-5 0 0,1 3 0 16,-1 3 0-16,1 0 0 0,-4-7 0 0,3 7 0 15,-3-6 0-15,0 6 0 0,0-6 0 0,0 0 0 16,0-6 9-16,0 6-1 0,0-6 0 0,-3 8 0 0,-1-2-8 0,1 6 12 16,-4-6-12-16,3 0 12 0,4-6-2 0,0 0 0 0,-7 0 0 0,0 6 0 15,7-6 2-15,-7 0 0 0,-4 0 0 0,4 0 0 16,0 0-4-16,0-6 0 0,0 0 0 0,-3 0 0 16,2 6-8-16,1-12 0 0,0 3 0 0,0 4-11 15,4-1-23-15,-4 0-5 16,3 0-1-16,1-6 0 0,3 6-105 0,0 0-22 15,0 0-4-15</inkml:trace>
  <inkml:trace contextRef="#ctx0" brushRef="#br0" timeOffset="4582.918">21929 8160 998 0,'0'0'20'0,"0"0"7"16,0 0-27-16,0 0 0 0,-7 6 0 0,0 0 0 15,0-6 66-15,-1 6 8 0,1-6 2 0,-3 12 0 0,3-9 16 0,-4 2 3 0,4 1 1 0,-3 0 0 16,2 0-44-16,1 0-8 15,4 0-1-15,-4 0-1 0,7-6-16 0,-7 6-3 0,3 5-1 16,4-11 0-16,-3 3-22 0,-1 3 0 0,4-6 0 0,-3 6 0 16,3 3 0-16,0 0 0 0,0-3 0 0,3-1 0 15,-3 1 0-15,4-6 0 0,-1 6 0 0,1 0 0 16,-1-6 0-16,1 3 0 0,-4-3 0 0,7 6 0 16,0-6 0-16,-4 0 0 0,5 0 0 0,-1 0 0 31,-4-6-24-31,4 3-8 0,0-3-3 0,-3 0 0 0,-1 0 19 0,4 6 4 0,-3-5 1 0,-4-1 0 15,3 0 11-15,-3 6 0 0,4-9 0 0,-4 9 0 16,0 0 0-16,0 0 0 0,0 0 0 0,0 0 0 16,0 0 0-16,0 0-8 0,0 0 0 0,0 0 0 15,0 0 8-15,0 0 0 0,0 0 0 0,0 15 0 16,3-9 0-16,-3-1 17 0,0 1-2 0,0 6-1 16,0-9 2-16,0 6 1 0,0-9 0 15,0 9 0-15,0-9-17 0,0 6 8 0,0-6-8 0,4 5 0 16,-4-5 12-16,0 0-12 0,0 0 12 0,7 6-12 15,0-12 0-15,0 6 0 0,4-5 0 0</inkml:trace>
  <inkml:trace contextRef="#ctx0" brushRef="#br0" timeOffset="4981.867">21985 7981 823 0,'0'0'16'0,"-3"-6"7"0,3 6-23 16,0 0 0-16,0 0 0 0,0 0 0 0,0-6 94 0,0 6 14 0,0-6 4 0,0 6 0 15,0 0-25-15,0 0-5 0,0 0-1 0,0 0 0 16,0 0-26-16,0 0-6 0,0 0-1 0,0 0 0 15,0 0-17-15,0 0-4 0,0 0-1 0,-4 12 0 16,8-6-2-16,-4 12-1 0,3-7 0 0,-3 10 0 16,4-3-11-16,-1 2-3 0,1 4 0 0,-1 5 0 15,1-5 3-15,-1 2 0 0,4 6 0 0,-3 4 0 16,-1-10-4-16,4 3-8 0,-3 4 12 0,-1-4-4 0,5-2-8 16,-5-4 10-16,-3 1-10 0,4-4 10 15,-1 4 9-15,1-7 1 0,-4 1 1 0,3-6 0 16,-3 3-35-16,4-10-7 0,-4-5-2 0,0 0 0 15,0 0-28-15,0 0-5 0,0 6-2 0,0-6 0 0,0 0 26 16,0-6 6-16,3-5 1 0,-3-4-472 16,0-3-95-16</inkml:trace>
  <inkml:trace contextRef="#ctx0" brushRef="#br0" timeOffset="5321.699">22116 7969 1006 0,'0'0'20'0,"0"0"7"0,0 0-27 0,-7 0 0 0,7 0 0 0,-7 6 0 16,3 6 90-16,0-6 13 0,1 0 2 0,-1 2 1 16,4 1-34-16,-3 6-6 0,3-9-2 0,0 6 0 15,0-1-29-15,0-2-7 0,3 0 0 0,-3 6-1 16,4-4 8-16,-1 7 1 0,5-3 1 0,-5-1 0 15,4 7-23-15,0-3-5 0,0-1-1 0,0 10 0 16,4-10-8-16,-1 1 8 0,-2 8-8 0,-1-5 8 16,0 3-8-16,0-1 0 0,0-2 0 0,-4 2 0 15,1 7 0-15,-1-13 0 0,1 10 8 0,-4-10-8 16,3 1 8-16,1-3-8 0,-4 2 0 0,0-5 8 16,0 0-8-16,0-3 12 0,0 2-12 0,0-5 12 0,0-6-12 15,0 0 10-15,0 0-10 0,0 0 10 0,0 0-22 16,0 0-5-16,0 0-1 0,0 0-534 15,0 0-108-15</inkml:trace>
  <inkml:trace contextRef="#ctx0" brushRef="#br0" timeOffset="5862.59">22359 8334 1190 0,'0'0'33'0,"0"0"9"0,0 0-34 0,0 0-8 0,0 0 0 0,0 0 0 16,0 0 72-16,0 0 12 0,0 0 2 0,0 0 1 16,0 0-38-16,0 0-7 0,0 0-2 0,0 0 0 15,0 0-12-15,0 0-2 0,0 0-1 0,0 0 0 16,4 6 2-16,-1-1 0 0,4-5 0 0,-3 6 0 15,3-6-16-15,0 0-3 0,-7 0-8 0,7 0 12 16,0 0-12-16,0 0 0 0,0 0 8 0,0 0-8 16,-3-6 0-16,3 6 0 0,-4-5-9 0,1 2 9 15,-4 3-24-15,7-6 2 0,-4 3 0 0,1-3 0 16,-4-3 22-16,3 3 0 0,-3 6-9 0,0-6 9 16,0 0 0-16,0 1 0 0,0 5 0 0,0 0 9 15,0-6-9-15,-3-3 0 0,3 9 0 0,0 0 8 16,-4-6-8-16,4 6 0 0,-3-3 0 0,3 3 0 15,-7-6 0-15,0 6 0 0,0-3 0 0,0 3 8 16,0 0-8-16,-1 0 0 0,1 3 0 0,0 3 0 16,-3-3 0-16,3 6 0 0,-4-3 8 0,4 0-8 15,4 5 13-15,-5 1-2 0,5 0-1 0,-1 0 0 16,4 2-10-16,-3 10-17 0,6-12 4 0,-3 8 1 0,4-2 12 0,-1-1 12 16,5-2-3-16,-5 3 0 0,4-1 4 0,0-5 1 15,0 6 0-15,0-9 0 0,4 2-4 0,-4-5-1 16,4 0 0-16,-4 0 0 0,3 3-9 0,1-3 8 15,-11-6-8-15,10 6 8 0,-3 0-8 0,-7-6 0 16,11 5 0-16,-11-5 0 16,14 0-84-16,-14 0-18 0,0 0-4 0</inkml:trace>
  <inkml:trace contextRef="#ctx0" brushRef="#br0" timeOffset="6724.472">22045 9036 1058 0,'0'0'23'0,"0"0"5"0,0 0 0 0,0 0 3 0,-11 0-31 0,4 0 0 0,0 6 0 0,-3-6 0 16,-1 6 23-16,1-6-2 0,-1 0 0 0,-3 6 0 15,3 0-2-15,1 3-1 0,-1-1 0 0,1 1 0 16,3 3 6-16,-4-6 2 0,4 6 0 0,-4-1 0 16,4-2 2-16,0 0 1 0,0 6 0 0,0-3 0 15,4-1 5-15,-4-5 1 0,3 6 0 0,0 3 0 16,4-4 6-16,-3 1 2 0,-1-6 0 0,4-6 0 15,0 0-15-15,0 0-2 0,0 0-1 0,0 0 0 0,0 6-9 16,0-6-1-16,4 6-1 0,-4-6 0 0,3 9-2 0,-3-9 0 16,4 3 0-16,3 0 0 0,0 2-4 0,0 1 0 15,0-6-8-15,-3 0 12 0,3 0-12 0,-7 0 0 16,7 0 8-16,0 0-8 0,0 0 0 0,-3-6-16 16,3 1 3-16,-4-1 1 0,1 3-2 0,-4 3 0 15,3-9 0-15,1 3 0 0,-1 3 4 0,1-3 1 16,-4 0 0-16,3 0 0 0,-3 6 9 0,0-5 0 15,4-1 0-15,-4 6-8 0,0 0 8 0,0-9 0 16,0 3 0-16,0 6-8 0,0 0 8 0,0 0 0 16,0 0-9-16,0 0 9 0,0 0-9 0,0 0 9 15,0 0-12-15,0 0 12 0,0 0-11 0,0 0 11 16,0 0-10-16,0 0 10 0,0 0-11 0,0 0 11 16,7 9-12-16,-4 3 12 0,1-7 0 0,-1 1-8 0,-3 0 8 15,4 3 0-15,-1 0 0 0,1 3 0 0,0-4 0 0,-1 4 0 16,4 0 0-16,0 0 0 0,-3 2 0 0,3 4 0 31,3-12-41-31,1 12-8 0,-1-10-2 0,-2 4-645 0</inkml:trace>
  <inkml:trace contextRef="#ctx0" brushRef="#br0" timeOffset="7122.382">21840 8722 964 0,'0'0'20'0,"-7"-6"5"16,7 6-25-16,-3-6 0 0,3 6 0 0,-4-3 0 15,4 3 84-15,-3-6 11 0,3 6 2 0,0 0 1 0,0 0 20 16,0 0 4-16,0 0 1 0,0 0 0 0,0 0-44 0,0 0-9 0,0 0-2 0,0 0 0 16,0 0-44-16,0 6-10 0,3 3-2 0,4-3 0 15,-3 6-12-15,3 5 0 0,4-2 8 0,-4 3-8 16,3-1 0-16,1 4 0 0,-1 2 0 0,1 1 0 15,0-4 0-15,3-2 0 0,-4 5 0 0,1-2 0 16,-1-3-32 0,5 5-13-16,-5-11-3 0,1 3-518 0,-1-4-104 0</inkml:trace>
  <inkml:trace contextRef="#ctx0" brushRef="#br0" timeOffset="8490.989">21780 9868 1250 0,'0'0'35'0,"0"0"9"0,0 0-36 0,0 0-8 0,0 0 0 0,0 0 0 15,0 0 67-15,0 0 11 0,0 0 2 0,0 0 1 16,0 0-26-16,0 0-6 0,0 0-1 0,0 0 0 15,0 0-25-15,0 0-6 0,0 0-1 0,0 0 0 16,4 12-16-16,-4-6 0 0,0 0 0 0,4 3 0 16,-4-3 0-16,3 5 0 0,1 1 0 0,-4 0 0 15,3-6 29-15,1 8 3 0,-1-2 0 0,1 3 0 16,-1 0-22-16,1 5-10 0,-1-2 10 0,-3 2-10 16,4-8 16-16,-1 6-2 0,-3-1-1 0,4-2 0 15,-4 3 2-15,0-1 0 0,0 1 0 16,0-6 0-16,-4 2-3 0,4 4 0 0,0-6 0 0,-3-3 0 15,-1 5 0-15,1-5-1 0,3 3 0 0,-4-6 0 16,4 0-11-16,0-6 10 0,0 0-10 0,-3 11 10 16,3-11-10-16,0 0 10 0,-4 3-10 0,4-3 10 15,0 0-2-15,0 0 0 0,0 0 0 0,0 0 0 16,-3 0 4-16,-4-3 1 0,3 3 0 0,-3-5 0 16,3-1-13-16,1 6 11 0,-4-6-11 0,0 6 10 15,0-12-10-15,0 3-11 0,0-3 3 0,0-5 0 16,0 5-8-16,-4-11 0 0,0 5-1 0,1 3 0 15,-1-14-16-15,1 8-3 0,-1-2-1 0,-3-7 0 16,7 4-20-16,-4-1-4 0,1 7-1 0,3-7 0 16,0 4-53-16,0 2-10 0,0-2-3 0,3 2-307 15,0 4-61-15</inkml:trace>
  <inkml:trace contextRef="#ctx0" brushRef="#br0" timeOffset="8768.782">21721 9689 1267 0,'0'0'28'0,"0"0"5"0,0 0 2 0,0 0 1 0,0 0-36 0,0 0 0 0,0 0 0 0,0 0 0 16,0 0 0-16,0-9 0 0,3-6 0 0,1 4 0 0</inkml:trace>
  <inkml:trace contextRef="#ctx0" brushRef="#br0" timeOffset="9348.817">22006 9986 907 0,'0'0'20'0,"0"0"4"0,0 0 0 0,0 0 2 0,0 0-26 0,0 0 0 0,0 0 0 0,-3-6 0 16,-1-12 85-16,4 10 12 0,-3-1 3 0,3 3 0 15,-4 0-12-15,4-3-1 0,-3 3-1 0,3 0 0 16,0 6-35-16,-4-5-7 0,-3-1-2 0,4 0 0 16,-1 0 14-16,4 6 4 0,0 0 0 0,-4-3 0 15,-3-3-34-15,4 3-6 0,3 3-2 0,-7 0 0 16,7 0-18-16,-7 0 0 0,7 0 0 0,-7 3 0 16,0-3 0-16,0 6-17 0,0-3 1 0,7-3 1 15,0 0 15-15,-4 6 0 0,-3 0 0 0,3 0 0 16,4 5 0-16,-3-5 0 0,3 3 0 0,-4-3 0 15,4 3 0-15,0-1 0 0,0 4 0 0,0 0 0 16,0-6 0-16,0-6 0 0,0 3 0 0,0 3 0 16,0 0-8-16,0-6 8 0,0 0 0 0,0 0-9 15,7 0 9-15,-3 3-8 0,3 2 8 0,-7-5-8 16,4-3 8-16,3 3 0 0,0 0 0 0,-4 3 0 0,4-3 0 0,0 0 0 16,-3-5 0-16,3-1 0 0,0 0-11 0,-4 0 11 15,1 0-13-15,0-6 5 0,-1 6-8 0,1-2-2 16,-4-1 0-16,3 3 0 15,-3-3-6-15,4 3-2 0,-4 6 0 0,0 0 0 0,0 0 16 0,0-6 10 16,0 0-12-16,0 6 12 0,-4-5 0 0,4 5 0 16,0 0 0-16,0 0 0 0,0 0 12 0,0 5 2 15,0 7 1-15,0-9 0 0,0 3 0 0,0 3 0 16,0 0 0-16,0 2 0 0,0 1 4 0,0-6 1 16,0 3 0-16,4 0 0 0,-4 2-8 0,0 4-2 0,3-9 0 15,-3-6 0-15,0 0-10 0,4 6 0 0,-4 6 9 16,3-9-9-16,1 2 0 0,-1 4 8 0,-3-3-8 15,0-6 0 1,7-3-48-16,-3-3-13 0,3-5-3 0,-4 2-744 0</inkml:trace>
  <inkml:trace contextRef="#ctx0" brushRef="#br0" timeOffset="9951.733">22073 9874 836 0,'0'0'24'0,"0"0"4"15,0 0-28-15,0 0 0 0,0 0 0 0,0 0 0 0,0 0 57 0,0 0 6 16,0 0 1-16,0 0 0 0,0 0 0 0,0 6 0 15,0-6 0-15,0 0 0 0,0 0-12 0,0 0-1 16,0 6-1-16,4 3 0 0,-1 3 1 0,1-7 0 16,-1 7 0-16,-3-3 0 0,4 0-12 0,-1 3-3 15,5-4 0-15,-5 10 0 0,1-12-4 0,-1 6-2 16,1-4 0-16,-1 10 0 0,1-12-11 0,-1 6-3 16,1-3 0-16,-1 2 0 0,1-2-5 0,-1 0-2 15,1 3 0-15,-4-12 0 0,0 0-9 0,0 0 0 16,0 6 0-16,3-1 0 0,-3-5 33 0,0 0 5 0,0 12 1 15,0-12 0-15,4-12-19 0,-4 12-3 0,0 0-1 0,0 0 0 16,0 0-5-16,-4-5-2 0,4-1 0 0,-3-9 0 16,-1 3-9-16,1-2 0 0,-1 11 0 0,4-9 0 15,-3 0 0-15,-1 3 0 0,4-2 0 16,-3 5 0-16,3-3 0 0,0 0 0 0,0-3 0 0,-4 0 0 16,4 7 0-16,0-1 0 0,-3-3 0 15,3 3 0-15,-4 0 24 0,4-6 2 0,0 7 1 0,0-7 0 16,-3 6-27-16,3 0 0 0,0 0 0 0,0-3 0 31,-4 3-16-31,4 1-9 0,0-1-2 0,0 6 0 0,0-6 41 0,0 0 8 0,0 0 2 0,4 0 0 16,-4-3-39-16,0 0-7 0,3 1-2 0,1 2 0 15,-4 0 24-15,3 0 0 0,1 0 0 0,-1-3 0 16,1 3-58-16,-4 6-4 0,0 0-1 0,3 0 0 16,8-2 39-16,-4 2 8 0,0-3 2 0,0 6 0 15,4 2-30-15,-4-2-7 0,3 0-1 0,1 9 0 16,-1-6-8-16,1 0-1 0,0 0-1 15,3 0-641-15</inkml:trace>
  <inkml:trace contextRef="#ctx0" brushRef="#br0" timeOffset="10726.698">22341 9918 1267 0,'0'0'28'0,"0"0"5"0,0 0 2 0,0 0 1 0,0 0-36 0,0 0 0 0,-3-6 0 0,3 6 0 16,0 0 58-16,0-5 5 0,-4-1 1 0,4-3 0 15,0 9-9-15,-3-6-2 0,3 0 0 0,-4 0 0 16,4 6-26-16,0 0-6 0,0 0-1 0,0 0 0 15,0 0 12-15,-3-9 1 0,-1 6 1 0,4 3 0 16,0 0-15-16,0 0-3 0,0 0-1 0,-7 3 0 16,0 0-15-16,0 6-10 0,4-3 2 0,-1 3 0 15,0 0 8-15,1 2-12 0,-1 1 12 0,1 0-12 16,3 3 12-16,-4-4 0 0,1 1 0 0,-1 0 0 16,4 3 14-16,-3 2-2 0,3 7 0 0,-4-12 0 15,4-1-4-15,0-5-8 0,0 0 11 0,0-6-11 0,0 9 0 16,0-9 0-16,0 0 0 0,4 6 0 0,-1 0 0 0,1 5 0 15,3-5 0-15,-4-6 0 0,-3 0 37 0,7-6 1 16,-3-5 0-16,3-1 0 0,-3 3-15 0,3 0-3 16,0 6-1-16,-4-6 0 0,4 1-6 0,0-4-1 15,0 6 0-15,0-6 0 0,1-2-12 0,-5 2 0 16,4 0-12-16,-3-6 12 0,-1 7 0 0,4-4 0 16,-3 3 0-16,-1-5 0 15,1-1-55-15,-1 3-7 0,1-2-2 0,-1-1 0 0,-3-6 76 0,0 4 16 16,0-4 2-16,0 4 1 0,0-4-31 0,-3 1 0 0,-1-1-11 15,1 4 11-15,-1-7-18 0,-3 4 4 16,0-1 1-16,0 1 0 0,0-4 2 0,0 7 1 0,0-4 0 16,0 6 0-16,0 7 1 0,3-7 0 0,-3 6 0 15,4 9 0-15,-1-3-7 0,4 6 0 0,0 0-1 16,0 0 0 0,0 0-18-16,0 0-3 0,-3 6-1 0,3 0 0 0,0 3 39 0,3 9 0 15,-3-7 0-15,0 7 0 0,4 3 0 0,-1 2 0 0,1 6 0 0,-4 4 0 16,3-7 10-16,1 10 10 0,-1-16 1 0,4 10 1 15,-3-1-12-15,-1-6-2 0,1 4-8 0,-4-7 12 16,4 4 6-16,-1 0 1 0,1-4 0 0,-4-2 0 16,3-1 5-16,1 4 0 0,-4-3 1 0,3-1 0 15,1-5-4-15,-4-6-1 0,0 6 0 0,0-4 0 16,3 4-6-16,1 0-2 0,-4-6 0 0,3 6 0 16,1-9-12-16,-1 8 11 0,1-2-11 0,-4 0 10 0,3-3-10 15,-3-6 0-15,4 6 0 0,-4-6 0 0,3 6-10 0,-3-6-4 16,0 0-1-16,0 0 0 15,0 0-31-15,0 0-6 0,0 0-2 0,0 0 0 16,0 0-130-16,4 0-25 0,-4 0-6 0,11-12-1 0</inkml:trace>
  <inkml:trace contextRef="#ctx0" brushRef="#br0" timeOffset="11100.254">22511 9939 1314 0,'0'9'37'0,"-4"-3"8"0,4-4-36 0,0-2-9 0,0 0 0 0,0 0 0 15,0 0 53-15,0 0 9 0,0 0 2 0,0 6 0 16,0-6-27-16,0 12-5 0,4-6 0 0,-4-6-1 16,3 6-20-16,-3-6-11 0,0 0 12 0,0 0-12 15,4 0 13-15,-4 6-4 0,3 0-1 0,1-3 0 16,-4 2-8-16,0-5 0 0,3 9 0 0,-3-9 0 15,0 0 20-15,0 0-2 0,0 0 0 0,0 9 0 16,0-3-117-16,0 0-23 0,0 6-5 0</inkml:trace>
  <inkml:trace contextRef="#ctx0" brushRef="#br0" timeOffset="11316.19">22458 9742 1094 0,'-4'6'46'0,"4"0"-37"15,0-6-9-15,0 6 0 16,-3-4 0-16</inkml:trace>
  <inkml:trace contextRef="#ctx0" brushRef="#br0" timeOffset="11930.145">22655 9857 1337 0,'0'0'28'0,"0"0"6"16,0 8-34-16,-3 4 0 0,3 0 0 0,0 0 0 16,-4-1 108-16,4-5 14 0,0 0 3 0,-3 3 1 15,3-3-66-15,0 3-14 0,3-3-2 0,-3 2-1 16,0 4-31-16,4-6-12 0,-4 0 11 0,0-6-11 0,3 3 10 0,1 3-10 0,-1 0 10 0,-3-3-10 31,0-3 16-31,0 0-4 0,0 0 0 0,0 0 0 16,0 0-12-16,0 0 0 0,0 0 0 0,0 0 0 15,0 0 0-15,8-3 0 0,-5 0 0 0,-3 3 0 16,0 0 0-16,0 0 0 0,4 3 0 0,-4-3 0 0,0 0 0 16,0 0 0-16,3 0 0 0,-3 0 0 0,0 0 33 0,7-3 1 0,-3-3 0 0,-1 0 0 15,-3-6-22-15,4 0-4 0,-1 1 0 0,-3-1-8 16,0 0 12-16,4-3-12 0,-4 10 12 0,0-10-12 15,-4 6 0-15,4 0 0 0,0-3 0 0,-3 7 0 16,3-1 13-16,0 6-4 0,0 0-1 0,0 0 0 16,0 0 1-16,0 0 0 0,0-6 0 0,0 6 0 15,0 0-9-15,0 0 0 0,0 0 0 0,0 0 0 16,0 0-12-16,0 0-2 0,7 6 0 0,0 0 0 16,0-1 14-16,3 1 0 0,1 6-10 15,0-3 10-15,-1 3 0 0,-3-6 0 0,0 5 0 0,0 1 0 16,0-3 0-16,0 0 0 0,1-3 0 0,-5 2 0 15,4 4 0-15,0-6 0 0,-3 0 0 0,-1 0 0 16,1 0 0-16,-1-3 0 0,1 2 0 0,-1-2 0 16,1 6-12-16,3-3 0 0,-4 0-1 0,5 6 0 15,-5-6 1-15,4-3 1 0,-3 2 0 0,3 4 0 16,-4-3-17-16,4-3-3 0,-3 0-1 0,-1 0 0 16,1 3-32-16,-4-6-8 0,7 0 0 0,-4 0-1 15,1 0-37-15,3 0-7 0,-3-6-2 16</inkml:trace>
  <inkml:trace contextRef="#ctx0" brushRef="#br0" timeOffset="49443.956">21093 7011 656 0,'0'0'13'0,"0"-6"5"0,0 0-18 0,-4 0 0 0,4 6 0 0,0 0 0 15,-3-6 16-15,-1 0 0 0,4 6 0 0,0-5 0 16,0 5-16-16,-4 0 0 0,4 0 0 0,-3-9 0 16,3 6-24-16,-4-6 2 0,4 3 0 0,0 6 0 15,0-6 12-15,0-6 10 0,0 12-13 0,4-5 5 16,-4-1 20-16,0-6 5 0,3 3 1 0,-3 3 0 15,4 0 7-15,-4 0 2 0,4 1 0 0,-1-1 0 16,-3-6 16-16,4 12 3 0,-1-6 1 0,-3-3 0 16,0 9 9-16,0 0 1 0,4-3 1 0,-4 3 0 15,0 0 5-15,-4-6 1 0,4 6 0 0,0-5 0 16,0-1-30-16,-3 3-6 0,3-3 0 0,0 6-1 16,0 0 8-16,0 0 1 0,0 0 1 0,0 0 0 15,0 0-22-15,0 0-5 0,0 0-1 0,0 0 0 16,0 0-9-16,0 0 0 0,0 0 0 0,0 0 8 15,0 0-8-15,0 0 0 0,0 0 0 0,0 0 0 16,0 0-8-16,0 9 8 0,0-9 0 0,0 8 0 16,0-2 0-16,0 3 0 0,0-3 0 0,0 0 0 15,0 6-12-15,0-12 12 0,-4 6-12 0,4-1 12 16,0 1 0-16,-3 3 0 0,3-3 12 0,0 0-4 16,0-6 4-16,-4 12 0 0,4-6 0 0,-4 5 0 0,4-5 2 0,0 0 1 15,0 6 0-15,0-3 0 0,0-3-15 0,0 5 11 16,-3-5-11-16,3 0 10 0,0 6-10 0,0-3 0 15,0 2 9-15,0 1-9 0,0 6 0 0,0-4 0 16,3-2 0-16,-3 6 0 0,0 0 0 0,0-7 0 16,4 4 0-16,-4 3 0 0,0-7 0 0,0 1 0 0,0 6 0 15,0-4 0-15,0-2 0 0,0 6 0 16,4-6 0-16,-4-1 0 0,0 4 0 0,0 3 0 0,0-7 0 16,0-2 0-16,0 9 15 0,0-6-2 15,0-1 0-15,-4 4 0 0,4 0 4 0,0 0 1 0,0-4 0 0,-4 1 0 16,1 0-5-16,3 0-1 0,-4-4 0 0,1 4 0 15,3 0 0-15,0-12 0 0,-4 6 0 0,4-6 0 16,0 0 8-16,0 0 0 0,0 0 1 0,0 0 0 16,0 0 7-16,0 0 0 0,0 0 1 0,0 0 0 15,0 0-10-15,0-12-3 0,0 6 0 0,4-9 0 16,-4 4-16-16,3 2 0 0,1 0 0 0,-1-9 0 16,1 7 0-16,0-1 0 0,-1 0 0 0,1-3 0 15,-1 4 0-15,-3-1 0 0,4-6 0 0,-1 9 0 16,1-2 0-16,-4-7 0 0,3 3 0 0,1 1 0 15,-4-1 0-15,0-3 0 0,3 1 0 0,-3 5 0 16,0-3 0-16,4-2 0 0,-4 5 0 0,0-6-9 16,0 4 9-16,0-4 0 0,0-3 0 0,0 10 0 15,0-13 0-15,0 12 0 0,0-8 0 0,0 2 0 16,0 6 0-16,0-5 0 0,0-1 0 0,0 3 0 0,0 4 0 16,3-7 0-16,1 6 0 0,-1 3 0 0,1-2 0 0,-1-7 0 15,1 6 0-15,0 3 0 0,-1 1-8 16,1-1 0-16,-1 3 0 0,1-6 0 0,-1 6-4 0,1 0 0 15,-1-3 0-15,1 1 0 0,-1-1 12 16,1 3-8-16,-1 0 8 0,1 0-8 0,3 0 8 0,-4 0 0 16,1 1 0-16,-1-7 0 0,1 6 0 0,0 0 0 0,-4 0 0 0,0 3 0 15,0 3 0-15,0 0 0 0,3-6 0 0,-3 6 0 16,0 0 0-16,0 0 0 0,0 0 0 0,0 0 0 16,0 0 0-16,0 0 0 0,0 0 0 0,0 0 0 15,-7-6 0-15,7 6 0 0,0 0 0 0,0 0 0 16,0 0 0-16,0 0 0 0,0 0 0 0,0 0 0 15,0 0 0-15,0 0 0 0,0 0 0 0,0 0 0 16,0 0-11-16,0 0 11 0,0 0-13 0,0 0 5 16,0 0 8-16,0 0 0 0,0 0 0 0,0 0 0 0,-7 12 0 0,7-12 0 15,-4 3 0-15,1 3 0 0,-1 3 0 0,4-3 0 16,-3 8 0-16,3-8 0 0,-4 6-19 0,4-6-1 16,-3 3-1-16,-1 5 0 0,4-5 21 0,-3 9 0 15,-1-6 0-15,1-1 0 0,-1 4 0 0,1 3 0 16,-1-6 0-16,1 5 0 0,-4 4 15 0,3 2 4 15,0-5 1-15,-3 8 0 0,4-2-20 0,-4-1 0 16,3 4 0-16,-3-7 0 0,4-2 0 0,-1 6 0 16,1-4 0-16,-1 10 0 15,4-13 0-15,0 4 0 0,-3-4 0 0,6 7 0 16,-3-9 0-16,0 2 0 0,0 1 0 0,-3 0 0 16,6-7 0-16,-3 10 0 0,0-9 0 0,4 5 0 15,-4 1 0-15,0-3 0 0,0 2 0 0,3 4 0 0,-3-1 10 16,0 7-2-16,4-12 0 0,-4 8 0 0,-4-5-8 0,4-1 8 15,0 4-8-15,-3 3 8 0,3-4-8 0,-4 1 8 0,1 5-8 16,3-2 8-16,-4 2-8 0,4-2 8 0,-3 2-8 0,3-2 8 16,0-4-8-16,0 4 0 0,3-1 0 0,-3-5 0 15,0 8 0-15,0-8 0 0,0 3 0 0,0-4 0 16,0 1 0-16,0 2 0 0,0-2 0 0,4 0 0 16,-4-7 0-16,0 1 0 0,0 0 0 0,0 3 0 15,0-4 0-15,3 7 0 0,-3-3 0 0,0-3 0 16,4 5 0-16,-4-5 0 0,3 6 0 15,-3-1 8-15,4-2-8 0,-4 3 0 0,0-4 0 0,0 10 8 16,0-13-8-16,3 7 0 0,-3 0 0 0,4-4 8 16,-4 4-8-16,0 0 0 0,0-4 0 0,0-2 0 0,0 0 0 15,0 0 0-15,0-1 0 0,3 4 0 0,-3 3 0 16,0-6 8-16,4 2 0 0,-4 7 0 16,0-6-8-16,3 8 0 0,-3-11 0 0,0 0 0 15,4 2 0-15,-4 4 0 0,0-6 0 0,0 2 0 0,0 4 0 0,0-6 0 16,0 0 0-16,0 2 0 0,0-2 0 0,0 0 0 15,0 0 0-15,-4-1 0 0,4 1 26 0,0 0 3 16,0 3 1-16,0-4 0 0,0 4-18 0,0-3-3 16,0-1-1-16,0 7 0 0,0-6-8 0,0-3 10 15,0 5-10-15,0-2 10 0,0 3 0 0,0-3 0 0,4 2 0 16,-1 1 0-16,1 0-10 0,-1 2 0 0,1-2 0 0,-4 3 0 16,4-1 0-16,-1 1 8 0,-3 3-8 0,4-4 0 15,-1 1 0-15,-3-3 0 0,4-4 0 0,-1 1 0 16,1 0 0-16,-4 5 0 0,3-8 0 0,-3 3 0 15,4-3 0-15,-4 6 0 0,3-4 0 0,-3 1 0 16,4-6 0-16,-4 9 0 0,0-4 0 0,3 1 0 16,-3-6 0-16,0 9 0 15,4-6 0-15,-4-1 0 0,3 4 0 0,-3-6 0 0,0 6 0 0,0 0 0 16,0-7 11-16,0 4-3 0,4 0-8 0,-4 6 12 16,0-3-12-16,0-7 0 0,3 7 0 0,-3 3 0 15,4 2 8-15,-4-5-8 0,3 0 0 0,1 6 0 16,-4-4 0-16,0 10 0 0,4-15 0 0,-4 8 0 15,3 1 0-15,-3 0 0 0,0-10 0 0,0 4 0 16,0 3 8-16,4 0-8 0,-4-10 0 0,0 7 0 16,0 0 0-16,0 0 8 0,0-3-8 0,0 2 0 0,3 1 0 0,-3 0 0 15,4-3 0-15,-4 2 0 0,3 1 0 16,-3 0 0-16,4 0 0 0,-1-6 0 0,-3 2 0 0,4 4 0 16,-1 0 0-16,-3-6 0 0,4 0 0 0,-1 5 0 15,-3-5 0-15,4 6 0 0,-1-3 0 0,1 3 0 16,-1-6 0-16,1 5 0 0,-4 1 0 0,3-3 0 15,1 6 0-15,-4-1 0 0,4 4 0 0,-1-9 0 16,1 5 0-16,-1 1 0 0,-3-3 0 0,4 3 0 16,-4-1 8-16,0-2-8 0,0 3 0 0,3-9 0 15,-3 11 0-15,0-8 0 0,0 3 0 0,0 0 0 16,4-1 0-16,-4 1 0 0,3-6 0 0,-3 6 0 16,4 2 0-16,-1-2 0 0,1 0 0 0,-1 0 0 15,-3-1 0-15,4 1 0 0,-1 3 0 0,1-9 0 16,-1 11 0-16,-3-11 0 0,4 3 0 0,-4 0 0 0,0 0 0 15,0 3 0-15,4-1 0 0,-4-2 0 0,0 3 0 0,0-3 0 16,0 5 0-16,0-2 0 0,0-6 0 0,0 6 0 16,0 0 0-16,0-4 8 0,0-2-8 0,-4 6 0 15,4-6 0-15,0 0 8 0,0-6-8 0,0 0 0 16,-4 9 8-16,4-9-8 0,0 0 0 0,0 8 9 16,0-2-9-16,0-6 0 0,0 0 0 0,0 6 8 15,0 3-8-15,0-9 0 0,0 6 0 0,0 6 0 16,0-12 0-16,0 6 0 0,4-1 0 0,-4-5 0 15,0 6 0-15,0 0 0 0,0 3-9 0,4-3 9 16,-4-6 0-16,0 12 0 0,3-7 0 0,-3 1 0 16,4 0 0-16,-4 0 0 0,3 3 0 0,-3 0 0 15,0-9 0-15,0 6 0 0,4 2 0 0,-4-2 0 16,0-6 0-16,0 6 0 0,3 6 8 0,-3-6-8 16,0-6 0-16,0 6 0 0,0-6 0 0,0 9 0 15,0-4 0-15,4 1 9 0,-4 6-9 0,0-6 8 0,0-6 6 0,0 6 1 16,0 0 0-16,0 3 0 0,0-4 3 0,0 4 1 15,0-9 0-15,0 6 0 0,0-6-7 0,0 6 0 16,0 9-1-16,0-9 0 0,0-1-11 0,0 1 10 16,0-6-10-16,0 9 10 0,0 3-10 0,0-6 0 15,0 6 0-15,3-7 8 0,-3-5-8 0,0 6 0 0,0 0 0 16,4 6 0-16,-4-6 0 0,0 0 0 16,0 3 0-16,3-4 0 0,-3 7 0 0,0-6 0 15,0 6 0-15,0-6 0 0,0 0 0 0,0 2 0 16,0 1 0-16,0 6 0 0,0-9 8 0,0 0-8 0,0 2 8 15,0 1-8-15,0-3 15 0,0 6-3 16,0-3 0-16,0 3 0 0,0-7-3 0,0 1-1 0,0 6 0 16,0-3 0-16,0 0-8 0,0-1 0 15,0 4 0-15,0 0 8 0,0-6-8 0,0 3 0 0,0 2 0 0,0-2 8 16,0 6-8-16,0-3 0 0,0-6 0 0,4 5 0 16,-4 4 0-16,0-3 0 0,3 0 0 0,-3-7 0 15,0 1 0-15,0 0 0 0,0 3 8 0,0-3-8 16,0-6 0-16,4 9 0 0,-4 0 0 0,3 2 8 15,-3-11-8-15,0 6 0 0,0 6 0 0,0-3 0 16,0-9 0-16,0 6 0 0,0 3 8 0,0-9-8 16,0 0 0-16,0 0 0 0,0 14 0 0,0-14 0 15,0 0 0-15,0 6 0 0,0 0 0 0,0 9 0 0,0 8 0 0,0-5 0 16,0 2 0-16,0-8 0 0,0 6 0 0,0-6 0 16,0-1 0-16,0 4 0 0,0-3 0 15,0 5 0-15,4-5 0 0,-4-3 0 0,0 3 0 0,0 0 0 16,0-1 0-16,0-5 0 0,0 6 0 0,0-6 0 15,0 0 0-15,0 2 0 0,0-2 0 0,0-6 8 16,0 6-8-16,0 6 0 0,0-12 0 16,-4 6 8-16,4-6-8 0,0 6 0 0,0 0 9 0,0-6-9 15,0 0 10-15,0 8-10 0,0-8 8 0,0 6-8 16,0 0 0-16,0-6 9 0,0 9-9 0,0-3 0 16,0-6 0-16,0 6 0 0,0 3 0 0,0 2 0 15,0-11 0-15,0 6 0 0,0 0 0 0,0 0 0 0,0 0 0 16,-3 0 0-16,3 6 0 0,0-4 0 0,0-2 0 15,0 0 0-15,0 3 0 0,0-3 0 0,3 3 0 0,-3-3 8 16,0 2-8-16,0-2 10 0,0 0-10 0,0 0 10 16,0 6-10-16,0-974 0 0,0 1938 0 0,0-967 8 15,0-3-8-15,0 3 0 0,0 3 0 0,0-6 8 16,0 2-8-16,0 1 0 0,0-3 0 0,0 0 0 16,0 6 0-16,0-3 8 0,0-4-8 0,0 1 0 15,-3 0 0-15,3 0 0 0,0 6 0 0,0-6 0 16,0 3 0-16,0 2 0 0,3-5 0 0,-3 6 0 15,0-6 0-15,0 3 0 0,0-1 0 0,0 1 0 16,4 3 0-16,-4 0 0 0,3-3 0 0,-3-1 0 16,0 1 0-16,0 0 0 0,4 6 0 0,-4-9 0 15,0 5 0-15,0-5 0 0,0 0 0 0,0 6 0 16,0-6 0-16,0 3 0 0,0-9 0 0,0 0 0 16,0 6 8-16,0-6-8 0,0 0 0 0,0 0 8 15,0 0-8-15,0 0 8 0,-4 5-8 0,4-5 8 16,0 0-8-16,0 0 8 0,0 0-8 0,0 0 8 15,0 0-8-15,0 0 0 0,0 0-10 0,0 0 10 16,0 6 0-16,0-6 0 0,0 0 0 0,0 0 10 16,0 0-10-16,0 12 0 0,4-6-10 0,-4-6 10 15,0 0 0-15,0 0 0 0,0 0 0 0,0 6 0 16,0-6 0-16,0 0 0 0,0 0 0 0,0 0 0 16,0 6 0-16,0-6 0 0,0 0 0 0,0 0 0 0,0 0 0 15,0 0 0-15,0 0 0 0,0 0 0 0,0 0 0 0,0 0 0 16,0 0 0-16,0 6 0 0,0-6 0 0,0 0 0 15,0 0 0-15,0 0 0 0,0 0 0 0,0 0 0 16,0 0 0-16,0 0 0 0,0 0 0 0,0 0 0 16,0 0 0-16,0 0 0 0,0 0 0 0,0 0 0 15,0 0 0-15,0 0 0 16,0 0 0-16,0 0 0 0,0 0 0 0,0 0 0 0,-4 5 0 0,4-5 0 0,0 0 0 0,0 0 0 16,0 0 0-16,0 0 0 0,0 0 0 0,0 0 0 15,0 0 0-15,0 0 0 0,0 0 0 0,0 0 0 16,0 0-8-16,0 0 8 0,0 0 0 0,0 0-9 15,0 0-3-15,0 0-1 0,0 0 0 0,0 0 0 16,0 0-28-16,0 0-6 0,0 0-1 16,0 0 0-16,0 0 39 0,0 0 9 0,0 0 0 0,0 0 0 15,0 0-28-15,0 0-4 0,0 0-1 0,0 0 0 16,0 0-20-16,0 0-4 0,0 0-1 0,0 0 0 16,0 0-15-16,0 0-3 0,-3-3-1 15,-1-2 0-15,4 2-15 16,-7-6-2-16,7 6-1 0,-3-3 0 0,3 0-133 15,-4 0-28-15</inkml:trace>
  <inkml:trace contextRef="#ctx0" brushRef="#br0" timeOffset="59850.832">21481 7061 190 0,'0'0'0'0,"0"0"11"15,3-6-11-15,1 0 0 0,-1 0 0 0,1 6 0 16,-4 0 8-16,3-6 0 0,-3 6 0 0,0 0 0 0</inkml:trace>
  <inkml:trace contextRef="#ctx0" brushRef="#br0" timeOffset="60535.18">21378 6931 590 0,'0'0'26'0,"0"0"6"0,0 0-32 0,0 0 0 16,0 0 0-16,0 0 0 16,0 0 15-16,0 0-3 0,0 0-1 0,0 0 0 0,0 0-3 0,0 0-8 15,0 0 12-15,0 0-4 0,0 0 0 0,0 0-8 16,0 0 12-16,0 0-4 16,0 0-8-16,0 0 8 0,0 0-8 0,0 0 8 0,0 0-8 0,7 0 0 15,-7 0 0-15,4 6 0 0,-1 0 0 0,-3 0 0 16,0-6 0-16,4 6 0 0,-4-6 0 0,0 0 0 0,4 9 0 0,-4-9 0 15,0 0 9-15,0 0 0 0,0 0 0 0,0 0 0 16,0 0 17-16,0 0 3 0,0 0 1 0,0 0 0 16,3 6-3-16,-3-6-1 0,0 0 0 0,0 0 0 15,7-3-6-15,-7 3 0 0,4 0-1 0,-4 0 0 16,0 0-10-16,0 0-1 0,7-3-8 0,-7 3 12 16,0 0-12-16,0 0 0 0,0 0 0 0,0 0 0 15,0 0 0-15,0 0 0 0,0 0 0 0,0 0 0 16,7 3 0-16,-7-3 0 0,3 9 0 0,-3-9 0 15,7 0 0-15,-3 5 0 0,-1-5 0 0,-3 0 0 16,0 0-8-16,7 6 8 0,-7-6 0 0,7 0 0 16,-7 0 0-16,0 0 0 0,4 0 0 0,-4 0 0 15,7 0-12-15,-7 0 4 0,7-6 8 0,-3 6-13 16,3-5 13-16,-7 5 16 0,7 0-3 0,-4-6-1 16,4 3-35-16,0 0-7 0,0 0-2 0</inkml:trace>
  <inkml:trace contextRef="#ctx0" brushRef="#br0" timeOffset="61869.842">21597 6976 327 0,'0'0'0'0,"0"0"14"0,0 0-4 0,0 0 0 0,0 0-10 0,-7 0 0 0,0 0 0 0,7 0 0 16,0 0 19-16,-7 0 1 0,7 0 1 0,0 0 0 16,0 0-21-16,0 0 0 0,0 0 0 0,0 0 0 15,0 0 0-15,-7 0-8 0,7 0 8 0,0 0 0 16,0 0 0-16,0 0-8 0,0 0 8 0,0 0 0 15,0 0 0-15,0 0 0 0,0 0 0 0,0 0 0 16,0 0 0-16,0 0-10 0,0 0 10 0,0 0 0 16,0 0 0-16,0 0 0 0,0 0 0 0,0 0 0 15,0 0 0-15,0 0 0 0,0 0 0 0,0 0 0 16,0 0 0-16,0 0 9 0,0 0-9 0,0 0 8 0,7 0-8 0,-7 0 0 16,0 0 0-16,7-6 0 0,-4 3 0 0,-3 3 0 15,0 0 0-15,0 0 0 0,8 0 10 0,-1-3 0 16,-7 3 0-16,7-3 0 0,-7 3 10 15,0 0 1-15,0 0 1 0,0 0 0 0,0 0-8 0,7 0-2 16,-7 0 0-16,7 3 0 0,-7-3 7 0,10 0 1 16,-10 0 0-16,7-3 0 15,0-3 14-15,1 3 3 0,-1 0 1 0,-7 3 0 0,7 0-14 0,3 0-4 16,-3-6 0-16,-7 6 0 0,7 0-12 0,4 0-8 16,-4-6 8-16,4 6-8 15,-11 0 0-15,7 6 0 0,-7-6 0 0,7 0-8 0,-7 0-10 0,0 0-2 16,10 0 0-16,-10 0 0 0,0 0 0 0,0 0 0 15,0 0 0-15,7 9 0 0,-7-9 0 0,0 0 0 16,0 0 0-16,0 0 0 16,0 0 5-16,0 0 1 0,0 0 0 0,0 0 0 0,4 9 14 0,-4-9 0 0,0 0 0 15</inkml:trace>
  <inkml:trace contextRef="#ctx0" brushRef="#br0" timeOffset="62372.677">21812 6931 597 0,'0'0'12'0,"0"0"4"0,0 0 0 0,0 0 2 0,0 0-18 0,0 0 0 0,0 0 0 15,0 0 0-15,0 0 32 0,0 0 4 0,0 0 0 0,0 0 0 16,0 0-36-16,7 0 0 0,-3 6 0 0,-1 0 0 0,4-6 8 0,0 6-8 15,1-6 0-15,2 0 0 0,1 0 0 0,3-6-17 16,0 0 1-16</inkml:trace>
  <inkml:trace contextRef="#ctx0" brushRef="#br0" timeOffset="63769.345">21400 7099 309 0,'0'0'8'0,"0"0"4"0,0 0-12 0,0 0 0 0,0 0 0 0,0-9 0 0,0 9 37 0,-4-6 6 16,4 6 1-16,0-6 0 16,4 1-36-16,-4 5-8 0,0-6 0 0,0 6 0 15,0 0 0-15,0 0 0 0,0 0 0 0,3-6 0 0,1-6 0 0,-4 12 0 16,0 0 0-16,0 0 0 16,0 0 0-16,0 0 0 0,0 0 0 0,0 0 0 0,0 0 0 0,0 0 0 15,0 0 0-15,0 0 0 0,0 0 0 0,0 0 0 16,0 0 0-16,0 0 0 0,0 0 8 0,0 0 0 15,0 0 0-15,0 0 0 0,0 0 29 0,0 0 6 16,0 0 1-16,0 0 0 0,7 0-20 0,-7 0-3 16,0 0-1-16,0 0 0 0,0 0 20 0,7 0 3 15,-7 0 1-15,7 0 0 16,0 0-20-16,-7 0-4 0,10 0-1 0,-3 0 0 0,0 0 11 16,-7 0 2-16,8 0 1 0,2 0 0 15,-3 0-7-15,0-6-2 0,-7 6 0 0,7 0 0 16,4 0-12-16,-1 0-4 0,1 0 0 0,-4 0 0 0,0 0-8 0,-7 0 0 15,11 0 0-15,-4 0 0 0,3 0 0 0,-10 0 12 0,7 0-12 0,-7 0 12 16,0 0-12-16,11 6 0 0,-11-6 0 0,7 6-11 16,4 0 11-16,-11-6 0 0,7 6 0 0,-7-6 0 15,0 0 0-15,0 0 0 0,10 6 0 0,-10-6 0 16,7 2 0-16,-7-2 0 0,11 3 0 0,-11-3 0 16,11 3 0-16,-11-3 0 0,10 3 0 0,-10-3 0 15,0 0 0-15,0 0 0 0,7 0 0 0,-7 0 0 16,11 3 0-16,-1-6 0 0,-3 3 0 0,4-3 0 15,0 0 0-15,-1 0 0 0,4 3 0 0,-7-2 0 16,4 2 0-16,-1-6 0 0,1 6 0 0,3-6 0 0,-3 6 9 0,-1-6-9 16,4 0 12-16,-3 0-12 0,0 6 0 0,-1-6 0 15,1-3 0-15,-1 6 0 0,1-2 0 0,0 2 0 16,-4-3 0-16,3 6 0 16,-3-12 0-16,0 12 0 0,0-6 0 0,0 0 0 15,0 0 0-15,0 1 0 0,1 5 0 0,-1-9 0 0,-4 6 8 0,-3 3-8 16,7-3 0-16,0-3 0 0,-3 0 0 0,-4 6 0 15,7 0 0-15,-7 0 0 0,7-6 0 0,-7 6 0 16,0 0 0-16,7 0 0 0,-7 0 10 0,7-6-10 16,0 6 8-16,-7 0-8 0,11-6 0 0,-1 6-17 15,-3 0 2-15,0 0 1 0,4 0 14 0,-1-5 0 16,-2 5 0-16,2-6-9 0,4 6-4 0,0 0-1 16,0-6 0-16,1 0 0 15,-1 0-10-15,3 3-1 0,-3 0-1 0,4 0 0 16,0-3-7-16,-1 6-2 0,1-6 0 0,-4 1 0 0,0-1 19 0,0 6 4 0,0-12 1 0,-3 6 0 15,0 6 11-15,-1-6 0 0,-3 3 0 0,4 0 0 32,-1 3-36-32,1-3-1 0,0 0-1 0,-4 0 0 0,3 3-1 15,1 0 0-15,-1-2 0 0,-3 2 0 0,4-3 12 0,0 3 3 0,-1-3 0 0,4-6 0 16,-3 9 24-16,3 0 0 0,0-6 0 0,0 6 0 16,0-6 0-16,0 6 0 0,1-6 12 0,-1 6-4 15,7-6 2-15,-4 6 1 0,-2-9 0 0,2 9 0 16,1-2-11-16,-4-1 10 0,0 3-10 0,0 0 10 15,4 0-10-15,-8 0 0 0,1 0 0 0,0 3 0 16,-1-1 0-16,1-2 0 0,-4 3 0 0,3 3 0 0,1-6 0 0,-4 6-12 16,0-6 2-16,0 6 1 15,0 0-20-15,0-6-4 0,4 6-1 16,-4-6 0-16,0 9-31 0,4-6-7 0,-1-3 0 0,4 3-1 16,0-1 26-16,0-2 6 0,1 0 1 0,2 0 0 0,4-2 40 0,0-1 9 15,1 3 2-15,-5-3 0 0,4 3 73 0,1 0 14 16,2-3 3-16,-2 3 1 0,-1-6-69 0,0 6-13 15,-4 0-4-15,1 0 0 0,0 0-16 0,-4 6 0 16,0-3 8-16,0 0-8 0,0-3 0 0,0 0 0 16,0 0 8-16,-3 3-8 0,3-1 0 0,0-2 0 15,0 0 0-15,-3 3-9 16,3 0-31-16,-3 0-5 0,-1-3-2 0,1 3-122 0</inkml:trace>
  <inkml:trace contextRef="#ctx0" brushRef="#br0" timeOffset="64240.396">23809 6999 326 0,'7'12'14'0,"0"-12"-14"0,0 6 0 0,0 2 0 16,4-2 0-16,-4 6 0 0,0-6 0 0,3 6-137 16</inkml:trace>
  <inkml:trace contextRef="#ctx0" brushRef="#br0" timeOffset="170035.566">28441 7137 660 0,'3'-3'18'0,"1"3"6"0,-4 0-24 0,0 0 0 0,4 0 0 0,-4 0 0 16,0 0 22-16,0 0 0 0,0 0 0 0,0 0 0 16,0 0 5-16,0 0 1 0,0 0 0 0,0 0 0 15,0 0 16-15,0 0 3 0,-8 6 1 0,1 6 0 16,4-3-4-16,-1 2 0 0,1 1 0 0,-1-6 0 15,1 9-25-15,-1-3-6 0,1-1-1 0,-1 7 0 16,4-12-3-16,-3 6-1 0,-1-1 0 0,4-2 0 16,0 3 16-16,0 0 4 0,0-6 0 0,0 2 0 15,-3 1-4-15,3 6 0 0,0-9 0 0,-4 6 0 16,4-1-6-16,0 4-2 0,-3-3 0 0,3 5 0 16,-4 7 10-16,0-6 2 0,-3 8 0 0,4-5 0 15,-1 14-16-15,-3-6-4 0,4 4 0 0,-1 2 0 16,1 9 4-16,-4 0 0 0,0-3 0 0,-4 6 0 15,4 0 0-15,-4 3 0 0,1-9 0 0,-1 4 0 16,1 5 21-16,3-6 5 0,0-6 1 0,3 3 0 16,-3-3-31-16,3-2-8 0,1-7 0 0,3-3 0 15,0 1 0-15,0-10 8 0,3 1-8 0,1-6 0 16,0-3 0-16,-1-3-12 0,-3-6 2 0,4 0 0 16,3-3-37-16,3-3-7 0,1 0-2 0</inkml:trace>
  <inkml:trace contextRef="#ctx0" brushRef="#br0" timeOffset="172043.879">26882 8128 306 0,'0'0'8'0,"0"0"3"0,0 0-11 0,0 0 0 0,0 0 0 0,0 0 0 16,0 0 0-16,0 9 0 0,-4-3 0 0,1 2 0 15,3 1 0-15,-4-3 0 0,1 6 0 0,3 0 0 16,0-6 12-16,-4 2 1 0,4-2 0 0,0-6 0 16,0 0 9-16,0 0 2 0,0 0 0 0,0 0 0 15,0 0 44-15,0 0 10 0,0 0 2 0,0 0 0 16,0 12-25-16,0-12-5 0,0 0-1 0,0 0 0 15,0 0-1-15,0 0-1 0,0 0 0 0,0 0 0 16,0 0-12-16,0 0-3 0,0 0 0 0,0 0 0 16,4 6 10-16,-4-6 2 0,0 12 0 0,3-6 0 15,-3-1-29-15,4 7-6 0,-4 0-1 0,3 3 0 16,1 2-8-16,-4 4 8 0,3 2-8 0,1 1 8 16,-1 2 4-16,1 10 1 0,-1 2 0 0,4 0 0 15,-3-3-1-15,3 9-1 0,0-2 0 0,-3 2 0 16,3 0-11-16,0 0 0 0,0 0 0 0,-4 3 0 15,4-9 8-15,0 3 0 0,-3-2 0 0,3-4 0 16,-4 3-16-16,1 0-4 0,0 1-1 0,-4-4 0 0,3-6 13 16,-3 4 0-16,0-7 0 0,0 3 0 0,0-5 21 0,-3-6 11 0,-1 2 1 15,0 4 1-15,4-7-34 0,-3 4 0 0,-1 2 0 16,4-11 0-16,0 9-9 0,-3-4-9 0,3-5-2 16,0 3 0-1,0-6-54-15,3-1-11 0,1-2-3 0</inkml:trace>
  <inkml:trace contextRef="#ctx0" brushRef="#br0" timeOffset="172859.031">27993 8519 787 0,'-4'18'22'0,"1"-7"6"15,-1 1-28-15,1 0 0 0,-1-6 0 0,4 0 0 16,0 2 34-16,0-2 2 0,0 6 0 0,0-6 0 15,0 0 16-15,4 0 3 0,-4 3 1 0,3-4 0 16,1 7-16-16,-1 0-4 0,-3 0 0 0,7 2 0 0,-3 1-3 0,0 0-1 16,3 2 0-16,-4 1 0 0,4 3-32 0,-3 2 0 15,-1-2 0-15,1 8 0 0,-1-2 0 0,-3 8 0 16,0-3 0-16,0 3 0 0,-7 1 12 0,4 8 1 16,-4-6 1-16,0 6 0 0,3-3-5 0,-3 3-1 15,3-5 0-15,4-4 0 0,-3 3-8 0,3 0 0 16,0 4 0-16,0-16 0 0,0 9 0 0,3-11-17 15,1 2 4-15,0-2 1 16,-1 2-39-16,-3-2-7 0,4-1-2 0,-1 4 0 16,-3-10-40-16,4 4-8 0</inkml:trace>
  <inkml:trace contextRef="#ctx0" brushRef="#br0" timeOffset="-161007.851">26462 8099 787 0,'-4'0'22'0,"1"0"6"16,-4-6-28-16,3 6 0 0,-6-12 0 0,3 6 0 15,3-3 85-15,1 3 12 0,-5 0 3 0,5 1 0 16,3-7-42-16,-4 6-8 0,1-3-2 0,-1 3 0 16,1 3-7-16,3-3-1 0,0 6-1 0,-4-3 0 15,4 3 1-15,0 0 1 0,-3-5 0 0,3 5 0 16,0 0-1-16,-4 0 0 0,4 0 0 0,0 0 0 0,0 0-10 0,0 0-2 0,0 0-1 15,0 0 0-15,0 0-11 16,0 0-3-16,0 0 0 0,0 0 0 16,0 0 3-16,0 0 0 0,0 0 0 0,0 0 0 15,0 0 19-15,0 0 4 0,0 0 1 0,0 0 0 16,0 0-15-16,4-12-2 0,-4 6-1 0,0 6 0 16,7 0-11-16,-7 0-3 0,10-6 0 0,-3 6 0 0,1 0-8 0,2-6 0 0,-3 6 0 15,4 0-11-15,-1 6 11 0,4-6 0 0,-3 0 0 0,3 6 0 16,4-6 0-16,-4 6 0 0,4-6 0 0,-1 12 0 15,-3-12 0-15,4 5 0 0,0 1 0 0,-1 0 0 16,1 0 0-16,3 3 0 0,-3-9 0 0,3 12 0 16,0-6-8-16,0-1 0 0,4 1 0 0,0 3 0 15,-4-6 8-15,3 0 0 0,1 0 0 0,0 0 0 16,-1 0 0-16,1 6 0 0,3-3 0 0,-3-1 0 16,3 1 0-16,-3 0 0 0,0 0 0 0,-1 0 0 15,-2 6 0-15,-1-3 0 0,0-4 0 0,-3 1 0 16,-1 6 0-16,1-6 0 0,-4 0 0 0,4 0 0 15,-4-3 21-15,3 2 10 0,1-2 1 0,-4 0 1 16,0 0-25-16,4-3-8 0,-4 0 0 0,4 0 0 16,-1 3 12-16,4-3-4 0,1 3 0 0,-1-3-8 15,0 3 12-15,4-3-12 0,-4 0 12 0,3-3-12 16,-2 3 8-16,2 0-8 0,-3-3 0 0,4 3 0 16,-4 0 9-16,0 0-9 0,1 0 0 0,2 3 9 15,-2-3-9-15,-1 0 0 0,0 3 9 0,0 3-9 16,-3-6 0-16,-4 6 9 0,3 0-9 0,1-6 0 15,-4 6 0-15,4 0 0 0,-4-1 0 0,0-5 0 0,0 6 10 16,0-3-2-16,0 3 0 0,-3 3 0 0,3 0-8 16,-3-3 0-16,-1-6 0 0,4 5 0 0,-3 1 0 0,-1 0 0 15,-2 0 0-15,2 3 0 0,1-3 0 0,-1 0 0 16,-3 0 0-16,4-1 0 0,-1 1 0 0,-2 0 0 0,2 0 0 16,1 6 0-16,-1-12 28 0,1 3 1 15,-1 0 0-15,1 0 0 0,0 0-29 0,-1 0-8 0,1 0-1 16,3-1 0-16,0 1 17 0,-3-3 3 15,3 3 1-15,0 3 0 16,0-6-12-16,-3 6 0 0,3 0 0 0,0-6 0 0,0 6 0 0,0-6 0 0,4 6 0 0,-4 0 0 16,3-6 0-16,1 5 0 0,0 1 0 0,3-3 0 15,-4 3 0-15,1 6 0 0,3-6 0 0,-3 0 0 16,3-6 0-16,-3 6 0 0,3-1 0 0,-4 1 0 16,1-6 8-16,0 3 0 0,-1 0 0 0,1 6 0 15,-4-6-8-15,-3 0 0 0,3 0 0 0,-4 0 0 16,-2 3 0-16,-1-6 0 0,3 6 0 0,-3-1 0 15,-3-5 0-15,-1 6-11 0,-3-6 3 0,0 0 0 16,0 6-45-16,0-6-9 0,0 0-2 0,-3 6 0 16,-4 0-179-16,0 0-36 0,-7 3-7 0,-1-3-2 15</inkml:trace>
  <inkml:trace contextRef="#ctx0" brushRef="#br0" timeOffset="-158802.823">26250 9154 676 0,'0'0'14'0,"0"0"3"0,0 0-17 0,0-6 0 0,4 0 0 0,-4 6 0 15,0 0 56-15,0 0 7 0,0 0 1 0,0 0 1 16,0 0 2-16,0 0 0 0,0-6 0 0,0 6 0 16,0 0-11-16,0 0-3 0,0 0 0 0,0 0 0 15,0 0-36-15,-4 6-7 0,4 6-2 0,-3-6 0 16,3 6 4-16,0-7 0 0,0 1 0 0,0 0 0 15,0-6 14-15,0 9 3 0,0-9 1 0,0 6 0 16,0-6 10-16,3 6 1 0,1 6 1 0,-4-12 0 16,3 5 2-16,-3-5 0 0,7 0 0 0,-7 0 0 15,7 6-12-15,-7-6-3 0,7 0 0 0,-7 0 0 16,7 0 4-16,-3 6 1 0,3-6 0 0,0 0 0 16,0 6-20-16,0-6-4 0,0 0-1 0,0 3 0 15,0-3-9-15,4 6 0 0,-4-3 0 0,0 6-11 16,4-6 11-16,-4 5 0 0,3-2 8 0,1 0-8 15,-1 0 0-15,-2 0 0 0,2 0 0 0,1 0 0 16,-1 0 0-16,1-4 0 0,3 1-10 0,-3 3 10 16,-1-3 0-16,1-3 0 0,-1 6 0 0,1-6 0 15,-1 0 8-15,1 6 3 0,-4-6 0 0,0 0 0 16,0 0 9-16,0 6 3 0,0 0 0 0,-3 0 0 16,3-6 1-16,-4 0 1 0,-3 0 0 0,7 6 0 0,-3-4-15 0,0 1-10 15,3 3 12-15,-4-3-12 0,1 3 16 0,3-3-4 16,0 6-1-16,-4-3 0 0,4-6-11 0,0 6 12 15,0-6-12-15,1 6 12 0,-1-6-12 0,0 5 0 16,0-5 9-16,0 6-9 0,3-6 0 0,-3 6 9 16,0 3-9-16,4-3 0 0,-4 0 12 15,4 0-12-15,-1-6 12 0,-3 0-12 0,4 5 30 16,-1-5-1-16,1 0 0 0,-4 6 0 0,4-6-17 16,-1 6-4-16,1-6-8 0,-1 6 12 0,-3-6-12 0,4 0 8 0,-4 6-8 0,0-6 0 15,0 0 13-15,-3 0-3 0,6 0-1 0,-6 0 0 16,3 9-9-16,0-6 8 0,0 3-8 0,-3 0 8 15,3 2-8-15,0-8 0 0,0 6 0 0,0-6 0 16,0 6 0-16,0 0 0 0,0 0 8 0,0 3-8 16,4-3 0-16,-4-4 0 0,3 4 0 0,-3 0 8 15,0-3-8-15,4 3 0 0,-4 0 0 0,0 0 0 16,4 0 8-16,-4 0-8 0,0-1 0 0,3 1 8 16,-3-3-8-16,0 3 0 0,4-3 0 0,-4 6 0 15,4-3 0-15,-1 0 0 0,1 0 8 0,-4-1-8 16,3 1 12-16,1-6 0 0,0 6 0 0,-1-6 0 15,1 3 6-15,3 3 2 0,-3-6 0 0,3 3 0 16,0-3-20-16,-4 3 0 0,4 0 0 0,1-3 0 16,-5 3 0-16,4 0 0 0,-3 0 0 0,3 3 0 15,0-6 10-15,-3 5-2 0,3-5 0 0,0 0 0 16,0 0-8-16,0 6-9 0,0-6 9 0,0 0-13 0,-3 6 13 16,3-6 0-16,0 6 12 0,-3 0-12 15,-1-6 11-15,4 0-11 0,-3 3 10 0,0-3-10 0,-1 0 21 16,1 0-1-16,-1 0-1 0,1 0 0 15,-1 0-8-15,1 0-2 0,0 0 0 0,-1 0 0 0,1 0-1 0,-1-3 0 16,1 3 0-16,3 0 0 0,-3 0-8 0,-1 0 8 0,4-6-8 0,-3 6 8 16,3-6 4-16,-3 6 0 0,3 0 0 15,0 0 0-15,0-6-12 0,0 6 0 0,4 0 0 16,-4 0 0-16,0-6 0 0,0 6 0 0,0-5 0 0,4 5 0 16,-4 0 0-16,0-3 0 0,4 3 0 0,-4-3 0 15,0 3 0-15,4-3-11 0,-4 3 3 0,0-3 0 16,0 0 8-16,0-3 11 0,-3 3-3 0,-1 3 0 15,4-9-8-15,-3 9 0 0,3 0 0 0,0-6 0 16,-3 0 0-16,3 6 0 0,-4-5 0 0,1-1 0 16,3 0 0-16,-3 0 0 0,-1-3 0 0,4 3 0 15,-3 0 8-15,-1 0 0 0,5 6 0 0,-5-5 0 16,4 5-8-16,-3-6 0 0,3 6 0 0,-3 0 0 16,-1-6 0-16,1 0 0 0,-1 0 0 0,1 3-11 15,3 0 11-15,-3 0 0 0,3 0 0 0,-4 0 0 16,4-3 0-16,-3 4 0 0,3 2 0 0,-3-6 11 15,3 3-11-15,-4 3 0 0,1-6 0 0,0 6 0 16,-1 0 0-16,1-6-11 0,-1 6 3 0,1 0 0 16,-1 0 8-16,1-6 0 0,0 6 10 0,-1-6-10 15,-3 0 0-15,0 0 0 0,0 1 0 0,0 2 0 16,0-3 0-16,0 3 0 0,1 0 0 0,2-3 0 16,-3 0 0-16,0 0 0 0,-3 0 0 0,3 6 0 15,0-6 0-15,-4 6 0 0,4 0 0 0,1-5 0 0,-5 5 0 0,4-6 11 16,0 3-11-16,0 0 10 0,0-3-10 0,-3 0 0 0,3 0 0 15,0 3 8-15,0-3-8 0,-3 1 0 0,3-1 0 16,-4 0 0-16,4 0 0 0,-3 0 0 0,-1 0 0 0,-3 6 0 16,0 0 0-16,0 0 0 0,0 0 0 0,0 0 0 15,0 0 0-15,0 0 0 0,0 0 0 0,0 0 0 16,0 0 0-16,0 0 0 0,0 0 0 16,0 0 0-16,0 0 0 0,0 0 0 0,0 0 0 15,0 0 0-15,0 0 0 0,0 0 0 0,0-3 0 16,4 0 0-16,-1 0 0 0,1 0 0 15,-1-3-12-15,4 4 12 0,-3 2-8 0,-1-6 8 0,4 0 0 0,-3 0 0 16,0 0 0-16,-4 6 0 0,3 0 0 0,-3 0 0 16,0 0 0-16,0 0 0 0,0 0 0 0,0 0 0 15,0 0 0-15,0 0 0 0,0 0 0 0,0 0 0 16,0 0-13-16,0 0 5 0,0 0 8 0,0 0-13 16,0 0 13-16,0 0 0 0,0 0 0 0,0 0 0 15,0 0-12-15,0 0 12 0,0 0-13 0,0 0 5 16,0 0 8-16,0 0 0 0,0 0 0 0,0 0 0 15,0 0 0-15,0 0 0 0,0 0 0 0,0 0 0 16,0 0 0-16,0 0 0 0,0 0 0 0,0 0 0 16,0 0 0-16,0 0 9 0,0 0-1 0,0 0-8 15,0 0 0-15,0 0 0 0,0 0 0 0,0 0 0 16,0 0 0-16,0 0 0 0,0 0 0 0,4 6 0 0,-4-6 0 16,3 0 0-16,-3 0 0 0,0 0 0 0,0 0 0 15,0 0 0-15,0 0-10 0,0 0 10 0,0 12 0 0,0-6 0 16,0-1 0-16,-3 1 0 0,3-6 0 0,0 0 0 15,0 0 0-15,0 0 0 0,-4 9-8 16,4-9 8-16,-3 6 0 0,3-6 0 16,0 0 0-16,0 0-9 0,0 0 9 0,0 0 0 15,0 0-23-15,0 0 3 0,0 0 0 0,0 0 0 16,0 0-7-16,-4 12-1 0,4-12 0 0,0 0 0 16,-4 6-44-16,4-6-10 0,0 6-2 0,0-6 0 0,0 0 7 15,0 0 1-15,0 0 0 0,0 0 0 0,0 0-16 0,-3 5-4 16,3-5 0-16,0 0 0 0,0 0-153 0,0 0-31 0</inkml:trace>
  <inkml:trace contextRef="#ctx0" brushRef="#br0" timeOffset="-156565.494">28106 8463 630 0,'3'-12'27'0,"1"3"-27"16,-1 4 41-16,1-7 3 0,-1 6 1 0,1 0 0 15,-4 6-17-15,0 0-3 0,3-6-1 0,-3 6 0 16,0 0-24-16,0 0 0 0,0 0 0 0,0 0 0 16,0 0 0-16,0 0 12 0,-3 12-12 0,-1-6 12 15,1 0-12-15,-1 0 0 0,4-6-10 0,-7 5 10 16,4 1 0-16,-1 0 0 0,4-6 13 0,-3 9-4 15,3-9-17-15,-4 6-4 0,4-6-1 0,0 0 0 16,0 0-7-16,0 0 0 0,0 0-1 0,0 0 0 16,0 0 12-16,0 0 9 0,0 0-12 0,4 0 12 15,-4-12 12-15,3 6 8 0,1 0 3 0,-1 1 0 16,-3 2 14-16,4-3 3 0,-4 6 1 0,3-6 0 16,-3 6-4-16,0 0-1 0,0 0 0 0,0 0 0 15,0-6-24-15,0 6-4 0,-3 0-8 0,3 0 11 16,0 0-11-16,0 0 0 0,0 0 0 0,-4-12 8 15,4 12 5-15,0 0 1 0,-3 0 0 0,3 0 0 0,-4-9 16 16,1 4 3-16,3 5 1 0,-4-6 0 16,4 6 4-16,0-6 1 0,0 6 0 0,0-6 0 15,0 6-18-15,0 0-3 0,-3 0-1 0,3 0 0 0,0 0 3 0,0 0 0 0,0 0 0 0,0 0 0 16,0 0-20-16,0 0 0 0,0 0 0 0,0 0 0 16,0 0 0-16,0 0 0 0,-4 0 0 0,1 9 0 15,-1-3 0-15,-3 2 0 0,4 1 0 0,-1 3 0 16,0 0 0-16,1-1 0 0,-1 1 0 0,4 3 0 15,-3 3 0-15,-1-7 0 0,1 4 0 0,-1-3 0 16,4 0-12-16,0-1 0 0,-3-5 0 0,3 0 0 16,0-6 20-16,0 0 5 0,0 0 1 0,0 9 0 15,-4-3-14-15,4 3 8 0,0-1-8 0,-3 4 0 16,3 0 20-16,-4 3-3 0,4-4 0 0,0 13 0 16,-3-12-2-16,3 8-1 0,0-2 0 0,0 5 0 15,-4-5 12-15,4-3 2 0,0 8 1 0,-3-8 0 16,3 0-18-16,-4 5-11 0,4-2 12 0,-3-6-12 15,-1 5 12-15,1-2-12 0,-1 3 12 0,0-4-12 16,1 1 12-16,-1 0-12 0,1 2 12 0,-1-2-12 16,1-6 9-16,-1 0-9 0,1 2 0 0,-1-5 9 15,4-6-9-15,0 0 0 0,-3 6 0 0,3-6 0 16,0 0 13-16,0 0-2 0,0 0-1 0,0 0 0 16,0 0 34-16,0 0 8 0,0 0 0 0,0-6 1 15,0-8-34-15,0 2-7 0,3-6-2 0,-3 1 0 16,4-1-10-16,-1 3 0 0,1-2 0 0,-1-1 0 15,1 3 0-15,-1 1 0 0,1-1 0 0,-1 9 0 16,1-6 0-16,0 0 0 0,-1 4 0 0,1 2 0 0,-1 0 0 0,1 0 0 16,-4 0 0-16,0-6 8 0,3 7-8 15,1-7 0-15,-4 3 0 0,3-3 0 0,1 0 0 16,-1-5 0-16,-3 2 0 0,4-3 0 0,-1 1 0 16,1-1 0-16,-1-2 0 0,1 2 0 0,-1 0 0 15,1 4-11-15,-4-1 3 0,0 0 0 0,3-2 8 0,-3 5 0 16,0-3 0-16,4 3 0 0,-4 1 0 0,0-1 0 15,-4 6 0-15,4-6-8 0,0 6 8 0,0 6 0 0,0 0 0 0,0 0-8 16,0 0 8-16,0 0 0 0,0 0 0 0,0 0 0 16,0 0 0-16,-3-6 0 0,3 6 0 0,0 0 0 15,0 0-8-15,0 0 0 0,0 0 0 0,0 0 0 16,0 0 8-16,0 0 0 0,0 0 0 0,0 0 0 16,0 0 0-16,0 0 0 0,0 0 0 0,0 0 0 15,0-5 0-15,0 5 0 0,0 0 8 0,0-3-8 16,0 3 0-16,0 0 0 0,-4-6 0 0,4 6 0 15,0 0 0-15,0 0 0 0,0 0 0 0,0 0 0 16,0 0 0-16,0 0 0 0,0 0 0 0,0 0 0 16,0 0 0-16,0 0 0 0,0 6-10 0,-3 2 10 15,-1 4-8-15,1 12 8 0,3-7 0 0,-4 1 0 16,4 3-9-16,-3 2 9 0,3-5 0 0,0 2-9 16,0 4 9-16,0-1 0 0,3 4 0 0,-3-7 0 15,4 4 0-15,-1-1 9 0,1-2-9 0,-1-3 0 16,1-1 0-16,-1-5 0 0,1-3 0 0,0 0 0 15,-1-6 12-15,-3-3-12 0,0 0 12 0,0 0-12 16,0 0 13-16,0 0-4 0,0 0-1 0,0 0 0 16,4-3-20-16,-1-3-4 0,1 0 0 0,-1 0-1 15,-3 0-30-15,0-6-5 0,0 7-2 0,0-7 0 16,0 3-3-16,-3 3-1 0,3-3 0 0,-4 0 0 16,4 4 0-16,-3-7 0 0,-1 6 0 0,4-3 0 15,0 6-4-15,0 3-1 0,0 0 0 0,0 0 0 16,0 0-25-16,0 0-6 0,0 0-1 0</inkml:trace>
  <inkml:trace contextRef="#ctx0" brushRef="#br0" timeOffset="-155391.642">25799 10736 843 0,'-7'-3'24'0,"3"3"5"0,4 0-29 0,-7-6 0 0,7 6 0 0,0 0 0 16,-4 0 59-16,4 0 5 0,0 0 2 0,0 0 0 15,-10-6-28-15,10 6-6 0,-7 0 0 0,7 0-1 16,0 0-14-16,0 0-2 0,0 0-1 0,-7 6 0 15,7-6 5-15,-7 6 1 0,7-6 0 0,-4 3 0 16,4-3 4-16,0 0 2 0,0 0 0 0,-7 5 0 16,7-5 1-16,-3 6 0 0,3-6 0 0,0 9 0 15,-4-3-5-15,4 9-1 0,4-9 0 0,-4-1 0 16,0 4-9-16,3 0-3 0,1 6 0 0,-1-3 0 16,1-1 0-16,-1 1 0 0,1 3 0 0,-1-3 0 15,1 5-1-15,-1 1 0 0,4-6 0 0,0 5 0 16,1 4-8-16,-5-9 10 0,4 5-10 0,-3 1 10 15,3-3-10-15,-4-4 10 0,4 1-10 0,0-3 10 16,-3 0-10-16,3-3 8 0,0-4-8 0,-4 4 8 16,5-6 16-16,-1 0 2 0,0 0 1 0,0 0 0 0,3-8-27 15,1 2 0-15,-1-3 0 0,1 0 0 0,0-3 10 0,3 1 0 16,-4-1 0-16,4 0 0 0,-3-9-10 0,0 4 0 16,-1-4 9-16,1 1-9 0,-1 5 9 0,4-12-9 15,-3 7 12-15,0-1-12 0,-4 1 8 16,0-1-8-16,-4 6 0 0,1-2 0 0,-1-1-8 15,-3 3-6-15,0 4-1 0,0-7 0 16,0 6-14-16,0 4-3 0,-3-1-1 0,-1 3 0 16,4-3-97-16,-3 3-19 0,3 6-4 0</inkml:trace>
  <inkml:trace contextRef="#ctx0" brushRef="#br0" timeOffset="-154819.678">26113 10771 1140 0,'0'0'24'0,"0"0"4"15,0 0-28-15,0 0 0 0,0 0 0 0,-4 6 0 16,4-6 78-16,-3 6 10 0,3-6 1 0,0 5 1 0,0 4-32 16,0 0-6-16,0 3-2 0,0 3 0 0,0-10-21 0,0 7-4 0,0 3-1 15,0-3 0-15,0 5-12 0,0-5-2 16,0 3-1-16,0-1 0 0,0 1-9 0,0-3 10 0,0 0-10 0,0-4 10 16,0 1 6-16,0-3 2 0,0-6 0 15,0 0 0-15,0 0-18 0,0 0 0 0,0 0-8 0,0 0 8 16,0 0 0-16,0 0 16 0,0 0-1 0,0 0-1 15,0 0-14-15,0 0 9 0,0-9-9 0,3 3 8 16,-3-2-8-16,4-4 0 0,-1-3 0 0,1 6 0 16,-1-2-10-16,1 2 10 0,-1-3-13 0,1 0 5 15,-1 1 8-15,1 2 0 0,-1-3 8 0,1 0-8 16,-1 6 0-16,4 0 0 0,-3 1 0 0,0-4 0 16,-1 3 0-16,1 3 0 0,-1-3 0 0,1 3 0 15,3 0 0-15,-4 0 0 0,4 0 0 0,0 0-12 16,0 3 12-16,0 0 0 0,1 0 0 0,-1 0 0 15,0 0 0-15,0 3 0 0,0 0 0 0,0 0 0 16,-4 9 0-16,4-3 0 0,0 0-9 0,0 2 9 16,-3 1-28-16,0 6-2 0,-1-7 0 15,1 10 0-15,-4-6 50 0,0-1 9 0,0 7 3 0,0-3 0 16,-4-7-32-16,4 1 0 0,-3 6 0 0,3-3 0 16,-4-4 0-16,4-2 0 0,0-3 8 0,0 0-8 15,0-6 0-15,0 0 0 0,0 0 0 0</inkml:trace>
  <inkml:trace contextRef="#ctx0" brushRef="#br0" timeOffset="-154310.623">27220 10762 1036 0,'0'-9'21'0,"4"0"7"0,-4-2-28 0,3 5 0 0,-3-12 0 0,0 6 0 15,0 1 88-15,-3-1 13 0,-1-3 3 0,1-3 0 16,-4 4-32-16,0-4-5 0,0 6-2 0,0-5 0 16,-4 2-24-16,-3 0-5 0,0 1 0 0,0 2-1 15,0-3 3-15,-4 3 1 0,-3 1 0 0,0-1 0 16,3 6-12-16,0 0-3 0,1 0 0 0,-1 0 0 16,0 3-24-16,1 3-9 0,3 0 0 0,0 0 0 15,-1 6 9-15,1 3 0 0,0 3 0 0,4 0 0 16,-1 2-12-16,0 1 0 0,4 6 0 0,0-4 0 15,0 4 3-15,4 8 0 0,-1-5 0 0,4 2 0 16,0 4 9-16,0 2-10 0,4 0 10 0,-1 4-10 16,4-1 10-16,-3 3 0 0,3 0 0 0,0-5 0 15,-4 8 0-15,1-12 0 0,0 9 0 0,-4-5 0 16,0-4 0-16,0 1 0 0,0 2 0 0,-4-9 0 16,4 4 0-16,-4-10 0 0,1 1 0 0,-1-3 0 15,1-3 8-15,3-1-8 0,-4-5 10 0,4-6-10 0,0 0 0 0,0 0-20 16,0 0 4-16</inkml:trace>
  <inkml:trace contextRef="#ctx0" brushRef="#br0" timeOffset="-153979.471">26666 10980 964 0,'0'0'20'0,"0"0"5"0,0 0-25 0,0 0 0 0,0 0 0 0,0 0 0 16,0 0 72-16,0 0 8 0,0 0 3 0,0 0 0 15,0 0-8-15,0 0-2 0,-3-6 0 0,3 6 0 16,0-12-46-16,3 6-10 0,1-6-1 0</inkml:trace>
  <inkml:trace contextRef="#ctx0" brushRef="#br0" timeOffset="-153284.464">26691 10888 915 0,'0'0'39'0,"0"0"-31"15,0 0 73-15,0 0 15 0,0 0 4 0,0 0 0 16,0 0-35-16,0 0-6 0,0 0-2 0,0 6 0 15,0 0-30-15,0 6-7 0,4-6 0 0,-1 3-1 16,1-1-3-16,3-2 0 0,0 3 0 0,0 3 0 16,4 0-16-16,-1-6 0 0,1 2 0 0,-1 1 0 15,1 0 12-15,-1 0-12 0,1-6 12 0,-4 3-12 16,4 0 10-16,-4-6-10 0,3 0 8 0,-3 5-8 16,4-10 16-16,-4 5-1 0,0-6-1 0,0-3 0 15,0 3-4-15,4 3-1 0,-4-9 0 0,3 6 0 16,-3 0-9-16,4-2-11 0,0 2 3 0,-1 0 0 15,4 0-148-15,-3 0-28 0</inkml:trace>
  <inkml:trace contextRef="#ctx0" brushRef="#br0" timeOffset="-152699.686">27157 11159 1154 0,'0'0'24'0,"0"0"6"0,0 0-30 0,0 0 0 0,0-6 0 0,0 0 0 16,0-3 83-16,0 0 10 0,0 4 3 0,0-1 0 15,0 6 7-15,-4-6 1 0,1 0 1 0,3 6 0 16,-4-3-36-16,-3-3-7 0,0 0-2 0,0 6 0 16,0 0-27-16,-4 0-5 0,4 0-2 0,-7 0 0 15,4 0-13-15,-4 6-2 0,3 0-1 0,-3-3 0 16,0 3-10-16,3 3 0 0,-3 2 0 0,4 4 0 16,-1-3-14-16,4 0 5 0,-4-4 1 0,4 7 0 15,0 0 8-15,0-9 0 0,4 0-9 0,-1 5 9 16,4-11 0-16,-3 6 0 0,3-6 0 0,0 0 0 15,0 0 0-15,0 0 0 0,7 3-12 0,-7-3 12 16,3 3 0-16,4-3 0 0,0 0 0 0,-3 0 0 16,3 0 0-16,0-3 0 0,0 0 11 0,0-3-11 15,0 0 8-15,0 1-8 0,4-1 0 0,-1 0 9 16,1-6-9-16,-4 6 0 0,3-6 0 0,1 4 0 16,-4 2 0-16,0 0 0 0,0-6-9 0,0 3 9 15,-3 3-11-15,3 1 11 0,-4 2-10 0,-3 3 10 0,0 0-8 16,0 0 8-16,0 0 0 0,0 0-9 0,0 0 9 0,0 0 0 15,0 0-9-15,0 0 9 0,0 0-10 0,0 0 10 16,0 0-13-16,-3 8 5 0,3 7 8 0,0-3 0 16,-4-6 0-16,4 8-8 0,0 1 8 0,0 0 0 15,0-3 0-15,0-1 0 0,0 1 0 16,0 0 0-16,4-3 0 0,-4 2 0 16,3 1 0-16,1-3 8 0,-1 0-8 0,1 0 0 15,3-3-11-15,-3-1-6 0,3 1-2 0</inkml:trace>
  <inkml:trace contextRef="#ctx0" brushRef="#br0" timeOffset="-152293.427">27291 11127 1197 0,'0'0'50'15,"0"0"-40"1,0 0 88-16,0 0 18 0,-7 0 3 0,7 0 1 16,0 0-37-16,0 0-7 0,0 0-2 0,0 0 0 15,-7 2-16-15,7-2-3 0,0 0-1 0,0 0 0 16,0 0-40-16,0 0-14 0,0 0 9 0,-4 6-9 16,4-6 0-16,-3 12 0 0,-1-6 0 0,4 6 0 15,0-6 0-15,0 2 0 0,4 4 0 0,-4-3 12 16,3 0-12-16,1 3-14 0,3-1 3 0,-4 4 1 0,1-3 10 0,3 0 0 0,-4-7 8 0,5 7-8 31,-5-3 11-31,4-3-3 0,-3 0 0 0,3-3 0 0,-7-3-8 16,3 3 0-16,4 0 0 0,-7-3-11 0,7 0 11 0,-3-3 8 15,3 3-8-15,-4-3 11 0,4-3 2 0,-3-3 1 16,3 0 0-16,-3-3 0 0,3-2-5 0,-4-4-1 16,4 0 0-16,0 1 0 0,0-10-8 0,-3 10 0 0,-1-10 0 0,4 4 0 15,-3-1-28 1,-4 4-2-16,4-1 0 0,-4 1 0 0,0-1-72 15,0 0-14-15,0 7-4 0</inkml:trace>
  <inkml:trace contextRef="#ctx0" brushRef="#br0" timeOffset="-151848.24">27686 10633 1527 0,'-4'6'32'0,"-3"2"7"0,0-2-31 15,4 6-8-15,-4-6 0 0,0 6 0 0,0-4 67 0,-4 10 12 0,4 0 2 0,-4-7 1 16,4 10-29-16,0 3-5 0,4-4-2 0,-4 10 0 16,3-7-25-16,-3 6-5 0,4 4 0 0,-1-4-1 15,4 4-3-15,-3 2 0 0,3 0 0 0,0 0 0 16,0-5-12-16,0 2 11 0,3-2-11 0,-3 2 10 15,4-9-10-15,-4 7 0 0,3-4 9 0,-3-8-9 16,4 2 0-16,-4-2 9 0,0-3-9 0,3-1 0 16,-3-2 10-16,4 3-10 0,-4-9 8 0,0 6-8 15,0-12 0-15,0 0-19 0,0 0 3 0,0 0 1 16,0 0-107-16,0 0-22 0,0-12-4 0</inkml:trace>
  <inkml:trace contextRef="#ctx0" brushRef="#br0" timeOffset="-151481.494">27485 10974 968 0,'-18'6'20'0,"11"-6"5"0,0 2-25 15,4 1 0-15,-4 3 0 0,3-3 0 0,4-3 47 16,0 0 4-16,0 0 1 0,0 0 0 0,0 0 60 0,-3 9 12 0,3-9 2 0,0 0 1 16,0 0-53-16,0 0-10 0,0 0-3 0,3-6 0 15,4 3-33-15,0-3-6 0,0 3-2 0,4 0 0 16,-1 3-20-16,1 0 0 0,3 0 0 0,0 0-8 16,0 3 8-16,0 0 0 0,1 3 0 0,-1-3 0 15,0 6 0-15,-4-6-8 0,4 3 8 0,-3-3-8 16,0 3-10-16,3 0-2 0,-4 5 0 0,1-2 0 15,-4-3-52-15,0 3-10 16,4-3-2-16</inkml:trace>
  <inkml:trace contextRef="#ctx0" brushRef="#br0" timeOffset="-150629.493">27852 11112 1120 0,'0'0'23'0,"0"0"6"0,-4 3-29 0,4-3 0 0,-7 6 0 0,4 0 0 16,3-6 82-16,0 0 10 0,-4 5 3 0,4-5 0 15,0 0-8-15,0 0-2 0,0 0 0 0,0 0 0 16,0 0-23-16,0 0-5 0,0 0-1 0,0 0 0 16,0 0-3-16,0 0-1 0,0 0 0 0,0 0 0 15,0 0-33-15,0 0-7 0,0 6-2 0,0-6 0 16,0 0-10-16,4 9 0 0,-4-9 0 0,7 6 8 16,0 0-8-16,0-6-11 0,3 6 3 0,1-6 0 15,-4 6 8-15,4-3 0 0,-1-3 0 0,-3 3 0 16,4-1 0-16,-4-2 0 0,4 0 0 0,-4 0-8 15,0 0 8-15,0-2 0 0,-4-1 0 0,4 3 0 16,-3-3 0-16,3-3 11 0,-4 6-3 0,1-6 0 16,-1 0-8-16,1 0 0 0,-4-6 0 0,4 6 0 15,-4 1-20-15,0-4 0 0,0 3 0 0,0 0 0 16,-4-6-18-16,4 6-3 0,0 6-1 0,-4 0 0 0,1-8 14 0,-1 2 2 16,-3 0 1-16,4 0 0 0,-4 3 16 0,0 0 9 0,0 0-10 0,0 3 10 15,-4-6 0-15,4 6 0 0,-4 0-8 0,4 6 8 16,-3-3 0-16,-1 3 0 0,4 0 0 15,0 0 0-15,-4 2 0 0,1 4 10 16,3 0 0-16,-4-3 0 0,1 3-10 0,3-1 0 16,-4 1 0-16,4 6 0 0,0-9 0 0,0-1 10 0,3 7-1 0,1-3 0 15,-1 0 3-15,1-7 0 0,-1 7 0 0,4-12 0 16,0 6 20-16,0-6 4 0,0 0 0 0,4 9 1 16,-4 0-23-16,3 0-5 0,1-4-1 0,-1 7 0 15,4-6-8-15,-3 0 8 0,3 0-8 0,-4 0 8 16,5 3-8-16,-1-4 0 0,0 7 0 0,0-6 0 15,0 0 0-15,0 0 8 0,0-6-8 0,0 3 8 16,3 0-8-16,-2 0-11 0,-1-3 3 0,3 0 0 16,1-3-52-16,3 3-9 0,-4-3-3 0</inkml:trace>
  <inkml:trace contextRef="#ctx0" brushRef="#br0" timeOffset="-150091.044">28141 11079 1437 0,'0'0'40'0,"0"0"10"0,-3 6-40 16,-1 6-10-16,0-6 0 0,1 3 0 0,-1 0 61 0,1-1 11 0,-1 1 1 0,1 6 1 16,-1-3-21-16,1-6-4 0,3 5-1 0,-4 1 0 15,4 3-19-15,0-9-4 0,0 5-1 0,0 1 0 16,0 0 4-16,0 0 1 0,0-3 0 0,0 8 0 16,4-11-29-16,-4 6 0 0,3-3-11 0,-3-3 11 15,4 5 0-15,-1-5 0 0,1 0 0 0,-1 0 0 16,4 0 16-16,-3-6-3 0,3 3 0 0,-3-3 0 15,3 0-13-15,0 0 0 0,0 0 0 0,-4-3 0 16,8 3 0-16,-4-6 9 0,0 0-9 0,0 0 12 16,0-6-4-16,-3 4 0 0,3 2 0 0,0-3 0 15,-4 0-8-15,4 3 10 0,-3-6-10 0,-1 1 10 16,1-1-10-16,-1 3 0 0,-3-3 0 0,4 6 0 16,-4-5-14-16,4-4-2 0,-4 6 0 0,0-5 0 15,0 2-16-15,0 6-3 0,0-6-1 0,0 3 0 16,0 0-38-16,0 4-8 0,0 5-2 0</inkml:trace>
  <inkml:trace contextRef="#ctx0" brushRef="#br0" timeOffset="-149778.117">28434 11265 1576 0,'0'0'32'0,"0"0"9"0,0 0-33 0,0 0-8 0,0 0 0 0,0 0 0 16,0 0 93-16,-7 6 17 0,0-6 3 0,7 0 1 15,-11 5-48-15,4 1-10 0,0 0-1 0,4 0-1 16,-1 0-34-16,-3 0-6 0,3 0-2 0,1 3 0 16,-1 2-12-16,4-5 0 0,-3 6 0 0,3-6 0 15,-4 0 0-15,4 3 0 0,0 2 0 0,-3-5 0 16,3 6 12-16,0-6 0 0,0 0 0 0,0 0 0 16,3 5-12-16,-3-11 0 0,0 6 0 0,4 0 0 15,-4-6-31-15,0 0-2 0,3 3-1 0,-3-3 0 16,0 0-128-16,0 0-26 0,4 0-4 0</inkml:trace>
  <inkml:trace contextRef="#ctx0" brushRef="#br0" timeOffset="-149407.399">28423 10838 1616 0,'-7'12'46'0,"-3"-6"10"0,-1 3-45 15,4 0-11-15,-4 0 0 0,4 2 0 0,0 1 20 0,0 0 1 0,0-3 1 0,0-1 0 16,4 1-9-16,-1-3-1 0,4-6-1 0,0 0 0 16,0 0 17-16,0 0 3 0,0 0 1 0,0 0 0 15,4 12-68-15,-4-12-12 16,7 0-4-16</inkml:trace>
  <inkml:trace contextRef="#ctx0" brushRef="#br0" timeOffset="-148736.641">28603 10674 1440 0,'0'0'30'0,"0"0"6"16,0 0-28-16,-3 6-8 0,3-6 0 0,-7 6 0 0,3 2 52 16,1 1 8-16,-1 3 3 0,1 0 0 0,-1-6 1 0,0 5 1 15,4 1 0-15,-3 3 0 0,3 2-33 16,0-2-8-16,0 6 0 0,0-1-1 0,0 1 14 16,3-1 3-16,-3 7 1 0,0-4 0 0,4 10-21 0,0-7-5 15,-4 10-1-15,3-4 0 0,-3 3-14 0,0-3 0 16,0 10 8-16,0-10-8 0,-3 3 8 0,-1 3 0 0,4-5-8 15,-4 2 12-15,1-6-12 0,-1 4 0 0,4-7 0 16,-3 4 0-16,3-10 0 0,-4 1 0 0,4-1 0 16,0-2 0-16,0-9 28 0,0 0 2 0,0 2 1 0,0-11 0 15,0 0-17-15,0 0-3 0,0 0-1 0,0 0 0 16,0 0-2-16,0 0-8 0,0 0 12 0,0 0-4 16,0 0-45-1,0 0-10-15,0 0-1 0</inkml:trace>
  <inkml:trace contextRef="#ctx0" brushRef="#br0" timeOffset="-147505.848">29383 11312 923 0,'0'0'39'16,"0"0"-31"0,0 0 19-16,0 0 4 0,0 0 1 0,-7 0 0 15,0-3 28-15,0 3 7 0,0 3 1 0,-4 0 0 16,4 0-23-16,-4 0-4 0,1 2-1 0,-1 1 0 16,1 0-17-16,-1-6-4 0,1 6-1 0,-1 0 0 15,0-6 22-15,4 0 5 0,0 6 1 0,0-6 0 0,7 0 4 16,-7 3 1-16,0 0 0 0,7-3 0 15,-11 3-40-15,8 3-11 0,-4-4 0 0,7-2 0 0,-7 9 0 0,7-9 0 16,-4 12 0-16,1-6 0 0,-1 0 0 0,1 0 0 0,-1 0 0 16,4 2 0-16,-3 1 11 0,3 0-3 0,3 3 0 0,-3-6 0 15,4 5-8-15,-1-5 0 0,1 0 0 0,-1 0 0 16,1 0 10-16,3 0 0 0,0-3 0 16,0 3 0-16,0-6-10 0,4 6 8 0,-1-1-8 0,1-5 8 15,-1 0-8-15,-3 0 0 0,4 0 0 0,3 0 8 16,-7-5 0-1,4-4 0-15,-1 3 0 0,1 0 0 0,-4 0 4 0,4-3 0 0,-4-5 0 0,0 8 0 16,-4-9 5-16,4 6 2 0,-3 0 0 0,-1-2 0 16,-3 5-19-16,4 0 0 0,-4 6 0 0,0 0 0 15,3-6 0-15,-3 6 0 0,0 0-12 0,0 0 3 16,0 0 20-16,0 0 4 0,0 0 1 0,0 0 0 16,0 0-16-16,0 0-10 0,-3 12 2 0,-1-6 0 15,4 5 8-15,-3 1 0 0,-1-3 0 0,1 3 0 16,3-1 0-16,0-2 8 0,0 0 0 0,0 0 0 0,3-3-8 0,-3 0 0 15,0 5 0-15,4-5 0 0,-1 0 0 0,1 0 0 16,3 0 0-16,0-3 0 16,0 3-120-16,4-3-29 0</inkml:trace>
  <inkml:trace contextRef="#ctx0" brushRef="#br0" timeOffset="-147039.2">29281 10906 1241 0,'0'0'25'0,"0"0"8"0,0 0-33 0,-7 6 0 0,7-6 0 0,0 0 0 16,-8 0 93-16,8 0 12 0,0 0 3 0,0 0 0 15,0 0-29-15,-7 0-6 0,7 0-1 0,0 0 0 16,0 0-12-16,0 0-4 0,0 0 0 0,0 0 0 15,0 0-38-15,0 0-8 0,0 0-2 0,0 0 0 16,0 6-8-16,4 3 0 0,3-3 0 0,-3 2 0 16,3 1 0-16,3 9-11 0,1-12 3 0,-1 5 0 15,1 1 8-15,-1 6 0 0,1-3 0 0,3-4 0 16,0 4 0-16,4-3 0 0,-4 5 0 0,0-5 0 16,0 0 0-16,0 0 0 0,-3-4 0 0,0 1 0 15,-1 6-28-15,1-9-3 0,-4 0-1 0,3 0 0 0,-3-3 10 0,0 0 2 16,1-1 0-16</inkml:trace>
  <inkml:trace contextRef="#ctx0" brushRef="#br0" timeOffset="-145569.153">29919 10736 1197 0,'-11'-3'50'15,"4"-3"-40"-15,4 6 45 0,-4-6 9 0,7 6 1 0,-7-6 1 16,7 6-21-16,-7 0-4 0,3-6-1 0,4 6 0 16,0 0-20-16,0 0-4 0,0 0 0 0,-7 0-1 15,7 0-7-15,-7 6-8 0,7-6 11 0,-7 6-11 31,7 6 8-31,-3-7-8 0,3 4 0 0,0 0 0 16,0 6 14-16,3-9-4 0,1 5-1 0,-1-2 0 0,1 9-9 0,-1 0 10 0,1-1-10 0,-1 1 10 16,1 8 6-16,-1-2 0 0,1-1 1 15,-1 10 0-15,1-10 10 0,-4 10 1 0,3-4 1 0,-3 3 0 16,0 1 0-16,0 2 0 0,0 0 0 0,-3-3 0 16,-1 4 0-16,1-1 0 0,-1 0 0 0,1-5 0 15,-1 2-7-15,-3 0-2 0,4-2 0 0,-1-4 0 16,1-2-3-16,-1 5-1 0,1-11 0 0,3 2 0 15,0-2 11-15,-4-6 1 0,4 2 1 0,4-5 0 16,-4 0-17-16,0-3-3 0,0 0-1 0,0-6 0 16,0 0 12-16,0 0 3 0,0 0 0 0,0 0 0 15,0 0 4-15,0 0 1 0,0 0 0 0,0 0 0 16,7 0-9-16,-4-6-2 0,1 0 0 0,-4 6 0 16,0-6-17-16,3 0-17 0,1 3 3 0,-4-2 1 15,0-4-13-15,3 6-2 0,-3-3-1 0,0 6 0 16,0-6-3-16,0 0 0 0,0 0 0 0,-3 0 0 15,3 1 11-15,0-7 1 0,0 3 1 0,0 3 0 16,0-6 19-16,0 6-8 0,0-8 8 0,0 5 0 16,0-3 0-16,3 3-8 0,1-8 8 0,-4 5 0 15,3 0 0-15,1-5 0 0,-1 2 0 0,1 3 0 0,-1-3 0 16,4 1 0-16,-3-1-8 0,-1 3 8 0,5-5 0 0,-1 5 0 16,-4 0 0-16,4 3 0 0,0-3-8 0,-3 1 8 0,3 2 0 15,-4 3 0-15,4 0-11 0,-3 0 11 0,-1 0-10 16,5 6 10-16,-5 0-12 0,4 0 3 0,-3 6 1 0,3-3 0 15,0 3-4-15,-4 3-1 0,4 6 0 0,0-4 0 16,0 1 13-16,1 6-11 0,-1-4 11 0,0 10-10 16,-4-6 10-16,4 8 0 0,-3-8 0 0,-1 5 0 15,1-2 0-15,-4 2 0 16,0-5 0-16,0 3-8 0,0-4 8 0,0-2 16 16,-4 3-4-16,1-1-1 0,-1-11 7 0,1 6 2 0,-1 0 0 0,-3-7 0 15,4 4-6-15,-4-3-1 0,-1 0 0 0,1 0 0 0,0-6 0 16,0 6 0-16,7-6 0 0,-7 0 0 15,-3 0-2-15,-1-6-1 0,4 0 0 0,-4 0 0 16,1 0-10-16,-1 0 10 0,1-2-10 0,-1-1 10 16,0 0-20-16,1 3-4 0,3 0-1 0,0-6 0 15,0 7-13-15,3-4-4 0,1 3 0 0,-1 3 0 16,4 3-15-16,0 0-3 0,-3-6-1 0,3 6 0 16,0 0-89-16,0 0-19 0,0 0-3 0,0 0-1 15,0 0 26-15,3-3 5 0</inkml:trace>
  <inkml:trace contextRef="#ctx0" brushRef="#br0" timeOffset="-144996.065">30321 11356 980 0,'4'-6'41'0,"-1"0"-33"16,-3 0 84-16,0 6 17 0,0-12 3 0,0 12 1 15,0 0-4-15,0 0-1 0,0 0 0 0,-3-2 0 16,3 2-20-16,-11 0-4 0,4-3 0 0,-3 6-1 16,-1-1-34-16,0 4-6 0,1 0-2 0,-1 0 0 15,1 0-16-15,-1 0-3 0,0 3-1 0,1-1 0 16,3 4-21-16,-4-3 0 0,4 3 0 0,4-6 0 15,-4 8 0-15,3-5 0 0,1-3-10 0,3 3 10 16,0 3 0-16,0-6 0 0,3 5 12 0,-3-5-3 16,7 0-9-16,-3 0-11 0,3 3 3 0,0-3 0 15,0 0 8-15,0-1 0 0,0-5 0 0,0 6 0 16,4-6 0-16,-4-6 0 0,3 6 10 0,1-5-10 16,-4-1 0-16,3 0 0 0,1 0 0 0,-4 0-10 15,0-3-1-15,0 3 0 0,0-5 0 0,-3 5 0 16,-1 0-13-16,1 0-2 0,-4 6-1 0,0 0 0 0,0-6 27 15,0 0-8-15,0 6 8 0,0 0 0 0,0-3 0 16,0 3 0-16,0 0 0 0,-4-6 11 0,4 6-3 0,0 0-8 16,0 0 12-16,0 0-4 0,0 0-8 0,0 0 0 0,0 0 0 15,0 0 0-15,0 0 0 0,-3 6 0 0,3-6 0 16,0 9 0-16,3 3-8 0,-3-6 8 0,0 5-10 0,4-2 10 16,-4 0 0-16,0 0 0 0,3 3-8 0,1 5 8 15,-1-5 0-15,1 3 0 0,3 8 0 0,-3-11 0 16,-4 3 0-16,0 2 0 0,3 1 0 0,-3-6 0 15,4 2 0-15,-4-2 0 0,3-3 0 0,-3 0 0 16,4 3-18-16,-4-12-1 16,0 0 0-16,0 0 0 0,3 5-154 0,4-5-31 15,-3 0-7-15</inkml:trace>
  <inkml:trace contextRef="#ctx0" brushRef="#br0" timeOffset="-144324.415">30660 11373 1044 0,'0'0'21'0,"0"0"7"16,0 0-28-16,0-2 0 0,0 2 0 0,0-6 0 0,-4 0 102 16,4 6 15-16,0-9 3 0,-3 9 1 0,3-6-17 0,-4 0-4 0,4-6-1 0,0 12 0 15,-3-5-29-15,-4-1-6 0,3 3 0 16,4 3-1-16,-7-3-21 0,7 3-4 0,-3-3-1 0,-4 0 0 16,7 3-20-16,0 0-4 0,-7 0-1 0,-1 3 0 15,8-3-12-15,-7 0 0 0,-3 6 0 0,3-3-10 16,0 3 10-16,0 5-8 0,0 1 8 0,3 0-8 15,-3-3 8-15,-4 8-10 0,4-5 10 0,4 6-10 16,-4-4 10-16,0 1 14 0,3 0-3 0,-3-3-1 16,4 2-10-16,-1-5 10 0,1 3-10 0,3-3 10 15,-4 2-10-15,4-11 10 0,0 0-10 0,0 0 10 16,0 0-1-16,0 0 0 0,0 0 0 0,0 0 0 16,0 0 2-16,0 0 0 0,0 0 0 0,0 0 0 15,0 0 2-15,4 6 1 0,-4-6 0 0,7 0 0 0,-7 0-6 16,0 0-8-16,3 0 11 0,4 6-11 15,0-6 0-15,-7 0 0 0,7 0 0 0,-7 0 0 16,7 0 0-16,-7 0 0 0,4 0 0 0,-4 0 0 16,7 6 0-16,0-6 0 0,-7 0 0 0,7 3-9 0,-3 0 9 0,3 0 0 15,-7-3-9-15,3 6 9 16,-3-6 0-16,7 3 0 0,-3 6 0 0,-4-9 0 0,7 0 0 0,-7 0 0 16,3 2 0-16,4 7 0 15,-7-9 0-15,4 0 0 0,-4 0 0 0,3 6 0 0,1-6 0 0,-4 0 0 16,4 12 0-16,-4-6 0 15,-4 6 0-15,4-4 0 0,-4 1 0 0,1 6 0 0,-4-9 0 0,3 6-9 16,-3-1 9-16,0 1 0 0,0-3-13 16,-3 3 4-16,3-1 1 0,0-5 0 0,-1-6 8 0,-2 6-13 0,3-3 5 15,3 0 8-15,4-3-12 0,-7 0 12 16,0-3-12-16,0 3 12 16,-3-6-43-16,6 3-1 0,-3-3 0 0,0 0 0 15,0-8-84-15,0 5-16 0,0 0-4 0</inkml:trace>
  <inkml:trace contextRef="#ctx0" brushRef="#br0" timeOffset="-143407.616">31013 11276 1379 0,'0'0'58'0,"0"0"-46"16,-4 12 28-16,1-6 5 0,-1 0 2 0,4 0 0 16,-3 3 5-16,-1-3 2 0,4 5 0 0,-3 1 0 15,3-6-11-15,0 0-3 0,-4 0 0 0,4 3 0 16,0 2-6-16,0-5-2 0,0-6 0 0,0 6 0 15,0 0-20-15,0 6-12 0,0-6 12 0,0-6-12 16,-4 3 9-16,4-3-9 0,0 0 0 0,0 8 9 16,0-8-9-16,0 0 10 0,0 0-10 0,0 0 10 15,0 0 10-15,0 0 1 0,0 0 1 0,0 0 0 0,0 0 3 0,0 0 1 16,0 0 0-16,0 0 0 16,0 0-11-16,0 0-3 0,0 0 0 0,-3-8 0 15,3 8-3-15,-4-3-1 0,1-3 0 0,-1 0 0 0,1-6 0 0,-1 6-8 16,1 0 12-16,-4-5-4 15,3 5-8-15,1 0 0 0,-4 3 0 0,3-3 0 0,1 0-8 0,-1 6 8 16,-3-6-10-16,7 6 10 0,0 0-16 0,0 0 4 16,-7 0 0-16,7 0 0 0,-7 0-1 0,7 0 0 0,0 0 0 15,-4 0 0-15,-3 6 4 0,4 0 1 16,-1 0 0-16,1 3 0 0,-4-1 8 0,3 4 0 0,1-3-9 0,-4-3 9 31,3 0 0-31,-3 6 0 0,0 8-9 0,3-2 9 0,-3-6 0 0,0 5 0 0,4 1 8 0,-4-3-8 16,3 2 12-16,1-8-3 0,-1 3-1 0,1 0 0 15,-1-1 4-15,1-5 0 0,3 0 0 0,-4 6 0 16,4-9 6-16,0 6 2 0,4-1 0 0,-4-8 0 16,3 6-20-16,1 0-9 0,-1 0 1 0,1 0 0 15,-1 0 8-15,1-6 0 0,-1 12 0 0,1-12 8 16,3 2-8-16,0 1 0 0,0 0 0 0,0 0 0 16,0 0 0-16,0-3 0 0,4 3 0 0,-1-3 0 15,1 0-42 1,-1-3-3-16,1 3-1 0,3-3 0 15,-3 0-47-15,-1-3-10 0,4 4-1 0,-3-10-1 16,0 6-125-16,-1 6-25 0</inkml:trace>
  <inkml:trace contextRef="#ctx0" brushRef="#br0" timeOffset="-142912.219">31115 11456 1377 0,'0'0'39'0,"0"0"9"0,0 0-39 0,0 0-9 0,0 0 0 0,0 0 0 15,0 0 53-15,0 0 9 0,0 0 2 0,0 0 0 16,0 0 0-16,0 0 1 0,-4 6 0 0,1 0 0 15,-1-1-29-15,1 1-7 0,3 3-1 0,-4-3 0 16,4 3 12-16,-3 0 1 0,3 2 1 0,0-5 0 16,0 6-15-16,0-6-3 0,0 6-1 0,0 2 0 15,0-2-11-15,0 0-1 0,0-3-1 0,0 2 0 16,0 1 1-16,3 0 0 0,-3-6 0 0,4 0 0 16,-1 0-3-16,1 0 0 0,-1-4 0 0,-3-2 0 15,8 6 6-15,-5-3 1 0,4 0 0 0,-3-3 0 16,-1 0 3-16,4 0 1 0,-3 0 0 0,3 0 0 15,-4-3-5-15,4 0-1 0,0-3 0 0,-3 4 0 16,3-10-2-16,-3 6-1 0,-1 0 0 0,1-6 0 16,-1 0-10-16,1-2 0 0,3 2 0 0,-4-6 0 15,-3 1-29-15,4 2 1 0,-1-3 1 0,1-2 0 16,-4 5-10-16,3 0-3 0,1 4 0 0,-1-7 0 16,-3 3 16-16,0 4 4 0,4-7 0 0,-4 3 0 15,0 3 5-15,0 4 2 0,0 2 0 0,0 3 0 16,0-3-28-16,0 0-6 0,0 0-1 0,0 6 0 15,0 0-165-15,0 0-34 0</inkml:trace>
  <inkml:trace contextRef="#ctx0" brushRef="#br0" timeOffset="-142297.588">31432 10871 832 0,'0'0'35'0,"0"0"-35"0,0 0 40 0,0 0 0 16,0 0 1-16,0 0 0 16,0 0 2-16,0 0 0 0,0 0 0 0,-3 6 0 0,3 2 20 0,0-8 4 15,-4 9 1-15,1-3 0 16,-1 0 5-16,1 0 2 0,-1 3 0 0,4-3 0 0,-3 0-11 0,-1-1-3 15,4 4 0-15,-3 6 0 16,3-9-4-16,0 6-1 0,0-1 0 0,0 7 0 0,0-3-36 0,0 5-7 16,3 4-1-16,-3-1-1 15,4 7 11-15,-4-4 2 0,3-2 1 0,-3 2 0 0,4 3 9 0,-1-5 2 16,1 2 0-16,-1 4 0 0,1 2-19 16,-4-8-3-16,3 8-1 0,-3-5 0 0,0 2 1 15,0 0 0-15,0-2 0 0,0 2 0 0,-3-5-4 16,-1 2-1-16,4-2 0 0,-3-1 0 0,3-2 3 0,-4-1 1 0,1-5 0 0,3 6 0 15,-4-10 0-15,1 1 0 0,3-3 0 16,-4 0 0-16,4 0-5 0,0-9 0 0,0 0-8 0,0 0 12 16,0 0-12-16,0 0-8 0,0 0 8 0,0 0-13 31,0 0-21-31,0 0-4 0,0 0-1 0,0 0 0 16,0 0-3-16,0 0-1 0,0-9 0 0,4 3 0 15,-1-3-3-15,-3 3-1 0,4 3 0 0,-1-3 0 16,1 0-49-16,-1-5-9 0,1 5-3 0,-1 3 0 0,1-3-92 0,-4 0-18 15</inkml:trace>
  <inkml:trace contextRef="#ctx0" brushRef="#br0" timeOffset="-141576.889">31556 11479 1147 0,'0'0'48'0,"0"0"-38"15,0 0 98-15,0 0 20 0,0 0 4 0,0 0 1 16,0 0-49-16,-4 9-9 0,-3-3-3 0,0 0 0 15,4 3-16-15,-1 0-3 0,1 2-1 0,-1-5 0 16,4 0 0-16,0-6-1 0,0 6 0 0,0 0 0 16,0-6-3-16,0 6-1 0,0-6 0 0,0 0 0 15,4 9-14-15,-4-9-2 0,3 5-1 0,-3-5 0 16,4 6-11-16,3-6-3 0,0 6 0 0,-4-6 0 16,5 0-16-16,-1 0 10 0,0 0-10 0,-4 0 8 15,4 0-8-15,0 0 0 0,0 0 0 0,0 0 8 16,0-6-8-16,-3 6 0 0,3 0 0 0,-3 0 0 15,3-6-11-15,-4 3 3 0,4 3 0 0,-3-2 0 16,-1-4 8-16,-3 6 0 0,0 0 0 0,4-3 0 16,-4 3-11-16,0 0 11 0,0-6-13 0,3 0 5 15,-3 0-20-15,0 0-4 0,0 0-1 16,0-5 0-16,0 2 16 0,0 0 3 0,0 0 1 0,0 0 0 16,0 0-1-16,-3-2 0 0,-1 5 0 0,4-6 0 0,0 3 5 15,-3 3 1-15,3-5 0 0,-4 11 0 16,-3-6 8-16,7 6 0 0,-3-6 0 0,3 6 8 0,0 0 0 0,-7 0 1 15,7 0 0-15,-8 6 0 16,1-6-9-16,-3 6-9 0,3 5 9 0,0-5-13 16,-4 3 13-16,4 3-11 0,-3 0 11 0,2-1-10 15,1-2 10-15,0 0 0 0,4 0 0 0,-4 8-8 0,3-11 8 0,1 6 0 16,-1-3 0-16,1 0 0 16,3 0 0-16,-4 2 9 0,1-5-9 0,3 0 0 0,0 0 11 15,0 3-11-15,0 0 10 0,0-1-10 16,0 1 11-16,3 0-11 0,-3-3 12 0,4 6-12 0,-1-6 9 0,1 2-9 15,-1-2 0-15,1 0 9 16,-1 0-9-16,4 0 0 0,0 6 9 0,-3-7-9 0,3 1 0 0,0 0 0 16,0 0 0-16,0-3 0 0,0 3 0 0,0-3 0 15,0 0 0-15,0-3 0 0,0 3-14 0,4-3-7 0,-4 0-2 0,0 0 0 32,0 0-40-32,0 0-8 0,4 0-1 0,-4 0-1 15,0 0-43-15,0 0-8 0,0 0-1 0</inkml:trace>
  <inkml:trace contextRef="#ctx0" brushRef="#br0" timeOffset="-140900.678">32000 11747 1508 0,'0'0'33'0,"0"0"7"16,0 0 2-16,0 0 0 0,0 0-34 0,0 0-8 0,0 0 0 0,0 0 0 15,0 0 58-15,-7 0 10 0,7 0 1 0,-7 0 1 0,7 0-51 0,0 0-11 16,-7 0-8-16,0 3 12 16,7-3-12-16,0 0 0 0,0 0 0 0,-7 6 0 0,7-6 0 0,0 0 0 0,0 0-9 15,0 0 9 1,0 0-24-16,0 0 0 0,0 0-1 0,0 0 0 15,0 0-27-15,0 0-4 0,0 0-2 0,0 0 0 16,0 0-138-16,0 0-27 0</inkml:trace>
  <inkml:trace contextRef="#ctx0" brushRef="#br0" timeOffset="-126876.263">25795 12629 774 0,'0'0'16'16,"0"0"4"-16,0 0-20 0,0 0 0 0,0 0 0 0,0 0 0 15,0 0 92-15,0 0 13 0,0 0 3 0,0 0 1 16,0 0-33-16,0 0-6 0,0 0-2 0,0 0 0 15,0 0-36-15,0 0-8 0,0 0-2 0,0 0 0 16,0 0 8-16,0 0 2 0,0 0 0 0,0 0 0 16,0 0-32-16,0 0 0 0,-3 6-8 0,3 0 8 15,0 5 0-15,0-5 19 0,0-3-3 0,0 6 0 16,0 0 1-16,-4 0 0 0,4 5 0 0,0-2 0 16,-3 0-1-16,3 5-1 0,0-2 0 0,-4 3 0 15,4-4 3-15,0 4 1 0,4 0 0 0,-4-1 0 0,3-8-19 0,1 3 0 16,-1 0-8-16,1-1 8 0,3 1 9 15,0-6 8-15,3 0 2 0,1 0 0 0,-1 0 1 0,5 3 1 0,-1-6 0 16,0-1 0-16,0-4 9 0,4-1 2 0,-4-3 0 0,3 0 0 16,-3 0-32-16,4 0 0 0,0 3 0 0,-4-9 0 15,3 6 12-15,-2-11-3 0,-1 2-1 0,-4 3 0 16,1-5-8-16,-4 2 12 0,3 0-12 0,-6-5 12 16,3 8-12-16,-3-6 12 0,3 1-12 0,-7 2 12 15,3-3-12-15,-3-2 0 0,0 5 9 0,0-5-9 16,-3 2-8-16,-1 3-7 0,1-2-1 0,-1-4 0 15,1 6-22-15,-5-2-5 0,5 2-1 16,-4 3 0-16,0-3 12 0,3 7 1 16,1 2 1-16,-4 0 0 0,7 6-47 0,-7-3-10 15,7 3-1-15</inkml:trace>
  <inkml:trace contextRef="#ctx0" brushRef="#br0" timeOffset="-126311.665">26261 12720 781 0,'-11'15'16'0,"8"-4"5"0,-1-5-21 0,1 6 0 0,-1-6 0 16,1 0 0-16,-1 0 112 0,4 5 19 0,-3-5 3 0,-1 0 1 15,0 0-29-15,4 0-6 0,-3 3 0 0,-1 3-1 16,4-7-34-16,-3 4-6 0,3 0-2 0,-4 0 0 16,4 0-22-16,-3 5-5 0,-1-8-1 0,4 3 0 15,-3 0 5-15,-1 6 1 0,4-7 0 0,-3 1 0 16,3-3-27-16,-4 6-8 0,4-12 0 0,0 0 0 15,0 0 10-15,0 0-2 0,0 0 0 0,0 0 0 16,0 0-8-16,0 0 10 0,4-12-10 0,-1 0 10 16,1 1-10-16,-1-1 0 0,4-3 9 0,-3 3-9 15,3-11 0-15,0 5-8 0,0-8 0 0,0 5 0 16,0-2 8-16,0 5-13 0,4-8 5 0,-4 8 8 16,3 0-29-16,-3-5 1 0,4 5 1 0,-4 3 0 15,0-2 18-15,0 5 9 0,0 3-10 0,-3-3 10 16,-1 7 0-16,-3 5 0 0,0 0-8 0,0 0 8 15,0 0-10-15,7 11 1 0,-7-5 0 0,4 6 0 16,-4 0 9-16,-4 8 0 0,4-8 0 0,-3 6 0 16,3 8 16-16,-4-11 0 0,1 11-1 0,3-5 0 15,-4 2-15-15,4-2 11 0,0 3-11 0,0-7 10 16,0 4 8-16,4-4 2 0,-4-2 0 0,3 0 0 16,1-3-20-16,-1-4 0 0,4-2 0 0,0 0 0 15,1-6-23-15,-1 6-5 0,3-12 0 0,1 6-1 16,-1 0-143-16,4-6-29 0</inkml:trace>
  <inkml:trace contextRef="#ctx0" brushRef="#br0" timeOffset="-124775.644">27256 12632 1181 0,'0'0'50'15,"-7"3"-40"1,0 3 40-16,-1-1 8 0,5 1 2 0,-4 0 0 16,0-3 7-16,0 3 1 0,3 0 1 0,1 0 0 0,3-6-36 0,-7 6-7 15,7-6-2-15,-4 6 0 0,4-6-7 16,0 0-1-16,0 0-1 0,0 0 0 0,0 0-15 0,0 0 8 0,0 0-8 0,0 0 0 15,0 0 24-15,0 0-2 0,0 0 0 0,0 0 0 16,0 0 1-16,0 0 0 0,0 0 0 0,0 0 0 16,0 0-23-16,0 0 8 0,7-3-8 0,-7 3 0 15,0 0 0-15,0 0 8 0,0 0-8 0,0 0 0 16,0 0 0-16,0 0 0 0,0 0 0 0,0 0 0 16,0 0 0-16,0 0 0 0,0 0 0 0,0 0 0 15,0 0 0-15,0 0 0 0,-7 8 0 0,0-2 0 16,0-6 28-16,0 0 4 0,0 0 0 15,0 0 1-15,0-6-33 0,-4 6 0 0,4 0 0 0,-3-5 0 16,2 5 0-16,-2-3 0 0,3 3 0 0,0 0 0 16,-4-3 12-16,4 3-4 0,0 0 0 0,0 0-8 15,7 0 0-15,0 0 0 0,-3 0-12 0,3 0 3 16,0 0 9-16,-8 0 0 0,8 0 0 0,0 0-8 16,-7 3 8-16,0 0 0 0,4 2 0 0,-4 1 8 15,3 0-8-15,-3 0 0 0,4 6 0 0,-1-3 0 16,-3 5 0-16,4 1 0 0,-4-3 0 0,3-6 0 15,0 8 0-15,-3-2 0 0,4 0 0 0,-4 0 0 16,3-1 0-16,1-5 0 0,-1 0 0 0,1 3 0 16,-1-6 11-16,4 0 1 0,0-3 0 0,0 0 0 15,0 0 0-15,0 0 0 0,0 6 0 0,0-6 0 16,4 11-12-16,3-5 0 0,0-6 0 0,0 6 0 16,0 0 0-16,4-3 0 0,-1 3 0 0,4 0 0 15,0-3 0-15,0 6 0 0,4-4 0 0,-4-2 0 0,4 0 0 16,-1-3-17-16,-2 0 4 0,2 0 1 15,-3-3-37-15,0 3-7 0,1-3-2 0,-1 1 0 16,0-7-147-16,0 3-30 0,-4-3-5 0</inkml:trace>
  <inkml:trace contextRef="#ctx0" brushRef="#br0" timeOffset="-123619.976">27605 12661 1067 0,'-18'9'22'0,"8"-6"6"0,3 0-28 0,0 0 0 0,-1-3 0 0,1 3 0 31,-3 0 77-31,3 0 11 0,-4 0 1 0,1 2 1 0,3 1-21 0,-4-6-4 0,4 0-1 0,0 6 0 16,-4-6-22-16,4 0-5 0,7 0-1 0,-7 6 0 16,-3-6-6-16,-1 6-2 0,0-6 0 0,1 3 0 15,-1 3-17-15,4 0-11 0,-3 2 12 0,-1 1-12 16,4 3 8-16,-4 0-8 0,4-3 0 0,0 5 0 15,0-5 0-15,4 3 0 0,-1 0-13 0,1-1 5 16,-1-2 8-16,4-3 9 16,0 0-1-16,0 3-8 0,0-9 12 0,0 0-4 15,0 0 0-15,4 3-8 0,-4-3 24 0,7 3-1 0,0-3-1 0,0 0 0 16,0 8 4-16,0-8 1 0,0 0 0 0,0 0 0 16,4 0-15-16,-4-8-2 0,3 2-1 0,1-3 0 15,-1 0 3-15,-3 0 0 0,4-5 0 0,0 2 0 16,-4 0-4-16,0 0 0 0,0-2 0 0,-4 2 0 15,4 0-8-15,-3 3 10 0,3-2-10 0,-3 2 10 16,-1 3-10-16,-3 3 0 0,0 3 0 0,0 0 0 16,0 0 0-16,4-6 0 0,-4 6 0 0,0 0 0 15,0 0-55-15,0 0-3 0,0 0-1 0,0 0 0 16,0 0 92-16,0 0 19 0,0 0 3 0,0 0 1 16,0 0-56-16,0 0 0 0,0 6 0 0,0 3-12 15,-4 0 12-15,1 2 0 0,3 4 0 0,-4-3 0 16,0-3 8-16,1 5-8 0,3-2 8 0,-4 3-8 0,4-3 0 15,0-4 0-15,0 1 0 0,4 0 8 16,-1 3-8-16,5-1 0 0,-5 1 0 0,4 0 0 0,4 0-19 16,-4 0 2-16,7 2 0 0,-4-8 0 15,1 6-140-15,3-6-28 0,-3 0-6 0</inkml:trace>
  <inkml:trace contextRef="#ctx0" brushRef="#br0" timeOffset="-123055.787">27679 12782 801 0,'0'0'34'0,"0"0"-34"15,0 0 109-15,0 0 15 0,0 0 4 0,0 0 0 16,0 0-20-16,0 0-4 0,-4 11-1 0,4-11 0 15,-3 6-36-15,-1 3-7 0,4-3-2 0,-3 6 0 16,-1 0-14-16,4-4-4 0,-3 7 0 0,-1-6 0 16,4 0-6-16,-3 5-2 0,3-14 0 0,0 0 0 15,0 6-16-15,0-6-3 0,0 0-1 0,0 0 0 16,0 0 0-16,0 0 0 0,0 0 0 0,0 0 0 16,0 0-12-16,0 0 0 0,0 0 0 0,0 0 0 15,0 0 22-15,7 0 8 0,-4 0 2 0,1 0 0 16,3-6-32-16,-4 0 0 0,4 6 0 0,-3-11 0 15,0 5 0-15,3-3 0 0,-4 0 0 0,1 0 0 0,3-2 0 16,-4-1 0-16,1 0 0 0,-1 3 0 0,1-5 0 16,-4 5 0-16,3-3 8 0,1 0-8 0,-4 3 0 15,3-2 0-15,1 5 0 0,-4 0 0 0,0 0 0 0,0 6 0 16,3 0 0-16,-3 0 0 0,0 0 0 0,0 0 0 0,0 0 0 16,0 0 0-16,0 0 0 0,0 0 0 0,0 0 0 0,0 0 0 31,0 0-28-31,0 0-1 0,0 0-1 0,0 0 0 0,0 0 14 0,4 0 4 0,0 6 0 0,-1-3 0 15,1 6 3-15,-1-3 1 0,1 5 0 0,-4 4 0 16,3-3 8-16,1-3 0 0,-1 5 0 0,-3 1 0 16,0 3 0-16,4-4-8 0,-4 1 8 0,0 0-8 15,3 8 8-15,-3-8 0 0,4 8 8 0,-4-5-8 16,3-3 0-16,1-1 0 0,-4-5 0 0,3 3 0 16,1 0 0-16,3 0 0 0,-4-1 0 0,5-2 0 15,-1-3-42-15,0-3-13 0,0-3-2 0,0 0-1 16,0-3-164-1,3 0-33-15</inkml:trace>
  <inkml:trace contextRef="#ctx0" brushRef="#br0" timeOffset="-122553.671">28060 12776 1045 0,'-4'-6'44'0,"4"6"-36"16,-3-6 95-16,-1 0 18 0,4 6 4 16,-3-3 1-16,3-3-48 0,-4 3-10 0,1-5-1 0,3 8-1 15,0 0-18-15,-7 0-3 0,0 0-1 0,0 0 0 16,0 5-28-16,0-2-7 0,-1 3-1 0,1 0 0 16,0 6-8-16,-3 0 0 0,-1-1 0 0,4 4-11 15,-3-3 11-15,2 6-10 0,1-7 10 0,0 4-10 16,0 0 10-16,4 5 0 0,-1-8 0 0,1 3 0 15,-1-1 0-15,1 1 11 0,3-3-3 0,-4-6 0 16,4 3 65-16,0-7 13 0,0-2 2 0,0 0 1 16,0 0-89-16,0 0-20 0,11 0-4 0,-4-2 0 15,3-7 50-15,-3 3 10 0,4 0 1 0,0-6 1 16,-4 0-19-16,3-2-4 0,-3 5-1 0,4-6 0 16,-4 3-14-16,0-2 0 0,0 2 0 0,0 0 0 15,-3 1 0-15,3-1-10 0,-4 3 2 0,1 0 0 16,-1 3-12-16,1 3-3 0,-4-3 0 0,0 6 0 15,0 0 12-15,0 0 3 0,0 0 0 0,0 0 0 16,0 0-7-16,0 0-1 0,-4 6 0 0,1 3 0 16,-1 0 16-16,1 6-11 0,-1-4 11 0,1-2-10 15,-1 3 10-15,1 0 0 0,-1-1 0 0,4 1 0 16,0-3 9-16,0 6-9 0,0-3 12 0,0 2-12 16,4-2 9-16,-1-6-9 0,1 0 0 0,3 5 9 15,-4-8-9-15,8 3 0 0,-4-3 0 0,0 0 0 16,3 0-72-16,-2-3-11 0,2 0-1 0</inkml:trace>
  <inkml:trace contextRef="#ctx0" brushRef="#br0" timeOffset="-121732.682">28254 12782 1257 0,'0'0'26'0,"0"0"6"0,-4 3-32 0,4-3 0 0,-7 8 0 0,4-2 0 16,-1 3 97-16,1-3 13 0,-1 6 2 0,1-6 1 16,-1 5 5-16,1-2 1 0,-1 0 0 0,4 0 0 15,-3-3-45-15,3 5-9 0,-4-5-1 0,4 6-1 16,-3-3-43-16,3 3-9 0,0 5-2 0,0-5 0 15,3 3 11-15,-3-1 1 0,4-2 1 0,-4 3 0 16,3 3 9-16,1-7 1 0,-1 4 1 0,-3 3 0 0,4-1-33 16,-1-2 0-16,-3 6-10 0,4-1 10 0,-4-5 0 0,3 5 0 15,-3 1 0-15,0 3 12 0,0-4-4 0,0 4 0 16,0-4 0-16,-3 1 0 0,3-1-8 16,0-5 0-16,-4 3 0 0,4-4 0 0,-3 1 0 0,3 0 0 0,0-3 0 15,0-4 0-15,0 1 0 0,-4-3 0 16,4-6 0-16,0 0 8 0,0 0-8 0,0 0 0 15,0 0 0-15,0 0 0 0,0 0 0 0,0 0 0 0,4-9 0 0,-1-2 0 16,1-1-12-16,-4-6 3 16,0 3 0-16,3 1 0 0,-3-7 9 0,-3-2 0 0,3-1 0 0,0 4 0 15,-4-7 0-15,4 4-10 0,0-1 10 0,-3-2-10 16,-1 2 10-16,4-2 11 0,-3-1-3 0,3 7 0 16,0-10-8-16,0 10 0 0,0-4 0 0,3 3 0 15,1 4-22-15,-1-1 3 0,1 1 1 0,3-1 0 16,0 3 6-16,-4-5 2 0,5 5 0 0,-1 0 0 15,3 4 2-15,-3-1 0 0,4-3 0 0,-4 3 0 16,0 3 8-16,0 1-12 0,0 2 12 0,0 0-12 16,0 0 12-16,0 0-10 0,0 6 10 0,-3-3-10 15,3 3 0-15,0 3 0 0,0 3 0 0,-4 0 0 16,4-6 1-16,-3 12 0 0,3-9 0 0,-3 11 0 16,-4-2 9-16,3 3-13 0,1-3 5 0,-4 2 8 15,0-2 0-15,0 3 0 0,-4-1 0 0,4-2 12 16,-3 3 4-16,-4 2 0 0,3 1 1 0,-3-3 0 15,0 2-9-15,0-2-8 0,0 0 9 0,0-3-9 16,-4-7 12-16,4 4-3 0,4-6-1 0,-4 0 0 16,-1-3 0-16,1-3-8 0,0 0 12 0,0-3-4 15,0-2-20-15,-3-10-4 0,3 3 0 0,0 1-1 16,0-7-55-16,-4 0-12 0,4 1-1 0</inkml:trace>
  <inkml:trace contextRef="#ctx0" brushRef="#br0" timeOffset="-121056.503">28579 12782 1624 0,'0'0'46'0,"0"0"10"0,0 0-45 16,0 0-11-16,0 0 0 0,-8 0 0 0,8 0 72 0,0 0 13 15,-7 0 3-15,7 0 0 0,0 0-39 0,0 0-7 16,-7 0-2-16,7 0 0 0,0 0-25 0,0 0-6 15,0 0-1-15,-3 8 0 0,3-8-8 0,0 0 0 16,0 0 0-16,0 0 0 16,3 3 0-16,1 3 8 0,-1-3-8 0,4 3 8 0,-3-3-8 0,3 0 8 0,0 0-8 15,-3 0 8-15,3 3-8 0,0 0 8 16,0-6-8-16,-7 0 8 0,7 6-8 0,0-6 0 0,-7 0 0 0,7-6 0 16,-4 6 0-16,-3 0 0 0,8-6 0 0,-5 0 8 15,4 3 0-15,-3-6 0 0,-1 0 0 0,1 0 0 16,-1 1-8-1,1-4 0-15,-1 0 0 0,1 3 8 16,-4-5-8-16,3 5 0 0,1-3 0 0,-4 6 0 0,0-11 0 0,0 8-11 16,-4-3 3-16,4 3 0 0,-3 6-4 0,-1-9 0 0,1 7 0 0,3-1 0 15,-4 3 12-15,1 0-10 0,-4 0 10 0,3 3-10 16,-3 0 10-16,0 6-13 0,0-3 5 0,0 3 8 16,0 5-33-16,-4-2 1 15,1 3 0-15,-1 0 0 0,-3 5 51 0,3 1 10 0,1-3 3 0,-1 2 0 16,-3 1-20-16,4-3-3 0,-1 5-1 0,0-5 0 15,4 3 10-15,-3-4 2 0,3 1 0 0,3-3 0 16,1 8 12-16,-1-11 4 0,4 6 0 0,0-1 0 16,4-2-20-16,-4 0-3 0,3-6-1 0,4 0 0 15,0 3-12-15,0-4 0 0,4 1 0 0,-4-3 0 16,4 0 0-16,-1 0 9 0,1-3-9 0,-1 3 8 16,1-6-8-16,-1 3-12 0,1-3 2 0,0 0 1 15,-1 0-51-15,1 0-9 0,3 0-3 0,-4 0 0 16,1-2-178-16,0-4-36 0</inkml:trace>
  <inkml:trace contextRef="#ctx0" brushRef="#br0" timeOffset="-120654.01">28723 12535 1203 0,'0'0'24'0,"0"0"8"0,0 0-32 0,0 0 0 0,0 0 0 0,0 0 0 16,0 0 100-16,0 0 14 0,0 0 2 0,0 0 1 16,0 0-27-16,0 0-6 0,0 0 0 0,0 0-1 15,0-6-23-15,4 0-5 0,-1 0-1 0,-3-9 0 16,4 7-26-16,3-1-4 0,-4 0-2 0,4 0 0 16,0-3-22-16,1 6 0 0,-1-2 0 0,3-1 0 15,-3-3 0-15,4-3 0 0,-1 4-11 0,-3-1 11 16,8 0-51-16,-5-3-4 0,1 4-1 0,3 5 0 15,-4-12-16-15,8 6-3 0,-4-2-1 0,0 8 0 16,0-6-134-16,0 0-27 0</inkml:trace>
  <inkml:trace contextRef="#ctx0" brushRef="#br0" timeOffset="-104173.43">29305 12832 774 0,'7'-18'16'0,"-3"15"4"0,-1-3-20 0,4 0 0 16,-3 0 0-16,3-2 0 0,-3 5 66 0,-1-3 9 0,1 0 1 0,-4 0 1 16,3 6 7-16,-3-9 2 0,0 3 0 0,0 6 0 15,0 0-12-15,0 0-2 0,0 0-1 0,0 0 0 16,0 0-8-16,0 0-2 0,0 0 0 0,0 0 0 15,0 0-46-15,-7 0-15 0,7 0 8 0,0 0-8 16,0 0 0-16,-7 3 0 0,7-3 0 0,-4 6 0 16,4-6 8-16,-7 12-8 0,4-6 9 0,3 3-9 15,-4 2 13-15,4 1-3 0,0-3-1 0,0 0 0 16,0 8 4-16,0-11 1 0,4 6 0 0,-4-3 0 16,0 0-2-16,0 5 0 0,0-8 0 0,0 0 0 15,0 0 3-15,0-6 0 0,0 0 0 0,0 0 0 16,3 6 6-16,-3-6 2 0,0 0 0 0,0 0 0 15,0 0-2-15,0 0 0 0,0 0 0 0,0 0 0 16,0 0 4-16,0-6 1 0,4 0 0 0,-4 0 0 16,0-6-26-16,3 1 0 0,1-1 0 0,0 0 0 15,-1 3-20-15,1-2-10 0,-1 5-2 0,1-6 0 16,-1 3-25-16,1 3-6 0,3-3-1 0,0 1 0 16,-4 2 96-16,1 0 20 0,-1 0 3 0,4-3 1 15,-3 3-47-15,3 3-9 0,4 0 0 0,-4-2 0 16,-4 5 0-16,4-3 0 0,-3 0 0 0,-4 3-9 15,7 0 9-15,0 3 0 0,-7-3 0 0,10 3 0 16,-2 2-8-16,-1-2 0 0,0 3 0 0,-4 0 0 0,-3-6-2 16,4 6 0-16,3 6 0 0,-4-6 0 0,-3 2 10 15,4 1-8-15,-1 3 8 0,-3-3-8 0,0 3 8 16,0-1 0-16,0-2 0 0,0 0 0 0,0 0 0 16,-3 0 0-16,3 5 0 0,-4-8 0 0,4 3 0 15,-3 0 0-15,-1-3 0 0,4 3 0 0,0-9 0 0,0 5 8 16,0-5-8-16,0 0 0 0,0 0 8 0,0 0-8 15,0 0 10-15,0 0-10 0,0 0 8 0,0 0-8 0,0 0 0 16,0 0 9-16,0 0-9 0,4-5 0 0,-1-7 0 0,1 3 0 16,-1 3-11-16,1 0-1 0,-1 0 0 0,1 0 0 15,-1-8 12-15,5 5 0 0,-5-3 0 0,4 3 8 16,-3-2-23-16,3-4-4 0,-4 6-1 0,1 3 0 16,-4-3 11-16,3 6 9 0,1-2-13 0,-4 5 5 15,0 0-2-15,0 0 0 0,0 0 0 0,0 0 0 16,0 0 10-16,0 0-13 0,3 5 5 0,1 1 8 15,-1 0-17-15,1 3 4 0,-1 0 1 0,1 3 0 16,-4-1 12-16,3 1 0 0,-3 0 0 16,0 8 0-16,4-8 0 0,-4 6 8 0,0 5 0 0,0-2-8 15,4-9 10-15,-4 5-10 0,0-2 8 0,3-3-8 16,1 3 0-16,-4-7 0 0,3-2 0 0,1 0 0 16,-4-6 0-16,0 6 8 0,0-6-8 0,0 0 8 15,7 6-8-15,-4-3-9 0,4 3 9 0,0-12-13 16,0 3-114-16,0-3-22 0,4 0-5 0</inkml:trace>
  <inkml:trace contextRef="#ctx0" brushRef="#br0" timeOffset="-103369.643">29905 12843 1454 0,'-4'-5'30'0,"1"-1"8"0,-1 0-30 0,1-3-8 0,-4 3 0 0,3 0 0 16,-3 0 48-16,0 0 8 0,4 3 1 0,-4-5 1 15,0 8-42-15,-1-6-8 0,1 6-8 0,-3 0 12 16,3 0-4-16,0 6 0 0,-4-6 0 0,4 3 0 15,-3 2-8-15,2-2 0 0,1 3 0 0,0 0 0 16,-3 3 0-16,3 3 0 0,0 0 8 0,0-1-8 16,0 1 24-16,-1-3 0 0,1 8 0 0,4-5 0 15,-4-3 3-15,3 6 0 0,1-1 0 0,-1-2 0 16,4 0 5-16,0 0 0 0,0-1 1 0,0-2 0 16,0-3-1-16,0-6-1 0,0 0 0 0,0 0 0 15,7 3-1-15,-3 0 0 0,3-6 0 0,0 3 0 16,4-6-4-16,-4 0-1 0,3 0 0 0,-3 1 0 15,0-7-13-15,4 6-2 0,-4 0-1 0,0-6 0 16,4 4-9-16,-4-4 0 0,0 3-10 0,0 3 10 16,-4 3-18-16,4-3 2 0,-7 6 1 0,0 0 0 15,0 0 6-15,0 0 1 0,0 0 0 0,0 0 0 16,0 0 8-16,0 0 0 0,0 0-9 0,0 0 9 16,0 0-15-16,0 0 2 0,0 0 0 0,0 0 0 0,0 0 13 0,0 6-11 15,0 0 11-15,0 0-10 0,0 3 10 16,0 0 0-16,0-1 0 0,0-2 0 0,4 6 0 15,-4-6 0-15,0 0 0 0,3 5 8 0,-3-2-8 0,4-3 0 0,-1 6 0 0,1-6-8 16,-1 0 8-16,1 0 0 0,0-6-9 0,3 3 9 31,-4-1-58-31,4 1-7 0,0-3-2 0,0 3 0 16,0-3-156-16,0-3-31 0</inkml:trace>
  <inkml:trace contextRef="#ctx0" brushRef="#br0" timeOffset="-102717.719">30092 12770 1132 0,'0'0'24'0,"-4"6"4"15,4-6-28-15,-7 6 0 0,7-6 0 0,-3 3 0 16,3-3 88-16,-7 8 11 0,7-8 2 0,0 0 1 0,-7 6-19 0,7-6-4 0,0 0-1 0,-4 6 0 16,1 0-21-16,-1 0-4 0,4-6-1 0,-3 9 0 15,-1-3-17-15,4 5-4 0,-3-8-1 0,-1 6 0 16,4-3-12-16,0 3-2 0,-3 0-1 0,3 5 0 15,-4-2-6-15,4-3-1 0,-4 0 0 0,4 5 0 16,0-2-8-16,-3 0 10 0,3 0-10 0,0 2 10 16,-4-5-10-16,4 6 10 0,0-9-10 15,-3 6 10-15,3-9-10 0,0 5 0 0,0-8 9 0,0 0-9 16,0 0 8-16,0 0-8 0,0 0 10 16,0 0-10-16,0 0 27 0,0 0-1 0,0 0 0 0,0 0 0 15,3-6-8-15,-3 1-2 0,4-1 0 0,-4-6 0 16,3 3-16-16,-3 0 0 0,4-2 0 0,-4-4 0 15,4 3-11-15,-1 0-2 0,-3 1-1 0,4-4 0 16,-4 6 6-16,3 0 8 0,-3 3-13 0,4-8 5 16,-4 5 8-16,3 0 0 0,-3 0 0 0,4 0 0 15,-4 4 0-15,0-1 0 0,3 0 0 0,-3 6 8 0,0-9-8 16,0 9-10-16,4-3 10 0,-4 3-13 16,0 0 5-16,0 0 8 0,3-3-13 0,-3 3 5 15,7 0-3-15,0 0 0 0,-3 3 0 0,3 0 0 16,0 0 3-16,0 3 0 0,0 0 0 0,0 0 0 15,0 2-16-15,0-2-4 16,0 3 0-16,0-3 0 0,0 3-24 0,-3 2-4 0,3-5-2 0,0 6 0 16,0-6-85-16,-3 0-17 0,3-3-3 0</inkml:trace>
  <inkml:trace contextRef="#ctx0" brushRef="#br0" timeOffset="-102316.554">30261 12790 943 0,'0'0'20'0,"0"0"5"0,0 0 1 0,0 0 1 0,0 0-27 0,0 0 0 0,0 0 0 0,0 0 0 15,0 0 76-15,0 0 11 0,0 0 1 0,0 0 1 16,0 0-5-16,-3 9-2 0,-1-6 0 0,1 6 0 0,-4-3-38 0,3 3-8 16,4-3-2-16,-3 5 0 15,-1-8 2-15,4 6 0 0,-3-3 0 0,-1 3 0 0,0 8-7 0,1-5-1 16,-1 0 0-16,1 3 0 15,-1 2 1-15,1 1 0 0,-1-6 0 0,4 2 0 0,-3 1-5 0,-1 0 0 16,4 0-1-16,-3-4 0 16,3-2-7-16,-4 0-2 0,4 3 0 0,0-12 0 0,0 0 8 0,0 0 2 15,0 0 0-15,0 0 0 16,0 0 22-16,0 0 5 0,0 0 1 0,0 0 0 0,0 0-19 0,0-12-3 16,4 3-1-16,-1-3 0 0,-3 1-29 15,4-7 0-15,-1 3 0 0,1-2 0 16,-1-1-27-16,1 6-1 0,-1-5-1 0,1 2 0 15,-1 3-7-15,1-6-2 0,3 1 0 0,-3 2 0 16,3 3 4-16,-4 1 1 0,4-4 0 0,-3 6 0 0,3-3 10 0,-4 1 3 16,1 8 0-16,3-3 0 0,-4 6 20 0,1-6-11 0,0 6 11 0,-4 0-8 15,0 0 8-15,0 0-8 0,7-6 8 0,-7 6-8 16,0 0 8-16,3 0 0 0,1 0 0 0,3 0 0 16,-7 0 0-16,0 0-8 0,0 0 8 0,3-6-8 15,4 6 8-15,-7 0 0 0,7 0 0 0,0-3 8 16,-7 3-8-16,4 0 0 0,3 3 0 0,0-3-8 15,0 6 8-15,0-6 0 0,0 0 8 0,0 6-8 16,-3-6 0-16,3 6-8 0,0 0 0 0,-4-3 0 16,4 8-96-16,-3-5-20 15,3 3-3-15,-3-3-1 0,3 3-76 0,-4 3-16 0</inkml:trace>
  <inkml:trace contextRef="#ctx0" brushRef="#br0" timeOffset="-101491.637">30582 12855 1594 0,'0'0'35'0,"0"0"7"0,-3-3 2 0,-1-3 1 0,1 3-36 0,3 3-9 0,-4-5 0 0,4 5 0 16,-3-6 29-16,-1 0 4 0,1 6 1 0,3 0 0 15,0 0-10-15,0 0-1 0,0 0-1 0,0 0 0 0,0 0-34 0,-7 0-8 16,7 0 0-16,0 0-1 15,-7 0 33-15,7 0 8 0,0 0 0 0,-11 0 1 0,11 0-21 0,-7 6 0 16,3 0 0-16,-3-1 0 16,7-5 16-16,-3 6 0 0,-1-3-1 0,-3 3 0 0,4 0 13 0,-4 0 2 15,7-6 1-15,-4 0 0 16,4 0 1-16,-7 6 0 0,0-3 0 0,0 5 0 0,3-2-12 0,1 0-3 16,-1 0 0-16,1-3 0 15,-1 3-17-15,1 0 10 0,-1-3-10 0,4-3 8 0,-3 9-8 0,3-1 0 16,-4 1 9-16,4-3-9 0,0 0 0 0,0 0 8 15,0 6-8-15,4-7 0 0,-4 4 9 0,0-9-9 16,3 3 12-16,1 3-12 0,3 3 12 0,0-3-12 16,0 6 12-16,0-9-12 0,0 2 9 0,0-2-9 0,4 0 0 15,-4 0 9 1,3-3-9-16,-3 0 0 0,0 0 0 0,4 0 0 0,0 0 0 0,-4 0 0 0,3-3 0 0,1-3 0 16,-4 1 0-16,3 2 0 0,1-9 0 0,0 6 0 15,-1-6 0-15,-3 0 0 0,0 4 9 0,0-4-9 16,0 0 0-16,0 0 0 0,0 1 0 0,1-1 0 15,-5 0 0-15,1 3 0 0,-4 3 0 0,0-8 0 16,0 2 0-16,0 3 8 0,0-3-8 0,-4 9 0 16,1-8 0-16,3 5 8 0,-8-3-8 0,5 6 0 15,-4-3 12-15,3 0-3 0,1 3 0 0,-1 0 0 0,4 3-9 0,-7-3 0 16,7 3 9-16,-7 3-9 16,0 0 0-16,0 0-8 0,0 3 0 0,0 3 0 15,0 6 0-15,0-4 0 0,0-2 0 0,0 3 0 16,3 0 8-16,-3-1 0 0,0 1 0 0,4-3 0 0,-1 0 0 0,1 6-8 15,3-7 8-15,-4 1 0 16,4 3-20-16,0-6 0 0,0 0 1 0,0 5 0 16,4-5-28-16,-4 0-5 0,0-6-2 0,3 6 0 15,4 3-145-15,-3-3-29 0</inkml:trace>
  <inkml:trace contextRef="#ctx0" brushRef="#br0" timeOffset="-100788.75">30847 12755 1652 0,'0'0'34'0,"0"0"9"0,-7 3-35 0,7-3-8 0,-7 6 0 0,3 0 0 15,4-6 31-15,-7 6 4 0,0-6 1 0,4 9 0 16,-1-1 0-16,-3 1 0 0,4 0 0 0,-5 0 0 16,1 3-14-16,0 2-2 0,0-5-1 0,4 3 0 15,-1-3-3-15,1 8 0 0,3-11 0 0,-4 3 0 0,-3 3-4 0,4 3-2 16,-1-7 0-16,1 4 0 15,3 0-10-15,-4-6 0 0,0 3 9 0,4-4-9 0,0-5 8 0,0 0-8 16,0 0 10-16,0 0-10 16,0 0 16-16,0 0-4 0,0 0 0 0,0 0 0 0,0 0 3 0,0 0 0 15,0 0 0-15,0 0 0 16,4-3-3-16,0-8 0 0,-1 5 0 0,4 0 0 0,-3 0-12 0,3-6-10 16,-4 4 2-16,1-4 0 15,3 3 8-15,-4 3 0 0,1-3 0 0,-1 3 0 0,1-11 0 0,-1 8 0 16,1-3 0-16,3 3 0 0,-3 1 0 15,-1-4 0-15,1 3 0 0,-1 0 0 0,1 3 0 0,-1-3 9 0,1 1 0 16,-1 5 0-16,-3-3-9 0,0 6 0 16,0 0 0-16,0 0 0 0,0 0 0 0,7 0-11 0,0 0 3 0,-7 0 0 15,7 0 8-15,-7 0 0 0,7 0 0 16,1 0 0-16,-8 0-8 0,7 0 0 0,0 6 0 0,0-6 0 16,-4 0 8-16,4 3 0 0,0 2 0 0,-7-5 0 15,4 3 0-15,3 3-10 0,-7-6 10 0,3 9-10 16,1-3 10-16,-1 0 0 0,1 0 0 15,0 6 0-15,-1-4 12 0,-3-2 8 0,0-6 2 0,0 9 0 16,0 0 14-16,0 8 2 0,-3-11 1 0,-1 6 0 16,4-3-3-16,-4 3 0 0,4-3 0 0,-3-1 0 15,-1 4-16-15,4-6-3 0,0 0-1 0,-3 6 0 16,3-4-16-16,0-8 8 0,0 6-8 0,0-6 0 16,0 6 0-16,0-6 0 0,0 0 0 0,3 12 0 15,-3-12-29 1,0 0-10-16,7 6-1 0,-7-6-1 15,0 0-47-15,4 6-8 0,-4-6-3 0,7 0 0 0,0 6-42 16,0-6-9-16,0-6-2 0</inkml:trace>
  <inkml:trace contextRef="#ctx0" brushRef="#br0" timeOffset="-99654.036">31161 13032 1288 0,'0'0'27'0,"0"0"5"0,0 0-32 0,0 0 0 16,0 0 0-16,0 0 0 0,0 0 112 0,0 0 16 0,0 0 4 0,0 0 0 15,0 0-47-15,0 0-9 0,0 0-1 0,0 0-1 16,0 0-57-16,0 0-17 0,0 0 8 0,0 0-8 16,-4 5 0-16,1 4 0 0,-1-3 0 0,1 0 0 15,-1 0 0-15,4-6 0 0,0 0-8 0,-3 9 8 16,3-9-48-16,0 0-5 0,0 0-1 0,0 0 0 15,0 0-38-15,0 0-7 0,0 0-1 0,0 0-361 16,0 0-72-16</inkml:trace>
  <inkml:trace contextRef="#ctx0" brushRef="#br0" timeOffset="-72770.838">25954 11659 1130 0,'0'0'32'0,"-7"0"8"0,7 0-32 0,-4-6-8 0,4 6 0 0,-7 0 0 15,7 0 46-15,-7 0 8 0,7 0 2 0,-10 0 0 16,10 0-23-16,-7 0-4 0,-1 0-1 0,1 0 0 16,7 0-10-16,-10 6-2 0,3 0-1 0,0-6 0 15,7 0 9-15,-7 5 3 0,3-2 0 0,-3 3 0 16,7-6 12-16,-3 3 2 0,3-3 1 0,-8 6 0 16,1-3-26-16,7-3-6 0,-7 6-1 0,4 0 0 15,-4 5-9-15,7-11 0 0,-4 6 0 0,1 0 0 16,-1-3 0-16,1 3 0 0,3 0 0 0,-4 3 0 15,4 0 0-15,0-9 0 0,-3 3 0 0,3 5 0 16,0-2 0-16,0-6 0 0,-4 6 0 0,4 0 0 16,0-6 0-16,4 3 0 0,-4 3 0 0,0-6 0 15,3 9-8-15,-3-9 8 0,0 0-10 0,4 3 10 16,-4-3 0-16,3 3 0 0,-3-3 0 0,7 0 0 16,0 0 0-16,-3-3 8 0,3 0-8 0,0-6 10 15,-4 3-10-15,5 3 0 0,-1-3 0 0,-4-6 0 16,4 6 31-16,0-2 4 0,0-7 1 0,-3 6 0 15,3-3-7-15,0-8-1 0,-4 2 0 0,5 1 0 16,-5-1-28-16,1-6 0 0,3-2 0 0,-4 2 0 16,1-5 0-16,-1 3 0 0,4-7 0 0,-3 4 0 0,3-6 0 15,-4 8 0-15,1 1 0 0,-1 2 0 0,1-2 0 0,0 8 0 0,-1 0 0 16,-3 1 0-16,4 2 0 0,-4 3 0 0,0 0 0 16,0 7-10-1,0-7-39-15,0 12-8 0,0-9-2 0,0 9 0 16,0 0-4-16,0 0-1 0,0 0 0 0,0 0 0 0,-4 9 49 0,1-3 15 0,-1 5 0 0,0 1-10 15,-3 0 10-15,4 3-12 0,-1 2 12 0,-3 1-12 16,0 3 12-16,4 2 11 0,-4-2-3 16,3 2 0-16,1 1-8 0,-1-1 0 0,4-2 0 15,0 5 0-15,-3-2 49 0,3-1 5 0,0-2 1 0,-4 2 0 16,0-5-37-16,4 0-7 0,-3 2-2 0,3-2 0 16,0 0-9-16,0-4 0 0,0-2 0 0,0 6 0 15,3-1 0-15,-3-8 0 0,4 0 0 0,-4 3 0 16,0-4 0-16,4-2 0 0,-4-6 0 0,0 6 0 15,0-6-20-15,3 6-5 0,1-6-2 0,-4 0 0 16,7 6-142-16,-7-6-29 0</inkml:trace>
  <inkml:trace contextRef="#ctx0" brushRef="#br0" timeOffset="-72338.432">26081 11647 1520 0,'0'0'64'0,"0"0"-52"16,0 0 55-16,-7 0 10 0,7 0 3 0,0 0 0 15,0 0-37-15,0 0-7 0,0 0-2 0,0 0 0 16,0 0-34-16,0 0 0 0,0 0 0 0,0 0 0 16,0 12 11-16,0-6-11 0,0-6 10 0,0 5-10 15,3 1 12-15,1 0-4 0,-1 0-8 0,1 0 12 16,-1 0 0-16,4-3 0 0,-7-3 0 0,4 6 0 16,3-1 7-16,-3-5 1 0,3 6 0 0,-7-6 0 15,7 0 0-15,-7 0 1 0,3 0 0 0,-3 0 0 16,7 6-4-16,-7-6-1 0,7 0 0 0,0-6 0 15,0 6-2-15,1-6-1 0,-1 6 0 0,0-11 0 16,0 5-13-16,-4-3 0 0,4 0 0 0,-3 0 0 16,3 4 0-16,-4-7 0 0,1 0 0 0,-1 6 0 15,1-3 0-15,-4 3 0 0,4 1 0 0,-1-4 0 16,-3 6-56-16,4-3-13 0,-4 0-3 0,0 6-1 16,0-6-145-16,0 6-29 0</inkml:trace>
  <inkml:trace contextRef="#ctx0" brushRef="#br0" timeOffset="-71347.32">26681 11394 1132 0,'0'0'48'16,"0"0"-39"0,-4-9 8-16,4 6 2 0,0 3 0 0,0-9 0 15,0 9 37-15,-3-5 8 0,3 5 2 0,0 0 0 16,0 0-9-16,0 0-1 0,0 0-1 0,0 0 0 15,0 0-5-15,0 0-1 0,0 0 0 0,0 0 0 16,0 0-17-16,0 0-4 0,0 0-1 0,0 0 0 0,0 0-11 16,0 0-1-16,0 0-1 0,0 0 0 0,-8 5 1 0,8-5 0 0,-3 9 0 0,-1-6 0 15,1 6 1-15,-1-3 1 0,4 6 0 0,0-6 0 32,0 5 4-32,4-2 1 0,-4-3 0 0,3 6 0 15,1-6-2-15,-1 5-1 0,1 4 0 0,0 0 0 0,-1 5 0 0,1-8 0 16,-1 0 0-16,1 3 0 0,-1 2-4 0,-3-5-1 0,4 0 0 15,-4 0 0-15,0-1 1 0,3-2 0 0,-3 3 0 0,0 0 0 16,0-6-1-16,0-1 0 0,0 1 0 0,0-6 0 16,0 0-5-16,0 0-1 0,0 0 0 0,0 0 0 15,0 0-8-15,0 0 10 0,0 0-10 0,0 0 10 16,0 0-10-16,0 0 0 0,0 0 0 0,0 0 0 16,0 0 0-16,0 0 0 15,0 0 0-15,0 0 0 0,0 6 0 0,0-6 0 0,0 0 0 16,0 0 0-16,0 0 0 0,0 0 0 0,0 0 0 0,0 0 0 15,0 0 8-15,0 0-8 0,7-3 0 0,-3-3 8 16,-1 0-8-16,1 4 0 0,-1-10 0 0,1 6-11 16,-4-6 11-16,3 6-8 0,1-3 8 0,-4 4-8 15,4-7 8-15,-1 12 0 0,1-6 0 0,-4 0 0 16,3 0 0-16,1 6 0 0,-1-6 0 0,-3 6-8 16,4-6 8-16,-1 3-12 0,4 3 12 0,-7 0-12 15,7 0 12-15,0 0-13 0,0 0 5 0,0 3 8 16,1 3 0-16,-1 0 16 0,-4-6 0 0,4 6-1 15,0 0-33-15,-3-6-6 0,3 6-2 0,0-3 0 16,-4 0 26-16,1 5 0 0,3 1 0 0,-7-3 0 16,3 3 0-16,1-3 0 0,-4 6 0 0,4-1-8 15,-4-2 8-15,-4 0 9 0,4-3-1 0,-4 3-8 16,4 2 0-16,-3-5 0 0,-1 0 0 0,1 3 0 0,-1-3 8 0,1 0-8 16,-1 3 12-16,-3-3-12 0,4 2 12 15,-4-8-4-15,3 6 0 0,4-6-8 0,-7 6 12 16,0-6-12-16,7 0 12 0,-7 6-12 0,0-6 12 15,0 0-12-15,0 0 12 0,0 0-12 16,0 0 0-16,7 0 0 0,-7 0 0 0,-4 0 0 16,4-6 0-16,0 6-22 0,3-6 3 0,-3 0 1 15,4 0-26-15,-4 1-4 0,3-4-2 0,4 9 0 16,-3-3-11-16,3 3-3 0,0 0 0 0,0 0 0 16,0 0-11-16,0 0-2 0,7-6-1 0</inkml:trace>
  <inkml:trace contextRef="#ctx0" brushRef="#br0" timeOffset="-70730.622">27040 11597 1337 0,'0'0'56'15,"0"0"-44"-15,-7 0 28 0,7 0 5 16,-7 6 2-16,0-6 0 0,7 0 26 0,-7 3 6 0,0 0 1 16,4 3 0-16,-4-1-21 15,0-2-4-15,3 0-1 0,-3 0 0 0,0 0-34 0,3 0-8 0,4-3 0 0,-7 6-1 16,0 0-11-16,4-6 0 0,3 0 0 0,-7 12 0 15,3-6 0-15,1-4 0 0,3-2 0 0,-4 6 0 16,4-6 0-16,-3 6 0 0,3-6 0 0,0 6 0 16,0 0 33-16,0-6 5 0,0 6 1 0,0 0 0 31,3 0-63-31,1-1-12 0,3 1-2 0,0 0-1 0,0-6 83 0,0 0 16 0,0 3 3 0,3 0 1 16,-2 0-52-16,-1-3-12 0,3 3 0 0,-3-3 0 15,0 3 0-15,4-3 0 0,-4 0 0 0,0 0 0 16,0 0-48-16,-3 0-13 15,3 0-3-15,-4-3 0 0,-3 3 52 0,7-3 12 0,-3 0 0 0,-1-3 0 16,1 6 0-16,-1-6 0 0,1 0 0 0,-4-5 0 16,3 5 0-16,-3-3 0 0,0 3 0 0,0 0 0 15,0-3 0-15,0 1 0 0,0-4 0 0,-3 6 0 16,3 0 25-16,-4-3 8 0,4 3 2 0,-3 1 0 16,3 5-56-16,-4-6-11 0,1 0-3 0,3 6 0 15,-4 0 43-15,4 0 9 0,-7-6 2 0,7 6 0 16,0 0-31-16,-7 0-5 0,7 0-2 0,-7 6 0 15,0-6-36-15,3 6-7 0,-3 0-2 0,0-1 0 16,0 4 52-16,4-3 12 0,-4 6 0 0,0-6 0 16,3 0 0-16,-3 0 0 0,4-1 0 0,-1 1-9 15,4-6-43-15,-4 6-8 0,4-6-1 0,0 0-1 16,0 0-2-16,0 0 0 0,0 0 0 0</inkml:trace>
  <inkml:trace contextRef="#ctx0" brushRef="#br0" timeOffset="-70206.225">27199 11615 836 0,'0'0'24'0,"0"0"4"0,0 0-28 15,0 0 0-15,0 0 0 0,0 0 0 16,0 0 57-16,0 0 6 0,0 0 1 0,0 0 0 0,0 0 12 0,0 0 2 0,0 0 1 0,0 0 0 16,0 0-22-16,0 0-4 0,0 0-1 0,0 0 0 15,0 0 13-15,0 0 3 0,0 0 0 0,0 5 0 16,0 4-36-16,0-3-6 0,0 0-2 0,0 0 0 15,0 6 8-15,4-4 0 0,-4-2 1 0,0 3 0 16,3 0-33-16,-3 3 0 0,4-1 0 0,-4 1 0 16,0-6 0-16,3 3 0 0,-3 0 0 0,0 0 0 15,0 2 0 1,0-5 0-16,0 0 0 0,0-6 0 0,0 6 0 16,0-6 0-16,0 0 0 0,0 0 0 0,0 0 0 15,0 0 0-15,0 0 0 0</inkml:trace>
  <inkml:trace contextRef="#ctx0" brushRef="#br0" timeOffset="-69812.604">27185 11426 1094 0,'-3'6'46'15,"3"3"-37"1,-4-3 44-16,4 3 9 0,0 3 2 0,0-7 0 15,0 4-52-15,4-3-12 0,-4-3 0 0,3 6 0 16,-3-9 0-16,7 3 0 0</inkml:trace>
  <inkml:trace contextRef="#ctx0" brushRef="#br0" timeOffset="-69160.965">27471 11568 1337 0,'0'0'28'0,"0"0"6"0,0 0-34 0,-4-9 0 0,4 9 0 0,-7-3 0 15,7 3 102-15,-3-3 14 0,3 3 2 0,-4-3 1 16,4 3-37-16,-7-3-7 0,7 3-2 0,-7 0 0 15,7 0-58-15,-7 0-15 0,0 3 0 0,0-3 0 16,0 6 0-16,3-3 0 0,4-3 0 0,-10 9 0 16,6-7 54-16,-3 7 8 0,7-9 2 0,-3 6 0 15,-1 0-52-15,4-6-12 0,-3 6 0 0,-1 0 0 16,4-6 0-16,0 0 0 0,-4 3 0 0,1 6 0 16,3-9 0-16,0 0 0 0,0 5 0 0,0-5 0 15,0 0 0-15,-4 6 0 0,4-6 0 0,0 0 0 16,0 0 0-16,0 0 0 0,0 0 0 0,0 0 0 15,0 0 0-15,0 0 0 0,0 0-8 0,0 3 8 16,0-3-8-16,0 0 8 0,4 6-12 0,-4-6 12 16,3 6 0-16,5 0 9 0,-8-6 1 0,3 0 0 15,4 6-10-15,0-6 0 0,-3 0 0 0,3 6 0 16,0-6-49-16,-4 6-12 0,4-6-3 0,-3 2 0 16,-4-2 89-16,7 3 18 0,-3 0 3 0,-4-3 1 15,7 3-75-15,-7-3-16 0,3 6-2 0,-3 0-1 0,0-6 75 16,4 6 16-16,-4-6 2 0,0 6 1 0,0 3-30 0,0-4-5 15,0 1-2-15,-4 0 0 0,1 0-2 0,3 0-8 16,0-6 12-16,-4 6-4 0,1 0-8 0,-5 3 0 16,5-4 0-16,-4 1 0 0,7-6 0 0,0 0 0 0,0 0 0 0,-4 6 0 15,4-6-15-15,-7 0-5 0,0 6 0 16,0-6-1 0,-3 6-69-16,3-6-14 0,-1 0-2 0</inkml:trace>
  <inkml:trace contextRef="#ctx0" brushRef="#br0" timeOffset="-67472.453">27838 11691 684 0,'0'0'28'16,"0"0"-28"-16,0 0 56 0,0 0 6 15,0 0 1-15,0 0 0 0,0 0 3 0,0 0 1 0,0 0 0 0,0 0 0 16,0 0-8-16,0 0-2 0,0 0 0 0,0 0 0 16,0 0-7-16,0 0-2 0,0 0 0 0,0 0 0 15,0 0-19-15,0 0-4 16,0 0-1-16,0 0 0 0,0 0-14 0,0 0-10 0,0 0 12 0,0 0-12 16,0 0 19-16,0 0-3 0,0 0-1 0,0 0 0 15,0 0 3-15,0 0 1 16,0 0 0-16,0 0 0 0,0 0 7 15,0 0 2-15,0 0 0 0,0 6 0 0,0-6-28 0,0 6 8 0,0-6-8 0,0 11 0 16,0-11 13-16,3 6-2 0,-3-6-1 0,0 6 0 16,0-6-2-16,0 0-8 0,0 0 12 0,0 0-4 15,0 0-8-15,0 0 10 0,0 0-10 0,0 0 10 16,0 0-1-16,0 0 0 0,0 0 0 0,0 0 0 16,0 0-9-16,0 0 0 0,0 0 0 0,0 0 0 15,0 0 0-15,0 0 0 0,0 0 9 0,0 0-9 16,0 0 20-16,0 0 0 0,0 0 0 0,0 0 0 15,0 0-20-15,0 0 0 0,0 0 0 0,0 0 0 16,0 0 10-16,0 0-2 0,0 0-8 0,0 0 12 16,0-6-12-16,-3 0 0 0,3 6 0 0,0-5 0 15,3-7 0-15,-3 6 0 0,4 0 0 0,-4 0 0 16,3 0 0-16,1-2 0 0,-4 2 0 0,3 0 0 16,1 0 0-16,-1 0-10 0,1-3 2 0,-1 3 0 15,1 0 8-15,-1 3 0 0,1 1 0 0,-4 2 0 16,7-6 0-16,-7 6 0 0,4-3 0 0,-1 3 0 15,4-3 0-15,-7 3 0 0,7 0 0 0,0 0 0 16,0 0-25-16,-7 0-7 0,7 3 0 0,0 0-1 16,-7-3 25-16,8 6 8 0,-5-4 0 0,-3-2 0 15,7 3 0-15,-7-3 0 0,4 6 12 0,3-3-3 0,-7-3-9 16,3 6 0-16,1 0 0 0,-1 0 8 16,1 0-8-16,-4 6-14 0,3-10 3 0,-3-2 1 0,0 6 20 0,4 0 4 0,-4 3 1 0,0-3 0 15,0-6 9-15,0 9 3 0,-4 2 0 0,4-5 0 16,0-6-8-16,-3 6-2 0,3 0 0 15,0-6 0-15,0 6-7 0,0-6-2 0,0 0 0 0,-4 9 0 16,4-9-8-16,0 0 12 0,0 0-12 0,0 9 12 16,0-9-12-16,0 0-11 0,0 0 3 0,0 0 0 15,4 6-6-15,-4-6-1 0,0 0 0 0,0 0 0 16,0 0-45-16,0 0-8 0,0 0-3 0</inkml:trace>
  <inkml:trace contextRef="#ctx0" brushRef="#br0" timeOffset="-66870.491">28078 11673 922 0,'0'0'19'0,"0"0"5"0,0 0-24 16,0 0 0-16,0 0 0 0,0 0 0 0,0 0 72 0,-4-6 10 0,4 6 2 0,0 0 0 15,0 0-20-15,0 0-4 0,0 0-1 0,0 0 0 16,0 0-35-16,0 0-8 0,0 0 0 0,0 0-1 15,0 0 21-15,0 0 5 0,0 0 1 0,0 0 0 16,0 0-17-16,-3 6-3 0,-1 3-1 0,0-3 0 16,1 0 17-16,3-6 3 0,-4 6 1 0,4-6 0 15,0 9-14-15,-3 2-2 0,3-11-1 0,0 6 0 16,3-3 5-16,-3-3 1 0,4 6 0 0,-1 0 0 16,1 0-31-16,0 3 0 0,3-6 0 0,0 0 0 15,-4 5 16-15,4-8-2 0,0 6-1 0,0-6 0 16,0 6-13-16,0-6 9 0,0 6-9 0,-3-6 8 15,3 0-8-15,0 0 8 0,0 0-8 0,0 0 8 16,-3 0 0-16,3-6 0 0,0 6 0 0,-4-6 0 16,1 6-8-16,3-6 0 0,-3 6 9 0,-1-8-9 15,1 2 0-15,-1-3 0 0,1 3 0 0,-1 0 0 16,1-3 0-16,-1 3 0 0,4 0 0 0,-7-8 8 16,4 5 18-16,-4-3 4 0,0 3 1 0,0-2 0 15,0-1-31-15,0 0 0 0,0 3 0 0,0 3 0 16,0-5 0-16,0 5 0 0,0 6 0 0,0 0 0 15,0 0-19-15,0 0-9 0,0 0-3 0,0 0 0 0,0 0 5 16,0 0 1-16,0 0 0 0,0 0 0 16,0 0-37-16,0 0-7 0,0 0-2 0,0 0 0 15,0 0-95-15,0 0-19 0,0 3-4 0</inkml:trace>
  <inkml:trace contextRef="#ctx0" brushRef="#br0" timeOffset="-63778.2">28332 11700 1041 0,'0'0'29'0,"0"0"7"15,0 0-28-15,0 0-8 0,0 0 0 0,0 0 0 16,0 0 49-16,0 0 9 0,0 0 2 0,0 0 0 16,0 0-13-16,0 0-3 0,0 0 0 0,0 0 0 15,0 0-16-15,0 0-3 0,0 0-1 0,0 0 0 16,0 0 18-16,0 0 3 0,0 0 1 0,3 3 0 0,1-3 6 0,-4 0 2 16,7 0 0-16,0 0 0 0,0-3-32 0,0 0-6 0,0 3-2 0,-4-3 0 31,4 0-3-31,-3 0-1 0,3 0 0 0,-3 0 0 15,3 0-10-15,0-3 0 0,-4 3 0 0,4-2 0 0,-3-1 0 16,-1 0 0-16,1 0 0 0,-1 6 0 0,1-6 0 0,-1 0 0 16,5 0 0-16,-8 6 0 0,3-3 0 0,-3 3 0 0,0 0 0 0,4-3 0 15,-4 3-8-15,0 0-1 0,3-3 0 0,-3 3 0 16,0 0 9-16,0 0 0 0,0 0 0 0,0 0-8 16,0 0-4-16,0 0-1 0,0 0 0 0,0 0 0 15,0 0 5-15,0 0 8 0,0 0-13 0,0 0 5 16,0 0 8-16,-3-3 0 0,-4 1 0 0,-1-4 0 15,5 0 0-15,-4 6 0 0,0 0 0 0,0-6 0 16,0 6 0-16,7 0 9 0,-7 0-1 0,0-6-8 16,0 6 17-16,-1 0-3 0,1 0-1 0,0-6 0 15,0 6 3-15,7 0 0 0,-7 6 0 0,0-6 0 16,7 0-24-16,-7 0-5 0,7 0-1 0,-7 6 0 16,4 0 14-16,-4-6 0 0,3 6 0 0,0 2 0 15,4-2 0-15,-3 0-9 0,-1 0 9 0,4 0-8 16,-3 0 8-16,3 0-8 0,0 6 8 0,0-7-8 15,0-2 8-15,0 3 0 0,0 0 0 0,0 0 0 16,0 3 0-16,0 0 8 0,3-4-8 0,-3 7 11 16,-3-9-1-16,3 3 0 0,0 0 0 0,0-6 0 15,-4 9 18-15,4 0 4 0,0 2 1 0,0-11 0 16,0 6-16-16,0-6-3 0,0 6-1 0,0-6 0 16,0 9-1-16,4-3 0 0,-1 6 0 0,1-7 0 15,-1 1-12-15,5-3 0 0,-5 6 0 0,4-3 0 0,0-6 9 0,4 6-1 16,-4 0 0-16,3-3 0 0,-3 0-8 0,4-3-17 15,0 3 4-15,-1-3 1 16,4-3-160-16,-3 0-32 0</inkml:trace>
  <inkml:trace contextRef="#ctx0" brushRef="#br0" timeOffset="-63282.989">28610 11814 1862 0,'0'0'52'0,"0"0"13"16,0 0-52-16,0 0-13 0,0 0 0 0,0 0 0 15,-3 6 28-15,-4-3 4 0,7-3 0 0,-4 9 0 16,4-9-42-16,0 0-8 0,0 0-2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huit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la pièce chez-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passez</a:t>
            </a:r>
            <a:r>
              <a:rPr lang="en-US" dirty="0"/>
              <a:t> le plus de temps?</a:t>
            </a:r>
          </a:p>
          <a:p>
            <a:pPr marL="0" indent="0">
              <a:buNone/>
            </a:pPr>
            <a:r>
              <a:rPr lang="en-US" dirty="0" err="1"/>
              <a:t>Quels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les </a:t>
            </a:r>
            <a:r>
              <a:rPr lang="en-US" dirty="0" err="1"/>
              <a:t>meubles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voulez</a:t>
            </a:r>
            <a:r>
              <a:rPr lang="en-US" dirty="0"/>
              <a:t> </a:t>
            </a:r>
            <a:r>
              <a:rPr lang="en-US" dirty="0" err="1"/>
              <a:t>avoir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 </a:t>
            </a:r>
            <a:r>
              <a:rPr lang="en-US" dirty="0" err="1"/>
              <a:t>cette</a:t>
            </a:r>
            <a:r>
              <a:rPr lang="en-US" dirty="0"/>
              <a:t> pièce?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0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27BFE-7F4A-4883-BD03-1A2478AD1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7BC37-FE23-4F9B-A48C-D910E595F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students will be able to talk about the rooms of a house and what is found in them.</a:t>
            </a:r>
          </a:p>
          <a:p>
            <a:pPr marL="0" indent="0">
              <a:buNone/>
            </a:pP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292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971774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trois </a:t>
            </a:r>
            <a:r>
              <a:rPr lang="en-US" dirty="0" err="1"/>
              <a:t>meubles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trouvez</a:t>
            </a:r>
            <a:r>
              <a:rPr lang="en-US" dirty="0"/>
              <a:t> dans </a:t>
            </a:r>
            <a:r>
              <a:rPr lang="en-US" dirty="0" err="1"/>
              <a:t>votre</a:t>
            </a:r>
            <a:r>
              <a:rPr lang="en-US" dirty="0"/>
              <a:t> salle </a:t>
            </a:r>
            <a:r>
              <a:rPr lang="en-US" dirty="0" err="1"/>
              <a:t>préférée</a:t>
            </a:r>
            <a:r>
              <a:rPr lang="en-US" dirty="0"/>
              <a:t> chez </a:t>
            </a:r>
            <a:r>
              <a:rPr lang="en-US" dirty="0" err="1"/>
              <a:t>vous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1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/>
            </a:br>
            <a:r>
              <a:rPr lang="en-US" sz="2800" b="1"/>
              <a:t>Travail </a:t>
            </a:r>
            <a:r>
              <a:rPr lang="en-US" sz="2800" b="1" dirty="0"/>
              <a:t>de cloche</a:t>
            </a:r>
            <a:br>
              <a:rPr lang="en-US" sz="2800" b="1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Quelle est la pièce chez vous où vous passez le plus de temps?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594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huit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chez-vous!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able to talk about the </a:t>
            </a:r>
            <a:r>
              <a:rPr lang="fr-FR" dirty="0" err="1"/>
              <a:t>rooms</a:t>
            </a:r>
            <a:r>
              <a:rPr lang="fr-FR" dirty="0"/>
              <a:t> of a house and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found</a:t>
            </a:r>
            <a:r>
              <a:rPr lang="fr-FR" dirty="0"/>
              <a:t> in </a:t>
            </a:r>
            <a:r>
              <a:rPr lang="fr-FR" dirty="0" err="1"/>
              <a:t>them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51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0BAA-6251-43A9-9F9E-F26BFEDCF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 err="1"/>
              <a:t>L’homme</a:t>
            </a:r>
            <a:r>
              <a:rPr lang="en-US" sz="2800" b="1" i="1" dirty="0"/>
              <a:t> </a:t>
            </a:r>
            <a:r>
              <a:rPr lang="en-US" sz="2800" b="1" i="1" dirty="0" err="1"/>
              <a:t>rapaillé</a:t>
            </a:r>
            <a:r>
              <a:rPr lang="en-US" sz="2800" b="1" dirty="0"/>
              <a:t>, a collection of poems by Gaston </a:t>
            </a:r>
            <a:r>
              <a:rPr lang="en-US" sz="2800" b="1" dirty="0" err="1"/>
              <a:t>Miron</a:t>
            </a:r>
            <a:r>
              <a:rPr lang="en-US" sz="2800" b="1" dirty="0"/>
              <a:t> (1928 -1996), was a highly influential piece of literature during Québec’s </a:t>
            </a:r>
            <a:r>
              <a:rPr lang="en-US" sz="2800" b="1" i="1" dirty="0" err="1"/>
              <a:t>révolution</a:t>
            </a:r>
            <a:r>
              <a:rPr lang="en-US" sz="2800" b="1" i="1" dirty="0"/>
              <a:t> </a:t>
            </a:r>
            <a:r>
              <a:rPr lang="en-US" sz="2800" b="1" i="1" dirty="0" err="1"/>
              <a:t>tranquille</a:t>
            </a:r>
            <a:r>
              <a:rPr lang="en-US" sz="2800" b="1" i="1" dirty="0"/>
              <a:t>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C7EBAF-4B19-432F-8454-8CC419509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8F6B95-C4D0-4326-A6E4-97BD82D7A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796" y="2195512"/>
            <a:ext cx="2745891" cy="364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6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la </a:t>
            </a:r>
            <a:r>
              <a:rPr lang="en-US" dirty="0" err="1"/>
              <a:t>moquette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34319" y="2615879"/>
            <a:ext cx="4514127" cy="3573784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le tapis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176304" y="2615879"/>
            <a:ext cx="3715473" cy="357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006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66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100" b="1" dirty="0"/>
              <a:t>Pensez à votre maison idéale.</a:t>
            </a:r>
            <a:br>
              <a:rPr lang="fr-FR" dirty="0"/>
            </a:br>
            <a:r>
              <a:rPr lang="fr-FR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5894"/>
            <a:ext cx="10515600" cy="503106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est-il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Combien</a:t>
            </a:r>
            <a:r>
              <a:rPr lang="en-US" dirty="0"/>
              <a:t> de </a:t>
            </a:r>
            <a:r>
              <a:rPr lang="en-US" dirty="0" err="1"/>
              <a:t>pièces</a:t>
            </a:r>
            <a:r>
              <a:rPr lang="en-US" dirty="0"/>
              <a:t> a-t-</a:t>
            </a:r>
            <a:r>
              <a:rPr lang="en-US" dirty="0" err="1"/>
              <a:t>elle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les </a:t>
            </a:r>
            <a:r>
              <a:rPr lang="en-US" dirty="0" err="1"/>
              <a:t>pièces</a:t>
            </a:r>
            <a:r>
              <a:rPr lang="en-US" dirty="0"/>
              <a:t> les plus </a:t>
            </a:r>
            <a:r>
              <a:rPr lang="en-US" dirty="0" err="1"/>
              <a:t>importantes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49E1E7C-DC3C-4950-B8CD-FC730734FB08}"/>
                  </a:ext>
                </a:extLst>
              </p14:cNvPr>
              <p14:cNvContentPartPr/>
              <p14:nvPr/>
            </p14:nvContentPartPr>
            <p14:xfrm>
              <a:off x="2857680" y="2108880"/>
              <a:ext cx="5698800" cy="1171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49E1E7C-DC3C-4950-B8CD-FC730734FB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48320" y="2099520"/>
                <a:ext cx="5717520" cy="118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EECCA2F-1DCA-4765-839E-F71F417D544C}"/>
                  </a:ext>
                </a:extLst>
              </p14:cNvPr>
              <p14:cNvContentPartPr/>
              <p14:nvPr/>
            </p14:nvContentPartPr>
            <p14:xfrm>
              <a:off x="7543800" y="762840"/>
              <a:ext cx="4536720" cy="32950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EECCA2F-1DCA-4765-839E-F71F417D544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34440" y="753480"/>
                <a:ext cx="4555440" cy="331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334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couleurs</a:t>
            </a:r>
            <a:r>
              <a:rPr lang="en-US" dirty="0"/>
              <a:t> </a:t>
            </a:r>
            <a:r>
              <a:rPr lang="en-US" dirty="0" err="1"/>
              <a:t>voulez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pour les </a:t>
            </a:r>
            <a:r>
              <a:rPr lang="en-US" dirty="0" err="1"/>
              <a:t>murs</a:t>
            </a:r>
            <a:r>
              <a:rPr lang="en-US" dirty="0"/>
              <a:t>, les sols, et les </a:t>
            </a:r>
            <a:r>
              <a:rPr lang="en-US" dirty="0" err="1"/>
              <a:t>meubles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B2F1F86-DDF4-4B74-BCCE-CBE2960A0F7D}"/>
                  </a:ext>
                </a:extLst>
              </p14:cNvPr>
              <p14:cNvContentPartPr/>
              <p14:nvPr/>
            </p14:nvContentPartPr>
            <p14:xfrm>
              <a:off x="828000" y="425160"/>
              <a:ext cx="10692360" cy="4414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B2F1F86-DDF4-4B74-BCCE-CBE2960A0F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8640" y="415800"/>
                <a:ext cx="10711080" cy="443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3374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36220</TotalTime>
  <Words>212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L’homme rapaillé, a collection of poems by Gaston Miron (1928 -1996), was a highly influential piece of literature during Québec’s révolution tranquille.</vt:lpstr>
      <vt:lpstr>PowerPoint Presentation</vt:lpstr>
      <vt:lpstr>Pensez à votre maison idéale. 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463</cp:revision>
  <cp:lastPrinted>2017-04-09T20:23:55Z</cp:lastPrinted>
  <dcterms:created xsi:type="dcterms:W3CDTF">2016-10-03T16:25:09Z</dcterms:created>
  <dcterms:modified xsi:type="dcterms:W3CDTF">2025-04-08T15:32:55Z</dcterms:modified>
</cp:coreProperties>
</file>