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331" r:id="rId2"/>
    <p:sldId id="385" r:id="rId3"/>
    <p:sldId id="403" r:id="rId4"/>
    <p:sldId id="401" r:id="rId5"/>
    <p:sldId id="400" r:id="rId6"/>
    <p:sldId id="272" r:id="rId7"/>
    <p:sldId id="261" r:id="rId8"/>
    <p:sldId id="402" r:id="rId9"/>
    <p:sldId id="386" r:id="rId10"/>
    <p:sldId id="394" r:id="rId11"/>
    <p:sldId id="390" r:id="rId12"/>
    <p:sldId id="396" r:id="rId13"/>
    <p:sldId id="389" r:id="rId14"/>
    <p:sldId id="397" r:id="rId15"/>
    <p:sldId id="395" r:id="rId16"/>
    <p:sldId id="392" r:id="rId17"/>
    <p:sldId id="399" r:id="rId18"/>
    <p:sldId id="398" r:id="rId19"/>
    <p:sldId id="337" r:id="rId2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85"/>
            <p14:sldId id="403"/>
            <p14:sldId id="401"/>
            <p14:sldId id="400"/>
            <p14:sldId id="272"/>
            <p14:sldId id="261"/>
            <p14:sldId id="402"/>
            <p14:sldId id="386"/>
            <p14:sldId id="394"/>
            <p14:sldId id="390"/>
            <p14:sldId id="396"/>
            <p14:sldId id="389"/>
            <p14:sldId id="397"/>
            <p14:sldId id="395"/>
            <p14:sldId id="392"/>
            <p14:sldId id="399"/>
            <p14:sldId id="398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4/11/2025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to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connaitre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used when referring to being acquainted with people </a:t>
            </a:r>
          </a:p>
          <a:p>
            <a:pPr marL="0" indent="0">
              <a:buNone/>
            </a:pPr>
            <a:r>
              <a:rPr lang="en-US" dirty="0"/>
              <a:t>or when speaking about familiarity with general subjects.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savoir: </a:t>
            </a:r>
          </a:p>
          <a:p>
            <a:pPr marL="0" indent="0">
              <a:buNone/>
            </a:pPr>
            <a:r>
              <a:rPr lang="en-US" dirty="0"/>
              <a:t>used when speaking about specific facts.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21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925" y="1830595"/>
            <a:ext cx="1115815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connaitre</a:t>
            </a:r>
            <a:r>
              <a:rPr lang="en-US" dirty="0"/>
              <a:t> = to know</a:t>
            </a:r>
          </a:p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              le </a:t>
            </a:r>
            <a:r>
              <a:rPr lang="en-US" dirty="0" err="1"/>
              <a:t>présent</a:t>
            </a:r>
            <a:r>
              <a:rPr lang="en-US" dirty="0"/>
              <a:t>						</a:t>
            </a:r>
            <a:r>
              <a:rPr lang="en-US" dirty="0" err="1"/>
              <a:t>l’imparfait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je </a:t>
            </a:r>
            <a:r>
              <a:rPr lang="en-US" dirty="0" err="1"/>
              <a:t>connais</a:t>
            </a:r>
            <a:r>
              <a:rPr lang="en-US" dirty="0"/>
              <a:t>	nous </a:t>
            </a:r>
            <a:r>
              <a:rPr lang="en-US" dirty="0" err="1"/>
              <a:t>connaissons</a:t>
            </a:r>
            <a:r>
              <a:rPr lang="en-US" dirty="0"/>
              <a:t>		 je </a:t>
            </a:r>
            <a:r>
              <a:rPr lang="en-US" dirty="0" err="1"/>
              <a:t>connaissais</a:t>
            </a:r>
            <a:r>
              <a:rPr lang="en-US" dirty="0"/>
              <a:t>          nous </a:t>
            </a:r>
            <a:r>
              <a:rPr lang="en-US" dirty="0" err="1"/>
              <a:t>connaissions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connais</a:t>
            </a:r>
            <a:r>
              <a:rPr lang="en-US" dirty="0"/>
              <a:t> 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connaissez</a:t>
            </a:r>
            <a:r>
              <a:rPr lang="en-US" dirty="0"/>
              <a:t>		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connaissais</a:t>
            </a:r>
            <a:r>
              <a:rPr lang="en-US" dirty="0"/>
              <a:t>         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connaissiez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connait</a:t>
            </a:r>
            <a:r>
              <a:rPr lang="en-US" dirty="0"/>
              <a:t>	</a:t>
            </a:r>
            <a:r>
              <a:rPr lang="en-US" dirty="0" err="1"/>
              <a:t>elles</a:t>
            </a:r>
            <a:r>
              <a:rPr lang="en-US" dirty="0"/>
              <a:t> </a:t>
            </a:r>
            <a:r>
              <a:rPr lang="en-US" dirty="0" err="1"/>
              <a:t>connaissent</a:t>
            </a:r>
            <a:r>
              <a:rPr lang="en-US" dirty="0"/>
              <a:t>		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connaissait</a:t>
            </a:r>
            <a:r>
              <a:rPr lang="en-US" dirty="0"/>
              <a:t>       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connaissaient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participe</a:t>
            </a:r>
            <a:r>
              <a:rPr lang="en-US" dirty="0"/>
              <a:t> passé = </a:t>
            </a:r>
            <a:r>
              <a:rPr lang="en-US" dirty="0" err="1"/>
              <a:t>connu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308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Nous connaissons Robert </a:t>
            </a:r>
            <a:r>
              <a:rPr lang="fr-FR" dirty="0" err="1"/>
              <a:t>LeBlanc</a:t>
            </a:r>
            <a:r>
              <a:rPr lang="fr-FR" dirty="0"/>
              <a:t>: il est notre voisin.</a:t>
            </a:r>
          </a:p>
          <a:p>
            <a:pPr marL="0" indent="0">
              <a:buNone/>
            </a:pPr>
            <a:r>
              <a:rPr lang="fr-FR" dirty="0"/>
              <a:t>M. </a:t>
            </a:r>
            <a:r>
              <a:rPr lang="fr-FR" dirty="0" err="1"/>
              <a:t>Tullius</a:t>
            </a:r>
            <a:r>
              <a:rPr lang="fr-FR" dirty="0"/>
              <a:t> connait bien la littérature britannique.</a:t>
            </a:r>
          </a:p>
          <a:p>
            <a:pPr marL="0" indent="0">
              <a:buNone/>
            </a:pPr>
            <a:r>
              <a:rPr lang="fr-FR" dirty="0"/>
              <a:t>Quand tu avais cinq ans tu connaissais Mme Aumont, la prof d’anglais.</a:t>
            </a:r>
          </a:p>
          <a:p>
            <a:pPr marL="0" indent="0">
              <a:buNone/>
            </a:pPr>
            <a:r>
              <a:rPr lang="fr-FR" dirty="0"/>
              <a:t>Le jour quand j’ai passé mon examen j’ai connu la grammaire latin, mais je ne m’en souviens plus.</a:t>
            </a:r>
          </a:p>
        </p:txBody>
      </p:sp>
    </p:spTree>
    <p:extLst>
      <p:ext uri="{BB962C8B-B14F-4D97-AF65-F5344CB8AC3E}">
        <p14:creationId xmlns:p14="http://schemas.microsoft.com/office/powerpoint/2010/main" val="277821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savoir = to know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        le présent					   l’imparfait</a:t>
            </a:r>
          </a:p>
          <a:p>
            <a:pPr marL="0" indent="0">
              <a:buNone/>
            </a:pPr>
            <a:r>
              <a:rPr lang="fr-FR" dirty="0"/>
              <a:t>je sais 	nous savons			je savais		nous savions</a:t>
            </a:r>
          </a:p>
          <a:p>
            <a:pPr marL="0" indent="0">
              <a:buNone/>
            </a:pPr>
            <a:r>
              <a:rPr lang="fr-FR" dirty="0"/>
              <a:t>tu sais	vous savez			tu savais 		vous saviez</a:t>
            </a:r>
          </a:p>
          <a:p>
            <a:pPr marL="0" indent="0">
              <a:buNone/>
            </a:pPr>
            <a:r>
              <a:rPr lang="fr-FR" dirty="0"/>
              <a:t>elle sait	ils savent			il savait		elles savaient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 participe passé = su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6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85613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Nous savons qu’il y a trois sœurs dans la famille LeBlanc.</a:t>
            </a:r>
          </a:p>
          <a:p>
            <a:pPr marL="0" indent="0">
              <a:buNone/>
            </a:pPr>
            <a:r>
              <a:rPr lang="fr-FR" dirty="0"/>
              <a:t>Tu sais les mots de l’hymne national de France.</a:t>
            </a:r>
          </a:p>
          <a:p>
            <a:pPr marL="0" indent="0">
              <a:buNone/>
            </a:pPr>
            <a:r>
              <a:rPr lang="fr-FR" dirty="0"/>
              <a:t>Madeleine sait comment cuire une tarte aux pommes.</a:t>
            </a:r>
          </a:p>
          <a:p>
            <a:pPr marL="0" indent="0">
              <a:buNone/>
            </a:pPr>
            <a:r>
              <a:rPr lang="fr-FR" dirty="0"/>
              <a:t>Quand j’ai posé la question, il a su combien d’élèves sont membres de DJ. </a:t>
            </a:r>
          </a:p>
          <a:p>
            <a:pPr marL="0" indent="0">
              <a:buNone/>
            </a:pPr>
            <a:r>
              <a:rPr lang="fr-FR" dirty="0"/>
              <a:t>Quand j’étais jeune, je savais les chiffres de tous les Yankees. </a:t>
            </a:r>
          </a:p>
        </p:txBody>
      </p:sp>
    </p:spTree>
    <p:extLst>
      <p:ext uri="{BB962C8B-B14F-4D97-AF65-F5344CB8AC3E}">
        <p14:creationId xmlns:p14="http://schemas.microsoft.com/office/powerpoint/2010/main" val="389216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Never use savoir when speaking about being acquainted with someone. </a:t>
            </a:r>
            <a:r>
              <a:rPr lang="en-US" dirty="0" err="1"/>
              <a:t>Connaitre</a:t>
            </a:r>
            <a:r>
              <a:rPr lang="en-US" dirty="0"/>
              <a:t> is always used in these cases.</a:t>
            </a:r>
          </a:p>
          <a:p>
            <a:pPr marL="0" indent="0">
              <a:buNone/>
            </a:pPr>
            <a:r>
              <a:rPr lang="en-US" dirty="0"/>
              <a:t>Tout le monde </a:t>
            </a:r>
            <a:r>
              <a:rPr lang="en-US" dirty="0" err="1"/>
              <a:t>connait</a:t>
            </a:r>
            <a:r>
              <a:rPr lang="en-US" dirty="0"/>
              <a:t> M. Spock.</a:t>
            </a:r>
          </a:p>
          <a:p>
            <a:pPr marL="0" indent="0">
              <a:buNone/>
            </a:pPr>
            <a:r>
              <a:rPr lang="en-US" dirty="0"/>
              <a:t>Savoir is used when mentioning specific facts about a person.</a:t>
            </a:r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savons</a:t>
            </a:r>
            <a:r>
              <a:rPr lang="en-US" dirty="0"/>
              <a:t> que M. Spock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membre</a:t>
            </a:r>
            <a:r>
              <a:rPr lang="en-US" dirty="0"/>
              <a:t> de </a:t>
            </a:r>
            <a:r>
              <a:rPr lang="en-US" dirty="0" err="1"/>
              <a:t>l’Académie</a:t>
            </a:r>
            <a:r>
              <a:rPr lang="en-US" dirty="0"/>
              <a:t> </a:t>
            </a:r>
            <a:r>
              <a:rPr lang="en-US" dirty="0" err="1"/>
              <a:t>Vulcane</a:t>
            </a:r>
            <a:r>
              <a:rPr lang="en-US" dirty="0"/>
              <a:t> des Sciences.</a:t>
            </a:r>
          </a:p>
        </p:txBody>
      </p:sp>
    </p:spTree>
    <p:extLst>
      <p:ext uri="{BB962C8B-B14F-4D97-AF65-F5344CB8AC3E}">
        <p14:creationId xmlns:p14="http://schemas.microsoft.com/office/powerpoint/2010/main" val="245170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Connaissez-vous</a:t>
            </a:r>
            <a:r>
              <a:rPr lang="en-US" dirty="0"/>
              <a:t> Taylor Swift?</a:t>
            </a:r>
          </a:p>
          <a:p>
            <a:pPr marL="0" indent="0">
              <a:buNone/>
            </a:pPr>
            <a:r>
              <a:rPr lang="en-US" dirty="0"/>
              <a:t>Je ne la </a:t>
            </a:r>
            <a:r>
              <a:rPr lang="en-US" dirty="0" err="1"/>
              <a:t>connais</a:t>
            </a:r>
            <a:r>
              <a:rPr lang="en-US" dirty="0"/>
              <a:t> pas, </a:t>
            </a:r>
            <a:r>
              <a:rPr lang="en-US" dirty="0" err="1"/>
              <a:t>mais</a:t>
            </a:r>
            <a:r>
              <a:rPr lang="en-US" dirty="0"/>
              <a:t> je sais qui </a:t>
            </a:r>
            <a:r>
              <a:rPr lang="en-US" dirty="0" err="1"/>
              <a:t>c’est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Connaissez-vous</a:t>
            </a:r>
            <a:r>
              <a:rPr lang="en-US" dirty="0"/>
              <a:t> les symphonies de Beethoven?</a:t>
            </a:r>
          </a:p>
          <a:p>
            <a:pPr marL="0" indent="0">
              <a:buNone/>
            </a:pPr>
            <a:r>
              <a:rPr lang="en-US" dirty="0"/>
              <a:t>Je ne les </a:t>
            </a:r>
            <a:r>
              <a:rPr lang="en-US" dirty="0" err="1"/>
              <a:t>connais</a:t>
            </a:r>
            <a:r>
              <a:rPr lang="en-US" dirty="0"/>
              <a:t> pas, </a:t>
            </a:r>
            <a:r>
              <a:rPr lang="en-US" dirty="0" err="1"/>
              <a:t>mais</a:t>
            </a:r>
            <a:r>
              <a:rPr lang="en-US" dirty="0"/>
              <a:t> je </a:t>
            </a:r>
            <a:r>
              <a:rPr lang="en-US" dirty="0" err="1"/>
              <a:t>sais</a:t>
            </a:r>
            <a:r>
              <a:rPr lang="en-US" dirty="0"/>
              <a:t> que M. Lunn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qu’ils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des chefs d’oeuvres. </a:t>
            </a:r>
          </a:p>
        </p:txBody>
      </p:sp>
    </p:spTree>
    <p:extLst>
      <p:ext uri="{BB962C8B-B14F-4D97-AF65-F5344CB8AC3E}">
        <p14:creationId xmlns:p14="http://schemas.microsoft.com/office/powerpoint/2010/main" val="51669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connaitre</a:t>
            </a:r>
            <a:r>
              <a:rPr lang="en-US" dirty="0"/>
              <a:t>					je</a:t>
            </a:r>
          </a:p>
          <a:p>
            <a:pPr marL="0" indent="0">
              <a:buNone/>
            </a:pPr>
            <a:r>
              <a:rPr lang="en-US" dirty="0"/>
              <a:t>						</a:t>
            </a:r>
            <a:r>
              <a:rPr lang="en-US" dirty="0" err="1"/>
              <a:t>tu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savoir						</a:t>
            </a:r>
            <a:r>
              <a:rPr lang="en-US" dirty="0" err="1"/>
              <a:t>il</a:t>
            </a:r>
            <a:r>
              <a:rPr lang="en-US" dirty="0"/>
              <a:t> / </a:t>
            </a:r>
            <a:r>
              <a:rPr lang="en-US" dirty="0" err="1"/>
              <a:t>elle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			nous</a:t>
            </a:r>
          </a:p>
          <a:p>
            <a:pPr marL="0" indent="0">
              <a:buNone/>
            </a:pPr>
            <a:r>
              <a:rPr lang="en-US" dirty="0"/>
              <a:t>						</a:t>
            </a:r>
            <a:r>
              <a:rPr lang="en-US" dirty="0" err="1"/>
              <a:t>vous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			</a:t>
            </a:r>
            <a:r>
              <a:rPr lang="en-US" dirty="0" err="1"/>
              <a:t>elles</a:t>
            </a:r>
            <a:r>
              <a:rPr lang="en-US" dirty="0"/>
              <a:t> / </a:t>
            </a:r>
            <a:r>
              <a:rPr lang="en-US" dirty="0" err="1"/>
              <a:t>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85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5527293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 do not know Sponge Bob, but I know he vacuums the carpet in his pineapple (</a:t>
            </a:r>
            <a:r>
              <a:rPr lang="en-US" dirty="0" err="1"/>
              <a:t>ananas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Pour quelle </a:t>
            </a:r>
            <a:r>
              <a:rPr lang="en-US" dirty="0" err="1"/>
              <a:t>tache</a:t>
            </a:r>
            <a:r>
              <a:rPr lang="en-US" dirty="0"/>
              <a:t> </a:t>
            </a:r>
            <a:r>
              <a:rPr lang="en-US" dirty="0" err="1"/>
              <a:t>ménagère</a:t>
            </a:r>
            <a:r>
              <a:rPr lang="en-US" dirty="0"/>
              <a:t> </a:t>
            </a:r>
            <a:r>
              <a:rPr lang="en-US" dirty="0" err="1"/>
              <a:t>avez-vous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 </a:t>
            </a:r>
            <a:r>
              <a:rPr lang="en-US" dirty="0" err="1"/>
              <a:t>d’une</a:t>
            </a:r>
            <a:r>
              <a:rPr lang="en-US" dirty="0"/>
              <a:t> </a:t>
            </a:r>
            <a:r>
              <a:rPr lang="en-US" dirty="0" err="1"/>
              <a:t>éponge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75403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34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3F1FE-9FB2-419F-8EEC-FD8757A58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DE238-4F86-4B7E-81C2-05029711E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97652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la révision</a:t>
            </a:r>
          </a:p>
          <a:p>
            <a:pPr marL="0" indent="0" algn="ctr">
              <a:buNone/>
            </a:pPr>
            <a:r>
              <a:rPr lang="fr-FR" dirty="0"/>
              <a:t>connaitre et savoir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61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L’Hôtel</a:t>
            </a:r>
            <a:r>
              <a:rPr lang="en-US" sz="2800" b="1" dirty="0"/>
              <a:t> </a:t>
            </a:r>
            <a:r>
              <a:rPr lang="en-US" sz="2800" b="1" dirty="0" err="1"/>
              <a:t>Dieu</a:t>
            </a:r>
            <a:r>
              <a:rPr lang="en-US" sz="2800" b="1" dirty="0"/>
              <a:t> de Québec, founded by the Augustinian sisters in 1637, was the first hospital in Québec.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362" y="1825625"/>
            <a:ext cx="7191633" cy="4006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323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Tom and Marie were happy during their marriage. He always did the laundry and she often vacuumed the carpet.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4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37793</TotalTime>
  <Words>548</Words>
  <Application>Microsoft Office PowerPoint</Application>
  <PresentationFormat>Widescreen</PresentationFormat>
  <Paragraphs>151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PowerPoint Presentation</vt:lpstr>
      <vt:lpstr>Bonjour!</vt:lpstr>
      <vt:lpstr>Pourquoi tombons-nous?</vt:lpstr>
      <vt:lpstr>PowerPoint Presentation</vt:lpstr>
      <vt:lpstr>L’Hôtel Dieu de Québec, founded by the Augustinian sisters in 1637, was the first hospital in Québec.</vt:lpstr>
      <vt:lpstr>PowerPoint Presentation</vt:lpstr>
      <vt:lpstr>to know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457</cp:revision>
  <cp:lastPrinted>2017-04-21T17:11:59Z</cp:lastPrinted>
  <dcterms:created xsi:type="dcterms:W3CDTF">2016-10-03T16:25:09Z</dcterms:created>
  <dcterms:modified xsi:type="dcterms:W3CDTF">2025-04-11T15:35:41Z</dcterms:modified>
</cp:coreProperties>
</file>