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46" r:id="rId2"/>
    <p:sldId id="345" r:id="rId3"/>
    <p:sldId id="353" r:id="rId4"/>
    <p:sldId id="349" r:id="rId5"/>
    <p:sldId id="261" r:id="rId6"/>
    <p:sldId id="348" r:id="rId7"/>
    <p:sldId id="352" r:id="rId8"/>
    <p:sldId id="338" r:id="rId9"/>
    <p:sldId id="351" r:id="rId10"/>
    <p:sldId id="339" r:id="rId11"/>
    <p:sldId id="344" r:id="rId12"/>
    <p:sldId id="350" r:id="rId13"/>
    <p:sldId id="33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353"/>
            <p14:sldId id="349"/>
            <p14:sldId id="261"/>
            <p14:sldId id="348"/>
            <p14:sldId id="352"/>
            <p14:sldId id="338"/>
            <p14:sldId id="351"/>
            <p14:sldId id="339"/>
            <p14:sldId id="344"/>
            <p14:sldId id="350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4T13:52:06.4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14908 10300 367 0,'0'0'8'0,"0"0"1"0,0 0 1 0,0 0 1 0,0 0-11 0,0 0 0 16,-3 3 0-16,3-3 0 0,0 0 23 0,0 0 2 15,0 0 1-15,-7 0 0 0,7 0 17 0,0 0 3 16,0 0 1-16,0 0 0 0,0 0 9 0,0 0 1 16,0 0 1-16,-11 3 0 0,11-3-10 0,-3 3-1 15,-4 3-1-15,7-6 0 0,-4 6-20 0,1 3-4 16,-1 0-1-16,4 8 0 0,-3-8 5 0,3 3 1 16,0-6 0-16,3 3 0 0,-3-1-3 0,4-2 0 0,-4 0 0 0,0-6 0 15,0 0-24-15,0 0 0 16,3 6 8-16,1 0-8 0,-1-3 52 0,-3-3 9 0,7 3 2 0,0-3 0 15,0 0-19-15,0-3-3 0,0 3-1 0,0-3 0 16,4 3-24-16,-4-6-6 16,0 6-1-16,4-6 0 0,-1 6-9 0,4-6 0 0,-3 6 9 0,3 0-9 15,-3 0 0-15,3 0 0 0,-4 0 0 16,5 0 0-16,-1 6 0 0,-4-6 0 0,4 6 0 16,-3 0 0-16,3 0 15 0,0 6-2 0,0-7 0 0,0 10 0 15,0-3-13-15,1 3-12 0,2-4 3 0,1 4 0 16,-4-6 9-16,4 3 0 0,-4-1 0 0,0-8-8 15,0 0 8-15,4-3 0 0,-4-3 0 0,3 3 0 16,1-3 0-16,0 6 0 0,-1 6 0 0,4-3 0 16,-3 0 0-16,3-3 0 0,4 3 0 0,0 0 0 15,-4-12 0-15,4 12 0 0,-4 11 0 0,3-5 0 0,5 3 0 16,-8-12 0-16,3-3 0 0,-2 3 0 0,-1 8 0 0,3-5 0 16,1-6 0-16,-4 0 0 0,1 0 0 0,2 6 0 15,-3-6 0-15,4 6 0 0,-4-6 0 0,0 9 0 16,1-6 0-16,-1-3 0 0,0 0 0 0,0-3 0 15,-3 0 0-15,-1-3 0 0,1 6 9 0,0-6-9 16,3 6 12-16,-4 6-12 0,1-6 0 0,0 0 0 16,-1 0 0-16,1-12 0 0,0 6 0 0,-4 0 0 15,7 18 0-15,-3-6 0 0,3 0 0 16,-4-6 0-16,4 6 0 0,1-3 0 0,-5 0 0 16,4-3 0-16,1 3 0 0,-5 0 0 15,4-3 0-15,-3 0 0 0,0-6 0 0,-1 3 0 0,5-6 0 0,-5 9 0 16,-3 9 0-16,4-3 0 15,0 0 0-15,-4-6 0 0,0 0 0 0,3 0 0 0,-2 0 0 0,2 0 0 0,-3 3 0 16,0-1 0 0,0-2 0-16,1 0 0 0,-1 0 0 0,0-2 0 0,0-1 0 0,0-3 0 0,-3 0 0 15,6-3 0-15,-3-9 8 0,1 7-8 0,2 16 0 0,1-7 0 16,-1-10 0-16,1 6 0 0,-4 26-13 0,0-14 5 16,0-20-13-16,-3-1-3 0,3 9 0 0,-3 3 0 15,-1-3-26-15,4 0-6 16,-3 0 0-16,3 6-1 0,-3 0-130 0,-1 0-25 0</inkml:trace>
  <inkml:trace contextRef="#ctx0" brushRef="#br0" timeOffset="3075.751">15081 8228 518 0,'0'0'14'0,"0"0"5"0,0 0-19 0,0 12 0 0,0-6 0 0,4-1 0 16,-4-5 72-16,0 6 10 0,0-6 2 0,0 9 1 16,0 0 35-16,-4 0 6 0,4-3 2 0,0-1 0 15,0 1-52-15,0 0-9 0,0 0-3 0,0 6 0 16,0-6-8-16,0 0-3 0,0-6 0 0,0 8 0 16,0-2-33-16,4 0-8 0,-4-6 0 0,0 0-1 15,0 0-11-15,0 0 0 0,0 0 0 0,0 0 0 16,0 0 53-16,0 0 9 0,0 0 2 0,0 0 0 0,0 0-64 15,0 0-13-15,0 0-3 0,0 0 0 0,0 0 16 0,0 0 0 16,0 0 0-16,0 0 0 16,0 0-11-16,0 0-5 0,0 0-2 0,0 0 0 15,0 0-11-15,0 0-3 0,0 0 0 0,0 0 0 16,0 0-25-16,0 0-6 0,0 0-1 0,-7 0 0 16,0 12 52-16,-4-3 12 0,4-3 0 0,-4 0 0 15,4-9 0-15,-3 6 0 0,-1 5 0 0,1 1 0 0,10-9 0 0,0 0 0 16,0 0 0-16,-7 6 0 0,-4 0 20 0,0 0 8 15,8-6 0-15,3 0 1 0,-7 12 5 0,3-9 1 16,1 2 0-16,-1 1 0 0,4-6-35 0,-3 12 0 16,3 0 0-16,-4 0 0 0,4-7 0 0,0 4 0 15,4 3 0-15,-1 6 0 0,1-7 0 0,-1 7 0 0,1-6 0 0,-1 8 0 16,1-2 0-16,-1 0 0 0,1-1 0 0,3 4 0 16,0-9 31-16,0 2-1 0,0 1 0 0,0-6 0 15,4 3-18-15,-1-1-3 0,1-2-1 0,-4-3 0 16,4 0-8-16,-1-3 10 0,1 0-10 15,3-3 10-15,0 0-10 0,0 0 10 0,0-6-10 0,0 3 10 16,0 0 5-16,1-3 1 0,-1-3 0 0,0 4 0 16,3-1-64-1,1 0-13-15,0 0-3 0,-4 0 0 0,3 3-51 16,-2-3-10-16,2 3-3 0,-3-3-512 0</inkml:trace>
  <inkml:trace contextRef="#ctx0" brushRef="#br0" timeOffset="3627.483">15441 8442 882 0,'0'0'19'0,"-7"-2"4"0,3-1 1 0,4 3 1 0,0 0-25 0,0 0 0 16,0 0 0-16,0 0 0 0,-7 0 91 0,-3 0 13 15,3 0 2-15,0 3 1 0,7-3-86 0,-7 5-21 16,7-5 0-16,-7 6 0 0,0 0 41 0,0 6 4 16,-1-6 1-16,1 0 0 0,7 5-22 0,-3-5-5 15,-1 0-1-15,1 6 0 0,-1 3-18 0,4-9 0 16,-3 5 0-16,3 4 0 0,0-3 0 0,0 0 0 16,3-1 0-16,-3 7 0 0,0-6 0 0,4-1 0 15,3 4 0-15,0 3 0 0,0-12 55 0,-3 5 7 0,3 4 2 0,3-3 0 16,-3 0-52-16,0-1-12 0,-3-2 0 0,-1-3 0 15,4 0 0-15,0-3 0 0,-7-3 0 0,7 3 0 16,4 0 0-16,-4-6 0 0,4 0 0 0,-1-3 0 16,1 0 0-16,-1 0 0 0,-2 0 0 0,2-5 0 15,-3 5 54-15,0-9 8 0,4 0 2 0,-4 1 0 16,0 2-64-16,0-9-15 0,-3 7-1 0,-1-1-1 16,1-3 27-16,-1-2 6 0,1 2 0 0,-4 0 1 15,0 1-65-15,0 2-12 0,0-3-4 0,0 7 0 16,-4-1 52-16,-3-6 12 0,4 9 0 0,-8 4 0 15,0-7-54-15,1 0-8 16,-1 0-2-16,1 4 0 0,-5 2 0 0,1 3 0 16,4-3 0-16,-1 3 0 0,1 3 0 0,-1 6 0 15,-3-3 0-15,3 6 0 0,1 5 52 0,3-2 12 0,-4 6 0 0,4-1 0 0,0 10 0 16,3-7 0-16,1 10 0 0,-1-1 0 16,1-2 0-16,3 2 0 0,-4-8 0 0,4 2 0 15,0 1 0-15,0-10 0 0,4 4 0 0,-4 0 0 0,3-1 0 0,4-2 0 16,1-3 0-16,-1-1-464 15</inkml:trace>
  <inkml:trace contextRef="#ctx0" brushRef="#br0" timeOffset="4283.549">15692 8407 597 0,'0'0'16'0,"0"0"5"0,0 0-21 0,0 0 0 0,0 0 0 0,0 0 0 15,0 0 106-15,0 0 17 0,0 0 3 0,0 0 1 16,0 0-44-16,0 12-9 0,0 0-2 0,0-6 0 15,3-1-19-15,-3 4-4 0,0 3-1 0,0 0 0 16,0 0-31-16,4-1-6 0,-4 1-2 0,0 3 0 16,-4-3 37-16,4 5 7 0,0-5 2 0,0 3 0 15,0-4-37-15,0 1-7 0,0 0-2 0,0-3 0 0,0 3-9 0,0-7 0 16,0 7 0-16,0-12 0 0,0 0 0 0,0 0 0 16,0 6 0-16,0-6 0 0,0 0 0 0,0 0 0 15,0 0 0-15,0 0 0 0,7-6 0 0,-3 6 0 16,-1-12 0-16,1 4 0 0,-1-1 0 0,1 0 0 15,-1-9 0-15,-3 7 0 0,4 2 0 0,-1-3 0 16,1-6 0-16,-4 7 0 0,3-1 0 0,1 0 0 16,-4-3 0-16,3 4 0 15,-3-1-49-15,4 0-12 0,-4-3-3 0,4 7 0 0,-4 5 52 0,3-3 12 0,-3 6 0 16,0-6 0-16,0 6 0 0,0 0 0 16,0 0 0-16,0 0 0 0,7 0 0 0,-7 0 0 0,0 0 0 15,4 0 0 1,3 6 9-16,-4-6 5 0,4 6 1 0,0-1 0 0,0 4-15 0,-3 3 0 0,3 0 0 0,0-6 0 15,0 11 0-15,0-2 0 0,0 3 0 16,0-7 0-16,0 7 0 0,0-3 0 0,0 2 0 0,0 7 0 16,1-3-12-16,-1 8-1 0,-4-11-1 0,4 5 0 15,-3 4 14-15,-1-4 0 0,1-2 0 0,-1 2 0 16,1-5 21-16,-1 2 7 0,-3 4 2 0,4-9 0 16,-4-1-48-1,3 1-10-15,-6-3-1 0,3-1-1 0,0-5 47 0,0-3 10 0,3 3 1 0,-3-6 1 16,0 0-46-16,0 0-10 0,4-6-1 15,3 3-1-15,-4-8 5 0,1 5 2 0,0 0 0 0,-1 0-622 16</inkml:trace>
  <inkml:trace contextRef="#ctx0" brushRef="#br0" timeOffset="7722.896">16125 8451 576 0,'0'0'12'0,"0"0"4"0,0 0 0 0,0 0 0 0,0 0-16 0,0 0 0 0,0 0 0 0,0 0 0 16,8 0 8-16,-8 0-8 15,0 0 11-15,0 0-11 0,3 3 43 0,-3-3 1 0,0 0 1 0,0 0 0 16,4 15-25-16,-4-9-6 0,3 0-1 0,-3 5 0 15,-3-5 38-15,3 6 7 0,0-3 2 0,-4 3 0 16,4-1-25-16,0-5-5 0,-3 9-1 0,3-3 0 16,0 0 7-16,0 5 2 0,0-5 0 0,0 0 0 15,0-1-13-15,0 4-2 0,3-3-1 0,-3 0 0 16,0-4-1-16,4 10 0 0,-4-6 0 0,0 0 0 16,3-1 0-16,-3 1 0 0,4-3 0 0,-4 3 0 0,3 0-9 15,-3-1-1-15,-3-5-1 0,3-6 0 0,0 0 1 16,0 0 0-16,0 0 0 0,0 0 0 0,0 0 17 0,0 0 4 15,0 0 1-15,-7-6 0 0,3 6-9 0,-3-11-1 16,0 11-1-16,3-6 0 0,-3-12-22 0,4 6-13 16,-1-2 1-16,1 2 1 0,-1 0 11 0,1 3 0 15,-1-6 8-15,1 7-8 0,3 2 0 16,-4-6 0-16,4-9-12 0,0 7 4 0,-3-1-3 16,3-3 0-16,0 7 0 0,0-4 0 0,0-3 3 0,0 7 0 15,0-7 0-15,3 3 0 0,-3 3 8 0,4 1-10 16,-4-1 10-16,0-6-10 0,3 7 10 0,-3 2 0 15,4-3 0-15,-1 0 0 0,1-2 0 0,-1 5-12 16,1 6 12-16,-4 3-12 0,3-6 12 0,1 0 0 16,-1 0-9-16,4 0 9 0,-3 6 0 0,0-6 0 0,3 6-9 15,0-6 9-15,0 6 0 0,0 0-10 0,0 0 10 0,0 0-8 16,0 0 0-16,0 0 0 0,4 0 0 0,-4 6 0 16,3 0 8-16,1 6-13 0,-4-3 5 0,3 3 8 15,-3-1-13-15,1 7 5 0,-1 0 8 0,0 2-13 16,-4 4 13-16,4-4 0 0,0 10 0 0,-3-1 0 15,-1-5 0-15,4 2 0 0,-3 1 0 0,-1 2 0 16,1-3 0-16,-1 4 0 0,1-4 0 0,0-5 0 16,-1 5 0-16,-3-11 0 0,0 0 0 0,4 5 0 15,-4-14 0-15,0 6 0 0,0-12 0 0,0 0 0 16,0 0 0-16,0 0 0 0,0 0 0 0,0 0 0 16,0 0-108-1,3-6-15-15,1 0-3 0,-4-6-1 0</inkml:trace>
  <inkml:trace contextRef="#ctx0" brushRef="#br0" timeOffset="8407.535">16669 8442 1051 0,'0'0'23'0,"0"0"5"0,0 0 0 0,-7 9 2 0,3-6-30 0,4-3 0 0,0 0 0 0,-7 3 0 15,0-3 104-15,0 6 16 0,0-6 2 0,0 0 1 16,-4 0-63-16,8-6-12 0,-4 6-2 0,0 0-1 16,0-3-18-16,0 3-4 0,0-3-1 0,-1 3 0 15,1-3-14-15,0 3-8 0,0 0 8 0,-3 0-8 16,3-3 0-16,0 6 0 0,3-3 0 0,-3 6 0 15,0-3 0-15,0 9-12 0,3-6 12 0,-3 0-12 16,4 5 12-16,3-2-13 0,-4 9 5 0,1 0 8 16,3-7-11-16,-4 7 11 0,4-3-8 0,0-4 8 15,0 7 0-15,0-6 0 0,0 0 0 0,4-1 0 16,-4 4 0-16,0-9 0 0,0 6 0 0,3-6 0 16,-3-6 0-16,4 5 0 0,-1 4 0 0,1-3 8 15,-4-6 0-15,7 3 1 0,0 6 0 0,-4-9 0 16,5 0-1-16,-1 0-8 0,3 0 12 0,1 0-4 15,-1-6-8-15,1 3 8 0,0-3-8 0,3-3 8 0,0 1-8 16,-4-4-16-16,8 6 4 0,-7-6 1 16,3-3 11-16,-7 4 0 0,3-1 0 0,-3-6 0 15,0 12 0-15,0-8 0 0,-3 2 0 0,-1 6-8 16,1-12 8-16,0 13 0 0,-1-10 0 0,-3 9 0 16,0-6 0-16,0 6 0 0,0 0 0 0,0 6 0 0,0-5 0 0,0 5 11 15,0 0-3-15,0 0 0 0,0 0-8 0,0 0 0 16,0 0-12-16,0 0 12 0,0 0 0 0,0 0 0 15,0 0 0-15,0 0 0 0,0 0 0 0,-3 5 0 16,-5 1 0-16,5 0 0 0,3 3 10 0,0 0 10 16,0 0 1-16,0 2 1 0,0 1-22 0,3 0 0 0,-3 3 0 15,4-4-8-15,0 7 8 0,-1-3 0 0,1 2 0 16,-1 1 0-16,1 0-16 0,3-4-2 0,-4 10 0 16,1-6 0-16,3-4 29 0,-4 4 5 0,4 0 2 15,-3-1 0-15,3-8-29 0,-3 3-5 0,3-1-2 0,-4 1 0 16,4 0 5-16,0 0 1 0,-3-6 0 0,3 0 0 31,0 5-84-31,-4-5-16 0,4-3-3 0,-7-3-517 0</inkml:trace>
  <inkml:trace contextRef="#ctx0" brushRef="#br0" timeOffset="8678.229">16898 8437 806 0,'0'0'17'0,"0"0"4"0,0 0 1 0,-3 11 2 15,-1-2-24-15,4 3 0 0,0 0 0 0,-4-1 0 0,4 1 56 0,0 3 6 16,0 3 2-16,0-7 0 0,0 4 0 0,4 0 0 16,-4-1 0-16,0 4 0 0,4-3 0 0,-4-3 0 15,3 5 0-15,-3-5 0 0,4 6-52 0,-1-10-12 16,-3 7 0-16,4 0 0 0,-1-3 0 0,-3-7 0 15,4 7 0-15,-1-3 0 0,1 0 0 0,-1 0 0 16,1-3 0-16,-4-6 0 16,0 0-151-16,7 0-33 0,10 0-6 0,-6 0-2 0</inkml:trace>
  <inkml:trace contextRef="#ctx0" brushRef="#br0" timeOffset="8872.02">16887 8075 662 0,'0'0'14'0,"0"0"3"0,0 0 1 0,0 0 2 0,0 0-20 0,0 0 0 0,0 0 0 0,0 0 0 16,0 0 36-16,0 0 3 0,0 0 1 0,0 0 0 15,0 0-40-15,0 0-21 0,0 0 2 0,0 0-321 16</inkml:trace>
  <inkml:trace contextRef="#ctx0" brushRef="#br0" timeOffset="9529.523">17371 8251 1267 0,'0'0'28'0,"0"0"5"0,0 0 2 0,0 0 1 0,0 0-36 0,0 0 0 0,0 0 0 0,0 0 0 16,0 0 95-16,0 0 12 0,-7 3 2 0,0-3 1 15,7 0-44-15,-7 0-9 0,-4 0-1 0,4 0-1 16,0 0-30-16,0 3-5 0,7-3-2 0,-7 3 0 15,0 0-18-15,0 0 0 0,0 6 0 0,3 0-9 16,-3 2 9-16,4-5 0 0,-1 0-9 0,-3 0 9 16,3 3-8-16,4 0 8 0,0-9-10 0,-3 14 10 15,-1-2-9-15,1 0 9 0,3 0-8 0,-4 0 8 16,4 2 0-16,-3-2 0 0,3 0 0 0,0-3 0 16,0-1 0-16,0 1 0 0,0-9 0 0,0 0 0 15,0 0 0-15,0 12 0 0,0-12 0 0,0 0 0 16,0 0 0-16,0 0 0 0,3 6 0 0,-3-6 8 15,0 0-8-15,0 0 0 0,0 0 0 0,0 0 0 16,0 0 0-16,0 0 0 0,0 6 0 0,0-6 0 16,0 0 0-16,0 0 0 0,7 6 0 0,-7-6 0 0,4 5 0 15,-4-5-8-15,7 0 8 0,0 6 0 0,-3-6 0 0,-4 0-8 16,7 3 8-16,0 0 0 0,-4-3 0 0,4 9 0 16,-3-6 0-16,3 0-8 0,-4 0 8 0,4-3 0 15,-3 9 0-15,-1-9 0 0,5 6 0 0,-5-6 0 16,1 5 0-16,-1 1 0 0,-3-6 0 0,4 6 0 15,-1 0 0-15,-3 3 0 0,0-3 0 0,0 0-8 16,0 5 8-16,0-5 0 0,0 6 0 0,-3 0 0 16,-1-6 0-16,1 5-8 0,-4 4 8 0,-1-3 0 15,1 0 0-15,-3 2 0 0,3 1 0 0,-4 0 8 16,1-3-8-16,3 2 0 0,-4-2 0 0,4 0 0 16,-4 0 0-16,1 5 8 0,-1-11-8 0,4 3 0 15,-4 0 0-15,4-3 8 0,-3 2-8 0,3-2 8 0,0 0-8 16,-4-6 8-16,4 6-8 0,0-6 0 0,-4 0 0 15,4 6 0-15,-3-6-13 0,3 0-4 0,-4 0-1 0,4-6-529 16,0-6-105-16</inkml:trace>
  <inkml:trace contextRef="#ctx0" brushRef="#br0" timeOffset="14532.148">25319 8569 1036 0,'0'0'23'0,"0"0"5"0,0 0 0 0,0 0 1 0,0 0-29 0,-7 3 0 16,3 0 0-16,-3 0 0 0,7-3 57 0,-7 3 6 15,0 0 1-15,4 5 0 0,3-8-27 0,-7 0-5 16,-4 6 0-16,7-6-1 0,4 0 10 0,-7 12 3 15,0-12 0-15,0 6 0 0,0-6-24 0,4 6-4 16,-4-3 0-16,0 0-1 0,3 6-15 0,1-4 0 16,-5 7 0-16,5-6 0 0,-1 0 0 0,1 0 0 15,-4 0 0-15,0 5 0 0,3-2 0 0,-3 0 0 0,4 0 0 0,-1-3 0 16,1 6 0-16,3-7 0 16,-4 1-8-16,1 0 8 0,-5-3 0 0,5 3 0 15,3-6 0-15,0 0 0 0,0 0 0 0,0 6 9 0,-4-3-1 16,4 6 0-16,0-3-8 0,0-6 10 0,0 5-10 0,0-5 10 15,0 6-2-15,0-6-8 0,0 0 12 0,0 0-4 16,0 0 12-16,0 0 1 0,4 6 1 0,-4-6 0 16,0 0-22-16,0 6 0 0,3-3 0 0,5 3 0 15,-5-3 0-15,4 3 0 0,-3 0 0 0,-1-4 0 16,4 10 0-16,0-12 0 0,0 6 0 0,0-6 0 16,-3 6 0-16,7 0 0 0,-4 0 0 0,0-6 0 15,0 3 0-15,0 3 0 0,0 2 0 0,3-2 0 16,-3-3 0-16,4 3 8 0,0 0-8 0,-4 6 0 15,3-6 0-15,-3 2 0 0,0 1 0 0,0 0 0 0,-3 0 0 16,3 0 0-16,-4-3 0 0,1 5 0 16,3-5 0-16,-3 0 0 0,-4 0 0 0,3 3 0 15,1 0 0-15,-4-1 0 0,0-8 0 0,0 0 0 0,3 6 0 16,1 0 0-16,-4 6 0 0,3-6 0 16,1 0 0-16,-4 8 9 0,0-2-1 0,0-6-8 0,0-6 0 0,0 12 0 15,0-12 0-15,0 0 0 0,0 0 13 0,-4 6-4 16,4-6-1-16,0 0 0 0,0 0 0 0,-7 9-8 15,0-7 12-15,7-2-4 0,-7 0 2 0,0 3 0 16,-4-3 0-16,4-3 0 0,-3 3-10 0,3-2 8 16,0-1-8-16,-4-3 8 0,4 0-8 0,0 6 0 15,-4-6 0-15,1 0 0 0,3 0-13 0,-4 0 1 0,1 0 1 16,3 1 0-16,-4-4-6 0,4 3-2 0,-4 0 0 16,1 6 0-1,3-6-9-15,0 0-3 0,-4 6 0 0,4 0 0 16,0 0-13-16,0 0-2 0,0 0-1 0,7 0 0 15,0 0-29-15,0 0-5 0,-4 0-2 0,1 6 0 16,3-6-6-16,0 6-2 0,0 0 0 0,0-6-335 0</inkml:trace>
  <inkml:trace contextRef="#ctx0" brushRef="#br0" timeOffset="15314.727">25770 8763 1162 0,'0'0'25'0,"0"0"6"0,0 0 1 0,0 0 1 0,0 0-33 0,-7 0 0 16,0-3 0-16,0 3 0 0,7 0 90 0,-10 0 11 16,3 0 3-16,-4 0 0 0,0-3-43 0,4 3-8 15,-3 0-1-15,-1-3-1 0,1 0-19 0,-1 3-4 0,0 0-1 0,1-3 0 16,-1 3-9-16,1 0-2 0,-4 0 0 0,3 0 0 15,0 0-5-15,1 3-2 0,-1 0 0 0,1 0 0 16,3 3-9-16,3 0 0 0,-3 9 0 0,0-4 0 16,0 1 0-16,0-6 0 0,0 9 0 0,3-4 0 15,1 1-12-15,-4 0 12 0,3-3-12 0,4 8 12 16,0-8 0-16,0 6 0 0,0-9 0 0,0 5 0 16,0-2-11-16,4 0 11 0,-4 0-8 0,3 3 8 15,4-6 0-15,-3-1 0 0,-1 7 0 0,1-6 0 16,3-6 0-16,0 0 0 0,0-6-11 15,0 0 11-15,0-5 0 0,0 5 0 0,4 6 0 0,-1-6 0 16,-3 0 0-16,8 0 0 0,-5 0 8 0,4 0-8 16,-3-3 0-16,3 4 0 0,-3-1 0 0,-1-6 0 15,1 6 0-15,-1-3 0 0,-3 3 8 0,0-2-8 16,0-1 0-16,1 3 0 0,-5 0 8 0,1 0-8 16,-1-6 0-16,1 4 0 0,-4-1 0 0,3 0 0 0,-3 3 0 0,0 0 0 15,4 0 0-15,-4-5 0 0,0 5 8 0,0-3-8 16,-4 0 0-16,4 3 0 0,-3 0 0 0,3-3 0 15,-4 4-10-15,1-1 10 0,3 0-13 0,-4 0 5 16,4 6 8-16,0 0-13 0,0 0 13 0,0 0-11 16,0 0 11-16,0 0-10 15,0 0-14-15,0 0-2 0,0 0-1 0,0 0 0 0,0 6 27 0,-3 0 0 0,3 5 9 16,0 1-9-16,0 0 0 0,0 3 0 0,0 2 0 16,0-5-12-16,0 6 12 0,0 2 0 0,0 4 0 0,0-12 0 15,0 8 8-15,0-2-8 0,3-4 9 0,-3 4-9 16,4 0 8-16,-1-7-8 15,1 7 0-15,3-3 0 0,-4 2 0 0,4-11 0 0,-3-6 0 0,3 0 0 16,0 0 0-16,-4 6 0 0,8 0 0 16,-4-6 0-1,0 6-52-15,7 0-17 0,-3-3-3 0,-1 0-638 0</inkml:trace>
  <inkml:trace contextRef="#ctx0" brushRef="#br0" timeOffset="15646.67">26028 8728 1036 0,'0'0'23'0,"0"0"5"0,0 6 0 0,-4-1 1 0,4 7-29 0,0-6 0 16,-3 3 0-16,-1-3 0 0,4 6 57 0,-3-1 6 16,3-5 1-16,0 3 0 0,0 0-3 0,0-3 0 15,0 2 0-15,0 4 0 0,0-6-46 0,-4 6-15 16,8-6 8-16,-4 3-8 0,0 2 35 0,0-2 3 16,3 0 1-16,-3-3 0 0,4 6-39 0,-4-7 0 15,0 1 0-15,3 3 0 16,1-3-28-16,-4 3-8 0,0 6 0 0,-4 2-1 15,4-5-73-15,0 0-14 0,4 2-4 0,-4-8 0 0</inkml:trace>
  <inkml:trace contextRef="#ctx0" brushRef="#br0" timeOffset="15902.571">25908 8337 705 0,'0'0'20'0,"0"0"4"0,0 0-24 0,0 0 0 0,0 0 0 0,-7 3 0 16,0 2 64-16,7-5 7 0,0 0 1 0,0 0 1 15,0 0-6-15,0 0-2 0,0 0 0 0,0 0 0 16,0 0-41-16,0 0-8 0,0 0-1 0,0 0-1 0,0 0-14 0,10 0 0 15,-2 0-12-15,2 0-349 16,1-5-71-16</inkml:trace>
  <inkml:trace contextRef="#ctx0" brushRef="#br0" timeOffset="16551.891">26434 8448 1393 0,'0'0'30'0,"0"0"6"0,0 0 2 0,0 0 2 0,-7 0-32 0,0 0-8 0,-1 3 0 0,-2-3 0 16,-1 3 63-16,4 0 10 0,-3-3 3 0,3 6 0 15,0 0-32-15,-4-6-7 0,4 6-1 0,0 0 0 0,-4-6-22 0,4 6-5 16,0-1-1-16,0 1 0 0,4-3-8 0,-4 9 0 16,3-6 0-16,0 6 0 15,1-6-22-15,-1-1-3 0,4 7-1 0,0-3 0 0,-3 0 26 0,-1 3 0 16,4-4 0-16,0 4 0 0,0 0 0 0,0-3 0 15,0 3 0-15,0-7 0 0,0 7 0 0,0-6 0 16,0 0 0-16,4 0 0 0,-1 0 0 0,-3-6 0 16,0 0 0-16,0 0 0 0,4 0 0 0,-1 6 0 15,1-4 0-15,-4-2 0 0,7 0 0 0,-3 3 0 16,3-3 0-16,0 3 0 0,-4-3 0 0,4 0 0 16,0-3 0-16,0 3 0 0,0 0 0 0,0 3 0 15,1 3 0-15,2-3 0 0,-3 0 0 0,0 0 0 0,0 0 0 16,4 3 0-16,-4 0 0 0,0 6 0 0,0-7 0 15,-3 7 0-15,3-3 0 0,-4 0 0 0,4 6 0 0,-3-4 0 16,-4 1 0-16,3 0 0 0,-3-3 0 0,0 8 0 16,0-5 0-16,-3 0 0 0,-1 0 0 0,1 5 0 15,-1-2 0-15,1-3 0 0,-1 2 0 0,-3-2 0 16,4 0 24-16,-1 0 11 0,-3-1 1 0,0 1 1 16,0-3-17-16,3-3-3 0,1 0-1 0,-4 5 0 15,0-5-4-15,3-6 0 0,1 6-1 0,-4 0 0 16,-1 0-11-16,5-6-16 15,-4 6 4-15,0-6 1 0,7 0 11 0,-4 0 16 0,-3 3-4 0,0 0-1 16,7-3-60-16,-7 0-12 16,7 0-3-16,-7 0 0 0,4 3-123 15,-4-3-25-15,-8-9-4 0,15 9-2 0</inkml:trace>
  <inkml:trace contextRef="#ctx0" brushRef="#br0" timeOffset="20746.524">4703 12158 638 0,'0'0'18'0,"-4"3"4"0,-3 0-22 0,3 0 0 0,-3 0 0 0,4 6 0 0,3-9 48 0,-7 3 6 15,7-3 1-15,-4 0 0 0,-3 6-8 0,0-3-2 16,7-3 0-16,-7 0 0 0,7 0 6 0,-14 6 1 16,7 0 0-16,-4-6 0 0,-3 5 4 0,0-5 2 15,4 12 0-15,-5-6 0 0,5-3-21 0,3 3-4 16,-7 0-1-16,0 0 0 0,-4-3-16 0,7 11-3 15,-6 4-1-15,3-9 0 0,3-12-12 0,-3 9-12 16,3 11 3-16,1-2 0 0,-4-15 9 16,-4 0 0-16,7 0 0 0,-3 6 0 0,7 0 0 0,-3 0 0 15,-1-1 0-15,4 13 0 0,0 9 16 0,-4-4 6 16,8-8 1-16,-1-3 0 0,1-7-37 0,-1 1-7 16,1 0-2-16,3-6 0 0,-4-6 53 0,4 6 10 0,0 0 3 15,0 0 0-15,0 0-27 0,0 0-4 0,-3 0-2 0,-1-6 0 16,4-11-10-16,4-4 0 0,-4 4 0 0,0 5 0 15,0 12-8-15,0-9 8 0,0-12-10 0,3 13 10 16,-3 8-12-16,7 5 12 0,-3-5-13 0,-4 0 5 31,3-5-25-31,8 10-5 0,-4 13-1 0,4-9 0 0,-1-18 18 0,1-3 3 0,-1 6 1 0,1 1 0 16,3 5-24-16,0 0-5 16,-3 0-1-16,3 11 0 0,-4 22 4 0,4-4 1 0,1-11 0 15,-1-6 0-15,0-10-35 0,0 4-7 16,4 6-2-16,-4-6 0 0</inkml:trace>
  <inkml:trace contextRef="#ctx0" brushRef="#br0" timeOffset="21505.876">4939 12232 806 0,'0'0'17'0,"0"0"4"0,0 0 1 0,0 0 2 0,0 0-24 0,-4 6 0 0,4-6 0 0,0 0 0 16,0 0 60-16,-3 6 8 0,3 5 2 0,-4-2 0 16,4-9-10-16,0 0-1 0,-7 0-1 0,4 6 0 0,-4-6 5 0,0 6 1 15,0 0 0-15,-4 0 0 0,4 6-12 0,0-1-1 16,-4 4-1-16,4-9 0 0,-3-18-29 0,3 3-5 16,-4 6-2-16,-3 3 0 0,3 6-14 0,1 0 0 15,-4-12 0-15,-1 3 0 0,5 6 0 0,-1-3 0 16,1 0 0-16,-1 0 0 15,4 0 0-15,-3 6 0 0,-1-6 0 0,4 0 0 0,3 6 10 0,-3 0-1 16,0 6 0-16,7 2 0 0,-3 1-9 0,3-15-12 16,-4-12 2-16,1 6 1 0,3 6 9 0,-4 3 0 15,4 0 0-15,0-3 0 0,0 0 0 0,0 0 0 16,0 0 0-16,0 0 0 0,0 0 0 0,0 0-10 16,0 0 10-16,0 0-10 0,-3 6 10 0,3-6 0 15,0 0 10-15,0 0-10 0,3 6 0 0,1-6 0 0,-4 0 0 16,3 9 0-16,1 14 0 0,-1-5 0 0,1-9 0 0,3-3 0 15,0-3 0-15,3 3 0 0,1 14-8 16,-4-14 8-16,4-3 0 0,-4 0 0 0,3 3 0 0,-3-3 0 16,4-6-8-16,3 6 8 0,-7 3-12 0,-7-6 12 15,7 5 0-15,0-5 11 0,0-3 0 0,0 6 0 32,0 0-60-32,-7-3-12 0,0 0-3 0,0 0 0 0,7 9 12 15,1 3 3-15,-5 0 0 0,1-1 0 16,-1 1-24-16,-3-12-5 0,0 0-1 0,0 0 0 15,0 0-34-15,7 6-7 0,0 3-2 0</inkml:trace>
  <inkml:trace contextRef="#ctx0" brushRef="#br0" timeOffset="27269.235">5218 12170 576 0,'0'0'12'0,"0"0"4"0,-4-3 0 0,4-3 0 0,0 6-16 0,0 0 0 0,0-3 0 0,0 3 0 15,0 0 54-15,0 0 8 0,0 0 2 0,-3-5 0 16,3-1 0-16,0 0 0 0,0 0 0 0,0 6 0 15,0 0-46-15,0 0-9 0,0 0-1 0,-4-12-8 16,4 3 13-16,0 9-4 0,0 0-1 0,0 0 0 16,0-6-18-16,0 1-4 0,0 2-1 0,0 3 0 15,0 0 15-15,0 8 0 0,0 1 0 0,0 0 0 16,0-9 16-16,4 9 5 0,-4-9 2 0,3 12 0 16,1-6-3-16,-4-1 0 0,0-5 0 0,3 6 0 15,1 3 1-15,-4 3 0 0,3-3 0 0,1 0 0 16,-4 2 34-16,0-5 6 0,3 6 2 0,-3-3 0 15,0 0-50-15,4-4-13 0,-4-5 0 0,0 9 0 16,3 9 56-16,-3-9 7 0,0 0 1 0,0-1 0 16,0 10-52-16,0 0-12 0,0 11 0 0,0 3 0 15,-3-2 45-15,3 2 7 0,0-8 0 0,0 8 1 16,-4 0-33-16,1-8-8 0,-1-7 0 0,4 4-1 16,-3 3-11-16,-1-1 0 0,1 9 0 0,-1-5 0 0,4-7 0 15,-3 1 0-15,3 0 0 0,-4 5 0 0,4-5 12 0,-4 2 1 16,1-2 0-16,-1 2 0 0,4-8-13 0,-3 3-18 15,3-7 4-15,0 1 1 0,0 0 13 16,-4-6 0-16,4 3 0 0,0-4 0 0,0-2 0 0,0 0 0 16,0 0 0-16,0 0 0 0,0 0 0 0,0-3 0 15,0 0 0-15,0 0 0 0,0 0 32 0,0 0 8 16,0 0 3-16,0 0 0 0,0 0-31 16,0 0-12-16,0 0 8 0,0 0-8 0,0 0 0 0,0 0 0 15,7-9 0-15,-7 9 0 0,7-6 12 0,-7 6 6 16,8-8 2-16,-8 8 0 15,7-12-68-15,3 6-12 0,-3 0-4 0,0 0 0 0,-7 6 52 0,7 0 12 16,0-6 0-16,0 6 0 0,4 0 28 0,-4 0 9 0,0 6 2 0,-3-6 0 16,3 0-39-16,-4 6 0 0,4-6 0 0,-3 6-8 31,6-6-21-31,-3 6-4 0,1-3-1 0,-5 6 0 0,4-4 50 0,-3-2 11 16,3 3 1-16,0-3 1 15,0 3-46-15,0-3-10 0,0 3-1 0,4-6-1 0,-8 6 29 0,1-6 0 0,-1 6 0 0,4 0 0 16,-7-6-30-1,4 3 0-15,3 2 0 0,-4 1 0 0,1 0-162 16,3 0-33-16</inkml:trace>
  <inkml:trace contextRef="#ctx0" brushRef="#br0" timeOffset="27928.316">5771 12729 1432 0,'0'0'32'0,"0"0"6"0,-7-6 2 0,0 3 0 0,4 3-32 0,-4-6-8 0,0 0 0 0,-4 0 0 15,4 0 76-15,0-2 13 0,0 2 3 0,-4 3 1 16,1 3-37-16,-1 0-7 0,4-3-1 0,0-3-1 16,4 3-33-16,-4 0-6 0,7 3-8 0,-8 6 11 15,-2 0-11-15,3 0 0 0,3 0 0 0,-3 2 0 16,7-8 0-16,-3 6 0 0,3 6 0 0,-4-3 0 16,4 3 16-16,-3 2 2 0,-1-5 0 0,1 9 0 15,3-9-18-15,0 8 0 0,3-2 0 0,-3 0 0 16,0-4 0-16,0-2 0 0,0-3 0 0,0-6 0 15,4 6 10-15,-4-6-10 0,0 0 8 0,0 6-8 16,0-6-13-16,7 3-8 0,0 0-2 0,0-6 0 16,0 0 45-16,3-3 9 0,-2 3 1 0,-1-6 1 15,0 3-25-15,3-2-8 0,1-4 0 0,-1-3 0 16,1 3 0-16,3-5 0 0,-3 5 0 0,-1 0 0 16,1 12-21-16,-1-3-11 0,4-3-3 15,-6 0 0-15,-5-2 35 0,1 2 0 0,3 0 0 0,-4 3 0 0,4-3 0 0,-3 0 0 16,-1 0 0-16,-3 6 0 15,0 0-58-15,0 0-5 0,0 0-1 0,0 0 0 0,0 0 52 16,0 0 12-16,0 0 0 0,0 0 0 0,0 0 0 0,0 0 15 16,0 6-3-16,0 0-1 0,0 3-11 0,-3 0-16 15,3 5 4-15,0-2 1 0,-4 0 35 0,4 0 6 16,0-1 2-16,0 4 0 0,0-3-16 0,0 0-2 16,0 2-1-16,4-2 0 0,-4 0 5 0,0 5 1 15,3-5 0-15,-3-3 0 0,4 18-19 0,-4-7-9 16,3-2 1-16,4-4 0 0,-3 1 8 0,3-6 0 15,0 9 8-15,4-10-8 0,-1 1 0 0,1 3 0 16,-4-6 0-16,7 9 0 16,-3-10-67-16,-4-5-17 0,3 0-4 0,1 6-688 0</inkml:trace>
  <inkml:trace contextRef="#ctx0" brushRef="#br0" timeOffset="28947.205">7278 12282 1314 0,'0'0'37'0,"0"0"8"0,0 0-36 0,0 0-9 0,0 0 0 0,-11 0 0 16,11 0 53-16,-7 0 9 0,0 0 2 0,-3 0 0 16,2 0 4-16,1-6 2 0,-3 6 0 0,3-12 0 15,-4 6-45-15,4 3-9 0,0-2-1 0,-3-4-1 16,-1 3-4-16,4 0-1 0,-7 3 0 0,7-3 0 16,-4 0-9-16,-3-5 0 0,0 5 0 0,3 0 0 15,-3 0 0-15,4 3 0 0,-5 3-9 0,5 3 9 0,3 3-24 0,-4 6 0 16,-3-7-1-16,4 1 0 0,-5 6 25 0,5 0-10 15,-4 0 10-15,0-4 0 0,7 4-10 16,0 6 10-16,-4 2-8 0,4-2 8 0,-4-12 0 16,-6 11 0-16,3 39 0 0,-4-6 11 0,7-14-11 0,-3-4 0 15,4 0 0-15,-1-2 8 0,0-10 20 0,1 1 3 16,6-1 1-16,-10 1 0 0,11 0-12 0,-4-1-1 16,3-5-1-16,-3-6 0 15,4-6-3-15,3-9-1 0,-4-3 0 0,4 3 0 0,0 0-14 0,0 12 0 16,0-6 0-16,4 6 0 0,-1 0 0 0,-3 3 0 15,7 5 0-15,-3 1 0 0,3 3 0 0,7-1 0 16,-7-2 0-16,-4-3 0 0,8 5 0 0,-4-8 0 16,4 3 0-16,-1-3 0 0,-3 5 21 0,0-8 2 0,0 0 0 15,4 0 0-15,-11-6-23 0,0 0 0 0,0 0 0 16,0 0 8-16,18 0-26 0,-4-6-5 0,3 6-1 0,-6-12 0 16,3-2 46-16,0 2 9 0,-3-3 1 0,3 1 1 31,-4-4-53-31,1 3-10 0,0-2-2 0,-1-1-1 0,-3 3 33 0,7-2 0 0,-10 5 0 15,3-6 0-15,0-8 0 0,0 8 0 0,-3 1 0 0,3 2 0 16,-4 3 0-16,1 3 0 0,-1 0 0 0,1 9 0 16,-1-5 0-16,-3 5 0 0,4 0 0 0,-4 0 0 15,0 0 0-15,0 0 0 0,3 5 0 0,-3-5 0 16,-3 6 0-16,3 0 0 0,0 0 0 0,-4 0 0 16,1 6 0-16,-1 2 0 0,4-2 0 0,-3 0 0 0,-1 0 0 15,4 2 19-15,0-2-3 0,-3 0 0 0,3 0-25 16,0 5-6-16,0-2-1 0,0-3 0 0,3 5 28 15,-3-2 4-15,4 3 2 0,-4-1 0 0,3-5-29 16,1 3-5-16,3 2-2 0,-4-5 0 16,4-3-10-16,-3 0-1 0,3 0-1 0,-3 2 0 15,3-5-146-15,-4 0-28 0,1 0-7 0,-1 0-399 16</inkml:trace>
  <inkml:trace contextRef="#ctx0" brushRef="#br0" timeOffset="29276.763">6999 12447 1004 0,'0'0'22'0,"0"0"5"0,-7 2 1 0,0 4 0 0,7-6-28 0,0 0 0 0,-4 6 0 0,4-6 0 16,-7 6 68-16,7-6 8 0,0 0 1 15,0 0 1-15,0 0-15 0,0 0-3 0,0 0-1 0,0 0 0 16,0 0 0-16,0 0 0 0,0 0 0 0,0 0 0 16,0 0-38-16,0 0-7 0,0 0-2 0,0 6 0 15,7 0-12-15,1 0-8 0,-1 5 8 0,3 1-13 16,4-3 13-16,0-3 0 0,-3 6 0 0,3-3-9 16,0 2 9-16,0-5 0 0,4 0 0 0,-4 0 0 15,-3 0 0-15,3 0 0 0,0 0 0 0,0-6 0 16,-3 5 0-16,3-5 0 0,0 0 0 0,-4-5 0 15,1 5-54-15,3-6-6 0,-3 0 0 0,-1-3-412 16,4 0-83-16</inkml:trace>
  <inkml:trace contextRef="#ctx0" brushRef="#br0" timeOffset="29674.429">7405 12573 1080 0,'0'0'24'0,"0"0"4"0,0 0 2 0,-4 6 0 0,-3 0-30 0,7 0 0 0,-3 5 0 0,-1-5 0 16,1 0 48-16,3 3 3 0,-4 0 1 0,1 0 0 16,-1 2 9-16,4-2 3 0,-3 0 0 0,3 0 0 15,0 0-52-15,0 5-12 0,0-8 0 0,0 6 0 16,3-6 41-16,1 0 6 0,-4 5 1 0,3 1 0 15,1-3-28-15,-1 3-6 0,1-3-1 0,10 5 0 16,-4-2-13-16,1 3 8 0,-11-9-8 0,0 5 0 16,4 1 19-16,-1-6-3 0,1-3 0 0,-1 0 0 15,1 3 4-15,3 0 0 0,-4 2 0 0,4 4 0 16,0-12 6-16,-3 6 2 0,3-3 0 0,0 3 0 16,0-6-28-16,-7 0 0 0,0 0 0 0,0 0 0 0,7-3 32 15,0 0 2-15,0 0 0 0,0-9 0 0,0-5-10 16,-3 5-3-16,-4 3 0 0,0 0 0 15,3-5-11-15,1-1-2 0,-4 0-8 0,0-2 12 16,0 2-32-16,0 0-6 0,0-2-2 16,-4 2 0-16,4 0-80 0,-3-5-17 0,3 2-3 0,0 6-668 15</inkml:trace>
  <inkml:trace contextRef="#ctx0" brushRef="#br0" timeOffset="30266.945">7719 12720 1494 0,'0'0'32'0,"0"0"8"0,0 0 0 0,0 0 3 0,0 0-35 0,0 0-8 0,0 0 0 0,0 0 0 16,0 0 54-16,0 0 9 0,0 0 1 0,0 3 1 15,0-3-9-15,0 0-3 0,0 0 0 0,3 9 0 16,1-3-33-16,-4-6-8 0,0 0 0 0,3 8-1 16,1 1-2-16,-1 0 0 0,1-3 0 0,-1 0 0 15,5 0-9-15,-5-6-12 0,4-6 2 0,0 0 1 16,-7 6 19-16,0 0 4 0,4 6 1 0,6-12 0 0,-3-6-24 0,0 6-5 15,-7 6-1-15,0-6 0 0,7-8 15 0,-7 2 15 16,-3 0-3-16,-1 0-1 0,1 4-11 0,6-7-17 16,-3-6 4-16,0-5 1 0,0 17 12 0,0-3 0 15,-3-2 0-15,-1 8 0 16,1 0-51-16,3-3-10 0,-4 0-3 0,4 9 0 0,-10 6 52 16,3-6 12-16,3-9 0 0,-3-3 0 0,0 10 0 0,0 2-11 15,-4 2 11-15,4 1-10 0,0 6 10 0,0-3 0 16,0-3 10-16,-3 9-10 0,3 5 0 0,-1 7 0 15,-2 2 0-15,3-8 0 0,3-3 0 0,1 2 0 16,-8 1 0-16,8-3 0 0,-4 5 37 0,3-5 2 16,1-3 0-16,3 2 0 0,-4-2-22 0,4 0-4 15,0 0-1-15,0 5 0 0,4-5-2 0,-1-3-1 0,-3-9 0 16,0 0 0-16,11-9-9 0,-4 15 8 0,3 26-8 0,1-2 8 16,-1 2-8-16,-2-14 0 0,-1-1 0 15,3-5 0-15,-3 3 0 0,-7-15 0 16,7-6 0-16,4-3-11 15,-1-9-45-15,1 1-8 0,0-1-3 0,-1 4-469 0,4-4-93 0</inkml:trace>
  <inkml:trace contextRef="#ctx0" brushRef="#br0" timeOffset="30710.421">7994 12591 705 0,'0'0'20'0,"-4"5"4"0,4 7-24 0,-3 0 0 0,-1 0 0 0,4-3 0 16,4 8 96-16,-4-8 13 0,0 3 3 0,0 11 1 15,0-11-4-15,0 0-1 0,0 0 0 0,0 8 0 0,0-2-39 0,0 5-8 16,-4-5-1-16,8-3-1 0,-4-4-11 0,0-2-3 16,3 3 0-16,-3 0 0 15,0 5-17-15,0-11-3 0,0 6-1 0,0-3 0 0,0 3-9 0,-3-9-3 16,3 2 0-16,0 4 0 0,0-9-1 0,0 0-1 15,0 0 0-15,0 0 0 0,0 0 16 0,0 0 3 0,0 0 1 0,0 0 0 16,0-9-6-16,-4 4-2 0,4-7 0 16,-3 0 0-16,3 0-22 0,-4 0 0 0,1-8 0 0,-1 5-12 15,4 1 0-15,-3-4-1 16,-1 3 0-16,4 0 0 0,-3 1-3 0,3-4 0 16,0 3 0-16,-4-2 0 0,4 5 3 0,0-6 0 0,-3 1 0 0,3 5 0 15,0 3 2-15,0-3 1 0,0-2 0 16,0 8 0-16,0-3 10 0,0 3-10 15,0 0 10-15,3-3-10 0,-3 9 0 0,0 0 0 0,0-5 0 16,0 5 0-16,11 0-5 0,-11 0-1 0,0 0 0 0,0 0 0 16,7-6 1-16,3 0 0 0,-3-3 0 0,-7 9 0 15,0 0-1-15,11 3 0 0,0 3 0 0,-4 0 0 16,3-6-25 0,-3 0-6-16,0 0-1 0,4 0-448 0,-4 0-91 0</inkml:trace>
  <inkml:trace contextRef="#ctx0" brushRef="#br0" timeOffset="31193.787">8107 12658 1036 0,'0'0'23'0,"0"0"5"0,0 0 0 0,0 0 1 0,0 0-29 0,0 0 0 16,-4 6 0-16,4 0 0 0,0-6 57 0,0 6 6 16,0 3 1-16,0-3 0 0,4 5 0 0,-4-5 0 15,0 6 0-15,0 0 0 0,3 2 0 0,-3-2 0 16,4 0 0-16,-4 0 0 0,3-1-19 0,-3-2-3 16,4 0-1-16,-1 6 0 0,-3 2-19 0,4-5-4 0,-4-12-1 0,0 0 0 15,0 3-9-15,0 6-8 0,0 11 12 0,4-14-12 16,-4-6 0-16,0 0 0 0,0 6 0 0,0-6 0 15,0 0 0-15,0 0 0 0,0 0 0 0,0 0 0 16,0 0 58-16,0 0 5 0,0 0 1 0,0 0 0 16,0 0-52-16,0-12-12 0,0-8 0 0,-4-1 0 15,0 1 0-15,1 5 0 0,-1 9 0 0,1-3 0 16,-1-2 0-16,-3 2 0 0,4-3 0 0,-1-6 0 16,1 1 13-16,-4 2 0 0,3-8 0 15,1 2 0-15,-1 3-39 0,4-8-8 16,-3 2-2-16,3 7 0 0,0 5-4 15,0 3 0-15,0 3-1 0,0 6 0 0,3 9 33 0,-3-9 8 0,4-3 0 0,-1-3 0 16,4 6-53-16,0-3-9 0,4-6-2 16,-1 9 0-16,-3 12 37 0,4-6 7 0,3-3 2 0,0 9 0 15,-3 5-74-15,-1 1-14 0,-3-9-3 0,1 0-318 16,2-6-63-16</inkml:trace>
  <inkml:trace contextRef="#ctx0" brushRef="#br0" timeOffset="31767.409">8336 12546 1371 0,'0'15'30'0,"0"-15"6"0,0-6 2 0,-3 15 1 0,3 12-31 0,0-1-8 0,0-5 0 0,0 0 0 15,0 2 79-15,0-8 14 0,3 3 3 16,-3-3 1-16,0-9-31 0,0 9-6 0,4 8-2 0,-1-11 0 16,1-6-19-16,-4 0-4 0,0 6-1 0,0-6 0 15,3 3-5-15,-3-3-1 0,4 0 0 0,-1 0 0 16,4 0-9-16,0-3-3 0,-3-9 0 0,3 12 0 16,-3 0-5-16,3 6-2 0,-4 0 0 0,4-6 0 15,-3 0-9-15,3 0 0 0,-4 3 0 0,1-6 8 16,3-3-20-16,-4-6-5 0,4 12-1 0,-3-6 0 15,0-11-2-15,-1 5-1 0,1 3 0 0,-1-8 0 16,-3-7-7-16,0 3 0 16,0 10-1-16,0-1 0 0,0 12-10 15,0 0-1-15,0 0-1 0,0 0 0 0,-3-3-2 16,-4 3 0-16,3 0 0 0,-3-3 0 0,0-6 7 0,-4-3 0 0,4 10 1 16,-3-4 0-16,-1 3 35 0,4 3 0 0,-4-6 0 0,4 12 0 0,0 0 0 15,-3-3 11-15,3-9 0 0,0 3 0 16,-4 9 1-16,4-3 1 0,3-3 0 0,-3 14 0 0,0 13 4 0,4-4 1 15,-1-2 0-15,1 8 0 0,6-5 20 16,-3 2 4-16,0-11 1 0,0 0 0 0,0 2-19 0,4 4-3 16,-1 2-1-16,-3-2 0 0,4-9 0 0,-4-1 0 15,0-5 0-15,3 21 0 0,4 17-8 0,0-3-1 16,-3-12-1-16,3-2 0 0,-3-12-10 0,3-1 10 16,0-2-10-16,-4-6 10 0,-3-6-10 15,7-6 8-15,0-6-8 0,4 3 8 0,-4 1-8 0,4 2 0 0,-1 0-10 16,1 0 10-1,-1 6-47-15,1-6-3 0,0 0-1 0,-1 3-533 0,1 0-108 0</inkml:trace>
  <inkml:trace contextRef="#ctx0" brushRef="#br0" timeOffset="32742.719">9028 12799 738 0,'0'0'20'0,"0"0"7"0,0 0-27 0,0 0 0 0,0 0 0 0,0 0 0 0,-4-9 79 0,4 9 10 15,0 0 3-15,0 0 0 0,-3 9-11 0,-1-3-1 16,4-6-1-16,0 0 0 0,0 0-26 0,0 0-5 16,0 0 0-16,0 0-1 0,0 0-10 15,0 9-1-15,4-3-1 0,-4 6 0 0,3-6-12 16,4-1-3-16,-3-5 0 0,3 0 0 0,0 3-8 0,0 0-3 15,3 0 0-15,-3 0 0 16,4-3-9-16,3-3 0 0,-3-3 0 0,-1 3 0 0,1-8 0 0,-1 5 0 16,-2-3 0-16,-1 6 0 0,-7 3 0 0,0 0 0 15,7-3 0-15,0 0 0 0,0 0 0 0,-7 3 0 16,0 0 0-16,0 0 0 0,0 0 0 0,0-6 0 16,0 0 0-16,3-2 0 0,1-1-8 0,-4-3-4 15,3 3-1-15,-6 0 0 16,3-5-33-16,-4 5-6 0,4 0-2 0,-7 3 0 15,0 0-6-15,0-8 0 0,0 2-1 0,0-6 0 0,0-11 33 0,0 8 8 0,0 9 0 0,0 1 1 16,-4-7 30-16,4 9 5 0,-7 0 2 0,7 4 0 16,0 5-18-16,0 0 0 0,7 0 0 0,-7 5 0 15,0 4 42-15,3 6 2 0,1 8 0 0,-1 1 0 16,1-3-34-16,3-4-10 0,0-2 0 0,0 0 0 16,0-1 18-16,0 7-3 0,0 5-1 15,0-5 0-15,3-15-14 0,-3 0 9 0,4 11-9 0,-1-5 8 16,-3 3 4-16,4 2 1 0,-4-11 0 0,3 0 0 15,-3-6 6-15,7 3 1 0,-3 3 0 0,3 3 0 16,0-6 1-16,-4 8 1 0,5-11 0 0,-1 6 0 16,3 0-10-16,1-6-3 0,-4 6 0 0,3 0 0 15,5 15-9-15,-5-4 0 16,1-11 0-16,-1-6 0 0,1-6 0 0,-1-3 0 0,1 4 0 0,3-4 8 16,0 3-48-16,7 0-11 0,-3-3-1 0,0 3-1 15,-1 0-126-15,1-11-25 0</inkml:trace>
  <inkml:trace contextRef="#ctx0" brushRef="#br0" timeOffset="33145.975">9529 12214 982 0,'0'0'21'0,"-8"12"5"0,1-6 1 0,7-6 1 0,0 0-28 15,-3 12 0-15,-1 8 0 0,-3-8 0 0,7-24 52 0,-3 6 5 0,3 6 1 0,0 0 0 16,-4 18 21-16,4-18 4 0,0 0 1 0,0 0 0 16,-3 12-36-16,3-3-6 0,0-1-2 0,0-8 0 15,0 0-13-15,0 6-3 0,3 21-1 0,1-16 0 16,-4-11 9-16,0 6 1 0,3 27 1 0,-3-1 0 15,0-5-6-15,4-1-2 0,-4-17 0 0,0 17 0 16,0 10-16-16,3-1-10 0,1 0 12 0,-4-3-12 16,0-5 32-16,0 2-1 0,3 1 0 0,-3 2 0 15,4 0-19-15,-8-2-3 0,4-10-1 0,0-5 0 16,0 3-8-16,0 8 8 0,4-8-8 0,-4 2 8 0,0-2-8 16,3 0 0-16,-3-4 0 0,4 4 8 0,-4-6-8 0,0-3 0 15,4-1 0-15,-4-2 0 16,0-6-39-16,0 0-3 0,0 0-1 0,0 0 0 15,0 0-21-15,0 9-4 0,0 3 0 0,0 0-471 16,0-12-93-16</inkml:trace>
  <inkml:trace contextRef="#ctx0" brushRef="#br0" timeOffset="33512.192">9352 12658 1227 0,'0'0'27'0,"0"0"5"0,0 0 2 0,0 0 1 0,0 0-35 0,-3 6 0 0,-1 0 0 0,4-6 0 16,0 0 78-16,0 6 9 0,0 0 1 0,0 0 1 15,0-6-25-15,4 8-6 0,-1-2-1 0,4 0 0 16,-3-6-17-16,3 6-3 0,3-6-1 0,-3 6 0 16,4-3-18-16,0 3-4 0,-1-3-1 0,1 0 0 15,3-3-5-15,-4 0 0 0,5 3-8 0,-1 2 12 16,3 1-12-16,-3-6 0 0,1-3 0 0,-1 3 0 16,0 3 0-16,0 0 0 0,3-3-8 0,5 0 8 15,-5 0-53-15,-3 3-4 0,1-3-1 0,-5 0 0 16,8 0-56-16,-4 3-11 0,4 3-3 15,-1-6-512-15</inkml:trace>
  <inkml:trace contextRef="#ctx0" brushRef="#br0" timeOffset="34301.775">10329 12258 787 0,'0'0'22'0,"0"0"6"0,-7 6-28 0,7-6 0 0,0 0 0 0,-7 6 0 16,0 0 84-16,0 0 12 0,4 3 3 0,-1-3 0 16,4-6-11-16,-3 8-1 0,-1 13-1 0,0-15 0 15,4-6-23-15,0 0-5 0,0 0-1 16,0 17 0-16,0 19-24 0,4-1-5 0,-4-8 0 0,4 2-1 15,-4-6-6-15,3 7-1 0,1-13 0 0,-1 10 0 16,1-9 20-16,-1 8 3 0,1-2 1 0,-1 5 0 16,1 3-44-16,-1-11-9 0,-3-1-2 0,4 7 0 15,-4 8 11-15,0-8 0 0,3-4 0 0,-3 9 8 16,-3-2-8-16,3-4 0 0,0-8 0 0,-4 0 8 16,1 2-8-16,-4-2 0 0,3-6 0 0,-3-1 8 15,4 13-8-15,-1 2 0 0,-3-17-8 0,3 0 8 0,4-9 0 0,-3 12 0 16,-1-3 0-16,4-9-8 0,-7-21-14 0,4 9-2 15,-1 6-1-15,1-5 0 16,3 5-35-16,0 0-6 0,0 0-2 0,0 6 0 16,0 0-29-16,0 0-7 0,3-6 0 0,-3 6-304 15,11 3-61-15</inkml:trace>
  <inkml:trace contextRef="#ctx0" brushRef="#br0" timeOffset="34878.189">10633 12814 1370 0,'0'0'39'0,"0"0"8"0,0 0-38 0,0 0-9 0,-7-3 0 0,0 3 0 16,7 0 82-16,0 0 14 0,0 0 4 0,0 0 0 15,-11 3-20-15,4 0-4 0,-4-3-1 0,1 0 0 16,3 3-59-16,-4-3-16 0,11 0 0 0,-7-3 8 15,0-3-8-15,7 6 0 0,-11 3 0 0,11-3 0 16,-7 0 0-16,7 0 0 0,0 0 0 0,-10 12 0 16,3 0 0-16,0-1 0 0,0-5 0 0,3 3 0 15,1 3 0-15,3-12 0 0,0 0 0 0,0 0 0 16,-4 11 0-16,1 1 0 0,-1-3 0 0,4 3 0 16,0 0 0-16,0 5 0 0,0 1 0 0,0-3 0 15,0-4 17-15,0-2 2 0,0-9 0 0,0 0 0 16,4 9-31-16,-1-3-5 0,4-6-2 0,-3 6 0 15,-1 8 27-15,1-5 4 0,3-9 2 0,0 0 0 16,0-3-14-16,-4 3 0 0,8 3 0 0,-4 3 0 0,0-3-8 0,0-3-5 16,0-3-1-16,4-3 0 0,-4 0 14 0,0 3 0 15,0 3 12-15,-4-5-12 0,1 2 0 0,0-9 0 16,-1 12 0-16,1-6-12 0,-4-3 12 0,3 3 0 16,-3-3 0-16,4-5 0 0,-8 2 0 0,4-6 0 15,0 7 0-15,0 2 0 0,0 0 0 0,-3 3 0 16,3 3-8-16,0 3 8 0,0-6 0 0,0 6 0 15,3-6 0-15,-3 6 0 0,0 0 0 0,0 0 0 0,0-6 0 16,0 6 0-16,0 0-8 16,0 0 8-16,0 0-13 0,0 0 5 0,7 6 8 0,-3 6 12 15,3 15-2-15,0-4-1 0,-4-5-18 0,-3-9-4 0,0-9-1 16,0 0 0-16,0 0 14 0,4 5 0 0,-1 4 0 0,4-3 0 16,-7-6 0-16,4 3 0 15,3-6 0-15,-3 0 0 16,6 6-17-16,-3-3-11 0,4-6-1 0,-1 6-794 0</inkml:trace>
  <inkml:trace contextRef="#ctx0" brushRef="#br0" timeOffset="35812.837">11419 12817 712 0,'0'0'16'0,"0"0"3"0,-7 15 1 0,0-4 0 0,4-5-20 0,-4 0 0 15,7-6 0-15,-4 6 0 0,1 0 82 0,-4-3 13 16,7-3 2-16,-7 6 1 0,7-6 0 0,0 0 0 16,0 0 0-16,0 0 0 0,0 0-12 0,0 0-2 15,0 0-1-15,0 0 0 0,0 0-26 0,-4 3-5 0,0 5 0 0,4-8-1 16,0 0-14-16,0 0-2 0,0 0-1 0,-3 6 0 16,-1 0-34-16,4-6-22 0,0 0 3 0,0 0 1 15,0 0 60-15,-3 12 12 0,3 9 2 0,0 2 1 16,3 1-40-16,-3-10-8 0,4-5-1 0,-1 12-8 15,1 11 0-15,3 3 0 0,-3-11 0 0,3 2 0 16,0-5 0-16,-4 5 0 0,4 4 0 0,-7-1 0 16,4 1 0-16,-1-4 0 0,1-2 0 0,-1-1 0 15,1 3 0-15,-4 4 0 0,0-10 0 16,0 4 0-16,0-6 0 0,0-4 0 0,0 1 0 0,-4 0 0 16,4-4 0-16,0-11 0 0,0 0 0 0,0 0 0 0,0 0 34 15,0 0 0 1,0 0 0-16,0-5 0 0,-3-1-18 0,-1-6-3 0,1 3-1 0,-1 3 0 15,4-3-12-15,-3 4 0 0,-1-4 0 0,1 3 0 16,-1-9 20-16,1 6-3 0,-1-2 0 0,1-1 0 16,-1-3-65-16,1 3-12 0,-1 1-4 0,0-1 0 0,1-3 52 15,-1-2 12-15,4-1 0 0,-3-3 0 0,-1 10 0 16,1-13 0-16,-1 3 0 0,1-2 0 0,3-1 0 0,-4-8 0 16,1 6 0-16,-1-7 0 0,4 1 0 0,-3 3 0 15,-1-4 0-15,4 1 0 0,-3 2 13 0,3 1 6 16,-4 0 1-16,4 5 0 0,-3 1-20 0,3-1 0 15,0 1 0-15,0 14 0 0,0-3 0 0,0 3 0 16,0-3 0-16,3-2 0 0,1 5-17 0,-1 3-1 0,1-6 0 16,-1 1 0-16,4 5 18 0,-3 0 0 0,3 3 0 15,0 0 0-15,0 0 0 0,4 3 0 0,3 0 0 16,-4 0 0-16,8 3 0 0,-4 3-12 0,0 0 12 16,4 5-10-16,-1-5 10 0,-2 6-8 0,6-6 8 15,-7 6-8-15,0-1 8 0,-4-5-10 16,5 0 10-16,-8 3-10 0,0-9 10 0,-4 12 0 0,1-6 0 0,-1-3 0 15,4 5 0-15,-7-2 0 0,0-6 0 0,-3 12 0 16,3 15 0-16,0-13 0 0,0-8 0 0,-4 0 0 16,1 0 0-16,-8 3 0 0,1-1 8 0,-1-2-8 15,0 0 12-15,1-6-1 0,-4 0-1 0,3 0 0 16,-3 0-10-16,0 6 0 0,0-3 0 0,-4 3 0 16,8-6 18-16,-5-6 2 0,1 3 0 0,0-3 0 15,7 6-20-15,-3-6 0 0,-1 6 0 0,4-6 0 16,3-2-9-16,1 5 1 0,-4 0 0 0,7 3 0 0,0 0-9 0,0 0-2 15,0 0 0-15,0 0 0 16,0 0-14-16,0 0-3 0,0 0-1 0,0 0 0 16,0 0-52-16,0 0-11 0,0 0-1 15,0 0-1-15,0 0-114 0,0 0-24 16</inkml:trace>
  <inkml:trace contextRef="#ctx0" brushRef="#br0" timeOffset="36376.101">11853 12755 1486 0,'0'0'32'0,"0"0"8"0,0 0 0 0,0 0 3 0,0 0-35 0,0 0-8 0,0 0 0 0,0 0 0 16,-10-3 98-16,3 0 18 0,0 3 3 0,0-3 1 15,3 3-40-15,-3 0-8 0,-4 0-2 0,4 0 0 16,-3 0-34-16,-1 0-6 0,1 0-2 0,3 3 0 16,7-3-28-16,-7 0 8 0,-1 3-8 0,1 3 0 15,0 0 0-15,0 6-12 0,0-12 3 0,0 6 0 16,4 2 9-16,-4 4-10 0,3 0 10 0,1 6-10 16,-1-4 10-16,0-2-12 0,1 0 12 0,-1 11-12 15,-3-2 12-15,4 8 0 0,3-2 0 0,-4-4 0 16,1-14 0-16,3 0 0 0,0 9 0 0,0-10 0 15,0-2 0-15,0-6 0 0,3-9 0 0,1 4 8 16,-4 5-8-16,7 8-8 0,0 1 8 0,-7-9-12 16,7 0 12-16,0 0 0 0,0-3 10 0,4-11-10 0,-1-16 9 15,1 4-9-15,-1 8 8 0,1 0-8 0,0 4 0 16,-4 5 8-16,-4-6-8 0,4 3 0 0,-3-11 0 0,-1 8 0 16,1 4 0-16,-1 5 0 0,1 0 0 0,-4 6 0 15,0-9 0-15,0 9-11 0,0 0-2 0,0 0-1 16,0 0 0-16,0 0 0 0,0 0 14 0,0 0 8 15,3-9 0-15,-3 9-8 16,0 0-26-16,0 0-12 0,0 0-2 0,0 0-1 0,0 0 25 0,0 6 6 16,4 6 1-16,-4 5 0 0,3-14 9 0,1 6 0 0,-4 0 8 15,0 3-8-15,4-1 8 0,-4 7-8 16,0 3 10-16,3 2-10 0,-3-11 10 0,4 0-10 0,-4 5 10 0,3-5-10 31,1 3-16-31,-1-3-10 0,-3-12-2 0,0 0 0 0,4 8 28 0,6-2 8 0,-3-3 0 16,0 0-593-1,4 0-119-15</inkml:trace>
  <inkml:trace contextRef="#ctx0" brushRef="#br0" timeOffset="36720.552">12058 12832 1267 0,'0'0'28'0,"0"0"5"0,0 0 2 16,0 0 1-16,0 0-36 0,0 0 0 0,0 0 0 0,0 0 0 0,0 0 58 0,0 0 5 15,0 0 1-15,-7 11 0 0,3 1 17 0,4 3 4 16,-7 2 1-16,7-11 0 0,0-6-37 0,0 0-7 15,0 0-2-15,0 6 0 0,0 0-21 0,0 12-5 16,0 14-1-16,0-3 0 0,0-11-13 0,0-18 8 16,-3 0-8-16,3 0 0 0,-4 3 0 0,4-3 8 15,0 0-8-15,0 12 0 16,0-12-28-16,0 0-8 0,0 12-1 0,4 5-1 16,-4 10-156-16,3-10-31 0,-3-8-7 0,0-9 0 0</inkml:trace>
  <inkml:trace contextRef="#ctx0" brushRef="#br0" timeOffset="36928.737">12054 12611 1074 0,'0'0'30'0,"0"0"8"0,-7-3-30 0,0 3-8 0,7 0 0 0,-7 0 0 16,0-6 52-16,7 6 10 0,0 0 2 0,0 0 0 15,0 0-52-15,0 0-12 0,0 0 0 0,0 0 0 16,0 0 0-16,0 0 0 0,0 0 0 0,0 0 0 16,7 3-64-16,0 0-15 0,0 0-3 0,0 3-1 0</inkml:trace>
  <inkml:trace contextRef="#ctx0" brushRef="#br0" timeOffset="37309.486">12263 12658 1497 0,'0'0'133'0,"0"0"-106"0,0 0-27 0,0 0 0 15,0 0 86-15,0 0 12 16,0 0 2-16,0 0 1 0,0 0-44 0,0 9-9 0,3 3-1 0,-3 0-1 16,0 5-1-16,4-5 0 0,-1 0 0 0,1 5 0 15,-1-8-45-15,1 9 0 0,-1 2 0 0,1 1 0 16,-1-6 0-16,1-1 0 0,3 1 0 0,-4 11 0 16,4 10 0-16,-3 2 0 0,3-12 0 0,-3-2 0 15,3-3 0-15,0-10 0 0,0-5 0 0,0 9 0 16,0 5 0-16,0-2 0 0,0 3 0 0,4-4 0 15,-8-5 0-15,4-3 8 0,0 11-8 0,4-8 0 16,-4-9 0-16,0 3-12 0,0-6 3 0,-7 0 0 16,3 0-110-16,-3 0-21 15,8 0-5-15,-8 0-667 0</inkml:trace>
  <inkml:trace contextRef="#ctx0" brushRef="#br0" timeOffset="37679.118">12224 13061 806 0,'0'0'17'0,"0"0"4"0,0 0 1 0,0 0 2 0,0 0-24 0,0 0 0 0,0 0 0 0,0 0 0 15,0 0 107-15,0 0 17 0,0 0 3 0,0 0 1 16,0 0-52-16,0 0-9 0,0 0-3 0,0 0 0 16,0 0 0-16,0 0 0 0,0 0 0 0,0 0 0 15,0 0-1-15,-4-3-1 0,1-6 0 0,3 9 0 16,0 0-27-16,0 0-6 0,0 0-1 0,3-3 0 16,8-3-14-16,-8-5-3 0,4-22-1 0,0 10 0 15,1 11-2-15,-1-6 0 0,0-2 0 16,3 2 0-16,1-11-8 0,-4 5 0 0,3 4 9 0,1-1-9 15,0 3 0-15,3 1 0 0,0 5 0 0,-4-3 0 16,1-2-20-16,0 5-6 16,3 6-1-16,0-6 0 0,-4-2-147 0,1 5-30 0,10-9-5 15,-3 9-2-15</inkml:trace>
  <inkml:trace contextRef="#ctx0" brushRef="#br0" timeOffset="38548.08">12905 12673 1522 0,'0'0'33'15,"-4"6"7"-15,1 3 2 0,-5-1 2 0,5 4-36 0,-1-6-8 0,1 0 0 0,3-6 0 0,0 0 53 0,-7 9 9 16,7-9 2-16,-4 6 0 0,4-6-23 16,0 0-4-16,0 8-1 0,0-8 0 0,0 0-12 0,0 6-2 15,0 3-1-15,0-9 0 16,0 0-21-16,0 0 0 0,4 6 0 0,-4-6 0 15,3 0 29-15,1 6 2 0,-1 0 0 0,1-6 0 0,-1 6-23 0,1-6-8 16,3 3 0-16,0 5 0 0,0-5 0 0,0-3 0 16,0 0 0-16,4 0 0 15,-1 0-25-15,1 3-5 0,0 3-1 0,3-3 0 0,0-3 50 0,-4 0 9 16,5 0 3-16,-5 0 0 0,1 0-22 0,-1 0-9 16,1-3 8-16,-4 3-8 0,4 3 0 0,-1 0 0 15,1-3 0-15,-4 0 0 0,3 3 0 0,-6-3 8 16,-4 0-8-16,7-3 8 0,-7 3-8 0,0 0 8 0,7 6-8 0,-4 3 8 15,1 3-8-15,0-4 0 0,-4 1 0 16,3 0 8-16,-3 0-8 0,0-3 0 16,0 2 0-16,0 4 8 0,0-6-8 0,0-6 0 0,0 0 0 0,0 0 0 15,0 0 0-15,0 0 0 0,0 0 0 16,0 0 0-16,-7 0 0 0,3 3 8 16,1 3-8-16,-1 12 0 0,1 5 0 0,-1-5 0 0,-3-4 0 0,4-5 0 15,-4-3 10-15,0 3-10 0,0-3 12 0,0-6-12 16,3 6 0-16,-3 0 0 0,0-1 0 0,0 1 0 15,0 0 0-15,0-6 0 0,0-12 0 0,0 10 0 16,-4 7 0-16,4-5 0 0,-4-5 0 0,1 2 0 16,-1 3 0-16,1 3 0 0,3 8 0 0,-4-2 0 15,4 3 0-15,0-3-9 0,0-9 9 0,0-9-12 16,3 6 0-16,-3 0 0 0,7 3 0 0,-3 6 0 0,-1 14 0 16,1-11 0-16,-1 0 0 0,1 0 0 0,-1 3 2 15,4-6 0-15,0-6 0 0,0 0 0 0,0 0 0 0,0 0 0 16,-3 5 0-16,3-5 0 0,0 0-6 0,0 0 0 15,0 0-1-15,0 0 0 16,0 0-15-16,0 0-2 0,0 0-1 16,0 0 0-16,0 0-35 0,0 0-7 0,0 0-2 0,0 0-634 0</inkml:trace>
  <inkml:trace contextRef="#ctx0" brushRef="#br0" timeOffset="39328.464">13042 12499 836 0,'0'0'24'0,"0"0"4"0,0 0-28 0,0 0 0 0,0 0 0 0,0 0 0 16,0 0 76-16,0 0 8 0,0 0 3 0,0 9 0 15,0-9 14-15,-3 9 3 0,3-9 1 0,0 0 0 0,0 0-33 0,0 0-6 16,0 0-2-16,0 0 0 0,0 0-39 0,0 0-8 16,0 0-1-16,7 6-1 0,0 9 5 0,3 2 2 15,-3-8 0-15,4-6 0 0,-7-9 6 0,3 0 2 16,3 0 0-16,1 6 0 0,-1-3-30 0,1 1 0 16,-1 2 0-16,5 2 0 0,-5 13 25 0,4-12 9 15,0-9 2-15,1 6 0 0,-1 9-23 0,3-3-4 0,-3 0-1 16,1-6 0-16,-1 6-8 0,0-12 0 0,0-9 9 0,-4 12-9 15,5 6 0-15,-5 6 8 0,4 3-8 16,-7-12 0-16,4-6 0 0,-4 0 0 0,0 3 0 0,-7 3 0 16,0 0 0-16,7 9 8 0,-3 8-8 0,3-2 0 15,-7-6 0-15,3-3 0 0,-3 3 0 16,0-9 8-16,0 0-8 0,0 0 0 0,0 11 8 0,0-5-8 16,0-6 0-16,0 0 8 0,0 6-8 15,-3-3 0-15,3-3 0 0,-4 6 9 0,4-3-9 0,-3 3 0 16,3-6 0-16,0 3 0 0,-4-3 0 0,4 0 0 15,0 0 9-15,0 6-9 0,-4 5 0 0,4-5 9 16,0-6-9-16,-3 6 0 0,3 0-12 0,0 0 12 16,0-6-9-16,0 3 9 0,0 6 0 0,-4 2 0 15,4 1 0-15,-3-3 0 0,3-3 0 0,-4 6 0 16,1-9 0-16,-1 8-8 0,1 1 8 0,-1 6 0 16,1-6 0-16,-1-1 0 0,-3 4 0 0,0-3 0 0,4 5 0 0,-4-11 0 15,-1 0 0-15,1 6 0 0,4 3 0 0,-1-4 0 16,-3 7 0-16,0-6 0 0,0-3 0 0,4 2 0 15,-4-2 0-15,3 6 0 0,-3 0 0 0,4-4 0 16,3-11 0-16,0 0 0 0,0 0 0 0,0 0-15 16,-4 6 2-16,4-6 0 15,0 0-31-15,0 0-7 0,0 0-1 0,0 0 0 16,0 0-105-16,0-6-22 0,-4-5-4 0,4 8-490 0</inkml:trace>
  <inkml:trace contextRef="#ctx0" brushRef="#br0" timeOffset="45169.478">24754 699 1206 0,'0'0'26'0,"-3"12"6"0,-1-6 0 0,1 5 3 0,3 1-35 0,-4 3 0 16,1-3 0-16,-1 5 0 0,1 1 50 0,-1-3 3 0,-3-4 1 0,4 1 0 15,-4 6-32-15,3-9-6 0,-3 2-2 0,3-5 0 16,-3 0-14-16,0 0 0 0,4 0 0 0,-4 0 0 15,3 0 0-15,-3-1 0 0,0-5 0 0,0 0 0 32,0 0-28-32,0 0-1 0,0-5-1 0,7 5 0 0</inkml:trace>
  <inkml:trace contextRef="#ctx0" brushRef="#br0" timeOffset="45528.851">24846 767 1029 0,'0'0'22'0,"-3"11"5"0,-1-5 1 0,4 12 2 0,-3-9-30 0,-1 2 0 0,0 1 0 16,4 0 0-16,-3 0 45 0,3-3 3 0,-4 2 1 0,1-5 0 15,3 6-36-15,-4-6-13 16,4-6 9-16,0 12-9 15,0-12-21-15,-3 5-10 0,3-5-1 0,-4 6-1 16,4-6-93-16,0 0-18 0,-3 9-4 0</inkml:trace>
  <inkml:trace contextRef="#ctx0" brushRef="#br0" timeOffset="48042.438">25146 1699 813 0,'0'0'17'0,"0"0"4"0,0 0 1 0,0 0 2 0,0 0-24 16,0 0 0-16,0 0 0 0,0 0 0 0,0 0 55 0,0 0 5 15,0 0 2-15,0 0 0 0,0 0-14 0,-4-12-2 16,4 12-1-16,0 0 0 0,-3-6-4 0,3 6-1 0,-4-6 0 15,1 3 0-15,3 3 5 0,0 0 1 16,0 0 0-16,0 0 0 0,-4-6-8 0,4 6-2 0,0 0 0 16,0 0 0-16,-3 0-14 0,3 0-3 0,-7 0-1 15,7 0 0-15,0 0-2 0,-7 0 0 0,7 0 0 0,-7 6 0 16,7-6-16-16,-7 0 10 16,-4 3-10-16,4 3 8 0,7-6 4 0,-7 6 1 0,-4 0 0 0,4 0 0 15,0-1-13-15,0 7 0 0,0-6 0 0,4 0 0 16,-4 9 13-16,-4-9 0 0,0 11 0 0,4-11 0 15,-3 6 5-15,-1 0 1 0,1-7 0 0,-1 4 0 16,0-3-11-16,1 0-8 0,-1-6 9 0,1 0-9 16,3 0 22-16,-8 6-2 0,5-6 0 0,-1 6 0 15,-3 0-20-15,0 0-20 0,3-1 4 0,-3-5 1 16,4 6 15-16,-1-6 0 0,1 3 0 0,-4 0 0 16,3 0 0-16,-3 3 0 0,0-6-10 0,0 12 10 15,3-6-10-15,-3 0 10 0,0-1-13 0,0 1 5 0,3 0-2 16,1 0 0-16,-5-3 0 0,5 9 0 0,-1-6 10 0,1-1 0 15,-1 1 0-15,4-6-8 0,0 12 8 0,0-6 0 16,0 0 0-16,0 0-8 0,3 0 8 16,4-6 0-16,0 0 0 0,0 0 0 0,0 0 0 15,0 0 0-15,0 0 0 0,0 0 0 0,-3 8 0 16,3-8 0-16,0 0 0 0,0 0 0 16,0 0 0-16,0 0 0 0,0 0 0 0,0 0 0 0,0 0 8 0,0 0-8 15,0 0 10-15,0 0-10 0,0 0 9 0,0 0-9 16,0 0 8-16,0 0-8 0,0 0 0 0,0 0 0 15,0 0 0-15,0 0 0 0,0 0 0 0,0 0 0 16,0 0-8-16,0 0 8 0,0 0 0 0,0 0 0 0,0 0-9 16,0 0 9-16,3 6 0 0,-3 0 0 15,0-6 0-15,0 0 0 0,0 0 0 0,4 6 0 0,-4-6-8 16,3 12 8-16,1-6 0 0,-1 0 0 0,4-6-8 16,-3 6 8-16,3-4 0 0,0 4 0 0,0 0 0 15,4 0 0-15,-4 0 0 0,3 0 0 0,-3 0 0 0,4 0 0 16,3-6-8-16,-3 5 8 0,-1 1 0 15,4 0 0-15,1-3 0 0,-1 9 0 0,0-12 0 16,0 6 0-16,0 0 0 0,0 0 0 0,-3-6 0 0,3 5 0 16,0 7 0-16,0 0 0 0,0-9 0 0,4 3 0 15,-4 6 0-15,0-7 0 0,0 1 0 0,0 0 0 16,4 6 0-16,-8-6 0 0,5 0 0 0,-1 0 0 16,-4 2-19-16,1-2 3 0,-4 0 1 0,3 0 0 15,1 0-30-15,-7 0-7 16,-1 0 0-16,-3 0-1 0,0-1-7 0,0 4-2 15,4 3 0-15,-1-6 0 0,-3 0-2 0,4 0 0 0,-4-6 0 0,0 6 0 16,0-1-16-16,0-5-3 0,0 0-1 16,0 0 0-16</inkml:trace>
  <inkml:trace contextRef="#ctx0" brushRef="#br0" timeOffset="49052.594">25185 1922 794 0,'0'0'22'0,"0"0"6"0,0 0-28 0,0 0 0 0,0 0 0 0,0 0 0 0,0 0 71 0,-4 12 8 16,4-12 1-16,0 0 1 0,0 0-9 0,-7 0-3 16,0 0 0-16,7 0 0 0,0 0-25 0,-10 0-6 15,3 0-1-15,-1 0 0 16,8 0-16-16,-7 0-3 0,-3 0-1 0,3 0 0 0,7 0-17 0,0 0 10 16,-7 0-10-16,3 6 8 0,4-6-8 0,0 0 0 15,-7 0 0-15,7 0 0 0,0 0 0 0,0 0 0 16,-7 5 0-16,4-5 0 0,-1 6 8 0,0 0 7 15,1 0 1-15,3 0 0 0,-4 6-28 0,1-9-4 16,-1 3-2-16,-3-1 0 0,7-5 18 0,-3 6 17 16,-4-6-3-16,0 6-1 0,0 0 15 0,7-6 4 0,0 0 0 15,0 0 0-15,-7 6 3 0,0 0 1 0,7-6 0 0,-8 0 0 16,8 0-36-16,-7 6 0 0,7-6 0 0,-7 6 0 16,7-6 0-16,-7 0 0 0,7 0 8 0,0 0-8 15,-7 6 10-15,0-12-2 0,0 6 0 0,7 0 0 16,0 0 17-16,0 0 3 0,0 0 1 0,-7 0 0 15,7 0-5-15,0 0-2 0,-7-6 0 16,7 6 0-16,-7 0 2 0,7 0 1 16,0 0 0-16,0 0 0 0,0 0-9 0,0 0-1 15,0 0-1-15,0 0 0 0,0 0-3 0,0 0-1 0,-7 0 0 0,7 0 0 16,0 0-2-16,0 0-8 0,0 0 12 0,0 0-4 16,0 0-8-16,0 0 0 0,0 0 0 0,0 0 0 15,0 0 14-15,0 0-2 0,0 0-1 0,0 0 0 16,-7 6-24-16,7-6-5 0,0 0-1 0,0 0 0 15,0 0 9-15,0 0 2 0,0 0 0 0,0 0 0 16,7 0 8-16,0 0-12 0,0 0 12 0,4 0-12 0,-4 0 12 16,0 0 0-16,3 0 0 0,-3 0-8 0,-7 0 8 0,7 6 0 15,0-6 0-15,4 2 0 0,-4 1 0 0,4 6 0 16,-4-3 0-16,3-6 0 0,1 12 0 0,-1-6 0 16,1 0 0-16,0-1 0 0,-1 1 0 0,1 3-8 15,-1 3 8-15,1-6 0 0,0 0 0 0,-1 0 0 16,1-1 0-16,-4 1 0 0,0 0 0 0,0 6 0 15,0-12 0-15,0 6 0 0,-3 3 0 0,3-9 0 16,-4 6 0-16,4-6 0 0,-3 5 0 0,-1-5 0 16,4 6 0-16,-3 0 0 0,-1 0 0 0,1 0 8 15,-1 0-8-15,-3-6 0 0,4 6 0 0,-4-6 0 16,3 0 0-16,-3 0 0 0,4 3 0 0,-4-3 0 16,0 0 0-16,0 0 8 0,4 3-8 0,-4-3 0 0,7 3 0 0,-4-3 8 15,1 5-8-15,-4-5 0 0,0 0 0 0,0 0 0 16,3 6-19-16,-3-6 2 0,4 12 0 0,-4-6 0 31,3 0-16-31,-3-6-3 0,0 0-1 0,0 0 0 16,0 0-42-16,0 0-8 0,0 0-1 0,0 0-1 15,0 0-63-15,0 0-12 0,0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0T16:43:12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5694 2701 1087 0,'0'0'24'0,"0"0"4"0,0 0 2 0,0 0 1 0,-4 9-31 0,1-3 0 16,3-6 0-16,0 0 0 0,0 0 64 0,0 0 8 15,0 0 0-15,0 0 1 0,3-6-55 0,1 3-18 16,-1-6 10-16,1-1-10 0</inkml:trace>
  <inkml:trace contextRef="#ctx0" brushRef="#br0" timeOffset="-157362.418">25746 5833 1036 0,'0'0'23'0,"0"0"5"0,0 0 0 0,0 0 1 0,0 6-29 0,0-6 0 0,-4 7 0 0,4 2 0 16,-3-3 0-16,3-6 0 15,-4 7 0-15,4-7 0 0,0 0-45 0,-7 3-15 0,7-3-4 0,-3 6 0 16,3-6 52-16,0 0 12 0,0 0 0 0,0 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4T14:31:01.0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25167 8745 626 0,'-3'15'12'0,"-1"3"5"0,4-1-17 16,-3-5 0-16,3 3 0 0,0-4 0 16,0 1 36-16,0 0 4 0,0-6 1 0,3 0 0 0,-3-6 9 0,0 0 2 0,0 0 0 0,0 0 0 15,4 3-2-15,-4-3 0 0,0 0 0 0,0 0 0 16,0 0-14-16,0 0-2 0,0 0-1 0,0 0 0 16,0 0-10-16,0 0-3 0,0 0 0 0,0 0 0 15,0 0 2-15,0 0 0 0,0 0 0 0,0 0 0 16,-4 6-12-16,1 2-2 0,3-2-8 0,-4 3 12 15,-3-3-4-15,0 0-8 0,0 0 11 16,0 0-11-16,-4-6 36 16,1 8 0-16,-1-5 0 0,0 0 0 0,1 0 7 0,3-3 1 0,0 3 1 0,0 0 0 15,0 0-33-15,3 3-12 0,-3-3 0 0,7-3 9 16,-7 9-9-16,4-9 0 0,-5 6 0 0,8-6 0 16,0 0 43-16,0 0 6 0,0 0 2 0,0 0 0 15,0 0-36-15,-7 0-7 0,7 0-8 0,0 0 11 16,0 0-11-16,0 0 0 0,-7 0 0 0,7 0-11 15,0 0 11-15,-7 11-12 0,7-5 12 0,-3 0-12 16,3 3 4-16,0 3 0 0,0 5 0 0,0-5 0 16,0-6 26-16,3 0 6 0,-3-3 0 0,0 3 1 15,4 2-25-15,-4 1 0 0,3 3 0 0,1 0 0 16,-1 3-46-16,4-4-14 0,1-2-4 0,-1 6 0 16,-4-9 52-16,4 5 12 0,-3-5 0 0,3-3 0 15,0 3 8-15,3 0 4 0,1-3 0 0,0 3 1 16,3-3-13-16,0 3-18 0,0 0 4 0,4-6 1 15,-4 0 13-15,0 0 0 0,0 5 0 0,0-10 0 16,0 5-16-16,0 0-8 0,-3-6 0 0,-1 0-1 16,1 0-52-16,3 3-11 0,-7-3-1 0</inkml:trace>
  <inkml:trace contextRef="#ctx0" brushRef="#br0" timeOffset="690.693">25545 8963 816 0,'-7'-9'16'0,"0"3"6"0,-1 0-22 0,1-3 0 0,0 1 0 0,0 8 0 15,4-6 63-15,-4 0 8 0,0 6 1 0,3 0 1 16,-3 0-7-16,0 0-2 0,0 0 0 0,0 0 0 16,7 0-51-16,-7 6-13 0,7-6 0 0,-7 6 0 15,0-6 38-15,7 0 5 0,-4 8 1 0,1-2 0 16,-1 0-22-16,1 0-4 0,-1 3-1 0,1 0 0 16,3-3-17-16,0 11 8 0,-4-8-8 0,4 3 0 15,-3-3 0-15,-1-1 0 0,4-8 0 0,0 0 0 16,0 6 58-16,-4 0 5 0,1 6 1 0,3-3 0 15,-4 3-52-15,1-4-12 0,3 7 0 0,-4-9 0 16,4 6 0-16,-3-3 0 0,3-1 0 0,0 1 0 16,0-3 0-16,3 6 0 0,-3-12 0 0,0 12 0 0,4-7 0 15,-4 1 0-15,0-6 0 0,0 0 0 0,3 3 0 16,1 3 0-16,-4-6 0 0,7 6 0 0,-3-3 0 16,3 0 0-16,-4 3 0 0,4 0 0 0,0-6 0 15,0 6 0-15,4-6 0 0,-1 0 0 16,-2 0 0-16,2 0 0 0,1 0 0 0,-4-6 0 15,0 0 19-15,0 3 1 0,0-3 0 0,0 0 0 0,0 0-12 0,0 0-8 16,0 0 9-16,0 1-9 0,-3-7 9 0,-1 6-9 0,1-6 8 16,-1 6-8-16,1-3 9 0,-4-2-9 15,3-1 10-15,1 6-10 0,-4-9 8 0,3 1-8 0,1 5 0 0,-4-3 0 16,3-6 0-16,1-2-8 0,-4 2-1 0,3-5 0 16,-3 5-17-16,0 0-3 15,4-2-1-15,-4 5 0 0,0-2-4 16,-4 5-1-16,4 0 0 0,-3 6 0 0,-4-6 7 0,0 1 2 0,0 5 0 15,-4 0 0-15,1 3 59 0,-1 0 12 0,-3 0 3 0,0 3 0 16,-4 0-26-16,4 3-5 0,-4 0-1 0,1 6 0 16,-1-3-16-16,1 5 0 15,-1-966 0-15,0 1934 0 0,4-964 0 0,0 5 0 0,0-5 0 0,0 5 0 16,3-2 0-16,1 0 0 0,3-1 0 0,3-2 0 16,1-3 0-16,-1 5 0 0,4-5 0 0,4-6 0 15,3 0-127-15,0 0-29 0,0 0-5 0</inkml:trace>
  <inkml:trace contextRef="#ctx0" brushRef="#br0" timeOffset="1949.466">25749 8778 1004 0,'0'0'28'0,"0"0"7"0,0 0-35 16,0 0 0-16,-7 0 0 0,7 0 0 0,-7 6 68 16,0-6 6-16,7 0 2 0,-3 11 0 0,-4-5-20 0,3 0-4 0,0 0-1 0,1 3 0 15,-1 2-25-15,1 7-5 0,3 0-1 0,-4 2 0 16,4-2 18-16,-3-6 3 0,3 2 1 15,0 4 0 1,0 0-18-16,0-1-4 0,0-2-1 0,0-3 0 0,0 5-8 0,3-5-2 0,-3-6 0 0,4 6 0 16,-1 3-9-16,-3-7 0 0,4 7 0 0,-1 3 0 15,-3-9 0-15,0-1 0 0,4 1-12 16,-4-9 12-16,0 0 11 0,0 0 9 0,0 0 3 0,0 0 0 16,0 0-15-16,0 0-8 0,-4 3 8 0,4-3-8 15,0 0 8-15,-3-6-8 0,-4-6 10 0,3 1-10 16,1-7 13-16,-4 0-3 0,3 1-1 0,1 2 0 15,-1-11-9-15,4 11 0 0,0 0 0 0,0-2-11 16,0-1 11-16,0 3 0 0,0 3 0 16,4 1 0-16,-4 5 0 0,3 0-8 15,-3-6 8-15,0 9 0 0,0 3-32 0,0 0-2 16,4-6 0-16,-4 6 0 0,0 0 34 0,0 0 19 0,3 0-3 0,4 0 0 16,-3 0-29-16,3 3-7 0,0 0 0 0,0 3-1 15,4 3 2-15,-4-3 1 0,3 0 0 0,-3 0 0 16,0 2 2-16,0 4 1 0,0 0 0 0,1 0 0 15,-1 5-9-15,0-5-1 0,0-3-1 0,3 3 0 16,-3-1 26-16,-3 1 0 0,3 0 0 0,0-6 0 16,-4-3 0-16,1 0 0 0,-4-3 0 0,4 3 0 15,-1 5 0-15,-3-2 0 0,4 9 0 0,-1-3 0 16,-3 0 0-16,0-1 0 0,0 4 0 0,0 3 0 16,-3-1 20-16,3-5 8 0,-4 0 3 0,4 3 0 0,-3-4-39 15,3 1-8-15,0-9-2 0,0 6 0 16,0-9-56-16,0 0-11 0,0 0-3 0</inkml:trace>
  <inkml:trace contextRef="#ctx0" brushRef="#br0" timeOffset="2683.893">25943 8933 1074 0,'4'6'30'0,"-1"-3"8"0,-3-3-30 0,4 6-8 0,-1-3 0 0,-3-3 0 16,0 0 52-16,4 3 10 0,-4-3 2 0,0 6 0 15,3 3 51-15,-3-3 10 0,4-1 3 0,0 1 0 16,-1 6-103-16,1-9-25 0,-1 6 0 0,-3 0 0 16,4 2 0-16,-1 1 0 0,1-6 0 0,-4 6 0 15,0-9 56-15,3 3 7 0,-3-6 1 0,0 0 0 16,0 11-56-16,-3-5-8 0,3 6 0 0,0-6-10 16,0 0 10-16,0-6 0 0,0 0 8 0,0 6-8 15,0 5 0-15,0-5 0 0,0 3 0 0,0 3 0 16,-4 6 0-16,4-13 0 0,0 1 0 0,0-6 0 15,0 0 8-15,0 0-8 0,0 0 8 0,0 0-8 16,0 0 0-16,0 0 0 0,0 0 0 0,0 0 0 0,0 0 0 16,0 0 9-16,0 0 0 0,4 0 0 0,-4-11-9 15,0-1-12-15,0 0 2 0,0 0 1 0,0-8 9 0,-4 2 0 0,4-3 0 16,0-2 0-16,0 5 0 0,0-8 16 0,0 8-4 16,4-5-1-16,-4 5-11 0,0 3 0 0,3-2 0 15,-3 11-11-15,0 0 3 0,0 6 0 0,0 0 0 16,0 0 0-16,0 0 8 0,7 0 0 0,-3 0 0 15,-1-6 0-15,-3 6-19 0,0 0-5 0,0 0 0 16,0 0-1-16,7-3-11 0,-3 3-3 0,6 0 0 16,-2 3 0-16,-1 3 30 0,0-6 9 0,0 0 0 15,3 6 0-15,-3 0 0 0,0-6-8 0,4 6 8 0,-4-1 0 16,4 1-10-16,-4 0 2 0,-4 0 0 0,4 0 0 16,0 3 8-16,0 3-13 0,0-1 5 0,0 1 8 15,1-3-11-15,-5 6 11 0,1-1-8 0,3 4 8 16,-4-9 0-16,1 8 0 0,-1-5 0 0,1 6 0 15,-1-1 0-15,-3-2 0 0,0 3 0 0,4 5 8 16,-4-11-8-16,0 9 8 0,0-4-8 0,3-2 8 16,-3 3 3-16,0-1 1 0,4-5 0 0,-4 0 0 15,0-3-3-15,3-1 0 0,1-5 0 0,-4-3 0 16,0 0 0-16,0 0 0 0,0 0 0 0,0 0 0 16,0 0-9-16,0 0 0 0,3-3 0 0,1-2 0 15,0-4-160-15,-1 0-32 0</inkml:trace>
  <inkml:trace contextRef="#ctx0" brushRef="#br0" timeOffset="3453.239">26451 8992 1094 0,'0'0'46'15,"-7"-6"-37"1,7 6 95-16,-7 0 20 0,0-6 3 0,0 1 1 16,7 5 0-16,-7 0 0 0,7 0 0 0,-7 0 0 15,3 5-95-15,-3 1-18 0,0 6-4 0,0-6-1 16,4 0-1-16,-1 0 0 0,1-3 0 0,-4 8 0 16,3-5-9-16,-3 0-11 0,3 0 3 0,1 6 0 15,-1-3-4-15,1 2 0 0,-1 1 0 0,1 0 0 16,-1 0 4-16,1 2 0 0,-1 4 0 0,4 6 0 15,-3-10 8-15,3 1 0 0,-4 6 0 0,4-10-8 16,0 4 8-16,0 0 0 0,0-6 0 0,0 2 0 16,0-5 0-16,0 6 9 0,0-3-9 0,0-3 0 0,0-6 10 0,0 0-10 0,0 0 8 15,0 0-8-15,0 0 12 0,4 3-4 0,-4-3 0 16,3 2 0-16,-3-2 2 0,7 0 0 0,0-2 0 16,-3-1 0-16,3-3-10 0,0-3 0 0,0 3 0 0,0 0 8 15,0 0-8-15,0 0 0 0,0-5 0 0,0 2 0 16,0 3-10-16,0 0-7 0,-3 0-2 15,0 0 0-15,3-5 19 0,-4-1 0 0,4 3 0 16,-3-3 0-16,-1 6-12 0,1-5 0 0,-1-1 1 16,-3 0 0-16,4 0-33 15,-1 1-8-15,1 2 0 0,-4-9-1 0,3 3 42 0,-3-2 11 0,-3-1 0 0,3 6 0 16,0-5 0-16,0 5 0 0,0 3 0 0,-4 3 0 16,4 0 0-16,-3-5 0 0,3 5 0 0,0 6 0 15,0 0 0-15,0 0 0 0,0 0 0 0,0 0 0 16,0 0 0-16,-4 11 0 0,1 1 0 0,3-3 0 15,-4 6 0-15,4 5 0 0,0 4 0 0,-3-4 0 16,3 4 25-16,0-3 7 0,-4-1 2 0,4 7 0 16,0-10-14-16,0 4-2 0,0 2-1 0,0-8 0 15,0 3-1-15,0-1 0 0,4-5 0 0,-1-6 0 16,1 9-3-16,-1-7-1 0,1 1 0 0,-1 3 0 16,1-6-12-16,-1 0 0 0,-3-6 0 0,7 6 0 15,1 0 0-15,-1-6-16 0,0 0 3 0,3 0 1 16,1 0-96-16,-1-6-18 0,19-6-4 0,-12-6-1 15</inkml:trace>
  <inkml:trace contextRef="#ctx0" brushRef="#br0" timeOffset="3847.102">26688 8975 1036 0,'0'0'23'0,"0"0"5"0,0 0 0 0,0 0 1 0,0 0-29 0,0 0 0 16,0 0 0-16,0 0 0 0,0 0 57 0,0 0 6 15,0 0 1-15,-4 5 0 0,-3 1 0 0,7-6 0 16,0 0 0-16,-3 6 0 0,-1 0 0 0,0-3 0 16,4 6 0-16,-3-3 0 0,-1 8-52 0,4-2-12 15,0 6 0-15,0-3 0 0,0 8 54 0,0 1 8 16,4-1 2-16,-4 4 0 0,0-7-64 0,3 4 0 16,-3-1-9-16,4 7 0 0,-4-4 9 15,4-2 12-15,-4 2-2 0,0-8-1 0,3-7-9 0,1 1 0 16,-4-3 0-16,0 3 0 15,0-12-49-15,0 0-12 0,0 0-3 0,3-12-477 16,1 3-96-16</inkml:trace>
  <inkml:trace contextRef="#ctx0" brushRef="#br0" timeOffset="4027.426">26582 8689 806 0,'0'0'17'0,"0"0"4"0,0 0 1 0,0 0 2 0,-4 9-24 0,4-9 0 0,-3 6 0 0,3-6 0 16,0 6 74-16,0-6 10 0,0 0 3 0,0 0 0 15,0 0-37-15,0 0-7 0,0 0-2 0,0 0-397 16,0 0-80-16</inkml:trace>
  <inkml:trace contextRef="#ctx0" brushRef="#br0" timeOffset="4517.96">26899 8216 1267 0,'0'0'28'0,"0"0"5"0,0 0 2 0,0 0 1 0,-3 6-36 0,-1 0 0 0,-3 0 0 0,4 6 0 15,-4-7 40-15,3-2 0 0,1 6 1 0,3 3 0 16,-4-3 15-16,0 2 4 0,4 1 0 0,-3-6 0 16,-1 9-21-16,4 2-4 0,-3-5-1 0,3 6 0 15,0-3-20-15,0 8-4 0,0 1-1 16,0 2 0-16,3 3 0 0,1 1 0 0,-1 2 0 15,5 1 0-15,-5 5 24 0,4 3 5 0,0-3 1 0,-3 3 0 16,3-8-31-16,0-1-8 0,-4 3 0 0,4-8 0 16,0 8 0-16,-3-6-13 0,0-2 3 0,-1 2 1 15,1 1 20-15,3-4 4 0,-4-5 1 0,1 8 0 16,-1-11-7-16,-3 8-1 0,0 4 0 0,4-16 0 16,-4 4 0-16,3 0 0 0,-3-1 0 0,0-2 0 15,0 0 0-15,4-1 0 0,-4 4 0 0,3-6 0 0,-3-1-8 16,0 4 0-16,4-9 9 0,-4 6-9 0,0-6 0 0,0 2 8 15,0-2-8-15,0 0 0 0,0 0 0 0,0 0-16 16,0-6 2-16,0 0 1 16,0 0-59-16,0 0-12 0,0 0-3 0,0 0 0 15,0 0 19-15,0 0 3 0,0 0 1 0,0 0-640 0</inkml:trace>
  <inkml:trace contextRef="#ctx0" brushRef="#br0" timeOffset="4849.607">26808 8728 1036 0,'0'0'23'0,"0"0"5"0,0 0 0 0,0 0 1 0,-4 6-29 0,4 5 0 0,-3 1 0 0,3 0 0 15,-4 3 48-15,4-4 4 0,0 1 1 0,-4-3 0 16,4 0 18-16,0-1 3 0,0 4 1 0,0 0 0 16,0-6-60-16,4 3-15 0,-4-9 0 0,0 0 0 15,0 0 54-15,0 0 8 0,4 3 2 0,3 0 0 16,0 0-52-16,0-3-12 0,3 0 0 0,1-3 0 16,-1 0 0-16,5 0 0 0,-5 0 0 0,4 3 0 15,0-6 0-15,-3 0 0 0,7-6 0 0,-4 6 0 16,3-2 0-16,1 2 0 0,-4 0 0 0,4 0 0 15,-1 0-48-15,-3 0-13 0,1 6-3 0,-1-6-640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quatorze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Je </a:t>
            </a:r>
            <a:r>
              <a:rPr lang="en-US" sz="2400" b="1" dirty="0" err="1"/>
              <a:t>connais</a:t>
            </a:r>
            <a:r>
              <a:rPr lang="en-US" sz="2400" b="1" dirty="0"/>
              <a:t> __________, </a:t>
            </a:r>
            <a:r>
              <a:rPr lang="en-US" sz="2400" b="1" dirty="0" err="1"/>
              <a:t>l’hippopotame</a:t>
            </a:r>
            <a:r>
              <a:rPr lang="en-US" sz="2400" b="1" dirty="0"/>
              <a:t> qui </a:t>
            </a:r>
            <a:r>
              <a:rPr lang="en-US" sz="2400" b="1" dirty="0" err="1"/>
              <a:t>sait</a:t>
            </a:r>
            <a:r>
              <a:rPr lang="en-US" sz="2400" b="1" dirty="0"/>
              <a:t> qui </a:t>
            </a:r>
            <a:r>
              <a:rPr lang="en-US" sz="2400" b="1" dirty="0" err="1"/>
              <a:t>sont</a:t>
            </a:r>
            <a:r>
              <a:rPr lang="en-US" sz="2400" b="1" dirty="0"/>
              <a:t> les </a:t>
            </a:r>
            <a:r>
              <a:rPr lang="en-US" sz="2400" b="1" dirty="0" err="1"/>
              <a:t>meilleures</a:t>
            </a:r>
            <a:r>
              <a:rPr lang="en-US" sz="2400" b="1" dirty="0"/>
              <a:t>  </a:t>
            </a:r>
            <a:r>
              <a:rPr lang="en-US" sz="2400" b="1" dirty="0" err="1"/>
              <a:t>musiciennes</a:t>
            </a:r>
            <a:r>
              <a:rPr lang="en-US" sz="2400" b="1" dirty="0"/>
              <a:t>.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59"/>
            <a:ext cx="10515600" cy="48795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			</a:t>
            </a:r>
            <a:r>
              <a:rPr lang="en-US" dirty="0" err="1"/>
              <a:t>quand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			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		</a:t>
            </a:r>
            <a:r>
              <a:rPr lang="en-US" dirty="0" err="1"/>
              <a:t>où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</a:t>
            </a:r>
            <a:r>
              <a:rPr lang="en-US" dirty="0" err="1"/>
              <a:t>pouquoi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			comment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/</a:t>
            </a:r>
            <a:r>
              <a:rPr lang="en-US" dirty="0" err="1"/>
              <a:t>elles</a:t>
            </a:r>
            <a:r>
              <a:rPr lang="en-US" dirty="0"/>
              <a:t>		</a:t>
            </a:r>
            <a:r>
              <a:rPr lang="en-US" dirty="0" err="1"/>
              <a:t>combien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qui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A1EB58-E8DD-4DA2-BC7D-1B2444F07CA3}"/>
                  </a:ext>
                </a:extLst>
              </p14:cNvPr>
              <p14:cNvContentPartPr/>
              <p14:nvPr/>
            </p14:nvContentPartPr>
            <p14:xfrm>
              <a:off x="2047320" y="967680"/>
              <a:ext cx="7221600" cy="1148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A1EB58-E8DD-4DA2-BC7D-1B2444F07C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0800" y="364680"/>
                <a:ext cx="10044720" cy="483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14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Choisissez parmi les verbes de la maison d’être.</a:t>
            </a:r>
          </a:p>
          <a:p>
            <a:pPr marL="0" indent="0">
              <a:buNone/>
            </a:pPr>
            <a:r>
              <a:rPr lang="fr-FR" dirty="0"/>
              <a:t>Créez une histoire avec vos verbes.</a:t>
            </a:r>
          </a:p>
          <a:p>
            <a:pPr marL="0" indent="0">
              <a:buNone/>
            </a:pPr>
            <a:r>
              <a:rPr lang="fr-FR" dirty="0"/>
              <a:t>L’histoire doit suivre la forme “imparfait,” “passé compose,” “imparfait,” “passé compose.”</a:t>
            </a:r>
          </a:p>
          <a:p>
            <a:pPr marL="0" indent="0">
              <a:buNone/>
            </a:pPr>
            <a:r>
              <a:rPr lang="fr-FR" dirty="0"/>
              <a:t>Chaque personne doit écrire sa réplique.</a:t>
            </a:r>
          </a:p>
        </p:txBody>
      </p:sp>
    </p:spTree>
    <p:extLst>
      <p:ext uri="{BB962C8B-B14F-4D97-AF65-F5344CB8AC3E}">
        <p14:creationId xmlns:p14="http://schemas.microsoft.com/office/powerpoint/2010/main" val="15156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246990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French: I know Mr. </a:t>
            </a:r>
            <a:r>
              <a:rPr lang="fr-FR" dirty="0" err="1"/>
              <a:t>Lunn</a:t>
            </a:r>
            <a:r>
              <a:rPr lang="fr-FR" dirty="0"/>
              <a:t>, the </a:t>
            </a:r>
            <a:r>
              <a:rPr lang="fr-FR" dirty="0" err="1"/>
              <a:t>teacher</a:t>
            </a:r>
            <a:r>
              <a:rPr lang="fr-FR" dirty="0"/>
              <a:t>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knows</a:t>
            </a:r>
            <a:r>
              <a:rPr lang="fr-FR" dirty="0"/>
              <a:t> the Beethoven symphonies, and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knows</a:t>
            </a:r>
            <a:r>
              <a:rPr lang="fr-FR" dirty="0"/>
              <a:t> how to </a:t>
            </a:r>
            <a:r>
              <a:rPr lang="fr-FR" dirty="0" err="1"/>
              <a:t>play</a:t>
            </a:r>
            <a:r>
              <a:rPr lang="fr-FR" dirty="0"/>
              <a:t> the saxophone.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729B3E6-ECCA-4970-917D-F995E063BBC9}"/>
                  </a:ext>
                </a:extLst>
              </p14:cNvPr>
              <p14:cNvContentPartPr/>
              <p14:nvPr/>
            </p14:nvContentPartPr>
            <p14:xfrm>
              <a:off x="8996760" y="2838240"/>
              <a:ext cx="750960" cy="54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729B3E6-ECCA-4970-917D-F995E063BB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87400" y="2828880"/>
                <a:ext cx="769680" cy="56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do not know Laurent Pelly, but I know that he read </a:t>
            </a:r>
            <a:r>
              <a:rPr lang="en-US" i="1" dirty="0"/>
              <a:t>War and Peace </a:t>
            </a:r>
            <a:r>
              <a:rPr lang="en-US" dirty="0"/>
              <a:t>last night.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81F4E5E-AC09-4E92-AF05-F5597DAEF2B1}"/>
                  </a:ext>
                </a:extLst>
              </p14:cNvPr>
              <p14:cNvContentPartPr/>
              <p14:nvPr/>
            </p14:nvContentPartPr>
            <p14:xfrm>
              <a:off x="1537920" y="251640"/>
              <a:ext cx="7984800" cy="4616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81F4E5E-AC09-4E92-AF05-F5597DAEF2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8560" y="242280"/>
                <a:ext cx="8003520" cy="463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quatorze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r>
              <a:rPr lang="fr-FR" dirty="0"/>
              <a:t>savoir and </a:t>
            </a:r>
            <a:r>
              <a:rPr lang="fr-FR" dirty="0" err="1"/>
              <a:t>prepositions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2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prêt?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The revolt of slaves against French rule in Saint-Domingue (now Haiti) which was fought between 1791 – 1804, is the only known example in the history of the world of slaves overthrowing their masters and establishing an independent republic.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1" y="2150076"/>
            <a:ext cx="4796480" cy="3744097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3796" y="2347783"/>
            <a:ext cx="4780004" cy="342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0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9C1C11-4D24-4B27-B27D-D574A4A2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AD5141-5AD5-42D2-94AF-604AF448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 photo</a:t>
            </a:r>
          </a:p>
          <a:p>
            <a:pPr marL="0" indent="0" algn="ctr">
              <a:buNone/>
            </a:pPr>
            <a:r>
              <a:rPr lang="en-US" dirty="0"/>
              <a:t>314 - 315</a:t>
            </a:r>
          </a:p>
        </p:txBody>
      </p:sp>
    </p:spTree>
    <p:extLst>
      <p:ext uri="{BB962C8B-B14F-4D97-AF65-F5344CB8AC3E}">
        <p14:creationId xmlns:p14="http://schemas.microsoft.com/office/powerpoint/2010/main" val="118866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connais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comment </a:t>
            </a:r>
            <a:r>
              <a:rPr lang="en-US" dirty="0" err="1"/>
              <a:t>jouer</a:t>
            </a:r>
            <a:r>
              <a:rPr lang="en-US" dirty="0"/>
              <a:t> du piano.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connaissons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d’élèves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y </a:t>
            </a:r>
            <a:r>
              <a:rPr lang="en-US" dirty="0" err="1"/>
              <a:t>avait</a:t>
            </a:r>
            <a:r>
              <a:rPr lang="en-US" dirty="0"/>
              <a:t> à la </a:t>
            </a:r>
            <a:r>
              <a:rPr lang="en-US" dirty="0" err="1"/>
              <a:t>plage</a:t>
            </a:r>
            <a:r>
              <a:rPr lang="en-US" dirty="0"/>
              <a:t> pendant les </a:t>
            </a:r>
            <a:r>
              <a:rPr lang="en-US" dirty="0" err="1"/>
              <a:t>vacances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connaissez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crêpes.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connaissent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commencé</a:t>
            </a:r>
            <a:r>
              <a:rPr lang="en-US" dirty="0"/>
              <a:t> à faire les crêpes.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connaissent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commencé</a:t>
            </a:r>
            <a:r>
              <a:rPr lang="en-US" dirty="0"/>
              <a:t> à faire les crêpes.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6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768" y="1852388"/>
            <a:ext cx="6147997" cy="409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03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37865</TotalTime>
  <Words>317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The revolt of slaves against French rule in Saint-Domingue (now Haiti) which was fought between 1791 – 1804, is the only known example in the history of the world of slaves overthrowing their masters and establishing an independent republic.</vt:lpstr>
      <vt:lpstr>PowerPoint Presentation</vt:lpstr>
      <vt:lpstr>PowerPoint Presentation</vt:lpstr>
      <vt:lpstr>PowerPoint Presentation</vt:lpstr>
      <vt:lpstr>Je connais __________, l’hippopotame qui sait qui sont les meilleures  musiciennes.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465</cp:revision>
  <cp:lastPrinted>2017-05-02T16:37:55Z</cp:lastPrinted>
  <dcterms:created xsi:type="dcterms:W3CDTF">2016-10-03T16:25:09Z</dcterms:created>
  <dcterms:modified xsi:type="dcterms:W3CDTF">2025-04-14T15:40:50Z</dcterms:modified>
</cp:coreProperties>
</file>