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4" r:id="rId4"/>
    <p:sldId id="258" r:id="rId5"/>
    <p:sldId id="419" r:id="rId6"/>
    <p:sldId id="420" r:id="rId7"/>
    <p:sldId id="421" r:id="rId8"/>
    <p:sldId id="263" r:id="rId9"/>
    <p:sldId id="260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7C736-9B6E-4B41-BDF6-BB1E332BBDEE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FFCA6-44DC-4F1B-9458-395D93B1CA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6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FFCA6-44DC-4F1B-9458-395D93B1CA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6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2716-7E2A-4190-B2B8-E4DBFCC25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D00E-837F-4506-B0CC-634A88675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44FA2-FE4D-480C-90DB-0E40BEAB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B44BC-58BE-49FF-89A2-16E573E7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78D5F-6BFC-4A94-8A1C-A07DB947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2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404D5-F2AF-4417-B8C7-0D025419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02A44-EF62-47E3-B473-F39A5ADAC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90744-6F5C-4510-AE5D-64E2EF7A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1C98F-AA2C-45C7-8D6D-0EC24BE2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1570B-8FDD-41A1-BDEC-3A4D3259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9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A4D15-48F4-47C8-9CA8-252A92FD6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38AAC-E92E-4F6A-8F4A-8D790BF25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F399-BBBC-4D3B-AA96-647CD492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EDFA0-C5FD-4DF6-BA7D-4905D67A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838EB-628F-432F-8797-E66E5D37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4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9C48-98E2-45AA-8CBF-ACFA3F47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DC7AA-E08D-498D-867F-08A3B3912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89F31-BD12-4288-A3DD-DE45D58AC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E39B9-3F51-408A-A7BC-3431F90A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40E1C-16B8-4F80-981E-E2AC746D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7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0381-B6E5-40D4-95DB-C3D5829A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D01EF-E0AA-4531-8088-12DF2BA8D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26F16-674A-47F9-800F-FC1777BD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C02DE-7991-4A7F-8630-DD263811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9232B-BDAA-4A6A-984A-FC60BCAF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5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4345-DEA7-4799-9897-ACC7BAC5A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8674E-C1DE-4612-9CEC-FA5FC854B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E4355-9410-46A7-A280-B8AD44ECC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7F0D2-C1B8-49AF-AB4A-389D544A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95182-F3EF-4BDC-91A4-ED9C90665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0E0A1-70AD-49F0-8F17-9C13A07B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6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15-72CD-4609-891A-C2F39FC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B9F9E-E1F7-4320-B7CE-22C6BFCEE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9041F-F82E-40AB-B778-DE5733710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3B89C-8D53-40D1-9023-44BA4D5D0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BB80B-C853-4517-80F7-DB55F93B7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59554A-B4D8-404B-9121-DAF78F21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3ADD4B-64B8-4FDD-A4CB-ACD44FE3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05875-7804-41C2-BDFA-1F1C90CF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6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E4B9-2A8E-487F-8CCE-A081952C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5300B-AFAD-44F8-9580-44DFDA66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24B6E-201F-44F4-8D07-B17B7B3D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A72C5-A810-4D1D-A05D-5D985F2AB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4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015097-C0FE-44C9-8705-BF622B87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75AA7E-86A9-45D9-BBA7-3FF486ADA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B37D-FEB2-4385-81D9-98438C9E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4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0AB50-40F1-4573-8A95-2898A3CC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26AAC-D026-46B7-A7C7-6E8FE4B8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F3571-ED86-4AD8-813E-57F1054C5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8A8ED-4854-4C35-86B7-40FA28AB8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5285F-73FB-4505-8411-36CC8B69F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433C4-29B5-4ECC-A8B3-AEBBE05D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33D9-A7FC-4635-8624-6C787EDD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170E7-7EAF-4D23-8EC7-5FE4A94B3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665FE-3BD4-4168-8276-CEC61828D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B3822-A2D3-424A-A886-9EF3720C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100E0-70E7-4EB2-A21E-2A575CAE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438B0-EDD1-410A-839B-4F34C130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7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889C7-AADC-46D5-959F-55D5F17B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9EB06-88C3-40FD-8EA9-E2B7C3623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AF6C0-0F81-4A48-86EB-F4CC7CA4D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168C-BD15-4131-927F-F342E60BCAC7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3C13-1775-4EEB-8C15-CD57A28A3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01E0F-60B7-4B3B-BB40-F2B2FA13E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008C-C18C-495E-9FB0-B523C402B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9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7D55-A90F-40ED-B676-A3515AAD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4909-CD24-46A1-9E5D-78D367A8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mercredi</a:t>
            </a:r>
            <a:r>
              <a:rPr lang="en-US" b="1" dirty="0"/>
              <a:t>, le seize </a:t>
            </a:r>
            <a:r>
              <a:rPr lang="en-US" b="1" dirty="0" err="1"/>
              <a:t>avril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062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750B5-5B50-4CF9-9A03-0264D54C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773FE-F520-4329-BD6F-5E2753BE7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2348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49EC0-7D08-4D03-8168-01C66143F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1F846-6606-4EB4-BB4E-CF0892E7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Quelle est la représentation que vous avez vu aujourd’hui (qui n’était pas la vôtre) que vous avez la plus aimé? Pourquoi?</a:t>
            </a:r>
          </a:p>
        </p:txBody>
      </p:sp>
    </p:spTree>
    <p:extLst>
      <p:ext uri="{BB962C8B-B14F-4D97-AF65-F5344CB8AC3E}">
        <p14:creationId xmlns:p14="http://schemas.microsoft.com/office/powerpoint/2010/main" val="133282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F8899C-3904-4AB4-8612-1DE0F028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35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EDCE4C-82F4-4042-B3DE-8BFEE9CD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213"/>
            <a:ext cx="10515600" cy="506875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au </a:t>
            </a:r>
            <a:r>
              <a:rPr lang="en-US" dirty="0" err="1"/>
              <a:t>subjontif</a:t>
            </a:r>
            <a:r>
              <a:rPr lang="en-US" dirty="0"/>
              <a:t> qui </a:t>
            </a:r>
            <a:r>
              <a:rPr lang="en-US" dirty="0" err="1"/>
              <a:t>parle</a:t>
            </a:r>
            <a:r>
              <a:rPr lang="en-US" dirty="0"/>
              <a:t> du Roman-Photo.</a:t>
            </a:r>
          </a:p>
        </p:txBody>
      </p:sp>
    </p:spTree>
    <p:extLst>
      <p:ext uri="{BB962C8B-B14F-4D97-AF65-F5344CB8AC3E}">
        <p14:creationId xmlns:p14="http://schemas.microsoft.com/office/powerpoint/2010/main" val="224604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7D55-A90F-40ED-B676-A3515AAD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4909-CD24-46A1-9E5D-78D367A8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mercredi</a:t>
            </a:r>
            <a:r>
              <a:rPr lang="en-US" b="1" dirty="0"/>
              <a:t>, le seize </a:t>
            </a:r>
            <a:r>
              <a:rPr lang="en-US" b="1" dirty="0" err="1"/>
              <a:t>avril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104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C0FB-A8DE-43D8-91B5-F22D4EBD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Lac de Bourget is the largest lake in France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92F6-C548-4828-A601-603F7A6B9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0D81E-B63B-41AA-B98F-5086FA434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539" y="1752278"/>
            <a:ext cx="4756463" cy="45093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701875-6901-4A5C-A0FD-782D0ED62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347" y="2097341"/>
            <a:ext cx="4869568" cy="364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86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EA2FF-4DBD-4F45-995F-226AC3200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F0277-E641-4C8A-B3A5-A7550BE5C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922"/>
            <a:ext cx="10515600" cy="551104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Formez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queue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ordre</a:t>
            </a:r>
            <a:r>
              <a:rPr lang="en-US" dirty="0"/>
              <a:t> de </a:t>
            </a:r>
            <a:r>
              <a:rPr lang="en-US" dirty="0" err="1"/>
              <a:t>taille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7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F473-9EFF-4162-BB85-B7FD0DA5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3A43-2B52-4A94-8540-3773014D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pp. 336 - 337</a:t>
            </a:r>
          </a:p>
        </p:txBody>
      </p:sp>
    </p:spTree>
    <p:extLst>
      <p:ext uri="{BB962C8B-B14F-4D97-AF65-F5344CB8AC3E}">
        <p14:creationId xmlns:p14="http://schemas.microsoft.com/office/powerpoint/2010/main" val="206540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BD23-AC70-4F9A-8341-75BD6912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CC443-2087-43E0-A0BB-55A32AF67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Vous devez présenter quelque chose qu’on peut trouver au festival d’art.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Ça peut être la musique, la danse, le drame, ou l’art graphique.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Vous présenterez votre art à la classe.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Votre art doit avoir comme thème…</a:t>
            </a:r>
          </a:p>
        </p:txBody>
      </p:sp>
    </p:spTree>
    <p:extLst>
      <p:ext uri="{BB962C8B-B14F-4D97-AF65-F5344CB8AC3E}">
        <p14:creationId xmlns:p14="http://schemas.microsoft.com/office/powerpoint/2010/main" val="347895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31E5-47BF-4884-A48E-EAEB7369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Notre école bien-</a:t>
            </a:r>
            <a:r>
              <a:rPr lang="en-US" sz="2800" b="1" dirty="0" err="1"/>
              <a:t>aimée</a:t>
            </a:r>
            <a:r>
              <a:rPr lang="en-US" sz="2800" b="1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E3891-EE65-4EC6-A375-109D8A33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A9AE23-8529-475A-8FB7-4DF99E28C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9824" y="2324099"/>
            <a:ext cx="5968184" cy="334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4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656BC-465E-4F0C-B638-8F92E7B4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37B2E-C1C3-4F38-A63C-9BF1D417D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Although Lucie drinks a lot of milk, she is always thirsty.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In order that my grandson becomes a doctor, he studies biology in high school.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Unless you and your boyfriend have enough potatoes, you cannot feed the elephants.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Jean is the best poet who writes for the theater.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I do not know anyone who makes good bouillabaisse.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There is nothing that could help me.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7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202</Words>
  <Application>Microsoft Office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Travail de cloche</vt:lpstr>
      <vt:lpstr>PowerPoint Presentation</vt:lpstr>
      <vt:lpstr>Le Lac de Bourget is the largest lake in France</vt:lpstr>
      <vt:lpstr>PowerPoint Presentation</vt:lpstr>
      <vt:lpstr>PowerPoint Presentation</vt:lpstr>
      <vt:lpstr>PowerPoint Presentation</vt:lpstr>
      <vt:lpstr>Notre école bien-aimée!</vt:lpstr>
      <vt:lpstr>PowerPoint Presentation</vt:lpstr>
      <vt:lpstr>PowerPoint Presentation</vt:lpstr>
      <vt:lpstr>Billet de sortie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de cloche</dc:title>
  <dc:creator>Steven Gerson 🦅</dc:creator>
  <cp:lastModifiedBy>Steven Gerson 🦅</cp:lastModifiedBy>
  <cp:revision>19</cp:revision>
  <dcterms:created xsi:type="dcterms:W3CDTF">2020-04-20T20:32:09Z</dcterms:created>
  <dcterms:modified xsi:type="dcterms:W3CDTF">2025-04-16T19:22:30Z</dcterms:modified>
</cp:coreProperties>
</file>