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5"/>
  </p:handoutMasterIdLst>
  <p:sldIdLst>
    <p:sldId id="346" r:id="rId2"/>
    <p:sldId id="345" r:id="rId3"/>
    <p:sldId id="354" r:id="rId4"/>
    <p:sldId id="349" r:id="rId5"/>
    <p:sldId id="261" r:id="rId6"/>
    <p:sldId id="350" r:id="rId7"/>
    <p:sldId id="338" r:id="rId8"/>
    <p:sldId id="340" r:id="rId9"/>
    <p:sldId id="356" r:id="rId10"/>
    <p:sldId id="339" r:id="rId11"/>
    <p:sldId id="344" r:id="rId12"/>
    <p:sldId id="351" r:id="rId13"/>
    <p:sldId id="337" r:id="rId14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346"/>
            <p14:sldId id="345"/>
            <p14:sldId id="354"/>
            <p14:sldId id="349"/>
            <p14:sldId id="261"/>
            <p14:sldId id="350"/>
            <p14:sldId id="338"/>
            <p14:sldId id="340"/>
            <p14:sldId id="356"/>
            <p14:sldId id="339"/>
            <p14:sldId id="344"/>
            <p14:sldId id="351"/>
            <p14:sldId id="337"/>
          </p14:sldIdLst>
        </p14:section>
        <p14:section name="Untitled Section" id="{6B2FDA42-E83C-46BA-9F96-D3ED0EDCB642}">
          <p14:sldIdLst/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64" y="24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420D4B52-9420-49F1-B7F2-B1E98923A432}" type="datetimeFigureOut">
              <a:rPr lang="en-US" smtClean="0"/>
              <a:t>4/16/2025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B04EFB22-8470-4BB9-AEF0-7E7CB444C92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33122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4-20T16:43:12.65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5694 2701 1087 0,'0'0'24'0,"0"0"4"0,0 0 2 0,0 0 1 0,-4 9-31 0,1-3 0 16,3-6 0-16,0 0 0 0,0 0 64 0,0 0 8 15,0 0 0-15,0 0 1 0,3-6-55 0,1 3-18 16,-1-6 10-16,1-1-10 0</inkml:trace>
  <inkml:trace contextRef="#ctx0" brushRef="#br0" timeOffset="-157362.418">25746 5833 1036 0,'0'0'23'0,"0"0"5"0,0 0 0 0,0 0 1 0,0 6-29 0,0-6 0 0,-4 7 0 0,4 2 0 16,-3-3 0-16,3-6 0 15,-4 7 0-15,4-7 0 0,0 0-45 0,-7 3-15 0,7-3-4 0,-3 6 0 16,3-6 52-16,0 0 12 0,0 0 0 0,0 0 0 15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4-16T14:06:22.12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7302 840 638 0,'0'0'18'0,"0"0"4"0,0 0-22 0,-3 12 0 0,3-12 0 0,-4 6 0 15,4-6 53-15,-7 0 7 0,7 0 0 0,0 0 1 16,0 0 3-16,0 0 0 0,-3 6 0 0,3-6 0 15,0 0-17-15,0 0-3 0,-4 3-1 0,4-3 0 16,0 0-6-16,0 0-1 0,0 0 0 0,0 11 0 16,0-5-15-16,0 6-3 0,0 0-1 0,0-1 0 15,4 4 6-15,-4-3 1 0,3 6 0 0,1-7 0 16,-1 4 10-16,1 3 2 0,-1-1 1 0,1 7 0 16,0-9-1-16,-1 8 0 0,1-5 0 0,-4-4 0 0,3 10 3 15,-3-1 0-15,0 4 0 0,4 2 0 0,-4 4 3 16,0-4 1-16,3 9 0 0,-3-2 0 0,0-4-19 0,0 3-4 15,0 3-1-15,0-11 0 0,0 8-2 16,0-3 0-16,0-8 0 0,0 8 0 0,-3 4-9 0,3-10-8 16,0 9 9-16,-4-2-9 0,4-4 8 0,-3 3-8 15,3-8 0-15,-4-1 9 0,4-2 1 0,-3-971 0 16,3 1929 0-16,-4-973 0 0,4 6 2 0,-4-9 0 16,4-3 0-16,0 0 0 0,0 0 12 0,0 0 2 15,-7-3 1-15,4-3 0 0,-1 0-10 0,1-5-1 16,-1 5-1-16,1-12 0 0,-4 9-3 0,0 3 0 15,0 0 0-15,-4 1 0 0,4-13-25 0,0 12-6 16,0-6-1-16,0 3 0 16,0-2-9-16,0 5-3 0,0-6 0 0,0 6 0 15,3-11-25-15,-3 11-6 0,4-9-1 0,-5 3 0 16,5 6-3-16,-1-5-1 0,4-1 0 0,-3 6 0 16,3-9 26-16,-4 9 5 0,1 0 1 0,-4-5 0 0,3 5 22 15,1-6 5-15,-1 6 1 0,1 0 0 0,-1 3 8 0,1-3 0 0,-1-5 0 0,4 11-8 16,-3-6 8-16,3 6-12 0,0 0 12 0,0 0-12 15,0-6 1-15,-4-6 0 0,0-11 0 0,4 8 0 16,-3 3-37-16,3 12-8 16,0 0-2-16,0 0 0 0,3-12-110 0,-3-5-21 0</inkml:trace>
  <inkml:trace contextRef="#ctx0" brushRef="#br0" timeOffset="482.713">7119 711 768 0,'-3'12'21'0,"3"-12"7"0,0 0-28 0,0 0 0 0,0 0 0 0,0 0 0 16,0 0 62-16,0 0 7 0,0 0 2 0,0 0 0 15,0 0 1-15,0 0 0 0,0 0 0 0,0 0 0 16,0 0-4-16,0 5-1 0,3 1 0 0,-3 3 0 15,0-9-67-15,7 12-12 0,0-6-4 0,0 0 0 16,4-6 16-16,-4 6 0 0,3-1 0 0,1-5 0 16,0 6 0-16,-1-6 0 0,1 0 0 0,3 6 0 15,-4-6 8-15,5 6-8 0,-1-6 9 0,0 6-9 16,-7-6 0-16,7 0 0 0,-3 0 0 0,3 3-10 16,-4-3 10-16,1 6 0 0,-1-6 0 0,5 6 0 15,-1-6 0-15,7 5 0 0,-7-5 0 0,4 6 0 0,-1-6 0 16,4 6 0-16,-3 0 0 0,0-6 0 0,-1 6 0 0,-6 0 0 15,3-6 0-15,0 0 0 16,0 6-109-16,-3-6-27 0</inkml:trace>
  <inkml:trace contextRef="#ctx0" brushRef="#br0" timeOffset="1349.225">7616 1525 1036 0,'0'0'23'0,"0"0"5"0,-3 6 0 0,3-6 1 0,-4 6-29 0,4-6 0 16,0 6 0-16,-3 8 0 0,3-8 56 0,-4 6 6 15,4-12 1-15,0 0 0 0,0 6 17 0,0-6 3 16,0 0 1-16,0 0 0 0,0 0-53 0,0 0-11 16,0 0-1-16,0 0-1 0,0 0 0 0,0 0 0 15,0 0 0-15,0 0 0 0,7 0-18 0,-3 6 0 0,3-6 0 16,-3 0 0-16,3 6 0 0,0 0 0 0,-4-1 0 0,1-5 0 15,6 0 0-15,-6 0 0 0,3 0 0 16,3 0 0-16,-2 0 10 0,-1-5-2 0,-7 5 0 0,7 0 0 16,-4-6-8-16,4 0-17 0,4 6 4 0,-8-6 1 15,4 0 22-15,0 0 5 0,-3-17 1 0,3 8 0 16,-3 3-16-16,-1 0 9 0,4 1-9 0,-3-1 8 16,-1 9-8-16,1-9-9 0,-4 6 9 0,0-11-13 15,0 5 21-15,0 3 4 0,0 3 0 0,0 0 1 16,0 6-13-16,-4-11 11 0,-3 11-11 0,4-6 10 15,-1 0-2-15,-3 0-8 0,-4 0 12 16,4 6-4-16,-3 6-8 0,-1 0 0 16,-3 0 0-16,0 0 0 0,0 0 0 0,0-1 0 0,-7 4 0 0,3 3 0 15,0-12 0-15,1 0 0 0,-1 6 0 0,0-6 0 16,4 6 0-16,-3 0 0 0,-1 11 0 0,4-5 0 16,3 9-11-16,1 2 11 0,-1-5-8 0,1-4 8 15,3-2-9-15,3-6 9 0,0 6-10 0,1-6 10 0,3 5-9 16,3-2 9-16,1 3-8 0,0 0 8 0,-1 0 0 0,4-7-8 15,0 7 8-15,-3-6 0 0,3 3 0 0,0-3 0 16,0 6 0-16,0-1-8 0,3-5 8 0,-2 0 0 16,-1 6 0-16,3-3-8 0,-3-3 8 0,4 5 9 15,-1-5-1-15,1-6-8 0,0 6 13 0,-1 0-4 16,1-6-1-16,-1 0 0 0,-3 0 0 0,0 0-8 16,0 0 12-16,1-6-4 0,2 0-8 0,1 6 0 15,3-6 0-15,0-5 0 16,-3 5-37-16,-1-9-10 0,1 9-1 0,3 0-1 15,3-6-31-15,1 7-7 0,-4-7-1 0,0-3 0 16,4-3-116-16,0 1-24 0</inkml:trace>
  <inkml:trace contextRef="#ctx0" brushRef="#br0" timeOffset="1951.228">7962 1513 1011 0,'0'0'22'0,"0"0"5"0,0 0 1 0,0 0 0 0,0 0-28 0,0 0 0 0,-7 6 0 0,7-6 0 0,-3 6 70 0,-1 0 8 16,4-6 2-16,-7 0 0 15,7 0-25-15,-3 12-5 0,-1-3-1 0,0-4 0 0,4-5-18 0,0 0-4 16,0 0-1-16,0 12 0 0,4-6-6 0,-4 0 0 16,0-6-1-16,7 12 0 0,-3-1-6 15,-1-5-1-15,1 3 0 0,-1 3 0 0,4 0 4 0,0-1 1 16,-3 1 0-16,-1-6 0 0,4 3 7 0,-3-3 2 16,-1 6 0-16,-3-7 0 0,4 7 0 0,-4-6 0 15,0-6 0-15,3 6 0 0,-3-6-6 0,0 0 0 16,0 0-1-16,0 0 0 0,0 0-3 0,0 0-1 15,0 0 0-15,0 0 0 0,0 0 19 0,0 0 4 16,0 0 1-16,0 0 0 0,0 0-19 0,-7-6-3 0,0 0-1 16,0 0 0-16,4-5-16 0,-4-1 8 0,0 6-8 15,3-3 0-15,-3-3 0 0,4 6 0 16,3 6 0-16,-4 0 0 0,-3-11 0 16,3-1 0-16,1 0 0 0,-1-3 0 0,1-2 0 0,-1-1 0 0,1 6 0 15,-1-8 0-15,4 8 0 0,0-6 0 16,-3 1 0-16,3 2-9 0,0 3 9 0,3-5 0 0,-3 5 0 0,4-3 0 15,-1-2 0-15,1 5 0 0,-1 0-12 0,1 6 4 16,3-3-2-16,-3 4 0 0,-1-1 0 0,-3 6 0 16,11-6-2-16,-4 6 0 0,-7 0 0 0,10-6 0 15,-10 6-32 1,11 0-6-16,-11 0-2 0,10 0 0 0,1 0 26 0,0 0 5 0,-1 0 1 0,1 6 0 16,3-6-71-16,-4 0-13 15,5 0-4-15,2 6 0 0,1 0 12 0,-1-1 3 0,1-2 0 16,0 9 0-16</inkml:trace>
  <inkml:trace contextRef="#ctx0" brushRef="#br0" timeOffset="2601.458">8297 1352 1119 0,'0'0'24'0,"0"6"6"0,-3 2 1 0,3 4 1 0,-4-6-32 0,1 6 0 0,3 0 0 0,-4-1 0 16,4 4 57-16,-3-9 6 0,3 6 1 0,0 5 0 16,3-5-19-16,-3-3-3 0,4 8-1 0,-4-11 0 15,3 6-33-15,-3 0-8 0,0 3 0 0,4-4 0 16,-1 1 8-16,1-6-8 0,-1 6 12 0,1 5-4 16,-1-8 6-16,1 3 1 0,3 0 0 0,-3-1 0 15,-4 1 14-15,0 3 3 0,3-9 1 0,1 6 0 16,-1-1-19-16,-3-11-4 0,0 0-1 0,0 0 0 15,0 0 44-15,0 0 9 0,0 0 2 0,0 0 0 16,0 0 7-16,0 0 1 0,0 0 1 0,0 0 0 16,0 6-73-16,0-6-11 0,-3-6-4 0,3 0-1 15,-4 1 29-15,1 5 6 0,-1 0 1 0,-3 0 0 0,3-12-10 0,-3 12-2 16,-3-12 0-16,3 3 0 16,0-3-8-16,-4 1 10 0,1-7-10 0,2 12 10 0,1 0-10 0,0 3 0 15,0-20 0-15,0 11 0 0,0 6-24 0,0 0 0 16,0-14 0-16,0 8 0 0,3 0 24 0,1 0 0 15,-1 1 0-15,4-1 0 0,0 3 0 0,0-3 0 16,4 1 0-16,-4-1 0 0,3 0 0 0,1 3 0 16,0-2 0-16,3-1 0 15,3 0-56-15,1 6-6 0,-1 6-2 0,4-6 0 16,-3-3 64-16,7-2 0 0,-8 5 9 0,1 6 0 0,3 0-25 0,0 0-4 0,-3-6-2 16,3 6 0-16,-4 6 6 0,1 0 0 0,-4 0 1 15,0 8 0 1,4-2-17-16,-4-6-3 0,-7-6-1 0,0 0 0 0,0 0 9 0,0 0 2 15,7 0 0-15,0 6 0 16,-7-6-141-16,0 0-28 0</inkml:trace>
  <inkml:trace contextRef="#ctx0" brushRef="#br0" timeOffset="2978.695">8520 1384 1155 0,'0'0'25'0,"0"0"6"0,-4-12 1 0,4 12 0 0,4 12-32 0,-4-6 0 16,0-6 0-16,-4 6 0 0,4 0 60 0,-3 5 6 15,6 1 1-15,-3-3 0 0,0-9-31 0,0 12-7 16,0-6-1-16,4 11 0 0,-1-11 18 0,1 0 3 16,-1 3 1-16,4 8 0 0,0-5-24 0,0 0-5 15,0 0-1-15,0 2 0 0,4-8-12 0,-4 6-8 16,4 6 10-16,-1-1-10 0,1-17 12 0,-1 3-4 16,5 9-8-16,-1 12 12 0,0 2-12 0,3 3 0 0,-2-5 0 15,-5 2 0-15,1-14 0 0,-1 6 0 0,1-6 8 0,-1 2-8 16,1-14 0-16,0 6-8 0,-4 0 8 0,0 0-13 31,-4-12-124-31,-3 0-25 0</inkml:trace>
  <inkml:trace contextRef="#ctx0" brushRef="#br0" timeOffset="3515.795">8798 1043 1074 0,'0'0'30'0,"0"0"8"0,-3-12-30 0,3 12-8 0,-4 12 0 0,4-12 0 16,0 0 52-16,0 0 10 0,0 0 2 0,-3 6 0 15,-4 14-20-15,3-2-3 0,1 0-1 0,-1-4 0 16,1 10 8-16,-1-12 2 0,4 5 0 0,-4 4 0 15,1-3-10-15,3 8-1 16,-4 9-1-16,1-5 0 0,-1 14 23 0,4 0 5 0,-3 0 1 0,-1 3 0 16,1 3-38-16,-1-6-7 0,1 0-2 0,3-3 0 15,-4-14-11-15,1 14-9 0,-1 3 12 0,1 0-12 16,-1-3 14-16,1 3-4 0,-1 6-1 0,1 12 0 16,-5 0 11-16,5 5 3 0,-1-5 0 0,1 0 0 15,-1-12-23-15,1 0 8 0,3-9-8 0,-4 3 0 16,4-14 9-16,-3 8-9 0,3-12 12 0,-4-2-12 15,4-1 0-15,-3-8 0 0,3 3 0 0,0-1 0 0,-4 1-22 16,4-6 2-16,0 2 0 0,-3-2 0 16,3 0-48-16,3 0-8 0,-3-1-3 15,0 4-501-15,0-3-101 0</inkml:trace>
  <inkml:trace contextRef="#ctx0" brushRef="#br0" timeOffset="-208765.949">23206 2366 982 0,'0'0'21'0,"0"0"5"16,0 0 1-16,0 0 1 0,0 0-28 0,0 0 0 0,0 0 0 0,0 0 0 0,0 0 84 0,0 0 12 15,0 0 1-15,-4 6 1 0,-3-6-52 0,7 0-10 16,0 0-3-16,0 0 0 0,0 0-19 0,0 0-4 15,-7 0-1-15,7 0 0 0,0 0-1 0,-3 6 0 16,-4 0 0-16,3-1 0 0,4 1 1 0,0 0 0 0,0-6 0 0,0 12 0 16,4-3-9-16,-1 3 8 0,1-7-8 0,-1 7 8 15,1 0 3-15,-1 0 0 16,1-6 0-16,-1 8 0 0,4-2 12 0,-3 0 2 16,-1-6 1-16,1 8 0 0,3-2 12 0,-4 0 2 15,1 0 1-15,-1 5 0 0,1-5-2 0,0 9-1 0,-1-4 0 16,-3 1 0-16,4 8-13 0,-4-2-2 0,0-4-1 0,0-2 0 15,3 11-3-15,-3-8-1 0,0 3 0 0,0-1 0 16,4-2 2-16,-4 2 0 0,0-5 0 0,0 2 0 16,3-2-6-16,-3 0-1 0,0-4 0 0,0 4 0 15,0 0-5-15,0-1-8 0,4-5 11 0,-1 9-11 16,1-10 12-16,-4 7-12 0,3-6 12 0,1-3-12 16,-4 2 9-16,3 1-9 0,-3 0 0 0,0 0 9 15,0-12-9-15,0 6 10 0,0 2-10 0,-3 4 10 16,3-12-10-16,0 0 8 0,0 0-8 0,0 6 8 15,0-6-8-15,0 0 8 0,-7 12-8 0,0-1 8 16,0-5-8-16,7-6 8 0,-7 3-8 0,0 3 8 0,7-6-8 16,-8 3 0-16,-2-3 0 0,3 3 8 0,0 3-8 15,-4 0-17-15,4-6 4 0,0 0 1 16,-3 0-7-16,2 0-1 0,8 0 0 0,-7 0 0 16,-3 0-5-16,3 0-2 0,0 0 0 15,7 0 0-15,0 0-3 0,-11-6-1 0,1 6 0 0,2-6 0 16,8 6-6-16,-7-3-2 0,0-3 0 0,4 0 0 15,-1 0-9-15,1 1-3 0,-4-1 0 0,3-6 0 16,4 6-124-16,0-6-25 0,4 4-4 0</inkml:trace>
  <inkml:trace contextRef="#ctx0" brushRef="#br0" timeOffset="-208199.466">23075 2098 982 0,'0'0'21'0,"0"0"5"0,0 0 1 0,0 0 1 0,-3 0-28 0,-1 0 0 0,1 0 0 0,-1 0 0 15,4 0 49-15,0 0 4 0,-3 6 1 0,3-6 0 16,-4 0-35-16,4 0-7 0,0 0-2 0,0 0 0 16,0 0-10-16,0 0-17 0,0 0 4 0,0 0 1 31,0 0-67-31,0 0-13 0</inkml:trace>
  <inkml:trace contextRef="#ctx0" brushRef="#br0" timeOffset="-202755.242">23442 2507 223 0,'0'0'0'0,"0"0"9"0,-7-6-9 0,7 6 12 0,0 0-12 0,0 0 0 15,0-6 0-15,0 6 0 0,0 0 8 0,0 0 0 16,0 0-8-16,0 0 12 0,0 0 34 0,0 0 6 0,0 0 2 0,0 0 0 16,0 0-13-16,0 0-2 0,4-12-1 0,-4 10 0 15,0 2-19-15,3-6-4 0,-3 0-1 0,4 0 0 16,-1 0-14-16,-3 0 0 0,4 0 0 0,-1 0 0 16,-3 1 0-16,4-1 0 0,-4 6 0 0,0-6 0 15,3 0 0-15,-3 6 0 16,0 0 0-16,0 0-10 0,0 0 10 0,0 0 12 15,-3-3-2-15,3 3-1 0,0 0 48 0,0 0 10 0,0 0 1 0,0 0 1 16,0 0-2-16,-7 0-1 0,0 0 0 0,7 0 0 16,-7 0-34-16,0 6-6 0,-1-3-2 0,5 3 0 15,3-6 7-15,-7 6 1 0,3-1 0 0,1 7 0 16,-4-6-13-16,3 0-3 0,1 6 0 0,-4-9 0 16,7 5-7-16,-4 7-1 0,1-3-8 0,-1-6 12 15,1 6-12-15,3-1 0 0,-4-2 0 0,4 3 0 16,0-6 0-16,0 5 0 0,0 7 0 0,0-12 0 15,0 9 0-15,0-4 0 0,0 1 0 0,0-6 0 16,-4 6 0-16,4-6 0 0,4 0 0 0,0-3 0 16,-4-3 0-16,3 11 12 0,-3-5-1 0,4 6-1 15,3-6 9-15,-4 0 1 0,1 5 1 0,3-2 0 16,0-3-4-16,0 0-1 0,0 0 0 0,0 0 0 16,4 0-6-16,-1 5-2 0,1-11 0 0,-1 6 0 0,1 0-8 15,-1-6 0-15,-2 3 0 0,2 0 0 0,4 6 0 0,-3-3 0 16,-4-6 0-16,0 6 0 0,3-6 0 0,-2 0 0 15,-1 0 0-15,-4-6 0 0,4 6 0 0,0-6 12 16,0 0-2-16,0 0 0 0,-3-3 17 0,-1 3 3 16,-3-11 1-16,4 5 0 0,-4 0-12 0,0 3-3 15,0-2 0-15,-4-1 0 0,1 0 0 0,-1 6-1 16,1-14 0-16,-4 8 0 0,3 6-7 0,1-6-8 16,-1-5 11-16,-3 5-11 0,4 3 0 0,-4 3 0 15,3-6 0-15,-3 1 0 0,7 5-11 0,-4 0-2 16,-3-6-1-16,0 3 0 0,4-2-5 0,-4 5-1 0,-4 0 0 15,4 0 0-15,0 0 20 0,-4 0 0 0,1-6 0 16,-4 10 0-16,3-4-24 0,1 0 3 0,-1-6 0 16,0 6 0-16,1-6 21 0,3 7 0 0,0-1 0 0,-4 0 0 15,4-3-9-15,0 3-4 0,0 0-1 0,0 0 0 16,7 6-6-16,0 0-2 0,-4-6 0 0,4 6 0 31,0 0-12-31,0 0-2 0,-7 0-1 0,7 0 0 16,0 0-16-16,0 0-3 0,0 0-1 0,0 0 0 15,0 0 21-15,0 0 5 0,0 0 1 0,-3 12 0 0,-1-6-8 0,4-6-2 16,0 0 0-16,-3 6 0 0,3-6 10 0,0 0 2 0,0 0 0 0,0 0-240 16,3 9-48-16</inkml:trace>
  <inkml:trace contextRef="#ctx0" brushRef="#br0" timeOffset="-201842.887">23735 2545 241 0,'0'0'0'0,"0"0"9"16,-4-6-9-16,1-2 14 0,3 2-14 0,-4 0 0 0,4 0 0 0,-3-6 0 0,3 12 46 0,0 0 6 15,-4-6 2-15,1-6 0 0,3 12-24 0,0-2-5 16,0 2-1-16,0 0 0 0,0 0 34 0,0 0 6 15,0 0 2-15,0 0 0 0,0 0 2 0,-4-6 0 16,4 6 0-16,0 0 0 0,0 0-8 0,0 0-2 16,0 0 0-16,0 0 0 0,0 0-19 0,0 0-4 15,0 0-1-15,0 0 0 0,0 0-22 0,0 0-12 16,0 0 12-16,0 0-12 0,0 0 0 0,0 0 0 16,0 0 0-16,0 0 0 0,0 0 0 0,0 0 0 0,0 0 0 15,0 0 0-15,0 0 12 0,0 0-12 0,0 6 12 0,0 8-12 16,0-8 11-16,4 0-11 0,-4 6 10 0,3-6-10 15,-3 0 14-15,4 2-3 0,-4 1-1 0,0 0 0 16,3 3 2-16,1-6 1 0,-4-1 0 0,3 7 0 16,-3-6-1-16,4 3 0 0,-1 3 0 0,1-1 0 15,-1 1-4-15,5-6 0 0,-1 6-8 0,-4-6 12 16,4 3 3-16,0 2 0 0,-3-5 0 16,3 0 0-16,-4 0-4 0,4 0-1 0,0-6 0 0,-3 6 0 15,-1-6 5-15,5 0 1 0,-1 6 0 0,-4-6 0 16,4 0-4-16,0 5 0 0,4-5 0 0,-4 0 0 15,0 0-3-15,0 0-1 0,0 0 0 0,0-5 0 16,0 5 0-16,0 0-8 0,0-6 12 0,0 0-4 16,-3 6 11-16,-1-6 1 0,4 0 1 0,-3 0 0 15,3 0 17-15,-3-8 3 0,-1 8 1 0,-3-6 0 16,0 0-26-16,0 0-4 0,-3 1-2 0,3-4 0 16,0 9 2-16,-4-12 0 0,1 13 0 0,-1-7 0 0,0 0-4 15,1 0 0-15,-4-2 0 0,3 2 0 0,-3 6-8 0,4-6 12 16,-1-2-12-16,-3 8 12 0,0-6-12 0,0 6 0 15,4 0 0-15,-1-6 8 0,0 7-8 0,1-1 0 16,-1-6 0-16,1 9 0 0,-1-3-17 0,4 0-6 16,-3-6-1-16,-1 7 0 15,4-7-19-15,0 6-4 0,0-6-1 0,0 3 0 16,0 3-137-16,0-5-28 0,0-7-6 16,0 18-1-16</inkml:trace>
  <inkml:trace contextRef="#ctx0" brushRef="#br0" timeOffset="-201062.827">24045 2481 1177 0,'0'0'25'0,"0"0"6"0,0 0 1 0,0 0 2 0,0 0-34 0,0 0 0 0,0 0 0 0,0 0 0 0,0-968 16 0,0 1936-3 16,0-968-1-16,0 14 0 0,0-14 16 0,0 6 4 16,0-6 0-16,7 6 0 0,0 0-21 0,0-6-11 15,-3 6 12-15,3-6-12 0,4 6 8 0,-4-6-8 16,0 6 0-16,0-1 0 0,0-2 0 0,3-3 0 16,-2 6 0-16,-1-3 0 0,0 0 16 0,-4-3-3 15,4 0-1-15,0 0 0 0,0 0 26 0,-7 0 5 16,7 0 1-16,-7 0 0 0,7 0-15 0,-3 0-2 15,3-3-1-15,-3 0 0 0,-1 3 10 0,1-6 1 0,-4 3 1 0,3-2 0 16,1-1-24-16,-1 0-5 0,-3 0-1 0,4 0 0 16,-4 0 0-16,3 0 0 0,-3-6 0 0,0 7 0 15,0 2-8-15,0-9 0 0,0 0 0 0,0 0-11 16,0 7 11-16,0-1 0 0,0-6 0 0,0 9 0 16,-3-3 0-16,3 0 0 0,-4-6 0 0,4 12 0 15,-3-5 0-15,-1-1-8 0,-3 0 8 0,7 6-8 16,-3 0 0-16,3 0 0 0,-7 0 0 0,-4 0 0 15,4 0-20 1,0 0-3-16,-4 0-1 0,1 0 0 0,-1 6 32 0,-3 0 0 0,0-1 0 0,3 7 0 16,1 0 0-16,-1-3 0 0,4 3 0 0,0-1 0 15,0 1 0-15,0 6 0 0,0-10 8 0,0 10-8 0,3-6 11 16,1 0-11-16,-1 2 10 0,1-2-10 16,3 0 0-16,0-6 0 0,0-6 0 0,0 11 0 15,0 1 0-15,0-6 0 0,3 3 0 0,1-3 0 16,-1 6 0-16,1-7 0 0,-1 7 0 0,1-6 0 0,-4 0 0 0,0 0 0 15,3 3 0-15,4-3 0 0,-3 5 0 0,6 1 0 16,-2-6 0-16,2 6 0 0,1-6 0 0,-1 2 0 16,1 4 0-16,-1-6 0 0,5 0 0 0,-5 0 0 15,4-6 0-15,0 6 0 0,-3 0 0 0,3-1-18 16,-3-5 2-16,3 0 1 16,0 0-20-16,0-5-4 0,-3-1-1 0,-1 0 0 15,4 0-57-15,-3 0-12 0,3 0-3 16,-3-6 0-16</inkml:trace>
  <inkml:trace contextRef="#ctx0" brushRef="#br0" timeOffset="-200386.288">24388 2483 1047 0,'0'0'23'0,"0"0"5"0,0 0 0 0,0 0 2 0,3 12-30 0,-3-12 0 0,0 0 0 0,0 6 0 0,0 6 67 0,4-6 7 16,-4 0 2-16,3 5 0 0,-3-5-29 0,0 3-6 15,4 3-1-15,-4-6 0 0,3 5-7 0,-3-5-1 16,4 6-1-16,-1-9 0 0,-3 6-13 0,4 0-2 16,-4-3-1-16,0 5 0 0,3-5 1 15,-3-6 0-15,0 0 0 0,0 6 0 0,0 0-16 0,0-6 0 16,0 0 8-16,0 0-8 0,0 0 9 0,0 0-1 16,0 0 0-16,0 0 0 0,0 0 0 0,0 0-8 15,0 0 12-15,0 0-4 0,0 0 1 0,0 0 0 16,-3-6 0-16,3 6 0 0,-4-6 3 0,4-6 0 15,-3 7 0-15,3-7 0 0,0 6-12 0,0-3 0 16,-4 3-10-16,4-6 10 0,0 7 0 0,0-7 0 0,0 6 0 0,0-3 0 16,4 3 0-16,-4 6 0 0,0-6 0 0,3 1 0 15,-3-1 0-15,4 0 0 0,-1 0 0 0,1 0 0 16,-1 0 0-16,1 0 0 0,3 6-10 16,-4-12 10-16,5 10 0 0,-5-1 0 0,4 0 0 15,-7 3 0-15,7 0 0 0,-3-6 0 0,3 6 0 16,0-6 0-16,-4 6 0 0,4 0 0 15,0-6 0-15,-7 6 0 0,7 0 0 0,-3 0 0 16,3 0 0-16,-7 0 0 0,0 0 0 0,7 0 0 0,-7 0 0 0,4 12 0 16,-1-6 0-16,1 0 0 0,3 8 0 0,-4-8 0 31,4 0-33-31,-3 6 1 0,-1 0 0 0,4-1 0 0,-3 4 51 0,3-3 10 16,-3-6 3-16,-1 11 0 0,1-11-32 0,-1 6 0 0,4-3 0 0,-7 2 0 15,0-5 0-15,4 0 0 0,-1 0 0 0,1 6 0 16,-4-12 0-16,3 6 0 0,1-3 0 0,-4-3 0 15,0 0-24-15,0 6-12 0,0-6-1 0,0 0-1 16,0 0-96-16,0 0-19 0,3 11-4 0,-3-11-1 16</inkml:trace>
  <inkml:trace contextRef="#ctx0" brushRef="#br0" timeOffset="-199796.251">24850 2075 860 0,'0'0'19'0,"0"0"4"0,0 0 1 0,0 0 0 0,0 0-24 0,0 0 0 0,0 0 0 0,0 0 0 0,0 12 65 0,0-12 9 15,0 0 2-15,-4 5 0 0,4-5-18 0,0 0-3 16,0 0-1-16,0 6 0 0,0 0-18 0,0 9-4 15,4-9-1-15,-4 6 0 0,3-7 9 0,1 7 1 16,-4 3 1-16,3-3 0 0,1-1-15 0,-1 7-3 16,-3 0-1-16,4-4 0 0,3-2 6 0,-4 6 2 15,1-6 0-15,-1 2 0 0,5 10-3 0,-1-1-1 16,-4-2 0-16,4-3 0 0,0 5 0 16,0-2 0-16,-3 2 0 0,-1 1 0 0,4 2-7 0,-3-8-2 15,3 5 0-15,-3-2 0 0,-1 8-2 0,1-2-1 16,-1 2 0-16,1-5 0 0,-1 8-3 0,1-6 0 15,-1-2 0-15,-3-1 0 0,4-2 0 0,-1-3 0 16,1-1 0-16,-1-5 0 0,-3 0-12 0,4 3 0 0,-4-10 0 16,0 1 0-16,0-6 0 0,0 0 0 0,0 0 0 0,0 0 0 15,0 0 0-15,3 6-10 0,-3-6 2 0,0 0 0 32,0 0-26-32,0 0-5 0,0 0-1 0,0 0 0 15,0 0-16-15,0 0-4 0,0 0-1 0,0 0 0 16,0 0-53-16,0 0-10 0,0 0-3 0,0 0 0 15,0 0-87-15,4-6-18 0</inkml:trace>
  <inkml:trace contextRef="#ctx0" brushRef="#br0" timeOffset="-199124.15">24634 2328 1029 0,'0'0'22'0,"0"0"5"0,0 0 1 0,0 0 2 0,0 0-30 0,-7-6 0 0,4 6 0 0,3 0 0 16,0 0 56-16,0 0 6 0,0 0 1 0,0 0 0 16,0 0-22-16,0 0-4 0,0 0-1 0,0 0 0 0,0 0-21 0,0 0-5 15,0 0-1-15,0 0 0 0,0 0 3 0,0 6 0 16,3 5 0-16,-3-5 0 0,7 0 2 0,1 3 1 15,2-3 0-15,-3 6 0 0,4-6 3 0,3-1 1 16,0 1 0-16,0 0 0 16,4 6-1-16,3-12 0 0,0 3 0 0,0 0 0 15,0 0 1-15,1 3 0 0,2-6 0 0,1-6 0 0,3 6 2 16,-3-3 1-16,-7 3 0 0,3-3 0 0,0 3-22 0,4 0 0 16,-4-3 0-16,0-3-8 0,0 6 8 0,-3 0 0 15,-1 6 0-15,1-6 8 0,0 0-8 0,-1 0 0 16,-3-6 0-16,0 6 0 0,1 6 8 0,-5-3 0 15,1-3 0-15,-4 6 0 16,3 0-40-16,1-6-8 0,0 6-2 0,-4-1 0 16,0-5-39-16,3 12-8 0,-3-12-2 0,0 6 0 15</inkml:trace>
  <inkml:trace contextRef="#ctx0" brushRef="#br0" timeOffset="-189230.63">22659 3727 596 0,'0'0'25'0,"0"0"-25"15,0 0 28 1,0 0 1-16,0 0 0 0,0 0 0 0,-4-3 32 0,1 0 7 0,-1-9 0 0,4 7 1 16,-3-1-23-16,3 0-5 0,0 0-1 0,0 6 0 15,0-6-12 1,0 6-4-16,0-6 0 0,0 6 0 0,0-6-12 0,0 6-4 0,-4-9 0 0,4 4 0 16,0 5 2-1,0-6 0-15,4 0 0 0,-4 6 0 0,0-6 22 16,0 0 5-16,-4 0 1 0,4 6 0 0,-3-6-1 15,-1 0 0-15,4-2 0 0,-3 5 0 0,3-3-7 0,-4 3-2 0,-3-3 0 0,4 0 0 16,-4 0-8-16,3 0-1 0,4 6-1 0,-7 0 0 16,0-6-8-16,0 6-2 0,0-5 0 0,0 5 0 15,3-6-8-15,-3 6 0 0,7 0 0 0,-3 6 0 16,-4-1 0-16,3 1 0 0,0-6 0 0,1 12-11 16,-1-6 11-16,1 0-10 0,-4 0 10 0,3 2-10 15,1 4 10-15,-1 0 0 0,1 0 0 0,-1 2-8 16,1 4 8-16,-1-6 0 0,1 0 0 0,-1 5 0 15,1-5 0-15,-1 3 0 0,1-9 8 0,-1 11-8 16,0-11 8-16,-3 6-8 0,4 3 10 0,-1 2-10 16,1-5 0-16,-1 0 8 0,1-1-8 0,-1 4 0 15,1 3 20-15,-1-6 2 0,1-1 0 0,-1 1 0 16,1-3-2-16,3 3 0 0,-4 5 0 0,4-5 0 16,0-6-8-16,0 9-1 0,-3-4-1 0,3-5 0 15,0 6-1-15,0 0 0 0,0-6 0 0,0 3 0 16,3 2-1-16,-3-11-8 0,0 0 12 0,0 6-4 15,0-6-8-15,0 0 0 0,0 0 9 0,0 0-9 16,0 0 0-16,0 0 0 0,0 0 0 0,0 0 0 0,0 0-12 16,0 0-6-16,0 0-2 0,0 0 0 15,0 0-4-15,0 0 0 0,0 0-1 0,0 0 0 16,0 0 7-16,4-6 2 0,-1 0 0 0,-3 1 0 0,4-1 6 0,-4 0 2 0,0 3 0 16,0-3 0-16,0 0 8 0,-4-6 0 0,4 6 0 0,0-5 0 15,-3 5 0-15,-1 0 0 0,1-3 0 16,-1 3 0-16,1 0 0 0,3-5 0 0,-4 5 0 0,4-6 0 15,0 6 0-15,0-3 0 0,0 3 0 0,0-5 8 16,-4 5-8-16,1 0 0 0,-1 0 0 0,4 6 0 16,0 0 0-16,0 0 0 0,0 0-8 0,0 0 8 15,0 0 0-15,0 0 0 0,0 0 0 0,0 0 0 16,0 0 0-16,0 0-12 0,0 0 4 0,0 0 0 16,0 0 8-16,0 0-8 0,0 0 8 0,0 6-8 15,0 0 16-15,0 0 4 0,0-1 1 16,0 4 0-16,0-3-13 0,0 0 0 0,4 6 8 0,-4-6-8 15,0 0 8-15,3 5 0 0,-3 1-8 0,4-6 12 16,0 9-3-16,-4-4-1 0,3-5 0 0,1 6 0 16,-4 0-8-16,3-6 0 0,1 3 0 0,-1 2 0 15,1 1 12-15,-1-6 0 0,1 6 0 0,-1-1 0 16,-3-2-12-16,4-3 0 0,-1 6 0 0,1-6 0 16,-1 6 0-16,1-1 0 0,3-5 0 0,0 3 0 15,0-3 0-15,0 0 0 0,0 6 0 0,0-12 0 16,4 5 0-16,-4-5 0 0,3 0 0 0,1 0 0 15,-4 0 0-15,4 0 0 0,-1 0 0 0,-3-5 0 16,4 5 0-16,-4 0-11 0,-4-6 1 0,5 0 0 0,-1 6 10 16,3-6 0-16,-3 6 0 0,4-9-8 15,-1 6-44-15,1-3-8 0,0 3-1 0</inkml:trace>
  <inkml:trace contextRef="#ctx0" brushRef="#br0" timeOffset="-188536.895">22878 3786 846 0,'-18'-3'17'0,"11"3"6"16,0 0-23-16,0 0 0 0,0 0 0 0,7 0 0 15,-11 0 19-15,4 0-1 0,-3 0 0 0,10 0 0 16,-8 3 2-16,-2 0 1 0,-1 6 0 0,4-9 0 15,0 5 17-15,-3 7 3 0,6-12 1 0,-3 12 0 16,0-6-25-16,3 0-5 0,1 0 0 0,3 8-1 16,-4-2 9-16,8-6 1 0,-4 6 1 0,0-1 0 15,0 1-5-15,0 3-1 0,0-3 0 0,0-1 0 16,0 1 4-16,3-3 0 0,-3 0 0 0,0 6 0 0,4-4 8 16,-4 1 3-16,0-6 0 0,4 3 0 0,-1 3 4 15,1-7 1-15,3 7 0 0,-4-12 0 0,4 6-16 0,0 0-2 16,0 0-1-16,0 0 0 0,0-6-6 0,0 6-2 15,1-4 0-15,-1-2 0 0,0 0 4 0,0 0 1 0,0 0 0 16,0-2 0-16,0-4-2 0,0 6-1 0,0-6 0 16,0-6 0-16,0 6 3 0,-3-6 1 0,3-2 0 0,0 2 0 15,-4 0-15-15,4 0 9 0,0-8-9 16,-3 8 8-16,-1 0-8 0,-3-5 8 16,4-1-8-16,-4 3 8 0,0-2-8 0,0 5 0 0,0-6 0 15,-4 4 8-15,4-4-8 0,-3 6 0 0,-1-5 0 16,1 5 0-16,-1 3 0 0,1 3-17 0,3 6 4 0,-7 0 1 15,0-6-16-15,3 0-2 16,-3 0-1-16,0 6 0 0,0 0-12 0,-4 0-2 16,4 0-1-16,-3 0 0 0,3 0 10 15,-4 0 3-15,-3 0 0 0,3 6 0 0,-3 6 16 0,4-6 3 0,-4 3 1 0,3 3 0 16,0 5 13-16,1 1 0 0,-1-3 0 0,4 8 0 16,4-11 0-16,3 5 0 0,0-5 0 0,3 3 0 15,1-3 0-15,-1-6 0 0,1 5 0 0,3-5-9 16,0 0 1-16,4 0 0 0,-4 0 0 0</inkml:trace>
  <inkml:trace contextRef="#ctx0" brushRef="#br0" timeOffset="-187669.722">23005 3792 1036 0,'-4'29'21'0,"4"-23"7"0,0 6-28 0,0-1 0 0,0 10 0 0,0-9 0 16,0 0 29-16,0 5 1 0,0-2 0 0,0 3 0 15,4-7-6-15,-4 1-2 0,3 0 0 0,1-3 0 16,-1 2 19-16,-3 1 4 0,4 0 1 0,-4-6 0 16,0-6-29-16,0 0-5 0,0 0-2 0,0 0 0 15,0 0 10-15,0 0 1 0,0 0 1 0,0 0 0 16,0 0 10-16,0 0 3 0,0 0 0 0,0 0 0 15,0 0-16-15,0 0-3 0,-4-6-1 0,1 0 0 16,-1 6-4-16,1-6-1 0,-1 0 0 0,1 0 0 16,3 1-10-16,0-7-11 0,0 3 3 0,0 3 0 15,0-6 8-15,0 1 0 0,0-1 0 0,0 6 0 16,3-6 0-16,1 3 0 0,-1 3 0 0,1-5-8 16,-1 5 8-16,4 0 0 0,-3 0 0 0,3 6 0 15,-4-6-8-15,4 0 0 0,-3 6 0 0,-4 0 0 0,0 0 8 0,0 0 0 16,0 0 0-16,7 0 0 0,0 0 0 0,-3 6 0 15,3 0-8-15,-4 0 8 0,4 0 0 0,0 6 0 0,-3-1 0 16,3-5 0-16,0 9-8 0,-4-9 8 0,5 6-8 16,-5 5 8-16,1-11 0 0,-1 6 0 0,-3-3 9 0,4 2-9 15,-4 1 0-15,3 0 0 16,-3-3 0-16,0 3 0 0,4-1 14 0,-4-5-4 16,0 6-1-16,0-12 0 0,0 0-9 0,0 0 12 0,0 0-12 0,0 0 12 15,0 0 6-15,0 0 2 16,0 0 0-16,0 0 0 0,0-6-5 0,0 0-1 0,3 0 0 0,-3-5 0 15,0-4-14-15,4 9 0 0,-4-12 0 0,3 7 0 16,1-4 0-16,-1 3 0 0,1 0 0 0,-1-5 0 16,4 5-20-16,-3 3 0 0,0 0 0 0,-4 6 0 15,3-8-4-15,1 5-2 16,-4-6 0-16,0 12 0 0,0 0 10 0,3 0 1 0,-3 0 1 0,0 0 0 16,0 0-2-16,7 0 0 0,-3 0 0 0,-1 6 0 15,1 0 7-15,-1 0 1 0,1-1 0 0,-1 4 0 16,1 0 8-16,-1 6 0 0,-3-3 0 0,4-1 0 15,-4 4 0-15,3-3 0 0,1 5 10 0,-4-5-10 16,3 0 22-16,1-6-2 0,-4 3 0 0,4 2 0 16,-1-5-5-16,-3 6-2 0,7-12 0 0,-7 0 0 15,0 0-2-15,4 6-1 0,3-6 0 0,-4 0 0 16,4 6-10-16,0-6-11 0,-3 0 3 0,3 0 0 16,0 0-28-16,-4 0-6 0,5 0-1 0,-1 0 0 15,-4 0-19-15,4 0-4 0,0 6-1 0,-3-6 0 16,3 0-23-16,0 8-5 0,3-8-1 0</inkml:trace>
  <inkml:trace contextRef="#ctx0" brushRef="#br0" timeOffset="-186966.136">23463 3871 1197 0,'0'12'50'16,"0"5"-40"0,0-5 3-16,0 3 1 0,4-3 0 0,-1 5 0 15,1-5 22-15,-1 0 5 0,1 8 1 0,-4-8 0 16,3 0-34-16,1-3-8 0,-4 3 0 0,3-1 0 15,1 1 12-15,-4-6 0 0,4 6 0 0,-4-12 0 16,0 0-1-16,0 0 0 0,0 0 0 0,0 0 0 16,0 0 24-16,0 0 5 0,0 0 0 0,0-6 1 15,0-6-17-15,0 6-3 0,0-6-1 0,0-2 0 16,0 2-12-16,0 0-8 0,0 0 8 0,-4-8-8 16,4 8 12-16,0 0-1 0,-4-5-1 0,4 5 0 0,-3 3-10 15,3-3 0-15,-4 1 0 0,4-1 8 0,0 6-8 0,0-6 0 16,4 6 0-16,-4 6 0 0,0 0-9 0,0 0-4 0,0 0-1 0,0 0 0 15,0 0 14-15,0 0 0 0,0 0 0 0,3 6-9 16,5 0-2-16,-5 6 0 0,1 0 0 0,3-1 0 16,-4 1 11-16,4 3 0 0,0-3 0 0,-3 5 0 15,3-2 10-15,0 3-2 0,0-1-8 0,-4-5 12 16,5 3 4-16,-5 2 0 0,-3-5 0 0,4 0 0 16,-1-6-5-16,1 2-1 0,-1-5 0 0,4 0 0 15,0-6-2-15,0 0 0 16,0 1 0-16,0-10 0 0,1 0-8 0,-1 0 12 0,-4-11-12 0,4 8 12 15,0-3-12-15,-3-8 0 0,3 8-12 0,0-5 12 16,0 2-12-16,-4 4 12 0,5-1-10 0,-5 6 10 16,4-5-21-16,-3 8 1 0,-1 3 1 0,4-6 0 15,-3 12-20-15,-4 0-4 0,7-6-1 0,-7 6 0 16,7 6 16-16,-4 0 4 0,4 6 0 0,0-3 0 16,-3 8 16-16,0-5 8 0,-1 6-8 0,1 2 8 15,-1 4 0-15,4-1 0 0,-3-2 0 0,-1 8 0 16,1-8 14-16,-1 8 8 0,4 1 2 0,0-4 0 15,0 3 19-15,-3-11 4 0,3 9 1 0,0-10 0 16,0-2-20-16,0 8-3 0,0-11-1 0,-3 0 0 16,3-3-12-16,0-3-4 0,0-3 0 0,-4-1 0 0,1-2 3 15,3-5 0-15,-3-1 0 0,-1-3 0 16,4 3-143-16,-3-6-28 0,3 6-5 0</inkml:trace>
  <inkml:trace contextRef="#ctx0" brushRef="#br0" timeOffset="-186411.701">23947 3956 1235 0,'0'0'52'0,"-4"6"-42"16,4-6 34-16,-3 6 6 0,3-6 2 0,-4 3 0 15,4-3-12-15,-4 6-3 0,4-6 0 0,0 0 0 16,0 0-5-16,0 0-2 0,0 0 0 0,0 0 0 16,4 3-10-16,-4-3-3 0,4 9 0 0,-4-9 0 15,0 0 17-15,7 0 3 0,-4-6 1 0,4 3 0 16,-3-3-10-16,-1 0-1 0,1-6-1 0,-4 1 0 15,3-1-6-15,-3-3-2 0,0 3 0 0,0 1 0 16,0-1 2-16,0 0 0 0,-3 0 0 0,3 1 0 16,-4 2-20-16,1 3 0 0,-1 0 0 0,1 0 0 15,3 6 0-15,-7-6 0 0,7 6 0 0,-7 0 0 16,-1 0-20-16,8 0-5 0,-7 0-1 0,0 0 0 16,7 0 6-16,-7 6 0 0,0 0 1 0,4 0 0 15,-4 6 9-15,3-7 2 0,1 10 0 0,3-9 0 0,-4 6 8 16,4 0-10-16,4-1 10 0,-4 1-10 0,0 3 10 0,3-3 0 15,1-1 0-15,-1 1 0 0,1-3 0 0,-1 3-13 0,4 5 5 0,0-5 8 16,-3-6-11-16,3 6 11 0,4 2-8 16,-4-2 8-16,-4-6 0 0,4 6 0 0,0-6 0 15,-3 2 0-15,3 1 0 0,0 0 0 0,3-3 0 0,-3 0 0 16,1 0 0-16,6 0 8 0,-7 0-8 0,0-6 8 16,0 5-8-16,-7-5 0 0,3 0 0 0,1 6 0 15,3-6 0-15,0 0 0 0,4-6 0 16,-1 6 0-16,-3-5-50 15,4-7-11-15,-4 6-3 0</inkml:trace>
  <inkml:trace contextRef="#ctx0" brushRef="#br0" timeOffset="-185917.027">24098 3815 968 0,'0'0'20'16,"0"0"5"-16,-3 6-25 0,3 0 0 0,-4 0 0 0,4 0 0 16,0 0 56-16,0 8 7 0,0-8 1 0,0 6 0 15,4 6-5-15,-4-4-1 0,0-2 0 0,3 6 0 16,1-1 0-16,-1-2 0 0,1 3 0 0,-1 5 0 16,1-11-24-16,-1 3-5 0,1 2-1 0,-4-5 0 15,3 6-7-15,1-7-1 0,0 4-1 0,-1-9 0 16,4 6-5-16,-7-12-1 0,0 0 0 0,0 0 0 0,4 0-5 15,-4 0 0-15,0 0-8 0,3 0 12 16,1-6 11-16,-1 0 1 0,4 0 1 0,-3-6 0 16,-1 4-13-16,-3-4-4 0,0 0 0 0,4 0 0 0,-4 6-8 0,0-8 0 0,0 8 0 0,0 0 0 15,0 0 0-15,0-6 8 0,0 1-8 16,0-1 0-16,3 3 0 0,-3 3 0 0,0 0 0 16,0 6 0-16,0 0 0 0,0 0 0 0,0-6 0 0,0 6 0 15,0 0 0-15,0 0 0 0,0 0-8 0,0 0 8 16,0 0-10-16,0 0 10 0,0 0-13 0,4 6 5 15,3 0 8-15,0-3 9 0,-3 3-1 0,-1 6-8 16,4-6 14-16,-3 5-4 0,-1 1-1 16,1-6 0-16,3 6-9 0,-4 2 0 0,1 4 9 15,-1-6-9-15,1 2 8 0,-1 4-8 0,1-6 10 0,-1 6-10 16,1-7 8-16,0 4-8 0,-1 3 0 0,1-7 0 16,-1 1 0-16,1-3 8 0,-4-9-8 0,0 6 0 15,0-6-15-15,0 0-5 0,7 3-2 0,-4-3 0 16,1-3-43-16,3 0-9 0,-4-3-2 15</inkml:trace>
  <inkml:trace contextRef="#ctx0" brushRef="#br0" timeOffset="-185388.86">24370 3462 1121 0,'0'0'47'0,"0"0"-38"16,0 0 25-16,-4 0 5 0,4 0 1 0,-7 0 0 15,0 0-20-15,0-5-3 0,4-1-1 0,-4 6 0 16,3-6-16-16,-3 0 0 0,7 6 0 0,-4-6 0 16,4 6 0-16,-3-6 0 0,3 6 0 0,0 0 0 15,0 0 10-15,0 0-2 0,0 0 0 0,0 0 0 16,0 0 0-16,0 0 0 0,0 0 0 0,0 0 0 16,3 12 9-16,1 0 2 0,-4-1 0 0,4 7 0 15,-1 3 14-15,1-4 3 0,-1 4 1 0,1 2 0 16,-1 7 9-16,4-4 2 0,-3 4 0 0,3 2 0 15,-4-3-10-15,1 4-2 0,3-4 0 0,0 3 0 16,-3-2-9-16,6 8-3 0,-3-3 0 0,0-2 0 16,0 2 7-16,0 3 1 0,-3-5 0 0,3-4 0 15,0 0-16-15,-3-2-4 0,3-4 0 0,-4-2 0 16,1-3-3-16,3 5-1 0,-4-2 0 0,1-4 0 16,-1-5-8-16,1 3 0 0,-1-4 0 0,1 1 0 15,-4-6 0-15,0-6-11 0,0 0 3 0,0 0 0 16,0 0-31-16,0 0-5 0,0 0-2 0,-4-6 0 15,-3 0-22-15,4-5-5 0,-1-4-1 0,1 9 0 16,-1-6-114-16,4 12-22 0</inkml:trace>
  <inkml:trace contextRef="#ctx0" brushRef="#br0" timeOffset="-184954.882">24172 3821 1429 0,'0'0'40'0,"-7"6"10"0,7-6-40 0,0 0-10 0,0 0 0 0,-10 0 0 16,10 0 44-16,0 0 6 0,0 0 2 0,-7-6 0 16,7 6-26-16,0 0-5 0,0 0-1 0,0 0 0 15,0 0-20-15,0 0-8 0,0 0 0 0,0 0 0 16,3-6 8-16,1 0 0 0,-1 0 0 0,4 6-8 16,0 0-1-16,4 0 0 0,-4 0 0 0,4 0 0 15,-4 0 9-15,0 6 9 0,3 0-1 0,-3-6-8 16,4 6 8-16,-1-6-8 0,-2 6 0 0,2-6 0 0,-3 6 11 15,4-6-2-15,-4 0 0 0,0 0 0 0,3 6 1 16,1-6 0-16,-4 6 0 0,4-6 0 0,-1 0-10 16,1 3 0-16,-1-3 0 0,1 0 0 0,3 2 8 15,0-2 0-15,0 0 0 0,4 0 0 0,-4 9-8 16,4-9-11-16,-1 0 3 0,-3 0 0 16,1 0-32-16,-1 0-7 0,0-11-1 0</inkml:trace>
  <inkml:trace contextRef="#ctx0" brushRef="#br0" timeOffset="-183170.698">25164 3933 914 0,'0'0'25'0,"0"6"7"0,0 0-32 16,0 5 0-16,0 1 0 0,3-3 0 0,-3 3 44 0,0-1 3 0,4 1 0 0,-4 0 0 15,0 0-10-15,0 2-1 0,0-2-1 0,0-6 0 16,0 6-12-16,-4-6-3 0,4-6 0 0,0 0 0 16,0 0 5-16,0 0 1 0,0 0 0 0,0 0 0 15,0 0 9-15,0 0 1 0,0 0 1 0,0 0 0 16,0 0-5-16,0 0-2 0,-7 0 0 0,0 0 0 15,7 0-21-15,-3-6-9 0,-5 0 8 0,5 0-8 16,3 0 8-16,-4 0-8 0,4 0 0 0,0 1 8 16,-3-4-8-16,3 3 12 0,0 0-12 0,0 0 12 15,0 0-12-15,0 0 0 0,0 0-12 0,0-5 12 16,0 2-9-16,0 3 9 0,0 0 0 0,3 0 0 16,-3 0 0-16,4 0-8 0,-1 1 8 0,-3 5 0 15,8-6 0-15,-5 0 0 0,1 0-8 0,3 6 8 16,-4-6 0-16,4 3-10 0,0-3 10 0,0 3-8 15,-7 3 8-15,7 3-8 0,0 0 8 0,1 0-8 16,-1 6 8-16,-4-3-8 0,8 0 8 0,-4 5-8 16,0 1 8-16,-4-3 0 0,4 0 0 0,-3 0 0 15,3 2 8-15,0 1-8 0,0 0 8 0,-3-6-8 0,-1 0 0 16,1 8 8-16,-1-8-8 0,-3 6 0 0,0-12 0 16,0 0 8-16,0 0-8 0,0 0 0 0,0-970 12 0,0 1940-3 0,0-970 0 15,0 0 0-15,0 0 7 0,0-6 0 0,4 0 1 0,-8-5 0 16,4-1-17-16,-3 3 8 15,3-3-8-15,-4 0 0 0,1 1 0 16,3-1 0-16,0 3 0 0,-4-3 0 0,4 1 0 0,0-1 0 0,0 6 0 16,0-6-9-16,4 3-3 0,-4-2-1 0,3 5 0 15,1-6 0-15,-1 6-3 0,1 0-1 0,-1 0 0 0,1 6 0 16,3-9 6-16,-7 9 2 0,3-2 0 0,4-1 0 16,-3 3 9-16,3 3 11 0,0-3-3 0,0 11 0 15,4-11-32-15,-4 6-6 16,3 0-2-16,1 0 0 0,3 6 32 0,-3-1 0 0,3 1-8 0,0 3 8 15,-4 3 0-15,1-7 0 0,0 7 0 0,-4-3 0 16,3 8 26-16,-3-11 5 0,4 9 1 0,-4-4 0 16,0 1-32-16,4-6 0 0,-4-1 0 15,0 4 0-15,-4-9 0 0,4 6 0 0,-3-1 0 0,-1-5 0 16,1-6 0-16,-4 0 0 0,3 6 0 0,-3-6 0 16,0 0-9-16,0 0-5 0,4 6-1 0,-4-6 0 15,0 0-3-15,0 0-1 0,0 0 0 0,0 0 0 16,0 0-45-16,0 0-8 0,0 0-3 0</inkml:trace>
  <inkml:trace contextRef="#ctx0" brushRef="#br0" timeOffset="-182536.338">25897 3933 957 0,'-14'-6'20'0,"7"0"4"0,0 6-24 0,0-3 0 0,0 3 0 0,0-3 0 15,-4 0 19-15,1 0-2 0,-1 0 0 0,1 3 0 16,-1-6 17-16,1 6 3 0,2-5 1 0,-6 5 0 15,4 0 5-15,-1 0 1 0,1 5 0 0,3 1 0 16,-4-6-20-16,0 6-3 0,4 0-1 0,0 3 0 16,0-3-11-16,0 6-9 0,4-1 12 0,-1 1-12 15,1-3 0-15,-1 3 0 0,4 5 0 0,0 1 0 16,0-9 0-16,0 8 0 0,0-5 0 0,0 6 0 16,4-6 8-16,-1 2-8 0,1-2 0 0,-1 0 0 15,1 5 16-15,3-8-4 0,-4 0-1 0,1 0 0 16,3 3 9-16,0-6 1 0,-4-6 1 0,5 5 0 15,-1-5 10-15,0 6 3 0,0-6 0 0,3 0 0 16,-3-6-9-16,4 6-2 0,-1-5 0 0,1-7 0 16,0 6-12-16,-4-6-4 0,3 3 0 0,-3-2 0 15,0-1-8-15,0 0 10 0,0-3-10 0,1-2 10 0,-5 5-10 16,-3 0 10-16,4-5-10 0,-4 2 10 16,-4 9-10-16,4-6 0 0,-3 0 0 0,3 1 0 0,-4 5 0 15,0-3-9-15,1 3 9 0,-1 0-13 0,4 6 1 16,-3-6 1-16,3 6 0 0,-4 0 0 0,4 0 11 15,-7 0 0-15,7 0 0 0,0 0 0 16,0 0 0-16,0 0 0 0,0 0 0 0,0 0 0 0,0 0 0 0,0 0 0 0,0 0 0 16,0 6-8-16,0 0 8 0,0 3-10 0,4 3 10 15,-1-1-10-15,1 1 10 0,3 0 0 0,0-6 0 0,-3 9-8 16,3-4 8-16,0-5 0 0,0 6 0 16,-4-6 0-16,4 6 0 0,0-4 0 0,0 4 0 0,0-6 0 15,-3 0 0-15,0 0-10 0,-4-6 10 0,7 6-10 16,-7-6-50-16,3 6-9 15,-3-6-3-15</inkml:trace>
  <inkml:trace contextRef="#ctx0" brushRef="#br0" timeOffset="-182013.181">26098 4024 1213 0,'0'0'34'0,"0"9"8"0,0 3-34 16,0-1-8-16,0-5 0 0,4 0 0 15,-4 6 21-15,4-6 3 0,-4 8 0 0,3-8 0 0,-3-6-15 0,0 6-9 0,0-6 12 0,4 12-12 16,-1-6 18-16,-3-6-3 0,4 12-1 0,-1-7 0 15,1 1 2-15,3 3 0 0,-7-9 0 0,3 6 0 16,1 0 4-16,-4-6 0 0,3 6 1 0,-3-6 0 16,0 0-1-16,0 0-1 0,4 12 0 0,-4-12 0 15,0 0-2-15,0 0 0 0,0 0 0 0,0 0 0 16,0 0-1-16,0 0-1 0,0 0 0 0,0 0 0 16,0 0 19-16,0 0 4 0,0 0 1 0,0 0 0 15,0 0-11-15,-4-6-3 0,1 0 0 0,-1-6 0 16,1 3-16-16,-4 3-9 0,0-5 10 0,0-1-10 15,0 0 0-15,-4 0 0 0,4 3 0 0,0-2 0 16,3-1 0-16,1 6 0 0,-4-6 0 0,3 1 0 16,1-1 0-16,3 9 0 0,-4-9 0 0,4 6-10 15,0 0 10-15,0 0 0 0,0-5 0 0,-3 2-8 16,3 0 8-16,0 0 0 0,0 3 0 0,0-5-8 16,0 11 8-16,0 0 0 0,0-6 0 0,0 6 0 15,0 0 0-15,0 0-13 0,3-6 5 0,4 6 8 16,0-6-37-16,0 6 0 0,4 0 0 0,-1 0 0 15,1 6-19-15,3 0-4 0,4 0-1 0,-1-6 0 16,-2 11-35-16,-1-11-6 0,3 6-2 0</inkml:trace>
  <inkml:trace contextRef="#ctx0" brushRef="#br0" timeOffset="-181559.417">26430 4000 1265 0,'0'0'36'0,"0"0"8"0,0 0-36 0,-3 0-8 0,3 0 0 0,-7 6 0 16,7-6 47-16,-11 0 7 0,4 0 2 0,-4 0 0 15,11 0-29-15,-7 0-6 0,0 0-1 0,-3 0 0 16,3 0-11-16,-1 0-9 0,-2 6 12 0,3-6-12 16,7 0 14-16,-7 0-4 0,7 0-1 0,-11 0 0 15,11 0 3-15,0 0 0 0,0 0 0 0,-7 6 0 16,7-6-12-16,0 0 0 0,-7 6 0 0,7-6 0 16,-7 9 0-16,4 3-11 0,3-1 11 0,-4 1-8 15,4-6 8-15,0 6 0 0,4 2 0 0,-4-2 0 16,3 0 0-16,-3 0 0 0,7-1 0 0,-3 1 0 15,3-3 10-15,-4 3-2 0,4 5-8 0,4-11 12 16,-4 0 1-16,3 0 0 0,1-3 0 0,0 0 0 16,3 0-1-16,-4-3-1 0,4 0 0 0,-3-3 0 15,0 0-3-15,-4 0 0 0,0-3 0 0,3 0 0 16,-3 0-8-16,4 1 0 0,3-7 0 0,0 6 0 16,-3-3-38-16,3 3-10 0,-4 0-1 0,1 0-1 15,0 1-114-15,-1-7-22 0,-3 6-5 0</inkml:trace>
  <inkml:trace contextRef="#ctx0" brushRef="#br0" timeOffset="-180827.238">26543 3592 1219 0,'0'0'52'16,"-4"3"-42"-1,4 3 21-15,-3-1 4 0,3 1 1 0,0 6 0 16,0-6-6-16,0-6-1 0,0 6 0 0,3 6 0 16,-3-6-18-16,4-4-11 0,-4 4 12 0,4 6-12 15,-1 0 8-15,-3 0-8 0,4-1 0 0,-1 4 0 0,1-3 0 16,-1 0 0-16,1 5 0 0,-1-5 0 16,-3-3 8-16,4 8-8 0,-4 1 0 0,3 0 0 15,-3 2 0-15,4 4 0 0,-1-1 0 0,1-2 0 16,-1 2 0-16,1-2 0 0,-1-3 0 0,-3 5 0 15,4-5 15-15,-1-3-4 0,-3 2-1 0,4-5 0 16,0 0 10-16,-4-1 3 0,3 4 0 0,1-9 0 0,-1 0-10 0,1 0-1 16,-1 6-1-16,-3-12 0 0,0 0 0 0,0 0 0 0,0 0 0 15,0 0 0-15,0 0 37 0,0 0 8 0,0 0 2 16,-3-12 0-16,-1 6-19 0,1 0-4 0,-1-6-1 16,1 3 0-16,-1-2-19 0,4 5-4 0,-4-6-1 15,1 6 0-15,-1-6-10 0,1 1 0 0,-1 2-10 0,1 3 10 16,-1 0-14-16,1 0 3 0,-1 0 1 0,1 0 0 15,3 6 2-15,-4-5 0 0,4-1 0 0,0 6 0 16,0 0 8-16,0 0-12 0,0 0 12 0,0-9-12 16,0 9 12-16,0 0-10 0,0 0 10 0,4-3-10 15,3 0 1-15,-4 0 0 0,4 0 0 0,0 3 0 16,0 3-3-16,1 0 0 0,2 0 0 0,1 3 0 16,-4 0 12-16,3 5 0 0,1-5-9 0,-4 6 9 15,4-6 0-15,-4 6 0 0,3 2 0 0,-3-2 0 16,0 0 0-16,-3 0-11 0,3 2 11 0,-4-2-8 15,1 6 8-15,3-1 0 0,-3-2 8 0,-1 3-8 16,1-6 12-16,-1-1-3 0,-3-5 0 0,0-6 0 16,4 6-9-16,-4 0 0 0,0 0 0 0,0-6 0 15,0 0 0-15,0 0 0 0,0 0 0 0,0 0 0 16,0 0-36-16,0 0-8 0,0 0-3 0,0 0 0 16,0 0-101-16,0 0-20 0,0 0-4 0</inkml:trace>
  <inkml:trace contextRef="#ctx0" brushRef="#br0" timeOffset="-180178.9">26846 3956 1060 0,'0'0'22'0,"0"0"5"0,0 0-27 0,-3 6 0 0,-1 3 0 0,1 0 0 15,-1 0 50-15,1 2 5 0,-1-5 1 0,1 0 0 16,3 0-16-16,0-6-4 0,0 6 0 0,0 0 0 16,3 3-14-16,1-3-3 0,-1-1-1 0,1 1 0 15,3 0-7-15,-4-6-2 0,4 6 0 0,-3-6 0 16,-4 0 11-16,7 6 3 0,0-6 0 0,0 0 0 15,0 0-5-15,4 0-1 0,-1-6 0 0,4 6 0 16,-3 0-9-16,3-6-8 0,0 6 12 0,-3 0-12 16,3-6 8-16,-3 0-8 0,3 1 0 0,0-4 0 15,-4 3 0-15,1 6 0 0,0-6 8 0,-1 0-8 16,-3 0 0-16,0 6 0 0,0-6 0 0,0 0 0 16,0 6 0-16,-3-11 0 0,-1 11 8 0,1-6-8 0,-4 6 0 15,0 0 0-15,0 0 0 0,-4-3 0 0,4-6-8 16,-3 6 8-16,-1-9-13 0,1 6 5 15,-4-5 8-15,0 5-13 0,0-6 5 0,-4 3 8 16,1 3 0-16,-1-5 0 0,-3 5 0 0,-4 0 0 0,4 0-24 16,-4 0 4-16,-3 6 0 0,7-6 0 0,0 6 9 0,0 6 3 0,7-6 0 15,-4 6 0-15,1 0 8 0,3 0 0 16,0 5 0-16,0-2 0 0,-1 0 0 0,5 0 0 16,-4 3 0-16,7-6 0 0,0 11 0 0,0-8 0 15,0 9 0-15,3-7 0 0,1 7 0 0,-1-6 0 0,1 3 0 16,0 2 0-16,-1-5 0 0,1 0 0 0,3-1 0 0,-4 4 0 15,4-9 0-15,0 6 0 0,4 5 0 0,-1-11 0 16,5 6 0-16,-5-3 0 0,4 3 0 0,0-1 0 16,1 1 0-16,-1-6 0 0,0 3 0 0,3 3 0 15,-3-12 0-15,1 5 0 0,2-10-8 0,1 5 8 16,-4 0 0-16,4 0 0 0,-1 0 0 0,1 0 0 16,0 0-20-16,-4 5 0 0,0-5 1 0,0 0 0 15,0 0-23-15,-3 0-5 0,-1 0-1 0</inkml:trace>
  <inkml:trace contextRef="#ctx0" brushRef="#br0" timeOffset="-145003.979">27711 3933 694 0,'0'0'20'0,"0"0"4"0,0 0-24 0,0 0 0 0,0 0 0 0,0 0 0 15,0 0 60-15,0 0 7 0,0 0 1 0,0 0 1 16,0 0-13-16,0 0-4 0,0 0 0 0,0 0 0 16,-4-6-16-16,4 6-3 0,0 0-1 0,0 0 0 15,0 0 4-15,-7-6 0 0,4 0 0 0,-1 3 0 16,4 3 3-16,0 0 1 0,0 0 0 0,0 0 0 16,0 0-20-16,0 0-3 0,-3-6-1 0,3 6 0 15,0 0-16-15,0 0 0 0,0 0 0 0,0 0 0 16,-4 6 0-16,0 3 0 0,1-3 0 0,3 6 0 15,0-6 10-15,0 11-2 0,0-11 0 0,0 3 0 16,0 3-8-16,0-1 0 0,0 1 0 0,0-6 0 0,-4 0 8 0,4 0 0 16,0 0 0-16,0 3 0 0,0 2 10 0,0-11 2 15,0 0 0-15,0 0 0 16,0 0-1-16,0 0 0 0,0 0 0 0,0 0 0 16,4 6-6-16,-4-6-1 0,3 6 0 0,1 0 0 15,0-6 2-15,3 6 0 0,-4 0 0 0,4-6 0 16,0 0-14-16,4 0 11 0,-4 6-11 0,3-6 10 15,-2 0-10-15,-1 0 0 0,3 0 0 0,-3 0 8 16,4 0-8-16,-1-6 8 0,1 6-8 0,0 0 8 16,-1-6-8-16,-3 6 0 0,0-6 0 0,0 0 0 15,0 0 10-15,-3 0-10 0,-1-5 12 0,1 2-12 16,-1 3 11-16,-3-6-11 0,4 6 10 0,-1-6-10 16,1 1 0-16,0 2 0 0,-1 0 0 0,1 0 0 15,-1 3 0-15,-3-11-8 0,0 11-1 0,0-6 0 0,-3 3-9 16,3 3-2-16,0 0 0 0,-4-5 0 15,4 5-17-15,-3-6-4 0,3 0-1 0,-4-2 0 16,0 8 9-16,4 0 1 0,-7-6 1 0,7 6 0 16,0 6-50-16,0-12-11 0,0 12-1 0</inkml:trace>
  <inkml:trace contextRef="#ctx0" brushRef="#br0" timeOffset="-144373.602">27982 3918 998 0,'0'0'20'0,"0"0"7"0,0 0-27 0,0 0 0 0,0 0 0 0,0 0 0 15,0 0 60-15,0 0 6 0,0 0 2 0,0 0 0 0,0 0-7 0,0 0-1 0,0 0 0 0,0 0 0 16,0 9-38-16,0-9-8 0,-3 6-2 0,-1 0 0 16,4 0-12-16,0 5 0 0,-3 1 0 15,3-3 0-15,0 3 0 0,-4-1 0 0,1-5 0 0,-1 6 0 16,4 0 0-16,-3-6 0 0,-1 3 0 0,1-4 0 15,3 1 0-15,0-6 0 0,0 0 0 0,0 0 0 16,0 0 12-16,0 0-1 0,0 0 0 0,0 0 0 31,0 0 8-31,0 0 1 0,0 0 1 0,0 0 0 0,0 0-10 0,0 0-3 0,0 0 0 0,0 0 0 16,0 0-8-16,0 0 0 0,3-6 0 0,1 1 0 16,-1-1 0-16,4 0 8 0,-3-3-8 0,-1 3 8 15,1 0-8-15,-1 0 0 0,4-5 0 0,-3-1 0 16,3 3 0-16,-3 3 0 0,3 6 0 0,-4-6 0 15,1 0 0-15,-1-5 0 0,1 5 0 0,-1 0-11 0,1 6 11 16,-1 0 0-16,1-6 0 0,-1 0 0 0,-3 6 0 0,0 0 0 16,4 6 0-16,3-6 0 0,-4 0-8 0,4 6 0 15,-3 0 0-15,3 0 0 0,-3-1 8 16,3 1 0-16,-4 0 0 0,1 3 0 0,-1-3 0 0,1 0 0 16,-1 0 0-16,1 5 0 0,-1 1 0 0,1-6 0 15,-4 6 0-15,3-6 0 0,-3 8 0 0,0-2 11 16,-3 0-3-16,3 0 0 0,0 2-8 0,-4-2 0 15,4 0-10-15,-3 0 10 16,3-1 0-16,0-11 0 0,0 0 0 0,-4 6 10 16,4-6-126-16,0 0-26 0</inkml:trace>
  <inkml:trace contextRef="#ctx0" brushRef="#br0" timeOffset="-143188.321">28716 3839 998 0,'-10'-6'20'0,"10"6"7"0,-4-6-27 0,0 0 0 0,4 6 0 0,-3 0 0 16,3 0 0-16,0 0 0 0,0 0-14 0,0 0 5 16,0 0-3-16,-7 0 0 0,0 6 0 0,3 0 0 15,-3 6-16-15,4-7-3 16,-1 10-1-16,4-9 0 0,-3 6 52 0,3 0 9 0,0-1 3 0,0-5 0 15,0 9 7-15,0-9 1 0,0 6 1 0,-4-1 0 16,4-5-3-16,-3 3-1 0,3-9 0 0,0 9 0 16,0 0 4-16,-4 2 1 0,4-5 0 0,-3 0 0 15,3 6-12-15,0-12-2 0,-4 6-1 0,4-6 0 16,0 6-19-16,0-6-8 0,0 9 8 0,0-9-8 16,0 0 0-16,-4 11 0 0,4-11 0 0,0 0 0 0,0 0 0 0,0 0 0 15,0 0 9-15,0 0-9 16,0 0 12-16,0 0-1 0,0 0-1 0,0 0 0 0,0 0 2 0,0 0 1 15,0 0 0-15,0 0 0 16,4-6-13-16,0 1 0 0,-4-7 0 0,3 3-10 16,1-3-2-16,-1 0-1 0,1 1 0 0,-1-4 0 15,4 3-3-15,-3-5-1 0,3 5 0 0,0-3 0 0,-4 3 17 0,1-5 0 0,3 5-8 0,-3 6 8 32,-1-6 0-32,1 3 0 0,-4 9 0 0,0 0 0 0,7 0 0 0,-4 9-10 15,4-9 10-15,-3 6-8 0,3 0-4 0,0 0 0 0,-4 6 0 16,1-1 0-16,-1 7 12 0,-3-3 0 0,4 8 0 15,-4-5 0-15,4 3 0 0,-4 2 0 0,0-5 0 16,0 2 0-16,0-2 8 0,0 2 3 0,3-2 1 0,-3 0 0 16,0-1-12-16,-3-8 8 0,3 0-8 0,0 0 8 15,0-9 6-15,0 0 1 0,0 0 0 0,0 0 0 16,0 0 16-16,0 0 3 0,0 0 1 0,0 0 0 16,3-6-17-16,1 0-3 0,-1-3-1 0,1-2 0 15,-1-1-14-15,1 0 0 0,-1 6 0 0,-3-9 0 16,4 4 0-16,-1 5 0 0,4 0 0 0,-3 0 0 15,-1-6 0-15,1 6 0 0,-4 1 0 0,3-7 0 16,1 9 0-16,-4-3 0 0,0 0-9 0,3-6 9 16,-3 12 0-16,0 0 0 0,0 0 0 0,0 0 0 0,0-6 0 0,0 6 0 15,0 0 0-15,0 0 0 16,4-5 0-16,-4 5 0 0,4-6 0 0,-4 6 0 0,0 0 0 0,0 0-9 16,0 0 9-16,0 0 0 15,0 0-8-15,0 0 8 0,0 0-8 0,0 0 8 16,0 0-11-16,0 0 11 0,0 0-13 0,0 0 5 15,3 0 0-15,1 11 0 0,-1 1 0 0,4-6 0 0,-3 6 8 0,-1-6 0 16,-3 8 0-16,4-2 0 16,-4-6 8-16,0 6 3 0,0 0 1 0,0-1 0 15,3-2-12-15,-3-3 0 0,4 6 0 0,-4-12 8 16,0 6-8-16,0 0-17 0,0-6 4 0,3 5 1 0,1 1 12 0,-4-6 16 16,3 6-3-16,1-3-1 15,3 3-60-15,0 0-13 0,0-6-3 0</inkml:trace>
  <inkml:trace contextRef="#ctx0" brushRef="#br0" timeOffset="-142898.382">29005 3945 699 0,'0'0'29'0,"0"0"-29"16,0 11 80-16,-3 1 11 0,3-9 1 0,0 6 1 16,0-9-26-16,0 9-6 0,0 2-1 0,0-5 0 15,-4 6-35-15,4-6-7 0,0 3-2 0,0 8 0 16,-3-5 2-16,3-6 0 0,0 6 0 0,-4 2 0 15,4 4-32-15,-3-12-6 0,3 6-2 0</inkml:trace>
  <inkml:trace contextRef="#ctx0" brushRef="#br0" timeOffset="-142707.778">29002 3721 1029 0,'-11'-12'21'0,"11"12"6"0,0 0-27 0,0 0 0 16,0 0 0-16</inkml:trace>
  <inkml:trace contextRef="#ctx0" brushRef="#br0" timeOffset="-142256.731">29249 3850 1212 0,'0'0'25'0,"0"0"6"0,-7 0-31 16,0 9 0-16,7-9 0 0,-7 0 0 0,0 0 72 0,-4 0 9 0,4 0 2 0,0 0 0 15,-4 0-10-15,4 0-1 0,0 0-1 16,-3 0 0-16,3 6-47 0,7-6-8 0,-11 0-3 0,4 6 0 15,0 0-13-15,0 0 0 0,0 0 0 0,0 0 0 16,0 5 0-16,0-8 0 0,3 6 0 0,1 0 0 16,-1 3 0-16,0-1 0 0,1 1 0 0,-1-6-10 15,4 3 10 1,0 3 0-16,4-1 0 0,-4-5 0 0,3 0 0 0,-3-6 0 0,0 6 0 0,4 0-8 16,0 0 8-16,3 3 0 15,-4-3 0-15,1-1 0 0,-1 1 0 0,4 0 0 16,0 0 0-16,0-6 0 0,0 6 0 0,0 0 0 0,0 0 0 0,4 0 0 15,-4-1 0-15,0 1 0 0,0-3 0 16,4 3-8-16,-4 0-33 16,0-6-7-16,4 6 0 0</inkml:trace>
  <inkml:trace contextRef="#ctx0" brushRef="#br0" timeOffset="-141711.69">29362 3977 858 0,'0'0'36'15,"0"0"-28"-15,0 12 23 0,0-12 5 0,3 6 0 0,-3-1 1 16,4 1 15-16,-4 6 4 0,3-6 0 0,1 0 0 16,-1-3-4-16,1 3 0 0,-1 5 0 0,-3-5 0 15,0-6-36-15,4 6-8 0,3 0-8 0,-4 0 11 16,-3-6 0-16,4 6 0 0,-4-6 0 0,0 0 0 16,0 6-3-16,0-6 0 0,0 0 0 0,0 0 0 15,0 0-8-15,0 0 8 0,0 0-8 0,0 0 8 16,0 0-8-16,0 0 0 0,0 0 0 0,0 0 8 15,0 0-8-15,0 0-14 0,0 0 3 0,-7 0 1 16,3-6 10-16,1 0-12 0,-1 6 12 0,1-6-12 16,3 0 12-16,0 6 0 0,-4-6 8 0,4 0-8 15,-3 6 14-15,3 0-2 0,0-11 0 0,0 5 0 16,3 3-4-16,-3-3-8 0,0 0 11 0,4 0-11 16,-4 0 12-16,0 6-4 0,3-6 0 0,-3 1-8 15,4-1 12-15,-1-6-12 0,-3 3 12 0,4-3-12 16,-1 1 0-16,5-1 0 0,-5-3 0 0,1 3 0 15,3-5 0-15,-4 5 0 0,1 6 0 0,-1-6 0 16,1-2 0-16,-1 2 0 0,-3 6 0 0,4-6 0 16,-1 6 0-16,1 0 0 0,-4 6 0 0,0 0 0 15,0 0 0-15,0 0-14 0,7 0 4 0,-7 0 1 16,7 0-51-16,4 0-11 0,-4 12-1 0</inkml:trace>
  <inkml:trace contextRef="#ctx0" brushRef="#br0" timeOffset="-141142.677">29686 3912 988 0,'0'0'41'0,"-10"0"-33"15,10 0 67-15,-7 0 13 0,0-3 2 0,7 3 1 16,-8 0-23-16,1 0-5 0,7 0-1 0,0 0 0 16,-10 0-24-16,6 0-5 0,4 0-1 0,-10 3 0 15,10-3-24-15,-7 6-8 0,3-3 0 0,-3 9 0 16,4-6 0-16,-4 0 0 0,3 5 0 0,0-5 0 15,4 3 0-15,-3 0 0 0,3 0 0 0,0 2 0 16,0 1 0-16,0 0 0 0,0-6 0 0,3 3 0 16,1 2 0-16,0 1 0 0,-1-6 10 0,1 6-10 15,-1-6 10-15,1 5-10 0,3-5 12 0,-4 3-12 16,1-3 0-16,-1 0 0 0,1 0 0 0,-1 0 0 16,-3-6 8-16,7 6 0 0,-3-6 1 0,-1 0 0 15,1-6 12-15,-1 0 3 0,1 0 0 0,0 0 0 16,-1 0-7-16,1-3-1 0,3 0 0 0,-4-5 0 15,1 8-8-15,-1-6-8 0,1 0 9 0,-4-2-9 16,3 8 8-16,-3-6-8 0,4 6 0 0,-4-6 0 0,0 1 0 16,3-1 8-16,1 3-8 0,-4-3 0 0,3 1 0 0,-3-1 0 15,4 6 0-15,-4-3 0 0,0 0 0 0,0 6 0 0,0-8-10 16,0 5 10 0,0 6-32-16,0-6-2 0,0 6 0 0,0-6 0 15,0 0-36-15,0 0-7 0,0 0-2 0,0-8 0 0,0 14-5 16,-4-6-2-16,4 0 0 0,0 0 0 15,-3 0 12-15,3 6 2 0,0-6 1 0,0 6 0 0,0 0 18 16,0 0 3-16,0 0 1 0</inkml:trace>
  <inkml:trace contextRef="#ctx0" brushRef="#br0" timeOffset="-140004.769">29933 3971 712 0,'0'0'20'0,"0"0"5"15,0 0-25-15,0 0 0 0,0 0 0 0,0 0 0 16,0 0 48-16,0 0 5 0,0 0 1 0,0 0 0 15,0 0-10-15,0 0-3 0,0 0 0 0,0 0 0 16,0 9 0-16,0 0 0 0,0 2 0 0,0 1 0 0,-3-6 7 0,3 6 2 16,0-6 0-16,-4 3 0 0,4 2-12 0,0 1-2 0,-3 0-1 0,3 5 0 15,0-2-9-15,0 3-2 0,0 5 0 0,0-2 0 16,0 2 6-16,0-5 1 0,3 3 0 0,-3 2 0 16,0-2-7-16,4 2-2 0,-4 1 0 0,0-4 0 15,3 4 2-15,1-1 1 0,-1-2 0 0,1 2 0 16,-4-5-1-16,3 0 0 0,1-4 0 0,-4-2 0 15,3 0-12-15,1 0-2 0,-4-6-1 0,3-1 0 16,1 4-9-16,-4-9 10 0,0 0-10 16,0 0 10-16,0 6-10 0,0-6 0 15,0 0 0-15,0 0 0 0,0 0 12 0,0 0-2 0,0 0-1 0,0 0 0 16,0 0-1-16,0 0 0 0,0-6 0 0,-4 0 0 16,1-2 0-16,3 2 0 0,-4-12 0 0,1 12 0 15,3-6-8-15,-4-2 0 0,4-4 0 0,-3 6 0 16,3 1-11-16,-4-7-1 0,4 3 0 0,0 3 0 15,-3-11-6-15,3 5-2 0,0-2 0 0,-4-4 0 16,4 4-1-16,-3-4-1 0,3 1 0 0,-4-4 0 16,4 4 5-16,4-4 1 0,-4-2 0 0,3 11 0 15,-3-8 16-15,4 2-12 0,-1-5 12 0,-3 8-10 16,4 4 10-16,-1-4 0 0,4 3 0 0,-3 7-8 16,-1-1 8-16,1 6-10 0,3-3 10 0,-3 3-10 15,3 3-6-15,-7 3 0 0,7 0-1 0,0 0 0 16,0 3-3-16,-4 0-1 0,8 3 0 0,-4 0 0 15,0 0-2-15,0 0 0 0,-3 0 0 0,3-1 0 16,0 1 8-16,-4 0 2 0,4 0 0 0,-3 3 0 0,-1-3 13 16,4 0 0-16,-3 5 0 0,-1 1-9 15,-3 0 9-15,4-6 0 0,-4 3 0 0,0 8 0 16,0-5 0-16,-4-6 0 0,4 6 0 0,-3-1 0 0,3-2 0 0,-4 3 0 0,-3-6 0 16,4 0 0-16,3-6 0 0,-7 6 8 15,0 0-8-15,0-1 0 0,-4-5 12 0,4 0-3 16,-4 6 0-16,4-6 0 0,-3 0-9 0,3 0 12 0,-4-6-12 15,1 6 12-15,2 0-12 0,-2-5 0 0,3 5 0 0,-4-6 8 32,4 0-60-32,0 0-12 0,0 0-2 0</inkml:trace>
  <inkml:trace contextRef="#ctx0" brushRef="#br0" timeOffset="-139313.225">30173 3412 1071 0,'0'0'30'0,"0"0"7"0,0 0-29 16,0 0-8-16,0 0 0 0,0 0 0 0,0 0 38 16,-3 9 6-16,-5 3 2 0,1 0 0 0,4 5-16 0,-1-5-3 0,4 9-1 0,-3-4 0 15,-1 7 4-15,4 2 1 0,0 4 0 0,0 2 0 16,0-2-11-16,0 2-3 0,4-3 0 0,-1 4 0 31,1 2-7-31,-1-3-2 0,1-2 0 0,-1 2 0 0,1-3 0 16,0 4 0-16,-1-4 0 0,1-8 0 0,-1 8-8 0,-3-8 0 0,4 2 0 0,-1 1 0 15,1 2 8-15,-4-8 0 0,0 5 0 0,3-8 0 16,-3 3 0-16,4-1-8 0,-1-5 12 0,-3-6-4 16,4 9 0-16,-4-15-8 0,0 0 12 0,0 0-4 15,0 0 15-15,0 0 2 0,0 0 1 0,0 0 0 16,0 0 4-16,0-12 1 0,-4 6 0 0,4 3 0 15,0-9-21-15,0 1-10 0,0-1 10 0,0-3-10 16,0 3-10-16,0-11-8 0,0 5-2 0,4 0 0 16,-4-2-11-16,0 8-2 0,3-11-1 15,-3 8 0-15,4 3 3 0,-1 0 1 0,4 1 0 16,-3-1 0-16,0 6 5 0,3-3 1 0,-4 9 0 0,1-6 0 16,-4 6 6-16,0 0 2 0,0 0 0 0,7 0 0 15,-4 6-8-15,4 0-2 0,0-3 0 0,0 6 0 16,0 0-11-16,-3 2-3 0,3 1 0 0,-3 0 0 15,-1-6 27-15,1 9 5 0,-1-4 8 0,1 1-13 16,-4 0 30-16,3 0 7 0,-3-1 0 0,4-2 1 16,-4 3 9-16,3 0 2 0,-3-1 0 0,4-5 0 0,-4 3-11 0,3-3-1 15,-3 6-1-15,0-12 0 0,0 6-11 0,0-6-3 16,0 6 0-16,0 5 0 0,0-11-9 0,0 6-11 0,0-6 3 16,4 6 0-1,-4 3-36-15,3 3-6 0,-3-12-2 0</inkml:trace>
  <inkml:trace contextRef="#ctx0" brushRef="#br0" timeOffset="-138713.768">30466 3968 996 0,'0'0'28'16,"0"0"7"-16,0 0-35 0,0 0 0 0,0 0 0 0,0 0 0 16,0 0 48-16,0 0 4 0,-7 0 0 0,7 0 0 15,-7 0-31-15,7 0-5 0,-7-6-2 0,7 6 0 16,-7 6-3-16,0-6-1 0,0 6 0 0,3-3 0 15,-3 3 2-15,0 0 0 0,3 5 0 0,1-5 0 16,-1 0 11-16,1 6 2 0,-1-6 1 0,4 3 0 16,-3 8-2-16,-1-5-1 0,4 0 0 0,0 0 0 0,0 2-5 15,0-2-1-15,0 6 0 0,0-1 0 0,4-8 0 16,-1 9 0-16,1-6 0 0,-1-1 0 0,4 1-6 16,-3-6-2-16,3 0 0 0,0 3 0 0,0-4-9 15,-3 1 12-15,3 0-12 0,0-6 12 0,-4 6-3 0,4-6 0 16,0 0 0-16,0 0 0 0,-3 0 3 0,3 0 1 15,-3 0 0-15,3-6 0 0,0 0 1 0,0-5 0 0,0-4 0 16,-4 3 0-16,4 0-14 0,0-5 9 16,-3 2-9-16,-1 3 8 0,5 6-8 0,-5-11-9 15,-3 11 9-15,4-6-13 0,-4 0-2 0,0 4 0 0,0-4 0 0,0 6 0 16,-4-6-1-16,4 6 0 0,0-5 0 0,-3-1 0 31,-1 3-8-31,0 3-1 0,1-6-1 0,-1 6 0 0,-3-5-34 16,0 2-6-16,0 0-2 0,0 6 0 0,0-3-4 0,-3 0 0 15,-1 0-1-15,4 1 0 0,-4 5 49 0,4 0 11 0,0 0 1 0,0 0 1 16,0 5 11-16,0 1 0 0,0 6 0 0,3-9 0 16,1 6 0-16,-1 0 0 0,1 2 0 0,-1 1 0 15,4 0 10-15,-3 0-2 0,3 2-8 0,0-2 12 16,0 0-12-16,0 0-15 0,3-1 3 0</inkml:trace>
  <inkml:trace contextRef="#ctx0" brushRef="#br0" timeOffset="-138038.405">30628 3956 1272 0,'0'0'36'0,"0"0"8"0,0 0-35 0,0 0-9 0,-3 12 0 0,-1-9 0 15,1 6 51-15,-1 0 8 0,1 2 1 0,-1 1 1 16,4-6-45-16,0-6-16 0,-4 12 9 0,1-6-9 15,3 8 9-15,0-8-9 0,0-6 10 0,0 12-10 16,-4-6 14-16,4 6-3 0,0-4-1 0,0-8 0 16,-3 9 4-16,3-9 1 0,0 0 0 0,3 9 0 15,-3-3 1-15,0-6 1 0,-3 12 0 0,3-12 0 16,0 12-6-16,0-12-2 0,-4 11 0 0,4-11 0 16,-3 6-9-16,-1 3 8 0,4-9-8 0,0 12 8 15,0-12-8-15,0 0 0 0,0 0 0 0,0 0 0 16,0 0 0-16,0 0 18 0,0 0-3 0,0 0-1 15,-3-6 23-15,-1-3 5 0,1 3 1 0,3 0 0 16,0-5-13-16,0-1-2 0,0 6-1 0,0-6 0 16,3 0-17-16,-3-2-10 0,0 2 12 0,4 6-12 15,-1-6 0-15,-3 1-11 0,4-1 0 0,-1 3 0 0,1-3 3 0,-1 0 0 16,1 1 0-16,-1 2 0 0,5 3-2 0,-5 0 0 16,1 0 0-16,3 0 0 0,-7 6 10 15,3 0-8-15,-3 0 8 0,7-6-8 0,0 6-7 16,-7 0-1-16,4 6 0 0,3-6 0 0,0 6-2 0,-4-6-1 15,4 6 0-15,-3-3 0 16,0 3 9-16,3 0 2 0,-4 0 0 0,1 5 0 0,-4-5 8 0,3 0 0 0,-3 6 0 16,0-6 0-16,4 9 0 15,-4-4 0-15,3 1 0 0,-3-6 0 0,0 6 0 0,0-12 0 16,4 8 0-16,-4 1 0 0,0 0 0 0,3 3 0 16,-3 0 8-16,0-1-8 0,0-5 0 0,0 6 0 0,0-3 0 0,0 3 0 15,0-12 0-15,0 6-13 0,0-6 1 0,0 0 1 16,0 0-21-1,0 0-5-15,0 0-1 0</inkml:trace>
  <inkml:trace contextRef="#ctx0" brushRef="#br0" timeOffset="-137288.18">30836 3977 893 0,'0'0'37'16,"0"0"-29"-16,0 0 70 0,0 0 14 0,0 0 4 0,0 0 0 16,0 0-55-16,0 0-10 0,0 0-3 0,0 0 0 15,0 0-28-15,0 0 0 0,0 0-13 0,0 0 4 16,0 0 9-16,0 12 0 0,0-12 0 0,0 0 0 16,4 11 0-16,3-5 8 0,-7-6-8 0,3 0 11 15,4 6-11-15,1 0 0 0,-5-6 0 0,4 0 0 16,0 6 0-16,-7-6 0 0,7 0 0 0,-3 0 0 15,3 6 0-15,0-6 0 0,0 0 0 0,-7 0 8 16,7 3-8-16,-4-6 8 0,5 3-8 0,-1 0 8 16,-7 0 7-16,3-6 1 0,4 6 0 0,-3-6 0 15,-1 6 13-15,1-6 3 0,-1 0 1 0,-3 0 0 16,4 1-5-16,-4 5-2 0,0-6 0 0,3-3 0 16,-3 6-14-16,0-3-2 0,0 3-1 0,0-3 0 15,0 0-9-15,0-5-12 0,-3-1 2 0,-1 6 1 16,1-3-23-16,3 3-5 0,0 0-1 0,-4 0 0 15,1 1-10-15,-1-1-3 0,-3 0 0 0,4 0 0 16,-4 0-5-16,-1 0 0 0,1 0-1 0,-3 6 0 16,3 0 22-16,0 0 5 0,0 0 1 15,-4 6 0-15,4 0 29 0,0 0-9 0,0-6 9 0,0 12 0 16,0-6 20-16,0 5 8 0,0-5 3 0,0 9 0 16,0-3 16-16,0-1 3 0,0 1 1 0,-1 0 0 0,1 3-17 15,4 2-3-15,-4 1-1 0,3-9 0 0,1 8 2 16,-1 1 1-16,4-6 0 0,-3 0 0 0,3-1-11 15,0 4-2-15,0-3-1 0,0 5 0 0,3-11 7 0,1 3 2 16,-4 3 0-16,3-6 0 0,4 6-2 16,-3-1 0-16,-1-5 0 0,1 0 0 15,3 3-5-15,0 3-1 0,0-7 0 0,0 1 0 0,0 0-9 0,0-6-3 0,0-6 0 16,0 6 0-16,0 0-8 0,0 0 0 0,1 0 0 16,-1 0 0-16,0 0 0 0,3 0 0 0,-3 0 0 0,0 0 0 31,4-6-56-31,-1 6-14 0,1 0-2 0,-4 0-1 0,0 0-117 15,0 0-23-15,0 0-5 0,0 0-1 0</inkml:trace>
  <inkml:trace contextRef="#ctx0" brushRef="#br0" timeOffset="-80868.807">19255 6826 1074 0,'0'0'30'0,"0"0"8"0,0 0-30 0,0 0-8 0,0 0 0 0,0 0 0 15,0 0 61-15,0 0 11 0,0 0 3 0,0 0 0 16,-7 0-12-16,-1 3-3 0,1-3 0 0,7 0 0 15,0 0-36-15,0 0-7 0,0 0-1 0,0 0-1 16,0 0-15-16,0 0 0 0,0 0 0 0,0 0 0 16,0 0-15-16,0 5-5 0,0-5-2 0,0 0 0 15,0 0 22-15,0 0 0 0,0 0 0 0,0 0 0 16,0 6 0-16,4 6 0 0,-4-12 0 0,0 0 0 16,0 0 0-16,0 0 0 0,0 0 0 0,0 0 0 15,0 0 13-15,0 0 7 0,0 0 2 0,0 0 0 16,0 0-35-16,0 0-7 0,0 0-2 0,0 0 0 15,0 0 69-15,0 0 13 0,0 0 4 0,0 0 0 16,-7 0-103-16,3 0-20 0,-3 6-4 0,0-6-1 16,0 0 52-16,0 0 12 0,0 0 0 0,0 0 0 15,0 0 0-15,-4 6 0 0,4 0 9 0,-3-6-9 16,-1 6 0-16,4-1 0 0,-3 1 0 0,-1-3 0 16,0 6 0-16,4 0 0 0,0 9 0 0,-3-7 0 15,3 1 0-15,0-6-8 0,3 6 8 0,-3-3 0 16,3 2 0-16,-3 1 0 0,4 0 0 0,-1-6 0 15,1 0 0-15,3 2 0 0,0-8 0 0,0 12 0 0,0-12 0 16,0 6 0-16,0-6 0 0,0 0 0 0,0 6 48 0,0-6 12 16,3 6 4-16,-3-6 0 0,0 0-52 0,4 6-12 0,-4-6 0 15,7 0 0-15,-4 6 0 0,5-6 0 16,-1-6 0-16,0 6 0 0,0 0 0 0,3 0 0 0,-3 0 0 16,0 6 0-16,4-6 30 0,0 2 3 0,-1 1 1 0,-3 0 0 15,4 3-26 1,-1 6-8-16,1-6 0 0,0 6 0 0,-4-6 8 0,3-1-8 0,1 1 0 15,-4 0 0-15,3 3 0 0,-3-3-12 16,4-6 1-16,0 6 1 0,-4-6-21 0,0 6-4 0,3-6-1 0,1 0 0 16,-1 0-40-16,1 0-8 15,3 0-1-15</inkml:trace>
  <inkml:trace contextRef="#ctx0" brushRef="#br0" timeOffset="-80159.497">19533 6893 1094 0,'0'0'23'0,"0"0"5"0,-7 0-28 15,7 0 0-15,-7 0 0 0,7 0 0 0,-7 0 56 0,7 0 7 0,-7 3 1 0,0 0 0 16,0 0-5-16,0 9-1 0,3-6 0 0,-3 0 0 15,4-1-42-15,-4 1-8 0,3 0-8 0,1 0 12 16,-4 0-4-16,3 3-8 0,1-3 12 0,-4 5-4 16,3-5-8-16,4 6-9 0,-4 0 9 0,1-6-13 15,3 2 13-15,-4 4 15 0,4 0-3 0,-3 0-1 16,3 2-11-16,0-2-16 0,0 6 4 0,0 0 1 16,0-7 39-16,0-5 7 0,0 9 1 0,0-9 1 15,0-6-8-15,0 0-1 0,0 0-1 0,0 0 0 16,3 6-27-16,4-1 0 0,-3 7 0 0,0-6 0 15,3 0 0-15,0 0 0 0,-4-3 0 0,4 3 0 16,0-3 35-16,0 5 1 0,0-8 1 0,4 6 0 16,0-6-26-16,-1 6-11 0,-3-6 8 0,4 0-8 15,3-6 24-15,-4 6-1 0,1 0 0 0,0-6 0 16,-1 6-23-16,1-8-16 0,-1 2 2 0,-3 0 1 0,4-6 13 0,-4 6 0 16,4-6 0-16,-8 1 10 15,4-1-10-15,-3-3 0 0,-1-2 0 0,1 5 0 16,-4-9-17-16,3 10 1 0,-3-1 0 0,0-6 0 15,-3 6-23-15,-1 4-4 0,-3-1-1 0,0 6 0 16,0-9 15-16,0 6 2 0,-3 0 1 0,-1-5 0 0,0 5 8 0,-3 0 2 16,4-6 0-16,-4 9 0 0,-1-3 16 0,1 6 0 15,0 6 0-15,-3-6 0 0,2 6 9 0,-2 3 6 0,3-6 1 16,0 6 0-16,3 2-8 0,0-5-8 0,4 12 11 16,-3-12-11-16,6 5 8 0,-3-2-8 0,4 3 0 0,-1-6 0 15,4-6 0-15,0 0 0 0,0 0 0 0,0 0 0 16,7 0-18-16,0 6-4 0,4 0-1 0</inkml:trace>
  <inkml:trace contextRef="#ctx0" brushRef="#br0" timeOffset="-79305.584">19724 6987 877 0,'0'0'18'0,"0"0"5"0,0 0-23 16,0 6 0-16,0-6 0 0,0 0 0 0,0 6 43 0,0 6 4 0,0-6 1 0,0 2 0 15,0-8 4-15,0 6 2 16,0 0 0-16,3 6 0 0,-3-6-11 0,4 6-3 0,-4-6 0 0,0 5 0 16,3 4 2-16,-3-3 0 15,4 0 0-15,-4-1 0 0,3-2-33 0,-3 3-9 0,0-12 0 0,0 12 0 16,0-7 36-16,0 1 2 0,0-6 1 0,0 0 0 15,0 0-12-15,0 0-3 0,0 0 0 0,0 0 0 16,0 0 10-16,0 0 2 0,0 0 0 0,0 0 0 16,0 0-6-16,0 0-1 0,0 0 0 0,0 0 0 15,0-6-29-15,4 1 0 0,-1-7 0 0,1-3 0 16,0 3 0-16,-1 1 0 0,1-1 0 0,-1 0 0 16,1 3 0-16,-1 3 0 0,1 1 0 0,-1-1 0 15,1 0 0-15,-1 0 0 0,1 0 0 0,-4 6 0 16,0 0 0-16,0 0 0 0,0 0 0 0,0 0 0 15,3 0 0-15,4 6 0 0,0 0 0 0,1 0 0 16,-5 0 0-16,4-1 0 0,-3 1 0 0,-1 3 0 16,1 3 0-16,-1-6 0 0,1 0 0 0,-1 0 0 15,-3-6 0-15,0 0 0 0,0 5 0 0,0-5 0 16,0 0 0-16,0 0 0 0,0 0 0 0,0 0 0 16,0 0 0-16,0 0 0 0,0 0 0 0,0 0 0 15,0 0 0-15,0 0 0 0,0 0 0 0,0 0 0 16,0 0 0-16,4 9 0 0,-1 3 0 0,-3 0 0 15,0-12 0-15,0 0 0 0,7 0 0 0,-7 0 0 16,0 0 0-16,0 0 0 0,0 0 0 0,0 0 0 16,0 0 0-16,0 0 0 0,0 0 0 0,4 0 0 0,-1 0 0 0,5 0 0 15,-5 0 0-15,-3 0 0 0,4-6 0 0,-4 6 0 16,0 0 0-16,0 0 0 0,0 0 0 0,0 0 0 16,0 0 0-16,0 0 0 0,3 6 0 0,-3-6 0 0,7 0 0 15,-3 0 0-15,3-6 0 0,-4 6-20 16,-3 0 4-16,0 0 0 0,7-3 16 15,0 0-10-15,0 3 10 0,0 0-8 16,1 3 8-16,-1 6 0 0,3-3 0 0,-3-1 0 0,0 1 0 0,4 0 0 16,-4 0 0-16,0-6 0 0,4 9 0 0,-4-6 0 0,3 0 0 0,-3 3 0 15,4-3-13-15,-4 5-1 0,0-8 0 0,0 6 0 16,0-6-20-16,0 6-4 0,0-6-1 16,0 0 0-16,0 0-13 0,0-6-2 15,4 6-1-15,-4-6 0 0,4-5-7 0,-4 2-2 0,0-3 0 16</inkml:trace>
  <inkml:trace contextRef="#ctx0" brushRef="#br0" timeOffset="-78614.745">20052 6414 1264 0,'-11'0'26'0,"11"0"7"0,-3 6-33 16,-4-6 0-16,7 0 0 0,-4 6 0 15,1 6 51-15,-1-7 3 0,1 1 1 0,-1 3 0 0,4 0-18 0,0 0-3 0,0 8-1 0,0-5 0 16,4 6 21-16,-1 2 4 0,4 4 1 0,-3 8 0 15,3-2-47-15,0 2-12 0,3 3 0 0,1 3 0 16,-4-8 28-16,4 8 3 0,-1-9 1 0,-3 10 0 16,4-13-5-16,-1 9-1 0,1-2 0 0,0-4 0 15,-4 1-16-15,0-4-10 0,0-2 12 0,0-10-12 16,-4 4 0-16,1 0 0 0,3-13 0 0,-7 4 0 16,0-9 44-16,0 0 3 0,0 0 0 0,0 0 0 15,0 0-24-15,0 0-5 0,0 0-1 0,0 0 0 16,0-3 27-16,-4-3 4 0,4 1 2 0,0-7 0 15,-3 0-36-15,3 0-14 0,0 0 11 0,0 4-11 16,3-10 0-16,-3 12 0 0,4-9 0 0,-1 4 0 16,1 5-11-16,0-12 11 0,-1 6-10 0,1 7 10 15,-1-4-12-15,1 3 12 0,3 0-13 0,-4 3 5 16,1 0 8-16,3-3-13 0,-4 0 5 0,1 0 8 16,-1 6-14-16,8 0 5 0,0 0 1 0,-4 0 0 15,3 0-1-15,1 0 0 0,-1 0 0 0,1 0 0 16,-4 6 1-16,4 0 0 0,-1 0 0 0,1 0 0 15,-1 9 8-15,-3-4-10 0,4 1 10 0,-4 6-10 16,0-6 10-16,0 2 0 0,0-2-9 0,0 0 9 16,-3 2 0-16,-4 4 0 0,0 0 0 0,0-1 0 0,0 4-12 15,-4-3 12-15,4-7-10 0,-3 10 10 0,-1-6 0 16,-3-1 0-16,0 4 11 0,0-6-3 0,4-6-16 16,-5 2-4-16,1-5 0 0,0 0 0 15,0 3 12-15,0-6 0 0,0 6 10 0,0-6-10 0,0 0 12 0,0 0-3 16,-4-6-1-16,1 6 0 0,3-9-8 0,-7 3 0 15,3 1-12-15,0-7 12 16,1 0-40-16,-1-6 0 0,4 1 0 0,-3-4 0 16,3 4-136-16,0 2-28 0,0-3-6 0</inkml:trace>
  <inkml:trace contextRef="#ctx0" brushRef="#br0" timeOffset="-78324.607">20528 6993 1155 0,'0'0'48'16,"-3"6"-38"-1,3 9 79-15,-4-6 16 0,4 5 3 0,0-2 1 16,0 0-37-16,0 2-8 0,0-2-2 0,0 6 0 0,0-6-37 0,0 5-7 16,4-2-2-16,-1 3 0 0,-3-7-16 0,4 7-14 0,-1-3 2 15,-3-4 1-15,4 1 11 0,-1 6 0 0,-3-6 0 16,4-4 0 0,-1-2-104-16,-3-6-20 0,7-3-3 0</inkml:trace>
  <inkml:trace contextRef="#ctx0" brushRef="#br0" timeOffset="-78146.771">20489 6690 1264 0,'-10'15'26'16,"6"-9"7"-16,4 0-33 0,-3 6 0 0,3-12 0 0,0 5 0 15,-4 7 15-15,4-12-4 0,0 6-1 0</inkml:trace>
  <inkml:trace contextRef="#ctx0" brushRef="#br0" timeOffset="-77622.532">20676 7090 1592 0,'0'0'67'16,"0"0"-54"-16,0 0 25 0,0 0 5 0,0 0 1 0,0 0 0 16,0 0 0-16,0 0 0 0,0 0 0 0,0 0 0 15,0 0-26-15,0 0-5 0,0 0-1 0,0 0 0 16,0 0-12-16,0 9-10 0,4-3 2 0,-1 0 0 31,4 0-19-31,-3 0-3 0,3-1-1 0,-3-5 0 0,3 6 31 0,0-6 0 0,0 0 0 0,3 0 0 16,-3 0 0-16,-3 0 0 0,3-6 0 0,-7 6 0 15,0 0 0-15,7 6 0 0,-4-6 0 0,-3 0 0 16,0 0 0-16,0 0 0 0,0 0 0 0,0 0 0 16,4-6 0-16,-4 1 0 0,0-1 0 0,0 0 0 15,-4 0-13-15,4-6 3 0,-3 6 1 0,-1 0 0 16,-3 0 9-16,0 4 12 0,4-4-2 0,-4 0-1 15,3-6-9-15,-3 12 0 0,7 0 0 0,-7-6 0 16,4 0 0-16,-4 6-12 0,-1 0 2 0,1 6 1 16,0-6 9-16,7 0 12 0,-7 0-2 0,0 6-1 15,4-6-9-15,-4 12 0 0,3-6 0 0,1 0 0 16,-1-1 11-16,1 1 0 0,-1 3 0 0,1 3 0 16,3 0-11-16,0-6 0 0,0 5-10 0,0-2 10 15,3 9-11-15,1-7 11 0,-1 1-12 0,1 6 12 16,3-6 0-16,-4 2 0 0,4 4 8 0,-3-3-8 15,3-4 0-15,0 1 0 0,0 0-8 0,0 0 8 16,4-6 0-16,-1 2 0 0,4 1 0 0,-3 0 0 16,6-3-58-16,-6-6-5 0,7 0-1 0</inkml:trace>
  <inkml:trace contextRef="#ctx0" brushRef="#br0" timeOffset="-77169.773">20951 7037 1212 0,'-3'6'25'0,"-1"6"6"0,1 0-31 0,-1-4 0 0,1 1 0 0,-1 6 0 16,1-3 59-16,3 0 5 0,0 2 2 0,-4-2 0 16,4 6-18-16,0-7-3 0,0 1-1 0,0-3 0 15,0 0-20-15,0 0-5 0,0-9-1 0,0 5 0 16,0-5-8-16,0 0-2 0,4 6 0 0,-4-6 0 15,0 0 1-15,0 0 0 0,0 0 0 0,0 0 0 16,0 0-9-16,7 0 10 0,0-6-10 0,-4-2 10 16,1 2 1-16,-4-3 0 0,3 0 0 0,1 3 0 15,-4 0-27-15,4-5-6 0,-1 11-1 0,-3-6 0 16,0-3 23-16,4 0-11 0,-4 6 11 0,0 3-8 16,3-6-1-16,-3 0 0 0,0 6 0 0,0 0 0 15,0 0 9-15,0 0 0 0,0 0 0 0,0 0 0 16,7-5 0-16,-7 5-15 0,4 0 3 0,-4 0 0 15,7 0 12-15,0 0 0 0,-4 5-10 0,4-5 10 16,-3 6 0-16,3-6 0 0,-4 0 0 0,5 3 0 16,-5 3 0-16,4 6 0 0,0-6 0 0,0 5 0 15,-3 1 0-15,-1 0 0 0,4 0 0 0,-3 2 0 0,-1 4 0 16,4 0 0-16,-3 2 0 0,0 4 0 0,-1-4-11 16,-3 10 3-16,4-7 0 0,-4-2 0 0,3 2 8 15,-3 1-13-15,0-3 5 0,0 2 8 16,0-5-53-16,4-9-3 0,-4 2-1 0</inkml:trace>
  <inkml:trace contextRef="#ctx0" brushRef="#br0" timeOffset="-76209.658">21872 7140 1094 0,'0'0'23'0,"0"0"5"0,0 0-28 0,0 0 0 0,-7-3 0 0,0 0 0 15,4-3 108-15,-8 1 17 0,4 5 3 0,0-6 1 16,-4 0-54-16,1 0-11 0,-4-6-3 0,3 9 0 16,-3 0-42-16,0 3-9 0,0 0-2 0,0 0 0 15,-1 0-8-15,5 0 0 0,-4 0 0 0,3 3 0 16,-3 6 0-16,4-3-11 0,-5 6 11 0,1-6-8 16,4 5 8-16,-1-2 0 0,1 9 0 0,-1-7-8 15,0 7 8-15,4 0 0 0,0 2 0 0,4 4 0 16,-4-7 0-16,3 10 0 0,1-9 0 0,3-1 0 15,0 4 0-15,0-4 0 0,0-11 0 0,3 9 0 16,1-6 0-16,3 0 0 0,-4-3 0 0,4-1 0 16,0-5 0-16,4 0 0 0,0-5 0 0,3-7 0 15,0 0 34-15,3-3 2 0,1 4 1 0,3-13 0 16,-3-8-18-16,3-12-4 0,4 2-1 0,3-13 0 0,-7 5-14 16,4-6 0-16,-1-6 8 0,-2 6-8 15,-1 0-21-15,-4 3-7 0,-2-2-2 0,-1-4 0 16,-4 6-2-16,1 3 0 0,-8 0 0 0,1-6 0 0,-1 12 17 0,-3 3 3 0,-3-3 1 15,-4 3 0-15,0 14 11 0,0-5 0 0,-4 8 0 16,-3 1-8-16,3 8 8 0,-3-3 0 16,0 7 0-16,0 5 0 0,-4 0 0 15,4 6 0-15,4 6-9 0,-4 5 9 0,0 1-15 16,-1 9 2-16,5-4 0 0,-4 10 0 0,3 8 4 0,4-2 1 0,-3 8 0 16,6 3 0-16,0 0 8 0,1 6 0 0,3 3 8 0,3 3-8 15,-3-1 10-15,4-5-2 0,3 6-8 16,0-3 12-16,0 0-4 0,0 0-8 0,4-3 11 0,-1 0-11 15,1 0 12-15,-4-6-4 0,0-3 0 0,0 3-8 16,0-14 14-16,-3-4-4 0,3-2-1 0,-7-13 0 16,3 7 2-16,1-9 0 0,-4-9 0 15,0 0 0-15,0 0-2 0,0 0 0 0,0 0 0 16,0 0 0-16,0 0-31 0,0 0-6 0,0 0-2 0</inkml:trace>
  <inkml:trace contextRef="#ctx0" brushRef="#br0" timeOffset="-75604.754">21967 7140 1594 0,'0'0'45'0,"-7"9"10"0,7-9-44 0,-3 3-11 0,3-3 0 0,-7 9 0 15,7-9 36-15,-7 0 4 0,7 0 2 0,0 0 0 16,-4 6-19-16,4-6-4 0,-3 5-1 0,3-5 0 15,0 12-8-15,0-6-2 0,0 0 0 0,0 0 0 16,3 0-18-16,1 0-4 0,-1 2-1 0,4-8 0 16,0 6 30-16,0-6 5 0,1 6 2 0,-1-6 0 15,3 0-12-15,1 0-2 0,-1-6-8 0,1 6 12 16,-1-6-3-16,1 6-1 0,3-8 0 0,-3 2 0 16,3 0 0-16,-4-6-8 0,-2 6 12 0,2-6-4 15,-3 7-8-15,0-13-14 0,0 6 3 0,-3-2 1 16,-1 2-19-16,-3 0-4 0,0-3-1 0,-3 6 0 15,-1 1-44-15,1-4-9 0,-1 0-1 0,1 6-1 16,-4-3 40-16,3 4 8 0,1-4 1 0,-4 6 1 16,-1-3 29-16,-2 0 10 0,-1 6 0 0,1 0-9 15,3 0 45-15,-4 0 8 0,0 6 3 0,4 0 0 16,-3 0-13-16,3 2-2 0,-4 4-1 0,4 0 0 16,0 6-13-16,4-4-2 0,-4 10-1 0,3-6 0 0,0-1 4 15,-3 4 1-15,4-4 0 0,-1 1 0 0,4-3-8 16,0 2 0-16,0 1-1 0,0-6 0 15,4-1 2-15,-1 4 1 0,1-3 0 0,-1 0 0 0,5 2-14 16,-1 1 0-16,0 0 8 0,0-3-8 16,3-1 0-16,1 7 0 0,-1-3 0 0,5 2 0 15,-5-5-63-15,1 3-5 0,3-6-2 0</inkml:trace>
  <inkml:trace contextRef="#ctx0" brushRef="#br0" timeOffset="-74674.034">22472 7214 608 0,'0'0'25'0,"0"0"-25"16,0 0 76-16,0 0 11 0,0 0 1 0,0 0 1 15,0 0-15-15,0 0-3 0,0 0-1 0,0 8 0 16,0-8-21-16,3 6-4 0,1 0-1 0,-4 0 0 16,4 6-16-16,-1-6-4 0,4 0-1 0,-3 8 0 15,3 4 5-15,3 0 2 0,-3-4 0 0,4 10 0 16,-4-1-30-16,4 10 0 0,-1-4 0 0,-3-2 0 16,4 8 57-16,-4-9 6 0,3 4 1 0,-3-1 0 15,-3-2-52-15,0-10-12 0,-1-5 0 0,-3 3 0 16,0 2 39-16,0-5 5 0,0 3 0 0,0-1 1 15,-3 1-21-15,-1-3-5 0,4 0-1 0,-4-4 0 16,-3-2-18-16,7-6 0 0,-3-3 0 0,-4 3 0 16,0-3 49-16,0-5 3 0,0 8 1 0,0-6 0 15,0-6-34-15,-1 6-7 0,1-9-2 0,0 1 0 16,0 5-10-16,0 3-11 0,0 0 3 0,4-6 0 16,-1-2 0-16,1 2 0 0,3-6 0 0,-4 1 0 15,4-4 20-15,0-2 4 0,0 5 0 0,-3-9 1 16,3 10-37-16,0-13-7 0,0 10-1 0,0-4-1 15,0-2 29-15,0-4 0 0,0 7 0 0,0-9 0 16,3-4 0-16,1 10 0 0,-1-9 0 0,1 2 0 16,-1 1-34-16,1 3-1 0,3-7 0 0,-4 10 0 15,1-4 35-15,3 10 0 0,0-10 0 0,0 13 0 0,0-4 0 16,-3 4 0-16,-1-1 0 0,1 6 0 0,-1 3 0 0,1 3 0 16,-4 6 0-16,0 0 0 0,7 0 0 0,0 0-8 0,-4 6 8 15,4 3 0-15,-3 3 0 0,-1 6 0 0,5-1 0 16,-5 4 0-16,1 8 0 0,-1-2 0 15,1 2 0-15,-1 6 0 0,-3 4 0 0,4-7 0 0,-8-3 0 16,4 9 0-16,-3-8 0 0,-1-7 0 0,1 4 0 0,-1-7 0 16,-3-2 0-16,3-6 0 0,-3 0 0 0,4-7 0 15,-4 1 0-15,7-6 0 16,-11 0 0-16,4-6 0 0,-3 1 0 0,-1-7 0 16,0 6 0-16,1-12 0 0,-1 9-13 0,1-2-3 0,-1-7 0 0,-3-3 0 15,3 10-74-15,4-13-15 16,-3 7-3-16</inkml:trace>
  <inkml:trace contextRef="#ctx0" brushRef="#br0" timeOffset="-74138.687">22740 6999 1067 0,'-11'6'45'0,"4"0"-36"15,-3-3 70-15,-1 3 13 0,4-3 4 0,-3 2 0 16,10-5-46-16,0 0-9 0,0 0-1 0,0 0-1 16,0 0 4-16,0 0 1 0,0 0 0 0,-4 9 0 15,4-9-31-15,-3 6-5 0,3-6-8 0,0 6 11 16,0 6-11-16,7-6 0 0,0-6-12 0,3 6 12 15,1-6 0-15,-1 2 0 0,1 1 0 0,0 3 0 16,-1-6 0-16,1 0 0 0,3 0 14 16,-7 0-4-16,3-6-10 0,1 3 0 0,-4-5 0 0,4 2 8 15,-4 0 0-15,0 0 0 0,-4 0 0 0,4 0 0 32,-3-6-33-32,-4 4-7 0,3 2-2 0,-3-12 0 0,-3 12-6 0,-1-5-2 15,1 2 0-15,-4-3 0 0,0 6 8 0,0-6 2 0,0 6 0 0,0 1 0 16,-4-7 32-16,0 6 0 0,-3 3 0 0,0 0 0 15,0 3 19-15,4 3-3 0,-1 0 0 0,-3 9 0 16,3-6-44-16,1 5-8 0,3 4-3 0,-4 3 0 16,4-1 39-16,0 7 0 0,0-4 0 0,3 10 0 15,1-10 44-15,3 10 16 0,0-13 3 0,0 10 1 16,0-10-52-16,3 1-12 0,1 3 0 0,3-4 0 16,-4 1 0-16,5-3 0 0,-1-1 0 0,0 1 0 15,3-3 54-15,-3 0 8 0,4-7 2 0,-1-2 0 0,-3 3-52 16,4-6-12-16,0 3 0 0,-1-3 0 0,1 0 0 15,3-3 0-15,0-3 0 0,0 3 0 16,0-8-43-16,4-1-11 0,0-9-2 0</inkml:trace>
  <inkml:trace contextRef="#ctx0" brushRef="#br0" timeOffset="-73665.983">22906 7028 1212 0,'0'0'25'0,"-4"9"6"0,4-3-31 0,0 6 0 0,-3 0 0 0,3-4 0 16,3 4 38-16,-3 0 2 0,4 0 0 0,-1 0 0 16,1-1-3-16,-1 4 0 0,1-3 0 0,0-1 0 15,-1 1-8-15,1 3-1 0,-4-6-1 0,3 0 0 16,1 2 2-16,-4-5 1 0,3 6 0 0,1-6 0 15,-4 3-3-15,0-9-1 0,0 0 0 0,3 6 0 16,-3-6-26-16,0 0 0 0,0 0 8 0,0 0-8 16,0 0 33-16,0 0 5 0,0 0 1 0,0 0 0 15,0 0-12-15,0 0-3 0,0 0 0 0,0 0 0 16,0 0-24-16,0 0 0 0,-3-6 8 0,3 6-8 16,-4-3 0-16,4 3 0 0,0-6 0 0,-3 0 0 15,-1-6 0-15,4 6 0 0,-3 0 0 0,-1-5 0 16,4 2 0-16,-3-3 0 0,3 0 0 0,-4 1 0 15,0-13 0-15,1 9 0 0,-1-2 0 0,1-7 0 16,-1 10 0-16,4-10 0 0,0 3 0 0,0 4 0 16,4-1 0-16,-4 1 0 0,3-7 0 0,-3 9 0 0,4-2 0 15,-1 5 0-15,1 0 0 0,0 3 0 0,3 3 0 0,3 1 0 16,1-1 0-16,-1 0 0 0,4 0-8 0,-3 6-4 16,3 0-1-16,0 6 0 15,-3 0-38-15,-1 0-7 0,1-1-2 0,3 1 0 0,-3 0-47 16,3 0-9-16,0 3-3 0</inkml:trace>
  <inkml:trace contextRef="#ctx0" brushRef="#br0" timeOffset="-73149.968">23329 6967 1572 0,'-7'-3'32'0,"4"-6"9"16,-4 9-33-16,-1-3-8 0,5 3 0 0,-4 0 0 15,7 0 55-15,-7 0 9 0,7 0 1 0,-11 0 1 16,1 3-53-16,-4 3-13 0,3-3 0 0,-3 0 0 16,7 6 0-16,0-4 0 0,0 1 0 0,3 6 0 15,-3 0 0-15,4-3 0 0,-1 2 0 0,1 7 0 0,-1-6 0 16,1 2 0-16,3-2 0 0,0 6 0 0,0-18 0 15,0 12 0-15,0-12 0 0,0 0 0 0,0 0 15 0,0 6 0 0,0-6 0 0,0 0 0 16,0 0-4-16,0 0-1 0,0 0 0 0,0 0 0 16,0 0 3-16,7 5 1 0,-4 1 0 0,-3-6 0 31,7 0-2-31,-3 0-1 0,-1-6 0 0,4 6 0 16,-3 0-11-16,-1 0 0 0,4 0 0 0,0 0 0 0,-3-5 0 0,-4 5 0 0,7 0 0 0,-3 0 0 15,3 0 0-15,0 5 0 0,0 1 0 0,0-3-11 16,0 3 11-16,0 6-10 0,0-6 10 15,0 5-10-15,0-5 10 0,-3 6 0 16,-1 0 0-16,-3 0-8 0,4 2 8 0,-4-8 0 16,-4 12 8-16,4-9-8 0,0 2 0 0,-3 1 9 0,-1 0-9 0,0 0 0 15,1-6 12-15,-1-1-4 0,1-2 0 16,-1 3-8-16,-3 3 15 0,4-6-4 16,-4 3-1-16,0-6 0 0,-4 0-2 0,4 6 0 0,-7-6 0 0,3-6 0 15,1 6-8-15,-4-9 8 0,0 0-8 0,-1 3 8 16,5 3-8-16,-1 3-17 0,1-5 4 0,-1 5 1 15,4 0-41 1,4-6-8-16,3 6-2 0</inkml:trace>
  <inkml:trace contextRef="#ctx0" brushRef="#br0" timeOffset="-72590.533">23506 7184 1549 0,'-7'0'44'0,"-4"0"9"0,4 0-42 16,0 0-11-16,3 0 0 0,-3 0 0 0,0 0 54 0,0 0 9 0,0 0 1 0,-3 0 1 15,2 0 14-15,1 6 2 0,7-6 1 0,-7 0 0 16,0 6-55-16,0-3-11 0,4 6-3 0,-4-3 0 31,3 2-35-31,-3-2-7 0,4 0-2 0,-1 6 0 0,0-6 31 0,4 6 0 0,0-4 0 0,0 4 0 16,4 0 0-16,-4 0 0 0,4-1 0 0,-4-5 0 16,3 6 0-16,4-3 0 0,-3 3 0 0,3-6 0 15,0-1 11-15,0 1 8 0,0-6 1 0,3 6 1 16,-2-6-33-16,-1-6-8 0,3 6 0 15,-3 0-1-15,4-6 48 0,-1 1 9 0,1-1 3 0,0 0 0 16,-1-6-31-16,1-3-8 0,-4 4 0 0,-4 5 0 16,4-6 8-16,-3 0 0 0,-1 0 0 0,-3 4 0 15,0 2-8-15,4-6 11 0,-4 0-11 0,0 6 12 16,-4 0-12-16,4-2 0 0,-3 2-12 0,3 6 12 16,-4-6-45-16,-3 3-2 15,4 0 0-15,-4-3 0 0,-4 6 34 0,1 0 13 0,2 0-11 0,-6 0 11 16,4 0-16-16,-4 0 4 0,0 6 0 0,-1 0 0 15,1 0 12-15,0 0-9 0,0 2 9 0,0-2-8 16,0 0 8-16,3 12-8 0,1-9 8 0,3-1-8 16,0 1-25-16,0 3-5 0,3 0-1 0,0-6 0 15,4 0 39-15,0 2 0 0,4-2 0 0,0 3 0 16,-1-6-157-16,4 3-24 0</inkml:trace>
  <inkml:trace contextRef="#ctx0" brushRef="#br0" timeOffset="-72099.688">23664 7134 1337 0,'-14'3'28'0,"14"-3"6"0,0 0-34 0,0 0 0 0,-7 3 0 0,7-3 0 15,0 0 58-15,0 0 5 0,0 0 1 0,0 0 0 16,0 0 0-16,0 0 0 0,4 9 0 0,-4 3 0 16,0-1-52-16,0-5-12 0,3 6 0 0,-3 3 0 15,0-3 0-15,0-1 0 0,0 7 0 0,4-6 0 16,-4-3 0-16,0 2 0 0,0 7 0 0,0-12 0 16,3 6 0-16,-3-7 0 0,0-5 0 0,0 0 0 15,0 0 32-15,0 0 3 0,0 0 1 0,0 0 0 16,0 0-16-16,0 0-2 0,0 0-1 0,0 0 0 15,4-11-9-15,-1 5-8 0,1 0 9 0,-1-6-9 16,1 0 0-16,-1 4 0 0,1 2-13 0,3-6 4 16,-7 6-6-16,4 0-1 0,-4 6 0 0,7-6 0 0,-7 6 2 0,3-11 0 15,1 8 0-15,-4 3 0 0,0 0 6 0,0 0 8 0,0 0-13 0,0 0 5 16,0 0 8-16,7-6-13 0,-7 6 5 0,0 0 8 16,0 0-15-16,7 3 5 0,-4 3 1 0,1-1 0 15,-1 7 9 1,1-6 0-16,-1 6 0 0,1-3 0 0,-1-1 0 15,1 7 0-15,0-3 0 0,-1 0 8 0,1-1 4 0,-1-2 0 16,1 3 1-16,-1 0 0 0,1-6-13 0,-1 5 0 0,1-5 8 16,-1 6-8-16,-3-3 0 0,4 3 0 0,-1-6 0 0,-3-6 0 31,0 0-60-31,4 0-19 0</inkml:trace>
  <inkml:trace contextRef="#ctx0" brushRef="#br0" timeOffset="-71588.781">23880 7217 1121 0,'0'0'47'16,"0"5"-38"-1,3 1 38-15,-3 6 7 0,0 0 2 0,4-6 0 16,-4 3 3-16,0-1 1 0,3 7 0 0,-3 3 0 0,0-7-20 0,0-2-3 16,0 9-1-16,0-6 0 0,0-1-16 0,0 4-3 15,0-3-1-15,0 6 0 16,0-13 0-16,0 7 0 0,0 0 0 0,0-9 0 0,0-3-16 0,0 0 0 16,0 0 0-16,0 0 0 15,0 0 58-15,0 0 5 0,0 0 1 0,0-9 0 0,0-3 0 0,0 1 0 0,0-4 0 16,4 0 0-16,-4 0-52 0,0-2-12 0,3-7 0 15,1 4 0-15,-4 2 0 0,3-3-18 0,-3 10 4 16,4-7 1-16,-1 0 13 0,1 4 0 0,-1 2 0 0,1 0-9 16,-4 6 19-16,3 0 4 0,1 1 1 15,-4 5 0-15,3-6-15 0,1 0 0 16,0 0 0-16,3-3 0 0,-4 6-18 16,1 0-6-16,-1 3-2 0,4 0 0 0,-3-6-10 15,3 6-1-15,0 0-1 0,0 0 0 0,0 6 38 0,0 0 0 0,4 15 0 0,-1-10 0 16,-3 1 0-16,0 6 10 0,4 2 1 0,-8 4 0 15,1-9-11-15,-1 2 0 0,-6 7 0 0,3-7 0 16,0-5 0-16,0 9 0 0,0-4 0 0,3 1 0 16,-3-6 0-16,0 3 0 0,4-10 0 0,-4 7 0 15,0-6-20-15,0-6-7 0,0 0-1 0,0 0 0 16,0 0-66-16,0 0-14 0,3 6-2 0</inkml:trace>
  <inkml:trace contextRef="#ctx0" brushRef="#br0" timeOffset="-70565.579">24232 7261 1257 0,'-3'-3'26'0,"3"3"6"0,0 0-32 0,0 0 0 0,0 0 0 0,0 0 0 16,0 0 74-16,0 0 8 0,0 0 2 0,0 0 0 15,0 0-49-15,0 0-10 0,0 0-1 0,0 0-1 16,0 0-23-16,0 0 0 0,0 0 0 0,-4 6-8 16,8-1-8-16,-4 1-2 0,3 3 0 0,4-3 0 15,-3 0 18-15,3 0 0 0,0 0 0 0,0 0 0 16,4-1 0-16,-4-5 0 0,3 3 0 0,-3-3 0 16,4 0 0-16,-4 0 0 0,0-3 0 0,0 3 0 15,0-5 0-15,0-1 0 0,-3 0 0 0,3-6 0 16,-4 0 29-16,4 6 10 0,-3-2 1 0,-1 2 1 15,-3 0-27-15,0-6-6 0,0 6 0 0,0-6-8 16,0 4 0-16,-3 2 0 0,3-3-15 0,-4 0 5 16,1 9-33-16,-4-6-6 0,0 0-2 0,0 6 0 15,-4 0 13-15,4 0 2 0,-4 0 1 0,4 0 0 16,-3 0 15-16,-1 12 2 0,-3-6 1 0,4 3 0 16,-1 0 49-16,0 5 9 0,-3-8 3 0,4 12 0 0,3-3-20 0,-4 2-3 15,4 1-1-15,0-1 0 0,0-5 20 0,0 9 3 0,3-4 1 16,1-2 0-16,-1 0-20 0,4 0-3 15,-3-10-1-15,3 7 0 0,3 0-3 0,-3-3-1 0,0 0 0 16,4-1 0-16,3 4-25 0,-4-6-6 16,4-6-1-16,4 6 0 0,-4 0 64 0,4 0 13 0,-1 0 3 0,1-3 0 15,-1-1-64 1,1 1-20-16,3-3 0 0,0 0 0 0,0 0 20 16,0-3 0-16,0 3 0 0,1-2 0 15,2-1-144-15,-3 0-21 0,0 0-5 0</inkml:trace>
  <inkml:trace contextRef="#ctx0" brushRef="#br0" timeOffset="-69818.623">24582 7172 1337 0,'0'0'28'0,"0"0"6"16,-11 0-34-16,4 6 0 0,0 0 0 0,7-6 0 0,0 0 58 0,0 0 5 16,0 0 1-16,0 0 0 15,0 0 0-15,0 0 0 0,0 0 0 0,0 0 0 16,0 0-52-16,-7 0-12 0,0 6 0 0,7-6 0 15,-7 0 0-15,7 0 0 0,0 0 0 0,-7 12 0 0,3-6 0 16,-3 0 0-16,4 2 0 0,-1-2 0 0,0 6 0 0,1 0 0 0,-4-6 0 0,3 3 0 16,1-1 0-16,-1 1 0 0,4 3 0 0,0-12 0 15,-3 12 0-15,3-12 0 0,0 0 0 0,0 6 0 16,0-6 0-16,0 5 0 0,0-5 0 0,0 9 0 16,0-9 0-16,0 0 0 0,0 9 0 0,0-9 0 15,0 0 0-15,0 0 0 0,0 0 0 0,0 0 0 16,0 0 0-16,0 0 0 0,0 0 0 0,0 0 0 15,0 0 0-15,0 0 0 0,0 0 0 0,7 3 0 16,-7-3 32-16,3 6 3 16,1 0 1-16,-4-6 0 0,3 0-27 0,-3 0-9 0,7 0 0 0,-7 0 9 15,8 6-9-15,-1-6 8 0,-4 6-8 0,-3-6 8 16,7 0-8-16,-7 0 0 0,0 0 0 0,4 5-11 16,-1 1 11-16,-3-6 0 0,7 0 0 0,0 0-8 15,-7 0 28-15,7 6 5 0,0-3 2 0,-3 0 0 16,-1 3-27-16,5 0 0 0,-8-3 0 0,3 3 0 15,-3-6 0-15,4 6 0 0,-4-6 0 0,0 0 0 16,3 5-9-16,1 1-7 0,-1 6-2 0,-3-12 0 16,0 0 18-16,0 0 8 0,0 0-8 0,0 6 12 15,0-6-12-15,4 9 8 0,-4-3-8 0,0-6 0 16,0 0 9-16,0 6-9 0,0-6 8 0,0 0-8 16,-4 11 8-16,1-5-8 0,3 6 8 0,0-12-8 0,-4 6 0 15,-3 0 0-15,7-6 0 0,-3 6 0 0,-5 2 56 0,1 4 7 16,0-6 1-16,0 0 0 15,7-6-103-15,0 0-20 0,0 0-4 0,-7 6-1 0,0-6 52 0,-3 6 12 16,3-6 0-16,-8 6 0 0,8-6 25 0,-3 0 8 16,-1 0 2-16,4-6 0 0,0 6-35 0,-3 0 0 15,3-6 0-15,-1 6 0 16,8 0-21-16,-3 0-11 0,3 0-3 0,0 0 0 16,0 0-23-16,0 0-5 0,0 0-1 0,0 0 0 15,0 0-116-15,0 0-23 0,0 0-5 0</inkml:trace>
  <inkml:trace contextRef="#ctx0" brushRef="#br0" timeOffset="-61905.43">25220 7267 552 0,'0'0'16'0,"0"-6"3"0,0 3-19 0,0-9 0 0,0 6 0 0,0 0 0 15,0-6 41-15,0 7 5 0,0-1 1 0,-3-3 0 16,3 6-4-16,0 3-1 0,0 0 0 0,0 0 0 16,0 0 7-16,0 0 2 0,0 0 0 0,0 0 0 15,0-9-51-15,0 9 0 0,0 0 0 0,0 0-12 16,0 0 12-16,0 0 8 0,0 0 0 0,0 0-8 16,0 0 30-16,0 0-1 0,0 0 0 0,0 0 0 15,-4 6-10-15,1-3-3 0,-1 0 0 0,4-3 0 16,0 0 13-16,0 0 3 0,0 0 0 0,0 0 0 15,0 0 7-15,-4 6 1 0,4-6 1 0,0 0 0 0,0 0-25 16,0 0-4-16,0 0-2 0,0 6 0 0,0-6 33 0,0 8 6 0,0-8 2 16,0 6 0-16,4 6-32 0,-4-6-7 0,4 6 0 0,-1-6-1 15,1-1-11-15,-1 4 0 0,-3-3 0 0,4 6 8 16,-1 0-8-16,-3-6 0 0,4 2 0 0,-1 1 0 16,1 6 0-16,-4-9 0 0,3 6 0 0,1-1 0 15,-4 1 33-15,3 0 5 0,-3-3 1 0,4 2 0 16,-4-11-25-16,0 6-5 0,3 6-1 15,-3-12 0-15,0 0 3 0,0 6 0 16,0-6 0-16,0 0 0 0,0 0-11 0,0 0 12 0,0 0-12 0,0 0 12 16,0 0 7-16,0 0 1 0,0 0 1 0,0 0 0 15,0 0-13-15,0 0-8 0,0 0 10 0,0 0-10 16,0 0 0-16,0 0 0 0,0 0 0 0,0 0 0 16,0 0 0-16,0 0 0 0,0 0 0 0,0 0 0 15,0 0-22-15,0 0-1 0,0 0 0 0,0 0 0 0,0 0 23 16,0 0 0-16,11 0 0 0,0-6 0 0,-8-6 29 15,4 6 11-15,-7-5 1 0,4-7 1 0,-1 3-28 0,1-2-6 16,-8-1 0-16,8-3-8 0,-1 4 19 0,-3-7-3 16,4 10-1-16,-4 2 0 15,0-6-15-15,3 1 0 0,-3 2 0 0,4 3 0 16,-1 0 0-16,-3 6 0 0,4 1 0 0,-4 5 0 16,0 0 0-16,3 0 0 0,-3 0 0 0,0 0 0 15,7-6-48-15,-7 6-13 0,0 0-3 0,0 0 0 16,0 0-8-16,0 0-3 0,7 0 0 0,1 0 0 15,-1 0-34-15,-4-6-7 0,8 3-2 0</inkml:trace>
  <inkml:trace contextRef="#ctx0" brushRef="#br0" timeOffset="-61253.9">25580 7284 1267 0,'0'0'28'15,"-4"-6"5"-15,-3 3 2 0,4 0 1 0,3 3-36 0,-4-5 0 0,-3-1 0 0,4 3 0 16,-4-3 58-16,3 0 5 0,-3 6 1 0,7 0 0 16,-3-6 0-16,-5 0 0 0,1 6 0 0,7 0 0 15,-3 6-52-15,3-6-12 0,-4 6 0 0,-3 0 0 16,4 0-48-16,-1 3-13 0,1-1-3 0,-1 7 0 0,1 3 52 0,-1-7 12 16,-3-2 0-16,7 3 0 15,-3 0 0-15,-1 5 0 0,4 1 0 0,-3-3 0 0,3-3 0 0,0-1 0 16,0 1 0-16,0 3 0 0,0-1 0 0,0 7 0 15,3-9 0-15,1-3 0 0,-4 8 0 0,3-5 0 16,-3-6 0-16,4 6 0 0,-1-6 0 0,1-1 0 16,3 4 0-16,-7-9 0 0,0 0 48 0,0 0 13 15,0 0 3-15,10 3 0 0,-10-3-52 0,0 0-12 0,11 3 0 16,-4-6 0-16,4-9 0 0,-1 7 0 16,1-1 0-16,-1-6 0 0,-3 0 0 0,4-5 0 15,-1 2 0-15,-2 3 0 0,-1-6 0 0,0 1 0 0,0 2 0 0,-4-8 0 16,1 5 0-16,-1 3 0 0,-3-2 0 0,0-1 0 15,0 0-8-15,-3 4-5 0,-1 2-1 0,1 0 0 16,-1-3 22-16,1 7 5 0,-4-1 1 0,0-3 0 31,-4 6-62-31,4 0-13 0,0 0-3 0,-4 6 0 0,1 0 52 0,3 0 12 0,-4 0 0 16,0 0 0-16,1 6 9 0,-4-6 5 0,3 6 1 16,1 0 0-16,-4 0-15 0,3 3 0 0,4-3 0 15,-4 5 0-15,4 1 0 0,0 0-10 0,4-6 2 0,-4 0 0 16,7-6 8-16,0 5 0 0,-4 4 0 0,4-9 0 0,0 0-22 15,7 9-2-15,-3 0-1 0,6-3 0 16,-3 0-119-16,4 0-24 0,17 5-5 0,-10-11-1 0</inkml:trace>
  <inkml:trace contextRef="#ctx0" brushRef="#br0" timeOffset="-60680.361">25820 7352 806 0,'0'0'17'0,"0"6"4"0,0 0 1 0,0 5 2 0,0 1-24 0,-4 0 0 0,4-3 0 0,-3 2 0 16,-1 1 56-16,1 0 6 0,3 0 2 0,-4 2 0 15,4 4-16-15,0-6-2 0,-3 0-1 0,3 2 0 16,-4-2-21-16,4-6-4 0,-3 6 0 0,3-6-1 16,0-6 36-16,0 0 7 0,0 0 2 0,0 0 0 15,0 0 0-15,0 0 0 0,0 0 0 0,0 0 0 16,0 0 0-16,0 0 0 0,0-6 0 0,-4 0 0 15,8 0-52-15,-4 0-12 0,0-6 0 0,3-2 0 16,-3 2 0-16,4 6 0 0,-4-6 0 0,0 0 0 16,3-2-48-16,1 5-13 0,-1 0-3 0,1-3 0 15,-1 1 52-15,1-1 12 0,-1 3 0 0,-3 0 0 0,4 0 0 16,-1 9 0-16,1-6 0 0,-4 6 0 0,3-5-23 0,-3 5-1 16,4-6-1-16,-1 6 0 15,-3-6-11-15,0 6-3 0,0 0 0 0,0 0 0 0,0 0 39 16,8 0 0-16,-5-6 0 0,-3 6 0 0,0 0 0 0,0 0 0 15,7 6 0-15,-3 0 0 0,3 0 0 0,-4-1 0 16,4 1 0-16,0 6 0 0,0 0 0 16,0 3 0-16,-3-4 9 0,3 1-1 0,-3 0-8 15,-1 0-10-15,1-4 10 0,-4 10-13 0,3-12 13 0,1 6 0 16,-1-1 0-16,-3 4 0 0,4-9 0 0,-1 6 0 16,1-6 0-16,-1 5 0 15,1-5-105-15,-1 0-19 0,1-3-3 0,-4-3-1 0</inkml:trace>
  <inkml:trace contextRef="#ctx0" brushRef="#br0" timeOffset="-60223.081">25996 6826 608 0,'0'0'25'16,"0"0"-25"-1,-7 3 65-15,7-3 8 0,-3 2 2 0,3-2 0 16,0 0-6-16,-4 6-1 0,4-6 0 0,0 0 0 15,-3 6-22-15,-1 3-5 0,4-9-1 0,0 6 0 16,0 6-24-16,4-1-6 0,-4-5-1 0,0 6 0 16,3 3 31-16,-3 2 5 0,0-5 2 0,0 9 0 15,4 2-24-15,-1 4-5 0,1 2-1 0,-1 1 0 16,-3-4-17-16,0 3 0 0,-3 4 0 0,3-4 0 16,0 3 0-16,0-2 0 0,3-4 0 0,4 10 0 0,-3-4 0 0,3-9 0 0,-4 4 0 0,1 2 0 15,-1-5 55-15,1-4 7 0,-1 10 2 0,1-13 0 16,0 10-52-16,-1-9-12 0,-3 2 0 0,0-2 0 15,4-1 0-15,-4-5 0 0,0 0 0 0,0-6 0 16,3 0 0-16,-3-3 0 0,0-3 0 0,0 0 0 16,0 0 0-16,0-3 0 0,0 3 0 0,-3 0 0 15,3-6-100-15,-4-3-22 16,8-12-5-16,-4-2-1 0</inkml:trace>
  <inkml:trace contextRef="#ctx0" brushRef="#br0" timeOffset="-59889.404">25721 7149 850 0,'0'0'17'0,"0"0"6"16,0 0-23-16,0 0 0 0,4 0 0 0,3 3 0 16,0 0 0-16,-4 3 0 0,4-6 0 0,0 0 0 15,4 6 0-15,-1-6 0 0,1 0 0 0,0 0 0 16,3-6 56-16,0 6 6 0,3-6 2 0,-2 3 0 0,-1 0 0 16,3 3 0-16,1 0 0 0,-4-6 0 15,0 0-52-15,0 3-12 0,-3-3 0 0,3-5 0 16,-3 5 0-16,3 0 0 0,-4-9 0 0,4 9 0 15,1-3 18-15,-5 1 1 0,4 2 0 0,-3-6 0 16,-1 6-57-16,1 0-11 0,0 0-3 0</inkml:trace>
  <inkml:trace contextRef="#ctx0" brushRef="#br0" timeOffset="-46993.997">26748 7493 684 0,'-7'-6'14'0,"7"6"3"0,0 0-17 0,0 0 0 0,-4-6 0 0,4 6 0 16,-3-6 39-16,-5 0 4 0,5 1 1 0,-1 2 0 15,4 3 25-15,-7-6 6 0,4 3 1 0,-4-3 0 16,3 3-44-16,-3 3-9 0,-3-6-2 0,3 6 0 15,-4-6 8-15,-3 6 2 0,3 0 0 0,1 0 0 16,-4-6 20-16,-1 6 4 0,1 0 1 0,-3-6 0 16,3 6-23-16,-1 0-4 0,5 0-1 0,-4 0 0 15,0 0-12-15,3-5-2 0,4 5-1 0,-4 0 0 16,4 5-13-16,7-5 0 0,0 0 0 0,0 6 0 16,0-6-24-16,-3 6-7 0,-1 0-1 0,1 3-1 15,-1-3 33-15,4 3 0 0,0-4 0 0,0 10 0 0,0-9 0 16,0 0 0-16,0 6 0 0,0-6 0 15,0 8 0-15,0-2 0 0,4 6 0 0,-4-7 0 16,0-2 0-16,0 0 0 0,-4-3 0 0,4-6 0 0,0 0-12 0,4 9 12 0,-1-9-12 0,1 6 12 16,3 0-12-16,4-1 12 0,-4 1-12 15,3 0 12-15,1-6-8 0,-1 0 8 0,1 0 0 0,-1-6 0 16,1 6 0-16,0 0 0 0,-1-6 0 0,-3 6 0 16,4 0 0-16,-1 6 0 0,-3-6 0 0,4 0 0 15,-4-6 11-15,0 1-11 0,4-1 12 0,-8 0-12 16,4-3 10-16,-3 0-10 0,-1 0 8 0,-3-2-8 15,4-1 0-15,-4 6 0 0,3-9 0 0,-3 3 0 16,0 4 16-16,0-1-3 0,4 3 0 0,-4-6 0 16,-4 6-32-16,4-3-6 15,0 9-2-15,0 0 0 0,0 0 7 0,0-5 0 0,0 5 1 0,0 0 0 16,0 0-9-16,0 0-3 16,0 0 0-16,-3 14 0 0,3-2 31 0,0 0 0 0,0-3-8 0,0 8 8 15,0-5 0-15,0 0 0 0,0-6 0 0,0 5 0 16,3-2 0-16,-3 0 0 0,4-3 0 0,0 3 0 15,-1-3 19-15,1-6 3 0,3 6 1 0,0-6 0 16,0 0-15-16,3 5-8 0,4 1 8 0,1 0-8 16,-1-6 0-16,3 0 0 0,4 3 0 0</inkml:trace>
  <inkml:trace contextRef="#ctx0" brushRef="#br0" timeOffset="-46107.438">27065 7346 1094 0,'0'0'23'0,"0"0"5"16,0 0-28-16,0 0 0 0,0 0 0 0,0 0 0 15,-7 0 108-15,7 0 16 0,0 0 3 0,-7-6 1 16,7 6-52-16,0 0-9 0,-7 0-3 0,7 0 0 16,0 0-51-16,0 0-13 0,0 0 0 0,-7 0 0 15,7 0 54-15,-7-3 8 0,0 3 2 0,0 0 0 16,0-6-52-16,0 3-12 0,3-3 0 0,-3 3 0 15,7 3 0-15,-7 0 0 0,7 0 0 0,-7 3 0 0,3-3 0 0,4 0 0 0,-7 0 0 16,0 0 0-16,4 3 0 0,-4 3 0 0,0 3 0 16,3-3 0-16,-3 6 0 0,4-6 0 0,-1 5 0 15,-3 4 0 1,3-3-48-16,1 0-13 0,-4-1-3 0,3 1 0 0,1-3 52 16,3-3 12-16,3 0 0 0,-3 0 0 0,4-1 0 0,-4 7 0 0,0-6 0 15,0-6 0-15,0 6 0 0,0 0 0 0,0-6 0 0,0 0 0 16,0 0 0-16,0 0 0 15,0 0 0-15,0 0 0 0,0 0 48 0,0 0 13 16,0 0 3-16,0 0 0 0,0 0-64 0,0 0-28 0,0 0 3 0,0 0 0 16,0 0 25-16,0 0 0 0,0 0 0 0,0 0 0 15,0 0 0-15,0-6 0 0,0 6 0 0,0 0 0 16,0 0 15-16,0 0 8 0,0 0 1 0,0 0 1 16,7 0-71-16,-7 0-14 0,7 0-4 15,0 6 0-15,0-6 52 0,0 6 12 0,0-6 0 0,0 0 0 16,0 3 0-16,0 3 0 0,0-1 0 0,0 4 0 15,-3 0 0-15,3 3 0 0,0-6 0 0,-3 5 0 16,-1-2 0-16,1 0 0 0,-1-3 0 0,-3 3 0 16,0-9 0-16,0 0 0 0,0 0 0 0,0 0 0 15,0 0 0-15,0 0 0 0,0 0 0 0,4 6 0 16,-4 0 0-16,0-6 0 0,3 11 0 0,-3-11 0 16,0 0 0-16,0 0 0 0,0 0 0 0,0 0 0 15,0 0 0-15,0 0 0 0,0 0 0 0,0 0 0 16,-3 6 0-16,-1-3 0 0,4-3 0 0,-7 6 0 15,7-6-54-15,-3 3-8 0,-4 0-2 0,0 0 0 0,-1 0 52 16,-2 0 12-16,3 0 0 0,-4-3 0 16,4-3-54-16,-3 3-8 0,-1-6-2 0,0 3 0 15,4 0 0-15,0 0 0 0,7 3 0 0</inkml:trace>
  <inkml:trace contextRef="#ctx0" brushRef="#br0" timeOffset="-45283.675">27340 7258 1094 0,'0'0'46'0,"0"0"-37"31,0 0 44-31,0 0 9 0,0 0 2 0,-7 0 0 16,7 0 51-16,-7 0 10 0,0 0 3 0,7 0 0 0,-10 0-97 0,10 0-19 0,-8 0-4 0,8 0-8 16,-7 3 0-16,0 0 0 15,7-3-10-15,-3 8 10 0,-4-2 0 0,3 0 0 0,-3 0 0 0,4 0 0 16,-1 0-28-16,-3 0 3 0,4-6 0 0,-1 6 0 16,-3-1 25-16,3-2 0 0,1 3 0 0,-1 3 0 15,1 0 0-15,-4-3 0 0,3-6 0 0,-3 6 0 16,0 0 15-16,0-1 8 0,0 1 1 0,0 0 1 15,0 0-25-15,3 3 0 0,-3 3 0 0,4-6 0 16,-1-1 0-16,4-5 0 0,0 0 0 0,-3 6 0 16,3-6 0-16,0 0 0 0,-4 6 0 0,4-6 0 15,0 0 0-15,0 0 0 0,0 0 0 0,0 0 0 16,0 0 0-16,0 0 0 0,0 0 0 0,0 0 0 16,0 0 0-16,0 0 0 0,0 0 0 0,0 0 0 15,0 0 0-15,7 6 0 0,0-6 0 0,0 6 0 16,-3-3 0-16,3 0 0 0,0 3 0 0,-3-3 0 15,-1 0 11-15,1 0-3 0,-4-3-8 0,7 2 12 16,-4 1-12-16,4-3 0 0,-3 0 0 0,3 0 0 16,-7 0 0-16,7 6-8 0,-4-6 8 0,-3 0-13 15,4 6 13-15,3-6 12 0,-3 6-3 0,-1 0 0 16,-3-6-9-16,0 6-12 0,4 0 2 0,-4-3 1 16,0-3 9-16,0 0 16 0,0 6-4 0,0-6-1 15,3 2-11-15,1 7 0 0,-4-9 0 0,0 6 8 0,3 0-8 16,1 0 0-16,-4 0 0 0,3 0 8 0,1 0-8 0,-1-1 0 15,-3-5 0-15,0 0 0 0,0 0 0 0,0 0 0 0,0 0 0 16,0 0-11-16,4 9 11 0,-4 0 16 0,-4-3-4 16,4 3-1-16,0-3-27 0,0-6-4 15,0 0-2-15,0 0 0 0,0 0 36 0,0 0 7 0,0 0 2 16,-7 6 0-16,7-6-37 0,0 0-7 16,0 0-2-16,-7 5 0 0,7-5 23 15,-7 6 0-15,0-6 0 0,0 0 0 0,7 0 0 16,-11 0 0-16,4-6 0 0,0 1 0 15,0 5-56-15,-3 0-6 0,3 0-2 0</inkml:trace>
  <inkml:trace contextRef="#ctx0" brushRef="#br0" timeOffset="-44829.312">27425 7402 1094 0,'0'0'46'16,"0"0"-37"-16,0 0 31 0,0 0 5 0,0 0 2 0,0 6 0 15,0-6-24-15,0 11-5 0,0-11-1 0,0 6 0 16,0 6 38-16,0-6 7 0,0 0 2 0,0 3 0 15,0-1-52-15,0 7-12 0,0-3 0 0,0 0 0 16,0-6 0 0,0-1 0-16,0 7 0 0,0-3 0 0,0-3 0 15,0 0 0-15,0 0 0 0,0 5 0 0,-4-5 0 0,4 3 0 0,0-3 0 0,0 0 0 32,0-6-100-32,0 0-22 0</inkml:trace>
  <inkml:trace contextRef="#ctx0" brushRef="#br0" timeOffset="-44517.598">27344 7105 1241 0,'0'0'25'0,"-7"-6"8"0,7 6-33 0,0 0 0 0,0 0 0 0,0 0 0 16,0 0 8-16,0 0-8 0,0 0 0 0,0 0 0 31,0 0-43-31,7 6-15 0</inkml:trace>
  <inkml:trace contextRef="#ctx0" brushRef="#br0" timeOffset="-40992.053">27750 7387 1060 0,'0'0'22'0,"0"0"5"0,0 0-27 0,0 0 0 0,-4-3 0 0,4 3 0 15,0 0 85-15,-4-9 12 0,4 9 3 0,-7 0 0 16,7 0-21-16,-3 0-4 0,-4-6-1 0,3 1 0 15,1 5-38-15,3-6-7 0,-4 0-1 0,4 6-1 16,0 0 16-16,-7 0 3 0,4-6 1 0,3 6 0 16,-7 0-37-16,7 0-10 0,0 0 0 0,-4 0 0 15,4 0 17-15,-7 0-1 0,0 0 0 0,7 0 0 16,-7 0-64-16,0 6-12 0,3 0-4 0,1 0 0 16,-4-1 52-16,3 1 12 0,1 6 0 0,-1-3 0 15,1 3 0-15,3-6 0 0,-4-1 0 0,1 7 0 16,3-6 0-16,-4 3 0 0,0 0 0 0,4-3 0 15,-3 2 0-15,3 4 0 0,0-12 0 0,0 0 0 16,0 0 0-16,0 0 0 0,0 0 12 0,0 0-12 16,0 0 0-16,0 0 0 0,0 0 0 0,0 0-12 15,0 0 12-15,0 0 0 0,0 0 0 0,0 0 0 16,0 0 24-16,3 0 8 0,-3 0 2 0,4 6 0 16,-4-6-3-16,0 0-1 0,7 6 0 0,-7-6 0 15,4 0-30-15,-4 0 0 0,7 0 0 0,-7 0 0 16,7 6-16-16,-7-6-8 0,7 0-3 0,-7 0 0 0,3 0 43 0,4 0 9 15,0 6 2-15,-7-6 0 0,4 0-27 0,-4 0 0 16,7 0 0-16,-3 3 0 16,-1 3-17-16,4-4-9 0,-3 7-2 0,-1-3 0 15,4 0-6-15,-3 0-2 0,-1-6 0 0,1 6 0 0,-1 0 55 16,-3 0 10-16,0 5 3 0,4-5 0 0,-4-6-32 0,0 0 0 0,0 0 0 16,0 0 0-16,0 0 10 0,0 0-10 0,0 6 10 0,3 3-10 15,-3-3 0-15,0-6 0 0,0 12 0 0,0-12 0 16,0 5 8-16,0-5-8 0,0 0 0 0,0 0 0 15,0 0-25 1,0 0-11-16,0 0-3 0,-7 6 0 0,7-6 39 0,-7 0 0 0,0-11 0 0,0 5 0 16,0 0-136-16,0 0-20 0,-4 0-4 0</inkml:trace>
  <inkml:trace contextRef="#ctx0" brushRef="#br0" timeOffset="-40442.329">27891 6952 850 0,'0'0'17'0,"0"0"6"0,0 0-23 0,0 0 0 0,0 0 0 0,0 0 0 16,0 0 32-16,0 0 3 0,3 12 0 0,1 0 0 16,-8-7 20-16,4 1 4 0,0 6 1 0,0 0 0 15,0 0-10-15,4 2-2 0,-4 4 0 0,3 2 0 16,4 10 1-16,-7-7 0 0,0 4 0 0,0 2 0 16,4-2-39-16,-4 2-10 0,0-5 0 0,3 8 0 15,-3-6 40-15,4 4 5 0,-4-7 2 0,0-2 0 16,0 2-24-16,0-5-5 0,0-3-1 0,0 2 0 15,0 1-17-15,0 0 0 0,0-7 0 0,0 10 0 0,0-9 0 0,0 0 0 16,0 2 0-16,3-2 0 0,-3 0 0 16,0-6 0-16,0 0 0 0,0 5 0 0,0-5 0 0,0 0 0 15,0-6 0-15,0 6 0 16,0 3-23-16,0-3-8 0,0-6-1 0,0 0-1 16,-3 11-35-16,3-11-6 0,0 0-2 0,0 0-355 15,0 0-71-15</inkml:trace>
  <inkml:trace contextRef="#ctx0" brushRef="#br0" timeOffset="-40177.916">27834 7352 1036 0,'0'0'23'0,"0"0"5"0,4-6 0 0,-4 6 1 0,0 0-29 0,0 0 0 0,7-6 0 0,0 3 0 16,0-3 57-16,0 3 6 0,3 0 1 0,1-3 0 15,0 1 0-15,-1-1 0 0,-6 6 0 0,3 0 0 16,3 0-52-16,1 0-12 0,0 0 0 0,-1 0 0 0,1 0 0 0,-4 6 0 16,3-1 0-16,1-5 0 0,0-5 0 0,-4 5 0 15,3 5 0-15,1-5-663 16</inkml:trace>
  <inkml:trace contextRef="#ctx0" brushRef="#br0" timeOffset="-39606.883">28099 7449 1267 0,'0'0'28'0,"0"0"5"0,0 0 2 0,0 0 1 0,0 0-36 0,0 0 0 0,0 0 0 0,0 0 0 15,0 0 58-15,0 0 5 0,0 0 1 0,0 0 0 16,0 0-20-16,0 0-4 0,0 0-1 0,0 0 0 16,0 0-11-16,0 0-3 0,0 0 0 0,0 0 0 15,0 0-25-15,0 0 0 0,0 0 0 0,0 0 0 16,0 0 56-16,0 0 7 0,7-3 1 0,0 0 0 15,0-3-52-15,-4 6-12 0,1-12 0 0,-1 6 0 16,5 6 0-16,-5-5-12 0,1-1 3 0,-1-6 0 16,1 0-6-16,-1 3-1 0,-3 9 0 0,4-6 0 15,-4 1-18 1,0 5-4-16,0 0-1 0,3-6 0 16,1 0-20-16,-4 6-4 0,0 0-1 0,0 0 0 15,0 0 0-15,0 0 0 0,0-6 0 0,0 6 0 0,0 0 52 0,0 0 12 0,0 0 0 0,0 0 0 16,-4 6-63-16,-3 0-9 0,0 0-3 0,7-6 0 15,0 0 62-15,-7 0 13 0,0 5 0 0,0-5 0 0,0 0 60 0,0 6 11 16,0-6 1-16,0 0 1 0,0 9-7 0,0-6-2 16,0 3 0-16,0 3 0 0,3-3-51 0,0 5-13 15,-3-5 0-15,4 0 0 0,3-6 54 0,-4 12 8 16,1 0 2-16,3-3 0 0,0 2-56 0,0 1-8 16,0 6 0-16,3-7-10 0,1 4 21 0,-1-3 4 15,-3-6 1-15,7 0 0 0,-3 5-8 0,3 1 0 16,0 0-8-16,-3-3 12 0,3-3-12 0,0 0 11 15,-7-6-11-15,7 0 10 0,-4 0-10 0,4 5 12 16,0 1-12-16,-3-6 12 0,3 0-30 0,-7 0-6 16,7 0 0-16,-3 0-1 15,3 0-86-15,0-6-17 0,-4 1-3 0,-3 5-511 16</inkml:trace>
  <inkml:trace contextRef="#ctx0" brushRef="#br0" timeOffset="-38935.318">28247 7364 1074 0,'0'0'30'0,"0"0"8"0,0 0-30 0,0 0-8 0,-4 5 0 0,1 1 0 15,-1 3 52-15,4-3 10 0,-3 3 2 0,3 0 0 0,0-3 29 0,0 5 7 16,0 10 0-16,0-6 1 0,0 5-47 0,3-2-10 15,-3-9-1-15,4 8-1 0,-4 1-5 0,3-6-1 16,1-1 0-16,-1 1 0 0,1 3-18 0,-4-3-4 16,4-6-1-16,-4-6 0 0,0 0-13 0,0 0 0 15,0 0 0-15,0 0 0 0,0 11 54 0,3-5 8 16,-3-6 2-16,0 0 0 0,0 0-52 0,0 0-12 16,0 0 0-16,0 0 0 0,0 0 0 0,0 0 0 15,0 0 0-15,0 0 0 0,0 0 0 0,0 0 0 16,0 0 0-16,0 0 0 0,0 0 0 0,0 0 0 15,0 0 0-15,0 0 0 0,0 0 0 0,0 0 0 16,0 0 0-16,0 0 0 0,0 0 0 0,0 0 0 16,0 3 0-16,0-3 0 0,0 0 0 0,0 0 0 0,0 0 0 0,0 0 0 15,0 0 18-15,0 0 1 0,0 0 0 0,-3-3 0 16,3-9-19-16,0 1 0 0,0 11 0 0,0 0 0 16,0 0-8-16,0 0-6 0,-4-6-1 0,0-3 0 15,4 3 15-15,0 0-11 0,-3 0 11 0,3-5-10 16,-4 5-4-16,4-6-1 0,0 12 0 0,0 0 0 15,0-15 15-15,0 3 12 0,0 12-3 0,0 0 0 16,0 0-9-16,0 0 0 0,0 0 0 0,0 0 0 16,0-5 0-16,0-1 10 0,0 0-1 15,4 0 0-15,-4 0-9 0,0 6-17 0,0-6 4 0,3 0 1 16,-3 6 12-16,0-9 0 0,4 4-10 0,0-1 10 16,-1 0-8-16,1 0 8 0,3 0-10 0,-4-6 10 15,1 6 10-15,3 1 8 0,-4-1 2 0,4-3 0 16,-3 3-40-16,-1 0-8 0,4-6-2 0,-3 6 0 15,-1 1 19-15,5-1 11 0,-1 0-12 0,-4 0 12 16,1 6-14-16,-1-6 4 0,-3 6 1 0,7-3 0 16,-7 3-1-16,0 0 0 0,4 0 0 0,-4 0 0 15,7 0 10-15,-7 0-12 0,0 0 12 0,7 3-12 16,0-3-9-16,0 0-3 0,4 0 0 0,-11 0 0 16,0 0-1-16,0 0-1 0,0 0 0 0,0 0 0 15,0 0-56-15,3 12-11 0,8-6-3 0</inkml:trace>
  <inkml:trace contextRef="#ctx0" brushRef="#br0" timeOffset="-35253.89">29030 7419 846 0,'0'0'17'0,"0"0"6"0,-7 0-23 0,7 0 0 0,-7 0 0 0,7 0 0 15,-7 6 94-15,7-6 14 0,-7 0 4 0,0 0 0 16,0-6-3-16,0 6 0 0,0 0 0 0,-4-5 0 15,4 5-29-15,0 0-5 0,0-6-2 0,-4 6 0 16,4-6-21-16,0 6-5 0,0-3-1 0,0 3 0 16,0 0-35-16,0 0-11 0,0 3 0 0,0 3 0 15,3 0 0-15,-3-1 0 0,4 1 0 0,-1 6 0 16,-3-3 40-16,0 0 8 0,-3 2 2 0,2 4 0 16,-2 3-101-16,3-9-20 0,0 11-4 15,0-5-1-15,0-3 58 0,3-1 18 0,1 7-10 0,-1-3 10 16,1-3 0-16,3-1-8 0,0-2 8 0,-4 0 0 15,4 3 0-15,0-12 0 0,4 8 0 0,-4 4 0 16,0-12-8-16,3 6 8 0,1 0-8 0,-4-6 8 16,3 6-12-16,-3-6 4 0,7 0 0 0,0 3 0 15,0 0 8-15,4-3 0 0,-4 0 0 0,0 0 0 16,0-3 0-16,0 0-13 0,-3 3 5 0,3-6 8 16,3 6-18-16,-3-6 4 0,0 0 1 0,4-6 0 15,-4 7-31-15,0-4-7 0,0 0-1 0,0 0 0 16,-3 3 32-16,3-5 7 0,0 5 1 0,0-6 0 15,0 3 12-15,-4-3 0 0,1-5 0 0,3 5 0 0,-3 0 0 0,-1-3 0 16,-3 4 0-16,4 5 0 0,-4 6-18 16,0 0-1-16,3 9 0 0,-3-1 0 0,7 1 19 0,-3-3 0 0,-4-6 0 15,0 0 0-15,0 0 0 0,0 6 0 0,0-6 0 0,0 0 0 16,0 0 0-16,0 6 0 0,0 0 0 0,0 6 0 16,3 2 0-16,-3 1 0 0,4 0 0 0,-4 2 0 15,0-2 0-15,0-6 0 0,-4-6 0 0,4-3 0 16,0 0 0-16,0 0 0 0,0 0 0 0,0 0 0 15,4 0 0-15,-4 3 0 0,0 0 0 0,3 2 0 16,-3-5 0-16,4 0 0 0,-1 6 0 0,1-6-448 16,3 6-85-16</inkml:trace>
  <inkml:trace contextRef="#ctx0" brushRef="#br0" timeOffset="-34156.801">29157 7493 806 0,'0'0'17'0,"0"0"4"0,0 0 1 0,0 0 2 0,0 0-24 0,0 0 0 0,0 0 0 0,0 0 0 15,0 0 56-15,0 0 6 0,0 0 2 0,-3 6 0 16,3-6-52-16,0 6-12 0,-4-3 0 0,0 3 0 0,1-4 54 0,-1 7 8 15,4-9 2-15,-3 6 0 0,-1 6-52 0,1-6-12 16,-1 0 0-16,4 0 0 0,0-6 54 0,0 5 8 16,0 4 2-16,0 0 0 0,0 0-52 0,0 3-12 15,0-6 0-15,4 11 0 0,-1-11 0 0,1 6 0 16,-1-3 0-16,1 2 0 0,3 1 0 0,0-6 0 16,-3 0 0-16,3 3 0 0,0-3 0 15,0 2 0-15,0-5 0 0,-4 3 0 16,4-6 0-16,0 0 0 0,4 6 0 0,-4-6 0 0,0-6 0 0,0 6 0 15,0-6 0-15,0 3 0 0,-3-2 0 0,-1-1 0 0,1 0 0 16,-1 0 0-16,5 0 54 0,-5-6 8 16,1 0 2-16,-4-2 0 0,3 5-52 0,1-6-12 0,-4 4 0 15,0-7 0-15,3 3 0 0,-3-2 0 0,0-1 0 16,0 3 0-16,0-2 0 0,-3 5 0 0,-1-6 0 0,1 1 0 16,-1 5 0-16,4-3 0 0,-3-3 0 0,3 7 0 31,-8-7-48-31,5 3-13 0,-1 4-3 0,1-1 0 15,3 0-102-15,0 0-21 0,0-2-4 0,0 14-1 0</inkml:trace>
  <inkml:trace contextRef="#ctx0" brushRef="#br0" timeOffset="-33331.315">29866 7446 806 0,'0'-15'17'0,"4"3"4"0,-4 12 1 0,0 0 2 0,0 0-24 0,0-5 0 0,0-1 0 0,0 0 0 0,0 6 107 15,0 0 17-15,0 0 3 0,0 0 1 0,7 6-103 0,-4 0-25 16,-3-6 0-16,4 5 0 0,-1-5 0 0,-6 6 0 16,-1 6 0-16,4-12 0 0,0 0 56 0,-3 6 7 15,3-6 1-15,0 3 0 0,0-3-52 0,0 9-12 16,0-9 0-16,0 0 0 0,0 0 0 0,0 0 0 16,0 0 0-16,0 0 0 0,0 0 0 0,0 0 0 15,0 0 0-15,0 0 0 0,7 0 0 0,-7 0 0 16,0 0 0-16,0 0 0 0,0 0 0 0,0 0 0 15,0 0 0-15,-4-3 0 16,4 3-48-16,-7-3-13 0,7 3-3 0,-7-3 0 0,-3 3 52 0,3 3 12 0,-1 0 0 0,-2 0 0 16,-1 3 0-16,1-1 0 0,3 10 0 0,0-3 0 15,-4-6 0-15,4 6 0 16,0 2 0-16,0 4 0 0,0-6 0 0,0-1 0 16,3 4 0-16,-3-3 0 0,4 6 0 0,3-7 0 0,-4-2 0 0,1 0 0 15,-1 3 40-15,1-4 12 0,3 4 1 0,0 0 1 16,0-6-35-16,3 0-7 0,-3 3-2 0,4-1 0 15,-4-8 36-15,3 9 7 0,1-3 2 0,3 0 0 16,-4-6-37-16,4 6-7 0,0 0-2 0,0-6 0 16,0 6-9-16,4-6 0 0,3 0 0 0,-3 0 0 15,3 0-49 1,-4-6-12-16,-3 6-3 0,4-6 0 0,0 6-102 16,3-6-21-16,14 0-4 0,-7 0-1 0</inkml:trace>
  <inkml:trace contextRef="#ctx0" brushRef="#br0" timeOffset="-32736.141">30081 7561 1267 0,'0'0'28'0,"0"0"5"0,0 0 2 0,0 0 1 0,0 0-36 0,0 0 0 0,0 0 0 0,0 0 0 15,0 0 57-15,0 0 5 0,0 0 1 0,0 0 0 16,0 0-22-16,-7 0-4 0,7 0-1 0,0 0 0 16,-7 0-23-16,7 0-5 0,-3 5 0 0,-4 1-8 15,7-6 0-15,-4 6 0 0,1 0 0 0,-1 3-9 16,1 3 9-16,-1-6-8 0,4 5 8 0,0-5-8 15,0 3 8-15,0 3 0 0,4-1 0 0,-4 1 0 16,3 0 0-16,1-6 12 0,-1 3-2 0,-3 0-1 16,7 5 2-16,-3-8 0 0,-1 0 0 0,1 0 0 15,-1 0 0-15,1 0 0 0,3-6 0 0,-4 8 0 16,4-5-2-16,-3-3 0 0,-4 0 0 0,7 3 0 16,0-3 0-16,-3 0 0 0,3-3 0 0,0 3 0 15,0-3 0-15,-4-2 0 0,4 2 0 0,-3-3 0 16,-1 0-1-16,1 0-8 0,-1 0 12 0,1-9-4 15,0 1-8-15,-1-1-9 0,1-3 9 0,-4 1-13 16,3-1-13-16,1-2-2 0,-4-1-1 0,0 3 0 16,0 1 17-16,0-1 12 0,0 0-13 0,-4 7 5 0,4 2-2 0,-3-3 0 15,-1 6 0-15,-3-6 0 16,0 4-28-16,3 2-6 0,-3 3 0 0,0 0-1 16,4 0 45-16,-4 0 23 0,0 3-3 0,-4 3 0 0,4 0-20 0,0 3-10 15,0 0 1-15,0 2 0 0,3 4-1 0,-3 0 0 16,0 0 0-16,0-3 0 0,4 8 10 0,-1-5 0 15,-3 0 0-15,4-1-8 0,-1-2 8 0,1 3 0 16,3 0 0-16,-4-6 0 0,4 5-9 0,0-5 0 16,4 3 0-16,-1 0 0 15,1 0-36-15,3 2-7 0,0-5-2 0</inkml:trace>
  <inkml:trace contextRef="#ctx0" brushRef="#br0" timeOffset="-32130.563">30258 7487 1044 0,'0'0'21'15,"0"6"7"-15,0-6-28 0,0 0 0 0,0 0 0 0,-4 12 0 16,4-6 82-16,0 8 11 0,0-2 3 0,-3-6 0 16,3 6-26-16,0-1-5 0,0 1-1 0,0-3 0 15,0 3-28-15,-4 0-5 0,4-1-2 0,0-5 0 16,0 3 11-16,-3 3 1 0,-1-1 1 0,4-5 0 15,0 0-26-15,0-6-4 0,0 0-2 0,0 0 0 16,0 0 3-16,0 0 1 0,0 0 0 0,0 0 0 16,0 0 15-16,0 0 3 0,0 0 1 0,0 0 0 0,0 0 3 0,0 0 0 15,0-6 0-15,0 6 0 0,0-11-36 0,0 2 0 0,0 9 0 16,0-6 0-16,0 6 0 0,0-9 0 0,0 9 0 0,4-3 0 16,-4-3 0-16,3-5 0 0,1-1-12 0,-4 0 3 15,3 3 9-15,1-3 0 0,-1 7 0 0,-3-7 0 16,0 6 0-16,-3-6 0 0,-1 6 0 15,1-3 0-15,3 7 0 16,0-4-8-16,0 3 8 0,0 3-8 0,0 0 8 16,0 0-8-16,3 0 8 0,-3 0-8 0,4 0-7 0,3 0-1 0,-4 0 0 15,4 3 0-15,-3 3 1 0,3-1 0 0,0 4 0 0,0 6 0 16,0-9 15-16,-3 11 0 0,3-2 0 0,-4 3 0 16,4-6-12-16,-3-1 3 0,3-5 1 0,-4 0 0 15,1 0 8-15,-1 6 0 0,1-4 0 0,0 4 0 16,-1 0-16-16,1-6 0 0,-1 3-1 0,1 0 0 15,3 5-35-15,-7-8-6 0,3 0-2 0,-3 0 0 16,0-6-121-16,0 0-25 0</inkml:trace>
  <inkml:trace contextRef="#ctx0" brushRef="#br0" timeOffset="-31596.094">30558 7605 1706 0,'0'0'48'0,"0"0"11"0,-4-6-47 0,1-3-12 0,-1 3 0 0,1-3 0 16,-1 0 79-16,0 9 13 0,4 0 4 0,-3-5 0 16,3 5-54-16,-7-6-10 0,7 6-3 0,-4-6 0 15,4 6-29-15,0 0 8 0,0 0-8 0,-3-6 0 16,3 6-22-16,0 0-7 0,-7-6-2 0,7 6 0 15,0 0 6-15,0 0 1 0,0 0 0 0,0 0 0 16,0 0-21-16,0 0-4 0,0 0-1 0,-11 6 0 16,8 0 26-16,-4 0 4 0,7 5 2 0,-4-2 0 15,1 0 18-15,-1 0 0 0,0 3-8 0,4-6 8 16,-3 5 0-16,-1-2 9 0,4 0-1 0,-3 3 0 16,-1 2 14-16,1-2 2 0,-1-6 1 0,1 6 0 15,-1-3 1-15,4 2 0 0,0 1 0 0,0-6 0 16,-3 0 0-16,3 0 0 0,0-6 0 0,-4 6 0 15,4-6-2-15,4 0 0 0,-4 0 0 0,3 3 0 16,1 2-14-16,3-2-10 0,-4 0 12 0,4 0-12 16,0 0 0-16,4 0 0 0,-4 0 0 0,4 3-9 15,3-6-46-15,-4 6-9 0,5-6-1 0,-1 0-1 16,-4 0-114-16,4 0-22 0,0 0-5 0</inkml:trace>
  <inkml:trace contextRef="#ctx0" brushRef="#br0" timeOffset="-30979.899">30706 7611 1257 0,'0'0'26'0,"0"0"6"0,0 0-32 0,0 0 0 0,-4 0 0 0,4 0 0 16,0 0 112-16,0 0 15 0,0 0 3 0,0 0 1 15,0 0-54-15,0 0-10 0,0 0-3 0,0 0 0 16,0 0-21-16,0 0-5 0,0 0-1 0,0 0 0 15,0 5-37-15,0-5 0 0,4 6-12 0,-4-6 4 16,3 6 8-16,-3-6 11 0,4 3-3 0,-4-3 0 16,0 0 0-16,0 0 0 0,0 0 0 0,0 0 0 15,0 0-8-15,0 0 0 0,7 3 0 0,-7-3 0 16,3-3 0-16,-3 3 0 0,7-3 0 0,-7 3 0 16,4 0 0-16,-4 0-11 0,0 0 3 0,0 0 0 15,0 0-29-15,0 0-6 0,0 0-1 0,0 0 0 16,0-6-16-16,4-5-3 0,-1 5-1 0,-3 6 0 15,0-6-16-15,-3 0-3 0,-1 0-1 0,0-3 0 16,-3 3 23-16,-3 0 4 0,3 1 1 0,0-1 0 0,-4 0 67 0,4 0 13 0,-4 6 4 0,4 0 0 16,-3 0 28-16,3 0 5 0,0 6 2 0,0 0 0 15,0 0-32-15,3-1-7 0,-3 4 0 0,4 0-1 16,-1-6-8-16,4-3-2 0,0 0 0 0,-4 12 0 16,4-6 3-16,0 5 0 0,0 1 0 0,4-3 0 15,0 3-6-15,-1-1-1 0,1 7 0 0,-1-12 0 16,4 6-9-16,0 0 12 0,-3 8-12 0,3-8 12 15,0 0-12-15,-4-1 0 0,8 4 0 0,-8-3 8 16,5 0-8-16,-5 2-11 0,4-5 3 0,0 0 0 16,0-3-20-16,-3 0-3 15,3 5-1-15,0-5 0 0,-4 0-40 0,-3-6-8 0,0 0-1 0</inkml:trace>
  <inkml:trace contextRef="#ctx0" brushRef="#br0" timeOffset="-30451.244">30875 7672 1165 0,'-3'12'24'0,"3"-12"7"0,0 0-31 16,-4 9 0-16,4-9 0 0,0 9 0 0,-3-3 83 0,3-6 10 0,-4 14 3 0,0-8 0 15,4-6-32-15,-3 12-7 0,3-12-1 16,0 12 0-16,-4-4-32 0,4 1-6 0,0 6-2 0,0-3 0 16,0-6 0-16,4 5 0 0,-4-8 0 0,0-3 0 15,0 6-3-15,0-6-1 0,0 0 0 0,0 0 0 16,0 0 4-16,0 0 0 0,0 0 0 0,0 0 0 15,0 0-16-15,0 9 0 0,0-9 0 0,0 0 0 16,0 6 0-16,0-6 0 0,0 0 10 0,0 0-2 16,0 0 20-16,0 0 5 0,0 0 1 0,0 0 0 15,0 0-15-15,0 0-3 0,0-6-1 0,-4-3 0 16,4 3-15-16,-3-8 0 0,3 8 0 0,0-6 0 16,-4 3 0-16,4 0-8 0,0-2 8 0,-3 2 0 15,3 3 0-15,0-6 0 0,0 6 0 0,0-8 0 16,0 5 0-16,3 0 0 0,-3-3-13 0,0 6 4 15,0-6 9-15,4 4 0 0,-1-1 0 0,-3 3 0 16,4 0-8-16,-1-3 8 0,1 3-8 0,0-5 8 16,-1 5 0-16,1 0 0 0,-1-3 0 0,1 3-8 15,-1 0 8-15,1 0-12 0,-1 1 12 0,1-1-12 16,-1 0-25-16,4 0-6 0,-3 0-1 0,3 0 0 16,0 0-108-16,0 6-23 0,0-6-4 0</inkml:trace>
  <inkml:trace contextRef="#ctx0" brushRef="#br0" timeOffset="-29774.523">31097 7128 874 0,'0'0'36'16,"0"0"-28"0,0 6 71-16,0-3 14 0,0 3 3 0,0 12 1 0,0-7-30 0,0 1-7 0,4 0 0 0,-4 0-1 15,3 2-1-15,1-2 0 0,-1 6 0 16,1-6 0-16,0 8-14 0,-1-2-4 0,1-6 0 15,3 5 0-15,-4 4-8 0,1-4-1 16,-1 4-1-16,1-3 0 0,-1 5-2 0,1-2 0 16,3 2 0-16,-4 1 0 0,1-7-9 0,-1 10-3 15,1-4 0-15,-1-2 0 0,1 3-2 0,0-7-1 16,-4-5 0-16,3 3 0 0,1 2-13 0,-4-5 0 16,3 6 0-16,-3 2 0 0,4-8 0 0,-1 0 0 0,1-6 0 15,-1 5 0-15,1-2 8 0,-1 3-8 0,1-6 0 0,-4 0 9 16,0 0-9-16,3 5 8 0,-3-5-8 0,0 0 8 15,0-6-8-15,0 0 0 0,0 0 0 0,0 6-11 16,0-3-15-16,4 3-3 0,-4 0-1 0,0 5 0 16,3-5-30-16,-3 0-5 0,0 0-2 0,0-6 0 15,0 0-3-15,0 0-1 0,0 0 0 0,0 0 0 16,0 0-7-16,0 0-2 0,0 0 0 16,0 0 0-16,0 0 3 0,0 0 0 0,0 0 0 15,0 0 0-15,0 0 9 0,-3-6 1 16,-4 0 1-16,0 6 0 0,3-6 31 15,-3-5 7-15,4 5 0 0,-4 0 1 0,3 0 0 0,-3-3 0 0,0 3 0 16</inkml:trace>
  <inkml:trace contextRef="#ctx0" brushRef="#br0" timeOffset="-29410.108">30935 7399 1655 0,'0'0'34'0,"0"0"10"0,0 0-36 0,0 0-8 0,0 0 0 0,0 0 0 16,0 0 89-16,0 0 16 0,0 0 3 0,0 0 1 15,0 0-59-15,4-6-12 0,-4 6-2 0,3-3-1 16,4 0-35-16,-3 0 0 0,3 3 0 0,-4-3 0 15,4-3 0-15,4 6 0 0,-4 0 0 0,4-6-9 16,-1 12 9-16,1-6-10 0,-1 9 10 0,4-3-10 16,1 0-4-16,-1 0-1 0,3 0 0 0,-3 0 0 15,1-6-21-15,-1 5-4 0,-4-5 0 0,4 6-1 16,0 0-2-16,1 0 0 16,-1 0 0-16,-4-3 0 0,4 0 11 0,-3 0 1 15,0 0 1-15,-4-3 0 0,7-3 1 0,0 3 0 0,3-3 0 0,1-3 0 16,0 0-40-16,-4 0-8 0,3-6-2 15</inkml:trace>
  <inkml:trace contextRef="#ctx0" brushRef="#br0" timeOffset="-14520.305">25382 8801 1094 0,'0'0'46'0,"0"0"-37"16,0 0 37-16,0 0 7 0,-3-6 2 0,3 6 0 16,-4 0-2-16,4 0 0 0,-3-11 0 0,3 11 0 15,0 0-27-15,0 0-6 0,0 0 0 0,0 0-1 16,-7 0-19-16,7 0 0 0,0 0 0 0,-7 5 0 15,0 1 24-15,0-6-1 0,-1 6-1 0,1 0 0 16,0-6 1-16,0 6 0 0,0 0 0 0,0 0 0 16,0 0-3-16,0 8-1 0,4-8 0 0,-8 6 0 15,4-6-19-15,0 3 0 0,0-1 0 0,3-2 0 16,-3 0 14-16,4 3-1 0,-1-3 0 0,1 0 0 16,3-6-13-16,-4 6 0 0,4-6 0 0,0 5 0 15,0 1 0-15,0 0-18 0,0-6 4 0,0 6 1 16,0-6 13-16,4 3 0 0,-4-3 0 0,0 6 0 15,3 0 0-15,1 0 0 0,-1 0 0 0,4 5 0 16,-3-5 0-16,3-6 0 0,-4 6 0 0,8-6 0 16,-4 0 0-16,0 3 0 0,0-3 0 0,0 0 0 15,0-3 0-15,0-3 0 0,0 0 0 0,0 0 0 16,0 1 0-16,1-1 0 0,-1-3 0 0,-4 3 0 16,4 0 0-16,-3 0 0 0,-1-3 0 0,1 1 0 15,-1 2-54-15,1 0-8 0,-1 0-2 0,-3 6 0 16,0 0 83-16,0 0 16 0,0 0 3 0,0 0 1 15,4-9-11-15,-4 3-3 0,0 0 0 0,0 6 0 16,0 0-34-16,0 0-7 0,0 0-2 0,0 0 0 16,0 0 18-16,0 0 0 0,3 6 0 0,-3 0 0 15,0 3 0-15,4 3 0 0,-4 2 0 0,0 1-10 0,3-3 10 0,1 3 12 16,-4 2-2-16,4-5-1 0,-1 0 2 0,1 2 0 16,-1-8 0-16,-3 6 0 0,4 0-11 0,-1-3 0 0,-3 5 0 0,4-5 0 15,-1 3 0-15,1-6 0 0,-4-6 0 0,3 0 0 16,4 6 0-16,-3-6 0 0,3 9 0 0,-4-7 0 15,5-2-52-15,-1 0-12 16,0 0-2-16</inkml:trace>
  <inkml:trace contextRef="#ctx0" brushRef="#br0" timeOffset="-13801.224">25703 8739 1219 0,'0'0'25'0,"0"0"7"0,0 0-32 16,0 0 0-16,0 0 0 0,0 0 0 0,0 0 68 0,-7-5 7 0,0 5 1 0,7 0 1 16,-3-6-12-16,3 6-2 0,0 0-1 0,0 0 0 15,-7 6-39-15,0-6-8 0,0 5-2 0,3-5 0 16,-3 6-13-16,7-6 0 0,-7 3 0 0,0 0 0 16,0 3 0-16,3-3 0 0,1 3-12 0,-1 6 12 15,1-6-9-15,-1 5 9 16,1-5 0-16,-1 0-9 0,1 0 9 15,3 6-8-15,-4-6 8 0,1 8-8 0,-1-8 8 16,4 0 0-16,0 6 8 0,-4-9-8 0,4 6 17 0,-3-1-1 0,-1-2 0 0,4-6 0 16,0 0-4-16,0 0 0 0,0 0-1 0,0 0 0 15,0 0-2-15,0 0 0 0,0 0 0 0,0 6 0 16,0 0-9-16,0 0 0 0,0-6 9 0,0 0-9 16,0 0 8-16,0 0-8 0,0 0 8 0,0 0-8 15,0 0 0-15,0 0 0 0,4 6 0 0,-4-6 0 16,7 6 0-16,-3-6 8 0,-1 5-8 0,-3-5 0 15,7 3 0-15,0-3 0 0,-3 0 0 0,3 0 0 16,0 0-19-16,-4 3-8 0,4-3-1 16,0 3-1-16,1 0 45 0,-5 0 8 0,4 0 3 0,0 0 0 15,-3 0-27-15,-1 3 0 0,4 3 0 0,-3-9 0 16,-1 11 0-16,1-5 0 0,-1 6 0 0,1-9 0 16,-1 6-8-16,1 0 8 0,0 2 0 0,-4-5 0 15,3 0 0-15,-3-6 0 0,0 0 0 0,4 6 0 0,-4 6 8 0,0-6-8 16,0 8 8-16,0-2-8 15,0 0 13-15,-4-6-2 0,4 0-1 0,-3 3 0 16,3-1-1-16,-4 1 0 0,4 3 0 0,0-6 0 16,-4 0-1-16,4-6-8 0,0 0 12 0,-3 6-4 15,3-6 0-15,-7 5-8 0,7-5 12 0,-4 0-4 0,4 0-8 16,-10 0 12-16,3 0-12 0,0 0 12 0,-4-5-12 16,4 5-14-16,0 0 3 0,-4-6 1 15,4 0-38-15,0 6-8 0,0-6-2 0,4-3 0 16,-4 3-106-16,3-3-20 0,-3 1-5 0</inkml:trace>
  <inkml:trace contextRef="#ctx0" brushRef="#br0" timeOffset="-13120.429">25989 8816 1094 0,'0'0'23'0,"0"0"5"16,-3-6-28-16,3 6 0 0,-4-3 0 0,4 3 0 15,-3-6 56-15,3 6 7 0,0 0 1 0,0 0 0 0,-4-6 0 0,4 6 0 0,-7-6 0 0,7 6 0 16,0 0 0-16,0 0 0 0,0 0 0 0,-7 6 0 16,7-6-52-16,-7 0-12 0,0 12 0 0,0-9 0 15,0 6 0-15,-4-3 0 0,4 0 0 0,0 8 0 16,0-8-13-16,-4 6-6 0,8-3-1 0,-4 5 0 16,0-2 20-1,0-3 0-15,0 3 0 0,0-6 0 0,3 5 0 16,0-5 0-16,1 0-8 0,-1 3 8 15,1-3 0-15,3-6 0 0,0 0 11 0,-4 6-11 0,4 0 20 0,0-6-4 0,-3 5 0 16,3-5 0-16,0 0-7 0,0 0-1 0,0 0-8 0,0 0 12 16,0 0-12-16,0 0 0 0,0 0 8 0,0 0-8 15,0 0 0-15,0 0 0 0,7 6 0 0,0-6 0 16,0 6 0-16,-3-6 0 0,3 0 0 0,-7 0 0 16,7 0 0-16,-4 6 0 0,4-6 0 0,0 0 0 15,-3 3-10-15,3-3 10 0,3 3-8 0,-2 3 8 16,-1-3 0-16,0 0-8 0,0 3 8 0,-4 2 0 15,4-2 0-15,0 6 0 0,0-6 0 0,0 0 0 16,1 3 0-16,-5-1 0 0,1-2 0 0,-1 3 0 16,1-3 0-16,-1 6 0 0,1 0 0 0,-4-1 0 15,3 1 0-15,1 3 0 0,-4-3 0 0,3-1 0 16,1-2 0-16,-4 3 0 0,-4 0 0 0,4-1 0 16,-3-5 0-16,-1 0 0 0,1 0 0 0,-4 0-8 15,3 0 8-15,-3 0 0 0,0-3 0 0,0 0 0 16,0 0 0-16,-4 2 0 0,4-5 0 0,-3 0 0 15,3 0 0-15,-4 0 0 0,0-5 0 0,1 2 0 16,-1 0 0-16,1-6 0 0,3 6 0 0,-4-3 0 16,4 3-50-16,0-3-11 0,0 0-3 0</inkml:trace>
  <inkml:trace contextRef="#ctx0" brushRef="#br0" timeOffset="-12790.829">26106 8942 1337 0,'-4'9'28'0,"0"-3"6"16,1 0-34-16,-1 6 0 0,4-7 0 0,-3 7 0 15,3-3 58-15,-4 0 5 0,4 3 1 0,-3 2 0 16,3-8-52-16,0 6-12 0,-4-6 0 0,4 0 0 16,0 8 54-16,0-2 8 0,0 0 2 0,0 0 0 15,0 2-52-15,0-2-12 0,0 0 0 0,0-6 0 16,0 6 0-16,0-12 0 0,0 0 0 0</inkml:trace>
  <inkml:trace contextRef="#ctx0" brushRef="#br0" timeOffset="-12600.008">26098 8684 1267 0,'0'0'28'0,"0"0"5"0,0 0 2 0,0 0 1 0,0 0-36 0,0 0 0 0,0 0 0 0,0 0 0 15,0 0-44-15,0 0-16 0,0 0-4 16,0 0 0-16</inkml:trace>
  <inkml:trace contextRef="#ctx0" brushRef="#br0" timeOffset="-12203.23">26285 8475 1280 0,'0'0'54'15,"0"0"-43"1,0 0 60-16,0 0 12 0,0 0 2 0,0 0 1 0,0 6-34 0,0 5-8 0,-3 1 0 16,3 6-1-16,0-3-15 15,0 8-2-15,3-11-1 0,-3 8 0 0,4 10-7 16,-4-10-2-16,4 10 0 0,-1 2 0 0,-3-2 0 0,4-1 0 0,-1 3 0 16,-3 1 0-16,4-4-4 0,-4 6-2 15,3-2 0-15,-3 5 0 0,4-3 0 0,-4 3 0 0,3-14 0 0,-3 8 0 16,0-2-10-16,-3-4 10 0,3 3-10 0,0-2 10 15,0-4-10-15,-4-5 10 0,4 3-10 0,0-4 10 16,0 1-10-16,0-6 12 0,0-1-12 0,0-11 12 16,0 0-12-16,0 0 12 0,0 0-12 0,0 0 12 15,0 0-12-15,0 0 0 0,0 0 0 0,0 0 0 16,0 0-176-16,0-5-27 0,7-25-5 16,-3 7-2-16</inkml:trace>
  <inkml:trace contextRef="#ctx0" brushRef="#br0" timeOffset="-11901.774">26218 8919 720 0,'0'0'16'0,"0"0"3"0,0 0 1 0,0 0 0 15,0 0-20-15,0 0 0 0,-3 6 0 0,3-6 0 0,3 8 85 0,-3-8 14 16,0 0 2-16,0 9 1 0,4-3-42 0,0-3-8 0,-1 3-1 0,1 6-1 16,-1-12 11-16,4 6 3 0,-3 5 0 0,3-5 0 15,0-6-25-15,3 6-5 0,-3-3-1 0,4 0 0 16,0-3-14-16,-4 3-3 0,7 0-1 0,-4-6 0 16,1 0-7-16,-1 3 0 0,1 3-8 0,3 0 12 15,0-9-12-15,0 3 9 16,-3 3-9-16,3 0 8 15,-3-3-56-15,-1-3-11 0,-10 6-2 0,0 0-1 0</inkml:trace>
  <inkml:trace contextRef="#ctx0" brushRef="#br0" timeOffset="-11366.211">26469 9054 1267 0,'0'0'28'0,"0"0"5"0,0 0 2 0,0 0 1 0,0 0-36 0,0 0 0 16,0 0 0-16,0 0 0 0,0 0 58 0,0 0 5 15,0 0 1-15,0 0 0 0,0 0-52 0,3 0-12 16,5 6 0-16,-5 0 0 0,1 3 34 0,-1-4 4 15,-3-5 1-15,0 0 0 0,4 3-26 0,-1 6-5 16,1-3 0-16,3 0-8 0,0-6 14 0,0 6-4 16,0-6-1-16,0 6 0 0,0-6-1 0,0-6-8 15,0 6 12-15,0-6-4 0,0 0-8 0,0 0 0 0,0-3 0 0,-3 3 8 16,-1-5 10-16,1 5 2 16,-1-6 0-16,1 6 0 0,-1-6-32 0,-3 1-7 0,0 2-1 0,0 0 0 15,0 0 20-15,0 3 17 0,-3-5-3 0,-1 5-1 16,4-3-25-16,-3 3-4 0,3 6-2 0,-7-6 0 15,3 3 2-15,-3 0 1 0,0 0 0 0,0 0 0 32,7 3-23-32,-3 0-5 0,3 0-1 0,-7 6 0 0,0-3 36 0,3 6 8 0,-7 0 0 0,8 3 0 15,-4-1 0-15,3 4 0 0,-3 0 0 0,4 5 0 16,-4-2 0-16,3-3 0 0,4-1 0 0,-3 1 0 16,3-3 0-16,0 0 0 0,0-1 0 0,0 4 0 0,3 3 35 15,1-7 9-15,-4-5 1 0,0 3 1 16,0 0-30-16,3 0-5 0,1 3-2 0,-1-1 0 15,1-5-1-15,-1 3-8 0,1-3 12 0,3 3-4 0,-7-9-8 0,3 6 0 16,4 2 0-16,-7-8 8 0,8 0-8 0,-1-5 0 16,0 2-10-16,0 0-500 15,0-6-100-15</inkml:trace>
  <inkml:trace contextRef="#ctx0" brushRef="#br0" timeOffset="-10799.331">26652 8919 1267 0,'0'0'28'0,"0"0"5"0,0 0 2 0,0 0 1 0,0 0-36 0,0 0 0 0,0 6 0 0,4 2 0 15,-4-8 0-15,0 6 0 0,0 6 0 0,3-3 0 16,-3 0 58-16,4 2 5 0,-4 1 1 0,0-3 0 15,3-3-52-15,1 3-12 0,-4 5 0 0,4-2 0 16,-4 0 32-16,3 3 4 0,1-1 1 0,-1 1 0 16,1-3-18-16,-4 0-4 0,3-1-1 0,1 1 0 15,-1-3-2-15,1 9 0 0,-1-7 0 0,1 1 0 16,-1 0-12-16,-3 3 0 0,4-4 0 0,-4-5 0 16,0 0 0-16,3 0 0 0,-3-6 0 0,0 0 0 15,0 0 43-15,0 0 2 0,0 0 1 0,0 0 0 16,0 0-22-16,0 0-5 0,0 0-1 0,0 0 0 15,0 0 37-15,0 0 7 0,0 0 2 0,0 0 0 0,0 0-64 16,0 0 0-16,0 0-9 0,0 0 0 0,-7-6 9 0,4 0-8 16,-1 0 8-16,1 0-8 0,-1 1 0 0,1-7 0 15,-1 3 0-15,1 3 0 0,-1-3 8 0,1 0-8 16,-1-2 8-16,1-1-8 16,-1-3-25-16,0 9-5 0,1-2-1 0,-1-1 0 0,4-3 59 0,-3 0 11 15,3-3 2-15,0 1 1 16,-4-1-54-16,4 3-12 0,4-5-1 0,-1 5-1 15,1-3 34-15,-1 3 0 0,1 7 0 0,0-7 0 0,3 3 0 0,-4 0 0 16,4 0 0-16,0 3 0 0,-3 1-12 0,3-7 2 16,-4 6 0-16,1 6 0 0,3-6-7 0,0 3-2 15,0-3 0-15,0 6 0 16,0-3-25-16,0 6-4 0,0-3-2 0,0 3 0 16,0 0-8-16,0 0-2 0,0 3 0 0,1 0 0 15,-1 0 5-15,0-6 1 0,-4 6 0 0,4-6 0 16,0 8-122-16,0-5-25 0,7 6-5 0,-14-9-1 0</inkml:trace>
  <inkml:trace contextRef="#ctx0" brushRef="#br0" timeOffset="-121.579">26899 9030 763 0,'0'0'32'15,"0"0"-32"1,0 0 101-16,0 0 14 0,0 0 2 0,0 0 1 15,-3 6-18-15,-1 0-3 0,1 0-1 0,-4-6 0 16,7 0-40-16,-4 6-8 0,4-6-1 0,-7 0-1 16,7 0-26-16,-7 6-4 0,7-6-2 0,-4 0 0 0,-3 6 7 0,0-3 2 15,4 5 0-15,3-8 0 16,-7 6-44-16,7-6-9 0,0 0-2 0,-4 9 0 0,-3-9 32 0,4 12 12 0,-1-6-1 0,1 0 0 16,3 3-11-16,-4 2 0 0,4-2 9 0,-3 6-9 15,3-3 0-15,0-12 0 0,0 0 0 0,0 0 0 16,3 0 0-16,-3 5 0 0,4 1 0 15,-1-3 0-15,4 6 34 16,0-3 2-16,0 3 1 0,4 3 0 0,-4-1-8 0,0-5-1 16,4 3-1-16,-1 0 0 0,-3-3-40 0,4-3-8 0,-1-6-2 15,1 3 0-15,0 0 37 0,-1-6 7 0,4 6 2 0,-3 0 0 16,-4 0-32-16,4 0-7 0,-4-3 0 0,3-3-1 16,-3 3 27-16,0-3 6 0,0 0 0 0,0 0 1 15,-3-5-17-15,3-1 0 0,-4 3 0 0,1 3 0 16,-4 0 0-16,4 0 0 0,-4 1 0 0,0 5 0 15,0-12 0-15,-4 6 0 0,0-3 0 0,1 0 0 16,-1 0-8-16,1 4 8 0,-1-7-13 0,-3 0 5 16,4 6 8-16,-4-6-12 0,3 1 12 0,-3 2-12 15,0 3 12-15,-3 0 0 0,2 0 0 0,-2 0 0 16,-1 0 0-16,-3 6 0 0,4 0 0 0,-1 0 0 16,11 0 0-16,0 0 0 0,0 0 0 0,-7 6 0 15,-4 6-8-15,1-6 0 0,3 6 0 0,0-1 0 16,0-2-4-16,7-9 0 0,-7 6 0 0,-1 0 0 15,1 0-13-15,4 6-3 0,-4-3-1 0,3-1 0 16,1 1-28-16,-1 3-6 0,4-6-1 0,-3 6 0 16,3-1-2-16,0-8-1 0,0 3 0 0</inkml:trace>
  <inkml:trace contextRef="#ctx0" brushRef="#br0" timeOffset="402.435">27153 9054 989 0,'0'0'28'0,"-3"6"6"0,3-6-34 0,0 9 0 0,0-9 0 0,0 11 0 15,-4 1 25-15,4-6-1 0,-3 6-1 0,3 0 0 16,0-4 17-16,0 1 4 0,0 0 1 0,0 3 0 16,0 0-21-16,0-12-4 0,0 0 0 0,0 5-1 15,0 1-19-15,0-6 0 0,0 6 0 0,0-6 0 16,0 0 55-16,0 0 7 0,0 0 2 0,0 0 0 15,0 0 0-15,0 0 0 0,3-6 0 0,1-5 0 16,3-1-64-16,-4-3-8 0,4-3-4 0,-3 7-1 16,-1-1 21-16,-3 12 4 0,0 0 0 0,4-6 1 15,-4 6-22-15,0 0-5 0,0 0-1 0,4-6 0 0,-4 6 15 0,0 0 0 0,3-6 0 0,-3 6 0 16,0 0 0-16,0 0 0 0,7 6 0 0,-3-6 0 16,-1 6 0-16,1 0 0 0,3 0 0 0,-4 0 0 15,1 5 0-15,3-5 0 0,-4 3-9 0,4-3 9 16,-3 6-11-16,3 0 11 0,-3-7-13 0,-1 4 5 15,4 0 8-15,-3-3-8 0,-1-3 8 0,1 3-8 16,-1 0 29-16,1 0 7 16,-1-1 0-16,1-5 1 0,-4 0-48 15,3 6-9-15,-3-6-3 0,4 0 0 0,3 0-73 0,0 0-14 16,-3 0-3-16</inkml:trace>
  <inkml:trace contextRef="#ctx0" brushRef="#br0" timeOffset="882.301">27506 8475 482 0,'-3'6'20'0,"-1"5"-20"16,-3-2 20 0,3 0 0-16,-3-3 0 0,4 0 0 0,-1 3 28 0,1-3 6 15,3 5 1-15,0-5 0 16,0 3-2-16,0 0 0 0,0-3 0 0,0 3 0 0,0 2-1 0,0 1 0 0,0 0 0 15,3 3 0-15,-3 8-16 0,0-11-3 0,0 8-1 0,4 4 0 16,-4-1 15-16,3-2 2 0,1 3 1 0,-1-1 0 16,1-2-3-16,3 8-1 0,-3-5 0 0,-1 8 0 15,1-3-27-15,-1-2-6 0,-3 5-1 16,4-3 0-16,-1 1 6 0,1-7 1 0,-1 4 0 16,1-4 0-16,-4 4-4 0,0-4-1 0,0-2 0 0,0 8 0 15,0-11 2-15,0 8 0 0,0-2 0 16,0-6 0-16,0 2-26 0,0-8-5 0,0 6-1 0,0-16 0 15,0-2 35-15,3 9 6 0,-3 0 2 0,0-9 0 16,0 0-27-16,0 0 0 0,0 0 0 0,0 0-11 16,0 0-41-16,7-6-9 15,-3 0-2-15</inkml:trace>
  <inkml:trace contextRef="#ctx0" brushRef="#br0" timeOffset="1183.508">27337 8948 794 0,'0'0'16'0,"0"0"4"0,0 0-20 15,0 0 0-15,0 0 0 0,0 0 0 0,0 0 54 0,0 0 6 0,0 0 2 0,0 0 0 16,3 3-8-16,-3-3-2 0,4 6 0 0,-1-3 0 16,4-3 2-16,0 3 0 0,4 3 0 0,-4-6 0 31,4 0-32-31,3 0-6 0,0 0-2 0,-4 0 0 0,8 0-14 0,0 0 9 0,-1 0-9 0,5 0 8 31,-1 0-36-31,0-6-8 0,4 6-2 0</inkml:trace>
  <inkml:trace contextRef="#ctx0" brushRef="#br0" timeOffset="7835.91">29270 6967 1165 0,'0'0'24'0,"0"0"7"16,-7-3-31-16,7 3 0 0,-7 0 0 0,0-3 0 15,7 3 30-15,-7 0 0 0,0-6 0 0,0 6 0 16,-4 0-11-16,4-3-3 0,-4 3 0 0,4 0 0 0,-3-3-16 0,3 3 10 0,-4-6-10 16,1 6 8-1,-1-6 4-15,0 6 0 0,-3-6 0 0,0 6 0 16,4 0-12-16,-1-5 0 0,0 5 0 0,-3 0-11 0,4 0 11 0,-4 0 0 16,3 0 0-16,-3-6-8 0,3 12 8 0,1-6 0 0,-1 0 0 0,1 5-8 15,-1-5 8-15,0 0 14 16,4 6-3-16,-3 0-1 15,3 3-34-15,0 0-6 0,0-3-2 0,0 3 0 0,-1-4 32 0,-2 1 0 0,3 6 0 0,0 0 0 16,7-9 0-16,-4 6 0 0,1-7 0 0,-4 4 0 16,3 0 0-16,-3 0 0 0,0 0 0 0,0 0 0 15,0 0 0-15,0 6 0 0,0-4 0 0,0 4 0 16,0 0 0-16,3 0 0 0,-3-6 0 0,0-1 0 16,0 7 0-16,0 3 0 0,0-3 0 0,0-1 0 15,3 7 0-15,1-3 0 0,-1 2 0 0,1 1 0 16,-4-3 0-16,3-1 0 0,1 7 0 0,-1-3 0 15,1-4 0-15,-4 10 0 0,3-12 0 0,0 8 0 16,1-5 0-16,-1 5 0 0,-3-2 0 0,4-3 0 16,-4 2 18-16,3 1 10 0,-3 0 1 0,4-9 1 0,-4 2-30 15,3 1 0-15,1 0 0 0,-1 0 0 16,0 2 8-16,1-5-8 0,-1 0 0 0,1-3 0 0,3-6 0 0,0 6 0 16,-4 0 0-16,4 5 0 0,0-5 0 0,0-3 0 15,0 6 0-15,0-3 0 0,0 3 0 0,0 2 0 16,4 1 0-16,-1 0 0 0,-3 0 0 0,4 8 0 15,-1-8 0-15,1 6 0 0,0-1 0 0,-1 4 0 16,1-9 0-16,-1 5 0 0,1-2 0 0,3 3 12 0,-4-7-3 16,1 4-1-16,-1-3-8 0,4 5 8 0,-3-5-8 15,-1-6 8-15,4 6-8 0,-3-6 0 0,3 3 0 0,-3-1 0 16,3 1 8-16,0-3 0 0,0 0 0 0,0 0 0 16,3-6-8-16,-3 6 0 0,4 0 0 0,0-6 0 15,-1 5 0-15,1 1 0 0,-1-3 0 0,1 6 8 16,-4-6-8-16,-3 3 0 0,-4-6-10 0,7 6 10 15,0 6 0-15,0-7 0 0,7-5 0 16,-4 6 10-16,1 0-10 0,0 0 0 16,-1 0 0-16,1 0-11 0,-1 3 11 0,4 2 0 0,1-11 8 0,-5 6-8 15,4-6 8-15,0 0-8 0,0-6 8 0,1 6-8 16,-1 0 9-16,0 0-9 0,0 0 12 0,0 0-12 16,0 0 8-16,0 6-8 0,0 0 0 0,4-6 0 15,-4 6 0-15,4-6 0 0,-1 6 0 0,1-3 0 16,3 6 0-16,-3-3 0 0,3-1 0 0,-3-2 0 15,3 3 0-15,0 0 0 0,-3 0 0 0,3-6 0 16,0 6 0-16,4-6 0 0,-4 6 0 0,0 0 0 16,0-6 0-16,4 3 0 0,-4-3 0 0,4 0 0 15,-1 0 9-15,-2 0-9 0,2-3 0 0,-3 3 9 16,4 0-9-16,-4 0 0 0,4 0 0 0,-7 0 0 16,3 3 0-16,-4-3 0 0,1 0-10 0,0 0 10 15,-1 0 0-15,1 0 13 0,0 3-1 0,-1-3 0 16,4 0-12-16,-3 2-16 0,3-2 3 0,-3 3 1 15,-1 0 12-15,1 3 16 0,0 0-3 0,-1 0-1 16,1 0-12-16,-4 0 0 0,0-6 0 0,0 6 0 16,4 0 0-16,-4-1 0 0,0-2 0 0,0 3 0 15,4-3 0-15,-4 3 0 0,4 0 0 0,-4-3 0 16,-4 3 0-16,1-6 0 0,0 0 8 0,-1 0-8 16,4 0 0-16,0 0 0 0,1 0 0 0,-1-6 0 0,3 6 17 15,-3-9 1-15,4 6 0 0,0 0 0 0,3 0-27 0,-4 0-6 16,5-3-1-16,-1 6 0 0,-4-5 16 0,5 5 0 15,-1-6 0-15,-4 6 0 0,5 0 0 0,-5 0 0 16,4-6 0-16,-3 6 0 0,3 0 10 0,-3 0 5 16,3 0 1-16,-7 0 0 0,4 0-16 0,-4 0 0 15,3 0 0-15,-2 0 0 0,2-6 0 0,1 0 0 16,0 0 8-16,3 3-8 0,0-3 0 0,0 6 0 16,0-3 0-16,0-3 0 0,0 4-8 0,1 2-5 0,-5-3-1 0,4 0 0 15,-3-3 14-15,0 0 0 0,3 6 0 0,0-6 0 16,-3 0 0-16,3 0 16 0,0 6-3 0,-3-6-1 15,3 3-12-15,-4 1 0 0,5-1 0 0,-8 0 0 16,3 0 0-16,-2 3 0 0,-5-3 8 0,1-3-8 16,3 3 0-16,0 3 0 0,0 0 0 0,0 0 0 15,0-6 0-15,0 0 0 0,0 6 0 0,4-6 0 16,-4 6 9-16,0 0-1 0,4 0 0 0,-4 0 0 16,4-6-8-16,-1 6 0 0,1-11 0 0,3-1 0 15,-3 3-8-15,3-3 8 0,0 6 0 0,0-11 0 16,0 11 0-16,-3-12 0 0,3 4 0 0,0-4 0 15,-3 6 0-15,0-5 0 0,-1 2 0 0,1-3 0 16,0 6 0-16,-1-5 0 0,1 5 0 0,0 3 0 16,-4-3 0-16,0-5 0 0,0 5 0 0,0 0 0 15,-3-2 0-15,3-4 0 0,-4 3 0 0,4-2 0 0,-3-1 0 16,0 0 0-16,-4 1 8 0,3 2-8 16,-3 3 12-16,0-8-2 0,0 8-1 0,-3 0 0 15,3-5-1-15,-4 5-8 0,1-9 12 0,0 4-4 0,-1-1-8 16,-3 0 8-16,0-2-8 0,0 8 8 15,0-12 1-15,0 7 0 0,0 2 0 0,0-3 0 0,-3-2 0 16,3 5 0-16,-4-5 0 0,0 8 0 0,1-12-9 16,-1 10 8-16,1 2-8 0,-1-6 8 0,-3 3-8 0,0 4-11 0,0-7 3 0,-3 0 0 15,3 4 8-15,-1-4 0 0,-2 6 0 0,3 1 0 16,-4 5 12-16,1 0 7 0,-1 3 1 0,1 0 1 16,-1-6-21-16,0 3 0 0,-3 0 0 0,0 1 8 15,-3-1-8-15,2 0 0 0,-2 0 0 0,-1 0 0 16,0-3 0-16,1 3 0 0,3 0 0 0,-4 1 0 15,0-1 0-15,-3 6 0 0,0-6 0 0,0 0 0 16,0 6-8-16,0-6-4 0,3 6 0 16,-7 0 0-16,4-6 12 0,0 6-10 0,-4 0 10 15,1-6-10-15,-5 6 21 0,5 0 4 0,-5 6 1 0,1-6 0 16,0-6-16-16,3 6 0 0,-3-6 0 0,3 3 0 16,-3 0-10-16,0 1-5 0,0 2-1 0,-1-3 0 15,1 0 16-15,0 0 0 0,0 0 0 0,3 3 0 16,0-6 0-16,1 0 0 0,-1 0 0 0,0 0 0 15,1 0 10-15,-1-5 5 0,0 2 1 0,1-3 0 16,-1 0-16-16,4 6-15 0,3 1 3 0,-3-7 1 16,0 0 11-16,3 6 0 0,-3-3 8 0,0 3-8 15,0 1 0-15,3-1 8 0,-3-6-8 0,0 12 0 16,-1-6 0-16,5-3 0 0,-4 3 0 0,-1 0 0 16,5 4 0-16,-4-1 0 0,-1 0 0 0,1 0 0 0,4-3 0 15,-4 6 0-15,3 0 0 0,0 0 0 0,4 0 0 0,0 0 0 16,0-6 0-16,0 12 0 0,-4-12 0 0,4 6 0 15,-4 0 0-15,1 0 0 0,-4 0 0 0,3 6 0 0,4-6 0 16,-4 0 0-16,1 0 0 0,-1 0 0 0,0 0 0 0,-3-6 0 16,0 6 0-16,3 0 0 0,-3 6 0 0,0-6 0 15,0 0 0-15,3 0 0 0,-3 0 0 0,0 6 0 16,0-3 0-16,0 0 0 0,-4-3 0 0,0 3 0 16,0-1 0-16,1-2 0 0,-1 0 0 0,4 0 0 15,0 3 0-15,-4-3 0 0,4 0 0 0,-4 0 0 16,4 0 0-16,-4 3 0 0,4 0 0 0,0 3 0 15,0 0 0-15,0 0-8 0,-1-6 8 0,5 6-8 16,-4 0 8-16,3 0 0 0,-3-1 0 0,3 1 0 16,1 0-10-16,-1 3 10 0,0-3-12 0,1 6 12 15,-1-1-12-15,0 1 4 0,1 0 8 0,-1 9-13 16,4-10 1-16,0 1 1 0,-4 0 0 0,8 0 0 16,-4 2 11-16,3-2 0 0,0 6 0 0,1-10 0 15,-4 1-20-15,3-3 2 0,1 3 0 0,-1-3 0 16,0 6-43-16,1-6-9 0,3 8-2 0</inkml:trace>
  <inkml:trace contextRef="#ctx0" brushRef="#br0" timeOffset="17201.581">24515 8716 741 0,'0'0'31'0,"0"0"-31"16,0 0 60-16,0 0 5 0,0 0 2 0,0 0 0 15,0 0-23-15,-4-6-4 0,4 6 0 0,0-3-1 16,0 3-9-16,0 0-2 0,0-6 0 0,0 6 0 16,0 0 18-16,0 0 3 0,0 0 1 0,0 0 0 15,0 0-13-15,0 0-2 0,0 0-1 0,0 0 0 16,0 0-1-16,0 0 0 0,0 0 0 0,0 0 0 16,0 0-25-16,0 0-8 0,0 0 0 0,0 0 0 15,0 0 8-15,0 0-8 0,0 0 12 0,0 0-12 16,0 0 0-16,0 0 0 0,0 0 0 0,0 0 0 15,0 0 0-15,0 0 0 0,0 0 0 0,0 0 0 16,0 0 13-16,0 0-4 0,0 0-1 0,0 6 0 16,0-6-8-16,0 0 0 0,0 0 0 0,4 9 0 15,-1-3 0-15,-3-6 8 0,4 0-8 0,-1 6 0 16,1 0 10-16,-1-1-10 0,1 7 12 0,-1-6-12 16,1 0 0-16,3 0 0 0,-4-3 0 0,4 3 0 15,-7 0 8-15,4 5-8 0,-4-5 0 0,0 0 0 16,0-6 0-16,3 6 0 0,-3-6 0 0,0 6 0 15,0-6 0-15,0 0 10 0,0 6-10 0,0-6 8 16,0 0 12-16,0 0 3 0,0 0 0 0,0 0 0 16,0 0-12-16,0 0-3 0,0 0 0 0,0 0 0 15,0 0 4-15,0 0 1 0,0 0 0 0,0-6 0 0,-3-3-22 16,3 6-5-16,0-3-1 0,0 6 0 16,0 0-27-16,0 0-6 0,0 0 0 0,0 0-1 15,0 0-13-15,0 0-2 0,0 0-1 0,0 0 0 16,0 0-144-16,0 0-29 0</inkml:trace>
  <inkml:trace contextRef="#ctx0" brushRef="#br0" timeOffset="18269.887">24493 8748 857 0,'0'0'17'0,"0"0"7"0,0 0-24 0,0 0 0 0,0 0 0 0,0 0 0 31,-3-9 44-31,3 9 4 0,0 0 0 0,-4 0 1 0,4 0-17 0,0 0-3 0,0 0-1 0,0 0 0 16,0 0-3-16,0 0-1 0,0 0 0 0,0 0 0 15,0 0-14-15,0 0-10 0,0 0 12 0,0 0-12 16,0 0 15-16,0 0-4 0,4 0-1 0,-1 12 0 15,1-6 14-15,-1 0 4 0,1 0 0 0,3 3 0 16,-3-3-7-16,3 5-1 0,-4-5 0 0,4 3 0 16,-3 0-12-16,-1 0-8 0,1 2 8 0,-4 1-8 15,3-6 11 1,-3 6-3-16,4-9 0 0,-4 3 0 0,3 5 18 0,1-5 3 0,-1 0 1 0,1 6 0 16,3 0-22-16,-4-1-8 0,1 1 0 0,3 0 0 15,-3 3 14-15,3 8-3 0,0-11-1 0,-4 8 0 16,4-8-10-16,-3 6 0 0,3-3 0 0,-4-4 8 15,1 1 0-15,3 0 0 0,-3-6 0 0,-4-6 0 16,0 0-8-16,7 6 0 0,-7-6 9 0,0 0-9 16,3 5 11-16,-3-5-3 0,7 6 0 0,-7-6 0 15,0 0-46-15,0 0-10 0,7-6-1 0</inkml:trace>
  <inkml:trace contextRef="#ctx0" brushRef="#br0" timeOffset="18837.676">24754 8678 761 0,'0'0'21'0,"-3"8"6"16,-1 4-27-16,1-3 0 0,-4 0 0 0,3 3 0 15,4-1 64-15,-3 1 7 0,-1 3 1 0,1-3 1 16,3 5-5-16,-4-2-2 0,1 0 0 0,-1 5 0 16,4-2-7-16,-3 0-2 0,-1 8 0 0,4-3 0 0,-3 1-3 15,3 8-1-15,-4-8 0 0,0 8 0 0,1-5-21 16,-1 2-4-16,-3 3 0 0,0-2-1 0,0 5 8 0,0 3 1 0,0 1 1 15,-3 2 0 1,-1-9-21-16,4 3-4 0,-4 4 0 0,1-7-1 16,-1 3 4-16,1-5 1 0,-1 2 0 0,0 0 0 0,1 3-16 15,3-5 0-15,0 2 0 0,0-5 0 16,0-4 54-16,0 1 8 0,3-7 2 0,-3 4 0 0,3-6-52 0,1-4-12 16,3 7 0-16,0-6 0 0,-4 0 0 0,4-4 0 0,0 1 0 0,0-3 0 15,0-6-48 1,0 0-13-16,0 0-3 0,0 0 0 0,0 0 28 0,0 0 6 15,0 0 1-15</inkml:trace>
  <inkml:trace contextRef="#ctx0" brushRef="#br0" timeOffset="50321.366">24649 10456 978 0,'-11'6'28'0,"4"-6"5"0,0 6-33 0,0-6 0 0,0 0 0 15,3 6 0 1,-3-6 75-16,7 0 8 0,0 0 1 0,-7 0 1 0,4 6-13 0,-1 0-2 0,-3-3-1 0,7-3 0 16,0 0-44-16,0 0-9 0,0 0-1 0,-4 5-1 15,4 1 11-15,-3 0 3 0,3 3 0 16,3 0 0-16,-3-3-12 0,4 6-3 15,-4-7 0-15,4 1 0 0,-1 3-13 16,4 3 0-16,-3 0 8 0,3 5-8 0,0-5 0 0,-4 6 0 16,4 2 0-16,0 1 0 15,-3-4 8-15,3 1 0 0,0 6-8 0,0-7 12 0,-3 4-12 0,3-4 0 0,-4-2-9 16,1 3 9-16,3-6 0 0,-4 5 0 0,4-11 0 0,-3 6 0 16,-1-3-39-1,1 2-1-15,0 1-1 0,-1 6 0 0,1-15-135 16,-1 0-28-16</inkml:trace>
  <inkml:trace contextRef="#ctx0" brushRef="#br0" timeOffset="50742.235">24860 10245 908 0,'0'0'38'0,"0"0"-30"16,0 0 57-16,0 0 12 0,0 0 3 0,-7 5 0 16,0 1-38-16,4 3-7 0,-4 3-2 0,-1 0 0 15,5 5 4-15,-4 1 1 0,0 3 0 0,0 2 0 16,0 9-18-16,0-5-3 0,3 8-1 0,-3 3 0 15,4-2-4-15,-4 2-2 0,-1 0 0 0,1 3 0 16,0 0 6-16,0 1 2 0,0-7 0 0,0-3 0 16,4-2-2-16,-4 2-1 0,0-3 0 0,0 7 0 15,-4 2 13-15,4-9 2 0,-4 9 1 0,4-2 0 16,-3-1 26-16,-1-3 6 0,0 4 1 0,4-7 0 16,-3-6-36-16,3 4-8 0,0-4 0 0,0 4-1 15,0-9-19-15,3-1 10 0,1 1-10 0,-1-9 8 16,0-1-8-16,4 4 0 0,0-3 0 0,0-9 0 15,0 0-40-15,0 0-3 0,0 0-1 0,0 0 0 16,0 0-48-16,0 0-11 0,0 0-1 16,4-6-625-16</inkml:trace>
  <inkml:trace contextRef="#ctx0" brushRef="#br0" timeOffset="51511.846">25788 10518 1537 0,'0'0'33'0,"-7"-3"7"0,0 3 2 0,0-6 2 0,-4 0-35 0,4 0-9 0,-3 3 0 0,-4 1 0 15,3-1 43-15,0 3 6 0,-3 0 2 0,4 0 0 0,-4 0-39 0,-1 3-12 16,1-1 0-16,4 4 0 0,-4 3 0 0,3 0 0 16,0-3 0-16,-3 6 0 15,4-6 0-15,-1 5 0 0,4 4 0 0,-3 8 0 0,3-5 0 0,-1 3 0 16,1-4 0-16,-3 1 0 15,6 0 0-15,-3 2 0 0,0 4 0 0,4-4 0 16,-1 4 0-16,1-12 0 0,-1-1 0 0,4 1 0 0,0 0 0 0,0-6 0 16,0 3 0-16,0-9-9 0,0 0 9 0,4 11 0 15,-1-5 10-15,-3-6-10 0,0 0 0 0,7 6 0 16,-7-6 0-16,11 0 0 0,-11 0 0 0,14 0 0 16,-4 0 0-16,5 0 0 0,-1-6 0 0,0 6 0 15,0 0 0-15,0 0 0 0,0-6 0 0,0 0 0 0,0 1 0 16,0-10 0-16,1 3 0 0,-1 0-20 0,-4-5 4 15,1-1 0-15,-1 6 5 0,-2 1 2 0,-1 2 0 0,-4-9 0 16,4 9 9-16,-3 0 0 0,-1 4 0 0,1 2-8 16,-4-3 8-16,3 3 0 0,-3 0 0 0,0 3 0 15,0-6 0-15,0 6 0 0,0 0 0 0,0 6 0 16,-3-3 0-16,3 0 9 0,-4 3-9 0,4 0 0 16,-3-1 0-16,-1 10 0 0,4-9 0 0,-3 6 0 15,3-1 0-15,0 1 0 0,0 0 0 16,0 3 0-16,-4-4 10 0,4-5-10 0,0 3 8 0,0 3-8 15,0-6 0-15,4 0 8 0,-4-6-8 0,0 0 0 16,0 0 0-16,3 11 0 0,1 1 0 0,3 0 0 16,-7-12-43-16,0 0-7 15,0 0-2-15</inkml:trace>
  <inkml:trace contextRef="#ctx0" brushRef="#br0" timeOffset="52005.532">25954 10580 781 0,'0'0'16'0,"0"0"4"0,0 0 1 0,0 0 3 0,0 0-24 16,0 0 0-16,0 0 0 0,0 0 0 0,-4 11 32 0,4-11 3 0,0 0 0 0,0 0 0 16,0 6-15-16,0-6-2 0,0 6-1 0,0-6 0 15,0 6 11-15,0 0 1 0,4 0 1 0,-4 6 0 16,3-4 18-16,1 4 4 0,3 0 1 0,-3 0 0 16,-1-6-42-16,1 2-11 0,-1 10 0 0,1-6 0 15,-1 3 53-15,1-1 9 0,-1-2 2 0,1 3 0 16,-1-4 0-16,1-5 0 0,-1 3 0 0,1 3 0 15,3-6-52-15,-4 6-12 0,1-7 0 0,-1 1 0 16,-3-6 30-16,0 6 3 0,8 6 1 0,-5-3 0 16,1-3-4-16,3 0-1 0,-4-1 0 0,-3-5 0 15,0 0 29-15,0 0 6 0,0 0 0 0,0 0 1 16,7 6-77-16,0-6-15 0,0-6-3 16,0 6-1-16,0-3 31 0,4 1 8 0,-4-4 1 0,0 3 0 15,0-6-9-15,0 0 10 0,0 3-10 0,0-6 10 0,0 7-10 16,-3-4 0-16,3 3 0 0,-3-6 0 15,3 0-23-15,-4 1-3 0,1-10-1 16,-1 9 0-16,1-2-19 0,-1-1-4 0,1-3-1 0,-4 4 0 16,3-1-37-16,-3-6-7 0,0 7-1 0,0-7-392 15,0 6-79-15</inkml:trace>
  <inkml:trace contextRef="#ctx0" brushRef="#br0" timeOffset="52610.889">26307 10618 728 0,'0'0'20'0,"0"0"5"0,0 0-25 0,0 0 0 0,0 9 0 0,0-3 0 0,0-6 83 0,0 8 11 15,0 4 2-15,0 0 1 0,0-3-32 0,0 3-6 16,3 2-2-16,1 1 0 0,-4 3-43 16,3-7-14-16,1 4 8 0,-1 3-8 0,-3-7 55 0,4-5 7 15,-1 6 2-15,1 0 0 0,-4-12-32 0,0 9-7 16,3 2-1-16,1-5 0 0,-4 6 13 0,3-6 3 15,-3-6 0-15,0 0 0 0,4 6-29 0,-4 3-11 16,0-9 8-16,3 6-8 0,-3-6 0 0,0 0 0 16,0 0 0-16,0 0 0 0,0 0 22 0,0 0 12 15,0 0 2-15,0 0 1 0,0 0-7 0,0 0-2 16,0 0 0-16,0-6 0 0,4 3-28 0,-4-3 0 16,4 0 0-16,-4 6 0 0,0 0 0 0,0-12 0 15,0 0 0-15,-4 7 0 16,4-10-19-16,0 3-6 0,-4 3-2 0,1 0 0 0,3 4 43 0,-4-1 9 0,1-15 2 0,3 9 0 31,-4 1-49-31,1-1-10 0,3 0-1 0,-4-3-1 0,1-2 10 0,3 5 3 16,0 0 0-16,0-2 0 0,0 2 11 0,0-3 10 15,3 6-13-15,-3-3 5 0,4-5 8 0,-1 5-10 0,1 3 10 0,3-2-10 16,-4-1 10-16,5 0 0 0,-1-3 0 0,0 4-8 16,0-1 8-16,0 0-12 0,0 6 12 0,0-3-12 15,3 6 12-15,1 0 16 0,0 0-4 16,-1 1-1-16,4-1-60 0,-3 6-12 15,0-1-3-15,-1 1 0 0,1 3-51 0,-1 3-10 16,4-3-3-16,-3 0-409 0</inkml:trace>
  <inkml:trace contextRef="#ctx0" brushRef="#br0" timeOffset="53148.96">26642 10609 1337 0,'-7'-6'56'16,"0"0"-44"0,3 6 91-16,-3-6 18 0,0 1 4 0,3-1 1 0,-3 0-59 0,0 3-12 0,0 0-3 0,0 0 0 31,7 3-43-31,-7 0-9 0,0 0 0 0,7 0 0 0,-7 3-12 0,0 3 1 0,4 0 0 0,-5 0 0 15,5-1-2-15,-1 7-1 0,1-6 0 16,-4 6 0-16,7 8-7 0,-4-2-2 0,4 0 0 0,-3-1 0 16,3 4 23-16,0-3 0 0,0-1 0 0,0-5 0 15,3 3 0-15,-3-4 0 0,0-5 0 0,4 0 0 16,-1 0 8-16,1 6 7 0,-1-6 1 0,4 3 0 16,-3-4-3-16,0-5 0 0,3 6 0 15,-4 0 0-15,4-6 2 16,0 0 0-16,0 0 0 0,0-6 0 0,4 6 4 0,-4 0 1 0,0-6 0 0,0 6 0 15,0-5-20-15,0 5 0 0,-3 0 0 0,3 0 0 16,0-9 0-16,0-6 0 0,-4 3 0 16,4 3 0-16,-3-2 0 0,-4-7 0 0,4 9 0 0,-4-3 0 15,0 7 0-15,0-1 0 0,0 0 0 0,0 6 0 16,0 0 0-16,0 0-17 0,0-6 3 0,0 6 1 16,0 0-31-16,0 0-5 0,0 0-2 0,0 0 0 15,0 0 39-15,0 0 12 0,0 6 0 0,-4 6-10 16,4-1-4-16,0 1-1 0,-4 3 0 0,4 2 0 15,0-8 15-15,4 3 0 0,-4 0 0 0,4 0 0 16,-1-1 0-16,1 1 0 0,-1-3 0 0,1 0 10 16,3 0 5-16,0-7 1 0,0 1 0 0,0 3 0 15,3-6-16-15,1 6 0 0,0 0-9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4-20T19:52:41.4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650 345 13104 0 0,'-9'10'288'0'0,"9"-10"56"0"0,-9 5 8 0 0,9-5 24 0 0,0 0-304 0 0,-5 7-72 0 0,5-7 0 0 0,0 0 0 0 0,0 0 0 0 0,0 0-112 0 0,-4 11 24 0 0,4-11-3752 0 0,0 0-744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4-16T14:22:22.90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25259 2354 1121 0,'0'0'47'0,"-7"3"-38"16,7-3 51-16,0 0 9 0,0 0 3 0,0 0 0 15,-11 0-15-15,11 0-2 0,-7 3-1 0,7-3 0 16,0 0-19-16,0 0-4 0,0 0-1 0,0 0 0 16,0 0-8-16,0 0-2 0,0 0 0 0,0 0 0 15,4 6-20-15,-1 0-13 0,4 0 1 0,4 0 1 16,-1-6 11-16,5 5-13 0,2 1 5 0,1 0 8 16,3 0 0-16,0-6 0 0,0 6 0 0,4-3 0 15,-4 0 0-15,0 0 0 0,-3-3 0 0,3 6 0 16,-3-6 0-16,3-6 0 0,-3 6 0 0,-1 0 0 15,-3-6 0-15,0 3 12 0,-3-3-4 0,0 6 0 16,-4-6-8-16,0 0 12 0,0 0-12 0,-4 1 12 16,1-1 0-16,-1 0 1 0,-3 6 0 0,0-6 0 0,0 6 1 15,-3-6 0-15,3 6 0 0,-7-6 0 16,0-3 2-16,0 3 0 0,-4 1 0 0,4-1 0 16,-4 0-4-16,-3 6 0 0,4-6 0 0,-4 6 0 0,0-6-4 0,-1 6-8 15,-2 0 11-15,3-6-11 16,-4 0 8-16,0 6-8 0,4-3 0 0,-3 3 0 15,3 0 0-15,-4 0 0 0,4 3 8 0,3 3-8 0,-3 0 0 0,7-6 0 16,0 0 0-16,-4 6 0 0,4 0 0 0,7-6 0 16,-7 0 0-16,7 0 0 0,0 0 0 0,0 0-12 0,0 0 12 15,-7 6-12-15,7-6 12 0,-3 6-12 0,-4-1 12 0,3 1-12 16,4 6 3-16,-3-3 1 0,3 3 0 0,0-1 0 16,0 1 0-16,0 0 0 0,0 3 0 0,0-4 0 15,0 7 8-15,3-6 0 0,-3 0-9 0,4 8 9 16,-1-8 0-16,1 0 0 0,-1 5 0 0,1-2 0 15,-1-3 0-15,4-1 0 0,0 7-9 0,0-9 9 16,1 9 0-16,2-7 0 0,-3 1 11 16,7 0-11-16,-3-6 0 0,7 3 0 0,-4 2 0 0,0-5-9 15,3 0 1-15,1-6 0 0,0 6 0 16,3-6 0-16,0 0-36 0,0 0-8 0,0-6 0 16</inkml:trace>
  <inkml:trace contextRef="#ctx0" brushRef="#br0" timeOffset="604.439">25742 2389 1571 0,'0'0'44'0,"0"0"11"0,0 0-44 0,0 0-11 16,0 0 0-16,0 0 0 0,0 0 39 0,0 0 5 0,0 0 2 0,0 0 0 16,0 0-32-16,-3 12-6 0,3-12-8 0,-4 6 11 15,4 0-11-15,4 3-9 0,-4 3 9 0,3-7-13 16,1 7 13-16,-4 6-9 0,3-6 9 0,1 8-8 15,-1-2 8-15,4-6 0 0,-3 8 0 0,-1-2 0 16,4-1 0-16,-3 1 0 0,0-3 0 0,-1 2 0 16,1-11 0-16,-1 6 0 0,-3-6 0 0,4 3 8 15,-4-9 18-15,0 0 4 0,0 0 1 0,0 0 0 16,0 0-14-16,0 0-2 0,0 0-1 0,0 0 0 16,0 0 23-16,0 0 5 0,-4-9 1 0,1 3 0 15,-1-6-18-15,1 6-3 0,-1-11-1 0,0 5 0 16,1 3-21-16,-1-9 0 0,4 1 0 0,0 5 0 15,-3-3 0-15,3 4 0 0,0-1 0 0,0 0-8 16,0-6 8-16,0 10-10 0,3 2 10 0,1 0-10 16,-1-6 10-16,5 0-13 0,-5 7 5 0,4-1 8 15,-3-3-14-15,3 3 5 0,0 6 1 0,0-6 0 16,0 6-5-16,0 0-1 0,0 0 0 0,0 6 0 16,-3-3-5-16,3 9-1 0,0-1 0 0,-4 1 0 0,4 0 12 15,-3 0 8-15,3 8-12 0,-4-8 12 16,4 6 0-16,-3 2 0 0,-1-2 0 0,1 5 0 0,0-5 14 15,-1 3-3-15,4-4-1 0,0 1 0 0,-3-6-2 16,3 2-8-16,0-2 12 0,-4 0-4 0,4-6-8 0,-3 0 8 16,-1 2-8-16,5-8 8 15,-1 3-27-15,0-3-5 0,3-3-2 0</inkml:trace>
  <inkml:trace contextRef="#ctx0" brushRef="#br0" timeOffset="1041.478">26155 1957 1354 0,'0'0'38'0,"0"0"10"15,0 0-39-15,0 0-9 0,0 0 0 0,0 0 0 16,0 0 15-16,0 0 1 0,0 0 0 0,0 0 0 16,0 0-16-16,-4 6-13 0,4-6 2 0,0 12 1 15,0 0 10-15,0 2 0 0,4 4 0 0,-1 0-8 16,1 2 24-16,3 4 6 0,-3-7 1 0,3 16 0 16,-4-10 17-16,4 10 4 0,0-4 1 0,0 3 0 15,-3 4-11-15,3 2-2 0,0 0-1 0,-3 3 0 16,3-8 2-16,0 8 1 0,0-9 0 0,-4 0 0 15,4-2 3-15,0 2 1 0,0 3 0 0,0-11 0 0,-3 2-4 16,-1-2-1-16,5-4 0 0,-5 4 0 0,1-6-24 0,-1-1-9 0,1-8 0 16,-1 3 9-16,1 5-9 0,-1-11 0 0,1 0 0 15,-4 0 0-15,3 0 0 0,-3-6 0 16,0 0 0-16,0 0-11 16,0 0-13-16,0 0-4 0,0 0 0 0,0 0 0 15,0 0-14-15,-3-6-3 0,-1 0-1 0,1-6 0 16,-4 1-66-16,0-1-14 0,-4 0-2 0</inkml:trace>
  <inkml:trace contextRef="#ctx0" brushRef="#br0" timeOffset="1309.115">26031 2328 1440 0,'-3'6'40'0,"-1"5"11"16,1-2-41-16,3 3-10 0,0-6 0 0,0 6 0 15,7-1 35-15,-4 1 5 0,5-6 0 0,2 3 1 0,-3 3-9 0,4-7-1 16,3 7-1-16,-4 0 0 0,1-6-13 0,3 0-2 0,0-6-1 16,0 3 0-16,0 0-14 0,4-3 0 0,-4 2 0 0,4-2-10 15,0-2-5-15,-1-1-1 0,4 0 0 0,-3-3 0 31,0 0-165-31,3 0-34 0,-4-6-6 0</inkml:trace>
  <inkml:trace contextRef="#ctx0" brushRef="#br0" timeOffset="1825.541">26547 2434 1188 0,'-4'11'24'0,"4"-5"8"0,0 6-32 0,4-6 0 0,-4 6 0 0,3 2 0 16,-3-2 54-16,4 0 5 0,-4 0 1 0,0-1 0 15,3 4-10-15,-3-3-2 0,0-1 0 0,0 1 0 16,4 0-1-16,-4-3-1 0,0 3 0 0,3-1 0 15,-3-5-14-15,4 6-4 0,-1-6 0 0,-3 3 0 16,4-3-15-16,-4-6-3 0,3 11-1 0,-3-11 0 16,0 6-9-16,0-6 0 0,4-955 0 0,-4 1922 0 15,0-967 0-15,0 0 10 0,0 0-2 0,0 0-8 16,0 0 31-16,0 0-1 0,0 0 0 0,0 0 0 16,0 0 0-16,-4-6 0 0,1 0 0 0,-4 0 0 15,3-8-18-15,1 8-3 0,-4-6-1 0,3 6 0 16,1-6-8-16,-5 1 8 0,1-4-8 0,4 3 8 15,-8-6-8-15,4 7 0 0,0-7 0 0,0 3 0 0,0-2 0 16,4 5 0-16,-4 0 0 0,3 0 0 0,0 4 0 0,1-4 0 16,-4 0 0-16,3 0 0 0,4 1 0 15,-3-1 0-15,3 3 0 0,-4 3 0 0,4 0 0 16,-3 0 0-16,3 6 0 0,0 0 0 0,0 0 0 0,0 0-9 16,0 0 9-16,0 0 0 0,3-5-15 0,1-1 4 15,3 6 1-15,0 0 0 16,0 0-30-16,7 0-7 0,-3 6-1 0,6-6 0 15,1 5-29-15,0 1-7 0,-1 0 0 0,4 0-1 0,-3 0-107 16,3-6-22-16</inkml:trace>
  <inkml:trace contextRef="#ctx0" brushRef="#br0" timeOffset="2430.09">26751 2475 1624 0,'0'0'46'0,"0"0"10"16,0 0-45-16,0 0-11 0,0 0 0 0,0 0 0 16,0 0 15-16,0 0 1 0,0 0 0 0,0 0 0 0,0 0 3 0,0 0 1 0,0 0 0 15,0 0 0-15,0 0-4 0,0 0 0 0,7 0 0 0,0 0 0 16,0 0-4-16,4 0 0 0,-1 0-1 0,1 0 0 15,0 0-11-15,-1 0 0 0,1 0 0 0,-1 3 0 16,1-3-16-16,-4 0-6 0,0-3-1 0,4 3 0 31,-1 0 23-31,4 0 0 0,0 0 0 0,1-6 0 0,-5 6 0 0,1 0 0 16,-1-6 9-16,1 0-9 0,-4 6 9 0,0 0-9 16,0-6 12-16,0 6-12 0,-3-6 14 0,-4 6-4 0,0-6-1 15,3 1 0-15,-3 5 7 0,0-6 0 0,-3-3 1 0,3 9 0 16,0-6 2-16,-4 0 0 0,4 6 0 0,-7-6 0 15,-3 0-4-15,2 0-1 0,-2 6 0 0,-1-5 0 16,1 5-14-16,-1 0 11 0,1 0-11 0,-5-6 10 16,-2 6 2-16,3 6 1 15,-4-6 0-15,0 5 0 0,1-5-23 0,-1 6-5 16,4 0-1-16,0 0 0 0,0-6 16 0,3 6-11 0,4 0 11 0,0 3-10 16,4 2-2-16,-4-5 0 0,3 0 0 0,0 6 0 15,4-6 12-15,0 3-13 0,0-4 5 0,4 7 8 16,3 0-11-16,-3 0 11 0,3 0-8 0,3-1 8 15,-3 4 0-15,7-9 0 0,-7 6 0 0,8 5 0 16,-1-5 0-16,0 3 0 0,3 2 0 0,1 1 8 16,0-3-8-16,-1 2 0 0,4 1 0 0,-6 0 0 15,2-4 8-15,1-2-8 0,-4 0 8 0,4 5-8 16,-1-11 0-16,-3 3 8 0,4 3-8 0,-4 0 0 16,0-6 0-16,4-1 0 0,-4 1 0 0,0 0-8 15,-3-6-38-15,-4 0-7 0,3 0-2 0,-3-6 0 16,0 0-17-16,-3-5-4 0,3 5-1 0,-3 0 0 15,-1 6-60-15,-3 0-12 0,4-9-3 0</inkml:trace>
  <inkml:trace contextRef="#ctx0" brushRef="#br0" timeOffset="2928.971">26462 2310 908 0,'0'0'19'0,"0"0"4"16,0 0-23-16,0 0 0 0,0 0 0 0,0 0 0 15,0 0 59-15,0 0 7 0,0 0 2 0,0 0 0 0,0 0-45 0,0 0-9 0,0 0-2 16,0 0 0-1,0 0-12-15,0 0 0 0,7 6 0 0,0-6 0 16,-3 6 0-16,3-6 0 0,0 0 0 0,3 0 0 16,-3 6 0-16,4-6 0 0,3 0 0 0,0 6-10 0,0-1 10 15,0 1 0-15,0 0 0 0,4-3 0 0,-4 0 11 0,-3 0-3 16,3 3 0-16,0-12 0 0,0 6 8 0,-3-3 2 16,3 0 0-16,-4-6 0 0,4 9 8 0,-3-6 2 15,0 1 0-15,-1-1 0 0,1 6-28 0,-1-6 0 16,-3-6 0-16,0 12 0 15,1-12-22-15,-1 3-10 0,0 4-1 0</inkml:trace>
  <inkml:trace contextRef="#ctx0" brushRef="#br0" timeOffset="5227.39">25760 3501 996 0,'-14'-12'28'0,"0"-3"7"15,0 3-35-15,-1 7 0 0,1-7 0 0,0 6 0 16,-3-6 27-16,-1 6-2 0,0-3 0 0,1 7 0 15,-1-1-10-15,-3 3-3 0,3 0 0 0,-3 0 0 16,3 3 16-16,1-1 2 0,-1 4 1 0,0 3 0 0,1 3 1 0,3 0 0 16,-4-1 0-16,0 1 0 15,4 3 6-15,0 3 2 0,4-7 0 0,-5 7 0 0,5-3-3 0,-1 2 0 0,1 1 0 0,3 0 0 16,0 2-17 0,3-2-3-16,1-1-1 0,-4 4 0 0,3-9-5 15,4 0-2-15,-4-1 0 0,1 1 0 0,3 3 15 0,3-4 2 0,1 1 1 16,-4 0 0-16,4-3-27 0,-1 3-11 15,1-7 1-15,-1 7 0 0,4-6 18 0,-3 0 4 0,3-6 1 16,-4 6 0-16,4-6-13 0,0-6 0 16,4 6 0-16,-4-6 0 0,4 0 0 15,-1-6 11-15,1 7-11 0,-1-10 10 0,1 3-10 16,3-6 0-16,-3 1 0 0,-1-10 8 0,-3 10-16 0,4-7-4 16,-1-2-1-16,-2-4 0 0,-1 4 13 0,0 2 0 0,-4-2 0 15,1-3 0-15,-1 2 0 0,4-2 0 0,-3-4 0 0,-1 10 0 16,1-7 0-16,-4 4 0 0,0 2 0 0,0 1 0 15,0 2 0-15,3-2 0 0,-3-1 0 0,4 10 0 16,-4-4 0-16,0 0 0 0,3 4 0 0,-3-4 0 16,-3 6 0-16,-1 0 0 0,1 1 0 0,-1-4 0 15,1 9 0-15,3 0 0 0,0 0 0 0,-4 1 0 16,4-1 0-16,-3 6 0 0,-1-12 0 0,1 6 0 16,-1 3 0-16,4 3 0 0,-7-6 0 0,7 6-9 15,0 0 9-15,0 0-10 0,0 0 10 0,0 0-10 16,0 0-2-16,-3 6-1 0,-4 3 0 0,3 3 0 15,0-6 5-15,4 5 8 0,-3 7-13 0,-1 2 5 16,4-2 8-16,0 9-8 0,-3 2 8 0,3 0-8 16,0-2 8-16,0 2 0 0,3 4 0 0,1-10 0 0,-1 15 0 15,1-2 12-15,0-4-2 0,-1 0-1 0,4 4 5 16,-3-7 1-16,-1 3 0 0,4-2 0 16,-3 2 3-16,3-8 1 0,0 2 0 0,0-2 0 15,0-4-10-15,4 4-1 0,-4-1-8 0,0-5 12 16,0 8-12-16,0-14 0 0,-4 6 8 0,4-4-8 0,-3-2 0 15,3-6 11-15,-4 0-11 0,-3-6 10 0,0 0-10 0,0 0-14 16,0 0 3-16,0 0 1 16,4-6-26-16,-1-6-6 0,-3 6-1 0,0-8 0 15,4 2-45-15,0 0-8 0,-1-6-3 0</inkml:trace>
  <inkml:trace contextRef="#ctx0" brushRef="#br0" timeOffset="5783.164">25668 3512 1219 0,'-7'12'25'0,"7"-12"7"15,0 0-32-15,-3 9 0 0,3-9 0 0,-4 6 0 16,0 0 68-16,4-6 7 0,-3 6 1 0,3-6 1 15,-4 11-21-15,4-11-4 0,0 0 0 0,4 6-1 16,-4-6-23-16,3 12-5 0,1-12-1 0,0 6 0 0,3 0-13 16,0-6-9-16,3 3 12 0,-3 3-12 0,7-3 0 0,1-1 0 15,2 4 0-15,-3-6 0 16,0 0 8-16,4 0-8 0,0 0 0 0,-1-6 0 16,-3 1-12-16,4-1-7 0,-4 3-1 0,4-9 0 15,-4 6-18-15,-4-6-4 0,5 1-1 0,-8 2 0 0,0 0 15 0,0 0 4 16,0 3 0-16,-4-5 0 0,-3 11 3 0,0 0 1 0,0 0 0 0,0 0 0 31,0-6-20-31,0 6-3 0,-7-6-1 0,4 0 0 0,-4 6 44 16,3-6 17-16,-3 6-1 0,-3 0 0 0,2 0 23 0,-6 0 4 15,0 0 1-15,0 6 0 0,-4-6 2 16,4 6 1-16,-3 0 0 0,-1-6 0 0,4 6-14 0,0-1-2 0,0 1-1 16,0 0 0-16,3 0-15 0,1-3-3 0,-1 6-1 0,7 0 0 15,4-9-11-15,-3 6 0 0,3-6 0 0,-4 5 0 16,4 13-10-16,0-12 10 0,4 6-13 0,3 2 5 15,-4-2 8-15,8-6-12 0,0 6 12 0,-4 0-12 16,3-4 12-16,4 4 0 0,-3 0 0 0,3 0 0 16,-3-1 0-16,3 4 0 0,0-3 0 0,-4 0 0 15,5-7 0-15,-5 13 0 0,1-12 0 0,-4 0 0 16,3 3 0-16,1 2 0 0,-4 1 0 0,0 0 0 16,0-6 0-16,-3 0 0 0,-1 0-12 0,4-3 4 15,-7-3-43-15,7 0-8 0,-3-3-1 0</inkml:trace>
  <inkml:trace contextRef="#ctx0" brushRef="#br0" timeOffset="6366.129">26158 3445 1652 0,'0'0'34'0,"0"0"9"0,0 0-35 15,-7 6-8-15,7-6 0 0,0 0 0 0,-3 6 18 0,3-6 2 0,0 0 0 0,0 0 0 16,0 0-20-16,-7 5 10 0,7-5-10 0,0 0 8 16,0 0 0-16,0 0 0 0,0 0 0 0,-7 0 0 15,7 0-8-15,-7 6 12 0,7-6-12 0,-7 0 12 16,-4 3-12-16,11-3 8 0,-7 3-8 0,0 3 8 15,-4 3 12-15,4-9 1 0,0 6 1 0,7-6 0 16,-7 6-22-16,7-6 0 0,0 0 0 0,-3 6 0 16,-4-1 0-16,3 7 0 0,1-6 0 0,3 0 0 15,-4 0 0-15,4 3 0 0,0-3 0 0,4-1-8 16,-1 1 8-16,1 0 9 0,-1 0-1 0,4 0-8 16,0-6 14-16,-3 6-4 0,3-6-1 0,0 3 0 15,-4 3-9-15,4-6 0 0,1 3 0 0,2 5 0 16,-3-8 0-16,4 0 0 0,-1 6 0 0,1 0 0 15,-4-6 0-15,4 6 0 0,-4-6 0 0,0 6 0 16,3-6 0-16,-3 6 8 0,0 0-8 0,0-6 8 16,1 6-8-16,-1-6 0 0,-7 0 0 0,7 5 0 0,-4 10 0 0,4-9 0 15,0 0 10-15,-3 6-10 0,-1-6 0 16,1 5 0-16,-1 1 0 0,-3-12 0 0,0 0 0 0,0 9 0 16,0 3 10-16,0 5-10 0,0 1 0 15,-3-3 0-15,3 2 0 0,-4-5 0 0,1 0 0 0,-1-3 0 16,1 2 0-16,-1 1 0 0,1-6 13 15,-1 0-2-15,4-6-1 0,0 0 0 0,-7 0-10 0,0 0 0 16,0 0 0-16,-4-6 0 0,4 0 0 0,-7 0 0 16,0 0 0-16,4-8 0 0,-5 8 0 0,5-6-17 0,-4 0 4 15,3-5 1 1,4 2-42-16,-4 9-8 0,4-6-2 0</inkml:trace>
  <inkml:trace contextRef="#ctx0" brushRef="#br0" timeOffset="6938.372">26585 3489 1440 0,'0'0'30'0,"4"12"6"0,-4-6-28 16,3-1-8-16,-3 7 0 0,4-3 0 0,-4-3 16 0,3 6 3 16,1-6 0-16,-4-1 0 0,3 1-19 0,-3-6 10 0,0 0-10 0,0 0 8 15,0 0 2-15,0 0 0 0,0 0 0 0,0 0 0 16,0 0 1-16,0 0 0 0,0 0 0 0,4-6 0 15,-4 1-11-15,0-7 0 0,0 3 0 0,0 3 0 16,-4-6 0-16,1 6 0 0,-4 1-9 16,0 5 9-16,3-6 0 0,-3 0 0 0,4 0 0 0,-1-3 9 15,4 9-9-15,-3-6 12 0,-4 3-12 0,7 3 12 16,-11 0-1-16,11 0 0 0,-7 9 0 0,0-6 0 16,7-3 9-16,-4 6 1 0,-6 0 1 0,6 0 0 15,-3 5-14-15,4 1-8 0,-4 0 8 0,0 3-8 16,0-4 16-16,3 7-2 0,-3-3 0 15,3 2 0-15,-3 1 5 16,7 0 1-16,-3 2 0 0,-1 4 0 0,1-7 3 0,-1-2 1 0,4 3 0 16,-3-1 0-16,-1-5-4 0,4 3-1 0,-3 2 0 15,3-5 0-15,0 0-19 0,0 0 10 0,3-6-10 0,1-1 8 16,-4-5-8-16,0 9 0 0,0-9 0 0,7 6 0 16,0 0 0-16,3 0 0 0,5-6-10 0,-1 0 10 15,3 0-26-15,4 0 1 0,1 0 0 0,-1 0 0 16,0-6-30-16,0 0-5 0,4 0-2 0,-4 6 0 15,4-11-43-15,-4 8-9 0,0-9-2 0</inkml:trace>
  <inkml:trace contextRef="#ctx0" brushRef="#br0" timeOffset="7642.606">26719 3659 1508 0,'0'0'43'0,"0"0"9"16,0 0-42-16,0 0-10 0,0 9 0 0,4 3 0 16,-4-6 11-16,3 0 0 0,5 0 0 0,-5 0 0 15,4-1 6-15,0-5 2 0,0 0 0 0,0 6 0 16,4-6-9-16,-1-6-2 0,-3 6 0 0,4-5 0 16,0-1-8-16,-4 0 0 0,3 0 0 0,-3-6 8 15,0-6-8-15,0 10 0 0,0-4 0 0,-3 0 0 16,0-8-9-16,-1 8-4 0,1 0-1 0,-4-6 0 15,-4 7 14-15,1 2 0 0,-1 0 0 0,0 6 0 16,1-9 8-16,-4 6-8 0,3 6 12 0,-3-5-12 0,0 5 19 0,0 0-3 0,0-6-1 0,0 6 0 16,-3 0 5-16,2 0 2 0,1 0 0 0,0 0 0 15,0 0-6-15,0 6-2 0,0-1 0 0,0 1 0 16,4 0-14-16,-4 0 0 16,3 0 0-16,1 3 0 0,-1 3 0 0,0-1-12 0,4 7 12 15,0-9-10-15,0 8 10 0,0-5-8 0,4 6 8 16,-4-6-8-16,4 2 8 15,3 4 0-15,-4-6 0 0,4 5 0 0,-3-5 0 0,3-3 0 16,0-3 0-16,3 5 0 0,-3 1 0 0,4-6 0 16,3 6 0-16,-3-6 0 0,-1 3 0 0,4 2 0 0,-3 1 0 15,3-6 0-15,4 0-12 0,-1-6 0 0,5 6 0 0,-1 0 0 16,-4-6 12-16,5 0-8 0,-5-6 8 0,1 6-8 31,-1-6-147-31,-2 0-29 0,-1 0-5 0</inkml:trace>
  <inkml:trace contextRef="#ctx0" brushRef="#br0" timeOffset="8132.573">27125 3604 1051 0,'0'0'21'0,"0"0"7"16,-7-3-28-16,7 3 0 0,-7-3 0 0,7 3 0 16,-7-3 62-16,0 0 6 0,7 3 2 0,-7 0 0 15,0 0-18-15,7 0-4 0,0 0-1 0,0 0 0 16,0 0-7-16,0 0-2 0,0 0 0 0,0 0 0 0,0 0-10 0,0 0-3 0,0 0 0 0,-7 3 0 15,3 6-25-15,4-1 0 0,0 4 0 0,0 0 0 16,0 0 0-16,4-1 0 0,-4 4 0 0,3 3 8 16,-3-6-8-16,4 5 12 0,-1-11-12 0,-3 3 12 15,4 3-12-15,-1-7 0 0,1 13 9 0,-4-12-9 16,3 0 0-16,1 0 8 0,-4-6-8 0,0 0 0 16,0 9 9-1,0-9-9-15,0 0 12 0,0 0-12 0,0 0 24 0,0 0-3 0,0 0 0 0,0 0 0 16,0 0-8-16,0 0-1 0,0 0-1 0,0 0 0 15,0 0 6-15,0 0 2 0,7-12 0 0,-7 12 0 16,0 0-4-16,0 0-1 0,0 0 0 0,0 0 0 16,3-3-14-16,1-3 0 0,-4-6 8 0,4 0-8 15,-4 12 0-15,3-5 0 0,-3 5 0 0,0-6 0 16,0 6 0-16,7-6-8 0,-3 6 8 0,-1 0-13 16,4-6 13-16,-3 3-11 0,3 3 11 0,0 0-10 15,-4 0 10-15,4 0-8 0,-3 0 8 0,3 3-8 16,0 3 8-16,-3-6 0 0,3 0-9 0,0 6 9 15,-4-6 0-15,-3 0 0 0,7 6-9 0,0-1 9 16,0 1 0-16,-3 6 0 0,3-6 0 0,0 3 0 16,-3 3 0-16,-1-7 0 0,4 13 0 0,-3-12 0 15,-1 6 0-15,4-6 0 0,0 8 0 0,-3-8 0 16,3 6-23-16,0-12-1 0,0 6 0 0,4 0 0 16,-1-6-158-16,1 0-32 0</inkml:trace>
  <inkml:trace contextRef="#ctx0" brushRef="#br0" timeOffset="8800.611">27605 3753 1743 0,'0'0'49'0,"0"0"11"0,0 0-48 0,-7 0-12 0,0 6 0 0,0-12 0 16,0 6 40-16,0-5 6 0,0-1 1 0,3 0 0 16,-3 6-35-16,0-9-12 0,3 9 0 0,-3-3 9 15,0 0-9-15,-3 3 8 0,3 0-8 0,0 0 8 16,-4 0-8-16,4 0 0 0,7 0 0 0,-14 3 0 16,3 3-11-16,4 0 3 0,7-6 0 0,-10 12 0 15,3-7-1-15,3 7 0 0,0 0 0 0,4 0 0 16,0 2 9-16,0-2 0 0,0 6 0 0,4-6 0 15,0 2 0-15,-1-2 8 0,4 0-8 0,0 0 8 16,0-1-8-16,4-5 8 0,-4 3-8 0,3 3 8 16,1-6 1-16,0-6 1 0,-1 0 0 0,4 0 0 15,0 0 3-15,-3 0 1 0,3-6 0 0,0 0 0 16,0 0-14-16,0-6 0 0,1-2 0 0,-1 2 0 16,0-6 9-16,-4-2-1 0,4 2 0 0,-3-6 0 15,3 7-8-15,-3 2 0 0,-1-8 0 0,-3 2 0 16,0-2-16-16,1-1 0 0,-1-2 1 0,-4 2 0 15,-3-5-9-15,0 8-1 0,-3-8-1 0,-4 2 0 16,3-2 26-16,-3 2-8 0,0-2 8 0,-4 2 0 16,1 4-15-16,-4-6 3 0,-1 2 0 0,5 9 0 0,-1-5 12 15,1 8 0-15,3 9 0 0,-4-5 0 16,4 5 0-16,3 0 0 0,-3 0 0 0,4 0 0 16,3 6 0-16,-7 0 0 0,7 0 10 0,0 0-10 0,0 0 11 0,0 0-3 15,0 0-8-15,-4 12 12 0,4-12-12 0,-3 6-8 0,-1 0 8 16,1-1-13-16,3 7 5 0,-4 3 8 0,1 3-13 15,3-1 5-15,0 7 8 0,0 2 0 0,0-2 0 0,0 2-8 16,0 4 8-16,0 8 16 0,-4-9-4 0,4 4-1 16,4 2 6-16,-1 3 2 0,1-6 0 0,-1 4 0 15,1-7 4-15,-1-3 1 0,1 4 0 0,3-10 0 16,3 4-8-16,1-6-2 0,0 2 0 0,6-2 0 16,-6-6-14-16,3 2 8 0,0-5-8 0,4 0 0 15,-4-9-8-15,4 6-8 0,-1-6-2 16,4-6 0-16,-3 0-118 0,0 3-24 0,3-6-5 15</inkml:trace>
  <inkml:trace contextRef="#ctx0" brushRef="#br0" timeOffset="9303.887">27901 3839 1440 0,'0'-6'60'0,"0"6"-48"32,0-12 40-32,-3 6 7 0,3-6 1 0,-4 7 1 0,1-7-25 0,-1 9-4 15,1 3-2-15,3 0 0 0,0 0-17 16,-8 0-3-16,8 0-1 0,0 0 0 0,0 0 14 0,0 0 2 0,0 0 1 0,0 0 0 16,0 0-26-16,0 0 0 0,0 0-9 0,0 0 9 15,4 6-24-15,-4 3 3 0,4 8 0 0,-4-11 0 16,0 6 21-16,0 3 0 0,0 2 0 0,-4-5 0 15,4 0 0-15,0-1 16 0,4 1-2 0,-4-3-1 16,3 3-1-16,1 0 0 0,-1-1 0 0,1-5 0 16,-1 0 4-16,1 0 0 0,-4-6 0 0,0 0 0 15,3 6-2-15,-3-6 0 16,0 0 0-16,0 0 0 0,0 0 6 0,0 0 2 0,0 0 0 0,0 0 0 16,4-6 4-16,-1 0 1 0,-3-6 0 0,0 1 0 15,0 5-12-15,-3-6-3 0,-1 0 0 0,1 3 0 16,-1-2-12-16,1-1 9 0,-4 0-9 0,3 0 8 15,1-2-57-15,3 8-12 0,0-6-3 0,0 0 0 16,0 0 104-16,-4 7 20 0,0-7 4 0,1 3 0 16,-1 3-102-16,-3-12-21 0,4 7-4 0,-1-4-1 15,1 3 51-15,3 1 13 0,-4-1 0 0,4-6 0 16,0 3-9-16,4 4 9 0,-4-1-10 0,3 0 10 16,-3 6 40-16,4-6 13 0,3 10 3 0,-4-4 1 15,4 3-57-15,-3 0 0 0,3 3-15 0,0 0 3 16,0 0-4-16,7 3-2 0,-3-3 0 0,3 6 0 15,0-3-62-15,-3 5-12 0,3-8-2 0</inkml:trace>
  <inkml:trace contextRef="#ctx0" brushRef="#br0" timeOffset="9927.334">28102 3736 1520 0,'0'0'32'0,"0"0"6"0,0 0-30 0,0 0-8 0,0 6 0 0,0-6 0 15,0 0 48-15,0 0 9 0,7 0 2 0,0 0 0 16,0 0-35-16,4 6-6 0,0-1-2 0,-1 1 0 16,1 0-16-16,-1 0-9 0,1 0 1 0,-4 0 0 15,4-6 22-15,-1 3 5 0,4-3 1 0,-7 3 0 16,4-3-10-16,0-3-2 0,-4 3 0 0,0-3 0 16,3 3 10-16,-3-6 2 0,-3 0 0 0,3 0 0 15,-4 0 6-15,-3 6 2 0,4-6 0 0,-1 1 0 16,-3-7-12-16,4 0-1 0,-4-3-1 0,0 10 0 15,0-7-3-15,-4 0-1 0,1 6 0 0,-4-9 0 16,0 10 3-16,0-1 1 0,-4 0 0 0,4 0 0 0,-3 6-14 16,-1 0 0-16,0 0-12 0,1 0 12 0,-1 0-17 15,1 0 3-15,-1 0 1 0,-3 0 0 0,3 0-2 16,1 6 0-16,-1-6 0 0,4 6 0 0,-4 0 6 0,4-4 1 16,0 4 0-16,0 6 0 0,0 0 0 0,4-6 0 15,-1 6 0-15,-3-1 0 0,4-2 0 0,3 3 0 16,-4-6 0-16,1 0 0 0,3 11 8 0,3-5-8 15,-3 0 8-15,4 2-8 0,-1 10 8 16,4-12 0-16,0 8-9 0,4-8 9 0,-1 0 0 16,1 5 0-16,3-8 0 0,4 3 0 0,-4 0 0 0,7 0 0 15,-3-1 0-15,3 1 0 0,0 0 0 0,0-3 0 0,4 2 0 16,-7-5 0-16,3 0-23 0,-4 0 0 16,1 0 0-16,0 0 0 0,3-3-28 15,-4-3-5-15,1 3-2 0,3-3 0 16,-3 3-35-16,0-3-7 0,3 6-2 0,-4-6 0 0,1 5-52 15,-4-5-10-15,4 0-3 0</inkml:trace>
  <inkml:trace contextRef="#ctx0" brushRef="#br0" timeOffset="12655.942">25340 4462 1060 0,'0'0'22'0,"-7"0"5"16,0 0-27-16,0 0 0 0,7 0 0 0,-7-6 0 16,7 6 56-16,0 0 7 0,0 0 1 0,-7 6 0 15,7-6-24-15,0 0-5 0,-7 0-1 0,7 0 0 0,-4 0-17 0,4 0-3 0,-7 9-1 0,7 3 0 16,-3-1-13-16,3 1 0 0,3 6 0 16,-3-4 0-16,0 4 0 0,0 0 9 0,0-1-1 0,4 10 0 15,-4-10 8-15,3 10 0 0,-3-4 1 0,4 7 0 16,-4-4 0-1,3 4 0-15,-3-4 0 0,4 4 0 0,-4-7 11 16,0 3 3-16,0-2 0 0,0-3 0 16,0 2 5-16,0-5 0 0,0 2 1 0,0-2 0 0,0 0-20 0,-4-1-4 0,4-2-1 15,-3 3 0-15,-1-1 4 0,4-8 0 0,-3 3 0 16,3 0 0-16,-4-1-6 0,1-5-1 0,-1 6 0 0,4-12 0 16,-3 3-9-16,3-3 10 0,0 0-10 0,0 0 10 15,-4 9 10-15,4-9 3 0,0 0 0 0,-7 9 0 16,7-9-23-16,0 0 8 0,0 0-8 0,-7 5 0 15,7-5 16-15,-7 6 0 0,0-6-1 0,0 0 0 16,0 0-6-16,0-6-1 0,3 1 0 16,-3-1 0-16,0-3-8 0,0 3 0 0,0 0 9 15,0-6-9-15,0 1 0 0,-4-1 0 0,4-6 0 0,0 3 0 16,0-2 0-16,3-1 0 0,1-2 0 0,-1 2 0 16,1-6 0-16,-1 4-8 0,1-4 8 0,-1 1 0 15,1-4 0-15,3 4 0 0,-4-9 0 0,1 8-8 16,-1-2 8-16,1 2 0 0,3-5-9 0,-4 8 9 15,1 3-8-15,3 1 8 0,-4-1-10 0,1 9 10 16,3-2-9-16,-4-1 9 0,4-6-8 0,4 9 8 16,-4 3-9-16,3 1 9 0,1 5-10 0,-1-6 10 15,4 6-16-15,-3 0 2 0,3 0 1 0,3-6 0 16,1 6 4-16,3 0 1 0,4 0 0 0,-4 0 0 16,7 0 8-16,-3 0-8 0,3 0 8 0,-4-6-8 0,8 6 8 15,-4-6 0-15,0 6-9 0,1 0 9 0,-1 0-10 16,0 0 10-16,4 0-13 0,-4 0 5 0,-4 6-4 15,5-6 0-15,-5 6 0 0,1-6 0 0,0 6 0 16,-4 0 0-16,3-1 0 0,-6-2 0 0,-1 6-3 0,1 6-1 16,0-9 0-16,-4 6 0 0,0-1 8 0,-4-2 8 15,1 3-13-15,-1 0 5 0,-3-1 8 0,-3-5 0 16,-1 0 0-16,1 6-8 0,-4 0 8 16,0 2 9-16,-4-2-1 0,0 0-8 0,-3 0 10 0,4-1-10 15,-4-2 8-15,-4 3-8 0,4-6 0 0,-4-6 0 0,1 6 8 16,3-6-8-16,-4 0 8 0,0 6 0 0,1-6 0 0,-1 0 0 15,4-6-8-15,-4 6 0 0,4-6 0 0,3 0 8 16,-3 0-8-16,4-3 0 0,3 6 0 0,-4-3 0 16,4 4-9-16,4-4 9 0,-4 6-12 0,3-6 12 15,-3 0-50-15,3 0-3 0,1 0-1 16,-1 0 0-16,1 0 5 0,-1-2 1 0,-3 2 0 16,4 0 0-16,-1 0-4 0,4 6-1 0,0 0 0 0,0 0 0 15,0 0-30-15,-7 0-5 0</inkml:trace>
  <inkml:trace contextRef="#ctx0" brushRef="#br0" timeOffset="13271.026">26042 4691 1132 0,'-11'0'48'0,"1"-6"-39"16,10 6 37-16,-14 0 7 0,7-5 2 0,-4 5 0 15,-3-6-23-15,0 6-5 0,0 0-1 0,0-6 0 16,0 6-26-16,-1 0 0 0,1 0 0 0,0 0 0 15,4 6 0-15,-1-6-14 0,4 0 2 0,3 6 0 16,-3-1 3-16,0 1 1 0,4 0 0 0,-4 6 0 16,3-6 8-16,1 3-12 0,-1 2 12 0,-3 1-12 15,7 0 12-15,-3 0 0 0,-1-4 0 0,4 4-8 16,-3 6 8-16,3-6 11 0,-4-1-3 0,4 1 0 16,0 3 0-16,0-9 0 0,0 0 0 0,4-1 0 15,-1 1 0-15,-3 6 0 0,7-6 0 0,-7-6 0 16,4 6-8-16,3-3 8 0,0 3-8 0,3-6 8 15,1 6-8-15,3-6 0 0,0-6 0 0,0 6 0 16,4-6 0-16,0 3 8 0,-4-3-8 0,3 0 8 16,-3-6-8-16,-3 6 0 0,3-5 0 0,-3-1 0 15,-1-3-24-15,1 4 0 0,-1-7 0 0,-2 6 0 16,-1-3-21-16,-4 4-5 0,1-1-1 0,-1 6 0 16,-3-6 18-16,0 6 3 0,0 6 1 0,0 0 0 15,-7-6 29-15,7 6 0 0,0 0 0 0,0 0 0 0,-7 0 44 16,7 0 1-16,-7 6 1 0,7-6 0 0,-7 6-8 15,-4 12-2-15,8-6 0 0,-1-6 0 0,1 8-14 0,-1 4-3 16,4-6-1-16,0-1 0 0,0 4-6 16,0-3 0-16,0 5-1 0,4-5 0 0,-1 0-11 0,-3-3 12 15,7-3-12-15,-3 5 12 0,-1-5-12 0,4 6 0 16,-3-6 0-16,3 0 8 0,0 0-8 0,4-6 0 16,-1 0 0-16,1 3 0 0,-1 0-15 15,5-3-5-15,-5 0 0 0</inkml:trace>
  <inkml:trace contextRef="#ctx0" brushRef="#br0" timeOffset="13847.881">26243 4712 1349 0,'0'0'56'16,"0"6"-44"0,-3 0 4-16,3 5 2 0,0-5 0 0,0 6 0 15,0 0-10-15,3-6-8 0,-3 2 12 0,0 1-12 0,4 6 0 0,-4-9 0 0,0 6 0 0,3-6 0 31,1 5 14-31,-1-2-4 0,1 3-1 0,-1 0 0 0,4-1 1 16,-3 1 0-16,3-6 0 0,-4 6 0 16,1-3-10-16,3-4 0 0,-3 7 0 0,-1-6 8 0,1 6-8 0,-1-6 12 0,1-6-12 0,-1 6 12 15,-3-6-4-15,0 0-8 0,0 0 12 0,0 0-4 16,0 0 16-16,0 0 4 0,0 0 0 0,0 0 0 16,0 0 4-16,0 0 2 0,0 0 0 0,0 0 0 15,0 0-4-15,-3-6-1 0,-1 0 0 0,1 0 0 16,-1 0-21-16,-3-6-8 0,4 6 0 0,-1 1 9 15,-3-7-9-15,3 3 0 0,-3 3 0 0,0-6 8 16,0 1-8-16,4-1 0 0,-1-9 0 0,-3 10 0 16,4-1 0-16,-1-6 0 15,1 0 0-15,-1 4 0 0,1 2 0 0,-1 0 0 0,0 0-9 0,4 1 9 16,-3 2 0-16,3-3 0 0,-4 6-8 0,4 0 8 16,0 1-8-16,0-1 8 0,0-3-12 0,4 3 12 15,-4 6-32-15,0-3 1 16,0 3 0-16,7-6 0 0,-3 3-1 15,3-3-1-15,0 6 0 0,0 0 0 0,3 0-15 0,1 0-4 0,3 6 0 16,-3-3 0-16,6 6 7 0,1-6 1 0,-1 3 0 0,1 0 0 16,0 0-18-16,-1-6-3 0</inkml:trace>
  <inkml:trace contextRef="#ctx0" brushRef="#br0" timeOffset="14322.738">26666 4371 1041 0,'0'0'29'0,"0"0"7"0,0 0-28 0,0 0-8 0,0 0 0 0,0 0 0 16,0 0 30-16,0 0 5 0,0 0 1 0,0 0 0 16,0 0-8-16,0 0-2 0,0 0 0 0,0 0 0 15,-3 6-13-15,3 5-2 0,0-5-1 0,0 0 0 16,0 3 13-16,3 3 2 0,1 0 1 0,-4-1 0 15,4 1 2-15,-1 3 1 0,-3 2 0 0,4-5 0 16,-1 12 3-16,1-4 0 0,-1 4 0 0,1-4 0 16,-1 4-7-16,1-1-1 0,3-2 0 0,-4 3 0 15,1 5-16-15,3-9-8 0,0 16 0 0,-3-13 8 16,3 10 11-16,-4-16 1 0,4 10 1 0,0-4 0 16,-3-2-6-16,3 2-2 0,3-5 0 0,-3-3 0 15,0 2-13-15,1-5 0 0,-1 0 0 0,-4 0 0 16,4-7-14-16,-3 4 1 0,3-3 0 0,-7-6 0 15,0 0-57-15,0 0-11 0,0 0-3 0,0 0 0 16,0 0-114-16,0 0-23 0</inkml:trace>
  <inkml:trace contextRef="#ctx0" brushRef="#br0" timeOffset="14684.621">26543 4647 1219 0,'0'0'25'0,"0"0"7"0,0 0-32 0,0 0 0 0,0 0 0 0,0 0 0 16,0 0 17-16,-4 9-2 0,4-9-1 0,0 0 0 15,0 6-14-15,0-6 0 0,0 6-12 0,8 0 12 16,-5 0-10-16,4-6 10 0,0 5-8 0,4 1 8 16,-1-6 0-16,1 6 0 0,-1 0 0 0,1 0 0 15,0-6 0-15,-1 0 0 0,4 0 0 0,0 0 8 16,-3 0 0-16,3 3 0 0,0 0 0 0,-3 0 0 16,-1 0-8-16,1 0 0 0,3-3 0 0,-3 3 8 15,3-1-8-15,-4-2 0 0,5 6 0 0,-5-6 0 16,4 6 0-16,-3-6 0 0,-1 0 0 0,1 0 0 15,-4 0-110-15,0 0-23 0</inkml:trace>
  <inkml:trace contextRef="#ctx0" brushRef="#br0" timeOffset="14969.831">27012 4777 1226 0,'0'0'25'0,"0"0"7"0,-3 2-32 0,-1 4 0 0,4-6 0 0,-3 12 0 16,-1 0 10-16,4-6-10 0,-3 0 8 0,3 5-8 15,0-5 0-15,0 6 0 0,3-3 0 0,-3 3 0 16,4-7 0-16,-1 7 0 0,1 0 0 0,-1-6 0 15,1 9 0-15,3-4 0 0,0 1 0 0,-4 0 0 16,4-6-9-16,0 0 9 0,1 2 0 0,-1 4 0 16,0-12-28-16,0 6 0 0,-4-6 1 0</inkml:trace>
  <inkml:trace contextRef="#ctx0" brushRef="#br0" timeOffset="15160.148">26917 4556 1440 0,'0'0'60'0,"0"0"-48"15,0 0-12-15,0 0-10 0,0 0 2 0</inkml:trace>
  <inkml:trace contextRef="#ctx0" brushRef="#br0" timeOffset="15789.699">27238 4741 1679 0,'-4'18'35'0,"1"-12"8"0,6 0-35 0,-3 0-8 0,4-1 0 0,0 1 0 15,3 9 0-15,-4-9 0 0,4 0 0 0,-3 6 0 16,3-7-8-16,0 1 8 0,0 3-10 0,-4 3 10 15,4-6 0-15,-3 0 0 0,-1 5 0 0,5 1 0 0,-5-6 0 0,4 3 0 16,0 3 0-16,0-1 0 0,0 1 0 16,0 0 0-16,0-6 0 0,0 6 0 0,-3 2-16 15,3-8 4-15,-3 6 0 0,-1-6 0 0,1 0 12 0,-1-1 0 0,1-2 0 16,-4-3 10-16,0 0 1 0,0 0 0 16,0 0 0-16,0 0 0 15,0 0 29-15,0 0 7 0,0 0 1 0,0 0 0 16,0 0 0-16,-4-3 1 0,-3-2 0 0,0-7 0 0,0 6-29 0,-4-6-5 0,4 0-2 15,-3 1 0-15,-1 2 1 0,4-3 0 0,0-6 0 0,-4 4 0 16,4 2-14-16,0 0 0 0,-3 0 0 0,3 1 0 16,0-7 0-16,0 3 0 0,0 4 0 0,0-1 0 15,-1-6 0-15,1 4 0 0,0 2 0 16,0 0 0-16,0 0-8 0,4 6-5 0,-1 0-1 0,1 1 0 16,-1-1 14-16,4 3 0 0,-3-3 0 0,3 6 0 15,0 0-10-15,0 0 10 0,0 0-10 0,3-12 10 16,1 12-15-16,-1-6 3 15,1 0 1-15,-1 6 0 0,4-5 1 0,0 5 0 0,0-6 0 16,4 6 0-16,0-6 10 0,3 3-13 0,0 0 5 0,3 0 8 16,-2 0-9-16,2 3 9 0,1 0 0 0,-1-6 0 15,1 6-8-15,0 0 8 0,-1 0 0 0,-3 0 0 16,4 0 0-16,-4 0 0 0,0-3 0 0,4 3 0 16,-4 0-22-16,-3-6 2 0,3 6 1 0,0 0 0 15,-4 0-51-15,1 6-10 0,0-6-3 0,-4 0 0 16,3 0-41-16,1 0-9 0,-4-6-2 0</inkml:trace>
  <inkml:trace contextRef="#ctx0" brushRef="#br0" timeOffset="81074.675">25548 5835 998 0,'-10'-15'20'0,"6"9"7"15,1 6-27-15,-1-6 0 0,0 1 0 0,1-1 0 16,-1 0 40-16,4 6 4 0,-3-6 0 0,3 6 0 16,-4-9-20-16,4 9-3 0,0 0-1 0,0 0 0 15,0 0 15-15,0 0 2 0,0 0 1 0,0 0 0 16,0 0-7-16,0 0-2 0,0 0 0 0,0 0 0 15,0 0 0-15,0 0 0 0,0 0 0 0,0 0 0 16,-3 3-13-16,-1 9-4 0,1-6 0 0,-1 0 0 16,4-1 0-16,0 7-1 0,0-6 0 0,4 9 0 15,-4-3 1-15,0 5 0 0,3 1 0 0,-3-4 0 16,4 4-3-16,-1 6 0 0,1-4 0 0,-1 4 0 0,1-7 19 16,-1 1 3-16,1-3 1 0,-4 2 0 0,4 1-21 0,-4-3-11 15,0 2 12-15,0 1-12 0,-4-12 0 0,4-6 0 0,0 0 0 16,-7 6 0-16,0 0 16 0,3-1-4 15,-3 4-1-15,0 3 0 0,0-6-3 0,0 0-8 0,-3 0 12 16,3 0-4-16,-1-6 2 0,8 0 0 0,0 0 0 0,-7 0 0 16,7 0 14-16,-7-6 4 0,0 0 0 0,4 0 0 15,3 6-28-15,0 0 8 0,-7-6-8 0,3-6 0 16,-3 6 15-16,4-2-3 0,3-4 0 0,-4 0 0 16,4-8-12-16,-3 2 0 0,3 0 0 0,0 1 0 15,0-1 0-15,0-3 0 0,0 4 0 0,0-7 0 16,0 10 0-16,3-4 0 0,1 0 0 0,-4 4-10 15,0 2 10-15,3-6 0 0,-3 1 0 0,0 2 0 16,4-3 0-16,-4 6 0 0,3 1 0 0,-3-1 0 16,0-3 0-16,4 9 0 0,-4-5 0 0,0 5 0 15,3-6 0-15,-3 6 0 0,4-6 0 0,-4 6 0 16,3 1-12-16,1 2 4 0,-1 3 0 0,1-6 0 16,-4 6 8-16,3-6 0 0,4 0 0 0,-3 6 0 15,3 0-30-15,0 0-4 0,0 12-1 0,0-6 0 16,4-6 6-16,-4 0 1 0,3 0 0 0,1 0 0 15,3 0-13-15,-3 0-3 0,3-6 0 0,0 6 0 16,0 6-33-16,4-6-7 0,-1 0-2 0</inkml:trace>
  <inkml:trace contextRef="#ctx0" brushRef="#br0" timeOffset="81658.001">25640 5900 866 0,'-7'14'18'0,"7"-14"4"0,0 0-22 0,0 0 0 0,0 0 0 0,0 0 0 15,0 0 64-15,0 0 8 0,0 0 1 0,0 0 1 16,0 0-15-16,3 6-3 0,-3-6-1 0,7 6 0 16,0 0-13-16,1-6-2 0,-1 0-1 0,3 6 0 15,1-6-13-15,-1 0-2 0,1 6-1 0,0-6 0 16,-1 0-7-16,1 0-2 0,-1 0 0 0,1 0 0 16,-1 0-14-16,1 0 11 0,0 0-11 0,-4 0 10 15,3 0-2-15,1 0-8 0,-4 0 12 0,3 0-4 16,-3-6 0-16,1 0 0 0,-1-6 0 0,0 6 0 15,0-3-8-15,0 4-12 0,0-1 2 0,-4 0 1 16,4 0-23-16,-3-6-5 0,3 0-1 0,-3 7 0 16,-4-4-28-16,0 9-6 0,0-6 0 0,0 6-1 15,0 0 15-15,-8-3 3 0,1 3 1 0,-3-3 0 16,-1 3 43-16,1-6 11 0,-1 6 0 0,-3 6 0 16,0-6 35-16,0 3 9 0,0 0 1 0,0 3 1 0,-4-3 3 15,0 8 1-15,4-5 0 0,-3 0 0 0,2 6-18 0,5 0-4 16,-1-6-1-16,1 2 0 0,-1 4-11 0,4 0-3 15,-4 6 0-15,4-10 0 0,4 10 7 16,-1 0 0-16,1-7 1 0,3 7 0 0,3-3-9 0,1 2-3 16,3 1 0-16,3-9 0 0,1 6-9 0,0-1 12 0,3-2-12 0,-4 0 12 15,4-1-12-15,1 4 0 16,-5-3 0-16,4 0 8 0,0-1-8 0,4-5 0 0,-4 6 0 16,0-3 0-16,0-3-28 15,0 0-8-15,1-6-2 0,-5 6 0 0,4-6-56 16,0 0-11-16,0 0-3 0</inkml:trace>
  <inkml:trace contextRef="#ctx0" brushRef="#br0" timeOffset="82243.3">26155 5797 1170 0,'0'0'24'0,"-7"0"6"0,7 0-30 0,-7 6 0 0,0-6 0 0,0 0 0 15,7 0 86-15,0 0 11 0,-7 0 3 0,0-6 0 16,0 6-36-16,7 0-6 0,-8 0-2 0,8 0 0 16,-7 0-32-16,7 0-6 0,0 0-2 0,-7 0 0 15,7 0 2-15,0 0 0 0,0 0 0 0,-7 0 0 16,0 0-30-16,4 6-5 15,-4-6-2-15,0 11 0 0,3-5 9 16,-3 0 2-16,4 9 0 0,-5-3 0 0,5-1 8 0,-4 7 0 0,3-6 0 0,1-4 0 16,3 4 0-16,-4 0 0 0,4 0 0 15,0-6 0-15,0-6 0 0,0 0 11 0,0 0-3 0,-3 6 0 16,3-6 9-16,0 0 2 0,0 0 0 0,3 5 0 16,-3-5-19-16,4 6 0 0,-4-6 0 0,3 3 0 15,-3-3 8-15,0 0 2 0,0 0 0 0,4 0 0 16,-4 0-10-16,7 0 0 0,0 3 0 0,-7-3 8 15,4 0-8-15,-1 0 0 0,4 9 0 0,-3-9 8 16,-1 0-8-16,4 0 0 0,0 6 0 0,-3-6 0 16,-4 0 0-16,7 6 0 0,-4 0 0 15,4-1 0-15,-3 1 0 0,-1 0 0 0,1 6 0 0,-4-3-11 16,4 3 11-16,-4-1 0 0,0-5 8 0,0 12-8 16,-4-9 11-16,0 2-3 0,1 7 0 0,-1 0 0 15,-3-9 0-15,-3 2-8 0,3 7 12 0,-4-6-4 16,4-1-8-16,4 4 10 0,-4-3-10 0,-1 0 10 15,-2-1-10-15,-1 1 8 0,1 0-8 0,-4-3 8 16,3-3-8-16,4 0 0 0,-4-6 9 0,4 0-9 16,-3 0 0-16,3 0-8 0,-4-6 0 0,1 3 0 15,2 0-28-15,-2-3-6 0,3 0-1 0,0-3 0 16,0 3-149-16,0-5-29 0</inkml:trace>
  <inkml:trace contextRef="#ctx0" brushRef="#br0" timeOffset="82644.473">26345 5450 1414 0,'0'0'40'16,"0"0"9"-16,-7 12-39 0,4-4-10 0,-4 4 0 0,0-6 0 15,3 6 55-15,1-1 9 0,-1-5 1 0,1 6 1 16,-1 3-10-16,1 2-1 0,3 1-1 0,0 3 0 16,0 2-38-16,0-2-7 0,0-4-1 0,0 7-8 15,3 2 17-15,-3 4-3 0,4-7-1 0,-4 10 0 16,0-4-1-16,3 3 0 0,-3 4 0 0,0 2 0 15,0-9 16-15,0 4 4 0,0 2 0 0,0-3 0 16,-3-8-32-16,3 2 0 0,0-2 0 0,-4-4 0 16,4 4 0-16,-3-7 0 0,-1 7 0 0,1-9 0 15,-1 2 12-15,0-2-3 0,1-3-1 0,3 0 0 16,-4-7-8-16,1 1-11 0,3-6 3 0,0 0 0 16,-4 6-71-16,4-6-13 0,-3 6-4 0,-1 6 0 15,1-12-117-15,-1 9-24 0</inkml:trace>
  <inkml:trace contextRef="#ctx0" brushRef="#br0" timeOffset="82983.419">26134 5844 908 0,'-18'3'19'0,"18"-3"4"0,-7 6-23 0,0-6 0 0,3 5 0 0,4-5 0 16,-7 0 75-16,4 6 10 0,3-6 3 0,-7 6 0 15,7-6-20-15,0 0-3 0,0 0-1 0,0 0 0 16,0 0-6-16,0 0-2 0,0 0 0 0,0 0 0 16,0 0-3-16,3 6-1 0,4 0 0 0,-3 0 0 15,3 0-32-15,4-6-6 0,-4 3-2 0,3 0 0 16,4-1 3-16,0 1 0 0,1 0 0 0,-1 3 0 15,3-6-7-15,-3 0 0 0,4 0-8 0,0 0 12 16,-1 0-12-16,1-6 0 0,-4 3 8 0,4 0-8 16,-1-2 0-16,5 2-8 0,-5-3 8 0,4 0-13 15,-3-6-59-15,0 12-12 0,-4-6-3 0</inkml:trace>
  <inkml:trace contextRef="#ctx0" brushRef="#br0" timeOffset="83487.289">26430 5982 801 0,'-3'12'16'0,"-4"-7"5"0,7-5-21 0,0 0 0 0,0 0 0 0,0 6 0 15,0-6 77-15,0 0 11 0,0 6 3 0,3 3 0 16,1-3-18-16,-1 0-3 0,4 0-1 0,-3 0 0 16,-4-6-33-16,3 0-6 0,-3 0-2 0,7 5 0 15,0-5 5-15,0 6 1 0,0-6 0 0,1 0 0 16,2 0-11-16,-3-6-3 0,7 6 0 0,-3-5 0 16,-1-1-7-16,1 3-1 0,0-3-1 0,-1 3 0 15,-3-6-11-15,0 3 0 0,4-6 0 0,-8 7 0 16,4-7-34-16,-3-3-2 0,3 3-1 0,-3 7 0 15,-4-7 1-15,3 6 1 0,-3-6 0 0,0 6 0 16,-3-3 23-16,-1 4 4 0,0 2 8 0,1 0-13 16,-4-3 13-16,3 6 8 0,-3-6 0 0,0 6-8 15,0 0 27-15,-3 6-2 0,3 0 0 0,-4-3 0 16,0 5-5-16,-3 7-2 0,4 3 0 0,-1-6 0 0,1 2-5 0,3 4-1 0,-1-1 0 16,1-5 0-16,4 9 33 15,-4-4 7-15,3 7 0 0,-3-12 1 0,7 0-27 0,-3-4-6 16,3-8 0-16,0 12-1 0,0-6 6 0,0 6 2 0,0-6 0 15,0-1 0-15,0 4-27 0,0 3 0 0,0-6 0 0,3 0 0 16,1 0 0-16,6 0 0 0,1-1 0 0,0 1 0 16,-1 0 0-16,4 0 0 15,0 0 0-15,4-3 0 0,-4 3-110 16,4-6-27-16,-1-6-6 0</inkml:trace>
  <inkml:trace contextRef="#ctx0" brushRef="#br0" timeOffset="84032.092">26793 5905 1337 0,'-7'9'28'0,"0"9"6"15,0-12-34-15,4 6 0 0,3-12 0 0,-4 5 0 16,4 4 58-16,-3 3 5 0,3 0 1 0,0-6 0 15,0 5 0-15,0 1 0 0,0 0 0 0,0 3 0 16,3-4-16-16,-3 7-4 0,0-9 0 0,4 6 0 16,-4-1-26-16,3-8-6 0,-3 6 0 0,4-6-1 15,-1 3-11-15,1 2 10 0,-1 7-10 0,-3-6 10 16,4-1-10-16,-4 4 0 0,0-3 0 0,0 0 8 16,0-1-8-16,0 1 0 0,0 0 0 0,0-3 8 15,0 3-8-15,0-12 0 0,0 0 0 0,0 0 0 0,0 0 0 16,0 0 0-16,0 0 0 0,0 0 0 0,0 0 0 0,0 0 0 15,0 0 0-15,0 0 0 0,0 0 53 0,0 0 9 16,0-6 2-16,0 0 0 0,-4 0-64 0,4 0-18 0,0-3-1 16,0 3 0-16,0 0 31 0,0 6 5 15,-3-5 2-15,3-7 0 0,-4 3-19 0,1-3 0 16,-1 0 0-16,1 1 0 0,-1-1-10 0,4 12-6 16,0 0 0-16,-3-6-1 0,3-12 9 0,-4 10 8 0,4-4-12 15,-3 0 12-15,3 0-8 16,0-5 8-16,0 8 0 0,0-9 0 0,0 6-8 15,0 7 8-15,3-7 0 0,-3 3 0 0,4-3-8 0,-1 0 8 16,4 1 0-16,-3-1 0 0,3 0-12 0,-4 3 12 16,4 4-12-16,1-1 12 0,-1 0-8 0,0-6 8 0,3 6 0 0,1 0 0 15,-1-3 0-15,1 6-8 0,0 1 8 0,-1-1 0 16,1 3-9-16,-1 0 9 0,-3 3-13 0,0-1 5 16,4 1-40-16,0 6-8 0,-1-3-2 15,1 0 0-15,-1 0-25 0,1 0-5 0,3 0 0 0</inkml:trace>
  <inkml:trace contextRef="#ctx0" brushRef="#br0" timeOffset="88578.596">25700 7014 1203 0,'0'0'24'0,"0"0"8"0,0 0-32 0,0 0 0 0,0 0 0 0,-7-3 0 15,7 3 85-15,0 0 11 0,0 0 1 0,-7 0 1 16,7 0-12-16,-7-6-2 0,7 6-1 0,-7-6 0 15,0 6-50-15,7 0-9 0,-11 0-3 0,4-6 0 16,7 6-8-16,-11 0-1 0,11 0-1 0,-7 6 0 16,0-6-11-16,0 6 0 0,-3 0 0 0,3-3 0 15,-1 3 0-15,1-1 0 0,0 7 0 0,0-6 0 16,-3 12-9-16,3-6 9 0,0-4 0 0,0 4 0 16,3 6 0-16,1-6 0 0,-1-1 0 0,0 4 0 15,1-3 0-15,3-1 0 0,0 7 0 0,0-6 0 16,0 0 0-16,0 2 0 0,0-2 0 0,0 0 0 15,0 0-10-15,0-4 10 0,0-2-8 0,0 6 8 16,0 0 0-16,3-6 0 0,1 0 0 0,0-6 8 16,-1 5-8-16,4-5 8 0,0 3-8 0,0-3 8 0,0 0-8 15,-3-3 0-15,3 3 0 0,0 0 0 0,-4-5 10 16,4-1 1-16,1 0 0 0,-1-6 0 16,0 6-11-16,0-3 0 0,0-2 0 0,0 5-11 0,0-6-10 0,-4 0-3 15,4 0 0-15,-3 1 0 16,0-1 1-16,-1-3 0 0,1 9 0 0,-4-5 0 15,0 11-6-15,0 0-2 0,0 0 0 0,0 0 0 0,0 0 15 16,0 0 2-16,0 0 1 0,0 0 0 16,0 0 13-16,0 0 0 0,0 0 0 0,0 0-9 0,3-6 1 0,1 0 0 15,-4 0 0-15,0-3 0 16,0 9-20-16,0 0-3 0,0 0-1 0,0 0 0 0,0 0 32 0,0 0 8 0,0 0 1 0,0 0 0 16,0 12 10-16,0-3 1 0,0 2 1 0,0 1 0 15,0-6-21-15,0 6 0 0,0 0 0 0,0 2 0 16,0-2 11-16,3 0-3 0,1 3 0 0,-1 2 0 15,1 1-8-15,3-6 0 0,0 2 0 0,0 4 8 16,0-6-125-16,0-1-26 0,4-5-5 0</inkml:trace>
  <inkml:trace contextRef="#ctx0" brushRef="#br0" timeOffset="89014.383">25993 6617 1220 0,'0'0'34'0,"0"0"9"0,-7 0-35 0,7 0-8 0,-7 6 0 0,7-6 0 16,-4 6 50-16,1-1 8 0,3-5 2 0,-4 6 0 15,4 3-4-15,-4 3-1 0,4-6 0 0,0 6 0 16,0-1-24-16,4 1-5 0,-4 6-1 0,4 2 0 16,-1 1 6-16,4 2 1 0,4 1 0 0,-4 2 0 15,-7-2-10-15,0 5-2 0,-4-11 0 0,4 8 0 16,-3-2 0-16,6 8 0 0,1-2 0 0,-1-4 0 15,1 6-6-15,-1-2-2 0,-3-7 0 0,4 1 0 16,-1-4 0-16,1 4 0 0,3-3 0 0,-7-4 0 16,0 7-3-16,3-13-1 0,-3 4 0 0,4 9 0 15,0-13-8-15,-4 7-11 0,0-3 3 0,3 2 0 16,-3 1-29-16,4 3-6 0,-1-4-1 0,1 4 0 16,-1-9-134-16,-3-6-27 0,0-1-6 0</inkml:trace>
  <inkml:trace contextRef="#ctx0" brushRef="#br0" timeOffset="89440.7">26155 6717 1045 0,'0'0'44'0,"0"0"-36"16,0 0 29-16,0 0 6 0,0 0 1 0,0 12 0 16,0-1 12-16,3-5 4 0,-3 6 0 0,4-6 0 15,0 6-5-15,-1 2-1 0,4-8 0 0,-3 6 0 16,3 6-16-16,-4-4-3 0,1 4-1 0,-1 5 0 15,1-5-2-15,3 3 0 0,-4-4 0 0,1 10 0 16,-1-4-16-16,1 7-4 0,0-4-1 0,-1 6 0 16,1-2 4-16,-1-7 1 0,-3-2 0 0,4 2 0 15,-4 1-8-15,0 2 0 0,3-2-8 0,-3-1 12 16,0-2-1-16,0-3-1 0,0-1 0 0,0 4 0 16,0-9 8-16,0-1 2 0,0 4 0 0,4-6 0 15,-4 6-20-15,0-4 0 0,0 1 0 0,0-6 0 16,0-6 0-16,3-6 0 0,-3 0 0 0,4-5 0 15,-1 5-92-15,-3-3-18 0,4 0-4 0</inkml:trace>
  <inkml:trace contextRef="#ctx0" brushRef="#br0" timeOffset="90048.506">26363 7161 1257 0,'0'0'53'0,"0"0"-42"15,0 0 53-15,0 0 10 0,0 0 2 0,0 0 1 16,-3 6-11-16,3-1-2 0,0 1-1 0,-4 0 0 16,4 6-28-16,0-6-6 0,4 0-1 0,-4 0 0 15,0-6-10-15,3 8-2 0,1-8-1 0,3 6 0 16,-4 0 1-16,4-6 0 0,-3 6 0 0,3 0 0 16,3-6-4-16,-3 0 0 0,4 0 0 0,0-12 0 15,-4 6 8-15,0 0 0 0,0-2 1 0,3-1 0 16,1 0-21-16,3-3 0 0,0 0 0 0,0 7 0 15,4-13-22-15,-4 3-6 0,0 4 0 0,-3-7-1 16,3 0 10-16,-7 6 3 0,0-2 0 0,0 2 0 16,-3 0 2-16,3 0 1 0,-4 4 0 0,1 2 0 15,-1-6-11-15,-3 6-3 0,0 0 0 0,-3 0 0 16,-1 6 14-16,1-5 2 0,-1-1 1 0,-3 3 0 0,7 3 10 16,-11 0-13-16,4 3 5 0,-3 3 8 15,-1-1 0-15,1 1 0 0,-1 6 0 0,0 0 0 16,1 0-11-16,-4 2 3 0,3 4 0 0,4 0 0 0,0-4 8 15,0 4 12-15,7-6-2 0,-3 5-1 16,-1-2 0-16,0 3 0 0,-3-1 0 0,4 1 0 16,3-6 19-16,-4 2 4 0,4-2 1 0,0 0 0 0,0 0-13 15,-3-4-2-15,6 4-1 0,-3 0 0 0,4 0-6 0,-1-1-2 0,1-8 0 16,-4 6 0-16,3 6-9 0,-6-9 0 0,3 6 0 0,0-1 0 16,3 1 11-16,5 3-3 0,-1 2-8 0,3 1 12 15,1-9-28-15,-4-3-5 0,7-3-2 0,-4-3 0 16,1-3-122-16,3-3-25 0,0-3-5 15</inkml:trace>
  <inkml:trace contextRef="#ctx0" brushRef="#br0" timeOffset="90605.449">26829 7043 1212 0,'0'0'51'15,"-7"6"-41"1,3 0 40-16,1 0 8 0,3 6 2 0,-4-7 0 16,1 1 4-16,-1 3 2 0,4 3 0 0,-3 0 0 15,3-6-19-15,-4 5-4 0,4-5-1 0,0 9 0 16,0-3-15-16,0-1-3 0,0 1-1 0,0 6 0 0,4 2-6 15,-4-2-1-15,0 0 0 0,0 2 0 0,0-2 1 16,3-1 0-16,-3-5 0 0,0 9 0 0,0-9-4 16,0 5-1-16,0-2 0 0,0 3 0 0,0-7-12 0,0 1 8 15,0 0-8-15,0-3 0 0,0-9 13 16,0 0-3-16,0 0-1 0,0 0 0 0,0 0 12 16,0 0 3-16,4 0 0 0,-4 0 0 15,3-3 8-15,1-3 1 0,-4 0 1 0,3-6 0 0,1 0-42 0,-4 7-9 0,3-7-2 16,1 0 0-16,-4-3 3 0,0 4 1 0,0-1 0 15,0-3 0-15,-4-3-2 0,4 7-1 0,0-7 0 0,-3-3 0 16,3 10 2-16,0-1 0 0,-4 0 0 0,4 0 0 16,-3 1 2-16,3-1 1 0,-4-3 0 0,4 3 0 15,0 7 13-15,0-7 0 0,0 12 0 0,0-12 0 16,0 3 0-16,0 3 0 0,0-5 0 0,0-1 0 16,4 0 0-16,-4 3 0 0,3 0 0 0,1 1-9 15,3-4 9-15,-4 0-8 0,4-3 8 0,0 4-8 16,0 5 8-16,4 6 0 0,-4-6-9 15,4 0 9-15,-4 0-8 0,-4-6 8 0,1-5-10 0,3 2 10 16,0 3-15-16,3 1 3 0,-2 5 1 0,2 0 0 16,1 0-33-16,-1 3-6 0,1 6-2 0,3 3 0 15,0 0-11-15,-3 0-2 0,3-1-1 0</inkml:trace>
  <inkml:trace contextRef="#ctx0" brushRef="#br0" timeOffset="143406.29">6565 13317 734 0,'0'0'16'0,"0"0"3"0,0 0 1 0,-3-6 1 0,3-6-21 0,-4 6 0 0,1 0 0 0,-1 3 0 16,1 0 53-16,-1-2 7 0,4 5 0 0,-7-6 1 15,7 6 17-15,-7-6 3 0,0 6 1 0,-4 0 0 16,4 0-8-16,0 0-2 0,0 6 0 0,0-6 0 16,7 0-14-16,-11 0-3 0,1 0-1 0,-1 0 0 15,11 0-9-15,-7 6-1 0,4 2-1 0,-4-2 0 16,0-9-28-16,0 3-6 0,7 0-1 0,-7 6 0 15,3-3-8-15,0 3 0 0,1 3 0 0,-1-3 0 16,4-6 0-16,-7 9 0 0,4 8 0 0,-1-5 0 16,4-3 18-16,0 2 2 0,4 1 0 0,-4 0 0 0,0-6-32 15,0 6-7-15,3 2-1 0,-3 10 0 16,0-12 20-16,7 2 0 0,-3 1 0 0,-1 0 0 16,1-9 0-16,-4-1 0 0,0 1 0 0,4 0 0 15,-1 3 0-15,1 0 0 0,-4-3 8 0,3 3-8 16,-6 2 0-16,3 10 8 0,0-3-8 0,0-18 0 0,0-9 10 0,0 3-10 15,-4 3 10-15,1 3-10 16,-1 0 15-16,4-3-3 0,-4-3-1 0,-3 0 0 16,0 0-11-16,4 0-12 0,-4-5 2 0,3 5 1 0,1 0-5 0,3 3-1 0,0 3 0 15,-4-9 0-15,4 3 5 0,-3-3 1 0,-1-2 0 16,1-1 0 0,3 0-20-16,-4 0-4 0,4 7-1 0,-3-4 0 0,3 3 57 0,-4-6 11 0,4 3 2 0,-4-2 1 15,1-1-37-15,-1 0 0 0,4-9 0 0,-3 4 0 16,3-1 0-16,0 1 0 0,0 2 0 0,0 0 8 15,-4 0-8-15,4 4 8 0,0-4-8 0,0 9 8 16,0-3-8-16,0-2 0 0,0-4 0 0,-3 3 0 16,6 3 0-16,-3 9 0 15,0 0 0-15,0 0 0 16,0 0 0-16,0 0-10 0,11-6 10 0,-11 6 0 0,0 0-12 0,11 0 12 0,3 3-12 0,-14-3 12 16,10 6 0-16,1 0 8 0,-1 6 0 0,1-3 1 15,-7 2-9-15,3 4 8 0,3 6-8 0,-3-10 8 16,0 4-8-16,0 6 0 0,0-7 9 0,0-2-9 15,0 6 0-15,1-6 8 0,-5 2-8 0,4-2 0 16,-3-3 0-16,-4-9 8 0,0 0-8 0,0 0 0 16,0 0 0-16,14 3 9 0,0-3-9 0,-14 0 0 15,7-3 11-15,0 0-11 0,-4 3 10 0,5-12-10 0,-1 6 11 0,0 0-11 16,0-2 12-16,0-1-12 0,3-9 0 0,-3 9 0 16,4-11 0-16,-4 2 0 0,0 3 0 0,4 1 0 15,-4-4 0-15,0 3 0 0,3 1 0 0,-3-1 0 16,-3-3 0-16,3 4 0 0,0-4 0 0,0 0 0 15,0 4 0-15,-3-4 0 0,3 3 0 0,0 6 0 16,-4-2 0-16,1-1 0 0,-1 3 0 0,1 3 0 16,-1 3 0-16,5 0 0 0,-5 0 0 0,-3 3 0 15,0 0 0-15,0 0 0 0,0 0 0 0,0 0 0 0,7 9 0 16,4 0 0-16,-4 0 0 0,-4 6-22 16,8-10 3-16,-8 7 1 0,1 6 18 0,-4-1 0 15,3-2 0-15,1-6 0 0,-1 6 0 0,1-4 0 16,0 1 8-16,-1 9-8 15,1-4 0-15,-4 4 0 0,3 3 0 0,-3-1 0 0,4 4 8 0,-4-10-8 0,0 4 0 0,-4-4 0 16,4 7 8-16,-3-6-8 0,-1-1 0 0,1 4 9 16,3-9-1-16,-4-4 0 0,4 1 0 0,-4 0 0 15,8-3-8-15,-4 0 0 0,0-6 0 0,0 0 0 16,0 0 0-16,4 6 12 0,-4-6-12 0,0 0 12 16,0 0-12-16,0 5-11 0,0-5 3 0,0 0 0 15,0 0-95-15,0 0-18 0,0 0-4 0</inkml:trace>
  <inkml:trace contextRef="#ctx0" brushRef="#br0" timeOffset="143995.191">7232 13399 1267 0,'0'0'28'0,"0"0"5"0,0 0 2 0,0 0 1 0,0 0-36 16,0 0 0-16,0 0 0 0,-7 0 0 0,0 0 58 0,0 0 5 0,0 0 1 0,0 6 0 15,7-6 0-15,-11 0 0 0,4 0 0 0,0 0 0 16,0 3-13-16,0 0-3 0,7-3 0 0,-7 3 0 16,-4 0-26-16,4 0-6 0,0 0 0 0,0-1-1 15,4 4-15-15,-5 0 0 0,5-3 0 0,-1 12 0 16,1-9 0-16,-1 6 0 0,4-4 0 0,0 7 0 15,0-6-12-15,0 3 4 0,0-1 8 0,4-2-13 16,-4 3 13-16,0 0 0 0,3-1-10 0,-3-5 10 16,4 0 0-16,-4-6 0 0,3 9 0 0,-3-9 0 15,4 3 0-15,0 3-11 0,-4-6 11 0,3-3-8 16,1-6 8-16,-1-3 0 0,1 6 0 0,-1 6 0 16,1-8 0-16,-1 2 9 0,8 0-9 0,-8-3 0 15,1 0 12-15,-1 6-4 0,1 0 0 0,-4 3-8 16,7 0 11-16,0-6-11 0,0 1 10 0,0 5-10 15,-3-6 0-15,-1-3 0 0,1 3 0 0,-1-3 0 16,-3 9 0-16,0 0 8 0,0 0-8 0,0 0 0 16,0 0 0-16,0 0 0 0,0 0 0 0,0 0 0 15,0 0 0-15,0 0-15 0,0 0 3 0,0 0 1 16,0 0 11-16,0 0 0 0,0 0-9 0,0 0 9 16,0 0 0-16,0 0 0 0,0 0 0 0,0 0 0 15,0 0 0-15,0 0 0 0,0 0 0 0,0 0 0 16,0 0 0-16,0 0 0 0,0 0 0 0,0 0 0 15,0 0-10-15,0 0 10 0,0 0-13 0,0 0 5 16,0 0 8-16,0 0-8 0,4 12 8 0,-1 0-8 16,-3-12 8-16,0 0 0 0,0 0-9 0,0 0 9 15,0 0 0-15,0 0 0 0,14 0 0 0,-3 0 0 16,0 0-47-16,-1 0-1 0,1 6-1 0</inkml:trace>
  <inkml:trace contextRef="#ctx0" brushRef="#br0" timeOffset="144941.503">7821 13299 1212 0,'0'0'25'0,"0"0"6"0,0 0-31 16,-3 9 0-16,3-9 0 0,-4 12 0 0,0-1 48 0,4 1 3 0,-3 9 1 0,3-7 0 15,0 1 7-15,0 0 1 0,0-6 1 0,0 2 0 16,3 1-5-16,-3 9 0 0,4-7-1 0,-4 1 0 16,0 6-11-16,4-10-3 0,-8-2 0 0,4 6 0 15,0-6-20-15,0-3-4 0,0-6-1 16,0 0 0 0,0 0 12-16,0 0 3 0,0 0 0 0,0 0 0 0,0 0 1 15,0-6 0-15,0-3 0 0,-4-3 0 0,4 6-20 0,-3-5-3 0,-1 5-1 0,1-6 0 16,3 0-8-16,-4 6 0 0,4-2-10 0,0 2 10 15,4 0 0-15,-4-12-9 0,0 6 9 0,0 4 0 16,0-1-8-16,3 3 8 0,-3 6-8 0,0 0 8 16,0 0-9-16,4 0 9 0,3 0-10 0,0 3 10 15,0 0-14-15,-3 0 3 0,3 3 1 0,0-4 0 16,-4 4-28-16,4-3-6 0,0 0 0 0,0 0-1 16,1 12 36-16,-1-3 9 0,0-4 0 0,3 4 0 15,-6 3 0-15,-4-6 0 0,0-9 0 0,3 11 0 16,1-5 0-16,-1 0 0 0,1 9 0 0,-1-9 0 15,-3-6 49-15,0 0 12 0,0 0 3 0,0 0 0 16,0 0-52-16,0 0-12 0,4-3 0 0,-1-6 0 16,1-3 0-16,0 3 0 0,-4-2 0 0,3-1 0 15,-3-3 0-15,0 4 0 0,4-1 0 0,-1 0 0 16,-3 3-12-16,0 9-4 0,0 0-2 0,0 0 0 16,0 0 9-16,0 0 9 0,0 0-13 0,0 0 5 15,0 0 8-15,0 0-12 0,0 0 12 0,0 0-12 16,0 0 3-16,0 0 0 0,7-3 0 0,-7 3 0 0,0 0 9 15,11 0 0-15,-11 0-9 0,0 0 9 0,7 0 0 0,0-6 0 16,0 0-9-16,-7 6 9 16,0 0 0-16,3 6-8 0,4 0 8 0,1 0 0 0,-8-6 0 0,0 0 0 15,7 12 0-15,0-6 0 0,3 0 0 0,-6 2 0 0,3 4 0 16,0 3 0-16,0-6-8 0,-4-3 8 0,-3-6 0 0,7 5 0 16,-7-5 0-16,8 6 0 0,-8-6 0 15,0 0 0-15,10 6 0 0,-3-3-10 0,-3 6 10 16,-4-9-8-16,0 0-32 0,0 0-7 15,7 3-1-15,-7-3 0 0,0 0-60 0,7-3-13 16,0 3-3-16</inkml:trace>
  <inkml:trace contextRef="#ctx0" brushRef="#br0" timeOffset="145583.14">8414 13331 1036 0,'0'0'23'0,"0"0"5"0,0 0 0 0,-7 0 1 0,0 12-29 15,3-6 0-15,1 3 0 0,-1-3 0 0,-3 0 57 0,3-1 6 0,-3 1 1 0,4 0 0 16,-1 0 0-16,4-6 0 0,0 0 0 0,0 0 0 16,0 0 0-16,0 0 0 0,0 0 0 0,0 0 0 15,0 0-52-15,0 0-12 0,0 0 0 0,0 0 0 16,0 0 30-16,-3 12 3 0,3-9 1 0,0 6 0 16,3-3-20-16,-3-1-4 0,7 1-1 0,-7-6 0 15,0 0-9 1,7-3 8-16,4-3-8 0,-4 4 8 0,4 2-8 0,-1 2 12 0,1 4-12 0,-1 0 12 15,1-6-12-15,-4-3 0 0,4-3 0 0,-4 1 8 16,-7 5-8-16,0 0 12 0,0 0-12 0,10 5 12 16,-10-5-12-16,0 0 0 0,7-3 0 0,0 1 0 15,0-1-17-15,-3-6 1 0,-4 3 0 0,4 0 0 16,-4-6-12-16,-4 12-1 0,4-6-1 0,-4 3 0 16,1-2 3-16,-4 2 1 0,0-3 0 0,0 3 0 15,-4-3 26-15,1-3-10 0,-1 6 10 0,-3 3 0 16,0-6 0-16,3 6 11 0,-3 0 0 0,0 0 0 15,0 0 13-15,0 0 2 0,-4 6 1 0,4-6 0 16,3 6 12-16,1 9 2 0,-1-4 1 0,1 1 0 16,3 6-85-16,0-9-17 15,0 5-3-15,-1-2-1 0,8 3 52 0,0 0 12 0,0-4 0 0,4 7 0 16,3 0 0-16,0-7 0 0,4 4 0 0,-8 0 0 16,8-1 15-16,-1 4 5 0,1-3 2 0,0-3 0 15,3 5-22-15,-4-5 9 0,1 0-9 0,-1-3 0 16,1-1 12-16,0 1-4 0,-1-3 0 0,-10-6-8 0,11 6 16 0,-11-6-4 15,0 0-1-15,10 0 0 16,-10 0-3-16,11 0 0 0,0 0 0 0,-11 0 0 16,10-9-122-16,-3 0-25 0</inkml:trace>
  <inkml:trace contextRef="#ctx0" brushRef="#br0" timeOffset="145891.569">8280 13023 1227 0,'0'0'52'15,"0"0"-42"1,0 0 18-16,0 0 3 0,0 0 1 0,0 0 0 15,0 6 33-15,0-1 7 0,0 1 2 0,3 3 0 16,4 6-40-16,-3 11-8 0,3-5-2 0,3 8 0 16,1-11-15-16,0 5-9 0,3-8 10 0,0 9-10 15,-4-7 8-15,1-2-8 0,0 9 0 0,-1-10 0 16,-3 4 8-16,4 0-8 0,-1-7 0 0,1 1 0 16,-4 0-99-16,4-3-25 0</inkml:trace>
  <inkml:trace contextRef="#ctx0" brushRef="#br0" timeOffset="146531.188">8876 13302 1393 0,'0'0'28'0,"-7"9"9"15,3 0-29-15,-3 2-8 0,4 1 0 0,-1-6 0 16,1 6 92-16,-1-3 16 0,1-1 4 0,-1 7 1 16,4-3-39-16,-3-3-8 0,3 0-2 0,0-1 0 15,0 1-51-15,0-9-13 0,3 15 0 0,-3-9 0 16,4 6 0-16,-1-1 0 0,1 7 0 0,-1-3 0 16,1-4 0-16,-4 4 0 0,3-6 0 0,1-3 0 15,-4-6 0-15,0 0 0 0,3 6 0 0,-3-6 0 16,0 0 0-16,4 8 0 0,-4-8 0 0,0 0 0 0,0 0 0 15,0 0 0-15,0 0 0 0,0 0 0 16,0 0 0-16,0 0 0 0,0 0 0 0,-4-8 0 16,1 2 0-16,-4-3 0 0,3-3 0 0,1 3 0 0,-1-2 0 0,-3-4 0 0,0-3 0 0,3 4 0 15,1-1 0-15,3-3 0 0,0 4 0 16,-4-4 0-16,4 6 0 16,-3-6 0-16,-1 7 0 0,4-4 0 0,-3 3 0 0,3 1 0 0,0-4 0 15,-4 3 0-15,4 0 0 0,0 6 0 0,4 1 0 0,-4-7 0 16,0 0 54-16,0 6 8 0,0-3 2 0,0 1 0 15,3 2-103-15,-3 0-20 16,4 3-4-16,-4-3-1 0,3 6 52 0,4-6 12 0,-3 6 0 0,3 6 0 16,0-6 0-16,-3 0 0 0,3 0 0 15,0 0 0-15,0 0 0 0,0 0 0 16,0 0 0-16,0 0 0 0,0 6 0 0,0 3 0 0,0-1 0 0,0 7 0 16,0-6-54-1,4 6-8-15,-1-4-2 0,5 1 0 0,-1 6-84 0,0 2-16 0,3-2-4 16</inkml:trace>
  <inkml:trace contextRef="#ctx0" brushRef="#br0" timeOffset="147022.305">9017 13346 881 0,'-4'21'37'0,"4"-7"-29"16,0-14 35-16,0 0 7 0,0 0 2 0,0 0 0 15,0 0 12-15,0 0 4 0,0 0 0 0,4 12 0 16,3-6-4-16,-3 0 0 0,3-6 0 0,0 3 0 16,3-3-11-16,-3 0-2 0,4-3-1 0,3 3 0 15,-3 0-29 1,3-6-5-16,0 6-2 0,0-6 0 0,0 0 40 0,-3 0 8 0,3-2 2 0,-4-1 0 15,1-6-64-15,0 9 0 0,-1-6-9 0,1 1 0 16,-4 2-6-16,0 0-1 0,0 0 0 0,-4 0 0 16,1 6-69-16,-4-2-15 0,3-1-2 0,-6 0-1 15,3 6 31-15,-4-12 7 16,-3 6 1-16,0 0 0 0,-3 3 51 0,10 3 13 0,-7 0 0 0,-7-3 0 16,3 3 0-16,-3-3 0 0,0 3 0 0,-4 3 0 15,4 0 48-15,0 0 13 0,3 6 3 0,-3 6 0 16,0-9-52-16,3 0-12 0,4 2 0 0,-3 4 0 15,6 0 44-15,4-3 5 0,-3 5 2 0,3-8 0 16,3 0-39-16,1 6-12 0,-1-6 0 0,1 3 0 16,3 2 15-16,0 1-4 0,0 9-1 0,4-7 0 15,-4 7-10-15,3-3 0 0,4 2 0 0,-3 4 0 16,3-13 0-16,0 1 0 0,0 0 0 0,0-3 0 16,-3 8 0-16,7 1 0 0,-4 0 0 0,0-1 0 15,0 4-93-15,0-9-24 0,0-1-5 0</inkml:trace>
  <inkml:trace contextRef="#ctx0" brushRef="#br0" timeOffset="147690.197">10192 13293 806 0,'-7'-3'17'0,"7"3"4"0,-4 6 1 0,1 6 2 16,-4-9-24-16,0 0 0 0,-1-6 0 0,1 3 0 15,4 0 73-15,-4 0 11 0,-4 0 1 0,4 3 1 16,4 0-35-16,-4 6-7 0,3-9-2 0,-3 11 0 16,3-5 18-16,-3 6 3 0,0 0 1 0,4-1 0 15,-1 4-2-15,1-3 0 0,3 0 0 0,0-4 0 16,0-8-48-16,0 0-14 0,0 0 0 0,3 6 8 15,1 3 24-15,3 6 6 0,-4-9 1 0,8 0 0 16,-4 0-19-16,4-4-3 0,3 1-1 0,-4 0 0 16,1-3-3-16,3-3-1 0,0 0 0 0,0 1 0 15,-3-4-12-15,-1 0 0 0,5 0 0 0,-5-9 0 16,1 6 12-16,-4 3 8 0,0-2 3 0,0-1 0 16,-4 0-42-16,4-3-8 0,-3 6-1 0,-4-2-1 15,4-4-23-15,-8 0-5 0,4 0-1 0,-7 6 0 16,3 1-5-16,-3-4-1 0,-3 9 0 0,-4-6 0 15,0 3 0-15,-1-3 0 0,-2 3 0 0,-4-3 0 0,3 3 52 0,-3 3 12 0,0 0 0 16,-4 3 0-16,4 0 0 0,0 3 12 0,3 3-3 0,0 0 0 16,1 2 13-16,6 4 2 0,4 3 1 15,0-1 0-15,0 1-13 0,3-3-4 0,1-4 0 0,3 4 0 16,3 6 9-16,1-4 2 0,7 7 0 0,-4-4 0 16,3-5-19-16,4 6 8 15,0-7-8-15,1 4 0 0,2-9 0 0,1 0 0 0,-1 0 0 0,1-4 0 16,0-2 0-16,3 0 0 0,-3 3 0 15,3-12 0-15,-4 3 0 0,8 0 0 0,-4-5 0 0</inkml:trace>
  <inkml:trace contextRef="#ctx0" brushRef="#br0" timeOffset="148001.059">10421 12967 1512 0,'0'0'32'0,"-3"3"6"0,-5 6-30 16,8-9-8-16,-3 8 0 0,3-8 0 0,-4 6 34 0,4-6 6 0,0 0 0 0,0 18 1 15,4 14-7-15,3 4-2 0,-3-7 0 0,-1 9 0 16,1-8-4-16,-1 2 0 0,-3-3-1 0,4 4 0 15,-1-10 0-15,1 4 0 0,-1-4 0 0,-3 4 0 16,4-4-9-16,-1 4-2 0,-3-4 0 0,4 4 0 16,-1-7-6-16,-3 1-2 0,4-4 0 0,-1-2 0 15,-3-3-8 1,0-6 0-16,0-6 0 0,0 0-11 16,0 0-29-16,0 0-5 0,0 0-2 0</inkml:trace>
  <inkml:trace contextRef="#ctx0" brushRef="#br0" timeOffset="148290.091">10107 13373 1094 0,'0'0'23'0,"0"0"5"16,-3-3-28-16,3 3 0 0,0-3 0 0,0 0 0 0,3 0 56 16,-3 0 7-16,7 0 1 0,-3 3 0 0,3-6 0 15,3 6 0-15,1 0 0 0,-1 0 0 0,8 0-31 0,-4 0-5 0,7 0-2 0,-3 0 0 16,0 6-6-16,-1-6-2 0,1 3 0 0,3 0 0 16,-3-3-2-16,3 0-1 0,0 0 0 0,4 0 0 15,-4-3-15-15,0 0 8 0,0-3-8 0</inkml:trace>
  <inkml:trace contextRef="#ctx0" brushRef="#br0" timeOffset="149724.655">11028 13349 684 0,'-4'-6'28'16,"4"6"-28"-16,0 0 92 0,0 0 13 0,0 0 3 0,0 0 0 15,0 0-36-15,0 0-6 0,-3 6-2 0,-1 0 0 16,4-6-51-16,0 9-13 0,0-9 0 0,0 6 0 15,0-1 53-15,0 7 8 0,4 0 2 0,-4 0 0 16,0-12 1-16,0 6 1 0,3 5 0 0,-3 4 0 16,0 3-34-16,4-4-7 0,-4 1-2 0,3 0 0 15,-3-3 0-15,0-1 0 0,0-2 0 0,0 6 0 16,4-9-9-16,-4 3-1 0,0-4-1 0,0 1 0 16,0-6-3-16,0 0 0 0,0 0 0 0,0 0 0 15,0 0-8-15,0 0 0 0,0 6 0 0,0-6 0 16,0 0 0-16,0 0 0 0,0 0 0 15,0 0 0-15,0 0 0 0,0 0 0 16,0 0 0-16,0 0 0 0,0 0 0 0,0 0 0 0,0 0 0 0,0 0 0 16,0 0 0-16,3-6 0 0,1-5 0 0,-4-1 0 15,3 0 0-15,-3-3 0 0,4 4 0 0,-4-7 0 16,4 0 0-16,-4 4 0 0,3 2 0 0,-3-6 0 16,0 6 0-16,4 4 0 0,-4-1 0 0,0 9 0 15,0 0 0-15,0 0 0 0,0 0 0 0,0 0 0 16,0 0 0-16,3-3 0 0,1-9 0 0,-4 12 0 0,0 0 0 0,0 0 0 15,7 0 0-15,-4 6 0 0,4 0 0 0,-3-3 0 16,3 3 0-16,0 0 0 16,-4-1 0-16,1-2 0 0,-4-3 0 0,0 0 0 15,0 0 18-15,0 0-2 0,0 0 0 0,3 9 0 16,5 9-16-16,-1-6 0 0,0 2 8 0,0 7-8 16,0-1-11-16,-4-5-5 0,4 9-2 0,-3-13 0 0,3 1 18 15,-4 0 0-15,5-9 0 0,-5 3 0 0,1 3 13 0,-1-6 7 16,1 2 0-16,-4 7 1 0,0-12-33 15,0 0-8-15,7 0 0 0,-7 0-1 0,0 0 36 16,3 0 7-16,-3 0 2 0,7-6 0 0,-3 0-16 0,3-2-8 16,0 2 10-16,-4 0-10 0,-3-6 12 0,0 0-4 15,0-2-8-15,0 2 12 16,0-6-38-16,0 6-8 0,0 1-2 0,0-4 0 0,4 3 60 0,-4 1 12 0,4 5 3 16,-1 0 0-16,-3 0-39 0,0-6 0 0,0 6 0 0,0 0 0 15,0 6 0-15,0-3 0 0,0 3 0 0,0 0-8 16,0 0 8-16,0 0 0 0,0 0 0 0,0 0 0 15,0 0-9-15,0 0 9 0,7 0-10 0,-3 0 10 16,3 0-28-16,0 0 0 0,0 0 0 0,-4 0 0 16,4 0 37-16,0-3 8 0,0 1 2 0,1 2 0 15,2 2-31-15,1 7-5 0,-4 6-2 0,3 3 0 16,1-12 19-16,-4 5 0 0,4-5 0 16,-4 6 0-16,0 3 0 0,0-4 0 15,0-5 0-15,0 9 0 0,-4-3 0 0,1-1 0 0,-1-5 0 0,-3 0 0 16,0-6 0-16,4 9 0 0,-4-9 0 0,0 0 0 15,0 0 0-15,0 0 0 0,0 0 0 0,7 6 0 16,-7-6 0-16,7 3 0 0,-3 0 0 0,-4-3 0 16,10 0 0-16,-3-3 0 0,4-3-8 0,-1 0 8 15,1-6-156-15,0-2-27 0,3-1-5 0</inkml:trace>
  <inkml:trace contextRef="#ctx0" brushRef="#br0" timeOffset="150213.212">11712 13255 1264 0,'0'0'26'0,"0"0"7"0,0 0-33 0,-10 9 0 0,-1-3 0 0,0 0 0 16,1-6 54-16,3 5 4 0,0 1 1 0,-4 3 0 15,4 3-28-15,0 0-6 0,0 5-1 0,3-5 0 16,-3 3 11-16,7-4 1 0,-3 1 1 0,3 0 0 15,0 0-6-15,0 0-2 0,0-1 0 0,0 10 0 16,3-9-1-16,-3-4 0 0,4 7 0 0,-4 6 0 16,0-10-15-16,3-2-3 0,1 6-1 0,-4-3 0 15,4-3 0-15,-4-4 0 0,0-5 0 0,3 6 0 16,-3-6-1-16,7 6 0 0,0 0 0 0,0-6 0 16,0 3-8-16,4-3 8 0,-4 0-8 0,4-3 8 15,-1 3 0-15,1-6 0 0,-1 0 0 0,1 0 0 16,3 1 0-16,-7-4-8 0,4-3 12 0,-1 0-4 15,-3 0-8-15,0 1-16 0,0-10 4 0,-3 6 1 16,-1 1 11-16,1 2 0 0,-1-6 0 0,-3 7-8 16,-3-4-1-16,3 3 0 0,-4-6 0 0,1 7 0 15,-1 2 9-15,-3-3 0 0,0 6-9 0,-3 0 9 16,-1 1 0-16,1 5 0 0,-5-6-9 0,-2 6 9 16,3 0 0-16,0 0 0 0,3 0 0 0,-3 6 0 0,0-6 9 15,0 0-1-15,3 5 0 0,0 1 0 16,1 0-8-16,3 0 0 0,0 9 0 0,3-6 0 0,1 5 0 15,3-8-9-15,-4 6 9 0,4-6-13 0,0 3-2 16,4 2 0-16,-4 7 0 0,7-6 0 16,3 0-126-16,4-4-26 0</inkml:trace>
  <inkml:trace contextRef="#ctx0" brushRef="#br0" timeOffset="150475.877">12009 13405 1094 0,'0'0'23'0,"0"0"5"15,-4 12-28-15,4-1 0 0,0 4 0 0,-3 3 0 16,3-4 92-16,-4 7 14 0,4-6 2 0,0 2 1 15,-4-2-35-15,4 0-7 0,0-1-2 0,0 4 0 16,0-3-37-16,0-3-8 0,0 5-2 0,0-5 0 16,0-6-18-16,0-6 0 0,0 0 0 0,0 0 0 15,0 0 0-15,0 0 0 0,0 0 0 0</inkml:trace>
  <inkml:trace contextRef="#ctx0" brushRef="#br0" timeOffset="150675.515">11878 13079 1683 0,'0'0'48'0,"-7"0"10"0,0-6-46 0,3-3-12 16,-3 0 0-16,4 0 0 0,-1 6 51 0,4 3 8 0,0 0 1 0,0 0 1 15,0 0-45-15,0 0-8 0,0-6-8 0,0 6 9 16,0 0-96-16,7-3-19 0,4 3-4 0</inkml:trace>
  <inkml:trace contextRef="#ctx0" brushRef="#br0" timeOffset="152115.023">13187 13375 608 0,'-11'-2'25'0,"4"2"-25"32,4 0 0-32,-4 0 0 0,3 5 0 0,-3-2 0 0,3 3 14 0,-3-6-2 0,7 0-1 0,-3 0 0 15,3 0-11-15,-7 0-16 0,7 0 4 0,-4-9 1 16,4 9 2-16,-7-5 0 0,7 5 0 0,-3-3 0 16,-1-3-1-16,4 6 0 0,-3-9 0 0,3 9 0 15,-4-6 10-15,4 6 0 0,0 0 10 0,0 0-10 16,0 0 19-16,0 0-3 0,0 0 0 0,0 0 0 15,0 0-5-15,0 0-2 0,-3 6 0 0,-1 0 0 16,1-3-9-16,3-3 8 0,-4 3-8 0,4-3 8 16,0 0 33-16,0 0 7 0,0 0 0 0,-3 6 1 15,3-6 12-15,0 0 3 0,0 0 0 0,-8 2 0 16,8-2 0-16,0 0 0 0,0 0 0 0,-3 6 0 16,3-6 0-16,0 0 0 0,0 0 0 0,0 0 0 15,0 0-52-15,0 0-12 0,0 0 0 0,0 0 0 16,0 0 44-16,0 0 5 0,0 0 2 0,0 0 0 15,0 0-31-15,0 0-5 0,0 0-2 0,0 0 0 16,0 0-13-16,0 0 0 0,0 0 0 0,0 0 0 16,0 0 0-16,0 0-18 0,0 0 4 0,0 0 1 15,0 0 13-15,0 0 0 0,0 0 0 0,0 0 10 16,0 0-10-16,0 0 8 0,-4-6-8 0,4 6 8 16,0 0-8-16,0 0 10 0,-3 3-10 0,3-3 10 15,0 0-10-15,0 0 0 0,0 0 0 0,0 0 0 16,0 0 0-16,0 0 0 0,0 0 0 0,0 0 0 0,0 0 47 0,0 0 7 15,0 0 2-15,0 0 0 0,0 0-22 16,0 0-4-16,0 0-1 0,0 0 0 0,0 0-40 0,0 0-8 0,0 0-1 0,0 0-1 16,0 0 21-16,0 0 0 0,0 0 0 15,0 0 0-15,0 0 0 0,0 0 0 0,0 0 0 0,0 0 0 16,7 9 0 0,0-3 13-16,4 0-1 0,-1 0-1 15,1-3-11-15,-1-3 0 0,1 3 0 0,3 0 0 0,-3-3-9 0,-1 3 9 0,1 0 0 0,-4-3 0 16,7 3 0-16,-3-3 0 0,-1 0 0 0,1-3 0 15,-4 3 0-15,0-3 0 0,0 0 0 0,0 0 9 16,-4 0-9-16,1 0 10 0,0-9-10 0,-4 6 10 16,0 6-10-16,0-12 0 0,0 7-10 0,-4-4 10 15,0-3-39-15,1 0-1 0,-4 1-1 16,0-4 0-16,0-3-7 0,-4 6-2 0,1 1 0 0,-1-7 0 16,0 6 18-16,1 3 3 0,-1-2 1 15,1-1 0-15,-4 6 16 0,-1 0 12 0,1 3-13 0,4 0 5 16,-4 6 8-16,7 0-8 0,3 3 8 0,-3 0-8 15,-4 0-1-15,4 3 0 0,-7-3 0 0,4 2 0 16,-1 4 9-16,1 9 0 0,-1-7 0 0,0 13 0 16,4-7 0-16,-3-2 0 0,-1 3 0 0,4 2 0 15,0-5 48-15,0 2 11 0,0 4 2 0,3-9 1 16,1 2-24-16,3 1-5 0,-4-1-1 0,8-5 0 16,-4 0-9-16,0-3-3 0,3-3 0 0,-3 0 0 15,7-1-4-15,0 1-2 0,1 0 0 0,-1 3 0 16,3-3 4-16,1 0 1 0,-1-3 0 0,1 6 0 15,0-4-31-15,-1 1-5 0,1 0-2 0,-1 0 0 0,1 0 38 16,-1 0 7-16,-3-6 2 0,4 6 0 16,0-6-20-16,3 0-8 0,-4-3 0 0,4 0 8 15,1 3-40-15,-1-6-8 0,-4 0-1 0,4 0-1 16,0-6-162-16,1 4-33 0,2-1-7 0</inkml:trace>
  <inkml:trace contextRef="#ctx0" brushRef="#br0" timeOffset="152592.2">13423 13378 1337 0,'0'0'28'15,"-3"9"6"-15,3 3-34 0,-4 0 0 0,4 0 0 0,-3-4 0 16,3 1 58-16,0-9 5 0,0 0 1 0,0 15 0 16,-4-9-2-16,4 0 0 0,0 5 0 0,-3-2 0 15,3 3-17-15,3 0-3 0,-3-6-1 0,0-1 0 16,0-5-17-16,0 0-3 0,0 6-1 0,0-6 0 16,0 0-12-16,0 0-8 0,0 0 10 0,0 0-10 15,0 0 0-15,4-6 0 0,3 1 0 0,0-1 0 16,0-9 0-16,0 0 0 0,0 1 0 0,0 2 0 0,0-6 0 15,0 9 0-15,0 1 0 0,0-1 0 0,0 3 0 0,-3-6 0 16,3 0 0-16,0 1 0 0,-4-1 0 0,1-3 0 16,-1 3 0-16,5-2 0 0,-5 8 0 0,-3 6 0 15,0 0 0-15,0 0 0 0,0 0 0 0,0 0 0 16,0 0 0-16,0 0 0 0,0 0-8 0,0 0 8 16,0 0 0-16,4 3 0 0,3 9-9 0,-4-1 9 15,1 1 0-15,-4 9-9 0,3-4 9 16,1 1 0-16,-1 0 0 0,1-1 0 0,-1 4 0 0,1-7 0 0,-1 1 0 15,1 6 0-15,-1-10 0 0,1-2 0 0,-1 6 0 16,1-3 8-16,0-3-8 0,-1 2 0 0,1-5 0 0,-1 3-8 16,-3-3-165-1,0-6-33-15</inkml:trace>
  <inkml:trace contextRef="#ctx0" brushRef="#br0" timeOffset="153000.605">13808 12817 1340 0,'-7'9'28'0,"0"8"7"0,3-8-35 0,-3 3 0 16,0 3 0-16,0-1 0 16,3 1 80-16,-3-3 10 0,4 3 2 0,-1-1 0 0,-3 4-34 0,4-3-6 15,3 5-2-15,-4 1 0 0,4-1-19 0,-3 1-4 0,6-1-1 0,1 1 0 16,-4 0-7-16,3-1-2 0,1 1 0 0,-1-1 0 16,4 1-1-16,-3 5 0 0,3 4 0 0,-4-10 0 15,5 4-16-15,-5-1-12 0,1 7 1 0,-1 2 1 16,1-5 10-1,-1 2 0-15,1-5 0 0,-4 5 0 0,3-3 19 16,-3-2 5-16,0 2 2 0,0-2 0 16,0-4-42-16,0 4-8 0,0-9-1 0,0-1-1 0,0-2 52 0,0-12 10 0,0 0 3 0,0 0 0 31,0 0-63-31,0 0-12 0,0 0-2 0,0 0-1 16,0-3-73-16,0-9-16 0,0-2-2 0</inkml:trace>
  <inkml:trace contextRef="#ctx0" brushRef="#br0" timeOffset="153285.285">13610 13264 1314 0,'-7'0'37'0,"-3"-9"8"16,10 9-36-16,-8-3-9 0,8 3 0 0,-7-3 0 15,7 3 104-15,-3-6 20 0,-1 0 3 0,4 6 1 0,0 0-103 0,0 0-25 0,0 0 0 16,0 0 0-16,0 0 32 0,0 0 2 16,0 0 0-16,4 3 0 0,3 3-34 0,4 0 0 0,-1 6 0 0,4-6 0 15,-3 5 8-15,3-8-8 0,4 3 0 0,-4 3 0 16,0 0 29-16,0-3-1 0,0 0 0 0,0 0 0 16,0-6-37-16,-3 5-8 15,-1-5-2-15,5 0 0 0,-5 0 1 0,4 0 0 0,0 0 0 16</inkml:trace>
  <inkml:trace contextRef="#ctx0" brushRef="#br0" timeOffset="153998.055">13966 13308 1151 0,'0'0'48'15,"0"0"-38"1,0 0 31-16,0 0 7 0,0 0 0 0,0 0 1 16,0 0 3-16,0 0 1 0,0 0 0 0,0 0 0 15,0 0-16-15,0 0-3 0,0 6-1 0,0 0 0 16,0 5 7-16,4-5 2 0,-4 3 0 0,0 3 0 15,4-6-2-15,-4 3-1 0,0-1 0 0,3 4 0 16,-3 3-11-16,0 0-3 0,4-1 0 0,-1 10 0 16,-3-12-25-16,4 2 0 0,-1 4 0 0,1-1 0 15,-4-8 0-15,3 6 0 0,1-3 0 0,3-3 0 0,-7 2 43 16,3-5 3-16,-3-6 1 0,0 6 0 0,0 3-33 16,0-3-6-16,0 0-8 0,0-6 11 0,0 0 0 0,0 0 0 15,0 0 0-15,0 0 0 0,0 0 19 0,0 0 4 16,0 0 1-16,0 0 0 0,0 0-35 0,0 0 0 0,0 0 0 15,0 0 0-15,-3-3 0 0,3 3 0 16,-4-3 0-16,4 3 0 16,0 0 0-16,-3-6 0 0,3 6 0 0,0-3 0 0,-4-3 0 0,4 0 0 0,-3 0 0 15,3 6 0-15,0-6 0 0,-4 6 0 0,4-8 0 0,0 5 0 16,0 3 8-16,-3-6-8 0,3 3 0 0,-4-3 0 16,4-3 0-16,-3 3 0 0,3 3 0 0,-4-3 0 15,1 1 0-15,-1-1 0 0,4 6 0 0,-4-9 10 16,4 3-10-16,0-6 0 0,0 6-10 0,4 1 10 15,-4-1-32-15,0-6-1 0,4 0 0 0,-4 6 0 16,0-3 33-16,0 1 0 0,3 2 0 0,-3-3 0 16,0-3 0-16,4 6 0 0,-1-3 0 0,-3 1 0 15,4-1 0-15,-4-6 0 0,3 6 0 0,-3-2 0 16,4-1 0-16,-1 6 0 0,1-3 0 0,-4 9 0 16,7-3 0-16,-7 3 0 0,0 0 0 0,3 0 0 15,-3 0 0-15,7 0 0 0,-3-3 0 0,3 3 0 16,0 0 0-16,-3-3 0 0,3 3 0 0,0 0 0 15,-4-3 0-15,-3 3 0 0,7-3 0 0,0 3 0 16,0 0-18-16,0 0 3 0,4 3 1 0,0 0 0 16,-1-3-29-16,-3 0-5 0,4 0-2 0,-4 0 0 15,0 0-11-15,3 3-3 0,-2 0 0 0,2 0 0 16,-3 0-51-16,0-3-10 0,4 6-3 0</inkml:trace>
  <inkml:trace contextRef="#ctx0" brushRef="#br0" timeOffset="172785.021">14467 13346 851 0,'0'0'36'0,"0"0"-36"15,0 0 0-15,0 0 0 0,0 0 0 0,0 0 0 16,0 0 58-16,0 0 5 0,0 0 1 0,0 0 0 16,0 0 0-16,0 0 0 0,-3 9 0 0,3-9 0 15,-4 6 29-15,1 0 7 0,3-6 0 0,0 8 1 16,3 4-59-16,1 6-12 0,3-6-2 0,-4 5-1 15,1 4-27-15,0-9 0 0,-1-4 0 0,1 7 0 16,-1 0 0-16,1-3 0 0,-1-7 0 0,-3 4 0 16,0 6 0-16,0-6 0 0,0 8 0 0,0-11 0 0,0-6 0 0,0 0 0 15,0 6 0-15,-3 6 0 0,3 6 0 0,-4-4 0 0,4 4 0 16,-3-12 0-16,3 9 0 0,-7-4 0 0,3 7 0 16,0-12 0-1,1 6-49-15,3-9-15 0,0-3-4 0,0 0 0 16,0 0-96-16,0 0-20 0</inkml:trace>
  <inkml:trace contextRef="#ctx0" brushRef="#br0" timeOffset="173006.662">14439 13158 1422 0,'0'0'31'0,"0"0"6"0,0 0 2 0,-3-6 1 0,-1 0-32 0,4 0-8 0,-3 0 0 0,3 6 0 15,0 0 19-15,0 0 1 0,0-5 1 0,0 5 0 0,3 5-1 0,-3 1-1 16,0-6 0-16,0 0-475 16,0 0-94-16</inkml:trace>
  <inkml:trace contextRef="#ctx0" brushRef="#br0" timeOffset="173690.495">14930 13484 836 0,'0'0'24'0,"0"0"4"0,0 0-28 0,0 0 0 0,-8-3 0 0,8 3 0 16,0 0 108-16,-7 0 15 0,0-6 3 0,0 4 1 15,4-1 1-15,-4 0 1 0,0-3 0 0,0 0 0 16,0 6-62-16,0-6-13 0,-1-3-2 0,1 6-1 15,0 3-10-15,7 0-1 0,-7-3-1 0,0 3 0 16,7 0-31-16,0 0-8 0,-7 3 0 0,4 3 0 16,-1 6-20-16,1-6-4 0,-1 0-2 0,1 0 0 0,-1 5 26 0,1 1 0 15,-1 9 0-15,0-10 0 16,1 7 0-16,3-3 12 0,-4-4 0 0,1 1-1 16,3 0-11-16,-4-3 0 0,1 3 0 0,-1-1 0 0,1 7 0 15,3-12 0-15,0-6 0 0,0 6 0 16,0 3 0-16,0-9-16 0,0 0 4 0,0 0 1 0,0 0 19 0,0 0 4 15,3 8 1-15,-3-8 0 0,7 3-13 0,4 3-18 16,0-6 4-16,-1 3 1 0,1 6 13 0,-1-9 0 16,1 0 0-16,3 0 0 0,0 0 0 0,0 0 0 15,4 0 0-15,-4 0 0 0,0-6 0 0,0-6 0 16,0-5 0-16,-3 2 0 16,3-3 0-16,-3 7 0 0,3 2 0 0,-7 0 0 0,0 3 0 15,0-3 0-15,-4-3 0 0,1 4 0 16,-4 2-24-16,0-3-3 0,0 3 0 0,-4-6 0 0,-3 3 11 0,0-2 1 15,4-4 1-15,-4 0 0 16,-4 7-10-16,8 2-1 0,-5 6-1 0,1-6 0 0,0 0 26 0,-3-6 0 0,-4 9 0 0,3 3 0 16,-3 9 9-16,3 3-9 0,-3-6 12 15,0-3-12-15,4 2 20 0,-1 4-4 0,0 3 0 16,4 3 0-16,-3-9-16 0,3 5 0 0,0-2 0 16,0 12 0-16,3-7 0 0,1-2 0 0,-1-3 0 15,1 3-9-15,-1-6 9 0,4 2 0 0,-4 1 0 0,4 3 0 16,0-12 0-16,4 6 0 0,-4-6-9 0,0 0 9 15,7 9-44-15,-3 0-4 16,3-1 0-16</inkml:trace>
  <inkml:trace contextRef="#ctx0" brushRef="#br0" timeOffset="174200.04">15184 13381 1267 0,'0'0'28'0,"0"0"5"0,0 0 2 0,0 0 1 0,0 0-36 16,0 0 0-16,0 0 0 0,0 0 0 0,0 0 0 0,0 0 0 16,-4 6 0-16,0 6 0 0,1-3 58 0,-1 3 5 0,4-4 1 15,0 4 0-15,-3 3 0 0,3-3 0 16,0-4 0-16,0 7 0 0,0 6-41 0,0-10-8 0,3 1-2 0,-3 3 0 15,0 0 5-15,0-1 1 0,0-2 0 16,0 0 0-16,4-3-8 0,-4-1-2 0,0-2 0 0,0 3 0 16,0 3 3-16,0-6 0 0,0 3 0 0,0-9 0 15,0 0-1-15,0 0 0 0,0 0 0 0,0 0 0 16,0 0-11-16,0-6 0 0,0-3 0 0,3 3 0 16,-3-9 53-16,0 7 9 0,0-4 2 0,0 0 0 15,4-3-64-15,-4-2-21 0,4-1 0 0,-4-3 0 16,3-5 21-16,-3 5 0 0,0 13 0 0,4-4 0 15,-4-6 12-15,3 9 8 0,-3 1 0 0,0-1 1 16,4 3-21-16,-4 6 0 0,0 0 0 0,0 0 0 16,0 0-47-1,0 0-13-15,0 0-4 0,0 0 0 0,0 0 64 0,0 0 21 0,0 0 0 0,7 9 0 16,3 8-21-16,-3 7 0 0,0-9 0 0,-3 2 0 16,3 7 0-16,-3-13 0 0,-1-5 0 0,4 3 8 15,-7 0-8-15,7 0 0 0,-3-3 0 0,-1 0 0 16,-3-6 10-16,0 0-2 0,7 5-8 0,-7-5 12 15,0 0-12-15,7 6 0 0,-7-6 0 0,11 6 0 16,-11-6 0-16,7 12-10 0,-7-12 2 0</inkml:trace>
  <inkml:trace contextRef="#ctx0" brushRef="#br0" timeOffset="174889.937">15632 13349 1191 0,'0'0'26'0,"0"0"6"0,0 0 0 0,-4-6 2 0,4 6-34 16,0-6 0-16,0 0 0 0,0 1 0 0,0 5 60 0,0-6 6 0,0 6 1 0,0 0 0 15,0 0 13-15,0 0 4 0,-3-6 0 0,-1 3 0 16,4 3-16-16,-4-9-2 0,-3 6-1 0,7 3 0 16,-3-3-21-16,-4-3-4 0,3 6 0 0,-3 0-1 15,0 9-18-15,0 0-3 0,0-6-1 0,0 0 0 16,0 0-17-16,0 0 0 0,0 3 0 0,-4-6-9 16,4 11 9-16,0-5-10 0,-3 6 10 0,3-3-10 0,3-3 10 0,0 2-8 15,-3 1 8-15,4 3-8 0,3-6 8 0,-4 3-8 16,1 0 8-16,-1-4-8 0,4-5 8 0,0 0 0 15,0 3-9-15,0 6 9 0,4 6 0 0,-4-9-9 16,0 0 9-16,0-6 0 0,0 0-8 0,3 6 8 16,1-1 0-16,-1 1 0 0,1 0 0 0,-4-6 0 15,0 0 0-15,0 0 0 0,0 0 0 0,0 0 0 16,7 0 0-16,0 6 0 0,-3-3 0 0,-4-3 0 16,0 0 0-16,7 0 0 0,0 0 0 0,0 3 0 15,-4 6 0-15,1-3 0 0,3-12 0 0,0 6 0 16,-4 6 0-16,-3-6 0 0,8 0 0 0,-1 5-8 15,0-5 8-15,0 0 0 16,-4 6 0-16,4-3 0 0,0 3 0 0,0 3 0 0,0-6 0 0,4 3 0 16,-4 3 0-16,0-1 0 0,-3 4 0 0,3-3 0 0,-4-3 0 15,1 0 0-15,-1-3 0 0,-3-3 0 0,7 6 0 0,-3-1 0 16,-1 4 0-16,1 3 0 0,-1-6 0 0,-3 0 0 16,4 0 0-16,-4-6 0 0,0 6 0 0,3-1 0 15,-3-5 8-15,0 9-8 0,0 0 0 0,-3 0 9 16,3-3-1-16,-4 6 0 0,4-7 0 0,-3 7 0 15,-1-3 2-15,1-6 0 0,-1 0 0 0,1 0 0 16,-4 6 1-16,0-9 0 0,3 6 0 0,-3-1 0 16,0-5-2-16,-4 6 0 0,1-6 0 15,-1-6 0-15,-3 1-21 0,0-1-5 0,0-3-1 0,0-3 0 16,-4 0 18-16,4 4 0 0,0-1 8 0,0-3-8 16,7 3-96-1,-4 6-26-15,8-6-5 0</inkml:trace>
  <inkml:trace contextRef="#ctx0" brushRef="#br0" timeOffset="178643.253">16524 12993 1029 0,'0'0'21'0,"0"0"6"0,0 0-27 0,0 0 0 0,0 0 0 0,0 0 0 16,0 0 50-16,0 0 5 0,0 0 1 0,-3 3 0 0,3-3-12 0,-7 6-1 15,3 3-1-15,4-9 0 0,0 0-10 0,0 0-3 16,0 6 0-16,0-6 0 0,0 0-3 0,0 6-1 16,0 3 0-16,0-9 0 0,0 0-5 0,0 0 0 15,0 0-1-15,0 0 0 0,0 0-3 0,0 0 0 16,0-3 0-16,0 3 0 0,7 11-4 0,-3-2 0 15,-4-9-1-15,7 3 0 16,-4 9 5-16,1 8 2 0,-4 7 0 0,3 2 0 16,1 1 3-16,-1-7 1 0,-3 4 0 0,4-4 0 15,-1 10-8-15,-3-13-2 0,4 10 0 0,-4-7 0 0,0-2 3 0,0 2 0 16,-4 7 0-16,4 2 0 16,-3-9 5-16,-1 4 0 0,1-4 1 0,-1 4 0 15,1-4-2-15,3-5-1 0,-4 0 0 0,4 8 0 16,-3-14-2-16,-1 5-1 0,1 1 0 0,3-3 0 0,-4-3-7 0,4-1-8 15,-3 1 11-15,-1 0-11 0,4-3 9 0,0-3-9 0,0-1 0 0,0 4 9 16,0-9-9-16,0 0 0 0,0 0 0 0,0 0 8 16,0 0-8-16,0 0 0 0,-4 3 0 0,4-3 8 15,0 0-8-15,0 0-17 0,0 0 4 0,0 0 1 16,0 0-30-16,0 0-6 16,0 0 0-16,0 0-1 0,0 0-115 0,-3-12-24 0,6 7-4 15</inkml:trace>
  <inkml:trace contextRef="#ctx0" brushRef="#br0" timeOffset="179334.53">16799 13534 1579 0,'0'0'32'0,"0"0"10"0,0 0-34 15,0 0-8-15,-7 3 0 0,7-3 0 0,0 0 81 0,-7 0 15 0,0-3 2 0,4-3 1 32,-4 6-56-32,-1 0-11 0,5-6-3 0,-4 6 0 15,3-5-29-15,-3 5 0 0,0-6 0 0,4 6 0 16,-4-6 0-16,3 3 0 0,4 3 0 0,-7-3 0 0,7 3 0 0,-7 3 0 0,0-3 0 0,3 9 0 16,-3-9-9-16,4 0-8 0,-4 6-2 0,3-1 0 15,1 1-21-15,-4 3-4 16,3 6 0-16,1-6-1 0,3 2 57 0,-4 1 12 0,4 3 3 0,0-6 0 15,4 2-43-15,-1 4-9 0,-3-3-2 16,7-6 0-16,-3 3 50 0,3 2 9 0,-4 1 3 0,4 0 0 16,-3-6-20-16,3 0-4 0,0 3-1 0,0-4 0 15,0 4 2-15,0-3 0 0,0-3 0 0,0 0 0 16,4 0-4-16,-1-3-8 0,1-3 12 0,0 0-4 16,-1-6-8-16,4-3 0 0,-3 7 0 15,-4-13 0-15,4 6 0 0,-4-5 0 0,0 2 0 0,-4 3 0 16,4-6-8-16,0 4-4 0,0 2-1 0,-3-6 0 15,-4 4-31-15,3 2-5 0,-3-6-2 0,-3 6 0 16,3 7 41-16,0 5 10 0,0 0 0 0,0 0 0 16,0 0 0-16,0 0 0 0,0 0 0 0,0 0 0 15,0 0 0-15,0 0 0 0,0 0 0 0,0 0 0 16,-4 5 0-16,4 1 0 0,-3 9 0 0,3-3 0 16,0 0 29-16,0-1 8 0,3 1 2 0,-3-3 0 15,4 0-28-15,-4-3-11 0,0 2 8 0,3 4-8 16,-3 0 8-16,7-6-8 0,-3 0 8 0,3 3-8 0,0-4 8 0,0 1-8 15,4 0 8-15,-4 0-8 0,3 0 16 16,-3 0-3-16,4 0 0 0,0 0 0 16,-4-3-61-16,3 2-13 0,1-2-3 0</inkml:trace>
  <inkml:trace contextRef="#ctx0" brushRef="#br0" timeOffset="181017.361">17607 13487 857 0,'0'0'17'0,"0"0"7"15,0 0-24-15,0 0 0 0,0 0 0 0,0 0 0 16,0 0 44-16,-3-6 4 0,3-2 0 0,-4 2 1 16,4 6 1-16,0 0 0 0,0 0 0 0,0 0 0 15,0 0 10-15,0 0 3 0,0 0 0 0,0 0 0 16,0 0-23-16,0 0-4 0,0 0 0 0,0 0-1 16,0 0-35-16,0 0 0 0,-3 8 0 0,3 1 0 15,0-3 0-15,0 6 0 0,3-3 0 0,-3 2 0 16,4-5 12-16,-4 3-4 0,3 6 0 0,-3-6-8 15,0 2 19-15,4-5-3 0,-4 6-1 0,0 0 0 16,0-3 5-16,3 2 2 0,-3 1 0 0,0 0 0 16,0-6 10-16,0 0 3 0,0-6 0 0,0 0 0 15,0 0 2-15,0 0 1 0,0 0 0 0,0 0 0 16,0 0-16-16,0 0-3 0,0 0-1 0,0 0 0 0,0 0-1 0,0 0 0 16,0 0 0-16,0 0 0 0,0 0-7 0,-3-3-2 0,3 0 0 0,0-9 0 15,-4 6-8-15,4-6 0 0,0 4 0 16,0 2 0-16,0 3 0 0,0 3 0 0,0 0 0 0,0-6 0 15,0 0 0-15,0-3 0 0,0 3 0 0,0 0 0 16,4-5 0-16,-4 2 0 0,3 0 0 0,1 0 0 16,-4 3-10-16,3 6 10 0,1-6 0 0,-4 6-9 15,0 0 9-15,0 0 0 0,7 0 0 0,-4 0-8 16,-3 0-19-16,7-5-3 0,-3 5-1 16,3 0 0-16,-3 0 31 0,3 0 0 0,-4 0 0 0,-3 0 0 15,4 0 0-15,3 0 0 0,-4 5 0 0,4-5 0 16,-3 6 0-16,-1 0 0 0,4 6 0 0,-3-3 0 15,-1 0 0-15,4-1 0 0,-3-2 0 0,0 6 0 16,-4-6 0-16,0-6 0 0,0 0 0 0,3 3 0 16,-3-3 0-16,0 6 0 0,4 3 0 0,-4-9 0 15,0 5 0-15,0-5 0 0,0 0 0 0,0 0 0 16,0 0 0-16,0 0 0 0,0 0 0 0,0 0 0 16,0 0 0-16,0 0 0 0,0 0 0 0,0 0 0 15,0 0 0-15,0 0 0 0,0 0 0 0,0 0 0 16,0 0 0-16,0 0 0 0,7-2 0 0,-4-1 0 0,4-3 0 15,-3-3 0-15,3 3 0 0,-4-3 0 0,1-3 0 16,-1 4 0-16,1 2 0 0,-1-3 0 0,5-3 0 16,-5 3 0-16,4 3 0 0,0 1 0 0,0-1 0 15,-3-3 0-15,3 3 0 0,-4-3 0 0,4 6 9 16,-3 0 8-16,3 3 2 0,-3 0 0 0,3 3-19 0,-4-3 0 16,4 0 0-16,-3 3-9 0,3 0-5 15,0 3-1-15,0 0 0 0,0 3 0 0,-4-9 15 16,4 11 0-16,-3-5 0 0,0 0 0 0,3 3 8 15,-4 0 5-15,4 0 1 0,-3 2 0 0,-1-5-14 0,1 6 9 16,-1-3-9-16,1 0 8 0,-4 0-8 0,3 2 0 16,-3 1 0-16,4-6 0 0,-4 0 0 0,3 3 8 0,-3-9-8 15,4 6 0-15,-1-1 0 0,-3-5 0 0,4 6 0 0,-1 3-11 16,-3 0-18-16,4-3-4 16,-4 0-1-16,0-6 0 0,0 0-70 0,0 0-15 0,0 0-2 0</inkml:trace>
  <inkml:trace contextRef="#ctx0" brushRef="#br0" timeOffset="181672.298">18200 13528 1094 0,'0'0'46'16,"0"0"-37"-16,0 0 89 16,0 0 18-16,0 0 3 0,-7 0 1 0,7 0-20 0,-7 0-4 0,7 0-1 0,-7-6 0 15,0 6-43-15,0 0-8 0,7 0-1 0,-8 6-1 16,1-6-16-16,0 0-3 0,7 0-1 0,-7 0 0 15,-3 3-11-15,3 3-3 0,3 3 0 0,-3-3 0 16,4-3-8-16,-4 3 0 0,3 5-10 0,0-5 10 16,1 0-8-16,3-6 8 0,-4 6 0 0,1 0-9 15,3 0 9-15,0 0-8 0,0 3 8 0,0-1-8 16,3 7 8-16,-3-9 0 0,0-6 0 0,0 6 0 16,0 0 0-16,4 0 0 0,-4 2 0 0,0-2 0 15,3 3 0-15,-3-9 0 0,4 9 0 0,-4-9 0 16,0 0 0-16,0 0 0 15,7 0 8-15,-7 0-8 0,7 0 10 0,4 0-2 0,-4 0-8 0,-7 0 12 16,10 0-12-16,-3-6 11 0,0 3-11 0,0 0 10 16,1-9-10-16,-1 7 8 0,0-7-8 0,0 3 8 15,-4-3-8-15,1-3 8 0,-1 1-8 0,1 2 8 16,-1 3-8-16,-3-3 0 0,4 4 0 0,-4-1 0 0,0 9 0 16,3-3 8-16,-3-6-8 0,0 9 8 0,0 0-8 0,0 0-11 15,0 0 3-15,0 0 0 16,0 0 0-16,0 0 0 0,0 0 0 0,0 0 0 15,0 0-19-15,0 9-3 0,0 0-1 0,0 2 0 16,0 1 46-16,0-3 9 0,0 0 1 0,4 0 1 16,-4-3-42-16,0 2-8 0,3 7-1 0,-3-9-1 15,4 6 26-15,-4-3 0 0,3 8 0 0,1-5 0 16,0 0 20-16,3-6 8 0,-4-1 3 0,4 7 0 16,-3-6-31-16,3 3 0 0,0-6 0 0,0 6 0 15,0-3-20-15,4-6-9 0,-4 0-3 0,3 0 0 16,-3 0-127-16,4 0-25 0,-4-6-6 0</inkml:trace>
  <inkml:trace contextRef="#ctx0" brushRef="#br0" timeOffset="181934.273">18468 13561 1029 0,'0'0'44'16,"-4"6"-36"-1,4-1 59-15,0 7 11 0,0-3 2 0,0-3 1 16,0 3 7-16,0-3 2 0,4 2 0 0,-4-2 0 16,0 6-38-16,3-6-8 0,-3 0-2 0,0-3 0 15,4 3-22-15,-4 0-5 0,3-1-1 0,-3 1 0 16,4 3-14-16,-4 0 0 0,0-9 0 0,0 6 0 15,0 0-165-15,0 0-36 0</inkml:trace>
  <inkml:trace contextRef="#ctx0" brushRef="#br0" timeOffset="182140.319">18493 13355 1552 0,'0'0'44'0,"0"0"10"0,0 0-43 0,0 0-11 0,-7 6 0 0,-1-3 0 15,5 3 0-15,-1-1 0 0,4-5 0 0,-3 12 0 16,-1-6 53-16,4 0 9 0,-3 0 2 0,3-6 0 16,0 0-154-16,0 0-30 15,10 12-7-15,-10-12-1 0</inkml:trace>
  <inkml:trace contextRef="#ctx0" brushRef="#br0" timeOffset="183792.737">18838 13537 806 0,'0'0'17'0,"0"0"4"0,0 0 1 0,0 0 2 0,0 0-24 0,0 0 0 0,0 0 0 0,0 0 0 16,0 0 56-16,0 0 6 0,0 0 2 0,0 0 0 16,4-6-52-16,-1 3-12 0,-3 3 0 0,0 0 0 15,0 0 54-15,0 0 8 0,0 0 2 0,0-6 0 16,0 1-52-16,0 5-12 0,0 0 0 0,0 0 0 16,0 0 0-16,0 0 0 0,0 0 0 0,0 0 0 15,0-6 0-15,0 6 0 0,0 0 0 0,0 0 0 16,0 0 34-16,0 0 4 0,0 0 1 0,0 0 0 15,0 0-11-15,0 0-3 0,0 0 0 0,0 0 0 16,0 0-25-16,0 0 0 0,0 0 0 0,-7 0 0 16,7 0 48-16,0 0 4 0,-7 0 0 0,0 6 1 15,7-6-2-15,-7 0-1 0,0 0 0 0,-3 0 0 16,2 0-20-16,1 0-4 0,7 0-1 0,-7 0 0 16,0 0-25-16,0 5 0 0,0-5 0 0,4 6 0 15,-4-3 0-15,0 0 0 0,7-3 0 0,-4 3 0 0,-3 6 0 0,3-3 0 16,1 3 0-16,3-3 0 0,0-6 0 0,0 0 0 15,0 0 0-15,-4 5 0 0,1 7 0 0,3-12 0 16,0 0 0-16,0 0 0 16,0 6 0-16,0 3 0 0,0 3 0 0,0-4 0 0,0-8 0 0,0 6 0 15,0 3-9-15,0 3 9 16,0-12 0-16,0 0 0 0,0 0 0 0,0 0 0 16,0 0 0-16,0 0 0 0,0 0 0 0,0 0 9 0,0 0 2 0,0 0 0 0,10 0 0 15,-10 0 0-15,7-6-11 0,-7 6 10 16,0 0-10-16,0 0 10 0,11 0-20 0,-11 0-4 0,0 0-1 0,11 0 0 15,-1 6 24-15,-10-6 5 0,11 0 1 0,-11 0 0 16,10 0-24-16,-10 0-5 0,7 6-1 0,-7-6 0 16,0 0 15-16,11 0 0 15,-11 0 0-15,7 6 0 0,-7-6 0 0,7 9 0 16,0-4 0-16,-7-5 0 0,7 3 0 0,-7-3 0 0,0 0 0 0,7 12 0 16,-7-12 16-16,4 9 5 0,-4-9 2 0,3 6 0 15,-3 6-37-15,4-7-7 0,-4 1-2 0,0-6 0 16,0 0 23-16,0 9 0 0,-4-3 0 0,1 0 0 15,-1 6 0-15,1-6 0 0,-1-1 0 0,1 1 0 16,-1 3 0-16,-3-3 0 0,7-3 0 0,-3 3 0 16,-4-6 0-16,0 6 0 0,-1-3 0 0,1-3 0 0,-3 0 0 15,-1 0 0-15,4 0 0 0,-3 0 0 0,-1 0 0 0,0-3 0 16,1 3 0-16,3-3 0 0,0-3-12 0,0 0 3 16,0 0 0-16,0 3 0 15,3-3-31-15,1 6-7 0,-1-6-1 0,4 6 0 16,0 0-18-16,-4-5-4 0,1 5-1 0</inkml:trace>
  <inkml:trace contextRef="#ctx0" brushRef="#br0" timeOffset="184419.059">18997 13617 1310 0,'0'0'27'0,"-3"-6"7"0,-5 3-34 0,8 3 0 0,-3-6 0 0,-4 0 0 15,3 0 34-15,1 0 0 0,-4 0 0 0,3 0 0 16,-3-2 2-16,4 5 1 0,-1-6 0 0,1 6 0 16,3 3-17-16,-7-3-3 0,3-6-1 0,4 9 0 15,0 0 1-15,0 0 0 0,0 0 0 0,-7 9 0 16,0-3-17-16,0 3 0 0,3-3-13 0,1 5 5 16,3 1 8-16,-4 3-12 0,1 2 12 0,3 7-12 15,0-9 12-15,-4 2 0 0,4 7 8 0,0-9-8 16,0 5 19-16,4-5-1 0,-4 2 0 0,3 1 0 15,1-3 8-15,-4-3 2 0,3 5 0 0,1-5 0 16,-1 3-9-16,4-1-2 0,1 1 0 0,-1-3 0 16,-4-6-3-16,4 0-1 0,0-4 0 0,-7-2 0 15,7-2 2-15,0-4 0 0,0 0 0 0,4-6 0 16,-4-3 1-16,0 1 0 0,4-1 0 0,-4 3 0 0,0-5-8 16,0 2-8-16,0-3 11 0,-4 1-11 0,1-1 0 15,3 3 0-15,-3-2 0 0,-1-1 0 16,1-3-28-16,-4 7-2 0,0 5-1 0,-4-9 0 15,1 3-21-15,-1 4-4 0,0-1 0 0,-3 0-1 16,0 6-1-16,0 0 0 0,-3-5 0 0,3 5 0 16,-7 3 20-16,3 0 4 0,0 0 1 0,1 3 0 0,-1 0 21 15,1 3 12-15,3 3-12 0,-4 3 12 16,4-1-8-16,-4 4 8 0,4 0 0 0,0 0 0 0,0-3 0 0,4 2 0 0,-4 7 0 16,3-9 0-16,1 0 0 0,-1 2 0 0,4 1 0 0,0 3 0 15,0-3 0-15,0-7-18 0,4 10 2 0,-1-6 1 16,1 0-73-16,-1 3-16 15</inkml:trace>
  <inkml:trace contextRef="#ctx0" brushRef="#br0" timeOffset="184981.214">19131 13537 1580 0,'-3'12'67'16,"-1"-3"-54"0,4 0 21-16,-3 2 4 0,3 1 1 0,0 0 0 0,-4-3 10 0,4 2 3 15,0 1 0-15,0 0 0 0,0 0-29 0,0-1-6 0,0 4-1 16,0-3 0-16,0 0-3 0,0-1-1 0,0 1 0 0,0-3 0 15,0-3-4-15,0 6 0 0,0-6-8 0,0-6 12 16,0 0-12-16,0 0 11 0,0 0-11 0,0 0 10 16,0 0-2-16,0 0-8 0,0 0 12 0,0 0-4 15,4 5-8-15,-4-5 0 0,0 0 0 0,0 0 0 16,0-5 0-16,3-1 0 0,1-6 0 0,-1 3 0 16,-3-3 0-16,0 1 0 0,4 5 0 0,-4-6 0 15,3 3 0-15,1-6 0 0,-1 7 0 0,1-4-11 16,-1 6 11-1,1-6 0-15,-1-3 0 0,1 4 0 0,-1 2 0 0,-3 0 0 16,0 3 0-16,4-6 0 0,-1 12 0 0,-3-8 0 0,4 5 10 0,-4 3-10 16,0 0 0-16,0 0 0 0,0 0 0 0,0 0 0 15,0 0 0-15,0 0 0 0,4 0 0 0,-1 6-10 16,1-1 10-16,3 1 0 0,-4 0 0 0,4 0 0 16,-3 3 0-16,-1-3 0 0,4 6 0 0,-3-1 0 15,3 7 0-15,-4-9 0 0,1 3 10 0,-1-4-10 0,1 4 0 0,0 3-12 16,-4-3 1-16,0-1 0 15,3 4 11-15,1 3 0 0,-4-12 0 0,3 8 0 0,-3-8 20 0,4 3 5 16,-1 3 2-16,1-3 0 16,-4-4-48-16,3 7-10 0,1-6-1 0,-1 0-1 15,4 0-71-15,-3-3-15 0,3 3-2 0</inkml:trace>
  <inkml:trace contextRef="#ctx0" brushRef="#br0" timeOffset="185271.406">19533 13684 1550 0,'0'6'65'0,"0"-6"-52"0,0 0-13 0,0 0 0 15,0 0 65-15,0 0 11 0,0 0 1 0,0 0 1 0,-3 6-50 0,-1 0-9 16,4-6-3-16,0 0 0 16,0 0-48-16,0 0-11 0,0 0-1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4-16T14:30:45.60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7846 12620 608 0,'0'0'12'0,"0"0"4"16,0 0-16-16,0 0 0 0,0 0 0 0,-4 6 0 16,1 0 54-16,-4 3 8 0,3-4 2 0,1 1 0 15,3 0-1-15,0-6 0 0,-4 6 0 0,1 0 0 16,-1 0-6-16,0-3-1 0,4-3 0 0,-7 6 0 0,4 0 6 15,3-6 1-15,0 0 0 0,-4 5 0 0,1 1-21 0,3-6-4 0,0 0-1 16,-7 6 0-16,3 0-10 0,4-6-3 0,-3 0 0 0,-4 6 0 16,3-3-4-16,4 3 0 0,-3 0-1 0,-1 2 0 15,4 1-19 1,0 3 8-16,-3 0-8 0,3-6 0 16,0 11 0-16,0-2 0 0,0 3 0 0,3 2 0 0,-3-2 0 15,4-1 0-15,-4 1 0 0,0 3 0 0,3 2 0 0,-3-5 0 16,4 5-15-16,-4-2 5 0,0-3 10 0,7-4 16 15,-7-2-4-15,0 0-1 0,0 5-11 0,0-8 0 16,0 3 0-16,-7-3 8 0,7 3-8 0,0-7 0 16,0 4 9-16,-4-3-9 0,4 0 8 0,-3-6-8 0,3 6 8 15,0-6-8-15,0 0 0 0,0 0 0 0,0 0 0 16,0 0 0-16,-4 3-12 0,4-3-6 16,0 0-2-16,-3 9 0 0,-1-3 38 0,4-1 7 0,0 1 2 0,-3 3 0 15,3-3-43-15,0-6-9 16,0 0-2-16,0 0 0 0,0 0 27 0,0 0 0 0,0 0 0 0,0 0 0 15,0 0 0-15,0-9 12 0,0 0 0 0,0 1-1 16,-4-7-11-16,4 6-16 0,0-9 4 0,0 7 1 16,0-7 11-16,0 3 16 0,0 4-4 0,0-10-1 15,0 6-11-15,0 1-16 0,0-4 4 0,0 0 1 16,4 4 11-16,-4-4 0 0,0 0 0 0,3 1 0 16,-3 2 0-16,4 3 0 0,-1 0 0 0,-3-5 0 15,4 8 0-15,-1-3 0 0,1 1 0 0,3-1 0 16,-4 6 0-16,-3-3 0 0,4 6 8 0,-1-3-8 15,4 3 0-15,-3-3 0 0,3 3 0 0,-4-2 0 16,5 2 0-16,-1 3 0 0,0 0 0 0,0-6-8 0,0 6 8 16,3 0 0-16,-3 0 0 0,-3 0 0 0,3 0 0 15,0 6 0-15,-3-6 0 0,3 0 0 0,3 3 0 16,-6 2 0-16,-1-2 0 0,1 0 0 0,3 0 0 0,-4 0 0 16,4 0 0-16,-3 0 0 0,0 0 0 0,-1 3 0 15,-3-6 0-15,7 3 0 16,-7-3 0-16,4 6 0 0,-1-6 0 0,-3 6 0 15,4 0 0-15,-1-1 0 0,1 1 0 0,-1 3 0 0,-3-3 0 0,4 6-8 0,-1-1 8 16,-3 1 0-16,4 0 0 0,-4 0 0 0,3 2 0 16,-3 4 0-16,0-6 0 0,4 3 0 0,-4-4 0 15,3 7 0-15,-3-6 0 0,4-1 0 0,-4-2 0 0,3 3 0 16,-3-6 0-16,4 6 8 0,-4-12-8 0,0 0 0 16,0 0 0-16,0 0 0 0,0 0 0 0,0 0 0 15,0 0 0-15,0 0 8 0,0 0-8 0,0 0 0 16,0 0 0-16,0 0 0 0,0 0 0 0,4 0 0 15,3 0-11-15,-4-6 0 0,1 0 0 0,-1 0 0 16,-3 0-1-16,7 0-1 0,-7-3 0 0,0 4 0 16,0-7 13-16,0 0 0 0,0 3-10 15,0 0 10-15,0 4 0 0,0-4 0 0,0 3-9 16,0 0 9-16,0 0 0 0,0 0 0 0,0-3 0 0,0 4 0 16,0 2 0-16,0-6 0 0,0 3-8 0,0 0 8 15,4 0 0-15,-1 0-10 0,1 0 10 0,-1 0-8 16,1-2-19-16,-1 5-3 0,1-3-1 0,-1-3 0 15,4 3 31-15,-3 0 0 0,0 0 0 0,3 1 0 16,-4-1 0-16,4 0 0 0,0 0 0 0,-3 3 0 16,3-3 0-16,-4 0 0 0,4 3 0 0,0-3 0 15,-3 3 0-15,3 0 0 0,0-2 0 0,-3 2 0 16,-1 3 0-16,-3 0 0 0,7 0 0 0,-3 0 0 0,-4 0 0 0,3-6 0 16,4 6 0-16,-7 0 0 0,7 6 0 0,-7-6 0 15,7 0 0-15,-3 0 0 0,-4 0 0 0,7 3 0 0,0-3 0 16,0 8 0-16,-7-8 16 0,7 6 10 0,-3-3 2 0,3 6 0 15,-4 0-20-15,1 3-8 0,-1-1 0 0,1-2 8 16,-1 6-8-16,1 5 0 0,-4-2 0 0,3-3 8 16,1 8-8-16,-4 1 8 0,4-4-8 0,-1 4 8 15,1-1 3-15,-4-2 0 0,3 3 0 0,-3-7 0 16,4-2 2-16,-4 3 1 0,7-7 0 0,-7 1 0 16,0-3-14-16,0 0 0 0,0-9 8 0,0 0-8 15,0 0 0-15,0 0 9 0,0 0-9 0,0 0 8 16,0 0-8-16,0 0 10 0,0 0-10 0,0 0 10 15,0 0-26-15,0 0-4 0,0 0-2 0,0 0 0 16,0 0-44-16,0 0-9 0,0 0-1 16</inkml:trace>
  <inkml:trace contextRef="#ctx0" brushRef="#br0" timeOffset="849.091">8604 12920 1085 0,'0'0'22'0,"0"0"7"0,0 0-29 0,-7 0 0 0,7 0 0 0,-7 0 0 15,7 0 82-15,-7-3 10 0,7 3 3 0,-7 3 0 16,7-3-48-16,-7 0-10 0,7 0-1 0,-7 3-1 15,7-3 21-15,-7 0 4 0,0 9 0 0,0-6 1 16,0-1-19-16,0 1-4 0,0-3-1 0,0 3 0 16,-1 3-10-16,1 0-3 0,0 0 0 0,4 0 0 15,-4-6-9-15,0 6-3 0,3 3 0 0,-3-4 0 16,0 1-12-16,4-3 0 0,-4 3-12 0,3 3 12 16,0-9 0-16,1 12 16 0,-1-6-2 0,1 2 0 15,-1-2-14-15,1 0 0 0,3 0 0 0,-4 3 0 16,4 6 0-16,0-10 0 0,4 1 0 0,-4 3 0 15,3 0 0-15,1 3 0 0,-1-6 0 0,1-1 0 16,-1 4 0-16,5-3 0 0,-5 0 0 0,4-6 0 16,-3 6 0-16,6-6 0 0,-6 3 0 0,3-3 9 15,0 6-9-15,3-6 0 0,1-6 9 0,-4 6-9 16,0-3 0-16,0 0 8 0,0 0-8 0,0-3 0 0,0 0-12 16,-3-3-8-16,3 4 0 0,0-7-1 0,-4 6 21 0,1 0 0 15,3 0 0-15,-3 0 0 0,-1 6 0 0,1-6 0 16,-1 1 0-16,1-1 0 0,-4-3 0 0,3 3 0 15,1 3 0-15,-4-3 0 0,0 3 20 0,0 3 8 0,3-6 1 0,-3 6 1 16,0-3-48 0,0-2-10-16,0 5-1 0,0-3-1 0,0-3 30 0,0 6 0 15,0-6 0-15,0 6 0 0,0-6 0 0,0 6 0 16,0 0 0-16,0 0 0 0,0 0 0 16,0 0 0-16,0-6 0 0,0 6 0 0,0 0 0 0,0 0 0 0,0 0 0 0,0 0 0 15,0 0 0-15,0 0 0 0,0 0 0 16,0 0 0-16,0 0 0 0,0 0 0 0,0 0 0 0,0 6 0 15,-3 6 0-15,3-3 0 0,0-1 0 0,0 4 0 16,3 0 0-16,1 8 0 0,-1-8 0 0,1 0 0 16,-1 6 0-16,1-10 0 0,3 4 0 0,-3-3 0 15,3-3 0-15,-4 6 0 0,4-6 0 0,-3-4 0 16,3 4 0-16,0 0 0 0,-4-3 0 0,4 3 0 16,0 0-19-16,-7-6 3 0,4 0 0 0,-4 0 0 15,7 6-44-15,-7-6-8 0,7 3-1 0,-7-3-1 16,7 3-77-16,0-3-15 0,-3 0-3 0</inkml:trace>
  <inkml:trace contextRef="#ctx0" brushRef="#br0" timeOffset="1474.126">8795 12920 858 0,'0'0'36'0,"0"12"-28"16,0-4 57-16,0 1 12 0,0 3 3 0,0-6 0 15,0 6-3-15,0-4 0 0,0 1 0 0,0 6 0 16,3-9-19-16,-3 6-4 0,0-4-1 0,4 1 0 16,-4 0-18-16,0 3-4 0,3 0-1 0,-3-1 0 15,0-2-13-15,4 3-2 0,-1 3-1 0,-3-7 0 16,4 4-6-16,-1-6 0 0,-3-6-8 0,0 6 12 16,0-6-12-16,0 0 9 0,0 0-9 0,0 0 8 15,0 0 0-15,0 0-8 0,0 0 12 0,0 0-4 16,0 0 9-16,0 0 2 0,0 0 0 0,0 0 0 15,0-6-3-15,0 0 0 0,-3-11 0 0,-1-1 0 16,4 3-16-16,0-2 0 0,-3-7 8 0,3 3-8 16,0-2 0-16,0-1 0 0,0 4 0 0,0-4 0 15,3 1 0-15,-3 2 0 0,4 1 0 0,-4 2-9 16,3 3 9-16,1 1 0 0,-1-1 0 0,-3 6 0 0,4 0 0 16,0 3-8-16,-1-2 8 0,-3 8 0 15,0 0 0-15,0 0-8 0,0 0 8 0,0 0 0 0,4 0-11 0,3 8 11 16,-4-8-13-16,4 6 5 0,0-3 8 0,0 0-10 15,0 3 10-15,0 0-10 0,1 3 10 0,2 3-10 16,-3-1 10-16,4 1-10 0,-4 3 10 0,0 2 0 0,0-5 0 16,0 3 0-16,0 0 0 0,4-1 0 0,-8-2 0 15,4-3 0-15,0 5 0 0,-3-5 0 16,3 0 0-16,-4 6 0 0,1-3 0 0,3-9 0 0,-4 5 0 16,1-2 0-16,-4-6 0 0,4 9-15 0,-1-3 4 15,-3-6 1-15,4 6-42 16,-4-6-8-16,7 6-1 0,-7-6-1 15,0 0-157-15,0 0-31 0</inkml:trace>
  <inkml:trace contextRef="#ctx0" brushRef="#br0" timeOffset="2332.842">9239 12855 1314 0,'0'0'37'0,"0"0"8"0,0 0-36 0,0 0-9 0,-7 0 0 15,7 0 0-15,-7-3 104 0,7 3 20 0,-7 0 3 0,7 0 1 16,-10 0-103-16,2-3-25 0,8 3 0 0,-7 0 0 15,4 0 25-15,3 0 0 0,-7 0 0 0,0 0 0 16,7 0-13-16,-7 3-2 0,0-3-1 0,7 0 0 31,-7 3-9-31,0 3 10 0,3-3-10 0,0 3 10 0,1 3-10 0,-1 5-12 0,1-2 2 0,3 3 1 32,-4 0-17-32,4-1-3 0,0 4-1 0,0-1 0 0,0 1 46 0,4 3 8 15,-1-4 3-15,1 1 0 0,-1 3-7 0,1-4 0 0,0 1-1 0,-1-1 0 16,1-2 8-16,-1-6 1 0,1 3 1 15,-4-12 0-15,3 6-2 0,-3-6-1 0,7 3 0 0,0-3 0 16,0-3-6-16,0-3-2 0,-3-9 0 0,3 9 0 16,0-9-8-16,4 4-2 0,-4-4 0 15,0 0 0-15,0 4-8 0,0-10 0 0,0 3 0 0,0 1 0 16,-4-4 10-16,5 3-10 0,-5 1 12 0,1 5-12 16,-4-6 8-16,3 1-8 0,1 5 0 0,-4 3 0 15,0-3 0-15,0 1 0 0,0 2 0 0,0 3 0 16,0 6 0-16,0 0 0 0,0 0 0 0,0 0 0 15,0 0 0-15,0 0 0 0,0 0-12 0,0 0 12 16,0 0-18-16,0 0 2 0,-4 3 1 0,1 9 0 16,3-1 15-16,-4 1-12 0,4 0 12 0,-3 9-12 15,3-4 12-15,0 1 0 0,0-1 0 0,0 1-9 16,0 9 9-16,0-13 0 0,3 7 0 0,1 5 0 16,-1-8 0-16,1 5 8 0,-1-2-8 0,4 0 0 0,-3-1 0 15,3 1 0-15,0-4 0 0,-4 4 0 0,4 3 0 16,-3-4 0-16,3 10 0 0,0-7 0 0,0 6 0 15,-3-2 0-15,3-4 0 0,0 10 8 0,0-16-8 0,-4 10 0 16,4-4 0-16,-3 1 0 0,3-4 15 0,-3 4 1 16,-1-6 1-16,1 2 0 0,-1-2-25 0,1 2-6 15,-4 4-1-15,3-6 0 0,-3 2 15 16,0-2 0-16,4-1 0 0,-4 4 10 0,0-6-10 16,-4-4 0-16,4 4 0 0,0-3 0 0,0-3 0 15,-3 0 0-15,3-4 8 0,0-5-8 0,-7 9 8 0,3-6 0 0,-3 6 0 16,0-9 0-16,0 0 3 0,0 0 0 0,-4 0 0 15,4 0 0-15,-3-6-3 0,-5 3-8 0,5-3 12 0,-4-5-4 16,0 5-20-16,3 0-4 0,-3-3 0 0,0 0-1 16,-4-8 25-16,1 2 6 0,-5 0 1 0,5 0 0 15,-1 4-15-15,4-1-18 0,-4 9 4 0,8-3 1 16,-1 3 1-16,1 0 1 0,-1-6 0 0,4 4 0 16,-4 2 2-16,4-3 0 0,0 6 0 0,0-6 0 15,4 0-99-15,3 6-19 0,0 0-4 0</inkml:trace>
  <inkml:trace contextRef="#ctx0" brushRef="#br0" timeOffset="3284.145">9490 12811 1078 0,'0'0'22'0,"-4"9"6"16,1-3-28-16,-1 6 0 0,4-4 0 0,-3-2 0 15,-1 3 120-15,4-3 19 0,-3 0 3 0,3 0 1 16,-4 2-49-16,4 4-10 0,0-6-1 0,4-3-1 0,-4 3-38 0,0-6-8 16,3 6-2-16,1-3 0 0,-4-3-7 0,3 9-2 15,4-6 0-15,-7-3 0 0,7 5-3 0,-3-5-1 16,6 3 0-16,-3-3 0 0,-3 0-12 0,7-3-9 16,-4 3 12-16,3-3-12 0,-3 1 9 0,0 2-9 15,0-3 0-15,4-3 9 0,-4 3-9 0,4 3 0 0,-1-3 0 16,1 3 0-16,-1-3 0 0,1 0 0 0,-4 3 0 0,-7 0 0 15,11-6 0-15,-11 6 0 0,0 0-14 0,7 0 5 16,-7 0-3-16,0 0 0 0,7-3 0 0,-7 3 0 31,0 0-18-31,0 0-4 0,0 0-1 0,0 0 0 0,0 0 35 0,3-6 17 0,1 0-1 16,-4 6-1-16,3-6-25 0,-3-5-5 0,0 5-1 0,-3 0 0 16,-1 0 16-16,1 0 0 0,-1-3-10 15,-3 4 10-15,0-7 0 0,0 0 0 0,0 3 0 0,-4 3 0 16,1-3 0-16,-1 1 0 0,1 2 0 0,-1 0 0 15,0 0 0-15,4 0-9 0,4 3 9 0,-4-3-13 16,3 3 1-16,-3 0 1 0,0 3 0 0,4 0 0 16,-4 0 3-16,-1 0 0 0,5 0 0 0,-4 6 0 15,3-3 8-15,1 3-8 0,-1 0 8 0,-3 6-8 16,4-6-20-16,-1-3-3 0,1 5-1 16,-1 1 0-16,1 0 32 0,3-3 0 0,-4 3 0 0,1 3 0 15,-1-7 20-15,1 4 9 0,3-3 3 0,0-6 0 16,-4 6-20-16,4-6-4 0,0 0-8 0,-4 6 12 15,4 3-12-15,-3 5 0 0,3-2 8 0,0 0-8 0,0 3 0 0,0-4 0 16,0 1 0-16,0 0 0 0,3 3 0 0,-3-4 0 16,4-2 0-16,-4 0 0 0,4-3 0 0,-1 6 0 15,-3-12 0-15,4 5 0 0,-1 4 0 0,1-3 0 16,3 3 0-16,0 0 0 0,0 3 0 0,3-1 0 0,-3-5-8 16,4 3 8-16,0 0 0 0,-1 3 0 0,1 2 0 15,3-8 0-15,0 3 0 0,0 3 0 0,0-3 0 0,-3-1 0 16,-1-2-10-16,1 0 10 0,3 0-8 0,0 0 8 15,-3 0-16-15,3-3 1 0,0 0 1 16,0 0 0 0,0 0-19-16,0-3-4 0,0 0-1 0,1 0 0 15,2 0-14-15,-3-3-4 0,0 0 0 0,0 0 0 16,1 0-87-16,-5-3-17 0,1 6-4 0</inkml:trace>
  <inkml:trace contextRef="#ctx0" brushRef="#br0" timeOffset="6267.439">9659 12417 801 0,'0'0'16'0,"0"0"5"0,0 0-21 0,0 0 0 0,0 0 0 0,0 0 0 16,0 0 66-16,-3 6 9 0,3-6 1 0,0 0 1 15,0 0-10-15,0 0-3 0,0 0 0 0,0 0 0 16,0 0 0-16,0 0 0 0,0 0 0 0,0 0 0 16,0 0-21-16,0 0-5 0,0 0-1 0,0 0 0 15,0 0-15-15,0 0-3 0,0 0-1 0,0 0 0 16,0 0-10-16,0 0-8 0,0 0 12 0,0 0-12 15,0 0 9-15,0 0-9 0,0 0 0 0,0 0 9 16,0 0-9-16,0 0 0 0,0 0 0 0,0 0 0 16,0 0 0-16,0 0 0 0,0 0 0 0,0 0 0 15,0 0 0-15,0 0 0 0,0 0 0 0,0 0 0 0,0 0 0 0,0 0 0 16,0 0 0-16,0 0 0 0,0 0 33 0,0 0 5 0,0 0 1 0,0 0 0 16,7-3-27-16,-4 3-12 0,4-3 10 0,-3 0-10 15,3 0 11-15,0-3-11 0,-4 0 12 0,4 1-12 16,0-1 9-16,1 0-9 0,-1 0 0 0,0 0 9 15,3-3-9-15,-3 3 0 0,0 3 9 0,4 0-9 16,-4-2 0-16,0-1 0 0,4 6 0 0,-4-6 0 16,3 0 0-16,-3 0 0 0,0-3 0 0,0 3 0 15,0 1 0-15,4-1 0 0,-4 0 0 16,0 0 0-16,4 0 8 0,-4 6-8 0,0-6 8 16,0 0-8-16,-4-6 0 0,4 4 9 0,1-4-9 0,-1 0 0 15,0 6 10-15,-4 6-10 0,4 0 8 0,0-6-8 16,0 1 0-16,0-7 0 0,-3 3 0 0,3-6 0 15,-3 6 0-15,3 4 0 0,-4-1 0 0,4 0 0 16,-3 6 0-16,-1-6 0 0,-3 6 0 0,0 0 0 16,4-3 0-16,-1 3 0 0,4 0 0 0,-7 0 0 15,4 0-8-15,-4 0 8 0,3 3 0 0,-3-3 0 16,0 0 0-16,4 6 0 0,-4-6-9 0,3 0 9 16,-3 0-9-16,0 0 9 0,0 6-13 0,0-6 5 15,0 0 8-15,0 0-13 0,0 0 5 0,0 0 8 16,0 0-15-16,0 0 5 0,0 0 1 0,0 0 0 15,0 0-23-15,0 0-4 0,0 0 0 0,4 6-1 16,-4-1 5-16,3 4 0 0,-3-3 1 0,0 6 0 16,0-6-37-16,0-3-8 0,0-3-2 0</inkml:trace>
  <inkml:trace contextRef="#ctx0" brushRef="#br0" timeOffset="16482.562">6907 12793 921 0,'0'0'20'0,"0"0"4"0,0 0 0 0,0-8 4 0,-3 5-28 0,3-3 0 0,0 0 0 0,0 6 0 16,-4-6 82-16,4 6 11 0,-7-6 3 0,7 6 0 15,0 0-26-15,0 0-5 0,0-3-1 0,0 3 0 16,-7-6-51-16,0 0-13 0,4-2 0 0,-1 5 0 16,-3 0 54-16,4-3 8 0,-1 3 2 0,4 3 0 15,-7 0 0-15,3-6 0 0,-3 0 0 0,0 6 0 16,7 0-64-16,0 0 0 0,-7-6-14 0,4 6 2 16,3 0 12-16,-7 0 12 0,0-6-2 0,0 6-1 0,7 0-9 15,-8 0 0-15,1 0 0 0,4-5 8 0,-4 2-8 0,-4 3 0 16,4 3 0-16,0-3 0 0,0 5 0 0,0-5 0 15,0-5 0-15,0 10 0 0,0 1 38 16,-4-6 6-16,1 6 0 0,-1 0 1 16,1 0-34-16,3-3-11 0,-1 3 0 0,-2-3 0 15,-1 3 13-15,1-1-4 0,-1-2-1 0,4 0 0 0,0 3 1 0,0 3 0 16,0-9 0-16,3 6 0 0,4-6-9 0,-7 6-14 16,0-6 3-16,7 0 1 0,-3 6 10 0,-4-3 0 15,3 8 0-15,1-5-8 0,-1 3 8 0,4-3 0 16,0-6-9-16,-3 9 9 0,-1 8 0 0,0-8-9 0,4 0 9 15,-3-3 0-15,3-6 0 0,0 12 0 0,0 8 0 0,0-11 0 16,0-9-8-16,3 12 8 0,-3 5 0 0,0-5 0 16,4 0 0-16,-4-3 0 0,4 3 0 0,-1-1 0 15,1-2-8-15,-1 0 8 0,1 3 0 0,-1-6 0 16,1-3-9-16,3 2 9 0,0 1 0 0,0 0-9 16,-4 0 27-16,4-3 6 0,1-3 0 0,-1 3 1 15,0 3-25-15,0 0 0 0,0-6 0 0,-4 0 0 16,8 0 0-16,-1 0 0 15,-6 6 0-15,3-1 0 0,4-10-10 0,-4 5-7 0,0 0-2 0,3-6 0 16,-3 6 19-16,4-9 9 0,0 6-1 0,-4-6 0 16,3 0-8-16,1 3 0 0,-1-2 0 0,1 2 0 15,-4-6 8-15,4 3-8 0,-1-6 0 0,1 1 8 16,-4 8-8-16,3-6 12 0,-3-6-12 0,0 4 12 16,4 5-12-16,-4 0 0 0,-3-3 0 0,3-2 0 15,-4-1 0-15,4 6 0 0,0 0 0 0,-7 1 0 16,4-4 0-16,-4 0 0 0,0 0 0 0,0 0 8 0,0-2-8 15,0 8 0-15,0-6 0 0,3 0 0 0,-3-2-9 0,0 5 9 16,0 0-12-16,-3 3 12 0,3-6-8 0,-4 4 8 16,4-1 0-16,-7 3 0 0,4 0 0 0,3 0 0 15,-4 3 0-15,4 3 0 0,0 0 0 0,0 0 0 16,0 0 0-16,0 0 0 0,0-6 0 0,0 6 8 16,0 0-8-16,0 0 0 0,0 0 0 0,-7 0 0 15,7 0 0-15,0 0 0 0,0 0-11 0,-7 6 11 16,4-3-10-16,3-3 10 0,0 0 0 0,0 0 13 0,-4 6-1 15,1 0 0-15,3-6-23 0,0 6-5 0,-4 0 0 16,4 5-1-16,0-5 17 0,0 6 0 16,4-6 0-16,-4-3 0 0,0 6 0 0,3 8-12 15,1-2 12-15,3-3-10 0,0-3 10 0,-4 5 0 0,4 1 0 0,0 3 0 16,-3-4 0-16,-1 1 0 0,1 3 0 0,-1 2 0 16,5 1 0-16,-5-1 0 0,1-5 0 0,-1-3 0 15,1 5 0-15,3-5 0 0,-4 3 0 0,1-3 0 16,-1 8 0-16,1-8 0 0,-1-3 0 0,1 6 0 15,-1-1 0-15,1-2 8 0,-1-3-8 0,-3-9 0 16,0 0 0-16,0 0 0 0,0 0 0 0,0 0 8 16,0 0-8-16,0 0 0 0,0 0 0 0,0 0 0 15,0 0 0-15,0 0-10 0,0 0 10 0,0 0-10 16,0 0 2-16,0 0 0 0,0 0 0 0,0 0 0 16,4-6-16-16,-1 3-2 0,-3 3-1 0,8 3 0 15,-1-3-24-15,-7 0-5 16,7-3 0-16,-4-3-1 0,4 6-39 0,0-3-7 0,4-3-1 15,-8 6-359-15,1 9-71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4/14/2025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4/14/2025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4/14/2025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4/14/2025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4/14/2025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4/14/2025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4/14/2025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Relationship Id="rId9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customXml" Target="../ink/ink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30275"/>
          </a:xfrm>
        </p:spPr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295400"/>
            <a:ext cx="10515600" cy="48815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mercredi, le seize avril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8145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08767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/>
              <a:t>__________, </a:t>
            </a:r>
            <a:r>
              <a:rPr lang="en-US" sz="2400" b="1" dirty="0" err="1"/>
              <a:t>l’hippopotame</a:t>
            </a:r>
            <a:r>
              <a:rPr lang="en-US" sz="2400" b="1" dirty="0"/>
              <a:t> </a:t>
            </a:r>
            <a:r>
              <a:rPr lang="en-US" sz="2400" b="1" dirty="0" err="1"/>
              <a:t>nageant</a:t>
            </a:r>
            <a:r>
              <a:rPr lang="en-US" sz="2400" b="1" dirty="0"/>
              <a:t>, </a:t>
            </a:r>
            <a:r>
              <a:rPr lang="en-US" sz="2400" b="1" dirty="0" err="1"/>
              <a:t>sait</a:t>
            </a:r>
            <a:r>
              <a:rPr lang="en-US" sz="2400" b="1" dirty="0"/>
              <a:t> qui </a:t>
            </a:r>
            <a:r>
              <a:rPr lang="en-US" sz="2400" b="1" dirty="0" err="1"/>
              <a:t>sont</a:t>
            </a:r>
            <a:r>
              <a:rPr lang="en-US" sz="2400" b="1" dirty="0"/>
              <a:t> les </a:t>
            </a:r>
            <a:r>
              <a:rPr lang="en-US" sz="2400" b="1" dirty="0" err="1"/>
              <a:t>meilleures</a:t>
            </a:r>
            <a:r>
              <a:rPr lang="en-US" sz="2400" b="1" dirty="0"/>
              <a:t> </a:t>
            </a:r>
            <a:r>
              <a:rPr lang="en-US" sz="2400" b="1" dirty="0" err="1"/>
              <a:t>musiciennes</a:t>
            </a:r>
            <a:r>
              <a:rPr lang="en-US" sz="2400" b="1" dirty="0"/>
              <a:t>.</a:t>
            </a:r>
            <a:br>
              <a:rPr lang="en-US" sz="2400" b="1" dirty="0"/>
            </a:b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97459"/>
            <a:ext cx="10515600" cy="4879504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je			</a:t>
            </a:r>
            <a:r>
              <a:rPr lang="en-US" dirty="0" err="1"/>
              <a:t>quand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tu</a:t>
            </a:r>
            <a:r>
              <a:rPr lang="en-US" dirty="0"/>
              <a:t>			à </a:t>
            </a:r>
            <a:r>
              <a:rPr lang="en-US" dirty="0" err="1"/>
              <a:t>quelle</a:t>
            </a:r>
            <a:r>
              <a:rPr lang="en-US" dirty="0"/>
              <a:t> </a:t>
            </a:r>
            <a:r>
              <a:rPr lang="en-US" dirty="0" err="1"/>
              <a:t>heure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elle</a:t>
            </a:r>
            <a:r>
              <a:rPr lang="en-US" dirty="0"/>
              <a:t> / </a:t>
            </a:r>
            <a:r>
              <a:rPr lang="en-US" dirty="0" err="1"/>
              <a:t>il</a:t>
            </a:r>
            <a:r>
              <a:rPr lang="en-US" dirty="0"/>
              <a:t>		</a:t>
            </a:r>
            <a:r>
              <a:rPr lang="en-US" dirty="0" err="1"/>
              <a:t>où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nous			</a:t>
            </a:r>
            <a:r>
              <a:rPr lang="en-US" dirty="0" err="1"/>
              <a:t>pouquoi</a:t>
            </a:r>
            <a:r>
              <a:rPr lang="en-US" dirty="0"/>
              <a:t>	</a:t>
            </a:r>
          </a:p>
          <a:p>
            <a:pPr marL="0" indent="0">
              <a:buNone/>
            </a:pPr>
            <a:r>
              <a:rPr lang="en-US" dirty="0" err="1"/>
              <a:t>vous</a:t>
            </a:r>
            <a:r>
              <a:rPr lang="en-US" dirty="0"/>
              <a:t>			comment</a:t>
            </a:r>
          </a:p>
          <a:p>
            <a:pPr marL="0" indent="0">
              <a:buNone/>
            </a:pPr>
            <a:r>
              <a:rPr lang="en-US" dirty="0" err="1"/>
              <a:t>ils</a:t>
            </a:r>
            <a:r>
              <a:rPr lang="en-US" dirty="0"/>
              <a:t> /</a:t>
            </a:r>
            <a:r>
              <a:rPr lang="en-US" dirty="0" err="1"/>
              <a:t>elles</a:t>
            </a:r>
            <a:r>
              <a:rPr lang="en-US" dirty="0"/>
              <a:t>		</a:t>
            </a:r>
            <a:r>
              <a:rPr lang="en-US" dirty="0" err="1"/>
              <a:t>combien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		qui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2084C541-4ED4-4CED-BDE9-7547ADD702D5}"/>
                  </a:ext>
                </a:extLst>
              </p14:cNvPr>
              <p14:cNvContentPartPr/>
              <p14:nvPr/>
            </p14:nvContentPartPr>
            <p14:xfrm>
              <a:off x="8287169" y="5589078"/>
              <a:ext cx="10080" cy="12240"/>
            </p14:xfrm>
          </p:contentPart>
        </mc:Choice>
        <mc:Fallback xmlns=""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2084C541-4ED4-4CED-BDE9-7547ADD702D5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8054609" y="5455878"/>
                <a:ext cx="1485360" cy="699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101479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fr-FR" dirty="0" err="1"/>
              <a:t>Choissisez</a:t>
            </a:r>
            <a:r>
              <a:rPr lang="fr-FR" dirty="0"/>
              <a:t> cinq </a:t>
            </a:r>
            <a:r>
              <a:rPr lang="fr-FR" dirty="0" err="1"/>
              <a:t>verbs</a:t>
            </a:r>
            <a:r>
              <a:rPr lang="fr-FR" dirty="0"/>
              <a:t> de la « maison d’être. »</a:t>
            </a:r>
          </a:p>
          <a:p>
            <a:pPr marL="0" indent="0">
              <a:buNone/>
            </a:pPr>
            <a:r>
              <a:rPr lang="fr-FR" dirty="0"/>
              <a:t>Créez une histoire avec vos verbes qui parle d’une maison et des tâches ménagères.</a:t>
            </a:r>
          </a:p>
          <a:p>
            <a:pPr marL="0" indent="0">
              <a:buNone/>
            </a:pPr>
            <a:r>
              <a:rPr lang="fr-FR" dirty="0"/>
              <a:t>L’histoire doit suivre la forme “imparfait,” “passé compose,” “imparfait,” “passé compose, passé composé.”</a:t>
            </a:r>
          </a:p>
          <a:p>
            <a:pPr marL="0" indent="0">
              <a:buNone/>
            </a:pPr>
            <a:r>
              <a:rPr lang="fr-FR" dirty="0"/>
              <a:t>Chaque personne doit écrire une réplique.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035E7544-A38D-4070-BB65-E3CCCE1A839A}"/>
                  </a:ext>
                </a:extLst>
              </p14:cNvPr>
              <p14:cNvContentPartPr/>
              <p14:nvPr/>
            </p14:nvContentPartPr>
            <p14:xfrm>
              <a:off x="2278440" y="625320"/>
              <a:ext cx="8017920" cy="438372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035E7544-A38D-4070-BB65-E3CCCE1A839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269080" y="615960"/>
                <a:ext cx="8036640" cy="4402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15672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Devoirs</a:t>
            </a:r>
          </a:p>
        </p:txBody>
      </p:sp>
    </p:spTree>
    <p:extLst>
      <p:ext uri="{BB962C8B-B14F-4D97-AF65-F5344CB8AC3E}">
        <p14:creationId xmlns:p14="http://schemas.microsoft.com/office/powerpoint/2010/main" val="13833097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fr-FR" dirty="0"/>
              <a:t>Translate </a:t>
            </a:r>
            <a:r>
              <a:rPr lang="fr-FR" dirty="0" err="1"/>
              <a:t>into</a:t>
            </a:r>
            <a:r>
              <a:rPr lang="fr-FR" dirty="0"/>
              <a:t> French: I </a:t>
            </a:r>
            <a:r>
              <a:rPr lang="fr-FR" dirty="0" err="1"/>
              <a:t>was</a:t>
            </a:r>
            <a:r>
              <a:rPr lang="fr-FR" dirty="0"/>
              <a:t> </a:t>
            </a:r>
            <a:r>
              <a:rPr lang="fr-FR" dirty="0" err="1"/>
              <a:t>ironing</a:t>
            </a:r>
            <a:r>
              <a:rPr lang="fr-FR" dirty="0"/>
              <a:t> </a:t>
            </a:r>
            <a:r>
              <a:rPr lang="fr-FR" dirty="0" err="1"/>
              <a:t>twelve</a:t>
            </a:r>
            <a:r>
              <a:rPr lang="fr-FR" dirty="0"/>
              <a:t> </a:t>
            </a:r>
            <a:r>
              <a:rPr lang="fr-FR" dirty="0" err="1"/>
              <a:t>blue</a:t>
            </a:r>
            <a:r>
              <a:rPr lang="fr-FR" dirty="0"/>
              <a:t> </a:t>
            </a:r>
            <a:r>
              <a:rPr lang="fr-FR" dirty="0" err="1"/>
              <a:t>shirts</a:t>
            </a:r>
            <a:r>
              <a:rPr lang="fr-FR" dirty="0"/>
              <a:t> </a:t>
            </a:r>
            <a:r>
              <a:rPr lang="fr-FR" dirty="0" err="1"/>
              <a:t>when</a:t>
            </a:r>
            <a:r>
              <a:rPr lang="fr-FR" dirty="0"/>
              <a:t> </a:t>
            </a:r>
            <a:r>
              <a:rPr lang="fr-FR" dirty="0" err="1"/>
              <a:t>suddenly</a:t>
            </a:r>
            <a:r>
              <a:rPr lang="fr-FR" dirty="0"/>
              <a:t> Justin </a:t>
            </a:r>
            <a:r>
              <a:rPr lang="fr-FR" dirty="0" err="1"/>
              <a:t>ate</a:t>
            </a:r>
            <a:r>
              <a:rPr lang="fr-FR" dirty="0"/>
              <a:t> </a:t>
            </a:r>
            <a:r>
              <a:rPr lang="fr-FR" dirty="0" err="1"/>
              <a:t>three</a:t>
            </a:r>
            <a:r>
              <a:rPr lang="fr-FR" dirty="0"/>
              <a:t> green </a:t>
            </a:r>
            <a:r>
              <a:rPr lang="fr-FR" dirty="0" err="1"/>
              <a:t>fish</a:t>
            </a:r>
            <a:r>
              <a:rPr lang="fr-FR" dirty="0"/>
              <a:t>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5F12E4D3-435D-44B1-B004-B20DCF5FA476}"/>
                  </a:ext>
                </a:extLst>
              </p14:cNvPr>
              <p14:cNvContentPartPr/>
              <p14:nvPr/>
            </p14:nvContentPartPr>
            <p14:xfrm>
              <a:off x="2353320" y="4367520"/>
              <a:ext cx="1257480" cy="63216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5F12E4D3-435D-44B1-B004-B20DCF5FA47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343960" y="4358160"/>
                <a:ext cx="1276200" cy="650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82261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br>
              <a:rPr lang="en-US" sz="2800" b="1" dirty="0"/>
            </a:br>
            <a:r>
              <a:rPr lang="en-US" sz="2800" b="1" dirty="0"/>
              <a:t>Travail de cloche</a:t>
            </a:r>
            <a:br>
              <a:rPr lang="en-US" sz="2800" b="1" dirty="0"/>
            </a:b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Translate into French: I know at what time Marie clears the table.</a:t>
            </a:r>
          </a:p>
        </p:txBody>
      </p:sp>
    </p:spTree>
    <p:extLst>
      <p:ext uri="{BB962C8B-B14F-4D97-AF65-F5344CB8AC3E}">
        <p14:creationId xmlns:p14="http://schemas.microsoft.com/office/powerpoint/2010/main" val="27458267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30275"/>
          </a:xfrm>
        </p:spPr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295400"/>
            <a:ext cx="10515600" cy="48815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mercredi</a:t>
            </a:r>
            <a:r>
              <a:rPr lang="fr-FR"/>
              <a:t>, le seize </a:t>
            </a:r>
            <a:r>
              <a:rPr lang="fr-FR" dirty="0"/>
              <a:t>avril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un moment de culture francophone</a:t>
            </a:r>
          </a:p>
          <a:p>
            <a:pPr marL="0" indent="0" algn="ctr">
              <a:buNone/>
            </a:pPr>
            <a:r>
              <a:rPr lang="fr-FR" dirty="0"/>
              <a:t>Qui sait?</a:t>
            </a:r>
          </a:p>
          <a:p>
            <a:pPr marL="0" indent="0" algn="ctr">
              <a:buNone/>
            </a:pPr>
            <a:r>
              <a:rPr lang="fr-FR" dirty="0"/>
              <a:t>une histoire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9458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32334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/>
              <a:t>Pourquoi </a:t>
            </a:r>
            <a:r>
              <a:rPr lang="en-US" sz="3200" b="1" dirty="0" err="1"/>
              <a:t>tombons</a:t>
            </a:r>
            <a:r>
              <a:rPr lang="en-US" sz="3200" b="1" dirty="0"/>
              <a:t>-nous?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000" dirty="0"/>
              <a:t>Nous </a:t>
            </a:r>
            <a:r>
              <a:rPr lang="en-US" sz="4000" dirty="0" err="1"/>
              <a:t>tombons</a:t>
            </a:r>
            <a:r>
              <a:rPr lang="en-US" sz="4000" dirty="0"/>
              <a:t> pour </a:t>
            </a:r>
            <a:r>
              <a:rPr lang="en-US" sz="4000" dirty="0" err="1"/>
              <a:t>apprendre</a:t>
            </a:r>
            <a:r>
              <a:rPr lang="en-US" sz="4000" dirty="0"/>
              <a:t> comment se lever.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4950" y="1966912"/>
            <a:ext cx="1562100" cy="2924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2840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>
                <a:solidFill>
                  <a:srgbClr val="FF0000"/>
                </a:solidFill>
              </a:rPr>
              <a:t>Sommes</a:t>
            </a:r>
            <a:r>
              <a:rPr lang="en-US" dirty="0">
                <a:solidFill>
                  <a:srgbClr val="FF0000"/>
                </a:solidFill>
              </a:rPr>
              <a:t>-nous </a:t>
            </a:r>
            <a:r>
              <a:rPr lang="en-US" dirty="0" err="1">
                <a:solidFill>
                  <a:srgbClr val="FF0000"/>
                </a:solidFill>
              </a:rPr>
              <a:t>prêts</a:t>
            </a:r>
            <a:r>
              <a:rPr lang="en-US" dirty="0">
                <a:solidFill>
                  <a:srgbClr val="FF0000"/>
                </a:solidFill>
              </a:rPr>
              <a:t>?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>
                <a:solidFill>
                  <a:srgbClr val="002060"/>
                </a:solidFill>
              </a:rPr>
              <a:t>Nous </a:t>
            </a:r>
            <a:r>
              <a:rPr lang="en-US" dirty="0" err="1">
                <a:solidFill>
                  <a:srgbClr val="002060"/>
                </a:solidFill>
              </a:rPr>
              <a:t>sommes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prêts</a:t>
            </a:r>
            <a:r>
              <a:rPr lang="en-US" dirty="0">
                <a:solidFill>
                  <a:srgbClr val="002060"/>
                </a:solidFill>
              </a:rPr>
              <a:t> !</a:t>
            </a:r>
          </a:p>
        </p:txBody>
      </p:sp>
    </p:spTree>
    <p:extLst>
      <p:ext uri="{BB962C8B-B14F-4D97-AF65-F5344CB8AC3E}">
        <p14:creationId xmlns:p14="http://schemas.microsoft.com/office/powerpoint/2010/main" val="1378313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The prison colony of French Guiana, which included Devil’s Island, was infamous as a place of brutal conditions for the prisoners sent there.</a:t>
            </a:r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510421" y="1825625"/>
            <a:ext cx="3837158" cy="4351338"/>
          </a:xfrm>
          <a:prstGeom prst="rect">
            <a:avLst/>
          </a:prstGeom>
        </p:spPr>
      </p:pic>
      <p:pic>
        <p:nvPicPr>
          <p:cNvPr id="9" name="Content Placeholder 8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623222" y="2187146"/>
            <a:ext cx="4176583" cy="3336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86865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Je </a:t>
            </a:r>
            <a:r>
              <a:rPr lang="en-US" dirty="0" err="1"/>
              <a:t>connais</a:t>
            </a:r>
            <a:r>
              <a:rPr lang="en-US" dirty="0"/>
              <a:t> la femme qui </a:t>
            </a:r>
            <a:r>
              <a:rPr lang="en-US" dirty="0" err="1"/>
              <a:t>sait</a:t>
            </a:r>
            <a:r>
              <a:rPr lang="en-US" dirty="0"/>
              <a:t> comment </a:t>
            </a:r>
            <a:r>
              <a:rPr lang="en-US" dirty="0" err="1"/>
              <a:t>jouer</a:t>
            </a:r>
            <a:r>
              <a:rPr lang="en-US" dirty="0"/>
              <a:t> du piano.</a:t>
            </a:r>
          </a:p>
          <a:p>
            <a:pPr marL="0" indent="0">
              <a:buNone/>
            </a:pPr>
            <a:r>
              <a:rPr lang="en-US" dirty="0"/>
              <a:t>Nous </a:t>
            </a:r>
            <a:r>
              <a:rPr lang="en-US" dirty="0" err="1"/>
              <a:t>connaissons</a:t>
            </a:r>
            <a:r>
              <a:rPr lang="en-US" dirty="0"/>
              <a:t> la femme qui </a:t>
            </a:r>
            <a:r>
              <a:rPr lang="en-US" dirty="0" err="1"/>
              <a:t>sait</a:t>
            </a:r>
            <a:r>
              <a:rPr lang="en-US" dirty="0"/>
              <a:t> </a:t>
            </a:r>
            <a:r>
              <a:rPr lang="en-US" dirty="0" err="1"/>
              <a:t>combien</a:t>
            </a:r>
            <a:r>
              <a:rPr lang="en-US" dirty="0"/>
              <a:t> </a:t>
            </a:r>
            <a:r>
              <a:rPr lang="en-US" dirty="0" err="1"/>
              <a:t>d’élèves</a:t>
            </a:r>
            <a:r>
              <a:rPr lang="en-US" dirty="0"/>
              <a:t> </a:t>
            </a:r>
            <a:r>
              <a:rPr lang="en-US" dirty="0" err="1"/>
              <a:t>il</a:t>
            </a:r>
            <a:r>
              <a:rPr lang="en-US" dirty="0"/>
              <a:t> y </a:t>
            </a:r>
            <a:r>
              <a:rPr lang="en-US" dirty="0" err="1"/>
              <a:t>avait</a:t>
            </a:r>
            <a:r>
              <a:rPr lang="en-US" dirty="0"/>
              <a:t> à la </a:t>
            </a:r>
            <a:r>
              <a:rPr lang="en-US" dirty="0" err="1"/>
              <a:t>plage</a:t>
            </a:r>
            <a:r>
              <a:rPr lang="en-US" dirty="0"/>
              <a:t> pendant les </a:t>
            </a:r>
            <a:r>
              <a:rPr lang="en-US" dirty="0" err="1"/>
              <a:t>vacances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connaissez</a:t>
            </a:r>
            <a:r>
              <a:rPr lang="en-US" dirty="0"/>
              <a:t> la femme qui </a:t>
            </a:r>
            <a:r>
              <a:rPr lang="en-US" dirty="0" err="1"/>
              <a:t>sait</a:t>
            </a:r>
            <a:r>
              <a:rPr lang="en-US" dirty="0"/>
              <a:t> </a:t>
            </a:r>
            <a:r>
              <a:rPr lang="en-US" dirty="0" err="1"/>
              <a:t>où</a:t>
            </a:r>
            <a:r>
              <a:rPr lang="en-US" dirty="0"/>
              <a:t> </a:t>
            </a:r>
            <a:r>
              <a:rPr lang="en-US" dirty="0" err="1"/>
              <a:t>sont</a:t>
            </a:r>
            <a:r>
              <a:rPr lang="en-US" dirty="0"/>
              <a:t> les crêpes.</a:t>
            </a:r>
          </a:p>
          <a:p>
            <a:pPr marL="0" indent="0">
              <a:buNone/>
            </a:pPr>
            <a:r>
              <a:rPr lang="en-US" dirty="0" err="1"/>
              <a:t>Elles</a:t>
            </a:r>
            <a:r>
              <a:rPr lang="en-US" dirty="0"/>
              <a:t> </a:t>
            </a:r>
            <a:r>
              <a:rPr lang="en-US" dirty="0" err="1"/>
              <a:t>connaissent</a:t>
            </a:r>
            <a:r>
              <a:rPr lang="en-US" dirty="0"/>
              <a:t> la femme qui </a:t>
            </a:r>
            <a:r>
              <a:rPr lang="en-US" dirty="0" err="1"/>
              <a:t>sait</a:t>
            </a:r>
            <a:r>
              <a:rPr lang="en-US" dirty="0"/>
              <a:t> </a:t>
            </a:r>
            <a:r>
              <a:rPr lang="en-US" dirty="0" err="1"/>
              <a:t>quand</a:t>
            </a:r>
            <a:r>
              <a:rPr lang="en-US" dirty="0"/>
              <a:t> les </a:t>
            </a:r>
            <a:r>
              <a:rPr lang="en-US" dirty="0" err="1"/>
              <a:t>oiseaux</a:t>
            </a:r>
            <a:r>
              <a:rPr lang="en-US" dirty="0"/>
              <a:t> </a:t>
            </a:r>
            <a:r>
              <a:rPr lang="en-US" dirty="0" err="1"/>
              <a:t>arrivent</a:t>
            </a:r>
            <a:r>
              <a:rPr lang="en-US" dirty="0"/>
              <a:t> pour le </a:t>
            </a:r>
            <a:r>
              <a:rPr lang="en-US" dirty="0" err="1"/>
              <a:t>printemps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Elles</a:t>
            </a:r>
            <a:r>
              <a:rPr lang="en-US" dirty="0"/>
              <a:t> </a:t>
            </a:r>
            <a:r>
              <a:rPr lang="en-US" dirty="0" err="1"/>
              <a:t>connaissent</a:t>
            </a:r>
            <a:r>
              <a:rPr lang="en-US" dirty="0"/>
              <a:t> la femme qui </a:t>
            </a:r>
            <a:r>
              <a:rPr lang="en-US" dirty="0" err="1"/>
              <a:t>sait</a:t>
            </a:r>
            <a:r>
              <a:rPr lang="en-US" dirty="0"/>
              <a:t> à </a:t>
            </a:r>
            <a:r>
              <a:rPr lang="en-US" dirty="0" err="1"/>
              <a:t>quelle</a:t>
            </a:r>
            <a:r>
              <a:rPr lang="en-US" dirty="0"/>
              <a:t> </a:t>
            </a:r>
            <a:r>
              <a:rPr lang="en-US" dirty="0" err="1"/>
              <a:t>heure</a:t>
            </a:r>
            <a:r>
              <a:rPr lang="en-US" dirty="0"/>
              <a:t> </a:t>
            </a: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avez</a:t>
            </a:r>
            <a:r>
              <a:rPr lang="en-US" dirty="0"/>
              <a:t> </a:t>
            </a:r>
            <a:r>
              <a:rPr lang="en-US" dirty="0" err="1"/>
              <a:t>commencé</a:t>
            </a:r>
            <a:r>
              <a:rPr lang="en-US" dirty="0"/>
              <a:t> à faire les crêpes.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7366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76280"/>
          </a:xfrm>
        </p:spPr>
        <p:txBody>
          <a:bodyPr>
            <a:normAutofit fontScale="90000"/>
          </a:bodyPr>
          <a:lstStyle/>
          <a:p>
            <a:pPr algn="ctr"/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2829" y="1825625"/>
            <a:ext cx="5897195" cy="3302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3390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08767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/>
              <a:t>Je </a:t>
            </a:r>
            <a:r>
              <a:rPr lang="en-US" sz="2400" b="1" dirty="0" err="1"/>
              <a:t>connais</a:t>
            </a:r>
            <a:r>
              <a:rPr lang="en-US" sz="2400" b="1" dirty="0"/>
              <a:t> __________, </a:t>
            </a:r>
            <a:r>
              <a:rPr lang="en-US" sz="2400" b="1" dirty="0" err="1"/>
              <a:t>l’hippopotame</a:t>
            </a:r>
            <a:r>
              <a:rPr lang="en-US" sz="2400" b="1" dirty="0"/>
              <a:t> qui </a:t>
            </a:r>
            <a:r>
              <a:rPr lang="en-US" sz="2400" b="1" dirty="0" err="1"/>
              <a:t>sait</a:t>
            </a:r>
            <a:r>
              <a:rPr lang="en-US" sz="2400" b="1" dirty="0"/>
              <a:t> qui </a:t>
            </a:r>
            <a:r>
              <a:rPr lang="en-US" sz="2400" b="1" dirty="0" err="1"/>
              <a:t>sont</a:t>
            </a:r>
            <a:r>
              <a:rPr lang="en-US" sz="2400" b="1" dirty="0"/>
              <a:t> les </a:t>
            </a:r>
            <a:r>
              <a:rPr lang="en-US" sz="2400" b="1" dirty="0" err="1"/>
              <a:t>meilleures</a:t>
            </a:r>
            <a:r>
              <a:rPr lang="en-US" sz="2400" b="1" dirty="0"/>
              <a:t>  </a:t>
            </a:r>
            <a:r>
              <a:rPr lang="en-US" sz="2400" b="1" dirty="0" err="1"/>
              <a:t>musiciennes</a:t>
            </a:r>
            <a:r>
              <a:rPr lang="en-US" sz="2400" b="1" dirty="0"/>
              <a:t>.</a:t>
            </a:r>
            <a:br>
              <a:rPr lang="en-US" sz="2400" b="1" dirty="0"/>
            </a:b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97459"/>
            <a:ext cx="10515600" cy="4879504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je			</a:t>
            </a:r>
            <a:r>
              <a:rPr lang="en-US" dirty="0" err="1"/>
              <a:t>quand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tu</a:t>
            </a:r>
            <a:r>
              <a:rPr lang="en-US" dirty="0"/>
              <a:t>			à </a:t>
            </a:r>
            <a:r>
              <a:rPr lang="en-US" dirty="0" err="1"/>
              <a:t>quelle</a:t>
            </a:r>
            <a:r>
              <a:rPr lang="en-US" dirty="0"/>
              <a:t> </a:t>
            </a:r>
            <a:r>
              <a:rPr lang="en-US" dirty="0" err="1"/>
              <a:t>heure</a:t>
            </a:r>
            <a:endParaRPr lang="en-US" dirty="0"/>
          </a:p>
          <a:p>
            <a:pPr marL="0" indent="0">
              <a:buNone/>
            </a:pPr>
            <a:r>
              <a:rPr lang="en-US" dirty="0" err="1"/>
              <a:t>elle</a:t>
            </a:r>
            <a:r>
              <a:rPr lang="en-US" dirty="0"/>
              <a:t> / </a:t>
            </a:r>
            <a:r>
              <a:rPr lang="en-US" dirty="0" err="1"/>
              <a:t>il</a:t>
            </a:r>
            <a:r>
              <a:rPr lang="en-US" dirty="0"/>
              <a:t>		</a:t>
            </a:r>
            <a:r>
              <a:rPr lang="en-US" dirty="0" err="1"/>
              <a:t>où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nous			</a:t>
            </a:r>
            <a:r>
              <a:rPr lang="en-US" dirty="0" err="1"/>
              <a:t>pouquoi</a:t>
            </a:r>
            <a:r>
              <a:rPr lang="en-US" dirty="0"/>
              <a:t>	</a:t>
            </a:r>
          </a:p>
          <a:p>
            <a:pPr marL="0" indent="0">
              <a:buNone/>
            </a:pPr>
            <a:r>
              <a:rPr lang="en-US" dirty="0" err="1"/>
              <a:t>vous</a:t>
            </a:r>
            <a:r>
              <a:rPr lang="en-US" dirty="0"/>
              <a:t>			comment</a:t>
            </a:r>
          </a:p>
          <a:p>
            <a:pPr marL="0" indent="0">
              <a:buNone/>
            </a:pPr>
            <a:r>
              <a:rPr lang="en-US" dirty="0" err="1"/>
              <a:t>ils</a:t>
            </a:r>
            <a:r>
              <a:rPr lang="en-US" dirty="0"/>
              <a:t> /</a:t>
            </a:r>
            <a:r>
              <a:rPr lang="en-US" dirty="0" err="1"/>
              <a:t>elles</a:t>
            </a:r>
            <a:r>
              <a:rPr lang="en-US" dirty="0"/>
              <a:t>		</a:t>
            </a:r>
            <a:r>
              <a:rPr lang="en-US" dirty="0" err="1"/>
              <a:t>combien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		qui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B8A1EB58-E8DD-4DA2-BC7D-1B2444F07CA3}"/>
                  </a:ext>
                </a:extLst>
              </p14:cNvPr>
              <p14:cNvContentPartPr/>
              <p14:nvPr/>
            </p14:nvContentPartPr>
            <p14:xfrm>
              <a:off x="2047320" y="967680"/>
              <a:ext cx="7221600" cy="114840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B8A1EB58-E8DD-4DA2-BC7D-1B2444F07CA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60800" y="364680"/>
                <a:ext cx="10044720" cy="4837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10DE78A7-C842-49EB-8742-7D5B44C1DC52}"/>
                  </a:ext>
                </a:extLst>
              </p14:cNvPr>
              <p14:cNvContentPartPr/>
              <p14:nvPr/>
            </p14:nvContentPartPr>
            <p14:xfrm>
              <a:off x="2557800" y="255960"/>
              <a:ext cx="8966520" cy="3846240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10DE78A7-C842-49EB-8742-7D5B44C1DC52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548440" y="246600"/>
                <a:ext cx="8985240" cy="3864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0976540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35390</TotalTime>
  <Words>339</Words>
  <Application>Microsoft Office PowerPoint</Application>
  <PresentationFormat>Widescreen</PresentationFormat>
  <Paragraphs>94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Bonjour!</vt:lpstr>
      <vt:lpstr> Travail de cloche </vt:lpstr>
      <vt:lpstr>Bonjour!</vt:lpstr>
      <vt:lpstr>Pourquoi tombons-nous?</vt:lpstr>
      <vt:lpstr>PowerPoint Presentation</vt:lpstr>
      <vt:lpstr>The prison colony of French Guiana, which included Devil’s Island, was infamous as a place of brutal conditions for the prisoners sent there.</vt:lpstr>
      <vt:lpstr>PowerPoint Presentation</vt:lpstr>
      <vt:lpstr>PowerPoint Presentation</vt:lpstr>
      <vt:lpstr>Je connais __________, l’hippopotame qui sait qui sont les meilleures  musiciennes. </vt:lpstr>
      <vt:lpstr>__________, l’hippopotame nageant, sait qui sont les meilleures musiciennes. </vt:lpstr>
      <vt:lpstr>PowerPoint Presentation</vt:lpstr>
      <vt:lpstr>PowerPoint Presentation</vt:lpstr>
      <vt:lpstr>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467</cp:revision>
  <cp:lastPrinted>2017-05-02T16:37:55Z</cp:lastPrinted>
  <dcterms:created xsi:type="dcterms:W3CDTF">2016-10-03T16:25:09Z</dcterms:created>
  <dcterms:modified xsi:type="dcterms:W3CDTF">2025-04-16T15:38:24Z</dcterms:modified>
</cp:coreProperties>
</file>