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346" r:id="rId2"/>
    <p:sldId id="345" r:id="rId3"/>
    <p:sldId id="402" r:id="rId4"/>
    <p:sldId id="349" r:id="rId5"/>
    <p:sldId id="261" r:id="rId6"/>
    <p:sldId id="399" r:id="rId7"/>
    <p:sldId id="344" r:id="rId8"/>
    <p:sldId id="358" r:id="rId9"/>
    <p:sldId id="351" r:id="rId10"/>
    <p:sldId id="33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6"/>
            <p14:sldId id="345"/>
            <p14:sldId id="402"/>
            <p14:sldId id="349"/>
            <p14:sldId id="261"/>
            <p14:sldId id="399"/>
            <p14:sldId id="344"/>
            <p14:sldId id="358"/>
            <p14:sldId id="351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21T13:49:21.7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6177 4241 648 0,'0'0'14'0,"0"0"3"0,0 0 1 0,0 0 0 0,0 0-18 0,-7 0 0 0,7 0 0 0,0 0 0 15,-7 0 76-15,7 0 12 16,0 0 3-16,0 0 0 0,0 0-11 0,0 0-1 16,-3 0-1-16,3 0 0 0,0 0-10 0,0 0-1 0,0 0-1 0,0 0 0 15,0 0-30-15,0 0-5 0,0 0-2 0,-8 6 0 16,5 6-9-16,-4 0-1 0,3 3-1 0,8 2 0 16,-4 1 13-16,7 5 2 0,-4 4 1 0,1 2 0 15,0-2-24-15,-1 8-10 0,1-3 8 0,-1 7-8 16,4 2 34-16,0 3 2 0,0-6 0 0,0 3 0 15,4-3 2-15,-4 4 1 0,-4-10 0 16,5 6 0-16,-1-3-7 0,0 4 0 16,0-4-1-16,-4-3 0 0,4-2-11 0,0 2-3 15,0-3 0-15,-3-2 0 0,-1-4-4 0,-3-2-1 0,4 2 0 0,-4 1 0 16,0-6 2-16,0 2 0 0,0-2 0 0,0 2 0 16,0-2-2-16,0-6 0 0,-4 5 0 0,4-5 0 15,-3-6-4-15,3 0 0 0,0-6-8 0,0 0 12 16,-4 9 3-16,4-9 0 0,-7 11 0 0,7-11 0 15,0 0-1-15,0 0 0 0,-7 0 0 0,7 0 0 0,-7 0-14 0,0-5 0 16,0-1 0-16,0 0 0 0,0-3 0 0,3 3 0 16,-3-6 0-16,4 1-10 0,-4 5 10 0,3-6 0 15,-3-3 0-15,4 4 0 0,-1-1 0 0,4 0 0 16,0 0 0-16,0-2 11 0,0 2-11 0,0 0-14 16,0 0 3-16,4-5 1 0,-4 2 10 0,3-3 0 15,4 1-9-15,-3 2 9 0,6 3 0 0,-3-5 0 0,1 5-9 16,-1 6 9-16,-4-9 0 0,4 3 0 15,4 1-8-15,-4 5 8 0,3-6 0 16,1 6 0-16,-8 0 0 0,5 0 0 0,-1 4-8 16,3-1 8-16,-3 0 0 0,0 3 0 0,0 0-9 0,4 0 9 0,-4 0 0 15,0 0-9-15,0 3 9 0,0 2 0 16,0 7-9-16,4-12 9 0,3 12 0 0,-7-6 0 16,0 0 0-16,4 5 0 0,-1 1 0 0,1 3 0 15,-1 3 0-15,1-1 0 0,0-5-17 0,-4 3 4 16,3 2 1-16,1 1 0 0,-4-6 12 0,7 2 16 0,-7 4-3 0,-4-6-1 15,5 5-12-15,-5-2 0 0,1-3 0 0,-1 0 0 16,1-1 20-16,-4-11-1 0,0 0-1 0,0 3 0 16,0-3-18-16,-4 9-12 0,-3-6 1 0,0 3 1 15,0-6 10-15,-4 6 0 0,-3-6 10 0,4 0-10 16,-8-6 8-16,0 6-8 0,1 0 0 0,-4 0 9 16,3 0-9-16,0 0 0 0,-3 0 0 0,7 0 0 0,-4 6-8 15,1-6-4-15,6 6-1 0,-3-6 0 0,3 0-7 0,4 6-2 16,0-6 0-16,-3 0 0 0,10 0 3 0,-7 6 1 15,7-6 0-15,0 0 0 16,0 0-10-16,0 0-1 0,0 0-1 0,0 0 0 16,-7 5 3-16,7-5 1 15,0 0 0-15,0 0 0 0,0 0-23 0,0 0-5 16,0 0-1-16,0 0 0 0,7 0-22 0,0 0-5 16,7 0-1-16,-4 0 0 0,1 0-24 0,3 0-5 0,0 0 0 0,4 0-480 15</inkml:trace>
  <inkml:trace contextRef="#ctx0" brushRef="#br0" timeOffset="713.58">6784 5073 933 0,'0'0'26'0,"0"0"6"0,0 0-32 0,0 0 0 0,0 0 0 0,-7 6 0 0,7-6 104 0,-11 6 13 15,11-6 3-15,-10 0 1 16,10 0-45-16,-7 0-10 0,0 3-2 0,7-3 0 0,0 0-25 0,0 0-6 16,0 0-1-16,0 0 0 0,0 0 0 0,-7 3 0 15,7-3 0-15,0 0 0 0,0 0-15 0,0 0-3 16,0 0-1-16,0 0 0 0,0 0-13 0,-4 9 11 16,4 3-11-16,0-6 10 0,0 5-10 0,4-5 8 15,-1 0-8-15,-3 0 8 0,4 3-8 0,-1 3 0 16,1-1 9-16,-1-5-9 0,-3-6 9 0,7 6-9 15,0 0 12-15,0 0-12 0,0 3 12 0,-3-1-12 16,-1 1 12-16,4-3-12 0,-3 0 8 0,3 6-8 16,0-6 0-16,4 5 0 0,-4-5 0 0,3 0 0 15,1 3 0-15,0-3 0 0,-1 0 0 0,1 0 0 16,-1 5 0-16,8-11 0 0,-15 0 0 0,8 0 0 16,0 6 0-16,-1-6 0 0,-3-6 11 0,4 6-11 15,-4 0 10-15,0-5-10 0,0-1 19 0,-3 0-3 0,3 0 0 0,-4-6 0 16,1 3 2-16,3-2 0 0,-4-7 0 0,1 6 0 15,-4-8-4-15,0 8-1 0,3 0 0 0,-3-11 0 16,7 5-5-16,-7 3-8 0,-7-2 11 0,7 5-11 16,0-6 9-16,0 3-9 0,-3 4 0 0,-1 5 9 15,1-6-9-15,-1 0 12 0,1 3-12 0,-1 4 12 16,1-7-12-16,-1 6 0 0,1 0 0 0,-1 0 0 16,0 6-8-16,1-12 8 0,-1 7-10 0,1-1 10 15,3 6-23-15,-4-3 2 0,1-3 0 0,3 6 0 16,0 0-11-16,0 0-1 0,0 0-1 15,0 0 0-15,0 0-23 0,0 0-5 16,0-6-1-16,0 6 0 0,3 0-5 0,1-6-2 16,-4 6 0-16,3 0 0 0,1-12-4 0,3 12-1 0,0-6 0 15,0 6 0-15,0-5-95 0,-3 5-19 0</inkml:trace>
  <inkml:trace contextRef="#ctx0" brushRef="#br0" timeOffset="1282.22">7373 4912 1065 0,'0'0'23'0,"0"0"5"0,0 0 0 0,0 0 4 0,0 0-32 0,0 0 0 0,0 0 0 0,0 0 0 16,0 0 68-16,0 0 7 0,0 0 1 0,0 0 1 16,0 0-25-16,0 0-4 0,0 0-2 0,-7 9 0 15,7-9-6-15,-4 5-2 0,4-5 0 0,0 0 0 16,0 0-9-16,0 6-1 0,0-6-1 0,0 0 0 16,0 0 2-16,0 0 1 0,-3 6 0 0,3-6 0 15,0 0 9-15,0 0 1 0,-7 6 1 0,7-6 0 16,0 0-13-16,-11 0-2 0,4-6-1 0,-3 6 0 15,3-6-7-15,0 6-2 0,7 0 0 0,-8 0 0 16,1-6-8-16,-3 6-8 0,3 0 9 0,-7 0-9 0,3 0 8 0,-3 6-8 16,0 0 0-16,3 0 0 0,1 0 9 15,-1 0-9-15,4 0 8 0,0 0-8 0,0 2 0 0,0 10 0 16,3-12-14-16,1 6 5 0,3-1 9 0,-4 10 0 16,4-9 0-16,0 0-8 0,0 5 8 0,0-2 0 15,4-3 0-15,-4 5 0 0,3 1 0 0,1-3-12 16,3 2 12-16,-3 1-12 0,3-3 12 0,-4 2 0 15,1 1 0-15,3-6 0 0,-4 8 0 0,4-2 8 0,0-6-8 16,-3-1 11-16,3 1-2 16,-4-3 0-16,4 0 0 0,-3 0 0 0,3-4 2 15,0 1 0-15,0-6 0 0,4 6 0 0,3-6-11 16,0 0 0-16,-3 0 9 0,3-6-9 0,0 0 0 0,3 1 9 16,1-10-9-16,0 6 0 0,-1 0 0 0,5-2-11 15,-8-1 0-15,3 0 0 16,1-6-105-16,0-2-22 0,-1 2-4 0,1-2-425 15,-4 2-85-15</inkml:trace>
  <inkml:trace contextRef="#ctx0" brushRef="#br0" timeOffset="2195.129">7535 4156 1004 0,'0'0'22'0,"-3"6"5"0,3 6 1 0,-4-6 0 0,-3 0-28 0,7 5 0 0,0-5 0 0,-3 6 0 16,3-6 55-16,0 9 5 0,3-4 2 0,-3 1 0 16,7 0-19-16,-7 3-4 0,4-4-1 0,-4 7 0 15,3 0-17-15,1-10-3 0,-1 10-1 0,4 0 0 16,-3-1 22-16,3-5 4 0,0 9 1 0,0-4 0 15,4 7-9-15,-1-4-2 0,1 10 0 0,-4-4 0 16,4 4 3-16,-4-1 1 0,3 3 0 0,1-2 0 16,-4 2-13-16,0 6-4 0,3-8 0 15,-2 2 0-15,-1-2-1 0,-4 2-1 16,1-3 0-16,3-2 0 0,-4 2-1 0,4-2 0 0,0 2 0 0,-3-6 0 16,-1 4-4-16,1-4-1 0,-1-2 0 0,-3-3 0 15,4 5-3-15,-4-11-1 0,0 0 0 0,0-3 0 16,0 2 7-16,0-11 1 0,0 0 0 0,0 0 0 15,0 6 9-15,0-6 3 0,0 0 0 0,0 0 0 16,0 0-5-16,0 0-1 0,-7 6 0 0,7-6 0 16,0 0-14-16,0 0-8 0,0 0 8 0,-7 0-8 15,7 0 0-15,-7 0 8 0,7 0-8 0,0 0 0 0,0 0 0 0,-7 0 0 16,-4 0 0-16,11 0 0 0,-7 0 0 0,7 0 0 16,-7 0 0-16,7 0 0 0,-7-6 0 0,3 0 0 15,-3 0 0-15,4 1 0 0,-1-4 0 0,1 3 0 16,-1 0 0-16,4 0 0 0,0 0 0 0,0 0 0 15,0-11-9-15,0 11 9 0,0-9 0 0,7 3-11 16,-3 1 11-16,-1-1-8 0,4 0 8 16,-3-6 0-16,3 4 0 0,-3 2-8 15,6 0 8-15,-3-2 0 0,0 2 0 0,0 0 0 0,4 6 0 0,-4-6-10 16,4 1 10-16,-1 2 0 0,-3 3-15 0,7 3 4 16,-7 0 1-16,4 3 0 0,-1 3-6 0,5 0-2 15,-1 0 0-15,0 9 0 0,0-7 9 0,0 1 9 0,0 6-13 0,0 0 5 16,0 0 8-16,-3 8 0 15,3-8 0-15,-7 0 0 0,7-1 0 0,-3 4 0 0,-4-3 0 0,3 0 0 16,1-1 0-16,-4 4 0 0,0-3 0 0,4 0 0 16,-4 5 0-16,0-5 0 0,0-3 0 0,0 0 0 15,0 5 0-15,0-2 0 0,-3 0 0 0,-1-6 0 16,1 3 0-16,-1 2 0 0,-3 1-9 0,4 0 9 16,-4-6 0-16,0 6 0 0,0-4 0 15,-4-2 0-15,1 0 0 0,-1 6 0 0,4-12 0 0,0 0 0 16,-3 6 0-16,3-6 0 0,0 0 0 15,-4 6 0-15,-3 0-27 0,7-6 3 0,0 0 0 16,0 0 0-16,0 0-89 0,0 0-18 16,0 0-3-16,0 0-402 0,0 0-81 0</inkml:trace>
  <inkml:trace contextRef="#ctx0" brushRef="#br0" timeOffset="3323.349">8304 4962 860 0,'0'0'19'0,"0"0"4"0,-10 0 1 0,3 3 0 0,0 0-24 0,0 3 0 0,0 2 0 0,7-8 0 15,-4 6 64-15,1 0 8 16,-1 0 1-16,4-6 1 0,0 0-21 0,-7 6-4 0,7-6-1 0,0 0 0 16,0 0-15-16,0 0-3 0,0 0-1 0,0 0 0 15,0 0-17-15,0 0-3 0,0 0-1 0,3 6 0 16,5 0-8-16,-1-6 0 0,7 5 0 0,-7-5 0 16,7 0 0-16,0 0 0 0,4 0 0 0,-1 0 0 15,1 0 0-15,-4 0 0 0,4 0 0 0,-4 0 0 16,0 0 0-16,-4 0 0 0,1 0 0 15,-4-5 0-15,4 5 0 0,-4 0 0 0,-4 0 0 16,4 0 8-16,0-6-8 0,-7 6 0 0,4 0 0 0,-4 0 8 16,3-6 0-16,4 6 0 0,-3-6 0 0,0 6 0 15,-1-6 9-15,-3 0 2 0,0 0 0 0,0 6 0 16,4-8-8-16,-4 2-2 0,0 0 0 0,0 0 0 16,0 0-9-16,0 0 12 0,0 0-12 0,-4 0 12 0,4 0-12 15,-3 1 0-15,-1-1 0 0,4 6 0 0,0-6 0 16,-4 3 8-16,4 3-8 0,-7-6 0 0,4 6 10 0,3 0-10 15,-7 0 12-15,0 0-12 0,0 0 8 0,0 0-8 16,-4 0 0-16,4 0 0 0,-4 0 12 0,4 0-12 16,0 0 12-16,-3 0-12 0,-1 0 0 15,1 0 0-15,-1 0 0 0,0 0 0 0,1 0 0 0,-1 0 0 16,4 0 0-16,-3 0 0 0,3 3 0 0,-4 3 0 16,4-3 0-16,0 0 0 0,3 3 0 0,1-1 0 0,-1 1-12 15,4 6 3-15,0-6 9 0,0 6-12 16,4 0 12-16,-1 2-12 0,1 4 12 15,-1-6 8-15,1 2-8 0,-1 4 11 0,4 0-1 0,-3-1 0 16,0-2 0-16,-1 3 0 0,4 5 21 0,-3-8 4 16,3 2 1-16,-4 1 0 0,1-6-20 0,3 0-3 15,-4 8-1-15,1-8 0 0,-1 6 0 0,1-7 0 16,-1 4 0-16,5-9 0 0,-5 6-4 0,1-6-8 0,3-1 11 0,0 7-11 16,0-9 8-16,0 0-8 0,0 0 0 0,0 0 0 15,0-3 10-15,4 3-10 0,-1 0 8 0,1-3-8 16,-1 0 0-16,4-3 0 0,-3-3 0 0,3 0 0 31,4 3-40-31,-4-3 0 0,3 0 0 0,-2-11 0 0,2 11-45 16,-3-6-10-16,4 0-1 0,-4-2-593 0</inkml:trace>
  <inkml:trace contextRef="#ctx0" brushRef="#br0" timeOffset="3876.951">8749 5012 1310 0,'-4'11'37'0,"1"-2"8"0,3-3-36 0,-4 6-9 0,4-6 0 0,4 6 0 15,-1-7 29-15,1 7 4 16,-1-6 1-16,4 3 0 0,-3 3-10 0,3-6-3 0,0 5 0 0,0-5 0 16,0 0-9-16,4 3-3 0,-4-6 0 0,0 3 0 15,3-3-9-15,-2 3 8 0,2 5-8 0,-3-5 8 16,0-6-8-16,0 6 0 0,0 0 0 0,0 0 8 16,-3-6-8-16,-4 0 12 0,7 6-12 0,-7-6 12 15,0 0-3-15,0 0 0 0,0 0 0 0,0 0 0 16,0 0 28-16,0 0 6 15,0 0 1-15,0 0 0 0,0 0-12 0,0 0-3 0,-11 0 0 0,4 0 0 16,0-6-17-16,0 0-4 0,0 6-8 0,0 0 12 16,-3-6-12-16,2 0 8 0,1 0-8 0,-3-5 0 15,3 2 8-15,0 3-8 0,0 0 0 0,-4 0 0 16,4-6 0-16,0 6 0 0,0 1 0 0,0-1 0 16,3 0 0-16,1-3 0 0,-1 3 0 0,-3 0 0 15,4-6 0-15,-4 7 0 0,3-1 0 0,1 0 0 16,-1 0 0-16,1 0 0 0,3-3 0 0,0 0 0 0,0 1 0 15,3 2 0-15,-3 0 0 0,7 0 0 0,-3 0-11 0,3 0 11 16,3-8-10-16,1 8 10 0,-1 0-10 0,5 0 10 16,-1 0-10-16,0 0 10 0,3-6-13 0,1 12 3 15,0-6 1-15,-1 1 0 16,-3 5-38-16,4 0-7 0,0-6-2 0,-1 6 0 16,1 0-102-1,0 0-21-15,-1 0-4 0</inkml:trace>
  <inkml:trace contextRef="#ctx0" brushRef="#br0" timeOffset="4869.518">10255 4894 928 0,'0'0'20'0,"-14"0"5"0,4 0 1 0,-8 0 0 0,-3 0-26 0,0 0 0 0,-1 0 0 0,1 0 0 15,-3 0 20-15,2 6 0 16,1-6-1-16,0 3 0 0,0 3 9 0,3 0 3 0,4 5 0 0,-3-5 0 16,2 6-16-16,5 0-3 0,-4-3-1 0,3 2 0 15,4 1-11-15,0 6 0 0,0-6 0 0,3-4 8 16,1 10 7-16,3 0 1 0,0-1 0 0,0-2 0 16,0 3 19-16,3-1 4 0,1 1 1 0,-1-9 0 15,1 3 0-15,3 5 0 0,0-11 0 0,0 6 0 16,0-6-11-16,4 0-1 0,-1 2-1 15,1-2 0-15,0 0-2 0,-1-6 0 16,-3-6 0-16,7 6 0 0,-3 0 4 0,3-9 1 16,-3 1 0-16,3 5 0 0,3-9-16 0,-3 0-3 0,8-5-1 15,-5-1 0-15,1 3-2 0,-4-8-8 0,4 2 12 0,-1-2-4 16,4-1-8-16,-3 3 0 0,0-8 0 0,-4 3 0 16,0 2 0-16,-3-5 8 0,-1 8-8 0,-3-8 0 15,0 2 0-15,0 4 8 0,-3-7-8 0,-4 10 0 16,3-4 0-16,-3-2 8 0,-3-4-8 0,-1 7 0 15,-3-4 0-15,0 4 0 0,-3-4 8 0,-1-2-8 0,0 3 0 0,1 2 8 16,-4 1-8-16,0-4 8 0,0 4-8 0,-4-1 0 16,4 9-10-16,0-2 10 0,0-7-17 0,-4 10 2 15,7-4 1-15,-3 6 0 0,7 0 14 0,0 4 0 16,0-1 0-16,0 0-9 0,0 9 9 0,0-6 0 16,7 6 0-16,0 0 0 0,0 0 0 0,0 0 0 15,0 0 0-15,0 0 0 0,0 0 0 0,0 0 0 16,0 6 0-16,-4 9 0 0,4-4-17 0,-3 7 1 15,3 6 1-15,0-4 0 0,3 4 15 16,-3-4 0-16,4 10 0 0,-1-1-9 0,1-3 9 0,-1 10 14 16,4-4-3-16,-3 3-1 0,0 4-2 0,-1-7-8 0,1 3 12 0,-1 3-4 15,1 4 10-15,3-10 2 16,-4 3 0-16,4-3 0 0,0 4 3 0,0-4 1 16,0 0 0-16,1-2 0 0,-1 2-13 0,0-2-3 0,-4-4 0 0,8-2 0 15,-4 5-8-15,0-14 8 0,0 8-8 0,0-5 8 16,4-6-8-16,-8 2 0 0,4-2 0 0,0 0 0 15,0-6 0-15,-3 5 0 0,-1-5 0 0,-3-6 0 16,4 3 0-16,-4-3 0 0,0 0 0 0,3 6 0 16,-3-6-15-16,0 0 2 0,0 0 0 0,0 0 0 15,7 0-18-15,-7 0-3 0,7 0-1 16,-7 0 0-16,8-3-36 0,-5 0-7 0,4 0-2 0,0-3-418 16,-3-5-84-16</inkml:trace>
  <inkml:trace contextRef="#ctx0" brushRef="#br0" timeOffset="5354.639">10456 5018 1425 0,'0'0'31'0,"0"0"6"0,0 0 2 0,0 0 2 0,0 0-33 0,0 0-8 0,0 0 0 0,0 0 0 16,-7 5 32-16,7-5 5 0,0 0 1 0,-3 3 0 15,3-3-22-15,0 0-4 0,0 12 0 0,-4-6-1 16,4 0-11-16,0 6 0 0,4-1 0 0,-1 1 0 16,-3-6 0-16,4 9 0 0,-1-3 0 0,4-1 0 15,-3 1 0-15,3-3 13 0,0 3 0 0,0-1 0 16,0 1 7-16,0 0 2 0,0 0 0 0,0-6 0 15,4 8 5-15,-4-8 1 16,0 0 0-16,4 6 0 0,-4-12-12 0,3 6-1 0,-3-6-1 0,4 0 0 16,-1 0 0-16,1 6 0 0,0-12 0 0,-4 6 0 15,3-6-2-15,-3 6 0 0,4-12 0 0,-1 6 0 16,-2 0 4-16,-1-8 0 0,3 8 0 0,-3-6 0 16,0 0-8-16,0-5 0 0,-3-1-8 0,3-3 12 15,-4 4-2-15,5-4-1 0,-5 3 0 0,-3-5 0 16,0 5-9-16,0-2 0 0,0-4 9 0,-3 4-9 15,-1 2 0-15,0 0 0 0,1 1-12 0,-1 2 4 16,-3 3-18-16,4 0-3 0,-1 1-1 0,4 5 0 16,-3-6-22-16,-1 3-4 0,4 9 0 15,0 0-1-15,0 0-14 0,0 0-2 0,4-6-1 0,-4 6 0 16,0 0-110-16,0-5-23 0</inkml:trace>
  <inkml:trace contextRef="#ctx0" brushRef="#br0" timeOffset="6332.578">11342 4197 1184 0,'0'0'26'0,"-7"6"6"0,0 0 0 16,0 0 1-16,0 0-33 0,0 0 0 0,3 8 0 0,-3-2 0 0,7-6 91 16,-4 6 11-16,1 3 2 0,3-4 1 0,0 7-26 0,0 0-6 15,0-7-1-15,0 4 0 0,3 3-38 0,-3-1-8 16,4 1-2-16,-4 8 0 0,3-8-1 0,1 3-1 15,0 2 0-15,-1 1 0 0,1-4-3 0,-1 10-1 16,1-7 0-16,3 4 0 0,-4-4-4 0,4 4-1 0,0 2 0 16,0-3 0-16,0 4-5 0,-3-10 0 15,-1 10-8-15,-3-12 12 0,4 5-4 0,0-2-8 0,-1 2 11 16,1-2-11-16,-4-4 11 0,3 1-11 0,-3 0 10 16,4 2-10-16,-4-8 8 0,3 0-8 15,-3-1 0-15,0 4 9 0,0-3-9 0,0-6 10 16,0 0-10-16,0-6 10 0,0 0-1 0,0 0 0 0,0 0 0 0,0 0 0 15,0 0 1-15,0 0 0 0,0 11 0 16,0-11 0-16,0 0 4 0,0 0 1 0,0 0 0 0,0 0 0 16,0 0-1-16,0 0 0 0,0 0 0 0,0 0 0 15,0 0-14-15,0 0 8 0,0-5-8 0,0-7 0 16,0 6 0-16,0 0 0 0,0-3 0 0,0-3 0 16,0 7 0-16,0-7 0 0,0 6 0 0,0-6 0 15,0-2 0-15,4 5 0 0,-1 0-8 0,1-3 8 16,-1 0 0-16,4 1-8 0,-3-1 8 0,-1 3 0 0,4-3 0 15,1 0-8-15,-5 1 8 0,4 5 0 16,0-3 0-16,0-3-8 0,0 12 8 0,4-6 0 0,-4 1-12 0,4 5 12 16,3 0-12-16,-4 0 12 0,4 5-16 0,-3 1 4 15,3 3 1-15,0-3 0 0,4 6 11 16,-4-6-10-16,3 5 10 0,1 7-10 0,0-9 10 0,-1 8 0 16,5 1 0-16,-8-6 0 0,0 6 0 0,-4-4 8 15,5 4 0-15,-5-6 0 0,1 2-8 0,-1 4 0 16,-3-6 0-16,0-1 0 0,-3 1 0 0,-4 0 0 0,3 3-11 15,1-9 11-15,-4 5 0 0,0-5 0 0,-4 6 0 16,1-6 0-16,-4 0 11 0,0 3-2 16,-4-9 0-16,1 11 0 0,-1-5-9 0,-3-6 12 15,-7 6-12-15,3-6 12 0,0 6-12 0,-3-6 0 16,4 0 0-16,-5 0 0 0,-2 0 0 0,3 6-11 16,-4-6 3-16,0-6 0 0,4 6 8 0,0 0-13 15,0 0 5-15,3 0 8 0,4 0-16 0,-4 0 5 16,4 0 1-16,4 0 0 15,-1-6-14-15,4 6-4 0,0 0 0 0,0 0 0 16,7 0-25-16,-7 0-6 0,7 0-1 0,0 0 0 16,-4-6-21-16,4 6-5 0,0 0-1 0,0-6 0 15,4-5-103-15,-1 5-21 0,1 3-4 0,3-3-1 0</inkml:trace>
  <inkml:trace contextRef="#ctx0" brushRef="#br0" timeOffset="7030.616">11956 5006 996 0,'0'0'28'0,"0"0"7"0,0 0-35 0,0 0 0 16,0 0 0-16,0 0 0 0,0 0 80 0,0 0 10 15,0 0 2-15,0 0 0 0,0 0-23 0,0 0-4 0,0 0-1 0,0 0 0 16,-11 6-33-16,4-6-7 0,0 0-2 0,7 0 0 16,-7 6-5-16,-4-6-1 0,4 0 0 0,0 5 0 15,0-5-4-15,0 3-2 16,0 6 0-16,0 0 0 0,3-3-10 0,-3 0 0 0,4 0 0 15,-1 5-11-15,4-5 11 0,0 3 16 16,0-3-4-16,4 6-1 0,-4-6-11 0,3 0 0 0,-3 5 0 0,4 1 0 16,3-6 21-16,-4-3-1 0,1 3 0 0,0 0 0 15,3 0-20-15,0-1 0 0,-4 1 0 0,4 0 0 16,0 0 0-16,4-6 0 0,-4 6 0 0,0-6 0 16,4 0 10-16,-1 6-2 0,1-6-8 0,3 0 12 15,-4 0-12-15,1 0 11 0,0-6-11 0,3 6 10 16,0 0-2-16,-4 0 0 0,1-6 0 0,0 0 0 15,-1 0-8-15,4 0 12 0,-3 1-12 0,-4-7 12 16,0 3-4-16,0-3 0 0,0 0 0 0,-3 1 0 0,-1-1 5 16,-3 0 1-16,0-3 0 0,0 10 0 0,-3-13 1 0,3 12 0 15,-7-12 0-15,3 10 0 0,-3-4-5 0,0 6-1 16,0-6 0-16,-4-2 0 0,1 8-9 16,-1 0 0-16,1 0 0 0,-1 0 0 0,-3 0 0 0,3 0 0 15,-3 0 0-15,0 6 0 0,3-6 0 0,-3 6-11 16,-3 0 3-16,6 0 0 15,1-5 8-15,-1 10 0 0,-3-5 0 0,7 0 0 0,0 6 0 16,7-6 0-16,-7 0 0 0,7 0 0 16,0 0-20-16,-4 12-1 0,1-6-1 0,-1 6 0 0,4-6 13 0,4 2 9 15,-4 4-12-15,3 0 12 0,1 0-20 0,-1-1 4 16,4-2 0-16,-3 3 0 16,3-6-26-16,-4 6-5 0,4-6-1 0,0 5 0 15,1-5-16-15,-1 3-4 0,3-3-1 0,-3 0 0 16,4 0-5-16,-1 0-1 0,-3 5 0 0,4-5-309 0,0-6-61 0</inkml:trace>
  <inkml:trace contextRef="#ctx0" brushRef="#br0" timeOffset="7452.71">12351 5018 1123 0,'0'0'24'0,"0"0"6"0,0 0 1 0,0 0 1 0,0 0-32 15,0 0 0-15,0 0 0 0,0 0 0 0,0 0 53 0,0 0 5 16,0 0 1-16,0 0 0 0,0 0-18 0,0 0-3 16,0 0-1-16,0 0 0 0,3 8-22 0,-3 1-5 15,0 0-1-15,4-3 0 0,-1-6 11 0,-3 12 3 16,4-6 0-16,-4 11 0 0,7-11-11 0,-4 3-3 0,1 3 0 0,-1 5 0 16,1-5 5-1,0-3 1-15,-4 3 0 0,3 5 0 0,1-5-5 0,-1 0-1 0,1-3 0 16,-1 2 0-16,1 1-9 0,-4-6 0 0,3 6 0 15,1-6 8-15,-4-6-8 0,0 0-11 16,0 0 3-16,0 0 0 16,0 0-109-16,0 0-22 0,0-12-4 0,0 6-1 0</inkml:trace>
  <inkml:trace contextRef="#ctx0" brushRef="#br0" timeOffset="7682.441">12319 4827 1386 0,'0'0'30'0,"0"0"6"15,0 5 2-15,0-5 2 0,0 0-32 0,0 0-8 0,0 0 0 0,0 0 0 16,0 0-82-16,0 0-18 0,0 0-3 0</inkml:trace>
  <inkml:trace contextRef="#ctx0" brushRef="#br0" timeOffset="8275.074">12785 4797 1060 0,'0'0'30'0,"0"0"6"0,0 0-28 0,0 0-8 0,-7 6 0 0,0 0 0 15,7-6 60-15,-7 6 10 0,-4-6 2 0,0 6 1 16,4-6-7-16,-3 0-2 0,-1 6 0 0,4-6 0 15,-4 5-28-15,4 1-7 0,0-6-1 0,0 9 0 16,0-3-15-16,4 6-3 0,-4-6-1 0,0-1 0 16,3 1-9-16,1 6 0 0,-1-6 0 0,0 0 0 15,4 3 0-15,-3 2 0 0,3 1 0 0,0 0 0 16,3 0 0-16,-3-6 10 0,0 0-2 0,0 8-8 16,0-14 35-16,4 6 0 0,-4 0 0 0,0-6 0 0,0 0-25 0,0 0-10 15,4 6 8-15,-1 0-8 0,-3-6 11 0,0 0-3 16,7 0-8-16,-7 0 12 0,4 6-12 0,-4-6 0 15,0 0 8-15,7 5-8 0,0-5 0 0,-4 0 9 16,4 0-9-16,0 0 8 0,-3 0-8 0,3 0 0 16,-7 0 0-16,7 0 0 0,-3 0 0 0,3 3 8 15,0-3-8-15,0 6 0 0,0-6 0 0,0 3 0 16,-7-3 0-16,10 3 0 0,-2-3 0 0,-1 6 8 16,3-6-8-16,-3 6 0 0,0-6 0 15,0 6 8-15,4 0-8 0,-4 0 0 0,0-1 0 0,-3 7 8 0,3-6-8 0,0 3 0 16,-4-3 0-16,4 6 0 0,0-1 0 15,0 1 0-15,-3-3 0 0,-1 0 0 16,4 0 0-16,-7 2 0 0,4 1 0 0,-4-6 0 16,0 6 0-16,0-9 0 0,0-3 0 0,-4 11 0 15,1 1 0-15,-1-6 0 0,4-6 0 0,-7 6 0 16,0 6 8-16,0-12-8 0,-3 11 8 0,-1-11-8 0,-3 3 0 0,0 0 8 16,0 0-8-16,0 0-16 0,0-3 4 0,-1 0 1 15,1-3-35 1,0 0-7-16,0 0-2 0,3 0-465 0,1 3-94 0</inkml:trace>
  <inkml:trace contextRef="#ctx0" brushRef="#br0" timeOffset="9389.686">13878 4962 500 0,'0'0'11'0,"0"0"2"16,0 0 1-16,0 0 0 0,0 0-14 0,0 0 0 0,-7-6 0 0,0 6 0 0,7 0 34 0,0 0 4 15,-7-6 1-15,7 6 0 0,-7 0 45 0,0 0 8 16,0-6 3-16,0 6 0 0,7 0 10 0,-7 0 3 16,-4 0 0-16,4 0 0 0,0 0-24 0,-3 0-4 15,3 0 0-15,-1 6-1 0,-2-6-53 0,-1 6-10 16,4 0-3-16,-7 0 0 0,0 0-13 0,3 2 0 16,-3-2 8-16,0 6-8 0,4 0 0 0,-5-6 0 0,5 8 8 0,-1-2-8 15,1 0 0-15,-1 0 11 0,1-1-11 16,3 1 10-16,-1 3-10 0,5-3 10 15,-1 5-10-15,1-5 10 0,3 0-10 0,0 2 0 16,0-2 0-16,3 0 0 0,1 0 0 0,-1-6 0 0,1 8-11 0,7-8 11 16,-1 0-9-16,1 6 9 15,-1-6-10-15,1-6 10 0,3 6-9 0,4-1 9 16,-4-5-8-16,7-5 8 0,-3-1 0 0,3 0-8 0,0 0 8 0,0 0 0 16,0-6 0-16,0-5 0 0,1 2 0 0,2-3 0 15,-3-2 0-15,4-4 0 0,-4 1 0 0,4-4 8 16,-4-2-8-16,4-9 0 0,-7 8 8 0,3-8-8 15,-7-3 0-15,-4 3 8 0,1-6-8 0,-4-1 0 16,0 4 9-16,-3-3-9 0,-1-3 12 0,1-3-12 16,-4 6 9-16,3-6-9 0,-3 6 0 0,0-6 9 15,-3 3-9-15,-1 15 0 0,4-4 0 0,-3 4 0 0,-1 3 0 16,1 2 0-16,-1 4 0 0,0 2 0 16,-3 9 0-16,4-5 8 0,-1 5-8 0,-3 0 8 0,4 6 7 15,-1 0 1-15,1 0 0 0,3 6 0 0,0 0 8 0,0 0 1 16,0 0 1-16,0 0 0 0,0 0-14 0,-4 6-4 15,4-6 0-15,-7 12 0 0,4 0-8 0,-1 6 8 16,1-7-8-16,3 10 8 16,-4-3-8-16,4-1 0 0,0 10 9 0,0 2-9 15,0 3 0-15,0-2 0 0,0 2 0 0,0 9 0 0,0-8 0 0,-3 5 0 16,-1-3 0-16,0 3 0 0,1-2 0 0,3 2 0 16,-4-9 0-16,1 9 0 0,-1-8 0 0,4 2 0 15,0-2 0-15,-3 2 0 0,3-9 0 0,0 10 0 16,-4-4 0-16,4-2 0 0,0-4 0 0,0 1 0 0,4 2 0 15,-4-2 0-15,3-4 0 0,-3 4 0 0,0-1 0 0,4-8 0 16,-4 3 0-16,3-1 0 0,-3-2 0 0,4-3 0 16,-1 5 0-16,1-11 0 0,0 6 0 0,-1 0 0 15,1-1 0-15,-1-2 0 0,1-3 0 0,-1 0 0 16,1-6-19-16,3 6 2 0,-7-6 0 0,0 0 0 31,3 6-22-31,4-6-4 0,-3 0-1 0,-4 0 0 16,0 0-35-16,0 0-7 0,0 0-2 0</inkml:trace>
  <inkml:trace contextRef="#ctx0" brushRef="#br0" timeOffset="10056.406">14245 4971 1414 0,'0'0'31'0,"0"0"6"0,0 0 2 0,0 0 1 0,0 0-32 0,0 0-8 0,0 0 0 0,0 0 0 16,0 0 26-16,0 0 3 0,0 0 1 0,0 0 0 15,0 0-6-15,0 0-2 0,0 0 0 16,0 0 0-16,0 0-22 0,0 0 8 0,0 0-8 0,0 0 0 16,0 5 0-16,0 7 0 15,7-6 0-15,-3 0 0 0,3 0 0 0,3 0 0 16,-3 0 0-16,4-1 0 0,0-5 0 0,-4 3 0 0,3-3 0 0,-3 6 0 16,4-6 0-16,-4 0 0 0,-4 0 0 0,5-6 0 15,-1 3 16-15,0-2-2 0,-4-1 0 0,4 0 0 16,-3 6-3-16,-1-12-1 0,4 6 0 0,-3-6 0 15,-1 4-10-15,1 2 0 0,-1 0 0 0,1-6 0 16,-4 0 0-16,3 6-14 0,-3 1 3 0,4-7 1 16,-4 6-22-16,0 3-5 0,0-9-1 15,0 6 0-15,0 0 7 0,-4 1 2 0,4-1 0 0,-3 0 0 16,-1 0 17-16,4 6 12 0,-7-6-13 0,7 6 5 0,-3-9 8 16,-4 9-8-16,7 0 8 0,-7 0-8 0,0 0 8 0,0 0 0 15,0 0 0-15,0 9 0 0,-4-3 0 16,4 6 0-16,0-6 0 0,3 5 0 0,-3 1 22 0,0 0 0 15,0 3 0-15,4-4 0 16,-4 13-5-16,3-9-1 0,4 2 0 0,-3 1 0 16,3 2 0-16,0 4 0 0,3-1 0 0,-3-5 0 15,4 3 0-15,-4 2 0 0,3-8 0 0,-3 3 0 16,7-1 0-16,-3-5 0 0,-1 0 0 0,4-1 0 0,-3-2-6 0,-1 3-2 16,4-6 0-16,-3 6 0 0,3-12-8 0,-4 11 0 15,5-11 0-15,2 3 0 0,-3 0 0 0,4-3 0 16,3 3 0-16,-4-3 0 0,8 3 0 0,-4-6-11 15,0 0 3-15,4 3 0 16,3-3-48-16,0 0-10 0,-7-2-2 0,4-1-617 0</inkml:trace>
  <inkml:trace contextRef="#ctx0" brushRef="#br0" timeOffset="10901.367">15621 4341 1183 0,'0'0'33'0,"-4"-2"8"0,4-4-33 0,-3-6-8 0,3 6 0 0,0-6 0 16,0 6 44-16,0-8 6 0,-4 2 2 0,1-6 0 16,-1 6-4-16,1-5 0 0,-1 2 0 0,1-2 0 15,-4-1-26-15,0-3-6 0,0-2 0 0,0 5-1 16,-4 0-15-16,0-2 0 0,1 8 8 0,-1-5-8 0,-3 2-9 0,0 9-5 16,-4-6-1-16,4 0 0 15,0 1-13-15,0 11-4 0,-4-9 0 0,1 9 0 0,-1 0 20 0,4 9 3 16,-7-9 1-16,7 11 0 15,-4-5 8-15,8 0 0 0,-5 6 0 0,5-6 0 0,-1 9 8 16,4 2 4-16,0-5 1 0,0 6 0 16,0-4 8-16,0 4 2 0,3 5 0 0,-3-2 0 15,4 3 0-15,-1-1 0 0,1 9 0 0,3-8 0 0,-4 8 0 16,4 4 0-16,-3-10 0 0,3 9 0 0,0-2 2 0,0-4 1 16,-4 9 0-16,4 0 0 0,4 4 3 0,-4-4 1 15,3 0 0-15,-3 3 0 0,4-3-3 0,-1 4-1 16,1-4 0-16,-1 6 0 15,1-9-5-15,-1-3-1 0,1 4 0 0,3 2 0 0,0-12-20 0,-3 4 0 16,3-1 0-16,-4-2-12 0,4 2 20 0,-3-11 3 0,-1 8 1 16,1-14 0-16,-1 6-12 0,1-4 0 15,-4-2 0-15,3 0 0 0,-3-6 0 0,0 5 0 0,4-5 0 0,-4-6 0 16,0 0-12-16,0 0 12 0,0 0-10 0,0 0 10 31,0 0-36-31,0 0 0 0,0 0-1 0,0 0 0 16,0 0-47-16,0 0-8 0,0 0-3 0,0 0-650 0</inkml:trace>
  <inkml:trace contextRef="#ctx0" brushRef="#br0" timeOffset="11277.854">15046 4803 1288 0,'0'0'36'0,"0"0"8"0,0 0-35 0,0 0-9 15,0 0 0-15,0 0 0 0,0 0 31 0,7 6 4 16,0 0 1-16,4 0 0 0,-1-6-8 0,1 6 0 15,3-1-1-15,0-5 0 0,0 6-7 0,0-6 0 16,4 0-1-16,-4 0 0 0,0 0-8 0,4 0-2 16,-4 0 0-16,4 0 0 0,-4 0-9 0,3 0 12 15,-3 0-12-15,1 0 12 0,-1 0-12 0,-4 0 0 16,4 0 0-16,-3 6 8 0,-1-6-8 0,5 3 0 16,-5-3 0-16,1 0 0 0,3 3 0 0,-4-3 0 0,5 3 0 15,2 3 0 1,-3-6-36-16,0 0-12 0,8 6-2 0,-8 0-394 0,0-6-78 0</inkml:trace>
  <inkml:trace contextRef="#ctx0" brushRef="#br0" timeOffset="11885.451">15466 4926 1493 0,'0'0'42'0,"0"6"10"0,-4 6-42 0,4-6-10 0,-3 0 0 0,3 0 0 0,0-6 30 0,0 6 4 15,3 2 1-15,-3 4 0 0,7-12-21 16,-7 0-4-16,0 6-1 0,0-6 0 16,0 0 11-16,4 6 1 0,-1 0 1 0,-3-6 0 0,7 6-22 0,0-6 9 15,4 6-9-15,-4-1 0 0,0-5 0 0,4 3 0 16,-1 3 0-16,-3-6 0 0,4 3 0 0,0 0 10 15,-4-3-10-15,3-3 12 0,1 0 9 0,-4 3 3 16,0-6 0-16,3 3 0 0,-2-2 0 0,-5-1 0 0,4 6 0 16,0-6 0-16,-3 0-4 0,3-6-1 0,-4 6 0 0,1-2 0 15,-4 2 3-15,3 0 1 0,-3 0 0 0,4 0 0 16,-4-6-23-16,0 6 0 0,0 0 0 16,0-5 0-16,-4 5 0 0,1 0 0 15,3-3 0-15,-7 3 0 16,3 0-24-16,-3 0-4 0,0 1 0 0,4-1 0 0,-4 0 16 0,-1 0 4 15,1 3 0-15,0-3 0 0,0 0-8 0,4 6-2 16,-4-6 0-16,7 6 0 0,0 0 7 0,-7 0 2 16,7 0 0-16,-11 0 0 0,4 0-8 0,7 0-2 0,-7 6 0 0,0-6 0 15,7 0 19-15,-7 9 0 0,0-3-8 0,0 0 8 16,3 6 12-16,-3-7 5 0,4 1 2 0,-1 6 0 16,1 0-19-16,-1 3 8 0,1 8-8 0,3-11 0 15,-4 6 0-15,0 2-9 0,4-2-1 0,-3-4 0 16,3 10 10-16,-4-6 14 0,4 5-3 0,0-2-1 15,4-4-2-15,-1 4-8 0,1-3 12 0,0-1-4 0,-1-5-8 16,1 6 0-16,3-4 0 0,0 4 0 0,0-6 0 0,0-1 0 16,0 1 0-16,0-3 0 0,4-3 0 0,-4 0 0 15,3 0 8-15,1 0-8 0,-4-1 0 0,7-5 0 16,0 6 8-16,-3-6-8 0,3 0 0 0,0 0 0 16,0-6-12-16,4 6 12 15,-4-11-56-15,0 11-3 0,0-6-1 0,0 0-686 0</inkml:trace>
  <inkml:trace contextRef="#ctx0" brushRef="#br0" timeOffset="12432.942">15826 4994 1400 0,'0'0'40'0,"0"0"8"0,0 0-39 0,-7 0-9 0,7 0 0 0,0 0 0 15,0 0 47-15,0 0 7 0,-7 0 2 0,7 0 0 16,0 0 0-16,0 0 0 0,0 0 0 0,-8 6 0 16,5 0-32-16,-1 0-7 0,4 0-1 0,-3-1 0 15,6 4-6-15,-3 3-2 0,0-6 0 0,0 6 0 16,4-1-8-16,-1 1 0 0,5 0 0 0,-5 3 0 0,1 2 15 15,3-5 1-15,0 0 0 0,0 3 0 0,0 2-4 16,3-5 0-16,1 3 0 0,0 2 0 16,-1-5 10-16,1-6 2 0,-1 6 0 0,1-1 0 15,-1-8-13-15,5 6-3 0,-5-6 0 0,4 3 0 16,0 0 4-16,-3-6 0 0,3 0 0 0,0 0 0 0,-3 0 3 0,3 0 1 16,-4 0 0-16,1-6 0 0,3 6-16 15,-3-9 9-15,-1 6-9 0,1-3 8 0,-1 3 12 0,-2-8 1 16,-1-1 1-16,3 6 0 0,-3-6-10 0,0-2-1 15,0 8-1-15,-3-6 0 0,3 0 2 0,0 0 0 16,-4-5 0-16,1 2 0 0,3 3-12 0,-3-5 10 16,-4-4-10-16,3 3 10 0,-3 1-10 0,0-1 0 15,0-2 9-15,-3 8-9 0,-1-6 0 0,1 1 0 0,-5 2-12 16,5 3 4-16,-4-6-6 0,0 1-1 0,3 8 0 0,-3-9 0 16,0 7 15-16,4 5-12 15,-4-6 12-15,3 3-12 16,1 3-32-16,3 6-7 0,-4-6-1 0,4 6 0 15,0 0-10-15,0 0-2 0,0 0-1 0,0 0 0 16,0 0-107-16,0 0-22 0,0 0-4 0,0 0-1 0</inkml:trace>
  <inkml:trace contextRef="#ctx0" brushRef="#br0" timeOffset="144389.553">6950 6499 759 0,'0'0'16'0,"0"0"4"0,0 0 1 0,0 0 1 0,0 0-22 0,-4 0 0 15,4 0 0-15,-7 6 0 0,7-6 72 0,-7-6 11 16,7 6 1-16,-7 0 1 0,0-6-29 0,7 6-5 16,-7 0-2-16,7 0 0 0,-4 0-17 0,4 0-3 15,0 0-1-15,0 0 0 0,0 0-4 0,0 0 0 16,0 0-1-16,0 0 0 0,0 0 3 0,-3 0 1 0,3 6 0 0,-4 0 0 16,-3 0-19-16,4 0-8 0,3 3 8 0,-4 2-8 15,4 7 12-15,0 0-2 0,0-4-1 0,4 4 0 16,-4 0 2-16,0 5 0 0,3-2 0 0,-3-4 0 15,7 4-1-15,-3 8 0 0,-1-11 0 0,1 3 0 16,-4-4-2-16,3-5-8 0,1 0 12 0,0 0-4 16,-4-4-8-16,0-2 10 0,0-6-10 0,0 0 10 15,0 0-10-15,0 0 12 0,0 0-12 0,0 0 12 16,0 0-12-16,0 0 0 0,0 0 9 0,0 0-9 16,0 0 0-16,0 0 8 0,0 0-8 0,0 0 0 15,0 0 8-15,0 0-8 0,0 0 8 16,0 0-8-16,0 0 0 0,0 0 0 0,0 0 0 0,3-6-8 15,1 3 8-15,-1-2 0 0,1-1 0 0,-4 0-8 16,0 0 8-16,3-6 0 0,-3 0 0 0,0 1 0 16,0-4 0-16,-3 3 0 0,-1-5 0 0,1-4 0 15,3 3-13-15,-4-5 2 0,1 5 1 0,-1-2 0 16,4-4 10-16,-4 6-10 0,1-2 10 0,3 2-10 0,0-2 10 0,-4 5-8 16,4 0 8-16,0 4-8 0,0-1 8 0,0 0 0 15,4 0 0-15,-4 9 0 0,0-8 0 0,3 5-8 16,1-6 8-16,-4 6 0 0,4 6-8 0,-1-9 8 15,1 3-8-15,-1 3 8 0,4-3 0 0,-3 4-8 16,3 2 8-16,0 0 0 0,0-6 0 0,-4 6-8 0,4-6 8 0,0 6 0 16,1 0 0-16,-1 0-8 0,0 0 8 0,0-6 0 15,3 6 0-15,1 0 0 0,-4 0 0 16,0 0-8 0,4 0-16-16,-1 0-4 0,-3 0 0 0,4 0 0 0,-1 0 28 15,1 0 0-15,0 6 0 0,-1-6-449 0,1 6-85 16</inkml:trace>
  <inkml:trace contextRef="#ctx0" brushRef="#br0" timeOffset="145031.463">7348 6526 1083 0,'0'0'24'0,"0"0"4"0,0 0 2 0,-7 0 1 16,0-3-31-16,-3 3 0 0,3 0 0 0,3 0 0 0,-3 0 47 0,0 0 3 15,-4 3 1-15,4-3 0 0,7 0 10 0,-10 6 3 16,3-1 0-16,-4 1 0 15,4 0-52-15,0 0-12 0,0 0 0 0,3 0 0 0,-3 0 54 0,0 0 8 16,4 5 2-16,-4-2 0 0,3-3-64 0,1 0-18 16,-1 6-1-16,1-1 0 0,3 4 31 0,-4 3 5 15,4-1 2-15,-3-2 0 0,3-3-19 0,-4 6 0 16,4-1 0-16,0-5 0 0,0-6 0 0,0 6 0 0,0 2 0 0,4 4 0 16,-4-6 0-16,3-6 0 0,-3-6 0 15,0 0 0-15,7 5 0 0,-7-5 0 0,0 0 0 16,0 0 0-16,11 0 31 0,-11 0 2 15,0 0 1-15,7-2 0 0,3-1-26 0,-3-9-8 0,4 6 0 16,0-6 0-16,-4 0 0 0,0 1 0 0,0-4 0 0,3-9 0 16,1 1 0-16,-4 2 0 0,0-2 0 0,0 2 0 15,0-2 0-15,-3 5 0 0,-4-2 0 0,3 2 0 16,1 0-27 0,-4 1-5-16,0 5-2 0,0 3 0 0,0-3 34 0,0 6 17 15,0-5-1-15,0 11-1 0,0-6-15 0,0 0-12 0,-4 3 3 0,1 0 0 16,3 3 9-16,0 0-12 0,0 3 12 0,-4 0-12 15,1 3 1-15,3 0 0 0,-4 5 0 0,1 1 0 16,-1 0 11-16,0 3 0 0,1 8-9 0,3-5 9 16,0 8 0-16,-4-8 0 0,4 5 0 0,-3 4 0 15,3-10 9-15,0 1 3 0,0 0 1 0,3 2 0 0,-3-2-5 16,4-3-8-16,3-4 11 0,-3-5-11 0,-4-6 8 16,0 0-8-16,0 0 0 0,0 0 0 0,14 6 0 0,-14-6 0 15,14 0 8-15,3 0-8 16,1 0-55-16,-4-6-14 0,7 6-3 0</inkml:trace>
  <inkml:trace contextRef="#ctx0" brushRef="#br0" timeOffset="145604.727">7616 6573 836 0,'0'0'24'0,"0"0"4"0,0 0-28 16,0 0 0-16,-7 0 0 0,0-6 0 0,7 6 87 0,-7 0 11 0,0 0 2 0,0 6 1 15,7-6-39-15,0 0-8 0,-7 0-2 0,7 0 0 16,0 0-16-16,-7 3-4 0,4 0-1 0,-1 8 0 15,4-2-16-15,-4 3-3 0,4-6-1 0,0 0 0 16,4 8 6-16,-4-2 2 0,4 6 0 0,-4 11 0 16,3-11 7-16,1 8 2 0,-1-5 0 0,1 2 0 15,-4 1-6-15,3-6-1 0,-3-7 0 0,4 4 0 16,-1-9 1-16,-3 6 0 0,0-6 0 0,0-6 0 0,0 0 7 16,0 0 2-16,0 0 0 0,-7-6 0 0,4-6-5 15,-1 6-1-15,1-12 0 0,-1 7 0 16,-3-10-25-16,0 9 8 0,0-5-8 0,0-4 0 0,3-2 0 15,1-1 0-15,-1 3 0 0,-3 4 0 0,7-4-9 0,0 4-1 16,0-1 0-16,0 12 0 0,0 0 0 0,7-3 0 16,-7-2 0-16,0 11 0 0,0 0-3 0,0 0-1 15,0 0 0-15,0 0 0 0,11 6-1 0,-1-4 0 16,5 10 0-16,-5-6 0 0,4 0 15 0,-3 0-12 0,-1 0 12 16,5 5-12-16,-1-2 12 0,3 0 0 0,-6 6 0 0,3-3 0 31,0-1-27-31,-3 1-2 0,3-3-1 0,0 0 0 0,-4 0 30 15,1-4 0-15,-4 7 0 0,4 0 0 0,-1-6 20 0,-3 3 9 0,4-1 3 0,-4 1 0 16,-7-9-23-16,3 6-9 0,1 6 8 0,0-6-8 16,-4 6 0-16,3-4 0 0,-3-8 8 0,0 6-8 15,0-6-26 1,-3 6-7-16,3 6-2 0,0-6-495 0,0-6-99 0</inkml:trace>
  <inkml:trace contextRef="#ctx0" brushRef="#br0" timeOffset="146272.293">8216 6499 1267 0,'0'0'28'0,"0"0"5"0,-10 0 2 0,3 0 1 0,-4 0-36 0,0 6 0 16,4 0 0-16,-7 6 0 0,4-3 104 0,-1 2 13 15,-3 1 3-15,0 0 1 0,3 0-56 0,1 8-11 0,-1-8-2 0,0 6-1 16,4-1-16-16,-3 4-3 0,-1 8-1 16,8-11 0-16,-1 2-13 0,-3-2-2 0,4-6-1 15,-4 3 0-15,7-4-6 16,3 1-1-16,-3-6 0 0,4 0 0 0,-1 6-8 0,4-4 10 15,-7-2-10-15,0-6 10 0,0 0-2 0,14 3-8 16,-3-3 12-16,3 0-4 0,-3-3-8 0,6-3 12 0,-6 1-12 0,3-10 12 16,0 3-12-16,0-11 0 0,0 2 9 0,0-3-9 15,4-2 0-15,-7 2-15 0,3 7 3 0,-4-4 0 16,-3-2-25 0,0 11-5-16,-3 0-1 0,3-8 0 0,-3 8 11 0,-1 0 1 15,-3 6 1-15,4-6 0 0,-4 7-3 0,0 5-1 16,0 0 0-16,0 0 0 0,0 5 11 0,0 7 3 0,-4-6 0 0,4 12 0 15,0-4 32-15,0 10 6 0,-3 2 2 0,3 4 0 16,-4 5-20-16,0 9 0 0,1-9 0 0,3 10 0 0,0-7 54 16,0 0 7-16,0 9 2 0,0-15 0 15,3 10-21-15,-3-4-4 16,4 6-1-16,0-6 0 0,-4 3-9 0,3-3-1 0,-3 1-1 0,4 8 0 16,-1-3-26-16,1-3 8 0,-4-3-8 0,7 0 0 0,-7 1 19 15,0 2-2-15,0-6 0 0,0 3 0 0,-7-8-27 16,7 2-6-16,-4-8 0 0,1 2-1 15,-1-8 17-15,-3-1 0 0,3-2 0 0,1-3 0 16,-4-6 8-16,0-6 6 0,0 5 1 0,0-10 0 16,-4 5-51-16,4-6-9 0,-7-6-3 0,0 0 0 15,0-5-2-15,0 2-1 0,-4-9 0 0,4-2 0 16,-4 2 20-16,1-2 4 0,-1 8 1 0,0-11 0 0,4 2 14 0,0 10 2 16,0-4 1-16,0-2 0 15,3 5-19-15,4 0-3 0,0 1-1 0,0 2 0 16,7-3-51-16,0 1-10 0,4-1-3 0</inkml:trace>
  <inkml:trace contextRef="#ctx0" brushRef="#br0" timeOffset="146835.525">8505 6640 1347 0,'0'0'38'0,"0"0"9"0,-7 6-38 15,4 3-9-15,-4-3 0 0,3 6 0 0,4-1 59 0,-3 1 9 16,-1-9 3-16,4 6 0 0,0-3-17 0,4 0-3 15,-4-6-1-15,3 9 0 0,1-4-24 0,-1 7-5 16,4-6-1-16,4 0 0 0,-4-6-10 0,4 3-2 16,-1-3-8-16,-3 3 12 0,4-6-12 0,-4 0 11 15,3 3-11-15,1-6 10 0,-4 0-10 0,0 0 10 0,0 0-10 16,0 1 10-16,0-7-10 0,0 3 10 16,-3 3-10-16,-1 0 10 0,-3-6-10 15,0 1-14-15,4-1 3 0,-4 0 1 0,0 3-10 0,0-2-3 16,0-1 0-16,-4 0 0 0,1 6 13 0,-1-6 10 15,1 1-13-15,-1 2 5 0,-3 3 8 0,0 6 0 16,0-6 0-16,0 6 0 0,0 0 0 0,0 0 0 16,0 6 0-16,0 0 8 0,3 0-8 0,-6 6 0 15,3-4 0-15,-4 4 8 0,4 0-8 0,0 5 0 0,4-5 0 0,-5 3 0 16,1 8 0-16,4-5 8 0,-1 0-8 0,1 8 8 16,3-14-8-16,0 9 0 0,0-4 0 0,0 1 8 15,0-6-8-15,3-1 12 0,1 4-4 0,-1 3 0 16,1-7-24-16,3-5-5 0,4 0-1 0,-1 0 0 15,1 0 41-15,3-3 8 0,0 9 1 0,0-12 1 16,4-12-46-16,-1 3-10 0,5 0-1 16,-1 0-1-16,0-2-131 0,0-7-25 0,21-26-6 15,-6 17-1-15</inkml:trace>
  <inkml:trace contextRef="#ctx0" brushRef="#br0" timeOffset="147271.959">8823 6555 1349 0,'-7'18'56'0,"0"-4"-44"16,0-2-12-16,3 6 0 0,1-1 93 0,-1 1 17 15,1 3 3-15,3 2 1 0,-4-5-38 0,4 8-8 16,4-5-2-16,-4 2 0 0,3-5-33 0,-3 0-6 0,4-1-2 16,-1 4 0-16,1-3-13 0,3-7-4 15,-4-5 0-15,1 3 0 0,-4 3-25 0,3 0-6 0,-3-12-1 0,0 0 0 16,0 0 48-16,0 0 10 15,0 0 2-15,0 0 0 0,0 0-18 0,0 0-3 0,0 0-1 0,0 0 0 16,0 0-14-16,0 0 11 0,-3-6-11 0,3-9 10 16,0 3-1-16,-4 6 0 0,1 0 0 0,-1 1 0 15,1-7-19-15,-1 0-4 16,1 3-1-16,-1-3 0 0,1 1 15 0,-1-7 0 16,1 6 0-16,-4-2 0 0,3-1 0 0,4 6 0 0,-3 3 0 0,3-6 0 15,0-2 0-15,0 5 0 0,0 0 10 0,0 3-10 16,3-6 0-16,1 7 0 0,-1-7 0 0,1 6 0 15,-1-3-8-15,1 3 8 0,-1-3 0 0,4 6 0 16,-3-8 0-16,3 5-9 0,-4 0 9 0,4 6 0 16,0-6-10-16,4 0 10 0,0 6-8 0,-4-6 8 15,3 3-39-15,1 0-2 0,-1 3-1 0,5-2 0 16,-1 2 26-16,-4 0 6 0,4 2 1 0,1 4 0 16,2 0-50-16,-3 0-9 0,4-6-3 0,3 6 0 15,-3 0-125-15,3 0-24 0,21 0-6 0,-14-6-1 16</inkml:trace>
  <inkml:trace contextRef="#ctx0" brushRef="#br0" timeOffset="147972.681">9895 6161 662 0,'0'0'14'0,"0"0"3"0,-7 0 1 0,4-6 2 0,-1 3-20 0,4 3 0 0,-3-3 0 15,3 3 0-15,-4-3 88 0,4 3 15 16,-3-5 2-16,3 5 1 0,0 0-15 0,0 0-3 0,0 0-1 0,0 0 0 15,0 0-45-15,0 8-9 0,-4 4-1 0,4 0-1 16,-3 6 11-16,3-1 2 0,0 4 1 0,0 8 0 16,0-5-14-16,0 2-3 15,0 1-1-15,-4 8 0 0,4-6 27 0,-3 4 6 16,-1 2 0-16,1 3 1 0,-1-6-20 0,-3 4-4 0,3 2-1 16,1 0 0-16,-1 3-3 0,-3-2-1 15,4-1 0-15,-1 3 0 0,1-6-7 0,-1-2-1 0,1-1-1 0,-4-3 0 16,7 1-14-16,-4-4-9 0,1-2 12 0,3-4-12 15,-4-2 10-15,4-6-10 0,0-4 8 0,0-2-8 16,0-6 8-16,0 6-8 0,0-6 0 0,0 0 8 16,0 0-37-16,4 0-8 0,3-3-2 15,-4-3 0-15,4 1-155 0,0-7-31 0,14-21-7 16,-6 4 0-16</inkml:trace>
  <inkml:trace contextRef="#ctx0" brushRef="#br0" timeOffset="148447.852">9885 6776 955 0,'0'0'27'0,"0"0"6"0,0 0-33 0,0 8 0 15,0 4 0-15,0 0 0 0,0 0 86 0,0-1 10 31,3-2 3-31,-3 9 0 0,4-6-1 0,-1-1 0 0,1-2 0 0,3 0 0 0,0 6-35 0,0-3-7 0,0-7-2 0,0 1 0 16,4 0-26-16,-4 0-6 16,3-6-1-16,1 0 0 0,-4-6-4 0,4 0-1 15,-1 0 0-15,1 1 0 0,-1-16-16 0,1 6 0 0,0 1 0 0,-1-10 0 16,1 6 0-16,-4-2 0 0,0 2 0 0,0 1 0 16,-4-1 0-16,4 9 0 0,-7-3 0 0,4 6 0 15,-4 1 0-15,0-7-14 0,-4 3 2 0,-3 3 1 16,4 0-9-16,-4 6-3 0,0-6 0 15,0 6 0-15,-4 0 7 0,4-6 2 0,-3 12 0 0,-1-6 0 16,0 6 14-16,-3 3 0 0,4 0 0 0,-1 11 0 16,-3-8 0-16,3 3 0 0,1 8 0 0,-1 1 10 15,1-6 3-15,3 2 1 16,-4 4 0-16,4-7 0 0,0 4 0 0,0 2 0 0,0-11 0 0,3 6 0 16,1 2 4-16,3-2 1 0,-4 0 0 0,4 2 0 0,0-8 1 15,4 6 0-15,-1-12 0 0,1 5 0 0,3-2-12 16,3 3-8-16,-3 0 12 0,4-1-12 15,3 1 8-15,-3-3-8 0,3-3 0 0,4 0 0 16,-1-6 10-16,-3 6-10 0,4-6 8 0,0 5-8 16,-1-5-37-16,4 0-13 0,0-5-2 0</inkml:trace>
  <inkml:trace contextRef="#ctx0" brushRef="#br0" timeOffset="149028.556">10940 6543 1429 0,'0'0'40'0,"0"0"10"0,-7 6-40 0,0 0-10 0,7-6 0 0,-8 6 0 16,5 0 72-16,-4 0 13 0,0 0 3 0,3 5 0 0,1 4-21 0,-1-3-4 15,1 5-1-15,-1-2 0 0,4 3-41 0,-3 5-8 16,6-2-1-16,-3 14-1 0,4-8-11 0,-1 2 0 16,1 3 0-16,3 4 0 15,-4-4 53-15,1 3 9 0,3-2 2 0,-4-4 0 0,1 3-52 0,0-2-12 16,-1-4 0-16,1 10 0 0,-1-10 0 16,1 3 0-16,3-2 0 0,-7 2 0 15,3-11 0-15,-3-1 0 0,4 10 0 0,-8-4 0 0,4-11 0 0,-3 9 0 16,-1-9 0-16,1-1 0 0,-1-2 0 0,-3 0 0 15,-4-3 0-15,4 3 0 0,-3-9 0 0,3 6 0 16,-4-12 0-16,1 6 0 0,-1-6 34 0,-3 3 4 0,0-3 1 16,0 0 0-1,0-6-63-15,-4 6-12 0,4-5-2 0,-4-7-1 0,4-3 39 16,-4 10 0-16,4-7 0 0,-3 0 0 0,3-2 0 0,-1 2 0 0,1 6 0 0,0-8 0 16,4 2 0-16,3 1 0 0,-4 2 0 0,4-3 0 31,0 7-59-31,3-7-4 0,1-3-1 0,-1 4-546 0,4-7-110 0</inkml:trace>
  <inkml:trace contextRef="#ctx0" brushRef="#br0" timeOffset="149311.558">10806 6343 806 0,'0'0'17'0,"0"0"4"0,0 0 1 0,0 0 2 0,0 0-24 0,0 0 0 16,0 0 0-16,0 0 0 0,0 0 61 0,0 0 8 15,0 0 2-15,0 0 0 0,0 0-63 0,0 15-8 16,-4-9-9-16,4-6 9 0,4 6 0 0,-1 0 0 15,-3-6 0-15,7 6 0 16,0 0-59-16,0-6-4 0,7 14-1 0,0-2-332 0</inkml:trace>
  <inkml:trace contextRef="#ctx0" brushRef="#br0" timeOffset="149869.507">11264 6690 1476 0,'0'0'32'0,"0"0"8"0,-3 6 0 0,-4-3 1 0,3 0-33 0,-3 3-8 0,4 0 0 0,-5-3 0 15,8-3 72-15,-7 3 13 0,-3 6 3 0,3-9 0 16,7 0-37-16,-7 0-7 0,-4 0-2 0,4 0 0 0,7 0-19 0,-11 0-4 15,4-9-1-15,0 9 0 0,0-3-18 0,7 3-19 16,-7 0 4-16,0 0 1 0,7 0 14 0,-7 3 0 16,4 6 0-16,-4-4 0 0,3 1 0 0,0 0 0 15,1 6 0-15,-1 3 0 0,4-4 0 0,-3 1 0 16,3 6 0-16,-4-6 0 16,4-4 0-16,0 1 0 0,0 6 0 0,0-3 0 15,4-6 0-15,-4-1 0 0,3 1 0 0,1 0 0 0,3 3 0 0,-3-3 0 16,-4-6 0-16,0 0 0 15,10-3 24-15,-3 0 7 0,4 3 1 0,-1-6 1 0,1 0-17 0,0 3-4 16,-4-8-1-16,3-1 0 0,1 0-11 0,-4 0 12 16,0 1-12-16,0-4 12 0,0 3-12 0,0 0 8 15,0-2-8-15,-3-1 8 0,-1 6-8 0,1-3 0 0,-1 1 0 16,1 2 0-16,-4 0 0 0,3 3 0 0,-3 0 0 0,0 6 0 16,0-3 0-16,0 3-9 0,0 0 9 0,0 0 0 15,0 0-10-15,0 0 10 0,0 0-8 0,-3 3 8 16,3 6-15-16,0 0 3 0,0 8 0 0,0 1 0 15,-4-6-17 1,4 5-3-16,-3-2-1 0,-1 3 0 0,8-3 53 0,-4-4 12 16,3 7 1-16,1-6 1 0,-1-1-23 0,1-5-11 0,-1 0 10 15,1 0-10-15,-1 0 8 0,4-3-8 0,0 3 0 0,1-6 9 16,-1 6-41-16,3-12-8 16,1 0-1-16,-1 0-559 0,4-3-111 0</inkml:trace>
  <inkml:trace contextRef="#ctx0" brushRef="#br0" timeOffset="150328.382">11508 6720 1267 0,'0'0'28'0,"-4"-3"5"0,1-3 2 0,3 6 1 0,-4-3-36 0,4 3 0 15,-3-6 0-15,3 6 0 0,0 0 58 0,0 0 5 16,0 0 1-16,0 0 0 0,-8 6 0 0,5-3 0 15,-1 3 0-15,1 6 0 0,-1-1-19 0,1 1-3 0,3-3-1 16,0 6 0-16,0-1-14 0,0-2-3 16,0 0-1-16,0 0 0 0,3-1-23 0,-3-2 0 0,4 3 0 15,-4 0 0-15,3-1 0 0,1-5 0 0,-1 0 0 0,1 0 0 16,0 0 32-16,-4-6 3 16,3 3 0-16,4 3 0 0,-7-6-25 0,0 0-10 15,0 0 8-15,0 0-8 0,0 0 25 0,0 0 0 16,0 0 0-16,0 0 0 0,0 0-25 0,0 0 0 15,0 0 0-15,0 0 0 0,0-9 0 0,0 3 0 0,0 0 0 0,0 0 0 16,0-5 0-16,-3 5 0 0,3-6 0 0,-4 6 0 16,8-9 0-16,-8 7 0 0,4-7 0 0,-3 3 0 15,3 0 0-15,-4 3 0 0,4-8 0 0,-4 5 0 16,4 0 0-16,0 1 0 0,0-4 0 0,0 3 0 16,0 0 0-16,0 1 0 0,0 5 0 0,0 0 0 15,0-6 0-15,0 6 0 0,0-3 0 0,4 3 0 16,0 1 0-16,-4-1 0 0,3 0 0 0,-3 6 0 0,0 0 0 15,4-6 0-15,-1 6 0 0,4-6 0 16,0 0-46-16,0 6-14 16,0 0-4-16,4 0 0 0,-4-6-71 15,4 3-14-15,3 3-3 0,-4 0-1 0</inkml:trace>
  <inkml:trace contextRef="#ctx0" brushRef="#br0" timeOffset="151055.41">11927 6702 1018 0,'0'0'28'0,"0"0"8"0,-7 6-28 0,0-3-8 0,7-3 0 0,-10 3 0 15,3 3 111-15,-4 3 21 0,0-4 4 0,1-5 0 16,3 6-25-16,0 0-6 0,-4-6-1 0,1 6 0 15,-1-6-59-15,0 0-12 0,1 0-2 0,-1 0-1 16,1 0 9-16,-1-6 1 0,1 6 1 0,-1 0 0 16,0 0-29-16,4 0-12 0,-3 0 11 0,10 0-11 15,0 0 0-15,-7 0 0 0,3 6 0 0,-3 0 0 16,4 3-13-16,-1 3 4 0,4-7 1 0,0 7 0 16,0 0 8-16,-3 0 0 0,3-1-9 15,0-2 9 1,0 9-29-16,0-6-2 0,3-1 0 0,1 1 0 0,-1-3 51 0,1 3 11 0,-1-6 1 0,4 5 1 15,-3-5-17-15,3 0-3 0,0 0-1 0,0-3 0 16,0-3-12-16,0 0 11 0,4-3-11 0,-1 3 10 16,-3-6 2-16,4 0 0 0,3 0 0 0,-3-5 0 15,-4-7-4-15,7 3 0 0,-4 4 0 0,1-13 0 16,-1 3-8-16,-3-2 0 0,4-4 9 0,-4 4-9 0,0-6 0 0,0 2-10 16,0 9 1-16,-3-11 0 0,3 8 9 0,-4-2 14 15,4-3-3-15,-3 2-1 0,0-5-10 0,-4 8-14 16,3-8 3-16,1 2 1 0,-4-2 10 0,0 5 0 15,0-2 0-15,0-7 0 0,-4 10 0 0,1-1 0 16,-1-2 0-16,0 2 0 0,-3-2-10 0,4 2 0 16,-4 7 0-16,0-13 0 0,3 10 1 0,-3 2 0 0,4-2 0 15,-1 8 0-15,1 6-4 0,3 0-1 16,0 6 0-16,0 0 0 0,0 0 2 16,0 0 0-16,-4 6 0 0,1 9 0 0,-1 2-5 0,0 7-1 15,1-7 0-15,-1 10 0 0,1 2 18 0,3 10 0 16,0-7-8-16,0 9 8 0,-4 3 0 0,8-6 16 15,-4 4-4-15,0 2 0 0,3-3 6 0,1 3 1 16,3 6 0-16,-3-6 0 0,-1-6-5 0,4 3-1 0,-3-14 0 0,-1 8 0 16,4-6 6-16,-3-2 1 0,-1-4 0 0,1-2 0 15,3 3-20-15,-4-13 0 0,4 7 0 0,-3 3 0 16,7-10 0-16,-4 1 0 0,0 0 0 0,0 0 0 16,0-4 0-16,0-2 0 0,3 0 0 0,-2 0 0 15,-1-6 0-15,-4 6 0 0,4 0 0 0,0-6 0 16,4 0-13-16,-4 0-10 0,0 0-1 0,0 0-1 15,0 0-165-15,0 0-33 0,4 0-6 16,-4-6-2-16</inkml:trace>
  <inkml:trace contextRef="#ctx0" brushRef="#br0" timeOffset="151310.175">12174 6684 948 0,'0'0'27'0,"0"0"5"0,-3 6-32 0,-4 3 0 15,3-3 0-15,1 3 0 0,3 6 85 0,-4-10 11 16,1 1 1-16,-1 6 1 0,1 0 24 0,3 5 5 0,0-2 1 0,0 3 0 16,3-1-103-16,-3-2-25 0,0 3 0 0,0-1 0 15,4-5 40-15,-1 3 4 0,-3 3 0 0,4-7 0 16,-4-5-30-16,3 0-6 0,1 0 0 0,-4-6-8 15,3 6 0-15,-3-6 0 0,4 6 0 0,-4-6-561 16,7 0-117-16</inkml:trace>
  <inkml:trace contextRef="#ctx0" brushRef="#br0" timeOffset="151491.727">12019 6464 1134 0,'0'0'24'0,"0"0"6"0,0 0 1 0,-3 12 1 0,3-12-32 0,0 0 0 0,0 0 0 0,0 0 0 16,0 0 16-16,0 0-3 0,0 0-1 0,7 0-528 16</inkml:trace>
  <inkml:trace contextRef="#ctx0" brushRef="#br0" timeOffset="152109.224">12323 6684 1497 0,'0'0'32'0,"0"6"8"0,0-6 0 0,-4 12 4 0,0 0-36 0,4 8-8 16,0-8 0-16,-3 0 0 0,3 6 84 0,0-4 16 0,0-2 2 0,0 0 1 15,0 3-35-15,0-4-8 0,0 1 0 0,0 6-1 16,0-12-29-16,0 5-6 0,0-5 0 0,0 3-1 16,0-9-10-16,0 0-1 0,0 0-1 0,0 0 0 15,0 0 1-15,0 0 1 0,0 0 0 0,0 0 0 16,0 0 7-16,0 0 0 0,0 0 1 0,0 0 0 15,0-9-21-15,-4 3 8 0,4 0-8 0,-3 1 0 16,3-1 0-16,0 0-13 0,-4 0 1 0,4-6 1 16,-3 3-1-16,3-2 0 0,0-1 0 0,0 0 0 0,0 6 1 15,0-9 0-15,3 1 0 0,-3 5 0 16,0-3 11-16,4 0-8 0,-4-2 8 0,3 2-8 16,1 3 8-16,-1 0 0 0,1-8 0 0,0 11 0 0,-1 0 0 15,4-3-8-15,-3 0 8 0,-1 3 0 16,4 3 0-16,0-8-10 0,0 11 10 0,0-6 0 15,0 6-11-15,4 0 11 0,-4-6-10 0,4 6 10 0,-1 6-8 0,-3-6 8 16,4 6 0-16,-4 0-9 0,7-1 9 0,-3-2 0 16,-4 3-9-16,3 0 9 0,1 6 0 0,-1-6 0 15,-2 6 0-15,2-1 0 0,-3 1 0 0,4 0 0 16,-1 3 10-16,-3-4-10 0,0 1 13 0,0 0-4 0,1 3-1 16,-1-4 0-16,0 1-8 0,0 0 0 0,0-3 0 15,0 2 0-15,0-2 0 0,0 6 0 0,0-3 0 0,-4-1 0 16,5 1 0-16,-5 0 0 15,1 3 0-15,-1-4 0 0,4 7 0 16,-3-3 0-16,-4-3 0 0,3 5 0 0,1 1 0 16,-1-4 0-16,1 4 0 0,-4 0 0 0,3-6-16 0,-3-1-1 0,4-5-1 0,-1 9 0 15,1-3-72 1,-4-6-14-16,3-1-4 0,1 1-454 16,0-3-91-16</inkml:trace>
  <inkml:trace contextRef="#ctx0" brushRef="#br0" timeOffset="-206739.029">7041 12203 583 0,'0'0'12'0,"0"0"4"0,0 0 0 0,0 0 0 0,0 0-16 0,-7-6 0 0,7 6 0 0,-3-6 0 16,3 6 36-16,-14-9 3 0,7 6 1 0,0-6 0 15,0 0-13-15,0 6-3 0,3-8 0 0,-3 5 0 16,3-3-4-16,1-3 0 0,-1 3-1 0,1 1 0 15,-1-4 16-15,-3 0 3 0,7 0 1 0,-7 3 0 16,4-2-5-16,3-1-1 0,-4 0 0 0,1 6 0 16,3-8-9-16,0 5-1 0,-4 0-1 0,4 9 0 0,0-6-10 0,0 6-1 15,0 0-1-15,0 0 0 0,0 0 0 0,0 0 0 16,0 0 0-16,0 0 0 0,0 0 2 0,0 0 0 16,0 0 0-16,0 0 0 0,0 0 5 0,4 6 2 15,-1 6 0-15,1-1 0 0,-1 4 5 0,1 0 2 16,-1 0 0-16,1 2 0 0,-1 4 12 0,1-4 2 15,-1 1 1-15,1 9 0 0,-1-10-14 0,1 7-3 16,-1-4-1-16,-3 4 0 0,4-4 11 16,-4 10 2-16,4-13 1 0,-4 16 0 15,0-10-9-15,0 10-3 0,0 5 0 0,-4-3 0 0,4-3-5 0,-4 4-2 16,1-4 0-16,-1 3 0 0,1-5 3 0,-1 5 1 16,-3-6 0-16,0 4 0 0,4 2-5 0,-4-6-1 15,0 4 0-15,0 2 0 0,0 3-8 0,3-11-8 0,-3 2 9 0,3 0-9 16,1-2 0-16,-1-6 8 0,-3 2-8 0,4 1 0 15,-1-13 0-15,1 4 0 0,-1 0 0 0,1-1 0 16,-1-2 0-16,1-6 0 0,-1 0 8 0,4-6-8 16,0 0 0-16,0 12 0 0,0-12 0 0,0 0 0 15,0 0 0-15,0 0-20 0,-7 3 4 0,7-3 0 16,0 0-27-16,0 0-5 0,0 0 0 16,0 0-1-16,-4-6-37 0,1-3-7 0,3 6-2 0,-4 0-426 15,4-3-86-15</inkml:trace>
  <inkml:trace contextRef="#ctx0" brushRef="#br0" timeOffset="-206240.147">6752 12496 806 0,'0'0'17'0,"-3"3"4"0,-4-3 1 0,-4 3 2 0,4 6-24 0,0-3 0 16,0 0 0-16,0-6 0 0,0 12 73 0,0-9 11 0,0 5 1 0,3 4 1 15,-3 0-18-15,4-3-4 0,-5 3-1 0,8-7 0 16,-3 7-16-16,3-3-3 0,-4 0-1 0,4-3 0 15,0-6-2-15,-3 9 0 0,3-4 0 0,0-5 0 16,3 6-18-16,-3-6-4 0,4 6-1 0,-1 0 0 16,1 0-10-16,3-3-8 0,0 0 9 0,0 0-9 15,0-3 0-15,0 3 0 16,4 0 0-16,-1-3 0 0,5 0 0 0,-5 0 0 0,4 0 0 0,4 0 0 16,-8-3 0-16,8 3 0 0,-4-3 0 0,4 0 0 15,-1 3 19-15,1-3-3 0,-4 0 0 0,7 0 0 16,-6 0-16-16,6 0 0 0,0 3 0 0,-4-3 0 15,5 3 0-15,-5 0 0 0,1 0 8 0,3 3-8 16,-7-3 0-16,4 0 0 0,-1 3 8 0,-2 0-8 16,-1-3-12-16,0 3-7 0,-4 3-1 0,5-6 0 0,-1 3 29 15,-4-3 6-15,4 3 1 0,0-3 0 0,1-3-32 0,-5 3-5 16,4-3-2-16,0-3 0 16,-7 0-34-16,7 0-7 0,-3 0-2 0,0 0 0 15,3-5-140-15,-4 5-28 0</inkml:trace>
  <inkml:trace contextRef="#ctx0" brushRef="#br0" timeOffset="-205524.037">7535 12735 1162 0,'0'0'25'0,"0"0"6"0,-3 0 1 0,-8 0 1 0,4 0-33 0,0 0 0 0,0 0 0 0,0 0 0 16,0 0 88-16,-4 0 12 0,4 0 1 0,-3 3 1 15,-1-3-32-15,4 0-6 0,-3 5-2 0,-1-5 0 16,4 0-32-16,3 3-6 0,-3 0-2 0,-3 0 0 16,3 0-11-16,3 0-3 0,4-3 0 0,-7 6 0 15,4 0-8-15,-5 0 8 0,5 3-8 0,-1 2 8 16,1-2-8-16,3 3 0 0,0 3 0 0,0-1-11 15,0 1 11-15,0 0-10 0,3 8 10 0,-3-8-10 16,4 6 10-16,-1-1 0 0,1-2 0 0,0 2-8 16,-1-2 8-16,1 0 0 0,3-7 0 0,-4 4 0 15,1-3 0-15,-1 5 0 0,4-11 8 0,-3 3-8 16,-1-3 10-16,-3 3-2 0,4 0-8 0,-4-9 12 16,0 0-2-16,0 0-1 0,0 0 0 0,7 6 0 15,-7-6-1-15,0 0 0 0,0 0 0 0,0 0 0 0,7-3 2 0,0-3 0 16,0 0 0-16,0-3 0 0,-3 3-10 0,3-3 10 15,-4-2-10-15,4-4 10 0,-3 3-10 0,-1-3 0 16,1 1 0-16,-1 2 8 0,-3-3-8 0,4 3 0 16,-1-5 0-16,-3 5 8 15,4 0-8-15,-4 1 0 0,4-1 0 0,-4 0 0 0,3 3 0 0,-3 3 0 16,-3 0 0-16,3-5 0 0,0 5 8 0,0 0-8 0,0 6 8 16,-4-6-8-16,4 3 0 0,-4 0 0 0,-3 0 8 15,7 3-8-15,0 0 0 0,0 0 0 0,-3-3 0 16,3 3 0-16,0 0-13 15,-4 0-5-15,1-3-1 0,3 3 0 0,0 0 30 16,0 0 5-16,0 0 2 0,0 0 0 0,0 0-18 0,0 0 0 0,0 0 0 16,0 0-9-16,0 0 9 0,0 0-12 15,0 0 12-15,-4 6-12 0,4 0 12 0,0 0-10 16,4 3 10-16,-4 0-10 0,0 5 10 0,0-2 0 16,0 3 0-16,0 0-8 0,0 5 8 0,3-8 0 0,-3 5 0 0,0 1 0 15,4-3 9-15,-1 2-9 0,-3 1 12 0,4-3-12 16,-1 2 0-16,1-2 0 0,0 0-15 0,-1 2 5 15,4-2 29-15,-3-3 5 0,3 0 2 0,-4-1 0 16,8 1-26-16,-11-3 8 0,7 3-8 0,0-3 0 16,0-3 0-16,-4-4 0 0,-3-2 0 0,8 3 0 15,-8-3-36-15,0 0 1 0,10 0 0 0,1-3-549 16,-4 1-111-16</inkml:trace>
  <inkml:trace contextRef="#ctx0" brushRef="#br0" timeOffset="-204907.908">8040 12802 936 0,'0'0'20'0,"0"0"5"0,0 0 1 0,0 0 0 0,0 0-26 0,0 0 0 0,3 9 0 0,-3 0 0 16,4 3 72-16,-4-1 8 0,0-2 3 0,3 3 0 16,-3 11-4-16,0-11-1 0,4 6 0 0,-4 2 0 15,3-2-12-15,-3-3-2 0,0 2-1 0,0-2 0 16,4 0-19-16,-4-3-3 0,0-7-1 0,0-5 0 15,0 0 0-15,0 0-1 0,0 0 0 0,0 0 0 0,0 0 3 16,0 0 1-16,0 0 0 0,-4-5 0 16,1-7-23-16,3-3-4 0,-4 3 0 0,1 1-1 0,3-7-15 15,-4 6 0-15,1 0 0 0,-1-2-10 32,1 2-15-32,-1 0-3 0,-3 6-1 0,4-8 0 0,-4 8-3 0,3-3-1 0,1 6 0 0,-5-3 0 15,8 6 9-15,-3 0 1 0,3 0 1 0,-11 0 0 16,4 3-9-16,0 3-1 0,0 3-1 0,0 5 0 0,0-2 17 0,4 3 4 15,-4 6 1-15,3-1 0 0,-3 4 11 0,3-4 0 16,1 10 0-16,-4-13 0 0,0 10 20 0,7-7-1 16,-11 1 0-16,8 5 0 0,3-11 7 0,-4 6 2 15,1-7 0-15,3-2 0 0,-4 3-7 0,4-3-1 16,4-4 0-16,-4 1 0 0,3 0 0 0,1 0-1 16,-1-3 0-16,8 0 0 0,-11-1-7 0,7 1 0 0,-4-3-1 15,4 3 0-15,4-3 0 0,-4 6 0 0,7-6 0 0,-3 3 0 16,3-3-11-16,-4-3 0 0,5 6 0 0,-1-6 0 15,0-6 0-15,-4 6 0 0,4-3 0 0,1 0 0 16,-1-3 0-16,0-3 0 16,0 0-12-16,0 0 12 0,0-2-60 15,4-7-4-15,-4 0 0 0,-4 4-820 0</inkml:trace>
  <inkml:trace contextRef="#ctx0" brushRef="#br0" timeOffset="-204235.959">8336 12153 906 0,'0'0'25'0,"0"0"7"0,0 0-32 0,-3 5 0 16,-1 4 0-16,4 3 0 0,0-6 64 0,0 6 7 16,0-1 1-16,0-5 0 0,4 9 12 0,-4-3 2 15,0-1 1-15,3 7 0 0,4 0-13 0,-3 2-2 16,-1 4-1-16,1 2 0 0,3 4-16 0,0-1-3 16,0 1-1-16,0 2 0 0,0 0-4 0,0 1-1 15,0 2 0-15,4-3 0 0,-4 3-10 0,0-2-1 16,0 2-1-16,-4 3 0 0,5 0-12 0,-1-2-2 15,0 2-1-15,0 3 0 0,-4-6-7 0,1-2 0 0,3-4-1 16,-4 3 0-16,1-8-3 0,-4 2 0 0,3-5 0 16,-3 0 0-16,4-7 0 0,-4 1-8 0,0 0 12 0,3-6-4 15,-3-1-8-15,0-8 0 0,0 0 9 0,0 0-9 16,0 0 0-16,0 0 9 0,0 0-9 0,0 0 0 16,0 0 13-16,0 0-4 0,0 0-1 0,0 0 0 15,4-8-8-15,-4-1 8 0,0-9-8 0,0 6 8 16,0-5-8-16,0-4 0 0,0 9 0 0,0-14 0 15,3 8 0-15,-3 4-11 0,4-1 11 0,0-6-12 16,-1 9 12-16,-3-5-10 0,4 5 10 16,-1 0-10-16,1 4 10 0,-1-4 0 0,1 3 0 0,-1 0 0 15,1 3 0-15,-1 0-10 0,4 0 10 0,-3-5 0 16,-1 8-9-16,1-3 9 0,3 3 0 0,-4 0-9 16,5 3 9-16,-5 0-10 0,8 0 10 0,-4 3-10 15,0 3-20-15,0 0-4 0,0 5-1 0,0-5 0 16,0 6 47-16,0 0 10 0,0 6 2 0,0 2 0 15,0-8-39-15,4 11-7 0,-4-2-2 0,0 0 0 0,0-1 24 0,-3 7 0 16,3-13 0-16,-4 7 0 0,4-1 20 0,0-2 8 16,-3 0 1-16,3-4 1 0,-4 4-30 0,1-6 0 15,-4-3 0-15,3-1 0 0,1 1 0 0,3-3 0 16,-4 0 0-16,1-3 0 0,-4-3 0 0,7 0-15 16,0 0 2-16,0-3 0 15,0-3-160-15,0-3-32 0</inkml:trace>
  <inkml:trace contextRef="#ctx0" brushRef="#br0" timeOffset="-203682.154">8946 12899 1522 0,'0'0'43'0,"-3"0"10"0,-4 6-42 0,3-3-11 0,4-3 0 0,-3 9 0 15,3-9 23-15,-4 6 2 0,4-6 1 0,-3 9 0 16,3-9 16-16,-4 8 3 0,4-8 1 0,0 9 0 16,0-9 8-16,-3 6 2 0,3 0 0 0,0-6 0 15,0 6-32-15,3 6-7 0,1-7-1 0,-1 4 0 16,1-6-16-16,3 3-9 0,0 3 1 0,0-3 0 0,0 0 21 16,0 0 5-16,4-6 1 0,-4 3 0 0,3-1-31 0,1 1-5 15,-1-3-2-15,-2 0 0 0,2-3 42 0,1 3 8 16,-4-2 1-16,3-1 1 0,1-3-16 15,-4 0-3-15,4 0-1 0,-4 6 0 0,3-12 4 16,-3 3 1-16,0 3 0 0,0-5 0 16,0 5-18-16,-3-6 0 0,-1 0 0 0,1 4 0 0,0-4 0 0,-4 3 0 15,0 0 0-15,0 3 0 0,0 0 0 16,0 0 0-16,0 6 0 0,-4-11 0 16,0 5 0-16,-3 0 0 0,4 0 0 0,-4 3 0 0,0 0 0 0,0 0 0 15,-4 3 0-15,1 0 0 0,2 3 0 0,-2 0 0 16,-1 3-13-16,-3 0 5 0,4 0 0 0,-1 8 0 15,0-2 0-15,1 0 0 0,-1 0 8 0,4 5-13 16,-3 4 5-16,3-9 8 0,0 8-10 0,3-2 10 0,1 0 0 0,-1-4-9 16,0 4 9-16,4 0 0 0,0-4-9 0,0 1 9 15,0 0 0-15,4 2 0 0,-4-5-9 0,7-6 9 16,0 6 0-16,0-1 0 0,4-2 0 0,3-3 0 16,-4 6 0-16,5 0 0 0,2-6 0 0,4-1 0 15,-3 1-33 1,7 0 0-16,-4 0 0 0,4-3 0 0,-1 0 51 0,4 6 10 0,-3-9 3 0,0 0 0 15,0 6-31-15,-1-6 0 0,1-6-11 0,-4 6 11 32,0-9-160-32,-3 3-25 0,0 0-5 0</inkml:trace>
  <inkml:trace contextRef="#ctx0" brushRef="#br0" timeOffset="-202422.059">7317 12523 774 0,'0'0'16'0,"0"0"4"0,0 0 1 0,0 0 2 0,0 6-23 0,0-6 0 0,0 0 0 0,0 0 0 0,0 0 63 0,0 0 8 16,0 0 1-16,-4 6 1 15,4-6-1-15,-3 3-1 0,3-3 0 0,0 0 0 16,0 0-23-16,0 0-5 0,0 0-1 0,0 0 0 0,0 0-16 0,0 0-3 16,0 0-1-16,0 0 0 0,0 0-22 0,0 0 0 15,7 6-12-15,-4-6 4 0,4 2 41 0,0-2 9 16,0 0 2-16,-3 0 0 0,3-2-22 0,0-4-4 16,-4 3-1-16,5-3 0 0,-1 0-17 0,-4-6 8 15,4-3-8-15,-3 7 0 0,6-1 36 0,-3-3 1 16,-3-11 0-16,3 5 0 0,0-3-21 0,0 10-4 15,0-7 0-15,-3-3-1 0,3 4-11 16,-4 5 10-16,1-6-10 0,-4 7 10 16,7 2-10-16,-4 3 0 0,-3-6 0 0,0 6 8 0,0 6-8 0,0 0 0 15,0 0 0-15,0 0 0 0,0 0 0 0,0 0 0 0,0 0 0 16,0 0 0-16,7 6 0 0,-7-6 0 16,4 12 0-16,-4-6 0 0,3 6 0 0,1-4 0 15,-4-8 0-15,0 12 0 0,0 0 0 0,3-6 0 0,-3-6 0 0,0 0 0 16,0 11 0-16,4-8 0 0,-4-3 0 0,4 6 0 15,-4 3 0-15,0-9 8 0,3 6-8 0,-3-6 0 16,4 6 0-16,-4-6 8 0,7 3-8 0,-4 3 0 16,1 0 0-16,-1-1 0 0,-3-5 0 0,7 12 0 15,-3-6 0-15,-1 3 0 0,-3-9 0 0,4 6 0 16,-1 3 0-16,4-1 8 0,-3 10-8 0,-1-9 0 16,5 0 0-16,-5 0 0 0,1 5 0 0,3 1 0 15,-7-3 0-15,3-3 8 0,4 5-8 0,-3-5 0 0,-1-3 0 0,1 6 0 16,-1-6 0-16,-3-6 0 0,0 0 0 0,0 0-12 15,0 0 4-15,0 0 8 16,0 0-52-16,0 0-2 0,14 5-1 0,-14-5 0 16,11 0-7-16,3 9-2 0,-14-9 0 15,14 3-640-15</inkml:trace>
  <inkml:trace contextRef="#ctx0" brushRef="#br0" timeOffset="-200420.866">4791 12258 820 0,'0'0'18'0,"0"0"4"0,0 0 1 0,0 0 0 0,0 0-23 0,0 0 0 0,0 0 0 0,0 0 0 15,0 0 52-15,0 0 7 0,0 0 1 0,0 0 0 16,0 6-11-16,3 6-1 0,1-6-1 0,-4 3 0 15,0 2-24-15,3 1-5 0,-3 6-1 0,-3-6 0 16,3 11 17-16,0-2 3 0,0-4 1 0,-4 10 0 16,1-4-10-16,3 1-1 0,0-1-1 0,0 4 0 0,0-10 9 0,-4 7 1 15,4-3 1-15,-3 2 0 0,3-2-10 0,-4 2-3 16,4-2 0-16,-3 2 0 0,3-2-16 0,-4 2-8 16,4 1 0-16,-3-4 8 0,-5 1-8 0,5 0 0 15,-1-1 0-15,1-2 0 0,-1 5 53 16,1-2 9-16,-1 2 2 0,1-5 0 0,3 0-52 0,-4 5-12 15,1-2 0-15,-1-6 0 0,1-4 0 16,-1-5 0-16,4 0 0 0,-3 0-10 16,3-6 10-16,-4 3 0 0,1-3 8 0,-1 0-8 0,1-3 13 0,3 0-1 15,-4-3-1-15,0 0 0 0,4-3-11 0,0 1-14 16,0-4 3-16,0 0 1 0,0-3 1 0,0-2 0 16,0-1 0-16,0-2 0 0,8-4 9 0,-5 6 0 15,1-11 0-15,-1 8 0 0,1-5 0 0,-1 5-8 0,1 1 8 0,-1-7 0 16,4 1 0-16,-3 5 12 0,-1-5 0 0,1 2-1 15,-1-2-11-15,-3 5-16 0,4 1 4 0,-1-7 1 16,-3 4 11-16,4 5 16 0,-4-5-4 0,0 5-1 16,0-3-11-16,0 4-12 0,3 2 2 0,-3-3 1 15,0 7 9-15,0-4 12 0,0 3-2 0,0-3-1 16,0 7-9-16,0 2-12 0,8-6 2 0,-8-3 1 16,0 6 9-16,3 1 12 0,-3 2-2 0,0 0-1 15,4-6-17-15,-1 6-4 0,-3 0-1 0,0 3 0 16,0 3 13-16,0 0 0 0,0 0-10 0,0 0 10 15,0 0-10-15,0 0 10 0,0 0-13 0,0 0 5 16,11 9 24-16,-8 9 6 0,4-9 1 0,0 5 0 16,0 7-23-16,0-3 0 0,1 8 0 0,-5 3 0 15,1 4-17-15,-1-10-8 16,1 4-2-16,3-7 0 0,0 7 27 0,0-10 0 0,0 7 0 0,3-3 0 16,1 5 0-16,-4 3 0 0,4-5 9 0,-4 2-9 15,-4-8 15-15,1 0-4 0,3 2-1 0,0-2 0 0,-4-6 1 0,4-1 0 16,1-2 0-16,-1 0 0 0,0-3-11 0,0-3 0 15,-7-3 0-15,10 0-11 0,-3 0 11 0,-7 0 0 16,7-3 0-16,4-3 8 0,0-3-8 0,-4 0 0 16,3-2 0-16,-6-1 8 0,-1-3-8 0,4-2 0 0,-3-1 0 15,3 6-8-15,0-11 8 0,0 5-12 0,0-8 12 0,0 2-12 16,0-2 12-16,0 2 11 0,0 1-3 0,0 2 0 16,0-6-8-16,0 7 0 0,4-1 0 0,-4-2 0 15,-3 5 0-15,3-2-11 0,-4-1 3 16,1 3 0-16,3 7 8 0,-4-7 0 0,1 3 0 15,-1 4 0-15,1-1 9 0,-1 0-9 16,1 0 12-16,-1 3-12 0,1 1 0 0,0 2 0 16,-1-3 0-16,-3 3 0 0,4 0 0 0,-4 6 0 15,0 0 0-15,3-6-12 0,1 0 12 0,-1 1 0 0,1-7-10 0,3 6 10 16,-7 6 0-16,0 0-9 0,0 0 9 0,7-3 0 16,-7 3-14-16,0 0 4 0,7 0 1 0,-7 0 0 15,10 0 24-15,1 6 5 0,-4 0 0 0,0 3 1 16,-3 2-39-16,-4 1-8 0,3 0-2 15,-3 2 0-15,4 10 45 0,-1-6 9 0,1-1 2 0,-4 10 0 16,3-10-38-16,1 10-7 0,-1-4-2 0,1 4 0 0,-1 2 19 0,-3-5 12 16,4 8-1-16,-1-3-1 0,1 10-1 0,-4-7 0 15,4 3 0-15,-1-8 0 0,1 8-9 0,-4-11 0 16,0 8 0-16,3-6 0 0,1 4 0 0,-1-4 0 16,1-2 0-16,-1-1 0 0,1-5 0 0,-1 0 0 15,1-4 0-15,-1-2 0 0,-3-3 0 0,4 3 0 16,-4-12 0-16,0 0 0 0,0 0 17 0,0 0 2 15,0 0 0-15,0 0 0 0,0 0-31 16,0 0-5-16,0 0-2 0,0 0 0 16,0 0-29-16,0 0-5 0,7-3-2 0,0-6-492 15,0 6-98-15</inkml:trace>
  <inkml:trace contextRef="#ctx0" brushRef="#br0" timeOffset="-199787.119">5824 12670 1051 0,'0'0'23'0,"0"0"5"0,0 0 0 0,-3-3 2 0,-1-6-30 0,1 3 0 0,-1 0 0 0,1 1 0 16,3 5 54-16,-7-6 5 0,3 3 1 0,-3 0 0 16,4 0 40-16,-5 3 8 0,1 0 1 0,-3 3 1 15,3 0-50-15,0 0-11 0,-4 3-1 0,1 5-1 0,3-5-10 0,-1 6-1 16,-2-3-1-16,3 0 0 16,-4 5-35-16,4-2-16 0,-3-3 2 0,6 3 0 15,-3 5 14-15,0 1 0 0,-7-6 9 0,3 11-9 0,4-2 8 0,4-4-8 16,-4-5 0-16,3 6 9 0,1 2-9 0,-1-5 10 15,1 0-10-15,3-1 10 0,0-2-10 0,0 6 0 16,0-12 0-16,3 5 8 0,1-2-8 0,-4-9 0 16,7 3 0-16,-7-3 0 0,10 3 0 0,-10-3 0 15,11 0 0-15,-1-3 8 0,5 0-8 0,-5-3 0 0,-3-2 0 0,4-4 0 16,-4 0 8-16,3 0-8 16,1-5 0-16,0 2 8 0,-1-3-8 0,-3-2-9 15,0-1 9-15,4 1-13 0,-4-1 13 16,3 3 12-16,1 1-3 0,-4-4 0 0,-7 1-9 0,4 5-14 0,3 3 3 15,-7-8 1-15,3 8 2 0,-3-3 0 16,0 6 0-16,0-2 0 0,0-1 8 0,0 6-8 16,0 0 8-16,0 0-8 0,-3 3 8 0,3 3 0 15,-4-3 0-15,4 3 0 0,-3 0 0 0,3 0 8 16,-4 3-8-16,4 0 0 0,0 3 12 0,0-3-3 0,0 6 0 0,-3 3 0 16,3-1-9-16,0 1-12 0,0 0 2 0,0 3 1 15,0 2 9-15,0-5 12 0,0 0-2 0,0 5-1 16,3-2-9-16,-3 3 0 0,4 5 0 0,-1-2 0 15,4 5 0-15,-3-5 0 0,3 5 0 0,7-2 0 16,-4 2 0-16,5-2 0 0,-1-1 0 0,0-2 0 0,3-1-14 16,-2-5-5-16,-5-3-1 0,8 8-548 15,3-14-109-15</inkml:trace>
  <inkml:trace contextRef="#ctx0" brushRef="#br0" timeOffset="-198218.021">10354 12790 781 0,'0'0'16'0,"0"0"4"0,0 0 1 0,0 0 3 0,-4-5-24 0,-3 2 0 15,0-3 0-15,7 6 0 0,-3 0 61 0,3 0 8 16,0 0 2-16,-7 0 0 0,7 0 21 0,0 0 4 16,0 0 0-16,-4 0 1 0,4 0-30 0,-7 0-7 15,0 0 0-15,0 0-1 0,7 0-11 0,0 0-3 0,0 0 0 0,-7 6 0 16,0-3-12-16,3 2-2 0,-3 1-1 15,4 0 0-15,-1 3-13 0,-3 0-2 0,4 3-1 0,-1 5 0 16,4-2-14-16,-3 8 11 0,6-2-11 0,-3 6 10 16,0-1-1-16,4-3 0 0,-1 10 0 0,1-4 0 15,3 4 1-15,-4-4 0 0,1 9 0 16,-1 0 0-16,1 1-10 0,0 2 12 0,-1-9-12 0,1-2 12 16,-4 5-4-16,0-3-8 0,0 3 12 0,3-2-4 15,-6 2 3-15,-1-3 0 0,1-5 0 16,-1 2 0-16,-3-5-11 0,3-4 0 15,-3 4 0-15,0-9 0 0,0-4 9 0,0 7-9 0,0-12 10 0,0 6-10 16,4-9 15-16,-4-1-3 0,7-2-1 0,-8 3 0 16,1 0 5-16,0 3 0 0,7-6 1 0,-7 3 0 15,4-3-17-15,-4-3 0 0,0-3-13 0,0 3 5 16,3 0 8-16,-3-2 0 0,0-7 0 0,0 6 0 16,3-12 0-16,-3 7 0 0,4-4 0 0,-4-9 0 15,7 7 0-15,-4-4 0 0,-3-5 0 0,4-4 0 0,-1 7 0 16,1-15 0-16,3 5 0 0,3 1 0 0,-3-3 0 0,4-1 0 15,-1 7 0-15,-3 2 0 0,4-2 0 0,-1 6 0 16,1-4 0-16,-4 1 0 0,3 2 0 0,4-5 0 16,-3 5 0-16,6-8 0 0,-3 2 0 0,1 4 0 15,2-1 0-15,-3 4 0 0,4 2 0 0,-4-2 0 16,3 5 0-16,-3-5 0 0,8 8 0 0,-5-3 0 16,1 1 0-16,-1 2 0 0,1 3 0 0,-1 3 0 15,-2 1 0-15,-1 2 0 16,0 6 0-16,0-6 0 0,0 6 0 0,0 6 0 0,0-6-12 15,0 0 2-15,3 0 1 0,-2 6 0 0,-1-3 9 0,0 8-10 16,0-5 10-16,0 3-10 0,0 0 10 0,-4 3 0 16,4-1 0-16,0-5 0 0,1 3 0 0,2 3 0 15,1 5 0-15,-4 1 0 0,3-6 0 0,-3 6 0 0,8 2 0 0,-8-5-8 16,3 2 8-16,-3 1 0 0,0-6 0 0,0 8 0 16,4-2 0-16,-4 6 0 0,-4-13 0 0,1 1 0 15,0 6 8-15,-4-7-8 0,0 4 8 0,-4-9-8 16,4 9 0-16,-4-6 0 15,1-1 0-15,-4-2 0 0,3 0 0 0,-3 0-15 16,-3-6 4-16,-4 0 1 0,0 0-7 0,-4-6-2 0,0 3 0 0,1-3 0 16,-1-5-19-16,-3-4-4 15,0 6-1-15,-4-3 0 0,4 3 4 0,0-2 1 16,-1-4 0-16,1 6 0 0,0 3 18 0,3-5 4 0,1-7 1 0,-1 9 0 0,8 3-1 16,-1 3 0-16,0-3 0 0,4 6 0 15,4 0-18-15,-1 6-4 16,-3-3-1-16,7 3 0 0,0 0-122 15,0 3-25-15</inkml:trace>
  <inkml:trace contextRef="#ctx0" brushRef="#br0" timeOffset="-197674.28">10696 12805 1314 0,'-3'12'37'0,"3"-3"8"0,-4 8-36 0,1-8-9 15,3 3 0-15,-4 3 0 0,4 5 53 0,0-2 9 0,0 2 2 0,0 4 0 16,4-6 0-16,-1-1 0 15,1 4 0-15,3-4 0 0,-4 1-52 0,1-6-12 0,3 8 0 0,-4-8 0 16,4 0 19-16,-3 3 1 0,3-4 0 0,-3 7 0 16,-1-12-8-16,1 6-2 0,-4-12 0 0,0 0 0 15,3 6-1-15,-3-6 0 0,0 0 0 0,0 0 0 16,0 0 7-16,0 0 0 0,0 0 1 0,0 0 0 16,0 0 2-16,0-9 0 0,-3-6 0 0,-1 3 0 15,1-2-31-15,-1-4-5 0,1 0-2 0,-5-11 0 16,1 8 5-16,0-2 1 0,0-1 0 0,0-2 0 0,0 2 13 15,4 1 0-15,-4 2 0 0,3 1-9 0,-3 2 9 0,3 3 0 16,1 1 0-16,-1-1-8 0,1 3 8 0,-4-3 0 16,10 1 0-16,-3 2-8 0,-3 6 8 0,3 0 0 15,0 3 0-15,0 0 0 16,0 3-34-16,0 0-2 0,0 0 0 0,0 0 0 0,0 0 36 16,0 0 0-16,0 0 0 0,14 3 0 15,-14-3 0-15,14 0 8 0,-3 3 0 0,3 0 1 0,0 0-21 0,4 3-5 16,-4 0-1-16,3 0 0 15,1-6-7-15,0 6-2 0,-1 5 0 0,4-5 0 16,-3-3-10-16,0 3-3 0,-1 3 0 0,1-6 0 16,-4 3-24-16,-3 0-6 0,3-6-1 0,-14 0 0 0</inkml:trace>
  <inkml:trace contextRef="#ctx0" brushRef="#br0" timeOffset="-197102.335">11081 12793 1170 0,'-11'12'25'0,"11"-12"6"0,-10 0 1 0,3 3 1 0,-4 6-33 0,0 0 0 0,1-3 0 0,-4 5 0 0,7-2 80 16,-4 0 8-16,4 0 3 16,-4 0 0-1,4 5-27-15,0-8-6 0,4 0-1 0,-1 3 0 0,1 0-40 0,3 3-8 0,0-12-1 0,0 0-8 0,-4 5 0 0,4-5 0 31,0 0 0-31,0 0 0 0,0 0 36 0,4 9 0 0,3 3 0 0,-4-3 0 16,-3-9-24-16,7 9-4 0,0-4 0 0,0-2-8 16,-7-3 9-16,11 3-9 0,0-3 0 0,-1 0 9 15,1-3-9-15,-1 3 0 0,1 0 0 0,0-3 8 0,-1 3-8 0,1-2 0 16,-1-1 0-16,4-3 8 0,-3 0-8 0,-4 6 0 16,0-6 0-16,0 0 0 0,0-6 0 0,0 6 0 15,-3-5 0-15,-1 5 0 0,1-6 0 0,-1 3-9 16,-3 3 9-16,0 0-13 15,0-2-24-15,0 2-5 0,-3-3-1 0,-1 3 0 0,1 0 31 16,-1 0 12-16,1 3-11 0,-4-2 11 0,0-1-20 0,0 0 3 0,-4-3 0 16,4 3 0-16,-4 0 17 0,1 0-12 15,-1 3 12-15,1-3-10 0,-1 1 10 0,0 2 0 16,-3 3 0-16,4 0 0 0,-1 3 0 0,1 2 0 16,3-2 8-16,-4 3-8 0,4 0 0 0,3 6 0 15,-3 3 0-15,4 2 0 0,-1-2 0 0,1 8 0 16,-1-5 0-16,1-3 0 0,-1 5 12 0,1 1-1 0,3 0-1 0,-4-1 0 15,4 7 2-15,0-13 1 16,4 1 0-16,-1 6 0 0,1-7-13 0,-1 1 0 16,4 3 0-16,0-4 0 0,4 1 0 0,-1-3 0 0,1-3 0 0,0-1 0 15,-1-2 0-15,1 0 0 0,-1 0 0 0,4-6 0 16,1 6 0-16,-5-6 0 0,1 0 0 0,-1-6 0 16,1 0 0-16,-1-3 0 0,5 1 0 0,-5-1 0 15,4-3-140-15,-3 0-30 0,-1 0-6 0</inkml:trace>
  <inkml:trace contextRef="#ctx0" brushRef="#br0" timeOffset="-196832.054">11190 12614 1267 0,'0'0'28'0,"-3"6"5"0,3-6 2 0,0 9 1 0,-4-3-36 0,4-6 0 0,0 0 0 0,0 0 0 15,0 0 58-15,0 0 5 16,0 0 1-16,0 0 0 0,4 6 4 0,-4-6 2 0,0 0 0 0,0 0 0 16,7 5-49-16,0-5-9 0,0-5-3 0,3 5 0 15,1 0-9-15,0-6 0 0,3 3 0 0,-4 0 0 16,4 0 0-16,0-3-14 0,1 0 2 0,-5 0-510 15,4 0-102-15</inkml:trace>
  <inkml:trace contextRef="#ctx0" brushRef="#br0" timeOffset="-196267.903">12061 12214 832 0,'-14'-6'24'0,"7"1"4"0,0-1-28 0,-3 0 0 0,-1 3 0 0,-7-6 0 16,4 0 109-16,-7 3 16 0,4 0 3 0,-5 6 1 16,1-5-75-16,0-1-15 0,0 0-3 0,-4 6-1 15,8 0-5-15,-1 0-1 0,0 0 0 0,1 6 0 16,3 5 7-16,3-5 0 0,0 9 1 15,-3 0 0-15,7 5-10 0,-3-5-3 16,3 3 0-16,-1 5 0 0,5 1 5 0,-1 2 1 0,1 3 0 0,-1-2 0 16,4 2-9-16,-3 1-1 0,3 8-1 0,3-9 0 15,-3 4 2-15,4-1 1 0,-8 3 0 0,4-2 0 16,4 2-2-16,-1 3-1 0,1 0 0 0,-4 1 0 16,3 8-9-16,1-6-2 0,0 0 0 0,-1 6 0 15,1-15-8-15,-1 7 10 0,4 2-10 0,-3-3 10 16,-4 3-10-16,3-3 10 0,-3 1-10 0,4-4 10 0,-4-12-10 15,3 1 0-15,-3-4 0 16,0-2 0-16,0 0 0 0,0-4 0 0,0-2 0 0,0 3 0 0,0-9-16 16,0 3-6-16,0-4-1 15,0-5 0-15,0 0-29 0,0 0-7 0,0 0-1 0,0 0 0 16,7-5-41-16,-7-4-9 0,4 0-2 0</inkml:trace>
  <inkml:trace contextRef="#ctx0" brushRef="#br0" timeOffset="-195984.636">11476 12955 1074 0,'0'0'30'0,"0"0"8"0,0 0-30 0,0 0-8 16,0 0 0-16,0 0 0 0,0 0 52 0,0 0 10 0,0 0 2 0,3 6 0 15,1-6 0-15,3 6 0 0,4-3 0 0,-4 0 0 16,3-3-8-16,1 6 0 0,-1-3-1 0,8-1 0 16,3 1-37-16,0 3-7 0,-3-3-2 0,0-3 0 15,-1 0 17-15,-3 0 3 0,4 0 1 0,0 0 0 16,-1 0-21-16,-3-3-9 0,4-3 8 0,-4 3-8 16,0 1-19-16,0-1-9 0,0 3-1 15,-3 0-501-15,3 0-100 16</inkml:trace>
  <inkml:trace contextRef="#ctx0" brushRef="#br0" timeOffset="-195436.649">11970 12979 1074 0,'0'0'30'16,"0"0"8"-16,0 0-30 0,-4 5-8 0,1 1 0 0,-1 3 0 0,4 3 39 0,0-12 6 0,0 0 2 0,4 6 0 15,-4 6 27-15,3-7 6 0,1 7 0 0,3-3 1 16,0 0-40 0,0 6-8-16,4-10-1 0,-1 1-1 0,1 3 1 0,3-3 1 0,-7-3 0 0,3 0 0 15,5 0-8-15,-5 3-1 16,1-6-1-16,-1 0 0 15,-3-6-6-15,-7 6-1 0,11 0 0 0,-4-3 0 0,-7 3-5 0,7-3-2 16,-7 3 0-16,7-9 0 0,0 0 1 0,-3 3 0 16,-4-5 0-16,3-4 0 0,-3 6-10 0,0-3 0 0,0 4 0 0,0-10 0 15,-3 9-18-15,3 0 1 16,-4-2 0-16,4-1 0 0,-3 3-18 16,-1-3-3-16,-3 3-1 0,0 1 0 0,0-1 39 0,0 3 0 0,0 0 0 0,-4 3 0 15,8 3 0-15,-4 0 0 0,-4 0 0 0,4 6 0 16,0 0 0-16,0 6 0 0,0-1 0 0,0 7 0 15,0 0-22-15,0-1 3 0,3 4 1 0,1 2 0 16,-4 1 29-16,3 2 5 0,1-2 2 0,-1 8 0 16,0-8-18-16,4 2 0 0,0 7 0 0,0 2 0 0,0-12 0 15,0 7 0-15,4-4 0 0,-4-2 0 0,4 2 0 16,-1-2 0-16,1-10 0 0,-1 10 0 0,1-12 38 16,-1 2 4-16,4-5 1 0,0 3 0 15,0 3-27-15,4-10-4 0,-1 1-2 0,1-6 0 16,0 3 0-16,3-3 0 0,0-3 0 0,3 3 0 15,1-6-18-15,-4 1-4 0,4-7-1 0,0 3 0 16,3 0-107-16,-7 0-22 0,0-2-4 0</inkml:trace>
  <inkml:trace contextRef="#ctx0" brushRef="#br0" timeOffset="-195074.949">12178 12843 1036 0,'0'0'23'0,"0"0"5"0,0 0 0 0,0 0 1 0,0 0-29 0,0 0 0 0,0 0 0 0,0 0 0 16,0 0 57-16,0 0 6 0,0 0 1 0,0 0 0 15,0 0 0-15,0 0 0 0,0 0 0 0,0 0 0 16,0 0-52-16,0 0-12 0,0 0 0 0,0 0 0 0,7-5 0 0,0-1 0 16,0 6 0-16,0-6 0 0,4 0 22 0,-4 6 2 15,7-3 0-15,-4 3 0 0,8-3-24 0,-4 0 0 16,0 0 0-16,0-3 0 15,4 3-29-15,0-6-11 0,-4 1-1 0,3 2-621 0</inkml:trace>
  <inkml:trace contextRef="#ctx0" brushRef="#br0" timeOffset="-194293.318">12524 13067 1145 0,'0'0'24'0,"-4"12"-24"0,1-7 0 15,3-5 0-15,0 6 52 0,-4 0 4 16,1 0 2-16,3 0 0 0,-4 0 5 0,4 6 1 16,0-7 0-16,-4 4 0 0,4 3 0 0,0-6 0 0,4 6 0 0,0-3 0 15,-1-1-26-15,1 7-5 0,3-3-1 0,-4 3 0 16,1-4-16-16,3 4-4 0,0 0-1 0,-4-1 0 15,1 1-3-15,-1 3-8 0,1-4 12 0,3-2-4 16,-4 6-8-16,1-6 10 0,0 2-10 0,-1-8 10 16,1 0-10-16,-4 0 0 15,0-6 0-15,0 0 0 0,0 0 10 0,3 0-10 0,1-12 12 0,-1 6-12 32,1-6 11-32,-1 1-11 0,-3-4 10 0,4 3-10 0,-1-8-13 0,-3-1-9 0,4 1-2 15,-4-7 0 1,0 7 9-16,0-7 2 0,0 4 0 0,0-1 0 0,0 9 13 0,0-5 0 0,-4-4 0 0,1 7 0 15,-1-7 0-15,1 3 0 0,-1 4 0 0,1-4 0 16,-1 7 0-16,1-1 0 0,3 9 0 0,-4 0 0 16,4-6 8-16,0 6-8 15,-3 4 9-15,3 2-9 0,0 0 28 0,0 0-1 0,0 0 0 0,0 0 0 16,0 0-42-16,0 0-8 0,0 0-1 0,0 0-1 16,7-3 14-16,0 3 11 0,3 3-13 0,1 2 5 0,3-2 8 0,4 3 0 15,-1 6-9-15,1-6 9 0,-1-3 0 0,-2 6 0 16,2-1 0-16,1-2 0 0,-4 3-10 0,0 0 10 15,0-9-13-15,0 6 5 16,-3 0-30-16,-1 0-6 0,5-1 0 16,-5 1-1-16,1-3-131 0,-4 0-27 15,14 0-5-15,-10 3 0 0</inkml:trace>
  <inkml:trace contextRef="#ctx0" brushRef="#br0" timeOffset="-193722.795">12996 13096 1249 0,'0'0'27'0,"0"0"5"0,-3 3 2 0,-1 6 2 0,1-3-28 0,3-6-8 0,0 0 0 0,0 0 0 16,0 9 56-16,0-1 11 0,0 1 1 0,0-3 1 16,0-6-13-16,3 6-2 0,-3-6-1 0,7 3 0 15,0 0-33-15,0 0-8 0,1 6 0 0,-1-6-1 0,3 3 17 16,-3-4 3-16,4-2 1 0,-1 3 0 0,1-3-19 0,0 0-3 16,-1 0-1-1,1 0 0-15,-4 0-9 0,3 0 10 16,-3-5-10-16,0 2 10 0,4-3-10 0,-4-3 8 0,0 0-8 0,0-3 8 15,0 3-20-15,-3-2-5 0,3-1-1 0,-4 0 0 16,1 6-15-16,-4-5-3 0,3-7-1 0,-3 9 0 16,0 0-20-16,0-2-4 0,-3 2-1 0,-1-3 0 15,1 3 5-15,-4 0 1 0,3 0 0 0,-6 4 0 0,3-7 40 0,-4 6 16 16,0 0-11-16,4 6 11 0,-3-6 0 0,-4 6 0 16,0 0 0-16,3 6 0 0,-3-6 0 0,0 6 0 0,0 0 0 15,3 11 0-15,-3-5 43 0,3 3 14 0,4 6 3 16,0-1 1-16,-3 7-23 0,3-10-5 15,3 7-1-15,1 2 0 0,3-5 6 0,0 2 1 0,0 1 0 0,3-1 0 16,-3 4-39-16,4-7 0 16,3 4 0-16,0-1 0 0,0-5 0 0,-4 3 0 15,4-4 0-15,4-11 0 0,0 6 0 16,-1-3 0-16,-3 0 0 0,4-1 0 0,-1-2 24 0,1-3 9 16,0-3 3-16,-1 0 0 0,1 0-27 0,3 0-9 0,-4 0 0 0,1-6 9 15,3 0-33 1,-3-5-8-16,-1-1 0 0,4 0-502 0,-3-3-100 0</inkml:trace>
  <inkml:trace contextRef="#ctx0" brushRef="#br0" timeOffset="-193350.892">13208 12832 900 0,'0'0'20'0,"0"0"4"0,0 0 0 0,0 0 1 0,0 0-25 0,0 0 0 0,0 0 0 0,0 0 0 16,0 0 112-16,0 0 16 15,0 0 4-15,0 0 1 0,0 0-37 0,0 0-8 16,0 0-2-16,0 0 0 0,0 0-25 0,0-6-5 16,4 0 0-16,3 3-1 0,-4-3-31 0,1 0-7 15,3 0-1-15,0-3 0 0,-4 1-16 0,4 2 0 16,0 0 8-16,0-6-8 0,1 9 0 0,-1-3 0 0,0 0 0 0,3-5-9 31,1 5-27-31,-1 0-4 0,-3 0-2 0,4 0 0 0,0 0-82 16,3-5-16-16,-4 2-3 0</inkml:trace>
  <inkml:trace contextRef="#ctx0" brushRef="#br0" timeOffset="-192519.02">13497 13037 1267 0,'0'0'28'0,"0"0"5"0,0 0 2 0,0 0 1 0,0 9-36 0,-3 0 0 0,3-3 0 0,0 0 0 16,0 6 56-16,0-7 5 15,0 1 1-15,0 0 0 0,0 3-18 0,0-3-4 16,0-6-1-16,3 9 0 0,1-3-10 0,-4-6-1 0,3 3-1 0,-3-3 0 16,7 2 9-16,0 1 1 0,1-3 1 0,-1 6 0 15,0-6-13-15,3 0-2 16,-3 0-1-16,4 0 0 0,-4 0-7 0,3-6-2 0,1 3 0 0,-4-2 0 0,4-1-5 16,-4-3 0-1,0 3-8-15,0 0 12 0,0 0-4 0,-4 3 0 0,1-3-8 0,-1-5 12 0,1 2-12 0,-4 0 0 16,4 0 0-16,-4 0 0 15,0 1-16-15,-4-4-10 0,4 6-2 0,0-6 0 16,-4 6-22-16,4-3-5 0,-3-2-1 0,-4 5 0 16,3 0-8-16,-3 0-3 0,0 0 0 0,0-3 0 0,-3 4 53 15,-1 2 14-15,4-3 0 0,-4 3 0 0,1 3 0 0,-1-3 0 16,1 3 0-16,-4 0 0 0,3 3 0 0,0 0 0 16,4 6 0-16,-3-1 0 0,3 4 30 0,-4-6 11 15,4 3 3-15,4 5 0 0,-5-2-27 0,5 9-5 16,-1-6 0-16,1 2-1 0,-1-2-3 0,1 11-8 15,3-11 12-15,0 6-4 0,0-7 1 0,0 4 0 16,3 3 0-16,1-4 0 0,-1 4-9 0,1-4-9 0,3 4 9 0,-3 0-13 16,3-4 36-16,0 1 7 0,0-3 2 0,3 2 0 15,1 1-20-15,-1-4-4 0,-2 4-8 0,-1 3 12 16,0-7-12-16,0-2 0 0,3 3 8 0,1-3-8 16,-1-9 8-16,1 2-8 15,0-2 11-15,-1 3-11 0,4 0-12 0,-3 0-10 0,-1 0-2 0,5-3 0 16,-5-3-20-1,1-3-5-15,-1-3-1 0,4-3 0 0,-3 6-87 16,0-3-18-16</inkml:trace>
  <inkml:trace contextRef="#ctx0" brushRef="#br0" timeOffset="-181970.798">5221 14257 115 0,'0'0'0'0,"0"0"0"0,0 0 0 0,-10 0 10 0,2-5-10 0,-2 2 0 0,3-3 0 0,-4 0 0 16,1 3 66-16,3 0 11 15,-4 0 3-15,-3 0 0 0,3-3-30 0,1 3-6 0,-4 3 0 0,3 0-1 16,-3-3 3-16,3 0 1 15,1 0 0-15,-1 3 0 0,8 0-14 0,-8 0-2 0,4 0-1 0,-7 0 0 16,7 0-30-16,0-5 0 0,0 5-13 0,0 0 4 16,0-6 9-16,0 6 0 0,3 0 0 0,-3 0 0 15,0-6 0-15,3 6 0 0,-3 0 0 0,4-3 0 16,-4 3 0-16,7 0 0 0,-4-3 0 0,1 3 0 16,-1-3 0-16,1 0 0 0,-1 0 0 0,-3 0 0 15,4 0 0-15,-1 0 0 0,-3-3 0 0,3 3 0 16,1-5 0-16,-1 5 0 0,1-3 0 0,-1 6-8 15,4 0 8-15,-3-6 0 0,3-3 0 0,0 6 0 16,0 3 0-16,0 0-13 0,0 0 1 0,0 0 1 16,0 0 37-16,0 0 7 0,0 0 2 0,0 0 0 0,0 0 4 15,0 0 1-15,-7-3 0 0,7 3 0 0,0 0 18 16,-4 0 4-16,4 0 1 0,0 0 0 16,0 0-50-16,-7 0-13 0,7 0 0 0,0 0 0 15,0 0 44-15,0 0 3 0,0 0 1 0,-3 6 0 16,3-6-29-16,0 0-6 0,-4 15-1 0,4-9 0 0,0 5 1 0,0-2 0 15,0 0 0-15,4 6 0 0,-4 5-13 0,0 1-12 16,3 5 3-16,-3-2 0 0,4 8 29 0,-1 4 7 16,-3-4 1-16,4 0 0 0,-1 4-20 0,1-1-8 15,-1-3 0-15,1 6 8 16,-4-2-31-16,0-1-6 0,0 0-2 0,0 6 0 0,-4 1 53 16,1-4 10-16,-4 6 3 0,3-6 0 0,1-6-5 0,-4 4-1 0,3-4 0 15,-3-6 0-15,4 1-29 0,-5-9 0 0,5 2 0 0,-1-8 0 16,1 0 0-16,3-9 0 0,0-3 0 0,0 0 0 15,0 0 0-15,0 0 0 0,-7-9 0 16,0 3 0-16,3-9 0 0,1-2 0 16,3-1 0-16,0-3 0 0,0-2 0 0,0-1 0 0,0-8 0 0,3 3 0 15,1-7 0-15,3 10 0 16,-4-9 0-16,1 2 0 0,3 4 0 0,-4 2 0 16,5 1 0-16,-5-4 0 0,1 4 0 0,-1 0 0 0,1-1 0 0,-1 4 0 15,1-4 0-15,-4 4 0 0,3-4 0 0,-3 4 0 16,0-7 0-16,0 4 0 0,0-4 0 0,-3 4 0 15,3 2 0-15,-4 4 0 0,1 2 0 0,-4-2 0 16,3 2 0-16,1 6 0 0,-1 0 0 0,-3 1 0 16,3-1 0-16,1 9 0 0,3 3 0 0,-4-3 0 15,4 3 0-15,0 0 0 0,0 0-8 0,0 0 8 0,0 0 0 0,0 0-10 16,0 0 10-16,0 0-8 0,0 0-7 0,0 0-1 16,0 0 0-16,0 6 0 0,4 0 33 0,3 6 7 15,-4-4 0-15,5 1 1 16,-1 6-46-16,0 0-10 0,0 5-1 0,3-5-1 0,-3 5 25 0,0 1 8 15,4 6 0-15,3-4 0 0,-7 3 0 0,4-5 0 16,-4 6 0-16,0-7 0 0,3 4 0 0,-3-1 0 16,4-2 12-16,-4-4-3 0,0 1 7 0,0 0 2 15,0-7 0-15,0 1 0 0,0 0-7 0,0-3-2 16,4-3 0-16,-4-6 0 0,0 5-9 0,0-5 0 0,-3 0 0 16,6 0 0-16,1-5 24 15,-4 5 2-15,7-12 1 0,-3-3 0 0,3 3-16 16,0-5-3-16,-4-1-8 0,8-2 12 0,-7-4-12 0,-4 1 0 15,3-4 8-15,1 4-8 0,-1-7 25 0,1 10 3 16,-4-10 0-16,0 4 0 0,0 2-28 0,0 4 0 0,0-4 0 0,-3 6 0 16,3-2 0-16,-4 8 0 0,8 3 0 0,-7 0 0 31,-1-8-16-31,1 11-9 0,-1 0-2 0,-3 0 0 0,0 6 27 0,4-6 0 0,-4 0 0 0,0 3 0 16,0 3 0-16,3-8-10 0,-3 8 10 0,0 0 0 15,0 0-34-15,0 0 0 0,0 0 0 16,0 0 0-16,0 0 34 0,4 8 0 0,-1 1 0 0,-3 0 0 15,4 0 0-15,-4 3 0 0,0 2 0 0,0 1 0 16,-4 0 0-16,4 8 0 0,0-11 0 0,0 12 0 16,0-4 0-16,0-2 0 0,0 8 0 0,4-2 0 0,-4-1 0 15,3 4 0-15,-3-4 0 0,0 1 0 16,0 2 0-16,0-2 0 0,0-1 0 0,0 4 0 16,0-4 34-16,0 4 14 0,-3-7 2 0,3 4 1 0,0-1-28 15,0 1-6-15,0-4-1 0,0 4 0 16,0-6-16-16,0-1 0 0,3 4 0 0,1-12 0 15,-4 5 0-15,3-2 0 0,-3-3 0 0,4-3 0 16,-4 6-9-16,0-12 9 0,3 0-8 0,-3 0 8 0,0 0-18 0,0 5 2 16,0-2 0-16,0-3 0 15,4 6-12-15,-1 0-3 0,1 0 0 0,-4 0 0 16,4 0-4-16,-1-3-1 0,1 3 0 0,-4-6 0 16,3 3-1-16,-3 2-1 0,4 1 0 0,-4-6 0 15,3 6 6-15,-3-6 0 0,0 0 1 0,0 0 0 16,7 3-14-16,-7-3-3 0,0 0-1 0,0 0-335 0,4 0-68 0</inkml:trace>
  <inkml:trace contextRef="#ctx0" brushRef="#br0" timeOffset="-181383.201">5659 14728 1065 0,'0'0'23'0,"0"0"5"0,0 0 0 0,0 0 4 0,0 0-32 0,0 0 0 0,0 0 0 0,-7 0 0 16,7 0 99-16,-8 0 13 0,-2 0 4 0,3 0 0 0,0 0-39 0,0 3-7 15,7-3-2-15,-7 0 0 0,3 3-54 0,-3-3-14 16,0 0 0-16,3 3 0 0,4-3 32 0,-7 3 4 15,0 0 1-15,0-1 0 0,0 4-28 0,0 0-9 16,0 6 0-16,4-9 0 0,-1 9 0 0,-3-4 0 16,3 4 0-16,-6 9 0 0,6-12 0 0,1 5 0 15,-4 7 0-15,7-3 0 0,-4-4 0 0,4 7-9 16,0-6 9-16,-3-4-8 0,6 4 8 0,-3-3 0 16,4 0 0-16,-1-7-8 15,1 7-18-15,-1-6-3 0,8 0-1 0,-4-6 0 0,0 3 38 0,-3-3 8 16,3 0 2-16,3-3 0 0,1 3-29 0,-1-6-5 15,5-9-2-15,-1 4 0 0,-4-4 32 0,4 0 6 16,0-8 2-16,-6 2 0 0,2-2-35 0,-6-10-7 16,6 10-2-16,-3-4 0 0,0 4 22 0,-3-1 0 0,3 4 12 0,-4 2-4 15,1 0-8-15,-1 12-9 0,1-5 9 0,-4 2-13 16,4 6 13-16,-4 3-11 0,0 0 11 0,0 0-10 16,0 0-1-16,3 9 0 0,1 5 0 0,-4-2 0 15,3 9 11-15,1-1 0 0,-1 7 0 0,1-1 0 16,-1 4 16-16,1-1-2 0,-1-2 0 0,1 2 0 15,3-3-14-15,-4-2 0 0,4-1 0 0,-3 4 0 16,3-9 0-16,-3 5 0 0,-1-2 0 0,-3-10 0 16,4 4 0-16,-1-3 0 0,1 0 0 0,3-6 0 15,-4 2 28-15,1-2 4 0,3-3 0 0,0-3 0 16,0 3-50 0,0-6-10-16,4 0-1 0,-1-6-760 0</inkml:trace>
  <inkml:trace contextRef="#ctx0" brushRef="#br0" timeOffset="-180836.529">6727 14022 1267 0,'0'0'28'0,"0"0"5"0,0 0 2 0,0 0 1 0,0 0-36 0,0 0 0 0,-3 3 0 0,-4 9 0 16,7 0 51-16,-4 2 3 0,1 7 1 0,-1-9 0 15,1 8 14-15,3 4 3 0,-4-1 1 0,1 4 0 0,3 8-58 0,-4 3-15 16,1-2 0-16,3 2 0 0,-4 0 52 0,4 0 7 15,-3 3 1-15,3 4 1 0,-4-4-46 0,1-3-15 16,-1-3 8-16,1 6-8 0,-1 0 0 16,4-8 0-16,-4 2 0 0,4-6 0 15,0 4 0-15,0-13 0 0,0 4 0 0,0-1 0 0,4-8 0 0,-4-3 0 16,0 3 0-16,4-7 0 16,-4 4 0-16,3-6 0 0,1-3 0 0,-4 3 0 0,0-6 0 0,0 0-14 15,0 0 2-15,7 3 1 16,-4-6-136-16,4 0-27 0,-3 0-6 0,3-3 0 0</inkml:trace>
  <inkml:trace contextRef="#ctx0" brushRef="#br0" timeOffset="-180522.033">6445 14407 874 0,'0'0'19'0,"0"0"4"0,-7 6 1 0,4 3 1 0,3 0-25 0,-4 3 0 0,1-1 0 0,3-5 0 15,0 3 49-15,0 6 5 0,0-6 1 0,0-1 0 16,0-8 13-16,3 9 2 0,1-3 1 0,3 0 0 16,-4-3-35-16,4 6-8 0,4-6 0 0,-4 3-1 15,4-3-8-15,-1-1-2 0,1 1 0 0,10 0 0 16,-7 0 3-16,0 0 1 0,7 0 0 0,-3 0 0 15,0 3-31-15,-1-6-6 0,1 6-2 0,-1 0 0 16,-2-6 44-16,2 3 9 0,1-3 1 0,-1 3 1 0,1 0-37 0,-4-3 0 16,7 0 0-16,-7 0 0 15,1 0-58-15,2 0-13 0,1 0-2 0,-4-3-1 16,4 0-131-16,-4 0-27 0</inkml:trace>
  <inkml:trace contextRef="#ctx0" brushRef="#br0" timeOffset="-180031.515">7087 14572 1155 0,'0'0'25'0,"0"0"6"0,-7 12 1 0,4-6 0 0,-4-3-32 0,0 0 0 0,0 2 0 0,-1-2 0 16,1 3 68-16,0-3 8 15,4 3 0-15,-11 0 1 0,7-3-14 0,0 3-3 0,-4-6-1 0,4 6 0 16,-4-6-29-16,4 5-6 15,0-2 0-15,0 3-1 0,4 0 3 0,-4 0 1 0,3 3 0 0,1 0 0 16,-1 2-27-16,4 1 0 0,0 0 0 0,0 3 0 16,0-1-21-16,4 7-3 0,-4-6-1 0,3 2 0 15,1 1 37-15,-1-3 8 0,1 2 2 0,-1 1 0 16,4-6-35-16,-3-1-7 0,-1-2-2 0,1 3 0 16,-1-3 38-16,1-6 7 0,-4-3 1 0,0 0 1 0,0 0-9 15,7 0-1-15,-7 0-1 0,4-6 0 0,3 0 2 0,-4-9 0 16,1-2 0-16,-1-1 0 0,1-5-16 15,-1 2 11-15,4-8-11 0,0 8 10 0,-3-5-10 16,-1 2 0-16,-3 0 0 0,4 7 0 0,-4-4 0 16,3 4 0-16,1 2 0 0,-1 0 0 0,1 6 0 0,0 4 0 15,-4-4 0-15,3 6 0 0,-3 3-13 0,0 0 1 16,7 6 1-16,-3 2 0 0,3-2-1 16,-4 3-1-16,4 6 0 0,-3-3 0 15,-1 2 13-15,-3 7 0 0,4-6 0 0,-1 5 0 0,1 4 0 0,-4-7 0 16,3 7 0-16,1-4 0 15,0 4-30-15,-4-3-3 0,3-1-1 0,1 1 0 0,-1-10 56 0,1 7 11 16,-1-9 3-16,1 3 0 0,-1-1-7 0,1-5-1 16,3 3 0-16,0-3 0 15,-4-3-66-15,1 0-14 0,3-3-2 0,0 0-493 0,4-6-98 0</inkml:trace>
  <inkml:trace contextRef="#ctx0" brushRef="#br0" timeOffset="-179555.635">7500 14551 1149 0,'-3'21'32'0,"3"-21"8"0,-8 12-32 0,5-9-8 0,-1 6 0 0,1-1 0 0,3 4 72 15,-4 0 13-15,4 0 3 0,0-4 0 0,0-8-11 16,-3 9-1-16,3-3-1 0,0 6 0 15,0-12-31-15,0 0-7 0,0 0-1 0,0 0 0 16,0 0-8-16,0 0-1 0,0 0-1 0,0 0 0 16,0 0 7-16,0 0 2 0,0 0 0 0,-4-9 0 0,4 3-21 0,-3 0-4 15,-1-3-1-15,1 4 0 0,-1-1-9 0,-3-9 0 16,4 9 0-16,-1 0 0 0,1 0-12 0,3 6 1 16,0 0 1-16,-4 0 0 0,-3-5-2 0,0 5 0 15,3 0 0-15,-3 2 0 0,4-2 12 0,-8 3-10 16,4 0 10-16,0 3-10 0,0 0 10 0,0 3 0 15,0 0-9-15,3 2 9 0,-3-2 0 0,4 3-9 16,-4 6 9-16,3-1 0 0,1-5-8 0,3 9 8 16,-4-4 0-16,1 4 0 0,3-6 0 15,0 2 0-15,0 4 0 0,0-6 0 0,3 5 0 16,-3-5 9-16,0-3-9 0,4 2 12 0,-1 1-4 0,1-3-8 16,3 2 12-16,-4-2-4 0,4-3-8 0,0 3-16 15,1-3 4-15,2-1 1 0,4 4 20 0,0-6 4 16,-3 0 1-16,3-3 0 0,0 0-22 0,4 0-5 0,-4-3-1 0,4 0 0 31,-1-3-11-31,1 0-3 0,-1 0 0 0,1-9 0 16,-4-5-119-16,4 2-24 0,14-23-5 0,-18-1 0 0</inkml:trace>
  <inkml:trace contextRef="#ctx0" brushRef="#br0" timeOffset="-179019.405">7302 14437 1228 0,'0'0'35'0,"0"0"7"0,0 0-34 0,0 0-8 16,0 0 0-16,0 0 0 0,0 0 64 0,0 0 10 15,0 0 2-15,0 0 1 0,0 0-2 0,0 0-1 0,0 0 0 0,0 0 0 16,0 0-52-16,0 0-10 0,0 0-3 0,0 0 0 16,8-6 7-16,-5 0 2 0,4 0 0 0,0-3 0 15,4 0-3-15,-8 1-1 0,4-4 0 0,0-3 0 16,-3 3-14-16,3 1 0 0,-3-1 8 15,-1 0-8-15,4 3 0 0,-3 3 0 16,-4 1 0-16,0 5 0 0,3-9 0 0,-3 9 0 16,0 0 0-16,0 0 0 0,0 0-8 15,0 0-5-15,4 6-1 0,-4 0 0 0,3-1 4 0,4 7 1 0,-3-6 0 0,-1 6 0 16,-3 3 9-16,4-4 0 0,-1 1 0 0,4 0-8 16,-3 0 8-16,0-7 0 0,3 4 0 0,0 3 0 15,-4 6 0-15,4-12 0 0,-3 5 0 0,3-2 0 16,0-3 0-16,0 3 0 0,-4-3 0 0,4-3 0 15,-7-3 0-15,4 3 9 0,-4 2-9 0,0-5 0 16,0 0 0-16,0 0 0 0,4 3 0 0,-4-3 0 16,0 0-21-16,0 0-8 0,0 0-2 0,3 6 0 15,4-6-38-15,-7 0-8 0,0 0-2 0,0 0-376 16,7 0-75-16</inkml:trace>
  <inkml:trace contextRef="#ctx0" brushRef="#br0" timeOffset="-177757.49">7860 14066 914 0,'0'0'20'0,"0"0"4"0,-4 6 0 0,4-6 3 0,0 0-27 0,-7 6 0 0,7-6 0 0,0 0 0 16,0 0 84-16,-3 6 12 16,-1-3 3-16,4-3 0 0,0 0-29 0,0 9-6 15,0 3 0-15,4-4-1 0,-1 10-12 0,1-6-3 0,-1 8 0 0,1-2 0 16,-1 8-5-16,4 7-2 0,-3 2 0 0,0 6 0 15,3-8-3-15,-4 2-1 0,4-3 0 0,-7 3 0 16,7 1-11-16,-3-10-2 0,-4 4-1 0,0 2 0 16,0-6-2-16,0 4 0 15,0-13 0-15,0 10 0 0,0-4-2 0,0 4-1 0,0-4 0 0,0 7 0 16,0-7-8-16,0 7-2 0,0-10 0 0,-4 7 0 0,4-16-8 0,0-2 10 16,4 0-10-16,-4-3 10 0,0 0 2 0,0-3 0 15,0-3 0-15,0 3 0 0,0-3 5 0,0-3 2 16,0 3 0-16,0-3 0 0,0 0-19 0,0 3 8 15,0-6-8-15,0 3 0 0,0 0 0 0,0-6 0 16,0 6 0-16,0 0 0 0,0-2 0 0,0-1 0 16,3 6 0-16,-3-6-9 0,0 0 9 15,4 3-12-15,-4 0 12 0,0 0-12 16,0-3-16-16,0 6-3 0,0-3-1 0,0 3 0 0,0-3 32 16,0 3 10-16,0 0 0 0,0 0 0 15,0 0-30-15,0 0-5 0,0 0-2 0,0 0 0 0,3 0 3 0,-3 0 0 16,0 0 0-16,0 0 0 0,0 0 0 0,0 0 1 15,0 0 0-15,0 0 0 0,0 0 23 0,0 0 0 16,0 0 0-16,0-3 0 0,0 3 0 0,0 0 0 0,0 0 0 0,0-3 0 16,0 3 0-16,0-2 0 0,-3 2 0 0,3 0 0 15,3 0 0-15,-3 0 8 0,0-3 0 0,-3 3 0 16,3-3-8-16,0 3 0 0,0-3 0 0,0 3 0 16,0-6 0-16,0 6 0 0,-4-6 0 0,4-6 0 15,0 6 0-15,0-5 0 0,-3 2 0 0,3-3 0 16,3 0 0-16,1-2 0 0,-4 2 0 0,0 0 0 15,3 0 0-15,-3 6 0 0,4-5 0 0,-1 5 0 0,-3-3 12 16,4 0-2-16,-1 6-1 0,1 0 0 16,-4 3-9-16,0 0 0 0,0 0 0 0,0 0 0 15,0 0 0-15,0 0 0 0,14 3 0 0,0 0 0 0,0 6 8 0,-3-3-8 16,-4 0 8-16,0 2-8 0,0-2 11 16,0 6-3-1,7 0-8-15,-10-3 12 0,3 0-12 0,-4-1 9 0,4 10-9 0,0-9 8 16,-3 3 4-16,3 11 1 0,0-5 0 0,-3-4 0 15,3 7 3-15,-4 0 1 0,4-10 0 0,-3 10 0 0,-4-6-17 0,0-1 0 16,3 1 0-16,1 0 0 0,-4-4 0 0,3 4 0 16,-3-9 0-16,0 3 0 0,4-3 0 0,-4 0 0 15,3-3 0-15,-3-1 0 16,0 1-29-16,4-3-10 0,-4 0-1 0,0 0-1 16,3-3-158-16,-3-2-31 0</inkml:trace>
  <inkml:trace contextRef="#ctx0" brushRef="#br0" timeOffset="-177295.487">8209 14701 1497 0,'0'0'32'0,"0"0"8"0,-3 6 0 0,3 0 4 0,0 3-36 0,0-3-8 0,0 3 0 0,3-3 0 15,1 2 64-15,-1 4 10 0,4-3 2 0,0 0 1 16,0-3-25-16,0-1-6 0,4-2-1 0,-4 3 0 16,4-3-16-16,-1-3-3 0,4 0-1 0,-3 0 0 15,-1-3-9-15,1-3-1 0,0 1-1 0,-1-1 0 16,1-3-6-16,-4 3-8 0,3-6 11 0,-2 0-11 0,-1 1 0 0,0 2 0 16,0-3 0-16,-4 0 0 0,4 1 0 0,-3-1-19 15,-4 0 3-15,0 0 0 0,0 3-6 0,-4-2-1 16,1 2 0-16,-1 0 0 0,-3 3 23 0,4-3 0 15,-4 4 0-15,0 2 0 0,-1-3 0 0,1 3 0 16,7 3 0-16,-7 0 0 0,0 0 0 0,0 0 0 16,0 3 0-16,0 3 0 0,0 2 0 0,0 1 0 15,0 0 0-15,3 12 0 0,1-10 0 0,-1 4 0 16,1 6 0-16,-1-1 0 0,1 1 0 16,3-1 0-16,0 4 0 0,0-1 0 0,0 1 0 15,3-3 0-15,1 2 0 0,-1-5 0 0,1-1 0 0,3 4 0 16,0-6 0-16,0-1 0 0,4 1 0 0,3-6 0 15,-4 0 0-15,4-1 0 0,4 7-18 0,0-9 1 0,-1-6 0 0,5 6 0 32,-1-6-127-32,0 0-24 0,4 0-6 0,-4-6-494 0</inkml:trace>
  <inkml:trace contextRef="#ctx0" brushRef="#br0" timeOffset="-176399.826">9140 14369 1321 0,'0'0'28'0,"-3"6"7"0,-1 6 1 0,1 0 2 0,3-7-30 0,-4 7-8 0,1 3 0 0,-1 3 0 15,1-4 84-15,3 1 16 0,-4 3 4 0,4-4 0 16,0-2-26-16,0 3-5 0,0 5-1 0,0-5 0 16,-3 3-56-16,3-4-16 0,0 1 0 0,-4 0 0 15,4-4 56-15,0 1 7 0,0-3 1 0,0 0 0 16,0 0-64-16,4-3 0 16,-4-6-9-16,0 0 0 0,0 0 9 0,0 0 12 15,0 0-2-15,0 0-1 0,0 0-9 0,0 0 0 0,0 0 0 0,0-6 0 16,3-3 53-16,1 0 9 0,-4 0 2 0,3 0 0 15,-3 1-52-15,4 2-12 0,-4-12 0 0,3 6 0 16,-3 4-13-16,4-4-6 0,-1 0-1 0,-3-3 0 16,4 6 20-16,-1-2 0 0,1-1 0 0,0 9 0 15,-1-3-36-15,1-6-8 0,-4 12 0 0,0-5-1 16,0 5 36-16,0 0 9 0,0 0 0 0,0 0 0 16,7-3 0-16,-4 3 9 0,4 0-1 0,-3 3-8 0,3-1 0 0,-4 7-22 15,8-3 3-15,-4 9 1 0,0 0 10 0,0-1 8 16,-3 4-12-16,3 0 12 0,0-4 0 0,0 10 0 15,3-10 0-15,-3 1 0 0,0 6 0 0,-3-4 0 16,-4 1 0-16,4-3 0 0,-1-6 0 0,-3 5 0 16,4-8 0-16,-1 0 0 0,-3-6 0 0,0 0 0 15,0 0 0-15,0 0 0 0,0 0 0 0,4 0 0 16,-4-12 0-16,3 0-10 0,1 4 10 0,-4-4 0 16,3 0 0-16,1 0-8 0,-4 1 0 0,3-1 0 15,-3 0 0-15,0 3 0 0,0 0 8 0,0 1 0 16,-3 2 0-16,3 0-8 0,0-3 8 0,0 6 0 15,0 3-9-15,0 0 9 0,0 0 0 0,0 0-9 16,0 0 9-16,0 0 0 16,0 0-29-16,0 0 1 0,0 0 0 0,0 0 0 0,0 0 28 0,0 0 0 0,0 0 0 0,0 0 0 15,7 0 0-15,0 0 0 0,0 0-8 0,-4 3 8 16,-3-3 0-16,7 9 0 0,1-3 0 0,-1 0 0 16,0 2 0-16,0-2 0 0,-4 3 0 0,4 3 0 15,0-3 0-15,0 8 0 0,-3-8 0 0,3 6 0 16,0-3 0-16,-3 2 0 0,3 4 0 0,-4-9 0 15,1 0 0-15,-1-1 0 0,4 1 0 16,-3 6 0-16,-4-9 0 0,3-6 0 0,1 6 0 0,-4-6 0 16,7-6-13-16,-4 6-3 0,5 0-1 15,-1-6 0 1,0-6-140-16,0 6-28 0,10-14-6 0,1 8-1 0</inkml:trace>
  <inkml:trace contextRef="#ctx0" brushRef="#br0" timeOffset="-175917.098">9716 14534 1074 0,'0'0'30'0,"0"0"8"0,0 0-30 0,-8 0-8 16,1 3 0-16,7-3 0 0,-7 3 104 0,0 0 19 0,0-3 4 15,0 5 1-15,0-2-52 0,4 0-9 16,-4 3-3-16,-1-3 0 0,8-3-18 0,-7 9-4 0,0 3-1 0,0-3 0 15,0 2-23-15,0-2-5 0,4 6-1 0,-1-3 0 16,1-4-12-16,-1 4 0 0,1 3 8 0,3-3-8 16,-4 2 0-16,4-2 0 0,4 3 0 0,-1-3 0 15,-3-1 17-15,4 1-2 0,-1-3-1 16,1 3 0-16,3-4 6 0,0 1 0 0,-4-3 1 16,4 6 0-16,0-12-7 0,-3 6-2 0,3-6 0 0,4-6 0 15,-4 6 2-15,3-15 0 0,1 6 0 0,-4-2 0 16,0-4-14-16,0-3 9 0,0 1-9 0,4-4 8 15,-4 9-8-15,0-8 0 0,0 5 0 0,-4 0 8 16,1 4-8-16,-1-13 0 0,-3 9 0 0,0 4 0 16,4-1-8-16,-8 0 8 0,4 3-10 0,-3 0 10 15,-1 1-15-15,1 2 3 0,-4-3 1 0,3 6 0 16,1-3-1-16,-4 6 0 0,0-6 0 0,0 0 0 16,-4 1-13-16,0 2-3 0,4 3-1 0,-3-3 0 15,-1 3 46-15,4 3 10 0,-4 2 1 0,4 4 1 16,4-3-46-16,-4 0-10 0,3 6-1 15,-3 2-1-15,4-2 29 0,3 6 0 0,-4 0 8 0,4-1-8 16,0 4-20-16,0-10-12 16,4 4-1-16,-1 3-1 0,4-1-53 0,0-5-10 0,0 6-3 0,4-6-390 15,0 2-78-15</inkml:trace>
  <inkml:trace contextRef="#ctx0" brushRef="#br0" timeOffset="-175646.403">9931 14590 1288 0,'-7'17'36'0,"7"-8"8"0,-4 0-35 0,4 0-9 0,-3 2 0 0,3 1 0 16,0 3 100-16,-4 0 17 0,1-1 4 0,3 4 1 15,-4-3-47-15,4-4-10 0,0 7-1 0,0-3-1 16,0-3-40-16,0-4-8 0,4-2-2 16,-4 3 0-16,0-9-13 0,0 0 0 0,0 0 0 0,0 0 0 31,0 0-42-31,0 0-11 0,3-9-3 0,1 0-756 0</inkml:trace>
  <inkml:trace contextRef="#ctx0" brushRef="#br0" timeOffset="-175487.336">9913 14284 345 0,'0'0'0'0,"0"6"14"0,4 6-4 0,-4-7 2 0,3 7-12 0,-3-6 0 15</inkml:trace>
  <inkml:trace contextRef="#ctx0" brushRef="#br0" timeOffset="-174990.489">10125 14425 1026 0,'0'0'28'0,"0"0"8"0,0 12-28 0,0-6-8 0,0 5 0 0,-4 1 0 15,1-6 114-15,3 9 22 0,0-3 4 0,-4-1 0 16,4 1-61-16,0 3-13 0,0-1-2 0,0 1-1 16,0 3-15-16,0-12-4 0,0 5 0 0,0 1 0 15,4 0-18-15,-4 3-4 0,0-7-1 0,0 4 0 16,0 0 8-16,3-3 2 0,-3 0 0 0,4 2 0 16,-4-11-7-16,3 6-2 0,-3-6 0 0,0 0 0 0,0 0-10 15,0 0-1-15,0 0-1 16,0 0 0-16,4 0 6 0,-4 0 2 0,3-6 0 0,1 0 0 0,3 1-28 15,-4-1-6-15,1 3 0 0,-1-6-1 0,1-3 25 0,-4 3 6 16,4 3 1-16,-4 1 0 0,3-1-24 0,1-9-5 16,-4 3-1-16,3 1 0 0,-3 2 15 0,0 0 0 15,0-3-10-15,0 6 10 0,0 6 0 0,0 0 0 16,4-6 0-16,-4 6 0 0,0 0-9 16,0 0 9-16,0-6-12 0,0 6 12 15,0 0 0-15,0 0 0 0,7-2 0 0,-7 2 0 0,3 0 0 0,4 0 0 16,0 2 0-16,0 4 0 0,0-3 0 0,1 3 11 15,-1 3-3-15,3 3-8 0,1-9 0 0,-4 3 0 16,3-1 0-16,-3 1 0 0,4 3 0 0,-4 3 0 0,0-3 0 16,0-3 0-16,0 2 0 0,0 4 0 0,0 0 0 0,0 0 0 15,-3-1 0-15,3-5 0 0,4 6 0 0,-8 0 0 16,4-3 0-16,-3 0 0 0,3 5 0 16,-4-2 0-16,1-6-44 15,3 0-16-15,-4 0-4 0,1-1-546 0,-1 1-110 0</inkml:trace>
  <inkml:trace contextRef="#ctx0" brushRef="#br0" timeOffset="-174487.491">10654 14534 1267 0,'0'0'28'0,"0"0"5"0,0 0 2 0,0 0 1 16,0 0-36-16,-11 0 0 0,1 3 0 0,3-3 0 0,0-3 114 0,0 3 16 15,-4-3 3-15,4 6 1 0,0 0-44 0,7-3-9 16,-7 0-1-16,0 0-1 0,0 0-21 0,7 0-4 16,0 0-1-16,-7 6 0 0,3 2-29 0,-3 1-5 15,7-9-2-15,-3 6 0 0,-1 12-17 0,0-12 0 16,4 5 0-16,-3-5 0 0,3-6 0 0,0 6 0 15,0-6 0-15,0 12 0 0,0-12 0 0,3 9 0 16,-3-9 0-16,0 6 0 0,0-6 0 0,4 5 0 16,0-2 0-16,-4-3 0 0,7 3 0 0,-7-3 0 15,3 3-12-15,4 0 12 0,0 0-9 0,0-3 9 16,-3 3-8-16,3-3 8 0,0 0-8 0,0 3 8 16,-4 3-8-16,5-3 8 0,-5-3 0 0,4 3 0 15,0 0 0-15,-3 0 0 0,3-3 0 0,0 0 0 0,-4 3 0 0,4 0 0 16,-7-3-11-16,4 5-3 0,3 1-1 0,-3 0 0 15,-1-3 24-15,4 6 5 0,0-3 1 0,-3 0 0 16,-1 0-24-16,1 2-5 0,-1-2-1 0,-3 6 0 16,4-3 30-16,-4 0 5 0,-4 0 2 0,4-4 0 15,0 4-30-15,0 0-7 0,-3 3-1 0,3-6 0 16,0-3 0-16,0 3-1 0,0-6 0 0,0 0 0 16,0 0-29-16,0 0-6 0,0 0 0 15,0 0-553-15,-7 2-111 0</inkml:trace>
  <inkml:trace contextRef="#ctx0" brushRef="#br0" timeOffset="-173463.336">11391 14522 921 0,'0'0'20'0,"-3"0"4"0,-4 3 0 0,0 6 4 0,3-6-28 0,-3-3 0 15,7 0 0-15,0 0 0 0,0 0 82 0,0 0 11 16,0 0 3-16,0 0 0 0,0 0-7 0,0 0-1 16,-4 6 0-16,-3 2 0 0,4-2-38 0,3-6-8 15,0 9-2-15,0 3 0 0,3-3 9 0,-3 5 2 16,4-2 0-16,-4 9 0 0,3-10-18 0,1 7-3 15,-1 3-1-15,1 2 0 0,0 1-5 0,-1 2-2 16,1 1 0-16,-1 8 0 0,-3-12-4 0,4 10-1 16,-4-7 0-16,0 7 0 0,0-4-1 0,0 3 0 15,0 1 0-15,0-1 0 0,-4-3 1 0,4 1 0 16,-3-1 0-16,-1 1 0 0,4-4 0 0,-3-5 0 16,-1 2 0-16,4-2 0 0,-4-4-9 0,4-5-8 15,0 0 12-15,-3-3-12 0,3-3 13 0,0-6-4 0,0 0-1 0,0 0 0 16,0 0 18-16,0 0 3 0,-7-6 1 0,3 0 0 15,1-6-21-15,3-3-9 0,-4-5 8 0,1-1-8 16,3-2 0-16,0 2 0 0,-4-8-12 0,4-1 12 16,4-2-16-16,-8 0 4 0,4 2 0 0,-3-2 1 15,3-3 11-15,0-4-10 0,3 7 10 0,-3-3-10 16,4 0 10-16,-1 2 0 0,1 4 0 0,-1-4 0 16,4 7 0-16,-3-3-8 0,-1 2 8 0,1 4 0 15,0-4 0-15,-1 7 0 0,-3-1 0 16,4 0 0-16,-1 7 0 0,1-1 0 0,-4 3 0 15,3 1-8-15,1 5 8 0,-4 0 0 0,0-3 0 0,0 9 0 16,0 0 0-16,0 0 0 0,0 0-9 0,0 0 9 16,7 0 0-16,0 6-11 0,-4-6 11 0,4 6-8 0,0 0 8 15,4-1-10-15,-4 4 10 0,4-3-10 16,3 0 10-16,0 3 0 0,-3-3 0 0,3 0 0 16,0-1 0-16,-4 4 0 0,1-3 0 0,3 3 0 15,-3 3 0-15,-1-3 0 0,1-1 0 0,-1 4 0 0,1 0 0 0,-1 3 0 16,-6-4 0-16,3 4 0 0,-3 6 0 0,-4-1 0 15,3-2 0-15,-6 0 8 0,-1 8-8 0,1-14 0 16,-5-1 8-16,1 4-8 0,-3 3 0 0,-1-6 8 16,-3-1-8-16,4 4 0 0,-1-3 8 0,-3 0-8 0,0-4 10 15,0 4-10-15,0-9 0 0,7 0 8 0,-4-3-8 0,-3 3 0 16,7-3-11-16,-4-3-5 0,1-9 0 0,-1 3-1 31,4 4-24-31,0-10-5 0,-4 3-1 0,1-3 0 16,3 1-13-16,3 2-4 0,-3-9 0 0,4 7 0 15,-1-1-111-15,4-3-22 0,0 4-5 0</inkml:trace>
  <inkml:trace contextRef="#ctx0" brushRef="#br0" timeOffset="-172911.674">11800 14604 1299 0,'0'0'28'0,"0"0"7"0,0 0 1 0,0 0 0 0,0 0-28 0,0 0-8 16,-7 0 0-16,7 0 0 0,-7 0 94 0,7 0 18 15,0 0 3-15,0 0 1 0,-3 6-43 0,-1 0-8 16,1 3-1-16,-1 0-1 0,4 2-19 0,0-5-3 15,4 3-1-15,-1 6 0 0,1-3-11 0,-1 2-2 16,4-2-1-16,-3 3 0 0,-1 0-6 0,1-1 0 16,-1 1-1-16,1-3 0 0,0-1-6 0,-1-2-1 0,-3 6 0 15,4-9 0-15,-1 0-4 0,-3 0-8 16,0-6 11-16,0 5-11 0,0-5 12 0,0 6-12 16,0-6 12-16,0 0-12 0,0 0 18 0,0 0-3 15,0 0-1-15,0 0 0 0,0 0-6 0,0 0 0 16,-7-3-8-16,4-2 12 0,-1-1-12 0,0 3 0 0,1-3 0 0,-1-6 0 15,1 0 0-15,-1 1 0 0,1-1 0 0,3 3 0 16,-4-9 0-16,1 7 0 0,3-1 0 0,-4-3 0 16,4 3 0-16,-3 6 0 0,-1-8 0 0,4 5 0 15,0-6 0-15,0 6 0 0,0 1-12 0,0 2 12 16,0-3 0-16,4-3 0 0,-1 6 12 0,1 0-3 16,-1 1-9-16,1-1 0 0,-1 0 0 0,4 0 0 15,4 0-49-15,-4 0-12 0,4 3-3 16,3 0 0-16,0 0 52 0,-4 3 12 0,5-3 0 0,-1 0 0 15,3 0-72-15,-3 3-12 0,4 0-3 16,-4-2 0-16,-3 2 30 0,3-3 5 16,0 0 2-16,0 0 0 0,0 6-18 15,0-3-4-15,0 3-1 0,1-3-386 0,-1 0-77 0</inkml:trace>
  <inkml:trace contextRef="#ctx0" brushRef="#br0" timeOffset="-172323.091">12171 14563 806 0,'0'0'17'0,"0"0"4"0,-7 3 1 0,3 3 2 0,-3 6-24 0,0-9 0 16,4 3 0-16,-4-1 0 0,3 1 56 0,0 0 6 0,-3-3 2 0,4 3 0 16,3-6 18-16,0 0 4 0,0 9 1 0,0-9 0 15,-4 6-37-15,4-6-7 0,-3 6-2 0,3-6 0 16,0 0-1-16,0 0-1 0,0 0 0 0,0 5 0 15,0-5-11-15,3 6-3 0,-3-6 0 0,4 6 0 16,-4-6 31-16,7 3 7 0,-4 0 1 0,5 0 0 16,-5 6-52-16,1-6-12 0,3 0 0 0,0 0 0 15,0-3 0-15,0 3 0 0,-4-6 0 16,8 3 0-16,0-3 0 0,-4 0 0 16,3 0 0-16,1 3 0 0,-4-3 54 0,3-3 8 0,-3 3 2 0,1-3 0 15,-1 3-64-15,0-3-18 0,-4 3-1 0,4-2 0 16,-3-1 19-16,-1-3 0 0,1 3 0 0,-1-3 0 15,1 3-19-15,-4-2 3 0,3 2 1 0,1 0 0 16,-4-6-9-16,3 3-1 0,-3 3-1 0,4-3 0 16,-4 4 4-16,0-1 1 0,0-6 0 0,-4 9 0 15,4 3 3-15,0 0 1 0,0 0 0 0,-7 0 0 0,4-6 17 0,-4 6 0 16,0-6-8-16,0 6 8 0,0 0 9 0,0 6 6 16,0-6 1-16,-4 6 0 0,4 6-3 0,-4-3 0 15,4-1 0-15,-3 7 0 16,3 3-13-16,0-6 9 0,-1 2-9 0,1 4 8 0,4-1-8 0,-4-2 0 15,3 6 9-15,1-1-9 0,-1-8 8 16,4 6-8-16,0-4 10 0,0 4-10 0,0-3 12 0,0-6-4 16,4 2-8-16,-4-2 12 0,3 9 3 15,1-12 0-15,-1 5 0 0,4 1 0 0,-3-3 0 0,3 3 0 16,-3 0 0-16,3-7 0 0,3 1-7 0,-3-3-8 16,4 6 11-16,-1-6-11 0,-3 0 9 0,4 0-9 15,0-3 0-15,-4-3 9 0,3 0-26 0,4 0-6 16,-3-6-1-16,3 0 0 15,-3-2-104-15,6-4-20 0,-6-3-5 0</inkml:trace>
  <inkml:trace contextRef="#ctx0" brushRef="#br0" timeOffset="-171980.965">12241 14478 1155 0,'0'0'25'0,"0"0"6"0,0 0 1 0,0 0 0 16,0 0-32-16,0 0 0 0,0 0 0 0,0 0 0 0,0 0 102 0,0 0 14 15,0 0 2-15,0 0 1 0,4 0-46 0,3 0-9 16,-3 0-1-16,-1 0-1 0,4-3-19 0,0 0-4 16,-3-3-1-16,3 0 0 0,0 0-22 0,0 1-5 15,0-1-1-15,0-6 0 0,0 3-10 0,4 0 0 16,-4 0 9-16,3 4-9 0,-3-1 0 0,0-6-16 0,0 0 2 0,0 6 1 31,0 0-40-31,4 1-8 0,-4-4-2 0,4 3-475 0,-1-6-95 16</inkml:trace>
  <inkml:trace contextRef="#ctx0" brushRef="#br0" timeOffset="-171072.293">13046 14155 1036 0,'0'0'23'0,"0"0"5"0,0 0 0 0,0 0 1 0,0 0-29 15,0 0 0-15,0-9 0 0,0 9 0 16,0-6 108-16,0 6 16 0,0 0 4 0,-4-6 0 15,1-3-59-15,-1 3-11 0,1 0-2 0,-1 1-1 0,1-7-37 0,-1 6-7 16,1 0-2-16,-5 0 0 0,1 0-9 0,0 0 0 16,0 0 0-16,-7-2 0 0,4 5 39 0,-5-3 5 15,5 0 2-15,-4 3 0 0,0 3-23 0,3 0-5 16,-3 3-1-16,0 3 0 0,3-3-17 0,-3 3 10 16,4 2-10-16,-1 4 8 0,4-6-8 0,0 9 0 15,-4 2 0-15,1 1 0 0,3 9 0 0,0-4-9 16,0 6 9-16,0-2 0 0,3 8 0 15,0-5 0-15,-3 2 0 0,7 6 9 16,-3-3-1-16,3 4 0 0,3-4 0 0,-3 3 0 0,4-3 4 0,-1 4 0 16,1-1 0-16,0 0 0 0,-1 3-2 0,-3-11 0 15,4 2 0-15,-1-3 0 0,1 4 6 0,-4-4 0 16,3-2 1-16,-3-1 0 0,4-2-4 0,-4 5-1 0,3-6 0 0,-3 4 0 16,0-18-3-16,0-3-1 0,0-1 0 0,0 1 0 15,0-6-23-15,0 9-5 0,-3-3 0 0,3-6-1 31,0 0-33-31,0 0-6 0,-4-6-2 0,1-6 0 16,3-2-157-16,-4 5-31 0</inkml:trace>
  <inkml:trace contextRef="#ctx0" brushRef="#br0" timeOffset="-170785.313">12636 14628 1350 0,'0'0'29'0,"0"0"7"0,0 0 0 0,0 0 3 0,0 0-31 0,0 0-8 15,0 0 0-15,0 0 0 0,0 0 65 0,0 0 12 16,0 0 3-16,0 0 0 0,4 6-47 0,7 0-9 16,-1-1-1-16,1-2-1 0,-1 3-2 0,4 3-1 15,1-6 0-15,-1 6 0 0,3-3-1 0,-3 0 0 16,1-3 0-16,2 2 0 0,-3 1-6 0,0-6-2 0,1 0 0 0,-5 0 0 15,4 0-10-15,0 0 8 0,-3 0-8 0,-1 0 8 32,1 0-40-32,0 0-8 0,-1 0-1 0,1-6-1 15,3 1-176-15,0-1-35 0,11-12-7 0,-11 9-2 0</inkml:trace>
  <inkml:trace contextRef="#ctx0" brushRef="#br0" timeOffset="-170275.347">13007 14672 836 0,'0'0'24'0,"0"0"4"0,0 0-28 0,0 9 0 0,0-3 0 0,0 2 0 0,3-2 108 0,1 6 16 15,0 3 4-15,-1-6 0 0,4 2-52 0,0 4-11 16,0-3-1-16,4 0-1 0,-4-4-15 0,0 1-2 15,0 6-1-15,4-9 0 16,-4 3-20-16,3-3-4 0,4-1-1 0,-3-2 0 0,3 0 25 0,-3-3 5 16,-1 3 1-16,1-3 0 0,-4 0-27 0,0 0-4 15,-4 0-2-15,-3 0 0 0,0 0-6 0,7-3 0 16,-7 3-1-16,4-3 0 0,-1-3-11 0,-3 6 10 16,0-8-10-16,0 5 10 0,0-3-26 0,-3-6-4 0,-1 0-2 15,1 1 0 1,-4 2-3-16,3 0-1 0,-3 0 0 0,-3-3 0 0,3 4 10 15,0 2 1-15,-4-3 1 0,0 6 0 0,1-3-7 16,3 0-2-16,-4 3 0 0,1 0 0 0,3 3 23 0,-1 3 0 16,1 0 0-16,0 3 0 0,4 3 0 0,-4 0 0 0,3-1 0 0,-3 10 0 15,7-3 20-15,-3 2 8 0,3 7 1 16,0-6 1-16,0 5-17 0,0-2-3 0,0-4-1 0,3 7 0 16,1-4-9-16,-1 1 8 15,1-3-8-15,-1 5 8 0,4-8 11 0,-3 0 1 0,3 2 1 0,4-2 0 16,-4-3-21-16,3-4 0 0,1 4-12 0,-1 0 4 15,1-3 8-15,-1 6 8 0,1-7-8 0,3 1 11 16,0 0-11-16,0-3 0 0,1 0 0 0,-1 0 0 16,0-6-8-16,-4 0-8 0,1 0 0 0,0-6-1 15,3-3-142-15,-4-3-28 0,11-20-5 16,-7-1-2-16</inkml:trace>
  <inkml:trace contextRef="#ctx0" brushRef="#br0" timeOffset="-169960.1">13102 14560 1074 0,'0'0'30'0,"0"0"8"0,0 0-30 0,0 0-8 0,0 0 0 0,0 12 0 16,0-12 104-16,0 0 19 16,4 0 4-16,-4 0 1 0,0 0-52 0,0 0-9 0,7 6-3 0,-4 0 0 15,4-6-4-15,-3 0 0 0,3 0-1 0,3-6 0 16,1 0-43-16,0 0-16 0,-1-3 11 0,1 3-11 16,-1-2 0-16,5-1 0 0,-5-3 0 0,1 6 0 15,-1-9 0-15,-3 7-15 0,4-7 2 0,0 6-559 16,-1-6-112-16</inkml:trace>
  <inkml:trace contextRef="#ctx0" brushRef="#br0" timeOffset="-169111.582">13571 14728 1036 0,'0'0'23'0,"-7"3"5"0,4 3 0 0,-4 0 1 0,3-1-29 0,1 4 0 0,-1-3 0 15,1 0 0-15,-1 0 91 0,4 0 12 0,0-6 2 0,-3 6 1 0,3-6-67 0,0 0-14 31,0 0-2-31,0 0-1 0,0 0 12 0,0 5 2 16,0 4 1-16,0 3 0 0,3-6-8 0,1 6-1 0,-1-3-1 0,4 2 0 16,0 7 13-16,0 0 2 0,0-7 1 15,-3 10 0-15,-1-3-19 0,4 2-4 0,-3-2-1 0,0 2 0 16,3 1-9-16,-4-6-2 16,1 5 0-16,-1-5 0 0,1-3 0 0,-1-1-8 0,1 4 12 0,-4-6-4 0,0 0-8 15,0-3 10-15,0-6-10 0,0 0 10 0,0 0 0 0,0 0 0 16,0 0 0-16,-4 0 0 0,1-6 7 0,-1 0 2 15,-3-3 0-15,4 0 0 0,-4-5-2 0,3 2 0 16,-3-3 0-16,3-3 0 0,-3 1-27 0,4 5-6 16,-1-11 0-16,1 5-1 0,-1-3 17 0,1 4 0 15,-1-1 0-15,1-3 0 16,3 1 0-16,-4-1 0 0,1 7 0 0,-1 2 0 0,1 6 0 0,3-9 0 16,-4 6 0-16,1 1 0 0,3-1 0 15,-4 0 0-15,4-3 0 0,-4 0 0 0,4 4 0 0,0 2 0 16,4 0 0-16,-4 0 0 0,4-3-11 0,-1 6 2 15,1-3 0-15,-1 0 0 0,1 1 9 0,3-1-13 16,-4 3 5-16,4-3 8 0,0 3-24 0,-3-3 4 16,3 3 0-16,3 3 0 15,1 0-12-15,0 0-1 0,-1 0-1 0,4 0 0 16,0 0 2-16,-3 3 0 0,3-3 0 0,0 9 0 16,0-6-32-16,0 0-7 0,4 3-1 0,-4 2 0 0,4-2-108 0</inkml:trace>
  <inkml:trace contextRef="#ctx0" brushRef="#br0" timeOffset="-168471.135">13847 14831 882 0,'0'0'78'0,"0"0"-62"16,0 3-16-16,3 5 0 0,-3 1 88 0,0 0 16 16,4-3 2-16,-4-6 1 0,0 6 2 0,7-3 1 15,-4 3 0-15,1 0 0 0,3-6-46 0,0 0-10 16,0 5-2-16,0-5 0 0,0 0-17 0,4 0-4 15,-1 0-1-15,1-5 0 0,-1 5-30 0,1-6 0 16,-4 6 0-16,4 0 0 0,-1-6 0 0,-3 3 0 16,0 0 0-16,-3 0 0 0,3-3 0 0,-4 0 0 15,-3 6 0-15,0 0 0 0,4-3 0 0,-4 3 0 16,3-6 0-16,-3 6 0 0,4-5 0 0,-4 5 0 16,0-6 0-16,0 3 0 0,0-3 0 0,0-6 0 15,0 3 0-15,0 0 0 0,0 1-13 0,-4-1-6 16,4 0-1-16,-3-3 0 0,-1 0 20 0,1 4-10 15,-1-1 10-15,-3 0-8 16,0-3-25-16,4 6-5 0,-4 0-1 0,0 1 0 0,-1-1 60 0,5 3 12 16,-4-3 3-16,0 6 0 0,3-3-23 0,4 3-4 15,-7 3-1-15,4 3 0 0,-4 0 3 0,3 8 0 16,1-2 0-16,-1 6 0 0,1 2-11 0,-1 4 0 16,4-4 0-16,0 10 0 0,0-7 8 0,0 4 7 15,4-1 1-15,-1 4 0 0,1-1-6 0,-1-5-1 0,1 2 0 0,-1-2 0 0,4-1-18 16,0-2-4-16,-3-4-1 0,3-2 0 0,0 3 62 0,0-7 13 15,0 4 3-15,0-3 0 0,4 0-52 0,-1-1-12 16,1 1 0-16,-1-9 0 0,1 3 0 0,0-6 0 16,-1 3 0-16,1-6 0 0,-1 3 0 0,4-3 0 15,1 0 0-15,-1 0 0 0,3 3 0 0,1-6 0 16,0-6 0-16,-1 7 0 16,1-1-48-16,0-3-13 0,-1 3-3 0,-3-3 0 15,4 0-130-15,-4-2-26 0,-3-1-6 0,3 0-418 0</inkml:trace>
  <inkml:trace contextRef="#ctx0" brushRef="#br0" timeOffset="-168071.021">14048 14522 1123 0,'-4'12'23'0,"4"-12"-23"16,0 0 0-16,0 0 0 0,-3 6 107 15,3-6 17 1,0 0 3-16,-7 6 1 0,7-6-52 0,0 0-9 0,0 0-3 0,0 0 0 16,0 0 0-16,0 0 0 0,0 0 0 15,0 0 0-15,0 0-13 0,0 0-3 0,0 0-1 0,0 0 0 0,7-6-36 0,-4 0-11 16,4-3 0-16,0 0 0 0,0 3 0 0,0-5 0 16,0 2 0-16,4-3 0 0,0 3 0 0,3 0 0 15,-4-2 0-15,1-1 0 0,3 0-11 0,0 0-2 16,-3 3-1-16,3 4 0 15,3-13-42-15,-3 9-9 0,1 0-2 0,-1 0-508 0,0 4-101 0</inkml:trace>
  <inkml:trace contextRef="#ctx0" brushRef="#br0" timeOffset="-167385.81">14432 14840 1267 0,'0'0'112'0,"0"0"-89"15,0 5-23-15,0-5 0 0,4 6 56 0,-1 3 6 16,1-6 2-16,3 3 0 0,-4-3 0 0,4 0 0 16,0-3 0-16,0 0 0 0,1 0-64 0,2 0 0 15,-3-3-9-15,0-3 0 0,0 0 9 0,0 0 12 16,0 0-2-16,4 0-1 0,-4 1-9 0,4-1 0 15,-4 0 0-15,3 0 0 0,-3 0 0 0,4-6 0 16,-4 6 0-16,-4-2 8 0,5-1-8 0,-1 0 0 16,-4 3 0-16,-3-6 0 0,4 4-10 0,-4 2-4 15,0 0-1-15,0 0 0 0,0 6 3 0,-4-6 0 16,1 0 0-16,-4 0 0 0,3 0 3 0,-3 0 1 16,0 6 0-16,0-5 0 0,-4 5 8 0,4-3 11 15,-3 3-3-15,-1-3 0 0,4 0 14 0,-7 3 2 16,3 0 1-16,-3 0 0 0,4 0 16 0,-5 0 3 15,1 3 1-15,4 0 0 0,-4 0-21 0,3 2-4 16,4 1 0-16,0 6-1 0,0 0-19 0,3-3 0 0,-3 2 0 0,4 7 0 0,3 0 0 16,-4-4 0-16,4 4 0 0,0 0 0 0,0-4 0 15,0 4 0-15,4 0 0 0,-1-1 0 0,1 4 0 16,3 2 0-16,0-5 0 0,0 3 0 0,4 2 35 0,-1-8 3 16,1 2 1-16,-1 4 0 0,1 0-31 15,0-13-8-15,-1 7 0 0,1-3 0 0,-1-3 0 0,4 3 0 16,-3-1 0-16,0-2-8 15,3 3 8-15,0 0 0 0,-4 5 0 0,4-11 0 16,1 3 0-16,-5 0 0 16,4-3 0-16,-3 0-12 0,-1 2-14 0,1-5-3 15,-4 0-1-15,4-3 0 0,-1 0-18 0,-3 0-3 0,0 0-1 0,4 0 0 16,-4 0-124-16,4-3-24 0,-4 0-6 0,0 0-379 0</inkml:trace>
  <inkml:trace contextRef="#ctx0" brushRef="#br0" timeOffset="-162863.154">9387 11859 576 0,'0'0'51'0,"0"0"-41"16,0 0-10-16,0 0 0 0,0 0 64 0,0 0 10 15,0 0 2-15,0 0 1 0,0 0-13 0,-3 5-2 16,-1 1-1-16,1 0 0 0,-1 0-5 0,4 6-2 15,-3 0 0-15,-1-4 0 0,4 4 5 0,-3 6 1 16,3-6 0-16,-4-1 0 0,4-2-34 0,0 6-6 16,0-3-2-16,0 2 0 0,0-2-6 0,0 6-2 15,4-9 0-15,-4 2 0 0,3 1-10 0,1 0 8 16,-1-3-8-16,1-1 8 0,3 4-8 0,-7 3 0 16,3-3 9-16,1-1-9 0,-1 1 0 0,1 6 8 15,0-3-8-15,-1-4 0 0,1 7 29 0,-4-3 2 16,3 2 0-16,1 1 0 0,-1-3-45 0,-3-1-9 15,0 7-1-15,0-9-1 0,0-1 25 0,0 4 8 0,0-6 0 16,0 0 0-16,0 2-8 0,0-11 0 0,0 0 8 0,0 0-8 16,0 0 0-16,0 0 0 0,0 0 0 0,0 0 8 0,0 0 1 15,0 0 1-15,0 0 0 0,0 6 0 0,-3 3-18 16,3-9-4-16,0 0-1 0,0 0 0 16,0 0-24-16,0 0-5 0,0-9-1 15,-4-2-426-15,4 2-86 0</inkml:trace>
  <inkml:trace contextRef="#ctx0" brushRef="#br0" timeOffset="-162231.582">9433 11809 1051 0,'-14'3'23'0,"14"-3"5"0,-7 2 0 0,7-2 2 0,-7 3-30 0,0 0 0 16,7-3 0-16,-7 3 0 0,7-3 61 0,0 0 7 15,-4 3 0-15,4-3 1 0,-7 0-14 0,7 0-3 16,0 0-1-16,0 0 0 0,0 0-13 0,0 0-2 15,0 0-1-15,0 0 0 0,0 0-12 0,0 0-3 16,0 0 0-16,0 0 0 0,0 0-11 0,0 0-9 16,0 0 12-16,0 0-12 0,0 0 0 0,0 0 0 15,0 0 0-15,0 0-12 0,0 0 20 0,4 6 4 16,3-6 0-16,-7 0 1 0,7 0-13 0,-3 0-12 16,3 0 3-16,0 0 0 0,0 6 9 0,0-6 12 0,0 0-2 0,-4 0-1 0,4 0-9 15,0 0-12-15,4 0 2 0,-4 0 1 0,0 0 9 16,0 0 0-16,0 0 0 0,0 0 0 0,-3 6 0 0,3-6 0 15,-4 0 0-15,4 6 0 0,1-6 0 0,-5 6 0 16,1-1 0-16,3 1 0 0,-4 3 0 0,1 0 0 16,-1 6 0-16,-3-4 0 0,0-2 0 0,0 3-8 15,4 3 8-15,-8-1-8 16,1 1 8-16,3 0 0 0,-4-3 0 0,1-4 0 0,-1 4 0 16,1-12 8-16,3 0-8 0,-7 6 0 0,7-6 8 15,-4 9-8-15,-3-6 8 16,0 3-8-16,7-6 10 0,-7 6-2 0,3-3-8 0,-3 2 12 0,7-5-12 0,-7 3 11 15,0 0-11-15,0-3 10 0,0 0-10 0,0 0 0 16,0 0 0-16,7 0 8 0,-4 0-20 0,-3-3-5 16,0 3-1-16,7 0 0 15,-7-3-12-15,4 0-2 0,3 3-1 0,-7-2 0 16,3-1-3-16,4 3 0 0,-7 0 0 0,7 0 0 16,0 0-4-16,-3-3 0 0,3 3-1 0,-4-3 0 0,4 3-8 0,0 0-2 15,0 0 0-15,0 0 0 0,0 0-47 0</inkml:trace>
  <inkml:trace contextRef="#ctx0" brushRef="#br0" timeOffset="-160844.244">8872 11488 577 0,'0'0'12'0,"0"0"-12"16,0 0 0-16,0 0 0 0,0 0 26 0,0 0 3 15,-3 3 1-15,3-3 0 0,-7 6-5 0,7-6-1 16,0 0 0-16,0 0 0 0,0 0 26 0,-7 3 5 16,7-3 1-16,0 0 0 0,-7 3-12 0,7-3-1 15,0 0-1-15,0 0 0 0,0 0-1 0,-7-3 0 16,7 3 0-16,0 0 0 0,0 0-13 0,0 0-4 15,0 0 0-15,0 0 0 0,0 0-4 0,0 0-2 16,-7 3 0-16,7-3 0 0,-8 3-2 0,5 0-1 16,3-3 0-16,0 0 0 0,0 0-7 0,-7 9-8 15,3-4 11-15,1 1-11 0,3 6 16 0,-4-9-4 16,4 6-1-16,0 0 0 0,-3 8 5 0,3-11 0 0,0 12 1 16,0-4 0-16,0 4 7 0,0 0 2 0,0-1 0 15,0 1 0-15,-4-3 4 0,4 8 1 0,0-2 0 0,-3 2 0 16,3-2-8-16,-4 2-2 0,1 7 0 0,3-4 0 0,-4 10-6 15,1-10-2-15,-1 9 0 0,1-5 0 0,-1-4-5 0,1 4 0 16,-1-4-8-16,0-5 12 0,1 2-12 0,-1 1 8 16,1-13-8-16,-1 4 0 15,1 0 8-15,-1 0-8 0,1-4 0 0,3-5 0 0,0 6 0 0,0-6 8 16,0 3-8-16,0-4 0 0,0-5 0 0,0 0 0 16,0 0 8-16,0 0-8 0,0 0-16 0,0 0-7 15,0 0-1-15,0 0 0 16,0 0-24-16,0 0-4 0,0 0-2 0,0 0-462 0,0-5-92 0</inkml:trace>
  <inkml:trace contextRef="#ctx0" brushRef="#br0" timeOffset="-159983.134">9042 12003 576 0,'0'0'12'0,"0"0"4"0,0 0 0 0,0 0 0 0,0 0-16 0,0 0 0 15,-4-6 0-15,4 0 0 0,-3-3 105 0,-1 3 19 16,4 3 3-16,-3-9 1 0,-1 7-72 0,4-4-13 16,0-3-3-16,-3 6-1 0,-1 0-19 0,4 0-3 15,-4 0-1-15,1 1 0 0,-1-1-5 0,1-6-2 16,-1 9 0-16,-3 0 0 0,7 3 21 0,-3 0 4 15,-4-3 1-15,3 3 0 0,-3-6-12 0,4 6-3 16,-4 0 0-16,0 3 0 0,-1 3-9 0,5-3-3 16,-4 6 0-16,0-3 0 0,3 5-8 0,-3-5 0 0,4 3 0 0,-4 3 0 15,0 6 0-15,3-1 0 16,-3-5 0-16,3 11 0 0,-3-2 0 0,4 3 0 0,3-7 0 16,-4 4 0-16,4-9 0 0,-3 2 0 15,3 1 0-15,0 0 0 0,-4-4 28 0,4-8 0 16,0 6 0-16,0-9 0 0,0 0-7 0,0 0-1 15,0 0 0-15,0 0 0 0,11 0-4 0,-1 3-2 0,1-6 0 0,0 3 0 16,-1-3-4-16,1-3-1 0,-4 3 0 0,3-8 0 0,1-1-9 0,-4 0-9 16,4-3 9-16,-4 4-13 0,0-7 25 0,-4 3 4 15,1 4 2-15,-1-4 0 0,1 0-18 0,-4-2-11 16,0 2 2-16,0 0 0 0,0 6-9 0,0 3-2 16,0 1 0-16,-4-4 0 0,4 6 7 0,-3 3 1 15,3 0 0-15,0-6 0 0,0 6-1 0,-7 6 0 16,3-6 0-16,1 3 0 0,-1 6 2 0,1-9 1 15,3 5 0-15,-4 7 0 0,1-6 10 0,-1 9 0 16,1-3 0-16,-1 5 0 0,4 1 0 16,0-3 8-16,-3-4-8 0,6 7 11 15,-3-3-11-15,0-1 0 0,4 4 0 0,-1-3 8 0,1-1-8 0,-1-2 0 16,1 3 0-16,-4 0 8 0,3-4-8 0,1 1 0 16,-1-3 0-16,4 6 0 0,0-1 0 0,0-2-11 15,0 0 3-15,1-6-461 16,2 2-92-16</inkml:trace>
  <inkml:trace contextRef="#ctx0" brushRef="#br0" timeOffset="-159117.638">9712 11473 943 0,'-4'9'20'0,"4"0"5"0,-3 0 1 0,3 3 1 0,-4 5-27 0,4 1 0 0,0 5 0 0,4 4 0 16,-4-7 77-16,0 4 11 15,3 2 1-15,1-2 1 0,0 5-38 0,-4-8-8 0,3 8-2 0,-3-2 0 16,0 2 0-16,4-2 0 0,-4-4 0 0,0 7 0 15,0-7 0-15,0 9 0 0,0-8 0 0,0 8 0 16,0-2-14-16,0-4-2 0,-7-2-1 0,7-1 0 16,-4 4-15-16,4-10-10 0,-4 7 12 0,1-4-12 15,-1-8 0-15,4 3 0 0,0-3-15 0,0-1 5 16,0-11-28-16,0 0-6 0,0 12 0 0,0-12-1 16,0 0-98-16,0 0-19 0,0 0-4 0</inkml:trace>
  <inkml:trace contextRef="#ctx0" brushRef="#br0" timeOffset="-158718.03">9835 11900 1080 0,'0'0'24'0,"0"0"4"0,0 0 2 0,0 0 0 0,0 0-30 0,0 0 0 0,0 11 0 0,-3-5 0 15,3 0 61-15,0 6 7 0,0 9 0 0,3-4 1 16,-3-5-13-16,4 9-4 0,-1-4 0 0,-3 7 0 16,4-7-20-16,-4 10-5 0,4-13-1 0,-1 4 0 15,1 6 3-15,-4-13 1 0,3-2 0 0,-3 6 0 16,4 0-4-16,-1-4-1 0,1-5 0 0,-1 0 0 15,1 3-9-15,-1-3-1 0,-3-6-1 0,4 0 0 16,-1-3 10-16,1 3 3 0,3-6 0 0,-4 0 0 16,5-6 4-16,-1 1 1 0,-4-1 0 0,4-6 0 15,-3 4-12-15,-1 2-1 0,1-12-1 0,-1 10 0 16,1-4-18-16,-1-3 8 0,-3 1-8 0,4-1 0 16,-4 6 8-16,3 1-8 0,-3-4 0 0,0 9 0 15,0-2-10-15,0-7-9 0,0 6-1 0,4 3-1 31,-4 3-145-31,0 1-29 0</inkml:trace>
  <inkml:trace contextRef="#ctx0" brushRef="#br0" timeOffset="-158217.422">10213 11820 1497 0,'0'0'32'0,"0"0"8"0,0 0 0 0,0 0 4 0,0 0-36 0,-7 0-8 0,0 0 0 0,0 0 0 16,0 0 53-16,0 3 9 0,0 6 2 0,0-3 0 15,-1 0-52-15,1 0-12 0,0 3 0 0,0-4 0 16,-3 4 0-16,3 0 0 0,0 3 0 0,-4 0 0 15,4-4 13-15,0 4 0 0,3-3 0 0,-3 6 0 16,7-4-13-16,-3-5-18 0,-1 0 4 0,1 0 1 16,3-6 13-16,0 6 15 0,0-6-3 0,0 0-1 15,0 0-11-15,0 0-16 0,0 0 4 0,0 0 1 16,0 0 50-16,0 0 9 0,3 9 3 0,-3-9 0 16,7 6-31-16,-7-6-7 0,4 3-1 0,3-3 0 15,-4 3-12-15,4-3 0 0,1 2 0 0,-1-2 0 0,-4 0 0 0,4 3 0 16,0 3 0-16,0-6 0 0,0 0 0 0,-3 0 0 15,3 6 0-15,-4 0 0 0,5-6 0 0,-5 6 0 16,1 0 0-16,-1 3 0 0,4-3 0 16,-7-1 0-16,4 4 0 0,-1 6 0 0,-3-3 0 15,0-1 0-15,4 4 0 0,-4 3 0 16,-4-1 0-16,4-5 0 0,-3 6 0 0,-1-3 0 0,1 2 0 0,-1-2 0 16,1 0 0-16,-4-1 0 0,3 4 0 15,-3-9 0 1,3 0 0-16,1-1 0 0,3 4-11 0,-4-6-8 0,1 0-1 0,3-6-548 15,-4 12-108-15</inkml:trace>
  <inkml:trace contextRef="#ctx0" brushRef="#br0" timeOffset="-156566.396">8650 13855 640 0,'0'0'14'0,"0"0"3"0,0 0 1 0,0 0 0 0,0 0-18 0,0 0 0 0,-7-6 0 0,7 6 0 16,-3-3 47-16,-5-3 5 0,5 3 2 0,-1-9 0 16,1 3 4-16,-1 7 1 0,1-4 0 0,3 6 0 15,0 0-19-15,0-9-3 0,-4 3-1 0,1-3 0 16,3 6-12-16,-4-3-4 0,1-5 0 0,3 5 0 0,-4-3-6 0,4 6-2 15,0 3 0-15,0 0 0 16,0 0-12-16,0 0-8 0,0-6 8 0,0 6-13 16,0 0 50-16,0 0 11 0,0 0 1 0,0 0 1 15,0 0-29-15,0 0-5 0,0 0-2 0,0 0 0 0,0 6-14 16,0 6 0-16,0-6 0 0,0 5 0 16,0 1 36-16,4 0 5 0,-4 0 1 0,0 2 0 15,3-2-27-15,-3 0-6 0,4 3-1 0,-4 2 0 0,0 1 5 0,3-6 1 16,-3 5 0-16,0-5 0 15,4 3-14-15,-4 2 0 0,3 1 0 0,-3-3 0 0,0 2 30 0,0-2 3 16,4 0 1-16,-4 5 0 0,0-8-14 0,0 3-2 16,0 5-1-16,0-5 0 0,0 0-4 0,-4 2-1 15,4-2 0-15,0 0 0 0,-3 5-12 0,3-8 0 0,0-3 0 0,0 3 0 16,0 2 0-16,0-5 0 0,-4 6 0 0,8-3 0 16,-4-12 0-16,0 5 0 0,0 4 0 0,0-9 0 15,0 0 0-15,0 0 0 16,0 0 0-16,0 0 0 0,0 0-8 0,0 0-8 15,0 0-2-15,0 0 0 0,0 0-110 16,0 0-21-16,0 0-5 0,0 0-1 0</inkml:trace>
  <inkml:trace contextRef="#ctx0" brushRef="#br0" timeOffset="-155968.672">8922 14060 1468 0,'0'0'32'0,"0"0"8"0,0 0 0 0,0 0 1 0,-7 0-33 0,0 3-8 15,0 6 0-15,3-9 0 0,-3 0 61 0,7 0 11 16,-4-6 1-16,-3 6 1 0,0 0-13 0,4 0-2 15,-4 0-1-15,7 0 0 0,0 0-28 0,0 0-6 0,0 0 0 16,-7 6-1-16,3-6-23 0,-3 0 0 0,0 6 0 16,0 0 0-16,7-6 0 0,-4 3 0 15,-3 3 0-15,4 3-12 0,-1 2 12 16,1 1 0-16,-1-3-9 0,4 3 9 0,-3 2 0 0,-1-2 0 16,1 3 0-16,-1 0 0 0,1-4-13 0,-1 1 1 15,1 0 1-15,-1 0 0 16,4 2 11-16,-3-8 16 0,3-6-4 0,0 0-1 0,0 0 33 0,0 0 8 15,0 0 0-15,0 0 1 16,3 3-72-16,-3-3-14 0,0 0-3 0,0 0-1 0,0 0 37 0,0 0 0 0,11-3 14 0,-4-3-4 16,3-5-10-16,1-1 10 0,-4 3-10 0,4 0 10 15,-1 0-10-15,-3 3 0 0,4-11 0 0,-4 8 0 16,0-3 0-16,0 3 0 0,-4-5 0 0,1 8 0 16,3-6 0-16,-3 3-17 0,-4 0 2 0,3-2 1 15,-3 5 3-15,0 0 1 0,4 3 0 0,-4 3 0 16,-4-6 10-16,4 6-8 0,0 0 8 0,0 0-8 0,0-6 8 0,0 6 0 15,0 0 0-15,0 0 0 0,0 0 0 0,0 0 0 16,0 0 0-16,0 12 0 0,0-9 0 16,0 3 0-16,0 3 0 0,0 2 0 15,0 1 0-15,4 3 9 0,-1 0-9 0,-3-4 0 16,4 4 10-16,-4 0-10 0,3-1 8 0,-3-2-8 16,0 0 0-16,4-3 0 0,-1 0 0 0,-3 2 0 15,7-5 0-15,-3 3 0 0,-4-9 0 0,0 0-11 16,7 0-158-16,-7 0-32 0</inkml:trace>
  <inkml:trace contextRef="#ctx0" brushRef="#br0" timeOffset="-131956.564">22916 1863 765 0,'0'0'21'0,"-3"9"6"0,-1 3-27 0,1-6 0 0,3 5 0 0,0-5 0 16,-4 0 63-16,4 3 7 0,0 3 2 0,0-1 0 15,0 1-5-15,0 6-1 0,0-6 0 0,4 8 0 16,-4-2-2-16,0 0-1 0,0 2 0 15,0 4 0-15,3 8-7 0,-3-3-2 0,0 4 0 0,0 2 0 16,0-3 0-16,0 4 0 0,4-4 0 0,-4 6 0 16,0-3-11-16,3-2-3 0,-3 2 0 0,0 3 0 15,4-14-19-15,0 8-4 0,-4-3-1 0,3-2 0 16,1 2-5-16,-4-5-2 0,0 2 0 0,3-2 0 16,-3-1 2-16,0-2 0 0,0-9 0 0,0 5 0 15,0-5 7-15,0-3 2 0,-3 3 0 0,3-12 0 16,0 6-3-16,0-6 0 0,0 0 0 0,0 0 0 15,0 0-5-15,0 0-2 0,0 0 0 0,0 0 0 16,0 0 6-16,0 0 2 0,0 0 0 0,0 0 0 16,0 0-9-16,0 0-1 0,0 0-8 0,0 0 12 15,0 0-12-15,-4-6 0 0,1 0 0 0,-1 0 0 16,0 0 0-16,1-3 0 0,3 3 0 0,0-11 0 16,0 5 0-16,0 0 0 0,0-8 0 0,0 8-10 15,0-6 10-15,3 1-8 0,1 2 8 0,0-3-8 16,-1-5 8-16,4 2 0 0,-3 3-9 0,-1 1 9 0,4-4 0 0,0 4 0 15,0-1-9-15,0-3 9 0,0 10 0 0,0-7-10 16,4 0 10-16,-4 7-8 0,0-1 8 0,4 3 0 16,-1 3-9-16,1 6 9 0,-1-12-10 0,1 12 10 15,0-5-13-15,3 5 5 0,-4 0-4 0,4 0 0 16,1 5 0-16,-5-5 0 0,8 12 12 0,-4-6 0 16,0 0 8-16,0-3-8 0,0 3 0 0,-3 0 0 0,3 5 0 15,-7 1 0-15,4-6 0 0,-4 6 0 0,3 2 0 16,-3 4 0-16,-3 0 0 0,3-1 0 15,-4 4 0-15,1 2 0 16,-4 4-20-16,0 2-6 0,0-5-1 0,-4 2 0 16,1 4 27-16,-1-4-10 0,1 4 10 0,-4-4 0 0,3 3 0 0,-3-5 0 15,4 2 0-15,-4-8 0 0,3 3 0 0,-3-4 0 0,7-5 0 0,-4-6 0 16,1 0 0-16,3-6 9 0,0 0-9 16,0 0 8-16,0 0-8 0,0 0 12 0,0 0-12 0,0 0 12 31,-4 0-33-31,1-12-7 0,-1 6 0 0,4-6-1 15,0-2-138-15,0-4-27 0,0 6-6 0,0-11 0 0</inkml:trace>
  <inkml:trace contextRef="#ctx0" brushRef="#br0" timeOffset="-131300.038">23608 2598 982 0,'0'0'21'0,"0"0"5"0,-11 0 1 0,1 0 1 0,-1 0-28 0,1 0 0 0,-1 0 0 0,0-6 0 15,-3 6 94-15,4 0 13 0,-1 0 2 0,-3 0 1 16,3 6-34-16,1-6-6 16,-1 0-2-16,1 3 0 0,3 0-18 0,0 3-4 0,0-3-1 0,-1 9 0 15,1-1-16-15,0-5-3 0,0 6-1 0,0 0 0 16,4-3-7-16,-4 8-2 0,3 1 0 0,1-6 0 16,-1 8 0-16,4-8 0 0,-3 6 0 0,-1-1 0 15,0-2-7-15,1-3-1 0,3-1-8 0,0 1 12 16,3-6-3-16,-3 0-1 0,0-6 0 0,0 0 0 15,4 6-8-15,-4-6 8 0,0 0-8 0,4 3 8 16,3 3-8-16,-4-6 0 0,8-6 0 0,-4 6 0 0,0-3 0 16,0-3 0-16,0-6 0 0,0 0 0 15,0 1 0-15,0-1 12 0,0 0-12 0,0-3 12 16,0-2-12-16,0 5 8 0,-3-6-8 0,3 4 8 0,-4 2-8 16,4 0 0-16,-3-8 0 0,0 8-11 0,-4 0 3 15,3 6 0-15,-3-11 0 0,0 11 0 16,4 0-4-16,-4 6 0 0,0 0 0 0,0 0 0 15,0 0 12-15,0 0-12 0,0 0 12 0,0 0-12 16,0 0-1-16,0 0-1 0,0 0 0 0,0 0 0 0,3 12 14 0,-3-7 0 16,4 7-10-16,-4-6 10 0,3 0 0 0,1 0 0 15,-4 3 0-15,3 2 0 0,-3-5 0 0,4 6 8 16,-4-6-8-16,3 6 0 0,1-6 8 0,-4 2-8 16,3-2 0-16,-3 6 8 0,4-6-8 0,-1 0 0 15,1 0 0-15,3 0 0 0,0-1 16 0,-3-5 2 0,-4 0 0 0,7 0 0 31,3 6-37-31,4-6-7 0,-3 0-2 0,3 0 0 16,4 0-12-16,-1 6-4 0,1-6 0 0,3 3 0 16,-3-3-49-16,-1 3-11 0,1 0-1 0,0 3-571 0</inkml:trace>
  <inkml:trace contextRef="#ctx0" brushRef="#br0" timeOffset="-130755.32">23834 2478 1119 0,'0'0'24'0,"-4"8"6"0,4 1 1 0,-3-3 1 0,3 6-32 0,0-6 0 0,0 0 0 0,0 0 0 0,0 5 60 0,0-2 7 16,3-3 1-16,1 0 0 0,-4-6-11 0,0 6-1 15,3 0-1-15,-3-6 0 0,4 5-15 0,-4-5-2 16,0 0-1-16,0 0 0 0,0 0-4 0,0 0-1 16,0 0 0-16,0 0 0 0,0 0-1 0,0 0-1 15,0 0 0-15,0 0 0 0,0 0-6 0,0-5-2 0,0 5 0 16,0 0 0-16,-4-6-14 0,4 6-8 16,0 0 10-16,-3-6-10 0,-1 0 8 15,-3 0-8-15,7 6 0 0,0 0 0 0,-7-3 0 0,7 3 0 16,-7 0 0-16,0 0 0 0,-4 0 0 0,4 3 0 15,-3-3 0-15,-1 6 0 0,4-6 0 0,-4 6 0 16,4-6 0-16,0 6 0 0,0-6 0 0,7 0 0 16,-7 6 0-16,0-1 0 0,4 1-12 0,-1 0 12 0,1 0-12 0,3 0 12 15,0 3-14-15,0 3 4 0,0-1 1 0,3 1 0 16,1 0 9-16,-1 3-10 0,1 2 10 0,3 1-10 16,-4-1 10-16,4-2 0 0,-3 3 0 0,-1-1 0 15,4-2 0-15,1 3 8 0,-1-1-8 0,3-5 0 16,-6 3 12-16,6 3-1 0,-3-7-1 0,0 1 0 15,0 0 2-15,4-3 1 0,0 2 0 0,-1 1 0 16,1-6-13-16,-4 0 0 0,3-6 8 0,5 0-8 16,-1 0 0-16,-4-6 0 0,4 0 0 0,-3 0 0 15,3-5-16-15,-3-10-7 0,-1 3-1 0,1-8 0 16,3 2-46-16,-4-5-10 0,5 2-1 0,-1-8-449 16,-4-3-90-16</inkml:trace>
  <inkml:trace contextRef="#ctx0" brushRef="#br0" timeOffset="-130128.926">23961 1828 1263 0,'0'0'28'0,"-7"0"5"0,3 0 2 0,4 0 1 0,0 0-36 0,-7 0 0 0,0 6 0 0,7-6 0 16,0 0 52-16,-4 12 3 0,1-7 1 0,3 4 0 15,-4 3-17-15,4 6-3 0,0-7-1 0,4 7 0 16,-1 3 17-16,1-4 3 0,0 7 1 0,3-4 0 16,0 10-28-16,0-10-6 0,0 10-1 0,-4-4 0 15,4 9 9-15,0-5 2 0,0-4 0 0,0 10 0 16,1 2-10-16,-1 0-2 16,3-3 0-16,-3 9 0 0,0-5-12 0,0 8-8 0,-3-9 8 15,-1 0-8-15,4 3 15 0,0-8-2 0,1 8 0 0,-5-9 0 16,4 0 0-16,-3-2 0 0,3-1 0 0,-4-8 0 15,1 2-4-15,-1-5-1 0,1 3 0 0,-4-10 0 16,0 1-8-16,3-6 10 0,-3 0-10 0,0-6 10 16,0 0 6-16,0 0 0 0,0 0 1 0,0 0 0 15,0 0 3-15,0-6 0 0,-7 0 0 0,4-6 0 16,3 1-20-16,-4-4 0 0,1 3 0 0,-1 0 0 16,1-5 0-16,-1 5 0 0,1-3 0 0,-1 3 0 0,4-11 0 15,-3 11-9-15,3-8 9 0,-4 2-8 16,4 6 8-16,0-5-10 0,0 2 10 0,0 3-10 0,4 0 10 15,-4 1 0-15,0-1-9 0,0 3 9 0,3 3 0 0,1 0-9 16,-1-6 9-16,1 12 0 0,-4 0-13 0,3-5 4 16,1-1 1-16,-4 6 0 0,7 0-3 0,0 0 0 15,0 6 0-15,3-6 0 16,-2 5 3-16,2 1 0 0,-3 6 0 0,0-6 0 0,4 3 8 0,-1 3 0 16,-3 5-9-16,4-5 9 15,-4 0 0-15,4 8 0 0,-4-8 0 0,0 6 0 0,0-1 0 0,0-2 0 16,0 9 0-16,-4-7 0 0,5 4 0 0,-1-4 0 15,0 1 0-15,-4-3 0 0,4 2 0 0,-3 1 0 16,3-12 0-16,-4 9 0 0,1-4 0 0,-1-5 0 0,1 0 0 16,-1 0 0-1,4 0-30-15,-7-6-2 0,0 0 0 16,0 0 0-16,4-6-46 0,0 6-10 0,3-6-1 0,-4-6-1 16,1 1-26-16,3 2-6 0,-4-3-1 0,4 0-525 0</inkml:trace>
  <inkml:trace contextRef="#ctx0" brushRef="#br0" timeOffset="-129513.377">24377 2698 1134 0,'0'0'32'0,"0"0"8"0,0 0-32 0,0 0-8 0,0 0 0 0,0 0 0 0,0 0 63 0,0 0 11 16,0 6 2-16,-4 0 1 0,4-6-14 0,0 12-3 15,0-7-1-15,4 1 0 0,-4 3-23 0,3-3-5 16,1 0-1-16,0 0 0 0,3 0-9 0,0-6-1 16,0 6-1-16,3-1 0 0,-3-5-3 0,0 6-1 15,4-6 0-15,0-6 0 0,-1 6-6 0,4-5-1 16,-3-1 0-16,-1 0 0 0,1 0 1 0,-4 0 0 16,0-6 0-16,0 3 0 0,4-2 0 0,-4-1 0 15,0 6 0-15,0-6 0 0,0 1-9 0,-4 2 10 16,1 3-10-16,0 0 10 0,-1-6-10 0,-3 6 10 15,4-5-10-15,-4 5 10 0,0 0-10 0,0-3 10 0,0 3-10 16,-4 0 10-16,4 6-10 0,-3-12 0 16,-1 7 9-16,0-1-9 0,4 6 8 0,-3-6-8 0,-4 0 8 15,0 0-8-15,0 0 0 0,0 3 0 16,-4 0 0-16,1 0 8 0,-1-2-8 0,-3 5-15 0,-4-6 4 16,4 6 1-16,-3 0 10 0,2 0-13 0,-2 6 5 0,-1-6 8 15,0 5 0-15,4 1 0 16,-3 3 0-16,3 3 0 0,-1-6-8 0,1 5 8 0,0 7 0 0,4-9 0 15,-1 9 0-15,4-1 0 0,0 1 0 0,0-3 0 16,3 8 0-16,4-5 12 0,-3-1-2 0,3-2 0 16,0 3 2-16,3-1 1 0,1-8 0 0,-1 9 0 15,1-1-1-15,3-5 0 0,0 0 0 0,0-3 0 16,0 3-4-16,0-1 0 0,0-5-8 0,0 6 12 16,0 0-4-16,4-3-8 0,0 2 11 0,-1-5-11 15,1 0 10-15,3 0-10 0,-4 6 8 0,8-1-8 0,-4-8 8 0,0 9-8 16,4-6 8-16,0 0-8 0,-1 6 0 0,1-6 0 15,-4-1 0-15,7 1 0 0,-3-6 0 0,-1 6 8 16,1-3-8-16,-4 0 0 16,4 6 0-16,-4-9 0 0,4 0-14 0,-4 0 5 15,0 0-35-15,-4 0-6 16,5 0-2-16,-1 0 0 0,-4-6-32 16,1 3-8-16,-1 0 0 0,1 0-668 0</inkml:trace>
  <inkml:trace contextRef="#ctx0" brushRef="#br0" timeOffset="-128420.508">26338 1957 943 0,'0'0'20'0,"0"0"5"0,0 0 1 0,-7 6 1 0,0 0-27 0,7-6 0 0,0 0 0 0,-3 6 0 16,3-6 65-16,0 0 8 0,-7 6 2 0,7-6 0 15,0 0-30-15,0 0-5 0,0 0-2 0,0 0 0 16,0 0-19-16,-4 6-4 0,4 2-1 0,0 4 0 16,4 6-14-16,-1-6 0 0,4 8 0 0,0 4 0 15,0-1 26-15,4 10-1 0,0 2 0 0,-4 3 0 16,3 0 6-16,-3 6 1 0,4 9 0 0,-4-9 0 16,0 6-17-16,-4 6-3 0,5-12-1 15,-1 9 0-15,0-3 7 0,-4-6 2 0,-3-8 0 0,0 2 0 16,4-9 5-16,-4 4 2 0,3-10 0 0,-3 4 0 15,0-10-15-15,4-5-4 0,-4 0 0 0,-4-6 0 16,4-6-8-16,0 0 8 0,0 0-8 0,-7-12 8 16,0 0-62-16,-3-6-13 0,6-2-2 15</inkml:trace>
  <inkml:trace contextRef="#ctx0" brushRef="#br0" timeOffset="-127529.283">26381 2927 354 0,'0'0'9'0,"0"0"4"0,0 0-13 0,0 0 0 0,0 0 0 0,0 0 0 16,0 0 0-16,0 0 0 0,0 0 0 0,3 0-10 31,4 0-28-31,-7 0-6 0,0 0 0 0,7 0-1 0,0-5 24 0,-7 5 5 0,4-3 0 0,-4 3 1 16,7-3 27-16,-7 3 6 0,0 0 1 0,0 0 0 15,0 0 25-15,0 0 4 0,4-3 2 0,-4 3 0 16,0 0 18-16,0 0 4 0,0 0 1 0,0 0 0 16,0 0 12-16,0 0 3 0,0 0 0 0,0 0 0 15,0 0-28-15,0 0-4 0,0 0-2 0,0 0 0 16,0 0-24-16,0 0-5 0,0 0-1 0,0 0 0 16,0 0 21-16,0 0 4 0,3 6 1 0,-3-6 0 15,0 0-29-15,0 0-5 0,0 0-2 0,0 0 0 16,0 0 30-16,0 0 7 0,0 0 1 0,0 0 0 15,0 0-7-15,0 0-1 0,7 3 0 0,-7-3 0 16,4-3-19-16,-1 3-4 0,4-3-1 0,-3 3 0 16,3 0 0-16,0-3-1 0,-4-3 0 0,4 6 0 15,1-6 5-15,-1 6 0 0,0-6 1 0,0 6 0 0,0 0-25 0,0-6-12 16,3 6 0-16,1-6 1 0,0 6 11 0,3-6 0 16,0 6 0-16,0-5 0 15,-4 5 0-15,5 0 0 0,-1 0 0 0,0-6 0 0,0 0 0 0,0 3 0 16,0 3 0-16,-3-3 0 0,3 3 0 0,-4 3 0 15,-3-3 0-15,4 3 0 0,-4-6-18 0,4 3 2 16,-4 0 0-16,0 3 0 16,0-3-14-16,0 6-2 0,-7-6-1 0,0 0 0 15,0 0-43-15,0 0-9 0,7 0-2 0,-7 0-629 16</inkml:trace>
  <inkml:trace contextRef="#ctx0" brushRef="#br0" timeOffset="-126701.577">26229 1846 653 0,'0'0'18'0,"0"0"5"0,0 0-23 0,0 0 0 0,0 0 0 0,0 0 0 15,0 0 72-15,0 0 11 0,0 0 1 0,0 0 1 16,0 0-49-16,0 0-9 0,0 0-3 0,0 0 0 15,0 0-11-15,0 0-2 0,0 0-1 0,0 0 0 16,4 5 2-16,-4-5 0 0,0 0 0 0,0 0 0 16,3 0 10-16,4 6 2 0,0-3 1 0,-3 3 0 15,3 0 12-15,0-6 3 0,0 0 0 0,0 0 0 0,4 6-26 0,-4-6-5 16,0 6-1-16,0-6 0 0,3 0 6 0,-3-6 1 16,0 6 0-16,4-6 0 0,-4 6-7 15,4 0 0-15,-1 0-8 0,4-6 12 0,-3 3 27 16,-1 0 5-16,1 0 0 0,-4 3 1 15,4-6-26-15,-1 6-6 0,1 0-1 0,-1 6 0 16,5-6-3-16,-5 0-1 0,4 0 0 0,-3 3 0 16,3 0-8-16,-3 0 0 0,-1 3 0 0,1 0 0 0,-4 0 0 0,0 0-12 15,3-6 2-15,-3 6 1 0,4-1-5 0,-4 1-1 16,-3 0 0-16,3 0 0 0,0-3-3 0,-4 9-1 16,4-6 0-16,-3-1 0 15,3 1-6-15,0-6-2 0,0 6 0 0,0-6 0 16,0 0-9-16,0 6-3 0,0-6 0 0,0 0 0 15,0 6-29-15,-3-6-7 0,3 6-1 0,0-6-419 0</inkml:trace>
  <inkml:trace contextRef="#ctx0" brushRef="#br0" timeOffset="-126018.193">26748 2007 529 0,'0'0'11'0,"0"0"2"0,0 0 1 0,0 0 2 0,0 0-16 0,0 0 0 0,0 0 0 0,0 0 0 0,-7 6 0 0,7-6-9 16,0 0 1-16,0 0 0 0,0 0 8 0,0 0-13 15,-4-6 5-15,4 6 8 0,0 0-15 0,0 0 5 16,0 0 1-16,0 0 0 16,-7-6 9-16,7 6 0 0,-4 0 0 0,4 0 0 0,0 0 0 0,0 0 0 15,0 0 0-15,0 0 0 0,0 0 27 0,0 0 1 16,0 0 0-16,0 0 0 0,0 0 15 0,0 0 3 0,0 0 1 16,0 0 0-16,0 0 5 0,0 0 2 0,0 0 0 15,0 0 0-15,0 0-12 0,0 0-2 0,0 0-1 16,0 0 0-16,0 0-11 0,0 0-1 0,0 0-1 0,0 0 0 15,0 0-2-15,0 0 0 0,0 0 0 0,0 0 0 16,0 0-8-16,0 0-1 0,0 0-1 0,0 0 0 16,0 0-3-16,4 6-1 0,0 0 0 0,-4-6 0 15,0 0 2-15,0 0 0 0,0 0 0 0,0 0 0 16,3 6 0-16,-3-6 1 0,0 0 0 0,4 6 0 16,-4-6 8-16,0 0 2 15,3 6 0-15,-3-6 0 0,4 6 0 0,-4-6 0 16,3 6 0-16,-3-1 0 0,4 4 0 0,-4-9 0 15,0 0 0-15,0 0 0 0,0 6-6 0,3 6-1 0,-3-12 0 0,0 6 0 16,0-6-8-16,0 6-8 0,0 5 12 0,4-5-12 16,-4 0 0-16,0 3 0 0,3 3 0 0,-3-6 0 15,0-1 0-15,4 7 0 0,-4-6 0 0,3 0 0 16,-3 3 0-16,4 3 0 0,-1-7 0 0,1 7 0 16,-4-12 0-16,0 6 0 0,0 6 0 0,0-6 0 15,3 0 9-15,-3 2-9 0,0-2 0 0,0 6 9 0,-3-6-9 0,3 0 0 16,0-6 0-16,-4 12 0 0,1-7 0 0,-1 4 0 15,1 3 0-15,3-6 0 0,-4 6 0 16,1-1-20-16,-1-5 3 0,4 0 1 0,-3 9 4 0,-1-9 2 16,4-6 0-16,0 0 0 0,0 6-5 0,0-6-1 15,0 0 0-15,0 0 0 16,0 0-29-16,0 0-7 0,0 0 0 0,0 0-391 0,0 0-77 16</inkml:trace>
  <inkml:trace contextRef="#ctx0" brushRef="#br0" timeOffset="-125470.364">26786 2334 741 0,'0'0'16'0,"0"0"3"0,0 0 1 0,0 0 2 0,-7 5-22 0,4 1 0 0,3-6 0 0,0 0 0 0,-4 12 46 0,4-12 5 16,0 0 1-16,-3 9 0 0,-1-3-10 0,4-6-2 15,0 0 0-15,-3 6 0 0,3-6-12 16,0 6-2-16,0-6-1 0,0 5 0 0,0 7 1 0,0-6 0 16,-4 3 0-16,4 3 0 0,0-1 2 0,0 1 0 15,4-6 0-15,-4 6 0 0,0-3-12 0,0 8-3 16,-4-5 0-16,4 0 0 0,4 0-1 0,-4 5 0 16,0-2 0-16,0 2 0 0,0 1-12 0,0-3 9 15,3 2-9-15,-3 1 8 0,0-6 0 0,4 3-8 0,-4 2 12 16,3 1-4-16,-3-6-8 0,4 2 0 0,-4-2 0 15,3 0 8-15,-3 0 8 0,0-1 2 16,4-5 0-16,-1 9 0 0,-3-9-18 16,0 0 0-16,4 5 0 0,-4 1 0 0,0-6 0 0,0-6 0 0,3 6 8 15,-3-6-8-15,0 0 0 0,0 0 0 16,0 0 0-16,0 0 0 0,0 0 0 0,0 0 12 16,0 0-4-16,0 0-8 15,0 0-16-15,0 0-9 0,0 0-3 0,0 0 0 16,0 0-33-16,0 0-7 0,0 0-2 0,0 0-521 0</inkml:trace>
  <inkml:trace contextRef="#ctx0" brushRef="#br0" timeOffset="-122416.334">26769 2389 1126 0,'0'0'24'0,"0"0"6"0,0 0 1 0,0 0 1 0,0 0-32 0,0 0 0 0,0 0 0 0,0 0 0 15,0 0 61-15,0 0 6 0,0 0 1 0,0 0 0 16,0 0-12-16,0 0-1 0,0 0-1 0,0 0 0 15,0 0-35-15,0 0-7 0,0 0-2 0,0 0 0 16,0 0 10-16,0 0 1 0,0 0 1 0,0 0 0 16,0 0 7-16,0 0 2 0,0 0 0 0,0 0 0 15,0 0-31-15,0 0 0 0,0 0 0 0,0 0 0 16,0 0 9-16,7 6-1 0,0 0 0 0,-7-6 0 0,7 0 1 16,-4 0 0-16,-3 0 0 0,0 0 0 15,8 0-1-15,-1 0-8 0,0-6 12 0,0 6-4 0,0 0-8 0,0 0 0 16,-7 0 9-16,7-6-9 15,3 12 0-15,-3-6 8 0,1 0-8 0,-1 0 0 16,0 6 8-16,0-6-8 0,0 0 8 0,-7 0-8 16,3 6 11-16,8-6-3 0,-4 0 0 0,0 0 0 0,0 6-8 0,0-3 10 15,4-3-10-15,-4 3 10 0,0-3 4 0,0 0 1 16,3 0 0-16,-2-3 0 0,-1 3-1 0,3 0 0 16,-3-3 0-16,4 3 0 0,-1 0-5 0,1 0-1 15,3 0 0-15,-3 0 0 0,-1 0-8 0,4 0 0 16,0 0 0-16,1 0 0 0,-5-6 0 0,4 6 0 0,0 0 9 0,0 0-9 15,1 0 0-15,-1 0 9 0,0-6-9 0,-4 6 0 16,5 0 11-16,-1 0-11 0,0 0 10 0,0 0-10 16,0 0 10-16,0 0-10 0,0 0 10 0,0 0-10 15,0 6 14-15,-3-6-3 0,0 0-1 16,-1 0 0-16,1 0-1 0,-1 0 0 0,-3 0 0 0,4 0 0 16,-4 0-1-16,4 0 0 0,-1 0 0 0,1 0 0 15,-4 0 4-15,3 0 0 0,1-6 0 16,-4 6 0-16,7 0-4 0,-3-6 0 0,3 6 0 15,-4 0 0-15,1 0 1 0,0 0 0 16,-1-6 0-16,4 6 0 0,-3 0-1 0,-1 0 0 0,1-5 0 0,0 5 0 16,-1 0-8-16,1 0 0 0,-1-6 9 0,1 6-9 15,0 0 0-15,-1 0 0 0,1-6 0 0,-1 6 0 16,1 0 0-16,-1 0 0 0,1 0 0 0,0 0 8 16,-1 0-8-16,1 0 0 0,3 0 0 0,-7 0 0 15,4-6 0-15,-1 6 0 0,1 0 0 0,-1 0 8 0,1 6-8 0,-1-6 9 16,-3 0-9-16,1 0 10 0,-1 0 8 0,3 0 2 15,4 0 0-15,-3 0 0 0,-1 6-20 0,1-6 0 16,3 0 0-16,-3 0 0 0,-1 0 0 0,4 6 0 16,-3-6 0-16,3 0 0 0,0 5-11 0,-3-5 1 15,-1 6 0-15,-3-6 0 0,4 6 10 0,0-6 0 16,-1 6 0-16,-3-6 0 0,4 0 0 0,-4 0 0 16,0 6 8-16,4-6-8 0,-4 0 8 0,0 3-8 15,0-3 8-15,0 3-8 0,0 0 0 16,0 3 9-16,-4-6-9 0,4 0 0 0,1 0 11 0,-1 0-11 15,0 6 10-15,0-1-10 0,0-5 8 0,-4 0-8 16,4 6 0-16,0 0 0 0,0-6 8 0,1 0-8 16,-1 0 0-16,0 0 0 0,0 0 0 0,0 6 8 15,0-6-8-15,0 0 0 0,0 0 0 0,0 0 0 16,0 0 0-16,4 0 0 0,-4 6 0 0,0-6 8 0,0 0-8 0,0 6 0 16,0-6 0-16,0 0 0 0,0 6 0 0,4-6 0 15,-1 3 0-15,1 0 0 0,-4-3 0 0,3 2 0 16,-3 1 0-16,0 6 0 0,1-9 0 0,-1 0 0 15,0 6 0-15,0-6 8 0,0 0-8 0,-4 0 0 16,4 6 0-16,0-6 0 0,-3 0 0 0,3 0 0 16,-3 0 0-16,3 0 8 0,0 0-8 0,-4 0 0 15,4 0 8-15,-3 6-8 0,3-6 0 0,0 0 9 16,-7 0-9-16,7 0 0 0,0 0 0 0,0 0 0 0,-3 0 0 16,3 0 8-16,0 0-8 0,-4 0 0 15,4 0 0-15,0 0 0 0,-3 6 0 0,3-6 0 0,0 0 0 16,0 0 0-16,-4 0 0 0,5 0 0 0,-1 0 0 15,3 0 0-15,-6 0 0 0,3 0 0 16,0 0 0-16,0 0 0 0,-4 0 8 0,-3 0-8 16,7-6 0-16,-3 6 0 0,-4 0 0 0,4 0 0 15,3 0 0-15,-7 0 8 0,0 0-8 0,3 0 0 0,1 0 0 0,-4 0 0 16,0 0 8-16,0 0-8 0,0 0 0 0,0 0 0 16,7-6 0-16,-7 6 0 0,7 0 0 0,-7 0 0 15,3 0 0-15,4 0 0 0,0 0 0 0,-7 0 0 16,0 0 0-16,0 0 8 0,7 0-8 0,-7 0 0 0,0 0 0 15,4 0 0-15,3 0 0 0,-7 0 0 0,7 0 0 0,-7 0 0 16,0 0 0-16,0 0 0 0,0 0 0 0,4 0 0 16,-4 0-9-16,0 0 9 0,0 0 0 0,0 0 0 15,0 0 0-15,0 0 0 0,0 0 0 0,0 0 0 16,0 0 8-16,0 0-8 0,0 0 11 0,0 6-11 16,0 0 8-16,0-6-8 0,0 0 0 0,0 0 0 15,0 6 8-15,0 5-8 0,0-2 0 0,0-9 0 16,0 0 0-16,-4 6 0 0,4 6 0 15,0-12 0-15,-3 6 0 0,3-6 0 16,0 6 0-16,-4-1 0 0,4 7 0 0,0-12 0 0,0 0 0 16,0 0 0-16,0 0 8 0,0 0-8 0,0 0 0 0,0 0 0 15,0 0 8-15,0 0-8 0,0 0 0 0,0 0 0 16,0 0 8-16,0 0-8 0,0 0 0 0,0 0 0 16,0 0 0-16,0 0 0 0,0 0 0 0,0 0 0 15,0 0 0-15,0 0 0 0,0 0 0 0,0 0 0 0,0 0 0 16,0 0 0-16,0 0 0 0,-3 6 0 0,3-6 0 0,0 0 0 15,0 0 0-15,0 0 0 0,0 0 0 0,0 0 0 16,0 0 0-16,0 0 0 0,0 0-10 0,-4 3 10 16,-3 6-10-16,7-9 10 0,0 0-8 0,0 0 8 15,0 0 0-15,0 0-9 0,0 0 9 0,-7 0 0 16,0 3 0-16,7-3 0 0,-7 0 0 0,7 0 0 16,-7 0 0-16,-4 0 0 0,11 0-8 15,-7 6 8-15,-4-12-8 0,4 6 8 16,0 0-10-16,-3 0 10 0,3 0-12 0,0 0 12 15,-4 0 0-15,0 0 0 0,4 0 0 0,-3 0 0 0,3 0 0 0,0 0 0 16,-4-3 0-16,4 3 0 0,0 0 0 0,0-3 0 16,0 3 0-16,-4 0 0 0,4 0 0 0,-3 0 0 15,-1-3 0-15,1 0 0 0,3 0-8 0,-4 3 8 0,0 0 0 16,1 0 0-16,-1-6-12 0,-3 6 12 0,3 0-12 0,1 0 12 16,-1 0-20-16,1 0 2 0,-1 0 1 0,4 0 0 15,-4 6 17-15,1-6 0 0,-1 0 8 0,1 0-8 16,3 3 0-16,-4 0 0 0,1-3-13 0,-1 0 4 15,0 0 9-15,1 3 0 0,-1-3 0 0,1 3 0 16,-1-3 0-16,0 0 11 0,4 0-3 0,-3 0 0 16,3 0-8-16,0 0-11 0,-4 0 3 0,4 0 0 15,0 0 8-15,0 0-12 0,0 0 12 0,0 0-12 16,0 0 12-16,7 0 0 0,-7 3-9 0,-4-3 9 16,4 0 8-16,0 0 5 0,3-6 2 0,-6 6 0 15,3 0-27-15,0 3-6 0,0 0-1 0,0-3 0 16,0 6 19-16,0-6-10 0,0 0 10 0,-4 6-8 15,4-6 8-15,0 0-12 0,0 0 12 0,0 5-12 16,0 1 12-16,0-6 0 0,0 6-9 0,0-6 9 16,-1 0 0-16,1 6 0 0,0-6 0 0,-3 6 0 0,6-6 0 0,-3 6 0 15,0-6 0-15,0 6 0 0,0-6 0 0,-4 3 0 16,4-3 0-16,0 0 0 0,-3 0 0 0,-1-3 0 16,4 3 0-16,-4 0 0 0,1 0 0 0,-1 0 0 15,1-6 8-15,-1 6-8 0,1 0 0 0,-1-6 0 16,0 6 0-16,4-6 8 0,-3 6-8 0,-1 0 0 15,4-6 0-15,0 6 0 0,0 0 0 0,0 0 0 0,-4-6 0 0,4 6 0 16,0 0 0-16,0 0 0 0,0 0 0 0,0-6 0 16,0 1 0-16,0 5 0 15,0 0 0-15,0 0 0 0,3 0 0 0,-3 0 0 0,-3 0 0 16,3 0 0-16,7 0 0 0,-7 0 0 16,0-6 0-16,-4 0 0 0,4 3 0 0,0 0 0 15,0 3 0-15,0-3 0 0,0 0 0 0,0 0 0 16,0 3 0-16,0-6 0 0,-1 6 0 0,1-6 8 15,0 6-8-15,0-6 0 0,-3 6 0 0,3 0 0 0,0 0 0 0,0-5 0 16,0 5 0-16,-1 0 0 0,1 0 0 0,0 0 0 16,7 0 0-16,-7 0-9 0,0 0 9 0,-3 0 0 15,3 0-8-15,-4 5 8 0,11-5 0 0,-7 0 0 16,-4 6-9-16,4 0 9 0,-3 0 0 0,-1-3-9 16,1 3 9-16,-1 0 0 0,4 0-9 0,0 0 9 15,-4-1 0-15,4 1 0 0,0 0 0 0,0 0 0 16,0 0 0-16,0-6 0 0,0 6 0 0,0-6 0 0,0 0 0 15,0 6 0-15,0-6 0 0,0 0 0 0,0 0 0 0,0 0 0 16,7 0 0-16,-7 0 0 0,3 0 0 0,-3 0 0 16,0 0 9-16,0-6-9 0,0 6 0 0,3 0 9 15,4 0-9-15,-7 0 0 0,0 0 0 0,0-6 0 16,7 6 0-16,-7 0 0 0,0-6 0 0,0 6 0 16,3-6 0-16,-3 6 0 0,0-6 0 15,0 0 0-15,4 1 0 0,-4 5 0 16,7 0 0-16,-7-6 0 0,3 0 0 0,-3 3 0 15,0 0 0-15,7 3 0 0,-7-3 0 0,7 3-9 0,-7 0 9 0,7 0 0 16,-7-3 0-16,7 3 0 0,-4-3 0 0,4 3 0 16,-7 0 0-16,0-6 0 0,7 6 0 0,-3 0 0 15,-4 0 0-15,-1 0 0 0,8 0 0 0,-3-6-8 16,3 6 8-16,0 0 0 0,-7 0 0 0,0-6 0 0,-4 6 0 16,4 0 0-16,7 0 0 0,-7 0 0 0,0 0 0 0,-3 0 0 15,2 0 0-15,1 0 0 0,0 0 0 0,-3 0-8 16,3 0 8-16,7 0 0 0,0 0 0 0,-7 0 0 15,0 0 0-15,0 0 0 0,-4 0 0 0,4 0 0 16,0 0 0-16,0 0 0 0,0 0 0 0,0-5 0 16,0 5 0-16,0 0 0 0,-1 0 0 0,1 5 0 15,7-5 0-15,-7 0 0 0,4 0 0 0,-4 0-8 16,0 0 8-16,3 0 0 0,4 0 0 0,-7 0 0 16,7 0 0-16,0 0-8 0,-3 0 8 0,3 0 0 15,-7 0 0-15,0 0 0 0,7 0 0 0,0 0 0 16,0 0 0-16,-8 0 0 0,5 0 0 0,-4 0 0 15,-4 0 0-15,4 0 0 0,4 0 0 0,-4 0 0 16,7 0 0-16,-7-5 0 0,3 5 0 0,-3 0 0 16,7 0 0-16,-7-6 0 0,7 6 0 0,-4 0 0 15,4 0 0-15,0 0 0 0,0 0 0 0,0 0 0 16,0 0 0-16,0 0 0 0,0 0 0 0,0 0 0 0,0 0 0 0,0 0 0 16,-7 0 0-16,7 0 0 0,0 0 0 0,0 0 0 15,-3 0 0-15,3 0 0 0,0 0 0 0,0 0 0 16,-7 0 0-16,7 0 0 0,0 0 0 0,-7 0 0 15,7 0 0-15,-7 0 0 0,3 0 0 0,4 0 0 16,0 0 0-16,0 0-8 0,-7 0 8 0,0 0 0 0,7 0 0 16,0 0-8-16,0 0 8 0,-3 0 0 0,3 0 0 0,-8 0 0 15,8 0 0-15,0 0 0 0,0 0 0 0,-7 0 0 16,7 0 0-16,0 0 0 0,0 0 0 16,0 0 0-16,0 0 0 0,-7 0-8 15,7 0 8-15,0 0 0 0,0 0-19 0,0 0 2 0,0 0 0 16,0 0 0-1,0 0-27-15,0 0-6 0,0 0-1 0,0 0 0 16,0 0-35-16,0 0-7 0,0 0-2 0,0 0 0 16,0 0-4-16,0 0-1 0,7 6 0 0,0-1 0 15,-3 7 6-15,3-12 1 0,4 6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21T14:29:57.6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20937 6264 1094 0,'0'0'23'0,"0"0"5"16,0 0-28-16,0 0 0 0,0 0 0 0,4-6 0 15,-4 0 0-15,3 0-9 0,1-5 0 0,-4-1 0 16,3 3-37-16,-3-3-7 0,4 6-2 0,-4 1 0 16,0-1 44-16,0 0 11 0,-4 0 0 0,4 6 0 15,0 0 0-15,0 0 0 0,0 0 0 0,0 0 0 16,0 0-53-16,0 0-9 0,0 0-2 0</inkml:trace>
  <inkml:trace contextRef="#ctx0" brushRef="#br0" timeOffset="264.613">21004 6196 467 0,'-7'15'20'0,"4"3"-20"15,-4-1 35-15,3 1 3 0,1-6 1 0,-4 3 0 16,3 2 8-16,-3-5 1 0,0 3 1 0,0 2 0 16,0 1-29-16,0-6-5 15,0 5-2-15,-4 4 0 0,4-9 2 0,0 5 0 16,-3-8 0-16,6 3 0 0,0 0 20 15,-3-1 4-15,7 1 1 0,-3-3 0 16,3 0-24-16,0 0-4 0,3 2 0 0,-3 1-1 0,4-6-11 0,-1 0 0 0,-3-6 0 0,8 6 0 16,-5 6 0-16,1 2 8 0,3-8-8 0,-4 6 8 15,1-6-8-15,-1 5 0 0,1-8 0 0,3 6 8 16,-7 0-8-16,3 9 0 0,1-1 9 0,-1 1-9 16,1-6 0-16,-4 2 0 0,0-2-12 0</inkml:trace>
  <inkml:trace contextRef="#ctx0" brushRef="#br0" timeOffset="1149.904">21269 5376 1074 0,'-7'21'30'0,"0"8"8"0,3-5-30 0,1-1-8 0,-1 4 0 0,1-1 0 32,-1 4 0-32,4-4 0 0,-3 9 0 0,3 1 0 0,0 2 52 0,0 0 10 0,0-3 2 0,3 4 0 15,-3-1-52-15,0-3-12 0,0-3 0 0,0 10 0 16,0-4 0-16,0 0 0 0,4 3 0 0,-4 3 0 16,3-6 0-16,-3 4 0 0,0-10 0 0,0 9 0 15,0-14 54-15,0 8 8 0,0-9 2 0,-3-2 0 16,3 2-52-16,-4 4-12 0,1-7 0 0,3 4 0 0,-4-4 0 0,1-5 0 15,-1 2 0-15,-3-2 0 0,7-3 0 0,-3 8 0 16,-1-11 0-16,0 6 0 0,4-7 0 0,-3 10 0 16,3 8 0-16,-4-14 0 0,4-15 0 0,0 6 0 15,0 3 0-15,-3 0 0 0,3-9 0 0,0 11 0 16,3-5 0-16,-3 6 0 16,0-3-48-16,0 3-13 0,0-7-3 15,4 1 0-15,-4 0 0 0,0-6 0 0,0 0 0 0,0 0 0 0</inkml:trace>
  <inkml:trace contextRef="#ctx0" brushRef="#br0" timeOffset="2100.174">22172 6179 573 0,'0'6'24'0,"0"5"-24"31,-3 4 115-31,3 3 17 0,0-6 4 0,-4 5 1 0,1 4-58 0,-1-4-12 16,0 7-3-16,1-6 0 0,-4 2 0 0,3 4 0 0,1-4 0 16,-1 4 0-16,1-1 0 0,-1-8-1 0,4 3 0 0,-3 5 0 15,3-11-50 1,-4 8-13-16,4-2 0 0,0-12 0 16,0 6 0-16,0-6 0 0,0-6 0 0,0 0 0 0,0 0 0 15,0 0 0-15,0 0 0 0,0 0 0 16,0 0 56-16,7-6 7 0,-3-970 1 0,-1 1934 0 15,4-970-52-15,0-8-12 0,-3 8 0 0,3-6 0 0,0 1 12 0,-3-1-1 0,-1 3 0 0,1-2 0 16,3 5-11-16,0-6-9 0,-4 4 9 16,4 2-13-16,-3 0 13 0,-1-3-11 0,1 10 11 0,-1-1-10 15,-3 0 10-15,0 6-13 0,4-6 5 0,-4 6 8 16,0 0-17-16,0 0 4 0,0 0 1 0,0 0 0 16,0 0-8-16,0 0 0 0,0 6-1 0,3 0 0 15,5 0 4-15,-5-1 1 0,1 4 0 0,-1 3 0 16,1-6 16-16,-4 0-8 15,3 6 8-15,-3 2 0 0,0-2 0 0,0 0 0 0,0 0 0 0,0-1 0 16,-3 4 0-16,3-3 0 0,0 0 0 0,0-1 0 16,-4 1 8-16,4-9-8 0,0-3 11 0,-3 9-11 15,3-9 8-15,0 0-8 0,0 0 0 0,0 0 0 16,0 0 9-16,0 0-9 0,0 0 0 0,0 0 9 16,0 0-1-16,0 0-8 0,7-6 12 0,-4 0-4 15,1 0-8-15,-1 0 0 0,1 0 0 0,-1-5 8 16,1 5-8-16,-1 0-16 0,1 0 4 0,-4 0 1 15,3 3 1-15,1-3 0 0,-1 0 0 0,-3 6 0 16,4-5-1-16,-4 5 0 0,7 0 0 0,-7 0 0 16,0 0 2-16,0 0 0 0,7 0 0 0,-7 0 0 15,7 0 9-15,-7 0-12 0,7 5 12 0,-3 1-12 0,3-3 12 16,-4 3 0-16,1 3 0 0,-1 6 0 0,4-4 16 0,-3 1 3 16,-1 3 0-16,1 2 0 0,-4 1-35 15,4-6-8-15,-1 0 0 0,1 2-1 0,-1-2 40 0,1 6 8 0,-1-7 1 0,4 1 1 16,-3-3-25-16,-1 3 0 0,-3 0 0 0,4-7 0 15,-1 1 0-15,-3-6 0 0,4 6 0 0,-4-6 0 16,7 6-10-16,-7-6-7 0,3-3-2 0,5 0 0 16,-5-3-111-1,4 0-22-15</inkml:trace>
  <inkml:trace contextRef="#ctx0" brushRef="#br0" timeOffset="2698.65">22557 6493 1314 0,'0'0'37'0,"0"0"8"15,0 0-36-15,0 0-9 0,0 0 0 0,0 0 0 16,0 0 53-16,0 0 9 0,0 0 2 0,0 0 0 15,0 0-52-15,0 0-12 0,0 0 0 0,0 0 0 16,0 0 28-16,0 0 2 0,0 0 1 0,0 0 0 16,-4 6-50-16,4-6-9 0,0 0-3 0,0 6 0 0,0 0 50 0,4 0 9 0,-1 0 3 15,1-3 0-15,-1 3 1 0,4-1 1 0,-3 1 0 0,-4-6 0 16,7 0-45-16,-7 0-10 16,3 0-2-16,4-6 0 15,0 6 24-15,1-5 12 0,-1 2-2 0,0 0 0 16,3 0-10-16,1 0 0 0,-4-3 9 0,0 3-9 15,0 3 0-15,0-6 0 0,-3 6 0 0,3-6 0 16,-4 6 0-16,1-6-10 0,-1 1 1 0,4-1 0 16,-3 0-7-16,-1 6-2 0,1-9 0 0,-1 6 0 0,-3 0 8 0,0 3 2 0,0 0 0 0,0 0 0 15,0 0 8-15,0-3 0 0,0 3 8 0,0 0-8 16,-3-6 13-16,3 6-1 0,-11-3-1 0,4 3 0 16,7 0 3-16,-7 0 1 0,0 0 0 0,-3 0 0 15,2 3-15-15,1 0 11 0,0 0-11 0,0 3 10 16,0 0-10-16,7-6 0 0,-3 6 0 0,-4 6 0 15,3-7 20-15,1 1 8 0,-4 0 1 0,3 0 1 16,0 3-30-16,-3-3 0 0,4 0 0 0,-1 5 0 16,4-11 0-16,0 0 0 0,0 0 0 0,0 6 0 15,-3 0 8-15,6 0-8 0,-3 6 0 0,4-6 0 16,3 2 0-16,-4 4 0 0,5-6 0 0,2 6 0 16,-3 5-12-16,4-5-4 0,-1 9-2 0,4-4 0 15,1-2 18-15,-1 0 0 0,3 0 0 0,1 2 9 0,3-5-21 16,-3 3-4-16,3-7 0 0,0 1-1 15,0-3-28-15,4 0-6 0,0-6-1 0,-1-6 0 16,1 0-60-16,0 0-12 0,-1-2-2 0</inkml:trace>
  <inkml:trace contextRef="#ctx0" brushRef="#br0" timeOffset="3316.953">23537 6458 1120 0,'-3'-9'23'16,"-4"-2"6"-16,3 5-29 0,-3-6 0 0,0 6 0 0,0-6 0 15,4 0 73-15,-5 10 9 0,5-10 2 0,-1 6 0 16,1 0-46-16,-1 0-9 0,1 0-1 0,3 6-1 16,0 0 11-16,0 0 2 0,0 0 1 0,0 0 0 15,0 0-7-15,-7-9-2 0,7 9 0 0,-7 0 0 16,-4 9-10-16,4-9-2 0,0 6-1 0,-4 6 0 16,4-6-28-16,0 6-6 0,0 5-1 0,-3-2 0 15,3-3 16-15,0 5 0 0,0-5 0 0,-1 3-9 16,1 2 21-16,0-5 5 0,0-6 1 0,4 6 0 15,-4 2-18-15,3-2 0 0,1-6 0 0,3 0 0 16,0-6 0-16,0 0 0 0,0 0 8 0,0 6-8 16,0-6 9-16,0 9-1 0,3-6-8 0,4 5 12 0,-3-5-1 15,3-3-1-15,-4 0 0 0,4 0 0 0,4 0 6 16,-4-3 2-16,4 3 0 0,-1-2 0 0,1-4-10 16,-1 3-8-16,-3 0 12 0,4 3-12 15,0-6 8-15,-1 6-8 0,1 0 0 0,-1 0 0 16,1 6 0-16,-4-6 0 0,4 0 0 0,-1 3-9 15,1 6 9-15,-4-4 0 0,0 4 0 0,0 3 0 16,-4-6 0-16,4 0 0 0,-3 5 0 0,0-2 0 0,-4 0 0 0,3 6 8 16,-6-9-8-16,3 11 8 0,0-8-8 0,0 0 0 0,-4 0 0 15,4 3 0-15,-4-7 0 0,1 7 0 0,-1-6 0 0,1 0 0 16,3-6 0-16,-4 3 0 0,1 0 0 0,3-3 0 16,-7 0 25-16,0-3 1 0,3 0 0 0,-6-3 0 15,3-6-42-15,0 6-9 0,-1-11-2 16,1 5 0-16,-3 3-29 0,3 3-5 0,0-5-2 0,-4-1 0 15,4 0-30-15,0 0-7 0,0 3 0 16</inkml:trace>
  <inkml:trace contextRef="#ctx0" brushRef="#br0" timeOffset="3914.593">23848 6505 1393 0,'0'0'28'0,"0"0"9"0,-7 6-29 0,-4-6-8 0,4 3 0 0,0 0 0 15,0 3 62-15,-4 0 11 0,4 2 3 0,0-2 0 16,-3 0-16-16,-1 0-4 0,4 0 0 0,-4 0 0 16,4 0-38-16,-3-3-8 0,-1 6-2 0,4-4 0 31,-3 4-8-31,3-3 0 0,0-6 0 0,-1 6 0 0,1 0 0 0,7-6 0 0,-3 6 0 0,-1 5 0 15,1-5 0-15,3 6 8 0,3 3-8 0,-3-3 8 16,4-1-8-16,3 1 0 0,-4-3 0 0,8 0 0 16,0 5 0-16,-1-8 0 0,1 6 0 0,3-6 0 15,0-3 0-15,0 0 0 0,0-3 0 0,4 0 0 16,-1-3 0-16,5 0 0 0,-1-3 0 0,0-6 0 16,0 1 0-16,0-4 0 0,-3 0 0 0,0 0 0 15,-4 4 0-15,-4-1-17 0,1 3 4 0,-4 3 1 16,0-3-13-16,-3 1-3 0,-1 2 0 0,-3-6 0 15,-3 6-9-15,-1 0-3 0,-3-3 0 0,0 4 0 16,-4-4 10-16,1 6 2 0,-4-3 0 0,0 6 0 16,-1-6 28-16,1 6 0 0,-3 0 0 0,-1-6 0 15,0 6 13-15,4 0-4 0,-3 0-1 0,-1 0 0 16,7 6 10-16,-3-6 2 0,4 6 0 0,-1 0 0 0,1-3-20 16,2 0 0-16,8-3 0 0,-3 8 0 0,-1 4 0 15,4-6 0-15,4 0 0 0,-4 0 0 16,3 0-22-16,5-6-8 0,-1 11-2 0</inkml:trace>
  <inkml:trace contextRef="#ctx0" brushRef="#br0" timeOffset="4321.151">24088 6537 995 0,'0'0'42'16,"0"0"-34"0,0 6 40-16,-4 6 7 0,1-6 1 0,3 6 1 15,-4 0 6-15,4 2 1 0,-3-2 0 0,3 0 0 16,0-1-4-16,0 1-1 0,0-3 0 0,0 3 0 15,0 5-27-15,-4-5-6 0,4 3-1 0,0 8 0 16,-4-11 11-16,4 0 3 0,-3 3 0 0,3 2 0 16,3-11-15-16,-3 6-2 0,4 0-1 0,3-3 0 15,0-4 12-15,4 1 3 0,-4 0 0 0,3 0 0 16,4-12-10-16,-3 3-2 0,7-6 0 0,-4 1 0 16,3-4-12-16,5 0-4 0,-5 0 0 0,4-5 0 15,-3 2-8-15,0-3 0 0,-4-5 0 0,3 5 0 0,-6 3 0 16,3-2-17-16,-3 2 4 0,-1 0 1 15,-3 1-40-15,-3 2-8 0,3-6-2 0,-7 4 0 16,3 2-112-16,-3 0-22 0,0 6-5 0</inkml:trace>
  <inkml:trace contextRef="#ctx0" brushRef="#br0" timeOffset="4918.529">24564 6646 1212 0,'-4'21'25'0,"4"-15"6"16,-3 5-31-16,3-5 0 0,-4 0 0 0,1 0 0 16,-1 3 66-16,4 0 7 0,-3 0 2 0,3 2 0 15,0-5 1-15,0-6 1 0,0 0 0 0,-4 6 0 0,4-6-33 16,0 0-8-16,0 0 0 0,0 0-1 0,0 6-18 16,0-6-3-16,0 3-1 0,0-3 0 15,0 0 1-15,0 0 0 0,0 0 0 0,4 12 0 0,-4-4-5 16,0 1-1-16,0-3 0 0,-4 6 0 0,8-6 12 0,-4 3 1 15,0-9 1-15,7 8 0 0,-4-2-11 16,4 0-3-16,0 3 0 0,0-3 0 16,1 6-8-16,-1-1 8 0,0-5-8 0,-4 3 8 15,4 0-8-15,0 0 0 0,-3-3 0 0,3 0 0 0,-7-6 0 0,0 0 0 0,0 0 0 0,3 5 0 16,-3-5 0-16,0 0 0 0,0 0 0 0,0 0-11 31,0 0-23-31,4 0-5 0,-1 0-1 0,1-5 0 0,0-1 13 0,-4 0 3 0,3-3 0 0,-3 0 0 16,4 0 12-16,-4 3 4 0,0-5 0 0,0-7 0 15,0 6 8-15,0 3 0 0,0-2 0 0,0-1 0 16,3 0 0-16,-3 0 9 0,0 1-1 0,4-4-8 16,-4 3 17-16,3-5-3 0,1-1-1 0,-1 6 0 15,1-3-13-15,3 4 9 0,0-1-9 16,-4-3 8-16,4 3-8 0,1 1 8 0,-1-7-8 0,0 0 8 16,0 4-8-16,0-4 0 0,0 6 0 0,0-8 0 15,-4 8-14-15,4 6-5 0,-3-6-1 0,-4 1 0 16,3 5-41-1,1-6-9-15,-4 3-2 0</inkml:trace>
  <inkml:trace contextRef="#ctx0" brushRef="#br0" timeOffset="5242.735">24892 6543 1384 0,'-4'18'39'0,"1"6"9"0,-1-4-38 0,1-2-10 0,-1 5 0 0,1-2 0 15,-1 2 64-15,1 1 12 0,3 2 1 0,-4-2 1 16,1 2-22-16,3 4-5 0,-4-7-1 0,1 4 0 15,3-4-32-15,-4-2-6 0,4 2-2 0,-3-8 0 16,3 0-2-16,-4-1-8 0,4-2 12 0,0 0-4 16,0-6-8-16,0-6 0 0,0 0 9 0,0 0-9 15,0 0-12-15,0 0-8 0,0-6 0 0</inkml:trace>
  <inkml:trace contextRef="#ctx0" brushRef="#br0" timeOffset="5451.8">24956 6252 528 0,'0'0'11'0,"0"0"2"0,-4 6-13 15,4 3 0-15,-4-3 0 0,1 0 0 0,-1 6 34 0,4-7 4 16,-3 1 1-16,-1 6 0 15,4-6-5-15,-3 0-1 0,3 0 0 0,0-6 0 16,-4 9-33-16,4 2-9 0</inkml:trace>
  <inkml:trace contextRef="#ctx0" brushRef="#br0" timeOffset="5972.126">24970 6576 843 0,'-4'11'36'16,"4"1"-36"0,-3-6 80-16,3 6 10 0,0-6 2 0,0 5 0 15,0-2-24-15,0 3-4 0,0 0 0 0,0 0-1 16,0-1-20-16,3-2-4 0,1 0-1 0,-1 0 0 15,1 3 7-15,3-7 2 0,0-972 0 0,0 1940 0 16,0-973-2-16,-4 0 0 0,4 0 0 0,4-6 0 16,-4 6-28-16,4-5-5 0,-4-7-2 0,3 3 0 15,1 3-1-15,-4 0 0 0,0-6 0 0,-3 1 0 16,3 5-1-16,-4 0-8 0,1 0 12 0,-1 0-4 16,1 0-8-16,-4-3 0 0,3-2 9 0,-3 5-9 15,0-6 0-15,0 6-8 0,0-3 0 0,-3 4 0 0,3-4-8 16,0 9 0-16,0 0-1 0,0 0 0 15,0 0-11-15,0 0-3 0,-7-3 0 0,7 3 0 0,0 0 31 16,-7 0 0-16,7 0 0 0,-7 6 0 0,-1 2 0 16,1-2 0-16,0 0-8 0,0 0 8 0,0 6-9 0,4-6 1 15,-1 5 0-15,1-5 0 0,-1 6 8 16,-3-3 0-16,4 3 8 0,-4 5-8 0,-1-5 24 16,5 0 0-16,-4 8 0 0,3-8 0 15,1 3-12-15,3 0-1 0,-4-1-1 0,4-2 0 16,-3 0 0-16,6-3 0 0,-3-1 0 0,4 1 0 0,-1 3-2 0,1-6-8 0,-1 0 12 15,1 0-4-15,3 0-8 0,0-1 8 0,0 1-8 0,4-6 8 16,3 0-24-16,-4 3-6 0,4 0-1 0,4-3 0 31,-4-3-116-31,0 0-23 0,0 3-5 0</inkml:trace>
  <inkml:trace contextRef="#ctx0" brushRef="#br0" timeOffset="6421.332">25277 6640 851 0,'0'9'36'15,"-4"9"-36"1,0-12 109-16,1 11 15 0,3-8 4 0,-4 3 0 15,4-3-52-15,-3 5-9 0,3-2-3 0,0 0 0 16,0-6-51-16,3 6-13 0,-3-4 0 0,0-2 0 16,0-6 38-16,0 0 5 0,0 0 1 0,0 0 0 15,0 0-31-15,0 0-5 0,0 0-8 0,0 0 11 0,0 0 4 16,0 0 1-16,0 0 0 0,4-11 0 0,-4-1-16 0,0 3 0 0,3-3 0 16,1 0 0-16,0-8 0 0,3 5-12 0,-4 0 12 0,4-2-10 15,0 5 10 1,-3-3-12-16,3 9 12 0,0-11-12 0,-4 11 12 0,4-6 16 0,-3 3-4 15,3 4-1-15,-3-4-20 0,3 6-4 0,-4-9-1 0,1 12 0 16,-1-6 22-16,-3 6 5 16,0 0 1-16,0 0 0 0,0 0-14 0,0 0 0 0,0 0 0 15,7 6 0-15,0 6 0 0,-3-6 0 16,-1 5 0-16,1 4 0 0,-1-3 0 0,1 5 0 16,3-8 0-16,-7 9 0 0,4 0-48 15,-1-1-13-15,1 4-3 0,-1 2 0 0,-3-5 52 0,4 5 12 0,-1-2 0 0,-3-3 0 16,4-4-167-1,-1 4-30-15</inkml:trace>
  <inkml:trace contextRef="#ctx0" brushRef="#br0" timeOffset="6817.831">25566 5976 850 0,'-7'6'17'0,"7"-6"6"0,-4 6-23 0,4-6 0 0,0 6 0 0,-3-1 0 15,3-5 56-15,0 6 6 0,3 0 2 0,-3 6 0 16,4-6 0-16,-4 3 0 0,3 2 0 0,4 1 0 31,-3 0 0-31,3 3 0 0,-4 2 0 0,4 7 0 0,1-1 0 0,-5 4 0 0,4 2 0 0,0 4 0 16,-3-4-52-16,-1-3-12 0,1 7 0 0,-1 2 0 15,-3 0 0-15,0-2 0 0,0 5 0 0,-3 3 0 16,3-9 0-16,-4 1 0 0,1-4 0 0,-1 3 0 16,4 4 54-16,-3-4 8 0,-1 3 2 0,1 1 0 15,3-4-103-15,-4-6-20 0,4-2-4 0,-3-1-1 16,3-975 52-16,0 1937 12 0,0-973 0 0,0-1 0 15,0-5-105-15,0 0-19 0,0-6-3 0</inkml:trace>
  <inkml:trace contextRef="#ctx0" brushRef="#br0" timeOffset="7093.077">25404 6320 851 0,'3'-6'36'16,"1"6"-36"-16,3 0 109 0,3-6 15 0,1 6 4 0,-1-6 0 16,5 0-52-16,-1 6-9 0,0-5-3 0,0 5 0 15,3-9-51-15,1 6-13 0,0 0 0 0,3 0 0 16,-3 0 0-16,3 0 0 0,-4 0 0 0,5 3 0 15,-1-6 0-15,-4 6 0 0,-3-6 0 0,4 0 0 16,-4 6-100 0,0-5-22-16</inkml:trace>
  <inkml:trace contextRef="#ctx0" brushRef="#br0" timeOffset="54394.708">6664 10865 1094 0,'0'0'46'0,"0"0"-37"15,-7 3 47-15,0 0 8 0,-4-3 3 0,1 3 0 16,10-3 17-16,-7 3 4 0,-4 3 1 0,4-4 0 15,-4 7-42-15,1-9-9 0,-1 6-2 0,4 0 0 16,-3 6 0-16,3-6 0 0,-1 3 0 0,1 2 0 16,0 7-17-16,-3 0-4 0,3-7-1 0,-4 7 0 15,4-3-2-15,-3-4 0 0,2-5 0 0,1 6 0 16,0 0-12-16,0 0 0 0,0 2 0 0,4 1 0 16,-4-3 0-16,3-1 0 0,1 7 0 0,-1-6 0 15,1 0 8-15,-1-4-8 0,1 7 0 0,-1 0 0 16,4-15 8-16,0 0-8 0,0 0 0 0,0 0 0 15,0 0 0-15,0 0 8 0,0 0-8 0,0 0 0 16,0 0 0-16,0 0 9 0,7 0-9 0,0 6 8 16,0-6-8-16,0 0 0 0,0 0 0 0,0 0 0 15,4-6 8-15,-1 6-8 0,1-6 8 0,-4 3-8 16,0-3 0-16,0 6-16 0,0-3 3 0,4 3 0 16,-4 0 13-16,0-6 0 0,0 3 0 0,4 3 0 0,-4 3 8 15,0 3 4-15,3-6 0 0,-3 3 1 0,0 3-13 0,4 3-18 0,-4-9 4 16,4 6 1-16,-4 0 13 0,0-1 0 0,7 7 0 0,-11 0 0 15,4 0 0-15,-3 8 0 0,0 1 0 0,3 0 0 16,-4 5 0-16,1-8 0 0,-1 8 0 16,1-14 0-16,-1 8 0 0,1-5 0 0,-1 0 0 15,-3-3 0-15,4 5 0 0,-4-5 0 0,0 0 0 0,0 8 0 16,0-8 0-16,-4-3 0 0,4 0 0 16,-3 2 0-16,-1-2 0 0,-3-3 0 0,4 0 0 15,-4 0 0-15,0-6 48 0,-1 6 13 0,5-6 3 16,-11 3 0-16,7 0-55 0,-4 3-9 0,1-6 0 0,-5 5 0 15,5-5 0-15,-4 3 13 0,0 0 0 0,0-3 0 16,3 0-13-16,-3 0-12 0,-7 3 3 0,7-3 0 16,-4-3 9-16,0 0-8 0,1-3 8 0,-1-2-8 15,4 2-7-15,-4 0-1 0,4-6 0 0,0 6 0 16,3-11-11-16,1 8-2 0,-1-3-1 0,4 6 0 16,0-6-90-16,4-2-17 0,-1 5-4 0,4 0-369 15,0 0-74-15</inkml:trace>
  <inkml:trace contextRef="#ctx0" brushRef="#br0" timeOffset="54958.642">7073 10824 1090 0,'0'0'31'0,"0"0"6"0,0 0-29 0,-7 0-8 0,7 0 0 0,-7-3 0 15,0 0 31-15,7 3 5 0,0 0 0 0,0 0 1 0,0 0 32 0,0 0 7 16,0 0 0-16,0 0 1 16,0 0-21-16,0 0-4 0,0 0 0 0,0 0-1 15,0 0-33-15,0 0-6 0,0 0-2 0,-4 6 0 16,1 3 1-16,-1-4 0 0,1 7 0 0,3-6 0 16,0 9 5-16,0-3 2 0,0-1 0 0,3 7 0 15,-3-9 4-15,4 3 1 0,-4-1 0 0,3 7 0 16,-3 0-6-16,0-4-1 0,0 7 0 0,0 5 0 15,0-5-5-15,0 8-2 0,0 1 0 0,0 2 0 16,0-8 4-16,0 8 1 0,0-15 0 0,-3 13 0 16,3-4-4-16,-4-2-1 0,4 2 0 0,-3-2 0 15,-1-7-1-15,4 10-8 0,-3-1 12 0,3-2-4 0,-4-1-8 0,-3-2 0 16,4-3 0-16,-4 11 0 0,3-11 0 0,1 8 0 0,-1-8 0 16,1 5 0-16,3 4 0 0,-4-7 0 15,4-5 0-15,-3-6 0 16,-1 3-20-16,4-1-8 0,-4-11-3 0,4 6 0 0,0-6 31 0,0-6 0 0,0 0 13 15,0-8-4 1,0 8-69-16,0-3-13 0,-3 0-3 0,3-2-1 0,0-7-88 16,0 12-18-16,0 6-3 0,3-38-1 0</inkml:trace>
  <inkml:trace contextRef="#ctx0" brushRef="#br0" timeOffset="55339.941">6918 11085 1267 0,'0'0'28'0,"0"0"5"0,0 0 2 0,0 0 1 15,0 0-36-15,-7 6 0 0,7 0 0 0,-4 0 0 16,1-3 58-16,-1 3 5 0,-3-3 1 0,7-3 0 15,0 0 0-15,0 0 0 0,0 0 0 0,-3 6 0 16,3 0-52-16,0 2-12 0,3 4 0 0,-3-6 0 16,7 6 54-16,-3-6 8 0,3 0 2 0,-7 2 0 15,7 1-52-15,0 0-12 0,4-3 0 0,-4 6 0 16,7-7 0-16,-4 1 0 0,1 0 0 0,3 0 0 16,-3-3 0-16,-1 0 0 0,4 0 0 0,-3 3 0 15,-1-3 0-15,1 0 0 0,0 3 0 0,-1-6 0 16,4 0 0-16,-3-6 0 0,0 0 0 0,-1 3 0 15,1 0 8-15,6 3 0 0,-10 3-8 0,8-3 12 16,-1-3-60-16,-4 0-13 0,8 0-3 0,-8-3 0 16,5-3-153-16,-1 3-31 0</inkml:trace>
  <inkml:trace contextRef="#ctx0" brushRef="#br0" timeOffset="55954.508">7228 11221 554 0,'0'0'24'16,"0"0"-24"0,0 0 67-16,-3 0 9 0,-4 0 1 0,7 0 1 15,0 0 40-15,0 0 8 0,0 0 2 0,-4 5 0 16,4-5-103-16,-3 6-25 0,3-6 0 0,-4 6 0 15,1 0 56-15,3-6 7 0,0 6 1 0,-4 0 0 16,4 0 0-16,0 3 0 0,0-4 0 0,0 7 0 16,4-6-54-16,-1-3-10 0,4 3 0 0,-7-6 0 15,4 0 0-15,-1 3 0 0,4 0 0 0,-3-3 0 16,3 3 22-16,0-3 0 0,0 0 0 0,0 0 0 16,0 0-35-16,4 0-7 0,-8 0-2 0,4-3 0 15,0 0 45-15,0 0 9 0,1-3 1 0,-1 3 1 16,0-3-20-16,0-6-4 0,0-2-1 0,0 5 0 0,0 0-9 15,-4-3 0-15,4 1 9 0,-3 5-9 0,0-9 8 16,-1 6-8-16,1-5 8 0,-4 8-8 16,3 0 0-16,-3 0 0 0,4 6 0 0,-4-6 0 0,0 6 0 0,0-6 0 0,-4-3 0 15,4 9 8-15,0 0-8 0,0 0 0 16,0 0-11-16,-10 9 11 16,-1-9 0-16,0 0-9 0,1 6 9 0,-1 0 0 15,1 0 0-15,3-6 0 0,-4 6 0 0,0 2 0 16,4-2 0-16,-3 3 0 0,-1 0 0 0,1 3 0 0,3-6 0 0,-1 5 0 0,1 1 0 15,4 0 0-15,-4 3 0 0,0-10 0 0,0 7 0 0,3-3 0 16,1 0 0-16,3 3 0 0,-4 2 0 0,4 4 0 16,0-9 0-16,0 11 0 0,4-5 0 0,-4 3 8 15,3-1-8-15,1 10 0 0,-1-4 0 0,4-5 0 16,0 3 0-16,0-4 0 0,0-8 0 16,4 3 0-16,-4 2 0 0,4 1 0 0,3 3 0 15,-11-12 0-15,8 5 0 0,-4-5 0 0,4-3 0 0,-1 3 0 16,1 0 0-16,-1-6 0 0,1 6 0 0,3-6 0 15,-3 0-36-15,-1-6-3 16,4 0 0-16,-7 0 0 0,4-3-98 16,0 4-20-16,-1-7-4 0</inkml:trace>
  <inkml:trace contextRef="#ctx0" brushRef="#br0" timeOffset="56288.418">7355 10871 1267 0,'0'0'28'0,"0"0"5"0,0 0 2 0,0 0 1 0,0 0-36 0,0 0 0 0,0-6 0 0,-3-3 0 16,3 3 58-16,0 6 5 0,-4-6 1 0,4 0 0 16,4 1 0-16,-4 5 0 0,3-6 0 0,4 3 0 15,-3 3-40-15,3 0-7 0,4-3-1 0,-4 3-1 16,3-3-15-16,-3 3 0 0,0 0 0 0,4-3 0 16,-4 3 0-16,4 0 0 0,-1-6 0 0,1 3 0 31,-1 0-25-31,1-3-11 0,0 3-3 0</inkml:trace>
  <inkml:trace contextRef="#ctx0" brushRef="#br0" timeOffset="57359.12">7705 11215 629 0,'-4'-18'12'0,"4"18"6"16,0 0-18-16,0 0 0 0,0 0 0 0,0 0 0 16,0 0 88-16,0 0 13 0,0 0 3 0,0 0 1 15,0 0-34-15,0 0-7 0,0 0-2 0,0 0 0 16,0 0-34-16,0 0-8 0,0 0 0 0,0 6-1 15,0 0 20-15,0 0 4 0,0 5 1 0,4-5 0 16,-1 9-20-16,-3-3-3 0,4 5-1 0,-1 1 0 16,1-3 24-16,-4 8 5 0,7 1 1 0,-7 2 0 15,3 10-29-15,1 2-5 0,-1 6-2 0,1 3 0 0,-4-3-14 0,3-9 0 0,-3 4 0 16,0-1 0-16,4 0 37 0,0 3 5 0,-4-3 1 0,0 1 0 16,0 2-19-16,-4-9-3 0,0 3-1 0,1 1 0 15,3-10-20-15,0 3 0 0,-4-2 0 0,1-4 8 16,-1 1-8-16,4-3 0 0,-3-1 0 0,-1 1 0 15,4-7 28-15,-3-2 4 0,-1-6 0 0,4 0 1 16,-3-3-4-16,3-3-1 0,-4-3 0 0,1-3 0 16,-1-6-20-1,1 1-8-15,-1-7 0 0,1-6 9 0,3 4-9 16,-4-18 0-16,1-1 0 0,3-2 0 0,-4 3 0 0,0-3 0 16,1 3-10-16,3-9 10 0,-4 5-9 0,1 1 9 0,-1 3-8 0,1-3 8 15,-1 9 0-15,4-13 9 0,-10 4 0 0,6-3 0 16,1 0-9-16,-4 3-12 0,3 3 2 0,1-3 1 15,-5 14 9-15,8-5 12 0,-3 8-2 0,-4-2-1 16,3 5-9-16,1 1 0 0,3 2 0 0,0-3 0 16,0 10 0-16,-4-7-12 0,4 0 2 0,4 4 1 15,-4 2 9-15,0 6 12 0,3-6-2 0,1 6-1 16,-1-2-9-16,4 2 0 0,4 3 0 0,0 3 0 16,6 0-49-16,-6 3-12 0,7 3-3 0,-4 2 0 15,3-2 52-15,-3 6 12 0,-3-9 0 0,3 9 0 16,0-3 0-16,0 2 0 0,0 10 0 0,0-9 0 15,-3-1 0-15,0 4 0 0,-1 3 0 0,1-7 0 0,-8 4 0 16,1 0 0-16,-1 0 0 0,1 2 0 0,-4-2 0 0,0-3 0 16,0 5 0-16,0 1 0 0,-4-9 0 0,4 5 0 0,-3 7 0 15,-1-9 0-15,1 3 48 0,-1 5 13 16,1 1 3-16,-1-4 0 0,-3-5-52 16,4 0-12-16,-1-9 0 0,-3 3 0 0,4 5 0 15,-5-5 0-15,1 0 0 0,0 0 0 16,0 0 0-16,0 3 0 0,-3-3 0 0,3 2 0 15,-4 1 0-15,0-9 0 0,1 6 0 0,-1-6 0 0,4 0 0 0,-7 0 0 0,7-6 0 0,-3-3 0 16,-5-2 0-16,5 2 0 0,3 0 0 0,-11-3 0 31,8 1-48-31,-5-7-13 0,5 3-3 0,3 3 0 0,-4 1-51 0,8-1-10 16,-4 3-3-16</inkml:trace>
  <inkml:trace contextRef="#ctx0" brushRef="#br0" timeOffset="58024.163">7987 10674 1314 0,'-7'20'37'0,"3"1"8"0,1 2-36 16,-1 1-9-16,4 2 0 0,-3 1 0 0,3-4 53 0,0 4 9 0,0 2 2 0,0-2 0 15,0-4 0-15,3 1 0 0,-3-4 0 0,4 7 0 16,-4-1 0-16,3-5 0 0,4 2 0 0,-3 4 0 15,-1-4-52-15,1 7-12 0,-1-10 0 0,1 10 0 16,3-13 0-16,-3 10 0 16,3-10 0-16,-4 10 0 0,4-9 54 0,-7 11 8 0,4-14 2 15,-1 14 0-15,1-11-52 0,-4 2-12 0,0 4 0 0,0-7 0 16,0-2 0-16,0-9 0 0,0-6 0 0,0 0 0 16,0 0 0-16,0-6 0 0,0-3 0 0,-4-8 0 15,4 2 0-15,0 3 0 0,-3-5 0 0,3 5 0 16,0-6 0-16,0-2 0 0,3 2 0 0,-3 0 0 15,4-2 0-15,-4 2 0 0,3 0 0 0,1-2 0 16,-4 2 0-16,3 1 0 0,1-7 0 0,-1 4 0 16,1 8-48-16,-1-6-13 0,5-2-3 0,-5 5 0 15,1 6 52-15,-1-9 12 0,4 12 0 0,-3 1 0 16,-1-1 0-16,-3 6 0 0,7 0 0 0,-7 0 0 16,7 0 0-16,0 0 0 0,-3 3 0 0,3 3 0 15,0 2 0-15,0-2 0 0,0 6 0 0,0 0 0 16,0 2 0-16,0 4 0 0,4 0 0 0,-4-1 0 15,0 1-10-15,0 3 1 0,0-1 0 0,4-2 0 16,-8 5 9-16,4-2 12 0,0 0-2 0,-3 5-1 16,-1-3-9-16,1 4 0 0,-1 2 0 0,1-2 0 15,0-4 0-15,-4-2 0 0,3 2 0 0,-3-11 0 16,4 3 0-16,-1-6 0 0,-3 0 0 0,4-4 0 0,-4-5 0 0,0 0 0 0,0 0 0 0,0 0 0 31,0 0-167-31,0 0-35 0</inkml:trace>
  <inkml:trace contextRef="#ctx0" brushRef="#br0" timeOffset="58607.423">8484 11147 1094 0,'0'0'23'0,"0"0"5"16,0 0-28-16,0 0 0 0,0 0 0 0,0 0 0 16,-7 0 108-16,0 0 16 0,7 0 3 0,-7 6 1 15,0-6-52-15,0 0-11 0,7 0-1 0,-7 0-1 16,0 6-50-16,0 0-13 0,3 0 0 0,-3-3 0 16,0 2 56-16,4-2 7 0,3-3 1 0,-7 9 0 15,0-3-64-15,3 0 0 0,-3 6-9 0,3-6 0 16,-3 5 9-16,4 1 12 0,-1 0-2 0,-3 3-1 0,4 8-9 0,-1-11-12 15,1 3 2-15,-1 2 1 0,4 1 9 0,-3-3 11 16,-1 2-3-16,4-5 0 0,0-12 2 0,0 12 0 16,4 14 0-16,-1-8 0 0,1-6-1 0,-1 2 0 15,1-2 0-15,3-3 0 16,0 0 5-16,-4 2 1 0,4-11 0 0,1 6 0 0,2-6-5 0,-3 0-1 16,4 0 0-16,-4-6 0 0,3-5-1 15,1-4-8-15,3-3 12 0,-3 1-4 0,-1-4-8 16,1 6 10-16,-1 1-10 0,-3-4 10 15,1 3-10-15,-1-2 0 0,0-1 9 0,0 0-9 16,-4 4 0-16,1-1 0 0,-1 0 0 0,1-2 0 16,-4 5-15-16,0 3 3 0,0-3 0 0,0 1 0 0,0 5 12 0,-4 0-12 15,4-6 12-15,0 6-12 16,0 6 12-16,0 0 0 0,0 0-10 0,0 0 10 0,0 0-10 0,-7 6 10 0,4 6-13 0,-4-6 5 16,3 5 8-16,1 7-13 0,-1-3 5 0,1 2 8 15,-1 7 0-15,0-6 0 0,4 8 0 0,-3-5 0 16,3 8 0-16,-4 3 0 0,4-2 0 0,0-4 0 15,0-5 0-15,0 5 0 0,0-8 0 0,4 3 0 16,-1-4 0-16,1 1 0 0,-4-6 0 0,4-1 0 16,3-2 0-16,-4 3 0 0,4-12 0 0,-7 0 0 15,11 0-94-15,-1 0-11 0,1-6-3 0</inkml:trace>
  <inkml:trace contextRef="#ctx0" brushRef="#br0" timeOffset="59176.198">8742 11171 1094 0,'-4'8'46'0,"1"7"-37"16,-1 0 44-16,-3-3 9 0,4-1 2 0,-1 10 0 16,1-3 48-16,-1-1 11 0,1 1 1 0,3 2 1 15,-4 4-59-15,1-6-12 0,3 2-2 0,-4 4-1 16,4-1-28-16,-4 4-6 0,4-1-1 0,0-8 0 16,0-1 22-16,0-5 4 0,0-3 1 0,0-9 0 15,0 0-18-15,0 0-3 0,0 9-1 0,-3-3 0 16,3-6-21-16,0 0 0 0,3-3 0 0,1-12 0 0,0-17 0 15,-1 8 0-15,1 7 0 0,-4-1 0 0,3-3 0 0,1 4 0 16,-1-1 0-16,1-8 0 16,-4 8 0-1,3-6 0-15,1 4 0 0,-4 2 0 0,3-5 0 0,1 8 0 0,-1-3 0 0,1 7 0 16,-1-1 0-16,-3-3 0 0,0 3 0 0,0 4 0 16,0 5-8-16,0 3 0 0,0 0 0 0,4-6 0 15,-4 6 0-15,0 0 0 0,0 0 0 0,0 0 0 16,7 0-8-16,-4 0-2 0,5 0 0 0,-1 6 0 15,-4-3 6-15,4 2 2 0,0 1 0 0,-3 6 0 16,3 0 0-16,0-6 0 0,3 5 0 0,-3 1 0 16,1 0 0-16,-1 0 0 0,0 8 0 0,0-5 0 0,0 3 10 0,0 5-13 15,-4-5 5-15,1-3 8 0,-1 2-9 0,1 1 9 16,-1 8 0-16,1 4 0 0,0-1-8 0,-4 3 8 0,3-11 0 0,-3 5 0 31,0-5 0-31,0 3-8 0,0 2 8 0,0-8 0 0,0-7-14 0,0-2 1 0,0-9 0 0,0 0 0 31,0 0-55-31,0 0-10 0,0 0-2 0</inkml:trace>
  <inkml:trace contextRef="#ctx0" brushRef="#br0" timeOffset="59841.852">8950 11253 794 0,'0'0'33'15,"0"0"-33"1,0 0 103-16,4 9 13 0,-4 0 4 0,0-4 0 16,3 7-12-16,-3-6-3 0,0 3 0 0,4 0 0 15,-1 0-25-15,4-4-6 0,-3 7-1 0,3 0 0 0,0-6-29 0,-4 3-5 16,4-1-2-16,0 4 0 0,0-9-14 0,4 3-3 15,-4 0-1-15,0-6 0 0,4 0-31 0,-4 0-5 16,0 0-2-16,3 0 0 0,-3-6 40 0,1-3 8 16,2-3 2-16,-3 7 0 0,4-4-20 0,-4 0-11 15,3 3 12-15,-3-6-12 0,1 1 8 16,-5 2-8-16,1 0 0 0,-1 0 0 16,1-3 0-16,-1 1 0 0,1 2 0 0,-4 0 0 15,0 0-24-15,0 3-12 0,0 0-3 0,-4 0 0 16,4 6 24-16,-3-5 5 0,3 5 1 0,-4-6 0 15,-3 0-37-15,4-3-7 0,-5 3-2 0,1-3 0 16,4 3 43-16,-4 4 12 0,7 2 0 0,-7-3 0 0,0 0-17 0,0-3 4 0,0 6 1 16,0-6 0-16,-1 6 12 0,-2 0 0 0,3 6 0 15,0-6-9-15,0 0 9 0,0 6 0 0,3-3 0 0,-3 0 0 16,0 2 0-16,4 4 0 0,-5 0 0 0,5 0 0 16,-4-3 0-16,3 5 9 0,-3-5-1 0,4 0-8 15,-1 3 16-15,1 0-4 0,-1 0-1 0,1 2 0 16,-1 1-2-16,1 0 0 0,3 0 0 0,0-3 0 15,0 8-9-15,0-5 8 0,0-3-8 0,0 3 8 16,3 2 0-16,1 1 0 0,-1-3 0 0,1 2 0 16,3 4 3-16,-4 0 0 0,4 5 0 0,4-2 0 15,-4-4-2-15,4-5 0 0,3 0 0 16,-4-3 0-16,1 8-9 0,-1 1 0 0,1-6 9 0,0 8-9 16,-1-2 0-16,1-6 8 0,-1 0-8 0,1-1 0 15,0-2 0-15,-1-3 8 0,1 0-8 0,-1-3 0 16,-3 0 8-16,0-3-8 0,0-3 10 0,1 3-10 15,-8 0 0-15,0 0 0 0,10 0 0 0,-10 0 0 16,0 0-38-16,7-3-14 0,0 0-2 0,0 0-1 16,0-3 23-16,0 0 4 0,0 0 0 0</inkml:trace>
  <inkml:trace contextRef="#ctx0" brushRef="#br0" timeOffset="67977.879">10308 11247 608 0,'-3'-3'25'0,"-1"3"-25"16,1 0 67-16,-1-3 8 0,4 0 1 0,-3 3 1 15,3-6 6-15,-4 6 1 0,4 0 0 0,0 0 0 16,-4-6-28-16,4 6-4 0,-3-5-2 0,3 5 0 15,0-6-14-15,-4 6-2 0,4-6-1 0,0 6 0 16,0-6-5-16,0 3-2 0,0-3 0 0,0 6 0 16,0-3 19-16,0 3 4 0,0 0 1 0,0 0 0 15,0 0-50-15,0 0 0 0,0 0 0 0,0 0-12 16,0 0 35-16,0 0 7 0,0 0 2 0,0 0 0 16,0 0-16-16,0 0-4 0,0 0 0 0,0 9 0 15,0 0-4-15,0 3 0 0,0-7-8 0,-3 13 12 16,3-3-4-16,0 2-8 0,0 1 11 0,3 0-11 15,-3 2 9-15,0-2-9 0,4-3 0 0,-4-1 9 16,3 1-9-16,-3-3 10 0,4 3-10 0,-4-1 10 0,4-2-10 0,-4 3 10 16,0-9-10-16,3 8 10 0,-3-8-10 0,0 0 10 15,4-3-10-15,-4-3 10 0,0 0 12 0,0 0 2 16,0 0 1-16,0 0 0 0,0 0-6 0,-4-9-2 16,4 0 0-16,-3-8 0 0,-1 2-17 0,0 3 0 15,4-5 0-15,-3 5-9 0,3 0-2 0,-4-9 0 16,4 10 0-16,0-1 0 0,0 0 1 15,0 0 0-15,0 1 0 0,0 2 0 0,0 0 2 0,0 9 0 16,0-9 0-16,4-3 0 0,-4 7 8 0,3-7 0 16,1 6 0-16,0-3-8 0,-4 9-3 0,0-12 0 15,3 6 0-15,1 1 0 0,-4 5 11 0,3-12 0 16,1 6 0-16,-4 6 0 0,0 0 0 0,0 0 0 0,0 0 0 0,0 0 0 16,0 0 0-16,3-3 0 0,4 0 0 0,-3 3 8 15,-1 3-8-15,1-3-13 0,-1 3 3 0,4 3 1 16,-3 0 9-16,3 0 0 0,0-1 0 0,-3 10-8 15,-1-3 8-15,4 6 11 0,0-1-3 0,-3-2 0 16,-1-3-8-16,-3 5 0 0,4 1 0 0,-4-9 0 16,0 5 0-16,0 7 0 0,3-9 8 0,-3 3-8 15,4-1 0-15,-4-5 0 0,3-3 8 0,-3 0-8 0,4 0 0 16,-4-6 8-16,0 0-8 0,0 0 8 0,0 0-8 0,3-6-11 16,4-9 3-16,-3 3 0 0,0-5-5 0,-1 5-1 15,1-9 0-15,-1 1 0 16,1 5-11-16,-1-3-3 0,1 4 0 15,-4-1 0-15,0 6 5 0,3-3 1 0,1 1 0 0,-1 2 0 0,-3 0 22 0,4 0 0 16,-4 9 0-16,0 0 0 0,0 0-8 16,0 0-4-16,7 0-1 0,0 0 0 0,0 0 3 15,0 6 1-15,-3 3 0 0,3-3 0 0,0 6 23 16,-4-7 5-16,4 13 1 0,-3-6 0 16,-1 3-20-16,4 2-14 0,-3 1 2 0,-4-3 1 0,3 2 11 0,1 1 16 15,-4-3-4-15,3 2-1 0,-3 1-11 0,4-6 0 16,-4 2 0-16,4-5 0 0,-1 3 0 0,-3-6 0 15,4 3 0-15,-4-9 0 0,0 0 0 0,0 0 0 16,0 0 0-16,0 0 0 0,0 0 0 0,0 0 0 0,0 0 0 0,3-9 0 31,4 3-100-31,-3-3-23 0,-1 0-4 0,1-3-513 0</inkml:trace>
  <inkml:trace contextRef="#ctx0" brushRef="#br0" timeOffset="68626.145">10746 11209 1337 0,'-7'6'28'0,"3"5"6"15,-3-5-34-15,3 6 0 0,-3-3 0 0,4 0 0 16,-1 0 109-16,1 2 15 0,-1-5 4 0,4 3 0 16,-3-3-52-16,3-6-9 0,0 6-3 0,0 0 0 15,0-6-51-15,0 0-13 0,0 9 0 0,0-9 0 16,0 0 36-16,0 0 4 0,0 0 0 0,0 0 1 16,0 0-30-16,3 2-11 0,4 4 0 0,-3-6 9 15,3 0-9-15,0 0 0 0,4 0 0 0,-4 0 0 16,0-6 0-16,0 4 0 0,3-1 0 0,-3-3 8 15,0 3-8-15,4 0 0 0,-4-3 0 0,0 3 0 16,4-3 0-16,-4 0-9 0,3 0 9 0,-3-5 0 16,0 5-9-16,-3 0 9 0,-1-3 0 0,1 3-9 15,0-6-5-15,-1 1-1 0,1-1 0 0,-1 0 0 16,1 0-6-16,-1 6-2 0,-3 1 0 0,4 2 0 0,-4-9 10 0,0 6 1 16,0 0 1-16,-4-6 0 0,1 6 2 0,3 6 0 15,-4 0 0-15,-3-2 0 0,0 2 9 16,0-6 0-16,-4 3 0 0,4 0 0 0,-3 0 14 0,-1 3-2 0,4-3 0 0,-3 3 0 15,-1 0-4-15,0 0-8 0,1 0 11 0,-1 3-11 16,1-3 29-16,-1 3-1 0,0 3 0 16,4 0 0-16,0-4-28 0,4 7 0 15,-1 0 0-15,1 3 0 0,-1-6 0 16,4 3 0-16,-3-1 0 0,-1 7-10 0,4-3 10 16,0 0-8-16,0-1 8 0,0 4-8 0,4 0 8 15,-1-1 0-15,4 4-9 0,0-6 9 0,0 6 0 0,4 2 0 0,-4-8-9 16,4 5 9-16,-1-2-15 0,1 3 1 0,-1-6 0 0,1-1 0 15,-4 4 14-15,4-3 0 0,-1 0 0 0,1-1 0 16,-1-5 0-16,1 3 0 0,-1-3 0 0,5 3 0 16,-5 0 0-16,1-4 0 0,-4-5 0 0,3 6 0 0,-3-6 0 15,4 0 0-15,0 0 0 0,-1-6-9 16,1 6-116-16,-1-5-23 0,5-4-5 0,-5 3-560 0</inkml:trace>
  <inkml:trace contextRef="#ctx0" brushRef="#br0" timeOffset="69430.735">12058 11079 1393 0,'0'0'30'0,"0"0"6"0,-4-8 2 0,4 2 2 15,-7 0-32-15,4 3-8 0,-1 3 0 0,1-3 0 16,-4 3 76-16,0 0 14 0,0 0 2 0,0 0 1 15,0 0-23-15,-1 3-5 0,-2-3-1 0,-1 3 0 16,4-3-14-16,0 0-3 0,-3 0-1 0,-1 0 0 16,0 0-26-16,4 0-6 0,-3 0-1 0,-1 0 0 15,1 3-13-15,-1 3 0 0,0-3 0 0,1 3 0 16,-1 2 0-16,4-2-12 0,0 6 3 0,-3-3 0 16,3 3-3-16,-1-1 0 0,1 7 0 0,0-6 0 0,0 2 3 15,4 4 0-15,-4 0 0 0,3-1 0 0,1-2 9 16,-1-3 0-16,1 0 0 0,-1 5 0 0,1-5 0 0,3 0 0 15,-4 2 0-15,4-2 0 0,0 0-8 0,0-6 8 0,0-6-8 0,0 0 8 16,0 0 0-16,0 0 0 0,0 0 0 0,0 0-8 16,0 0 8-16,11 0 0 0,-11 0 0 0,10 0 0 15,1 0 0-15,-1 0 0 0,1 0 0 0,-11 0 0 16,11 0 0-16,3 0 0 16,-7 0 0-16,-7 0 0 0,14 0-18 15,-4 0-5-15,-10 0-1 0,11 3 0 16,-11-3 24-16,7 6 0 0,0 0 0 0,0 2 0 0,0 1 11 0,-3 3 6 0,-1 0 2 15,-3-6 0-15,0 8-19 0,0-2 0 0,0 0 0 0,-3 0 0 16,-1 2 0-16,-3-2 10 0,4 0-10 0,-4 5 8 16,3-5-8-16,-3-3 10 0,0 0-10 0,0 6 10 15,0-10-2-15,-4 7 0 0,4-12 0 0,-3 6 0 16,-1 0 0-16,0-6 0 0,4 0 0 0,-3 0 0 16,-1 0-8-16,4 0 0 0,-3 0 9 0,3 0-9 15,-1 0 0-15,1 0-13 0,7 0 1 0,-7 0 1 16,0-6-21-16,7 6-4 0,-7-6 0 0,7 6-1 15,0 0-37-15,0 0-7 0,0 0-2 0</inkml:trace>
  <inkml:trace contextRef="#ctx0" brushRef="#br0" timeOffset="75226.853">2900 11165 851 0,'0'0'36'0,"0"0"-36"16,0 0 58-16,-4 6 5 0,1 0 1 0,3-1 0 15,0 4 15-15,0-6 3 0,3 3 1 0,-3 3 0 32,0 3-31-32,4-1-7 0,-4 7-1 0,3 8 0 15,-3 1-4-15,4 2-2 0,-4-2 0 0,3 8 0 0,-3-11-9 0,4 5-1 0,-4 3-1 0,3-8 0 16,-3 8 13-16,4-11 2 0,-4 8 1 0,4-5 0 16,-4 2-18-16,0-2-3 0,-4-7-1 0,4 4 0 15,-4 2-21-15,1-5 0 0,-1 6 0 0,1-4 0 16,3-8 29-16,-4 3 2 0,1-4 0 0,-1 1 0 15,4-6-19-15,-3 0-3 0,-1 6-1 0,4-7 0 16,-3 1 14-16,-4-3 2 0,7 3 1 0,-4-3 0 16,4-3-25-16,0 0 0 0,0 0 0 0,0 0 0 15,0 0 0-15,0 0-9 0,0 0 0 0,0 0 0 16,0 0 9-16,0 0 11 0,-7 0-3 0,7 0 0 16,-7-3 0-16,0-3-8 0,3 0 12 0,-3-2-4 15,4-4-8-15,-1 0 0 0,1 0 0 0,-1 4 0 16,1-10 0-16,3 0 0 0,-4 4-12 0,1-7 12 15,3 6 0-15,-4-2 0 0,4-4 0 0,0 3 0 16,0 1 0-16,0-7 0 0,0 4 0 0,0 2 0 16,0-11 0-16,0 8 0 0,4-14-9 0,-1 8 9 15,1 4 0-15,-4 2 0 0,3 4 0 0,1-1 0 16,-4-3 0-16,3 1 0 0,-3 5 0 0,4-11 0 16,-4 8 0-16,3 0 0 0,1-2 0 0,-1 2 0 0,1 0 0 0,3 1 0 15,-3-10-8-15,-1 10 8 0,4-1 0 0,4-2 0 0,-8-1 0 0,4 0 0 16,0 7 0-16,0-1 0 0,0 0 0 0,1-2 0 15,-5 5 0-15,8 3-8 0,-4-3-1 0,3 6 0 16,-3 3 9-16,0 3 0 0,0 0 0 0,4-2 0 16,0 2-9-16,3 0 9 0,-7 0-10 0,0 0 10 15,3 0-10-15,1 0 10 0,-7-6-10 0,6 6 10 16,-3 0-14-16,0 0 3 0,4 0 1 0,-4 6 0 16,0-1-5-16,0 4-1 0,0 3 0 15,0-3 0-15,0 6 6 0,0-4 1 0,-3-2 0 0,-1 3 0 16,1 3 9-16,-1-1 0 0,-3 7 0 0,0-6 0 15,0 5 0-15,0-2 0 0,-3-1 0 0,3 10 0 16,-4-10 8-16,-3 1-8 0,0-3 10 0,0 2-10 16,0 4 17-16,0-6-2 0,-4 5-1 0,4-2 0 15,-3-6 2-15,3-1 1 0,-4 4 0 0,1-3 0 16,2-6-4-16,1 0-1 0,-3 0 0 0,-1-3 0 16,1 2-12-16,3-2 11 0,-4 0-11 0,4-3 10 15,0 3-10-15,0-3 0 0,7 0 0 0,-11-3 0 16,4 0 0-16,0 0 0 0,0-2 0 0,4 2 0 15,-4-3 0-15,7 0 0 0,-8 0 0 0,1 0 0 16,4-3-49-16,-4 3-12 0,3-5-3 0,-3 2 0 16,-3 0 36-16,6-3 6 0,1 0 2 0,-1 1 0 15,4 2-71-15,-3 0-13 0,3 0-4 0</inkml:trace>
  <inkml:trace contextRef="#ctx0" brushRef="#br0" timeOffset="75938.176">3447 11085 990 0,'0'0'21'0,"0"0"5"0,0 0 1 16,-7-6 1-16,7 6-28 0,-7-2 0 0,7 2 0 0,-8-3 0 0,5-3 68 0,-1 3 7 16,-3 0 1-16,4 3 1 15,3 0-5-15,-11-3 0 0,8 3-1 0,3 0 0 0,-7-3-11 0,-4 6-3 16,8-3 0-16,-4 3 0 0,-4-3-17 0,4 3-3 15,0 3-1-15,0 0 0 0,0 2-12 16,0-2-4-16,0 6 0 0,0-9 0 16,3 9-20-16,0-1 8 0,1 7-8 0,-4-6 0 0,0 0 0 0,3-1 0 15,1 7 0-15,-1-3 0 0,4-4 0 0,0 7 0 16,-3-3 0-16,3-3 0 0,0 5 0 0,0-11 0 0,3 0 0 16,-3 3 0-16,4 0 0 0,-1-3 8 0,-3-6-8 15,7 8 0-15,-3 4 8 0,-4-12-8 0,0 0 10 0,0 0-10 16,10 0 8-1,-10 0-8-15,8 6 0 0,2-6 0 0,-10 0 0 0,11-6 0 0,-4 6 0 0,0-6 0 16,0-6 0-16,0 1 0 0,0 2 0 0,-3-3 0 16,3 0 0-16,-4 1 0 0,1-4 0 0,3 3 0 15,-4-6 0-15,1 7 0 0,-1-4 0 0,-3 0 0 16,4 1 0-16,-4 2 0 0,3 0 0 0,-3-6 0 16,0 4 17-16,-3 5 7 0,3-6 2 0,0 9 0 15,0-8-17-15,-4 5-9 0,4 0 10 0,0 6-10 16,-3-6 0-16,3 9 0 0,0-6 0 15,-4 6 0-15,4 0 0 0,0 0 0 0,-3 6 0 0,-4-6 0 16,7 12 0-16,-4-3 0 0,4 0 0 0,-3 5 0 16,3 4 0-16,-4-6 0 0,4 2 0 0,0 4 0 15,0 0-28-15,0-4 0 0,4 4 1 0,-4 0 0 16,0-7 43-16,3 7 8 0,-3-3 1 0,4-3 1 16,3 5-42-16,-4-8-8 0,4 0-1 0,0-3-1 0,0 3 39 0,-7-9 8 15,0 0 2-15,11 0 0 16,-8 3-59-16,8-6-11 0,3 3-2 0,-3-6-1 15,-1 3-138-15,1-3-27 0</inkml:trace>
  <inkml:trace contextRef="#ctx0" brushRef="#br0" timeOffset="76522.251">3641 11106 1227 0,'0'0'27'0,"0"0"5"0,0 0 2 0,0 0 1 0,0 0-35 0,0 0 0 0,0 0 0 0,0 0 0 16,-11 3 66-16,4 0 6 0,4 0 2 0,3-3 0 16,0 0-4-16,0 0-1 0,-8 6 0 0,8-6 0 15,0 0-6-15,-3 6-2 0,-1 2 0 0,1 4 0 16,3-12-26-16,-4 6-6 0,4 0-1 0,0 6 0 15,0-6-5-15,0 2-2 0,0 4 0 0,0 0 0 16,4 0-5-16,-4-7 0 0,0 1-1 0,0 6 0 0,3-3-7 0,-3 0-8 16,4 0 11-16,-1 2-11 0,1-5 8 0,-4 3-8 15,4 0 0-15,-1-3 0 0,-3 3 0 0,4-4 0 16,-4 7 0-16,0-12 0 0,0 0 8 0,3 6-8 16,1 0 0-16,-4-6 0 0,0 0 0 0,0 0 0 15,0 0 8-15,0 0-8 0,0 0 0 0,7-6 0 16,-4 0 0-16,-3 0 0 0,0-5 0 15,0 2 0-15,0 0-10 0,0 0 10 16,0-3-16-16,0 1 4 0,0-1 0 0,0 0 1 16,-3-3 11-16,3 4 0 0,0-1 0 0,0-6-8 0,0 1 8 0,0 8 0 15,-7-9 0-15,3 0 0 0,4 1 0 0,-3 2 0 16,3 3 0-16,-4-5 0 0,4 5 0 0,-3-3 0 16,-1 4 0-16,4-1 0 0,0 3 0 0,0-6 0 0,-4 6 0 15,4 4 0-15,0 5 0 0,0 0 0 0,0 0 0 16,8 0-8-16,-5-6 8 0,4 0-10 0,-3 0 10 0,6 0-10 15,-3 0 10-15,4 6-8 0,-4-3 8 0,0 0-8 16,4 3 8-16,3 3-13 0,0 0 5 0,0 3 8 16,0 0-39-16,0 0 0 15,4-12 0-15,-4 6 0 0,-4 6-20 0,5 0-4 16,-1-6-1-16,0 6 0 0,-4-1 0 0,4 4 0 0,-3 0 0 0,3 0 0 16,-3-3-26-16,-1 0-6 15,-3 0 0-15,0-1-1 0</inkml:trace>
  <inkml:trace contextRef="#ctx0" brushRef="#br0" timeOffset="76950.14">4018 11024 1267 0,'0'0'28'0,"0"0"5"0,0 0 2 0,0 0 1 0,0 0-36 0,-10 0 0 16,2 0 0-16,8 0 0 0,0 0 102 0,0 0 14 15,-7 0 2-15,0 0 1 0,0 0-47 0,-3 0-10 16,3 6-2-16,0-6 0 0,0 0-32 0,0 5-6 16,3-5-2-16,-3 6 0 0,0 3-3 0,3-6-1 15,1 3 0-15,-4-3 0 0,0 6-7 0,0-3-1 16,3 2-8-16,-3 10 12 15,4-12-33-15,-1 6-7 0,-3-1-2 0,3 10 0 0,4-9 30 0,-3-3 0 16,-1 8 0-16,4 1 0 0,0-6 15 0,0-1 9 0,-3 1 1 0,3 0 1 16,3-3-15-16,-3 2-3 0,4 1-8 0,-4-3 12 15,3 0-4-15,1 0-8 0,3 0 11 0,-3-1-11 16,6 4 20-16,-6-6-4 0,3 0 0 0,0-3 0 16,3 3-16-16,-6-3 0 0,6 0 0 0,-2-1 0 15,2 4 0-15,1-6 0 0,-1 0 8 0,1-6-8 16,-1 6 0-16,1-2 0 0,7-4 0 0,-8 0 0 15,4 3-56-15,0-9-6 16,4 6-1-16,0-8 0 0,-1 2-138 0,1 3-28 16</inkml:trace>
  <inkml:trace contextRef="#ctx0" brushRef="#br0" timeOffset="77540.435">4254 11041 1067 0,'0'0'30'0,"-7"3"7"0,7-3-29 0,-7 6-8 16,0-6 0-16,0 3 0 0,7-3 69 0,-3 6 13 16,-4-3 2-16,3 3 1 0,4 0-13 0,0-6-2 15,0 0-1-15,0 0 0 0,0 0 2 0,0 0 0 0,0 0 0 0,0 0 0 16,-3 5-30-16,3-5-5 0,3 6-2 0,-3-6 0 15,4 6-10-15,-1 6-1 0,4-9-1 0,0 6 0 16,0-3-12-16,0-3-2 0,0 2-8 0,4 1 12 16,0-3-12-16,-1 6 0 0,-3-3 0 0,0-6 0 15,4 6-19 1,-4-6-9-16,7 0-3 0,-7 0 0 0,4 6 56 0,-1-12 11 0,-3 6 3 0,4-6 0 16,-4 6-39-16,4-6 0 0,-8 6 0 15,4-12 0-15,0 6 0 0,-3 4 0 16,-1-4 0-16,-3-3 8 0,4 3-8 0,-1 3 0 0,1-9 0 0,-4 6 0 15,0 6 0-15,0-11 0 0,0 5 0 0,0-3 0 16,0 0 0-16,-4 0 0 0,4-2 0 0,-3 5 0 16,-1-6-30-16,1 6-7 0,-4-3-2 15,0 3 0-15,0-3 59 0,-7 1 12 0,6 2 3 0,1 0 0 16,0-6-35-16,0 6 0 0,0 0 0 0,0 6 0 0,7 0 0 16,-7 0 0-16,0 0 0 0,0 6 0 0,0 0-10 0,3 6 10 15,1-6-10-15,-4 0 10 0,3 2-10 0,4 7 10 16,-3 3-10-16,-1 2 10 0,1-2-23 0,3 0 2 15,-4 2 0-15,4-2 0 0,0 0 35 0,0 2 7 16,0-2 2-16,0-4 0 0,4 4-37 0,-1 0-7 16,1-1-2-16,-1 1 0 0,4 3 39 0,0-4 8 15,0-2 2-15,1 0 0 16,2 5-42-16,-3-8-8 0,4-3-1 16,-1 3-1-16,1 2 26 0,0-5 0 0,6-3 0 0,-6 6 0 15,-1-6 0-15,4-6 0 0,4 3 0 0,-4 2 0 16,0-2-56-16,4-3-7 0,3 0-1 0</inkml:trace>
  <inkml:trace contextRef="#ctx0" brushRef="#br0" timeOffset="79035.298">5285 10962 608 0,'0'-12'25'0,"-4"6"-25"16,1 0 108-16,3 6 16 0,-8-3 3 0,-2 1 1 16,3 2 0-16,0 0 0 0,-4 0 0 0,1 2 0 15,-1-2-63-15,0 0-12 0,-3-2-2 0,0 4-1 16,4 1-14-16,-1 6-4 0,-10 0 0 0,7 3 0 16,0 0 3-16,0-4 0 0,-4 10 0 0,0 0 0 31,4-1-5-31,4 1-1 0,-8 0 0 0,7 8 0 0,1-8-18 0,-1-1-11 0,4 10 12 0,0-10-12 15,4 10 0-15,-1-10 0 0,1-2 0 0,-1 3 0 16,4-6 0-16,4 5 0 0,-4-8 0 0,3 0 0 16,1 0 0-16,3-3 0 0,3-1 0 0,-3 7-9 15,4-12 9-15,-1 6-10 0,8-6 10 0,-7 0-10 16,-1-6 10-16,4 6 0 0,0-12 0 0,1 1 0 16,-1-1-16-16,-4 3 3 0,4-14 0 0,1 8 0 0,-5 0 25 15,1 0 4-15,-8-2 2 0,4-1 0 16,0-2-29-16,0 2-5 0,-3-3-2 0,-1 4 0 0,1-1 18 15,-1 0 0-15,-3 4 0 0,0-1 0 0,0 0 0 0,0 4 0 16,-3 2 0-16,-1 3 0 16,1 0 0-16,-1-3 0 0,-3 6 0 0,7 3 0 0,0 0 0 0,0 0 0 15,-7 3 0-15,4 0 0 16,-4 6 0-16,7-3 0 0,-4 6 0 0,4-1 0 16,-3 4 0-16,3 0 0 0,0 5 0 0,0-2 0 0,0 3 0 0,0 2 0 15,0 1 0-15,0-1 0 0,0 4 0 16,3-4 17-16,-3 9-3 0,0-2-1 0,4 8-13 0,-4-9-18 15,0 10 4-15,0-4 1 0,0 3 13 0,0 0 0 16,0-5 0-16,-4 8 0 0,1-9 0 0,-1 4 15 0,1-4-3 0,-4 3-1 16,-1 3-11-16,1-5 0 0,0 2 0 15,-3 3 8-15,3 0-16 0,0-2-4 0,0-1-1 0,-4 3 0 16,4-5 39-16,-4 2 8 0,4-6 2 0,0 9 0 16,0-11-21-16,4 2-4 0,-1-8-1 0,-3 2 0 15,4 1 6-15,-1-4 2 0,-3 4 0 0,3-6 0 16,1-7-18-16,3 7 0 0,-4-9 0 0,4 3 0 15,0-1 0-15,0-5-19 0,0-6 4 0,0 0 1 16,0 0 22-16,0 0 5 0,0 0 1 0,-3 6 0 16,3-6-14-16,0 0 0 0,0 0 0 0,0-12 0 15,0 6 0-15,0-5 0 16,3-4 0-16,-3-3 0 0,4 1 0 0,-1-10 0 0,-3 7 0 0,4-7 0 16,7 4 10-16,-8-4-1 0,1 1 0 0,-1-4 0 15,1 7-9-15,-1-7 0 0,1 4 0 0,3 0 0 16,-4-4 0-16,4 7-12 0,0-4 2 0,-3 10 1 15,3-13 9-15,0 15 0 0,0-11 0 0,-3 8 0 0,3 1 0 0,-4-1 0 16,4 3 0-16,-3 7 0 0,-1-4 0 0,1 6 0 16,3-3 0-16,4-3 0 0,-8 4 0 0,1-4 0 15,3 3 0-15,0 3 0 16,-4 0-31-16,8 3-1 0,-4-9 0 0,3 7 0 16,1-4-13-16,0 0-3 0,-1 6-1 0,1-3 0 15,-1 0-19-15,4 0-4 0,4 3-1 0,-7 1-444 16,6-10-89-16</inkml:trace>
  <inkml:trace contextRef="#ctx0" brushRef="#br0" timeOffset="79701.09">5302 10980 836 0,'0'0'24'0,"0"0"4"15,0 0-28-15,0 0 0 0,0 0 0 0,0 0 0 16,0 0 76-16,-7-6 8 0,7 6 3 0,0 0 0 16,0 0-19-16,0 0-3 0,0 0-1 0,0 0 0 15,0 0-12-15,0 0-4 0,0 0 0 0,0 0 0 16,-3 8-8-16,3-2-1 0,-4 9-1 0,4-6 0 15,0 3 3-15,-3-1 1 0,3-2 0 0,0 6 0 16,0 0-1-16,3 2 0 0,-3 1 0 0,0 0 0 0,4-7-20 0,-4 10-4 16,0-15-1-16,0 6 0 15,0 2 0-15,3 4-1 0,-3-6 0 0,4-1 0 0,-4 1-7 0,3-3 0 0,1 0-8 0,-4 5 12 32,3-8-40-32,1 6-8 0,3-6-1 0,-4 0-1 0,4 3 62 0,1-3 12 0,-1-3 2 15,-4-1 1-15,1 10-11 0,3-6-3 16,0-6 0-16,-7 0 0 0,3 6-36 0,-3-6-7 0,11 0-2 15,-4 0 0-15,4-6 20 0,-1 0 0 16,-3-8 11-16,0 5-11 0,0-3 12 0,0 3-4 0,-3-9 0 0,3 4-8 16,0 2 8-16,0-6-8 15,0 7 0-15,0-1 0 0,-3-3 9 0,-4-5-9 0,3 5 0 16,1 3 9-16,-1-8-9 0,-3 5 0 0,0 0 0 0,0 3 0 16,0-8 0-16,0 5 0 0,0-5 0 15,-3 2 0-15,3 3-20 0,0 3 1 0,0 1 0 0,0 5 0 16,0-6-18-16,0-3-4 0,0 4-1 15,0 2 0-15,0 0-30 0,3-3-5 0,-3 0-2 16,0 4 0-16,4 2-113 0,-4 0-24 0</inkml:trace>
  <inkml:trace contextRef="#ctx0" brushRef="#br0" timeOffset="80353.088">5592 11024 1112 0,'-11'11'32'0,"11"-11"6"16,0 0-30-16,-7 6-8 0,3-6 0 0,1 9 0 15,-1-3 71-15,4 0 13 0,-3 0 2 0,3-6 1 0,-4 9-19 0,4-9-3 0,0 8-1 16,0-975 0-16,-3 1940-24 0,3-973-6 0,0 0-1 0,3 12 0 16,-3-12-17-16,4 3-4 0,-4-3-1 0,7 3 0 15,0 0-19-15,3-3-4 0,-2 0-1 0,-1-3 0 16,0 0 40-16,0 0 8 0,3-3 1 0,-3 0 1 16,0 0-19-16,8-2-4 0,-8 2-1 0,0-3 0 15,0 0 1-15,0 0 0 0,0 6 0 0,0-8 0 16,-4 5-14-16,4-6 0 0,0 3 0 0,1-3 0 15,-5 3 0-15,1 7 0 16,3-4 0-16,-7-6 0 0,3 6 0 0,1-6 0 0,-4 6 0 0,0-2 0 16,-4 2-11-16,4 0-1 0,0 0-1 0,0 6 0 15,-3-12-30 1,3 12-5-16,0-6-2 0,-4 6 0 0,1-9 40 0,-1 7 10 0,1-4 0 0,-5 3 0 16,5 0 0-16,-4 0 0 0,0 0 0 0,-4 3 0 15,4-3 0-15,0 3 8 0,0 0-8 0,0 0 11 16,-4 3-11-16,-3 0 0 0,4 0-12 0,-1 3 12 15,1 0 20-15,3-4 11 0,-1 7 2 0,-2 3 1 16,3 0-34-16,0-6 0 0,3 5 0 0,1 4 0 16,-1 3 0-16,1-4 0 0,-1 7 0 0,4 0 0 0,0-4 0 15,0 4 0-15,0-6-8 0,0 11 8 0,4-11 0 0,-1 2 0 0,1 7 0 0,-1-12 0 16,1 8 11-16,-1-2-11 0,1-1 10 0,-1-2-10 16,4 0 28-16,0 0-1 0,1-4 0 0,-1 1 0 15,-4-3-27-15,4 0-17 0,0 0 2 0,0 2 1 16,0 1 14-16,0-6 0 0,8-6 9 0,-8 6-9 15,0 0 10-15,3 0-10 0,1-3 10 0,-1-3-10 16,1 0 9-16,0 0-9 0,3-6 8 0,0 6-8 16,0-3-68-1,3 0-18-15,-6 0-4 0,3-3-1 0,4 0-110 0,-4 0-23 16</inkml:trace>
  <inkml:trace contextRef="#ctx0" brushRef="#br0" timeOffset="82992.223">12128 11312 608 0,'0'0'25'15,"0"0"-25"1,0 0 79-16,0 0 10 0,0 0 3 0,0 0 0 16,0 0 0-16,0 0 1 0,0 0 0 0,0 0 0 15,0 0-18-15,0 0-4 0,0 0-1 0,0 0 0 16,0 0-24-16,0 0-5 0,0 0-1 0,-3-6 0 16,3 6-12-16,0 0-2 0,0 0-1 0,0 0 0 15,0 0-25-15,0 0 0 0,0 0 0 0,0 0 0 16,0 0 0-16,0 0 0 0,0 0 0 0,0 0 0 0,0 0 0 0,-7 3 0 0,7-3 0 0,-7 6 0 15,0 0 0-15,0-3 0 0,3 5 0 0,-3-2 0 16,4 0 56-16,-4 0 7 0,3 0 1 0,1-3 0 16,-5 3-52-16,5 0-12 0,-1 2 0 0,-3-2 0 15,4 3 31-15,-1-9 3 0,4 0 1 0,-3 6 0 16,3-6-25-16,-7 6-10 0,7-6 8 16,-4 12-8-16,1-12 12 0,-1 11-4 0,4-5 0 15,-3 3 0 1,-1-3-8-16,4 6 0 0,0-6 0 0,-3 5 0 0,3-2 0 15,0-3 0-15,3 0 0 0,1 0 0 0,-4 0 0 0,3 0 0 0,1-1 0 0,-1-5-11 16,1 6 11-16,3 0 0 0,-4 0 0 0,4 3 0 16,-3-3 0-16,3 0 0 0,4 2 0 0,-4-5 0 15,0 3 0-15,3-6 0 0,1 0 0 0,-4 0 0 16,3 0 0-16,1 0 0 0,-4-6 0 0,4 1 8 16,-1-1-8-16,1 0 0 0,-1 0 0 0,1 3 0 15,-4-3 8-15,4 0-8 0,-4-6 10 0,0 1-10 16,0-1 12-16,0 0-3 0,-4-3-1 0,1-2 0 0,-1 2 0 0,1 0 0 15,-4 1 0-15,0 2 0 0,0 0-8 0,0-3 0 16,-4 4 9-16,4-1-9 0,-3 0 0 0,3 0 8 16,-4 7-8-16,-3-4 0 0,4 0 0 0,-4 0 0 15,3 3 0-15,-3 0 0 0,4 0 0 0,-4 1 0 16,0-1 0-16,-1 3 0 0,1 0-9 0,-3 0 9 16,3 0-10-16,0 3 10 0,3-3-10 0,-3 3 10 15,0-3-10-15,4 3 10 0,3 0-8 0,0 0 8 16,0 0 0-16,-8 3-9 0,8-3-5 0,-3 3-1 15,3-3 0-15,-4 6 0 16,1-3-21-16,3 6-5 0,0-4-1 0,0 1 0 0,0 0 29 0,0 3 13 16,0-3-12-16,3 3 12 15,-3 0-72-15,4 2-8 0,-1 1 0 0,1-6-1 16,0 0-113-16,3 0-22 0,0 11-5 0,0-8-1 0</inkml:trace>
  <inkml:trace contextRef="#ctx0" brushRef="#br0" timeOffset="83622.048">12407 11338 1155 0,'0'0'25'0,"0"0"6"0,0 0 1 0,0 0 0 0,0 0-32 0,0 0 0 0,0 0 0 16,0 0 0-16,0 0 80 0,0 0 10 15,0 0 2-15,0 0 0 0,0 0-20 0,0 0-4 0,-3-6-1 0,3 6 0 16,0 0-19-16,0 0-3 0,0 0-1 0,0 0 0 15,0 0-14-15,-7 6-3 0,3 0-1 0,1 0 0 16,3-6-26-16,-4 6 0 0,0-3-9 0,1 3 9 16,3-6 0-16,0 8 0 0,-4 4 0 0,1-3 0 15,3-3 27-15,0 0 12 0,-4 6 2 0,4-1 1 16,0-5-30-16,0 3-12 0,4 3 8 0,-4-6-8 16,0 5 0-16,3-5 0 0,1 3 8 15,-1 0-8-15,1-3 0 0,0 0 0 16,-1 3 0-16,1-4 0 0,3 1 0 0,-4 0 0 0,-3-6 0 0,7 0 0 15,0 0 0-15,-3 6 8 0,3-6-8 0,0 0 8 16,0 0 0-16,-3-6 0 0,3 6 0 0,-4-6 0 16,4 6-8-16,0-6 10 0,0-5-10 0,-3 2 10 15,3 0-10-15,0-3 0 0,-4 3 0 0,5 4 0 16,-1 5 0-16,-4-6 0 0,1-9 0 0,3 0 0 16,-4 1 0-16,4 2 0 0,-3 6 0 0,-1-6 0 0,1 3 0 15,-1-5 0-15,-3 5 0 0,4 3 0 0,-4-6 0 0,0-5 0 16,0 8 0-16,0 0 0 0,0 0 0 0,0 3 0 15,0-6 0-15,0 7 0 0,0 5-12 0,0-9-4 16,0 3 0-16,-4 0-1 16,4 6-26-16,0 0-5 0,0-6 0 0,0 6-1 15,0 0-22-15,0 0-4 0,0 0-1 0,-3-6 0 16,3 6-81-16,0 0-17 16,0 0-3-16,0 0-1 0</inkml:trace>
  <inkml:trace contextRef="#ctx0" brushRef="#br0" timeOffset="83950.814">12721 11400 346 0,'0'0'9'0,"0"0"4"0,0 0-13 0,0 0 0 15,0 0 0-15,0 0 0 16,0 0-18-16,0 0-6 0</inkml:trace>
  <inkml:trace contextRef="#ctx0" brushRef="#br0" timeOffset="84607.38">12742 11344 1267 0,'0'0'28'0,"0"0"5"0,0 0 2 0,0-6 1 0,0 6-36 0,-3-6 0 0,3-2 0 0,0 2 0 15,0 0 58-15,0 6 5 0,0 0 1 0,0 0 0 16,0 0 0-16,0 0 0 0,0 0 0 0,0 0 0 16,-4-6 0-16,4 6 0 0,0 0 0 0,0 0 0 0,0 0-20 15,0 0-4-15,0 0-1 0,0 0 0 0,-3 6-26 16,3 0-5-16,-4 2 0 0,4 4-8 15,0 0 8-15,0-6-8 0,4 6 0 0,-4 2 0 16,3-2 0-16,1 6 0 0,-1-9 0 16,1 5 0-16,-1-2 0 0,1 3 0 0,3-9 0 0,-3 8 0 15,-1-5 0-15,1 3 0 0,-1 3 0 0,4-4 0 16,-7 1 0-16,4-6 8 0,-1 3-8 0,-3-9 0 16,4 6 14-16,-4-6-4 0,3 8-1 0,-3-8 0 15,0 0-9-15,0 0 10 0,0 0-10 0,0 0 10 16,0 0-1-16,0 0 0 0,0 0 0 0,0 0 0 15,0 0-9-15,0 0-12 0,0 0 2 0,0 0 1 16,0 0 9-16,0 0 0 0,7-2 0 0,-3-10 0 16,-1 6 0-16,1-3 0 0,-1-3 0 0,-3 1 0 0,4-4 24 15,-1 0 6-15,1 0 2 0,0-2 0 0,-1 2 0 16,1 0 0-16,-1 1 0 0,1-4 0 0,-1-3-40 16,1 4-8-16,-1 5-2 0,1-8 0 0,-1 5 29 0,1 3 5 15,-1-3 2-15,1 4 0 0,-1-1-18 0,-3 0 0 16,4 3 0-16,-1-3 0 0,1 7 0 15,-1-7 0-15,1 3 0 0,0 0 0 16,-4-3-33-16,3 7-11 0,1-4-1 0,-4 3-1 0,3 0-29 16,1 6-5-16,-1-6-2 0,1-6 0 0,-1 9-6 15,4 0 0-15,-3 1-1 0</inkml:trace>
  <inkml:trace contextRef="#ctx0" brushRef="#br0" timeOffset="84974.681">13074 11271 1337 0,'0'0'28'0,"0"0"6"0,0 0-34 15,0 0 0-15,0 0 0 0,0 0 0 0,0 0 58 0,-4 11 5 16,4-5 1-16,0 3 0 0,0 0 28 16,0 0 5-16,0 0 2 0,-3 5 0 0,3-2-56 0,0 0-11 0,-4-1-3 15,4 4 0 1,-3-3-29-16,3 0 0 0,0 2 0 0,-4-2 0 0,4 0 37 0,-3 6 2 0,3-7 0 0,-4 1 0 15,4 0-25-15,-3-3-5 0,3 2-1 0,0-5 0 16,-4 0-25-16,4-6-6 0,0 6-1 0,0-6 0 31,0 0-101-31,0 0-21 0,0 0-4 0</inkml:trace>
  <inkml:trace contextRef="#ctx0" brushRef="#br0" timeOffset="85232.32">13000 11035 1074 0,'0'0'30'0,"0"0"8"15,0 0-30-15,0 0-8 0,0 0 0 0,0 0 0 0,0 0 0 0,0 0 0 16,0 0 0-16,0 0 0 15,0 0 0-15,0 0 0 0,0 0 0 0,0 0 0 16,0 0 0-16,0 0 0 0,0 0 0 0,0 0 0 16,3 6 0-16,1-3 0 0,-1 3 0 0,5 0 0 15,-1 0-50-15,0 0-11 0,7 5-3 0,-4 1 0 0</inkml:trace>
  <inkml:trace contextRef="#ctx0" brushRef="#br0" timeOffset="85870.84">13282 11338 1155 0,'0'0'25'16,"0"0"6"-16,-3 6 1 0,3-6 0 0,-4 6-32 0,1 0 0 0,3 0 0 0,-4 0 0 16,4-6 85-16,0 5 11 0,0-5 1 0,0 12 1 15,0-12-15-15,0 9-3 0,0-9-1 0,0 0 0 0,0 0-26 0,4 0-5 16,-4 0 0-16,3 6-1 0,-3-6-19 0,0 0-4 16,7 6-1-16,0-6 0 0,0 6-10 0,-3-6-1 15,3 0-1-15,0 0 0 0,-4 0-11 0,4 0 0 16,0-6 0-16,1 6 0 0,-1-6 0 0,-4 0 0 15,4 0 8-15,0 3-8 0,0-3 0 0,-3 0 0 0,-1 1 0 0,1 2 0 16,-1-3 0-16,1 3 0 0,-1-3-14 16,1 0 5-16,-1 0-10 0,-3 0-1 15,4-5-1-15,0 5 0 0,-1-3 1 0,-3 6 0 16,0 3 0-16,0-6 0 0,4 3 3 0,-4-3 1 0,0-6 0 16,0 7 0-16,-4-1-1 0,4 0 0 15,0 6 0-15,-3-6 0 0,-1 0 3 0,0 3 1 16,-3-3 0-16,4 0 0 0,-4 6 13 0,3-6 0 15,-3 6-10-15,0 0 10 0,7 0 0 0,-10 6 0 0,3-6 12 0,0 6-4 16,3 0 8-16,-3 0 2 0,0 0 0 0,-4 9 0 16,8-10-1-16,-4 13 0 0,0-9 0 0,0 3 0 15,3 5 3-15,-3 1 1 0,4-3 0 0,-1 5 0 16,0 1-5-16,1-9 0 0,-1 2-1 0,1-2 0 16,-1 6-2-16,4-7 0 0,0 4 0 0,0-6 0 15,0 0 2-15,4 3 0 0,-1-1 0 0,1 1 0 16,-1-9-5-16,1 3-1 0,3 3 0 0,0 2 0 0,0-2-9 15,0-3 10-15,0 0-10 0,0 0 10 0,0-6-10 16,4 6 0-16,0-3 0 0,-4 6 8 0,7-9-8 0,-4 5-17 16,1-5 4-16,-4 3 1 15,3-3-37-15,-2 0-7 0,2-3-2 0,1-2 0 16,-1-4-50 0,-3 6-9-16,4-9-3 0,0 6-617 0</inkml:trace>
  <inkml:trace contextRef="#ctx0" brushRef="#br0" timeOffset="86367.823">13529 11262 928 0,'0'0'20'0,"0"0"5"0,0 0 1 0,0 0 0 0,0 0-26 0,0 0 0 0,-3 9 0 0,3-9 0 15,0 0 80-15,0 5 12 0,0 1 1 0,0 6 1 16,0-9-24-16,3 3-5 0,-3 3-1 0,0-3 0 15,4 2 0-15,-4 4 0 0,0 0 0 0,3-6 0 16,-3 6 0-16,0 2 0 0,0 4 0 0,0-6 0 16,0-3-51-16,0 5-13 0,0-5 0 0,0 3 0 15,0 0 34-15,-3-7 4 0,3-5 1 0,0 9 0 16,0-9-31-16,0 0-8 0,0 0 0 16,0 0 0-16,0 0 14 0,0 0 2 0,0 0 0 0,0 0 0 15,0 0-6-15,0-3-1 0,3-8 0 0,-3 5 0 16,0 0-9-16,4-3 0 0,-4 0 0 0,3 0 0 15,1-2 0-15,-4 5 0 0,3-6 0 0,1-3 0 16,-1 3 0-16,1 4 0 0,-1-1 0 0,-3-3 0 16,4 6 0-16,-4-6 0 0,3 4 0 0,1 2 0 15,-4 6 0-15,0-6 0 0,3 3 0 0,-3 3 0 0,4-6 0 0,-4 6 0 16,3-3 0-16,-3 3 0 0,0 0 0 0,0 0 0 16,0 0 0-16,0 0 0 0,4 0-14 0,3 3-2 15,0 3 0-15,0 0 0 0,0 3 16 0,0 5-11 16,0-2 11-16,0 3-10 0,0-1 2 0,0 7 0 15,1-3 0-15,-5 2 0 0,4-5-3 0,-3 6 0 0,-1-4 0 16,4 4 0-16,-3 2 11 0,-1-8-10 16,1 9 10-16,-1-7-10 0,1 1-10 0,-1-1-1 0,-3-2-1 0,4-3 0 31,-1 0-41-31,-3-4-8 0,4 1-1 0,0-3-460 0,-4-6-92 16</inkml:trace>
  <inkml:trace contextRef="#ctx0" brushRef="#br0" timeOffset="86868.917">13751 10750 908 0,'0'0'38'15,"0"0"-30"1,0 0 84-16,0 0 16 0,0 0 4 0,0 0 1 16,0 0-26-16,0 0-6 0,0 0-1 0,0 0 0 15,0 0-24-15,0 0-4 0,0 0-2 0,0 0 0 16,0 0-18-16,0 0-4 0,0 9-1 0,4 3 0 15,-4 0 3-15,0-7 1 0,3 7 0 0,1 6 0 16,-4-3-3-16,3 2-1 0,1 7 0 0,-4 2 0 16,3-2-4-16,1 2-1 0,0 4 0 0,-1-1 0 0,1 3-6 0,-1-2-2 15,1 5 0-15,-1-6 0 0,-3 7-4 0,4-4-1 16,-1 3 0-16,1-2 0 0,-4 2-9 0,3 3 0 0,1-3 0 16,-1 4 8-16,1-10-8 0,-1 3 0 0,-3-2 0 0,4 2 0 15,-4-3 0-15,3-2 8 0,-3-1-8 0,0-2 0 16,4-1 0-16,-4-2 0 0,0 2-12 0,3-8 12 15,-3 0-23-15,0 0 3 0,4-4 1 16,-4-5 0 0,0-6-8-16,0 0-1 0,0 0-1 0,0 0 0 15,0 0 1-15,0 0 1 0,0 0 0 0,0 0 0 0,0-6-80 16,4-2-16-16,-4-4-3 0,0 3-368 16,0 0-74-16</inkml:trace>
  <inkml:trace contextRef="#ctx0" brushRef="#br0" timeOffset="87344.059">13695 11174 1074 0,'0'0'30'0,"0"0"8"0,0 0-30 0,0 0-8 16,0 0 0-16,-7 0 0 0,7 0 104 0,-7-3 19 0,7 3 4 0,0 0 1 15,-7 0-52-15,7 0-9 0,0 0-3 0,0 0 0 16,0 0-16 0,0 0-4-16,0 0-1 0,0 0 0 0,-4-6-34 0,4 6-9 0,0 0 0 0,0 0 0 15,0 0 17-15,0 0-1 16,0 0 0-16,0 0 0 0,0 0-8 0,0 0-8 15,0 0 9-15,0 0-9 0,0 0 0 0,0 0 0 16,0 0 0-16,0 0 0 0,0 0 0 0,0 0-10 0,0 0 10 0,7 0-8 16,0 0 8-16,0 0 0 0,0 6 0 0,4-6 0 15,0 0 8-15,-1 3-8 0,1-3 10 0,3 3-10 16,0-1 10-16,-3-2-10 0,3 0 10 0,0 0-10 16,-4 0 0-16,1 0 0 0,3 0 0 0,-3 0 0 15,3 0 0-15,-4 0 0 0,1 0-8 0,-1 0 8 16,-3 0 0-16,4 3 9 0,-4 0 1 0,4 3 0 15,-4-6-19-15,0 0-4 0,3 6-1 0,-3 0 0 16,1 0-38-16,-1 0-7 0,0 0-1 0,0-1-1 16,0 1-139-16,0-6-27 0,10 6-5 15,-9 3-2-15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 et un avril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personnage</a:t>
            </a:r>
            <a:r>
              <a:rPr lang="en-US" dirty="0"/>
              <a:t> du Roman-Photo </a:t>
            </a:r>
            <a:r>
              <a:rPr lang="en-US" dirty="0" err="1"/>
              <a:t>aimez-vous</a:t>
            </a:r>
            <a:r>
              <a:rPr lang="en-US" dirty="0"/>
              <a:t> le plus?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27CFFE3-A280-4BA0-819E-16625A39AEB9}"/>
                  </a:ext>
                </a:extLst>
              </p14:cNvPr>
              <p14:cNvContentPartPr/>
              <p14:nvPr/>
            </p14:nvContentPartPr>
            <p14:xfrm>
              <a:off x="1013400" y="1935360"/>
              <a:ext cx="8259120" cy="2535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27CFFE3-A280-4BA0-819E-16625A39AE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4040" y="1926000"/>
                <a:ext cx="8277840" cy="255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your favorite household chore and what is your least favorite household chore?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A430DDF-D700-40BA-A2CC-05B868B1337E}"/>
                  </a:ext>
                </a:extLst>
              </p14:cNvPr>
              <p14:cNvContentPartPr/>
              <p14:nvPr/>
            </p14:nvContentPartPr>
            <p14:xfrm>
              <a:off x="1690200" y="658080"/>
              <a:ext cx="8670960" cy="4859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A430DDF-D700-40BA-A2CC-05B868B133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80840" y="648720"/>
                <a:ext cx="8689680" cy="487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5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</a:t>
            </a:r>
            <a:r>
              <a:rPr lang="fr-FR"/>
              <a:t>le vingt et un </a:t>
            </a:r>
            <a:r>
              <a:rPr lang="fr-FR" dirty="0"/>
              <a:t>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roman-photo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5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Christiane </a:t>
            </a:r>
            <a:r>
              <a:rPr lang="en-US" sz="2800" b="1" dirty="0" err="1"/>
              <a:t>Taubira</a:t>
            </a:r>
            <a:r>
              <a:rPr lang="en-US" sz="2800" b="1" dirty="0"/>
              <a:t>, a native of French Guiana, was the Minister of Justice of France (</a:t>
            </a:r>
            <a:r>
              <a:rPr lang="en-US" sz="2800" b="1" dirty="0" err="1"/>
              <a:t>Gardienne</a:t>
            </a:r>
            <a:r>
              <a:rPr lang="en-US" sz="2800" b="1" dirty="0"/>
              <a:t> des </a:t>
            </a:r>
            <a:r>
              <a:rPr lang="en-US" sz="2800" b="1" dirty="0" err="1"/>
              <a:t>Sceaux</a:t>
            </a:r>
            <a:r>
              <a:rPr lang="en-US" sz="2800" b="1" dirty="0"/>
              <a:t>) from 2012 – 2016.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76184" y="1825625"/>
            <a:ext cx="4905632" cy="3982051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07427" y="2099061"/>
            <a:ext cx="3657599" cy="343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31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Roman-Photo</a:t>
            </a:r>
          </a:p>
        </p:txBody>
      </p:sp>
    </p:spTree>
    <p:extLst>
      <p:ext uri="{BB962C8B-B14F-4D97-AF65-F5344CB8AC3E}">
        <p14:creationId xmlns:p14="http://schemas.microsoft.com/office/powerpoint/2010/main" val="15156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125EF-1CBC-4CB4-9F58-8C78F7F8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C1493-9615-48CA-A15E-E3B89528F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561"/>
            <a:ext cx="10515600" cy="5615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the start of the morning André made his bed, and at the end of the day, Marie and Claire sang the school song.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tidy up the living room and clean the kitchen.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 Monday, April 19, Jacques went to a house with a rug which was very clean.</a:t>
            </a:r>
          </a:p>
        </p:txBody>
      </p:sp>
    </p:spTree>
    <p:extLst>
      <p:ext uri="{BB962C8B-B14F-4D97-AF65-F5344CB8AC3E}">
        <p14:creationId xmlns:p14="http://schemas.microsoft.com/office/powerpoint/2010/main" val="282762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8330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36733</TotalTime>
  <Words>162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Christiane Taubira, a native of French Guiana, was the Minister of Justice of France (Gardienne des Sceaux) from 2012 – 2016.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480</cp:revision>
  <cp:lastPrinted>2017-05-02T16:37:55Z</cp:lastPrinted>
  <dcterms:created xsi:type="dcterms:W3CDTF">2016-10-03T16:25:09Z</dcterms:created>
  <dcterms:modified xsi:type="dcterms:W3CDTF">2025-04-21T15:38:13Z</dcterms:modified>
</cp:coreProperties>
</file>