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65" r:id="rId5"/>
    <p:sldId id="264" r:id="rId6"/>
    <p:sldId id="268" r:id="rId7"/>
    <p:sldId id="262" r:id="rId8"/>
    <p:sldId id="260" r:id="rId9"/>
    <p:sldId id="266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28T14:00:46.5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226 0 2000 0 0,'0'0'0'0'0,"0"0"112"0"0,0 0-112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28T14:00:48.9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531 1089 10512 0 0,'0'0'296'0'0,"0"0"64"0"0,0 0-288 0 0,0 0-72 0 0,0 0 0 0 0,0 0 0 0 0,0 0 0 0 0,0 0 0 0 0,0 0 0 0 0,0 0-4488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28T14:04:57.9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24 7624 0 0,'0'0'320'0'0,"-5"-9"-256"0"0,1 2-64 0 0,4 7 0 0 0,-4-8 72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28T14:05:23.5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0 3712 0 0,'9'12'160'0'0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28T14:05:40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1 6864 0 0,'-1'1'200'0'0,"-3"4"-8"0"0,-6 6-58 0 0,9-10 350 0 0,1-1 139 0 0,0 0 17 0 0,0 0-80 0 0,0 0-387 0 0,0 0-259 0 0,0 0-77 0 0,0 0-18 0 0,0 0-14 0 0,0 0-44 0 0,0 0-17 0 0,0 0-6 0 0,0 0-1 0 0,0 0 7 0 0,0 0 7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28T14:23:50.1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6992 0 0,'0'0'288'0'0,"0"0"-224"0"0,0 0-64 0 0,0 0-64 0 0,0 0 64 0 0,0 0-96 0 0,0 0 96 0 0,0 0 64 0 0,0 0-64 0 0,0 0 88 0 0,0 0-88 0 0,0 0 0 0 0,0 0 0 0 0,0 12 0 0 0,5-5-80 0 0,-1 5 80 0 0,-4 0-104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28T14:23:59.5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0 10136 0 0,'0'0'224'0'0,"0"8"40"0"0,-5 0 16 0 0,1 0 8 0 0,4-8-288 0 0,0 11 0 0 0,-4-3 0 0 0,4 3 0 0 0,0-11 0 0 0,0 0 0 0 0,-5 5 0 0 0,5-5 0 0 0,0 0-352 0 0,0 0-128 0 0,0 0-32 0 0,0 0 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28T14:25:37.7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2559 1626 12128 0 0,'0'0'256'0'0,"-5"9"48"0"0,1 3-240 0 0,4-12-64 0 0,-5 7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82716-7E2A-4190-B2B8-E4DBFCC25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00D00E-837F-4506-B0CC-634A886751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44FA2-FE4D-480C-90DB-0E40BEAB1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168C-BD15-4131-927F-F342E60BCAC7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B44BC-58BE-49FF-89A2-16E573E71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78D5F-6BFC-4A94-8A1C-A07DB947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08C-C18C-495E-9FB0-B523C402B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824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404D5-F2AF-4417-B8C7-0D0254193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602A44-EF62-47E3-B473-F39A5ADAC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90744-6F5C-4510-AE5D-64E2EF7A2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168C-BD15-4131-927F-F342E60BCAC7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31C98F-AA2C-45C7-8D6D-0EC24BE2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1570B-8FDD-41A1-BDEC-3A4D32591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08C-C18C-495E-9FB0-B523C402B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9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7A4D15-48F4-47C8-9CA8-252A92FD63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38AAC-E92E-4F6A-8F4A-8D790BF256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6F399-BBBC-4D3B-AA96-647CD4926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168C-BD15-4131-927F-F342E60BCAC7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EDFA0-C5FD-4DF6-BA7D-4905D67AA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838EB-628F-432F-8797-E66E5D378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08C-C18C-495E-9FB0-B523C402B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243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19C48-98E2-45AA-8CBF-ACFA3F473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DC7AA-E08D-498D-867F-08A3B3912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89F31-BD12-4288-A3DD-DE45D58AC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168C-BD15-4131-927F-F342E60BCAC7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E39B9-3F51-408A-A7BC-3431F90AD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40E1C-16B8-4F80-981E-E2AC746DA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08C-C18C-495E-9FB0-B523C402B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772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80381-B6E5-40D4-95DB-C3D5829AC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BD01EF-E0AA-4531-8088-12DF2BA8D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26F16-674A-47F9-800F-FC1777BDD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168C-BD15-4131-927F-F342E60BCAC7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6C02DE-7991-4A7F-8630-DD2638110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9232B-BDAA-4A6A-984A-FC60BCAF2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08C-C18C-495E-9FB0-B523C402B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059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F4345-DEA7-4799-9897-ACC7BAC5A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8674E-C1DE-4612-9CEC-FA5FC854BB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9E4355-9410-46A7-A280-B8AD44ECC5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77F0D2-C1B8-49AF-AB4A-389D544AE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168C-BD15-4131-927F-F342E60BCAC7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E95182-F3EF-4BDC-91A4-ED9C90665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B0E0A1-70AD-49F0-8F17-9C13A07B5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08C-C18C-495E-9FB0-B523C402B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65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9D015-72CD-4609-891A-C2F39FCA1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FB9F9E-E1F7-4320-B7CE-22C6BFCEE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39041F-F82E-40AB-B778-DE57337108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53B89C-8D53-40D1-9023-44BA4D5D0A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0BB80B-C853-4517-80F7-DB55F93B79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59554A-B4D8-404B-9121-DAF78F217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168C-BD15-4131-927F-F342E60BCAC7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3ADD4B-64B8-4FDD-A4CB-ACD44FE31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005875-7804-41C2-BDFA-1F1C90CFA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08C-C18C-495E-9FB0-B523C402B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964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4E4B9-2A8E-487F-8CCE-A081952C8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75300B-AFAD-44F8-9580-44DFDA664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168C-BD15-4131-927F-F342E60BCAC7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224B6E-201F-44F4-8D07-B17B7B3DA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1A72C5-A810-4D1D-A05D-5D985F2AB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08C-C18C-495E-9FB0-B523C402B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54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015097-C0FE-44C9-8705-BF622B872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168C-BD15-4131-927F-F342E60BCAC7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75AA7E-86A9-45D9-BBA7-3FF486ADA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A5B37D-FEB2-4385-81D9-98438C9E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08C-C18C-495E-9FB0-B523C402B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4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0AB50-40F1-4573-8A95-2898A3CCF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26AAC-D026-46B7-A7C7-6E8FE4B84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DF3571-ED86-4AD8-813E-57F1054C5D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8A8ED-4854-4C35-86B7-40FA28AB8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168C-BD15-4131-927F-F342E60BCAC7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35285F-73FB-4505-8411-36CC8B69F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A433C4-29B5-4ECC-A8B3-AEBBE05D8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08C-C18C-495E-9FB0-B523C402B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17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633D9-A7FC-4635-8624-6C787EDD4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1170E7-7EAF-4D23-8EC7-5FE4A94B3B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E665FE-3BD4-4168-8276-CEC61828D1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BB3822-A2D3-424A-A886-9EF3720CD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168C-BD15-4131-927F-F342E60BCAC7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6100E0-70E7-4EB2-A21E-2A575CAE8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8438B0-EDD1-410A-839B-4F34C130C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08C-C18C-495E-9FB0-B523C402B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B889C7-AADC-46D5-959F-55D5F17B5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29EB06-88C3-40FD-8EA9-E2B7C3623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AF6C0-0F81-4A48-86EB-F4CC7CA4D7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E168C-BD15-4131-927F-F342E60BCAC7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F3C13-1775-4EEB-8C15-CD57A28A33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01E0F-60B7-4B3B-BB40-F2B2FA13E3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5008C-C18C-495E-9FB0-B523C402B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595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9" Type="http://schemas.openxmlformats.org/officeDocument/2006/relationships/image" Target="../media/image67.png"/><Relationship Id="rId121" Type="http://schemas.openxmlformats.org/officeDocument/2006/relationships/image" Target="../media/image3.png"/><Relationship Id="rId2" Type="http://schemas.openxmlformats.org/officeDocument/2006/relationships/customXml" Target="../ink/ink1.xml"/><Relationship Id="rId96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32" Type="http://schemas.openxmlformats.org/officeDocument/2006/relationships/customXml" Target="../ink/ink2.xml"/><Relationship Id="rId40" Type="http://schemas.openxmlformats.org/officeDocument/2006/relationships/customXml" Target="../ink/ink3.xml"/><Relationship Id="rId95" Type="http://schemas.openxmlformats.org/officeDocument/2006/relationships/image" Target="../media/image95.png"/><Relationship Id="rId114" Type="http://schemas.openxmlformats.org/officeDocument/2006/relationships/customXml" Target="../ink/ink5.xml"/><Relationship Id="rId31" Type="http://schemas.openxmlformats.org/officeDocument/2006/relationships/image" Target="../media/image63.png"/><Relationship Id="rId113" Type="http://schemas.openxmlformats.org/officeDocument/2006/relationships/image" Target="../media/image104.png"/></Relationships>
</file>

<file path=ppt/slides/_rels/slide8.xml.rels><?xml version="1.0" encoding="UTF-8" standalone="yes"?>
<Relationships xmlns="http://schemas.openxmlformats.org/package/2006/relationships"><Relationship Id="rId51" Type="http://schemas.openxmlformats.org/officeDocument/2006/relationships/image" Target="../media/image134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Relationship Id="rId24" Type="http://schemas.openxmlformats.org/officeDocument/2006/relationships/customXml" Target="../ink/ink7.xml"/><Relationship Id="rId23" Type="http://schemas.openxmlformats.org/officeDocument/2006/relationships/image" Target="../media/image120.png"/><Relationship Id="rId36" Type="http://schemas.openxmlformats.org/officeDocument/2006/relationships/customXml" Target="../ink/ink8.xml"/><Relationship Id="rId35" Type="http://schemas.openxmlformats.org/officeDocument/2006/relationships/image" Target="../media/image12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77D55-A90F-40ED-B676-A3515AADC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24909-CD24-46A1-9E5D-78D367A84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dirty="0" err="1"/>
              <a:t>lundi</a:t>
            </a:r>
            <a:r>
              <a:rPr lang="en-US" dirty="0"/>
              <a:t>, le </a:t>
            </a:r>
            <a:r>
              <a:rPr lang="en-US" dirty="0" err="1"/>
              <a:t>vingt</a:t>
            </a:r>
            <a:r>
              <a:rPr lang="en-US" dirty="0"/>
              <a:t> et un </a:t>
            </a:r>
            <a:r>
              <a:rPr lang="en-US" dirty="0" err="1"/>
              <a:t>avril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267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49EC0-7D08-4D03-8168-01C66143F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1F846-6606-4EB4-BB4E-CF0892E7C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Quel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votre</a:t>
            </a:r>
            <a:r>
              <a:rPr lang="en-US" dirty="0"/>
              <a:t> grand </a:t>
            </a:r>
            <a:r>
              <a:rPr lang="en-US" dirty="0" err="1"/>
              <a:t>espoir</a:t>
            </a:r>
            <a:r>
              <a:rPr lang="en-US" dirty="0"/>
              <a:t> pour la </a:t>
            </a:r>
            <a:r>
              <a:rPr lang="en-US" dirty="0" err="1"/>
              <a:t>semaine</a:t>
            </a:r>
            <a:r>
              <a:rPr lang="en-US" dirty="0"/>
              <a:t> qui commence </a:t>
            </a:r>
            <a:r>
              <a:rPr lang="en-US" dirty="0" err="1"/>
              <a:t>aujourd’hui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32824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EF8899C-3904-4AB4-8612-1DE0F028C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358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5EDCE4C-82F4-4042-B3DE-8BFEE9CD3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8213"/>
            <a:ext cx="10515600" cy="506875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qui </a:t>
            </a:r>
            <a:r>
              <a:rPr lang="en-US" dirty="0" err="1"/>
              <a:t>parle</a:t>
            </a:r>
            <a:r>
              <a:rPr lang="en-US" dirty="0"/>
              <a:t> de la fin de </a:t>
            </a:r>
            <a:r>
              <a:rPr lang="en-US" dirty="0" err="1"/>
              <a:t>semaine</a:t>
            </a:r>
            <a:r>
              <a:rPr lang="en-US" dirty="0"/>
              <a:t> qui </a:t>
            </a:r>
            <a:r>
              <a:rPr lang="en-US" dirty="0" err="1"/>
              <a:t>vient</a:t>
            </a:r>
            <a:r>
              <a:rPr lang="en-US" dirty="0"/>
              <a:t> de passer.</a:t>
            </a:r>
          </a:p>
        </p:txBody>
      </p:sp>
    </p:spTree>
    <p:extLst>
      <p:ext uri="{BB962C8B-B14F-4D97-AF65-F5344CB8AC3E}">
        <p14:creationId xmlns:p14="http://schemas.microsoft.com/office/powerpoint/2010/main" val="2246040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77D55-A90F-40ED-B676-A3515AADC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24909-CD24-46A1-9E5D-78D367A84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dirty="0" err="1"/>
              <a:t>lundi</a:t>
            </a:r>
            <a:r>
              <a:rPr lang="en-US" dirty="0"/>
              <a:t>, le </a:t>
            </a:r>
            <a:r>
              <a:rPr lang="en-US" dirty="0" err="1"/>
              <a:t>vingt</a:t>
            </a:r>
            <a:r>
              <a:rPr lang="en-US" dirty="0"/>
              <a:t> et un </a:t>
            </a:r>
            <a:r>
              <a:rPr lang="en-US" dirty="0" err="1"/>
              <a:t>avril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621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0C0FB-A8DE-43D8-91B5-F22D4EBD7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Anne Hébert is a francophone Quebecoise author who is best known for her book </a:t>
            </a:r>
            <a:r>
              <a:rPr lang="en-US" sz="2800" b="1" i="1" dirty="0" err="1"/>
              <a:t>Kamouraska</a:t>
            </a:r>
            <a:r>
              <a:rPr lang="en-US" sz="2800" b="1" dirty="0"/>
              <a:t>, which is based on the true events surrounding a </a:t>
            </a:r>
            <a:r>
              <a:rPr lang="en-US" sz="2800" b="1" dirty="0" err="1"/>
              <a:t>XIXème</a:t>
            </a:r>
            <a:r>
              <a:rPr lang="en-US" sz="2800" b="1" dirty="0"/>
              <a:t> century murder in Quebec.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092F6-C548-4828-A601-603F7A6B9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E83E7D-9BD1-4FB2-9B1E-A9E721BD7E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1913" y="2219388"/>
            <a:ext cx="2076900" cy="36745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B472F88-AD62-4415-969D-CD755EC497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9835" y="2102128"/>
            <a:ext cx="3707515" cy="379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198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407D4-E91E-4D23-9816-E27C8A670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175D8-6069-4D7D-BE8E-95A47CC0F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Le roman-photo</a:t>
            </a:r>
          </a:p>
        </p:txBody>
      </p:sp>
    </p:spTree>
    <p:extLst>
      <p:ext uri="{BB962C8B-B14F-4D97-AF65-F5344CB8AC3E}">
        <p14:creationId xmlns:p14="http://schemas.microsoft.com/office/powerpoint/2010/main" val="1014135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CEDFF-2CA9-427D-9028-6636BB910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A8171-A203-4393-B384-B70F6E216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les </a:t>
            </a:r>
            <a:r>
              <a:rPr lang="en-US" dirty="0" err="1"/>
              <a:t>personnages</a:t>
            </a:r>
            <a:r>
              <a:rPr lang="en-US" dirty="0"/>
              <a:t> du roman-photo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l’an</a:t>
            </a:r>
            <a:r>
              <a:rPr lang="en-US" dirty="0"/>
              <a:t> 2045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900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2834C-644B-4B3E-B73E-42FF603EB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F2B8F-EC80-448F-8D22-114D78F8A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You (familiar) have to wait for Justin, who will arrive at 2:30 this afternoon. (Begin sentence with Il </a:t>
            </a:r>
            <a:r>
              <a:rPr lang="en-US" dirty="0" err="1"/>
              <a:t>faut</a:t>
            </a:r>
            <a:r>
              <a:rPr lang="en-US" dirty="0"/>
              <a:t>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(formal) want Marguerite to finish the book.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4" name="Ink 103">
                <a:extLst>
                  <a:ext uri="{FF2B5EF4-FFF2-40B4-BE49-F238E27FC236}">
                    <a16:creationId xmlns:a16="http://schemas.microsoft.com/office/drawing/2014/main" id="{730DDA46-A67F-46EC-8BF9-48F3A43D271F}"/>
                  </a:ext>
                </a:extLst>
              </p14:cNvPr>
              <p14:cNvContentPartPr/>
              <p14:nvPr/>
            </p14:nvContentPartPr>
            <p14:xfrm>
              <a:off x="7264049" y="2982373"/>
              <a:ext cx="360" cy="360"/>
            </p14:xfrm>
          </p:contentPart>
        </mc:Choice>
        <mc:Fallback xmlns="">
          <p:pic>
            <p:nvPicPr>
              <p:cNvPr id="104" name="Ink 103">
                <a:extLst>
                  <a:ext uri="{FF2B5EF4-FFF2-40B4-BE49-F238E27FC236}">
                    <a16:creationId xmlns:a16="http://schemas.microsoft.com/office/drawing/2014/main" id="{730DDA46-A67F-46EC-8BF9-48F3A43D271F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174409" y="2973373"/>
                <a:ext cx="123480" cy="12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119" name="Ink 118">
                <a:extLst>
                  <a:ext uri="{FF2B5EF4-FFF2-40B4-BE49-F238E27FC236}">
                    <a16:creationId xmlns:a16="http://schemas.microsoft.com/office/drawing/2014/main" id="{A78188F7-2DAC-46F7-A899-BA75454959CC}"/>
                  </a:ext>
                </a:extLst>
              </p14:cNvPr>
              <p14:cNvContentPartPr/>
              <p14:nvPr/>
            </p14:nvContentPartPr>
            <p14:xfrm>
              <a:off x="7562129" y="2849893"/>
              <a:ext cx="360" cy="360"/>
            </p14:xfrm>
          </p:contentPart>
        </mc:Choice>
        <mc:Fallback xmlns="">
          <p:pic>
            <p:nvPicPr>
              <p:cNvPr id="119" name="Ink 118">
                <a:extLst>
                  <a:ext uri="{FF2B5EF4-FFF2-40B4-BE49-F238E27FC236}">
                    <a16:creationId xmlns:a16="http://schemas.microsoft.com/office/drawing/2014/main" id="{A78188F7-2DAC-46F7-A899-BA75454959CC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7361969" y="2449573"/>
                <a:ext cx="1888200" cy="70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202" name="Ink 201">
                <a:extLst>
                  <a:ext uri="{FF2B5EF4-FFF2-40B4-BE49-F238E27FC236}">
                    <a16:creationId xmlns:a16="http://schemas.microsoft.com/office/drawing/2014/main" id="{C7D9A75F-3CB5-4FBC-9799-65E7FCA1D140}"/>
                  </a:ext>
                </a:extLst>
              </p14:cNvPr>
              <p14:cNvContentPartPr/>
              <p14:nvPr/>
            </p14:nvContentPartPr>
            <p14:xfrm>
              <a:off x="9448889" y="4636213"/>
              <a:ext cx="5040" cy="8640"/>
            </p14:xfrm>
          </p:contentPart>
        </mc:Choice>
        <mc:Fallback xmlns="">
          <p:pic>
            <p:nvPicPr>
              <p:cNvPr id="202" name="Ink 201">
                <a:extLst>
                  <a:ext uri="{FF2B5EF4-FFF2-40B4-BE49-F238E27FC236}">
                    <a16:creationId xmlns:a16="http://schemas.microsoft.com/office/drawing/2014/main" id="{C7D9A75F-3CB5-4FBC-9799-65E7FCA1D140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9440249" y="4627213"/>
                <a:ext cx="22680" cy="2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6">
            <p14:nvContentPartPr>
              <p14:cNvPr id="226" name="Ink 225">
                <a:extLst>
                  <a:ext uri="{FF2B5EF4-FFF2-40B4-BE49-F238E27FC236}">
                    <a16:creationId xmlns:a16="http://schemas.microsoft.com/office/drawing/2014/main" id="{1138B59E-DBD8-4A82-84BB-D34089F7F494}"/>
                  </a:ext>
                </a:extLst>
              </p14:cNvPr>
              <p14:cNvContentPartPr/>
              <p14:nvPr/>
            </p14:nvContentPartPr>
            <p14:xfrm>
              <a:off x="6198449" y="4495093"/>
              <a:ext cx="3600" cy="4680"/>
            </p14:xfrm>
          </p:contentPart>
        </mc:Choice>
        <mc:Fallback xmlns="">
          <p:pic>
            <p:nvPicPr>
              <p:cNvPr id="226" name="Ink 225">
                <a:extLst>
                  <a:ext uri="{FF2B5EF4-FFF2-40B4-BE49-F238E27FC236}">
                    <a16:creationId xmlns:a16="http://schemas.microsoft.com/office/drawing/2014/main" id="{1138B59E-DBD8-4A82-84BB-D34089F7F494}"/>
                  </a:ext>
                </a:extLst>
              </p:cNvPr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6170950" y="4486093"/>
                <a:ext cx="40605" cy="3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4">
            <p14:nvContentPartPr>
              <p14:cNvPr id="232" name="Ink 231">
                <a:extLst>
                  <a:ext uri="{FF2B5EF4-FFF2-40B4-BE49-F238E27FC236}">
                    <a16:creationId xmlns:a16="http://schemas.microsoft.com/office/drawing/2014/main" id="{093C64FA-FCC6-45C9-9C1E-B09FB21915B4}"/>
                  </a:ext>
                </a:extLst>
              </p14:cNvPr>
              <p14:cNvContentPartPr/>
              <p14:nvPr/>
            </p14:nvContentPartPr>
            <p14:xfrm>
              <a:off x="7490849" y="4494013"/>
              <a:ext cx="6120" cy="7200"/>
            </p14:xfrm>
          </p:contentPart>
        </mc:Choice>
        <mc:Fallback xmlns="">
          <p:pic>
            <p:nvPicPr>
              <p:cNvPr id="232" name="Ink 231">
                <a:extLst>
                  <a:ext uri="{FF2B5EF4-FFF2-40B4-BE49-F238E27FC236}">
                    <a16:creationId xmlns:a16="http://schemas.microsoft.com/office/drawing/2014/main" id="{093C64FA-FCC6-45C9-9C1E-B09FB21915B4}"/>
                  </a:ext>
                </a:extLst>
              </p:cNvPr>
              <p:cNvPicPr/>
              <p:nvPr/>
            </p:nvPicPr>
            <p:blipFill>
              <a:blip r:embed="rId121"/>
              <a:stretch>
                <a:fillRect/>
              </a:stretch>
            </p:blipFill>
            <p:spPr>
              <a:xfrm>
                <a:off x="7482209" y="4485373"/>
                <a:ext cx="23760" cy="24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60384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656BC-465E-4F0C-B638-8F92E7B42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779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37B2E-C1C3-4F38-A63C-9BF1D417D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4911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do not know anyone who makes a good apple pie.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There is nothing that could help me.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One must study to learn Spanish. (Begin sentence with Il </a:t>
            </a:r>
            <a:r>
              <a:rPr lang="en-US" dirty="0" err="1"/>
              <a:t>faut</a:t>
            </a:r>
            <a:r>
              <a:rPr lang="en-US" dirty="0"/>
              <a:t>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must practice to play the piano well. (Begin sentence with Il </a:t>
            </a:r>
            <a:r>
              <a:rPr lang="en-US" dirty="0" err="1"/>
              <a:t>faut</a:t>
            </a:r>
            <a:r>
              <a:rPr lang="en-US" dirty="0"/>
              <a:t>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9EDC38C9-FAD0-4A87-9BAF-2B3761E71389}"/>
                  </a:ext>
                </a:extLst>
              </p14:cNvPr>
              <p14:cNvContentPartPr/>
              <p14:nvPr/>
            </p14:nvContentPartPr>
            <p14:xfrm>
              <a:off x="6153809" y="5195293"/>
              <a:ext cx="3600" cy="15480"/>
            </p14:xfrm>
          </p:contentPart>
        </mc:Choice>
        <mc:Fallback xmlns=""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9EDC38C9-FAD0-4A87-9BAF-2B3761E71389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144809" y="5186293"/>
                <a:ext cx="21240" cy="3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382E18D5-F656-4775-B040-7F80A10E2AC2}"/>
                  </a:ext>
                </a:extLst>
              </p14:cNvPr>
              <p14:cNvContentPartPr/>
              <p14:nvPr/>
            </p14:nvContentPartPr>
            <p14:xfrm>
              <a:off x="7694249" y="5189533"/>
              <a:ext cx="6480" cy="21240"/>
            </p14:xfrm>
          </p:contentPart>
        </mc:Choice>
        <mc:Fallback xmlns=""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382E18D5-F656-4775-B040-7F80A10E2AC2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7685249" y="5180533"/>
                <a:ext cx="24120" cy="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78" name="Ink 77">
                <a:extLst>
                  <a:ext uri="{FF2B5EF4-FFF2-40B4-BE49-F238E27FC236}">
                    <a16:creationId xmlns:a16="http://schemas.microsoft.com/office/drawing/2014/main" id="{395266A0-BC88-4D5B-B75A-6F546F0EBE4B}"/>
                  </a:ext>
                </a:extLst>
              </p14:cNvPr>
              <p14:cNvContentPartPr/>
              <p14:nvPr/>
            </p14:nvContentPartPr>
            <p14:xfrm>
              <a:off x="4013609" y="5626573"/>
              <a:ext cx="5400" cy="10440"/>
            </p14:xfrm>
          </p:contentPart>
        </mc:Choice>
        <mc:Fallback xmlns="">
          <p:pic>
            <p:nvPicPr>
              <p:cNvPr id="78" name="Ink 77">
                <a:extLst>
                  <a:ext uri="{FF2B5EF4-FFF2-40B4-BE49-F238E27FC236}">
                    <a16:creationId xmlns:a16="http://schemas.microsoft.com/office/drawing/2014/main" id="{395266A0-BC88-4D5B-B75A-6F546F0EBE4B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3089129" y="5032930"/>
                <a:ext cx="1338120" cy="91044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85077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CBA35-FDA2-4F5F-8675-AF58D101C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B3E32-8C98-44A3-BEDE-71902BCB3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510563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5156</TotalTime>
  <Words>174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Travail de cloche</vt:lpstr>
      <vt:lpstr>PowerPoint Presentation</vt:lpstr>
      <vt:lpstr>Anne Hébert is a francophone Quebecoise author who is best known for her book Kamouraska, which is based on the true events surrounding a XIXème century murder in Quebec.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Travail de cloche</dc:title>
  <dc:creator>Steven Gerson 🦅</dc:creator>
  <cp:lastModifiedBy>Steven Gerson 🦅</cp:lastModifiedBy>
  <cp:revision>32</cp:revision>
  <dcterms:created xsi:type="dcterms:W3CDTF">2020-04-20T20:32:09Z</dcterms:created>
  <dcterms:modified xsi:type="dcterms:W3CDTF">2025-04-21T19:28:35Z</dcterms:modified>
</cp:coreProperties>
</file>