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346" r:id="rId2"/>
    <p:sldId id="345" r:id="rId3"/>
    <p:sldId id="402" r:id="rId4"/>
    <p:sldId id="349" r:id="rId5"/>
    <p:sldId id="261" r:id="rId6"/>
    <p:sldId id="502" r:id="rId7"/>
    <p:sldId id="505" r:id="rId8"/>
    <p:sldId id="344" r:id="rId9"/>
    <p:sldId id="500" r:id="rId10"/>
    <p:sldId id="504" r:id="rId11"/>
    <p:sldId id="503" r:id="rId12"/>
    <p:sldId id="501" r:id="rId13"/>
    <p:sldId id="351" r:id="rId14"/>
    <p:sldId id="337" r:id="rId15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46"/>
            <p14:sldId id="345"/>
            <p14:sldId id="402"/>
            <p14:sldId id="349"/>
            <p14:sldId id="261"/>
            <p14:sldId id="502"/>
            <p14:sldId id="505"/>
            <p14:sldId id="344"/>
            <p14:sldId id="500"/>
            <p14:sldId id="504"/>
            <p14:sldId id="503"/>
            <p14:sldId id="501"/>
            <p14:sldId id="351"/>
            <p14:sldId id="33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20D4B52-9420-49F1-B7F2-B1E98923A432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04EFB22-8470-4BB9-AEF0-7E7CB444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12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4881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vingt-trois avril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14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706F8-D361-44ED-BA08-1AA768D62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96E39D7-A25D-45B0-9157-8320D8A10A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96919" y="1844698"/>
            <a:ext cx="2738564" cy="4221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835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72C1C-90E1-48A7-8A16-C69E19CCA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310A11B-5A92-441A-B81D-205E0C06DE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82197" y="2328472"/>
            <a:ext cx="5368745" cy="357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915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C6FE7-BB96-4C71-AD12-DEB7901E3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16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898A5-AB45-4393-AC05-FDC45E496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6409"/>
            <a:ext cx="10515600" cy="55905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 know who is the French teacher at LCHS.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(familiar) know about pretty flowers.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Emily knows how to vacuum the rug.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André and I know Mrs. Foulard, the woman who ate the fish.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(formal) know how to write a funny story.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They know who has the worst toaster.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9046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383309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something which you learned about the Château de Versailles by doing the homework for today.</a:t>
            </a:r>
          </a:p>
        </p:txBody>
      </p:sp>
    </p:spTree>
    <p:extLst>
      <p:ext uri="{BB962C8B-B14F-4D97-AF65-F5344CB8AC3E}">
        <p14:creationId xmlns:p14="http://schemas.microsoft.com/office/powerpoint/2010/main" val="358226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do you do today because you do not have a class eighth period (</a:t>
            </a:r>
            <a:r>
              <a:rPr lang="en-US" dirty="0" err="1"/>
              <a:t>heure</a:t>
            </a:r>
            <a:r>
              <a:rPr lang="en-US" dirty="0"/>
              <a:t>)?</a:t>
            </a:r>
          </a:p>
        </p:txBody>
      </p:sp>
    </p:spTree>
    <p:extLst>
      <p:ext uri="{BB962C8B-B14F-4D97-AF65-F5344CB8AC3E}">
        <p14:creationId xmlns:p14="http://schemas.microsoft.com/office/powerpoint/2010/main" val="2745826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4881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vingt-trois avril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le château de Versailles</a:t>
            </a:r>
          </a:p>
          <a:p>
            <a:pPr marL="0" indent="0" algn="ctr">
              <a:buNone/>
            </a:pPr>
            <a:r>
              <a:rPr lang="fr-FR" dirty="0"/>
              <a:t>aérobique alphabet</a:t>
            </a:r>
          </a:p>
          <a:p>
            <a:pPr marL="0" indent="0" algn="ctr">
              <a:buNone/>
            </a:pPr>
            <a:r>
              <a:rPr lang="fr-FR" dirty="0"/>
              <a:t>la musique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456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840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2DC04-676E-481A-8D38-6A83C0303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Marie Curie, who was born in Poland but whose entire scientific career was in France, is the only person to have won the Nobel Prize in both chemistry and physics.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21B61C7-49C8-4A96-8A4A-79BCEE4BE1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79148" y="2015071"/>
            <a:ext cx="4114424" cy="4114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931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E97F3-59DD-4669-80A1-C867C3D88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A808547-BD8A-4A79-A467-FF50B84220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7829" y="1976846"/>
            <a:ext cx="6623237" cy="4127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56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450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4525" y="904407"/>
            <a:ext cx="10847881" cy="5272556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Nous construisons un château pour Taylor Swift qui sera plus magnifique et plus élégant que celui de Versailles.</a:t>
            </a:r>
          </a:p>
          <a:p>
            <a:pPr marL="0" indent="0">
              <a:buNone/>
            </a:pPr>
            <a:r>
              <a:rPr lang="fr-FR" dirty="0"/>
              <a:t>Quelle couleur est l’extérieur?</a:t>
            </a:r>
          </a:p>
          <a:p>
            <a:pPr marL="0" indent="0">
              <a:buNone/>
            </a:pPr>
            <a:r>
              <a:rPr lang="fr-FR" dirty="0"/>
              <a:t>Combien d’étages a-t-il?</a:t>
            </a:r>
          </a:p>
          <a:p>
            <a:pPr marL="0" indent="0">
              <a:buNone/>
            </a:pPr>
            <a:r>
              <a:rPr lang="fr-FR" dirty="0"/>
              <a:t>Combien de pièces, combien de chambres, et combien de salles de bains?</a:t>
            </a:r>
          </a:p>
          <a:p>
            <a:pPr marL="0" indent="0">
              <a:buNone/>
            </a:pPr>
            <a:r>
              <a:rPr lang="fr-FR" dirty="0"/>
              <a:t>Quels sont les artifices de luxe qu’on y trouve?</a:t>
            </a:r>
          </a:p>
          <a:p>
            <a:pPr marL="0" indent="0">
              <a:buNone/>
            </a:pPr>
            <a:r>
              <a:rPr lang="fr-FR" dirty="0"/>
              <a:t>Le château de Versailles a un théâtre: décrivez le centre des arts du spectacle au château de Taylor.</a:t>
            </a:r>
          </a:p>
          <a:p>
            <a:pPr marL="0" indent="0">
              <a:buNone/>
            </a:pPr>
            <a:r>
              <a:rPr lang="fr-FR" dirty="0"/>
              <a:t>Combien de personnes sont employés au château?</a:t>
            </a:r>
          </a:p>
          <a:p>
            <a:pPr marL="0" indent="0">
              <a:buNone/>
            </a:pPr>
            <a:r>
              <a:rPr lang="fr-FR" dirty="0"/>
              <a:t>Quel poste voulez-vous?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567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25FB6-EEC2-4779-B701-0B8687953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A51D5-5FC5-43FA-A808-D289BDF70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aérobique</a:t>
            </a:r>
            <a:r>
              <a:rPr lang="en-US" dirty="0"/>
              <a:t> alphabet</a:t>
            </a:r>
          </a:p>
        </p:txBody>
      </p:sp>
    </p:spTree>
    <p:extLst>
      <p:ext uri="{BB962C8B-B14F-4D97-AF65-F5344CB8AC3E}">
        <p14:creationId xmlns:p14="http://schemas.microsoft.com/office/powerpoint/2010/main" val="2856130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37408</TotalTime>
  <Words>270</Words>
  <Application>Microsoft Office PowerPoint</Application>
  <PresentationFormat>Widescreen</PresentationFormat>
  <Paragraphs>88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Bonjour!</vt:lpstr>
      <vt:lpstr> Travail de cloche </vt:lpstr>
      <vt:lpstr>Bonjour!</vt:lpstr>
      <vt:lpstr>Pourquoi tombons-nous?</vt:lpstr>
      <vt:lpstr>PowerPoint Presentation</vt:lpstr>
      <vt:lpstr>Marie Curie, who was born in Poland but whose entire scientific career was in France, is the only person to have won the Nobel Prize in both chemistry and physics.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487</cp:revision>
  <cp:lastPrinted>2017-05-02T16:37:55Z</cp:lastPrinted>
  <dcterms:created xsi:type="dcterms:W3CDTF">2016-10-03T16:25:09Z</dcterms:created>
  <dcterms:modified xsi:type="dcterms:W3CDTF">2025-04-23T15:12:37Z</dcterms:modified>
</cp:coreProperties>
</file>