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46" r:id="rId2"/>
    <p:sldId id="345" r:id="rId3"/>
    <p:sldId id="499" r:id="rId4"/>
    <p:sldId id="349" r:id="rId5"/>
    <p:sldId id="261" r:id="rId6"/>
    <p:sldId id="373" r:id="rId7"/>
    <p:sldId id="498" r:id="rId8"/>
    <p:sldId id="500" r:id="rId9"/>
    <p:sldId id="340" r:id="rId10"/>
    <p:sldId id="376" r:id="rId11"/>
    <p:sldId id="379" r:id="rId12"/>
    <p:sldId id="380" r:id="rId13"/>
    <p:sldId id="377" r:id="rId14"/>
    <p:sldId id="375" r:id="rId15"/>
    <p:sldId id="33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99"/>
            <p14:sldId id="349"/>
            <p14:sldId id="261"/>
            <p14:sldId id="373"/>
            <p14:sldId id="498"/>
            <p14:sldId id="500"/>
            <p14:sldId id="340"/>
            <p14:sldId id="376"/>
            <p14:sldId id="379"/>
            <p14:sldId id="380"/>
            <p14:sldId id="377"/>
            <p14:sldId id="37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0T20:07:09.8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8484 13549 950 0,'0'6'20'0,"0"0"4"0,-3-3-24 0,3 0 0 0,0 3 0 0,0 0 0 32,0 0 70-32,0-6 10 0,0 0 1 0,0 5 1 0,-4-2-1 0,4 0 0 0,0 3 0 0,-3-3 0 15,3-3-25-15,0 0-4 0,0 0-2 0,0 3 0 16,0-3 1-16,0 6 0 0,0-3 0 0,0-3 0 15,0 6-17-15,0-6-3 0,0 0-1 0,0 0 0 16,0 6-6-16,0-6 0 0,0 6-1 0,-4-1 0 16,4-5-3-16,0 6-1 0,0-6 0 0,0 6 0 15,0-3-1-15,0 3 0 0,0-6 0 0,0 6 0 16,0-6-5-16,-3 6-1 0,3 0 0 0,0-6 0 16,0 0-12-16,0 8 8 0,0-8-8 0,0 9 0 0,0-3 8 15,0 6-8-15,0-6 0 0,3 6 9 16,-3-4-9-16,0 1 0 0,4 0 9 0,-4-3-9 15,3 6 0-15,-3-6 8 0,4 2-8 0,-1 1 0 16,-3-3-11-16,4 0-6 0,-4 0-2 16,3 8 0-16,1-8 19 0,-4 0 0 0,3 0 0 0,4 6 0 15,-3 0 0-15,0 2 0 0,-1-8 0 0,1 0 0 16,-1 0 12-16,1 0 7 0,-1 3 1 0,1-6 0 0,-4-3-32 0,0 0-7 16,7 6-1-16,-4-4 0 0,-3-2 47 0,7 0 9 15,4 3 1-15,-4-3 1 0,0 3-21 0,0-3-4 16,4 0-1-16,-1-3 0 0,1 3 2 0,-1-3 0 15,1 1 0-15,0 2 0 0,3-6-14 0,-4-3 0 0,1 6-12 16,-1-3 12-16,1 0 0 0,0 0 0 16,-4 0 8-16,0 6-8 0,0-8 0 0,-7 8 0 0,7-3 0 15,0 0 0-15,-4-3 0 0,1 3 8 0,-1 0-8 0,1 0 0 16,0-3 0-16,-1 0 0 0,-3 0 0 0,4-3 0 16,-4-8 0-16,0 8 0 0,0-6 0 0,0 4 0 15,-4-4 0-15,1 0 0 0,3 3 0 0,0-2 0 16,-4 5 0-16,0-9 0 15,1 7 0-15,-1-7 0 0,1 6 0 0,-1 3 0 16,4-2 0-16,-3-4 0 0,3 6 0 0,-4 0 0 0,-3 0 0 0,4 1 0 16,-1 2-36-1,4 6-6-15,0 0-2 0,-7-6 0 0,7 6-185 0,0 0-38 16</inkml:trace>
  <inkml:trace contextRef="#ctx0" brushRef="#br0" timeOffset="1043.577">8961 13652 1285 0,'0'0'28'0,"0"0"5"0,0 0 2 0,0 0 2 0,0 0-29 0,0 0-8 16,0 0 0-16,0 6 0 0,0-6 101 0,0 6 19 15,3 3 4-15,1-3 1 0,-4-6-45 0,0 8-10 16,0 1-2-16,3-3 0 0,-3 0-24 0,0 3-4 0,4 0-2 0,-4 2 0 16,3-2-14-16,1 3-4 15,-1 0 0-15,1 5 0 0,3-5-11 0,-4 3-9 0,1 2 12 0,-1-2-12 16,1 0 0-16,-1 5 0 0,1-2 0 0,0-9 0 16,-1 6 8-16,1-4-8 0,-4 4 0 0,3-9 0 15,-3 0 14-15,0-6-4 0,0 0-1 0,0 0 0 16,0 0 5-16,0 0 1 15,0 0 0-15,0 0 0 0,0 0 9 0,0 0 1 0,0 0 1 0,0 0 0 16,0 0-12-16,0-6-2 0,0 0-1 0,-3-3 0 16,3 3-11-16,0 1 0 0,-4-1 0 15,4-6 0-15,0 3 0 0,0 6 0 0,0 3 0 0,0 0 0 16,0-6 0-16,0 0 0 0,0-8-10 0,-3 2 10 16,3 3 0-16,0 0 0 0,0 3 0 0,0 0 10 15,0 6-10-15,0-11 0 0,3 2-10 16,-3 0 10-16,4 3 0 0,-4 0 0 0,3-2 0 0,1 2 0 0,-4 0 0 0,3 0 0 15,1 6 0-15,-4 0 0 16,0 0-8-16,7-6 8 0,-4 6 0 0,-3 0-9 0,7 0 9 0,-3 0 0 16,3 0 0-16,0 0 0 0,-7 0 0 0,3-6-8 15,5 0 8-15,-1 0 0 0,0 9 0 0,0 0 0 16,0 0 0-16,0 6 0 0,0-3 0 0,-4-6 0 16,4 0 8-16,1 6-8 15,-1-6 0-15,0 9 9 0,0-1-9 0,0 4 0 0,0 0 9 0,0 3-9 16,-4-4 0-16,1 4 9 0,3 0-9 0,-3 5 0 15,3-14-10-15,-4 6 10 0,1 6 45 0,-1-7 15 16,-3 4 4-16,4-3 0 0,-1 8-52 0,-3-5-12 16,4 0 0-16,-4 0 0 15,3-7 0-15,-3 1 0 0,4-3 0 0,-4-6 0 0,0 0 0 0,0 0 0 16,0 0 0-16,0 0 0 0,0 0 0 0,0 0 0 16,0 0 0-16,0 0 0 15,0 0-88-15,0 0-21 0,7-3-4 0,-4-3-1 0</inkml:trace>
  <inkml:trace contextRef="#ctx0" brushRef="#br0" timeOffset="2323.236">9941 13720 1364 0,'0'0'30'0,"0"0"6"0,-7 6 2 0,4 5 0 0,-1-2-30 0,1 3-8 16,-1-6 0-16,1 6 0 0,3-4 74 0,-4 4 14 16,4 0 2-16,-3 0 1 15,3 5-26-15,0-5-5 0,0 0 0 0,0 6-1 0,0-4-23 0,3-5-4 16,1 3 0-16,-4 0-1 0,3-4-12 0,-3 1-3 15,4 3 0-15,-4-6 0 16,0-6-8-16,3 6-8 0,1 0 12 0,-1-1-12 0,-3-5 16 0,0 6-4 16,0-6-1-16,4 6 0 0,-4-6-2 0,3 6 0 15,-3-6 0-15,0 6 0 0,0-6 0 0,4 9 0 16,-4-9 0-16,0 12 0 0,0-12-9 0,0 0 10 16,0 0-10-16,0 0 10 0,3 3-10 0,-3-3 12 0,0 0-12 0,0 0 12 15,0 0 8-15,0 0 1 16,0 0 1-16,0 0 0 0,-3-3-4 0,-1-3-1 0,4 0 0 0,-3-3 0 31,-1 0-17-31,1 0 8 0,3 1-8 0,0-1 0 0,-4-9 0 0,4 9 0 0,0-2 0 0,0 2 0 16,-3-3 0-16,3 3 0 0,0-3 0 0,0 4 0 15,0-7 0-15,0 3 0 0,0 3 0 0,3-3 0 16,-3-2 0-16,4 2 0 0,-4 3 0 0,3-3 0 16,4-2 0-16,-3 8 0 0,-1 0 0 0,1-3 0 15,3 0 0-15,-4 3 0 0,1-2 0 0,-4 8 0 16,11-6 8-16,-11 6-8 0,0 0 0 0,10 0 0 15,1 0 0-15,-11 0 0 0,7 3 0 0,3 0 0 16,1 5 0-16,-4 1 0 0,0 0 0 0,0 3 0 16,0 6 0-16,-3-1 0 0,3-2 0 0,-4 8 0 15,1-5 0-15,-4 6 0 0,3-4 0 0,1-5 0 16,-1 8 0-16,-3-5 0 0,0-6 0 0,0 2 0 16,4-2 0-16,-4-3 13 0,-4 0-4 0,4-3-1 0,0-6 8 0,0 0 2 15,0 0 0-15,0 0 0 0,0 0 22 0,0-12 5 16,4 6 1-16,-4-3 0 0,0 0-56 15,3 1-11-15,-3-4-3 0,0 0 0 0,0-3 39 0,0 4 7 16,0-1 2-16,-3 0 0 0,3 0-38 0,0 4-7 16,0-4-2-16,3 3 0 0,-3 0 37 0,0 0 7 15,4 0 2-15,-4 4 0 16,3-7-39-16,-3 6-8 0,4 0-2 0,-4 6 0 0,0 0 42 0,7-6 8 0,0 0 1 0,-7 6 1 16,0 0-26-16,11-6 0 0,-4 1 0 0,-7 5 0 31,0 0-46-31,14-3-14 0,-14 3-4 0,14 3 0 0,0 0 41 0,-3 2 8 15,-4 4 2-15,3-3 0 0,-3 3-4 0,0 0-1 16,1 8 0 0,-5-5 0-16,4 0-12 0,0 8-2 0,-3-2-1 0,3 6 0 0,0-7 49 0,-4-2 9 0,4 6 3 0,-3-7 0 15,3 1-19-15,-4 3-9 0,5-10 10 0,-5 4-10 16,1-3 19-16,-1 3-3 0,1-3 0 0,-1-4 0 16,-3-5-16-16,4 0 0 0,-4 0 0 0,0 0 0 15,0 0 0-15,0 0-17 0,0 0 1 0,0 0 1 16,0 0-161-16,0 0-33 0</inkml:trace>
  <inkml:trace contextRef="#ctx0" brushRef="#br0" timeOffset="2611.963">10453 13837 1623 0,'0'0'36'0,"0"0"7"0,0 0 1 0,0 6 2 0,0 3-37 0,0 0-9 15,0 3 0-15,0 2 0 0,3-2 94 0,-3 0 17 16,0 3 3-16,0-1 1 0,0 1-43 0,4 3-9 16,-4-7-2-16,0 4 0 0,0 3-27 0,3-7-6 0,-3-2 0 15,4 3-1-15,-4 3-7 0,3-6-2 0,1-4 0 0,0 1 0 16,-4-6-18-16,0 0 0 0,0 0 0 0,0 0 0 15,0 0-12-15,3-6-7 0,-3 1-1 0,4-4 0 32,3-6-308-32</inkml:trace>
  <inkml:trace contextRef="#ctx0" brushRef="#br0" timeOffset="2774.934">10305 13538 1728 0,'0'0'38'0,"0"0"8"0,0 0 2 0,0 0 0 0,-7 5-39 0,7-5-9 16,0 0 0-16,0 0 0 15,0 0 53-15,0 0 9 0,0 0 2 0,0 0 0 16,0 0-56-16,0 0-8 0,0 0-8 0,7-8-857 16</inkml:trace>
  <inkml:trace contextRef="#ctx0" brushRef="#br0" timeOffset="3205.988">10629 13461 1497 0,'0'0'32'0,"0"0"8"0,0 0 0 0,0 0 4 0,0 0-36 0,0 0-8 0,0 0 0 0,0 0 0 15,0 0 62-15,0 0 10 0,0 0 3 0,-3 6 0 16,3 3 5-16,0 0 0 0,3 5 1 0,-3 4 0 16,4-6-21-16,-4 5-4 0,3 1 0 0,1 3-1 15,3-4-7-15,-4 1 0 0,1 2-1 0,3-2 0 16,-4 0 12-16,5 2 2 0,-1 1 1 0,0-1 0 15,0 7-50-15,0-7-12 0,3 4 0 0,-3 5 0 16,0-5 0-16,-3 2 0 0,3-2 0 0,0 2 0 16,-3-2 0-16,3-4 0 0,-4-2 0 0,4 6 0 15,0-16 0-15,-3 4 0 0,-1 0 0 0,1 0 0 0,-1-6 0 16,-3-1 0-16,0-5 0 0,0 0 0 16,0 0 0-16,0 0 0 0,0 0 0 0,0 0 0 0,0 0 0 0,0 0 0 15,0 0 0-15,4-5 0 0,-1 5 0 0,-3-12 0 16,4 0 0-16,-4 3 0 15,-4-3-202-15,4 1-43 0,0-10-9 0,0 3-2 16</inkml:trace>
  <inkml:trace contextRef="#ctx0" brushRef="#br0" timeOffset="3609.733">10742 13343 1267 0,'0'6'56'0,"0"3"12"0,0-3-55 0,4 0-13 0,-1 3 0 16,1 0 0-16,-1 2 105 0,-3-2 19 0,4 3 3 0,-1-3 1 15,4 3-44-15,-3 2-9 0,3-8-2 0,0 6 0 16,-4-3-26-16,8 5-6 0,-7 1-1 0,3-3 0 15,0-3-13-15,0 5-3 0,0 4-1 0,3-3 0 16,1 2-3-16,-4-2-1 0,0 0 0 0,4 5 0 16,-4-5-2-16,-4 0 0 0,4 5 0 0,-3-2 0 15,3 2 4-15,-4-2 1 0,4 0 0 16,-3 2 0-16,3 1-22 0,-3-1 0 0,3 1 0 0,0 3 0 16,-4-1 41-16,1-8 11 0,-1 5 1 0,-3 1 1 15,7-3-26-15,-3-1-6 0,-1-2-1 0,1 3 0 16,-1-10-21-16,1 4 8 0,0-3-8 0,-4 3 0 15,3-3 0-15,1-4-16 0,-1 1 2 0,1-3 1 16,-4-3-42-16,0 0-8 0,0 0-1 0,0 0-1 16,7 0-203-16,-4 0-41 0</inkml:trace>
  <inkml:trace contextRef="#ctx0" brushRef="#br0" timeOffset="4184.867">11208 13846 1314 0,'-4'9'37'0,"1"0"8"16,-1 3-36-16,1-1-9 0,-1-5 0 0,1 0 0 15,3 0 53-15,-4 0 9 0,1 3 2 0,3-3 0 16,0-1-52-16,0-2-12 0,3 0 0 0,-3 3 0 0,4 0 54 0,-4-6 8 15,3 6 2-15,-3 0 0 16,4 0-17-16,-4 0-3 0,3-1-1 0,1 1 0 0,-4 0-18 0,3 3-3 0,1 3-1 0,-1 0 0 31,1-4 23-31,-1 4 4 0,4 0 0 0,-3 6 1 0,-4-7-27 0,3 1-6 0,-3 3 0 16,0-3-1-16,4-1-15 0,-4-5 0 0,4 0 0 0,-4-3 0 16,0-3 0-16,0 0-8 0,0 0 8 0,0 0-13 31,0-9-189-31,0-8-38 0</inkml:trace>
  <inkml:trace contextRef="#ctx0" brushRef="#br0" timeOffset="4357.396">11201 13687 1824 0,'-4'9'38'0,"1"-3"8"16,-1 0-37-16,4 0-9 0,0-6 0 0,-3 9 0 15,3-9 62-15,0 0 10 0,0 0 3 0,0 0 0 16,0 0-217-16</inkml:trace>
  <inkml:trace contextRef="#ctx0" brushRef="#br0" timeOffset="4857.144">11465 13852 1579 0,'0'6'32'0,"-3"-3"10"0,3-3-34 0,-4 3-8 0,4 6 0 0,0-6 0 16,-3 2 53-16,-1 1 9 0,1 0 2 15,-1 0 0-15,4 3 51 0,-3 3 10 0,-1-3 3 16,1 2 0-16,3-2-103 0,0 3-25 0,-4 3 0 15,4-1 0-15,0-5 56 0,0 9 7 0,0-7 1 16,0-2 0-16,0 3-52 0,4 3-12 0,-4-6 0 16,3 2 0-16,1 1 0 0,-1 0 0 0,4-6 0 15,0 3 0-15,-3-4 0 0,3 1 0 0,0 0 0 0,-4 0 0 16,4-6 33-16,1 0 4 0,-1 0 1 0,3 0 0 16,-3 0-23-16,4 0-5 0,-4 0-1 0,3 0 0 15,1-6-9-15,-4 6 12 0,4-12-12 0,-1 7 12 16,1-4-1-16,-1-3 0 0,-3 3 0 0,0 0 0 15,-3-2-11-15,0-10 0 0,-1 3 0 0,-3 7 0 16,0-13 0-16,4 9 0 0,-4 1 0 0,0-1 0 16,0 0 0-16,-4 1 0 0,1-7 0 0,-5 9 0 15,1 0 0-15,0 4 0 0,-3-4 0 16,-1 3 0-16,4 3 0 0,0 0 0 0,-3 3 0 0,2 3 0 16,-2 0-16-16,3 0-6 0,0 0-1 15,0 3 0-15,0 0 15 0,3 6 8 0,4-3-10 0,-3 3 10 16,-1 3-10-16,1 2 10 0,-1-8-10 0,1 6 10 15,3 3-8-15,-4-4 8 0,4-11 0 0,0 18-9 16,0-18-16-16,0 0-3 0,0 0-1 0,4 12 0 16,-4-12-150-16,3 9-29 0,4-1-7 0</inkml:trace>
  <inkml:trace contextRef="#ctx0" brushRef="#br0" timeOffset="5456.008">11751 13814 1914 0,'0'0'54'0,"0"0"13"0,0 23-54 0,4 7-13 16,-4-10 0-16,3-5 79 0,1 3 13 0,-4-1 2 0,3 1 1 16,-3-3-25-16,4-1-5 0,-1 1-1 0,-3 3 0 15,4-9-22-15,-1-1-5 0,-3-8-1 0,4 9 0 16,-1 0-17-16,-3-9-4 0,4 9-1 0,-4-9 0 16,0 0 0-16,0 0 0 0,0 0 0 0,0 0 0 15,0-6-14-15,0 3 0 0,0-3 0 16,0 0 0-16,0-3 0 0,0 1 0 0,0-10 0 15,0 3 0-15,-4-2 0 0,1-1 0 0,-1-3 0 16,1 1 0-16,-1 5 0 0,1-3 0 0,-1-2 0 16,1 5 0-16,3 0 0 0,-4 1 0 0,4 2 0 15,0 0 0-15,-3 3 0 0,3 1 0 0,0 2 0 16,0 0 0-16,0 0 0 0,3-3 0 0,-3 6 0 0,4-3 0 16,-1 3 0-16,-3 3 0 0,7-3 0 0,0 1 0 0,0 2-11 0,0 0-5 0,0 2 0 15,0 1-1-15,1-3 17 0,-1 3 0 0,3 3 0 16,-3-3 0-16,0 0 0 0,4 3 0 0,-4 0 0 15,3-6 0-15,-2 6 0 0,-1 3 9 0,3-4-9 0,-3 4 12 16,0-3-2-16,0 3 0 0,0 0 0 16,0 5 0-16,1-2-10 0,-1 3 0 0,0 0 0 0,0 5 0 15,0-8 0-15,0 9 0 0,0-4 0 16,-4 1 0-16,4-3 0 16,1-1 0-16,-5-2 0 0,4 3 0 0,-3-6 20 0,3 2 3 0,-4-2 0 0,4 6 0 15,-3-3-37-15,-1-7-7 0,1 1-2 0,-1 0 0 16,1 0 23-16,-1 0 0 0,1 3 0 0,-1-3 0 15,-3-6-170-15,0 0-30 0,4-3-5 0</inkml:trace>
  <inkml:trace contextRef="#ctx0" brushRef="#br0" timeOffset="15688.864">13127 13652 1306 0,'-4'9'36'0,"4"-9"10"16,0 6-37-16,0-6-9 0,0 0 0 0,-3 6 0 15,3 0 106-15,0-6 19 0,0 8 4 0,0 1 1 16,0-9-54-16,0 6-10 0,0-6-2 0,3 6-1 16,-3-6 0-16,0 0 0 0,0 0 0 15,4 6 0-15,-1 0-27 0,1 0-6 0,-1 2-1 16,1-2 0-16,-1 0-12 0,1-3-2 0,3 6-1 16,-3-3 0-16,-1 0-6 0,4 0-8 0,0 0 11 15,-3 2-11-15,3 1 0 0,0-3 0 0,-4 3 0 0,4-3 0 16,-3 5 8-16,0-5-8 0,-1-3 0 15,1 3 0-15,-4-6 10 0,0 0-10 0,0 0 8 0,0 0-8 16,0 0 13-16,0 0-2 0,0 0-1 16,0 0 0-16,0 0-1 0,0 0 0 0,0 0 0 0,0 0 0 0,-4-6-9 0,1-3 0 0,-5 4 0 15,5-4 0-15,-1 0 0 0,-3 0 0 0,4 3-12 0,-4-3 12 16,3 7-14-16,1-4 5 0,-1 0 1 16,1 0 0-16,3 6 8 0,-7-6 0 0,3 6-9 0,4 0 9 15,0 0 0-15,0 0-9 0,-7 0 9 0,7 0 0 16,0 0 0-16,-7-6 12 0,7 6 0 15,0 0 0-15,-4 0-12 0,4 0-13 0,0 0 2 0,-7 6 1 16,0-6 10-16,7 0 14 0,0 0-3 31,-7 6-1-31,4-6-10 0,3 0 0 0,-7 0 0 0,7 0 0 0,0 0 0 0,-7 0-12 0,7 0 2 16,0 0 1-16,-7 6 9 0,7-6 12 0,-7 0-2 0,7 0-1 16,-4 6-9-16,4-6 0 0,-7 6 0 15,3-1 0-15,1 1-10 0,-1 0-4 0,1 3-1 0,3 0 0 16,-4 0 24-16,1 2 5 0,3-5 1 0,-4 6 0 15,4-3-26-15,0 3-5 0,0-1 0 0,0 1-1 16,0-6 17-16,0 9 9 0,0-6-1 0,0 2 0 16,0-2 1-16,0-3 0 0,4 6 0 0,-1-3 0 15,1-1-9-15,-1-2 0 0,1 3 0 0,3 3 0 16,-4-6 0-16,5 3 0 0,-5-7 0 0,4 7 0 16,0-3 0-16,0 0 0 0,0 0 0 0,0 3 0 15,0 0 40-15,0-9 7 0,0 5 1 0,4 1 0 0,-4 0-26 16,4 0-5-16,-4 0-1 0,3 3 0 0,-3-3-5 0,0-3-2 15,1 2 0-15,-1-2 0 16,0 3-9-16,0-6 8 0,-4 0-8 0,4 0 8 16,0 6-8-16,0-6 0 0,-3 6 0 0,7-6 8 15,-4 3-8-15,-4-3 0 0,4 0 0 0,0 0 0 16,-3 6-9-16,3-3-4 0,-4 3-1 0,4-3 0 16,-7-3-29-16,0 0-5 0,0 0-2 0,0 0 0 15,0 0-44-15,4-6-9 0,-4 6-1 0,7-3-1 16,-7 3-189-16</inkml:trace>
  <inkml:trace contextRef="#ctx0" brushRef="#br0" timeOffset="16971.296">13427 13990 1188 0,'0'0'105'0,"0"0"-84"0,0 0-21 16,0 0 0-16,0 0 52 0,0 0 5 0,0 0 2 16,0 0 0-16,0 0 25 0,0 0 6 0,0 0 1 0,0 0 0 15,0 0-44-15,0 0-9 0,0 0-2 0,0 0 0 16,0 0 8-16,0 0 2 0,0 0 0 16,0 0 0-16,0 0-14 0,0 0-2 0,0 0-1 0,0 0 0 15,3 3 0-15,1 3 0 0,3 6 0 0,-4-6 0 16,4 0 3-16,-3-1 1 0,-1 4 0 0,5-3 0 0,-5 0-11 15,1 6-2-15,3 0-1 0,0-7 0 0,0 1 36 16,0-6 7-16,0-6 2 0,3 6 0 0,-2 0-64 0,-1-5-15 16,3 10-1-16,-3-10-1 15,0-1 27-15,4-6 6 0,-4 6 0 0,-4-3 1 0,1 6-17 16,-4-3 0-16,3 1 0 0,1-4 0 16,0-6 0-16,-1 3 0 0,1 3 0 0,-4 1 0 0,3-4 0 0,-3 0 0 15,0 3 0 1,0 0 0-16,0 1 0 0,0-1 0 0,-3 3 0 0,3 0 0 0,0 3 0 0,-4-3 0 15,4 0 0-15,0 6 0 0,0-8 0 0,-3 2 0 16,3-3 0-16,0 3 0 0,-4 0 0 0,4 3 0 16,-4-3 0-16,-3 0 0 0,4 6 0 15,3 0 0-15,-7-6 0 0,0 6 0 0,0 0 0 0,0 0 0 0,0 0 0 16,-4 6 0-16,4-6 0 0,0 6 0 0,0-3 0 16,0 3 0-16,0 0-16 0,0 3-6 0,0 3-2 0,0-4 0 15,0 4 24-15,3-6 0 0,0 3-9 0,1 6 9 16,-1-4 0-16,1 4 0 0,3-3 0 0,-4-3 0 15,4 2 0-15,4 1 0 0,-4 0 0 0,3 0 0 16,1-1 0-16,-1-2 0 0,1 0 0 0,0 6 0 16,3-4 0-16,-4-5-8 0,4 0 8 0,0 3 0 15,-3 6 19-15,3-6 7 0,0-4 2 0,-4 7 0 16,4-6-44 0,1-3-8-16,2 9-1 0,-3-6-1 0,0-3 42 0,4 0 8 0,-4-1 1 0,-4 4 1 15,4-6-34-15,-3 3-8 0,3 0 0 0,-3-3-1 16,3 0 27-16,0 3 6 0,0-3 0 0,0 0 1 15,0 6-65-15,0-6-12 16,0 0-4-16,3-6 0 0,1-3-102 0,-4 3-21 0,0-2-4 0</inkml:trace>
  <inkml:trace contextRef="#ctx0" brushRef="#br0" timeOffset="17543.863">13737 13905 1342 0,'0'0'29'0,"0"0"7"0,0 0 0 0,0 0 3 0,0 0-31 16,0 0-8-16,0 9 0 0,-3 0 0 0,3-1 98 0,0 1 18 0,0 0 4 15,3 3 1-15,-3 3-21 0,0-7-5 0,4 4-1 0,-4 3 0 16,0-3-31-16,0-4-7 0,3 4 0 15,-3-3-1-15,0 0-15 0,4 3-2 0,-4-1-1 0,0-2 0 16,0 0-17-16,3 0-3 0,-3-3-1 0,0 0 0 16,0-6 20-16,0 5 3 0,0 7 1 0,0-12 0 15,0 0-32-15,0 0-8 0,0 0 0 16,0 0 0-16,0 0 0 0,0 0-13 0,0 0 3 16,0 0 1-16,0 0 9 0,4-15 9 0,-4 4-1 0,0-7-8 15,-4 6 8-15,4 1-8 0,-3-1 0 16,-1-3 0-16,4 3 0 0,-3 4 0 0,3-1 0 0,-4-3 0 15,4 3-12-15,-3-3 12 0,3 1-13 16,0-7 5-16,0 6 8 0,0 0-13 0,0 1 5 16,0-4 8-16,7 3-12 0,-4 6 12 0,1-8-10 0,3 5 10 15,-4 3-10-15,4 0 10 0,-7-973-10 0,7 1955 10 0,4-979-11 16,0 3 11-16,-11 0-12 0,14 0 12 16,-4 3-9-16,4 0 9 0,-3 0 0 15,0 3-9-15,-1 0 9 0,-3 6-12 0,4-4 12 0,-4 4-12 0,0 0-7 16,0 8-1-16,0-2-1 0,-3 0 0 0,3-4 31 0,-4-2 6 15,1 6 2-15,-1-1 0 0,1-2-29 0,-1 3-5 16,1-1-2-16,-4-2 0 0,3 6 41 0,1-10 8 16,-1 4 1-16,-3-9 1 0,4 3-21 0,-1-3-12 0,-3-6 12 0,0 9-12 15,0-9 27-15,0 0-2 0,0 0 0 0,4 5 0 32,-4-5-71-32,0 0-14 0,0 0-4 15,0 0 0-15,7 6-102 0,-7-6-21 0,0 0-4 0,0 0-692 0</inkml:trace>
  <inkml:trace contextRef="#ctx0" brushRef="#br0" timeOffset="18292.918">14086 13167 946 0,'0'0'84'15,"0"0"-67"-15,0 0-17 0,0 6 0 16,0-6 126-16,0 6 22 0,0 3 4 0,-3-1 0 15,3-2-26-15,0 6-6 0,-4-3 0 16,4 0-1-16,0 0-38 0,0 2-7 0,-3 1-2 0,3 0 0 0,3 0-19 31,-3 2-4-31,4 4-1 0,-1 5 0 0,1-5-24 0,-1 3-6 0,1 5-1 0,0-2 0 0,3 5-17 16,-4-5 0-16,4 8 0 0,0-3 0 16,0 4 0-16,0-4 0 0,0 3 0 0,0-8 0 15,-3 8 0-15,3-11 0 0,0 8 0 0,0 1 0 0,0-4 30 16,0 3 2-16,0 1 1 0,0 2 0 0,-3-5-7 0,3-4-2 15,-4 4 0-15,5-4 0 0,-5 1-13 0,1-4-3 16,-1-2-8-16,1 5 12 0,-1-11-12 0,1 0 0 16,-1 3 0-16,1-7 0 0,-4 1 0 0,3-3 0 15,-3-6 0-15,0 0 0 0,0 0 0 0,0 0-12 16,0 0 3-16,0 0 0 16,0 0-48-16,0 0-10 0,0 0-1 0,0 0-1 15,0 0-139-15,0-6-27 0,-3-8-5 0,3 2-2 0</inkml:trace>
  <inkml:trace contextRef="#ctx0" brushRef="#br0" timeOffset="18684.594">13998 13746 1728 0,'0'0'153'0,"0"0"-122"0,0 0-31 0,0 0 0 0,0 0 88 15,0 0 12-15,0 0 3 0,0 0 0 16,0 0-12-16,0 0-3 0,0 0 0 0,0 0 0 0,4-6-18 0,-4 6-4 16,3-3-1-16,4 0 0 0,0 3-52 0,0 0-13 15,1 0 0-15,-1 0 0 0,3 0 0 16,1 0 0-16,-1 0 0 0,1 3 0 0,-1 0 0 15,1 0 0-15,7 3 0 0,-4-3 0 0,0 3-11 0,-4 0-5 16,5-6 0-16,-5 6-1 0,1 0 17 0,3 0-8 16,-4-1 8-16,1 1 0 0,0-3-13 0,-1 0 4 15,-3 0 1-15,4 0 0 0,-4 0-6 16,0-3-1-16,0 0 0 16,0 0 0-16,0 0-12 0,0-3-2 0,-3 3-1 15,3-3 0-15,0-3-20 0,-4 3-4 0,4 0-1 16,-3-3 0-16,-1 1-93 0,1 2-20 0,3-3-3 0,-7 6-629 0</inkml:trace>
  <inkml:trace contextRef="#ctx0" brushRef="#br0" timeOffset="20416.292">14930 13302 866 0,'0'0'24'0,"0"0"-24"15,0 0 55-15,0 0 6 0,0 0 2 16,0 0 0-16,0 0-20 0,0 0-4 0,0 0-1 16,-4 9 0-16,4-9-23 0,0 6-5 0,0-6-1 0,0 0 0 15,0 9-9-15,0-9 0 0,0 0 0 0,0 0 0 16,0 6 12-16,0-6 6 0,0 6 2 16,0-6 0-16,0 0-43 0,0 0-8 0,0 0-1 0</inkml:trace>
  <inkml:trace contextRef="#ctx0" brushRef="#br0" timeOffset="21573.716">15018 13758 1579 0,'3'21'32'0,"1"-4"10"16,-1 1-34-16,1 5-8 0,-1-8 0 0,1 6 0 0,3-7 53 15,-3 1 9-15,-1 3 2 0,4-7 0 16,-3-2 6-16,3 6 2 0,-4-9 0 0,4 6 0 16,0-7-40-16,-3 4-8 0,3-3-2 0,0 3 0 15,-4 6 10-15,5-9 1 0,-5-1 1 0,4 4 0 0,-3 0-34 0,-1-3 0 0,1 6 0 16,-4-3 0-16,3 2 24 16,1-8 2-16,-4 3 0 0,3-3 0 0,-3-3 10 0,0 0 3 0,0 0 0 0,0 0 0 15,0 0-31-15,0 0-8 0,0 0 0 0,0 0 0 16,0 0 52-16,0 0 10 0,0 0 2 0,0-3 0 15,0-6-52-15,4 3-12 0,-4 1 0 0,0-7 0 16,3 0 0-16,-3 0 0 0,0 12 0 0,0-11 0 16,4-4 0-16,-4 15 0 0,0-18 0 0,3 3 0 15,1-2 0-15,-4-1 0 0,3 4 0 0,-3-7 0 16,0 6 0-16,4 9 0 0,-4-8 0 0,0-1 0 16,0 15 12-16,0-12-1 0,3 3 0 0,-3-8 0 0,0 5-11 0,0 12-14 15,0-15 3-15,0 15 1 16,4-11-32-16,-4 11-6 0,7-18-2 0,-3 6 0 15,3 3-177-15,-4 0-35 0,4-2-7 0</inkml:trace>
  <inkml:trace contextRef="#ctx0" brushRef="#br0" timeOffset="21819.606">15360 13902 1494 0,'0'0'32'0,"0"9"8"0,-4 0 0 0,4 0 3 0,0 2-35 0,0-2-8 0,0 3 0 0,0 0 0 15,4-1 54-15,-1 1 9 0,1 3 1 0,-4-3 1 16,4-1-52-16,-1-2-13 0,-3 0 0 0,4 3 0 16,-1-3 0-16,-3-4 0 0,4 4 0 0,-1-3 0 15,-3-6-151-15,0 0-33 0,4 3-6 16,-4-3-2-16</inkml:trace>
  <inkml:trace contextRef="#ctx0" brushRef="#br0" timeOffset="21988.632">15342 13726 1810 0,'0'0'51'0,"0"0"12"0,0 0-51 0,0 0-12 0,0 0 0 0,0 0 0 16,0 0 45-16,-7 6 7 0,7-6 0 0,-3 5 1 16,3-5-65-16,0 0-14 0,0 0-2 0</inkml:trace>
  <inkml:trace contextRef="#ctx0" brushRef="#br0" timeOffset="23085.566">15656 13808 248 0,'0'0'22'0,"0"0"-22"0,0 0 0 0,0 0 0 15,0 0 49-15,0 0 6 0,0 0 1 0,0 0 0 16,0 0 34-16,-3 6 7 0,3-6 2 0,-4 12 0 15,1-7-79-15,-1 1-20 0,1 0 0 16,-4 0 0-16,3 3 55 0,-3-3 7 0,0 3 2 0,0-1 0 0,3-2-52 16,1 6-12-16,-4-9 0 0,3 3 0 0,1 0 54 0,3-6 8 15,-4 9 2-15,4-9 0 0,0 0-52 0,0 6-12 16,0-6 0-16,0 0 0 0,0 0 54 0,-3 5 8 16,3-5 2-16,0 0 0 0,0 6 0 0,0-6 0 15,0 9 0-15,0-9 0 0,-4 6 8 16,4 0 3-16,0-6 0 0,0 9 0 0,0-9-39 0,0 0-8 15,4 6-2-15,-4-6 0 0,0 0 1 0,0 0 0 0,0 0 0 16,0 0 0-16,0 0-27 0,0 0 0 0,0 0 0 16,0 0 0-16,0-9 0 15,3-3 12-15,1 6-4 0,-4-6 0 0,3 1-8 0,-3-4 0 16,4 6 0-16,-1 0 0 0,1-5-8 0,-1-1-4 16,1 6-1-16,3-3 0 0,-4 6 5 0,5-5 8 0,-5 2-13 15,4 0 5-15,-3 0 8 0,3 6 0 16,0-3-9-16,0 3 9 0,0 3 0 0,0 0 0 0,0 0-9 0,4 3 9 15,-4-3 0-15,3 6-12 0,1 0 12 0,-4 0-10 16,3 3 10-16,-3 0 0 0,4 2 0 0,-4-2 0 16,0 0 0-16,0 3 0 0,-3 2 0 15,3-2 0-15,-4 0 0 0,1 6 12 0,-1-4-2 0,1-2-1 16,-4 6 8-16,3-4 2 0,-3-2 0 0,0 6 0 16,0-6-19-16,0-1 0 0,0-2 0 0,0 3-9 15,0 0 21-15,0-6 4 16,0-6 0-16,0 11 1 0,0-11-31 0,0 0-6 0,0 0-2 0,0 0 0 15,0 0-38-15,0 0-7 16,0 0-1-16</inkml:trace>
  <inkml:trace contextRef="#ctx0" brushRef="#br0" timeOffset="23730.289">16002 13887 2066 0,'-7'0'43'0,"0"0"10"0,0-6-42 16,3 6-11-16,1 0 0 0,-4-2 0 0,3-1 0 0,1 0 0 0,-4-3 0 0,3 3 0 16,1 3 46-16,-1-3 7 0,0 3 2 15,4 0 0-15,0 0-47 0,0 0-8 0,-7 6 0 16,0 0-8-16,0 8-4 0,4-8 0 0,-1 6 0 31,1 3 0-31,-1-1-21 0,1 1-5 0,3 3-1 0,-4-1 0 16,4 1 39-16,4 3 0 0,-1-7 0 0,1 4 0 15,-1 0 28-15,1-7 14 0,3-2 2 0,-4 6 1 0,4-9-21 0,-3 0-4 0,3-3 0 0,0-1-1 32,0-2-19-32,4-2 0 0,-1 2 0 0,-3-6 0 0,4 0 0 0,0-3 0 0,-4 0 0 0,0 0 0 15,0-2 36-15,3-7 4 0,-3 6 1 0,0-3 0 16,-3 10-29-16,3-13-12 0,-3 9 11 0,-4 3-11 15,3-3 8-15,-3 4-8 0,4 2 0 0,-4-3 9 16,0 6-9-16,0 0 0 0,0 0 0 0,0 0 0 0,0 0 0 0,0 0 0 16,0 0 0-16,0 0 0 0,0 3 0 0,3 3 0 15,1 2 0-15,-1 1 0 16,1 0 0-16,-1 6 0 0,1-1 0 0,-4 4 0 16,7 6 8-16,-4-1-8 0,1 6 8 0,-1 1-8 0,1-10 0 15,-1 7 0-15,1-1 8 0,-4 10-8 0,3-13 9 0,1 10 0 16,0-7 0-16,-4 0 0 0,3 1-9 0,1-1 0 15,-4-2 0-15,3-4 0 0,1 4 0 0,-1-6 0 16,-3-4 0-16,0 4 0 0,4-3 0 16,-4-1 0-16,0-2 0 0,0-3 0 0,0 0 0 0,0-3 0 15,-4-1 0-15,4 1 0 0,-3-6 53 0,-1 6 9 16,-3-6 2-16,0 0 0 0,0-6-52 0,-4 0-12 16,-3 1 0-16,0-7 0 15,-3 0-48-15,-1-6-13 0,0 4-3 0,-3-4 0 0,-4-5 52 0,4-10 12 16,-4 4 0-16,4-6 0 15,-3 2-69-15,6 1-11 0,-3 3-3 0,3-10 0 16,8 16-6-16,-1-7-2 0,4 10 0 0,3-4 0 16,1 4-150-16,3-21-31 0,3 11-5 0,-3 21-2 0</inkml:trace>
  <inkml:trace contextRef="#ctx0" brushRef="#br0" timeOffset="24091.854">16319 13308 1958 0,'0'18'174'0,"0"-1"-139"0,4 10-35 0,-4 8 0 0,7-8 51 0,-3 11 3 16,-1 3 1-16,1 0 0 0,3-3-9 0,0-5-2 15,-4 2 0-15,1 3 0 0,3-11-20 16,0 8-5-16,0 0-1 0,0 3 0 0,0-8-18 0,-3 8 0 0,3-6 8 0,0 4-8 16,0-10 0-16,-4 4 0 0,1-10 0 0,-1 10 0 15,4-16 0-15,-3 7-14 0,-1-6 4 0,1-4 1 31,-8 1-30-31,4-3-5 0,0-9-2 0,0 0 0 16,0 0-116-16,0 0-23 0,0 0-5 0,4-9-1 0</inkml:trace>
  <inkml:trace contextRef="#ctx0" brushRef="#br0" timeOffset="24393.479">16178 13714 1792 0,'0'0'51'0,"0"0"10"0,0 0-49 0,-3 6-12 0,3-6 0 15,0 0 0-15,0 0 105 0,-4 6 19 0,4-6 3 0,0 0 1 0,0 0-52 0,0 0-9 16,0 0-3-16,0 0 0 0,4 8 0 16,-4-8 0-16,0 0 0 0,7 3 0 0,0-3-51 15,0 0-13-15,4 0 0 0,-1 0 0 0,4 0 0 16,0 0 0-16,1 0 0 0,-1 0 0 0,3 3 0 15,1 3 0-15,0-6 0 0,-1 3 0 0,1-3 0 0,-1 3-12 16,1 3 3 0,-4-6 0-16,-3 6-37 0,3-6-7 0,0 6-2 0,-3-6 0 15,3 6-27-15,-4-3-6 0,4 0 0 0,-7-1-1 16,4 1-165-16,-4 0-33 0,0-6-6 0,4 3-2 0</inkml:trace>
  <inkml:trace contextRef="#ctx0" brushRef="#br0" timeOffset="25083.002">16679 13867 1569 0,'0'0'34'0,"0"0"7"0,-3 6 2 0,-4 2 2 16,3-2-36-16,1 0-9 0,3-6 0 16,-4 6 0-16,4-6 95 0,0 6 17 0,0-6 3 0,0 0 1 15,0 0-42-15,0 0-8 0,0 0-2 0,4 6 0 16,-4-6-1-16,7 3-1 0,0-3 0 0,3 6 0 16,1-6-24-16,0 3-5 0,-1-3-1 15,1 3 0-15,3 0-23 0,-4-1-9 0,5 1 0 0,-5 3 9 16,1-3 11-16,3 3 3 0,-4 0 0 0,1 0 0 15,0-6-223 1,-1 6-45-16,-3-3-9 0</inkml:trace>
  <inkml:trace contextRef="#ctx0" brushRef="#br0" timeOffset="25486.713">17208 13249 1395 0,'-3'21'39'0,"-1"-9"-31"15,4 2 88-15,0 7 19 16,0 0 3-16,0-4 1 0,4 4 6 0,-1 2 2 0,-3-2 0 16,4 0 0-16,0 5-55 0,-1-3-10 0,4 10-2 0,-3-10-1 15,3 4 9-15,0-1 1 0,3-5 1 16,-3 5 0-16,4-2-56 0,-4 2-14 0,4 1 0 0,-1 8 0 16,-3-9 0-16,4 4 0 0,-1 2 0 15,1 1 0-15,-4-1 0 0,0 0 0 0,0 3 0 0,0-2 0 16,0-7 0-16,-3 4 0 0,-1-10 0 0,1 4 0 15,-4-10 0-15,0 1 0 0,0-9 0 0,0 6 0 16,0-6-48-16,0-6-13 0,0 0-3 0,0 0 0 16,0 0-102-16,0 0-21 0,0 0-4 0</inkml:trace>
  <inkml:trace contextRef="#ctx0" brushRef="#br0" timeOffset="25759.965">17071 13732 2035 0,'0'0'42'0,"0"0"11"0,0 0-42 0,0 0-11 0,0 0 0 16,0 0 0-16,0 0 77 0,0 0 14 0,0 0 2 15,0 0 1-15,7 0-15 0,0 0-3 0,4 0-1 16,-4 0 0-16,7 0-37 0,0-6-7 0,0 6-2 15,0-3 0-15,0 0-21 0,4 3-8 0,-1-3 0 16,1 0 9-16,0 3-9 0,3-6 0 0,-3 6 0 0,-1-6 0 16,1 6-52-16,0 0-10 0,-4-6-2 0,3 6 0 15,-3 0-153-15,4 6-31 0,-4-6-7 0</inkml:trace>
  <inkml:trace contextRef="#ctx0" brushRef="#br0" timeOffset="26169.488">17572 13746 1606 0,'-4'24'33'0,"4"-15"9"0,-3 2-34 0,3 10-8 0,-4-1 0 16,4-11 100-16,0 3 17 0,0 3 4 0,4 5 1 15,-4-8-30-15,0-6-5 0,3 9-2 0,1-4 0 16,-4 1-39-16,3 0-8 0,1 9-2 0,-1-10 0 0,1-2-12 0,-4-9-2 15,0 0-1-15,0 0 0 0,4 9-2 0,-1 3-1 0,-3-3 0 16,4-1 0-16,-4-2-6 0,0-6-2 0,0 0 0 0,0 0 0 16,0 0 1-16,0 0 0 0,0 0 0 0,0 0 0 15,0 0 0-15,0 0 0 0,0 0 0 0,0 0 0 16,3-6-11-16,-3 0 0 0,0 1 9 0,-3-13-9 16,3 3 0-16,0 1 9 0,-4-7-9 0,4-3 0 15,-3 1 0-15,-1 2 0 0,4-5-10 16,-4 5 10-16,1-2 0 0,3 5 10 0,-4 1 1 15,4-1 0-15,0 0-11 0,0 6 0 0,0-2 0 16,0 8 8-16,0-6-8 16,4 6 0-16,-1-5 0 0,1 2 8 0,0 3-8 0,-1 3 0 0,1-3 0 0,-4 6-11 15,7 0 11-15,0 0-13 0,-4 0 5 16,8 3 8-16,-4 0-25 0,0 0 2 0,0 0 1 16,0 3 0-16,4 2-122 0,-1-5-24 0,-3 3-4 15</inkml:trace>
  <inkml:trace contextRef="#ctx0" brushRef="#br0" timeOffset="26627.34">17886 13746 1824 0,'-11'-3'38'0,"4"3"8"0,0 0-37 16,0 3-9-16,0-3 0 0,0 3 0 0,0 0 91 16,0 3 16-16,0 0 3 0,0-6 1 15,3 6-39-15,-3 3-7 0,0-4-1 0,4 4-1 0,-4 0-34 0,3 3-6 0,0 0-2 0,-3-1 0 16,7 4-21-16,-3 0 8 0,3 5-8 0,0-8 0 16,-4 3 0-16,4 0 0 0,0-1 0 15,-3-2 0-15,3 6 0 0,0-10 0 0,3 4 0 0,-3 0-12 16,0 6 12-16,4-10 0 0,-4 4 0 0,3 0 0 15,-3 0 49-15,4-1 12 0,3-5 3 16,-3-6 0-16,3 3-52 16,0-6-12-16,3-3 0 0,1 1 0 15,-1-4 0-15,5 0 0 0,-5 3 0 0,4 3 0 0,0 0 0 16,-3-3 0-16,3 6 0 0,-3-3 0 0,-1-3 0 0,1 1 0 16,-1-1 0-16,1-9 0 0,-4 3 0 0,0 3 0 0,0-5 0 15,-3 2 0-15,-4-6 0 0,0 7 0 0,0-7 0 0,-4 9 0 16,1-9 0-16,-5 4 0 0,1-1 0 15,0 6 0-15,-3-3-48 0,3 1-13 0,-4 2-3 0,4 3 0 16,-3 0 52-16,-1 3 12 0,0-3 0 0,1 3 0 16,-1 0 0-16,-3 1 15 0,4-4-3 0,-1 6-1 15,4 0-76-15,7 0-15 0</inkml:trace>
  <inkml:trace contextRef="#ctx0" brushRef="#br0" timeOffset="27251.726">18154 13764 1440 0,'0'0'60'0,"0"0"-48"0,0 0 77 0,0 0 123 0,0 0-104 0,0 0-45 0,0 0-9 0,0 0-2 0,0 12 0 31,0-6-17-31,3 2-4 0,-3-2-1 0,0 6 0 0,4 0-8 0,-4 8-2 0,0-5 0 16,0 3 0-16,0 2-12 0,0-5-8 0,0 8 8 15,0-5-8-15,0-6 0 0,0 5 0 0,0-5 0 0,0-3 8 16,0-3-8-16,0-6 0 0,0 0 0 0,0 0 0 16,0 0-19-16,0 12-5 0,0-6 0 0</inkml:trace>
  <inkml:trace contextRef="#ctx0" brushRef="#br0" timeOffset="27456.32">18094 13393 1728 0,'-4'6'36'0,"1"3"8"0,-1 0-35 0,1 3-9 0,-1-3 0 0,1 8 0 16,3-5 24-16,-4-3 4 0,1 5 0 15,3-2 0-15,-4-3-90 0,4 3-18 0</inkml:trace>
  <inkml:trace contextRef="#ctx0" brushRef="#br0" timeOffset="27996.493">18454 13599 1792 0,'-7'6'51'0,"0"-3"10"0,-4-3-49 0,4 3-12 0,0 0 0 0,-4-3 0 16,4 6 54-16,-3-3 8 0,3 3 2 0,-4 0 0 15,4-1 0-15,0 7 0 0,4-6 0 16,-1 3 0-16,-3-3-52 0,3 6-12 0,1-1 0 15,-1-5 0-15,4 0 0 0,-3 3 0 0,3 0 0 0,0 2 0 16,0-2 38-16,0 3 5 0,3-6 1 16,1 6 0-16,-4-6-20 0,3-1-4 0,-3-5-1 15,4 9 0-15,-4-9-19 0,0 0 0 0,0 0 0 16,0 9 0-16,3-3 0 0,-3-6 0 0,0 0 0 16,4 6 0-16,-4-6 0 0,7 9 0 0,0-9 0 15,-7 0 0-15,4 5 0 0,3-5 0 0,0 0 0 0,-4 0 0 16,-3 0 58-16,7 0 5 0,-7 0 1 15,7 0 0-15,-7 0-52 0,4 0-12 0,-4 0 0 0,7 6 0 16,-7-6 0-16,7 0 0 0,-3 0 0 16,3 6 0-16,-4 0 0 0,4 0 0 0,0 3 0 0,-3 6 0 0,3-7 0 0,-4 4 0 15,4-3 0-15,-3 6 0 16,-1-4 0-16,1 4 0 0,-1-3 0 0,1 3 0 16,0-7 0-16,-4 1 0 0,0 0 0 0,0 6 0 0,0-9 0 0,0 5 0 0,0 1 0 0,-4 3 0 31,0-3-48-31,1-7-13 0,-1 7-3 0,-3-6 0 0,0-6 103 0,0-3 20 0,0-3 4 15,0 3 1 1,-3-3-103-16,-1 6-20 0,0-5-4 0,1 5-1 0,-1-6 0 0,1 0 0 0,-1-6 0 16,1 3 0-16,-1 0-48 0,4 1-11 15,0-4-1-15</inkml:trace>
  <inkml:trace contextRef="#ctx0" brushRef="#br0" timeOffset="29135.307">18962 13714 1368 0,'-4'-6'38'0,"4"6"-30"15,-3-6 56-15,3 6 11 0,0 0 2 0,0 0 1 16,0 0 5-16,0 0 1 0,0 0 0 0,0 0 0 16,0 0-17-16,0 0-3 0,7 6-1 0,-7-6 0 15,7 6-28-15,-4-3-6 0,1 6-1 16,-1 2 0-16,1-2-5 0,-1 9-2 0,1-6 0 0,0 2 0 0,-4 1 3 0,0-3 0 0,3 8 0 31,-3-8 0-31,0 3-10 0,0 0-2 0,0-1 0 0,-3-5 0 0,3-3-3 0,-4 0-1 0,4-6 0 0,0 0 0 16,0 0-8-16,0 0 10 0,0 0-10 0,0 0 10 15,0 0-10-15,0 0 0 0,0 0 0 0,0-3 0 16,4-3-9-16,-4 0-4 0,0 0-1 0,3-6 0 16,-3 4-7-16,0-1-2 0,4 3 0 15,-4 0 0-15,3-3-1 0,-3 3 0 0,0 0 0 0,4 1 0 16,-4-4 12-16,0 3 3 0,0 0 0 0,0 0 0 16,0-3 9-16,0 1 0 0,0-4 0 0,0 6 0 15,0-6 11-15,0 0-3 16,0 4 0-16,0-4 0 0,0 6 9 0,0-6 2 0,3 6 0 0,1 0 0 15,-4 1 0-15,3-1 0 0,-3 6 0 0,4-3 0 16,-4 3-11-16,0 0-8 0,7 0 9 16,-4 3-9-16,4 3 0 0,0-4 0 0,4 7 0 0,-4-3 0 15,4 6 0-15,-4-6 8 0,0 8-8 0,0 1 0 16,0 0 0-16,-4 0 0 0,1-1 8 16,0 1-8-16,-1 3 0 0,-3-4 8 0,0-2-8 0,0 0 0 15,4 3 10-15,-4-7-10 0,0-2 10 0,0-6-10 16,0 0 9-16,0 0-9 0,0 0 8 0,0 0-8 15,0-6 0-15,0-2 0 0,0-7 0 16,0 3 0-16,3 3 0 0,1 3 0 0,-4-11 0 0,3 5 0 16,1 0-12-16,-4 0 12 0,3-2-10 0,1 8 10 0,-1-6-8 15,-3 6 8-15,0 6 0 0,4-3-9 0,-4 3 9 0,3-3-10 0,-3 3 10 16,7 0-10-16,-3 3 10 0,3 0-12 0,-4 9 12 0,1-6-12 16,0 9 12-16,-1-4 0 0,1 4 0 15,-1 0 0-15,1 2 0 16,-1-2 12-16,1 6-2 0,-4-1-1 0,3-5 2 0,-3 3 0 15,4-4 0-15,-1 1 0 0,-3-9 42 16,4 6 9-16,-4-12 2 0,0 0 0 16,3 3-52-16,-3-3-12 0,7 5 0 0,-3-5 0 15,3-3-48-15,0 1-13 0,0-1-3 0,0-3 0 16,0 0-51-16,-3 0-10 0,3 0-3 0</inkml:trace>
  <inkml:trace contextRef="#ctx0" brushRef="#br0" timeOffset="29445.315">19406 13764 2269 0,'-3'18'64'16,"3"-4"15"-16,3-2-63 0,-3 6-16 0,0-4 0 0,0-2 0 15,4 0 45-15,-4 5 7 0,0-5 0 0,0-3 1 16,0 0-33-16,0-9-8 0,0 0 0 0,0 0-1 16,0 0-11-16,3 12 0 0,-3-12 0 0,0 0 0 15,0 0-19-15,0 0-5 0,4-3-2 0,-1-6 0 16,-3 3-214-16,4 0-44 0</inkml:trace>
  <inkml:trace contextRef="#ctx0" brushRef="#br0" timeOffset="29619.64">19276 13270 1337 0,'0'0'56'0,"0"0"-44"0,0 0-12 15,0 0 0-15,0 0 0 0,0 0 0 0,0 0 0 0,-4 6 0 0,4-6 0 0,0 12 0 16,0-1 0-16,0-11 0 0,0 12 0 0,0-3 0 16,4-3-49-16,-4 6-12 0</inkml:trace>
  <inkml:trace contextRef="#ctx0" brushRef="#br0" timeOffset="29928.804">19530 13232 2184 0,'-4'20'60'0,"4"4"-48"0,-3-4 62 0,3 10 12 0,3-10 2 0,-3 10 1 15,4-1-43-15,-4-2-9 0,3 8-1 0,1-12-1 16,3 10-20-16,-4-1-4 0,4-2-1 15,1-1 0-15,-1 3 22 0,0-11 4 0,3 2 0 0,-3 1 1 32,0-1-53-32,0-2-12 0,0 0-1 0,-3-1-1 0,3-2 48 0,0 5 10 0,0-5 1 0,0 0 1 15,0-1-46 1,-3-5-8-16,3 6-3 0,-4-10 0 0,1 1 27 0,-1 0-10 0,-3-9 10 16,4 6 0-1,-4-6-89-15,0 0-11 0,7 6-3 0,-7-6 0 0,0 0-118 0,0 0-24 0,0-6-5 0</inkml:trace>
  <inkml:trace contextRef="#ctx0" brushRef="#br0" timeOffset="30320.837">19734 13108 1337 0,'0'0'56'31,"-3"6"-44"-31,3 6 107 0,-4-3 21 0,4 3 5 16,0-1 1-16,-3 4-32 0,3-3-6 0,0 5-2 0,0-2 0 15,0 3-30-15,3 2-7 0,1 7-1 0,-1-7 0 16,1 10-3-16,3-4-1 0,-4 4 0 0,5-1 0 0,-5 3-51 0,1-5-13 0,-1 8 0 15,1-11 0-15,-1 2 0 16,1-2 0-16,3-4 0 0,-4 4 0 0,4-1 0 0,-3-8 0 0,-1 5 0 0,1 1 0 16,-1-3 0-16,5 2 0 0,-5-2 0 0,1 2 0 15,3-2 0-15,-4 0 0 0,1 2 0 16,3 1 0-16,-4-3 0 0,1 2 0 0,3-5 0 0,-4 2 0 16,4 1 0-16,-3-6 0 0,0 0 0 0,-1-4 0 15,1-2-48-15,-4-6-13 0,0 0-3 16,0 0 0-16,0 0-102 0,0 0-21 0,0-6-4 0</inkml:trace>
  <inkml:trace contextRef="#ctx0" brushRef="#br0" timeOffset="30913.458">19921 13676 1824 0,'0'0'38'0,"0"0"8"16,0 0-37-16,0 0-9 0,4 9 0 0,-1-4 0 15,1 1 95-15,3 0 17 0,0 0 3 16,0 0 1-16,4-3-52 0,-1 3-11 0,1 3-1 0,-1-4-1 0,5 1-23 16,-5-3-5-16,4 3-1 0,-3 0 0 0,3 0-22 0,-3-6 9 15,3 0-9-15,-4 6 0 0,4-6 9 0,-3 0-9 0,-4 0 0 0,4 0 9 16,-1 0-9-16,-3-6 10 0,0 6-10 15,0 0 10-15,0-6-10 0,0 0 0 0,-3 0 9 16,3 0-9-16,-3 0 0 16,-1-2-13-16,-3 2 1 0,4 3 1 0,-4 0 11 0,0-3 0 0,3 0 0 0,-3 0 0 15,0-3 0-15,-3 1 0 0,-1 5 0 0,1-3 0 16,-1 3 0-16,0-3 0 0,1 3 0 0,-4-3 0 16,0 6-16-16,0-6 0 0,0 6-1 15,0-6 0 1,0 6-24-16,0-5-5 0,-4-4-1 0,4 6 0 0,0-3 37 0,0 3 10 15,0 0 0 1,0 0 0-16,0 3 0 0,3-3 0 0,4 3 0 0,-7 3 0 0,0 0-8 0,0 0-1 0,3 0 0 16,-3 3 0-16,0 6 9 0,4-1 0 0,-1-5 0 15,-3 3-8-15,4 3 8 0,3 0 16 0,-4-1-4 16,4 1-1-16,-3-3-11 0,3 6 0 0,0-1 0 16,0-2 0-16,0 6 53 0,0-4 9 0,0 1 2 0,0 6 0 15,3-4-23-15,-3-2-4 0,4 6-1 16,-1-1 0-16,4-5-6 0,-3 2-2 0,3 1 0 0,-4-6 0 15,4 0-28-15,0-1 0 0,1-2 0 0,-1 3 0 16,0 0 0-16,3-3 0 0,1-1 0 0,-1 1 0 16,1 0 0-16,3 3 0 0,-3-3 0 0,3-4 0 15,-4 1 0-15,1-3 0 0,0 3 0 0,-1-3 0 16,4 3-48-16,-7-6-12 0,4 6-2 0,-1-3-1 16,1-3-154-16,-4 0-31 0</inkml:trace>
  <inkml:trace contextRef="#ctx0" brushRef="#br0" timeOffset="32361.892">21350 13640 1140 0,'0'0'24'0,"0"0"4"15,0 0-28-15,4 6 0 0,-4 0 0 0,3 0 0 16,1 3 48-16,-4-3 3 0,3 6 1 0,-3-1 0 16,4-5 9-16,-4 6 3 0,0-3 0 0,3 2 0 15,-3-2-5-15,0 0-1 0,4 3 0 0,-4-6 0 16,0 0 2-16,0-6 0 0,0 0 0 0,0 8 0 16,0-8 0-16,0 0 0 0,0 0 0 0,0 0 0 15,0 0-9-15,0 0-2 0,0 0 0 0,0 0 0 0,0 0-9 16,0 0-3-16,0 0 0 0,0-5 0 15,-4-4-26-15,4 3-11 0,-3-6 8 0,3 3-8 16,-4 0-11-16,1-2-7 0,-1 2-2 0,1 3 0 16,-4 0-19-16,3 0-4 0,1 0-1 0,-5 3 0 15,1 1-8-15,4-7-3 0,-4 6 0 0,0 3 0 16,0-3 23-16,0 3 5 0,0-3 1 0,-4 6 0 0,0 0 17 16,1 0 9-16,-1 8-10 0,1-2 10 0,3-3 0 0,0 0 0 0,0 0 0 15,-1-3 0-15,5 3 0 0,-4 3 13 0,3-4-4 16,-3 1-1-16,7-6-8 0,-3 6 0 0,3-6 0 0,-4 9 0 15,4-9 33-15,-3 6 5 0,3-6 1 0,0 6 0 16,0 6-39-16,3-4 0 0,-3-2 0 0,4 0 0 16,-1 0 0-16,1 3 0 15,-1 0 0-15,1 2 8 0,-1-8-8 16,1 6 0-16,-1 0 0 0,1 0 0 0,0 3 14 0,3 2 2 0,0-8 0 0,0 6 0 16,0 0-6-16,3-4-1 0,1 4 0 0,-1 0 0 15,1-6 19-15,0 6 4 0,-1-4 1 0,1 1 0 16,-1-3-22-16,-3 0-11 0,4 3 10 0,0-3-10 15,-4 0 0-15,3-6 0 0,-3 0 0 0,4 0-10 16,-4-6-51-16,0 0-11 0,4-3-1 16,-4-3-1-16,0 0-153 0,3-5-30 0</inkml:trace>
  <inkml:trace contextRef="#ctx0" brushRef="#br0" timeOffset="32976.17">21555 13720 1744 0,'0'0'36'0,"0"0"8"0,0 0-35 0,0 0-9 0,0 0 0 0,-4 12 0 16,4-12 70-16,0 8 12 15,0-8 2-15,0 9 1 0,0-9-17 16,0 0-3-16,0 0-1 0,0 9 0 0,0-9 52 0,0 0 9 0,4 6 3 0,3 0 0 15,-7-6-108-15,3 9-20 0,4-6 0 0,0 2-10 32,0-2 10-32,-3 3 8 0,3-6-8 0,0 3 11 0,0 0-11 0,0-3 0 0,4 0 0 0,-4 0 0 15,3 0 0-15,-2 0 0 0,-1-3 0 0,3 3 0 16,-3-3 0-16,0 0 0 0,0-3 0 0,0 3 0 16,0-2 0-16,0-4 0 0,1 3 0 0,-1 6 0 15,0-6 0-15,-4-3 0 0,4 6 0 0,-3-3 0 16,-1 3 0-16,1-2 0 0,-4 5 0 0,0-6 0 15,0 0 0-15,0 3 0 0,0 0 0 0,-4-3 0 16,4 0-49-16,-3 0-12 0,-1-3-3 0,1 7 0 16,-1-7 52-16,-3 3 12 0,0 0 0 0,0 3 0 15,7 3 0-15,-7-3 0 0,7 3 0 0,-7-3 0 16,0 3 0-16,0 0 0 0,0 0 0 0,0 0 0 16,-4 0 0-16,4 3 0 0,-4 0 0 0,4 3 0 15,-3 0 0-15,3-3 0 0,0 6 0 0,0-7 0 16,0 7 0-16,0-3 0 0,3 0 0 0,-3 3 0 15,3 6 0-15,1-7 0 0,-1 4 0 0,1 0 0 0,-1 6 0 0,4-7 0 0,4 1 0 16,-4 0 0-16,3 8 0 16,1-11 0-16,-1 3 0 0,1-3 0 15,-1 5 48-15,5-2 13 0,-1-3 3 0,0 3 0 16,0 0-52-16,3-7-12 0,1 4 0 0,-4 0 0 0,4-3 0 0,-1 0 0 16,-3 6 0-16,4-9 0 15,-1 2 0-15,-3-2 0 0,4-3 0 0,0 3 0 0,-1 0 0 0,-3-3 0 0,4 0 0 0,-1 0 0 16,-3 0 0-16,4-3 0 0,-4 0 0 0,0 0 0 15,0-2-92-15,0-4-22 16,0-3-4-16,0 0-1 0,4 0-65 0,-4-5-14 16,4 2-2-16</inkml:trace>
  <inkml:trace contextRef="#ctx0" brushRef="#br0" timeOffset="33414.453">21939 13585 1530 0,'0'14'32'0,"-3"-2"8"16,3-3-32-16,0 6-8 16,0-4 0-16,0 1 0 0,0 0 132 0,-4 3 26 0,4-4 5 0,0 1 1 15,0-3-61-15,-3 6-12 0,3-7-3 0,0 10 0 16,0-12-49-16,0 9-11 0,0-7-1 0,3 1-1 16,-3 0-12-16,0 0-2 0,0-9-1 0,4 12 0 15,-4-12 0-15,0 0 0 0,0 0 0 0,0 0 0 16,0 0 4-16,0 0 1 0,0 0 0 0,0 0 0 15,0 0-5-15,0 0-1 0,0 0 0 0,0 0 0 0,0 0-10 16,3-9-9-16,1 6 9 0,-1-3-13 0,1 3 1 0,-4-3 0 0,3-3 0 0,1 3 0 16,-4 1 4-16,3-4 8 0,1-976-13 0,-4 1958 5 15,3-982 8-15,1 0 0 0,0 3-9 0,-1-2 9 16,1 5 0-16,-1 0 0 0,4 0 0 0,-7 3 0 16,4-3-9-16,3 3 9 0,0 0 0 15,0 0 0 1,0 0 0-16,0 0 0 0,0 3 0 0,0 3 0 0,0 3 24 15,-3-4 12-15,3 4 3 0,-4 3 0 0,4 0-31 0,0 0-8 0,0-1 0 0,0 1 0 16,1 3 0-16,-1 5 0 0,0-5 0 0,0 6 0 16,0-4 0-1,-4-2 0-15,4 6 0 0,0-7 0 0,-3 4 0 0,-1-3 0 0,5-4 0 16,-5 1 0-16,1 0 0 16,3 0 0-16,0-4 0 0,-4 1 0 0,4-3-176 0,-3-3-37 0,-1 0-7 0</inkml:trace>
  <inkml:trace contextRef="#ctx0" brushRef="#br0" timeOffset="33849.738">22183 13188 1824 0,'0'0'38'0,"0"0"8"0,-4 3-37 16,1 2-9-16,-1 1 0 0,4 0 0 0,-3 0 104 0,3 3 20 0,0-3 3 15,0 3 1-15,0-1-52 0,3 1-9 0,1 6-3 0,-1-3 0 16,1-3 0-16,-4 8 0 0,3 1 0 0,1-1 0 15,-1 4-51-15,4 3-13 0,4-1 0 0,-4 4 0 16,0 2 0-16,4 0 0 0,-4 4 0 0,0-7 0 16,3 4 0-16,-3-4 0 0,4 3 0 0,-4-2 0 15,0 2 0-15,0-5 0 0,0 2 0 0,-3 4 0 16,3-7 0-16,0 4 0 0,0-1 0 16,0 1 0-16,0-7 0 0,-4 1 0 0,1-4 0 0,0 1 0 15,-1-3 0-15,1-4 0 0,-1-2 0 0,-3-3 0 16,4 0-48-1,-4-6-13-15,0 0-3 0,0 0 0 0,0 0 0 0,0 0 0 0,0 0 0 16,0 0 0 0,0-6-51-16,-4-3-10 0,4-2-3 0</inkml:trace>
  <inkml:trace contextRef="#ctx0" brushRef="#br0" timeOffset="34147.321">22080 13585 1094 0,'-7'5'46'16,"4"1"-37"-16,-4-3 145 0,7-3 29 0,0 0 5 0,-4 3 2 15,4-3-48-15,0 0-10 0,0 0-1 0,0 0-1 16,0 0-38 0,0 0-8-16,0 0-2 0,0 0 0 15,0 0-26-15,0 0-6 0,0 0-1 0,4-6 0 16,3 0-13-16,3 1-4 0,-3-1 0 0,4 0 0 0,3 6-2 0,0-6-1 0,4 6 0 0,0 0 0 15,-1 0-29-15,1 0 0 0,3 6 0 0,-3-6 0 16,3 0 0-16,-4 0 0 0,5 0 0 0,-5 6 0 31,1-6-45-31,-1 0-15 0,-2 6-4 0,-1-6 0 0,3 5 32 0,-6-2 7 0,3 0 1 0,-3 0 0 32,-1-3-115-32,1 3-22 0,-1 0-5 0</inkml:trace>
  <inkml:trace contextRef="#ctx0" brushRef="#br0" timeOffset="35087.11">23043 13623 1302 0,'0'0'27'0,"0"0"7"16,0 0-34-16,0-6 0 0,4 3 0 0,-4 3 0 16,0 0 76-16,0 0 9 0,0-6 2 0,0 6 0 15,0 0-1-15,0 0 0 0,0 0 0 0,0 0 0 16,0 0-34-16,0 0-8 0,-4 9 0 0,-3-3-1 15,4 6-3-15,-1-7 0 0,1 7 0 0,-4-6 0 16,0 0 6-16,0 3 1 0,-4-3 0 0,0 2 0 16,1 1-17-16,3 3-3 0,0-6-1 0,0 6 0 15,0-1-10-15,-4 1-1 0,4 3-1 0,0-9 0 0,0 8-5 0,3-2-1 0,-3-3 0 16,4 0 0-16,-1 3-8 0,1-1 0 16,-1-5 0-16,1 0 0 0,3-6 0 15,0 0 0-15,0 0 9 16,0 0-9-16,0 0 36 0,0 0 2 0,0 0 1 0,0 0 0 0,0 0-50 0,0 0-9 0,0 0-3 0,0 0 0 15,0 0 23 1,0 0 0-16,0 0 0 0,7 3 0 0,-7-3 0 0,0 0 0 0,0 0 0 16,7 6 0-16,0-3 0 15,-4-3 0-15,8 3 0 0,-4 0 0 0,-3-3 12 0,3 6 9 0,-7-6 3 0,7 3 0 32,0 0-42-32,0-1-8 0,0 4-2 0,0-6 0 0,0 6 28 0,0-6 0 0,0 6 0 0,-3-3 0 15,3 0 0-15,0 3 0 0,0-3 0 0,-4 6 0 16,4-3 22-16,-3-4 3 0,3 7 1 0,-4 0 0 15,1-3-26-15,3 6 0 0,-3-3 0 0,-4-1 0 16,3 1-8-16,1 0-8 0,-4 6 0 16,3-6-1-16,-3-1 27 0,-3 1 6 0,3 3 0 0,-4 0 1 15,1-1-17-15,-5-5 0 0,5 0 0 0,-1-3 0 16,4-3 0-16,0 0 0 0,-7 0 0 0,-3-3 0 16,3 3 0-16,-4 0 0 0,-3 0 0 0,3 0 0 15,1-3 0-15,-1 0 0 0,1-3 0 0,-1 1 0 16,1-13-36-16,-1 9-12 0,0-3-1 0,1 1-1 15,3-1-70-15,-4 0-15 0,4 0-2 16</inkml:trace>
  <inkml:trace contextRef="#ctx0" brushRef="#br0" timeOffset="35654.102">23304 13799 1959 0,'-3'-3'40'0,"-1"3"12"0,1-3-42 0,-1 3-10 0,1 0 0 0,3 0 0 15,-7 0 82-15,7 0 14 0,-7 3 4 0,0-3 0 16,-4 6-40-16,4 0-8 0,0 0-2 0,-4-3 0 16,4 11-35-16,-3-8-7 0,3 6-8 0,0-3 11 15,0 6-11-15,3-1 0 0,1 1 0 0,-1-3 0 16,1 5 0-16,3 1 0 0,0-6 0 0,0 5 0 16,3-5 0-16,1 0 0 0,-1 3 0 0,4-4 0 15,0-2 0-15,0 0 0 0,0 0 0 0,4 0 0 16,-4 0 0-16,0-9 0 0,0 0 0 0,0 0 0 15,0 5 0-15,4-5 0 0,-4 6 0 0,3-3 0 16,-3-3 0-16,4-3 0 0,0-3 0 0,-1 1 0 16,1-4 32-16,-1-9 4 0,1 3 0 0,0 1 1 0,-1-10-27 15,1 4-10-15,-1-4 0 0,-3 1 9 0,0-1-9 0,-3 9 0 16,-1-11 0-16,-3 11 0 0,0 0 0 0,0-2-14 16,-3 2 5-16,-1 0 1 0,1 7 8 15,-1-4 0-15,1 6 0 0,-4-3 0 0,0 0 0 0,-4 3 0 16,1 4 0-1,-1-4 0-15,0 3-27 0,-3 3-3 0,0 0-1 0,-4 0 0 0,4 3 31 0,0 5 0 16,-3-5 0-16,3 6 0 16,-1 3 0-16,5 0 0 0,-1 0 0 0,1 2 0 0,-1 1 0 15,1 5 0-15,-1-8 0 0,4 6 0 16,0 0-66-16,3-4-7 0,4 4-2 0,0-3 0 16,4-4-33-16,-1 1-8 0,1-6 0 0</inkml:trace>
  <inkml:trace contextRef="#ctx0" brushRef="#br0" timeOffset="35951.368">23562 13790 2066 0,'0'12'43'0,"-4"3"10"15,1-1-42-15,3 1-11 0,-4 0 0 0,1 5 0 16,-1-2 77-16,4-6 14 0,0 3 2 0,-3-1 1 16,3 1-48-16,0 3-10 0,-4-1-1 0,4-2-1 0,0 3-34 0,0-10 0 0,0 1 0 0,0 3 0 15,0-3 0-15,4 3 0 0,-4-12 0 0,0 0 0 31,0 0-74-31,0 0-22 0,0 0-4 0</inkml:trace>
  <inkml:trace contextRef="#ctx0" brushRef="#br0" timeOffset="36149.073">23393 13490 1552 0,'0'0'44'0,"0"0"10"0,0 0-43 0,0 0-11 0,0 0 0 0,0 9 0 15,0-9 8-15,0 6 0 0,0-6 0 0,0 0 0 16,0 0-105-16,3 6-22 0</inkml:trace>
  <inkml:trace contextRef="#ctx0" brushRef="#br0" timeOffset="36518.632">23650 13687 1824 0,'-3'9'38'0,"-4"3"8"0,3-6-37 0,1-3-9 0,3 6 0 0,0-1 0 31,0-8 81-31,0 6 15 0,0-6 2 0,0 9 1 0,0 0-5 0,3-3-1 0,1 6 0 16,3-4 0-16,-4-2-23 0,4 3-5 0,4 0-1 16,-4 0 0-16,0 5-53 0,4-2-11 0,-1 3 0 0,-3 0 0 15,4-1 0-15,-1 1 0 0,-3 3 0 0,4-4 0 16,0 1 0-16,-1 9 0 0,-3-7 0 0,0 4 0 15,4-4 0-15,-4 1 0 0,3 3 0 0,-2-4 0 16,-1-5 0-16,0 6 0 0,0-7 0 0,0 4 0 16,-4-6 0-16,4 3 0 0,-3-3 0 0,3-4 0 15,-4 1 0-15,1-3 0 0,-4-3 0 0,0 0 0 16,0 0-69-16,0 0-19 0,0 0-3 0</inkml:trace>
  <inkml:trace contextRef="#ctx0" brushRef="#br0" timeOffset="36895.321">23590 13999 1579 0,'-3'6'32'0,"3"-6"10"0,0 0-34 15,0 0-8-15,0 0 0 0,0 0 0 0,0 0 53 0,0 0 9 0,0 0 2 0,0 0 0 16,0 0-16-16,0 0-2 0,0 0-1 0,0 0 0 16,0 0 2-16,0 0 0 0,0 0 0 0,0 0 0 15,0 0-9-15,0 0-2 0,0 0 0 0,7 0 0 16,-4-3 23-16,1 0 4 0,-1 0 1 0,1 0 0 16,-1-6 0-16,4 1 0 0,-3-1 0 0,3-9 0 15,0 6-52 1,0-5-12-16,0-1 0 0,0 3 0 0,0-8 0 0,0 8 0 0,4 3 0 15,0-11 0-15,-4 11 54 0,3-3 8 0,1 4 2 16,-1-1 0-16,1-3-52 0,0 3-12 0,-1-2 0 0,1 5 0 16,-1 3 0-16,-3 0 0 0,-3 0 0 0,3 6 0 15,-4-9-48-15,1 7-13 16,3-4-3-16,-3 3 0 0,-1 0-66 0,4-3-14 0,-3 3-2 0</inkml:trace>
  <inkml:trace contextRef="#ctx0" brushRef="#br0" timeOffset="37644.702">24010 13758 1360 0,'-3'6'57'31,"-1"0"-45"-31,4 0 13 0,-4 0 3 0,4-6 1 0,-3 8 0 15,-1 1 0-15,1 0 0 0,-1 0 0 0,1 5 0 16,-1-5 28-16,1 3 6 0,-1 3 1 0,-3 5 0 16,4-8-52-16,-1 0-12 0,1 3 0 0,3-1 0 15,-4 1 33-15,4-3 4 0,0-3 1 0,0 2 0 16,0-2 1-16,4 0 0 0,-4 3 0 0,0-6 0 16,3-1-39-16,1 1-13 0,-1 0 0 0,4 0 0 15,0-3 13-15,4 0 0 0,-1 0 0 0,1-3 0 0,3 0 0 0,0-3 0 16,0-3 0-16,-3 0 0 0,3 0 32 0,-3-2 8 15,-4-1 3-15,3-6 0 0,1 3-25 0,-1-2-5 0,-2-1-1 0,2-3 0 16,-6 4-2-16,3-4-1 0,-4 0 0 0,-3 4 0 16,0-1-9-16,0 3 0 15,-3 0 0-15,3 3 0 0,-4-5 0 0,1 5 0 16,-1 3 0-16,1 0 0 0,-1 3 0 0,1-3 0 0,-1 3 0 16,4 3 0-16,0 0 32 0,0 0 5 15,0 0 1-15,0 0 0 0,-7 6-61 0,3 3-12 16,4 0-2-16,-3 0-1 0,3 5 38 0,3-2 0 0,-3 0 0 0,4 0 0 15,-1 8 0-15,1-8 0 0,3 0 0 0,0 6 0 16,0-4 0-16,0 4 0 0,0-3 0 0,0-4 0 16,0 1 0-16,-3 6 0 0,3-9 0 0,0 2 0 15,-3-5 0-15,-1 0 0 0,4 0 0 0,-3 3 0 16,3-6-212-16,-4 3-36 0</inkml:trace>
  <inkml:trace contextRef="#ctx0" brushRef="#br0" timeOffset="38063.67">24320 13893 1728 0,'-3'21'36'0,"3"-9"8"0,0-4-35 0,0 13-9 0,0-9 0 0,0-1 22 0,0-2 2 0,3 0 1 0,-3 0 0 15,0 3 25 1,4-6 5-16,-4-3 1 0,0 2 0 16,0-5-24-16,4 6-4 0,-4-6 0 0,0 0-1 15,0 0-11-15,0 0-1 0,0 0-1 0,0 0 0 0,0-9 9 0,3 4 1 0,-3-7 1 0,0-6 0 16,0 3-17-16,4-2-8 0,-4-7 8 0,3 1-8 16,1 8 0-16,-1-5-11 0,1-1 1 0,3 3 0 15,-4 4 10-15,4-4 9 0,0 3-1 16,-3 4-8-16,3-1 31 15,0 6-1-15,0-6 0 0,0 9 0 0,0 0 7 16,0 3 2-16,0 0 0 0,0 6 0 16,0 0-31-16,1 6-8 0,-1-3 0 0,-4 5 0 15,4 1-24-15,-3 8-5 0,-1-2-2 0,1 6 0 0,-4-4-1 0,3 1-1 16,-3-1 0-16,0 1 0 0,0-4 33 0,0 10 0 0,4-16 0 0,-4 10 0 16,3-12 0-16,-3-1 0 0,0-5 0 0,0-6 0 15,0 0-58-15,0 0-5 0,7 0-1 0,0-3 0 16,-3 0-156-16,3 3-31 0</inkml:trace>
  <inkml:trace contextRef="#ctx0" brushRef="#br0" timeOffset="38428.321">24617 13235 1967 0,'0'9'56'0,"0"2"12"0,0 4-55 0,0 0-13 0,0-4 0 16,0 10 0-16,3-6 68 0,1 2 10 0,-1 7 2 16,1-4 1-16,3 4-65 0,0-3-16 0,0 8 0 31,0-8 0-31,0 8 0 0,4-8 0 0,-4 5 0 0,3 0 0 0,-2-2 55 0,-1 2 7 0,0-2 2 0,0 8 0 15,0-8-64-15,-4 5-16 0,4-2-2 16,-3 2 0-16,-1 3 29 0,-3-5 5 0,4 8 2 0,-1-8 0 16,-3-4-18-16,0 6-16 0,4-8 4 0,-4 6 0 15,0-10 12-15,3 1 0 0,1-1 0 0,-4-8 0 16,4 0 0-16,-4 3-19 0,0-12 3 0,0 0 0 16,0 0-34-16,0 0-6 0,0 0-2 0,0 0 0 15,0 0-92-15,-4-9-18 0,4 3-4 0</inkml:trace>
  <inkml:trace contextRef="#ctx0" brushRef="#br0" timeOffset="38905.7">24479 13658 1094 0,'0'0'23'0,"0"0"5"0,0 0-28 15,0 0 0-15,0 0 0 0,0 0 0 0,0 0 108 0,0 0 16 16,0 0 3-16,0 0 1 16,0 0-20-16,0 0-4 0,0 0-1 0,0 0 0 0,0 0-11 0,0 0-3 0,0 0 0 0,0 0 0 15,0 0-20-15,0 0-4 0,0 0-1 0,4 6 0 16,-1 0-51-16,4 0-13 0,-7-6 0 0,4 9 0 15,3-7 0-15,0 1 0 0,0 3 0 0,0-6 0 16,-3 6 0-16,3-6 0 0,0 6 0 0,0-6 0 16,0 0 0-16,0 6 0 0,0-6 0 15,0 3 0-15,0-3 0 0,4 0 0 0,-1 0 0 0,1 0 0 16,-1 3 0-16,1-3 0 0,0 0 0 16,-1 0 0-16,1 0 0 0,-1 0 0 15,1 0 0-15,-4 0 0 0,4 0 0 0,-4 0 0 0,0 3 0 0,3 0 0 16,-3-3 0-16,-3 0 0 0,3 0 0 15,0 0 0-15,-4 0 0 0,-3 0 0 0,4 0 0 16,-4 0 0-16,7 0 0 0,-7 0 0 0,4-3 0 16,3 0 0-16,-7 3-48 0,3 0-13 0,1-3-3 15,-4 3 0-15,7-3 0 0,-7 3 0 0,3 0 0 0,-3 0 0 16,4 0-102-16,3-6-21 0,-4 6-4 0,-3 0-1 16,4 0-11-16</inkml:trace>
  <inkml:trace contextRef="#ctx0" brushRef="#br0" timeOffset="39531.496">24867 13746 1634 0,'0'0'68'0,"0"0"-54"15,-3 12 131-15,3-12 27 0,0 0 4 32,0 6 2-32,0 0-91 0,0-6-19 0,3 6-3 0,-3 0-1 0,4-1-24 0,3-2-4 0,-4 3-2 15,4-3 0-15,-3-3-3 0,7 3-1 0,-4 0 0 0,0 0 0 16,0-3-30-16,0 3 0 0,3-3 0 0,-3 3 0 16,4-3 0-16,-4 3 0 0,0-3 0 0,0 3 0 15,0-3 0-15,-3 0 0 0,3 0 0 0,-4 0 0 16,4-3 0-16,0 3 0 0,1 0 0 0,-5 0 0 15,4-3 12-15,-3 0-4 0,-1-3-8 0,-3 0 12 16,4 3-12-16,-4-6-8 0,3 4 8 0,-3-7-13 16,4 6 21-16,-4 0 5 0,3-6 1 15,1 6 0-15,-4 0-22 0,3-2-5 0,-3-1-1 0,0 9 0 16,0-3 14-16,0-9 8 0,0 6 0 0,0 6-8 16,0 0 0-16,0 0 0 0,-3 0-12 0,3 0 3 15,-7-9 9-15,3 1 0 0,4 8 0 16,-7-6 0-16,0 3 0 0,0 0 0 0,-4 3 0 15,1 0 0-15,-1 0-50 0,1-3-11 0,3 3-3 16,-7 0 0-16,3 0 103 0,0 0 20 0,-3 3 4 0,4-3 1 16,-1 6-52-16,1-3-12 0,-1 0 0 15,4 5 0-15,-4 1 0 0,4-3 0 0,0 0 0 0,4 3 0 16,-1 0 0-16,1 2 0 0,-1 1 0 0,4 3 0 0,0-3 0 16,0-1 0-16,4 1 0 0,-1 3 0 0,1 2 0 0,-1-8 0 0,4 3 0 15,0 0 0-15,0 3 0 0,0-1 0 0,0-5 0 0,4 3 0 16,-4 3 0-16,0-7 0 0,0 4 0 0,4-6 0 15,-4 6 0-15,7-3 0 0,-3-4 0 16,3 4 0-16,-4-3 0 0,4 3 0 0,-3 3 0 0,0-3 0 16,-1-4 0-16,-3 1 0 0,0-3 0 15,4 3 0 1,-4-3-48-16,0 0-13 0,3-3-3 0,-2 0 0 0,-1 3-153 0,3 3-31 16</inkml:trace>
  <inkml:trace contextRef="#ctx0" brushRef="#br0" timeOffset="40931.555">25693 13820 1299 0,'0'0'27'0,"0"0"6"0,0 0-33 0,0 0 0 16,3 0 0-16,-3 0 62 0,0 0 6 0,7 6 0 15,-7-6 1-15,0 0 6 0,0 0 1 0,0 0 0 16,0 0 0-16,0 0 1 0,0 0 1 0,0 0 0 0,0 0 0 15,0 0-28-15,0 0-6 0,0 0 0 16,0 0-1-16,0 0 23 0,0 0 5 0,0 0 1 16,-10-6 0-16,3 3-52 0,-4 3-11 0,4 0-1 0,-3 0-8 0,-1 0 0 0,0 0 0 0,1 0 0 0,-1 3 0 15,1 3-12-15,3-1 0 16,-4 1 0-16,4-3 0 16,0 6 12-16,0 0 0 0,3 0 0 0,1 5 0 15,-1-2 0-15,4 0 0 0,0 6 0 0,0-4 0 0,0-2-15 16,4 6 0-16,-1-7 0 0,1 4 0 0,3-3 15 0,-4 0 0 15,8-3-10-15,-4-4 10 0,4 1 0 16,-1-3 0-16,1 0 0 0,-1 0 0 0,1-3 10 16,3 3 6-16,-3-3 2 0,3 0 0 0,0 0-18 0,0 0 0 0,0-6 0 0,4 0 0 15,-4-3 0-15,0-2 12 0,4-7-1 0,-4 0 0 16,0-2-11-16,3-4 12 0,-2-8-12 0,-1 6 12 16,0-10-21-16,-4 1-4 0,4 3-1 0,-3-7 0 15,0 4 14-15,-1-6 0 0,-3 3 0 16,0 0 0-16,0-1 0 0,-3-2 0 0,-1 3 0 0,1-9 0 15,-8 9 0-15,4-1 0 0,-3 4 0 0,-4 3 0 16,0-3 0-16,-4 8 0 0,1 1 0 0,-1 5 0 16,-3 1 0-16,-4 5 12 15,4-3-3-15,0 9 0 0,0 1-9 0,0 2-12 0,3 6 2 0,1 0 1 16,-1 3 9-16,1 0 0 0,2-1 0 0,1 10 0 16,4 3 0-16,-1 0 0 0,1 2 0 0,3 7 0 15,0-4 0-15,0 10 0 0,0 2 0 0,3-5 0 16,1 8 0-16,-1 0 0 0,4-3 0 15,1 7 0-15,-1 2 0 0,0 3 0 0,0-6 0 16,0 6 0-16,3-3 0 0,-3-2 0 0,4-1 0 0,-4 9 0 16,0-12 0-16,0 6 0 0,-3 0 0 0,-1-2 0 15,1-4 0-15,-4-3 0 0,0 4 10 0,3-13-10 16,-3 4 0-16,4-10 0 0,-1 4 0 0,1-7-10 0,-1-5 10 16,-3-9 0-16,4 6 0 0,-4-6 0 0,7 6 0 0,0-6 0 0,-3 0 0 15,3 0 0 1,0 0-78-16,-4-6-14 0</inkml:trace>
  <inkml:trace contextRef="#ctx0" brushRef="#br0" timeOffset="41444.12">26106 13805 1579 0,'0'0'32'15,"-8"0"10"-15,8 0-34 0,-7 0-8 0,0 3 0 16,0 0 0-16,0 3 53 0,0 3 9 0,0-4 2 0,0 1 0 16,0 3 31-16,4 3 6 0,-5 3 2 0,5-1 0 15,-1 1-51-15,1 3-11 0,-1-1-1 0,1 1-1 16,3 0-39-16,0-4-15 0,0 4 1 0,0 3 0 15,3-7 62-15,-3 7 13 0,4-4 3 0,3-5 0 16,-4 6-52-16,5-6-12 0,-1 2 0 0,0-8 0 16,0 0 0-16,0 3 0 0,3-6 0 0,1 0 0 15,-1 0 0-15,1 0 0 0,0 0 0 0,3 0 0 16,-4-3 0-16,1 2 0 0,0 4-12 0,-1-6 12 0,-3 0 0 0,4-3 0 0,-1 0 12 16,-3-2-3-16,0-983 0 15,4 1955 0-15,-4-976 0 0,0-6 0 0,-3 1-1 16,-1-4-8-16,1 3 12 0,-1-2-4 0,-3-4-8 0,0 4-12 15,0-1 2-15,0 3 1 0,0-2 9 0,0-1 0 16,-3 3-9-16,-1 4 9 16,1-4 0-16,-4 6 0 0,3 3 0 0,-3-6 0 0,-4 12-12 0,4-8 1 15,-3 8 1-15,-1 0 0 0,4 0-5 0,-3 2-1 16,-1 4 0-16,0 0 0 16,1 0-22-16,-1-3-5 0,1 6-1 0,3 3 0 0,0-4 31 0,-1 1 13 0,5 6-12 0,-1-9 12 15,1 9-60-15,-1-7-5 0,4 1-1 16,0 3 0-16,0 0-12 0,0-6-2 15,0-1-1-15</inkml:trace>
  <inkml:trace contextRef="#ctx0" brushRef="#br0" timeOffset="41820.077">26314 13826 1856 0,'0'11'51'31,"0"-2"-41"-31,0 3 114 0,0 3 22 0,0-1 5 16,3 1 1-16,-3-3-73 0,0 5-15 0,4-5-2 0,-4 6-1 0,3-6-29 0,1 2-7 0,-1-2-1 0,1 0 0 15,3 0-12-15,-4-9-2 0,4 2-1 0,1-2 0 16,-1 6-1-16,0-3-8 0,0 9 12 0,0-6-4 15,0-4 0-15,3-5 0 0,1 0 0 0,-4 0 0 16,4 0-8-16,-4 6 0 16,0-3 0-1,0-3 8-15,0 3-8 0,-4-6-9 0,4 0 9 0,1 3-13 0,-5-6 21 0,4 1 4 0,-3-7 0 0,3 0 1 16,-4 0-13-16,4 3-18 0,0-2 4 0,-3-7 1 16,3 3 13-1,-4 1 0-15,1-7 0 0,-4 3 0 0,3-2 0 0,-3 8 0 16,0-8 0-1,4-1 0-15,-4 6-156 0,0 3-29 0,4-5-6 0</inkml:trace>
  <inkml:trace contextRef="#ctx0" brushRef="#br0" timeOffset="42599.154">26681 13696 1824 0,'-4'6'38'0,"1"0"8"0,3 0-37 16,-4-3-9-16,4 0 0 0,0 3 0 0,0-6 137 0,4 6 26 0,-4-6 5 16,0 0 0-16,0 0-64 0,0 0-14 0,0 0-2 15,3 5-1-15,1-2-70 0,-4-3-17 0,7 0 0 16,-4 3 0-16,4-3 55 0,0 0 7 0,-3 0 2 15,3 0 0-15,0 0-52 0,0 0-12 0,4 0 0 16,-4 0 0-16,3 3 0 0,-3-3 0 0,4 0 0 16,-1 0 0-16,-3 0 0 0,1 0 0 0,2 3 0 15,-3-3 0-15,0 3 0 0,4 3 0 0,-4-6 0 0,3 6 0 16,-3 0-48-16,-3-6-13 0,3 9-3 16,-3-4 0-16,-4 1 103 0,0-6 20 0,3 6 4 0,-3 0 1 15,0-6-103-15,0 6-20 0,0 3-4 16,0-9-1-16,-3 9 52 0,3-9 12 0,-4 11 0 15,1-8 0-15,-1 3 0 0,0 0 0 0,1 3 0 16,-4 3 0-16,3-4 0 0,-3 4 0 0,0-3 0 0,-3 0 0 16,3 6 0-16,-4-4 0 0,4 1 0 15,-4 6 0-15,-3-7 0 0,4 1 0 0,-1-3 0 0,-3 9 0 16,3-9 0-16,4 2 0 0,-3 1 0 0,-1 0 0 16,4-6 0-16,-3 0 0 0,-1-1 0 0,4-5 0 0,0 6 0 15,7-6 0-15,0 0 0 0,0 0 0 0,0 0 0 0,-7 0 0 0,7 0 0 16,0 0 0-16,0 0 0 0,0 0 0 0,0 0 0 0,0 0 0 15,0 0 48-15,0 0 13 0,0 0 3 0,0 0 0 32,3 6-103-32,1-3-20 0,3 0-4 0,-4 3-1 0,1 0 103 0,3-6 20 15,0 3 4-15,-3 0 1 16,3 0-103-16,3 0-20 0,-3 0-4 0,4-1-1 16,0 1 52-16,-1 3 12 0,1-6 0 0,-1 6 0 0,1-6 0 0,-1 6 0 0,1-6 0 0,0 0 0 15,-1 3 0-15,-3 3 0 0,0-3 0 0,0 0 0 16,0 3 0-16,0-3 0 0,-3 0 0 0,3-3 0 15,-3 2-54 1,3-2-8-16,-4 0-2 0,-3 0 0 0,7-2-122 0,-3 2-25 0,3-6-5 0</inkml:trace>
  <inkml:trace contextRef="#ctx0" brushRef="#br0" timeOffset="43304.295">26970 13887 2066 0,'-4'6'43'0,"1"0"10"0,-1 0-42 16,4 0-11-16,0-6 0 16,0 12 0-16,0-12 104 0,0 6 20 0,0-6 3 0,0 5 1 15,4 1-52-15,-1-3-9 0,4 3-3 0,0-6 0 0,1 6-51 0,-1-6-13 0,0 6 0 0,0-6 0 16,0 0 0-16,-4 0 0 0,4 0 0 0,0 0 0 16,0 0 0-16,0 0 0 0,1-6 0 0,2 6 0 15,-3 0 0-15,4 0 0 0,-1-6 0 0,-3 6 0 16,4 0 0-16,-4-9 0 0,0 6 0 15,4 0 0-15,-4-2 0 0,0 2 0 0,0-3 0 0,0-3 0 16,-4 3 0-16,4 0 0 0,-3 0 0 16,0 0 0-16,-1-2 0 15,-3-4 0-15,4 3 0 0,-4 3 0 0,3 0 0 0,-3 0 0 0,0 3 0 16,0-8 0-16,0-1 0 0,0 3 0 0,0 0 0 31,-3-3 0-31,3 4-48 0,0-4-13 0,-4-3-3 0,4 3 0 0,-3 1 52 0,-1-1 12 0,4 0 0 0,-7 6 0 16,3-11 0-1,-3 8 0-15,4-3 0 0,-8 6 0 0,1 0 0 0,-15-5 0 0,11 5 0 16,0 6 0-16,0 0 0 0,0 6 0 0,-1-1 0 16,1 1 0-16,0 0 0 0,0 0 0 15,4 6 0-15,-5 3 0 0,5 2 0 0,-1-5 0 0,4 11 0 16,-3-2 48-16,-1 0 13 0,4-1 3 0,-4 7 0 16,4-4-52-16,0 1-12 0,4 2 0 0,-1-2 0 0,1-4 0 15,3-2 0-15,0 2 0 0,0-5 0 0,0 6 0 0,3-4 0 16,1 1 0-16,-1 3 0 0,4-10 0 0,0-2 0 0,0-6 0 15,4 3 0-15,-4 6 0 0,4-3 0 16,-1 2 0-16,1-5 0 0,-1 3 0 0,5 0 0 0,-5 0 0 0,4-3 0 16,0-1 0-16,0 1 0 0,1 0 0 15,2 0 0-15,-6 0 0 16,3 0 0-16,0-3 0 0,-3 0 0 16,-1 0-48-16,4-3-13 0,-3-3-3 0,-1 0 0 15,1 3-32-15,-4 0-8 0,4 3 0 0,-1 0-1 0,-3-3-37 0,0 0-7 16,4-3-2-16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6472-82E0-4CED-B980-A4020B90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AB9B-57D4-4B2A-BDF4-12D1D9C8E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522"/>
            <a:ext cx="10515600" cy="528244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Jacques a donné trois croissants à Brigitte et moi.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sœurs envoient une lettre à leur mère.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Justin veut donner un livre à ses cousins.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vais raconter une histoire à toi et ton chien.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9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3D8A6-9B19-4EED-9A1A-7FDCB6CA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E5E7-308A-4936-936C-041E1A865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712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attendre</a:t>
            </a:r>
            <a:r>
              <a:rPr lang="en-US" dirty="0"/>
              <a:t>: to wait (for)</a:t>
            </a:r>
          </a:p>
          <a:p>
            <a:pPr marL="0" indent="0">
              <a:buNone/>
            </a:pPr>
            <a:r>
              <a:rPr lang="en-US" dirty="0" err="1"/>
              <a:t>défendre</a:t>
            </a:r>
            <a:r>
              <a:rPr lang="en-US" dirty="0"/>
              <a:t>: to defend</a:t>
            </a:r>
          </a:p>
          <a:p>
            <a:pPr marL="0" indent="0">
              <a:buNone/>
            </a:pPr>
            <a:r>
              <a:rPr lang="en-US" dirty="0" err="1"/>
              <a:t>descendre</a:t>
            </a:r>
            <a:r>
              <a:rPr lang="en-US" dirty="0"/>
              <a:t>: to descend</a:t>
            </a:r>
          </a:p>
          <a:p>
            <a:pPr marL="0" indent="0">
              <a:buNone/>
            </a:pPr>
            <a:r>
              <a:rPr lang="en-US" dirty="0"/>
              <a:t>entendre: to hear</a:t>
            </a:r>
          </a:p>
          <a:p>
            <a:pPr marL="0" indent="0">
              <a:buNone/>
            </a:pPr>
            <a:r>
              <a:rPr lang="en-US" dirty="0" err="1"/>
              <a:t>étendre</a:t>
            </a:r>
            <a:r>
              <a:rPr lang="en-US" dirty="0"/>
              <a:t>: to stretch</a:t>
            </a:r>
          </a:p>
          <a:p>
            <a:pPr marL="0" indent="0">
              <a:buNone/>
            </a:pPr>
            <a:r>
              <a:rPr lang="en-US" dirty="0" err="1"/>
              <a:t>fondre</a:t>
            </a:r>
            <a:r>
              <a:rPr lang="en-US" dirty="0"/>
              <a:t>: to melt</a:t>
            </a:r>
          </a:p>
          <a:p>
            <a:pPr marL="0" indent="0">
              <a:buNone/>
            </a:pPr>
            <a:r>
              <a:rPr lang="en-US" dirty="0" err="1"/>
              <a:t>pendre</a:t>
            </a:r>
            <a:r>
              <a:rPr lang="en-US" dirty="0"/>
              <a:t>: to hang, suspend</a:t>
            </a:r>
          </a:p>
          <a:p>
            <a:pPr marL="0" indent="0">
              <a:buNone/>
            </a:pPr>
            <a:r>
              <a:rPr lang="en-US" dirty="0" err="1"/>
              <a:t>perdre</a:t>
            </a:r>
            <a:r>
              <a:rPr lang="en-US" dirty="0"/>
              <a:t>: to lose</a:t>
            </a:r>
          </a:p>
          <a:p>
            <a:pPr marL="0" indent="0">
              <a:buNone/>
            </a:pPr>
            <a:r>
              <a:rPr lang="en-US" dirty="0" err="1"/>
              <a:t>prétendre</a:t>
            </a:r>
            <a:r>
              <a:rPr lang="en-US" dirty="0"/>
              <a:t>: to claim</a:t>
            </a:r>
          </a:p>
          <a:p>
            <a:pPr marL="0" indent="0">
              <a:buNone/>
            </a:pPr>
            <a:r>
              <a:rPr lang="en-US" dirty="0" err="1"/>
              <a:t>rendre</a:t>
            </a:r>
            <a:r>
              <a:rPr lang="en-US" dirty="0"/>
              <a:t>: to give back, return</a:t>
            </a:r>
          </a:p>
          <a:p>
            <a:pPr marL="0" indent="0">
              <a:buNone/>
            </a:pPr>
            <a:r>
              <a:rPr lang="en-US" dirty="0" err="1"/>
              <a:t>répandre</a:t>
            </a:r>
            <a:r>
              <a:rPr lang="en-US" dirty="0"/>
              <a:t>: to spread, scatter</a:t>
            </a:r>
          </a:p>
          <a:p>
            <a:pPr marL="0" indent="0">
              <a:buNone/>
            </a:pPr>
            <a:r>
              <a:rPr lang="en-US" dirty="0" err="1"/>
              <a:t>répondre</a:t>
            </a:r>
            <a:r>
              <a:rPr lang="en-US" dirty="0"/>
              <a:t>: to answer</a:t>
            </a:r>
          </a:p>
          <a:p>
            <a:pPr marL="0" indent="0">
              <a:buNone/>
            </a:pPr>
            <a:r>
              <a:rPr lang="en-US" dirty="0" err="1"/>
              <a:t>vendre</a:t>
            </a:r>
            <a:r>
              <a:rPr lang="en-US" dirty="0"/>
              <a:t>: to sell</a:t>
            </a:r>
          </a:p>
        </p:txBody>
      </p:sp>
    </p:spTree>
    <p:extLst>
      <p:ext uri="{BB962C8B-B14F-4D97-AF65-F5344CB8AC3E}">
        <p14:creationId xmlns:p14="http://schemas.microsoft.com/office/powerpoint/2010/main" val="313809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C810-347C-431B-9E25-BE9556471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47A7-2892-42F9-915D-644CC91FA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6165"/>
            <a:ext cx="10515600" cy="5550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descendre (</a:t>
            </a:r>
            <a:r>
              <a:rPr lang="fr-FR" dirty="0" err="1"/>
              <a:t>regular</a:t>
            </a:r>
            <a:r>
              <a:rPr lang="fr-FR" dirty="0"/>
              <a:t> RE)			prendre (</a:t>
            </a:r>
            <a:r>
              <a:rPr lang="fr-FR" dirty="0" err="1"/>
              <a:t>irregular</a:t>
            </a:r>
            <a:r>
              <a:rPr lang="fr-FR" dirty="0"/>
              <a:t> RE)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		descends			je 	prends		</a:t>
            </a:r>
          </a:p>
          <a:p>
            <a:pPr marL="0" indent="0">
              <a:buNone/>
            </a:pPr>
            <a:r>
              <a:rPr lang="fr-FR" dirty="0"/>
              <a:t>tu		descends			tu 	prends		</a:t>
            </a:r>
          </a:p>
          <a:p>
            <a:pPr marL="0" indent="0">
              <a:buNone/>
            </a:pPr>
            <a:r>
              <a:rPr lang="fr-FR" dirty="0"/>
              <a:t>il		descend			il 	prend		</a:t>
            </a:r>
          </a:p>
          <a:p>
            <a:pPr marL="0" indent="0">
              <a:buNone/>
            </a:pPr>
            <a:r>
              <a:rPr lang="fr-FR" dirty="0"/>
              <a:t>nous		descendons			nous 	prenons		</a:t>
            </a:r>
          </a:p>
          <a:p>
            <a:pPr marL="0" indent="0">
              <a:buNone/>
            </a:pPr>
            <a:r>
              <a:rPr lang="fr-FR" dirty="0"/>
              <a:t>vous		descendez			vous 	prenez		</a:t>
            </a:r>
          </a:p>
          <a:p>
            <a:pPr marL="0" indent="0">
              <a:buNone/>
            </a:pPr>
            <a:r>
              <a:rPr lang="fr-FR" dirty="0"/>
              <a:t>ils		descendent			elles 	prennent</a:t>
            </a:r>
          </a:p>
          <a:p>
            <a:pPr marL="0" indent="0">
              <a:buNone/>
            </a:pP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participle</a:t>
            </a:r>
            <a:r>
              <a:rPr lang="fr-FR" dirty="0"/>
              <a:t>  descendu				pris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39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D3E8-965D-479A-85CC-3BB7476B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EBE7-2D5B-4832-A925-6D07D87F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691"/>
            <a:ext cx="10515600" cy="482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four words using a regular « RE » verb in the mode indicated.</a:t>
            </a:r>
          </a:p>
          <a:p>
            <a:pPr marL="0" indent="0">
              <a:buNone/>
            </a:pPr>
            <a:r>
              <a:rPr lang="en-US" dirty="0"/>
              <a:t>(passé compose)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imparfait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6531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38483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the </a:t>
            </a:r>
            <a:r>
              <a:rPr lang="fr-FR" dirty="0" err="1"/>
              <a:t>number</a:t>
            </a:r>
            <a:r>
              <a:rPr lang="fr-FR" dirty="0"/>
              <a:t> </a:t>
            </a:r>
            <a:r>
              <a:rPr lang="fr-FR" dirty="0" err="1"/>
              <a:t>shown</a:t>
            </a:r>
            <a:r>
              <a:rPr lang="fr-FR" dirty="0"/>
              <a:t> </a:t>
            </a:r>
            <a:r>
              <a:rPr lang="fr-FR" dirty="0" err="1"/>
              <a:t>below</a:t>
            </a:r>
            <a:r>
              <a:rPr lang="fr-FR" dirty="0"/>
              <a:t> in French </a:t>
            </a:r>
            <a:r>
              <a:rPr lang="fr-FR" dirty="0" err="1"/>
              <a:t>words</a:t>
            </a:r>
            <a:r>
              <a:rPr lang="fr-FR" dirty="0"/>
              <a:t>. A </a:t>
            </a:r>
            <a:r>
              <a:rPr lang="fr-FR" dirty="0" err="1"/>
              <a:t>complete</a:t>
            </a:r>
            <a:r>
              <a:rPr lang="fr-FR" dirty="0"/>
              <a:t> sentence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required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1.123.172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5AE1C2B-A3BE-4EFA-AC8E-2ECAB1F9D97A}"/>
                  </a:ext>
                </a:extLst>
              </p14:cNvPr>
              <p14:cNvContentPartPr/>
              <p14:nvPr/>
            </p14:nvContentPartPr>
            <p14:xfrm>
              <a:off x="3048120" y="4602600"/>
              <a:ext cx="6755400" cy="662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5AE1C2B-A3BE-4EFA-AC8E-2ECAB1F9D9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8760" y="4593240"/>
                <a:ext cx="6774120" cy="68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the French word for the number shown. A complete sentence is not required.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1.000.000.000</a:t>
            </a:r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Marc et Julie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6409" y="365125"/>
            <a:ext cx="10878377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The European Union Space Center is located at Kourou, in French Guyana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B801C82-11CC-4EA3-9F58-436BB77A675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9192" y="2623930"/>
            <a:ext cx="4226846" cy="2812774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F3E078F-8D52-4327-95EE-8AE535DC5E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26071" y="2325756"/>
            <a:ext cx="5168373" cy="387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Exam: Cumulative for Semester 2: Tuesday, May 17, 7:45 – 9:30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98B7-9458-422B-9D47-01160022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CC13-28C2-4F87-8C14-74B5C721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Marc?</a:t>
            </a:r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Julie?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nom de Marc?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es le nom de Julie?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s’appelle</a:t>
            </a:r>
            <a:r>
              <a:rPr lang="en-US" dirty="0"/>
              <a:t> le </a:t>
            </a:r>
            <a:r>
              <a:rPr lang="en-US" dirty="0" err="1"/>
              <a:t>chien</a:t>
            </a:r>
            <a:r>
              <a:rPr lang="en-US" dirty="0"/>
              <a:t> de Julie?</a:t>
            </a:r>
          </a:p>
        </p:txBody>
      </p:sp>
    </p:spTree>
    <p:extLst>
      <p:ext uri="{BB962C8B-B14F-4D97-AF65-F5344CB8AC3E}">
        <p14:creationId xmlns:p14="http://schemas.microsoft.com/office/powerpoint/2010/main" val="5354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6070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know where Justin sings.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know Tom.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know the words (paroles) to La Belle et la bête.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know Loveland, and we love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and Becky know how to make cookies.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41862</TotalTime>
  <Words>475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The European Union Space Center is located at Kourou, in French Guyana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543</cp:revision>
  <cp:lastPrinted>2017-05-02T16:37:55Z</cp:lastPrinted>
  <dcterms:created xsi:type="dcterms:W3CDTF">2016-10-03T16:25:09Z</dcterms:created>
  <dcterms:modified xsi:type="dcterms:W3CDTF">2022-05-01T18:18:39Z</dcterms:modified>
</cp:coreProperties>
</file>