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86" r:id="rId2"/>
    <p:sldId id="383" r:id="rId3"/>
    <p:sldId id="420" r:id="rId4"/>
    <p:sldId id="499" r:id="rId5"/>
    <p:sldId id="498" r:id="rId6"/>
    <p:sldId id="413" r:id="rId7"/>
    <p:sldId id="422" r:id="rId8"/>
    <p:sldId id="419" r:id="rId9"/>
    <p:sldId id="337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86"/>
            <p14:sldId id="383"/>
            <p14:sldId id="420"/>
            <p14:sldId id="499"/>
            <p14:sldId id="498"/>
            <p14:sldId id="413"/>
            <p14:sldId id="422"/>
            <p14:sldId id="419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15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E82A3-4AAB-4A3E-AB13-87CA11D139E2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E0F48-0D49-4A24-AD99-E1876664B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91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1791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26916"/>
            <a:ext cx="10515600" cy="49500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trois mai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61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3204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 My library has more books than yours.</a:t>
            </a:r>
          </a:p>
        </p:txBody>
      </p:sp>
    </p:spTree>
    <p:extLst>
      <p:ext uri="{BB962C8B-B14F-4D97-AF65-F5344CB8AC3E}">
        <p14:creationId xmlns:p14="http://schemas.microsoft.com/office/powerpoint/2010/main" val="3859808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i="1" dirty="0"/>
              <a:t>Germinal</a:t>
            </a:r>
            <a:r>
              <a:rPr lang="fr-FR" sz="2800" b="1" dirty="0"/>
              <a:t> </a:t>
            </a:r>
            <a:r>
              <a:rPr lang="fr-FR" sz="2800" b="1" dirty="0" err="1"/>
              <a:t>is</a:t>
            </a:r>
            <a:r>
              <a:rPr lang="fr-FR" sz="2800" b="1" dirty="0"/>
              <a:t> a </a:t>
            </a:r>
            <a:r>
              <a:rPr lang="fr-FR" sz="2800" b="1" dirty="0" err="1"/>
              <a:t>novel</a:t>
            </a:r>
            <a:r>
              <a:rPr lang="fr-FR" sz="2800" b="1" dirty="0"/>
              <a:t> by Emile Zola </a:t>
            </a:r>
            <a:r>
              <a:rPr lang="fr-FR" sz="2800" b="1" dirty="0" err="1"/>
              <a:t>which</a:t>
            </a:r>
            <a:r>
              <a:rPr lang="fr-FR" sz="2800" b="1" dirty="0"/>
              <a:t> tells about a strike by French </a:t>
            </a:r>
            <a:r>
              <a:rPr lang="fr-FR" sz="2800" b="1" dirty="0" err="1"/>
              <a:t>coal</a:t>
            </a:r>
            <a:r>
              <a:rPr lang="fr-FR" sz="2800" b="1" dirty="0"/>
              <a:t> </a:t>
            </a:r>
            <a:r>
              <a:rPr lang="fr-FR" sz="2800" b="1" dirty="0" err="1"/>
              <a:t>miners</a:t>
            </a:r>
            <a:r>
              <a:rPr lang="fr-FR" sz="2800" b="1" dirty="0"/>
              <a:t> in the XIX century.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8292543-4174-45C1-8EB3-FD21389778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7025" y="2440057"/>
            <a:ext cx="4809828" cy="269350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D51A74F-1D4B-40A1-8611-B09D03F008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2461" y="2049231"/>
            <a:ext cx="2857066" cy="394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895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1791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26916"/>
            <a:ext cx="10515600" cy="49500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deux mai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82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BCB0C-5AB4-41EA-AA59-2AAAB9A0D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0ECC7-2F69-42DC-A5F9-6291A2B7D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Final Exam: Cumulative for Semester 2: Tuesday, May 17</a:t>
            </a:r>
            <a:r>
              <a:rPr lang="en-US"/>
              <a:t>, 12:10 – 1:50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If you wish to go to another classroom after you finish the final exam, you must have a pass from another teacher before the test begins:    i.e. you may not leave 206A to go to ask another teacher for a pass.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You are welcome to attend quiet study hall Tuesday and Wednesday 2:00 – 2:45 in Room 206A. 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535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 Grand </a:t>
            </a:r>
            <a:r>
              <a:rPr lang="en-US" dirty="0" err="1"/>
              <a:t>Michu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897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7F674-3DED-41E2-801E-625856B5E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37C58-C34A-42CF-B58F-100D836B2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Comment commence la </a:t>
            </a:r>
            <a:r>
              <a:rPr lang="en-US" dirty="0" err="1"/>
              <a:t>revolte</a:t>
            </a:r>
            <a:r>
              <a:rPr lang="en-US" dirty="0"/>
              <a:t> des </a:t>
            </a:r>
            <a:r>
              <a:rPr lang="en-US" dirty="0" err="1"/>
              <a:t>élèves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élèves</a:t>
            </a:r>
            <a:r>
              <a:rPr lang="en-US" dirty="0"/>
              <a:t>, que </a:t>
            </a:r>
            <a:r>
              <a:rPr lang="en-US" dirty="0" err="1"/>
              <a:t>mangent-ils</a:t>
            </a:r>
            <a:r>
              <a:rPr lang="en-US" dirty="0"/>
              <a:t> pendant la </a:t>
            </a:r>
            <a:r>
              <a:rPr lang="en-US" dirty="0" err="1"/>
              <a:t>revolte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À fin que decide le </a:t>
            </a:r>
            <a:r>
              <a:rPr lang="en-US" dirty="0" err="1"/>
              <a:t>proviseur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Que </a:t>
            </a:r>
            <a:r>
              <a:rPr lang="en-US" dirty="0" err="1"/>
              <a:t>chantent</a:t>
            </a:r>
            <a:r>
              <a:rPr lang="en-US" dirty="0"/>
              <a:t> les </a:t>
            </a:r>
            <a:r>
              <a:rPr lang="en-US" dirty="0" err="1"/>
              <a:t>élèves</a:t>
            </a:r>
            <a:r>
              <a:rPr lang="en-US" dirty="0"/>
              <a:t> pour </a:t>
            </a:r>
            <a:r>
              <a:rPr lang="en-US" dirty="0" err="1"/>
              <a:t>demontrer</a:t>
            </a:r>
            <a:r>
              <a:rPr lang="en-US" dirty="0"/>
              <a:t> </a:t>
            </a:r>
            <a:r>
              <a:rPr lang="en-US" dirty="0" err="1"/>
              <a:t>leur</a:t>
            </a:r>
            <a:r>
              <a:rPr lang="en-US" dirty="0"/>
              <a:t> </a:t>
            </a:r>
            <a:r>
              <a:rPr lang="en-US" dirty="0" err="1"/>
              <a:t>solidarité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Comment </a:t>
            </a:r>
            <a:r>
              <a:rPr lang="en-US" dirty="0" err="1"/>
              <a:t>finit</a:t>
            </a:r>
            <a:r>
              <a:rPr lang="en-US" dirty="0"/>
              <a:t> la </a:t>
            </a:r>
            <a:r>
              <a:rPr lang="en-US" dirty="0" err="1"/>
              <a:t>revolte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40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662348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0622" y="157849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Raul has as many friends as Bertrand.</a:t>
            </a:r>
          </a:p>
        </p:txBody>
      </p:sp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36566</TotalTime>
  <Words>191</Words>
  <Application>Microsoft Office PowerPoint</Application>
  <PresentationFormat>Widescreen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Bonjour!</vt:lpstr>
      <vt:lpstr>  Travail de cloche  </vt:lpstr>
      <vt:lpstr>Germinal is a novel by Emile Zola which tells about a strike by French coal miners in the XIX century.</vt:lpstr>
      <vt:lpstr>Bonjour!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481</cp:revision>
  <cp:lastPrinted>2017-05-05T15:44:53Z</cp:lastPrinted>
  <dcterms:created xsi:type="dcterms:W3CDTF">2016-10-03T16:25:09Z</dcterms:created>
  <dcterms:modified xsi:type="dcterms:W3CDTF">2022-05-02T20:25:21Z</dcterms:modified>
</cp:coreProperties>
</file>