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46" r:id="rId2"/>
    <p:sldId id="345" r:id="rId3"/>
    <p:sldId id="499" r:id="rId4"/>
    <p:sldId id="349" r:id="rId5"/>
    <p:sldId id="261" r:id="rId6"/>
    <p:sldId id="496" r:id="rId7"/>
    <p:sldId id="498" r:id="rId8"/>
    <p:sldId id="340" r:id="rId9"/>
    <p:sldId id="376" r:id="rId10"/>
    <p:sldId id="379" r:id="rId11"/>
    <p:sldId id="380" r:id="rId12"/>
    <p:sldId id="377" r:id="rId13"/>
    <p:sldId id="501" r:id="rId14"/>
    <p:sldId id="500" r:id="rId15"/>
    <p:sldId id="375" r:id="rId16"/>
    <p:sldId id="337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99"/>
            <p14:sldId id="349"/>
            <p14:sldId id="261"/>
            <p14:sldId id="496"/>
            <p14:sldId id="498"/>
            <p14:sldId id="340"/>
            <p14:sldId id="376"/>
            <p14:sldId id="379"/>
            <p14:sldId id="380"/>
            <p14:sldId id="377"/>
            <p14:sldId id="501"/>
            <p14:sldId id="500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1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04T13:53:21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1997 6035 756 0,'0'0'16'0,"0"0"4"0,-4-6 1 0,4 0 0 0,-3-5-21 0,3 5 0 0,-4-6 0 0,4 6 0 16,0 0 67-16,-3 0 9 0,3-5 1 0,0 2 1 15,0 3-11-15,0 0-3 0,0 0 0 0,0 6 0 16,0-6-51-16,0 6-13 0,0 0 0 0,0 6 0 16,0 15 0-16,3 2 0 0,-3-11 0 0,4 0 0 15,-4-18 54-15,0 0 8 0,0 6 2 0,0 0 0 16,0 0-52-16,3 6-12 16,1 6 0-16,6 2 0 0,-6 10 0 0,-1-1 0 0,4-2 0 0,-3 2 0 15,3 1 0-15,4 8 0 0,-1-8 0 0,1 2 0 16,-1-2 0-16,1 2 0 0,-4-2-9 0,0 5 9 15,-3-11 0-15,3 8 16 0,0 1-1 0,-4-4-1 0,4 7 2 16,0-4 1-16,-3 9 0 0,-1-2 0 0,-3-1-9 0,4 3-8 16,-1-2 9-16,-3-4-9 0,0 0 9 0,0-2-9 15,0-4 8-15,4 4-8 0,-4-9 0 0,3-1 0 16,-3-5 0-16,0-3 0 16,0-3-23-16,0-6-9 0,0 0-3 0,0-6 0 0,0 0 35 0,0-3 0 15,-3-9 0-15,3 7-451 16,0-13-83-16</inkml:trace>
  <inkml:trace contextRef="#ctx0" brushRef="#br0" timeOffset="489.332">1803 5815 817 0,'0'0'17'0,"0"0"4"0,0 0 1 0,-4 0 2 0,4 0-24 0,0 0 0 0,-7 0 0 0,7 0 0 0,-7 0 61 0,4 0 7 15,3 0 2-15,-8-6 0 0,5 0-9 0,-1 0-1 16,1 0-1-16,-1 0 0 0,1 0 1 0,3 6 0 16,0 0 0-16,0 0 0 0,0 0-48 0,0 0-12 15,0-6 0-15,0 6 0 0,0 0 0 0,0 0 0 16,0 0 0-16,7 6 0 0,3 0 0 0,-2 0 0 16,2-6 0-16,1 6 0 15,-8-6 0-15,11 0 0 0,-7 6 0 0,8-6 0 16,-5 6 0-16,1-6 0 0,-1 6 0 0,4-6 0 0,-3 0 0 0,-4 0 0 15,4 5 0-15,3-5 0 16,-4 0 0-16,4 0 0 0,0 6 0 0,4-6 0 0,7 6 33 0,-4-3 5 16,0-3 1-16,-3 0 0 0,3-3-11 0,0-3-3 0,4 6 0 0,-4 0 0 15,-3-6-37-15,-1 6-7 0,1 0-1 0,-4 0-1 32,0 6-18-32,7-6-3 0,-3 6-1 0,-4 0 0 15,-3 0-68-15,-4 3-13 0,14 8-4 0,-11 7 0 0</inkml:trace>
  <inkml:trace contextRef="#ctx0" brushRef="#br0" timeOffset="1034.653">2021 6802 633 0,'0'0'13'0,"0"0"3"0,0 0 1 0,0 0 3 0,0 0-20 0,0 0 0 0,0 0 0 0,0 0 0 16,0-5 73-16,0 5 11 16,0 0 3-16,0 0 0 0,0 0-50 0,7 0-9 0,1 0-3 0,-5 5 0 15,8-5 31-15,-8 6 7 0,1 0 1 0,3 0 0 16,3 0-52-16,-3 0-12 0,0 0 0 0,1 0 0 15,2 2 0-15,1-2 0 0,-1 0 0 0,4 0 0 16,-7-6 36-16,4 6 5 0,-4-6 1 0,4 0 0 16,-1 0-4-16,1 0-1 0,3 0 0 0,-4 0 0 15,5 0-17-15,-1 0-3 0,7 0-1 0,-7-6 0 16,4 0-8-16,-8 0-8 0,8 6 12 0,-4-6-12 16,0 6 0-16,0 0 0 0,4 0 0 0,-8-6 0 15,1 1-32-15,3 2-1 16,-7 3 0-16,7 0 0 0,0 3 17 0,0 0 4 0,-3-1 1 0,7 10 0 15,-1-6-33-15,-6 6-8 0,3-6 0 16,-10 0-544-16</inkml:trace>
  <inkml:trace contextRef="#ctx0" brushRef="#br0" timeOffset="1598.206">2780 5988 574 0,'0'0'16'0,"0"0"4"0,0 0-20 0,0 6 0 0,0 6 0 0,0-6 0 15,0 5 51-15,0 4 5 0,0-3 2 0,0 0 0 16,0-1-1-16,-4 1 0 0,8 0 0 0,-8 3 0 16,4-10-17-16,-3 13-3 0,3 3-1 0,0 2 0 0,0-5 2 15,-4-1 0-15,4-2 0 0,0-3 0 16,0 6-3-16,0-4-1 0,0 4 0 0,0 0 0 0,0-13 2 0,0 7 1 16,0 0 0-16,4 14 0 0,-4 7 1 0,0-4 0 15,3 1 0-15,-3-4 0 0,4 3-8 0,-4 4-2 16,0-4 0-16,0 3 0 0,3 1-28 0,1-4 0 15,-1 4 0-15,1 2 0 0,0-9 30 0,-4 4 0 16,3-1 0-16,-3-3 0 0,4 4-20 0,-4-7-10 16,3 4 10-16,1-9-10 0,-1-7 0 0,-3 4 0 15,4-3 0-15,-1-6 0 0,1-1-9 0,-1 1-8 16,-3-6-2-16,4 0 0 16,-4 0-32-16,0 0-6 0,7 0-2 0</inkml:trace>
  <inkml:trace contextRef="#ctx0" brushRef="#br0" timeOffset="2683.554">3679 6523 597 0,'0'0'16'0,"0"0"5"0,0 0-21 0,4 6 0 15,0 9 0-15,-4-9 0 0,3-1 74 0,1 7 10 16,-1-6 3-16,1 6 0 0,3-6-25 0,0 3-5 16,0-4-1-16,0 7 0 0,3-6-5 0,-3 0-2 0,4 0 0 15,3-3 0 1,-7 0-39-16,4-3-10 0,-4 0 0 0,7 0 0 0,-3 0 0 0,-1 0 0 0,1-6 0 0,3 6 0 15,0-12 22-15,-3 6 2 0,3 0 1 0,-4-5 0 16,1 5 11-16,-8 0 3 0,4-3 0 0,-3 3 0 16,3 0-39-16,-3 0-16 0,-4 0 0 0,3 6 1 15,-6-5 15-15,3-1 0 0,-4 0 12 0,4 0-12 16,-4 3 0-16,-3 0 0 0,4 0 0 0,-4 0 0 16,0 0-13-16,0 3 3 0,-4 0 1 0,-3 0 0 15,3 0 9-15,1 0 0 0,-1 3 0 0,-3 0 0 16,-3 0 20-16,2 0-1 0,8 6 0 0,-7-3 0 15,4 5 10-15,-8-5 3 0,7 6 0 0,1 0 0 16,3 3-20-16,-4 2-4 0,4 4-8 0,4 2 12 16,-1-5-12-16,1 3 0 0,3-7 0 0,0 13 0 15,0-7 0-15,0-2 0 0,0-18 0 0,7 23 9 16,0 13 6-16,-4-4 1 0,1-8 0 0,-4-13 0 16,7 4-4-16,0-9 0 0,0 0 0 0,3 0 0 0,-2-6-12 0,6 6 0 15,-7-1 0-15,7 1-10 0,-4 6 10 0,5-3 0 16,-5-9 0-16,4 6 0 0,4 0 12 0,0-1 5 15,-1-5 1-15,1 6 0 0,-8-6-29 0,8 0-5 16,3 0-2-16,-3 0 0 16,3-6-139-16,-3 1-28 0,27-16-6 0,-13 3-1 0</inkml:trace>
  <inkml:trace contextRef="#ctx0" brushRef="#br0" timeOffset="3260.245">4445 6458 1292 0,'0'0'28'0,"-7"0"7"0,0 3 1 0,3 0 0 0,-3 3-36 0,4 0 0 0,-4 6 0 0,3-6 0 16,-3 0 71-16,0-6 7 0,0 5 2 0,-4 1 0 16,1 0-47-16,3 0-9 0,0-3-1 0,7-3-1 15,0 0-22-15,-7 3 8 0,0 6-8 0,0-3 0 0,3-6 0 16,1 6 0-16,-1-1 0 0,0-5 0 0,1 12 0 0,-1-6 0 16,1 6-9-16,3-3 9 0,-4 2 0 0,4-5 0 15,0 6 0-15,-3-6 0 0,3-6 0 0,0 0 0 16,0 6 0-16,-4 0-11 15,4 3 28-15,0-4 6 0,0-5 1 0,0 0 0 0,0 0-24 0,0 0-12 16,0 0 2-16,4 6 0 0,-4-6 18 0,0 0 3 16,7 6 1-16,-7-6 0 0,7 6-12 0,4 6 0 15,-11-12 0-15,10 6 0 0,-3 0 0 0,0-3 0 16,0-1 0-16,0 4 0 0,0 0 0 0,0-3 0 16,-7-3 0-16,11 12 0 0,3-6 0 0,-3-6 0 15,-1 6 0-15,-3 0 0 0,0-1 0 0,4 1 0 16,-4-6 0-16,-7 0 0 0,11 3 0 0,-11-3 0 0,7 3 0 15,-7-3 0-15,7 9 0 0,-7-9 0 0,7 9 0 0,-4 0 0 16,-3-9 0-16,0 6 0 0,0-1 0 0,-3 1 0 16,-1 0 0-16,-3-6 0 0,-3 9 0 0,-1-6 0 15,0 3 30-15,-3-3 10 0,7-3 3 16,-7 0 0-16,-7 3-18 0,7-3-3 0,0 0-1 16,0 0 0-1,-4-3-68-15,4 3-13 0,3 0-4 0,4-3 0 16,-7 0 0-16,4 0 0 0,-5 3 0 0,5 3-640 0</inkml:trace>
  <inkml:trace contextRef="#ctx0" brushRef="#br0" timeOffset="3734.318">4717 5920 1314 0,'0'0'37'0,"-7"12"8"0,3-6-36 0,1 6-9 0,-1-3 0 0,0 8 0 16,1 1 0-16,3 0 8 0,-4-7-8 0,4 4 8 15,0 3 42-15,4 5 8 0,-4-11 2 0,0 14 0 16,0 1 3-16,3 2 1 0,-3-5 0 0,8 2 0 16,-5-2-52-16,1 2-12 0,3-2 0 0,-4 5 0 15,4 3 0-15,-3-2 0 0,3 2 0 0,0 4 0 16,-4-4 32-16,1-3 3 0,3 4 1 0,-4-10 0 15,5 4-7-15,-8-16-1 16,3 7 0-16,-3 0 0 0,0 2-28 0,0-2-20 0,0-1 4 16,0 10 0-16,0-9 25 0,0 2 6 0,0 4 1 0,0-1 0 15,0-5-16-15,0-4-15 0,4 4 3 0,-4-6 1 16,3-6 11-16,-3 0 16 0,0-6-4 0,0 0-1 16,0 0-111-16,0 0-23 0,0 0-4 15,0 0-1-15</inkml:trace>
  <inkml:trace contextRef="#ctx0" brushRef="#br0" timeOffset="4124.064">4505 6453 1011 0,'0'0'22'0,"0"0"5"0,-4-3 1 0,1-9 0 0,3 12-28 0,0 0 0 0,0 0 0 0,0 0 0 15,-4-6 63-15,4 6 6 0,0 0 2 0,0 0 0 16,0 0-6-16,0 0-1 0,0 0 0 0,0 0 0 16,0 0-22-16,0 0-5 0,7 6-1 0,-3 0 0 15,-1 0-6-15,5-6-2 0,-1 6 0 0,0-6 0 16,0 0-9-16,0 0-3 0,3 2 0 0,1 1 0 15,3 6-25-15,-3 3-6 0,3 0-1 0,3-6 0 16,5-1 16-16,-5 1 0 0,-3 3 0 0,11 3 0 16,0 6 0-16,-1-7 0 0,1 1 0 0,0 0 0 15,3-9 0-15,-3 9 0 0,-1-1 0 0,1-5 0 16,-4-6 0-16,-3 0 0 0,3 0 0 0,-7 0 0 16,4 0 0-16,-1-6 0 0,1 6 0 0,-4 6 0 15,-7 0 0-15,4-12 8 0,-1-6 0 0,5 7-784 16</inkml:trace>
  <inkml:trace contextRef="#ctx0" brushRef="#br0" timeOffset="4642.26">5927 6012 1267 0,'0'0'28'0,"0"0"5"0,-7-6 2 0,3 0 1 0,1 0-36 0,3-6 0 0,-4 6 0 0,4-8 0 15,-3 8 58-15,3 0 5 0,-4 0 1 0,4 6 0 16,0 0 8-16,0 0 3 0,0 0 0 0,0 0 0 16,0 0-75-16,4 6 0 0,-4 3-12 0,3 8 1 0,1-5 60 0,-4 6 12 15,3 5 3-15,1 4 0 16,3-1-52-16,0 9-12 0,0 4 0 0,0 8 0 0,0-9 0 15,0 3 0-15,-4 12 0 0,1 0 0 0,-4-15 0 16,0 0 0-16,4-2 0 0,-8 8 0 0,4 0 54 16,-4-15 8-16,1 4 2 15,-1-10 0-15,1-5-64 0,-1-1-8 0,-3 4-4 0,4-3-1 0,-1-1 13 0,-3 10 0 16,0-10 0-16,4 4 0 0,-4-6 8 0,7-1-8 16,-4 4 0-16,1-6 0 15,-1-1-24-15,4-2-12 0,-4 3-3 0,4-6 0 16,0 0-63-16,0 0-13 0,0-6-2 0,0 6-411 15,0-6-81-15</inkml:trace>
  <inkml:trace contextRef="#ctx0" brushRef="#br0" timeOffset="4935.542">5701 6505 1274 0,'0'0'28'0,"0"0"5"0,0 0 2 0,0 0 1 0,-4 6-28 0,4-6-8 0,0 0 0 0,0 0 0 16,0 0 61-16,0 9 11 0,0 9 3 0,4-1 0 16,-1-11-24-16,4 0-5 0,-3 3-1 0,7 3 0 15,-4-9-22-15,7 6-5 0,0 2-1 0,3 1 0 16,-6 0-17-16,7-6-14 0,-1 3 2 0,5-4 1 0,-5-5 11 0,4 0 0 15,4-3 0-15,-11 1 0 0,4-1 24 0,-1 3 8 16,-2 0 0-16,2-3 1 16,1 3-92-16,-1 0-18 0,-6 3-4 0,3-3-1 15</inkml:trace>
  <inkml:trace contextRef="#ctx0" brushRef="#br0" timeOffset="5421.249">6205 6600 1033 0,'0'0'22'0,"-3"11"5"0,3 1 1 0,-4 0 2 0,4 3-30 0,0 2 0 0,-3 13 0 0,-1-13 0 15,4 4 64-15,0-9 6 16,0-12 2-16,0 0 0 0,4-6-13 0,-4 6-3 0,0 0 0 0,0 6 0 15,3 11-15-15,1 10-3 0,-4-10-1 0,0-17 0 16,7-6-1-16,-7 6-1 0,0 0 0 0,0 0 0 16,7 6-6-16,-4 0-1 0,1 3 0 0,0 0 0 15,-1-3-4-15,1 0 0 0,-4 2-1 0,0-2 0 16,0-6-14-16,0 0-9 0,0 0 12 0,0 0-12 16,0 0 51-16,-4 0 3 0,1 0 1 0,-1 0 0 15,-3-6-37-15,3-5-7 0,1 2-2 0,-4 3 0 16,0 12-9-16,0-3 0 0,0-9 0 0,0-3 0 0,0-9 0 0,3 1 0 15,4-4 0-15,-3 4 0 0,-1-1 14 16,0-9 1-16,1 4 0 0,-4-1 0 16,7 7-24-16,7 2-5 0,-7-3-1 0,0 4 0 15,3-1 15-15,1 6 12 0,-4 3-3 0,4 0 0 0,-1-5-9 0,-3 5-12 16,0-6 2-16,4 6 1 0,3 0-7 0,-4 3 0 16,-3 3-1-16,7-6 0 15,0 1-24-15,4 5-5 0,-4-6-1 0,3 6 0 0,-2-6 37 0,2 6 10 16,4-6 0-16,0 6 0 15,0 0-56-15,1 6-8 0,2-6 0 0,-3 6-1 16,4 5-99-16,0-5-20 0,-1 0-4 0,-3 0-1 16</inkml:trace>
  <inkml:trace contextRef="#ctx0" brushRef="#br0" timeOffset="5943.491">6526 6600 950 0,'0'0'20'0,"0"0"5"0,0 0 1 0,-10 11 2 0,3-5-28 0,3 6 0 0,1-3 0 0,-1 0 0 16,4-9 99-16,-7 14 14 0,4 16 3 0,-1-10 1 16,4-2-29-16,-3-6-7 0,6-1-1 0,-3-11 0 15,0 0-22-15,0 0-5 0,4 6-1 0,6 3 0 16,-3-3-17-16,4 0-4 0,-1 6-1 0,1-6 0 15,-4-6-30-15,4 5 8 0,-1-5-8 0,1 0 0 0,-1 0 0 16,1 0 0-16,0-5 0 0,-1 10 0 0,1-5 0 0,-4-5 0 16,0-1 0-16,3-3 0 15,-3-6 0-15,-3 6 0 0,0-2 0 0,3 5 0 0,-4-6 0 16,1-3 0-16,-1 3 0 0,1 7 0 0,-1-7 0 0,-3 0 0 16,-3 0 0-16,-1 1 0 0,1 2 0 0,-1 3-12 15,-3-6 12-15,-4 6-13 0,8 0 13 0,-11 0-11 16,0 1 11-16,3-7-10 0,1 3 10 15,-5 3 0-15,1 0 8 0,0 0-8 0,4 6 11 0,-1-6-3 16,11 6 0-16,-7 0 0 0,7 0-8 0,-7 6 0 16,3 0 0-16,1 3 0 0,-4 3-13 0,7 0 5 15,0 5 8-15,0 1-13 0,7-1 13 0,-4 4 0 16,1-3-10-16,-1-1 10 0,1 4 0 0,3 2 0 0,0-2-9 16,0-3 9-16,0-7 0 0,0 13 0 0,7 2 0 0,-3 4 0 15,3-13 0-15,0 4 0 0,0 3 0 0,0-13 0 16,-3 10 8-16,3-15-8 0,0 0 11 0,4-1-11 15,-4 1 13-15,0 6-4 0,4-12-1 0,3 3 0 16,-7-6-16-16,4 3-4 0,-1 0-1 0,-3 0 0 16,4 0-46-1,-7-6-9-15,3 0-1 0,3 6-711 0</inkml:trace>
  <inkml:trace contextRef="#ctx0" brushRef="#br0" timeOffset="6246.978">6660 6223 869 0,'-3'12'24'0,"-1"-12"7"15,1 6-31-15,-4 0 0 0,3 6 0 0,1-7 0 0,-1 10 68 0,4-3 8 16,0 0 2-16,0-1 0 0,-3-5 18 0,3 0 3 15,3 0 1-15,-3 3 0 0,4 3-25 0,-4-1-5 16,3-5-1-16,1 0 0 0,6 6-11 0,-3-3-2 0,-3 8-1 16,3-5 0-16,4-6-37 0,-1 12-7 0,1-12-2 0,3 5 0 15,-4 4 5-15,5-3 1 0,-5-6 0 0,1-1 0 16,-1-5-24-16,1 6-5 0,-4 0-1 0,4 0 0 31,3-3-90-31,-4 0-19 0,1 12-3 0,-1-9-615 0</inkml:trace>
  <inkml:trace contextRef="#ctx0" brushRef="#br0" timeOffset="6889.876">7295 6644 1728 0,'0'0'38'0,"0"0"8"0,0 0 2 0,0 0 0 0,-7-3-39 0,4-3-9 15,-1 6 0-15,-6-6 0 0,3 6 51 0,0-6 8 16,0 0 1-16,0 0 1 0,-1-5-31 0,-2 5-6 16,3 0-2-16,-4 3 0 0,4-6-33 0,7 9-6 15,-10 0-2-15,-1-3 0 0,0 3 19 0,1 0 14 16,6 6-2-16,-6 6-1 0,3-9-11 0,3 8-11 0,1 1 3 16,-1 9 0-16,1 2 0 0,3 7 0 15,-4-13 0-15,4 4 0 0,0-3 8 0,-3-4 0 0,6 7 0 16,-3-6-8-16,0-4 8 0,-3-5 8 0,6 3-8 0,-3-9 11 15,0 0 1-15,0 9 1 0,0 0 0 0,0-9 0 16,0 0-13-16,0 0-16 0,0 0 3 0,4 5 1 16,-4 7 40-16,0-12 9 0,0 0 2 0,7 12 0 15,-4 12-25-15,4 2-5 0,-3-14-1 0,3 0 0 16,0-7-8-16,-7-5-11 0,7 0 3 0,0 0 0 16,0-17 8-16,0 17 0 0,4 12 0 0,-4-7 0 15,3-2 0-15,-3 0 0 0,0 9 0 0,0-3 0 16,1 3 0-16,-1-7 0 0,0 1 0 0,0-6 0 15,-4 6 0-15,-3-6 0 0,4 0 0 0,3 6 0 16,-4-6 0-16,-3 0 8 0,0 0-8 0,0 9 11 16,0 0-11-16,0 5 0 0,0-8-12 0,-3 6 12 15,-8-6-10-15,4 0 10 0,0-6 0 0,0 3-9 16,-4 0-22-16,1 0-4 0,3 3-1 0,-7-3 0 16,3-1 36-16,-3 4 0 0,3-6 0 0,1-6 0 0,-4 1 0 15,3-1 0-15,1 6 0 0,-1-3 0 16,4 3-219-16,-4 0-37 0,-3-3-7 0,14 3-1 0</inkml:trace>
  <inkml:trace contextRef="#ctx0" brushRef="#br0" timeOffset="7309.511">7479 7043 1098 0,'0'0'24'0,"0"0"4"0,-4 12 2 16,1-6 2-16,3-6-32 0,-7 6 0 0,7-6 0 0,-7 0 0 0,3 9 44 0,1 0 2 16,-4-3 1-16,3 2 0 0,1 4 8 0,-1-6 1 15,1 6 1-15,-1 2 0 0,0 4-40 0,1 0-8 16,3 5-1-16,-4-8-8 15,1-3 8-15,-1-6-8 0,4-12 0 0,-7 6-440 16,0 0-94-16</inkml:trace>
  <inkml:trace contextRef="#ctx0" brushRef="#br0" timeOffset="7946.068">8259 5803 1004 0,'0'6'22'0,"0"-6"5"0,0 0 1 0,-8 6 0 0,5-1-28 0,-1 7 0 0,1-3 0 0,-1 3 0 15,1-6 64-15,-1 5 7 0,4 7 1 0,0 0 1 16,4 2-7-16,-4 4-2 0,3-9 0 0,1 8 0 16,3 1 0-16,0 8 0 0,7-3 0 0,-3 4 0 15,-1 2 0-15,1 3 0 0,3 3 0 0,-3 3 0 16,3-5-64-16,-4-1 0 0,1 9 0 0,-4 3-12 16,0-12 12-16,0 9 0 0,-3 15 9 0,-1-6-9 15,-3-12 10-15,0-9-10 0,0 3 10 0,-3 6-10 16,-1 6 10-16,0-8-10 0,-3-4 10 0,4-9-10 15,-4-2 10-15,3-4-10 0,1 4 10 0,-1 2-10 16,1-14 0-16,-1-4 8 0,1 7-8 0,-4-6 0 16,3-6-12-16,4-6-6 0,0 0-1 0,0 0 0 15,-3 0-106-15,-1-6-22 0,-3 6-4 0</inkml:trace>
  <inkml:trace contextRef="#ctx0" brushRef="#br0" timeOffset="8228.968">8110 6623 1170 0,'0'0'25'0,"-7"0"6"0,0 0 1 0,7 0 1 0,0 0-33 0,0 0 0 0,0 0 0 0,0 0 0 15,0 0 28-15,0 0 0 0,0 0-1 16,0 0 0-16,0 0 29 0,7 0 7 0,4 0 1 0,-1 6 0 15,1 0-52-15,3-3-12 0,4 3 0 0,-1 0 0 16,5-4 0-16,-5 7 0 0,4-3 0 0,1 6 0 16,2 6 32-16,1-7 3 0,-4 1 1 0,4 3 0 15,-4-3-36-15,0-7 0 0,-3 1 0 0,-1-3 0 32,1 0-24-32,0 0-11 0,-1 3-2 0,-3-12-648 0</inkml:trace>
  <inkml:trace contextRef="#ctx0" brushRef="#br0" timeOffset="8664.555">8696 6747 1272 0,'0'0'36'0,"-4"11"8"0,1-8-35 0,-1 9-9 0,4-3 0 0,-3 0 0 0,-1-3 22 0,4 5 2 16,0-11 1-16,-3 6 0 0,3 6 20 0,3-3 4 15,-3 0 1-15,0 17 0 0,0-2-1 0,4 2 0 16,-1-8 0-16,1-7 0 0,-1 4-27 0,1-3-6 16,0 0 0-16,-1-1-1 0,1 4-15 0,-4-3 0 15,3 0 0-15,1-7 0 0,-1 13 31 0,-3-12 3 16,0 3 1-16,0-9 0 0,0 0-14 0,0 0-2 16,0 0-1-16,-3-3 0 0,-1 3 46 0,1-6 8 15,-4 0 3-15,-1-6 0 0,1 1-60 0,4 5-15 16,-4-3 0-16,0 0 0 0,3-6 0 0,1-2 0 0,-1-10 0 15,-3 10 0-15,4-1 0 0,-1 0 0 16,4 10 0-16,0-4 0 0,0 0 0 0,0-6 0 16,-3 10 0-16,3-1 0 0,0 9 0 0,0-6 0 0,3-3 0 0,-3 3 0 15,4-6 0-15,-1 1 0 0,1 2-9 16,-4-6 9-16,3 6 0 0,4-8 0 0,0-10 0 0,0 10 0 16,4 5 0-16,0-6-9 0,-1 6 9 0,4 4-12 15,-3-4 2-15,3 0 0 0,0 0 0 0,-3 6 0 16,-1 1-28-1,1 5-6-15,3-6 0 0,0 3-1 0,0 6-67 0,-3 3-12 16,3-6-4-16,0 11-614 0</inkml:trace>
  <inkml:trace contextRef="#ctx0" brushRef="#br0" timeOffset="9172.074">9073 6773 1342 0,'0'0'29'0,"0"0"7"0,-3 6 0 0,-1 6 3 0,1-6-31 0,3-1-8 0,-4 1 0 0,1 9 0 16,3-3 65-16,3-3 12 15,1-1 3-15,-4-2 0 0,3 0-24 0,1 6-5 0,-1 6-1 0,1-4 0 16,3 4-18-16,4-12-3 0,-4 6-1 0,3-7 0 15,1 1-6-15,3 0-2 0,-7-3 0 0,7 0 0 16,0 0-6-16,-3 3-2 0,-1 6 0 0,1-12 0 16,0-6 0-16,-1-6 0 0,1 6 0 0,-4-6 0 15,-4-2 17-15,1-4 3 0,-1 3 1 0,1 4 0 16,-4-1-33-16,0 0 0 0,0 0 0 0,0 6 0 16,0-5 0-16,-4 2 0 0,-3 3 0 15,0 0 0-15,0 0 0 0,-3 0 0 0,-1 0 0 0,0 1 0 16,-3-1 0-16,4-3 0 0,-1 6-15 15,1 0 5-15,3 0-36 16,-4 3-7-16,4 6-2 0,0-3 0 0,7-3 55 0,-7 9 0 0,0 2 13 0,0 7-2 16,3 0-11-16,1 2-14 0,-1 4 3 0,1-7 1 15,6 10 10-15,-3-9 0 0,0 5 0 0,4-2 0 16,-4-4 0-16,0 1-10 0,3 2 10 0,4-2 0 16,0-3 0-16,0-3 0 0,4 5 0 0,-4-5 0 0,4-6 0 15,-1 0 0-15,1 8 0 0,-1 4 0 0,4-12 0 16,-3 0 0-16,7 0 0 0,-4 0 0 0,-4-6 0 0,4 5 0 15,4-5 0-15,-4 0 0 16,0-5-148-16,-3-1-35 0,21 0-7 16,-8-6-2-16</inkml:trace>
  <inkml:trace contextRef="#ctx0" brushRef="#br0" timeOffset="9473.894">9144 6388 1249 0,'0'0'27'0,"0"0"5"0,0 0 2 0,-4 9 2 0,1-3-28 0,3-1-8 0,-4 1 0 0,4 6 0 15,0-12 88-15,0 6 17 0,0-6 3 0,0 6 1 16,0-6-35-16,4 12-7 0,-1-9-2 0,1 2 0 15,0-2-33-15,3 3-8 0,3 3 0 0,-3-3-1 16,4 6-23-16,-1-6 0 0,1 5 0 0,3-5 0 16,4 0 0-16,-4 3 0 0,3 9 0 0,-2-7 0 15,-1 4 0-15,0 0 0 0,0-1 0 0,4-2 0 16,-4 6-120 0,0-1-29-16,0 10-6 0</inkml:trace>
  <inkml:trace contextRef="#ctx0" brushRef="#br0" timeOffset="10023.691">9807 6752 1579 0,'0'0'32'0,"0"0"10"0,-7 0-34 0,0 0-8 0,-3 0 0 0,-1 0 0 16,0 6 53-16,1 0 9 0,-1-3 2 0,1 6 0 16,3-3 0-16,-4 3 0 0,0-3 0 0,4-1 0 15,-3 1-52-15,3 0-12 0,-4 6 0 0,4-3 0 16,0-3 0-16,3 5 0 0,-3-5 0 0,4 12 0 15,-1-12 0-15,1 3 0 0,3 2 0 0,-4 7 0 16,4-12 0-16,0 6 0 0,4-6 0 0,-1 5 0 16,-3-2 0-16,4 3 0 0,-1-6 0 0,-3-6 0 15,0 0 0-15,7 6 0 0,1-1 0 0,-1 1 0 16,-7-6 0-16,10 12 0 0,-3-6 0 0,-7-6 0 16,11-6 0-16,-1 6 0 0,1 0 0 0,0 3 0 15,-11-3 0-15,7 0 0 0,3-3 0 0,1 6 0 0,-1 0 0 16,-10-3 0-16,7 6 0 0,-7-6 0 0,0 0 0 0,11 3 0 15,-4 3 0-15,-7-6 0 0,7 11 0 0,-3-5 0 16,-1 6 0-16,1 0 0 0,-1-3 0 16,1 2 11-16,-4 1-11 0,0 0 10 0,0-6-10 0,0 6 0 15,-4-9-10-15,-3 14 10 0,0 7 0 0,0 2 0 16,0-8 0-16,-4-1 0 0,1-5 0 0,-1-3 0 16,1 3 0-16,-4-6 0 0,-4 0 0 15,4-6 0-15,0 11 0 0,0-11 0 0,-1 6 0 0,-2-6 0 16,6 0 0-16,-3-6 0 15,4 6-65-15,-5 0-7 0,5 0-2 0</inkml:trace>
  <inkml:trace contextRef="#ctx0" brushRef="#br0" timeOffset="10304.404">10082 7302 1458 0,'-3'6'32'0,"-1"6"6"0,1 0 2 0,-1 14 1 0,4 0-33 0,-3-2-8 0,-1 5 0 0,-3-8 0 0,4-3 62 0,-1-1 10 16,1 1 3-16,-4 2 0 0,3-8-55 0,0 0-10 15,1-6-2-15,3-6-8 0,0 0 0 0,0 0 0 16,0 0-10-16,-7 0-506 16,0 6-100-16</inkml:trace>
  <inkml:trace contextRef="#ctx0" brushRef="#br0" timeOffset="10951.098">10830 5932 892 0,'0'0'20'0,"0"0"4"0,0 0 0 0,-10 0 1 0,3 0-25 0,7 0 0 16,0 0 0-16,0 0 0 0,-4 6 52 0,1 0 6 0,3-6 1 15,-4 6 0-15,4 0 4 0,-3 3 1 0,6 2 0 16,-3 1 0-16,0 0-4 0,0 5 0 16,0-5 0-16,4 9 0 0,-1 2-18 0,4-5-4 15,0 8-1-15,0-2 0 0,0 2-20 0,0 4-4 0,0 8-1 0,4-3 0 16,-4 9 21-16,0-5 4 0,0 5 1 16,0-3 0-16,0 9-24 0,-3 0-5 0,3 12-1 0,-4-1 0 15,1-8-8 1,-1 0 8-16,1 3-8 0,0-9 8 0,-1 3-8 0,-3-9 0 0,4-3 9 0,-4 6-9 15,3-2 0-15,-3-4 9 0,0-6-9 0,0-2 0 16,0-13 10-16,0-2-10 0,4 3 8 0,-4-7-8 16,0-11 0-16,0 0-19 0,0 6 3 0,0-6 1 15,0 0-46-15,0 0-10 16,0 0-1-16</inkml:trace>
  <inkml:trace contextRef="#ctx0" brushRef="#br0" timeOffset="11227.24">10830 6844 1351 0,'0'0'28'0,"0"0"8"0,0 0-36 0,0 0 0 0,0 0 0 0,0 0 0 0,0 0 55 0,0-3 4 16,0 3 1-16,0 0 0 0,0 0 16 0,0 0 3 15,0 0 1-15,4-6 0 0,3 6-40 0,3 0-8 0,1 3-2 0,3-3 0 16,0-3-21-16,0 0-9 16,4 3 8-16,0 3-8 0,3-3 0 0,-4 3 0 0,5 0 8 15,-1-3-8-15,3 0-10 0,-6 0-4 0,3 11-1 16,0-11 0 0,1 6-119-16,-5-6-24 0,-3 0-5 0,0 0-1 0</inkml:trace>
  <inkml:trace contextRef="#ctx0" brushRef="#br0" timeOffset="11631.83">11222 6932 1267 0,'0'0'28'0,"0"0"5"0,0 0 2 0,-4 12 1 0,4-7-36 0,0 1 0 0,0 3 0 0,0 3 0 16,0-6 36-16,4 5 0 0,-1 7 0 0,1-9 0 15,3 3 7-15,-3-1 1 0,3 13 1 0,0-9 0 0,0 2-21 0,3 1-5 16,-3-6-1-16,4-3 0 15,-4 2-5-15,0 7-1 0,-3 0 0 0,-1-4 0 0,1-2 4 0,-1-6 1 16,-3-6 0-16,0 0 0 0,0 0 38 0,0 0 7 16,-3-9 2-16,-1 0 0 0,1 0 0 0,-5 4 0 15,5-7 0-15,-4 0 0 0,0-6-40 0,0 4-7 16,3 2-1-16,-3 0-1 0,4-8-24 0,-4 8-5 16,0 0-1-16,0-6 0 0,3 7 15 0,0-1 0 15,-3 3 0-15,4-3 0 0,-4 6 16 16,3-5 5-16,1 5 2 0,-1-3 0 0,8-3-23 15,-4 6 0-15,3 1 0 0,1-1-8 0,-1 0-1 16,4 0 0-16,0 0 0 0,1 6 0 0,-1-12-1 0,7 9 0 16,-4-3 0-16,4-978 0 15,0 1957-21-15,1-973-4 0,2 0-1 0,1-6 0 16,-1-6-8-16,1 6-1 0,-4 0-1 0,0 6 0 16,4-6-6-16,-4 6-2 0,0 0 0 0,-3 0 0 15,6 0-9-15,-6 6-1 0,3 0-1 0,0 0 0 16,-3-6-95-16,-1 0-18 0,15 6-4 0,-7-6-1 0</inkml:trace>
  <inkml:trace contextRef="#ctx0" brushRef="#br0" timeOffset="12115.459">11656 6976 1267 0,'-21'0'28'0,"21"0"5"0,-7 0 2 0,7 0 1 0,0 0-36 0,0 0 0 0,0 0 0 0,0 0 0 0,0 0 108 0,-4 12 16 16,4-1 2-16,4-5 1 0,-4-6-63 0,0 0-13 15,3 6-3-15,4-3 0 0,0-3-24 16,0 3-6-16,4 3-1 0,-1-3 0 0,1-6-17 0,0 3 0 16,-1 3 0-16,1-3 0 0,-1 0 0 0,4 0 0 15,-3-3 0-15,0 0 0 0,-1 0 0 0,-3 0 0 16,4 0 8-16,-4 3-8 0,-4 0 0 0,1-6 0 15,-4 6 0-15,3-6 0 0,1 0 0 0,-4 6 0 16,0 0 0-16,4-5 0 0,-4-1-10 0,0 0 1 16,3-3 0-16,-3 3 0 0,0-6 9 0,-3 7-10 0,-1-1 10 15,-3 0-10-15,3-6 10 0,1 0 0 16,-1 6 0-16,-3 0 0 16,0 1 0-16,-3 5 8 0,3 5-8 0,-4-2 8 0,0 3-8 0,1 3-15 15,3-3 4-15,-4 6 1 0,4 5 23 0,-3 1 5 16,3 3 1-16,-1 2 0 0,5-8-29 0,-4 8-6 0,0 1 0 15,0-4-1-15,3 4 78 0,4-1 16 0,4 10 3 0,-4-7 1 16,3-2-65-16,-3-1-16 0,4-11 0 0,-1 3 0 31,4 2-36-31,0-5-10 0,1-6-2 0,-1 0-1 0,3 0 27 0,4 3 6 0,0-1 0 16,1-5 1-16,-1 3 35 0,0-6 6 0,3 6 2 0,1-6 0 16,-4 0-54-16,4-6-10 15,-1 0-3-15,1-2-548 0,0 5-109 0</inkml:trace>
  <inkml:trace contextRef="#ctx0" brushRef="#br0" timeOffset="12378.003">11673 6520 1267 0,'0'0'28'0,"0"0"5"0,-3 6 2 0,3 0 1 0,0 6-36 0,3-6 0 16,-3-1 0-16,4 1 0 0,-4-6 58 0,7 12 5 15,0-6 1-15,0 6 0 0,7-3 0 0,-3 2 0 16,3 1 0-16,0 3 0 0,4-1-52 0,-1 1-12 0,-3 3 0 0,4-6 0 16,0-4 0-16,3 1 0 0,-7-3 0 0,4 9-509 31,3-9-105-31</inkml:trace>
  <inkml:trace contextRef="#ctx0" brushRef="#br0" timeOffset="12925.09">12270 6761 1314 0,'0'0'37'0,"0"0"8"0,0 0-36 0,-7 0-9 0,-4 0 0 0,0 3 0 16,4 0 53-16,-3 6 9 16,3-6 2-16,-4 3 0 0,1 0 51 0,2-6 10 0,-2 6 3 0,-1-1 0 0,1 7-52 0,-4-3-11 15,3 0-1-15,0 0-1 0,4 2-50 0,-3-5-13 16,-1 6 0-16,4 0 0 15,4 0 0-15,-4-1 0 0,3 10 0 0,-3-9 0 0,3-6 0 0,1 5 0 16,3 10 0-16,-4-15 0 0,4-6 0 0,0 0 0 16,4 6 0-16,-4 5 0 0,3 1 0 0,1-6 0 15,0 0 0-15,-1 3 0 0,4-3 0 0,0-6 0 16,0 5 0-16,0-5 0 0,4 6 0 0,-4 0 0 16,3 0 0-16,-2 0 0 0,-1-6 0 0,0 6 0 0,0-3 0 15,0 3 0 1,0-3 0-16,0 0 0 0,0 0 0 0,4 5 0 0,-4-2 0 0,0 0 0 15,3-6 0-15,-3 0 0 0,0 6 0 0,0 0 0 0,0 0 0 16,1 0 0-16,-8-6 0 0,7 3 0 0,0 8 0 0,0-5 0 16,-4 0 0-16,-3-6 0 0,4 12 0 0,-1 0 0 15,1-1 0-15,-4 1 0 0,3-3 0 0,-3 3 0 16,-3-6 0-16,3 5 0 0,0-5 0 0,-4 3 0 16,1-3 0-16,-4 3 0 0,3 0 0 0,-3 2 0 15,-3-5 0-15,-1 0 0 0,-3 0 0 0,3 0 0 16,-3-6 0-16,-4 0 0 0,4 3 0 0,0-3 0 15,0 0 0-15,4 0 0 0,-5 0 0 0,5-3 0 16,-1 3-46-16,1-6-14 16,3 6-4-16,-4 0-546 0,4-6-110 0</inkml:trace>
  <inkml:trace contextRef="#ctx0" brushRef="#br0" timeOffset="13466.976">13187 6797 948 0,'0'0'27'0,"0"0"5"0,0 0-32 0,0 0 0 0,0 0 0 0,0 0 0 16,0 0 93-16,0 0 12 0,0 0 3 0,0 0 0 0,0 0-40 0,0 0-8 15,-7 5-2-15,3 7 0 0,4 0-30 0,-3 0-7 16,-1 2-1-16,1 4 0 0,3 0 12 0,-4-4 3 15,1 4 0-15,3-6 0 0,0 5-15 0,-4 4-4 16,4-3 0-16,0-1 0 0,0-5-16 0,4 0 8 16,-4 2-8-16,0-8 0 0,3 6 0 0,-3-6 0 15,4 3 0-15,-4-9 0 16,3 6-48-16,1 0-8 0,-1 5 0 0,1 1-434 16,-4-12-86-16</inkml:trace>
  <inkml:trace contextRef="#ctx0" brushRef="#br0" timeOffset="13696.391">13187 6453 1314 0,'0'0'37'0,"0"0"8"0,0 5-36 0,3 4-9 0,-3 0 0 0,4-3 0 16,-1 6 0-16,1-6 0 0,-1-1 0 0,5 1 0 16,-8-6 0-16,7 0 0 0,0 3 0 0,0-3-373 15,0-3-77-15</inkml:trace>
  <inkml:trace contextRef="#ctx0" brushRef="#br0" timeOffset="14506.951">13515 6944 1036 0,'0'0'23'0,"0"0"5"0,0 0 0 0,0 0 1 0,0 0-29 0,0 0 0 0,0 0 0 0,0 0 0 16,0 0 108-16,0 0 16 0,-7 5 4 0,7-5 0 16,0 0-103-16,0 0-25 0,0 0 0 0,-4 6 0 15,4 3 56-15,0 3 7 0,0-12 1 0,4 6 0 16,-4 5-47-16,3 7-9 0,4-9-8 0,-3 9 12 16,3-7-12-16,-3 7 0 0,-1 0-12 0,1-4 12 15,-1 4 24-15,1-6 12 0,-1-3 2 0,-3-9 1 16,0 0-12-16,0 0-3 0,0 0 0 0,0 0 0 15,0 0 20-15,0 0 3 0,0 0 1 0,0 0 0 16,-3-9-20-16,-1 3-4 0,1-12-1 0,-1-2 0 16,4 8-23-16,-3-6 0 0,3 1-10 0,0-1 10 15,-4-3 0-15,4 10 0 0,4-1 0 0,-4-9 0 16,3 15 0-16,1-5 0 16,-1 5 0-16,1 0 0 0,-1 0 0 0,4-6 0 0,-3 6 0 15,3 3 0-15,0 3 0 0,0 3 0 0,-4 3 0 0,5 6 0 0,2-6-18 0,-3 0 3 16,4 0 1-16,-1 0 0 0,1-1 14 15,-4 1-11-15,4 9 11 0,-4-3-10 0,3-6 10 0,-3 5 0 16,4-5 0-16,-8 0 0 0,4-3-8 0,-7-3 8 16,7 3-8-16,-7-3 8 0,0 0 14 0,0 0 8 15,8 6 2-15,-8-6 0 0,0 0-38 0,0 0-7 16,0 0-2-16,0 0 0 0,0 0 23 0,0 0 0 16,0 0 0-16,0 0 0 0,0 0 0 0,0 0 0 0,0 0 0 15,0 0 0-15,3-3-8 0,-3 3 8 16,0 0-10-16,0 0 10 0,0 0 0 0,4 3 0 0,-4-3 0 15,7 0 0-15,0-3 0 0,-7 3 0 16,0 0 0-16,0 0 0 0,3 0 0 0,-3 0 0 0,7-3 0 0,-3 3 0 16,-1-6 0-16,4 6 0 0,-3-12 0 0,-1 6 0 15,5 1 8-15,-8 5-8 0,0 0 0 0,3 0 0 16,4-6 0-16,0 0 0 0,-3 6 0 0,3 0-9 16,-4 0 9-16,4 6 0 0,0-6 0 0,0 6 0 15,4-1 0-15,-4 1 0 0,4 6 0 0,-1-3 0 16,1-3 0-16,-1 6 0 0,-3-7 0 0,4 7-8 15,-4 0 8-15,4-6 0 0,-1 0 0 0,1 0 0 16,-1-3 19-16,1-3-1 0,-4 0 0 0,7-3 0 16,-3-3-7-16,-1 3-2 0,4-6 0 0,1 3 0 15,-1 6-9-15,3-6 0 0,4 0 0 0,-3 6 0 16,0-6 0-16,-1 1 0 0,-3 5 0 0,4-6 0 16,-4 3 0-16,0 3 0 0,0 3 0 0,1-3 0 15,-1-6-149-15,-4 6-35 16,4 0-8-16,-3 0-589 0</inkml:trace>
  <inkml:trace contextRef="#ctx0" brushRef="#br0" timeOffset="15197.32">14422 6970 836 0,'0'0'24'0,"0"0"4"0,0 0-28 0,0 0 0 0,0 0 0 0,0 0 0 16,0 0 108-16,0 0 16 0,0 0 4 0,0 0 0 15,0 0-27-15,0 0-5 0,3 6 0 0,1 6-1 16,-1-7-18-16,1 7-3 0,-1 0-1 0,4 3 0 16,0-4-39-16,0 13-8 0,0-6-2 0,0 8 0 15,1 3 19-15,-1 4 3 0,0-7 1 0,0-2 0 16,0-1-24-16,0 1-5 0,0-4-1 0,-4-2 0 15,-3-3-17-15,4 8 0 0,-4 7 0 0,3-7 0 16,-3-2 0-16,0-4 0 0,0-2 0 0,0 3 0 16,-3-1 32-16,3 1 2 0,0-9 1 0,0 3 0 15,-4-1-27-15,4-5-8 0,0 6 0 0,0-6 0 16,-3 0 0-16,-1 6 0 0,4-4 0 0,0-8 0 16,0 0 0-16,0 6 0 0,0-6 0 0,0 12 0 15,-3-6-28-15,3-6-5 0,0 0-2 0,0 0 0 16,0 0 56-16,0 0 11 0,-4-6 3 0,4 0 0 0,-3-6-20 0,-1 1-4 15,4 2-1-15,-3-3 0 0,-1-6-10 0,4-11 0 16,0 2 0-16,0-2 0 16,-3-3-36-16,3-1-7 0,3 4-1 15,1-9 0-15,-1 3 36 0,-3-4 8 0,4-11 0 0,-4 6 0 0,3 3 10 16,-3 6 4-16,4 2 1 0,-1 7 0 0,1-3-24 0,-4 8-5 16,3 3-1-16,1 1 0 0,-4-1 15 0,3 0 0 15,1 10 0-15,0 2 0 0,-1-6 0 0,4 6 0 16,-3 0 0-16,-1 6 0 0,4 6 0 0,0 0 0 15,0-6 0-15,4 6 0 0,-4 0 0 0,4 6 0 16,3-1 0-16,-7 4 0 0,3-3 0 0,-3 0 0 0,4-1 0 16,-1 10 0-16,-2-4 0 0,-5 1 0 0,4-3 0 15,-3 2 0-15,-1 7 0 0,1-12 0 0,-4-3 0 0,3 14 0 16,-3 1 0-16,-3 2 12 0,-1-8-3 0,1 2 0 16,-4 4-9-16,-4-12-12 0,4 11 2 0,-4-11 1 15,-3 3 9-15,4-4 0 0,-4 1 0 16,-4-6 0-16,4-6 0 0,3 0 0 0,1-6 0 15,-8 0 0-15,4 0-10 0,0-5 0 0,0-4 0 0,-4 3 0 16,4 0-35 0,0-5-7-16,0-1-2 0,3 3 0 0,1-2-110 15,2 5-23-15,5 0-4 0,-1 0-1 0</inkml:trace>
  <inkml:trace contextRef="#ctx0" brushRef="#br0" timeOffset="15746.106">15004 7043 1074 0,'0'-5'30'0,"-4"-1"8"0,1-3-30 0,-1 3-8 0,4 6 0 0,-7-6 0 16,0 0 104-16,3 0 19 15,-3 6 4-15,0-6 1 0,0 6-27 0,0 6-5 0,-3-6 0 0,3 6-1 16,-4 0-50-16,0 0-9 0,4 0-3 0,-3 0 0 16,-1 3 25-16,4-4 5 0,-3 13 1 0,2-6 0 15,-2-6-52-15,3 8-12 0,3 4 0 0,-3-6 0 16,4 3 0-16,-4 2 0 0,7 1 0 0,-4-1 0 15,4-2 11-15,0 3-1 0,0-6 0 0,4-1 0 16,3 1-10-16,-4 0-14 0,4 3 3 0,4 2 1 16,-1-11 10-16,1 6 0 0,0-6 0 0,3 5 0 15,3-2 0-15,-3-3 9 0,1-6-1 0,-1 0-8 16,-4 0 0-16,1 0 0 0,-1-6-10 0,5 0 10 16,-5-5 0-16,-3 2 0 0,4-3 0 0,-8 0 0 15,4 1 0-15,-3-4 0 0,-1 3 0 0,-3 0 0 0,0-5 0 16,0-1 0-16,-3-3 0 0,-4 4 0 0,3 5 0 15,-3-9 0-15,4 10 0 0,-1-1 0 16,4 0-59-16,-3 0-4 0,-4 4-1 16,0 2 0-16,0 0 52 0,-4 0 12 0,0 6 0 0,1 0 0 0,-1 6 16 0,4 0 5 15,4 3 2-15,-4 8 0 0,-1 1-23 0,5-1-15 16,-1 4 3-16,1 3 0 16,3-4 0-16,-4 4 0 0,8-7 0 0,-4 1 0 15,3-3-92-15,1 2-19 0,-1-5-3 0,5-6-1 0</inkml:trace>
  <inkml:trace contextRef="#ctx0" brushRef="#br0" timeOffset="16140.317">15212 7129 1267 0,'0'0'28'0,"0"0"5"0,0 0 2 0,0 6 1 0,-4-1-36 0,4 7 0 16,4-3 0-16,-4 3 0 0,3 0 86 0,-3 2 10 0,0 1 3 0,4 0 0 16,-4 2-28-16,3-5-6 0,1 0-1 0,-1 3 0 15,1 2-39-15,-1-11-8 0,1 6-1 0,0-3-1 16,-4 2-4-16,0-11-1 0,0 0 0 0,0 0 0 16,0 0 41-16,0 0 8 0,-4-3 1 15,-7-5 1-15,4-1-13 0,0 3-4 0,0-6 0 0,0-5 0 16,0-1-18-16,0 3-4 0,0-2-1 0,3-1 0 15,-3-9-8-15,4 4-1 0,-4 17-1 0,0-3 0 16,7-5-11-16,-4 5 8 0,1 3-8 0,3-6 8 16,-4 6-8-16,4 0 0 0,0 6-10 0,0 0 10 0,7-8-17 15,0 2 2-15,-3 0 1 0,3 0 0 0,0 0-6 0,0 0-2 16,0 0 0-16,0 0 0 0,4 0 2 0,-1 6 1 16,-3-5 0-16,4-1 0 15,3 3-5-15,0 0-2 0,0 0 0 0,0 3 0 16,1 0-27-16,-1 0-6 0,3 3-1 0,-3 0-538 15,4 0-108-15</inkml:trace>
  <inkml:trace contextRef="#ctx0" brushRef="#br0" timeOffset="16625.068">15565 6291 533 0,'0'0'15'0,"0"0"4"0,0 0-19 0,0 0 0 0,0 0 0 0,-7 6 0 0,7-6 101 0,0 0 17 16,0 0 3-16,0 12 1 0,-4-7-13 0,4 7-2 16,0-9-1-16,0 6 0 0,0-9-27 0,0 15-6 15,-4-10-1-15,4 7 0 0,0 6-12 0,0-3-4 16,0-4 0-16,0 7 0 0,4 6-29 0,0 2-7 16,-1-3 0-16,1 1-1 0,-1 8 11 0,4 7 2 15,0-4 1-15,4 3 0 16,-4 3-11-16,3 3-2 0,5 0-1 0,-5-2 0 0,1 2-19 0,-4 0 8 15,0 0-8-15,-4-3 0 0,4 3 11 0,0 0-11 16,-7-9 10-16,4 4-10 0,-4-7 11 0,0 3-11 16,-4-8 12-16,1 2-12 0,-1-5 13 0,4 2-4 15,-3-14-1-15,-1 0 0 0,4-4 0 0,0 1 0 0,0-9 0 16,0 0 0-16,0 0-8 0,0 0-12 0,-7-3 2 0,4-3 1 31,-1-2-84-31,1-4-17 0,3 6-3 0,-4-6-449 16,1-2-90-16</inkml:trace>
  <inkml:trace contextRef="#ctx0" brushRef="#br0" timeOffset="16887.158">15469 6905 1074 0,'0'0'30'0,"0"15"8"0,0-9-30 0,4 6-8 0,-4 2 0 0,0-5 0 0,0-9 104 15,0 0 19-15,0 0 4 0,7 3 1 0,3 3-52 0,1 0-9 16,0-6-3-16,-1 6 0 0,4-6-2 0,0 6-1 16,4-1 0-16,0 1 0 0,3-6-30 0,-3 0-7 15,3 12 0-15,-4-12-1 0,4 0-14 0,1-6-9 16,-5 0 12-16,4 6-12 16,1-6-14-16,-5 6-10 0,4-5-1 0,-3-1-1 15,3 0-30-15,-3 6-7 0,0-9-1 0,-4 6 0 16,-4 3-153-16,4-3-31 0,-3 3-7 0,-1 0-1 15</inkml:trace>
  <inkml:trace contextRef="#ctx0" brushRef="#br0" timeOffset="17314.02">16044 6952 1267 0,'0'0'28'0,"0"0"5"0,0 0 2 0,0 0 1 0,-7 0-36 15,0 3 0-15,0-3 0 0,0 6 0 0,0-6 51 0,0 3 3 16,-4 0 1-16,1 6 0 0,-1-9-6 0,1 6-1 15,-1 5 0-15,-3-5 0 0,3 9-18 0,1-3-4 0,-1 5-1 0,1-5 0 16,3 6-25-16,0 0 0 0,3 2 0 0,-3 4 0 16,7-7 37-16,-4 4 3 0,4-4 0 0,0-2 0 15,4-3-24-15,-1 6-4 0,5-7 0 0,-1 1-1 16,0-3 1-16,-4-3 1 0,-3-6 0 0,0 0 0 16,11 3-13-16,-11-3 0 0,14 0 0 0,-4-6 0 15,1 0 40-15,-4 3 6 0,4 0 1 0,-4-9 0 16,0-5-24-16,-4-1-5 0,1 6-1 0,-1-8 0 15,4 2-17-15,-3 0 0 0,-1 4 0 0,-3 2 0 16,0 0 0-16,0 0 0 0,4 7 0 0,-4-1 0 0,0 0-10 16,0 3-6-16,0 3 0 0,0 0-1 15,0 0-24-15,0 0-5 0,4 9-1 16,-1 2 0-16,1 7 47 0,-1-6 21 0,-3 0-1 0,0 8-1 0,4-2-31 16,-4-1-5-16,3 4-2 0,-3-3 0 15,4-1 67-15,-1-2 12 0,1-3 4 0,-1 0 0 0,1 5-52 0,-1-5-12 16,1 0 0-16,-1 2 0 0,-3-14 0 0,7 6 0 15,-3 0 0-15,0 0 0 0,-4-6 0 0,0 0 0 16,0 0 0-16,0 0 0 16,10 0-100-16,1-6-22 0,-4 0-5 0,0-3-717 0</inkml:trace>
  <inkml:trace contextRef="#ctx0" brushRef="#br0" timeOffset="17742.121">16238 7085 1074 0,'0'0'30'0,"-3"6"8"0,3 8-30 0,0-8-8 0,0 6 0 0,0-6 0 16,0 5 52-16,0 10 10 0,-4-3 2 0,4-1 0 16,4-2 31-16,-4-3 6 0,0 5 2 0,3 1 0 15,1-9-44-15,-4 9-9 0,3-1-2 0,-3 1 0 16,0-12-8-16,0 0-1 0,0-6-1 0,0 0 0 15,0 0 2-15,0 0 0 0,0 0 0 0,0 0 0 16,0 0 19-16,-3-6 4 0,3 0 1 0,-4-6 0 0,4-6-36 16,0 1-6-16,0 2-2 0,0-8 0 0,0 2-20 15,0 3 0-15,7 1 0 0,-3 5 0 0,-1-6 0 16,1 4 12-16,0 2-2 0,3 0-1 0,-4-6-9 0,4 7-12 16,-3 2 2-16,-1 3 1 0,4 0-1 0,-3-6 0 15,3 6 0-15,-4 1 0 0,-3 5 10 0,0 0 0 16,11 0 0-16,-11 0 0 15,11 5-38-15,-1-5-6 0,1 6 0 0,-11-6-1 16,10 6 36-16,1 0 9 0,-1 0 0 0,1 3 0 0,-4 0 0 0,4-1 0 16,-4 10 0-16,0 0 0 0,0-7-17 0,0 10-2 15,0-3 0-15,0 2 0 16,0-8-21-16,-3 6-4 0,-1-1 0 0,1-2-1 0,-4-3 27 0,3 0 6 16,-3-1 0-16,0-5 1 15,0-6-124-15,0 0-25 0,0 0-4 0,0 0-2 0</inkml:trace>
  <inkml:trace contextRef="#ctx0" brushRef="#br0" timeOffset="18177.053">16595 6270 1220 0,'0'0'27'0,"0"0"5"16,0 0 2-16,0 0 0 0,0 0-34 0,0 0 0 0,0 0 0 0,0 0 0 0,0 0 58 0,0 0 5 15,0 0 1-15,0 0 0 0,0 0 25 16,0 0 6-16,0 0 1 0,0 0 0 0,0 9-58 0,0-3-11 16,-4 0-3-16,4 6 0 0,4-1 13 0,-1 1 3 15,1 0 0-15,-1 8 0 16,1-8-17-16,-1 6-3 0,4 8-1 0,0 10 0 0,-3-10-19 15,-1 9 0-15,1 4 0 0,0-10 0 0,3 9 13 0,0-5-4 16,-4 2-1-16,4-3 0 0,-3 3-8 16,-1 4 8-16,-3-7-8 0,4 3 8 0,-1-5 4 0,1 2 1 15,-4 3 0-15,3 3 0 0,-3-8-13 0,0 2-10 16,0 1 2-16,0 2 0 0,4-3 8 0,-1-2 11 0,1 2-3 16,-4-3 0-16,3-5-8 0,1 2 0 0,-4-8-10 15,4 0 10-15,-1 2-16 0,1-2 4 0,-4-4 0 0,0-2 0 31,0 0-28-31,3-6-6 0,-3 0-1 0,0-6 0 16,4 0-13-16,-4-6-4 0,3 6 0 0,1 0 0 16,-4-6-51-16,0 0-10 0,0 3-3 0,0-3 0 0</inkml:trace>
  <inkml:trace contextRef="#ctx0" brushRef="#br0" timeOffset="18595.125">16334 6735 1497 0,'0'0'32'0,"0"0"8"0,0 0 0 0,0 0 4 0,0 0-36 0,0 0-8 16,0 0 0-16,0 0 0 0,0 0 55 0,3-6 9 0,4-3 1 15,0 6 1-15,0 3-16 0,4 0-3 0,-1-6-1 0,5 6 0 16,-1-3-24-16,3 3-5 0,-3 0-1 0,4 3 0 16,0-3-16-16,3 3 0 15,-3 0 0-15,3-3 0 0,0 3 0 0,-3 6 0 0,-1-9 0 16,-3 0 0-16,4 6 8 0,-8-6-8 15,5 6 9-15,-1-6-9 0,0 6 0 0,-4-1-20 0,1-5 4 16,3 0 0 0,0 6-28-16,4 0-6 0,-1-3-1 0,-2 6 0 15,-1-6-22-15,3 0-5 0,-3 6-1 0,4 2 0 16,-7-5-13-16,3 0-4 0,3-6 0 0,-6 12 0 0</inkml:trace>
  <inkml:trace contextRef="#ctx0" brushRef="#br0" timeOffset="151540.734">17738 7370 115 0,'0'0'0'0,"0"0"0"0,0 0 0 0,0 0 10 0,0 0-10 0,-4 6 0 16,-3 8 0-16,0-5 0 0,3 0 0 0</inkml:trace>
  <inkml:trace contextRef="#ctx0" brushRef="#br0" timeOffset="152558.523">17702 7393 358 0,'0'0'10'0,"0"0"2"0,0 0-12 0,0 0 0 0,4-3 0 0,-1 0 0 15,1 0 58-15,-1-5 9 0,1 8 1 16,3-6 1-16,0 12-9 0,0-6-1 15,0 0-1-15,0 0 0 0,-3 6-23 0,-4-6-5 0,0 0-1 0,3 0 0 16,4 0-17-16,-3 2-3 16,3-2-1-16,-3 3 0 0,-4-3 16 0,3 3 4 15,1 0 0-15,-1 3 0 0,1-3-44 0,-4-3-8 16,3 6-1-16,-3-6-1 0,0 0 42 0,4 0 8 0,3 0 1 0,-4 6 1 16,1-6-26-16,-4 0 0 0,0 0 0 0,7 6 0 15,-7-6 0-15,3-6 0 16,-3 0 0-16,4-3 0 0,-4 0 56 0,0 1 7 0,0 2 1 0,0-6 0 15,-4 0-1-15,4 6 0 0,-3-11 0 0,3 8 0 16,0 3-50-16,-4 0-13 0,4-6 0 0,-3 1 0 16,3 11 56-16,-7 0 7 0,3-9 1 0,-3 6 0 15,0 0-52-15,0 3-12 0,0 6 0 0,-4-6 0 0,4-6 0 0,-3 3 0 16,-1 3 0-16,1 0 0 0,3 3 0 0,-4-3 0 16,0 3 0-16,1-3 0 0,-1 3 0 0,4-3-15 15,4 3 5-15,-4 3 1 0,0 5 9 0,3-5 0 16,-3 6-9-16,3 0 9 0,-3-1 0 0,4-2 0 15,-4-3-9-15,0 12 9 0,0-4 0 0,3 4 0 16,-3 0-8-16,4-1 8 0,-4 1 0 0,3-3 11 16,0 8-2-16,1-11 0 0,-1-3 10 0,4 8 1 15,0-5 1-15,0 6 0 0,0-12 7 0,0 6 2 16,4-1 0-16,-1-2 0 0,5-3-10 0,-5 0-1 16,4 6-1-16,0-7 0 0,0-2-4 0,0 3-1 0,-7-6 0 0,7 3 0 15,4 3 0-15,-4-6 0 16,-4-6 0-16,8 3 0 0,-4 0-1 0,7-3 0 15,0-5 0-15,-3-7 0 0,-1 3-3 0,1-2-1 0,-4-1 0 0,0-2 0 16,-3 5-8-16,-1 0 8 0,1-3-8 0,-1-2 8 16,-3-4-8-16,0-5 0 0,-3 11 0 0,-1-2-11 15,-3-4 11-15,4-2 0 0,-4 8 0 0,3-8 0 16,-3 2 0-16,3 1 0 0,-3 5 0 0,4 3 0 16,-4-2 0-16,7 5-8 0,-4 6 8 0,4 0 0 15,0 6 0-15,0 0 0 0,-3-3 0 0,3 3-8 16,0 0-25-16,0 0-5 0,0 0-1 0,0 15 0 15,7 8 39-15,-4-5 0 0,1 3 0 0,3-4 0 16,4 1 0-16,-1 3 0 0,1 8 0 0,-1 3 0 16,1-2 0-16,-1 8 0 0,1-9 0 0,-4 9 0 0,0-2 0 15,0-10 0-15,-7-14 0 0,4 0 0 0,-1 8 0 16,-3 4 0-16,0 2 0 0,0 4 0 0,-3-7 0 16,-1 15 0-16,1-2 0 0,-1 2 0 0,-3-6 0 15,4 9 0-15,-4-2 0 0,3 2 0 0,-3 3 0 16,3-6 0-16,1 0 0 0,-1 3 0 0,1-2 0 0,3 2 0 15,0-3 0-15,-4-3 0 0,1 4 0 0,3-7 0 16,0 6 0-16,0 3 0 0,0-11 0 0,3 8 0 16,-3-9 0-16,4 4 0 0,-4-4 0 0,0-2 0 15,3-4 0-15,-3-5 0 0,0 2 0 0,0-8 0 16,0-6 0-16,0 0 0 0,0-6 24 0,0 0 12 16,0 0 2-16,0 0 1 0,0 0-25 0,0-6-5 0,-3 0-1 15,-1-6 0-15,4-8 4 0,-3 5 0 0,-1 0 0 16,1-8 0-16,3-1-12 0,-4-2 10 0,1 2-10 0,3-2 10 15,-4 2-10-15,4-2 0 0,-3 2 0 0,-1-5 0 16,4 2 0-16,0-2 0 0,0 3 0 0,0 2 0 16,0-2-11-16,0 2 11 0,0-2-8 0,4 2 8 15,-1 1 0-15,-3-1 0 0,4 3 0 0,-1-2 0 16,1-3 0-16,3 8 0 0,0-6-8 0,0 4 8 16,0 2 0-16,0 1 0 0,4-1 0 0,3 3 0 15,3 3-8-15,1 1 8 0,0-7-8 0,-1 12 8 16,1-3 0-16,0 3 16 0,-1 6-3 0,1-5 0 15,-1-1-41-15,-2 6-9 16,-1 0-2-16,3 0 0 0,-3-6-12 0,1 6-2 0,-1 6-1 16,-4-6 0-16,1 0-117 0,-4 6-23 0,3-6-5 15,-2 0-1-15</inkml:trace>
  <inkml:trace contextRef="#ctx0" brushRef="#br0" timeOffset="153078.241">18175 7173 1062 0,'0'0'23'0,"0"0"5"0,0 0 0 0,0 0 3 0,0 0-31 0,0 0 0 0,0 0 0 0,0 0 0 16,0 6 48-16,4 0 4 0,-4-1 1 0,0 4 0 16,0 3-10-16,0 6-3 0,3-1 0 0,-3-2 0 15,0 3-4-15,4-1-2 0,-4 1 0 0,0 0 0 16,3 2 0-16,-3 4 0 0,4-7 0 0,-4 4 0 15,3-3-8-15,1-1-2 0,-1-2 0 0,1 2 0 16,3 1 21-16,0-9 4 0,0 0 1 0,4 5 0 16,-1-2-29-16,1 0-5 0,-1 0-2 0,1-3 0 15,0-4 20-15,-1 1 4 0,1-6 1 0,-4 0 0 16,3-8-19-16,1 2-3 0,0 0-1 0,-4 0 0 16,0 0-5-16,-4 0-2 0,4-6 0 0,-3-5 0 15,-1 2-9-15,1-3 0 0,-4-5 0 0,3 5 0 16,1-2 0-16,-4-4 0 0,3 4 0 0,-3-4 0 0,4-5-17 0,-4 8-6 15,0-2-1-15,-4 2 0 16,1 3-28-16,-1-5-5 0,4-10-2 0,-3 10 0 16,-1 5-40-16,1-2-8 0,-4 8-1 0,0-6-1 15,0 4 36-15,3 5 7 0,1 0 2 0,-1 3-538 0</inkml:trace>
  <inkml:trace contextRef="#ctx0" brushRef="#br0" timeOffset="153692.947">18658 7370 1048 0,'0'14'29'0,"0"-14"8"0,0 0-29 0,0 0-8 0,0 0 0 0,0 0 0 15,0 0 52-15,0 6 8 0,0 0 3 0,0-6 0 0,0 0-2 16,0 12 0-16,4-6 0 0,-4 0 0 0,0-6-40 0,0 0-8 16,3 6-1-16,-3-6-1 0,4 6 41 0,0-1 9 15,-1-5 2-15,1 6 0 0,-1-6-50 0,4 6-13 16,-3-3 0-16,3 0 0 0,-4-3 0 0,4 0 0 15,0 0 0-15,-3 0 0 0,3-3 56 0,-4 0 7 16,5 0 1-16,-5 0 0 0,1-3-64 0,3 6 0 16,0-11 0-16,-4 5-10 0,4 0 10 0,-3 0 8 15,-1-3-8-15,1-3 11 0,-1 1-11 0,1-7 0 16,-1 12 0-16,1 0 0 0,0-8 0 16,-1 2 0-16,1 6 0 0,-4-6 0 0,0 0 0 0,3 1-14 15,-3 5 3-15,0-3 1 0,0 3 10 0,0-6-13 16,-3 6 5-16,-1 1 8 0,1-1-14 0,3 6 5 15,0 0 1-15,-8 0 0 0,1 0-12 0,0 6-1 0,-3-6-1 16,-1 11 0-16,1-11 5 0,-1 12 1 0,-3-6 0 16,3 3 0-16,1 3 16 0,-1 5 17 0,1-5-3 0,-1 3-1 15,0 2-13-15,1-5 0 0,-1 6 8 0,4-4-8 16,4 4 0-16,-4-6 0 0,3 0 0 0,1 2 0 16,3-2 21-16,0 0-1 0,3-1-1 0,1 1 0 15,3-6 1-15,0 3 0 0,0 9 0 0,3-7 0 16,1 1-20-16,3 0 8 0,0-6-8 0,0 6 0 15,0-4 9-15,4-2-9 0,0-6 0 0,-1 6 9 16,-3-6-9-16,1 6 0 0,-1 6 0 0,3-6 8 16,-3-6-38-16,4 0-8 15,0 0-2-15,-4 0-515 0,3-12-103 0</inkml:trace>
  <inkml:trace contextRef="#ctx0" brushRef="#br0" timeOffset="154316.659">19678 6673 851 0,'0'0'36'0,"0"0"-36"15,0 0 0-15,0 0 0 0,0 12 109 0,3-6 15 16,1 3 4-16,0 2 0 0,-1 7-40 0,-3 0-7 16,4-1-1-16,-1 10-1 0,1-10-15 0,-1 16-4 15,1 8 0-15,-4-3 0 0,3-9-60 0,1 10 0 16,-4-1-14-16,3 12 2 0,1 3 35 0,-4-3 6 16,0 0 2-16,0-9 0 0,-4-3-19 0,4 0-3 15,-3-8-1-15,-4 2 0 0,3-8 14 0,1-4 2 16,-1 4 1-16,-3-7 0 0,0 1 16 0,0 2 3 15,0-2 1-15,0 0 0 16,0-1-36-16,0 4-9 0,-4-3 0 0,4-10 0 0,0 1-13 16,0-3-5-16,7-6-1 0,-7-3 0 15,0 3-108-15,7 0-21 0,-7 0-5 0,7 0-1 0</inkml:trace>
  <inkml:trace contextRef="#ctx0" brushRef="#br0" timeOffset="154697.194">19932 6697 914 0,'0'0'20'0,"0"3"4"0,0 5 0 0,-4 1 3 15,1 9-27-15,-1-6 0 0,1 8 0 0,3 4 0 0,-4-7 84 0,1 1 11 0,3 0 2 16,-4 8 1-16,1 0-12 0,-1-2-2 0,4-12-1 0,0 0 0 15,0-7-44-15,0 13-9 0,0 3-2 0,0-10 0 16,0-11-11-16,0 0-2 0,0 0-1 0,0 0 0 31,0 0-128-31,4 6-26 0,3 0-4 0,-7-6-2 0</inkml:trace>
  <inkml:trace contextRef="#ctx0" brushRef="#br0" timeOffset="155293.146">20542 7138 1090 0,'0'0'24'0,"-7"-3"4"0,4 3 2 0,-4 0 2 0,0-6-32 0,-4 12 0 16,0-6 0-16,-3 3 0 0,4 2 0 0,-1 7-18 15,-3 0 2-15,3 0 1 0,-3-1 63 0,0 7 13 16,4 3 3-16,-4 2 0 0,3-8-52 0,0 8-12 15,1 1 0-15,3-1 0 0,-4-2 54 0,8-3 8 0,-1 2 2 16,1-2 0-16,3 0-52 0,0-4-12 0,0 4 0 0,0 5 0 16,3-11 54-16,1-3 8 0,-1 9 2 0,4-7 0 15,0-5-52-15,4 0-12 0,-1 0 0 16,1 0 0-16,3 0 37 0,-3-6 5 0,-1 0 1 0,4 0 0 16,-3-6-27-16,0 0-4 0,-4 0-2 0,3-6 0 15,-3-5-10-15,-3 5 8 0,3 3-8 0,-4-9 8 16,1 1-17-16,-1 2-4 0,1 3-1 0,-1-5 0 15,1 5-23-15,-1-3-5 16,-3 6-1-16,4 1 0 0,-4-4 53 0,0 0 10 0,0 12 3 0,0 0 0 16,0 0-23-16,0 0 0 0,-7 0 0 0,7 0-12 15,0 0 1-15,0 0 0 0,0 6 0 0,0 0 0 16,0 0 11-16,0 0 0 0,0 2 0 0,0 1 0 16,3 0 0-16,-3 3-13 0,4 0 5 0,-4 5 8 15,7-8 17-15,-3 0 11 0,3 6 3 0,-4-4 0 16,4 1-19-16,4-6-3 15,-4 3-1-15,3 6 0 0,1-7-8 0,0 4 0 0,-4-6 0 0,3 6 8 16,4-3-39-16,-3-4-8 0,3-2-1 16,-3-3-753-16</inkml:trace>
  <inkml:trace contextRef="#ctx0" brushRef="#br0" timeOffset="156326.232">20849 7223 846 0,'0'0'18'0,"0"0"4"0,0 0 1 0,0 0 1 0,0-9-24 0,4 3 0 16,-4 0 0-16,0 6 0 0,0 0 66 0,0 0 8 16,3-3 2-16,-3 3 0 0,0 0-28 0,0 0-6 15,0 0-1-15,0 0 0 16,7 3 4-16,-3 3 1 0,3 3 0 0,-4 3 0 15,1-1-10-15,-1 7-3 0,-3-6 0 0,4 3 0 0,0 2-33 0,-4 1-17 16,0 2 1-16,0-2 1 0,3 0 39 0,-3-1 7 16,0-2 1-16,0-3 1 0,-3 11-19 0,-1-14-4 0,4 0-1 15,-4 0 0 1,4 2 11-16,0-5 1 0,0 0 1 0,0-6 0 0,0 0 15 0,0 0 3 0,0 0 1 0,-3-6 0 16,3 6-15-16,0-6-3 0,0-5-1 0,0 2 0 15,0 3-22-15,0-3 9 0,0 0-9 0,3-2 0 16,-3 11 0-16,4-6 0 0,-4-6 0 0,4-3 0 15,-1 4 0-15,1-1 0 16,-1 0 0-16,-3 6 0 0,0 6 0 0,0 0 0 0,4-6 0 0,-1-3 0 16,4 1 0-16,-7 8 0 15,0 0-9-15,0 0 9 0,0 0-8 0,0 0 8 16,0 0-8-16,0 0 8 0,0 0 0 0,0 0-10 0,7 0 10 0,0 3 0 16,-7-3 0-16,7 8 0 15,-7-8 0-15,0 0 0 0,0 0 0 0,7 6 0 0,0 0 0 0,-3 6 0 16,0-6 0-16,-4 0 8 0,0-6-8 0,0 0 9 15,0 0-9-15,0 0 0 0,3 11 9 0,1-5-9 16,-1 0 0-16,-3-6 0 0,4 9 0 0,-4-9 8 16,0 0-8-16,3 12-8 0,1 5 8 0,-1-8-12 0,1-12-4 0,-4 3 0 15,7 3-1-15,-4 0 0 16,-3-3-19-16,0 0-4 0,4 0-1 0,-4 0 0 0,3 9 33 16,1-3 8-16,-4-6 0 0,3 0 0 0,1-9 0 15,-4 6 0-15,3 0 0 0,-3 0 0 0,4 3 24 0,-4 0 8 16,0-3 0-16,0 3 1 0,0-6-21 0,0 6-4 15,0 0 0-15,0 0-8 0,4 0 0 0,-4 0 0 16,0 15 0-16,3-3 0 16,1 0 0-16,-4-12 0 0,0 0 0 0,3-6 0 0,4-3 0 0,-3 3 0 15,3 0 0-15,0 0 0 0,0 6 0 0,0 0 0 0,0 9-8 16,0-6 8-16,-3-9 0 0,3 0 0 16,0 0 0-16,-4 1 0 0,4 10 0 0,0-5 0 15,-3 0 0-15,3 6 0 0,-4-6 0 0,1 6 0 16,3 9 0-16,-3-9-9 0,-1-9 9 0,4 0 0 0,-3 3 0 0,-1 3 0 31,4-3-24-31,-3 3-8 0,3 3-3 0,0-1 0 0,0-5 35 0,0 0 0 0,0 0 0 16,0-5 0-16,4-1 0 0,-4 6 0 0,3-6 0 0,1 3-519 15,3-3-97-15</inkml:trace>
  <inkml:trace contextRef="#ctx0" brushRef="#br0" timeOffset="156935.783">21375 6647 946 0,'-4'5'20'0,"1"4"5"0,-1-3 1 0,-3 6 2 0,4 0-28 0,-1-3 0 15,1 2 0-15,-1 13 0 0,4-7 66 0,-3-2 8 16,-1 0 2-16,4 0 0 0,4 2 22 0,-1-2 5 15,-3 0 1-15,4 11 0 0,-1 3-32 0,1 4-5 16,-1-13-2-16,4 4 0 0,-3-7-25 0,3 7-6 16,0 2-1-16,0 4 0 0,0-4-8 0,0-2-1 15,0 5-1-15,-3-2 0 0,-1-1-12 0,4 4-3 16,-3-7 0-16,-1 4 0 16,1 8-28-16,-1-3-7 0,1 0-1 0,3-8 0 15,-4-12 50-15,1-6 10 0,-8 5 1 0,4-2 1 0,4 0-22 0,-4-3-12 16,0-3 12-16,3 0-12 0,-3-3 13 0,0 3-4 0,4 3-1 0,-4-1 0 15,0-5-8-15,0 0 0 16,0 0 0-16,4-5 8 0,-4-1 1 0,0 6 0 0,0 6 0 0,3-12 0 16,-3-12-9-16,0-2 0 0,0 2 0 15,0-3 0-15,0 4 0 0,0-1 0 0,0 6-12 0,4-5 12 16,-4 2-15-16,0 3 5 0,3-5 1 0,-3 5 0 16,4 3 9-16,3 3-10 0,-4-6 10 0,1 6-10 15,-1 1 10-15,1-7-10 0,-1 12 10 0,4-6-10 16,0 6-19-16,0 0-4 15,1 0-1-15,-1 6 0 0,0 0 34 0,3 0 0 16,1 5 0-16,-4 1 0 0,3-6 0 0,1 3 0 0,-4 3 0 0,4-1 0 16,-4-5 0-16,0 0 0 0,0 6 0 15,0-3 0-15,-4 8 0 0,1 1 0 0,0 11 0 0,-4-2 0 16,0-4 0-16,-4-11 0 0,4-6 0 0,-7 9 0 0,3-4 0 16,-3 7 0-16,-3-3 0 0,3 8 0 0,0-5 0 0,0 0 0 15,-4-4 0-15,4 4 0 16,-4-6 0-16,4-7 0 0,0 1 0 0,7-6 0 0,0 0 0 0,-10 3 0 15,3 0 0-15,0-3 0 0,-1-6 0 0,1 0 0 16,0-11 0-16,0 5 0 16,4 0-58-16,-4 1-5 0,0-4-1 0,3 3-477 15,-3 0-96-15</inkml:trace>
  <inkml:trace contextRef="#ctx0" brushRef="#br0" timeOffset="157590.747">22080 7346 740 0,'0'0'15'0,"0"0"5"0,0 0-20 15,-3 0 0-15,3 0 0 0,-11 6 0 0,1-6 90 0,3 0 14 16,-4 0 4-16,0 0 0 0,1 0-17 0,-1 0-3 16,1 6-1-16,-1-12 0 0,-7 6-11 0,4-6-3 15,4 12 0-15,-4-6 0 0,0 0-24 0,3 0-5 16,0 0 0-16,4 0-1 0,0 6-27 0,0-6-6 0,0 6-1 0,4 6 0 16,-1-968-9-16,4 1956 0 0,0-983 0 0,0 1-11 15,0-3 11-15,4-4 0 0,-4-11-9 16,7 6 9-16,0 6 0 0,0-3 0 0,3 9 0 15,-3-7 0-15,1 1 0 0,2 0 0 0,-3 0 0 16,4-6 0-16,-4-1 0 0,0-2 8 0,0 3 0 16,3-6 0-16,-2-6 6 0,-1 0 1 0,-4-2 0 15,4-4 0-15,-3 0 1 0,3 0 1 0,-4-8 0 0,4 11 0 16,-7 9-9-16,0 0-8 0,0 0 9 0,0 0-9 16,0 0 0-16,0 0 0 0,4-3 0 0,-4 3 0 15,0 0 0-15,0 0 0 0,0 0 0 0,0 0 0 16,0 0-16-16,0 0 4 0,3-6 1 0,1 0 0 15,-4 6 11-15,0 6-13 0,3 3 5 0,-3 3 8 16,4-1 0-16,-4 1 0 0,3 6 0 0,1 0 0 16,0 2 0-16,-1-2 0 0,1-12 0 0,-1-1 0 15,4-2 0-15,0 3 0 0,0-6 0 0,0 0 0 16,0 0 0-16,-7 0 0 0,7 3 11 0,1-3-868 16</inkml:trace>
  <inkml:trace contextRef="#ctx0" brushRef="#br0" timeOffset="158147.769">22497 7314 975 0,'0'0'21'0,"0"0"5"0,-4-6 1 0,4 6 1 0,0 0-28 0,0 0 0 0,-7-6 0 0,7 6 0 15,0 0 105-15,-11-6 16 0,4 0 3 0,7 6 1 16,-10 6-33-16,-1-6-6 0,1-6-2 0,-1 6 0 16,1 6-28-16,2 0-7 0,-2 0-1 0,-1-6 0 15,1 0-4-15,-1 6-2 16,1-6 0-16,-1 9 0 0,0-3-11 0,1 5-3 0,-1-5 0 0,4 0 0 15,-3 0-28-15,2 0 0 0,1 0 0 0,0 6 0 16,0 8 0-16,4 4 0 0,-1-7 0 0,1-5 0 16,3 0 0-16,-4 2 0 0,4-2 0 0,4-6 0 0,-4 0-11 15,7-3 11-15,0 0-10 0,0 0 10 16,0-3 0-16,-4 0 0 0,5 0 0 0,-5 0 0 16,4 0 0-16,0 0 0 0,0 0 0 0,0 0 0 15,0 0 0-15,-3 0 0 0,3 0 0 0,-4 0 0 0,5 0 0 0,-1 0 0 16,0 0 0-16,-4 0 0 0,4 0-8 0,0 3 8 15,0-3 0-15,-3 9-9 0,-1-6 9 0,-3-3-10 16,7-9 10-16,-3 3-10 16,-4 6 10-16,4 3 0 0,-1 9-9 0,-3 2 9 0,0-8-11 0,4 6 3 15,-8 3 0-15,4-1 0 0,0 7 8 0,0-4 0 16,0-17 0-16,0 0 0 0,-3 6 0 0,-1 0 0 0,4-6 0 16,0 0 8-16,0 0-8 0,0 0 9 0,0 0-9 15,0 0 10 1,-7 6-35-16,-4-6-7 0,11 0-2 0,-10 3 0 15,-1 0-24-15,1 6-5 0,3-9-1 0,-1-6-742 0</inkml:trace>
  <inkml:trace contextRef="#ctx0" brushRef="#br0" timeOffset="158765.344">22800 7302 1335 0,'0'0'29'0,"-4"6"7"0,-6-6 0 0,3 0 2 0,0 6-30 0,-4-6-8 15,1 0 0-15,-1 6 0 0,4-6 68 0,-4 3 13 16,1 0 3-16,-1 0 0 0,4-3-32 0,-3 3-7 16,-1 2-1-16,4-2 0 0,0-6-19 0,7 3-4 15,0 0-1-15,0 0 0 0,0 0 4 0,-4 3 1 16,-3 3 0-16,4 0 0 0,3-6-37 0,0 0-7 16,-4 6-1-16,4-6-1 0,-3 6 21 0,3-6 0 15,0 0-9-15,-4 6 9 0,1 0 0 0,-1 5 0 16,1 10 0-16,3-3 0 15,-4-1-36-15,4-8-4 0,4 0-1 0,-4-3 0 0,0-6 64 0,0 0 13 0,0 0 2 16,0 0 1-16,0 0-31 0,0 0-8 0,0 0 0 0,0 0 0 16,0 0 21-16,0 0 3 0,10 9 1 0,-10-9 0 15,0 0-25-15,11 5 0 0,-4-5 0 0,-7 0 0 16,10 6 0-16,-2 0 0 16,-8-6 0-16,7 6 0 0,0 0 0 0,-7-6 0 15,3 6 0-15,-3-6 0 0,4-6 0 0,-4 6-9 0,0 0 0 0,3 6 0 16,1 3 9-16,-1 8 0 0,1-11 0 0,-4 6 0 15,0 0 0-15,0 11 11 0,0 10-3 0,0-16 0 16,0-2-8-16,0-3 0 0,0-1 0 0,-4-5 0 16,1 0 0-16,-1 0 0 0,1 0 0 0,3-6 0 15,0 0 0-15,-7 3 0 0,7-3 0 0,-11 3 0 16,4 6 0-16,0-9 0 0,7 0 0 0,-7 0 0 16,3-9 0-16,-3 3 0 0,0-3 0 0,0 6 0 15,0 3-8-15,0-6-8 0,0-17 0 0,-4-1-1 16,4 4-34-16,-3-4-6 0,3 7-2 15,0-4-725-15</inkml:trace>
  <inkml:trace contextRef="#ctx0" brushRef="#br0" timeOffset="159301.908">22959 7420 1306 0,'0'-12'28'0,"0"3"7"0,-4 0 1 0,4 3 1 0,0 6-29 0,0 0-8 0,0 0 0 0,-7-2 0 15,4-4 43-15,3 6 7 0,-7-6 2 0,7 6 0 16,-7 0-16-16,-4-6-4 0,4 6 0 0,0-6 0 15,-4 6-21-15,4 0-11 16,7 0 10-16,-7 6-10 0,7-6 0 0,-7 12 0 0,4 14 0 0,-4-2 0 16,3-7-30-16,-3-8-2 0,7-9-1 0,-4 6 0 15,1 0 33-15,-1 11 0 0,1-5 0 0,-1 3 0 16,4-6 40-16,0 5 14 0,0-2 3 0,0-6 1 0,0 6 1 16,4-6 0-16,-4 3 0 0,3-6 0 0,4-1-24 0,-7-2-5 15,0 0-1-15,7-5 0 0,1-4-3 16,-1 3-1-16,-4 0 0 0,1-6 0 15,3 0-9-15,0 10-3 0,0 4 0 0,0 4 0 0,-4-6-13 0,4 0 0 16,-7 0 0-16,0-6 0 0,4 1-10 0,-4-1-8 16,0 6-2-16,0 0 0 15,0 0-9-15,0 0-3 0,0 0 0 0,0-3 0 16,-4-9 1-16,4 6 0 0,0 6 0 0,0 0 0 0,0 0 17 0,-3 9 3 16,-1 3 1-16,4 5 0 0,0-5 10 0,0-6 9 15,0-6-1-15,4 12-8 0,-1 8 28 0,1-2-2 16,-4 0 0-16,4-10 0 0,3 7 6 0,0 0 0 0,3-3 1 15,-3-7 0-15,0 7-19 0,4-6-4 0,-4 3-1 16,0 3 0 0,4-6-38-16,-1-1-8 0,4-5-2 0,-3 0-559 0,-1 0-112 0</inkml:trace>
  <inkml:trace contextRef="#ctx0" brushRef="#br0" timeOffset="160055.986">23576 7370 1074 0,'0'0'30'0,"0"0"8"0,0 0-30 0,0 0-8 15,0 0 0-15,0 0 0 0,-7 6 104 0,7-6 19 16,-7 0 4-16,-4 0 1 0,-3 0-52 0,0 6-9 16,-3-4-3-16,-5-2 0 0,5 0-7 0,-4 0-1 15,-1 0-1-15,-2 0 0 0,6 0-42 0,0 0-13 0,1 3 8 16,3 3-8-16,0-6 0 0,-1 9 8 0,1 15-8 15,4-7 0-15,3-5 0 0,0-3 0 16,0-3 0-16,7-6 0 0,0 0 0 0,-4 11 0 16,1 7 0-16,-1-3-9 0,4 8 9 0,0 1-10 0,4-4 10 15,-1 4-10-15,4-6-4 0,-3-1-1 16,3-2 0-16,0 3 0 0,3-13 15 0,4 1-12 16,-3-6 12-16,3 0-12 0,0 0 36 0,-3-11 8 15,3 5 2-15,0-12 0 0,0-3-2 0,-3-2-1 0,-1-3 0 0,5 8 0 16,-1 6-4-16,-4-11-1 0,1-10 0 0,-1-8 0 15,4 15-10-15,-3-1-1 0,0-2-1 0,-1-1 0 16,1-8-14-16,-4-3 0 0,0-3 0 0,-4 0 0 16,1 0 0-16,-1 8-13 0,1 16 2 0,-4-10 1 15,0-2 10-15,-4-3-12 0,4 3 12 0,0 8-12 16,0-8-3-16,0 14-1 0,-3-8 0 0,3 5 0 16,0 0-18-16,-4 10-4 15,1-1-1-15,3 6 0 0,0-3 16 0,0 9 3 0,0 0 1 0,0 0 0 16,0 0 10-16,-7 12 9 0,0-3-13 0,3 3 5 15,1 5 8-15,-1 1 0 0,1 2-9 0,-1 10 9 0,1 2 0 16,-4-8 0-16,3-13 0 0,1 10 0 16,-1 2 0-16,4 10 0 0,0 8 0 0,0 3 0 0,4-12 0 15,-1-2 0-15,1-13 0 0,-1 16 0 0,1 2 16 16,-1 3-3-16,1 3 0 0,-4 4 0 0,3-13-5 0,1-9 0 16,-1-17-8-16,1 9 12 0,-1 8-4 0,1 4-8 15,-1 8 11-15,-3-2-11 0,0-10 0 0,0 1 0 16,-3-1 0-16,3 4 0 0,0-16 0 0,0 4 0 15,3 0 0-15,1-1 0 0,-4-8 0 0,0-6 0 16,3-6 0-16,1 1 0 16,-1-1-44-16,5 3-16 0,-8 3-4 0,3-6-477 0,4 6-96 0</inkml:trace>
  <inkml:trace contextRef="#ctx0" brushRef="#br0" timeOffset="160575.509">23689 7458 1267 0,'-3'-21'28'0,"3"21"5"0,0 0 2 0,0 0 1 0,0 0-36 0,0 0 0 0,0 0 0 0,0 0 0 16,0 0 109-16,0 0 15 0,0 0 4 0,3 6 0 15,1-3-52-15,-1 3-9 0,4-9-3 0,-3 6 0 0,3 6-17 16,3-6-4-16,-3-3-1 0,0 0 0 0,4 3-27 0,-4-3-6 16,0 3-1-16,4-3 0 0,-4-6-8 0,0 6 12 15,0 0-12-15,0 0 12 0,-4-3-12 0,-3 6 0 16,4 14 9-16,-4-11-9 0,0-6 0 0,0 0-8 16,0 0 0-16,0-6 0 0,3-20-8 0,-3 14 0 15,-3 1-1-15,3-1 0 16,-4 6-14-16,-3 0-2 0,4-3-1 0,-1 3 0 0,-3 0 34 0,0 1 0 0,4-1 0 15,-4 6 0-15,0 0 0 0,0 0 0 0,-1 0 0 16,5 0 0-16,-4 0 0 0,0 6 0 0,0-4 0 16,3 10 0-16,1 12 0 0,-1-7 0 0,1-2 0 0,-1-6 0 15,4-9 0-15,0 0 0 0,0 0 0 16,0 0 0-16,0 0 0 0,4 9 0 16,-1 8 0-16,4 1 0 0,-3-9 0 0,-1 8 0 0,4-5 0 0,0 0 0 15,0 6 0-15,1-7 0 0,-1 4 0 16,-4-3 0-16,1 0 0 0,3-7 0 0,0 4 0 0,0 0 0 15,-4 0 0-15,1-3 0 0,-4-6 0 0,7 6 0 16,-4 0-58-16,-3-6-5 16,0 0-1-16,0 0 0 0,7 5 0 0,-7-5 0 0,0 0 0 15,0 0 0-15,4 0-51 0,0-5-10 0,-1-7-3 16,1 0 0-16</inkml:trace>
  <inkml:trace contextRef="#ctx0" brushRef="#br0" timeOffset="160914.167">23947 7387 1036 0,'0'0'23'0,"0"0"5"0,0 0 0 0,0 0 1 16,0 0-29-16,0 0 0 0,-4 0 0 0,-3 9 0 0,3 9 57 0,4 5 6 16,-3-11 1-16,-1-6 0 0,4-6-12 0,0 0-3 15,0 0 0-15,-3 6 0 0,-1 3-1 0,1 8 0 16,-1-11 0-16,1 6 0 0,3-3-13 0,0 6-3 16,0-7-1-16,3 4 0 0,-3-6 26 0,4 6 6 15,-1-3 1-15,4 8 0 0,-3 13-24 0,-1-16-4 16,5-8 0-16,-5 0-1 0,8 0-20 0,-4 6-4 15,0-1-1-15,0-5 0 0,0 0-2 0,3-3 0 16,-3 0 0-16,1 0 0 0,-1 0 0 0,0-6 0 0,0 0 0 16,0 0 0-16,-4 0 2 0,4-3 0 0,-7 0 0 15,4 6 0-15,3 0-10 0,-4-17-9 0,4-4 9 16,-3-8-13-16,3 5 13 0,-3-2 0 16,-1 2 0-16,1 1 0 0,-4 23 0 0,0 0 0 0,3-9 0 0,-3 3 0 15,0-6 15-15,0-11 5 0,0 2 2 0,0-2 0 31,-3 2-55-31,3 6-11 0,0 1-3 0,-4 2 0 0,4 0-45 16,0 3-8-16,0 9-3 0,0-14-457 0,4-1-91 16</inkml:trace>
  <inkml:trace contextRef="#ctx0" brushRef="#br0" timeOffset="161364.937">24204 7376 1267 0,'0'0'28'0,"0"0"5"0,0 0 2 0,0 0 1 0,0 0-36 0,4 17 0 16,-1 10 0-16,1-4 0 0,-1-14 58 0,1-3 5 16,-4-6 1-16,3 6 0 0,4 0 0 0,-3 5 0 15,-1-5 0-15,-3 6 0 0,4-3-52 0,-1 3-12 16,1-1 0-16,-4 1 0 0,3 0 54 0,-3-6 8 15,0-6 2-15,4 18 0 0,-8 8-52 0,4-3-12 0,0-23 0 0,0 0 0 16,0 0 0-16,0 0 0 16,0 6 0-16,0-6 0 0,0 0 0 0,0 0 0 0,0 12 0 0,-3 3 0 15,3-15 30-15,-4-9 3 0,1-6 1 16,-4 1 0-16,3 2-19 0,1 0-4 16,-1-6-1-16,1 4 0 0,-1-4-10 0,1 0 12 15,3-2-12-15,-4 14 12 0,4 6-12 0,0 0 10 0,-3-6-10 0,-4-12 10 16,3-11-10-16,1 9 12 0,-1-4-12 0,4 9 12 15,0 4-12-15,0-1-11 0,4 0 3 0,-1-6 0 16,-3-2 8-16,0 2 0 0,0 6-9 0,4-2 9 16,3 2-9-16,0 6 9 0,-4 0-12 0,-3 6 12 15,7 0-16-15,0 6 4 0,4 0 1 0,-1 0 0 16,-2-12-7-16,-1 6-2 0,3 6 0 0,-3 0 0 16,4-6-19-16,-4 0-4 0,-4 0-1 15,8 0-524-15,3 0-104 0</inkml:trace>
  <inkml:trace contextRef="#ctx0" brushRef="#br0" timeOffset="162274.094">25019 6685 806 0,'0'0'17'0,"0"0"4"16,0 0 1-16,0 0 2 0,0 0-24 0,-4 6 0 0,1-6 0 0,-1 6 0 0,4-3 55 0,0-1 6 15,0 4 2-15,0 0 0 0,0 0 13 0,4 3 4 16,-4 3 0-16,0-6 0 0,0 5-26 0,3-5-5 16,5 9-1-16,-5-3 0 0,4 5-8 0,-3-5-1 15,-4 3-1-15,3 2 0 16,-3 1-19-16,0 6-4 0,4 8-1 0,-4-14 0 0,-4-10 19 0,4 16 4 15,4-1 1-15,-1 16 0 0,-6 5-11 0,3 3-3 16,0-3 0-16,-4 0 0 0,1-9 8 16,-1-8 2-16,4 2 0 0,-3 0 0 0,-1-2-11 0,1-1-3 15,-1-2 0-15,0-1 0 0,1 4-6 0,-4-4-2 16,3-2 0-16,1 2 0 0,-1-5 16 0,1 6 4 16,-1 8 0-16,1-9 0 0,-1-17-41 0,1 0-8 15,-1 0-2-15,1 9 0 0,-1-3 19 0,4-12 0 0,0 0 0 16,0 0 0-16,0 0 0 0,0 0 0 0,0 0 0 0,0-6 0 15,-3-12 27-15,3 3 9 0,3 4 1 0,-3-7 1 16,4 0-28-16,-1 4-10 16,1 2 0-16,-1 0 9 0,4 6-17 0,-3 0-4 0,3-11-1 0,-4 2 0 15,4-9 13-15,0-2 0 16,-3 8 0-16,3-5 0 0,0 8 0 0,-3 3 0 0,3 1-8 16,0 5 8-16,-4 0-8 0,1 0 8 0,3 0-13 0,-4 0 5 15,4 0 8-15,-3-2 0 0,3 5 0 0,-7 3 0 16,4-6 0-16,-1 6 0 0,4-3 0 0,-7 3 0 15,0 0 0-15,11 9 0 0,-4-6 0 0,3 5-8 0,-3-2-11 16,0 0-1-16,1 0-1 16,-1 0 0-16,0 0 21 0,0 11 0 0,0 10 0 0,0-4 0 15,0-5 0-15,0-9 0 0,-7-9 0 0,3 12 0 16,1 5 0-16,0-5 10 0,-1 3-10 0,1 14 10 16,-4 3 4-16,0-8 1 0,0-6 0 0,-4-4 0 0,4-2-27 0,0 0-4 15,0 0-2-15,0-12 0 0,0 0 9 0,0 0 9 16,0 5-13-16,0-5 5 15,0 0-54-15,0 0-10 0,0 0-3 0,0 0-521 16,0 0-104-16</inkml:trace>
  <inkml:trace contextRef="#ctx0" brushRef="#br0" timeOffset="162799.833">25428 7393 1267 0,'-3'15'28'0,"-1"3"5"0,4-1 2 0,-3-8 1 0,3-9-36 0,-4 12 0 0,1 0 0 0,-4-1 0 16,7-11 72-16,0 0 7 0,-4 6 1 0,4-6 1 15,-11 6-6-15,11-6-2 0,0 0 0 0,0 0 0 16,0 0-13-16,0 0-4 0,-7 6 0 0,0-12 0 16,0 0-31-16,7 6-6 0,-7 6-2 0,4 3 0 15,3-9-17-15,-7 6 10 0,7-6-10 0,0 0 8 16,-4-6-8-16,4 6 0 0,0 0 0 0,-3 9 0 15,3 5 0-15,-4 4 0 0,0 12 0 0,4-10-11 16,4-8-19-16,-4 0-4 16,4-4-1-16,-1 1 0 0,4 0 35 0,0-3 0 0,0 6 0 0,0-6 0 15,0-6 31-15,4 5 13 0,0-5 2 0,-1 0 1 0,1-5-24 16,-1 5-5-16,1 5-1 0,-1-5 0 0,-2 0-17 16,2-11 0-16,-3-13 0 0,4 4 0 0,-4 2 25 15,3 3 2-15,-3 4 0 0,-3-1 0 16,3 0-43-16,-3 0-9 0,-1 0-2 15,1-2 0-15,-4 5 39 0,3 0 8 0,1-9 2 0,-4 7 0 0,0 11-35 0,0 0-7 16,0 11-2-16,-4-5 0 0,4-6 14 0,0 0 8 16,-3-6-10-16,-1 6 10 0,-3-5-25 0,0-4 1 15,0 3 0-15,0-3 0 0,0-11 12 0,-4 2 4 16,4 6 0-16,-3 3 0 0,-5 3 8 0,5 1 0 16,-4-7 0-16,0 6 0 0,-4 12 0 0,4-6 12 0,-4 6-2 15,4 5-1-15,7 10-9 0,-4 3 0 16,4-1 0-16,0-8 0 0,4 2 0 0,-4-5 0 0,3-6 0 15,1 3 0-15,-1 3-16 0,4-12 5 0,0-9 1 0,0 0 0 32,4 6-175-32,-4 3-35 0,14 9-8 0,3 6 0 0</inkml:trace>
  <inkml:trace contextRef="#ctx0" brushRef="#br0" timeOffset="163352.024">25710 7437 1074 0,'-3'30'30'0,"3"-16"8"15,0-14-30-15,0 0-8 0,-7 6 0 0,7-6 0 0,-4-6 104 0,-3 6 19 16,4 0 4-16,-4 0 1 0,0 0-52 0,3 6-9 15,1 6-3-15,-4 3 0 0,3-3 0 0,0-1 0 16,-3-5 0-16,4 6 0 0,-1 14-51 0,4-2-13 16,0-24 0-16,0 18 0 0,-3-4 0 0,3-2 0 15,0-12 0-15,0 0 0 0,0 0 0 0,0 18 0 0,0-18 0 0,0 0 0 16,0 0 36-16,0 0 5 0,0 0 1 0,0 0 0 16,0 0-16-16,0 0-3 0,0 0-1 0,0 0 0 15,-4-6-22-15,1 6 0 0,3 0 0 0,0-9 0 16,-4-12 0-16,8 1 0 0,-4-4 0 0,0-2 0 15,3-6 28-15,-3 11 0 0,0 21 1 16,4 0 0 0,3-3-46-16,-4-3-10 0,4-6-1 0,1-5-1 0,-5-7 29 0,4 4 0 15,-3 8 0-15,-1 0 0 0,4 3 0 0,0 0 0 0,-3 1 0 0,-1 2 0 16,-3 6 0-16,0 0 0 0,0-6 0 0,0 6 0 16,7 0 0-16,0 0 8 0,1 6 1 0,-5-6 0 15,-3 0-9-15,0 0 0 0,4 0 0 0,3 12 0 16,-4 5 0-16,1 4 0 0,3-4 0 0,-4-2 0 15,1-3-9-15,3-6 9 0,-4-6 0 0,4 0 0 16,-3 11 0-16,-1 1 0 0,1 3 0 0,0 3 0 16,-4-13 0-16,0 13 0 0,0 0 0 0,3 8 0 0,-3-8 0 15,4 2-8-15,-4-5 8 0,3-6-13 0,-3 3 13 16,0-6-9-16,0-1 9 0,0-5-8 16,4 6-144-16,-4-6-29 0,3 6-6 15</inkml:trace>
  <inkml:trace contextRef="#ctx0" brushRef="#br0" timeOffset="164047.979">26180 7384 806 0,'0'0'17'0,"-4"9"4"0,4 12 1 0,-3-9 2 0,3 5-24 0,-4-11 0 0,4 0 0 0,0-6 0 15,0 0 107-15,0 0 17 0,0 0 3 0,0 0 1 16,0 0 0-16,0 0 0 0,-7 6 0 0,7-6 0 16,-7 3-103-16,0-3-25 0,0 0 0 0,0 0 0 0,0 0 56 0,0 0 7 15,7 0 1-15,-7 0 0 16,-4 0-52-16,0-3-12 0,1 6 0 0,3-3 0 0,-4 0 0 16,4 3 0-16,0 0 0 0,4 8 0 15,-1-5 0-15,1 0 0 0,3 0 0 0,0-6 0 0,-4-12 0 0,4 12 0 16,-4 12 0-16,4-3 0 0,-3 3 0 0,3-1 0 15,0-5 0-15,0 6 0 0,0 18 0 0,0-4 0 16,7-3 0-16,-3-5 0 0,-1-3 0 0,4 2 0 16,4-5 0-16,-4-3 0 0,0 0 29 0,0-3 3 15,0-15 1-15,0 6 0 0,0 0-23 0,0 3-10 16,0 0 8-16,0 0-8 0,0-3 12 0,0 6-4 16,0 6 0-16,0 0 0 0,4-9 4 0,-4-3 0 0,0-6 0 15,-3 3 0-15,-1 3-12 0,1-3 0 16,3 0 9-16,-4 0-9 0,4-5 0 0,-3 5 0 0,3-9 0 15,-7 3 0-15,3 1-20 0,-3-1 2 0,4 0 0 16,-4 0 0 0,0-2-17-16,0 2-3 0,0-6-1 0,0 1 0 0,-4-1 39 0,4 9 13 15,-3-3 0-15,-1 1 0 0,1 2-25 0,3 9-6 0,-7 3-1 0,0 3 0 16,0-12 19-16,-4-3 0 0,1-9-8 0,-1 1 8 16,-7 5 0-16,4 0 9 0,0 9-1 0,0 0 0 15,3 0-8-15,1 12 0 0,-1 9 0 0,1-1 0 16,3-8 0-16,0 0 0 0,-4 6 0 0,0-9 0 15,1-6-49-15,3 0-12 16,0 11-3-16,0-5 0 0,3 6 0 0,4-6 0 16,0 3 0-16,0 8-640 0</inkml:trace>
  <inkml:trace contextRef="#ctx0" brushRef="#br0" timeOffset="164591.855">26356 7387 1074 0,'-7'45'30'0,"7"-34"8"0,0-11-30 0,0 0-8 0,0 0 0 15,-4 12 0-15,4-12 52 0,-3 9 10 0,3-9 2 0,0 0 0 16,-4-3 20-16,4 3 5 0,0 0 1 0,0 0 0 16,0 0-21-16,0 0-4 0,0 0-1 0,0 6 0 15,4 8-18-15,-4-2-4 0,0-6-1 0,3 6 0 16,1 3-17-16,-1 2-3 0,-3 1-1 0,4 0 0 16,0-4-20-16,-1 4 0 0,1-6 0 0,-1-1 0 15,-3 1 0-15,4 3 9 0,-4-3-9 0,0-7 0 16,0-5 9-16,0 0-9 0,0 0 0 15,0 0 9-15,0 0 21 0,0 0 4 0,-4 0 1 0,4-11 0 16,0 5-21-16,0-9-4 0,0-3-1 0,0 1 0 16,0-1-9-16,-3 9 12 0,3-2-12 0,-4-1 12 15,4 0-4-15,-3-6-8 0,-1 1 12 0,0 2-4 16,4 9-8-16,0 6 8 0,0 0-8 0,0 0 8 16,0-6-27-16,0-11-5 0,-3-7-2 0,6 4 0 15,-3 8 49-15,4-6 9 0,-4 6 3 0,4-2 0 16,-1 2-56-16,1 0-11 0,-4 12-3 0,7-9 0 15,0-8 45-15,0-1 9 0,-4 6 1 0,4 1 1 0,4 8-30 0,-4 0-7 16,4-3 0-16,-4 3-1 16,-7 3-16-16,3 6-3 0,1 9-1 0,3-4 0 15,3 1-47-15,1-6-8 0,-4 0-3 0,4-3 0 16,-1 3-26-16,1 2-6 0,-1 1-1 0,1-9-512 0</inkml:trace>
  <inkml:trace contextRef="#ctx0" brushRef="#br0" timeOffset="165096.984">26645 7414 1267 0,'0'0'28'0,"0"0"5"0,0 0 2 0,0 0 1 0,0 0-36 0,0 0 0 0,-3-6 0 0,3 6 0 16,0 0 58-16,0 0 5 0,0 0 1 0,0 0 0 15,0 0 0-15,-4 0 0 0,1-6 0 0,-4 6 0 16,7 0 0-16,-4 0 0 0,-3-3 0 0,-4 3 0 15,8 3-52-15,-4 9-12 0,3 6 0 0,1 2 0 16,-1-8 0-16,-3 5 0 0,0-11 0 0,0 0 0 16,4-12 0-16,-1 6 0 0,4 0 0 0,0 0 0 15,0 12 0-15,-3-3 0 0,-1 0 0 0,1 5 0 16,3-2 0-16,3 0 0 0,-3 0 0 0,4 8 0 16,-1 10 0-16,1-10 0 0,-4-8 0 0,3 0 0 15,-3-12 54-15,0 0 8 0,0 0 2 0,7 0 0 0,0 0-53 16,-7 0-11-16,7 12 0 0,-3-12 0 0,3-30 0 15,-4 10 0-15,-3 8 0 0,4 6 0 0,3 0 0 0,-3-3 0 16,-4-5 0-16,3-1 0 0,1 3 0 16,-4 0 0-16,3 1 0 0,-3-1 0 15,0 3 0-15,0 9 0 0,0 0 0 0,0 0 0 0,0 0 0 0,0 0 0 16,0 0 0-16,0 0 0 0,0 0 0 0,0 0 0 16,-7 6 0-16,7-6 0 0,0 0 0 0,0 0 0 15,0 0-8-15,0 0 8 0,0 0-8 0,0 0 8 16,0 0 0-16,0 0-9 0,4-6 9 0,-4 0 0 15,0 6 0-15,0 0 0 0,7 6 0 0,-4 3 0 0,4 3 0 16,-3-1 8-16,-1-5-8 0,1 6 0 0,-4-6 0 0,3 0 0 16,8 6 0-16,-4-1 0 0,-3 10 0 0,-1-4 0 15,4-8-16-15,0-3-5 0,4 3-1 0,-4 0 0 32,3 3-166-32,-3-7-32 0,4 1-8 0,-4 0 0 0</inkml:trace>
  <inkml:trace contextRef="#ctx0" brushRef="#br0" timeOffset="165775.595">26825 6714 1074 0,'0'0'30'0,"0"0"8"0,-7 15-30 0,7-9-8 15,-3 6 0-15,-1-1 0 0,1-5 104 0,-1 12 19 16,1 2 4-16,-1-2 1 0,0-6-8 0,4 0 0 16,-3 2-1-16,3 16 0 0,0 2-51 0,3-3-9 15,1-11-3-15,-4 3 0 0,0 2-28 0,4 9-5 16,3 10-2-16,-4 8 0 0,1-12-21 0,-1 3 0 15,1-3 0-15,-4-5-8 0,3-10 24 0,1 15 4 16,-1-8 2-16,-3 2 0 0,0-14-35 0,4-1-7 16,-8-2-2-16,4 8 0 0,0-5 22 0,0-3 0 15,0-3 0-15,0 5 0 0,0 21 47 0,4-8 13 0,-1-4 4 0,1-14 0 16,-4-12-64-16,0 6-23 0,3 0 1 16,-3-6 0-16,0 0 35 0,0 0 7 0,7 0 2 0,-3-15 0 15,3-3-22-15,-3-5 0 0,3 5 0 0,-4 4 0 16,1-4 56-16,3 6 6 0,-4 0 2 0,4 1 0 15,4 2-103 1,-4-3-20-16,0-20-4 0,0 8-1 0,-3 7 52 0,6-1 12 0,-3 3 0 16,0-2 0-16,0-13 0 0,0 4 0 0,-3 8 0 0,3 1 0 15,-3 8 0-15,3 0 0 0,0 3 0 0,-7 6 0 16,7-3 0-16,-7 3 0 0,10 3 0 0,1 6 0 16,-1 11-54-16,1-2-8 0,0-6-2 15,-1 5 0-15,1-2 52 0,-1 9 12 0,-3 8 0 0,0-8 0 0,0-13 0 16,-3 1 0-16,3 9 0 0,-3 2 0 15,-4-5 25-15,3 8 8 0,-3-2 2 0,0 2 0 0,-3-8-5 16,-1 2-1-16,-3-5 0 0,0 0 0 0,3-3-29 0,-3-1-20 16,-3 1 4-16,3-6 0 0,-4 0 25 15,1-9 6-15,-5-12 1 0,1 9 0 0,-3 12-16 0,-1-12 0 16,0 0 0-16,-3 1 0 0,7 5 0 0,-3-18 0 16,2-14 0-16,-2-4 0 15,3 16-48-15,0 8-13 0,-1-6-3 0,1 1 0 0,7 14 45 16,-3-6 9-16,3-6 2 0,0 3 0 15,7 12-153-15,-7 0-31 0,7 0-5 0,-4-11-564 0</inkml:trace>
  <inkml:trace contextRef="#ctx0" brushRef="#br0" timeOffset="166184.31">27259 6791 1552 0,'0'0'44'0,"-7"0"10"0,0-6-43 0,4 6-11 0,-1 6 0 0,0-6 0 16,4 0 53-16,0 0 9 0,-3 0 2 0,-4 0 0 0,3 23 8 0,4-5 3 15,-3-6 0-15,-1 14 0 0,4 3-29 0,-3 4-6 16,3-1 0-16,0-8-1 0,0-1-20 0,0 4-4 16,3 8-1-16,-3 3 0 0,4 3 4 0,-4-3 1 15,0 1 0-15,0-7 0 0,0 3-19 0,0-2 8 16,0 8-8-16,0-3 0 0,3-20 9 0,-3 2-9 16,4 4 0-16,-8 11 9 0,1 9-27 0,3-12-6 15,3-8 0-15,-3-1-1 0,4 1 25 0,-4-9 0 16,0-15 0-16,0 17 0 0,0 1 0 0,0 3 0 15,0-21 0-15,-4 11 0 0,8 7 0 0,-1 5 0 16,-3-8 0-16,0-3 0 16,4-6-108-16,-4-6-16 0,0 0-3 0,3-12-445 15,1-6-88-15</inkml:trace>
  <inkml:trace contextRef="#ctx0" brushRef="#br0" timeOffset="166629.361">27294 7493 1494 0,'0'0'32'0,"0"0"8"0,0 0 0 0,0 0 3 0,0 0-35 0,0 0-8 0,0 0 0 0,4 6 0 15,7 0 54-15,-1-3 9 0,1 0 1 0,-1-6 1 0,1-6-1 0,3 9 0 16,0 6 0-16,-3-12 0 0,-1 0-51 0,1 0-13 15,-1 12 0-15,5 0 0 0,-5-6 0 0,1 0 0 16,-4 0 0-16,0 0 0 0,0-6 0 0,-4-11 0 16,1-7 0-16,-1 4 0 0,-3 8 54 0,4 0 8 15,-4 0 2-15,-4 3 0 16,4-2-103-16,-7-7-20 0,4-8-4 0,-4 14-1 0,-4 0 52 16,1 6 12-16,-4-11 0 0,3-1 0 0,-3 9 0 0,0-3 0 15,3-5 0-15,-7 5 0 0,8 3 0 0,-4 0 0 16,3 0 0-16,1 4 0 0,-1 10 0 0,4-5 0 15,0 12 0-15,-4-3 0 0,1 3 0 0,3 0 0 0,3 5 0 16,1 1 0-16,-1-3 0 0,4 8 0 0,0-11 0 16,0 20 0-16,4 0-12 0,-4-2 0 0,7-18 0 15,0 8 0-15,0 4 0 0,0 11 1 0,3 15 0 0,1-18 0 32,3-8-24-32,0 2-5 0,4 4 0 0,0-13-1 0,3-11 33 0,-4-6 8 15,1 6 0-15,-4 12 0 16,4 8-53-16,-4-5-9 0,-4-7-2 0,5 1-640 0</inkml:trace>
  <inkml:trace contextRef="#ctx0" brushRef="#br0" timeOffset="168519.753">28289 6852 1190 0,'0'0'33'0,"0"0"9"0,0 0-34 0,0 0-8 0,0 0 0 0,0 0 0 15,0 0 16-15,0 0 2 0,0 0 0 0,0 0 0 16,0 0 3-16,0 0 1 0,0 0 0 0,-3 12 0 16,-1-6-8-16,4-6-2 0,0 0 0 0,-3 12 0 15,-4-6 18-15,3-3 3 0,4-3 1 0,0 0 0 16,0 0 16-16,0 0 3 0,0 0 1 0,0 0 0 15,0 0-6-15,0 8-2 0,0-8 0 0,-3 6 0 16,3-6-24-16,3 15-5 0,1-9-1 0,-1 6 0 0,-3-1-6 0,4 1-2 16,-1-3 0-16,-3 9 0 15,4-1-8-15,-1 4 0 0,4 8 0 0,-3 1 8 16,3 2-8-16,0-9 0 0,-4 10 0 0,1-10 0 0,0 4 0 0,-1-4 0 16,-3-5 0-16,4 3 0 0,-4 2 20 0,3-11 11 15,-6 8 2-15,3 4 1 0,0 2-26 0,0 4-8 16,-4-7 0-16,1-11 0 0,3-12 9 0,0 6-1 15,0 3-8-15,0 2 12 0,0 7-12 16,0-12 0-16,3 0 0 0,-3-3 0 0,0 3 16 0,0 0-4 16,0-6 0-16,0 0 0 0,0 0 26 0,0 0 5 15,0 0 1-15,0 0 0 0,0 0-23 0,0 0-4 16,0-9-1-16,0 9 0 0,0 0-6 0,0 0-2 0,0 0 0 0,0 0 0 16,-3-12-8-16,3 12 0 0,-4 6 0 0,0-3-11 15,4-3 3-15,0 0 0 0,0 0 0 0,0-15 0 16,4-8 8-16,-4-1-10 0,-4 9 10 0,4-2-10 15,-3-4 2-15,-1 6 0 0,4 1 0 0,-3 2 0 16,-1-6 8-16,-3-2 0 0,0-4 0 0,0-11 0 16,0 3 0-16,0-1 0 0,0-2 0 0,0-3-8 15,3 3 8-15,-3 8 0 16,4 4 0-16,-4-4 8 0,3 9-8 0,1 1 0 0,-1-7 0 0,1 16 0 16,3-4 0-16,-4 6 0 0,4-6 0 0,0 0 0 15,0 4 0-15,4 2 0 0,-1 0 0 0,1-6 0 16,-4 0 0-16,3 6 0 0,-3-2 0 0,4 2-8 15,3 0-17-15,-4 0-3 16,4 3-1-16,1-6 0 0,-5-3 29 0,1 1 0 0,3 5 0 0,0 0 0 16,3 0 0-16,1-3-9 0,-1 6 9 0,1 0 0 15,3 3 0-15,0 0 0 0,0 3 0 0,4 3 0 16,-4 6 0-16,4 0-12 0,-4-6 4 0,0 5 0 0,-3 1 8 0,3 0-8 16,-4-3 8-16,4 2-8 0,-7 7 8 15,0-12 0-15,1 0 8 0,-1 3-8 0,-4 2 0 0,4 1 0 16,-3-6 0-16,-1 6 0 0,-3 0 11 0,0-4-3 15,0 4 0-15,0 0 0 0,-3-6-8 0,-1 5 0 16,-3 7 0-16,4-3 0 0,-8 2 0 0,4 1 0 16,0-6 0-16,-4 0 0 0,4 8 0 0,0-2 0 15,-7-6 0-15,3-7 0 0,4 10 28 0,-3-3 3 16,-1-12 1-16,-3 6 0 0,-4 0-32 0,8 0 0 16,-4-6 0-16,7 5 0 0,-4-5 0 0,4 0 0 15,-3 0 0-15,-1 0 0 0,7 0 0 0,4 0 0 0,-7 0 0 0,7 0 0 16,-7 0 0-16,0 0 0 0,4-5 0 15,3 5 0-15,0 0 0 0,0 0 0 0,-7-6 0 16,0 6 0-16,7 0-11 0,0 0-8 0,0 0-1 0,0 0-1 16,0 0 7-16,0 0 2 0,0 0 0 0,0 0 0 15,-4 0 12-15,4 0 0 0,-3-6 0 0,3 6 0 16,0 0 0-16,0 0 0 0,0 0 0 0,0 0 0 16,0 0 0-16,0 0-11 0,3 0 11 0,1 0-10 15,3 0 10-15,-4 0 0 0,4 0 0 0,0 6-8 16,4-6 8-16,-1 6 0 0,5-6 0 0,2 5 0 15,-3-5 0-15,0 6 0 0,-3 0 0 0,3 3 0 16,4 3 0-16,-8 0 0 0,4-1 8 0,1 1-8 16,-5-3 0-16,1 3 0 0,3 5 0 0,0-5-12 0,-3 0 12 15,-4-3 0-15,3 8 0 0,1 1-8 16,-4 8 8-16,-4 4 0 0,1-7 0 0,3-2 0 0,-4-4 0 16,-3-5 0-16,4-6 0 0,0 0 0 0,-4 3 0 0,0 6 0 15,0-1 0-15,-4-2 0 16,4 0 0-16,0 2 0 0,-4-2 0 0,4 0 0 0,-3 6 0 0,3-10 12 15,-4 4-4-15,-3 0 0 0,0 0-8 16,0-6 0-16,0-1 8 0,0 1-8 0,0 0 0 0,0-3 0 16,-4 0 0-16,1-3 0 0,-4 0 20 15,0-3 0-15,0 0 0 0,-1 3 0 0,-2-6-20 0,-1 6 0 16,0-6 0-16,1 1 0 0,3-7-16 0,0 6-2 16,0 0 0-16,3 0 0 15,0 0-6-15,1 0-2 0,3 3 0 0,-4-2 0 16,4-7-37-16,7 12-7 0,-7-6-2 0,7 6 0 15,-3-15-75-15,-5 6-15 0,8 9-3 0,-3-26-1 0</inkml:trace>
  <inkml:trace contextRef="#ctx0" brushRef="#br0" timeOffset="169107.613">28755 7384 1407 0,'0'0'31'0,"0"0"6"0,-7-8 2 0,7 8 1 0,0 0-32 0,-11 6-8 16,1-4 0-16,-1-2 0 16,4 0 50-16,0 0 9 0,0 0 1 0,0 0 1 0,0 0-11 0,0 3-2 15,7-3-1-15,-7 6 0 0,0 0-22 0,0 3-4 16,0-3-1-16,-1 6 0 0,5-6-12 0,-1 5-8 0,1-2 8 0,-1 0-8 16,4 0 11-16,0 8-3 0,0-5 0 0,0-6 0 15,0 6 20-15,0 2 3 0,0-2 1 0,0 0 0 16,0 0-32-16,4-3 0 0,-1 2 0 0,1 1 0 15,-1 0 0-15,1 0 0 16,0-4 0-16,-1 1 0 0,8 0 0 0,-4 3 0 16,0 0 0-16,3-7 0 0,1 1 0 0,-4 0 0 0,4-6 0 0,-4 0 0 15,0 0 20-15,-4 0-1 0,4 0-1 0,-3-6 0 16,-1 0-6-16,1 1 0 0,-1-7-1 0,-3 3 0 16,4-3 18-16,-4 3 4 0,7 1 1 0,-7-10 0 15,4 6-34-15,-8 0 0 0,4-2 0 0,-4 2 0 16,1 0-24-16,-1-2-6 15,4-1-1-15,-3 6 0 0,3-3 14 0,-4 6 2 0,4-5 1 0,-3-1 0 16,3 3-2-16,-4 3 0 0,1 0 0 0,3 6 0 16,3-6-19-16,-3 6-4 0,0 0-1 0,-7 0 0 15,7 0-13-15,-10-5-3 0,10 5-1 0,-11 0 0 16,0 0 5-16,-3 5 2 0,4 1 0 16,-1-3 0-16,11-3 40 0,-7 6 10 0,0 0 0 0,0 0-446 15,0 6-87-15</inkml:trace>
  <inkml:trace contextRef="#ctx0" brushRef="#br0" timeOffset="169906.188">28822 6938 1036 0,'0'0'23'0,"0"0"5"0,0 0 0 0,0 0 1 0,0 0-29 0,0 0 0 0,0 0 0 0,0 0 0 15,0 0 57-15,-4 6 6 0,4 2 1 0,0 1 0 16,0-3 20-16,4 3 5 0,-1-3 1 0,1 5 0 0,0-5-26 16,3 9-6-16,0 3-1 0,0-1 0 15,0 7-37-15,0-4-7 0,3 10-1 0,1-1-1 16,-4-2-2-16,0 5 0 0,0-3 0 0,-3 1 0 16,-1 2-9-16,1-5 8 0,-4 2-8 0,0 0 8 15,0 4 0-15,0-7 0 0,0 4 0 0,0-1 0 0,0 9 44 0,0-8 9 16,0 2 2-16,0-6 0 0,0 4-39 0,3-7-8 15,-3-2-2-15,0 2 0 0,0-5-14 0,0 0 0 16,4-7 0-16,-1 4 0 0,4-9 0 0,-3 0 0 16,-1 6 0-16,-3-12 0 0,7 0 0 0,-7 0 0 15,0 0 0-15,4-6 0 0,3 0 0 0,-3 0 0 16,-1 0 0-16,1 0 0 0,-4-5 21 0,0 2 2 16,3-3 0-16,-3 0 0 15,0-5-54-15,-3-1-10 0,3 3-3 0,-4-8 0 0,-3-1 16 16,4 4 4-16,-1-4 0 0,0-2 0 15,1 2-8-15,-1 4 0 0,1-1-1 0,-1 6 0 16,4-2-14-16,4-1-2 0,-4 6-1 0,0 3 0 0,3-8 40 0,1 5 10 0,-1 3 0 16,1 0 0-16,0 3 0 0,-1-2 0 0,4 2 0 0,0 0 0 15,-3 0 0-15,3 6 0 0,0 0 0 0,-7 0 0 16,0 0 0-16,7 0 0 0,0 6 0 0,0 0 0 16,0-6 0-16,4 6 0 0,-1 2 0 0,1-2 0 15,-4 3 0-15,0 0 0 0,3-3 0 0,-2 6 0 16,-1-6 0-16,0 5 0 0,-4-5 0 0,4 3 0 15,-3 0 0-15,-1 5 0 0,1-8 0 0,-4 6 0 16,3-3 0-16,1 0 0 0,-4 5 0 0,0-2 0 16,0 0 0-16,-4 6 0 0,1-7 0 0,-1 4 0 15,4 3-53-15,-3-4-9 16,-1 1-2-16,1 0 0 0,-1-3 52 0,1-7 12 0,-1 7 0 0,-3-6 0 0,0 0 48 16,0-3 13-16,7-3 3 0,-7 9 0 0,0 0-52 15,-4-4-12-15,1-5 0 0,-1 0 0 0,1 0 0 0,-1 0 0 16,0-5 0-16,1-1 0 15,-1-3-48-15,-3 0-13 0,3 0-3 16,-3-3 0-16</inkml:trace>
  <inkml:trace contextRef="#ctx0" brushRef="#br0" timeOffset="170769.295">30039 6876 1238 0,'0'0'27'15,"0"0"5"-15,0 0 2 0,0 0 2 0,0 0-36 0,0 0 0 0,0 0 0 0,0 0 0 0,0 0 62 0,0 0 6 16,4 6 0-16,-4-6 1 0,0 0 13 0,0 0 2 16,0 0 1-16,0 0 0 0,0 0-38 0,0 0-8 15,0 0-2-15,-7 0 0 0,7 0-12 0,-8 0-2 16,1 0-1-16,-3 0 0 0,-1-6-22 0,-3 6 8 16,4 6-8-16,-1-6 0 0,-3 6 0 0,3-6 0 0,1 0 0 15,-1 0 0-15,-3 0 0 0,3 0 0 0,4 6 0 0,-3-4 0 16,-1 1 0-16,-3-3 11 15,0 3-3-15,0 3 0 0,0 6 4 0,0-6 0 16,-4 0 0-16,4-6 0 0,0 12-4 0,0-7-8 16,3 7 12-16,0 3-4 0,1 2 0 0,-1 1-8 0,8-3 12 15,-1 8-4-15,-3-5-8 0,7 3 0 0,0-21 0 0,0 23 0 16,4-5 0-16,-1 2 0 0,-3-20 0 0,4 18 0 16,-4-18 18-16,7 12-2 0,-7-12 0 0,3 11 0 15,8 4 0-15,-4-6 0 0,0 0 0 0,0-3 0 16,0 0-8-16,4-6-8 0,-4 0 9 0,0 5-9 15,0 1 8-15,0-6-8 0,7 0 0 0,-7 0 0 16,0 6 0-16,0-6 0 0,0 6 0 0,0-6 0 16,0 3 0-16,0 3 0 0,4-3 0 0,3 3 0 15,0 3 0-15,-3-4-10 0,3 1 0 0,0 6 0 16,-3-6-6-16,3 0-2 0,-4 0 0 0,1 0 0 0,0 2-4 16,-1-2-1-16,1 0 0 0,-1 6 0 0,-6-6 2 0,3 0 0 15,0 8 0-15,-4-5 0 0,1 0 21 0,0 3 0 16,-1 5-9-16,-3-2 9 0,-3 3 0 15,-1 11 0-15,0-8 0 0,1 8 0 0,-1 1 0 16,1-4 9-16,-1 0-9 0,-6-5 8 0,-1 5 0 0,4-8 0 16,-3 9 0-16,-5-10 0 0,1-5 0 0,0 3 0 15,4-4 0-15,-8 1 0 0,4-6 2 0,3 6 0 16,4-6 0-16,-3-6 0 0,-4 3 2 0,3-3 0 16,0 0 0-16,-3-3 0 0,4 3-12 0,-4-12 10 15,3 6-10-15,-3 0 10 0,0-9-22 0,0 1-4 0,3-7 0 16,0-2-1-1,-3 2-45-15,7 3-9 0,0-11-1 0</inkml:trace>
  <inkml:trace contextRef="#ctx0" brushRef="#br0" timeOffset="171415.871">30212 7358 1743 0,'0'0'49'0,"0"0"11"0,0 0-48 0,0 0-12 16,0 6 0-16,0 0 0 0,0 0 30 0,0 2 3 15,0-5 1-15,0-3 0 0,0 0-34 0,0 9 0 16,0-3 0-16,0 6 0 0,0-12 12 0,0 6-4 16,0-6 0-16,0 0-8 0,0 0 16 0,0 6-3 15,0 0-1-15,0-6 0 0,0 0 9 0,0 0 2 0,0 0 0 16,0 0 0-16,0 0-3 0,0 0 0 0,0 0 0 0,0 0 0 15,0 0-4-15,0 0 0 0,0 0-1 0,0 0 0 16,0 0-27-16,0 0-6 0,0 0-1 16,0 0 0-1,0 0-12-15,-11-12-2 0,4 6-1 0,0 0 0 0,7 6 20 0,-7-6 4 0,0 3 1 0,0 0 0 16,7 3 9-16,-11-3 0 0,4 0 0 0,0 0 0 16,7 3 8-16,0 0-8 0,0 0 10 0,-10 0-10 15,3 0 12-15,0 0-4 0,7 0-8 0,-7 3 12 16,0 0-12-16,7-3 0 0,0 0 0 0,0 0 0 15,-8 6 0-15,1-3-8 0,0 9 8 0,0-6 0 16,4 0 0-16,-1 5 0 0,4-5 0 0,-3 6 0 16,3 3-8-16,0 8 8 0,0-11 0 0,0 3 0 15,0 8 0-15,0-5 0 0,3-3 0 0,1 2 0 16,-4 7 0-16,3-4 9 0,1 4-9 0,3-1 12 16,0-8-12-16,0 9 10 0,4-7-10 0,-4-2 10 0,3 3-10 15,-3-1 8-15,7-5-8 0,-3 0 8 0,0-3-8 16,-4-1 0-16,0-2 0 0,3-3 0 15,1-3-36-15,-1-3-4 0,1-3 0 16,0 0 0-16,-1 1-148 0,-3-7-29 0,7-29-7 16,8 2 0-16</inkml:trace>
  <inkml:trace contextRef="#ctx0" brushRef="#br0" timeOffset="172017.365">30434 6797 981 0,'-7'26'28'0,"4"-20"6"0,3 0-34 0,-4 3 0 0,8 5 0 0,-8-2 0 16,4 0 50-16,-4 0 3 0,4 8 1 0,4 4 0 15,-8 5 24-15,4 9 5 0,4 6 1 0,-4-2 0 16,4 2-18-16,-4-6-3 0,0-3-1 0,3 3 0 15,1-11-11-15,-1 2-3 0,1-5 0 0,-1 2 0 16,-3-2-18-16,4-4-4 0,-4 4-1 0,0 5 0 16,3 9 2-16,-3-8 0 0,0 8 0 0,4-6 0 15,-8-2-27-15,4-4 0 0,0 4 0 0,0-10 0 16,0-5 0-16,-3 5-12 0,3-8 2 0,-4 0 1 16,1 0 9-16,3-3 0 0,0 2 0 0,0-5 0 15,0-6 0-15,0 0 14 0,3 6-3 0,-3-6-1 16,0 0-20-16,0 0-4 0,0 0-1 0,0 0 0 0,0 0 15 15,0 0 12-15,0 0-3 0,0 0 0 0,0-12 6 0,4 3 1 16,-4 1 0-16,3-7 0 0,-3 3 0 0,0 0 0 16,0-11 0-16,0 2 0 0,-3-8-16 0,3 2 8 15,3-2-8-15,-3-3 0 0,0 8 0 0,4-8-13 16,-4 8 1-16,3 1 0 0,-3 8-5 16,4 3-1-16,-1 1 0 0,1-1 0 0,3 6 18 15,-4 0 0-15,5 3 0 0,-8 3 0 0,7-3-19 16,0 0-3-16,-4 6-1 0,4 0 0 0,0 0 13 0,0 3 10 15,-3 0-13-15,-1 0 5 0,4 11 8 0,1 1 0 16,-1-3 0-16,-7 8-8 0,3 1 8 0,-3 2 0 16,0 7 0-16,4-4 0 0,-1-3 0 0,1-5 12 15,-4 5-2-15,0-8-1 0,3 3 8 0,-6-4 2 0,3-5 0 0,0 6 0 16,3-7-9-16,-6 4-2 0,3-3 0 0,-4 0 0 16,1-6-8-16,3-6 0 0,0 0 0 0,0 0 8 15,0 0-23-15,0 0-5 0,0 0 0 0,0 0-1 31,0 0-55-31,0 0-12 0,0 0-1 0,0 0-442 0,0 5-88 0</inkml:trace>
  <inkml:trace contextRef="#ctx0" brushRef="#br0" timeOffset="172706.089">30939 7402 1336 0,'0'0'38'0,"0"0"8"0,0 0-37 0,0 0-9 15,0 0 0-15,0 0 0 0,0 0 36 0,0 0 6 0,0 0 1 0,-7 0 0 16,-1 0-2-16,-2 6 0 0,-1-6 0 0,1 6 0 16,-1-6 26-16,1 6 5 0,-5-6 0 0,1 0 1 15,4 6-7-15,-4-6-2 0,3 0 0 0,-3 0 0 16,0 6-28-16,3-6-7 0,1 0-1 0,3 5 0 16,0-5-16-16,-4 0-4 0,11 0-8 0,-7 6 12 15,-4-3 1-15,4 3 0 0,0-3 0 0,0 3 0 16,7 3-21-16,-3 8-5 0,-4-11-1 0,3 6 0 15,4 3 14-15,0 8 16 0,0 1-3 0,-3 8-1 16,3-8-12-16,0-4-16 0,3 4 3 0,1-1 1 16,3-5 12-16,0 2 16 0,-4-2-3 0,4 0-1 15,0-7-20-15,0-2-5 0,0 3-1 0,1-6 0 16,2 6 14-16,1-9 12 0,-4 0-3 0,0 0 0 16,3-6 5-16,-3 3 1 0,4 3 0 0,-4-3 0 15,0-9-15-15,4-3 0 0,-1 0 0 0,-3-3 0 16,0-8 8-16,0 5-8 0,1 1 0 0,-1-10 9 0,-4 4-9 15,1-7 0-15,3 10-10 0,-4-4 10 16,1 4-28-16,-4-4 1 0,3 6 0 0,-3 1 0 16,4 8-2-16,-4-9-1 0,0 1 0 0,0 2 0 15,0 12 14-15,-4-3 4 0,4-3 0 0,0 9 0 0,0 0 12 0,0 0 0 16,0 0 0-16,0 0 0 0,0 0 0 0,0 0 0 16,0 0 12-16,0 0-12 0,0 0 0 0,-3 6 0 15,3 3 0-15,0 0 0 0,0 11 10 0,0-2-10 16,0 0 8-16,3 8-8 0,1-2 0 0,-4 8 8 15,3-8-8-15,1-1 0 0,-1 4 0 0,4-10 0 16,-3 10 8-16,3-10-8 0,-3 1 0 0,-1-3 0 16,1-4 0-16,-1 1 0 0,-3 0-20 0,4-6-2 15,-4-6-1-15,3 6 0 16,-3-6-64-16,0 0-13 0,0 0-2 0</inkml:trace>
  <inkml:trace contextRef="#ctx0" brushRef="#br0" timeOffset="173234.118">31009 7446 1378 0,'0'0'30'0,"0"0"6"0,0 0 2 0,0 0 2 16,0 0-32-16,0 0-8 0,0 0 0 0,0 0 0 0,7 6 78 0,-3-3 14 16,-4-3 4-16,7 6 0 0,0 0-34 0,-4 3-6 15,4-4-2-15,1 7 0 0,-1-6-14 0,0 0-4 16,0-3 0-16,0 6 0 0,3 0-21 0,-3-4-5 16,-3 1-1-16,3 0 0 0,0 0-9 0,-3 0 10 15,-4-6-10-15,7-6 10 0,-4 12-10 0,-3-6 12 16,4-12-12-16,-1 6 12 0,1 0-2 0,-1-5 0 15,-3 2 0-15,4 3 0 0,-1 0-10 0,-3 0 0 0,0 0 0 16,-3-5-11-16,3 11 3 0,-4-9 0 0,1 0 0 0,-1 3 0 16,4 6-1-16,0 0 0 0,-7-6 0 0,0 3 0 15,0-3 9-15,3 6 0 0,4 0 0 0,0 0 0 16,0 0 0-16,-10 0 0 0,3 0 0 0,7 0 0 16,-4 9 0-16,-3 3 0 0,0-3 0 0,4 11 0 15,-1-8 8-15,1 9-8 0,-1 8 8 0,1-2-8 16,-1 2 10-16,1 0-2 0,3-2-8 15,-4 2 12-15,4-11-2 0,0 8-1 0,0-8 0 0,0-3 0 16,4 2 0-16,-1-5 0 0,-3 6 0 0,0-4 0 16,4-8-1-16,-1 6 0 0,-3-12 0 0,4 6 0 15,6 6-8-15,-3-6 0 0,-3-1 0 0,3-5 0 16,3 3-23-16,1 0-6 16,-4 0-2-16,0-3 0 0,4 3-131 0,-1 0-26 15,1 0-6-15,3-3-314 0,0-3-62 0</inkml:trace>
  <inkml:trace contextRef="#ctx0" brushRef="#br0" timeOffset="173748.097">31605 7111 1364 0,'0'0'30'0,"4"-32"6"0,-4 8 2 0,0 24 0 0,0 0-30 0,3-23-8 0,1 2 0 16,-4 21 0-16,0-18 52 0,0 18 8 0,-4-17 3 0,4 17 0 16,-10-12-31-16,3 0-5 15,-4 4-2-15,1 2 0 0,6 6 7 0,-3 0 2 16,7 0 0-16,0 0 0 0,0 0 6 0,0 0 2 16,0 0 0-16,-7-6 0 0,3 6-6 0,-3-6-2 0,7 6 0 0,-7 0 0 15,0 0-15-15,-3-6-3 0,3 6-1 0,-4 6 0 16,4-6-15-16,0 0 0 0,3 0 0 0,-6 0 0 15,3 6 0-15,3-6 0 0,-3 6 0 0,4-6 0 16,-4 6 0-16,3-1 0 0,1-2 0 0,-5 9 0 16,5 0 0-16,-1-6 8 0,-3 11-8 0,4-2 0 15,-4 9 0-15,3 5 0 0,-3 9 0 0,4-5 0 16,-4 2 32-16,0 0 0 0,3 3 0 0,1-8 0 16,-1 2-32-16,0-11-13 0,4 2 1 0,-3-5 0 15,3 5 12-15,-4-8 0 0,8 3 0 0,-1 2 0 16,1 10 14-16,0 2-4 0,-1 9-1 0,1-3 0 15,-1 3-9-15,1-8 0 0,3-4 0 0,-4-2 0 16,1 2 0-16,-1-8 0 0,1 2 0 0,3-11-11 16,-7 3 11-16,3-4 0 0,1 1 0 0,-4-12 0 15,0 0 0-15,0 0 0 0,3 6-9 0,-3-6 9 16,0 0-33-16,4 18-3 0,-1-12 0 0,-3-6 0 16,0 0-32-16,0 0-6 0,0 0-2 0,0 0 0 15,0 0-30-15,0 0-6 0,0 0-2 0,0 0-359 16,0 0-72-16</inkml:trace>
  <inkml:trace contextRef="#ctx0" brushRef="#br0" timeOffset="174063.786">31140 7399 1184 0,'0'0'26'0,"0"0"6"0,0 0 0 0,0 0 1 0,0 0-33 0,0 0 0 0,0 0 0 0,0 0 0 16,0 0 87-16,0 0 10 0,0 9 3 0,0-3 0 15,3-6-15-15,-3 0-2 0,0 0-1 0,0 0 0 16,4 6-16-16,-1-6-3 0,1 0-1 0,3 0 0 16,-4 6-16-16,4-6-3 0,0 6-1 0,1-1 0 15,-1 1-26-15,3-6-4 0,8 0-2 0,-4 0 0 16,-3 0-10-16,-1 0-16 0,1 0 4 0,3 0 1 15,0 0-32-15,0 3-6 0,4-3-2 0,-4 0 0 16,3 0-61-16,1 0-13 0,0 0-3 16,-4 0 0-16,0-3-3 0,0 3-1 0,0 0 0 0,0-6-252 15,-7-5-52-15</inkml:trace>
  <inkml:trace contextRef="#ctx0" brushRef="#br0" timeOffset="174551.995">31701 7258 996 0,'14'-12'28'0,"-4"6"7"0,1-5-35 0,-1 5 0 0,1 0 0 0,0 0 0 16,-1-3 45-16,1-3 3 0,3 7 0 0,-3-13 0 16,-4 3 6-16,3-8 2 0,4-1 0 0,-3-5 0 15,-1 2-29-15,-3 4-6 0,4 2-1 0,-4 4 0 16,-3-1-20-16,-1 0 9 0,1 4-9 0,-4 2 0 15,0 6 23-15,-4-6-3 0,1 6 0 0,-4-2 0 16,-4 2 20-16,0 0 4 0,-3-6 1 0,0 12 0 16,-3-6 5-16,-5 0 1 0,1 6 0 0,0 0 0 15,3-6-21-15,-3 6-4 0,0 6-1 0,0-6 0 16,3 0-13-16,4 12-4 0,-3-12 0 0,2 6 0 16,1 0 2-16,4 0 0 0,-8-6 0 0,11 3 0 15,4 2 6-15,-1 1 2 0,0-3 0 0,-3 12 0 16,4-3-8-16,-1 0-2 0,4 8 0 0,4 9 0 15,-4 1-8-15,3 8 8 0,-3 6-8 0,0-9 8 16,0 10-8-16,-3-7 0 0,-1 0 9 0,1-3-9 0,3-11 8 16,0 2-8-16,0-2 10 0,0 2-10 0,3 15 9 15,-3 3-9-15,0 6 8 0,4 3-8 16,-1-9 14-16,-3 1-2 0,0-4-1 0,-3-9 0 0,-1 0 5 16,1-8 0-16,3-6 1 0,0-1 0 0,0-2-9 0,3-3-8 15,-3-6 12-15,0-1-12 0,4 4 0 0,-4 0 0 16,-4 6 0-16,4-3 0 0,0-1 0 0,0-5 0 15,0 6-12-15,0-3 3 16,0-3-19-16,0 5-3 0,4-5-1 0,-1 0 0 16,-3 6-60-16,-3-6-12 0,-4-3-2 0,7-3-730 0</inkml:trace>
  <inkml:trace contextRef="#ctx0" brushRef="#br0" timeOffset="174897">31425 7517 791 0,'0'0'22'0,"0"0"6"0,0 0-28 0,0 0 0 0,0 0 0 0,0 0 0 16,0 0 91-16,0 0 13 0,4-6 2 0,-4 6 1 15,3-3 16-15,-3 3 3 0,0 0 1 0,0 0 0 16,4 3-27-16,-4-3-6 0,7-3-1 0,-7 3 0 0,4 6-33 16,-1-3-6-16,4 6-2 0,-3-9 0 0,-4 0-12 0,7 3-4 15,3-1 0-15,-3 4 0 0,0 0-36 0,1-6 0 16,-1 6 0-16,0 0 0 0,0 0 0 0,0 0 0 16,-4 3 0-16,4 2-12 15,-3 7-13-15,-1-6-3 0,4-1-1 16,1-5 0-16,-1 3-143 0,3-3-28 0,1-3-5 0,-1-3-2 15,4 0-16-15,-3-6-3 0</inkml:trace>
  <inkml:trace contextRef="#ctx0" brushRef="#br0" timeOffset="175454.605">31697 7537 1026 0,'0'0'28'0,"0"0"8"0,0 0-28 0,0 0-8 0,0 0 0 0,-3 6 0 15,-1 6 75-15,4-6 13 0,0 0 4 0,0 6 0 16,0-1-10-16,0 4-2 0,0 11 0 0,4-5 0 16,-1 0-22-16,4-10-5 0,7 1-1 0,-3 0 0 15,-4 3-10-15,3-10-2 0,5 7-1 0,-5-6 0 16,1 0-2-16,-4 3 0 0,3-3 0 0,1-3 0 15,-4 0-17-15,0-3-3 0,0-3-1 0,0-3 0 16,0-3-7-16,-3 6-1 0,3-9-8 0,-4 6 12 16,1-5-12-16,3-4 0 0,-4 6 0 0,1-6 0 15,0-8-18-15,-4 2-3 0,0 9-1 0,0 1 0 0,0-1 8 16,0-6 2-16,-4 10 0 0,4-4 0 16,0 0-26-16,-4 0-5 0,-3 6-1 15,0-5 0-15,0 5 20 0,0 0 3 0,0-3 1 0,0 3 0 0,-7 6 6 0,7 0 2 16,-4-6 0-16,1 0 0 0,3 6 12 0,-4 0 16 15,1 0-3-15,-5 0-1 0,8 6-12 0,-3-6-10 16,-1 6 2-16,1 0 0 0,-1 3 8 0,4 3 9 16,3-7-1-16,-3 7-8 0,4 6 14 0,-1 8-4 15,1 10-1-15,6-7 0 0,-3 3-9 0,4-8 0 16,-1 14 0-16,4-11 0 0,-3-10 8 0,7-5 0 16,3 6 0-16,-4-7 0 0,1 4-8 0,-1-3 12 0,1 0-12 15,0-7 12-15,-4 1-12 0,3 0 0 16,4-3 0-16,-3 0 8 0,0 0-8 0,-1 3 8 15,1 0-8-15,-1-6 8 0,1 6-8 0,-1-6-11 16,-2 6 3-16,2-6 0 16,-3 0-20-16,4-6-4 0,-1 0-1 0,1 6 0 15,-8 0-31-15,4 6-7 0,-3-12-1 0,3 6 0 16,0 0-52-16,-3-6-10 0,6 0-2 0,1 0-1 0</inkml:trace>
  <inkml:trace contextRef="#ctx0" brushRef="#br0" timeOffset="176097.862">32099 7623 1177 0,'-7'-12'25'0,"7"12"6"0,0 0 1 0,0 0 2 0,0 0-34 16,0 0 0-16,0 0 0 0,0 0 0 0,0 0 71 0,0 0 7 15,0 0 2-15,0 0 0 0,0 0-8 0,0 0 0 16,0 0-1-16,0 0 0 0,-3 6-27 0,-1 5-4 15,1-2-2-15,-1 3 0 0,4 0 7 0,0 0 2 16,0-1 0-16,-3-2 0 0,6 6-27 0,-3 0-4 16,0 2-2-16,0-5 0 0,0-9-2 0,-3 6 0 15,3 2 0-15,-4-2 0 0,8-3 0 0,-4 6-1 16,0-6 0-16,3 3 0 0,-3-3 2 0,0-1 1 16,-3-2 0-16,3-3 0 0,0 6-6 0,0 3-8 0,0-9 11 15,0 0-11-15,0 12 8 0,0-12-8 0,0 0 0 0,0 0 0 16,0 0 15-16,0 0-1 0,0 0 0 0,0 0 0 15,0 0-14-15,0 0 0 0,0 0-9 0,0 0 9 16,0 0 0-16,0 0 0 0,0 0 8 0,0 0-8 16,0 0 0-16,0 0-12 0,-4-6 0 0,4 6 0 31,0 0-19-31,-7-6-3 0,3-6-1 0,1 3 0 0,-1-2 15 0,-3-1 4 0,7 0 0 0,-7-3 0 16,4 1 16-16,3-1 0 0,-4-8 0 0,4 2 0 15,-3 3 8-15,3-5-8 0,0 5 11 0,-4 3-11 16,4-8 15-16,0-1-4 0,0 4-1 0,0 2 0 15,4 1-10-15,-4-4 8 0,0-3-8 0,0 7 8 16,3 8-8-16,-3 0 10 0,4 0-10 0,-4-2 10 16,0 11-10-16,0 0 0 0,0 0 0 0,0 0 0 15,0 0 0-15,3-6 0 0,1-6 0 0,-4 12 0 16,0 0 0-16,0 0-9 0,0 0 9 0,0 0 0 0,7-6-17 16,-7 6 3-16,0 0 1 0,0 0 0 15,0 0 0-15,7-3 0 0,0 3 0 0,0 0 0 0,0 0 0 0,0 0 0 16,0 3 0-16,0-3 0 0,0 0-3 0,4 6 0 15,-4-6 0-15,7 0 0 16,0 0-10-16,4 6-2 0,6-6-1 0,-2 6 0 16,2-6 19-16,-2-6 10 0,2 12-10 0,1-12 10 0,-4 6 0 0,-3-6 0 15,-1 6 0-15,-3-6 0 16,1 3-28-16,-1 3 1 0,0-3 0 0,-7 0 0 16,3 0-109-16,-3 0-23 0,4 3-4 0</inkml:trace>
  <inkml:trace contextRef="#ctx0" brushRef="#br0" timeOffset="-212408.939">2886 8622 541 0,'0'0'15'0,"0"0"4"0,0 0-19 0,0 0 0 0,0 0 0 0,-11-6 0 15,8 0 89-15,-1 1 15 16,1-1 2-16,-1 0 1 0,1 0-23 0,-1 0-4 0,4 0 0 0,0 6-1 16,0 0-22-16,0 0-4 0,0 0-1 0,-7-3 0 15,-4-6 10-15,4 6 2 0,4-2 0 0,-4-1 0 16,0 0-8-16,0 6-2 0,3 0 0 0,4 0 0 0,-11 0-23 0,4-6-5 16,0 6-1-16,-3 0 0 0,-4 0-8 0,3 0-1 15,4 6-1-15,-4 0 0 0,1 0-15 0,-1-1 0 16,1-2 0-16,-4 6 0 15,10 0 0-15,-7 3 0 0,1-6 0 0,-1 5 0 0,4-5 0 0,-7 0 0 16,7 3 0-16,0 0 0 16,0 5 0-16,3-8 0 0,1 6 0 0,-1-6 0 0,4-6 0 0,0 0 0 15,0 0 0-15,-7 6 0 0,4 9 0 16,3-7 0-16,0 1 0 0,0-3 0 0,0 6 12 0,0-6 0 16,0 3 0-16,0-4 0 0,0 1-12 0,3-3-12 15,-3-3 3-15,4 6 0 0,-1 3 19 0,4-3 4 16,-3 0 1-16,3 0 0 0,0-6-15 0,0 0 0 15,0 5 0-15,4 1 0 0,-4-6 0 0,-4 0 0 0,4 0 8 16,0 0-8-16,1 0 0 0,-5 0 11 0,4 0-11 0,0 0 10 16,0 0-10-16,-3-6 8 0,3 6-8 0,-4-5 8 31,1-7-27-31,-1 6-5 0,1-3-2 0,-1 0 0 0,1 0 26 0,-1-2 0 0,1-1 0 0,0 6 0 16,-1 0 10-16,1 0 7 0,-1-5 2 0,-3 2 0 15,4 6-19-15,-1 0 0 0,-3-9-11 0,7 6 11 16,-7 6-10-16,0 0 10 0,0 0-8 0,4-6 8 15,-4 0 0-15,0 6 0 0,0 0 0 0,0 0 0 16,0 0 0-16,0 0 0 0,0 0 0 0,0 0 0 16,0 0 0-16,0 0 0 0,0 0 0 0,0 0 8 15,-4 6-8-15,-3 0 0 0,7-6 0 0,0 12 0 16,-3-6-12-16,3 3 0 0,0-9 0 0,0 11 0 16,0-5 12-16,3 6 9 0,-3-6-1 0,0-6-8 15,7 0 0-15,-3 6 0 0,-1 6 0 0,1-4 0 16,-1 1 0-16,1 6 0 0,3-9 0 0,-4 11 0 0,1-8 0 15,0 6 0-15,-1 6-10 0,-3-10 10 0,4 1 0 16,-4-9 0-16,3 3 0 0,-3-6 0 16,0 0 0-16,7 3 0 0,4-3 9 0,-4 6-1 0,0-3-8 0,0 0-12 15,4 0 4-15,-4-1 0 16,-7-2-147-16,10 3-29 0,11 15-5 0,-21-18-489 16</inkml:trace>
  <inkml:trace contextRef="#ctx0" brushRef="#br0" timeOffset="-211931.993">3101 8078 806 0,'0'0'17'0,"0"0"4"0,0 0 1 0,0 6 2 0,0 3-24 0,0 3 0 0,0-6 0 0,0-1 0 0,-4 1 107 0,4 0 17 15,0-6 3-15,0 12 1 0,0-12-52 0,0 9-9 16,0-3-3-16,0 5 0 15,-3 1 0-15,3 0 0 0,0 3 0 0,0-4 0 0,3 7 0 0,-3-6 0 16,0 3 0-16,0 8 0 0,0-5-64 0,0 8 0 16,0-2-8-16,0-1-1 15,0 4 9-15,0 2 12 0,0-2-2 0,4 8-1 0,-4-3-9 0,0 3 0 16,0-8 0-16,3 8 0 0,-3-3 0 0,4-8 0 16,-4-3 0-16,4 2 0 0,-4-5 8 0,3 8-8 15,1-8 12-15,-4 5-4 0,3-8-8 0,-3-3 0 16,0 5 9-16,0-5-9 0,0 0 0 0,0 3 8 15,0 2-8-15,4-5 0 0,-8-6 0 0,4-6-15 16,4 9 3-16,-4-6 0 0,0-3 12 0,0 0 0 16,-4 6 0-16,1-1 0 15,3-5-150-15,0 0-27 0,0 0-6 0,0 0-1 0</inkml:trace>
  <inkml:trace contextRef="#ctx0" brushRef="#br0" timeOffset="-211415.731">3316 8043 746 0,'-3'-12'20'16,"3"12"7"-16,0-9-27 0,0 4 0 0,0 5 0 0,0 0 0 0,0-3 15 0,0-3-3 16,3 3 0-16,-3 3 0 0,0 0 0 0,0 0 0 15,4-6 0-15,-4 6 0 0,0 0 28 0,3 6 6 16,1-3 1-16,3 6 0 0,-4 5-24 0,1-2-5 15,-1 6-1-15,1-1 0 0,-1 10 38 0,1-4 7 16,-1 1 2-16,-3 8 0 0,4-2 0 0,0 8 0 16,-1-6 0-16,1-3 0 0,-4 4-10 0,0-1-2 15,3-2 0-15,-3-1 0 0,0 3 8 0,0-2 2 16,-3-4 0-16,3 9 0 0,0-11-1 0,0 8 0 16,0-5 0-16,0 2 0 0,0-14-35 0,0 5-7 0,0 1-2 15,-4 2 0-15,4-8-1 0,0 3-1 0,0-1 0 0,0-2 0 16,0 0-15-16,0 0 0 0,4-4 8 0,-1-5-8 15,1 0 0-15,3 3 9 0,-7 3-9 0,0-6 8 16,0-6-23-16,0 0-5 0,7 5 0 0,-4 1-1 31,-3-6-5-31,0 0-1 0,0 0 0 0,0 0 0 0,0 0-110 16,0 0-23-16,0 0-4 0,4-6-600 0</inkml:trace>
  <inkml:trace contextRef="#ctx0" brushRef="#br0" timeOffset="-207276.025">3764 8716 680 0,'0'-14'15'0,"0"14"3"0,4-9 1 0,-4 3 0 0,3 3-19 0,-3-3 0 16,0 6 0-16,4-6 0 0,-1 0 71 0,-3 0 10 16,0 6 3-16,0 0 0 0,0 0-37 0,4-6-7 15,-4-2-2-15,0 8 0 0,0 0 2 0,0 0 1 0,0 0 0 16,0 0 0-16,0 0 6 0,0 0 1 0,0 0 0 0,0 0 0 15,-4 8 10-15,4-8 2 0,0 0 1 0,0 0 0 16,0 0-13-16,-7 0-2 0,0 0-1 0,0 0 0 16,7 0-13-16,-7 0-2 0,0 0-1 0,3 0 0 15,-3 0-14-15,0-8-3 0,4 8-1 0,-4 0 0 16,0-3-11-16,3 0 0 0,-6-3 9 0,3 3-9 16,-1 3 0-16,1 0 0 0,0 3 0 0,0 0 0 15,0 0 0-15,4 3 0 0,-11 2-8 16,7-2 8-16,0 6 0 0,3-6-10 0,-3 6 10 0,0 5 0 15,0-2 0-15,3 3 0 0,-3-7 0 0,0 1 0 16,4 3 0-16,-1 3 0 0,1-7 0 0,-1-5 0 16,1 3 0-16,3-3 0 0,0 0 0 0,0 6 0 15,0-12 0-15,7 5 11 0,-7-5-11 0,7 6 10 16,3 6 0-16,1-9 0 0,-1 0 0 0,-3 0 0 16,8 0 15-16,-1-3 3 0,-4 0 1 0,1 0 0 15,-1 6-15-15,1-6-3 0,0-6-1 0,-1 3 0 0,-3-3-10 0,0 3 0 16,0-3 0-16,0 0 8 0,-3 0-8 0,-1-5 0 15,1-1 0-15,-1-3 0 0,-3 3-23 0,0-5 0 16,0 2 0-16,0 3 0 16,0 1-6-16,0-1-2 0,-3 0 0 0,-1 6 0 15,1-6-27-15,-1-2-6 0,1 8 0 0,-1-6-1 16,4 12 45-16,0 0 10 0,-3 0 2 0,3 0 0 0,-4 6 8 16,4-6 0-16,0 0 0 0,-3 6 0 0,-1-3 0 0,1 3 0 15,3-6 0-15,-4 11 0 0,4-5 0 0,0 0 11 16,4 6-1-16,-4 0 0 0,3-3-10 0,1-1 12 15,-1-2-12-15,1 0 12 0,-1 3-12 0,4-3 10 16,0 6-10-16,0-7 10 0,1 1-10 0,2 0 0 16,-3 3 0-16,0 3 8 0,4 5-8 0,-4-5 0 0,-4-6 0 0,4 6 0 15,1-3 0-15,-5-1-17 0,4 1 2 0,0 3 1 32,-3-6-73-32,3 0-14 0,7 3-3 0,-14-9-1 0</inkml:trace>
  <inkml:trace contextRef="#ctx0" brushRef="#br0" timeOffset="-206959.612">4085 8637 1036 0,'4'6'23'0,"-4"5"5"0,0 1 0 0,0 0 1 15,0 3-29-15,3-1 0 0,1-5 0 0,-4 9 0 0,3-12 108 0,-3 11 16 16,0-5 4-16,4 3 0 0,-1-3-74 0,1-1-14 16,-1-5-4-16,1 6 0 0,-1 3-4 0,1-4-2 15,0 1 0-15,-4-3 0 0,0 9-17 0,3-7-3 16,1 1-1-16,-4 0 0 0,0 3-9 0,0-4-16 15,0-2 4-15,-4 0 1 16,4 3-170-16,-3-6-35 0</inkml:trace>
  <inkml:trace contextRef="#ctx0" brushRef="#br0" timeOffset="-206746.314">4036 8222 1496 0,'-11'0'31'0,"11"0"8"0,-10 0-31 0,-1 6-8 0,4 0 0 0,0 0 0 16,7-6 8-16,0 0 0 0,0 0 0 0,-7 0 0 15,7 0 3-15,-4 0 1 0,4-6 0 0,0-6-448 16,0 4-90-16</inkml:trace>
  <inkml:trace contextRef="#ctx0" brushRef="#br0" timeOffset="-206253.182">4537 7814 1267 0,'0'0'28'0,"0"0"5"0,0 0 2 0,0 0 1 0,-11 0-36 0,11 0 0 0,0 0 0 0,-7 0 0 15,-4 0 58-15,11 0 5 0,0 0 1 0,-3 3 0 16,-4 0 32-16,7-3 6 0,0 0 2 0,-4 8 0 15,4 1-65-15,-3 0-13 0,6 3-2 0,-3 0-1 16,4 5-23-16,3 4 0 0,-4-4 0 0,8 7 8 16,0 2-8-16,-1 4 0 0,-3 2 0 0,4 3 0 15,3 4 24-15,-3-4 3 0,-1-3 1 0,1 6 0 16,-1-2-45 0,1 2-9-16,-4-3-2 0,4-2 0 0,-4-1 51 0,-4 3 9 0,1-8 3 0,3 8 0 15,-4-3-27-15,-3-2-8 0,0 2 0 0,4-3 0 16,-4-2 28-16,0 2 0 0,0-2-1 0,0 2 0 15,0-5-27-15,0-4 0 0,0 10 0 0,0-13 0 16,0 4 0-16,0 2 0 0,-4-5 0 0,4 0 0 16,0-4 11-16,0-2-3 0,4 6-8 0,-4-4 12 0,3-2-12 15,-3 0 0-15,4 0 0 0,-4-1 0 0,3-8 0 0,-3-3-10 16,0 0 10-16,0 0-12 16,0 0-41-16,0 0-9 0,0 0-2 0,0 0 0 15,0-3-97-15,0-8-20 0,0-1-4 0,4-3-1 0</inkml:trace>
  <inkml:trace contextRef="#ctx0" brushRef="#br0" timeOffset="-205912.058">4579 8369 1036 0,'0'0'23'0,"0"0"5"0,0 0 0 0,0 0 1 0,0 0-29 0,0 0 0 0,0 0 0 0,0 0 0 15,4-6 108-15,-1 6 16 0,1-5 4 0,3-1 0 16,-4 6-100-16,4 0-19 0,4-6-9 0,-4 6 8 15,11-6-8-15,-4 3 10 0,0 6-10 0,3 3 10 0,1-6-10 0,-4 0 0 16,4 0 0-16,-1 0 0 0,5 0 0 0,-8 0 0 16,0 0 0-16,3 0 0 0,1 0 0 0,0 0-16 15,-1 0 4-15,1 0 1 16,0-6-41-16,-8 0-8 0,8 0-1 0</inkml:trace>
  <inkml:trace contextRef="#ctx0" brushRef="#br0" timeOffset="-182849.068">6258 8716 1101 0,'-3'0'31'0,"-1"0"7"0,1-9-30 0,-1 6-8 15,4 3 0-15,0 0 0 0,0 0 33 0,-7-5 6 16,0-1 1-16,7 6 0 0,-11-3 6 0,4 0 2 16,7 3 0-16,-10 0 0 0,10 0-16 0,-7-3-4 15,7 3 0-15,-11 0 0 0,1 0 0 0,3-6-1 16,0 6 0-16,-1 0 0 0,-2 6 11 0,-1-6 2 15,4 0 1-15,-3 3 0 0,3-3-12 0,0 0-2 16,-4 3-1-16,4 6 0 0,0-4-41 0,0-2-8 0,0 0-1 16,3 3-1-1,-3 0 46-15,0 0 10 0,0 6 1 0,7 2 1 0,-4-2-25 0,1 0-8 16,-4 0 0-16,7-1 0 0,-7 1 0 0,7 3 0 16,0 3 0-16,7-7 0 0,-7-5 0 0,0 6 0 15,3 0 0-15,1-3 0 16,-1 2-26-16,1-5-6 0,0-6 0 0,-4 0-1 0,7 6 57 0,0 0 12 0,3 3 3 0,-3 0 0 15,4-4-39-15,-1 1 0 0,1-3 0 16,0 0 0-16,-1-3 0 0,1 0 0 0,3 3 0 0,-3 3 0 16,-4-6 0-16,3 0 0 0,1-6 0 0,-1 3 0 15,1-3 0-15,-4 0 0 0,0 1 0 0,0-1 8 16,0-6-8-16,-3 6 0 0,3-6 0 0,-4 1 8 16,1-4-8-16,-1 6 8 0,1 0-8 0,-4 3 8 15,3-11-8-15,-3 5 0 16,0 0 0-16,0 3 0 0,7-2 0 0,-7 11 8 0,0 0-8 0,0 0 0 15,0-12 0-15,0 12 9 0,0 0-9 0,0 0 0 16,0 0 10-16,0 0-10 0,0 0 8 0,0 0-8 16,0 0 0-16,0 0 0 0,0 0 0 0,-7 12 0 15,7-12 12-15,0 5-2 0,7 1-1 0,-7 3 0 0,4 3-18 0,-1 0-4 16,1-1-1-16,-1 1 0 16,-3-3 14-16,8 0 0 0,-1 6 0 0,0-4-9 0,0 1 9 0,0-6 0 15,0 9 0-15,3-4-8 0,-3-2 8 16,4 6 0-16,-4-3 0 0,0-1 0 0,4-2-21 0,-4 0-3 15,-4-3 0-15,8 3-522 16,-4 3-105-16</inkml:trace>
  <inkml:trace contextRef="#ctx0" brushRef="#br0" timeOffset="-182370.933">6512 8772 597 0,'0'0'16'0,"0"6"5"0,0 6-21 0,-3-6 0 0,3-6 0 0,0 11 0 16,0-11 88-16,0 3 12 0,0 6 4 0,0 0 0 15,0-3-28-15,3 6-6 0,1-1-1 0,3-5 0 16,-7 0-17-16,3 3-3 0,1 3-1 0,-1-4 0 0,1 1-16 0,-4 3-3 16,3-6-1-16,1 6 0 0,0-1-6 0,-1-2-2 15,1 3 0-15,-1-6 0 0,1 6-20 0,3-1-16 16,0 1 2-16,0-3 1 16,0 3 42-16,0-6 9 0,0 0 2 0,0-1 0 0,0-5-12 0,4 6-1 15,-4-6-1-15,10 6 0 0,-6-6 6 0,0 0 0 16,3-6 1-16,-4 6 0 0,4-6-3 0,-3-5-1 15,0 5 0-15,3-12 0 0,-4 6 28 0,4-2 6 16,-3 2 1-16,-8-3 0 0,4 3-52 0,1-2-12 16,-1-1 0-16,-4 3 0 0,4-2 0 0,-3-1 0 15,3 0 0-15,-4 3 0 0,1-8 0 0,-4 2 0 16,0 6 0-16,0-5 0 0,0-4 0 0,0 7 11 16,0-1-11-16,0 3 10 15,0-3-63-15,0 1-13 0,3 5-2 0,-3 3-1 16,4 0-99-16,-4 0-19 0,3 0-4 0,-3 6-1 0</inkml:trace>
  <inkml:trace contextRef="#ctx0" brushRef="#br0" timeOffset="-181409.875">7631 8863 1267 0,'0'0'28'0,"0"0"5"0,0 0 2 0,0 0 1 0,0 0-36 0,0 0 0 0,0 0 0 0,0 0 0 15,-4 6 58-15,4-6 5 0,-3 3 1 0,3-3 0 16,0 0 0-16,3 6 0 0,-3 6 0 0,4-4 0 15,-4 1-12-15,3 3-3 0,4 3 0 0,-3-1 0 16,6 1-27-16,-6 3-6 0,3-1 0 0,0-2-1 16,0 20-15-16,0-5 0 0,0 8 0 0,0-9 0 15,-3 4 0-15,3-4 0 0,0 4 0 16,-4 5 0-16,1-6 40 0,-4 3 6 0,3 4 1 0,-3 2 0 16,-3-3-24-16,3-9-5 0,0 10-1 0,-4-13 0 15,4-2-17-15,0-1 0 0,-3-5 0 0,3-7 0 16,0 1 42-16,-4 3 5 0,4-9 1 0,0-6 0 15,0 0-28-15,0 0-6 0,-3-6-1 0,3 0 0 16,0-3 1-16,0 6 0 0,0-6 0 0,-4 7 0 16,4-4-14-16,0 3-15 0,0-3 3 0,0-6 1 15,0 0 22-15,-3 1 4 0,3-1 1 0,-4-3 0 0,4-3-26 16,0 1-5-16,0-1-1 0,-3-2 0 0,3 2 16 16,0-9 0-16,-4 10 9 0,4-10-9 0,-3 7 0 15,3-7 0-15,0 4-11 0,-4-4 11 0,4-2-16 16,0-3 5-16,-3-1 1 0,3 4 0 15,0-9 18-15,0 2 3 0,0-2 1 0,3 9 0 0,-3-4-23 16,0 4-4-16,0 0-1 0,4 2 0 0,-4 7 16 0,3-4 0 16,1 1-10-16,-1 2 10 0,1 3 11 0,-1 7 6 15,1-7 2-15,-1 9 0 0,1 0-33 0,3 0-6 16,-4 4-2-16,-3 5 0 0,0 0 35 0,0 0 7 16,7-6 2-16,-7 6 0 15,0 0-39-15,7 0-8 0,1 0-2 0,2 0 0 0,1 9 27 0,-1-7-10 0,8 4 10 16,-4 0 0-16,-3 0-9 0,3 3 9 0,-4-3 0 15,1 6-9-15,-1-1 9 0,1-5 0 0,0 3 0 16,3 3-8-16,-4 5 8 0,-3-5 0 0,4-3-9 0,-4 9 9 16,0-1 0-16,-3 1-11 0,-1-6 11 15,1-1-8-15,-1 4 8 0,-6 3 0 0,3-1 0 0,-4-5 0 16,1-3 0-16,-1 3 0 0,4-12 0 0,-7 6 0 16,0 5 11-16,-4-5 1 0,4 0 0 0,0 0 0 15,4-3 2-15,-11-3 1 0,3 6 0 0,0-3 0 16,4-6-1-16,-3-3 0 0,3 3 0 0,0 0 0 15,-4 0-14-15,1 3 0 0,-1 0 0 0,4-6 0 32,0 0-31-32,-4 6-9 0,8-5-1 0,-8-1-1 0,4 6-9 0,0-6-1 0,0 6-1 15,0 0 0-15,0-9-35 0,0 6-8 0,3 3 0 16,4 0-1-16,0 0-83 0,0-6-17 0,0 6-3 0,0-6-1 16</inkml:trace>
  <inkml:trace contextRef="#ctx0" brushRef="#br0" timeOffset="-180861.224">8234 8896 1036 0,'0'0'23'0,"0"0"5"0,0 0 0 0,0 0 1 0,0 0-29 0,-4-6 0 0,1-3 0 0,-1 6 0 15,4 3 108-15,-7-6 16 0,0 3 4 0,7 3 0 16,0 0-19-16,-7-6-3 0,0 6-1 0,-4-6 0 16,4 6-65-16,-3 0-14 0,-1 0-2 15,4 0-1-15,-3-6-23 0,3 6 0 0,-1 6 0 0,1-6 0 16,0 0 0-16,0 6 0 0,0 3 0 0,0 0 0 16,0 3 0-16,0 2 0 0,4-2 0 0,-5 0 0 15,5 3 0-15,3-1 0 0,-4 7 0 0,4-4 0 16,4 1 23-16,-4 3 0 0,0-10 0 0,3 1 0 15,1-3-10-15,3 3-1 0,0-6-1 0,0 5 0 16,0-5 1-16,0 0 1 0,0-6 0 0,0 6 0 16,4-6 4-16,-4 0 1 0,0-6 0 0,7 0 0 15,-10 0-18-15,6 1 0 0,-3-10 0 0,0 0 0 16,0 6 0-16,1-8 0 0,-5-1 0 0,1 6 0 16,-1 3 0-16,-3-8 0 0,4 5 0 0,-1 0 0 0,-3 3 0 15,0-2 0-15,0-1 0 0,0 6 0 0,0 0 0 16,0 6 0-16,0 0 0 0,0-6 0 15,0 6 0-15,0 0 0 0,0 0 0 0,0 0 0 16,0 0 0-16,0 0-14 0,0 0 4 0,4 0 1 16,3 6 1-16,-4 0 0 0,1 0 0 0,-1 0 0 0,1 0 8 0,3 0 0 15,-4 2 8-15,1 4-8 0,3 0 0 0,-3 0 0 16,3-1 0-16,0-5 0 0,0 9 0 0,3 3 8 16,-3-12-8-16,4-1 0 0,-4 7 0 0,0-9 0 15,0 0 0-15,0 0 0 16,-3-3-43-16,3 9-6 0,0-6-2 0,-4-3-553 15,4-12-110-15</inkml:trace>
  <inkml:trace contextRef="#ctx0" brushRef="#br0" timeOffset="-180415.664">8544 8878 1267 0,'0'0'28'0,"0"0"5"0,0 0 2 0,0 9 1 0,4-3-36 0,-4 2 0 0,3 4 0 0,-3 0 0 16,4 0 58-16,-4 2 5 0,3 4 1 0,-3-6 0 15,4 5 28-15,-4-2 5 0,0 9 2 0,3-7 0 16,1-5-48-16,-1 6-10 0,-3-4-1 0,4-2-1 16,0 0-8-16,-1 0-2 0,1-6 0 0,-4-1 0 15,0-5-3-15,3 9-1 0,-3-9 0 0,0 0 0 0,0 0 16 0,0 0 3 16,0 0 1-16,0 0 0 0,-3-9 2 0,-1 4 0 15,1-4 0-15,-1 0 0 0,0-3-31 0,1 0-7 16,-1 1-1-16,1-1 0 0,-1-9-8 0,1 4 0 16,3-1 0-16,-4 0 0 0,1 4 0 15,-1-4 0-15,4 0 0 0,-3 4 0 0,3-4 0 0,0 6-9 16,-4 1 9-16,4-4 0 0,0 6-10 0,0 0 10 16,0 3-8-16,0-5 8 0,0-1-9 15,0 12 9-15,0 0-10 0,4-3 10 0,-1-3-24 0,1 3 2 16,-1-3 0-16,1 3 0 0,-1 0 22 0,1 0 15 15,3 3-3-15,4 0 0 0,-4 0-12 0,3 0-16 16,1 0 3-16,3 6 1 0,4-3-4 0,-4 0 0 16,3-3 0-16,-3 3 0 15,4 3-25-15,0-6-6 0,-1 0-1 0,-3 0 0 16,1 0-84-16,2 0-16 0,-3-3-4 0,4 3-668 0</inkml:trace>
  <inkml:trace contextRef="#ctx0" brushRef="#br0" timeOffset="-179919.373">9158 8893 1278 0,'0'0'28'0,"0"0"5"0,0 0 2 0,0 0 1 0,0 0-28 0,0 0-8 15,0 0 0-15,-10 0 0 0,2 0 101 0,1 0 19 16,0 0 4-16,0-3 1 0,0 0-49 0,-3-3-9 16,3 6-3-16,-4-3 0 0,4 0-15 0,-4 0-3 15,4 3-1-15,-3-3 0 0,-1-3-31 0,4 6-6 16,0-6-8-16,-4 6 11 0,8 0-11 0,3 0 10 16,0 0-10-16,-11 6 10 0,4 0-10 0,0-3 0 15,0 0 0-15,0 3 0 0,4 3 0 0,-4-3 0 16,3-1 0-16,-3 7 0 0,0-6 0 0,0 6 0 0,3-3 0 0,-3-1 0 15,4 4 13-15,-4-3 1 16,3 3 0-16,1 0 0 0,-1-4 2 0,-3 1 0 0,4 3 0 16,-1 3 0-16,4-15 2 0,-4 6 1 0,1-1 0 0,3 7 0 15,-4-9-10-15,4 9-1 0,0-12-8 16,0 6 12-16,4 6-1 0,-1-12-1 0,1 5 0 0,3 1 0 16,-3 0-2-16,3 0 0 0,0 0 0 15,3 0 0-15,-3 3-8 0,4-4 0 0,3 1 0 16,-3 6 8-16,-1-12-8 0,4 12 0 0,-3-12 0 0,3 6 0 15,0 0-24-15,0-3-1 0,0-3 0 0,4 0 0 32,0-3-19-32,-1 3-3 0,4 0-1 0,-3-6 0 0,0 6-7 15,-1-6-1-15,1 0-1 0,0 0 0 0,-1 0-57 0,1-3-11 16,-4 6-3-16,4-2-614 0</inkml:trace>
  <inkml:trace contextRef="#ctx0" brushRef="#br0" timeOffset="-179508.227">9581 9142 1661 0,'0'0'47'0,"0"0"10"0,0 0-45 0,0 0-12 0,0 0 0 0,-7 3 0 16,7-3 110-16,-3 9 20 0,3-9 4 0,0 0 1 15,-7 0-59-15,7 0-11 0,0 0-2 0,0 0-1 16,-7 6-26-16,7-6-4 0,-4 0-2 0,4 0 0 16,-7-6-67-16,4 6-14 0,3 0-2 0,0 0-631 15,0-9-127-15</inkml:trace>
  <inkml:trace contextRef="#ctx0" brushRef="#br0" timeOffset="-147844.054">10851 8328 817 0,'0'0'17'0,"0"0"4"0,0 0 1 0,0 0 2 0,0 0-24 0,-7 3 0 0,7-3 0 0,0 0 0 16,0 0 66-16,0 0 8 0,0 0 2 0,0 0 0 15,0 0-22-15,0 0-4 0,0 0-1 0,0 0 0 16,0 0-41-16,4 6-8 0,-1 3 0 0,4-3 0 15,-3 5 0-15,0 1 13 0,-1-3-2 0,-3 3-1 16,4 0-10-16,-1 5-11 0,1-2 3 0,-4 3 0 16,3 5 50-16,-3-5 10 0,0 5 3 0,0-2 0 0,0 2-37 0,0-2-7 15,0 8-2-15,-3-11 0 0,3 8 40 0,-4-8 8 16,1 6 2-16,-1-4 0 0,1 7-13 0,-1-10-2 16,0 1-1-16,-3 5 0 0,4-11-15 0,-1 9-2 15,1-10-1-15,-1 7 0 0,1-9-14 0,-1 3-3 16,1-4-8-16,3 1 12 15,-4 3-12-15,1-6 0 0,3-6 0 0,0 0 0 0,0 0 0 0,0 0-10 16,0 0 10-16,0 0-8 0,0 0 8 0,0 0 0 16,-4-6 0-16,4 0 0 0,0-9-13 0,0 7-1 15,4-10 0-15,-4 3 0 0,3-11-9 0,-3 2-1 16,7 1-1-16,-3-10 0 0,-1 4 0 0,1-6 0 16,3 2 0-16,0 1 0 0,0-6 10 0,-3 3 3 15,3 8 0-15,-4-2 0 0,4-1 12 0,0 4 0 0,-3 8 0 16,-1-11 0-16,1 8 0 0,-1 4 16 0,1-4-3 0,-4 3-1 15,3 13-12-15,-3-7 0 0,4 6 0 0,-4 6 0 16,0-6 0-16,0 6 0 0,0 0 0 0,0 0 0 16,0 0 54-16,-4 0 8 0,4 6 2 0,0 0 0 15,0 0-64-15,0 5-16 0,0-8-2 0,0 9 0 16,4 0 29-16,-4 0 5 0,3-1 2 0,1 1 0 16,0 3-18-16,-1-3-14 0,4 5 2 0,-3-5 1 15,-1 3 11-15,1 2 0 0,-1 1 0 0,1-6 0 16,-1 0 0-16,1 2 0 0,-1-2 0 0,-3-12 0 15,0 0 0-15,0 0 0 0,0 0 0 0,0 0 8 16,0 0-8-16,14 0 9 0,1 0-9 0,-5-9 10 16,4 0-10-16,-3-5 0 0,3-4 0 0,0 6 8 15,0-11-8-15,4 8 0 0,-1-8 0 0,-2 5 0 16,2 3 0-16,1-8 0 0,3 2 0 0,-3 3 0 16,-1 1 0-16,1-1 0 0,0 1 0 0,-4 2 0 0,0 3 0 0,0-6 0 15,-4 10 0-15,1 2 0 16,0 0-22-16,-4 6-10 0,0 0-1 0,-7 0-1 15,0 0 23-15,0 0 11 0,7 12-10 0,-4 8 10 0,4 4 0 0,-7-7 0 16,4 10 0-16,-4-1 0 0,0-2 15 0,0 5 5 16,-4 4 2-16,1-4 0 0,-1 9 3 0,4 0 1 15,-3-2 0-15,-1 8 0 0,4-9-2 0,0 3 0 16,-3-5 0-16,3 2 0 0,0-9-11 0,-4 4-2 16,4-7-1-16,0-2 0 0,0 2-10 15,0-8 0-15,4 6 0 0,-4-1 0 0,0-8 0 0,0 0 0 16,0-1 0-16,0-2 0 15,0-9-34-15,0 0-2 0,0 0-1 0,0 0 0 16,0 0-140-16,0 6-28 0</inkml:trace>
  <inkml:trace contextRef="#ctx0" brushRef="#br0" timeOffset="-147263.776">11599 8763 1036 0,'0'0'23'0,"0"0"5"0,0 0 0 0,0 0 1 0,0 0-29 0,0 0 0 16,0 0 0-16,0 0 0 0,0 0 108 0,0 0 16 15,0 0 4-15,0 0 0 0,-3 3-52 0,3-3-9 16,0 0-3-16,-7 0 0 16,0 3-27-16,-4 0-5 0,8 3-2 0,-4 6 0 0,-1-1-16 0,1 1-3 15,4 0-1-15,-4 3 0 0,3-4 0 0,-3 1 0 16,4-6 0-16,-1 6 0 0,1 3-10 0,-1-4 0 16,1 1 9-16,3 6-9 0,-4-9 0 0,8 2 0 15,-4-5 0-15,0-6 0 0,0 0 12 0,7 12-1 16,-7-12-1-16,0 0 0 0,7 0 5 0,3 0 1 0,4-6 0 15,-3 0 0-15,0 0 3 0,-1 0 1 0,1-2 0 0,-1-4 0 16,1 0-20-16,-1 0 10 0,1 1-10 16,0-4 8-16,-1 3-8 0,-3 0 10 0,0-5-10 0,-3 2 10 15,-1 3-10-15,1 0 8 0,-1 1-8 16,1-1 8-16,-4 0-8 0,0 3 0 0,0 3 9 0,0-5-9 16,0 11 15-16,-4-6-2 0,4 0 0 0,0 6 0 15,-3-6-25-15,3 6-6 0,0 0-1 16,0 0 0-16,0 0 11 0,0 0 8 0,0 0-12 0,0 0 12 15,3 18-13-15,1-9 4 0,-4-9 1 0,0 0 0 16,7 11 8-16,4-2 0 0,-4 6 0 0,3-3 0 16,1-1 0-16,-1-2 0 0,1 0 0 0,0 6 8 15,-1-4-8-15,-3-5 0 0,4 6 0 0,-11-12 0 16,7 6 0-16,-7-6 0 0,10 12 0 0,-10-12 8 16,11 6-25-16,-11-6-5 0,11 3-1 0,-11-3-581 15,10 0-117-15</inkml:trace>
  <inkml:trace contextRef="#ctx0" brushRef="#br0" timeOffset="-147004.497">12030 8828 1119 0,'0'0'24'0,"0"0"6"0,0 0 1 0,-4 6 1 0,4-6-32 0,0 12 0 0,-3-7 0 0,3-5 0 16,0 6 90-16,0 0 12 0,0-6 2 0,0 6 1 16,0-6-24-16,0 9-5 0,0 3 0 0,0-6-1 15,0 5-51-15,0-11-9 0,0 6-3 0,0 0 0 16,0-6-12-16,0 0 0 0,0 0 0 0,0 0 0 31,0 0-67-31,0 0-16 0,0 0-3 0,0 0-632 0</inkml:trace>
  <inkml:trace contextRef="#ctx0" brushRef="#br0" timeOffset="-146693.93">11987 8499 1569 0,'0'0'34'0,"0"0"7"0,-7 0 2 0,7 0 2 0,0 0-36 0,-10 0-9 15,6 3 0-15,4-3 0 0,-7 8 8 0,4-2-8 0,-1 0 12 0,4 3-4 16,-3-3-8-16,3 0 0 0,3 0-10 0,-3 5-695 16</inkml:trace>
  <inkml:trace contextRef="#ctx0" brushRef="#br0" timeOffset="-146243.841">12305 8766 1497 0,'0'0'32'0,"0"0"8"0,0 0 0 0,0 0 4 0,0 0-36 0,0 6-8 15,0 6 0-15,0 0 0 16,0-7 64-16,0 1 12 0,0-6 1 0,0 6 1 0,0 0-22 0,-4 0-5 15,4 0-1-15,0-6 0 0,-3 9-40 0,3-9-10 16,0 0 0-16,-4 6 0 0,4-6 0 0,0 0 0 16,0 0 0-16,0 0 0 0,0 0 19 0,0 0 1 15,0 0 1-15,0 0 0 0,0 0-21 0,0 0 0 16,4 0 0-16,-1 0 8 0,4 0-8 0,0 0 0 16,-3-12-8-16,3 6 8 0,0-3-9 0,0 3 9 15,0 0-10-15,4 0 10 0,-4 1-8 0,3 5 8 16,-3-12 0-16,1 12-9 15,-1-6-1-15,0 0 0 0,0 3 0 0,0 0 0 0,0 6 10 0,0-3 9 16,0 3-1-16,0 3-8 0,0 0 0 0,0 0 0 16,0 0-10-16,-3 5 10 0,3-5 0 0,0 3 0 15,0 0 0-15,-4 6 0 0,4-10 0 0,-3 1 0 0,0 6 0 0,-1-6 0 16,1 6 20-16,-1-3 12 0,1 2 3 0,-1 1 0 16,-3-6-27-16,4 6-8 0,-1-6 0 0,-3-6 0 31,0 0-30-31,4 3-13 0,3-3-2 0,-4-3-839 0</inkml:trace>
  <inkml:trace contextRef="#ctx0" brushRef="#br0" timeOffset="-145904.072">12704 8337 1267 0,'0'0'28'0,"0"0"5"0,0 0 2 0,0 0 1 0,0 0-36 16,0 0 0-16,0 9 0 0,-4 3 0 0,0-7 109 0,1 10 15 16,3-3 4-16,-4 6 0 0,4-1-63 0,0 4-12 15,0 8-2-15,0-5-1 0,0 8 7 0,4 0 2 16,-4-2 0-16,3 2 0 0,-3-3-32 0,4 1-7 15,-4 2 0-15,4 1-1 0,-1 2 17 0,1-9 3 16,-4-2 1-16,3-1 0 0,1-2-13 0,-1-1-3 0,-3-5 0 16,4-3 0-16,-1 0-24 0,-3-3 0 0,4-4 0 15,-4 4 0 1,0-9-46-16,0 0-14 0,3 3-4 0,-3-3 0 16,7 6-104-16,-7-6-22 0,4-6-4 0</inkml:trace>
  <inkml:trace contextRef="#ctx0" brushRef="#br0" timeOffset="-145644.372">12548 8672 1267 0,'0'0'28'0,"0"0"5"0,-3 0 2 0,3 0 1 0,0 0-36 0,0 0 0 0,0 0 0 0,0 0 0 0,0 0 94 16,0 0 12-16,3 12 2 0,-3-9 1 0,4 3-34 0,3 3-7 15,0-4-2-15,0-2 0 0,4 3-39 0,-1-6-8 16,1 0-2-16,3 6 0 0,0-6-17 0,0 6 0 16,0 0 0-16,4 0 0 0,-1 0 0 0,1-3 0 15,0-3 0-15,-1-3 0 0,1 3-10 0,-4 0-6 16,0 0 0-16,0-6-1 16,0 0-155-16,1 0-30 0,-1-6-6 0,0 3-425 15</inkml:trace>
  <inkml:trace contextRef="#ctx0" brushRef="#br0" timeOffset="-145256.092">12898 8763 1576 0,'0'0'35'0,"0"0"7"0,0 6 2 0,0 3 0 0,0-9-36 0,0 0-8 15,3 6 0-15,1 6 0 0,-1-7 75 0,1 4 13 0,3-6 2 0,0 3 1 16,3-3-61-16,-3 0-12 0,0-3-2 0,4 6-1 15,0 3 19-15,-1-3 4 0,1-6 1 0,-1 0 0 16,1-6-27-16,0 6-4 0,-1 0-8 0,-3 0 11 16,0-9-11-16,0 3 0 0,-3 0-12 0,-1 0 12 15,-3 6-39-15,0 0 0 16,0 0 0-16,0 0 0 0,0-6-20 0,0 0-4 0,0 1-1 0,-7-7 0 16,4 6 44-16,-4-3 9 0,0 6 2 0,-4-3 0 0,4 3-7 15,-4-3-2-15,1 4 0 0,-1 2 0 16,1 0 18-16,-1 0 9 0,1 0-1 0,2 2 0 0,-2 4-8 15,3 0 0-15,3 0 0 0,-3 9 0 16,4-3 13-16,3-1 1 0,-4 1 0 0,4 3 0 16,4 2 7-16,-1 1 2 0,4 0 0 0,-3 2 0 0,3-2 0 0,0 0 0 15,0-4 0-15,0-2 0 0,4 0-3 0,-1-6 0 16,1 0 0-16,3-1 0 0,-3 1-20 0,-1-3 9 16,1-3-9-16,-1-3 0 15,4 0-96-15,0-5-25 0,1-4-6 0,-1 0-1 0</inkml:trace>
  <inkml:trace contextRef="#ctx0" brushRef="#br0" timeOffset="-144848.724">13219 8819 1728 0,'-4'9'38'0,"1"9"8"0,-1-7 2 0,0 4 0 0,4 3-39 0,0-1-9 0,0 1 0 0,0 5 0 16,0-2 51-16,0-3 8 0,4-4 1 0,-4-2 1 16,0-6-18-16,4 6-4 0,-1 0-1 0,-3-7 0 15,4 7-21-15,-4-12-4 0,0 0-1 0,0 0 0 16,3-6 1-16,1 0 0 0,-4 1 0 0,7-1 0 16,-4-9-13-16,1 3 9 0,3 0-9 0,-4-11 8 15,1 5 4-15,3 4 1 0,-4-4 0 0,1 0 0 16,3 4-13-16,-3-7-18 0,3 6 4 0,-4 4 1 0,4-7 13 15,0 6 0-15,-3 3 0 0,3 3 0 0,0 1 0 16,0-7 0-16,0 6 0 0,-3 6 0 0,3-6 0 16,0 6 0-16,3 0 0 0,-3 0 0 0,0 6 0 0,0 0-9 15,0 0 9-15,0 5-8 0,4-5 8 0,-4 6 0 16,0 0 0-16,0 3 8 0,0-4-8 0,0 4 0 16,0 3 0-16,0-1 0 0,1-5 0 0,-5 3 0 15,4-1 0-15,-3 1 0 0,3 3 0 16,-4-6 0-16,1-4 0 0,-4 1 0 15,3 3-98-15,-3-3-24 0,0-9-5 0,0 0-1 0</inkml:trace>
  <inkml:trace contextRef="#ctx0" brushRef="#br0" timeOffset="-143905.821">13882 8660 1074 0,'0'0'30'0,"0"0"8"0,0 0-30 0,0 0-8 0,-7 0 0 0,0 0 0 16,7 0 88-16,-7 6 16 0,-4 0 3 0,4 0 1 0,0 3-44 0,-4 3-9 16,1-4-2-16,-1 7 0 0,1-3-9 0,3 5-1 15,-4-5-1-15,4 3 0 0,-4 3-18 0,4-7-3 16,0 4-1-16,4 9 0 0,-1-7 16 0,1 1 4 16,-4 2 0-16,3-2 0 0,4 3-12 0,0-4-1 15,0-5-1-15,4 0 0 0,-1 0-12 0,4-7-2 16,0 1-1-16,0-3 0 0,0 0 8 0,4-3 1 15,0-3 1-15,-1 0 0 0,1-3-5 0,-1 1-2 16,4-13 0-16,-3 12 0 0,0-12-6 0,-4 7 0 16,3-4-8-16,-3-3 12 0,0 4-12 0,0-4 0 15,0 6 0-15,-3 0 0 0,-1 1-10 0,1-4-8 16,-4 3-2-16,3 6 0 16,-3 0-10-16,0 1-2 0,0 5-1 0,0 0 0 0,0 0 6 0,0 0 2 0,0 5 0 0,0 1 0 15,0 6 12-15,0 0 2 0,0 8 1 0,0-8 0 16,-3 12 18-16,3-4 4 0,3-8 1 0,1 3 0 15,-4-1 5-15,4 7 1 0,-1-3 0 0,1-4 0 16,3 1-7-16,-4 0 0 0,4-9-1 0,-3 5 0 16,3-11 8-16,0 0 1 0,0 0 1 0,0 0 0 15,0 0-29-15,0 0-7 0,0-5-1 0,0-1 0 16,0-9-127-16,4 6-25 16,-4 0-6-16,4 3-1 0</inkml:trace>
  <inkml:trace contextRef="#ctx0" brushRef="#br0" timeOffset="-143511.772">14104 8872 1036 0,'0'0'23'0,"0"0"5"0,0 0 0 0,0 0 1 15,0 0-29-15,0 0 0 0,7 6 0 0,-3-3 0 0,-1 6 108 0,1-1 16 16,-1 1 4-16,1 3 0 0,-1-6 0 0,-3 9 0 15,4-7 0-15,-1 4 0 0,-3 3-103 0,4 3-25 16,-4-10 0-16,0 1 0 0,0-9 48 0,0 0 4 16,0 3 0-16,0-3 1 0,0 0-33 0,0 0-8 0,0 0 0 0,0-3-1 15,0-3-11-15,0 0 0 0,3 1 0 0,1-1 0 16,-1 0 0-16,1 0 0 0,-1 0 0 0,1-3 0 16,0 6 0-16,-4 3 0 0,0 0 0 0,7-3 0 15,-4 0 0-15,4 0 0 0,0 3 0 0,0 0 0 16,0 3 0-16,4 3 0 0,-4-3 0 0,0 0 0 15,4 3 0-15,-4 0 0 0,0 0 0 16,0 6 0-16,0-7 0 0,0-5 0 0,0 3 0 16,-3 3 0-16,-1 0 0 0,1 0 0 0,-4-6 0 0,7 3 0 15,-4 6 20-15,-3-9 1 0,7 0 1 0,0 0 0 32,-3-9-46-32,3 6-8 0,0 0-3 0,-4-3 0 0,4 0-119 15,1 0-24-15,2 6-5 0,-3-5-585 0</inkml:trace>
  <inkml:trace contextRef="#ctx0" brushRef="#br0" timeOffset="-142944.464">14630 8810 1497 0,'0'0'32'0,"-7"6"8"0,0-3 0 0,3 3 4 0,-3-3-36 0,0 3-8 15,0 0 0-15,0 0 0 0,0-1 53 0,-4 1 9 16,8 6 2-16,-8-9 0 0,4 3-17 0,-4 6-3 0,4-6-1 16,-3 5 0-16,3-5-27 0,-4 6-4 15,4-3-2-15,0 0 0 0,0-1-10 0,0 4 8 16,3 6-8-16,1-1 8 0,-1-5-8 0,4 9 0 16,-3-9 0-16,3-1 8 0,0 4 5 0,0-3 1 15,0 0 0-15,3-7 0 0,4 1-14 0,-3 0-12 0,3 0 3 0,4 3 0 16,-1-9 50-16,-3 0 11 0,4 0 1 0,-1-9 1 15,-3 3-35-15,4-6-7 0,3 1-2 16,-3-7 0-16,3-3-10 0,0 4 0 16,4-10 0-16,-8-2 0 0,1 5 12 0,-1-2 0 0,1-6 0 0,-4 2 0 15,0-2-12-15,-3 2 0 0,3-5 9 16,-4-3-9-16,-3 9 0 0,0-4 0 0,0-5 0 16,-3 9 0-16,-1-4 0 0,-3 4 0 0,3 2 0 0,-3 4 0 15,0-1-10-15,0 4 0 0,0 8 0 16,0 0 0-16,0 6-3 0,4 1-1 0,-1-4 0 0,4 9 0 15,0 0 1-15,0 0 0 0,0 0 0 0,-3 14 0 16,-1-2 13-16,4 3-12 0,0 3 12 0,0 5-12 16,0-5 12-16,0 5 0 0,4-2 0 0,-1 5 0 15,1-2 0-15,-1 5 0 0,1-8 0 0,-1 8 0 16,1 1 0-16,3-4 0 0,-4 0 0 0,4 4 0 16,-3-1 0-16,-1 4 0 0,4-4 0 0,-3 3 0 0,0-2 0 15,-1-7 0-15,1 4 0 0,-1-10 0 0,1 16 0 0,-4-10 0 16,0-2 0-16,0-4 0 0,0 7-9 15,0-9-6-15,0-4-1 0,3 1 0 16,-3 0-64-16,0-6-12 0,0-6-4 0,0 0-448 16,0 0-89-16</inkml:trace>
  <inkml:trace contextRef="#ctx0" brushRef="#br0" timeOffset="-141409.544">14640 8216 763 0,'0'0'16'0,"0"0"4"0,0 0 1 0,0 0 1 0,0 0-22 0,0 0 0 0,0 0 0 0,0 0 0 15,0 0 48-15,0 0 6 0,0 0 1 0,0 0 0 16,0 0 1-16,0 0 0 0,0 0 0 0,0 0 0 16,-3 12-22-16,-1 0-4 0,4-6-1 0,-3 6 0 15,-1-4 6-15,-3 4 1 0,4-6 0 0,-4 6 0 16,-1 0-21-16,5 2-4 0,-4 4-1 0,3 0 0 15,-3-1 6-15,4 1 2 0,-1 8 0 0,-3-8 0 16,4 8-18-16,3 4 0 0,0-1 0 0,0-2 0 16,0 2 32-16,0 3 5 0,3-5 2 0,1 8 0 15,-1-3 2-15,1-2 1 0,-1-4 0 0,1 10 0 16,-1-7 2-16,1 3 0 0,-1 4 0 0,1 2 0 0,-1 0-14 16,1-3-2-16,-4 4-1 0,-4-1 0 0,4-3-8 15,0 3-2-15,-3-8 0 0,3 8 0 16,-4-15 6-16,1 10 1 0,-1-16 0 0,1 4 0 15,3-3-24-15,-4-7 0 0,1 1 0 0,-1-6-8 0,4 0 8 0,0-6 0 16,0 0 8-16,-3 6-8 0,3 0 16 0,0-6 0 16,0 0-1-16,0 0 0 0,0 0-24 0,0 0-5 15,0 0-1-15,3-6 0 16,4 0-90-16,4-6-19 0,-4 0-3 0,0 6-717 0</inkml:trace>
  <inkml:trace contextRef="#ctx0" brushRef="#br0" timeOffset="-141070.331">14478 8704 1267 0,'0'0'28'0,"0"0"5"0,0 0 2 0,0 0 1 0,0 0-36 0,0 0 0 0,0 0 0 0,0 0 0 15,0 6 68-15,0-6 8 0,0 0 0 0,4 12 1 16,-4-6-16-16,0 6-3 0,3-6-1 0,1-1 0 16,-1 1-22-16,-3 3-5 0,7-3-1 0,-3 6 0 15,-1-6-9-15,1 0-1 0,3-1-1 0,0 1 0 16,0-3-18-16,0 6 0 0,4 0 0 0,3 3 0 16,3-1 0-16,1-5 0 0,7 0-8 0,-4 0 8 15,3 3 0-15,1 0 0 0,-4-9-10 0,8 3 10 0,-1 3-8 16,-3-4 8-16,3-2-10 0,-4 0 10 15,5 3-28-15,-1-3 1 0,-3 0 0 16,-1-3 0-16,-3-2-92 16,4-1-18-16,-4-3-4 0,0 0-1 0</inkml:trace>
  <inkml:trace contextRef="#ctx0" brushRef="#br0" timeOffset="-140863.934">15095 9190 1497 0,'-3'8'32'0,"-4"-2"8"0,-4 12 0 0,4-6 4 0,0-1-36 0,0 1-8 0,0 3 0 0,0 2 0 16,0-5 0-16,0 9 0 0,3-4 0 0,1-5-442 15,-4 6-90-15</inkml:trace>
  <inkml:trace contextRef="#ctx0" brushRef="#br0" timeOffset="-140434.652">15819 9013 1036 0,'0'0'23'0,"0"9"5"0,-4 0 0 0,4 3 1 0,-3-1-29 0,3 1 0 0,0 6 0 0,-4-4 0 15,0 4 57-15,4-3 6 0,-3-1 1 0,3 7 0 16,0-9-64-16,0 0 0 0,0-7-14 0,0 4 2 16,0-3 12-16,0 0 16 0,0-6-4 0,0 0-1 15</inkml:trace>
  <inkml:trace contextRef="#ctx0" brushRef="#br0" timeOffset="-140253.005">15670 8610 1692 0,'0'0'37'0,"0"0"8"0,0 0 2 0,-3 6 0 0,-1 3-38 0,4 0-9 16,0 0 0-16,-3 2 0 0,3 1-12 0,0 0-5 15,0-6-1-15,3 3-473 16,1-3-94-16</inkml:trace>
  <inkml:trace contextRef="#ctx0" brushRef="#br0" timeOffset="-139890.943">16185 8419 1497 0,'0'0'32'16,"0"0"8"-16,0 0 0 0,-3 6 4 0,-1 0-36 0,1 0-8 0,-1 6 0 0,1 8 0 0,-1-8 53 15,1 6 9-15,-1 5 2 0,-3-2 0 16,4-1 0-16,-1 4 0 0,1 11 0 0,-1-3 0 15,4-2-52-15,0 2-12 0,0 1 0 0,0 2 0 0,4-3 0 0,-4 3 0 16,3 1 0-16,1 2 0 0,-1-9 32 0,1 4 4 16,3-7 1-16,0 9 0 0,-4-14-25 0,4 8-12 15,0 4 10-15,-3-4-10 0,3-11 8 0,-3-1-8 16,3-2 0-16,-4 3 0 16,1-6-29-16,-1-1-12 0,1 4-3 0,-1-3-556 15,1-6-112-15</inkml:trace>
  <inkml:trace contextRef="#ctx0" brushRef="#br0" timeOffset="-139290.094">16937 8943 1497 0,'0'0'32'0,"0"0"8"0,0 0 0 0,0 0 4 0,0 0-36 0,0 0-8 0,-7 0 0 0,7 0 0 0,0 0 0 0,0 0 0 16,0 0 0-16,0 3 0 0,0-3 53 0,-4 5 9 16,4-2 2-16,4 3 0 0,-4-3-52 0,3 3-12 15,4 0 0-15,0 0 0 16,4 0 0-16,3 0 0 0,-3-1 0 0,3-2 0 16,0-3 39-16,-3 3 5 0,3-3 0 0,-4 0 1 0,4-6-21 0,-3 1-4 15,-4-1 0-15,4-6-1 0,-4-3 1 0,-4 3 1 16,1 1 0-16,-1-1 0 0,-3 0-13 0,0 0-8 15,-3 1 8-15,-1-1-8 0,-3 3 0 0,0 3-16 16,0 0 2-16,0 0 1 0,-4-5 1 0,1 2 0 16,-1 6 0-16,-3 0 0 0,3-3 12 0,-3 6 0 0,0 0-10 15,4 0 10-15,-4 6 0 0,3-3 10 0,4 0-1 16,-4 6 0-16,1 2-9 0,3-5 0 0,0 6-12 0,0 0 12 16,3 5-10-16,1-2 10 0,-1 3 0 15,8-1-9-15,-1 4 9 0,1-3 0 0,3-1 0 16,0-2 0-16,3 3 0 0,4-7 0 0,4 1 0 0,0 6 8 15,3-3-8-15,-4-4 0 0,1 1 0 0,3 3 0 16,-3-6 8-16,0-1 1 0,-1-2 0 16,1 0 0-16,-4 0-25 0,0 0-4 15,0-6-2-15,0 0 0 16,0 6-126-16,-3-6-24 0,10-12-6 0,-3 0-493 0</inkml:trace>
  <inkml:trace contextRef="#ctx0" brushRef="#br0" timeOffset="-138903.898">17448 8784 1314 0,'0'0'37'0,"0"0"8"0,-7 6-36 16,0 0-9-16,0-6 0 0,-3 0 0 0,3 0 53 0,0 0 9 15,-1 0 2-15,-2 5 0 0,-1 1-4 0,1-3-1 16,-1 0 0-16,1 6 0 0,-1 0-43 0,4 0-16 15,0 2 11-15,0-5-11 0,3 6 0 0,1-3 0 16,-1 0-8-16,4-3 8 0,0-1 0 0,0 4 14 16,0-3-1-16,0 6 0 0,0-12-13 0,4 6 9 0,-1 0-9 15,1 0 8-15,3-3-8 0,0 2-16 0,0-2 4 0,0 0 1 16,4 0 11-16,-4 0 0 16,7 3 0-16,-7-6 0 0,0 6 0 0,0-6 0 15,-4 12 0-15,5-6 0 0,-1-1 0 0,0-2 0 16,-4 0 0-16,1 3 0 0,-1 0 0 0,-3 9 0 0,0-3 0 0,0-7 0 15,0 7 0-15,-3 3 0 0,-4-3 0 0,3 5 0 16,-3-5 0-16,0 9 0 0,-4-4 0 0,1 1 0 16,-4-6 0-16,0-1 0 0,0-5 0 0,-4 0 0 15,4-3 0-15,0-3-10 0,0-9 10 0,-1-2-10 16,5-1-102-16,-1-6-21 16,1-8-4-16</inkml:trace>
  <inkml:trace contextRef="#ctx0" brushRef="#br0" timeOffset="-138537.76">17716 8322 1659 0,'0'0'36'0,"0"0"8"0,0 0 2 0,0 0 1 0,-3 9-38 0,-1-3-9 0,1 3 0 15,-1 3 0-15,1-7 17 0,-4 10 2 0,3 0 0 0,1 0 0 16,-1 8 36-16,1-2 7 0,-1 8 2 0,1-5 0 16,3 8-52-16,0-3-12 0,-4-2 0 0,4 8 0 15,0 3 54-15,0-5 8 0,4 2 2 0,-1-3 0 16,1 3-64-16,-1-8-12 0,1 8-2 0,-1-5-1 15,1 2 15-15,-1-6 0 0,1 4 12 16,-4-7-12-16,3 4 8 0,1-10-8 0,-4 1 0 0,3 0 0 16,-3-4 0-16,4-2 0 0,-4 3 0 0,0-6 0 15,0-3-107 1,0-6-15-16,0 0-3 0,0 0-704 0</inkml:trace>
  <inkml:trace contextRef="#ctx0" brushRef="#br0" timeOffset="-138270.083">17452 8751 1552 0,'0'0'44'15,"0"0"10"-15,0 0-43 0,0 0-11 0,0 0 0 0,0 0 0 0,3-2 53 0,1-1 9 16,3-3 2-16,-3 6 0 0,3-6 0 0,0 6 0 15,0-6 0-15,3 6 0 0,1 6-14 0,-1-6-2 16,5 6-1-16,-1 0 0 0,3-1-47 0,1 1 0 16,0-3 0-16,3 3 0 0,-4-3 0 0,5 6-12 15,-1-9 12-15,0 6-13 16,0-6-35-16,4-6-6 0,-1 0-2 0,-2 0 0 16,2 0-144-16,-2 0-30 0,23-8-6 0,-9 2 0 0</inkml:trace>
  <inkml:trace contextRef="#ctx0" brushRef="#br0" timeOffset="-137710.914">18602 8269 1267 0,'0'0'28'0,"0"0"5"0,0 0 2 0,0 0 1 0,0 0-36 0,0 0 0 0,0 0 0 0,0 0 0 16,0 0 67-16,0 9 6 0,4-3 2 0,-1 6 0 15,1-6-27-15,-1 8-6 0,1 7-1 16,3 0 0-16,0 2 2 0,0 15 0 0,0-5 0 0,0 14 0 16,0-9-17-16,-4 0-3 0,5 3-1 0,-5 3 0 15,-3 0 2-15,4-2 0 0,-4-4 0 0,0 6 0 16,0-3 8-16,0-3 1 0,0 1 1 0,-4 2 0 16,4-15-14-16,-3 9-2 0,-1-8-1 0,4-9 0 15,-4-1-17-15,4 1 0 0,0 8 0 0,-3-2 0 16,3-10 0-16,0 4 0 0,-4 0 0 0,4-1 0 15,-3-8-94-15,3 3-22 16,0-12-5-16,0 0-455 0,0 0-90 0</inkml:trace>
  <inkml:trace contextRef="#ctx0" brushRef="#br0" timeOffset="-137458.516">18359 8890 1497 0,'0'0'32'0,"0"0"8"0,0 0 0 0,0 0 4 0,0 0-36 0,0 0-8 0,0 0 0 15,7 3 0-15,3 0 53 0,4-1 9 16,0-2 2-16,4 9 0 0,3-9-48 0,0 6-16 0,1 0 9 0,2-6-9 16,-3 6 13-16,4-6-2 15,0 0-1-15,-4 6 0 0,4-3-10 0,-4 0 8 0,0-3-8 0,-3 3 8 31,-1 0-8-31,1 0-17 0,-4-1 4 0,0 1 1 16,0-3-149-16,-3 3-30 0,6 0-5 0,-17-3-2 0</inkml:trace>
  <inkml:trace contextRef="#ctx0" brushRef="#br0" timeOffset="-137008.292">18895 9001 1074 0,'0'0'30'0,"0"9"8"0,-4 0-30 0,4 3-8 0,0-6 0 0,0 5 0 16,0-5 52-16,0 0 10 0,0 3 2 0,0 6 0 16,0-6 0-16,4 2 0 0,-1 1 0 0,-3 6 0 0,4 2-4 15,-4-2-1-15,0 0 0 0,0-4 0 16,0 4-43-16,3 0-16 0,-3-10 11 0,4 7-11 16,-4 0 50-16,0-9 4 0,0-1 1 0,0-5 0 15,0 0-11-15,0 0-1 0,0 0-1 0,0 0 0 16,0 0-9-16,0 0-1 0,0 0-1 0,0 0 0 15,0 0-31-15,0 0 0 0,0 0 0 0,0 0 0 16,0 0 36-16,0 0 2 0,0 0 0 0,0 0 0 16,0 0-26-16,0 0-4 0,0-5-8 0,0-1 11 0,0 0-11 0,0-3 0 15,-4-9 0-15,4 7 0 0,-3-1-10 0,-1-6 10 16,4 1-13-16,0 2 5 0,0-9 8 0,0 7 0 16,0-4 0-16,0 4 0 0,4-13 0 0,-4 10-8 0,0-4 8 15,3 3 0-15,1 4 0 0,-1-4-10 0,1 4 10 0,3-1 0 16,0 6 0-16,-3-3-8 0,3 4 8 0,-4-1 0 15,4 6 0-15,0 0-12 0,-3 0 12 0,-1 0-10 16,4 1 10-16,-7 5-10 0,0 0 10 0,0 0-10 31,7-12-15-31,-7 12-3 0,15-3-1 0,-15 3 0 0,14 3-30 16,-4-3-5-16,4 0-2 0,-3 6 0 16,0 0-14-16,3-1-4 0,-4 1 0 0,4-6 0 15,0 6-2-15,1 0-1 0,2-3 0 0,-3 3-541 0</inkml:trace>
  <inkml:trace contextRef="#ctx0" brushRef="#br0" timeOffset="-136532.127">19537 8993 1337 0,'0'0'28'0,"0"0"6"0,0 0-34 0,-7 0 0 0,7 0 0 0,-7 5 0 0,-4-5 100 0,1 3 12 15,2 0 4-15,-2 0 0 16,-1 0-84-16,1 3-16 0,-4-3-3 0,3 9-1 16,-3-12 23-16,3 6 4 0,1 0 1 0,-1-1 0 15,1-5-13-15,-1 6-3 0,4 3 0 0,0-3 0 16,0 3-70-16,0 0-14 0,3-3-4 0,-3-1 0 16,7 7 103-16,-3-6 20 0,3 0 4 0,-4 0 1 15,4-6-103-15,0 0-20 0,4 6-4 0,-4 0-1 16,3-1 103-16,1 4 20 0,3 3 4 0,-4 0 1 15,4-6-52-15,-3-3-12 0,3 0 0 0,0 2 0 16,0-5-10-16,4 3-5 0,-4-3-1 0,3-3 0 0,1 3 16 0,-4-5 13 16,4 2-2-16,-4-6-1 0,0 3 11 0,0-6 3 15,0 0 0-15,-4 1 0 0,1-1-4 0,-1 3-1 16,1-3 0-16,-1 1 0 0,-3-1-19 0,0 0 0 0,0 3 0 16,0 9 0-16,0 0 0 0,0 0-11 0,0 0 2 0,0 0 0 15,0 0-1-15,0 0 0 0,0 0 0 16,0 9 0-16,4 3 10 0,-4 0-12 0,3-1 12 15,-3 1-12-15,4 6 12 0,-1 2 0 16,-3-2 0-16,4 0-8 0,0-4 8 16,-1-2 0-16,1 0 0 0,-1-6 0 0,4 0 0 0,-3-1 0 0,-1-2 0 0,4 3 0 15,-3-3 0-15,3 6 0 0,0-3 0 0,-4 0 0 16,5-6-166-16,-1 0-28 0,0 0-6 16</inkml:trace>
  <inkml:trace contextRef="#ctx0" brushRef="#br0" timeOffset="-136023.28">19741 9054 1036 0,'0'0'23'0,"0"0"5"0,0 0 0 0,0 0 1 0,4 0-29 0,-4 0 0 0,11 0 0 0,-8 6 0 16,4-6 108-16,-3 3 16 0,-1 3 4 0,1 0 0 16,-1 3-52-16,1 0-9 0,-1 2-3 0,1-5 0 15,-4 6 0-15,3-3 0 0,-3 0 0 0,0-1 0 16,0 4-51-16,-3 0-13 0,3 0 0 16,-4-6 0-16,1 5 40 0,-1-5 6 0,1 3 1 0,-1-3 0 15,4-6-25-15,0 0-5 0,0 0-1 0,0 0 0 16,0 0 6-16,0 0 1 0,0 0 0 0,0 0 0 15,0 0-11-15,0-12-3 0,0 6 0 0,4 0 0 16,-4-2-9-16,0 2 0 0,0-6 0 0,0 0 0 16,3 6 0-16,1-6 0 0,-1 4 0 0,1 2 0 15,-1 0-23-15,1 0-6 0,-4 6-2 0,3-6 0 16,1 0 31-16,-1 0 0 0,-3 1 0 0,0 5 0 16,0 0 12-16,0 0 9 0,0 0 2 0,0 0 0 0,11-12-37 15,-11 12-7-15,0 0-2 0,0 0 0 16,7-3 23-16,4 3 0 0,-4-3 0 0,-7 3 0 15,10 0 8-15,-3 3 5 0,0 0 2 0,-7-3 0 16,8 3-24-16,2 0-5 0,-3 3-1 0,0-1 0 16,-3 1 15-16,3 0 0 0,-4 0 0 0,4 3 0 15,-3 0-54-15,-1-1-8 0,1 4-2 0,-1-6 0 16,1 6 0-16,0 0 0 0,-1-9 0 0,1 2 0 16,-1 1 0-16,-3-6 0 0,4 6 0 0</inkml:trace>
  <inkml:trace contextRef="#ctx0" brushRef="#br0" timeOffset="-135235.529">20197 9019 851 0,'3'-6'36'0,"1"0"-36"16,-1 0 109-16,-3 6 15 0,0 0 4 0,0 0 0 15,0 0-21-15,0 0-4 0,-7-3-1 0,0 3 0 16,0-5-61-16,0 5-12 0,0 0-2 0,-4 5-1 16,4-5 15-16,-3 6 3 0,-1 0 1 0,0 0 0 15,1 9-19-15,3-9-4 0,0 5-1 0,0-5 0 16,0 3 11-16,3 6 1 0,4 0 1 0,-3-4 0 15,3 1-1-15,0 3 0 0,3-4 0 0,-3 1 0 16,4 6-20-16,-1-12-4 0,1 6-1 0,-1-7 0 16,1 1 4-16,-4-6 0 0,7 3 0 0,0-3 0 15,0 0 0-15,0-3 0 0,0 3 0 0,0-6 0 16,-3 3-2-16,3 1 0 0,0-4 0 0,-4 0 0 16,1 0-10-16,-1-6 0 0,1 6 9 0,-1-3-9 15,1 4 0-15,-1-1-15 0,-3 0 3 0,4 0 0 16,-4 6 1-16,0 0 1 0,0 0 0 0,0 0 0 15,0 0-14-15,3 6-4 0,5 0 0 0,-5 0 0 16,1 8 28-16,-1-8-10 0,-3 12 10 0,4-6 0 16,-1 2 0-16,1 4 0 0,-1-6 0 0,1 5 0 15,-1 1-10-15,-3 2 10 0,0 1-8 0,4 0 8 16,-4-1 0-16,3 4 0 0,1-4 9 0,-4 4-9 0,3-9 0 16,1 2 0-16,-4 1 0 0,3 5 0 0,-3-5 0 0,4 8 0 0,-1-5 0 0,-3 8 0 15,4 1 0-15,0-1 0 0,-4-2 0 0,3 2 0 16,-3-2 0-16,0-1 0 0,0 3 0 0,4-5 0 15,-4 8 8-15,0-8-8 0,3 2 0 0,-3 4 0 16,-3-7 0-16,3 4 0 0,0-7 0 0,0 1 0 16,0 5 0-16,0-14 0 0,0 3 0 0,0-4 0 15,0 1 0-15,0 0 0 0,0-12 0 0,0 0 0 16,0 0 0-16,0 0 0 0,0 0 0 0,0 0 0 16,-4-6 55-16,-3 0 7 0,3-6 2 0,-3 1 0 15,4-4-52-15,-1 3-12 0,4-8 0 0,-3-1 0 16,-1 6 0-16,4-11 0 0,-3 8 0 0,3 1 0 15,-4-1 0-15,1-3 0 0,3 4 0 0,0-1 0 0,0 6 0 16,3-5 0-16,-3 2 0 0,4 3 0 0,-4 0 0 16,3 1 0-16,1-1 0 0,3 3 0 15,-4 3 0-15,8-5-13 0,0 5 2 0,-1 0 1 16,1-3-39-16,3 3-8 0,-4 3-2 0,5-3 0 16,-1 0-2-16,0-8-1 0,0 2 0 0,4 0 0 15,-4 6 1-15,3-3 0 0,-3-2 0 0,1-1 0 0,2 0 38 0,1 0 8 16,-1 7 2-16,1-4-491 15,0 3-99-15</inkml:trace>
  <inkml:trace contextRef="#ctx0" brushRef="#br0" timeOffset="-134760.527">20616 9031 1314 0,'0'0'37'0,"0"0"8"15,0 0-36-15,0 0-9 0,0 0 0 0,0 0 0 16,-3 6 53-16,-4 5 9 0,7-5 2 0,-4 6 0 16,4 3-35-16,0-3-6 0,4 5-2 0,-4-2 0 15,3-3 11-15,-3 5 1 0,4 1 1 0,-1 0 0 16,1-4-6-16,-1 4 0 0,4-6-1 0,1-1 0 16,-1-2 9-16,-4 3 3 0,4 0 0 0,0-6 0 15,4 5-26-15,-4-5-5 0,0 6 0 0,3-3-8 16,-2-3 43-16,-1 0 1 0,-7-6 1 0,7 0 0 15,0 5-24-15,0-5-5 0,0-5 0 0,3 5-1 16,-3-6-15-16,0 3 9 0,1-3-9 0,-5 0 8 16,4 0-8-16,-3 0 0 0,3-6 0 0,-4 7 0 15,1-10 0-15,-4 0 0 0,3 1 0 0,1 2 0 0,-4 6 0 0,0-12 0 16,0 1 0-16,0 2 0 16,0-3-60-16,-4 1-13 0,4 2-3 0,0 3-1 15,0 0-133-15,0 7-26 0</inkml:trace>
  <inkml:trace contextRef="#ctx0" brushRef="#br0" timeOffset="-134511.238">21026 9172 1337 0,'0'12'28'0,"3"-6"6"0,-3 5-34 0,0 4 0 0,4-3 0 0,-4 0 0 16,3 2 58-16,-3 1 5 0,0 0 1 0,4-4 0 16,-4 4 0-16,0-6 0 0,0 0 0 0,0 2 0 0,-4-5-52 0,4 6-12 15,0-6 0-15,0 3 0 16,0-9 0-16,0 0 0 0,0 0 0 0,0 0 0 16,0 0-48-16,4-3-13 0,-4-3-3 0</inkml:trace>
  <inkml:trace contextRef="#ctx0" brushRef="#br0" timeOffset="-134341.819">21004 8678 1337 0,'-3'6'56'0,"-4"3"-44"0,3 2-12 0,1 1 0 16,-1 0 53-16,-3 0 9 0,4 2 2 0,-4 1 0 15,3 0 0-15,1-3 0 0,3-7 0 0,-4 4 0 16,4-9-103-1,0 0-20-15,0 0-4 0,0 0-410 0,0 0-83 0</inkml:trace>
  <inkml:trace contextRef="#ctx0" brushRef="#br0" timeOffset="-133981.093">21375 8334 1235 0,'0'0'35'0,"0"0"8"0,0 0-35 0,0 0-8 16,0 0 0-16,3 6 0 0,1 0 34 0,-1 0 5 16,1 5 1-16,-4 1 0 0,3 0 19 0,-3 3 4 15,0 8 1-15,4-5 0 0,-4 8-16 0,0 4-4 16,4-7 0-16,-4 4 0 0,0 8 10 0,0 3 2 15,3 0 0-15,-3 4 0 0,4-4-38 0,-4 0-7 16,3 0-2-16,-3 3 0 0,4-5 36 0,-1-4 7 16,-3 3 2-16,4 3 0 0,-1 1-38 0,1-7-8 15,-4-3-8-15,3-2 11 16,-3 2-11-16,4 1 8 0,-1-4-8 0,1 9 8 16,-1-11-8-16,1 2 8 0,-1-8-8 0,-3 3 8 0,4 2-8 15,-1-5 0-15,-3-1 0 0,0 4 0 16,0-3-60-16,4-7-4 0,-4 10 0 0,0-9-1 15,4-1 1-15,-4 1 0 0,0-3 0 0</inkml:trace>
  <inkml:trace contextRef="#ctx0" brushRef="#br0" timeOffset="-133603.135">21826 9257 1958 0,'0'0'43'0,"0"0"9"0,0 0 1 0,0 0 3 0,0 0-45 15,0 0-11-15,0 0 0 0,-3 6 0 0,3-6 0 0,-7 6 0 0,0 3 0 0,0-3 0 16,0-1 0-16,3 1 0 0,-3 0 0 0,3 3 0 16,-3-6 0-16,4 3 0 0,3-6 0 0,-4 6 0 15,-3-3 0-15,7-3 0 0,0 0 0 0,0 0 0 31,0 0-152-31,0 0-32 0,0 0-6 0</inkml:trace>
  <inkml:trace contextRef="#ctx0" brushRef="#br0" timeOffset="-123660.304">21756 8328 588 0,'0'0'12'0,"0"0"4"0,0 0-16 0,0 0 0 0,0 0 0 0,0 0 0 15,7 6 73-15,-7-6 12 0,0 0 3 0,0 0 0 16,0 0-16-16,3 6-4 0,-3-6 0 0,4 6 0 15,-4-6 13-15,0 0 3 0,0 0 0 0,0 0 0 16,7 0-20-16,-7 0-3 0,3 6-1 0,-3-6 0 16,4 6-43-16,-4-6-9 0,4 5-8 0,-4-5 12 15,3 12-12-15,1-6 0 0,-4 0 0 0,3 3 8 16,1-3 3-16,-4 0 0 0,3 5 0 0,1-5 0 16,-4 0 10-16,3 0 3 0,1 3 0 0,-4 0 0 15,3 5-24-15,1-2 0 0,-1-6 0 0,1 6 8 16,-4-1-8-16,3 1 0 0,1-3 0 0,-4 9 0 0,3-4 0 15,1 1 0-15,-4 6 0 0,4-4 0 0,-4 1 0 16,0 2 0-16,-4-2 0 0,4 3 0 0,0 2 8 16,-4-5 0-16,4 5 0 0,-3-2 0 15,3-3-8-15,-4-1 8 0,1-2-8 0,-1 3 8 16,4-1 0-16,-3-8 0 0,-1 9 0 0,4-10 0 16,0 7-8-16,0-9 0 0,0 6 0 0,0-3-8 0,0-1 8 0,0-2 0 0,4 3 8 0,-4-3-8 15,0 6 13-15,3 0-1 0,-3-4-1 0,4 1 0 16,-4-3-3-16,0 0-8 0,0 9 12 0,0-9-4 15,3-1-8-15,-3 7 10 0,0-6-10 0,0 9 10 16,0-3-10-16,0-1 10 0,0 1-10 16,0 0 10-16,0 0 4 0,-3-4 1 0,3 4 0 0,-4 0 0 15,1-6-15-15,3 3 0 0,-4-4 0 0,4 4 0 16,-3-6 0-16,3 3 0 0,-4 6 0 0,1-6 0 16,3 0 0-16,-4 0 0 0,4-6 0 0,0 5 0 15,-3 1 0-15,3 0 0 0,-4 3 0 0,4 3 0 0,0-6 0 16,-3-1 0-16,3 1 0 0,-4 0 0 15,4 6 8-15,-3-3 0 0,-1 0-8 0,4-1 12 16,-4-2-12-16,4 6 0 0,0 0 0 0,0-6 0 16,0 3 0-16,0-1 0 0,-3 1 0 0,6-3 0 15,-3-6 13-15,0 6-3 0,0-6-1 0,0 0 0 16,0 6 4-16,0 0 1 0,0-6 0 0,0 0 0 0,0 6-6 0,0-1 0 16,0 4-8-16,0 3 12 15,0-6-12-15,0-6 8 0,0 0-8 0,0 0 0 0,0 6 0 0,0-6 0 16,0 0 0-16,0 0 0 15,0 12 8-15,0-12-8 0,0 0 0 0,0 0 0 16,0 0 23-16,0 0-2 0,0 0 0 0,-3 5 0 0,3-5-21 16,0 0 0-16,0 0 0 0,0 0 0 15,0 0-16-15,0 0-8 0,0 0-2 0,0 0 0 16,0 0-51-16,3-5-11 0,1-1-1 0</inkml:trace>
  <inkml:trace contextRef="#ctx0" brushRef="#br0" timeOffset="-123092.092">22020 9284 1090 0,'0'0'24'0,"0"0"4"0,0 0 2 0,0 0 2 0,0 0-32 16,0 0 0-16,0 0 0 0,0 0 0 0,0 0 68 0,0 0 8 15,0 0 2-15,0 0 0 16,0 0-20-16,0 0-4 0,0 0-1 0,0 0 0 16,0 0-13-16,-3 11-4 0,3-5 0 0,0 0 0 15,0 0-15-15,0-6-3 0,0 9-1 0,0-9 0 16,3 6 0-16,-3-6 0 0,7 3 0 0,-7-3 0 0,7 3-8 0,4-3-1 15,-4 0-8-15,0-3 12 0,0 0 0 0,4 0 0 16,-4-3 0-16,3-3 0 0,-2-6 23 0,2 4 4 16,-3 5 1-16,4-9 0 0,-4 0-27 0,0 7-5 15,0-4 0-15,0 0-8 16,-3-3 8-16,-1 6-8 0,-3 4 0 0,0-4 0 16,0 3-19-16,0 6-7 0,-3-12-2 0,-1 12 0 0,-3 0 9 0,3 0 2 15,-3 0 0-15,-3 0 0 0,6 0 17 0,-6 6-12 0,3 0 12 0,0 0-10 16,-4 3 10-16,4-1 0 0,-4 1-9 0,1 9 9 15,3-6 0-15,-4-1 12 0,0-2-2 16,1 6 0-16,3 0 4 0,0 2 1 0,0-5 0 16,3 3 0-16,1-4 9 0,-1 1 3 0,4 6 0 0,0-9 0 15,-3-1 2-15,6 7 1 0,-3-3 0 16,4-6 0-16,-1 6 0 0,4-7 0 16,-3 10 0-16,3-3 0 0,0-6-12 0,0 6-2 0,0-1-1 0,4 1 0 15,3-3-15-15,0 3 0 0,0-6 0 0,0-1 0 16,4 7-44-16,-1-6-3 15,1-3 0-15,3 3 0 0,0-6-90 0,0 3-19 0,1 0-3 16,2-3-379-16,-3 0-76 0</inkml:trace>
  <inkml:trace contextRef="#ctx0" brushRef="#br0" timeOffset="-122834.205">22670 9492 1653 0,'0'0'47'0,"0"0"10"0,0 0-45 0,0 0-12 0,0 0 0 0,0 0 0 16,0 0 47-16,0 6 7 0,0-6 2 0,0 0 0 15,0 9-40-15,0-9-7 0,0 6-1 16,0-6-544-16,0 0-109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04T14:05:01.1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3002 3827 314 0,'0'0'0'0,"0"0"14"0,0 0-14 0,0 0 0 0,0 0 0 0,0 0 0 16,0 0 68-16,0 0 12 0,0 0 1 0,0 0 1 16,0 0-45-16,0 0-9 0,0 0-1 0,0 0-1 15,0 0-26-15,0 0 0 0,0 0 0 0,0 0 0 16,0 0 0-16,0 0 0 0,0 0 0 0,0 0 0 16,0 0 12-1,0 0-4-15,0 0 0 0,0 0 0 0,0 0 4 0,0 0 0 0,0 0 0 0,0 0 0 16,0 0 23-16,0 0 5 0,0 0 0 0,0 0 1 15,0 0-21-15,0 0-4 0,-7 6 0 0,0 0-1 16,0 0-6-16,3-3-1 0,1 9 0 0,3-12 0 16,-4 6-8-16,4-1 0 0,0-5 0 0,-3 6 0 15,3-6 0-15,0 6 8 0,0-6-8 0,-4 6 8 16,4 6-8-16,0-6-17 0,0 0 4 0,0-1 1 16,0 4 12-16,0-3 0 0,4 0 0 0,-4 6 0 15,0-6 0-15,3 0 0 0,-3 2 0 0,0-2 0 16,0-6 0-16,0 12 10 0,0 0-2 0,-3-6 0 15,-1 0-8-15,4 5 0 0,0-5 0 0,0 0 0 16,0-6 0-16,0 15 0 0,0-9 0 0,4-1 0 16,-4 1 8-16,0-6 0 0,0 12 0 0,0-6 0 15,3 3-8-15,-3 0-11 0,4-1 3 0,-4-2 0 16,0 6 8-16,0-6 0 0,3 6 0 0,-6-6 0 16,3 0 0-16,-4 2 0 0,-3 4 0 0,4 0 0 15,-1 0 11-15,1-7 4 0,-1 1 1 0,1 3 0 16,-4 3-16-16,3 0 9 0,-3-6-9 0,4 5 8 15,-1-5 4-15,0 6 0 0,1-6 0 0,-1 3 0 0,1 2-12 16,-4-5 0-16,3 6 0 0,-3 0 0 0,4-9 8 0,-8 3 0 16,4 0 0-16,4-1 0 0,-4 1 4 0,-1 6 0 15,1-6 0-15,0 0 0 0,0 0 3 0,0-6 1 16,-3 6 0-16,-1-1 0 0,8 1-1 0,-8-3 0 0,0 9 0 16,1-12 0-16,-8 6-5 0,8 0-1 0,-5-6 0 0,1 0 0 15,0 0 13-15,-3 0 2 0,6 0 1 16,-3 0 0-16,-4 0-2 0,1 0-1 15,3 0 0-15,-4 0 0 0,4-6-1 0,0 6 0 16,3-6 0-16,-3 6 0 0,3-6-21 0,1 0 0 16,-1 6 0-16,11 0 0 0,0 0-21 0,0 0-9 15,0 0-2-15,0 0 0 0,0 0-112 0,0 0-22 16</inkml:trace>
  <inkml:trace contextRef="#ctx0" brushRef="#br0" timeOffset="1108.722">3090 4271 542 0,'0'0'11'0,"0"0"4"0,0 0-15 0,0 0 0 0,0 0 0 0,0 0 0 15,0 0 55-15,0 0 8 0,0 0 1 0,0 0 1 16,0 0-21-16,0 0-5 0,0 0-1 0,-3 9 0 16,3-9-22-16,0 6-5 0,3 0-1 0,-3 0 0 15,4 0-10-15,3 5 8 0,0-5-8 0,0 6 8 16,4-6-8-16,-1 3 0 0,1 2 0 0,-1 1 0 16,1 0 0-16,-4 0 0 0,4-6 0 0,3 2 0 15,-4 4 0-15,1 0 0 0,-1-6 0 0,1 0 0 16,0 0 0-16,3-1 0 0,-7-5 0 0,3 6 0 15,-3-6 0-15,0 0 12 0,4 0-12 0,-4 0 12 16,4-6-12-16,-4 1 0 0,0-1 0 0,0 0 0 16,0 0 0-16,0-6 0 0,-3 0 0 0,3 4 0 15,-4-4 0-15,1 0 0 0,3 0 0 0,-7-2 0 16,3 2 0-16,-3 0 0 0,-3 0 0 0,-4 1 0 16,7 5 0-16,-4-9 0 0,-3 3 0 0,4 6 0 15,-5-5 10-15,-2 5-10 0,3 0 12 0,-4 0-12 16,1-3 10-16,3 3-10 0,-4 0 8 0,7 0-8 0,-6 6 0 15,-1-5 8-15,4-1-8 0,-7 6 0 16,7 6 0-16,-4-6 0 0,1 5-9 0,3 1 9 0,-4-3-10 16,1 6 10-16,-1 6-8 0,1-3 8 0,2-1 0 15,-2 1-8-15,-1 3 8 0,4 2 0 0,-7 1 0 16,7 0-10-16,0 2 10 0,0-2 0 0,0 0-8 16,7-4 8-16,-4 10 0 0,8-7 0 15,-4 1-8-15,3-3 8 0,1 2 0 0,0 1 0 0,3-3 0 0,3 2 0 0,1-5 0 16,-1 0 0-16,1 0 0 0,-4-4 0 0,0 4 0 15,4 0 0-15,-4-6 0 0,3 6 0 0,-3-6 0 16,0 2 0-16,4-2 0 0,-1 0 0 0,-2 0 9 0,2 0-9 16,4-6 0-16,-3 6-20 0,-1-12 3 0</inkml:trace>
  <inkml:trace contextRef="#ctx0" brushRef="#br0" timeOffset="9814.366">4078 4062 763 0,'0'0'16'0,"0"0"4"16,0 0-20-16,0 0 0 0,0 0 0 0,0 0 0 16,-7-5 40-16,7 5 5 0,0 0 1 0,-7 0 0 0,7 0-21 0,-4-6-4 15,4 6-1-15,-7 0 0 0,0-6 10 0,4 6 2 0,-4-6 0 16,0 6 0-16,0 0 0 0,-7 0 0 0,3 0 0 0,4 0 0 16,-4 0-1-16,4 6 0 0,-3-6 0 0,3 6 0 15,-4-6-2-15,4 0 0 0,0 0 0 0,-4 6 0 16,8-6-29-16,-4 5 0 0,7-5 0 0,-7 6 0 15,0-6 0 1,-4 6 0-16,4 0 0 0,0 0 0 0,0-6 0 0,3 9 0 0,-3-3 0 0,4-3 0 16,-1 5 0-16,1-2 0 0,3-6 0 15,-7 6 0-15,3 0 0 0,-3 6 0 0,0 0 0 16,0-6 0-16,3 2 0 0,1 4 0 0,-1 0 0 0,1 0 0 16,3-7 0-16,-4 4 0 0,1 0 0 0,3 6 0 15,0-9 0-15,0 5 0 0,0-5 0 0,3 6 0 16,-3-3-8-16,4 3 8 0,-4-6 0 0,3 5 0 15,4-5 0-15,1 6 0 0,-1-6 0 0,0 0 0 16,0 0 0-16,0 2 0 0,0-2 0 0,0-6 0 16,-4 12 0-16,4-6 0 0,1-6 0 0,-5 6 0 15,4 0-8-15,4 0 8 0,-4-6 0 0,0 3 0 16,0-1-10-16,-4 1 10 0,4-3-8 0,0 3 8 16,1 0-13-16,-1 3 2 0,3 0 1 0,-3-6 0 15,0 6 10-15,-3 0 0 0,3-6-9 0,-4 6 9 16,4-6 0-16,-3 6 0 0,-1-1-9 0,-3 1 9 15,0-6 0-15,0 12 0 0,-3-3 0 0,-1-3 0 16,1 0 0-16,-4 5 8 0,0 1-8 0,0-6 0 16,0 3 9-16,-4 3-9 0,4-7 8 0,-4 13-8 15,1-12 13-15,6 6-2 0,-6 0-1 0,-1 2 0 16,-3-2-10-16,0 0 0 0,3 0 0 0,1-1 0 0,-1 4 0 16,1-9 8-16,-1 6-8 0,4-7 8 15,0 7-8-15,0-9 8 0,7-3-8 0,-4 3 8 0,4-3-22 0,0 0-5 16,-3 6-1-16,3-6 0 15,0 0-120-15,0 0-25 0</inkml:trace>
  <inkml:trace contextRef="#ctx0" brushRef="#br0" timeOffset="10896.721">4523 4101 718 0,'0'0'15'0,"0"0"3"0,-15 0-18 0,8-3 0 0,7 3 0 0,-7 0 0 16,0 0 49-16,7 0 7 0,-10 0 0 0,10 0 1 16,-7 0-11-16,0-3-2 0,-4 3-1 0,11 0 0 15,-11 0-12-15,4-3-3 0,-3-3 0 0,6 6 0 16,-6 0-8-16,3 0-1 0,0 0-1 0,-7 0 0 16,6 0-8-16,-2 0-2 0,3 0 0 0,-4 6 0 15,1-3-8-15,3 0 0 0,-4 0 0 0,4 0-11 16,0 5 11-16,0-8 0 0,3 6 0 0,-3 0 0 15,4 0 0-15,-4 6-8 0,0 0 8 0,3-4-8 16,-7 4 8-16,8 6 0 0,-1-6 0 0,-3-1-8 16,4 1 8-16,-1 3 0 0,-3-3 0 0,4-1-8 15,-4 7 8-15,3-3 0 0,-3 2 8 0,0 1-8 16,4 0 0-16,-1-4 0 0,-3 10 0 0,7-12-8 16,-4 8 8-16,4-2 0 0,0-6 0 0,0 5-8 15,0-2-4-15,0-3 0 0,4-1 0 0,-1 7 0 16,1-9-37-16,3 3-8 0,4-1-2 0,-4 1 0 15,0 0-41-15,3-6-9 0,-3-6-2 0,0 6 0 16,4-3 24-16,3 0 5 0,-7-1 1 0,4-2 0 16,-4 0 27-16,0-2 6 0,0-1 0 0,4 0 1 0,-4-3 63 0,3 6 12 15,-3-6 2-15,0 0 1 0,0 0 1 0,0-6 0 16,0 1 0-16,1 2 0 0,2 0 32 0,-3 0 6 16,4-3 2-16,-4-5 0 0,-4 5-30 0,8-3-6 15,-4-2 0-15,4 5-1 0,-4-12-11 0,3 10-3 0,-3-4 0 16,0 0 0-16,0 1 6 0,0-4 1 0,0 4 0 15,-3 2 0-15,7-3-5 0,-8 6-1 0,4 7 0 0,-3-7 0 16,-1 6-10-16,-3-9-3 0,4 9 0 0,-4 0 0 16,3 1-9-16,-3-1 0 0,0 0 0 0,0 6 0 15,0 0 0-15,0 0 8 0,0 0 0 0,0 0 0 16,0 0 7-16,0 0 1 0,0 0 0 0,0 0 0 16,0 0 8-16,0 0 1 0,4 6 1 0,-4 5 0 15,0-5-16-15,-4 0-10 0,4 9 12 0,-3-3-12 16,3-1 0-16,0 7 0 0,-4-3 0 0,4 8 0 15,0-5 8-15,-3 3-8 0,-1 2 0 0,4 1 0 16,-3 2 0-16,3-2 0 0,0-4 0 0,0 4 0 16,0 5 0-16,-4-3 0 0,1-2-12 0,-5 0 3 15,8 2-7-15,-3-2-2 0,-1-7 0 0,4 4 0 16,0 2-6-16,0-14-2 0,0 9 0 0,0-1 0 16,4-5-80-16,-4-6-16 0</inkml:trace>
  <inkml:trace contextRef="#ctx0" brushRef="#br0" timeOffset="39933.426">4780 4204 448 0,'0'0'9'0,"0"0"3"0,0 0-12 0,0 0 0 0,0 0 0 0,0 0 0 15,0 0 34-15,0 0 5 16,0 0 1-16,0 0 0 0,0 0-3 0,0 0 0 0,0 0 0 0,0 0 0 16,0 0-18-16,0 0-4 0,0 0-1 0,0 0 0 15,0 0-3-15,0 0-1 0,0 0 0 0,0 0 0 16,0 0-10-16,0 0 8 0,0 0-8 0,0 0 8 16,0 0-8-16,0 0 0 0,0 0 0 0,0 0 0 15,0 0 16-15,0 0 2 16,0 0 0-16,0 0 0 0,0 0-18 0,0 0-19 0,0 0 4 0,0 0 1 15,0 0 14-15,0 0 0 0,0 0 0 0,0 0 0 16,0 0 0-16,0 0 0 0,0 0 0 0,0 0 0 16,0 0 0-16,7-6 0 0,-3 6 8 0,-4 0-8 15,0-6 0-15,0 6 10 0,0 0-10 0,0 0 8 16,0 0-8-16,0 0 0 0,0 0 0 0,0 0 0 16,0 0 0-16,0 0 12 0,0 0-2 0,0 0 0 15,0 0-10-15,0 0-17 0,3 6 4 0,-3 0 1 16,4-1 12-16,-4-5 0 0,0 9 0 0,0-9 0 15,0 0 0-15,0 0 0 0,0 0 0 0,0 0 0 16,0 0 12-16,0 0-2 0,0 0 0 0,0 0 0 16,0 0-2-16,0 0-8 0,0 0 12 0,0 0-4 15,0 0 14-15,0 0 2 0,0-979 1 0,0 1958 0 16,0-979-2-16,0 0-1 0,0 0 0 0,0 0 0 16,0 0 0-16,0 0 0 0,0 0 0 0,0 0 0 15,0 0-10-15,0 0-1 0,0 0-1 0,0 0 0 0,0 0-10 16,0 0 0-16,0 0 0 0,0 0 8 15,0 0 2-15,0 0 0 0,0 0 0 0,3-3 0 16,-3 3-10-16,0-6 0 0,0 6 0 0,0 0 0 16,4-5 0-16,-4 5 0 0,0 0 0 0,0 0 0 15,0 0 0-15,0 0 0 0,0 0-9 0,0 0 9 0,0 0-10 0,0 0 2 0,0 0 0 0,0 0 0 16,0 0 8-16,0 0 0 0,0 0 0 0,0 0 0 16,7 0 0-16,-7 0 0 0,3 5 0 0,4-5 0 15,-3 6 8-15,-4-6-8 0,4 6 8 0,-1 0-8 16,1 3 0-16,-1-3 0 0,1 0-10 0,-1 0 10 15,1 5-8-15,-1 7 8 0,1 3 0 0,-1-4 0 16,-3 7 0-16,0-4 0 0,0 4 0 0,0-1 0 16,0 4 0-16,0-4 0 0,0 4 0 0,4-10 0 15,-4 10 0-15,0-4 0 0,3 1 0 16,-3-6 0-16,0 8-16 0,0-8 3 0,0 2 1 0,-3-2 0 16,3-1-23-16,-4 4-4 0,1-3-1 15,-1-1 0-15,4 1-11 0,-3-3-2 16,-1 2-1-16,4 1 0 0,0-12-26 0,-3 6-6 0,3-12-1 15</inkml:trace>
  <inkml:trace contextRef="#ctx0" brushRef="#br0" timeOffset="40837.521">4646 4001 546 0,'0'0'11'0,"0"0"4"0,7 0-15 0,-3 0 0 0,3 0 0 0,-4 0 0 16,-3 0 56-16,7 0 8 0,0 0 1 0,-3 0 1 15,3 0-21-15,-4-6-4 0,5 6-1 0,-1-6 0 16,0 6-12-16,-4 0-2 0,4 0-1 0,0-6 0 16,0 6-5-16,0-3-2 0,0 3 0 0,0 0 0 15,4-3-6-15,0 3-2 0,-4 0 0 0,0-3 0 16,3 3-10-16,1 0 0 0,0-3 0 0,-4 3 0 16,3 0 0-16,-3 0 0 0,0 0 0 0,0 0 0 15,-3 0 0-15,3 6 0 0,-7-6 0 0,3 3 0 16,1 0 0-16,3 3 8 0,-3-6-8 0,-4 0 8 15,0 12 0-15,0-12 0 0,0 0 0 0,0 6 0 16,0-6-8-16,0 0 0 0,0 0 0 0</inkml:trace>
  <inkml:trace contextRef="#ctx0" brushRef="#br0" timeOffset="41693.121">5292 4309 550 0,'0'0'11'0,"0"0"4"0,0 0-15 16,0 0 0-16,0 0 0 0,0 0 0 0,0 0 56 0,0 0 8 0,0 0 1 0,0-5 1 15,0 5-13-15,0 0-2 0,0-6-1 0,0 6 0 16,0 0-3-16,0-9-1 0,0 9 0 0,0-3 0 15,0 3-19-15,-4-9-4 0,4 9-1 0,-3-6 0 16,3 6 16-16,-7-6 3 0,-1 6 1 0,8 0 0 16,-10-6-27-16,3 1-6 0,3 5-1 0,4 0 0 15,0 0 2-15,-7 0 0 0,7 0 0 0,0 0 0 16,-7 0-10-16,7 0 0 0,0 0 0 0,-7 0 8 16,7 0-8-16,-7 0 0 0,0 0 0 0,0 5 0 15,-4-5 8-15,4 6-8 0,0-6 0 0,0 6 8 16,-3-6-8-16,6 9 0 0,-6-3 0 0,-5 0 0 15,5 6 0-15,-1-7 8 0,-3 1-8 0,0 6 0 16,3-6 0-16,-3 3 8 0,4-3-8 0,-1 5 0 16,4-5 0-16,0-6 0 0,0 12 0 0,0-6 0 15,0 0 0-15,7-6 0 0,-4 6 0 0,1 0 0 16,3-6 0-16,0 0 0 0,0 3-11 0,0 2 11 16,0-5 0-16,0 6-8 0,0-6 8 0,3 12 0 15,1-6-8-15,-1 0 8 0,1 0-8 0,3 0 8 16,-7-6 0-16,7 5-8 0,-3 1 8 0,3-6 0 15,-4 9 0-15,4-6 0 0,0 0 0 0,0 3-8 16,0 0 8-16,4-6-8 0,-4 6 8 0,0 0-8 16,4-1 8-16,-4-5 0 0,0 12 0 0,0-12 0 15,-4 6 0-15,-3-6 0 0,4 6 0 0,-1 3 0 0,-3 2 0 16,0-5 0-16,0 6 0 0,-3 0-8 0,-1-6 0 16,-3 8 0-16,4 4 0 0,-4-6 0 15,0 0-4-15,-4 5-1 0,4-2 0 0,-4-3 0 16,1-1-21-16,-1 1-4 0,4-6-1 0,0 3 0 15,4 3-14-15,-4-6-3 0,0 5-1 0</inkml:trace>
  <inkml:trace contextRef="#ctx0" brushRef="#br0" timeOffset="45701.327">6022 4304 365 0,'0'0'10'0,"0"0"3"0,0 0-13 0,0 0 0 0,0 0 0 0,0 0 0 16,0 0 24-16,0 0 3 0,0 0 0 0,0 0 0 16,0 0 22-16,0 0 5 0,0 0 1 0,0 0 0 15,0 0-17-15,0 0-3 0,0 0-1 0,0 0 0 16,0 0-4-16,0 0-1 0,0-6 0 0,0 6 0 15,0 0-21-15,0 0-8 0,0 0 0 0,0 0 9 16,0 0 3-16,0 0 0 0,0 0 0 0,-11 0 0 16,4-6-1-16,4 3 0 0,-1 0 0 0,4 3 0 15,-7 0-1-15,7 0 0 0,0 0 0 0,0 0 0 16,-7-3-10-16,7 3 0 0,0 0 0 0,-7 0 8 16,4 0-8-16,-5 0 12 0,1 0-12 0,0 0 12 15,7 0 3-15,-7 3 1 0,4-3 0 0,-4 3 0 16,0-3 3-16,-4 9 1 0,8-9 0 0,-8 6 0 15,0-1-1-15,4 1 0 0,0 0 0 0,0 0 0 16,0 0 8-16,0 0 1 0,-3 0 1 0,-1 0 0 16,4 2-29-16,0-2 0 0,0 6 0 0,-4-6 0 15,4 0 0-15,0 6 0 0,4-9 0 0,-5 2 0 16,1 7 0-16,-3-6-10 0,3 6 2 0,0-6 0 16,0 5 8-16,0-5 0 0,0 3 0 0,0 3-8 15,-1 0 8-15,1-1 0 0,0 1 0 0,4-6 0 0,-1 3 0 16,-3 3 0-16,4-7 0 0,-1 7 0 15,1 0 0-15,3-6 0 0,0 3 0 0,0 0 0 0,3 5 0 16,-3-2-8-16,4 0 8 0,-4 0 0 0,3-1 0 0,4 4-8 16,-3-3 8-16,3-1 0 0,0 1-15 0,0-6 3 0,0-3 0 15,4 3 0 1,-4 0-15-16,3 0-2 0,-3 0-1 0,7-1 0 16,-3 1-6-16,-4-6-2 0,4 0 0 0,-1 0 0 15,-3 0 38-15,4 0 0 0,-1-6 0 0,1 1 0 16,-4 5-14-16,4-6 5 0,-1 0 1 0,4 3 0 0,1-6-3 0,-5 0 0 0,1-3 0 15,-1 1 0-15,1-1 11 0,3 0 0 0,0-2 0 0,-3 2-8 16,-1 0 8-16,1 0 0 0,3-2 0 16,-4 2 0-16,-2 0 0 0,-1-6 0 0,3 7 0 0,1-1 0 15,-4 3 0-15,-4-3 8 0,1 1-8 16,-1 5 0-16,1-6 0 0,-4 6 8 0,0-3-8 16,0 3 0-16,-4-5 10 0,4 5-2 0,-3 0-8 15,-4 0 12-15,3 0-4 0,1-6-8 0,-1 6 11 16,-3 3-11-16,4-2 0 0,-4-1 0 0,0 0 0 0,3 0 0 15,0 0-15-15,1 6-9 0,-4-6-3 0</inkml:trace>
  <inkml:trace contextRef="#ctx0" brushRef="#br0" timeOffset="46543.421">6318 4298 600 0,'0'0'25'16,"0"0"-25"-1,0 0 48-15,0 0 4 0,-3-9 0 0,3 9 1 16,0 0 9-16,0 0 2 0,0 0 0 0,0 0 0 0,-7-3-16 0,7 3-4 0,-4-3 0 0,4 3 0 31,0 0-19-31,0 0-4 0,0 0-1 0,0 0 0 16,0 0 10-16,0 0 2 0,0 0 0 0,0 0 0 0,0 0-32 0,-10 3 0 0,10-3 0 15,0 0 0-15,-4 6 0 16,0 0 0-16,4-6 0 0,0 11 0 16,-3-5 0-16,-1 12 0 0,1-9 0 0,3 3 0 15,-4 5 0-15,-3 1-20 0,7-6 4 0,-3 2 0 0,3 4 16 0,-4-6-10 16,1 5 10-16,3-2-8 0,0 3-4 0,-4-7 0 0,4 7 0 15,4-12 0-15,-4 9-1 0,0-4-1 0,3 1 0 16,-3 0 0-16,4-6-3 0,-4 6-1 0,3 2 0 0,-3-8 0 16,7 6-26-16,-3 0-6 15,-1-6-1-15,1 2 0 0,-1-2-1 0,1 0-1 0,0 0 0 16,3-6 0-16,-4 6 24 0,-3-6 5 0,7 0 0 0,0-6 1 16,0 6 23-16,0 0 0 0,0-9 0 15,0 3 8-15,4-3 18 0,-4 7 3 0,4-4 1 16,-4 0 0-16,3 0-14 0,4-6-2 0,-6 6-1 0,2-6 0 15,1 4-13-15,-1 2 0 0,1-6 8 0,3 6-8 16,-3-6 0-16,-1 6 0 0,1 1 0 0,3-7 0 16,0 6 0-16,-7-3 0 0,4-3 0 0,-1 7 0 15,1-1-8-15,-4 0 8 0,7-6-12 0,-7 3 12 16,0-3-12-16,-3 7 4 0,3-1 8 0,-4 0-13 16,1 0 13-16,-4 6 0 0,3 0 0 0,-3 0-9 15,0 0-11-15,0 0-3 0,0 0 0 0</inkml:trace>
  <inkml:trace contextRef="#ctx0" brushRef="#br0" timeOffset="46963.083">6632 4359 357 0,'0'0'15'0,"0"0"-15"15,0 0 20-15,0 0 2 0,0-8 0 0,0 8 0 16,0-6-2-16,0 6 0 0,4-6 0 0,-4 6 0 15,0 0-7-15,0 0-1 0,0 0-1 0,0 0 0 16,0 0-11-16,0 0 0 0,0 0 9 0,0 0-9 16,0 0 0-16,-4-6 8 0,1 6-8 0,3 0 0 15,0 0 0-15,0 0 0 0,0 0 0 0,0 0 0 16,0 0 0-16,0 0 0 0,0 0 0 0,0 0 0 16,0 0 0-16,-4-12 0 0,4 12-9 0,0 0 9 15,0 0 0-15,0 0 0 0,0 0-9 0,0 0 9 16,0 0 0-16,0 0 0 0,0 0 0 0,0 0 0 15,0 0 0-15,0 0 0 0,0 0 8 0,0 0-8 16,-7 12 11-16,4-6-11 0,-1 3 12 0,4-3-12 16,-3 5 29-16,-1 1-1 0,4-6 0 0,-4 6 0 15,1-3 6-15,-4 2 1 0,3 7 0 0,-3-6 0 16,4-1-8-16,-4 4-2 0,3 3 0 0,-3-6 0 16,0 5-17-16,4-5-8 0,-5 3 8 0,5 2-8 15,-1 1 0-15,-3-6 8 0,4 8-8 0,-4-8 0 16,3 6 0-16,4-1 0 0,-3-2 0 0,3 3 0 15,-4-7-20-15,8 1-2 0,-4-3-1 0,0 3 0 16,0-6-16-16,0 5-3 0,0-5-1 0</inkml:trace>
  <inkml:trace contextRef="#ctx0" brushRef="#br0" timeOffset="52669.642">6332 4057 482 0,'0'0'20'15,"0"0"-20"-15,0 0 42 16,0 0 4-16,0 0 1 0,0 0 0 0,0 0-12 0,0 0-3 0,0 0 0 0,0 0 0 15,0 0-15-15,0 0-3 0,0 0-1 0,0 0 0 16,0 0-13-16,0 0-10 0,0 0 2 0,0 0 0 16,4 5 31-16,-4-5 6 0,3 6 2 0,-3-6 0 15,7 0-18-15,-7 0-3 0,4 6-1 0,0 0 0 16,3 0-1-16,-4-6-8 0,4 6 12 0,-7-6-4 16,11 3 8-16,-4 0 0 0,3 0 1 0,-3 0 0 15,-3 0-7-15,3 2-2 0,-3-5 0 16,3 6 0-16,0 0-8 0,0 0 0 0,-7-6 0 0,10 6 8 15,1 0-8-15,-4 0 0 0,4 0 0 0,-1-3 8 16,-3 2-8-16,4 7 8 0,-4-6-8 0,3 6 8 16,1 0-8-16,-8-7 0 0,5 1 0 0,-1 3 8 15,0 3-8-15,-4-6 12 0,1 0-12 0,-1 0 12 16,1 5-12-16,-1-5 0 0,4 0 0 0,-3-3 8 16,-4-3 2-16,0 0 0 0,0 0 0 0,0 0 0 15,0 0-10-15,0 0 0 0,0 0 0 0</inkml:trace>
  <inkml:trace contextRef="#ctx0" brushRef="#br0" timeOffset="55147.234">7313 4112 269 0,'0'0'12'0,"0"0"-12"15,0 0 38-15,0-8 6 0,0 8 0 0,0 0 1 16,0 0 19-16,4-3 3 0,-4 3 1 0,0 0 0 16,0 0-43-16,0-6-8 0,0 6-1 0,0 0-1 15,0 0 23-15,0 0 5 0,0 0 1 0,0 0 0 16,0 0-26-16,0 0-5 0,0 0-1 0,0 0 0 16,0 0 7-16,0 0 1 0,0 0 0 0,0 0 0 15,0 0 16-15,0 0 3 0,0 0 1 0,0 0 0 16,0 0-40-16,0 0 0 0,0 0 0 0,0 0 0 15,0 6 0-15,0 5 11 0,0-5-11 0,3 6 12 16,-3 0-12-16,0 0 0 0,0-4 0 0,4 4 0 16,-4 6-11-16,0-6 3 0,0-1 0 0,0 1 0 15,0 9 8-15,0-10 8 0,0 10-8 0,0-3 11 16,0 5-11-16,-4-5-11 0,1 2 3 0,-1 4 0 16,1-6 8-16,-1-4-12 0,0 10 12 0,-3-7-12 15,0 1 12-15,0-3 8 0,4 2-8 0,-8 1 11 0,1-6-11 16,3 2-17-16,-4 4 4 0,-3-6 1 0,3-3 12 0,-3 2 0 15,0 1 0-15,0-6 10 0,0 0 47 0,-4-6 10 16,1 0 1-16,-1 0 1 0,0 0-19 0,4 0-4 16,0-6-1-16,0 0 0 0,3 6-18 0,4-14-4 0,-7 8-1 15,0 0 0-15,7-6-22 0,0 6 0 16,0-12 0-16,3 13 0 16,-3-7-33-16,4 3-11 0,-4-3-3 0</inkml:trace>
  <inkml:trace contextRef="#ctx0" brushRef="#br0" timeOffset="56746.317">7595 4315 805 0,'0'0'16'0,"0"0"5"0,0 0-21 16,0 0 0-16,0 0 0 0,-3 6 0 0,3-6 25 15,0 0 1-15,0 0 0 0,0 0 0 16,0 0-6-16,0 0-2 0,0 0 0 0,0 0 0 0,0 0-8 0,-7 6-2 0,7-6 0 0,0 0 0 16,0 0 3-16,-7 6 0 0,7-6 0 0,-4 6 0 15,4-6 4-15,-7 3 1 0,7-3 0 0,-3 9 0 16,-1-1-7-16,4-8-1 0,0 6 0 0,0-6 0 15,-4 12-8-15,4-12 8 0,0 0-8 0,0 6 8 16,0 0-8-16,0-6 0 0,0 6 0 0,0 0 8 16,4 2-8-16,-4 4 0 0,4-6 0 0,-4 0 0 15,0 6 0-15,3-6 12 0,-3-1-12 0,0 1 12 16,0-6-12-16,4 9 0 0,-4-3 0 0,0 0-11 16,3 0 11-16,-3 6 0 0,0-7 8 0,4 1-8 15,-4 0 0-15,3 0 0 0,-3-6 0 0,4 6-8 16,-1 0 8-16,1 3 0 0,3-9 0 0,-7 0 0 15,3 5 0-15,-3-5 0 0,7 6 0 0,-7-6 0 16,7 0 0-16,-3 0 8 0,-4 0-8 0,7 0 0 16,0 0 11-16,-3-6-3 0,3 6 0 0,3-5 0 15,-10-1-8-15,7 0 12 0,0 0-12 0,-3 3 12 16,3-3-4-16,0-6 0 0,0 7 0 0,0-1 0 16,0 0-8-16,0 0 0 0,0-3 0 0,-3 3 8 15,3 0-8-15,-4-5 0 0,1 5 0 0,-1 0 0 16,1 0 0-16,0 0 0 0,-1-6 0 0,1 6 0 15,-4 1 0-15,3 2 0 0,-3-3 0 0,0 6 0 0,0 0 0 0,0 0 0 16,0 0 0-16,4-6-11 0,-4 6 11 0,0-6 0 0,3 0 0 16,-3 6 0-16,0 0 0 0,0 0 0 0,0 0 0 0,0 0 0 15,0 0 0-15,0 0 0 0,0 0 8 0,0 0-8 16,0 0 0-16,0 0 0 0,-3 6 0 0,-1 0-8 16,1 0 8-16,3 0 0 0,-4-1 8 0,4 4-8 15,-3 3 0-15,3-6 0 0,0 6 0 0,0-1 0 16,-4-5 0-16,4 9-8 0,0-3 0 15,0 0 0-15,-4-1 8 0,1 1 0 16,3 0 0-16,-4 2 0 0,1 4-18 0,3-6-2 0,-4 0 0 0,4 8 0 16,-3-8-9-1,3 0-3-15,0 0 0 0,0-1 0 16,0-2-6-16,0-3-2 0,0-6 0 0</inkml:trace>
  <inkml:trace contextRef="#ctx0" brushRef="#br0" timeOffset="57378.159">8082 4412 269 0,'-10'9'0'0,"10"-9"12"0,-8 6-12 0,8-6 0 0,-7 0 0 0,4 6 0 16,3-6 76-16,0 0 12 0,0 0 4 0,-7 0 0 15,7 0-24-15,-7 0-5 0,7 0-1 0,-7 0 0 16,3 6-16-16,-6-6-3 0,3 0-1 0,-4 0 0 15,4 0 0-15,0 0 0 0,-4 0 0 0,4 6 0 16,-3-6-16-16,3 0-3 0,0 0-1 0,0 0 0 16,7 0-10-16,0 0-3 0,-8 0 0 0,8 0 0 15,0 0-9-15,0 0 0 0,-3 0 0 0,3 0 0 16,-7 6 0-16,3-1 0 0,4-5 0 0,0 12 0 16,-3-6 0-16,3 3 0 0,0-9 0 0,0 6 0 15,0 0-9-15,0 5 9 0,0-5 0 0,0-6 0 16,7 6-26-16,-4 0 2 0,4-3 0 0,1 0 0 15,-1 0 8-15,0-3 1 0,0 3 1 0,3-3 0 16,1 0 14-16,-4 0 0 0,3 0 0 0,-2 3-9 16,-1-3-1-16,0 6 0 0,3-6 0 0,-6 5 0 15,3-5-8-15,-7 0-2 0,3 6 0 0,1 6 0 16,-4-12 20-16,0 6-8 0,0-6 8 0,0 6 0 16,0 3-8-16,-4 0 8 0,4-4 0 0,-3 4 0 15,-1 3 0-15,1-6 0 0,-1 0 0 0,-3 0 0 16,4 0 0-16,-4 2 0 0,3-2 0 0,1 6 0 0,-5-6 12 15,5 0-4-15,-4 0-8 0,0-1 12 0,3-5-3 0,-3 6-1 16,0 0 0-16,0-6 0 0,0 6-8 0,4-3 0 16,-4-3 0-16,-1 6 8 0,1-6-8 0,0 3-14 0,7-3 3 15,0 0 1 1,0 0-47-16,0 0-10 0</inkml:trace>
  <inkml:trace contextRef="#ctx0" brushRef="#br0" timeOffset="57760.125">8290 4445 923 0,'0'0'39'15,"0"0"-31"1,0 0 19-16,-7 0 4 0,7 0 1 0,-3 11 0 16,3-5 0-16,-7 0 0 0,3 0 0 0,4 3 0 15,-3-3-20-15,-1 0-3 0,4 0-1 0,-3-1 0 16,3 7 4-16,-4-3 0 0,0 0 0 0,-3 5 0 0,4-2-2 15,-4 0 0-15,3 3 0 0,-3-1 0 16,0 7-10-16,0-9 0 0,4 2 0 0,-4 4 0 16,3-6 0-16,-3 0 0 0,3-7 0 0,1 1 0 15,3-6 0-15,0 6 0 0,0 0 0 0,0-6 0 16,0 0-24-16,0 0-4 0,7 3-1 0</inkml:trace>
  <inkml:trace contextRef="#ctx0" brushRef="#br0" timeOffset="58893.148">8290 4236 406 0,'0'0'17'0,"0"0"-17"16,0 0 22-16,0 0 1 0,0 0 0 0,0 0 0 16,0 0 11-16,0 0 2 0,-3 6 1 0,-1 0 0 15,1 0 17-15,3-1 3 0,0 1 1 0,0 6 0 16,-7-3-13-16,3 3-2 0,1-6-1 0,3 5 0 16,-4 1-11-16,4 0-3 0,0 3 0 0,-3-4 0 15,3 7-28-15,-4 0 0 0,0-7 0 0,1 10 0 16,-1-9 0-16,1 5 12 0,-1-2-3 0,4 3-1 15,-3-7-8-15,-1 7 0 0,4-3 0 0,-3-4 8 16,-1 7-8-16,1-6 8 0,-1 0-8 0,1 8 8 16,-1-8-8-16,1 0 0 0,-1 0 0 0,1 2 0 15,-1-2 0-15,0 0 0 0,1-6 0 0,-1-1 0 0,1 7-19 0,3-12 1 16,0 3 0-16,0-3 0 16,0 6-15-16,0-6-3 0,0 0-1 0</inkml:trace>
  <inkml:trace contextRef="#ctx0" brushRef="#br0" timeOffset="59294.613">8188 4451 1071 0,'0'0'30'0,"0"0"7"16,0 0-29-16,0 0-8 0,0 0 0 0,0 0 0 15,0 0 38-15,0 0 6 0,0 0 2 0,0 0 0 16,0 0 0-16,3 5 0 0,5-5 0 0,-1 6 0 16,3-6-27-16,-3 0-6 0,0 0-1 0,0 0 0 15,4 0-3-15,0 0-1 0,-1 0 0 0,1 0 0 16,-1 0-8-16,1 0 0 0,-1 0 0 0,1 0 0 16,-4-6 0-16,4 6 0 0,-1 0 8 0,-3 0-8 15,4 0-34-15,-4 0-9 0,0-5-1 0</inkml:trace>
  <inkml:trace contextRef="#ctx0" brushRef="#br0" timeOffset="59743.164">8565 4471 760 0,'0'0'16'0,"0"0"3"16,0 6-19-16,-3 0 0 0,3 0 0 0,0 6 0 0,-4-7 28 0,1 7 3 0,-1-6 0 16,1 0 0-16,-1 3-7 0,1 2 0 0,-1-5-1 0,1 6 0 15,-1 0-11-15,1-6-1 0,-1 6-1 0,4 2 0 16,-3-8-10-16,-1 6 0 0,1 0 0 0,-1-6 0 15,4 2 0-15,-4 1 0 0,1 0 0 0,3-9 0 16,0 0 0-16,0 6 0 16,0-6 0-16,0 0 0 15,0 0-24-15,0 0-8 0,0 0 0 0</inkml:trace>
  <inkml:trace contextRef="#ctx0" brushRef="#br0" timeOffset="60043.642">8523 4292 748 0,'0'0'32'15,"0"0"-32"1,0 0 75-16,0 0 9 0,7 0 1 0,-3 0 1 16,3 0-32-16,0 0-6 0,3-3-2 0,-3 3 0 15,0 0-15-15,4-3-3 0,0 0-1 0,-1 0 0 0,1 3-11 0,-1-3-3 0,5-3 0 0,-5 6 0 32,1 0-13-32,-1 0 0 0,1 0 8 0,-4 0-8 15,4 0-29-15,-4 0-9 0,3 0-2 0</inkml:trace>
  <inkml:trace contextRef="#ctx0" brushRef="#br0" timeOffset="60728.384">8798 4518 501 0,'0'0'21'15,"0"0"-21"1,0 0 34-16,0 0 2 0,0 0 1 0,0 0 0 15,0 0 39-15,0 0 7 0,0 0 1 0,0 0 1 16,0 0-29-16,0 0-5 0,0 0-2 0,0 0 0 16,0 0-20-16,0 0-4 0,0 0-1 0,0 0 0 15,0 0-12-15,0 0-4 0,0 0 0 0,-7 6 0 16,7-6-8-16,-3 3 8 0,3-3-8 0,-7 6 8 16,3 0-8-16,1 5 0 0,-4-5 0 0,3 6 0 0,0-6 0 15,-3 0 0-15,4 0 0 0,-4 3 0 16,7-1 12-16,-4 1 0 0,4-9 0 0,0 12 0 15,0-6-12-15,0-6 0 0,-3 6 0 0,-1 6 0 0,4-10-11 16,0-2-1-16,0 12 0 0,0-6 0 0,0-6 12 16,0 6 0-16,-3 0 0 0,3-6 0 0,0 12 0 15,0-12 0-15,-4 5 0 0,4-5 0 0,4 12 8 0,-4-12 3 16,0 0 1-16,0 0 0 0,0 0-12 0,0 0-17 16,0 0 4-16,0 0 1 0,0 0 12 0,0 0 0 0,3 0 0 0,1 3 0 15,-1-3 0-15,-3 0 0 0,4-3 0 0,-1-3 0 16,1 0 0-16,-1 1 0 0,1-7 0 0,3 6 0 15,-3-3 0-15,3 0 0 0,3 1 0 0,-3-4 0 16,0 6 0-16,0-6 0 0,4-3 0 0,-4 4 0 16,0 5 11-16,4-6 1 0,-4 6 1 0,0-6 0 15,0 6-13-15,-4 1 0 0,1 5 8 0,-4 0-8 16,7-6 0-16,-7 6 9 0,0 0-9 0,0 0 8 16,0 0 1-16,0 0 0 0,3 6 0 0,1-1 0 15,-1 1-9-15,-3-6 12 0,0 12-12 0,4-6 12 16,-4 0-12-16,4 3 0 0,-1 0 0 0,-3 5 8 15,0-2-8-15,4-6 0 0,-4 6 0 0,3-6 0 16,-3 5 0-16,0-2-12 0,0 3 2 0,0-6 1 16,4 0-19-16,-4-6-4 0,0 5-1 0</inkml:trace>
  <inkml:trace contextRef="#ctx0" brushRef="#br0" timeOffset="62472.246">9437 4524 296 0,'0'0'0'0,"0"0"12"0,0 0-12 15,0 0 0-15,0 0 0 0,0 0 0 0,0 0 8 16,0 0 0-16,0 0-8 0,0 3 12 0,0-3 27 0,0 0 5 0,0 0 0 0,0 0 1 15,0 0-13-15,0 0-4 0,0 0 0 0,0 0 0 16,-4 6 1-16,4-6 0 0,0 0 0 0,0 0 0 16,0 0-13-16,0 0-2 0,0 12-1 0,0-12 0 15,0 0-5-15,0 0-8 0,0 5 11 0,0-5-11 16,0 0 10-16,0 0-10 0,0 0 8 0,0 0-8 16,0 0 17-16,0 0-1 0,0 0-1 0,0 0 0 15,0 0 16-15,0 0 3 0,0 0 1 16,0 0 0-16,0 0 8 0,0 0 1 15,0 0 1-15,0 0 0 0,0 0-25 0,0 0-4 0,0 0-2 0,4-5 0 16,-1-1-14-16,1 0 9 0,-1 3-9 0,1-3 8 16,-1 0-8-16,1 0 0 0,3 0 0 0,-3 1 0 15,-1-1 0-15,1 0 0 0,-1 6 0 0,1-6 8 16,-4 6-8-16,3-6 0 0,1 0 0 0,-4 6 0 16,0 0 0-16,0-9 0 0,0 9 0 0,0 0 8 15,0 0 8-15,0 0 2 0,0 0 0 0,0 0 0 16,0 0-2-16,-7-6-1 0,3 1 0 0,-3-1 0 15,7 6-5-15,-7 0-1 0,7 0 0 0,-7-6 0 16,7 6-1-16,0 0 0 0,0 0 0 0,0 0 0 16,-7 0-8-16,7 0 12 0,0 0-12 0,0 0 12 15,-7 0-12-15,7 0 0 0,-7 0 9 0,0 0-9 16,0 6 14-16,0-6-2 0,0 6 0 0,0-6 0 16,-1 5-2-16,1 1-1 0,0 0 0 0,0 0 0 15,4 3-9-15,-4-3 8 0,0 0-8 0,0 0 8 16,3-1-8-16,-3 7 0 0,0-6 0 0,0-3 0 15,3 3 0-15,-3 6 0 0,4-7 0 0,-1 1 0 16,4 6 0-16,-3 0 0 0,-1-6 0 0,4 0 0 16,0 2 0-16,-3 4 0 0,6-6-9 0,-3 6 9 0,0-6 0 0,0 6 0 15,4-1 0-15,-4-2 0 0,3 3 0 0,1 0 0 16,-1-7 0-16,-3 7 0 0,7-9 0 0,-3 3 0 0,-1 0 0 16,1 0 0-16,-1 0 0 0,1-6 0 0,0 6 0 0,-1-1 0 15,1 1 0-15,3-6 0 0,-4 6 0 0,1 0 0 16,3 0 0-16,0-6 0 0,0 0-12 0,0 0 12 15,0 6-20-15,0-6 2 0,0 0 1 0,4 0 0 16,-4-6-32-16,3 6-7 16,1-6 0-16</inkml:trace>
  <inkml:trace contextRef="#ctx0" brushRef="#br0" timeOffset="63789.169">9631 4339 974 0,'0'0'28'0,"0"0"5"0,0 0-33 0,0 0 0 0,0 0 0 0,0 0 0 16,0 0 60-16,0 0 4 0,0 0 2 0,0 0 0 15,0 0-18-15,0 0-3 0,0 0-1 0,0 0 0 16,0 0-28-16,0 0-7 0,0 0-1 0,0 0 0 16,0 0-8-16,0 0 0 0,0 0 0 0,0 0 0 15,0 0 0-15,0 0 0 0,0 0 0 0,0 0 0 16,0 0 0-16,0 0-11 0,0 0 3 0,0 0 0 15,0 0 8-15,0 0 0 0,0 0 0 0,0 0 0 16,0 0 0-16,0 0 11 0,0 0-3 0,0 0 0 16,0 0-8-16,0 0 0 0,0 0 0 0,0 0 0 15,0 0 0-15,0 0 0 0,7 0 0 0,-7 0 0 16,3-6 0-16,-3 6 0 0,4 0 0 0,-4 0 0 16,0 0 0-16,0 0 0 0,0 0 0 0,0 0 0 15,3 0 0-15,-3 0 0 0,4-12 0 0,-4 12 0 16,4 0 0-16,-4 0 0 0,3-6 0 0,-3 6 0 15,4-6 0-15,-1 1 0 0,1-1 0 0,-1 6 0 16,1-9 0-16,-1 6 0 0,4-3 0 0,-3-3 0 16,-4 9 0-16,0 0 0 0,0-6 0 0,0 6 0 0,0 0 0 0,0 0 0 15,0 0 0-15,0 0 0 0,0 0 0 16,0 0 0-16,3-6 0 0,-3 6 0 0,0 0 0 0,0 0 0 0,0 0 0 16,0 0 8-16,4 0-8 0,-4 0 8 0,3-5-8 0,-3 5 8 15,0 0-8-15,0 0 0 0,0 0 0 0,0 0 8 16,0 0-8-16,0 0 0 0,0 0 0 0,0 0-11 15,0 0 11-15,0 0-8 0,0 0 8 0,0 0-8 16,0 0 8-16,4 5 0 0,-1 1 8 0,1 0-8 16,-4 3 0-16,4 3 0 0,-4 0 0 0,3-1-8 15,-3 1 8-15,0 0 0 0,0 0 8 0,-3 2-8 16,3-2 0-16,0 6 0 0,-4-7 0 0,4 4-8 16,0 3 8-16,-4-6 0 0,4-1 0 0,0 10 0 15,-3-9 0-15,-1-1 0 0,1 1 8 0,3 0-8 16,-4-3 0-16,4 2 0 0,4 1 0 0,-4 0-8 15,0-6 8-15,0 3 0 0,0 0 0 0,0 5 0 16,0-8 0-16,0 6 0 0,0-6 0 0,0 0 0 16,0 2 0-16,0-8 0 0,0 9 0 0,0 0 0 15,0-9 0-15,-4 6 0 0,4-6 0 0,0 0 0 16,-3 12 8-16,3-12-8 0,0 0 8 0,-4 6-8 16,4-6 0-16,0 0 0 0,-3 11 0 0,3-11 0 15,0 0 0-15,0 0 0 0,0 0 0 0,0 0 0 16,0 0 0-16,0 0 0 0,0 0 0 0,0 0 0 15,0 6 0-15,0-6 0 0,0 0 0 0,0 0 0 16,-4 6 0-16,4-6 0 0,0 0 0 0,0 0 0 16,0 0 0-16,-3 9 0 0,3-9 0 0,0 0 0 15,-4 6 0-15,4-6 0 0,0 0 0 0,0 0 0 0,0 0 0 16,0 0 0-16,0 0 0 0,0 0 0 0,0 0 0 16,0 0 0-16,0 0 0 0,0 0 0 15,0 0 0-15,0 0 0 0,0 0 0 0,0 0 0 16,0 0 0-16,0 0 0 0,0 0 0 0,0-6 0 0,4 0 0 0,-1-3 0 15,-3 3 0-15,7-5 0 0,-3-1 0 0,-1 6 8 16,1-12-8-16,-1 4 0 0,4 2 0 0,1 0 0 0,-1-6 0 16,0 7-8-16,3 2 8 0,-3-3-8 0,4 0 8 0,-4 1-8 15,0 2 8-15,0 3 0 0,-3 0 0 0,-1 6 0 16,-3 0 0-16,0 0 0 0,0 0 0 0,0 0 0 16,0 0-8-16,0 0 0 0,0 0 0 0,0 0 0 15,0 0 8-15,0 6 11 0,0-6-3 0,4 6 0 16,-4 3-8-16,0-4 8 0,3 1-8 0,-3 6 8 15,4-6-8-15,-1 0 0 0,1 0 0 16,-4 3 0-16,3-1 0 0,1 1 0 0,-1 3 0 0,-3 0 0 16,4-6 0-16,-1 2 0 0,1 7 0 0,-4-6 0 15,3 3 0-15,-3-6 0 0,4-1 0 0,-4 7 0 16,0-3 0-16,0 3 0 0,0 0 0 0,0-1 0 16,0 1 0-16,0-6-17 0,0 0 4 0,0 0 1 15,0 0-40-15,-4 2-8 0,1-2-2 0</inkml:trace>
  <inkml:trace contextRef="#ctx0" brushRef="#br0" timeOffset="64798.804">10149 4574 877 0,'0'0'18'0,"-3"-6"5"0,-1 0-23 0,1 0 0 0,-1 0 0 0,1 1 0 15,3 5 59-15,-7-6 7 0,0 3 2 16,0 0 0-16,0 0-14 0,-1 3-2 0,-2-3-1 0,10 3 0 16,-7 0-28-16,7 0-6 0,-7 3-1 0,0-3 0 15,7 0-8-15,-7 3-8 0,7-3 9 0,-4 6-9 16,4-6 0-16,-7 6 0 0,7-6 0 0,-3 5 0 16,-4 1 0-16,3 6 0 0,0-6 0 0,-3 0 0 15,4 0 0-15,-4-6 0 0,3 6 0 0,-3 0 0 16,0 8 0-16,0-8 0 0,4 0 0 0,-4 0 0 15,0 0 0-15,-1 0 0 0,5 2 0 0,-1 1 0 16,-3 0 0-16,4-3 0 0,-4 6 0 16,3-6 0-16,1 5 0 0,-1-5 0 0,4 3 0 0,-3-3 0 15,3-6 0-15,0 6 0 0,0-6 0 0,0 6 0 16,3 0 12-16,-3 5-3 0,4-5-1 0,-4-6 0 16,3 6-8-16,-3-6-14 0,7 6 3 0,0-6 1 15,4 0 10-15,-4 0 0 0,4 0-9 0,-1 0 9 16,-3 0 0-16,4 0-11 0,-1-6 11 0,-3 6-8 15,4 0 8-15,-4-6 0 0,0 0 8 0,0 6-8 16,0-6 0-16,0 1 0 0,0-1 0 0,0 6-8 16,0-6 8-16,0 3 0 0,1 0 8 0,-5 0-8 15,1-3 8-15,3 0-8 0,-4 0 8 0,1 0-8 0,-1 1 0 16,-3-1 0-16,4 0 0 0,-1 0 0 0,1 6 0 16,-1-9 0-16,-3 3 0 0,4-3 0 0,-4 1 0 15,0 2 0-15,3 0 0 0,-3 0 0 0,4 0 0 0,-1 0 0 16,5-3 0-16,-5 4 8 0,-3-1-8 0,0 6 0 15,0 0-8-15,0 0 8 0,0 0 0 0,0 0 0 0,0 0 0 16,0 0 0-16,0 0 0 0,0 6 0 0,0 8 0 16,0-8 0-16,-3 6 0 0,-1 0 0 15,4-4 0-15,-4 7 0 0,4-6 0 0,-3 3 0 16,-1-1 0-16,4 1 0 0,-3-3-10 0,-1 0 0 0,4 6 0 16,-3-4 0-16,3 1-9 0,0 0-1 0,-4-3-1 15,4 8 0-15,0-5-17 16,0-6-3-16,0 0-1 0</inkml:trace>
  <inkml:trace contextRef="#ctx0" brushRef="#br0" timeOffset="65593.545">10336 4556 243 0,'0'0'10'15,"0"0"-10"1,0 0 24-16,0 0 2 0,0 0 1 0,0 0 0 0,0 0 23 16,0 0 5-16,4 6 1 0,-4-6 0 0,0 0-43 0,0 0-13 0,0 0 8 0,0 6-8 15,0-6 47-15,0 12 5 0,0-12 2 0,-4 6 0 16,4-6 28-16,-3 3 6 0,-1 3 0 0,1-1 1 16,3-5-34-16,-4 12-7 0,1-6-2 0,-1 0 0 15,1-979-11-15,-1 1958-3 0,1-973 0 0,-4-4 0 16,3 1-32-16,1 0 0 0,3 3 0 0,-4-1 0 15,0 1 0-15,1-6 0 0,-1 3 0 0,1-3 0 16,-1 6 0-16,1-1 0 16,3-5 0-16,-4 6 0 0,4-6 0 0,-3 0 0 0,3-3 0 0,0-3 0 15,0 11 0-15,0-11 0 0,0 6 0 0,0-6 0 16,0 6 0-16,0-6 0 0,0 0 0 0,0 6 0 16,0-6 0-16,0 0 0 0,0 0 0 0,0 0 0 15,0 0 0-15,0 0 0 0,0 0 0 0,0 0 0 16,0 0 0-16,0 0 0 0,0 0 0 0,0 0 0 15,0 0 0-15,0 0 0 0,7-6 0 0,0 0 0 16,-4 6 0-16,1-11 0 0,3 5 0 0,-3-3 0 16,3 3 0-16,-4 0 0 0,4-6 0 0,-3 1 0 15,3-1 16-15,0 0-3 0,-4 3-1 0,4-3 0 16,4 1-3-16,-4-1-1 0,0-6 0 0,0 4 0 16,4 2-8-16,-4 0 10 0,0-3-10 0,-4 7 10 0,4-1-10 15,-3 3 8-15,-1 0-8 0,1 6 8 0,-4 0-8 16,0 0 0-16,4-6 0 0,-4 6 0 0,0 0 0 0,0 0 0 15,0 0 0-15,0 0 0 0,0 0 0 0,7 6 0 0,-7-6-9 16,3 6 9-16,1 0 0 16,-1 6-10-16,1 2 10 0,-4-8-8 0,3 6 8 0,-3 0 0 15,0 2 8-15,0-2-8 0,-3 0 0 16,3 0 0-16,-4 5 0 0,4-8 0 0,-3 3 0 16,3 0 0-16,0-1 0 0,-4 1-12 0,4 0-4 0,0-3-2 0,0-3 0 0,4 5 0 15,-4 1 10-15,0-6 8 0,3 0-12 0,1 0 12 31,-4 0-28-31,3 2 2 0,-3-8 0 0,0 6 0 0,4 0-6 0,-1 0-2 16,-3 0 0-16,0-6 0 0,4 6-34 0,-4-6-6 0,0 0-2 16</inkml:trace>
  <inkml:trace contextRef="#ctx0" brushRef="#br0" timeOffset="66042.667">10739 4204 725 0,'0'0'31'0,"0"0"-31"16,0 0 57-16,0 0 6 0,-4 5 1 0,4-5 0 15,0 0-10-15,0 0-2 0,0 0 0 0,-7 6 0 16,3-3-5-16,-3 6-2 0,7 6 0 0,-3-9 0 16,-1 5-36-16,1 7-9 0,-1-6 0 0,1 8 0 15,-4-8-12-15,3 12-4 0,-3-4 0 0,0 4-1 16,0-4 17-16,0 10 0 0,0-7 0 0,0 4 0 16,0-4-21-16,0 4-1 0,0 2 0 0,0-8 0 15,0 2-54-15,3-5-10 0,-3 2-2 0</inkml:trace>
  <inkml:trace contextRef="#ctx0" brushRef="#br0" timeOffset="67226.164">10608 4421 577 0,'0'0'24'0,"0"0"-24"16,0 0 57-16,0 0 7 0,0 0 0 0,0 0 1 15,0 0-4-15,0 0-1 0,0 0 0 0,0 0 0 16,4 6-14-16,-1 0-3 0,4-6-1 0,-3 6 0 16,3-6-12-16,0 6-2 0,0-6-1 0,0 0 0 15,0 6-5-15,0-1-1 0,0-5 0 0,4 6 0 16,-1-6-2-16,1 6-1 0,-1-3 0 0,5-3 0 16,-1 3 2-16,0 0 0 0,-4 3 0 0,4-6 0 0,-3 0-9 0,3 0-2 15,-3 0 0-15,-4 0 0 0,3 0-9 0,-3 0 12 16,0 0-12-16,-3 0 12 0,3 0-12 0,-3 0 0 15,-4 0 0-15,0 0 0 16,0 0-36-16,0 0-2 0,3 0-1 0,-3 0 0 16,0 0-37-16,0 0-8 0,0 0-2 0</inkml:trace>
  <inkml:trace contextRef="#ctx0" brushRef="#br0" timeOffset="68851.543">11120 4674 953 0,'0'0'20'0,"0"0"4"0,-8 6-24 0,1 0 0 0,0-6 0 0,0 6 0 16,7-6 50-16,-7 0 5 0,7 0 1 15,0 0 0-15,0 0-45 0,-3 5-11 0,3-5 0 0,0 0 0 16,0 0 12-16,0 0 0 0,0 0 0 0,0 0 0 16,0 0 0-16,0 12 0 0,3-9 0 0,-3-3 0 15,4 6-4-15,-4-6-8 0,3 6 12 0,1 0-4 16,-4-6 20-16,3 6 4 0,4 0 1 0,-3-6 0 15,-4 0-33-15,7 5 0 0,-3 1 0 0,-4-6 0 16,7 0 16-16,-4 0-3 0,4 6-1 0,-7-6 0 16,0 0 0-16,7 0 0 15,-7 0 0-15,4-6 0 0,-1 6-3 0,4 0-1 0,-3 0 0 0,-1 0 0 16,-3 0-8-16,7 0 8 0,-7 0-8 0,0 0 8 16,8 0 0-16,-5-6 0 0,4 6 0 0,-3-5 0 15,3 5-8-15,-4 0 0 0,4-6 0 0,-3 6 0 16,-1 0 0-16,4 0 0 0,-3-6 0 0,3 6 0 15,-3-6 0-15,-1 3 0 0,4-3 0 0,-3 0 8 0,3-6 8 16,-4 7 2-16,1-1 0 0,-1 0 0 16,1-6-18-16,-1 3 0 0,4-2 0 0,-3 5 0 15,3-6-19-15,0 6 3 0,-3-6 0 0,3 0 0 16,-4 7 26-16,1-4 6 0,-1 9 0 0,1-6 1 16,-1 0-17-16,1 0-17 0,-1 0 3 0,1 0 1 15,-1 6 13-15,-3-6 0 0,0 6 0 0,4-5 0 16,-4 5 0-16,0 0 0 0,0 0-11 0,0 0 11 0,0 0 0 15,0 0 0-15,0 0 0 0,0 0 0 16,0 0 0-16,-4-6 0 0,4 6 0 0,0 0 0 0,0 0 0 16,0 0 0-16,0 0 0 0,0 0 0 0,0 0 0 15,-3-3 0-15,3 3 0 0,0 0 0 16,-7-3 0-16,7 3 0 0,0 0 0 0,-7 0 0 16,7 0 0-16,-7 0 0 0,0 0 0 0,7 0 0 15,-7 3 8-15,-1 0 9 0,1 3 2 0,7-6 0 0,-7 0-19 0,0 5 8 0,0-5-8 16,7 0 0-16,-7 6 8 0,7-6-8 0,-3 6 0 0,-4 0 0 15,3 0-12-15,4-6-10 0,-7 6-2 0,0 0 0 16,0 0 24-16,0 2 0 0,0 4 0 0,0-6 0 16,3 6 0-16,-3-6 0 0,0 6 0 0,0-4 0 15,0 1 0-15,3 0 0 0,1-3 0 0,-4 6 0 16,3-7 0-16,1 7 0 0,-1-6 0 0,4 3 0 16,-3 3 0-16,-1-6 0 0,4 5 0 0,-3 1 0 15,-1 0 16-15,4-6 8 0,-3 0 2 0,-1 8 0 16,1-8-26-16,3 6 0 0,0-6 0 0,-4 0 0 15,4 0 0-15,0 2 0 0,0-8 0 0,4 6 0 16,-4-6 0-16,3 6 0 0,1 0 0 0,-1 0 0 16,-3-6 8-16,4 6-8 0,-1 0 0 0,1 0 8 15,3-1-8-15,-4 1 0 0,1-6 0 0,3 3 8 16,-4 0-8-16,5 0 0 0,-5 3 0 0,4-6 0 16,0 6 0-16,-3-6 0 0,3 0 0 0,0 0 8 15,0 0-8-15,0 0 0 0,4 0 9 0,-1 0-9 16,-3 0 0-16,0 0 0 0,4 0 0 0,-4 0 0 15,0 0-16-15,0 0 3 0,0 0 0 0,0 0 0 16,-3-6-16-16,3 6-3 0,0 0-1 0,-4 0 0 16,4-3-35-16,0 0-6 0,0 0-2 0</inkml:trace>
  <inkml:trace contextRef="#ctx0" brushRef="#br0" timeOffset="69830.787">11575 4903 630 0,'0'0'17'0,"0"0"6"0,0 0-23 0,0 0 0 0,0 0 0 0,0 0 0 16,0 0 48-16,0 0 4 0,0 0 2 0,0 0 0 16,0 0-15-16,0 0-3 0,0 0-1 0,0 0 0 15,0 0 0-15,0-3 0 0,0 3 0 0,0 0 0 16,3-6-3-16,-3 6 0 0,0 0 0 0,0 0 0 15,0 0-13-15,0 0-3 0,0 0-1 0,0 0 0 16,0 0-4-16,0 0-1 0,0 0 0 0,0 0 0 16,0 0-10-16,0 0 8 0,0 0-8 0,0 0 8 15,0 0-8-15,0 0 0 0,0 0 0 0,0 0 0 16,0 0 0-16,0 0 0 0,0 0 0 0,-7 0 0 16,7 0 0-16,-7 0 0 0,7 0-9 0,0 0 9 15,0 0 0-15,0 0 0 0,0 0-8 0,0 0 8 16,0 0 0-16,0 0 0 0,0 0 0 0,0 0 0 15,0 0 0-15,0 0 0 0,0 0-8 0,0 0 8 16,0 0 0-16,0 0 0 0,0 0 0 0,0 0 0 16,0 0 0-16,0 0 0 0,0 0 0 0,0 0 0 15,0 0 0-15,0 0 0 0,4 0 0 0,-4 0 0 16,7-5 0-16,-7 5 0 0,0 0 0 0,3-6 0 0,1 6 0 0,3-6 0 0,-4 6 0 0,-3 0 0 16,0 0 0-16,4-6 0 0,-4 6 8 0,0 0-8 15,0 0 0 1,0 0 0-16,0 0 0 0,0 0 0 0,0 0 0 0,0 0 0 0,0 0 8 0,0 0-8 15,0 0 9-15,0 0-1 0,0 0 0 0,0 0 0 16,0 0 11-16,-7 6 1 0,0-6 1 0,7 0 0 16,-4 6-13-16,-3 0-8 15,7-6 10-15,-7 5-10 0,7-5 0 0,-3 6 0 0,3-6 0 0,0 0 0 16,0 0 0-16,0 0 0 0,0 0 0 0,0 0 0 16,0 0 0-16,0 0 0 0,0 0 0 0,0 0 0 15,0 0 8-15,0 0-8 0,0 0 0 0,0 0 9 16,0 0-30-16,0 0-7 0,0 0 0 0,0 0-1 15,0 0-91-15,3 0-19 0</inkml:trace>
  <inkml:trace contextRef="#ctx0" brushRef="#br0" timeOffset="-36482.671">3440 6882 190 0,'0'0'0'0,"0"0"8"0,0 0-8 0,0 0 0 0,-7 6 0 0</inkml:trace>
  <inkml:trace contextRef="#ctx0" brushRef="#br0" timeOffset="-35450.169">3214 6902 664 0,'-14'12'19'0,"14"-12"4"0,-7 6-23 0,0-6 0 0,7 0 0 0,-4 6 0 16,4-6 21-16,0 0 0 0,0 0 0 0,-7 6 0 0,7-6-8 0,0 0-1 15,0 0-1-15,0 0 0 0,0 0 17 16,0 0 4-16,0 0 1 0,0 0 0 0,0 0 6 0,0 0 1 0,0 0 0 15,0 0 0-15,0 0 8 0,0 0 1 0,0 0 1 0,0 0 0 16,0 0-22-16,0 0-4 0,0 0 0 0,0 0-1 16,0 0-7-16,0 0 0 0,0 0-1 0,0 0 0 15,0 0-15-15,0 0 0 0,0 0 0 0,0 0 0 16,0 0 0-16,0 6-8 0,7-6 8 0,-7 0-13 16,0 0 21-16,4 6 4 0,3-6 0 0,-7 0 1 15,7 0 0-15,0 0 0 0,-7 0 0 0,7 0 0 16,0 5-13-16,0-5 9 0,0-5-9 0,-4 5 8 15,5 0-8-15,-1 0 0 0,-4 0 0 0,-3 0 0 16,0 0 0-16,11 0 0 0,-4-6 0 0,-4 6 0 16,-3 0 0-16,7 0 8 0,-7 0-8 0,4 0 8 15,-4 0-8-15,7-6 10 0,-4 6-10 0,-3 0 10 16,0 0 4-16,0 0 1 0,0 0 0 0,0 0 0 16,0 0 0-16,0 0 0 0,0 0 0 0,0 0 0 0,0 0-15 0,0 6 0 15,0-6 0-15,0 0 0 16,0 0 9-16,0 6-9 0,0-6 8 0,0 8-8 0,0-5 9 0,0-3-9 15,0 0 10-15,0 0-10 0,-7 9 15 0,7-9-3 16,0 0-1-16,0 0 0 0,-3 6 7 0,3-6 2 16,0 0 0-16,0 0 0 15,0 0 4-15,0 0 0 0,0 0 1 0,0 0 0 0,0 0-25 0,0 0 0 0,0 0 0 16,0 0 0 0,0 0 12-16,0 0-4 0,0 0 0 0,0 0 0 0,0 0-8 0,0 0 12 0,0 0-12 15,0 6 12-15,0-6 0 0,0 0 0 0,0 0 0 16,0 0 0-16,0 0-2 0,0 0 0 0,0 0 0 0,0 0 0 15,0 0-1-15,0 0 0 0,0 0 0 0,0 0 0 16,0 6 8-16,0-6 2 16,0 0 0-16,0 11 0 15,0-11-19-15,0 0 0 0,0 0 0 0,0 6-9 0,0-6 9 0,0 0 11 0,-4 6-3 0,4 0 0 16,0-6 0-16,0 0 0 0,0 0 0 0,0 9 0 16,0-9-8-16,0 0 10 0,0 0-10 0,0 6 10 15,0-6-10-15,-3 6 0 0,3-6 0 0,0 0 0 16,0 0 8-16,0 6-8 0,3 5 0 0,-3-5 8 15,0 6-8-15,0-6 8 0,0 0-8 0,0 0 8 16,0-6-8-16,4 8 8 0,-1 4-8 0,-3 0 8 16,0-6-8-16,4 6 10 0,-1-7-10 0,-3 10 10 15,0-3-10-15,0 0 0 0,4-1 9 0,0-2-9 16,-4 3 0-16,3 0 0 0,1 0 0 0,-4-1 8 16,0 1-8-16,3-6 0 0,-3 6 0 0,0 2 0 0,4-2 0 0,-4-6 0 15,3 6 0-15,-3-6 8 16,0 0-8-16,0 8 0 0,0-8 0 0,4 6 0 15,-4-6 0-15,0 8 0 0,0-5 0 0,0 0 0 16,0 3 0-16,0 0 0 0,3 5 0 0,-3-8 0 16,0 0 0-16,0 0 0 0,0 2 0 0,-3 1 8 0,3-6-8 0,-4 3 0 15,8 0 0-15,-4 3 0 0,-4-4 0 0,4 4 0 16,-3-6 0-16,3 6 0 0,-4-6 0 0,4 0 0 16,0-6 0-16,-3 8 0 0,3 4 0 0,-4-6 0 15,4-6 0-15,0 6 0 0,-3 6 0 0,3-7 0 16,0-5 0-16,0 6 0 0,0 0 0 0,0 3 0 0,0-9 0 0,0 12 0 15,0-6 0-15,0 0 0 0,0-6 0 16,0 11 0-16,0-5 0 0,0-6 0 16,0 6 0-16,0 0 0 0,0 0 0 0,0 3 0 0,0-9 0 15,0 6 0-15,0-6 0 0,0 5 0 0,0-5-9 0,0 6 9 16,0-6-16-16,0 12 0 0,0-12 1 0,0 0 0 31,0 0-24-31,0 0-5 0,3 6 0 0,-3-6-1 16,0 0-95-16,0 0-20 0,0 0-3 0</inkml:trace>
  <inkml:trace contextRef="#ctx0" brushRef="#br0" timeOffset="-33950.217">2854 6876 372 0,'0'0'16'0,"0"0"-16"16,0 0 37-16,4-6 5 0,3 6 1 0,-7 0 0 16,7 0-15-16,-7 0-4 0,0 0 0 0,0 0 0 15,0 0 17-15,3 0 3 0,-3 0 1 0,0 0 0 16,11 0-1-16,-11 0 0 0,3 0 0 0,-3 0 0 16,0 0-13-16,0 0-3 0,0 0-1 0,0 0 0 15,0 0-7-15,0 0-2 0,7 0 0 0,-7 0 0 16,0 0-5-16,0 0-1 0,0 0 0 0,0 0 0 15,0 0 2-15,0 0 0 0,0 0 0 0,0 0 0 16,0 0-5-16,0 0-1 0,4 0 0 0,-4 0 0 16,3 6 3-16,-3-6 0 0,0 0 0 0,0 0 0 15,0 0 5-15,7 0 2 0,-7 0 0 0,7 6 0 16,1-6 8-16,-8 0 2 0,7 0 0 0,0 6 0 16,-4-6 1-16,4 0 1 0,0 0 0 0,0 0 0 15,0 0-8-15,0 0-2 0,0 0 0 0,1 0 0 16,2 0-5-16,1 0-2 0,-4 0 0 0,3 0 0 0,-3 0-13 0,0 0 8 15,-7 0-8-15,4 0 0 0,7 0 10 0,-4 0-10 16,3 0 10-16,1-6-10 16,-1 6 14-16,-3 0-3 0,4 0-1 0,-4 0 0 0,7 0-10 0,-3-6 0 15,-1 6 0-15,1-6-11 0,-4 6 11 0,4 0 0 16,3-6 0-16,-4 0 0 0,1 6 0 0,-4 0 0 16,3 0 0-16,1 0 0 0,3-6 0 0,-3 6 0 15,-1 0 0-15,1 0 0 0,-4-8 0 0,4 8 0 16,-1-3 0-16,1 3 0 0,-1-3 0 0,1 3 0 15,0-3 8-15,-1 3-8 0,1 0 0 0,-1 0 0 0,-3 0 0 16,0-3 0 0,4 3 0-16,-8 0 0 0,8-3 0 0,-4 3 0 0,0 0 0 0,-3 0 0 15,3 0 0-15,0 0 0 0,0-3 0 0,-7 3-12 0,0 0 12 0,0 0-12 16,0 0-7-16,7 0-1 0,-7 0-1 0,7 0 0 31,0 0-11-31,-7 0-3 0,7 3 0 0,-7-3 0 16,4 0-49-16,-4 0-9 0,10 0-3 0</inkml:trace>
  <inkml:trace contextRef="#ctx0" brushRef="#br0" timeOffset="-32282.937">3694 7135 633 0,'0'0'12'0,"0"0"6"0,0 0-18 0,0 0 0 0,0 0 0 0,0 0 0 15,0 0 39-15,0 0 4 0,0 0 1 0,0 0 0 16,0 0 12-16,0 0 4 0,0 0 0 0,0 0 0 16,0 0-28-16,0 0-4 0,0 0-2 0,0 0 0 15,0 0-6-15,0 0-2 0,0 0 0 0,0 0 0 16,0 0-18-16,0 0 0 0,0 0 0 0,0 0 0 16,0 0 0-16,0 0 0 0,0 0 12 0,0 0-12 15,0 0 0-15,0 0 0 0,0 0 0 0,0 0 0 0,0 0 20 0,0 0-4 16,0 0 0-16,0 0 0 0,-4 3-16 15,1 2 10-15,3-5-10 0,-4 12 8 0,4 0 20 0,-4-6 3 16,1 6 1-16,-1-7 0 0,4-5-21 0,0 12-11 16,-7-3 12-16,4 3-12 0,-1 0 8 0,1-1-8 15,-1 1 0-15,1-6 0 0,-1 6 10 0,1 2-10 16,-4-2 8-16,7-6-8 0,-4 6 9 16,1-3-9-16,3 2 10 0,-4 1-10 0,1 0 9 0,3-6-9 15,-4 6 8-15,4-7-8 16,-4 4 8-16,4 3-8 0,0-6 8 0,0 0-8 0,0 11 0 0,0-11 0 15,0 6 0-15,4-3 0 0,-4 8 0 0,4-11 8 16,-1 6-8-16,-3-3 0 0,4 0 0 0,-1 3 0 0,1-4 0 16,3 4 0-16,-4 0 11 0,1-6-3 0,-1 6-8 0,1-4 12 15,-4-8-1-15,3 6-1 0,4 0 0 0,-3 0 0 16,-1 0 6-16,1-6 2 0,3 12 0 0,-3-12 0 16,3 5-18-16,-4-2 0 0,-3-3 8 0,7 3-8 15,-7-3 0-15,4 3 0 0,-4-3 0 0,7 0 0 16,0 0 0-16,-7 0 0 0,0 0 0 0,0 0 0 15,3-3-14-15,1 0-6 0,3 0-2 0,-4-2 0 16,1 5 22-16,-4 0 0 0,3-12 0 0,1 12 0 16,-4 0 0-16,7-6 0 0,4 0 0 0,-8-3 0 15,4 6 16-15,0-3 2 0,-3 1 0 0,3-4 0 16,-4 3-18-16,4 0 0 0,1-6 8 0,-1 6-8 16,0-2-8-16,0-1-6 0,0 3-1 0,0-3 0 15,0 3 15-15,0 0 0 0,0-6 0 0,-3 1 0 16,3-1 0-16,3 3 0 0,-6-3 0 0,3 1 0 0,0-1 0 15,-4 6 0-15,1-9 0 0,-1 6-9 0,-3 1 9 16,4-4 0-16,-4 0 0 0,3 0 0 0,-3 1 16 16,0 2 0-16,4 3-1 0,-4 0 0 0,0-6-15 15,0 6 0-15,0 1 0 0,0-4 0 0,0 3 0 0,0 6 0 16,0-3 0-16,0 3 0 16,0 0-28-16,0 0-1 0,-4-6-1 0,4 6 0 15,0-3 48-15,0 3 10 0,-3-6 1 0,3 6 1 0,0 0-30 0,0 0 0 16,0 0 0-16,0 0 0 0,0 0 0 0,0 0 0 15,0 0 0-15,0 0 0 0,0 0 8 0,0 0-8 16,0 0 0-16,0 0 0 16,0 0 0-16,0 0 0 0,0 0 0 0,0 0 0 0,0 0 0 0,0 9 0 15,-4 0 0-15,4 0 0 0,0 2 0 0,0 1-10 16,4 0 0-16,-4 0 0 0,3 2 10 0,-3-2 0 16,4 6 8-16,-4-4-8 15,3-2 0-15,-3 6 8 0,4-6-8 0,-4 5 0 0,4-2 12 0,-4 3-1 0,3-7-1 16,-3 7 0-16,4-6-10 0,-1 8 0 0,-3-14 0 0,4 12 8 15,-4-6-8-15,3-1 0 0,-3-2 0 0,4-3 0 16,-4 6 0-16,0-6 0 0,3 5 0 16,-3-5 0-16,4 3 0 0,-1 0 0 0,1 0 0 0,-1-3 0 15,-3 0 0-15,4 5 0 0,-4-5 0 16,0 0 8-16,3 0-8 0,-3 0 0 0,0-6 0 0,4 9 0 16,-4-3 0-16,0-6 0 0,3 5 0 0,-3-5 0 15,4 6 0-15,-1 0 0 0,-3-6 0 0,4 6 0 16,0 0-12-16,3-6 1 0,-7 0 1 0,7 0 0 15,0 0-8-15,0 0-2 0,0 3 0 0,0-3 0 16,3 0-34-16,1 0-7 16</inkml:trace>
  <inkml:trace contextRef="#ctx0" brushRef="#br0" timeOffset="-30600.308">5076 7364 1056 0,'0'0'30'0,"0"0"6"0,0 0-28 15,0 0-8-15,0 0 0 0,0 0 0 0,0 0 9 0,0 0 1 0,0 0 0 0,0 0 0 16,0 0 6-16,0 0 2 0,0 0 0 0,0 0 0 16,0 0 18-16,0 0 4 0,0 0 1 0,0 0 0 15,0 0-6-15,0 0-2 0,0 0 0 0,0 0 0 16,0 0-5-16,-3-6-2 0,3 6 0 15,0 0 0-15,-4-6-6 16,4 6-2-16,0-6 0 0,0 6 0 16,0 0-2-16,0 0 0 0,0 0 0 0,-3-6 0 0,-1-2-7 0,1 5-1 0,-1-3-8 0,4 6 12 15,-3-3-12-15,-1-3 9 0,4 6-9 0,-7 0 8 16,7-6 1-16,-3 0 0 0,-4 6 0 0,7 0 0 16,-4-6-9-16,4 6 10 0,-3-6-10 0,3 6 10 15,-11-5-10-15,11 5 0 0,0 0 0 0,-4-6 8 16,1 0-8-16,3 6 10 0,-7-3-10 0,0-3 10 15,7 6 8-15,-4-3 2 0,4 3 0 0,-7-3 0 16,7 3-20-16,0 0 0 0,0 0 0 0,-7 0 0 16,0 0 8-16,-3 0-8 0,2 0 0 0,1-6 0 15,7 6 0-15,-7 0 0 0,0 0 0 0,0 0 0 16,4 0 0-16,-4 0 0 0,0 6 0 0,0-6 0 0,-8 0 0 0,8 0 0 16,0 0 0-16,0 0 0 15,7 0 0-15,-7 0 0 0,-3 0 0 0,3 3 0 0,7-3 0 16,-7 3 0-16,-4-3 0 0,4 3 0 15,0 0 0-15,7-3 0 0,-7 3-11 0,0 0 11 16,7-3 0-16,-4 9 0 0,-3-4 0 0,0 1 0 16,7-6 0-16,-11 6 0 0,4 0 0 0,4-6 0 0,3 0-8 0,-7 6 8 15,7-6 0-15,0 0 0 16,-7 9 0-16,3-3 0 0,1 2 0 0,-4 1 0 0,3-3 0 0,1 0 0 16,3-6 0-16,-4 6 0 15,1 6 0-15,3-6 0 0,-4-1 0 0,1 4 0 0,3-3 0 0,-4 6 0 0,0-6 0 0,1 6 0 16,3-1 0-16,0-8 0 15,-4 6 0-15,4 0 0 0,0 8 0 0,0-11 0 0,0 6 0 0,-3-6 0 16,3 0 0-16,-4 3 0 16,4 2 0-16,0 1 0 0,-3 0 0 0,3 0 0 0,3-3 12 15,-3-1-3-15,0 1-9 0,0 3 0 0,0-6 0 16,4 0 0-16,-4 0 8 0,0 2 0 0,3-2 0 0,-3 0 0 16,4 3-8-16,-1 0 0 15,1-3 0-15,0 0 0 0,-1 5 0 0,1-5 0 0,-1-3 0 0,1 3 0 16,-1 0 0-16,4 3 0 0,-3 0 0 0,-1-4 0 15,4 1 0-15,-3 0 0 0,3 6 0 0,-4-9 0 16,4 6 0-16,4-6 0 0,-7 3 0 0,3-1 0 16,0 1 0-16,-4 0 0 0,4 0 0 0,0 0 0 15,4-6 0-15,-4 12 0 0,4-12 0 0,-4 6 0 16,0-6 0-16,0 3 0 0,0-3 0 0,3 0 0 16,-3 0 0-16,4 2 0 0,0 1 0 0,-4 0 0 15,0-3 0-15,3 0-11 0,-3 0 3 0,4 0 0 16,-4 0 8-16,0 0-8 0,0 0 8 0,0 0-8 15,-3 0-3-15,3 0 0 0,0 0 0 0,0 0 0 16,0 0-5-16,0 0 0 0,4 0-1 0,-4 0 0 16,0 0-7-16,-4 0 0 0,4-3-1 0,-3 3 0 15,3 0-21-15,0 0-4 0,-4 0-1 0,4 0 0 16,1 0-10-16,-1-3-3 0,0 3 0 0,0-2 0 16,0 2-41-16,-4 0-9 0</inkml:trace>
  <inkml:trace contextRef="#ctx0" brushRef="#br0" timeOffset="-29326.698">5602 7308 338 0,'0'0'14'0,"0"0"-14"16,0 0 67-16,0 0 10 0,0 0 3 0,0 0 0 15,0 0-23-15,0 0-4 0,0 0-1 0,0 0 0 16,0 0-16-16,0 0-4 0,0 0-1 0,0 0 0 16,0 0-10-16,0 0-1 0,-7 0-1 0,7 0 0 15,-7-6-4-15,7 6-1 0,-4-6 0 0,4 6 0 16,-3-6 2-16,-4 1 0 0,3-1 0 0,-3 3 0 16,4-3-7-16,3 6-1 0,-7-6 0 0,3 3 0 15,-3 0 0-15,4-3 0 0,-1 0 0 0,1 6 0 16,3 0 2-16,-8-11 0 0,-2 11 0 0,3-6 0 15,0 6-10-15,7 0 0 0,-7-6 0 0,0 6 0 16,0 0 0-16,7 0 0 0,-7-6 0 0,0 6 0 16,7 0 0-16,-11 0 0 0,4 0 0 0,0 0 0 15,0 6 0-15,-4-6 0 0,4 6 0 0,4-6 0 16,3 0 0-16,-7 6 8 0,7-6-8 0,-7 5 8 16,-8 1-8-16,8 0 0 0,0-6 0 0,0 6 0 15,0-3 0-15,4 0 0 0,-4 3 0 0,0 0 0 16,3-3 0-16,-3 3 0 0,0 5 0 0,0-5 0 15,3 0 8-15,-3-6 0 0,0 6 0 0,4 0 0 0,-1 0 0 16,-3 0-8-16,4 8 12 0,-1-8-4 0,0 0-8 0,-3 0 8 0,4 6-8 16,-1-6 8-16,1 2-8 0,-1 1 0 0,1 0 0 0,-1-3 8 15,4 0-8-15,-3 6 0 0,3-7 0 0,-4 4 0 16,4-3 17-16,0 3 2 0,-3 0 0 0,3 2 0 16,0-5-19-16,3 6 0 0,-3-6 0 0,4 0 0 15,-1 3 0-15,1 2 0 0,-1 1 0 0,1 0 0 16,-1-6-13-16,1 6-7 0,6-6 0 0,-2 2-1 15,-5 4 8-15,4 0 1 16,-3 0 1-16,3-7 0 0,0 4 3 0,0 0 0 0,0 6 0 0,0-9 0 16,0 5 8-16,0-5 0 0,0 0 0 0,0 3 0 15,0-3 0-15,0 3 0 0,0 0 0 0,0-4 0 16,4 1 0-16,-7-6 0 0,3 6 0 0,0 0 0 16,-4 0 0-16,1-6-8 0,3 0 8 0,0 0-8 15,3 0 8-15,-3 0 0 0,0 0 0 0,1 0 0 16,-1 0-12-16,0 0 0 0,0 0 0 0,-4-6 0 15,4 6 12-15,0 0-12 0,0-6 12 0,7-979-12 16,-6 1964 12-16,-1-985 8 0,-4 1-8 0,1-4 11 16,3 0-11-16,0 3 0 0,-4 0 0 0,4 3 0 15,0-3 0-15,0 0 0 0,1-5 0 0,-5-1 0 16,4 6 0-16,0-3-11 0,-3 0 3 0,-1 1 0 16,4-4 8-16,-3 6 0 0,-1 0 0 0,4-6 0 15,0 4-10-15,-3-4 0 0,3 6 0 0,-3-6 0 16,-4 0 10-16,3 4 0 0,-3-7 8 0,0 6-8 15,4 3 0-15,-4-6 0 0,0 1 0 0,0-4 0 0,0 6 0 16,0 0 0-16,3-2 0 0,-6-1 0 0,3 6 0 16,0-6 0-16,-4 3 0 0,4 0 0 15,-3 1 0-15,-1 2 0 0,1 0 0 0,-1 0 0 0,0 0 0 0,-3 0-8 0,0-3 8 16,4 4-8-16,-1-1 0 0,4 6 0 16,-7-3 0-16,4 0 0 0,3 3-10 0,-4-6-2 0,-3 6 0 15,7 0 0 1,0 0-20-16,0 0-5 0,0 0-1 0</inkml:trace>
  <inkml:trace contextRef="#ctx0" brushRef="#br0" timeOffset="-27568.618">5846 7229 515 0,'0'0'10'0,"0"0"5"0,0 0-15 0,0 0 0 0,0 0 0 0,0 0 0 16,0 0 45-16,0 0 7 0,0 0 0 0,0 0 1 15,0 0-12-15,0 0-2 0,0 0-1 0,0 0 0 16,0 0-14-16,0 0-2 0,0 0-1 0,0 0 0 15,0 0-7-15,0 0-2 0,0 0 0 0,0 0 0 16,0 0 3-16,0 0 0 0,-8 6 0 0,8-6 0 16,0 0 17-16,0 0 3 0,0 0 1 0,-3 0 0 15,-1 11-21-15,4-5-4 0,-3 3-1 0,3-3 0 16,-4 3-10-16,4 0 0 0,0-4 0 0,0 7 0 16,0-6 0-16,0 0 0 0,0 3 0 0,0 5 0 15,0-5 0-15,0 3 0 0,0 0 0 0,0 0 0 16,4-1 0-16,-1 4 0 0,-3-3 0 0,4 5 0 15,-4-5 0-15,0 0 0 0,0 3 0 0,0-4 0 0,0 1 0 16,0 0 8-16,0 3-8 0,0-4 8 0,0 1-8 0,0-6 0 16,0 6-12-16,-4-6 12 0,4-6 0 0,0 6 0 0,0-6 0 15,0 8 0-15,0-8-16 0,0 6 5 0,-3 6 1 16,3-6 0-16,-4 0 2 0,4-6 0 0,0 6 0 0,-3-1 0 16,3 1 8-16,0 0-12 0,0-6 12 0,-4 6-12 15,4 0 12-15,0-6 0 0,0 0 0 0,0 9 0 16,0-9-18-16,0 0-2 0,0 0 0 0,0 0 0 15,-3 6 20-15,3-6 0 0,0 0 0 16,0 0 0-16,0 0 0 0,0 0 0 16,0 0 0-16,0 0 0 0,0 0 0 0,0 0 0 0,0 0 0 0,0 0 9 15,0 0-9-15,-4 6-17 0,4-6 4 0,0 0 1 16,0 0 12-16,-7 5-9 0,7-5 9 0,0 0-8 16,0 0 8-16,0 0 0 0,-7 0 0 0,7 0 0 15,0 0 0-15,0 0 0 0,0 0 0 0,0 0 0 16,-7 0 0-16,7 0 0 0,0 0 0 0,0 0 0 15,0-5 8-15,0 5 3 0,0-12 1 0,-3 3 0 16,3 3 16-16,0 0 3 0,0 0 1 0,0 6 0 16,3-6-23-16,-3 1-9 0,0 5 8 0,0-6-8 15,0 0 18-15,0-6-2 0,0 3 0 0,0 3 0 16,0-2-1-16,4-1-1 0,-4-3 0 0,0 0 0 16,0 0-4-16,3 1-1 0,-3-1 0 0,0 3 0 15,4 3-1-15,-4-6 0 0,0-5 0 0,3 8 0 16,-3 0 0-16,4 0 0 0,-1-2 0 0,-3-1 0 15,4 6 1-15,-1-6 0 0,-3 0 0 0,4 4 0 16,-1-4-9-16,1 6 8 0,3 0-8 0,-4-6 8 16,1 1-8-16,3 5 12 0,0 3-12 0,-3-9 12 15,3 6-12-15,0 0 12 0,-4 0-12 0,4 1 12 0,-3-4-12 16,6 3-11-16,-2 0 3 0,-5 0 0 0,1 0 8 0,3 6 0 16,3-6 0-16,-3 6 0 0,4-6 0 0,-4 1 0 15,3 5 8-15,-2 0-8 0,2 0 8 0,-3-6-8 0,4 6 8 16,-4 0-8-16,7 0 0 0,-7 0 0 0,-4 6 0 0,1-6 0 15,3 5 0-15,-3 1-8 0,3-6 0 0,0 6 0 16,0 0 8-16,-4-6 0 0,4 3 0 0,-3 3 0 16,3 0 0-16,-4 0 0 0,1 0 0 0,3 5 0 15,-3-5 0-15,-1 0 0 0,4 6 0 16,-3-6-8-16,-1 8 8 0,4-2 0 0,-3-6 0 16,-1 6 0-16,8 2 0 0,-8-2 0 0,1 0 0 15,0 0 0-15,-1 0 0 0,-3-1 0 0,4 1 0 0,-1 0-8 16,1 2 8-16,-1 4 0 0,1-9 0 0,-4 9 0 15,3-7 0-15,-3 1 0 0,4 0 0 0,-4 3 0 16,3-7 0-16,-3 7 0 0,4-3 8 0,-4 5-8 16,3-8 0-16,-3 0 0 0,0 6 0 0,4-3 0 15,-4-1 0-15,3-5 0 0,1 3 0 0,-1 0 0 16,-3 0 0-16,4-3 0 0,-4-6 0 0,0 0-8 16,3 5 0-16,-3-5 0 0,0 0 0 0,0 0 0 15,0 0-26-15,0 0-5 0,4 0-1 0,-4 0 0 16,0 0-20-16,0 0-5 0,4 0-1 0</inkml:trace>
  <inkml:trace contextRef="#ctx0" brushRef="#br0" timeOffset="-26517.338">6343 7235 718 0,'0'0'15'0,"0"0"3"16,0 0-18-16,0 0 0 0,0 0 0 0,0 0 0 16,0 0 43-16,0 0 5 0,0 0 0 0,0 0 1 15,0 0-19-15,0 0-4 0,0 0-1 0,0 0 0 16,7 5-10-16,-3 1-3 0,-1 0 0 0,4-6 0 15,-7 0 16-15,4 6 4 0,-1-3 0 0,-3-3 0 16,7 3-20-16,-3 3-3 0,3-3-1 0,-4 0 0 16,4 6-8-16,-3-4 8 0,-1 1-8 0,1 0 8 15,-4 0 0-15,0 6 0 0,4-6 0 0,-1 0 0 16,-3 8-8-16,4-8 0 0,-4 6 0 0,0 0 0 16,3-1 0-16,-3 1 8 0,0 3-8 0,4-3 8 0,-4-1-8 0,0 1 12 0,0 0-12 15,-4 3 12-15,4 2-12 0,0-11 0 16,0 6 0-16,4-3 0 0,-4 8 0 0,-4-11 0 15,4 6 0-15,0-6 0 0,0-6 0 0,0 6 0 0,0-6 0 0,0 0 0 16,0 9 0-16,0-9 0 0,-3 8 0 0,3-8 0 16,-4 6 0-16,4-6 0 0,0 0 0 0,-3 9 0 15,3-9 0-15,0 0 0 0,0 0 8 16,0 0-8-16,0 0 28 0,0 0 3 0,0 0 1 16,0 0 0-16,0 0-32 0,0 0 0 0,0 0 0 0,0 0 0 15,0 0 0-15,0 0 0 0,0 0 0 16,0 0 0-16,0 0 16 0,0 0-4 0,0 0 0 0,0 0 0 15,0 0-4-15,7-6 0 0,-4 0-8 0,1 0 12 16,-4-2-12-16,0-4 9 0,0 6-9 0,0-6 8 16,0 6-8-16,-4-5 0 0,4-1 0 0,0 3 0 15,0-3 0-15,0 0 0 0,0-8 0 0,4 5 8 16,-4 6 6-16,0-8 1 0,3 5 0 0,-3-6 0 16,4 4 4-16,-4 2 1 0,3 0 0 0,1-8 0 15,-1 11-4-15,4 0-1 0,-3-3 0 0,-1 6 0 16,1-5-15-16,-1-1 0 0,1 3 0 0,-1 3 0 15,1 0 0-15,0 6 0 0,-1-6 0 0,4-5 0 16,-3 11 0-16,-1-6 0 0,4 0 0 0,0 6 0 16,4-6 0-16,-4 3 0 0,0 0 0 0,-4 3 0 15,5-3 0-15,-1 3 0 0,0 0 0 0,3 3 0 16,1-3 0-16,-1 6 0 0,1 0 0 0,0-6 0 16,-1 6 0-16,1 5 0 0,3-5 0 0,-7 6 0 0,0-3 0 0,0 3 0 15,0-1 0-15,0 7-10 0,0-6 1 0,0-3 0 16,0 8 0-16,0-5 0 0,0 0 9 15,0 0 0-15,1-1 0 0,-1 4 0 16,-4-3 0-16,4 5 14 0,-3-8-3 0,-1 6-1 0,4 0-10 16,0 2-14-16,0-5 3 0,-3 0 1 0,-1 2 10 0,4-2 14 15,-3 0-3-15,0 0-1 0,-1 2-10 0,1-2-11 0,-4 6 3 0,3-6 0 16,-3-4 8-16,4 4 0 0,-1 0 0 0,1 0 0 16,-4-1 0-16,0-5 0 0,3 3 0 0,-3 0 0 15,0-3-28-15,0-6-3 16,4 9-1-16,-4-9 0 0,0 0 32 0,0 0 0 0,0 0 0 0,0 0 0 15,0 0 0-15,0 0-9 0,0 0 9 0,0 6 0 16,0-6-13-16,0 0 2 0,0 0 1 0,0 0 0 16,0 0-40-16,7 5-8 0,-7-5-2 0</inkml:trace>
  <inkml:trace contextRef="#ctx0" brushRef="#br0" timeOffset="-21594.856">7482 7285 494 0,'0'0'20'0,"0"0"-20"15,0 0 48-15,0 0 6 0,0 0 1 0,0 0 0 16,0 0-23-16,0 0-5 0,0 0-1 0,0 0 0 16,0 0-6-16,0 0-2 0,0 0 0 0,0 0 0 15,0 0 1-15,0 0 0 0,0 0 0 0,0 0 0 16,0 0-5-16,0 0-1 0,0 0 0 0,-3-6 0 16,-1 0-5-16,1 0-8 0,-1 3 11 0,4 3-11 15,-7-3 0-15,7 3 0 0,-7-3 0 0,4-3 0 16,3 6 12-16,-7-6-12 0,3 6 12 0,4 0-12 15,-7-11 34-15,0 11 0 0,7 0 0 0,-7-6 0 16,7 6-34-16,-7 0 0 0,0-6 0 0,-4 6 0 16,11 0 10-16,-10-6-10 0,3 3 8 0,-4 0-8 15,4 3 18-15,7 0-2 0,-7 0 0 0,0-3 0 16,0 3-3-16,7 0-1 0,-7 0 0 0,-4 0 0 16,4-3 16-16,-4 3 2 0,8-3 1 0,3 3 0 15,-7 0-31-15,0-3 8 0,3 3-8 0,-6 0 0 16,10 0 12-16,-7 0 0 0,0 0 0 0,7 0 0 15,-7 0-12-15,0 0 0 0,7 0 0 0,-8 0 0 16,1 0 9-16,7 0-1 0,-7 0 0 0,4 0 0 16,3 0-8-16,-7 0 0 0,-4 0 0 0,11 0 0 15,-7 0 8-15,7 0 0 0,-7 3 0 0,7-3 0 16,0 0 0-16,-7 3 0 0,7-3 0 0,-7 3 0 16,7-3-8-16,-7 3 0 0,7-3 0 0,-7 6 0 15,7-6 0-15,0 6 12 0,0-6-2 0,-7 6 0 16,7-6-10-16,-11 6 0 0,8 5 0 0,-1-5 0 15,4-6 20-15,-3 6 0 0,3-6-1 0,-7 6 0 16,3 0-19-16,1 3 0 0,-1-3 0 0,4 5 0 16,-4-5 12-16,4 0 0 0,0 6-1 0,0-6 0 15,0 0-11-15,0 8 0 0,0-8 9 0,-3 6-9 0,3 0 10 0,0-4-2 16,0 1-8-16,-4-3 12 0,4 3-12 0,0 3 0 0,0 0 8 16,0-1-8-16,0-2 0 0,0 0 0 0,0-3 0 15,0 8 0-15,0-8 0 0,0 6 9 16,0-3-9-16,4 0 8 0,-4 3-8 0,0-4 0 0,3-2 0 0,-3 6 0 15,4-6 0-15,-4 0 0 0,4 6 0 16,-4-7 0-16,0-5 0 0,0 0 0 0,7 6 8 0,-7-6-8 16,3 3 8-16,4 3-8 15,0 0 0-15,-7-6 8 0,4 0-8 0,-4 0 8 0,10 6-8 16,-10-6 8-16,4 0-8 0,-1 0 10 0,4 0-10 0,-7 0 10 16,4 0 9-16,3-6 1 0,0 6 1 0,-7 0 0 15,7 0-21-15,0 0 0 0,0 0 0 0,0 0 8 16,-3-6-8-16,3 6-15 0,0-6 4 0,-4 3 1 15,1 0 10-15,3 0 14 0,-3-2-3 0,-1 2-1 16,1 0-10-16,-1-3-17 0,1 0 4 0,-1 0 1 0,1 0 12 16,3 0 16-16,-4 0-3 0,-3 6-1 0,0 0-25 0,0-6-6 15,4 1-1-15,-1-4 0 0,-3 9 9 0,4-6 2 16,-4 0 0-16,3 0 0 0,-3 0 9 0,0 0 0 16,4 0 0-16,-4-5 0 0,0 5 0 0,3-3 0 15,-3 6-8-15,0-3 8 0,0 3 0 0,0-3 0 16,0-5 0-16,0 5 0 0,0 6 0 0,0 0 0 15,0-6 0-15,0 6 8 0,4-6-8 0,-4 6 0 0,0-9 0 16,0 9 0-16,0-6 0 0,4 0 0 0,-4 1 0 16,0-1 0-16,0 6 0 0,3-6-8 0,-3 0 8 15,0 0-12-15,4 0 12 0,-4 0-8 0,0 6 8 16,0-6-8-16,-4-5-1 0,4 11 0 0,0-3 0 0,0 3 0 16,-3-6 9-16,3 6-13 15,3-6 5-15,-3 6 8 0,0 0 0 0,0 0 0 0,-3-6 0 16,3 6 0-16,0-6 0 0,0 6 0 0,0 0 0 0,0 0 0 15,0 0 0-15,0 0 0 0,0 0 0 0,0-6 0 16,0 6 0-16,0 0 0 0,0 0 0 0,-4-6 0 16,4 1 9-16,0 5-9 0,0 0 10 0,0 0-10 15,0-6 15-15,0 6-3 0,0 0-1 0,0 0 0 16,0 0 1-16,0 0 1 0,0 0 0 0,0 0 0 16,0 0-13-16,0 0 9 0,0 0-9 0,0 0 8 15,0 0 1-15,0 0 0 0,0 0 0 0,0 0 0 16,0 0-9-16,0 0 0 0,0-6 0 0,0 6 8 0,0 0-8 15,0 0 0-15,0 0 0 0,0 0 0 0,0 0 0 16,0 0 0-16,0 0 0 0,0 0 0 0,4-3 0 16,-4 3 0-16,0-6 0 0,0 6 0 0,0 0 0 0,0 0 0 15,0 0 0-15,0 0 0 0,0 0 0 0,0 0 8 16,0 0 0-16,0 0 0 0,0 0-8 0,0 0 0 16,0 0-12-16,0 0 12 15,0 0 0-15,0 0 0 0,0 0 0 0,0 0 0 0,0 0 0 0,0 0 0 16,0 0 0-16,0 0 8 0,0 0-8 0,0 0 10 15,0 0-10-15,0 0 10 0,0 0-10 0,0 0 10 16,0 0-10-16,0 0 10 0,0 0-2 0,0 0-8 16,0 0 12-16,0 0-4 0,0 0-8 0,0 0 12 0,3 6-12 15,-3-6 12-15,0 0-12 0,0 0 10 0,0 0-10 16,0 0 10-16,4 6-10 0,-4-6 0 0,0 0 0 0,0 0 8 16,0 0-8-16,0 9 0 0,0-9 0 0,0 0 0 15,0 0 0-15,0 0 0 0,3 5 9 0,1 7-9 16,-4-6 8-16,0-6-8 0,0 0 10 0,0 0-10 15,3 6 8-15,-3-6-8 0,0 0 0 0,0 6 0 16,4 0 8-16,-4 0-8 0,0-6 0 0,0 14 0 16,0-14 8-16,0 0-8 0,0 6 0 0,3 0 9 15,1 0-9-15,-4-6 10 0,0 0-10 0,0 6 10 16,0 0-10-16,0-6 10 0,0 11-10 0,0-11 10 16,0 6-10-16,0 0 0 0,0-6 0 0,0 0 0 15,3 9 0-15,-3-9 0 0,-3 6 0 0,3 0 0 16,0 0 12-16,0 5-4 0,0-11 0 0,0 0 0 15,0 0-8-15,0 0 0 0,0 6 0 0,0 0 0 16,0-6 0-16,0 0 0 0,3 6 0 0,1 0 0 0,-4-6 9 0,0 6 0 16,0-6 0-16,3 9 0 0,-3 2-9 15,0-5 0-15,0-6 0 0,4 6 0 0,-4-6 0 0,0 6 0 16,3 0 0-16,-3-6 0 0,0 0 0 0,0 0 0 16,0 0 0-16,0 9 0 0,0 2 0 0,0 1 0 15,4-6 0-15,-4-6 0 0,0 6 0 0,0-6 0 16,0 6 0-16,0-6 0 0,3 6 0 0,1 0 0 15,-4-6 0-15,4 8 0 0,-4-2 0 0,0-6 0 16,0 0 0-16,0 0 0 0,3 6 0 0,1 0 0 16,-1 0 0-16,1 0 0 0,-1 0 0 0,1 0 0 15,-4-6 0-15,0 5 0 0,3 1 0 0,4 0 0 16,-7-6 0-16,0 0 0 0,0 6 0 0,0-6 0 0,0 0 0 16,4 3 0-16,-4-3 0 0,3 6 0 0,-3-6 0 15,0 0 0-15,0 0 0 0,0 0-14 16,0 0 5-16,0 6 1 0,0-6 8 0,0 0 0 0,0 0-9 0,0 0 9 15,7 6 0-15,-7-6 0 0,0 0 0 0,0 0 0 32,0 0-24-32,0 0-11 0,0 0-1 0,0 0-1 0,0 0 14 0,0 0 3 0,0 0 1 0,0 0 0 15,4 6-19 1,-4-6-4-16,0 0-1 0,0 0 0 0,0 0-13 16,0 0-4-16,0 0 0 0,0 0 0 0,3 0-74 15,-3 0-15-15,0 0-3 0</inkml:trace>
  <inkml:trace contextRef="#ctx0" brushRef="#br0" timeOffset="-20079.885">7638 7223 535 0,'0'0'11'0,"0"0"3"0,0 0-14 0,0 0 0 0,0 0 0 0,0 0 0 0,0 0 43 0,0 0 5 16,0 0 2-16,0 0 0 0,0 0-22 0,0 0-4 0,0 0 0 0,0 0-1 16,0 0 7-16,0 0 2 0,0 0 0 15,0 0 0-15,0 0-3 0,0 0 0 0,0 0 0 0,0 0 0 16,0 0 12-16,-4 0 3 0,4 0 0 0,0 0 0 16,0 0-20-16,0 0-3 0,0 0-1 0,-3 6 0 15,3-6 10-15,0 0 2 0,0 0 0 0,0 0 0 16,-4 6-16-16,4-6-4 0,0 0 0 15,-3 11 0-15,3-11 7 0,0 0 1 0,0 0 0 0,-4 0 0 16,4 0 16-16,0 6 3 0,0-6 1 0,0 0 0 16,0 6-20-16,0-6-3 0,0 0-1 0,0 6 0 15,-4 3 8-15,4-9 2 0,0 0 0 0,0 0 0 16,4 6-5-16,-4-6-1 0,0 6 0 0,0 5 0 16,0-5-3-16,0-6-1 0,4 6 0 0,-4-6 0 15,0 0-7-15,0 6-1 0,0 0-8 0,0-6 12 16,0 3-12-16,0-3 11 0,0 9-11 0,0-9 10 15,3 8-2-15,-3-8-8 0,0 6 12 0,4 0-4 16,-4 6 1-16,0-6 0 0,0-6 0 0,0 6 0 16,0-6-1-16,0 6 0 0,0-1 0 0,0 1 0 0,0 3-8 0,3-3 10 15,-3 0-10-15,0 0 10 16,4 6-10-16,-4-7 0 0,0-5 0 0,0 6 8 0,0 0-8 16,3 0 0-16,-3 0 0 0,4 0 0 15,-4 3 9-15,0-4-9 0,7 1 10 0,-7 0-10 16,3 0 10-16,-3 0-10 0,0 0 10 0,0 0-10 15,0 3 8-15,0-9-8 0,4 5 0 0,-4 1 0 0,0-6 0 0,0 6 8 16,3 0-8-16,-3 6 0 16,0-12 0-16,0 0 0 0,0 0 0 0,0 6 0 0,4 3 0 0,-4-4 0 15,0-5 8-15,0 0-8 16,0 0 0-16,3 6 0 0,-3-6 0 0,0 0 0 0,0 6 8 0,0-6-8 16,0 0 0-16,0 0 0 0,0 0 0 15,0 0 0-15,0 0 0 0,0 0 0 0,0 0 0 0,0 0 0 0,0 0 0 0,0 0-10 16,7 0 2-16,-7 0 0 15,0 0 0-15,0 0 0 0,4 0-3 0,-4 0 0 0,0 0 0 0,0 0 0 16,0 0 3-16,7 6 0 16,-7-6 0-16,0 0 0 0,0 0-4 0,0 0-1 0,0 0 0 0,4 0 0 15,-4 0-6-15,0 0-1 16,0 0 0-16,0 0 0 0,0 0 1 0,0 0 0 0,0 0 0 0,0 0 0 16,0 0-10-1,0 0-3-15,0 0 0 0,0 0 0 16,0 0 0-16,0 0 0 0,0 0 0 0</inkml:trace>
  <inkml:trace contextRef="#ctx0" brushRef="#br0" timeOffset="-19007.156">7535 6876 1022 0,'0'0'21'0,"0"0"5"0,0 0-26 16,0 0 0-16,0 0 0 0,0 0 0 0,0 0 8 0,0 0-8 0,0 0 8 0,0 0-8 15,0 0 18-15,0 0-2 0,0 0 0 0,0 0 0 16,0 0 20-16,0 0 3 0,0 0 1 0,0 0 0 15,0 0 12-15,0 0 4 0,0 0 0 0,0 0 0 16,0 0-16-16,0 0-2 0,0 0-1 0,0 0 0 16,0 0-20-16,0 0-4 0,0 0-1 0,0 0 0 15,0 0-2-15,0 0-1 0,0 0 0 0,0 0 0 16,0 0 2-16,0 0 0 0,0 0 0 0,0 0 0 16,0 0 0-16,0 0 0 0,0 0 0 0,0 0 0 0,0 0-3 0,0 0-8 15,0 0 12-15,0 0-4 16,0 0-8-16,0 0 10 0,0 0-10 0,0 0 10 0,0 0-10 0,0 0 0 15,0 0 9-15,0 0-9 16,0 0 10-16,0 0-2 0,0 0-8 0,0 0 12 0,0 0 7 0,0 0 1 16,0 0 0-16,0 0 0 15,0 0-20-15,0 0 0 0,0 0 0 0,0 0 0 0,0 0 0 0,0 0 0 16,0 0 0-16,0 0 0 0,0 0 0 0,0 0 0 0,0 0 0 0,0 0 0 16,0 0 0-16,0 0 0 0,0 0 0 15,0 0-9-15,0 0 9 16,0 0-10-16,0 0 10 0,0 0-10 0,7 0-2 0,-7 0 0 0,0 0 0 15,0 0 0 1,4-6-14-16,-4 6-3 0,3-6-1 0,-3 6 0 16,0 0-1-16,0 0 0 0,0 0 0 0,0 0 0 15,0 0-10-15,0 0-3 0,0 0 0 0</inkml:trace>
  <inkml:trace contextRef="#ctx0" brushRef="#br0" timeOffset="-15806.479">8174 7190 208 0,'0'0'0'0,"0"0"9"0,0 0-9 0,0 0 0 0,0 0 0 0,0 0 0 16,0 0 15-16,0 0 1 0,0 0 0 0,0 0-84 15,0 0-17-15</inkml:trace>
  <inkml:trace contextRef="#ctx0" brushRef="#br0" timeOffset="-13919.674">8195 7185 356 0,'0'0'0'0,"0"0"16"0,0 0-16 0,0 0 0 0,0 0 0 0,0 0 0 0,0 0 39 0,0 0 5 16,0 0 0-16,0 0 1 0,0 0-15 0,0 0-3 15,0 0-1-15,0 0 0 0,0 0-4 0,0 0-1 16,0 0 0-16,0 0 0 0,0 0-6 16,0 0-2-16,0 0 0 0,0 0 0 0,0 0 25 0,0 0 5 0,0 0 1 0,0 0 0 15,0 0-13-15,0 0-3 0,0 0 0 0,0 0 0 16,0 0-19-16,-7 0-9 0,3-6 8 0,4 6-8 16,0 0 20-16,0 0-2 0,0 0 0 15,-7 0 0-15,0-6-8 0,7 6-2 0,-7 0 0 0,7 0 0 16,-7 0-8-1,0-6 0-15,7 6 0 0,-7 0 8 0,7 0 7 0,-7 0 1 0,0-6 0 0,3 6 0 16,4 0-16-16,-7-6 0 0,7 6 0 16,-7-3 0-16,0 0 0 0,0 3 0 0,0-6 0 0,7 6 0 15,-7-3 0-15,7 3 0 0,-7-2 0 0,0 2 0 16,7 0 0-16,-7-3 0 0,7 3 0 0,-4 0 0 16,4 0 9-16,-7-6-1 0,7 6 0 0,-7 0 0 15,4-6-8-15,-4 6-11 0,7 0 3 0,-4 0 0 16,4 0 8-16,0 0 0 0,0 0 0 0,-10-6 0 15,10 6 0-15,-7 0 11 0,7 0-3 0,0 0 0 16,-7 0-8-16,-1 0 0 0,8 0 0 0,0 0 0 0,-7 0 0 16,7 0 0-16,0 0 0 0,0 0 0 15,0 0 0-15,0 0 8 0,0 0-8 0,0 0 8 0,0 0-8 16,-7 0 0-16,7 0 0 0,0 0 0 16,0 0 0-16,0 0 0 0,0 0 0 0,-7 6 0 0,7-6 0 15,-3 0 0-15,3 0 0 0,0 0 0 0,-7 6 0 0,7-6 0 16,-4 6 0-16,4-6 0 0,-7 3 0 0,7-3 0 15,-3 5 0-15,-1 4 0 0,4-9 12 0,-7 9 0 16,7-9 0-16,-3 6 0 0,3-6-12 0,-8 0 0 16,5 6 0-16,3-6-11 0,0 0 35 0,0 0 6 15,0 0 2-15,-4 12 0 0,1-7-20 0,3-5-3 16,0 0-1-16,-4 6 0 0,4 0 3 0,0-6 0 0,0 0 0 16,-3 9 0-16,3-9-11 0,0 6 10 0,0-6-10 0,0 0 10 15,0 0-10-15,0 6 0 0,0-6 0 0,0 12 0 16,0-12 0-16,0 5 0 0,0-5 0 0,0 6 0 15,0 6 0-15,0-12 8 0,0 0 0 0,0 0 0 16,3 3 20-16,-3-3 3 0,4 6 1 0,-4-6 0 16,0 0-32-16,0 0 0 0,0 0 0 0,0 0 0 15,3 9 17-15,1 0-2 0,-4-9-1 0,0 0 0 16,7 5 6-16,-7-5 0 0,4 6 1 16,-4-6 0-16,7 6 0 0,0-6 0 0,-7 0 0 0,3 6 0 15,4 0-9-15,0-6-1 0,-7 0-1 0,7 6 0 16,-3-6-10-16,3 3 8 0,-7-3-8 0,7 3 8 15,-4 0-8-15,5 0 0 0,-8-3 0 0,7 5 0 16,-4-2 0-16,4 3 0 0,0-6 0 0,-7 0 0 16,0 0 0-16,4 0 0 0,3 6 0 0,0-6 0 15,0 6 0-15,0-6 0 0,-4 6 0 0,5-6 0 0,-1 6 0 0,-4-6 0 16,8 6 0-16,-8-6 0 0,4 8 0 0,0-5 0 16,0 0 0-16,-3 0 0 0,3 3 0 0,-7-6 0 15,4 3 0-15,3 3 8 0,0-6-8 0,-7 0 0 16,3 0 0-16,-3 0 0 0,7 6 0 0,0-6 12 15,-7 0-12-15,4 6 12 0,-4-6-12 0,7 0 0 16,-7 0 0-16,0 0 0 0,3 6 0 0,4 0 0 16,-7-6 0-16,4 5 0 0,-4-5 0 0,3 6 0 15,-3-6 0-15,4 3 0 0,0 3 0 0,-4-6 0 16,0 0 0-16,3 6 0 16,1 0 0-16,-1 0 0 0,-3 0 0 0,4-1 0 0,-4-5 0 0,0 0 0 15,3 6 0-15,1 0 0 16,-4-6 0-16,3 6 0 0,-3-6 0 0,0 9 0 0,4 0 0 0,-4 0 0 15,0-9 0-15,0 5 0 0,0-5 0 0,0 0 0 16,0 0 0-16,0 12 0 0,0-12 0 0,0 6 8 0,0-6-8 0,0 0 8 16,0 0-8-16,0 6 12 0,0-6-12 15,-4 6 12-15,1 0-12 0,3-6 8 0,0 0-8 0,0 0 8 16,0 0-8-16,-4 9 0 0,4-9 9 0,-7 3-9 16,7-3 0-16,-7 5 8 0,7-5-8 0,0 0 0 15,0 0 0-15,-3 6 0 0,3-6 0 0,0 0 8 16,0 0-8-16,0 0 0 0,-8 3 0 0,1 3 8 15,7-6-8-15,0 0 0 0,0 0 8 0,0 0-8 16,0 0 8-16,0 0-8 0,-7 0 10 0,0 6-10 16,7-6 23-16,-7 0-2 0,7 0 0 0,0 0 0 15,0 0-21-15,-7 0-16 0,7 0 2 0,0 0 1 16,-7 6 21-16,7-6 5 0,0 0 1 0,-7 0 0 0,7 0-14 16,0 0 0-16,-7 0 0 0,7 0 0 15,0 0 0-15,-7 0 0 0,7 0 0 0,0 0 0 16,0 0 0-16,0 0 0 0,0 0 0 0,0 0 0 15,0 0 0-15,-7 0 0 0,7 0 0 0,0 0 0 0,-7 6 0 0,7-6-16 16,0 0 3-16,-7 6 1 16,7-6 12-16,-7 0 0 0,7 0 0 0,-7 0 0 0,7 0 0 0,0 0 0 15,0 0 0-15,0 0 0 16,0 0 0-16,-11 5 0 0,11-5 0 0,0 0 0 0,-7 0 0 0,7 0 0 16,-7 0 0-16,7 0 0 0,0 0 12 15,0 0-12-15,-7 0 12 0,7 0-12 0,-7 0 9 0,7 0-9 0,0 0 0 0,-7 0 9 16,7 0-9-16,-7 0 0 15,7 0 0-15,-7 0 0 0,7 0 0 0,-4 0 0 0,4 0 0 16,0 0 0-16,-10 0 11 0,10 0-3 16,-7 0-8-16,7 0 12 0,-7-5-12 0,7 5 0 0,0 0 0 0,0 0-10 15,-8 0 10 1,1 0 0-16,7 0 8 0,0 0-8 0,-7 0 0 0,7 0 9 16,0 0-9-16,-7 0 0 0,7 0 0 0,0 0 0 15,0 0 0-15,-7 0 0 0,7 0 0 0,0 0 0 0,0 0 8 0,-7 0-8 16,7 0 0-16,-7-6 0 0,7 6 0 0,-7 0 0 15,7 0 0-15,0 0 0 0,-7-6 0 0,7 6 0 16,0 0 0-16,-7 0 0 0,7 0 0 0,0 0 0 16,0 0 0-16,0 0 0 0,-7-6 0 0,7 6 0 15,0 0 0-15,0 0 0 0,0 0 0 0,0 0 0 0,0 0 0 16,0 0 0-16,0 0 0 0,-7 0 0 16,7 0 0-16,0 0 0 0,0 0 0 0,0 0-9 0,0 0 9 15,-7 0 0-15,7 0 0 0,0 0 0 16,0 0 0-16,-7-6 0 0,7 6 0 0,0 0 0 0,0 0 0 0,0 0 0 15,0 0 0-15,0 0 0 16,0 0 0-16,0 0 0 0,0 0 0 0,0 0 0 0,0 0-8 0,0 0 0 16,-4 0 0-16,4 0 0 15,0 0 8-15,0 0 0 0,0 0 0 0,0 0 0 0,0 0 0 0,0 0 0 16,0 0 0-16,0 0 0 0,0 0 0 16,0 0 0-16,0 0 0 0,0 0 0 0,0 0-20 0,0 0 0 15,-7-6 1-15,7 6 0 16,0 0 19-16,0 0-8 0,0 0 8 0,0 0 0 0,0 0-8 0,0 0 8 15,0 0 0-15,0 0 0 16,0 0 0-16,0 0 0 0,0 0 0 0,0 0 0 0,0 0 0 0,0 0 0 0,0 0 0 0,0 0 0 16,0 0 0-16,0 0 0 0,0 0 0 15,0 0 0-15,0 0-15 0,0 0 4 0,0 0 1 0,0 0 0 16,0 0-2-16,0 0-1 0,0 0 0 0,-3-6 0 16,3 3 4-16,0 3 1 0,0 0 0 0,0 0 0 15,0 0-1-15,0 0 0 0,0-5 0 0,0 5 0 16,0-3-34-16,0 3-6 15,0 0-2-15,0 0 0 0,0 0-10 0,0 0-3 16,0 0 0-16</inkml:trace>
  <inkml:trace contextRef="#ctx0" brushRef="#br0" timeOffset="-7676.58">9303 7032 450 0,'0'0'9'0,"0"0"3"0,0 0 0 0,0 0 1 0,0 0-13 0,0 0 0 0,0 0 0 0,0 0 0 16,0 0 36-16,-4-6 5 0,4 6 1 0,0 0 0 16,-7-3-2-16,7 3-1 0,0 0 0 0,-7 0 0 0,0-3 5 0,7 3 0 15,-7 0 1-15,7 0 0 16,-7 0-7-16,7 0-2 0,-7 0 0 0,7 0 0 0,0 0-4 0,0 0-2 16,0 0 0-16,0 0 0 15,-7 0-2-15,7 0 0 0,0 0 0 0,0 0 0 0,-7 6 2 0,7-6 0 16,0 0 0-16,0 0 0 15,0 0 2-15,0 0 0 0,-7 0 0 0,7 0 0 0,0 0-4 0,0 0 0 16,0 0 0-16,0 0 0 16,0 0-8-16,-4 6-1 0,4-6-1 0,0 0 0 0,0 0 6 0,-3 11 0 15,3-11 1-15,-4 6 0 16,4-6-4-16,0 0-1 0,0 0 0 0,-3 6 0 0,3 0-20 0,0-6 0 0,0 0 0 16,0 12 8-16,0-6-8 0,0 3 0 0,0 2 0 15,0-11 0-15,0 0 0 0,3 6 0 0,-3 0 0 16,0 6 0-16,4-6 0 0,-4 3 0 15,3 2 0-15,-3 1 0 0,4 0 0 0,-4 0 0 16,0-1 10-16,3 4-10 0,-3-3 0 0,0 5 0 16,4 1 0-16,-4-6 0 0,3 3 0 0,-3 2 0 0,0 1 0 0,4-6 0 15,-4 2 0-15,0 4 0 0,0-6 0 16,3 5 0-16,-3-2 0 0,0-3 0 0,4 5 0 0,-1-2 0 16,1-3 9-16,-4 5-9 0,3-5 8 15,1 0-8-15,-4 0 0 0,4 8 0 0,-1-8 0 0,1 0 0 16,-1-6 0-16,1 6 0 0,-4-7 11 0,3 1-11 15,1 3 0-15,-1-3 0 0,1 0 0 0,-4 6 0 16,3-7 0-16,1 1 0 0,-4 0 0 0,3 0 0 16,-3-6 0-16,4 6 0 0,-4-6 0 0,0 9 0 15,0-9 0-15,0 0 0 0,3 6 0 0,1 0 0 16,-4-6 0-16,0 0 0 0,0 0 0 0,0 0 0 16,3 5-12-16,-3-5 4 0,0 0 8 0,0 0-13 0,0 0 13 0,0 0 0 15,0 0 0-15,0 0 0 16,0 0-52-16,0 0-5 0,0 0-1 0,0 0 0 15,-3 6-34-15,-1 0-8 0,-3-6 0 0</inkml:trace>
  <inkml:trace contextRef="#ctx0" brushRef="#br0" timeOffset="-6747.023">8925 6999 698 0,'0'0'14'0,"0"0"5"0,0 0-19 0,0 0 0 0,0 0 0 0,0 0 0 16,0 0 60-16,0 0 8 0,0 0 1 0,0 0 1 15,0 0-25-15,0 0-5 0,7 0 0 0,0 0-1 16,-3 0-4-16,3 0-1 0,0 0 0 0,0 0 0 16,0 0 8-16,0 0 2 0,0 0 0 0,0 0 0 15,0 0-29-15,0-6-6 0,0 6-1 0,1 0 0 16,-5-5 4-16,4 5 1 0,4-6 0 0,-4 6 0 16,0-6 2-16,3 6 0 0,-3 0 0 0,4 0 0 0,0 0 9 0,-1-6 1 15,1 6 1-15,-1 0 0 16,1 0-26-16,0 0 8 0,-1 0-8 0,1 0 0 15,-1 0 15-15,1 0-3 0,3 0 0 0,-3 0 0 0,3 0-12 16,-4 0 0-16,1 0 0 0,-1-3 0 0,1 3 9 0,-4 0-1 16,4 0 0-16,-1 0 0 15,1 0-8-15,-1-3 0 0,1 3 0 0,3-3-11 0,-3-3 11 16,-1 3 0-16,1 3 0 0,-1-3 0 16,1 3 0-16,0 0 0 0,-4-5 0 0,0 5 0 0,3 0 0 0,-3 0 0 15,0-6 0-15,-3 6 0 16,3 0 0-16,0 0 0 0,0 0 0 0,0 0-8 0,0 0 8 0,-3 0-12 15,-4 0 12-15,0 0-12 16,7 0-16-16,-4 0-3 0,1 0-1 0,-4 0 0 16,0 0 6-16,0 0 1 0,7 0 0 0,-7 0 0 15,0 0-4-15,0 0-1 0,0 0 0 0,0 0 0 16,0 0-26-16,0 0-6 0,0 0-1 0</inkml:trace>
  <inkml:trace contextRef="#ctx0" brushRef="#br0" timeOffset="-5530.353">9931 7285 831 0,'0'0'18'0,"0"0"4"0,0 0 1 16,0 0 1-16,0 0-24 0,0 0 0 0,-4-6 0 0,1 3 0 0,-1-3 41 0,1 0 4 16,-1 3 1-16,4 3 0 0,0 0-14 0,-7-3-4 15,3-3 0-15,-3 0 0 0,7 6-8 0,-3 0-1 16,3 0-1-16,-7 0 0 0,-4-6-2 0,4 1 0 16,7 5 0-16,-7 0 0 0,0 0-3 0,0-6-1 15,0 6 0-15,0-6 0 0,0 6-12 0,0 0 9 0,0 0-9 0,0-6 8 16,7 6-8-16,-11 0 8 15,4 0-8-15,7 0 8 16,-7-3 4-16,7 3 0 0,-11 0 0 0,4 0 0 0,0 0-12 0,0 3-17 16,7-3 4-16,0 0 1 0,-7-979 12 0,0 1964 10 0,0-985-2 0,0 6 0 15,0-6-8-15,0 6 0 0,0-6-10 0,0 11 10 16,0-11 0-16,0 6 0 0,0 0 0 0,0-3 0 16,7-3 0-16,-7 6 0 0,-1-3 0 0,1 6 0 15,0-3 0-15,0 5 0 0,4-5 0 0,-1 6 0 16,-3-6 0-16,4 3 0 0,-1 2 0 0,1-5 0 15,-1 6 0-15,4-6 0 0,-3 6 0 0,-1-4 0 16,4 4 0-16,0 0 0 0,0-6 0 0,0 6 0 16,0-1 0-16,4-5 0 0,-1 3 0 0,1 0 0 15,-1 0 0-15,1 2 0 0,-1 1 0 0,4 0 0 16,-3-6 0-16,3 3 0 0,3 2 0 0,-3-5 0 16,1 6 17-16,2-6-3 0,-3 0-1 0,4 0 0 15,-1 0-1-15,4 0 0 0,1-4 0 0,-5 4 0 16,1-3 2-16,-1 0 0 0,1 3 0 0,3-6 0 15,0 6-14-15,-3-6 0 0,-1 0 0 0,1 0-10 16,-1-6 10-16,1 6 0 0,0 0 0 0,-1-6 0 16,-3 6 0-16,4-3 0 0,-1 0 0 0,-3 0 0 0,4-2 0 0,-4 5 0 15,4-6 0-15,-4 0 0 16,0 0 0-16,0 6 0 0,0-6 0 0,0 0 0 0,0 0 0 0,-3 0 0 16,-1 0 0-16,1 1 0 15,-1-4 0-15,1 3-12 0,-4 0 12 0,0 0-12 0,0 0-1 0,0 0-1 16,0-5 0-16,0-1 0 15,-4 3 14-15,1 0-12 0,-1 0 12 0,1-2-12 0,-1 5 12 0,-3 0 0 16,3 0 0-16,-3-3 0 0,4 0 0 0,-4 3 0 16,0-2 0-16,0 2 0 0,0 0 0 0,0 0 0 0,0-6 0 15,-1 6 10-15,-2-5-10 16,-1 5 0-16,4-3 0 0,-3 3 0 0,-1 0 0 0,0 0-17 16,1 0 4-16,-1-5 1 0,-3 8 12 0,4-3 0 15,3 3 0-15,0-3 10 0,-1 3-10 0,1-3 0 0,0 6 0 0,0-6 0 31,7 6-24-31,-7 0-6 0,7 0-2 0,0 0 0 0,0 0 20 0,0 0 3 0,-7 0 1 0,7 0 0 32,0 0-48-32,0 0-10 0,0 0-2 0</inkml:trace>
  <inkml:trace contextRef="#ctx0" brushRef="#br0" timeOffset="-3653.255">10178 7199 838 0,'0'0'18'0,"0"0"4"0,0 0 1 0,-7 3 1 0,3 0-24 0,-3 0 0 0,0 0 0 0,7-3 0 15,-11 3 9-15,4 0-9 0,7-3 10 0,-7 6-10 16,4 0 8-16,3-6-8 0,0 0 0 0,0 0 0 0,-7 0 31 0,7 0 0 15,0 0 0-15,0 0 0 0,0 0 26 0,-7 6 6 16,7-6 1-16,0 0 0 16,0 0-24-16,0 0-5 0,-4 11-1 0,4-11 0 0,0 0-7 0,-3 6-2 15,3-6 0-15,0 9 0 16,3-3-9-16,-3 3-3 0,0-6 0 0,4 8 0 0,-4 1-13 0,3 0 0 16,-3-6-12-16,0 3 12 0,4 2 0 0,-4 1 0 15,3 0 0-15,-3-6 0 0,4 6 0 16,-4-4 0-16,0 1 0 0,3 0 0 15,-3-3 0-15,0 0 0 0,4 6 0 0,-4-7 0 0,0-5 0 0,0 9 0 16,3-3 0-16,-3 3 0 0,-3-3 0 0,3-6 0 16,0 0 0-16,0 9 0 0,0-9 0 0,-4 5-8 15,4-5 8-15,-3 12 0 0,3-12 0 0,-4 6-10 16,4-6 10-16,-3 6-8 0,3-6 8 0,0 0 0 0,0 0 0 0,0 0 0 16,0 0 0-16,0 0 9 15,0 0-9-15,0 0 0 0,0 0 13 0,0 0-4 0,0 0-1 0,0 0 0 16,0 0 1-16,0 0 0 0,0 0 0 0,0 0 0 15,0 0 11-15,0 0 3 0,0 0 0 0,-7 0 0 16,7 0-7-16,-4-6-2 0,4 6 0 16,-7-6 0-16,3 0-14 0,1 0 0 0,-1-5 0 0,1 2 0 15,3 0 0-15,-4 3 8 0,4-3-8 0,-3 4 9 16,3-7 2-16,0 6 0 0,0-9 0 16,0 6 0-16,-4 1-11 0,4-4 10 0,0 6-10 0,0-6 10 15,0 0-10-15,-3 1 8 0,6 2-8 0,-3-3 8 16,0 0 9-16,0 1 2 0,0-4 0 0,0 3 0 15,0 0-28-15,4 1-6 0,-4-1-1 0,3 3 0 16,1-3 16-16,-1 0 0 0,1 7 0 0,-1-7 0 0,5 0 15 16,-5 6-1-16,1-6 0 0,3 7 0 15,-4 2-14-15,1-3 0 0,3 6 0 0,0-6 0 0,-4 6 0 0,4 0 0 16,-3-6 0-16,-1 6 0 0,5-6-12 0,-8 6-6 16,0 0-1-16,3 0 0 0,4 0 19 0,0-6 0 15,-7 6 0-15,7 0 0 0,0 0-13 0,0 0 4 16,0 0 1-16,0 6 0 0,1-6 8 0,-5 6 0 15,4-6 0-15,-3 0 0 0,3 0 0 0,-4 0 0 16,4 0 0-16,-3 6 0 0,-1 0-11 0,1 0 11 16,-1-1-13-16,1 4 5 15,-4 3-6-15,3-6-1 0,-3 0 0 0,0 0 0 0,4 0 15 0,-1 5 0 16,-3-5 0-16,0 3-9 0,0 3 9 16,0-6 0-16,0 0 0 0,0 5-8 0,0-5 8 0,4 3 0 0,-8 0 0 15,4 0 0 1,0 2 0-16,0 1 0 0,0-6-9 0,0 0 9 0,0 3 0 0,0 0 0 15,0 5-9-15,0-8 9 0,-3 6 0 0,3-6 0 16,0 0 0-16,0 5 0 0,0-5 0 0,0 3 0 0,0-3-8 0,0 6 8 16,0-12 0-16,-4 6 0 0,1 0 0 0,-1 5 0 15,4-11 0-15,0 0 0 0,0 0 0 0,0 3 0 16,0-3 0-16,0 0 0 0,0 0 0 0,-3 6-10 16,3-6 10-16,0 0 12 0,0 0-2 0,0 0-1 15,0 0-9-15,0 0-9 0,0 0 9 0,0 0-13 16,0 0 13-16,0 0 0 0,0 0 0 0,0 0 0 15,0 0 0-15,0 0 0 0,0 0 0 16,0 0 0-16,0 0 0 0,0 0 0 0,7-3 0 0,-4 0 0 16,4 0 0-16,-3-3 0 0,3 6 8 0,-3-11-8 0,-1 5 0 15,4 0 0-15,-3 0 0 0,-1 0 0 16,1 3 0-16,-1-3 0 0,1-3 0 0,3 1 0 16,-4 2 0-16,1 0 0 0,3-6 8 0,-4 6-8 0,1-3 0 0,0-2 0 15,-1 5 0-15,-3 0 0 0,7-6 0 0,-3 6 0 16,-1-5 0-16,-3 2 0 15,4 3 0-15,-1-3 10 0,4 0-10 0,-3 3 8 16,-1-5-8-16,1 5 0 0,-1-6 0 0,1 6-11 16,3-3 11-16,-3 3 0 0,-1 0 0 0,1 1 0 0,-1-7 0 0,-3 12 8 15,7 0-8-15,-3-6 8 0,3 0-8 0,-4 0 0 16,4 3 0-16,0-6 0 0,0 6 0 0,1-2 0 0,-1 5 0 16,0-6 0-16,0 6 0 0,0-6 0 0,0 6 0 15,-4-6 0-15,4 6 0 0,-7 0 0 0,7 0 0 0,0 0 0 16,1 0 0-16,-5-6 0 0,4 6 0 15,0 0 0-15,0-6 0 0,-3 6 0 0,3 6 0 0,0-6 0 16,-4 0 8-16,8 6 0 0,-4-6 0 0,0 6 0 16,-3-6 0-16,3 0 0 0,0 6 0 0,0-6 0 15,0 6-8-15,0-6 0 0,0 3 0 16,0 2 0-16,-3 1 8 0,3 0 0 0,0 0 0 16,0-6 0-16,0 6-8 0,-7-6 0 0,3 6 0 0,1 0 0 15,3 0 0-15,-4-1 0 0,1 1 0 0,-1 0 0 16,1-3 0-16,3 3 0 0,-3 0 0 0,-4 6 0 15,3-6 0-15,-3-1 0 0,4 1 0 0,-1 6 0 16,1-9 0-16,-1 6 0 0,1 0 0 0,-1-3 0 0,-3 5 0 16,4 1 0-16,-4-6 0 0,3 0 0 0,1 3 0 15,-1-1 0-15,1 1 0 0,-4-3 0 0,3 0 0 16,1 0 0-16,3 0 0 0,-3 0 0 0,-4 2 0 0,3-2 12 16,1 0-2-16,-1 0-1 0,-3-6-9 0,4 6 0 15,-1 0 0-15,-3 0 0 0,0-6 16 0,4 6 0 16,-1 5 1-16,1-5 0 0,3-6-17 0,-7 0 0 15,0 0 0-15,0 0 0 0,0 0 0 0,0 9 8 16,3-6-8-16,-3-3 0 0,4 6 0 0,-4-6-20 16,0 0 2-16,0 0 1 0,0 0 17 0,3 6 0 15,-3-6 8-15,0 0-8 0,4 9 11 0,-4-9-11 16,0 0 12-16,0 0-12 0,0 0 8 0,0 0-8 0,0 0 0 16,0 0 0-16,7 5 0 0,-7-5 10 15,3 6-10-15,-3-6 8 0,0 0-8 0,0 0 0 16,0 0 0-16,8 0 0 0,-5 0 0 0,4 0 0 0,-3 6 0 0,-4-6 0 15,3 0-13-15,4-6-5 0,-3 6-1 0,3 0 0 32,-4 0-30-32,-3 0-7 0,7 0 0 0</inkml:trace>
  <inkml:trace contextRef="#ctx0" brushRef="#br0" timeOffset="-2540.052">11243 7426 623 0,'0'0'17'0,"0"0"5"0,0 0-22 15,0 0 0-15,0 0 0 0,0 0 0 0,0 0 18 0,0 0-1 0,0 0 0 0,0 0 0 16,0 0 6-16,0 0 1 0,0 0 0 0,0 0 0 16,0 0 12-16,0 0 4 0,0 0 0 0,0 0 0 15,0 0 5-15,0 0 2 0,0 0 0 0,0 0 0 16,0 0-2-16,0 0 0 0,0 0 0 0,0 0 0 15,0 0-9-15,0 0-3 0,0 0 0 0,0 0 0 16,0 0-5-16,0 0-2 0,0 0 0 0,0 0 0 0,0 0-14 16,0 0-4-16,0 0 0 0,0 0 0 15,0 0 15-15,0 0 2 0,0 0 1 0,0 0 0 16,0 0-13-16,0 0-2 0,0 0-1 0,0 0 0 16,0 0 12-16,0 0 2 0,0 0 1 0,0 0 0 0,0 0 4 0,0 0 1 15,0 0 0-15,0 0 0 16,0 0-30-16,0 0 0 0,0 0 0 0,0 0 0 0,0 0 12 0,0 0-3 15,0 0-1-15,0 0 0 16,0 0-8-16,0 0 10 0,0 0-10 0,0 0 10 0,0 0-10 0,0 0 0 16,0 0 0-16,0 0 8 15,0 0-8-15,0 0 0 0,0 0 0 0,0 0 8 0,0 0-8 0,0 0 0 16,0 0 0-16,0 0 0 0,0 0 0 16,0 0 0-16,0 0-9 0,0 0 9 0,0 0-10 0,0 0 2 0,-3-6 0 0,3 6 0 31,0 0-16-31,0 0-4 0,0 0 0 0,0 0 0 15,0 0-20-15,0 0-4 0,0 0 0 0,0 0-1 16,0 0-102-16,0 0-20 0,0 0-4 0</inkml:trace>
  <inkml:trace contextRef="#ctx0" brushRef="#br0" timeOffset="135566.479">3295 9810 832 0,'-14'-9'17'0,"3"3"4"0,-3 0-21 0,4 0 0 0,-1 0 0 0,4 6 0 0,-4-5 0 0,4 5-10 16,0-3 1-16,-3 3 0 0,3-3 9 0,7 3-8 15,-7 0 8-15,7 0-8 0,-4 0 8 0,4 0 0 16,0 0 0-16,0 0 0 0,0 0 0 0,0 0 8 16,0 0-8-16,0 0 11 0,0 0-11 0,-7 3 10 0,7-3-10 0,0 0 10 15,0 0-2-15,0 0 0 0,0 0 0 0,0 0 0 16,0 14 0-16,3-8 0 0,-3-6 0 0,0 6 0 16,0-6 8-16,0 6 0 0,4 0 1 0,-4 3 0 15,0-3-7-15,0 2-2 0,0-8 0 0,0 9 0 16,0 3-8-16,0-6 12 0,0 0-12 0,0 6 12 15,0-7-4-15,0 4-8 0,0-3 12 0,0 6-4 16,0-6-8-16,-4 5 8 0,4-2-8 0,-3 6 8 16,-1 0 2-16,1 2 0 0,3-8 0 0,-4 6 0 15,1 5 6-15,3-2 2 0,-4 3 0 0,1 2 0 16,3-5-8-16,-4 2-2 0,1-2 0 0,3 6 0 16,-4-10-8-16,-3 4 12 0,4 5-12 0,-1-5 12 15,1 0 0-15,-1 2 0 0,1-8 0 0,-1 6 0 16,0-1-4-16,1-2 0 0,-1 3 0 0,4-4 0 15,-3 1-8-15,-1 0 12 0,4 2-12 0,-3-5 12 16,3 0-12-16,0 0 0 0,0 2-10 0,-4-8 10 0,4 0 0 0,-3 6 0 16,3 0 0-16,0-1 0 0,0-2 0 0,-4 9 0 15,1-9 0-15,3 2 0 0,0 7 0 0,0-6 10 16,0 0 0-16,0-4 0 0,-4 1-10 0,4 3 0 16,-3-6 0-16,3-6 8 0,0 9 4 0,3-3 0 15,-3-1 0-15,0-5 0 0,0 0 7 0,0 0 1 16,4 6 1-16,-4-6 0 0,7 9-11 0,-4-6-2 15,-3-3-8-15,7 6 12 0,-3-6-12 0,3 3 9 16,0-3-9-16,4 0 8 0,-4 0-8 0,7 0 0 16,-4-3 0-16,1 3 0 0,3 0 0 0,-3 0 0 15,3-3 0-15,-4 3 0 0,4-3 0 0,0 0 0 16,1 0 0-16,2-3 0 0,1 6 0 0,-8-6 0 16,5 6 0-16,2-5 0 0,-3 5 0 0,0-6-9 15,1 6 9-15,2-6-13 16,-3 6-19-16,-3-3-4 0,-4 3-1 0,0 0 0 15,4 0-51-15,-1 0-9 0</inkml:trace>
  <inkml:trace contextRef="#ctx0" brushRef="#br0" timeOffset="136345.795">3097 10216 712 0,'0'0'20'0,"0"0"5"0,4-6-25 0,3 6 0 0,0-6 0 0,-3-3 0 15,3 3 0-15,-4 0-16 0,8 0 3 0,-8 0 0 0,-3 6-7 0,0 0-2 16,0 0 0-16,0 0 0 16,0 0 22-16,0 0 13 0,0 0-1 0,0 0-1 0,0 0 22 0,0 0 5 15,0 0 1-15,0 0 0 16,0 0-10-16,0 0-1 0,0 0-1 0,0 0 0 15,0 0-10-15,4 0-1 0,-4 0-1 0,7 0 0 16,0 0 8-16,-4 0 1 0,4-5 1 0,-7 5 0 0,4 5-9 0,0-10-1 16,3 5-1-16,0 0 0 15,0 0-14-15,3-6 9 0,-3 6-9 0,0 0 8 0,4 0-8 0,-4 0 12 16,0-6-12-16,0 6 12 16,4 0-12-16,-4-6 0 0,3 6 0 0,-3 0 8 0,0 0-8 0,-3 6 0 0,0-6 0 15,3 6 8-15,0-6-8 0,0 0 0 16,0-6 0-16,-4 6 0 0,-3 0 0 0,7 6 0 0,0-6 0 0,-7 0 8 15,7 0-8-15,-7 0 0 0,8-6 0 16,-8 6-11 0,7 0-22-16,-7 0-5 0,0 0-1 0</inkml:trace>
  <inkml:trace contextRef="#ctx0" brushRef="#br0" timeOffset="136831.816">3196 9810 513 0,'0'0'21'0,"7"3"-21"32,0 0 11-32,0 3-3 0,0-1 0 0,-3-2 0 0,3 6-8 0,0-9 8 0,0 6-8 0,0-6 8 15,0 6 18-15,0-6 3 0,0 6 1 0,0-6 0 16,0 0-22-16,0 0-8 0,-3 0 0 0,3 0 9 16,0 0 3-16,4-6 1 0,-4 0 0 0,0 6 0 15,3-6-13-15,-3 0 9 0,1 0-9 0,-1-2 8 16,7 2-8-16,-7 3 0 0,0-3 0 0,3 3-11 15,-3 3-15-15,0-6-3 0,8 0-1 16</inkml:trace>
  <inkml:trace contextRef="#ctx0" brushRef="#br0" timeOffset="137414.079">3838 9728 325 0,'0'0'0'0,"0"0"15"0,0 0-15 0,7-6 0 0,-7 6 0 0,4 0 0 16,3 0 0-16,-7 0 8 0,0 0-8 0,0 0 0 16,0 0 52-16,0 0 5 0,-4 6 1 0,1-1 0 15,-1 4-6-15,1 0-2 0,-1 3 0 0,1-3 0 16,-4 2-11-16,3 1-3 0,-3 3 0 0,0-3 0 15,0 11-8-15,0-5-3 0,3-1 0 0,-3 4 0 16,-3 5-6-16,-1-2-2 0,-3 5 0 0,3-5 0 16,-3 8 7-16,4-5 2 0,-4 2 0 0,0 3 0 15,3-2 3-15,0 2 1 0,1 3 0 0,-1-11 0 16,-3 8 8-16,7-2 2 0,0-7 0 0,0 10 0 16,0-13-23-16,3 9-4 0,4-11-1 0,0 3 0 0,4-4 7 15,-4 1 1-15,3-3 0 0,1-1 0 0,3 7-20 0,0-9 0 16,-3-3 0-16,3 2 0 0,0 1 10 0,-4 0-2 15,1 0 0-15,-4-1 0 0,3 4-8 0,1-6 0 16,-4 6 0-16,0-4 0 0,0-2 0 0,0 3 0 16,-4-3 0-16,4 5-11 0,-3-8-8 0,-1 6-1 15,1-3-1-15,-4 0 0 16,7 0-4-16,-4-1-1 0,4-8 0 0,0 9 0 16,0-9-10-16,0 0-3 0,11 6 0 0,-8-6 0 15,4 0 1-15,-3 0 0 0,3 0 0 0</inkml:trace>
  <inkml:trace contextRef="#ctx0" brushRef="#br0" timeOffset="137981.1">4279 9604 805 0,'0'0'16'0,"0"0"5"0,0 0-21 0,0 0 0 0,0 0 0 0,0 0 0 15,0 0 0-15,0 0 0 0,0 0 0 0,0 0 0 0,0 0 0 0,0 0 0 16,0 0 0-16,0 0 0 0,0 0 20 0,-7 0 7 15,0 6 1-15,0 0 0 0,0-6-5 0,0 9-1 16,3-1 0-16,-3 7 0 0,0 3-9 16,0-6-1-16,0 5-1 0,0 4 0 0,4 2-11 0,-8-5 12 15,4 8-12-15,0 1 12 0,0 2-2 0,3 1 0 16,-3 8 0-16,0-9 0 0,-3 9 8 0,-1-5 2 16,0 2 0-16,4 3 0 0,-3 1-20 0,-1-4 10 15,1 0-10-15,-4 3 8 0,3-2 13 0,0 2 3 16,1-9 0-16,-1 4 0 0,1 5 9 0,-5-12 3 0,8 4 0 15,0-7 0-15,0 4-36 0,0 2 0 0,0-8 0 16,0 2 0-16,0 1 0 0,0-10-11 0,4 7 0 16,-1-1 0-16,-3-5 11 0,3 0 0 15,-3 0 0-15,7-4 0 0,-3 1 8 0,-1-3-8 0,1 0 10 0,3-3-10 16,-4 2 11-16,4 4-11 0,0-12 12 16,0 0-12-16,0 6 0 0,0 6 0 0,0-12 0 15,0 6 0-15,0-3 0 0,0-3 0 0,0 5 0 16,0-5-12-16,0 12 12 0,0-6 0 0,0-6 0 0,0 12 0 15,0 0 0-15,0-6 0 0,-3-1-8 0,3 7 8 32,0-6-24-32,0 0-3 0,0-6 0 0,0 6 0 0,0-6-39 15,0 0-8-15</inkml:trace>
  <inkml:trace contextRef="#ctx0" brushRef="#br0" timeOffset="138629.594">4392 10548 357 0,'0'0'15'0,"0"0"-15"16,0 0 19-16,0 0 1 0,0 0 0 0,0 0 0 15,0 0 38-15,0 0 8 0,0 0 2 16,0 0 0-16,0 0-6 0,0 0-1 16,0 0 0-16,0 0 0 0,0 0-49 0,0 0-12 15,0 0 0-15,0 0 0 0,0 0 0 0,0 0 8 0,0 0-8 0,0 0 0 16,0 0 28-16,0 0-1 0,0 0 0 0,4 0 0 16,3-6 5-16,-4 6 2 0,4 0 0 0,0 0 0 15,-3-6-18-15,6 6-3 0,-3-6-1 0,4 0 0 16,0 6-12-16,-4-9 0 0,3 6 0 0,1 1 0 15,-1-7 9-15,5 3-1 0,-5-3 0 0,1-3 0 16,-4 0-8-16,3 4 0 0,1-4 0 0,0-3 0 16,-1 0 0-16,-3 4 0 0,0-7 0 0,0 3 0 15,0 4 0-15,0-7 0 0,0 3 0 0,-3 4 0 16,0-1 0-16,3-6 0 0,-4 1 0 0,-3 5 0 16,0 0 0-16,0 3 0 0,-3-3 0 0,-4 7 0 0,7-1 0 15,-4-6 8-15,-3 9 0 0,0 0 0 0,7 3 6 16,-7 0 1-16,0 3 0 0,-4 0 0 0,1 3-3 15,-5 0-1-15,5 5 0 0,-1-5 0 16,4 0-11-16,-3 6 0 0,-1 0 0 0,-7 2 0 0,11-2 0 16,-3 6-9-16,-4-1 9 0,3 4-13 0,-3 3 13 0,0-4 0 15,3 9 0-15,1-11 0 0,-1 9 15 0,-6-4 2 16,2 7 1-16,5-4 0 0,-1-3-8 0,1 4-2 16,3-4 0-16,0-2 0 0,3-3 8 0,0-1 0 15,1 4 1-15,-1-6 0 0,4-1 6 0,0 4 1 16,4-12 0-16,-1 6 0 0,1-4-5 0,0 4-1 15,3 0 0-15,0-6 0 0,3-6-10 0,1 6-8 16,3-3 9-16,-3 0-9 0,6-3 0 16,1 0-8-16,-8 0-1 0,8-3 0 15,3 0-28-15,-3 3-6 0,3-6-1 0,0 0 0 16,-3 0-32-16,6-9-8 0,1 7 0 0</inkml:trace>
  <inkml:trace contextRef="#ctx0" brushRef="#br0" timeOffset="139143.516">5338 10098 788 0,'-15'0'35'0,"5"-6"7"0,-1 6-34 0,1 0-8 0,6 0 0 0,-6 0 0 16,-5 6 0-16,5-6 0 0,-4 0 0 0,0 6 8 15,0 0-8-15,-4 0 8 0,4-1-8 0,0 1 8 16,-7 0 25-16,-1 0 5 0,1 3 1 0,0-3 0 16,0 6-2-16,3-7 0 0,-10 1 0 0,7 0 0 15,0-3-15-15,-4 3-3 0,4 0-1 0,3 6 0 0,-10-6-3 0,7-1-1 16,0-5 0-16,-1 6 0 0,5 0 4 16,3 0 1-16,0-6 0 0,-4 3 0 0,7 0 8 0,4 6 1 15,0-6 1-15,7-3 0 0,-7 3-16 0,7-3-3 16,0 6-1-16,0 5 0 0,0-5-9 0,4 0 0 15,-1 9 0-15,1-4-11 0,3 1 11 0,3 6 0 16,1-6-9-16,7-1 9 0,-4 1-11 0,-4 9 3 16,8-10 0-16,3 7 0 15,-3 3 8-15,-4 2 0 0,7-5 8 0,-3 2-8 0,-8 4 0 0,8-1 0 16,3 4 0-16,-7-4 0 0,4-2 0 0,-8 3 0 16,8-7 0-16,-11-2 0 0,0 3 0 0,0-1 0 0,-7-2 0 15,4-3-8-15,-4 2 8 0,-4 1 0 0,4-3 8 16,-3 2-8-16,-4 1 13 0,-4 0-1 0,-7 3-1 0,8-7 0 15,-4 1 1-15,-4 0 1 0,4-3 0 16,-4 8 0-16,4-8-13 0,0 0 0 0,-4-3 0 0,4 3 0 16,0-4 26-16,0-5 6 0,4 0 0 0,-1 0 1 15,0 0-53 1,4-2-10-16,0-4-2 0,4 0-1 0,3-3-1 0,-4 3 0 16,4-3 0-16</inkml:trace>
  <inkml:trace contextRef="#ctx0" brushRef="#br0" timeOffset="140970.488">6410 10239 528 0,'0'0'11'0,"0"0"2"0,0 0-13 0,0 0 0 0,0 0 0 0,0 0 0 16,0 0 35-16,0 0 4 0,0 0 1 0,0 0 0 15,0 0-11-15,0-6-1 0,0 0-1 0,0 6 0 16,0-6 17-16,-4 6 4 0,4 0 1 0,-7-5 0 16,0-1-17-16,0 6-3 0,0-6-1 0,0 0 0 15,0 0 0-15,0 6 0 0,4-6 0 0,-1 3 0 16,-3-3-3-16,0 0-1 0,0 1 0 0,3-1 0 15,1 0 7-15,-1-6 1 0,1 6 0 0,-1 0 0 16,1-3-20-16,-4 4-3 0,0-7-1 0,-1 6 0 16,5 0-8-16,-4 0 12 0,-4 0-12 0,4 0 12 0,-3 3 8 0,-1-2 1 15,4 5 1-15,-4-3 0 0,1-6-2 0,-1 6 0 16,4 0 0-16,-3-3 0 0,-1 6-9 0,4 0-3 16,0 0 0-16,-7 0 0 0,7-6 0 0,0 6 0 0,-4 0 0 15,4 0 0-15,0 0-8 0,7 0 0 16,0 0 0-16,0 0 0 0,0 0 0 0,0 0-11 0,0 0 3 15,0 0 0-15,0 0 8 0,0 0 0 16,0 0 0-16,-3 6 0 0,3-6 0 0,0 0 0 0,0 0 8 0,-4 0-8 16,0 6 0-16,1 0 0 0,-1 3 0 0,4-3 0 15,0 2 0-15,0 1 0 0,0-3 0 0,4 0 0 16,-4 6 0-16,0-3 0 0,3-1 0 0,1 1 0 16,-4 3 0-16,4 0 0 0,-1-6 0 0,1 5 0 15,3-5 0-15,-4 3 0 0,4 3 0 0,-3 0 0 16,3-7-12-16,0 7-6 0,3-6-2 0,-6 6 0 15,3-6 20-15,-3 3 0 0,3 2 0 0,0-5 0 16,0 0 0-16,0 6 0 0,3-3 0 0,-3-4 0 16,0 4 0-16,-3-3 0 0,3 3 0 0,0 3 0 15,-3-6 0-15,-1 2 0 0,1 1 0 0,-1 0 0 16,4 3 0-16,-3 0 0 0,-1-7 0 0,4 7 0 16,-3-9 0-16,-1 9 0 0,1-3 0 0,-4-3 0 15,0 2 0-15,3-2 9 0,-3 0-1 0,0 6 0 16,0-12-8-16,0 6 0 0,0 3 0 0,0-3 0 15,-3-1 10-15,-1 7 0 0,1 0 0 0,-1-6 0 16,-6 0-18-16,6 3-4 0,1-4-1 0,-1 4 0 16,1 6 13-16,-1-9 0 0,1 0 0 0,-4 0 0 15,3-1 0-15,-3 1 8 0,7-6-8 0,-7 6 0 16,0 3 20-16,7-9-2 0,-7 3-1 0,7-3 0 0,-7 6 2 16,7-6 0-16,0 0 0 0,-7 0 0 0,0 3-4 0,7-3-1 15,-7 6 0-15,0-6 0 0,3 6-14 0,1-6 9 0,3 0-9 16,-8 5 8-16,-2-5-8 0,3 0 0 0,7 0 0 15,-4 0 0-15,4 0 0 0,-7 0 0 16,7 0 0-16,-7 0 0 0,7 0 0 0,-3 0 0 0,-4 0 0 16,7 0 0-16,0 0 0 0,0 0 8 0,0 0-8 0,0 0 0 15,-7 0 0-15,7 0 0 0,0 0 0 16,0 0 0-16,0 0 0 0,0 0 0 16,0 0 0-16,0 0 0 0,0 0 0 0,0 0 0 15,-8 0 0-15,8 0 0 0,0 0 0 0,0 0 0 0,0 0 0 0,0 0 0 16,0 0 0-16,0 0 0 0,0 0 0 0,0 0 0 15,0 0 0-15,0 0 0 0,0 0 0 0,0 0 0 16,0 0 0-16,0 0 0 0,0 0 0 0,0 0 0 16,0 0 0-16,0 0 0 0,0 0 0 0,0 0 0 0,-3-5 0 15,3 5 0-15,0 0 0 0,0 0 0 16,0 0 0-16,0 0 0 0,0 0 0 0,0 0 0 16,0 0 0-16,-7 0 0 0,7 0 0 0,0 0 0 15,0 0 0-15,0 0 0 0,0 0 0 0,0 0 0 16,0 0 0-16,0 0 0 0,0 0 0 0,0 0 0 15,0 0 0-15,0 0 0 0,0 0 0 0,0 0 0 16,0 0 0-16,0 0 0 0,0 0 0 0,0 0 0 16,0 0 18-16,-7 0-2 0,7 0 0 0,-7 0 0 15,7 0-25-15,0 0-6 0,0 0-1 0,-4 0 0 16,4 0 16-16,0 0 0 0,0 0 0 0,0 0-9 0,0 0 9 16,0 0 0-16,0 0 0 0,0 0 0 0,0 0 0 0,0 0-10 15,0 0 10-15,0 0-10 0,0 0 10 0,0 0 0 16,0 0-9-16,0 0 9 15,-7 0-10-15,7 0 10 0,0 0-13 0,0 0 5 16,0 0-12-16,0 0-1 0,0 0-1 0,0 0 0 16,0 0-102-16,-3-6-21 0</inkml:trace>
  <inkml:trace contextRef="#ctx0" brushRef="#br0" timeOffset="145805.105">6798 10315 459 0,'0'0'20'0,"0"0"-20"16,0 0 18-16,0 0 0 0,0-5 0 0,0-1 0 16,0 3-6-16,4-9 0 0,-1 6-1 0,1 0 0 15,-1-3 5-15,1 4 0 0,3-1 1 0,-4-6 0 16,1 6 3-16,3 0 1 0,-4 0 0 0,-3 0 0 16,4-5 1-16,-4 5 0 0,3 0 0 0,-3 6 0 15,0-6 5-15,0 0 1 0,0 0 0 0,0 3 0 16,0-3-5-16,-3 1-1 0,3-1 0 15,-4-6 0 1,4 6-2-16,-3-3-1 0,-1 3 0 0,1 0 0 0,3 1-6 0,-4-1-1 0,1 0 0 0,3 6 0 16,-4-6 10-16,4 0 2 0,-3-6 0 0,3 12 0 15,-4-3-10-15,4 3-2 0,0 0 0 0,0 0 0 16,-3-6-1-16,3 6-1 0,0 0 0 0,-7-2 0 16,7 2 1-16,-8-3 0 0,1 3 0 0,4 0 0 15,-4 5-11-15,-4 1 0 0,8 3-12 0,-4-3 12 16,0 0-8-16,-4 12 8 0,4-10 0 0,0 7 0 15,-4 0 0-15,1 2 0 0,-1 1 0 0,1 9 0 16,-1-10 0-16,0 7 0 0,4-4 0 0,-7 4 0 16,4-1 0-16,-1 10 0 0,1-13 0 0,-1 10 0 15,0-4 0-15,1 3 0 0,-1 4 0 0,1-10 0 16,3 7 0-16,-4-10 0 0,7 4 0 0,1-7 0 16,-4 4 0-16,0-3 0 0,7-7 0 0,-4 4 0 15,1-3 0-15,3-3 8 0,-4 5-8 0,1-8 0 16,3 0 0-16,0-6 0 0,0 0 0 0,-4 12 0 15,4-12 0-15,0 0 8 0,0 0-8 0,0 0 0 16,0 0 0-16,0 0 8 0,0 0-8 0,0 0 0 16,0 0 12-16,0 0-4 0,0 0 0 0,7 0 0 15,-3 0-8-15,3 0 8 0,3-6-8 0,-3 0 8 0,0-6-8 16,1 7 0-16,-1-4 0 0,0 0 8 0,3-3-8 16,-3-3 0-16,4-5 0 0,-1 2 8 0,-2 1-8 0,-1-1 0 15,3-9 0-15,1 10 0 0,-4-10 0 0,7 4 0 0,-7-7 0 16,4 10 0-16,-1-4 0 0,1 1 0 0,3-4 0 15,-4 10 0-15,1-10 0 0,0 7 0 0,-1-1 0 16,1 1 0-16,3-1 0 0,-7 6 0 0,-4 4 0 0,4-7 0 16,1 6 0-16,-1 3 0 0,0 3 0 15,-4 1 0-15,1-1 0 0,-4 6 0 0,0 0 0 0,0 0 0 16,0 0 0-16,0 0 0 0,0 0 0 0,0 0 0 16,0 0 0-16,0 0 0 0,0 0 0 0,0 0-11 15,0 0 3-15,0 0 0 0,0 0 0 0,0 0 0 16,3 6 8-16,-3-1 0 0,4 4-9 0,-4 3 9 15,0 6-17-15,3-1 1 0,-3-2 0 0,0 9 0 16,0-1 16-16,0 6-10 0,0 4 10 0,0-4-8 16,0 3 8-16,-3-2 0 0,3 2 8 0,0-2-8 15,-4 2 0-15,1-6 0 0,-1 4 0 0,4-7 0 16,-3 4 0-16,3-4 0 0,0-2 0 0,0-3-8 16,0-1 8-16,0-2 0 0,0 0 8 0,0-4-8 15,0 4 0-15,3-3 0 0,1-3 0 0,-1-1 0 16,1 4-34-16,-1-6-11 0,4 3-3 0</inkml:trace>
  <inkml:trace contextRef="#ctx0" brushRef="#br0" timeOffset="153552.473">6967 10092 475 0,'0'0'20'0,"0"0"6"16,0 0-26-16,0 0 0 0,0 0 0 0,4 6 0 15,-1-6 44-15,-3 0 3 0,4 6 1 0,3 0 0 16,-3 0-27-16,-1-3-5 0,4-1 0 0,-7-2-1 0,4 3-15 16,-4-3 11-16,3 6-11 0,-3-6 10 15,7 3-10-15,-7-3 0 0,4 3 0 0,-1 3 8 0,-3-6 6 0,11 6 1 0,-8 0 0 0,-3 0 0 16,0 5 16-16,4-5 3 0,-1 0 1 0,-3 0 0 15,4 3-10-15,-4 3-1 0,3-1-1 0,1 1 0 16,-4 0-23-16,4 6 0 0,-1-4 0 0,-3 10 0 16,4-10 20-16,-1 10 0 0,-3 0 0 0,4-7 0 15,-1 10-12-15,-3-7-8 16,4 7 8-16,-1-7-8 0,-3 7 0 0,4-4 0 0,-1 4 0 16,-3-4 0-16,4 1 11 0,-4-1-3 15,0 4 0-15,3-4 0 0,-3-2-8 0,0 2-11 0,4 1 3 16,-4-4 0-16,0 10 8 0,3-16 0 0,-3 10 0 0,4 0 0 15,-4-7 0-15,3 4 0 0,5 2 0 0,-5-8 0 16,1 0 8-16,3-1-8 0,0-2 8 0,-4 0-8 16,8-9 0-16,-4 3 8 0,-7 0-8 0,7-3 0 15,-7-3 14-15,7 5-2 0,-7-5 0 0,4 0 0 16,-4 0-12-16,3-5 9 0,4 2-9 0,-7 3 8 16,4-6 0-16,-4 0 0 0,3-3 0 0,1 3 0 15,-4-6 0-15,3-2-8 0,4 2 12 0,-3 0-4 16,-1-5-8-16,1-4 0 0,-1 3 0 0,1-5 0 0,-1-1 0 15,4-2 0-15,1-7 0 0,2 4 0 0,1-6 26 0,-4 2 3 16,3-8 1-16,1 9 0 0,-4-6-22 0,4 2-8 16,-1 4 0-16,-3 0 9 0,4 2-21 0,-1-2-4 15,-3 9 0-15,0-1-1 0,1 3 17 0,-1 7 0 16,-4-1-8-16,4 3 8 0,-3 1-10 0,-4 5 2 0,0-3 0 16,3 0 0-1,8 6-27-15,-8 3-5 0,-3-6 0 0,4 0-1 16,-4 6-23-16,3 0-5 0</inkml:trace>
  <inkml:trace contextRef="#ctx0" brushRef="#br0" timeOffset="156313.645">7581 10621 691 0,'0'0'14'0,"0"0"4"0,0 0-18 0,-3 12 0 0,3-12 0 0,0 6 0 15,3 3 16-15,1-3-1 0,-1-1 0 0,-3 1 0 16,4-6-15-16,-1 9 8 0,4-6-8 0,-3 0 0 16,-1 0 24-16,4 0 0 0,-3 3-1 0,0-3 0 15,-1 0 8-15,4 0 1 0,-3 0 1 0,-1 2 0 16,8-5-13-16,-8 6-2 0,4-6-1 0,4 0 0 15,-4 0 15-15,4 0 4 0,-1 0 0 0,8-6 0 16,-4 6-15-16,0 0-2 0,0 0-1 0,7-5 0 16,-3 5-6-16,0-3-2 0,3 3 0 0,0-3 0 15,0 0-10-15,0 0 0 0,-7-3 0 0,0 3 8 16,4 0-8-16,-4-3 0 0,0-3 9 0,-3 9-9 16,-1-6 14-16,1-5-2 0,-7 5 0 0,3-3 0 15,-4-3 9-15,4 3 2 0,-7 1 0 0,0 2 0 0,0-6-2 16,0-6 0-16,-7 7 0 0,4 2 0 15,-1-3-9-15,-3-6-3 0,4 7 0 0,-5 2 0 0,1-3-9 0,0 0 8 16,0 6-8-16,0 0 8 0,0-5-8 0,0 5 0 16,0 0 9-16,-3-3-9 0,2 6 19 0,1 3-1 15,0-3 0-15,-3 3 0 0,6 3-18 0,-10 0 0 16,0-3-13-16,0 12 5 0,-4 0 8 0,4 2 11 16,-4-2-3-16,4 6 0 0,0-1-20 0,-3 10-5 15,3-7-1-15,-1 4 0 0,5 2 18 0,-4 1 0 16,0 5-8-16,3-5 8 0,0 8 0 0,1-12 0 15,-1 10 0-15,8-4 0 0,-8-2 0 0,4-1 0 16,4-2 0-16,3-1-10 0,0-2 10 0,3-4 0 16,-3 1 0-16,4-3 0 0,3-1 0 0,3-2 0 0,-6-3 0 15,6 3 0-15,1-6 0 0,0-3 0 16,3 5 0-16,0-5 0 0,0 0 0 0,4-3 0 16,-1-3-10-16,-3 3 10 0,4-3-22 0,0 0 2 0,-1-5 1 15,1 8 0 1,-1-12-30-16,-2 6-7 0,6 0 0 0,-7-3-1 15,0-5-104-15,4 2-21 0</inkml:trace>
  <inkml:trace contextRef="#ctx0" brushRef="#br0" timeOffset="156916.132">8315 10318 877 0,'-7'6'37'0,"3"0"-29"0,4-6-8 0,0 9 0 15,-3 3 0-15,-1-6 0 0,4 0 0 0,0 2 0 16,0 1 0-16,4-3 0 0,-4 9 0 0,0-9 0 16,0 5 0-16,0 1 0 0,0 9 0 15,0 2-8-15,0 4 8 0,-4 8 0 0,1-3 0 0,-4 9 0 16,0-2 0-16,0-1 0 0,0 3 0 0,-4-6 0 15,0 6 0-15,4 1 8 0,-3-10-8 0,3-3 0 16,3-5-8-16,-3 2 8 0,4-8 0 0,-1 3 0 16,4-4 0-16,-3 1 0 0,6-6 0 0,-3-1 0 0,7-2 0 15,-3-3 8-15,3 0-8 0,-7-6 0 0,7 3 0 16,-4-3 0-16,4-3 0 0,0 0 11 0,0-3-11 16,1-3 12-16,-1-2 8 0,0 2 1 15,3-3 1-15,-3-6 0 0,4 1-5 0,3-4-1 0,-3-5 0 16,3 2 0-16,0-8 15 0,0 2 2 0,0 7 1 0,0-12 0 15,0 8-5-15,0-8-1 0,0 0 0 0,1-1 0 16,2 7-5-16,1-3-2 16,-1-1 0-16,-2 4 0 0,2-1-6 0,-3 4-2 0,4 2 0 0,-4 4 0 15,0 2-13-15,0 1 0 0,-3 5 0 0,-1-3 0 16,1 9 9-16,0-3-1 0,-4 7 0 0,0 2 0 16,3 0-8-16,-3 0 0 0,4 0-12 0,-4 0 12 15,0 2 0-15,4 4 0 0,-4 0 0 0,-4 9 12 16,4 0-12-16,-3-4 0 0,-1 10 0 0,1-3 0 15,-1-1 0-15,-3 13 0 0,0 2 0 0,0-6 0 0,0 10 0 16,-3-7-11-16,-1 3 3 0,4 1 0 16,-7-4 8-16,4 4 0 0,3 2 0 0,-4-9 0 0,4 4 0 15,-3-7 0-15,3 4 0 0,0-4 0 16,0-8-28-16,0 2-4 0,3 1-1 16,-3-3 0-16,4-3 17 0,-1 2 4 0,-3-5 1 0,4 3 0 15,3-6-44-15,-4 0-9 0,1 2-1 0</inkml:trace>
  <inkml:trace contextRef="#ctx0" brushRef="#br0" timeOffset="157318.658">9324 10042 1037 0,'0'0'44'0,"0"0"-36"16,0 0-8-16,0 0 0 0,0 0 0 0,0 0-11 16,0 0 11-16,0 0 0 0,0 0 0 0,0 0 0 15,0 0 0-15,0 0 8 0,0 0-8 0,0 0 11 16,0 0 17-16,0 0 3 0,0 0 1 0,0 0 0 16,0 0-32-16,0 0 0 0,0 6 0 0,-4 3 0 15,1 8 0-15,-1 1 0 0,1 6 0 0,-1 2 0 16,-3 9 0-16,0 4 0 0,0 2 0 0,0 3 0 15,0 6 0-15,3-6 0 0,-3 3 0 0,4 3 0 16,-1-6 0-16,1 0 0 0,-1-6 0 0,4 3 0 0,0-5 0 16,0 2 0-16,0-9 0 0,0 4 0 15,0-4 0-15,0-2 0 0,0 2 0 0,0-3 0 16,0-5 0-16,0 0 0 0,-3 5 0 0,3-8 0 16,-4 2 0-16,4-2 0 0,-3-3 0 0,3-1 0 0,0-2 0 0,0 3-13 15,0-9 1-15,0-1 0 16,0-5-7-16,0 0-1 0,3 6 0 0,-3-6 0 15,0 0-19-15,0 0-4 0</inkml:trace>
  <inkml:trace contextRef="#ctx0" brushRef="#br0" timeOffset="157651.523">9070 10604 885 0,'0'0'19'0,"0"0"4"0,0 0 1 0,0 0 2 0,0 0-26 0,0 0 0 0,0 0 0 0,3 0 0 16,-3 0 12-16,7-6-4 0,-3 0 0 0,0 0 0 15,3 6 9-15,0-6 2 0,0 6 0 0,0 0 0 16,3-6 18-16,1 6 4 0,0 0 1 0,3 0 0 15,0 0-15-15,0 0-3 0,0-3-1 0,4 3 0 0,3-3 8 0,-4 3 1 16,5 0 1-16,2 0 0 16,-3 0-33-16,4 0 0 0,-4 0-10 0,4 0 10 15,-4-3 0-15,0 0 0 0,1 0 0 0,-1 1 0 16,0-1 0-16,-4-3 0 0,1 0 0 0,-4 0 0 16,0 6-26-16,-3-12-4 0</inkml:trace>
  <inkml:trace contextRef="#ctx0" brushRef="#br0" timeOffset="168823.705">10463 9745 626 0,'0'0'12'0,"0"0"5"0,0 0-17 0,0 0 0 0,0 0 0 0,0 0 0 16,0 0 23-16,0 0 1 0,0 0 0 0,0 0 0 15,0 0-4-15,0 0-1 0,0 0 0 0,0 0 0 16,0 0 11-16,0 0 2 0,0 0 1 0,0 0 0 0,0 0-18 15,0 0-4-15,0 0-1 0,0 0 0 16,0 9-10-16,0-9 0 0,0 6 0 0,0 0 0 16,0 11 0-16,0-5 0 0,0-6 0 0,4 3 0 0,-4 8 0 0,3 1 13 15,-3 0-1-15,0-1-1 0,-3 10-2 0,3-4 0 16,-4 4 0-16,4 5 0 0,-3 3-9 0,-1-2 8 16,4 8-8-16,-3-9 8 0,3 4-8 0,-4-4 0 15,4-3 0-15,0 1 8 0,0 2-8 0,-3-8 0 16,3-4 0-16,0 10 0 0,0-13 0 0,0 10 0 15,0-10 0-15,0 1 8 0,0 2-8 0,0-8 8 0,0 9-8 16,0-6 8-16,-4 5-8 0,1-2 0 0,3-4 0 16,-4 4 8-16,4 0-8 0,-3-7-11 0,-1 1 3 15,1 6 0-15,-1-3 8 0,1-4 0 0,-1 7 0 16,0-6 0-16,1 2 9 0,3-2 4 0,-4 0 1 16,4-9 0-16,-3 6-14 0,3-9 0 0,0 6 0 15,0-6 0-15,-4 8 0 0,4-8 0 0,0 0 8 16,0 0-8-16,0 0 0 0,0 0 0 15,0 0 0-15,0 12 0 0,0-12 0 0,0 0 0 0,0 0 8 0,0 0-8 16,0 0 0-16,0 0 0 0,0 0 0 0,0 0 0 16,0 0 0-16,0 6 0 0,0-6 0 0,0 0 0 15,0 0 0-15,0 0 0 0,0 0 0 0,0 0 0 16,0 0 0-16,0 0 0 0,0 0 0 0,0 6 0 16,0-6 0-16,0 0 0 0,0 0 0 0,4 6 0 15,-4-6 0-15,0 0 0 0,0 0 0 0,0 0 0 16,0 0 0-16,0 6 0 0,0-6 0 0,0 6 0 15,0-6 0-15,3 5 0 0,-3-5 0 16,0 0 0-16,0 0 0 0,0 0 0 0,0 9 0 0,4-3 0 16,-4-6 0-16,0 0 0 0,0 0 0 0,0 6 0 0,0-6 14 0,0 0 0 15,0 6 0-15,0-6 0 16,0 0-14-16,0 0-16 0,0 6 3 0,0-6 1 16,0 0 12-16,0 6 0 0,0-6 0 0,0 0 0 15,0 0 0-15,0 0 0 0,0 0 0 0,0 6-9 0,0-6-12 0,0 0-3 16,0 0 0-16,0 0 0 15,0 0-46-15,0 0-10 0</inkml:trace>
  <inkml:trace contextRef="#ctx0" brushRef="#br0" timeOffset="169916.115">10707 10542 459 0,'0'0'9'0,"0"0"3"0,0 6-12 0,3 0 0 0,4-1 0 0,-3-2 0 15,3 0 20-15,-3 0 2 0,3 0 0 0,0 0 0 0,-7-3 3 0,7 0 1 16,0-3 0-16,0 3 0 15,0-3-2-15,0 0 0 0,0 0 0 0,-4 3 0 0,1-3-4 0,-4 3 0 16,7-5-1-16,-3 2 0 16,-1 0-2-16,1-3 0 0,-1 0 0 0,-3 6 0 0,0 0 4 0,7 0 1 15,-3-12 0-15,-1 6 0 16,4 0-22-16,-3 1-10 0,-1-1 1 0,4-3 0 0,-3-3 9 0,3 6 0 0,-3-6 0 0,-1 1 0 16,1 2 0-1,-1-6 0-15,-3 6 0 0,4 3 0 0,-4-5 0 0,0-4 0 16,-4 6 0-16,4 0 0 0,-3 4 0 0,-1-1 8 15,1 0-8-15,-1 6 0 0,4-12 0 0,-4 12 8 0,1-6-8 16,-4 3 0-16,7 3 11 0,-11 0-3 16,4-3 0-16,0 6 0 0,-3-3-8 0,3 3 0 15,-4 3 0-15,0 0 0 0,1 0 0 0,3 0 0 16,-4 0-9-16,4 5 9 0,-3 1 0 0,3 9 0 0,-4-4 0 0,0 1 0 16,1 2 0-16,-1-2 0 0,1 3 0 15,-1-4 0-15,0 7 0 0,1-4 0 0,3 4 0 0,3-1 0 16,-3 1 0-16,0 2 0 0,0-5 0 0,0 0 0 15,3 5 13-15,4-11 0 0,4 2 0 0,0 1 0 16,3 0 11-16,3-7 1 0,1 7 1 0,-1-3 0 16,4-3-13-16,4-1-2 0,0-2-1 0,-1-3 0 15,5 0-2-15,-5-3 0 0,4 6 0 0,-3-9 0 0,3 0-8 0,0 0 8 16,0-9-8-16,1 6 8 16,-1-3-19-16,0-3-4 0,0-3-1 0,0 7 0 15,1-7-29-15,-1-3-7 0,0 0 0 0</inkml:trace>
  <inkml:trace contextRef="#ctx0" brushRef="#br0" timeOffset="170440.014">11479 10318 699 0,'-14'3'29'0,"4"0"-29"16,-4 0 22-16,3 0-2 0,4 0 0 0,-4 3 0 16,4-6-9-16,-3 0-3 0,-1 0 0 0,1 6 0 15,-1 0 6-15,-3-6 1 0,0 6 0 0,0-6 0 16,0 0 9-16,-1 6 3 0,1-6 0 0,-3 0 0 16,3 0 8-16,-1 2 1 0,1 1 1 0,0-3 0 15,7 0-10-15,-3 3-3 0,10-3 0 0,0 0 0 16,0 0-9-16,0 0-3 0,0 0 0 0,0 0 0 15,0 0-12-15,0 0-10 0,0 0 2 0,0 6 0 16,3 0 8-16,1 6 0 0,-1 0 0 0,4-7 0 16,4 7 0-16,-1 6 0 0,5-6 0 0,-1 2 0 15,0-2 0-15,0 0-8 0,3 3 8 0,-2 2-8 16,2 1 8-16,-3-6 0 0,4-1 0 0,0 10 0 16,-4-9 0-16,-4 2 0 0,4 4 0 0,-3-6 0 15,-4 0 0-15,0 5 0 0,-3-5 0 0,3 3 0 0,-4-4 0 0,-3 7 0 16,4-9 0-16,-8 6 0 0,4-4 0 0,-3 10 8 15,-4-15-8-15,3 3 0 0,1 2 8 0,-1 1-8 16,-3 0 8-16,3-6-8 0,1 6 0 0,-4-7 8 16,0 4-8-16,0 0 0 0,-4-6 9 0,4 3-9 15,4 0 12-15,-4 0-12 0,7-6 12 0,-8 6-12 16,1-6 12-16,7 0-12 0,0 0 9 0,-7 0-9 16,0 0 0-16,0 0 9 0,7 0-9 0,0 0 0 15,-7 0 0-15,7 0 0 0,0 0 0 0,0 0-16 16,-7-6 4-16,7 6 1 15,0 0-28-15,0 0-5 0,0 0-2 0</inkml:trace>
  <inkml:trace contextRef="#ctx0" brushRef="#br0" timeOffset="171823.378">12513 10227 439 0,'0'0'8'0,"0"0"5"0,0 0-13 0,0 0 0 0,0 12 0 0,0-9 0 16,4 9 51-16,-4-3 7 0,0 5 2 0,3-2 0 15,-3 6-29-15,4-1-6 0,-8 16-1 0,4-4 0 16,-3 9-8-16,-4 12-1 0,-1 6-1 0,-2 6 0 16,-1 0-14-16,1 11 0 0,-4-5 0 0,3 2 0 15,-3 1-8-15,0-9 8 0,3-1-12 0,1-14 12 0,3 0 0 16,-4-14 0-16,4 2 0 0,0-12 0 0,3-2 0 16,1-3 0-16,-1-4 0 0,1 1 0 0,-1-3 0 0,4 3 0 15,0-4 0-15,0-2 0 0,0-3-12 0,0-6 12 16,0 6-12-16,0 6 12 0,-3-9-16 0,3-3 4 15,0 8 1-15,0-8 0 0,0 0 0 0,0 0 0 16,0 0 0-16,0 0 0 0,0 0 11 0,0 0-13 16,0 0 5-16,0-5 8 15,0-4-33-15,0-6 1 0,0 0 0 0,0 4 0 16,0-13 16-16,0 6 3 0,3-2 1 0,1-4 0 0,-1-2 12 0,1-4 16 16,-1-2-3-16,1 0-1 0,-1-4 12 0,1 1 1 15,3-3 1-15,0 0 0 0,0-3 2 0,0 8 0 16,0-11 0-16,0 9 0 0,0-3-8 0,4 2 0 15,-1 4-1-15,1-9 0 0,0 9-7 0,3-1 0 0,0 4-1 0,-4-4 0 16,5 16 7-16,-1-13 2 0,0 10 0 0,0-4 0 16,-4 4-20-16,5-4 0 0,-5 7 0 0,4 2 0 15,0-3 0-15,-3 7-19 0,0-1 4 0,3 0 1 16,-4 3 14-16,4 3 0 0,-3 0 0 0,-4 1-9 16,4 2 1-16,-4 3 0 0,0-3 0 0,3 6 0 15,-3 0 8-15,-3-1-13 0,3 1 5 0,-4 6 8 16,5-3 0-16,-8 12 0 0,3-6 0 0,-3-1 0 15,0 10 0-15,0-4 0 0,-3-2 0 0,-1 6 0 16,0-1 0-16,-3-2 0 0,0 3 0 0,0 2 8 16,-7 1 0-16,4-4 0 0,-5 4 0 0,5-4 0 15,-4 4 15-15,-4-1 2 0,4-5 1 0,-4 0 0 16,4 2-26-16,-3-5 0 0,3 0 8 0,-1 5-8 16,1-8 0-16,0-6 0 0,0 3 0 0,0-1 8 15,3 4-8-15,1-3 0 0,-1-3 0 0,4 6 8 16,0-6-8-16,0-6-14 0,7 0 3 0,0 0 1 15,-7 0-22-15,7 0-5 0,0 0-1 0</inkml:trace>
  <inkml:trace contextRef="#ctx0" brushRef="#br0" timeOffset="172409.248">13349 10283 306 0,'0'0'0'0,"0"0"12"0,0 0-3 0,0 0 1 0,-7 0-10 0,7 0 0 0,-7 0 0 0,7 0 0 15,-7 0 27-15,0 0 3 0,-4 0 1 0,4 0 0 16,0-6 0-16,-3 6 0 0,-1 0 0 0,0 0 0 15,1 0 7-15,-4 0 2 0,0 0 0 0,0 0 0 16,-1 0-12-16,1 6-3 0,-3-6 0 0,3 6 0 16,-1 0-14-16,-2 0-3 0,-1 3-8 0,4-1 12 15,-4 4-12-15,1 3 0 0,3 3 0 0,-4-7 0 16,0 10 0-16,4 2 9 0,-3 1-9 0,3 2 8 0,-1 1-8 16,1 2 0-16,0-2 0 0,4-4 0 0,-1 7 0 15,4-4-11-15,3-2 3 0,1-4 0 16,3-2-5-16,0-1-1 0,7-5 0 0,0 0 0 0,0-6-6 15,4 0 0-15,-1 0-1 0,4-3 0 0,0-3 6 16,1-3 2-16,6-3 0 0,-4-3 0 16,5 0-18-16,-1-3-3 0,-4-2-1 15,5-1 0-15,-5-6 5 0,1 4 1 0,-1-1 0 0,1-3 0 16,0-2-3-16,-1-1 0 0,-3 4 0 0,1-4 0 16,-1 4 32-16,0-4 0 0,-4 1 13 0,1-1-4 0,0 4 38 0,-4-1 7 15,-4 6 2-15,4 7 0 0,0-4-4 0,-3-6 0 16,-1 9 0-16,-3 0 0 0,4 4-19 0,-1-1-4 15,-3 6-1-15,0 0 0 0,0 0-9 0,0 0-3 16,0 0 0-16,0 0 0 0,0 0-16 0,0 0 0 16,0 0 0-16,0 0 0 0,4 6 0 0,-4 2 0 0,3 1 0 15,1 9 0-15,-1 0-13 0,1-7-7 0,0 7 0 0,-1 2-1 32,4-2-4-32,-3 3-1 0,3-4 0 0,0 1 0 15,0-3-17-15,0-1-3 0</inkml:trace>
  <inkml:trace contextRef="#ctx0" brushRef="#br0" timeOffset="172738.658">13723 10754 608 0,'0'0'13'0,"0"0"3"0,0 0 1 0,0 0 0 0,0 0-17 0,0 0 0 0,-7-3 0 0,7 3 0 0,0 0 14 0,-4-3-1 16,4 3 0-16,-3-3 0 0,-1-3 4 0,4 6 1 15,-3-6 0-15,-1 0 0 0,4-6 14 0,0 6 2 16,0-8 1-16,4 2 0 0,-4-6-7 0,0 7-2 16,3-10 0-16,1-3 0 0,-1 1-10 0,5-4-1 15,-1 4-1-15,0-6 0 0,0 2-14 0,3-2 0 16,-3 2 0-16,0-2 0 0,4-3 11 0,-4 2-1 15,4 7 0-15,-4-4 0 0,3 4-10 16,1 2 0-16,-1 3 0 0,-3 1 0 0,4 2-9 0,0 3 9 16,-4 6-12-16,3 1 12 15,-3-1-52-15,0 6-3 0,0 0-1 0</inkml:trace>
  <inkml:trace contextRef="#ctx0" brushRef="#br0" timeOffset="173234.12">14185 10418 732 0,'-7'-6'15'0,"-3"6"5"0,10 0-20 0,-8 0 0 0,8 0 0 0,-7 0 0 16,7 0 0-16,-7 0 0 0,7 0 0 0,-10 0 0 0,3 0 0 0,0 6 0 16,-4-6 0-16,4 6-9 0,-4-3 9 0,4 3 0 15,0 3 0-15,-3 3-8 0,-1-4 8 0,4 4 0 16,-3 3 8-16,-1 0-8 16,4-1 0-16,0 10 0 0,0-1 0 0,0 4-8 0,0-7 8 0,3 4 0 15,1-6-9-15,3 2 9 16,3-2 0-16,4-1 0 0,4-5-9 0,-1 3 9 0,5-6 0 0,-1 0 0 15,0-4 0-15,3 7 0 0,-3-12 0 0,4 0 0 16,0 6 0-16,-4-6 0 0,0-6 12 0,0 6 7 16,-3-9 1-16,3 6 0 15,-4-2 12-15,-3-1 4 0,0-3 0 0,1 3 0 0,2 0 0 0,-6-6 1 0,3 1 0 16,-4-1 0-16,1 0-15 0,-1-3-3 16,1 4-1-16,-1-7 0 0,-3 3-8 0,4 3-2 15,-1 1 0-15,-3-7 0 0,0 3 2 0,0 1 0 0,0 5 0 0,-3-9 0 16,3 4-10-16,-4 2 8 0,1-6-8 15,-1 6 8-15,1-2-8 0,-1-1 0 16,1 0 0-16,-1 3 0 0,1 1-12 0,-4-4-5 0,0 3-1 0,3 3 0 16,-3 1-50-1,0-4-9-15</inkml:trace>
  <inkml:trace contextRef="#ctx0" brushRef="#br0" timeOffset="173509.592">14538 9948 1069 0,'-7'0'23'0,"3"3"5"0,1 0 0 0,-1 0 4 15,1-3-32-15,3 0 0 0,0 0 0 0,0 12 0 0,3-7 0 0,-3 1-13 16,0 3 1-16,0-3 0 0,0 0-5 0,0 3-1 15,-3 5 0-15,3 4 0 0,-4-3 18 0,1 5-12 0,3-5 12 0,-4 3-10 16,1-1-5-16,3 4-1 0,-4-3 0 16,1 5 0-1,3 4-17-15,-4-1-4 0,-3 9-1 0,0-5 0 16,0 2-32-16,0 3-6 0,0 3-2 0</inkml:trace>
  <inkml:trace contextRef="#ctx0" brushRef="#br0" timeOffset="174075.01">14778 10474 467 0,'7'0'20'0,"-4"0"-20"16,5 0 32-16,-1 0 2 0,3 0 1 0,-3 0 0 0,0-6-35 0,4 6 0 16,-4-6 0-16,3 6 0 0,1 0 0 0,0-5 0 15,-1-1 0-15,-3 0 0 16,4 0 0-16,-1-3 0 0,-3 3 0 0,1 0 0 0,2 0 9 0,-3 6-9 15,4-11 0-15,-8 5 9 0,4-6-9 0,-7 6 0 16,4-3 0-16,-1 4 0 0,1-1 0 0,-1-6 8 16,5-3-8-16,-5 6 8 0,1 1 25 0,-4-1 5 0,3-6 1 0,-3 9 0 15,0-6-13-15,0 7-2 0,-3-4-1 0,3 3 0 16,-4-3 4-16,1 6 1 0,-5-3 0 16,8 6 0-16,-3-6-12 0,-4 6-1 15,0-6-1-15,-4 6 0 0,1 6-6 0,-1 0-8 0,0 0 11 0,-3-3-11 16,4 9 0-16,-4-3 0 0,0-1 0 15,-4 4 0-15,4 0 0 0,0 0 0 0,0-1 0 16,3 10 0-16,-3-3 8 16,3-1-8-16,-3 4 0 0,4-4 0 0,-4 4 0 0,3 3 0 0,0-1 0 0,1 7 0 15,-1 2 0-15,4-12 0 0,0 10 0 0,0-10 0 16,3 4 0-16,1-6 0 0,-1 2 0 0,1-8 0 16,3 0 0-16,3-1-9 0,1 1 9 0,3 0 0 15,0-6-11-15,0 0 11 0,4-3-13 0,-1 0 5 16,4-3-2-16,1 0 0 0,-1-3 0 0,0-3 0 15,3 0-20-15,1 3-4 16,0-9-1-16</inkml:trace>
  <inkml:trace contextRef="#ctx0" brushRef="#br0" timeOffset="174723.211">15505 10318 680 0,'0'0'14'0,"0"0"3"0,0 0-17 0,0 0 0 0,0 0 0 0,0 0 0 16,0 0 16-16,0-5 0 0,0-1 0 0,0 6 0 16,-4-6 16-16,-3 6 4 0,0-12 0 0,-4 6 0 15,1 6-8-15,-1-6 0 0,-3 6-1 0,0 0 0 16,-4-6 8-16,-3 6 1 0,0-3 1 0,0 3 0 15,-4 0-12-15,0 3-2 0,1-3-1 0,-1 6 0 16,-3-6-10-16,3 6-1 0,0 0-1 0,4 6 0 16,0-9-10-16,0 3 8 0,3 2-8 0,4-2 8 15,0 3-8-15,4 3 0 0,2 0 0 0,1-6-11 16,4-1 11-16,-1 4 0 0,4-3 0 0,4 6 0 0,-1 0-21 16,4-7-3-16,1 7 0 0,2-6 0 15,4 6 24-15,0-3 0 0,4 2 0 0,3-5 0 0,-3 6 0 0,3-3 0 16,0 0 0-16,-3 3 0 15,3-4-11-15,-3 10 3 0,-1-6 0 0,1-3 0 0,-1 2 8 16,-2 7 11-16,-1-6-3 0,-4-1 0 16,1 1-8-16,-4 3 0 0,0-3 0 0,0-1 0 0,-3-5 0 0,-1 6 0 15,-3-3 0-15,0-3 0 0,0 3 0 16,-3-1 0-16,-5-2 0 0,1 0 0 0,0 6 8 0,0-9 0 16,-3 6 0-16,3-3 0 0,-4 2-8 15,1 4 0-15,-5-6 0 0,5 0 0 0,-1 0 0 0,4 0 0 0,-7-3 0 0,3 2 0 16,-3-2 0-16,4 6-11 15,-1-3 3-15,1-3 0 16,-1 6-21-16,0-9-4 0,1 6-1 0,-1-6 0 16,1 0-26-16,-1 0-4 0,1 0-2 0</inkml:trace>
  <inkml:trace contextRef="#ctx0" brushRef="#br0" timeOffset="175607.174">14429 10177 482 0,'0'0'20'0,"0"0"-20"0,0 0 17 0,0 0-1 15,0 0 0-15,0 0 0 16,0 0 20-16,0 0 4 0,0 0 1 0,0 0 0 0,3-6-5 0,-3 6 0 16,0 0-1-16,0 0 0 15,0 0-15-15,4-5-4 0,-4 5 0 0,0 0 0 0,0 0-8 0,0 0-8 16,0 0 9-16,0 0-9 15,0 0 17-15,0 0-2 0,0 0-1 0,0 0 0 0,0 0-1 0,0 0 0 16,0 0 0-16,0 0 0 16,0 0-13-16,0 0 0 0,3 5 0 0,1 1 0 0,-1 0 0 0,1 0 0 15,-1 0 0-15,1 3 0 16,-1 3 0-16,-3-7 9 0,4 7-9 0,-1-3 8 0,-3 6-8 0,0-1 8 16,0-2-8-16,0 6 8 15,-3-6-8-15,3 2 8 0,0 10-8 0,-4-12 8 0,4 5-8 0,-3 4 8 16,3 2-8-16,-4-2 8 0,4-4-8 15,-3 1 0-15,3 0 0 0,-4-1 8 0,1 4-8 0,-1-6 8 0,1 2-8 16,3 7 8-16,-4-7-8 16,1-5 8-16,3 6-8 0,-4-3 8 0,1-4 4 0,3 4 0 0,0-3 0 0,0 0 0 15,0-1-12-15,0 1 12 16,0 0-12-16,0 0 12 0,0-4-12 0,3 10 0 0,-3-12 0 0,4 0 8 16,-4 3-8-16,0-4 0 0,-4 1 0 0,4 3 0 15,0-9 0-15,-3 9 0 0,3-9 0 0,-4 6 8 16,4-6-8-16,0 0 0 0,0 0 0 0,0 0 0 15,0 0 0-15,0 0 0 0,0 0-12 0,0 6 12 16,0-6-32-16,0 0 2 16,0 0 0-16,0 0 0 0,0 0-26 0,0 6-4 0,0-6-2 15</inkml:trace>
  <inkml:trace contextRef="#ctx0" brushRef="#br0" timeOffset="176987.68">13776 10289 557 0,'0'0'11'0,"0"0"5"0,0 0-16 0,0 0 0 0,0 0 0 0,-4 0 0 16,4 0 43-16,0 0 5 0,0 0 2 0,-3-6 0 16,3 6-21-16,0 0-4 0,0 0-1 0,0 0 0 0,0 0-24 0,0 0 8 15,0 0-8-15,0 0 0 0,0 0 0 16,0 0 8-16,-4 6-8 0,1 6 0 0,-1-6 16 0,1 2-3 16,-1 4 0-16,1 0 0 0,-1 6-13 0,1-7 9 15,-1 1-9-15,1 9 8 16,-4-10-8-16,7 4 0 0,-4 3 0 0,1-6 0 0,-1 5 0 0,0-2 0 15,1 0 0-15,-1 5 0 16,1-2 0-16,-4-6 0 0,3 2 0 0,1 4 8 0,-4-6-8 0,3-1 0 16,1 1 0-16,-4 3 8 0,3-3-8 0,1-6 12 15,-1-1-12-15,0 1 12 0,4-6-12 0,-3 9 8 16,3-9-8-16,-4 6 8 0,4-6 0 0,-3 6-8 16,3-6 12-16,0 0-4 0,0 0 4 0,0 0 0 15,0 0 0-15,0 0 0 0,0 0-12 0,0 0 0 16,0 0 0-16,0 0 0 0,0 0 18 15,0 0 2-15,0 0 0 0,0 0 0 0,0 0-10 0,0 0-2 0,0 0 0 16,-4-6 0-16,4 0-8 0,0-3 12 0,0 3-12 0,4-5 12 16,-4 2-4-16,0 3 0 0,3-6 0 15,1 3 0-15,-1 1 0 0,1-4 0 16,3 0 0-16,-3 0 0 0,3-2-8 0,-4 8 8 0,1-6-8 0,3-6 8 16,0 4-8-16,0 2 0 0,-4-6 0 0,4 6 8 15,1-5-8-15,-1-1 0 0,0 3 0 0,-4 4 0 16,4-10 0-16,0 6 0 0,0 1 0 0,0 2 0 15,-3-6 0-15,3 7 0 0,0 2 0 0,-3-3 0 16,-1 0 0-16,4 3 0 0,-3 1 0 0,-1 2 8 16,-3-6-8-16,4 9 0 0,-1-3 0 0,4 0 8 15,-3 6-8-15,-1-6 8 0,1 1-8 0,3 5 8 16,-4-6-8-16,1 0 0 0,0 0 0 0,-1 3 0 16,-3 3 0-16,4-3 0 0,3-3 0 0,-4 3 0 0,1-3 0 15,-4 6 8-15,3 0-8 0,-3 0 8 0,0 0-8 16,4 0 0-16,-1-6 0 0,1 6 0 0,-4 0 0 0,3 0 0 15,-3 0 0-15,7-5 0 0,0 5 0 0,-3 0 0 16,-4 0 0-16,7 0 0 0,-3 0 0 0,-1 0 0 16,-3 0-12-16,7 5 12 0,0-5 0 0,-3 6 0 15,-4-6 0-15,0 0 0 0,3 0 0 16,1 6 0-16,-4-6 0 0,3 6 0 0,1 3 0 0,-1-3 0 16,-3 0 0-16,4 0 0 0,-1-1 0 0,-3 7 0 15,4-6 0-15,-4-3 0 0,3 9 0 0,-3-6 0 16,4 0 0-16,0-1 0 15,-1 7-9-15,-3-6 9 0,4-6 0 0,-4 0 0 0,3 12 0 0,1-9 0 16,-4-3 0-16,3 6 0 0,-3-6-16 0,4 3 3 0,-1 2 1 16,4-2 0-1,-3 0-20-15,3 0-3 0,0 0-1 0</inkml:trace>
  <inkml:trace contextRef="#ctx0" brushRef="#br0" timeOffset="179027.044">16570 10542 475 0,'0'0'10'0,"0"0"2"0,0-12 1 0,0 6 1 0,0-3-14 15,0 1 0-15,0-1 0 0,0 3 0 0,0-6 57 0,0 6 9 0,-4-6 2 0,1 4 0 16,-1-1-4-16,1-3 0 0,-1 3 0 0,-3-3 0 15,0 7-5-15,0-1-2 0,0-3 0 0,0 0 0 16,0 0-14-16,-4 3-3 0,1 1-1 0,3-1 0 16,-4 0-11-16,4 6-3 0,0-12 0 0,0 12 0 15,-4-6-5-15,4 6-2 0,0-3 0 0,-3 3 0 16,3 0-6-16,0-3-2 0,0 0 0 0,-4 3 0 16,4 0-10-16,0 0 0 0,-4 3 0 0,4 0 0 15,-3 0 0-15,-1 9 0 0,4-6 0 0,-4 6 0 16,1-1 0-16,-4 1-11 0,3 9 11 0,-3-4-8 0,0 4 8 0,0 2 0 15,-4 1 0-15,4-1-8 0,3 4 8 0,-3-10-8 16,4 10 8-16,-1-9-8 0,1-4 8 0,3 7 0 16,3-6-9-16,-3-4 9 15,3 4-11-15,4-6 3 0,-3 0 0 0,3 2 0 0,0-5 8 0,0-6-13 16,0 0 5-16,0 6 8 0,3 0-16 0,-3-6 5 16,0 0 1-16,4 6 0 0,-4-6 1 0,7 0 0 15,0 0 0-15,-3 0 0 16,3 0 9-16,0-6-12 0,0 0 12 0,0 0-12 15,0 0 12-15,0-5 0 0,4 2 0 0,-4-3-8 0,3 0 8 16,1-5-8-16,3-1 8 0,-4-3-8 16,5 10 8-16,-5-13-8 0,1 4 8 0,-1 8-8 15,1-12 8-15,-4 13 0 0,4-4 0 0,-4-3 0 16,0 6 0-16,0 1 0 0,0 2 0 0,-4-3 8 0,1 6 0 0,-1 0 0 16,1 0 0-16,-4 6 0 0,0 0 0 0,0 0 0 0,0 0 0 0,0 0 0 15,0 0-8-15,0 0 8 0,0 0-8 0,0 0 8 16,0 12-8-16,-4-6 0 0,4 12-11 0,-3-4 11 15,3 4 0-15,0 6 0 0,-4-4 0 0,4 7 0 16,0 2 0-16,0 0 0 0,4 1 0 0,-4 2 0 16,3-2 0-16,1 2-22 0,3-3 3 0,-4 4 1 15,5-10-12-15,-1 4-2 16,3-4-1-16,1-5 0 0,-1 2-15 16,4-8-4-16,1 0 0 0,-1-3 0 0,3 0-24 0,1-7-6 0,0-2-1 15</inkml:trace>
  <inkml:trace contextRef="#ctx0" brushRef="#br0" timeOffset="180040.172">17477 10080 732 0,'0'0'15'0,"0"0"5"0,0 0-20 0,0 0 0 0,0 0 0 0,0 0 0 15,0 0 0-15,0 0 0 0,0 6 0 0,3 6 0 16,-3-12 0-16,0 0 0 0,0 0 0 0,0 0 0 16,0 0 29-16,0 6 3 0,0-6 0 0,0 12 0 15,0-4 8-15,0-2 1 0,0 3 1 0,0 6 0 16,-3-3-27-16,-1-1-6 0,4-2-1 0,-3 9 0 16,-1-1 4-16,-3 1 0 0,3 6 0 0,1 2 0 15,-4-5-4-15,0 8 0 0,3-3 0 0,-3 4 0 16,0-1 7-16,4-2 1 0,-4 2 0 0,3-5 0 15,-3 2-16-15,3 1 0 0,-3 2 0 0,4-11 0 16,-1 8 9-16,1-8-1 0,-1-1 0 0,1 1 0 16,-1-3-8-16,1-4 0 0,-1 7 0 0,4-12 0 15,-3 3 12-15,3 0 0 0,-4-1 0 0,4 4 0 16,0-6-4-16,4 0 0 0,-4 0 0 0,0 0 0 16,3 0-8-16,-3-6 0 0,0 5 0 0,4 7 0 15,-4-6 0-15,0-6 0 0,7 9 0 0,-7-9 0 16,3 0 0-16,-3 0 0 0,0 0 0 0,0 0 0 15,4 6 10-15,3 0-10 0,-7-6 12 0,3 0-12 16,4 6 0-16,-3-6 0 0,3 0-12 0,0 0 3 16,-7 0 17-16,7 0 3 0,0 0 1 0,0-6 0 15,0 0-12-15,4 6 0 0,-1-6 0 0,1 0 0 0,0 3-9 16,-1-3 9-16,4 3-12 0,-3-6 12 0,0 4-14 16,3-1 4-16,0 0 1 0,-4 0 0 15,4 0-23-15,1 0-5 0,-5-6-1 0</inkml:trace>
  <inkml:trace contextRef="#ctx0" brushRef="#br0" timeOffset="180786.641">18172 10639 551 0,'0'0'23'16,"-4"-6"-23"-16,1 3 56 0,-1-6 6 16,0 6 2-16,-3-3 0 0,4 3 17 0,-4-2 4 0,3-1 1 15,-3 6 0 1,0-12-34-16,0 6-6 0,4 0-2 0,-4-3 0 0,3 3 7 0,-3 1 1 0,3-1 0 0,-3 0 0 16,0 0-28-16,0 0-4 0,0 0-2 15,0-3 0-15,0 6 5 0,4 1 1 0,-4-1 0 0,-1-3 0 16,1 6-24-16,0-3 8 0,0 3-8 0,0 0 0 15,-3 3 0-15,3 3 0 0,-4-1 0 0,4 7 0 16,-4 0 0-16,4 0 0 0,-3-1 0 0,-1 1 0 16,4 9 0-16,-3-9 0 0,2 2 0 15,1 4 0 1,4-6-26-16,-4 5-3 0,3-5-1 0,1 0 0 0,3 0 30 0,-4-4-9 16,4 4 9-16,0 0 0 0,4-6 0 0,-4 3 0 0,3-3 0 0,1-1 8 15,-1 7-8-15,4-6 0 0,-3 0-8 0,3-6 8 16,-3 6-9-16,3-6 9 0,0 0-10 0,0 6 10 15,-4-6-15-15,4 0 3 0,0-6 1 0,0 6 0 16,0 0 11-16,0-6 0 0,1 0 0 0,-1 6-8 16,3-6 8-16,1-3 0 0,-4 6 0 0,3-5 0 15,-3 2 0-15,1 0 0 0,-1 3 0 0,0 0 0 0,0-3 0 16,0 6 0-16,-7 0 0 0,0 0 0 16,3-6 0-16,-3 6 0 0,0 0 0 0,4-6-8 0,-4 6 8 15,0 0 8-15,0 0-8 0,7 0 11 16,-4 0-11-16,-3 0 0 0,7 6 0 0,1 0 0 0,-5-6 0 0,-3 0 8 15,7 0-8-15,-3 6 0 16,-1-3 0-16,-3-3 0 0,7 6 0 0,-3 3 0 16,-1-1 0-16,1 4 0 0,-1 0 0 0,1 0 0 15,-1-1 0-15,1 7 0 0,-1-3 0 0,4 2 0 0,-3 1-11 0,3-3 3 16,0 2 0-16,0-5 0 16,0 0-12-16,4 0-3 0,-4 2 0 0,3-8 0 15,5 6-21-15,-1-6-4 0,0-3 0 0</inkml:trace>
  <inkml:trace contextRef="#ctx0" brushRef="#br0" timeOffset="181853.556">19209 10489 976 0,'0'0'41'16,"0"0"-33"-1,0 0 2-15,0 0 0 0,0 0 0 0,0 0 0 0,0 0-10 0,0 0 0 16,0 0 0-16,0 0 0 15,0 0 0-15,0 0 12 0,0 6-12 0,-4 6 12 0,1 5 17 0,-4 7 4 16,0-1 1-16,0 10 0 16,-1 2-34-16,-2 0-12 0,3 0 0 0,-4 1 0 0,1 2 12 0,3-3-9 15,-4-2 9-15,4-4-8 16,0 3 8-16,0-5 11 0,3 8-3 0,-3-14 0 0,7 2-8 0,-3 1 8 16,3-7-8-16,3-5 8 15,-3 3-37-15,4-15-8 0,-4 0-2 0,0 0 0 16,7 0 13-16,-4-9 2 0,4 0 1 0,1-3 0 0,-1-2 23 15,0-4 13-15,0-8-1 0,3 2-1 0,1-5-1 0,-1 2 0 0,5-2 0 16,-1-4 0-16,0 4-10 0,-4-3 0 0,4-4 0 16,1 10 8-16,-1-6-8 0,-4-4 0 0,-3 7 0 0,4 2 0 15,-4-2 11-15,-4 0 0 16,5 2 0-16,-1 4 0 0,-4 2 33 0,1-2 6 0,-1-1 2 16,1 9 0-16,-1-2-11 0,1-4-1 15,-1 6-1-15,4 1 0 0,-3-4-18 0,3 6-3 0,4 1-1 0,-4 2 0 16,3-3-17-16,-3 0 0 0,0 1 0 0,4 2 0 15,-4-3 0-15,0 6 0 0,0 0 0 0,0 6 0 16,0-6 0-16,-3 6 0 0,3-6 0 0,0 6 0 16,-4 6 0-16,4-6 0 0,0 6 0 0,-3 0-9 15,3-3 9-15,0 9 0 0,4 0 0 0,-1-1 0 16,1 1-12-16,3 6 0 0,0-4 0 0,0 4 0 16,0 6 12-16,0-13-10 0,0 10 10 0,1-4-10 0,-5-2-11 15,1 3-3-15,-1-1 0 0,1-5 0 16,-8 6 24-16,1 0 0 0,-1-4-9 0,-3 10 9 0,-3-10 0 15,-1 10 0-15,-3-12 0 0,0 5 0 16,-3 1 0-16,-1-3 0 0,-3 2 0 0,0-5 0 0,0 3 0 0,-4-6 0 16,1 5 0-16,-1-2 0 0,-3-6 29 0,3 0 3 15,0-3 1-15,4 3 0 0,-3-3-10 0,3 0-3 16,-1-3 0-16,5 0 0 16,3-3-8-16,-4 3-1 0,4 0-1 0,0-3 0 0,0 3-10 0,0-3 0 15,0 3 0-15,7 0 0 0,0 0 0 0,0 0 0 16,0 0 0-16,0 0 0 0,0 0 0 0,0 0 0 15,0 0-12-15,0 0 12 16,0 0-11-16,7 0 11 0,4 3-8 0,-1 0 8 0,4 0-12 0,0 2 4 0,1 7 0 16,-1 0 0-16,3-6-4 0,1 6 0 15,-4-4 0-15,4 7 0 0,-1 0 12 0,1 2 0 0,0-2 0 0,-4 3 0 32,0-1-28-32,-4-2-4 0,1 0-1 0,3-1 0 0,-7 4 21 0,0-3 4 0,0 0 8 15,-3 5-13-15,-1-2 1 0,-3-4 0 0,0-2 0 0,-3 3 0 16,3 0 12-16,-7-4 0 0,3-2 0 0,-6 0-9 15,3 0 9-15,-8 0 0 0,1 5 0 0,4-8 0 16,-4 0 11-16,-4 0-3 0,4 3 0 0,-4-6 0 16,-3 6-8-16,3-4 8 0,-3-2-8 0,4 6 8 15,-1-9 0-15,0 6-8 0,1-6 12 0,-1 6-4 16,0-6-8-16,1 6 0 0,-1-6 0 0,4 6 0 16,0-6 0-16,0 0 0 0,3 6 0 0,1-6 0 15,-4 0 0-15,6 0 0 0,8 0 0 0,-10 0 0 16,3-6 0-16,7 6 0 0,0 0 0 0,-7 0 0 15,7 0 0-15,-7-6-16 0,3 0 4 0,1 0 1 16,-1 0-33-16,1 0-6 0,3-3-2 0,0 1 0 16,-4 2 16-16,4 0 4 0</inkml:trace>
  <inkml:trace contextRef="#ctx0" brushRef="#br0" timeOffset="182691.104">19953 11092 594 0,'0'0'12'0,"0"0"4"0,0 0 0 0,0 0 1 0,0 0-17 0,0 0 0 0,0 0 0 0,0 0 0 15,0 0 0-15,4 11 0 0,-4-8 8 0,0-3-8 16,3 6 29-16,1 0 3 0,3-3 0 0,-7-3 0 16,3 6-4-16,4-3 0 0,0-3 0 0,-3 3 0 15,3 0-2-15,4-3-1 0,-4 3 0 0,0-3 0 16,3-3-1-16,1 3-1 0,-4-3 0 0,3 0 0 15,1 0-11-15,-4-3-1 0,4 0-1 0,-1 0 0 16,-3 0 0-16,4-5 0 0,0 5 0 0,-4-6 0 16,3 0 8-16,-3 3 2 0,0-2 0 0,-3-1 0 15,3 0-7-15,-4 3-1 0,-3 3 0 0,0-2 0 16,0-1 9-16,-3 3 2 0,3 0 0 0,-4 0 0 16,1 0 11-16,-1-6 2 0,4 12 1 0,0 0 0 15,-7-2-15-15,0-1-3 0,7 3-1 0,-10 3 0 16,-1-1-18-16,0 4 0 0,4 0 0 0,-3 0 0 15,3 6 0-15,-4-6 0 0,1 3 0 0,-1 5-9 16,4 1 9-16,-4-3 0 0,4 2 0 0,-3 1 0 16,3 0 0-16,0 2 11 0,3-5-3 0,-3 3 0 15,3 0-8-15,4 5 8 0,0-8-8 0,0 0 8 0,4 2-8 0,3-2 0 16,-3 0 0-16,3 0 0 0,-4-6 0 0,4 2 0 16,4-2 0-16,-4-3 0 15,3 0 0-15,1 0 0 0,0 0-12 0,3 3 12 0,0-12-21 0,0 3 3 0,4 0 1 16,-1 0 0-1,4-3-29-15,1 0-6 0,-1 1 0 0</inkml:trace>
  <inkml:trace contextRef="#ctx0" brushRef="#br0" timeOffset="183006.791">20560 10980 760 0,'7'-12'32'16,"0"-6"-32"-16,0 4 11 0,4-4-11 0,-4 1 12 15,0-4-12-15,0 3 25 0,0 1-1 0,0-4-1 0,0 3 0 16,0 7 34-16,-3-1 7 0,-1 0 2 0,-3 0 0 16,4 4-14-16,-4 2-4 0,0 6 0 0,0 0 0 15,0 0-23-15,0 0-5 0,0 0 0 0,0 0-1 16,0 0-19-16,0 9 10 0,-4-1-10 0,1 13 8 16,-4-6-8-16,3 11-11 0,-3 1 3 0,3-1 0 0,-3 9 8 15,0-8 0-15,0 8 0 0,-3 0 0 16,3-2 0-16,3-4 0 0,-3 3 0 0,3-8-8 15,1 8 8-15,-1-11 0 0,1 8 0 0,-1-11 0 16,1 5 0-16,3-8 0 0,0 3 0 0,0-4 0 16,0-2 0-16,0-3 0 0,3 0 0 0,-3 3-8 15,0-7-11-15,0-5-1 0,4 6-1 0,-4-6 0 16,7 6-27-16,-4-6-4 0,5 0-2 0</inkml:trace>
  <inkml:trace contextRef="#ctx0" brushRef="#br0" timeOffset="183295.171">20969 10803 1227 0,'0'0'52'16,"0"0"-42"-16,0 0-10 0,0 0 0 0,0 0 0 0,0 0 0 15,0 0 0-15,0 0 0 0,0 0 0 0,0 0 0 16,0 0 12-16,0 0 0 0,0 0 0 0,0 0 0 15,0 0-12-15,-7 12 0 0,4-6 0 0,-5 6 8 16,1 6-8-16,4-4 0 0,-4 4 0 0,0 5 0 16,0 4 0-16,0 2 0 0,0 1 0 0,0 2 0 15,-4 3 0-15,4-2 0 0,0-1 0 0,0 3 0 16,0-11-14-16,3 8 2 0,-3-8 0 0,4-1 0 16,-1-2 12-16,4-1-12 0,0-2 12 0,0 0-12 15,0-7-32 1,4-5-5-16,-1 3-2 0</inkml:trace>
  <inkml:trace contextRef="#ctx0" brushRef="#br0" timeOffset="183838.172">21043 11250 748 0,'0'0'32'15,"0"0"-32"1,0 0 20-16,0 0-3 0,0 0 0 0,0 0 0 0,0 0-17 0,0 0 0 0,0 0 0 15,0 0 0-15,0 0 9 0,4 3-1 0,-4-3-8 0,0 0 12 16,3 6-3-16,4-3-1 0,-3 6 0 16,-1-9 0-16,4 0-8 0,0 6 0 0,1-6 0 0,-1 0 8 15,3 0-8-15,-3 0 8 0,0 0-8 0,0 0 8 16,4-6 1-16,-4 6 0 0,4 0 0 0,-1-9 0 31,1 6 4-31,-1-3 1 0,1 0 0 0,-1-2 0 0,1 2 2 0,3 0 1 0,0-6 0 0,0 6 0 16,0-9-17-16,1 4 0 0,-1-1 0 0,0 6 0 15,0-6 0-15,-3 6 0 0,-1-8 0 0,1 5 0 16,-1 0 16-16,-3 3 0 0,0 0 0 0,-3-5 0 16,-1 5 16-16,1 0 4 0,-4 0 0 0,4 3 0 15,-4-3-20-15,0 0-3 0,0 0-1 0,0 6 0 16,-4-3 16-16,-3-5 4 0,3 8 0 0,-3-6 0 16,0 0-16-16,0 0-4 0,0 6 0 0,0-6 0 15,-3 6 4-15,2 0 0 0,-2 6 0 0,3-6 0 16,-4 6-16-16,-3 6 0 0,4-9 0 15,-1 8 0-15,-3 1 0 0,3 6 0 0,-3-1 0 16,4-5 0-16,-5 6 0 0,1 2-12 0,4-2 3 0,-4 3 0 0,3-4 9 0,-3 1 0 16,3 2 0-16,1-2-8 15,3 0 8-15,0-1 0 0,3 1 0 0,1 3-8 0,-1-4 8 16,1-5 0-16,6 3 0 0,-3 2 0 16,7-5-10-16,-3-3 10 0,6 6-12 0,-3-7 12 0,7-2 0 0,1 6 0 15,-1-6 0-15,7 0 0 16,-4 0-13-16,5-3 4 0,-1 0 1 0,3-1 0 0,5-2-10 0,-5 3-2 15,5 0 0-15,-1-3 0 16,0-3-30-16,4 0-6 0,-4 1-2 0</inkml:trace>
  <inkml:trace contextRef="#ctx0" brushRef="#br0" timeOffset="185215.204">22567 11221 459 0,'0'0'9'0,"0"0"3"16,0 0-12-16,0 0 0 0,0 0 0 0,0 0 0 0,0 0 8 0,0 0-8 16,0 0 11-16,7 6-11 15,-3-6 0-15,3 0 0 0,0 0 0 0,0 0 0 0,0 0 11 0,0 0-11 16,4 0 10-16,-1 0-10 15,1 0 16-15,-1-6-2 0,1 0-1 0,0 0 0 0,3 0 4 0,-4 0 1 16,1 1 0-16,-1-7 0 0,5 3 8 0,-5 3 2 16,1-6 0-16,-1-2 0 0,-3 5 25 0,0-3 6 15,0 0 1-15,0-2 0 0,-3 2-29 0,3 0-6 16,-3-3-1-16,3 4 0 0,-4-1-3 0,1-3-1 0,-4 3 0 16,3-2 0-16,-3 5-9 0,0 3-3 0,0-6 0 0,-3 0 0 15,-1 7 12-15,1-1 1 0,-4 0 1 0,0 3 0 16,-1 0-10-16,-2 3-1 0,3-3-1 0,-7 3 0 15,0 3-10-15,0 0 0 0,-1 3 0 0,1 3 8 16,-3 2-8-16,3 1 12 0,-1-6-12 0,-2 6 12 16,-1 5-12-16,4-2 0 0,0 3 0 0,-4-1-11 15,4 1 11-15,0 3 0 0,3-1 0 0,-3-2 0 16,4 5 0-16,-1-2 0 0,1-1 0 0,3 1 0 16,0-9 23-16,3 8 6 0,0-8 2 0,4 0 0 15,0 6-18-15,0-10-3 0,4 1-1 0,3 3 0 16,0-3 2-16,4 3 0 0,3-7 0 0,3 1 0 15,1 0-11-15,0-6 0 0,3 0 0 0,0 0 0 16,7 0-13-16,-3-6-5 0,-4 0-1 0,4 1-385 16,-4-7-78-16</inkml:trace>
  <inkml:trace contextRef="#ctx0" brushRef="#br0" timeOffset="185519.134">23206 10727 1045 0,'0'0'44'0,"-4"6"-36"16,4 0 20-16,0 3 3 0,0-3 1 0,0-1 0 15,0 7-32-15,0-6 0 0,-3 6 0 0,3-3 0 16,-4-1 0-16,4 7-20 0,-3-3 4 0,3 6 0 15,-4-4 16-15,-3 4 0 0,4 5 0 0,-5 1 9 16,1 2 3-16,0 1 0 0,4 5 0 0,-8-5 0 16,4 2-12-16,0 3 0 0,0-8 0 0,4 2 0 15,-1-5 0-15,0-1 0 0,4 1 0 0,0-3 0 32,0-1-25-32,0-2-7 0,4 3-2 0</inkml:trace>
  <inkml:trace contextRef="#ctx0" brushRef="#br0" timeOffset="185787.591">23058 11112 1792 0,'-8'0'40'0,"8"0"8"0,0 0 1 0,0 0 1 16,0 0-40-16,0 0-10 0,0 0 0 0,0 0 0 15,0 0-31-15,0 0-8 0,4 0-1 0,7 0-1 16,-4 0 29-16,3 0 12 0,4 0-8 0,0 0 8 0,1 0 0 0,2-3 0 16,1 0 0-16,0 0 0 15,-1 3 0-15,4-11 0 0,-3 11 0 0,3-6 0 0,-3 0 0 0,3 3-12 16,-3-3 4-16,-1 3 0 16,1-3-29-16,-1 3-6 0,1 0-1 0,3 0 0 15,-3 0-16-15,3-5-3 0,-3 8-1 0</inkml:trace>
  <inkml:trace contextRef="#ctx0" brushRef="#br0" timeOffset="186178.267">24236 10665 1212 0,'0'0'25'0,"0"0"6"0,0 0-31 0,0 0 0 0,0 0 0 0,0 0 0 16,0 0 12-16,0 0-3 0,0 0-1 0,0 0 0 0,0 0-8 16,0 0 8-16,0 0-8 0,0 0 8 15,0 0 0-15,0 0 0 0,0 0 0 0,-4 12 0 0,4-3 20 0,-3 6 3 16,3-1 1-16,-4 7 0 15,1 2-32-15,-4 7 0 0,0 5 0 0,0 3 0 0,-4 1 0 0,0 2 0 16,1 6 0-16,-4 0 0 16,3-3 0-16,1 3 0 0,-1-3 0 0,0 0 0 0,4-3 0 0,0 0 0 15,0 1 0-15,4-7 0 16,-1-3-21-16,1 0-4 0,-1-8-1 0,4 0 0 16,0-7 8-16,0 4 2 0,0-9 0 0,4-4 0 15,-1-2-29-15,-3 0-6 0,0-6-1 0,7 0 0 16,-3 0-9-16,3-3-3 0</inkml:trace>
  <inkml:trace contextRef="#ctx0" brushRef="#br0" timeOffset="186700.219">24557 11171 971 0,'-18'0'20'0,"18"0"6"0,-10 0-26 0,-1 0 0 0,0 0 0 0,1 0 0 15,3 3 36-15,-4 0 3 0,1 0 0 0,-4 0 0 0,3 0-22 0,-3 3-4 16,3-1-1-16,-3 7 0 16,0-6-12-16,0 0 0 0,3 0 0 0,-3 6 0 0,0-1 19 0,0 1 1 15,0 3 0-15,0 5 0 16,0-2-7-16,-4 11-1 0,0-8 0 0,1 8 0 0,3-5-12 0,3 2 8 15,1-2-8-15,6 2 0 16,0-2 0-16,1-1 0 0,3-8 0 0,3 0 0 0,1-1-13 0,3-2 1 16,-3-6 0-16,6 0 0 15,-3 0-7-15,4-6-1 0,3-6 0 0,-4 3 0 0,1 0 20 0,3-3 0 16,-3-6 0-16,-4 7 0 16,3-13 0-16,1 6-10 0,-4-2 10 0,4 2-8 0,-4-12 8 0,3 7 11 15,-3-4-3-15,0 3 0 0,0-5 0 16,0 2 0-16,1-5 0 0,2 8 0 0,-3 1 4 0,0-4 0 0,-3 9 0 0,-1 0 0 15,1 1 28-15,3 5 7 16,-4 0 1-16,-3 0 0 0,0 6 5 0,0 0 2 0,0 0 0 0,0 0 0 16,0 0-43-16,0 0-12 15,0 0 0-15,-3 12 8 0,-4 0-8 0,3-1-10 0,1 4 10 0,3 9-13 16,-4-4 13-16,4 7 0 16,4-1 12-16,-4-2-12 15,0 2-19-15,3 3-10 0,1 4-3 0,-1-4 0 16,4 3 5-16,4-8 1 0,-4 8 0 0,4-8 0 0,-1-7-29 0,1 1-5 15,-1-3-2-15,4-3 0 16,1-7-38-16,-1 1-8 0,0 0-2 0</inkml:trace>
  <inkml:trace contextRef="#ctx0" brushRef="#br0" timeOffset="187696.435">25308 10912 1512 0,'-3'-11'32'0,"-1"5"6"15,4-6-30-15,0 3-8 0,0 0 0 0,4 0 0 16,-1-2-9-16,-3 5-3 0,4 0-1 0,-4 6 0 0,0 0 13 0,0 0 8 0,0 0 0 0,0 0-8 16,0 0 25-16,0 0-1 0,0 0-1 0,0 0 0 15,-4 6-23-15,1 6 0 0,-1 5 0 0,-3 1 8 16,0 8-8-16,0 1 0 15,0 8 0-15,0-3 0 0,0 4 0 0,-4 8 0 16,4-6 0-16,0 3 0 0,-3 3-8 0,3-9 0 16,0 4 0-16,-1-1 0 0,1 0-7 0,0-3-1 0,4 1 0 0,-4-10 0 15,3 1 4-15,4-4 0 16,-3 1 0-16,3-7 0 0,0-2 3 0,0 3 1 0,0-7 0 0,3-5 0 31,-3 0-23-31,0-6-4 0,7 6-1 0,0 0 0 0,4-3 36 0,0-3 0 0,-1-3 0 0,4-3 0 16,0 0 38-16,0 0 2 0,4-6 0 0,0-2 0 15,-1-4-40-15,4 6 0 0,1-11 0 0,-1 2 0 16,4 4 0-16,-1-1-8 0,1-6 8 16,-4 4-12-16,-3 8 12 0,-1 0 11 0,1 1-3 0,-4-1 0 15,0 6-8-15,-3 3-12 0,-1 0 2 16,1 6 1-16,-4 0 9 0,0 3 0 0,0 6 0 0,-3-1 0 16,-1 1-21-16,1 9-6 15,-1-1-1-15,-3 1 0 0,-3 5 4 0,-1 4 0 0,-3-7 0 0,-3 4 0 0,-1-4 24 16,-7 7 0-16,1-4 0 0,-4-2 0 15,-4-1 0-15,0 4 8 0,4-7 0 0,-7 10 0 16,0-13-8-16,-1 10 8 0,5-4-8 0,-5-5 8 0,5-1-8 0,3 4 0 16,-4-9 0-16,4-3 0 0,3-4 17 0,0 1 3 15,1-3 0-15,3-3 0 0,0 3 0 0,-1-6 0 16,5 0 0-16,-1 0 0 0,4-2 7 0,0-1 1 16,4 0 1-16,-1-6 0 0,4-3-29 0,0 4 8 15,4-1-8-15,-4 0 0 0,7 0 0 16,0-2 0-16,0 2 8 0,3 3-8 0,1-3 0 0,3 3-10 0,0-2 2 0,-3 5 0 15,3-3-4-15,0 0 0 0,0 6 0 16,4-3 0-16,-4 3 0 0,3 0 0 0,1 3 0 0,0 3 0 16,-1-3 12-16,1 3 0 15,0 0 0-15,3-3 0 0,0 3 0 0,0 0 0 0,0 6 0 0,4-6 0 16,-4 3 0-16,4 0 0 16,0-6 0-16,-1 6 0 0,1-6 0 0,0 0 0 0,-1 0 0 15,1 5 0-15,0-5 0 16,-1-5 0-16,-2 5 0 0,2-6 0 0,-3 0 0 0,1 0 0 0,-1 3 0 0,0-6 0 15,-3 0 0-15,-1 3 0 0,1 1 0 0,0-7 0 16,-4 0 0-16,3 0 11 0,-3 3-3 0,1 1 0 16,-5-1-8-16,4-9 0 0,-3 6 0 0,-1 1 0 15,1-7 0-15,0 9 0 0,-4-3 0 0,3-2 0 16,-6 2 0-16,-1 3 0 0,1 3 0 0,-1 3 0 16,-3-2 0-16,0 5 0 0,0 0 0 0,0 0 0 0,0 0 0 0,-10 0 0 15,3 0 0-15,-7 5 0 0,-4 1 0 16,4 0 0-16,-4 3 0 0,4 3 0 0,-4-1 0 0,1 1 0 15,-1-3 0-15,4 6 0 0,-4-3 0 0,4 2 8 16,0-2-8-16,0 3 8 0,0-1 0 0,0 1 0 16,3 3 0-16,1-4 0 0,-1 1 2 0,4 6 0 15,0-4 0-15,3 1 0 16,4 0 19-16,0-4 4 0,4 4 1 0,3 0 0 0,0-4-34 0,4 4 0 16,3-6 0-16,0 2 0 15,3-2 0-15,1 0 0 0,7-6 0 0,0 0 0 16,-1 0-27-16,1-1-12 0,0-2-2 0,3 0-1 15,0-3-77-15,0 0-15 0,0-3-3 0</inkml:trace>
  <inkml:trace contextRef="#ctx0" brushRef="#br0" timeOffset="188217.042">25957 11344 934 0,'7'-5'40'16,"-3"5"-32"-16,3-6 10 0,0 0 2 16,0 0 1-16,0 0 0 0,0 3 31 0,0-3 7 15,0 0 1-15,-3 0 0 0,6 1-4 0,-2-7 0 16,-1 6 0-16,0-9 0 0,3 3 2 0,-3 1 0 16,4-1 0-16,-4-6 0 15,3-2-37-15,1 2-7 0,3 0-2 0,-3-2 0 16,3-1-1-16,-4 1-1 0,1-4 0 0,0 4 0 0,-1-4 5 15,1 4 1-15,-1 2 0 0,1 6 0 0,-4-6 3 0,0 4 1 0,0 5 0 16,0 0 0 0,-3 3-20-16,-4-5 0 0,3 5 0 0,-3 6 0 0,0 0 0 15,0 0 0-15,0 0 8 0,0 0-8 0,7 0 0 0,-3 0 0 16,3 6-8-16,-4-1 8 0,4 1 0 0,-3 6 0 0,0 0 0 16,-1 2 0-16,1 4-16 15,-1-3-8-15,1 0 0 0,-1 5-1 0,1-2 14 16,-1-1 11-16,1 1-13 0,-4 3 5 0,3-7-1 0,4 1 0 15,-3-3 0-15,3 2 0 0,3-2-13 0,-2 0-2 0,2-9-1 16,4 3 0 0,0-3-62-16,0 0-12 0,4-3-2 0</inkml:trace>
  <inkml:trace contextRef="#ctx0" brushRef="#br0" timeOffset="188597.104">26801 10721 1212 0,'-8'12'51'0,"5"0"-41"16,-1 2-10-16,-3 4 0 16,0 0 0-16,0 8-11 0,0 4 11 0,-3 5-8 0,-1 3 8 0,0 6-8 15,1-3 8-15,-4 3 0 0,3 6 8 0,1 0-8 16,-5-3 0-16,5-3 0 0,-4 6 0 0,3-5 0 15,1-1 25-15,-1 0 1 0,0-3 0 16,1-3 0-16,3 3-48 16,3-3-10-16,1-5-1 0</inkml:trace>
  <inkml:trace contextRef="#ctx0" brushRef="#br0" timeOffset="189362.926">26462 11412 1523 0,'0'0'32'0,"0"0"7"0,0 0-31 0,0 0-8 0,0 0 0 0,7 6 0 32,-4-6-23-32,1 9-5 0,3-9-2 0,0 3 0 0,4 0 30 0,-1 0 0 0,1-3 0 0,3 2 0 15,0-2 0-15,0 0 13 0,4 0-1 16,-1 0 0-16,1 0 0 0,3-2 0 0,0 2 0 0,1 0 0 15,-1-6-4-15,-4 3-8 0,1-6 11 0,0 3-11 16,-1 0 0-16,1-6 0 0,-4 7 0 0,0-1 0 16,0-3 0-16,-3 6 0 0,-1-3 0 0,1 0 0 15,0 3 8-15,-4 3-8 0,3 0 0 0,-3-6 0 16,0 6 12-16,0 0-12 0,0 0 12 0,-3 0-12 16,3 0 0-16,-3 0 0 0,-1 6 0 0,-3-6-12 15,7 0 12-15,-7 0 0 0,4 3 0 0,-4-3 0 16,0 0 0-16,3 0 0 0,-3 0 0 0,7 0 0 15,0 0 23-15,-3 0 7 0,3-3 2 0,0 3 0 16,-3 0-20-16,3-6-4 0,0 6-8 0,-4-6 12 16,8 1 4-16,-4-1 0 0,3-6 0 0,1 3 0 15,3 0-6-15,-3 0-1 0,3-2 0 0,0-1 0 16,0 0-1-16,0 0-8 0,-3-2 12 0,3 2-4 16,-4 0-8-16,1-3 0 0,0 4 9 0,-4 2-9 15,-4 0 22-15,4-3 0 0,-3 6 0 0,-4-8 0 16,0 8-11-16,0-3-3 0,-4 3 0 0,4 0 0 15,-3 3 1-15,-4-3 0 0,7 6 0 0,-4-5 0 16,-7 5-9-16,4 5 0 0,-3 1 0 0,-1-3 0 16,-3 3 0-16,0 3 0 0,0 3-10 0,-4 2 10 0,1 4-9 0,-1-6 9 15,0 5-8-15,1 4 8 0,-1-3 0 16,4 8 0-16,0 4 0 0,0-7 0 0,3 9 0 0,1-8 0 16,-1 2 10-16,4 1-10 0,0-1 13 0,-4 1-3 0,8-7-1 15,-1 4 0-15,1-1-9 0,3-5 0 0,0 3 0 16,3-4 0-16,4 1 0 0,4-3 0 0,-4 2 0 15,7 1 0-15,0-6 0 0,4-4 0 0,-1 1 0 16,5 0 0-16,2-3-21 0,1 0 0 16,0-6 0-16,3 0 0 0,-3 0-60 15,3-12-12-15,0 6-3 0</inkml:trace>
  <inkml:trace contextRef="#ctx0" brushRef="#br0" timeOffset="189633.292">27573 11682 1892 0,'0'0'40'0,"0"0"8"16,0 0-39-16,0 0-9 0,0 0 0 0,4 6 0 16,-1 0-39-16,1 0-9 0,-1-3-3 0,4 3 0 0,0 0 38 0,0 0 13 0,0-6-9 0,4 0 9 31,-4 6-37-31,0-6-3 0,4 0 0 0</inkml:trace>
  <inkml:trace contextRef="#ctx0" brushRef="#br0" timeOffset="200952.113">16214 9739 854 0,'0'0'17'0,"0"0"6"0,0 0-23 0,7 0 0 0,0 0 0 16,-4 3 0 0,4 0-18-16,0 0-8 0,0 0-2 0,-7-3 0 0,0 0 28 0,0 0 0 0,0 0 12 0,0 0-4 15,4 6 22-15,0 0 5 0,-4-6 1 0,3 6 0 16,1 2-4-16,-1-2-1 0,4 0 0 0,-3 0 0 16,3 0-3-16,0-3 0 0,0 3 0 0,0-3 0 15,3 0-14-15,-2 3-3 0,2-1-1 0,1-2 0 16,-4 0 0-16,7 3 0 0,-4-6 0 0,-2 6 0 15,2 0 0-15,-3 0 0 0,0 0 0 0,0-3 0 16,0 6 25 0,4-4 5-16,-4 4 0 0,4 3 1 0,-4-6-24 0,3 6-5 0,1-7 0 0,3 4-1 15,-4 0 1-15,1 3 1 0,0-3 0 0,-1 2 0 16,4 1-13-16,-3-6 0 0,0 0 8 0,-1 0-8 16,1 0 0-16,-1 3 0 0,-3-4 8 0,4 1-8 15,-4 0 0-15,4 0 0 0,-4 0 0 0,0-3 0 16,0 9-9-16,0-6 9 0,0-1 0 0,0 1-9 15,0 0-32-15,0 0-7 0,4 0 0 16</inkml:trace>
  <inkml:trace contextRef="#ctx0" brushRef="#br0" timeOffset="-8851.434">3380 12429 836 0,'0'0'24'0,"0"0"4"0,0 0-28 0,0 0 0 0,0 0 0 0,0 0 0 15,0 0 57-15,0 0 6 0,0 0 1 0,0 0 0 16,0 0-33-16,0 0-7 0,0-6 0 0,0 6-1 16,0-6 26-16,0 6 6 15,0 0 1-15,0 0 0 16,0 0-6-16,0 0-1 0,0 0 0 0,0 0 0 0,0 0-39 0,0 0-10 0,0 0 0 0,0 0 0 15,0 0 14-15,-4 6 1 0,1 3 0 0,3 0 0 16,-4 6-15-16,4-4 0 0,0 1 0 0,0 3 0 16,-3 3 0-16,3-1 0 0,-4-5 0 0,0 8 9 15,4-2-21-15,-3 0-4 0,-1-1 0 0,1 4-1 16,3 3 17-16,-4-10 0 0,1 4 0 0,-1 5 0 16,4-5 0-16,-3 6 0 0,3-4 0 0,-4 4 0 15,4-4 0-15,0 4 11 0,0-4-2 0,0 4 0 16,0-7-9-16,0-2-12 0,4 3 2 0,-1-1 1 15,1-5 9-15,-1 0 0 0,1-3 0 0,-1 0 0 16,1-1 0-16,3-2 9 0,-3 0-1 0,-1 6-8 16,-3-12 0-16,0 0 0 0,0 0-10 0,0 0 10 15,0 0-10-15,0 0 10 0,0 0 0 0,0 0-9 16,0 0-42-16,0 0-8 0,0 0-1 0,0 0-1 16,-3-12-3-16,-5 0 0 0</inkml:trace>
  <inkml:trace contextRef="#ctx0" brushRef="#br0" timeOffset="-8048.582">3390 12244 528 0,'0'0'22'16,"0"0"-22"0,0 0 72-16,0 0 11 0,0 0 1 0,0 0 1 15,0 0-17-15,0 0-3 0,0 0-1 0,0 0 0 16,0 0 19-16,0 0 3 0,0 0 1 0,0 9 0 16,4-3-27-16,-4 0-4 0,0 5-2 0,0-5 0 15,3 0-25-15,-3 0-5 0,0-6 0 0,4 6-1 16,-4 3-4-16,3-6-1 0,1 5 0 0,-1 4 0 15,1-6-6-15,3 0-2 0,-4 0 0 0,5-3 0 16,2 6-10-16,1 2 0 0,-1-2 0 0,1 3 0 16,3 0 22-16,-3-1 2 0,6 1 1 0,-3 3 0 15,-3-3-25-15,-1 5 0 0,5-2 0 0,-1 0 0 16,0 5 0-16,-4-8 0 0,5 9 0 0,-1-7 0 0,0 7 0 16,0-3 0-16,-4-1 0 0,-3 4 0 15,1-7-15-15,2 4-8 0,1 0-1 0,-4-1-1 16,0-8 25-16,-4 6 0 0,4 0 0 0,-3-4 0 0,-1 1 0 0,1 3 0 15,-1-6 0-15,1 2 0 0,0-2 19 0,-4 3 9 0,3 0 1 16,-3-1 1-16,0-2-20 0,7 3-10 0,-7 0 10 0,4 0-10 16,-4-7 0-16,0 4 8 0,3-3-8 0,1 0 0 15,-4 3 0-15,3-3 0 0,1-3 8 0,-4-3-8 16,0 0 9-16,0 0-1 0,3 6 0 0,-3-6 0 16,0 0-8-16,0 0 10 0,0 0-10 0,0 0 10 15,0 0 2-15,0 0 0 0,0 0 0 0,0 0 0 16,0 0-12-16,4-9 0 0,-1 3 0 0,-3-3 0 15,4 3 20-15,-4-6-2 0,0 4 0 16,0-4 0-16,0-6-18 0,0 1 0 0,3-4 0 0,1 0 0 16,-1 4-11-16,1-7-5 0,3 4-2 0,0-4 0 15,-3 6 29-15,3-8 5 0,0 5 2 0,0 1 0 16,0 2-29-16,-4 4-5 0,4-4-2 0,1 6 0 16,-1-3 18-16,-4-2 0 0,4 5 0 0,0 0 0 15,-3 1 0-15,-1-1 0 0,1 0 0 0,-1 3 0 16,1 3 0-16,-1 0 0 0,-3-5 0 0,0 5 0 15,4 0-157-15,-1 3-28 0,4-3-6 0</inkml:trace>
  <inkml:trace contextRef="#ctx0" brushRef="#br0" timeOffset="-7285.375">4166 12606 850 0,'-14'11'17'0,"7"-5"6"0,4 0-23 0,-8 6 0 0,4-6 0 0,0 6 0 15,3-4 99-15,-3 1 15 0,0-3 3 16,0 3 1-16,0 3-53 0,0-7-10 0,0 1-3 0,4 3 0 16,-1-3-13-16,0 0-3 15,1 3-1-15,3 0 0 16,-4-4-15-16,4 1-4 0,0 0 0 0,0 0 0 15,0 0-16-15,0 3 10 0,4-3-10 0,-1 0 8 16,1-1-32-16,0 1-8 0,3-3 0 0,0 6-1 0,0-9 45 0,3 6 10 0,-3 0 2 0,4 0 0 16,-4-6-24-16,4 3-13 0,6 0 1 0,-6-3 1 15,-4 3-3-15,0-3-1 0,3 0 0 0,1-3 0 16,0 0-1-16,-1 0 0 0,1 3 0 0,-1-12 0 16,-3 6 16-16,0 0-12 0,4 3 12 0,-4-3-12 15,0 1 12-15,-3-1 0 0,-1-3 0 16,1 0 0-16,-1-3 21 0,-3 0-2 0,0 1-1 15,0-4 0-15,0 3 22 0,0-5 5 16,0-7 1-16,0 9 0 0,0-2-20 0,-3 2-4 0,3 0-1 0,0 4 0 16,-4-4 27-16,1 9 6 0,-1 0 1 0,1-3 0 15,-1 3-19-15,4 6-4 0,-7-3-1 0,-4 1 0 16,4 2-19-16,0-3-4 0,-3 3-8 0,3 0 12 16,-4 0-12-16,1 0 0 0,3 0 8 0,-4 0-8 15,0 0 0-15,8 0 0 0,-8 0 8 0,1 0-8 16,-4 0 0-16,7 0 0 0,-1 0 0 0,1 0 0 15,0 3 0-15,0-3-8 0,0 5-1 0,4-2 0 16,-4 9-127-16,3-6-26 0,1 6-5 0</inkml:trace>
  <inkml:trace contextRef="#ctx0" brushRef="#br0" timeOffset="-6615.041">4449 12626 1094 0,'0'0'23'0,"0"0"5"16,0 0-28-16,0 0 0 0,0 0 0 0,0 0 0 15,0 0 100-15,0 0 16 0,-4-3 2 0,4 3 1 16,0 0-88-16,0 0-18 0,0 0-3 0,0 0-1 16,0 0-9-16,0 0 0 0,0 0 0 0,0 0 0 15,0 0 34-15,0 0 5 0,0 0 1 0,0 0 0 16,-4 6-13-16,4 0-3 0,-3 6 0 0,3 0 0 16,0-7-24-16,0 4 0 0,0-3 0 0,0 3 0 15,0 6 42-15,0-4 3 0,0-5 1 0,3 3 0 16,-3 0-22-16,4 3-5 0,-4 2-1 0,4-8 0 0,-1 6-18 0,1 0 0 15,-1-3 0-15,1-1 0 0,3 1 0 0,-4 3 0 16,1-6 0-16,3 3 0 0,-4-1 0 0,4-2 0 0,0-3 0 16,-3 3 0-16,7 0 0 0,-4-3 0 0,0 6 0 0,0-3 0 15,0-6 0-15,-4 6 0 0,4-6 0 0,0 0 0 16,4 0 0-16,-4 0 0 0,4 0 0 16,-4-6 0-16,0 0 0 0,0-3 0 0,3 3 0 15,-3-3 0-15,1 0 0 0,-1 1 0 0,0-7 0 0,0 3 0 16,-4 0 0-16,4-2 0 0,0-4 0 0,-3 0 0 15,3-2 0-15,-4 5 0 0,1 0 0 0,-1-5 0 16,1 2 0-16,0 7 0 16,-1-7 0-16,-3 6 0 0,0 0 0 0,4 4 0 0,-4-4 0 0,0 6 0 15,0 0-48-15,0 6-12 0,0 0-4 16,0 0 0-16,0 0 0 0,0 0 0 16,0 0 0-16</inkml:trace>
  <inkml:trace contextRef="#ctx0" brushRef="#br0" timeOffset="-5619.867">5062 12635 1213 0,'0'0'34'0,"0"0"8"16,0 0-34-16,0 0-8 0,0 0 0 0,0-6 0 16,0 6 75-16,-3-6 13 0,3 0 2 0,-4 3 1 15,4 3-22-15,-7-3-4 0,0-2-1 0,7 2 0 16,0 3-48-16,-7-6-16 0,7 6 10 0,-7 0-10 16,7 0 20-16,-7 0 0 0,-4 0-1 0,4 0 0 15,7 0-9-15,-7 0-2 0,0 6 0 0,0-3 0 16,0 2-8-16,4-2 10 0,-4 3-10 0,0 0 10 15,3 0-10-15,-3 3 8 0,0-3-8 0,0 0 8 0,0 0 0 16,3-1-8-16,1 1 12 0,3-6-4 0,-4 6-8 0,1-3 0 0,3-3-12 0,0 0 12 16,-4 9 0-16,4-9 0 0,0 0 0 0,0 9 0 15,0-9 11-15,0 11 9 0,0-11 3 16,0 6 0-16,0-6-37 0,0 0-7 0,0 6-2 16,0-6 0-16,0 0 23 0,4 3 0 0,-4-3 0 0,0 0 0 15,7 6 0-15,-7-6 0 0,0 3 0 16,0-3 0-16,7 6 14 0,0-6 7 0,-7 0 2 15,7 6 0-15,0-6-23 0,0 0 0 16,0 0 0-16,0 0 0 0,-3 0 0 0,3 0 0 16,0 0 0-16,-4 0 0 0,4 0 0 0,0 0 0 0,-3 0 0 0,-4 0 0 15,7 0 0-15,4 3 0 0,-8-3 0 0,-3 0 0 16,7 3 0-16,-7-3 0 0,4 0 0 0,-4 0 0 16,3 3 0-16,1 0 0 0,-1-1 0 0,1 4 0 15,-1 0-47-15,1 0-13 0,-1 0-4 0,1-3 0 16,-4 6 52-16,3 0 12 0,-3-4 0 0,0 4 0 15,0 0 0-15,0-3 0 0,-3 6 0 0,3-3 0 16,0-4 22-16,-4 1 7 0,4 0 2 0,0 3 0 16,0-9-22-16,-3 9-9 0,3-3 8 0,0-6-8 15,-4 6 8-15,4-1-8 0,-3 1 0 0,-1 0 8 16,1 0 8-16,-1 3 0 0,4-3 1 0,-3 0 0 16,-1 0-1-16,1-1 0 0,-1-5 0 0,1 6 0 15,3-6 0-15,-11 6 0 0,11-6 0 0,-4 0 0 0,4 0-1 16,-7 3-1-16,0 0 0 0,0-3 0 0,0 0-3 0,0 0-1 15,0 6 0-15,0-6 0 0,0-6-10 0,-4 6 0 16,11 0 0-16,-7-3 0 0,0 0 18 16,7 3-2-16,-3 0 0 0,3 0 0 15,-7 0-64-15,7 0-12 0,-4 0-4 0,4 0 0 16,-3-6-51-16,3 6-10 0,-7 0-3 0</inkml:trace>
  <inkml:trace contextRef="#ctx0" brushRef="#br0" timeOffset="-3098.527">6025 12373 492 0,'0'0'13'0,"0"0"5"0,0 0-18 0,0 0 0 0,0 0 0 0,-10 3 0 16,10-3 49-16,-7 3 7 16,7-3 0-16,-7 3 1 0,7-3-3 0,0 0-1 0,0 0 0 0,-7 3 0 15,7-3-21-15,-7 3-4 0,7-3 0 0,-7 6-1 16,0-6-12-16,7 0-3 0,-8 6 0 0,5 0 0 15,-4 0 2-15,0-1 0 0,3 1 0 0,-3 3 0 16,0-3 2-16,4 0 0 0,-4 6 0 0,0-6 0 16,7 5 20-16,-7-5 4 0,3 3 0 0,-7 3 1 15,8 0-33-15,-4-1-8 0,0-5 0 16,3 3 0-16,-3-3 0 0,4 6-12 0,-1-4 2 16,1 1 1-16,-1-3 9 0,4 0 12 0,-3 0-2 0,3-6-1 15,0 12-9-15,0-6 0 0,0-6 0 0,0 8 0 16,0-2 0-16,0 3 0 0,0 0 0 0,3 3 0 15,1-6 0-15,-4 2 0 0,3-2 0 0,1 3 0 16,-1-3 0-16,1 9 0 0,-1-10 0 0,4 1 0 16,-3 0 0-16,3-3 0 0,3 0 0 0,-2 3 0 15,-1-3-8-15,-4 0-4 0,8 3-1 0,-1-6 0 16,1 3 4-16,-1-3 1 0,5 0 0 0,-5-3 0 16,1-3-23-16,3 6-4 0,3-6-1 0</inkml:trace>
  <inkml:trace contextRef="#ctx0" brushRef="#br0" timeOffset="-2451.524">6315 12491 851 0,'0'0'36'16,"-4"6"-36"0,-3 0 58-16,4 3 5 0,-1-4 1 0,-3 1 0 15,3 6-14-15,4-9-2 0,0 6-1 0,-3 5 0 16,-1-5-24-16,4 0-5 0,-3 3-1 0,3-6 0 16,0 8-17-16,0-5 0 0,0 3 0 0,3 3 0 15,1-3 0-15,-4-4 0 0,3 1 0 0,-3 0 0 16,4 3 0-16,3-6 0 0,-3 5 0 0,-1-11 0 15,4 6 0-15,-3-3 0 0,3 0 0 0,-4 0 0 16,4 0 0-16,0-3 0 0,0 0 0 0,1 0 0 16,-1 0-48-16,0-3-12 0,0 0-4 0,0 0 0 15,0 0 64-15,3-3 24 0,-3 0 0 0,-3 1-1 0,3-7-23 16,-3 6 8-16,-1-3-8 0,1 0 0 0,-1 1 36 0,-3 2 2 16,4-6 1-16,-4 0 0 0,3 3-31 0,-3 0-8 15,0 1 0-15,0-4 0 0,0 6 0 0,0 0 0 0,0 0 0 16,0-3 0-16,0 4 28 0,-3 2 5 15,3-9 1-15,-4 6 0 0,4 3-3 0,-3-3-1 16,-1 0 0-16,1 0 0 0,-1 1-30 0,1-4 0 16,-1 6 0-16,4 3 0 0,0-6 24 0,-7 3 0 15,-4 0-1-15,8 0 0 0,-4 0 1 0,3 3 0 16,4 0 0-16,-7 0 0 0,0 0-6 16,0 3-1-16,0 0 0 0,0 0 0 0,0 0-29 0,3 3-5 0,-3-3-2 0,4 6 0 31,-1-4-21-31,1 1-4 0,3-6 0 0</inkml:trace>
  <inkml:trace contextRef="#ctx0" brushRef="#br0" timeOffset="-1674.57">6668 12535 709 0,'0'0'14'0,"0"0"6"0,0 0-20 0,0 0 0 0,0 0 0 0,-4 6 0 16,0 0 44-16,4 3 6 0,0-1 1 0,-3-2 0 15,3 3-15-15,-4 3-2 0,4 0-1 0,0-4 0 16,-3 4-13-16,3 0-2 0,0 6-1 0,-7-10 0 16,7 4-17-16,0 0 8 0,0 6-8 0,0-7 0 15,0-5 12-15,0 0-12 0,0 0 12 0,0 6-12 16,0-12 8-16,0 6-8 0,0 2 0 0,0-8 0 15,0 6 0-15,0-6 0 0,0 0 0 0,0 0 0 16,0 0 15-16,0 0-4 0,0 0-1 0,0 0 0 16,0 0 11-16,0 0 3 0,0 0 0 0,0 0 0 15,7-6-13-15,-4 4-3 0,1-4 0 0,-1 0 0 16,-3-6-8-16,4 6 10 0,0 0-10 0,3-6 10 16,-4 1-10-16,1-7 12 0,3 6-12 0,0-2 12 0,-4-4-12 0,4 6-9 15,0 0 9-15,0-2-13 0,0 8 13 0,1-6 0 16,-1 0 0-16,0 6 0 0,0 1 0 0,0-4 8 15,3 9 0-15,-6-3-8 0,3 0 0 0,-4 0 0 16,1 3 0-16,3 0 0 0,-3 0 0 0,-1 3 0 0,4 0 0 16,-3 3 0-16,-1 3 0 0,4-4 0 0,-3 1 0 15,3 3 0-15,-4 3 0 0,1-6-9 16,3 6 1-16,-4-1 0 0,1 1-2 0,0 3 0 0,-1-3 0 16,-3-1 0-16,4 1 10 0,-4 3-12 0,3-4 12 0,1 1-12 15,-4-3 30-15,3 6 6 0,-3-3 0 16,4 2 1-16,-4-8-25 0,3 0 0 0,-3 6 0 0,0-12 0 15,7 3-132-15,0 0-32 16</inkml:trace>
  <inkml:trace contextRef="#ctx0" brushRef="#br0" timeOffset="-576.066">7511 12394 448 0,'0'0'19'0,"0"0"-19"15,0 0 0-15,0 0 0 0</inkml:trace>
  <inkml:trace contextRef="#ctx0" brushRef="#br0" timeOffset="4561.418">7077 12667 638 0,'0'0'18'0,"0"0"4"0,0 0-22 0,0 0 0 0,0-6 0 0,0 6 0 15,0 0 17-15,0 0-1 0,0 0 0 0,-4-2 0 16,4 2-16-16,0-6 10 0,0-6-10 0,0 6 8 16,0 6 18-16,0-3 3 0,0-3 1 0,0 6 0 15,0-6-7-15,0 6-2 0,0-3 0 0,0 3 0 16,0 0-9-16,0 0-1 0,0-6-1 0,0 6 0 16,0 0-10-16,4-2 0 0,-4 2 0 0,0 0-11 15,0 0 11-15,0 0 0 0,0 0 0 0,0 0 0 16,0 0 16-16,0 0 6 0,0 0 1 0,0 0 0 15,0 0 18-15,0 0 4 0,0 0 1 0,0 0 0 16,0 0-27-16,0 5-6 0,3 4-1 0,-3 0 0 16,0 0-12-16,0 3 0 0,0-6 8 0,0 2-8 15,0-2 0-15,0-6 0 0,0 6 0 0,0-6 0 16,0 6 0-16,0-6 0 0,0 12 8 0,0-12-8 16,0 0 18-16,4 6 1 0,-4-6 0 0,0 0 0 15,0 5-19-15,0-5 0 0,0 0 0 0,0 0 0 0,0 0 19 16,3 6 0-16,-3-6 0 0,0 0 0 0,0 0-19 0,0 0 10 0,0 0-10 15,0 0 8-15,0 0 6 0,0 0 1 16,0 0 0-16,0 0 0 0,0 0 9 0,0 0 1 0,4 0 1 16,-4-6 0-16,3 1-26 0,1-7 0 0,-1 6 0 15,1-3 0-15,-1 0 0 0,5 1 0 0,-5-4 0 16,1-3 0-16,3 3 0 0,0 1 0 16,-4-1 0-16,8 0 0 0,-8 0 0 15,1 3 0-15,-1 1 0 0,1-4 0 0,3 3 0 0,-3 3 0 0,-1 0 0 0,4 6 0 16,-7 0 0-16,4-6 0 0,-1 6 0 0,-3 0 0 15,7 6 0-15,0-6 0 0,0 6 0 0,-3 0 0 16,3-3 0-16,-4 3 0 0,4 6 0 0,1-4 0 16,-1 1 0-16,0 3 0 0,0-6 0 0,0 6 0 15,3-1 0-15,-6 1 0 0,3-3 0 0,0 9 0 16,0-12 29-16,-3 2 1 0,-1 1 0 0,4-3 0 16,-3 0-30-16,-1 3-10 0,-3-9 0 0,0 0 0 15,4 6-8-15,-4-6-2 0,0 0 0 0,0 0 0 16,0 0-137-16,0 0-28 0</inkml:trace>
  <inkml:trace contextRef="#ctx0" brushRef="#br0" timeOffset="5263.12">7687 12579 733 0,'0'0'31'0,"0"-9"-31"16,-3 3 73-16,-1 1 9 0,4-4 2 0,-4 3 0 16,1 0-8-16,3 3 0 0,-4-3-1 0,4 6 0 15,0-6-9-15,0 6-2 0,-3-6 0 0,3 6 0 16,-7-5-51-16,3 2-13 0,4 3 0 0,0-6 0 15,0 6 0-15,-10-3-8 0,10 3 8 0,-11 0-13 16,4 3 13-16,0 3 15 0,0-3-3 0,0 2-1 16,3 1-11-16,-3 6 0 0,4-6 0 0,-1 9 0 15,-3-7 0-15,4 7 0 0,-4-3 0 0,3 0-11 16,1-1 11-16,3 1 0 0,-4 3 0 0,4 3 0 16,0-10-11-16,0 1 0 0,0 0 0 0,0 3 0 15,0-1-1-15,4-5-1 0,-1 0 0 0,1-3 0 16,-4-3-22-16,7 3-4 0,-4 0-1 0,4 0 0 0,0 0 40 15,0-3 0-15,-3 3 0 0,-4-3 12 0,7-3-12 0,0 0-14 16,0 0 3-16,-3 0 1 0,3 0 10 0,0 0 0 0,0-3 0 16,-4 0-8-16,1-5 8 0,-1-1 0 15,4 3 0-15,-3-3 0 0,-1 1 0 0,1-1 0 16,0-3 0-16,-1 6 0 0,-3 1 0 16,4-4 0-16,-1 6 0 0,-3-6 0 0,4 6 0 15,-1 0 0-15,-3 6 0 0,0 0 0 16,0 0 13-16,0 0 2 0,0 0 0 0,0 0 0 0,0 0 10 0,0 0 3 0,0 0 0 0,0 6 0 15,0-6-4-15,4 12-1 0,-1-6 0 0,-3 0 0 16,4 6-23-16,-1-4 9 0,1 1-9 0,-4 0 0 16,3 3 0-16,1-6 0 0,-1 2 0 0,1 1 0 15,-1-3 0-15,1 0 0 0,-1 0 0 0,1 3 0 16,3-3 0-16,-3-1-11 0,3 1 0 0</inkml:trace>
  <inkml:trace contextRef="#ctx0" brushRef="#br0" timeOffset="5509.846">7945 12573 1314 0,'0'0'37'0,"0"0"8"0,0 6-36 15,0-6-9-15,0 6 0 0,0-6 0 16,-4 6 53-16,4 6 9 0,0-12 2 0,0 6 0 0,-3 2-52 0,3 1-12 0,0-3 0 0,3 3 0 15,-3 3 54-15,0-4 8 0,4 1 2 16,-4 3 0 0,0-3-52-16,3 3-12 0,-3-1 0 0,4-5 0 15,-1 3 0-15,-3-3 0 0,4 6 0 0,-4-6 0 16,0-1-48-16,0-5-13 0,3 6-3 0</inkml:trace>
  <inkml:trace contextRef="#ctx0" brushRef="#br0" timeOffset="5651.949">7987 12353 847 0,'0'0'24'0,"0"0"5"0,0 6-29 0,0-6 0 0,3 8 0 0,-3-8 0 16,0 0 8-16,4 6-8 0</inkml:trace>
  <inkml:trace contextRef="#ctx0" brushRef="#br0" timeOffset="6135.685">8290 12570 1120 0,'0'0'23'0,"0"0"6"0,-7-3-29 0,4 3 0 15,-4-3 0-15,0 3 0 0,0-3 52 0,-1 1 4 0,5-1 0 0,-4 3 1 16,0-6-14-16,0 6-3 0,-4 0-1 0,1 0 0 16,3 6-11-16,-4-6-3 0,4 3 0 0,-4 2 0 15,4 1-25-15,0 3 0 0,-3-3 0 0,3 0 0 16,3 6 0-16,-3-6 0 0,3 2 0 0,1 1 0 16,3 0 0-16,-4-3 0 0,4 6-12 0,0-12 12 31,4 6-9-31,-4-6 9 0,3 2 0 0,-3-2 0 0,4 6 0 0,3-3 0 0,0 0 0 0,-3 0 0 15,6 0 0-15,-6-3 0 0,3 0 8 0,0 3-8 16,3 0 8-16,-3-3-8 0,4 3 0 0,-4 0 0 16,4 3 0-16,-1 0 0 0,1-6 0 0,-1 5 0 15,1 1 0-15,0 0 0 0,-1 0 0 0,-3 0 0 16,4 6 0-16,-4 0 8 0,3-4-8 0,-2 4 0 16,-5 6 0-16,4-6 0 0,-3-1 0 0,-1 4 0 15,1-3 0-15,-4-3 0 0,3-1 0 0,-3 1 0 16,0 0 0-16,-3 6 0 0,3-9 0 0,-4-6 0 15,1 5 0-15,-4 1 0 0,0-3 0 0,-1 3 0 16,1-3 0-16,0 6 0 0,-3-6 0 0,-1 0 0 16,8 0-48-16,-11-3-13 0,3 3-3 0,0-3 0 15,1-3 0-15,-1 0 0 0,1-3 0 0,-1-3 0 16,8 3 0-16,-5-3 0 0,8 1 0 0</inkml:trace>
  <inkml:trace contextRef="#ctx0" brushRef="#br0" timeOffset="6553.797">8534 12720 962 0,'0'0'27'0,"0"0"7"0,0 0-34 0,0 0 0 0,0 0 0 0,0 0 0 16,0 0 46-16,0 0 2 0,0 0 1 0,0 0 0 15,0 0-21-15,0 0-5 0,-7 3-1 0,7-3 0 16,-4 9-13-16,1-3-9 0,-1 6 12 0,4-4-12 16,0-2 0-16,4 6 0 0,-1-6 0 0,1 3 0 15,3 0 0-15,0-3 0 0,0-1 0 0,0 1 0 16,0 3 0-16,0-3 0 0,0-6 0 0,0 6 0 16,4 0 0-16,-4-6 0 0,0 0 0 0,-4 0 0 15,4 0 25-15,0-6-1 0,-3 0-1 0,3 6 0 16,-3-6 1-16,-4-3 1 0,3 3 0 0,-3-2 0 15,4 2-14-15,-4-6-3 0,0 3-8 0,0 3 12 16,0-6-3-16,0 4-1 0,0-4 0 0,-4 3 0 16,1 3-8-16,-1-3 0 0,0 3 0 0,1 1 0 15,-1 5 0-15,-3-6 0 0,0 0 0 0,0 3 0 16,0 0 0-16,-3 3 0 0,3-3 0 0,-4 0 8 16,4 0-8-16,-4 3 0 0,4-3 9 0,7 3-9 15,-3 0 0-15,3 0 0 0,0 0 0 0,0 0 0 16,0 0-37-16,0 0-3 0,0 0 0 0</inkml:trace>
  <inkml:trace contextRef="#ctx0" brushRef="#br0" timeOffset="7035.753">8819 12667 850 0,'0'0'17'0,"0"0"6"0,0 0-23 0,0 0 0 0,0 0 0 0,0 0 0 16,0 0 107-16,-7 3 17 0,7-3 3 0,-3 3 1 16,3-3-103-16,-4 6-25 0,1 0 0 0,3 6 0 15,0-6 0-15,0 5 0 0,0-5 0 0,0 0 0 16,0 3 0-16,0 6 0 0,0-7 0 0,3 4 0 15,-3-6 0-15,0 3 0 0,4 3 0 0,-4-6 0 16,0-1 0-16,0-5 0 0,0 0 0 0,0 0 0 16,0 0 27-16,0 0 0 0,0 0 0 0,0 0 0 15,7 0-9-15,-7 0-2 0,7-2 0 0,0-1 0 16,0-3-16-16,0-6 8 0,4 9-8 0,-4-9 0 16,0 6 21-16,3-2-2 0,1-1-1 0,-4-3 0 15,4 6-18-15,-1-3-19 0,-3 3 4 0,4-5 1 16,-1 5 14-16,-2-6 0 0,2 6 0 0,-3 0 0 15,0 3 10-15,0 0 2 0,0 0 0 0,0 0 0 16,-3 3-4-16,-4 0 0 0,3 3 0 0,4 0 0 16,-3 0 0-16,0 3 0 0,-1-3 0 0,1 3 0 15,-1 0-8-15,-3 6 0 0,4-7 0 0,-1 1 0 0,1 3 0 16,-4 0-12-16,3 3 2 0,1 0 1 16,-1-4-19-16,1 4-3 0,-1-3-1 0,1 3 0 15,3-3-24-15,-4-1-6 0,1-2-1 0</inkml:trace>
  <inkml:trace contextRef="#ctx0" brushRef="#br0" timeOffset="7517.223">9430 12623 1183 0,'0'0'33'0,"-7"-3"8"16,7 3-33-16,-11 0-8 0,4-3 0 0,0 3 0 16,0-3 30-16,0 3 4 0,0 0 1 0,0 0 0 15,0 3 23-15,0-3 5 0,0 0 1 0,0 0 0 16,-1 3-52-16,1-3-12 0,4 3 0 0,-4 0 0 16,0 0 0-16,0 0 0 0,7-3 0 0,-7 9 0 15,3-9 0-15,4 0 0 0,-3 12 0 0,3-12 0 16,0 0 0-16,-4 6 0 0,4-6 0 0,0 5 0 15,0-5 0-15,4 6 0 0,-1 0 0 0,4-3 0 16,0 3 9-16,0-3-1 0,0 0 0 0,0 3 0 16,4 0 1-16,0-1 0 0,-1-5 0 0,-3 6 0 15,4 0-9-15,-1-6 0 0,1 6 9 0,-4 0-9 0,4 0 0 16,-4 3 0-16,0-3 0 0,3-1 0 0,-3 1 0 16,0 6 0-16,1-6 0 0,-1 3 0 15,0 0 0-15,-4-3 8 0,1 2-8 0,-1 4 0 16,1-6 8-16,-4 6-8 0,3-6 10 0,-3-1-10 15,-3 4 18-15,3-3-2 0,-4 0-1 0,4-6 0 0,-7 3 5 0,0 6 2 0,0-3 0 16,0 0 0-16,-4-6-1 0,4 0 0 0,-3 5 0 16,3-5 0-16,-4 0-21 0,1 3 0 0,-1-3 0 0,0 0 0 15,1-3-24-15,-1 3-10 16,1 0-2-16,-1 0 0 0,4-5-43 0,3 5-9 0,4 0-1 16</inkml:trace>
  <inkml:trace contextRef="#ctx0" brushRef="#br0" timeOffset="13129.776">8460 12523 608 0,'0'0'12'0,"0"0"4"0,0 0-16 0,0 0 0 0,0 0 0 0,0 0 0 15,0 0 54-15,0 0 8 0,0 0 2 0,0 0 0 16,0 0 0-16,-4 0 0 0,4 0 0 0,0 0 0 16,-7-6-40-16,7 6-7 0,0 0-1 0,0 0-1 15,0 0 7-15,0 0 2 0,0 0 0 0,-3-5 0 16,3 5-16-16,-8 0-8 0,8 0 8 0,-7 0-8 15,7 0 8-15,0 0-8 0,0 0 8 0,-7 0-8 16,7 0 8-16,0 0-8 0,0 0 8 0,0 0-8 16,-7 5 10-16,7-5-2 0,0 0-8 0,-3 0 12 15,-4 6-12-15,7-6 9 0,0 0-9 0,-4 6 8 16,4-6-8-16,-3 6 0 0,3-6 0 0,-4 3 0 0,4-3 0 0,0 0 0 0,0 0 0 0,0 0 0 16,0 0 0-16,0 0 0 0,0 0 0 0,0 0 8 15,0 0-8-15,0 0 0 0,0 0 0 0,0 0 0 16,0 0 0-16,-3 6 0 0,3-6-9 0,0 0 9 15,0 6 0-15,0-6 0 0,0 0 0 0,0 9 0 16,0-9 0-16,0 5 0 0,0-5 0 0,0 0 0 16,0 0 0-16,3 9 0 0,-3-9 0 0,0 0 9 15,0 6-9-15,0-6-12 0,0 0 2 0,0 0 1 16,0 0 9-16,0 0-8 0,0 0 8 0,4 6-8 16,-4-6 8-16,0 0 0 0,0 0 0 0,0 6 0 15,0-6 0-15,0 0 0 0,0 0 0 0,0 0-8 16,3 6 8-16,-3-6 0 0,0 0 0 0,0 0 0 15,0 0 0-15,0 0 0 0,4 6 0 0,-4-6 0 16,0 0 0-16,7 6 0 0,-7-6 0 0,3 2 0 16,-3-2 0-16,7 0 0 0,-7 0 0 0,4 3 0 15,-4-3 0-15,7 3 0 0,-4-3 0 0,-3 0 0 16,0 0 0-16,0 0 0 0,8 3 0 0,-8-3 0 16,3 3 0-16,1 0 0 0,-4-3 0 0,7 3 0 15,-7-3 0-15,3 3 0 0,-3-3 0 0,4 9 0 16,-4-9 0-16,3 0 0 0,-3 0 0 0,4 12 0 15,-4-12 0-15,3 6 0 0,1-6 0 0,-1 5 0 16,-3-5 0-16,4 6 0 0,-1-3 0 0,1 3 0 0,-1 0 0 16,-3-6 0-16,4 3 0 0,-4-3 0 0,3 9 0 0,-3-9 0 15,4 6 0-15,-4-6 0 16,0 5 0-16,0-5 0 0,0 0 0 0,4 6 0 0,-4-6 0 16,0 0 0-16,0 0 0 0,0 6 0 0,0-6 0 0,0 0 0 15,3 0 0-15,-3 0 0 16,4 6 0-16,-4-6 0 0,0 3 0 0,0-3 0 15,3 6 0-15,-3 3 0 0,4-3 0 0,-4-6-8 0,0 6 0 0,0-6 0 0,0 0 0 16,0 8 0-16,0-8 8 0,3 6-12 0,-3-6 12 16,0 6-12-16,0-6 12 0,4 0 0 0,-4 0 0 0,0 0-8 15,0 6 8-15,0-6 0 0,0 0 0 0,0 3 0 16,0-3 0-16,0 0 0 0,0 0 0 0,0 12 0 16,0-12 0-16,0 6 0 0,0-6 0 0,0 5 0 15,0 1 0-15,0-6 0 0,0 6 0 0,0-6 0 16,0 6-27-16,0 0-3 0,0-6-1 0,0 0 0 15,0 12 53-15,0-12 10 0,0 0 3 0,0 0 0 16,0 0-17-16,0 0-3 0,0 0-1 0,0 0 0 16,0 0 12-16,0 3 2 0,0-3 1 0,0 0 0 15,0 0-1-15,0 0 0 0,0 0 0 0,0 0 0 16,-7 3-13-16,7-3-3 0,-7 3-1 0,7-3 0 16,-7 2-11-16,-1-2 0 0,8 0 0 0,0 0 8 15,-7 3-8-15,7-3 0 0,0 0 0 0,-7 3 0 16,7-3 0-16,-7 0 0 0,0 3 0 0,7-3 0 15,0 0 0-15,-7 0 0 0,7 0 0 0,-10 0 8 16,6-3 0-16,4 3-8 0,-7 0 12 0,0-3-4 16,7 3 0-16,0 0 0 0,0 0 0 0,-4-5 0 15,4 5-8-15,-3-6-16 0,3 6 4 0,0-3 1 16,0-9-43-16,3 6-9 0,1 0-1 0</inkml:trace>
  <inkml:trace contextRef="#ctx0" brushRef="#br0" timeOffset="16060.546">10209 12297 1094 0,'0'0'23'0,"0"0"5"0,0 0-28 0,0 0 0 0,0 0 0 0,0 0 0 15,0 0 56-15,0 0 5 0,0 0 2 0,0 0 0 16,0 0-22-16,0 0-4 0,0 0-1 0,0 0 0 15,-7 3-5-15,0 3-2 0,4 0 0 0,-4 2 0 16,0-2-29-16,3 6-8 0,-3-6-1 0,4 3 0 16,-5 5 9-16,5-2 8 0,-1-3-8 0,1 3 11 15,-4 5-11-15,3-2 0 0,1-3 9 0,-4 6-9 16,3-4 0-16,1-2 0 0,-1 3 0 0,1 5 0 16,3-8 0-16,-4-3 0 0,4 8 0 0,-3-5 0 15,3 6 9-15,0-6-9 0,-4 2 12 0,4-2-12 16,0 0 0-16,0 6 0 0,0-13 0 0,0 4-12 15,0 0 12-15,0-3 0 0,0-6 0 0,0 9 0 16,0-9 0-16,0 0 0 0,0 0 0 0,0 0 0 16,0 0 0-16,0 0 8 0,0 0 0 0,0 0-8 15,0 6 0-15,0-6 0 0,0 0-10 0,0 0 10 16,0 0 44-16,0 0 16 0,0 0 3 0,0 0 1 16,0 0-56-16,0 0-8 0,0 0 0 0,0 0-10 0,0 5 10 15,0-5 0-15,0 0 10 0,0 6-10 0,0-6 34 0,0 0 1 16,0 6 0-16,0-6 0 0,0 0-22 0,4 6-4 15,-4-6-1-15,0 0 0 0,3 3 8 0,-3-3 2 0,4 0 0 16,3 3 0-16,-4-3-18 0,4 0 8 16,0-3-8-16,-3 3 0 0,3 0 0 0,0-3 0 0,0 3 0 15,-3 0 0-15,3-3 0 0,-7 3 0 16,7 0 0-16,-7 0 0 0,3 3 0 0,-3-3 0 16,7 0 0-16,-7 0 0 0,0 0 29 15,0 0-1-15,0 0 0 0,7 3 0 0,-7-3-44 16,0 0-10-16,0 0-2 0,0 0 0 0,0 0 28 0,4 3 0 0,-4-3 0 0,0 0 0 15,0 0 0-15,3 6 0 0,-3-6 0 0,4 9 0 16,3-6 17-16,-4 3 9 0,5-4 2 0,-5 4 0 16,1 0-45-16,3-6-9 0,-7 0-2 15,3 6 0-15,4-6 46 0,0 0 9 0,-3-6 1 0,3 6 1 16,3 0-17-16,-3-6-3 0,4 0-1 0,0 4 0 16,-1-4-8-16,4 3 0 0,-3-6 0 0,3 3 8 15,-3 3-27-15,-1-3-5 0,1 3-2 0,-1-3 0 16,-3-5-143-16,4-4-29 0</inkml:trace>
  <inkml:trace contextRef="#ctx0" brushRef="#br0" timeOffset="17083.075">10545 12450 608 0,'-8'12'12'0,"8"-12"4"16,-3 11-16-16,-1-8 0 0,1 6 0 0,-1 0 0 16,1-3 54-16,-1 6 8 0,4-7 2 0,-3 1 0 15,-1 6-52-15,4-6-12 0,0 0 0 0,4 6 0 16,-4-7 45-16,3 4 7 0,1 3 0 0,-1-6 1 16,1 0-33-16,-1 6-8 0,1-4 0 0,3 1-1 15,-3-3-11-15,-1 3 0 0,4-3 0 0,0 0 0 16,-3 0 8-16,3-4-8 0,-4 1 12 0,4 0-4 15,-3-3-8-15,3 0-9 0,0 0 9 0,0 0-13 16,-3-3 61-16,-1 0 13 0,4 1 3 0,-3-4 0 0,-1-6-52 0,1 6-12 16,-1-3 0-16,1 0 0 0,-4 1 0 0,3-4 0 0,-3 0 0 0,0 0 0 15,0 0 54-15,0-2 8 0,0 2 2 16,0 0 0-16,0-2-64 0,-3-4 0 0,3 6-14 0,0 0 2 16,0 1 12-16,-4-4 0 0,1 3 0 15,-1 3 0-15,1 1 0 0,-1 2 16 0,1 0-4 16,-4 0-1-16,-1 0-11 0,5 6-16 0,3 0 4 0,-11 0 1 15,4 6 11-15,4 0-13 0,-4 0 5 16</inkml:trace>
  <inkml:trace contextRef="#ctx0" brushRef="#br0" timeOffset="17651.128">10880 12400 767 0,'0'0'16'0,"0"0"4"0,0 0-20 0,0 0 0 0,0 0 0 16,0 6 0-16,0 3 64 0,0-1 8 0,0 1 3 0,0 0 0 15,-4 0 0-15,4 8 0 0,0-8 0 0,-3 3 0 16,3 0-75-16,0 5 0 0,3-5-14 0,-3 3 2 16,0 2 12-16,4-5 0 0,-4 6 0 0,3-6 0 15,-3-1 0-15,4 1 0 0,-1 3 0 0,1-3 0 16,3-4 0-16,-4 1 0 0,4-3 0 0,-3 3 0 16,3-6 13-16,-3 6-4 0,3-3-1 0,-4-6 0 15,-3 0 20-15,4 0 3 0,3 0 1 0,-4 0 0 16,4 0 17-16,-3-12 4 0,-1 6 1 0,4 0 0 15,0-3-21-15,1 0-4 0,-1 1-1 0,0-10 0 16,0 6-10-16,0 0-2 0,0-2-1 0,0 2 0 16,-4-3-15-16,4 4 0 0,0-1 0 0,-3 0 0 15,0 0 0-15,3 6 0 0,-4-11 0 0,1 11 0 16,-1-3-48-16,1 0-13 0,-1 6-3 0,1-3 0 16,-1-5-8-16,4 11-3 0,-3-6 0 0</inkml:trace>
  <inkml:trace contextRef="#ctx0" brushRef="#br0" timeOffset="18054.26">11257 12664 741 0,'0'0'31'0,"0"0"-31"15,0 0 80-15,0 0 11 0,7-3 1 0,-3 1 1 16,-1-4-23-16,1 6-5 0,-1-12-1 0,1 12 0 15,3-9-20-15,-4 3-5 0,1 0-1 0,-1-3 0 16,1 4-10-16,0-4-1 0,3-3-1 0,-4 6 0 16,-3-9 7-16,4 7 2 0,-4-10 0 0,3 9 0 15,-3-3-35-15,4-5 0 0,-1 5 0 16,-3 0 0-16,4 3-21 0,-4-8-11 16,0 8-3-16,0 3 0 0,0 6 35 0,0 0 0 0,0 0 0 0,0 0 0 15,0 0 8-15,0 0 8 0,-7 6 1 0,0-3 1 16,-4 9-18-16,4-1 0 0,0-5 0 0,-4 6 0 15,4 0 0-15,0 3 0 0,4-4 0 0,-4 4 0 16,3-3 0-16,-3 5 0 0,4-5 0 0,-1 6 0 16,4-6 0-16,0 2 0 0,0-2 0 0,0 6 0 15,4-7 0-15,-1 1-9 0,1-3 9 0,-1 3 0 16,4-1 0-16,0-5 0 0,0 0 0 0,4 0 0 16,-4 0 0-16,7-3 0 0,-3 0 0 0,-1-3 0 15,4 0-16-15,0 0 3 0,1 0 0 0,-1-6 0 16,-4 0-98-16,-3-6-19 0</inkml:trace>
  <inkml:trace contextRef="#ctx0" brushRef="#br0" timeOffset="18317.879">11642 12332 851 0,'-7'6'36'0,"3"6"-36"15,-3-6 108-15,3 5 16 0,1 1 2 0,-4 3 1 16,3-3-50-16,-3 2-9 0,4-2-3 0,-1 3 0 16,1 5-1-16,-1-8 0 0,1 3 0 0,-1 8 0 15,4-11-51-15,-3 3-13 0,-1 2 0 0,4 1 0 16,-3-6 0-16,-1 6 0 0,4-4 0 0,-3 4 0 16,3 0 0-16,-4-7 0 0,4 1 0 0,0 3 0 15,0 2 14-15,4-11 0 0,-4 6 0 0,0 0 0 16,3-3-74-16,1-4-14 0,-1 1-3 0</inkml:trace>
  <inkml:trace contextRef="#ctx0" brushRef="#br0" timeOffset="18864.574">11973 12714 1314 0,'-3'-6'37'0,"-1"1"8"0,4 5-36 16,-3-6-9-16,-1-3 0 0,1 3 0 0,-1 3 32 0,1-3 5 0,-1 0 1 0,-3 0 0 16,3 4-10-16,-3-4-1 0,4 0-1 0,-4 0 0 15,0 0 1-15,0 0 0 0,-4 3 0 0,4-3 0 16,0 3-2-16,-4 3 0 0,4-3 0 0,0 0 0 15,-3 3-11-15,3 0-2 0,0 0-1 0,0 3 0 16,0 0-11-16,3 0 0 0,-3 3 0 0,3 0-11 16,-3 3-5-16,4-3 0 0,3 6-1 0,-4-7 0 15,4 4-1-15,4-3 0 0,-4 3 0 0,0 6 0 16,3-10-2-16,1 1 0 0,3 3 0 0,-4-3 0 16,5 3 4-16,-1 3 1 0,0-6 0 0,0 2 0 15,0-2 3-15,3 0 1 0,-3 0 0 0,0-3 0 16,-3 6-11-16,3-6-2 0,0 0-1 0,-3 0 0 15,-4-3 6-15,7 0 2 0,-4-3 0 0,4 0 0 16,-3-3 17-16,3-3-10 0,-4 3 10 0,4-6-8 16,0 1 8-16,-3-4-8 0,3 3 8 0,0 0-8 15,-3 1 8-15,3-4 0 0,-4 3 0 0,1 0 0 16,-1 7 0-16,1-7 11 0,-1 6-3 0,-3-3 0 16,0 9 26-16,0 0 5 0,0 0 1 0,0 0 0 15,0 0-13-15,0 9-3 0,-3 3 0 0,3-6 0 16,-4 2-24-16,4 4 0 0,0-3 0 0,-3 6 0 15,3-4 0-15,0-5 0 0,0 0 0 0,3 0 0 16,1 0 0-16,-1 3 0 0,1-6 0 0,3 3 0 0,0-4 0 16,0-2 0-16,0 0-12 0,0 0 12 15,4 0-54-15,-1-2-3 0,1-1-1 0</inkml:trace>
  <inkml:trace contextRef="#ctx0" brushRef="#br0" timeOffset="19227.831">12217 12585 1176 0,'0'0'33'0,"0"0"7"0,0 0-32 0,0 0-8 0,0 0 0 0,-7 6 0 16,7-6 32-16,-4 6 4 0,-3 0 0 0,0 2 1 15,3 1-29-15,1 0-8 0,-4 3 0 0,3 0 0 16,1-4 0-16,-4 1 0 0,3 0 0 0,1 0 0 16,-1 0 39-16,4-9 6 0,0 6 2 0,0-6 0 15,0 0-31-15,0 0-7 0,0 0-1 0,0 0 0 16,0 0 1-16,0 0 0 0,0 0 0 0,0 0 0 15,0 0 23-15,7 0 5 0,-3 0 1 0,3 0 0 16,0-6-10-16,-4-3-1 0,4 0-1 0,1 3 0 16,-1 0-26-16,0 0 0 0,0-2-14 0,0-4 5 15,0 6 9-15,0 0 0 0,0-3 0 0,0 6 0 16,0-3 0-16,-3 4 0 0,3 2 0 0,-7 0 8 16,7 0-8-16,-4 0 0 0,-3 0 0 0,7 5 8 15,-3 1 3-15,-1-3 1 0,1 6 0 0,-1 0 0 16,1 3-12-16,-4-6-12 0,3 2 2 0,-3 1 1 15,4 0 9-15,-1 3 9 0,1-1-1 0,0-5-8 16,-1 0 0-16,1 3-17 0,3-3 1 0,-4 3 1 16,1-3-21-16,-1 0-4 0,4 2 0 0</inkml:trace>
  <inkml:trace contextRef="#ctx0" brushRef="#br0" timeOffset="19824.951">12612 12673 1074 0,'0'-6'30'0,"0"0"8"0,0-2-30 0,0-4-8 0,0 3 0 0,0 3 0 15,-4-3 52-15,4 1 10 0,0 2 2 0,-3 0 0 16,-1 0-52-16,1 0-12 0,-1 0 0 0,1 6 0 15,-4-6 54-15,3 3 8 0,-3 0 2 0,0 3 0 16,0-3-16-16,0 3-2 0,-4 0-1 0,4 0 0 16,-3 3-34-16,3 0-11 0,0 6 0 0,-1-982 0 15,1 1958 0-15,0-979 0 0,4 0 0 0,-1 2 0 16,1-2-8-16,3 3 8 0,0 0 0 0,0-3-9 16,3 6-25-16,-3-4-5 0,4-2-1 0,-1 0 0 15,4 0 40-15,-3-3 0 0,3 0 0 0,4-3 0 16,-4 3 0-16,3-3 0 0,1-3 0 0,3 3 0 15,-4-6-59-15,1 3-4 0,3-3-1 0,0 0 0 16,0 1 52-16,-3-13 12 0,3 6 0 0,0 0 0 16,0-2-54-16,0-4-8 0,1 0-2 0,-1-2 0 15,0 2-19-15,-4-8-4 0,4 2-1 0,-3 1 0 0,0 2 56 16,-4-2 12-16,3 5 1 0,-3-6 1 16,0 7 38-16,0 2 8 0,0 3 2 0,-3 1 0 15,0 2 50-15,-1 3 11 0,-3 6 1 0,0 0 1 16,0 0-21-16,0 0-5 0,0 0-1 0,0 0 0 0,-3 12-30 0,-1 2-5 15,-3 4-2-15,3-6 0 0,-3 5-10 0,4 4-3 16,-1-3 0-16,1-4 0 0,-1 4-16 0,4 0 0 0,-3-1 0 16,3-2 0-16,0 0 0 0,0-1 0 0,3-8 0 15,-3 6 0-15,0-3 0 0,4 2 0 0,-1-2 0 0,-3 0 0 16,0 3 0-16,4-6 0 0,-4 6 0 0,0-4 0 16,0 1 16-16,0-3-1 0,-4 3 0 0,4 3 0 15,0-12-24-15,0 6-5 0,0-6-1 0,0 0 0 16,0 0 15-16,0 0 0 0,0 0 0 15,0 0 0-15,0 0-54 0,0 0-8 0,0 0-2 0</inkml:trace>
  <inkml:trace contextRef="#ctx0" brushRef="#br0" timeOffset="20340.424">13077 12685 1314 0,'-3'6'37'0,"-1"6"8"16,1-1-36-16,-1-5-9 0,1 3 0 0,-4 6 0 16,3-3 53-16,-3 2 9 0,0-2 2 0,0 3 0 15,4-1-52-15,-4 1-12 0,-1 3 0 0,1-4 0 16,0 1 32-16,0 6 4 0,4-10 1 0,-4 4 0 15,3 0-8-15,1 0-1 0,-1-4-1 0,1-5 0 16,-1 6-73-16,4-6-14 0,0 0-4 0</inkml:trace>
  <inkml:trace contextRef="#ctx0" brushRef="#br0" timeOffset="20986.763">13691 12732 870 0,'0'0'18'0,"7"0"4"0,0 0-22 0,0-3 0 0,1 0 0 16,-1 0 0-16,3-6 62 0,-3 3 8 0,4 1 2 16,-4-13 0-16,0 9-42 0,0-3-8 0,0 1-2 0,-3-1 0 15,-1-3 0-15,1 6-1 0,-1 1 0 0,-3-4 0 16,0 6-4-16,0 0-1 15,0 0 0-15,0 6 0 0,-3-9 2 0,-1 3 1 0,-3 3 0 16,0 1 0 0,0-1 3-16,0 3 1 0,0 0 0 0,0 0 0 0,-4 0 3 0,1 0 0 0,-1 0 0 0,0 3 0 15,1-1-9-15,3 1-2 0,-4 3 0 0,4 3 0 16,0-3-13-16,0 0-18 0,0 6 4 0,3-4 1 16,1 1 13-16,-1 3 0 0,4-3 0 0,-3 9 0 15,3-10 0-15,3 4 0 0,-3-3 0 0,4 6 0 16,3-4 0-16,-4-2 0 0,5 0 0 0,-1 6 0 15,3-6 0-15,1 5 0 0,-1-8 0 0,1 3 0 16,3 3 0-16,0-6 10 0,0 2-2 0,0-2 0 16,4-3-24-16,-4 3-6 0,0-6-1 0</inkml:trace>
  <inkml:trace contextRef="#ctx0" brushRef="#br0" timeOffset="21342.247">14242 12450 1002 0,'0'0'20'0,"0"0"7"0,0 0-27 15,0 0 0-15,0 0 0 0,0 0 0 0,0 0 66 0,0 0 8 0,0 0 2 0,-7 6 0 16,7-6-32-16,-4 6-5 0,4-6-2 0,-3 11 0 16,3-5-14-16,0 0-3 0,-4 3-1 0,4 0 0 15,-4 5-7-15,4-2 0 0,0-3-1 0,-3 3 0 16,3 5-11-16,0 1 8 0,0-6-8 0,0 5 8 16,-4 1-8-16,4 3 0 0,0-4 0 0,0 1 0 15,0 8 0 1,0-11-11-16,0 6 3 0,0-1 0 15,0-8-38-15,0 9-7 0,4-4-2 0,-4 1 0 16,0-3-29-16,3-4-7 0,-3 1-1 0,4 0 0 16,-4-6 12-16,0 0 1 0,0-6 1 0</inkml:trace>
  <inkml:trace contextRef="#ctx0" brushRef="#br0" timeOffset="21646.62">14083 12714 877 0,'0'0'37'15,"0"0"-29"-15,10 0 90 0,-2 0 18 0,2-6 4 0,1 6 1 16,-1-5-22-16,4-1-5 0,4-3-1 0,0 3 0 15,-1 0-35-15,4-3-7 0,1 1-2 0,-1 2 0 32,-4-6-24-32,1 6-5 0,0 0 0 0,-4 0-1 0,0 0-19 0,0 3 8 0,-3 0-8 0,-1 1 0 31,1 2-22-31,-4-3-11 0,0 3-3 0,0 0 0 16,-4 0-75-16,-3 0-15 0,0 0-3 0</inkml:trace>
  <inkml:trace contextRef="#ctx0" brushRef="#br0" timeOffset="22601.493">15304 12708 528 0,'-4'12'11'0,"4"-12"2"0,0 6-13 16,-4 3 0-16,4 0 0 0,0 0 0 0,-3 2 31 0,3-5 3 0,0 0 1 0,0 0 0 15,0 6-15-15,-4-3-2 0,4-1-1 0,0 1 0 16,0-3 0-16,-3 6 0 0,6-3 0 0,-6-3 0 16,3 2 5-16,0 1 1 0,-4-3 0 31,4 6 0-31,0-6-10 0,0-6-1 0,0 0-1 0,-3 6 0 0,3-6-11 0,0 0 0 0,0 0 0 0,0 0 0 16,0 0 16-16,0 0 2 0,0 0 0 0,7-6 0 15,-4-9 12-15,1 6 2 0,3 0 1 0,-3 1 0 16,3-1 21-16,0-9 4 0,0 3 1 0,0 4 0 15,0-4-43-15,0 6-8 0,0-9-8 0,0 7 12 16,4-4-12-16,-4 3 0 0,3 0-12 0,-3 1 12 16,4-1 36-16,-1 0 16 0,1 3 2 0,0 4 1 15,-4-7-44-15,3 6-11 0,-3 0 0 0,0 3 0 16,0 0 9-16,0 0 0 0,0 3 0 0,1 3 0 16,-1 0-9-16,-4 6 0 0,1-3 0 0,3 0 0 15,-4 2 0-15,1 1 0 0,3 0 0 0,-4 0 0 16,1 6 0-16,3-4 0 0,-4-5 0 0,1 3 0 15,3 6 0-15,-3-6 0 0,-1 2 0 0,4 1 0 16,-3-6-45-16,-1 6-11 0,1-3-3 0,-1-4 0 16,4 1-110-16,-7-6-23 0</inkml:trace>
  <inkml:trace contextRef="#ctx0" brushRef="#br0" timeOffset="23053.141">15854 12614 942 0,'-4'12'20'0,"4"-12"4"0,0 6-24 0,-3 3 0 0,3 3 0 0,-4-6 0 16,4 2 69-16,0-2 10 0,0 3 1 15,0 0 1-15,0 3-46 0,0-1-10 0,4-5-1 0,-4 0-1 16,0 3-23-16,3 0 0 0,1 0 0 0,-1 2 0 16,1-5 0-16,3 0 0 0,-4 0 0 0,5-3 0 15,-1 3 0-15,3-3 0 0,-3 3 0 0,4-3 0 16,-4-3 0-16,3 3 0 0,1-3 0 0,-4 0 0 16,4 0 0-16,-4-3 0 0,3 0 0 0,-3-3 0 15,4 3 56-15,-4-6 6 0,0 3 2 0,0 0 0 16,0-6-52-16,-3 7-12 0,-1-4 0 0,1-3 0 15,-1 3 0-15,-3 0 0 0,0-2 0 0,0-1 0 16,0 0 36-16,-3 3 5 0,3-2 1 0,-4 5 0 16,1-6-26-16,-1 0-4 0,1 3-2 0,-1 3 0 15,-3 1 2-15,0 2 0 0,3-6 0 0,-3 9 0 16,-3-6-12-16,3 6 0 0,0 0 0 0,0 0 0 16,-4 0 0-16,4 0 0 0,0 0 0 0,-4 0 0 15,8 0 0-15,3 0 0 0,0 0 0 0,-7 0 0 16,7 0-152-16,-7 0-32 0</inkml:trace>
  <inkml:trace contextRef="#ctx0" brushRef="#br0" timeOffset="23489.645">16224 12626 1219 0,'0'0'25'0,"0"0"7"0,0 0-32 0,-7 0 0 0,7 0 0 0,-7 0 0 16,0 3 54-16,0-3 5 0,0 3 1 0,0 0 0 16,0 3-24-16,7-6-5 0,-4 6-1 0,1 0 0 15,3-6-10-15,-4 6-1 0,1-1-1 0,3 1 0 16,0 0-6-16,0 3 0 0,3-3-1 0,-3 6 0 15,4-7-3-15,3 7-8 0,-4-6 12 0,4 3-4 16,0 3-8-16,1-1 8 0,-1 1-8 0,0-6 8 16,0 0-8-16,0 6 0 0,0-6 0 0,0 0 0 15,0-983 0-15,0 1956 0 0,0-979 0 0,0 0 0 16,4-5 17-16,-1-4-1 0,1-3-1 0,-1 0 0 16,1 0 3-16,3-2 1 0,0-7 0 0,-3 6 0 15,3-2 6-15,-3 2 2 0,-4-2 0 0,3-1 0 16,-3 6-7-16,0 0-2 0,-3 1 0 0,-1-4 0 15,1 9-4-15,-1 0-1 0,-3-3 0 0,0 9 0 0,0-6-13 0,0 6 0 16,0 0 0-16,0 0 0 16,0 0-15-16,0 0-5 0,0 0-2 0,0 0 0 15,0 0-118-15,-7 3-24 0,7-3-5 0</inkml:trace>
  <inkml:trace contextRef="#ctx0" brushRef="#br0" timeOffset="23983.63">16739 12647 1314 0,'0'0'37'0,"0"0"8"0,0 0-36 0,0-6-9 0,-3 0 0 0,-1 3 0 15,1-3 100-15,-1 0 19 0,4 3 3 0,0 3 1 16,-3-6-55-16,-4 4-10 0,3-1-2 0,1 0-1 15,3 3-19-15,-8-6-4 0,1 0-1 0,4 6 0 16,-4 0-10-16,0 0-1 0,0 0-1 0,0 0 0 16,-4 0-19-16,4 6 0 0,0 0 0 0,-4 0 0 15,4-4 0-15,0 7 0 0,0-3 0 0,4 0 0 16,-1 3-9-16,4-9 9 0,-3 6-8 0,3-6 8 16,0 12 0-16,0-12-10 0,0 2 10 0,3 7 0 15,-3-9-9-15,4 6 9 0,3-3 0 0,3 3-9 16,-3-3 9-16,4 6 0 0,0-3 0 0,-1-6 0 15,1 5 8-15,-1-5-8 0,1 0 8 0,-1 0-8 16,-2 6 0-16,2-6 8 0,-3 6-8 0,0-3 0 16,0 0 0-16,0 3 0 0,0 0 0 0,-3 3 0 15,3 0 8-15,-3-1-8 0,-4-2 8 0,3 0-8 0,-3 3 8 16,0 3-8-16,0-3 8 0,0-1-8 0,-3 4 0 0,3-6 8 16,-4 6-8-16,0-6 0 0,1-1 9 0,-1 4-9 0,-3-3 12 15,4 0-12-15,-4 6 9 0,3-12-9 0,-3 6 0 0,7-6 9 16,-7 6-9-16,0-6 12 0,7 0-12 15,-7 0 12-15,-4-6-12 0,4 6 0 0,-3-6 0 16,3 6 0-16,-4-12-16 0,4 6-4 0,0 0-2 0,-4-3 0 16,8 4-37-16,-4-1-7 15,3-12-2-15</inkml:trace>
  <inkml:trace contextRef="#ctx0" brushRef="#br0" timeOffset="48609.955">17674 12406 364 0,'0'0'16'0,"0"0"-16"15,0 0 54-15,0 0 8 0,0 0 2 0,-3 6 0 16,3-6 5-16,-7 3 2 0,0 2 0 0,3 1 0 16,-3 3 5-16,3-3 2 0,-3 0 0 0,4 3 0 15,-1 2-16-15,-3-5-3 0,4 0-1 0,-1 0 0 16,1 0-18-16,3 3-3 0,-4 0-1 0,4-1 0 16,0-2-22-16,0 6-5 0,0-3-1 0,4 6 0 15,-4-7-8-15,3 4 0 0,-3 0 0 0,4 6 0 16,-4-1 0-16,3 4 0 0,-3-4 0 0,4 4 0 15,-4 2 0-15,0-8 0 0,3 9 0 0,-3-1 0 16,0-8-20-16,0 8 1 0,0-5 0 0,-3 3 0 16,3-7-25-16,0-2-4 0,-4 3-2 15</inkml:trace>
  <inkml:trace contextRef="#ctx0" brushRef="#br0" timeOffset="48996.167">17854 12282 851 0,'0'0'36'0,"0"0"-36"16,0 0 58-16,0 0 5 0,0 0 1 0,0 0 0 16,0 0-52-16,0 0-12 0,7 6 0 0,-3-3 0 15,-1 6 54-15,1-3 8 0,-1 3 2 0,1 2 0 16,-1 1-52-16,1-6-12 0,-1 3 0 0,1 0 0 15,-1 5 0-15,1-2 0 0,-1 0 0 0,1 5 0 16,0-2 0-16,-1 0 0 0,1 5 0 0,-1-5 0 16,1 3 0-16,-1 5 0 0,-3-11 0 0,4 9 0 15,-4-7-14-15,0 7-6 0,0-9 0 0</inkml:trace>
  <inkml:trace contextRef="#ctx0" brushRef="#br0" timeOffset="49660.732">18260 12756 1094 0,'0'0'23'0,"-4"-6"5"0,1 0-28 0,-1-3 0 0,4 3 0 0,-7 0 0 16,7 3 56-16,-3-3 7 0,-1 0 1 0,1 1 0 15,3-1-43-15,-4-3-8 0,0 3-1 0,1 0-1 16,-1 0 1-16,1 3 0 0,-1-3 0 0,-3 4 0 15,4-4 0-15,-1 6 1 0,4 0 0 0,-7-6 0 16,0 0 3-16,0 6 1 0,0 0 0 0,-4 0 0 16,1 0-2-16,3 0-1 0,-7 6 0 0,0 0 0 15,3 2-14-15,-3 4 11 0,0 0-11 0,3 6 10 16,1-1-10-16,-1-2 0 0,-3 8 0 0,7-5 0 16,0 0-12-16,3-4 3 0,-3 4 0 15,7 3 0-15,-3-4-11 0,3-2-3 0,3 6 0 0,4-4 0 16,0 1-13-16,0-3-4 0,0-4 0 15,4-5 0-15,0 0 8 0,-1 0 0 0,4-3 1 0,-3 0 0 16,3-6 12-16,-3 0 3 0,3-3 0 0,-4 0 0 16,1 0-24-16,-1-5-4 0,1 2 0 0,0-6-1 15,-1 3 16-15,-3-2 3 0,4 2 1 0,-4-9 0 16,3 7 25-16,-2 5 0 0,-1-9 0 0,0 0 11 16,-4 4 10-16,1 2 3 0,-1 0 0 0,1-2 0 15,-1 5 1-15,-3 0 1 0,4 0 0 0,-1 3 0 16,-3 6 30-16,0 0 7 0,0 0 1 0,0 0 0 0,0 0-15 15,0 0-2-15,0 0-1 0,0 0 0 0,0 9-22 0,4 3-5 16,-4-3-1-16,-4 2 0 0,4 1-18 0,0-3 0 16,-3 9 0-16,3-7 0 0,0 1 0 0,0 0 0 15,0-3 0-15,0-1 0 0,3 1 0 0,1 0 0 0,3 6 0 16,-4-9 0-16,5 5 0 0,-1-5 0 0,0 6 0 16,0-3 0-16,0 0-144 15,-4 0-33-15</inkml:trace>
  <inkml:trace contextRef="#ctx0" brushRef="#br0" timeOffset="49902.992">18584 12758 1242 0,'0'0'35'0,"0"0"9"16,-3 6-36-16,-1 0-8 0,1 0 0 0,-1 0 0 15,-3-3 63-15,4 6 10 0,-1-3 3 0,1 2 0 16,-1 1-27-16,1 0-5 0,-1 3 0 0,0-3-1 16,1 2-19-16,-1 1-3 0,1 6-1 0,-1-6 0 15,4-7-20-15,-3 4 9 0,-1 3-9 0,1 3 0 16,-1-6-8-16,4 2-9 0,-3-2-2 0,3 3 0 16,0-6-112-16,0 0-22 0</inkml:trace>
  <inkml:trace contextRef="#ctx0" brushRef="#br0" timeOffset="50066.763">18595 12556 832 0,'-7'0'35'0,"0"3"-35"15,7-3 11-15,-7 0-11 0,7 0 10 0,-4 2-10 16,4-2 0-16,-3 3-16 0</inkml:trace>
  <inkml:trace contextRef="#ctx0" brushRef="#br0" timeOffset="50753.377">18764 12785 649 0,'0'0'13'0,"-3"12"4"16,-1-6-17-16,4 2 0 0,-3 1 0 0,-1 3 0 15,1 3 40-15,-1-4 5 0,1 1 1 0,-1 6 0 16,0-6-1-16,4 2 0 0,-3-2 0 0,-1 6 0 15,4-7-15-15,-3 1-3 0,-1 3-1 0,4-3 0 0,-3 5-26 0,-1-11 0 0,4 9 0 16,-3-6 0-16,-1 0 0 0,4-4 0 0,0-5 0 0,0 0 0 16,0 0 0-16,0 0 0 0,0 0 0 0,0 0 0 15,0 0 0-15,0 0 0 0,0 0 0 0,7 3 0 16,-7-3 0-16,4-3 0 0,3 0 0 16,-4 1 0-16,4-4 0 0,-3 0 0 15,0 0 0-15,-1-3 0 0,4 3 55 0,0 0 5 0,4-5 2 16,-8 5 0-16,4 0-48 0,0 0-14 15,0-6 0-15,1 9 8 0,-1-9-8 0,0 7 0 0,3-4 0 16,-3 0 0-16,4-3 0 0,-1 6 0 0,-2 0 0 16,-1 3 0-16,3-2 0 0,-3 5 0 0,0 0 0 0,0 0 0 15,-3 0 0-15,3 0 0 0,-4 0 0 0,4 5 0 16,-3 1 0-16,3 3 0 0,-3 3 0 0,-1-3 0 16,1 5 12-16,-4-2 2 0,0 0 0 0,3 3 0 15,-3-4-22-15,0 1-5 0,-3 3-1 0,3-3 0 16,0-4 22-16,0 1 5 0,0 3 1 0,0 0 0 15,0-12-14-15,0 0 0 0,0 0 0 0,3 6 0 16,-3-6 0-16,0 0 0 0,4 3 0 0,-4-3 0 16,0 0 8-16,7-3 0 0,0 3-8 0,-4-6 12 15,4 0 1-15,0-9 0 0,0 6 0 0,1 1 0 16,2-1 3-16,-3 0 1 0,4-3 0 0,-4 6 0 16,3-8-5-16,1 8-2 0,-4 0 0 0,4 0 0 15,-4-3-10-15,0 6 0 0,3 3 0 0,-3-6 0 16,0 6 8-16,1 6-8 0,-1-3 8 0,0 6-8 0,0 0 0 15,-4 0 8-15,4-1-8 0,-3 4 0 0,-1 3 0 16,1-6 0-16,-4 2 0 0,3 1 0 16,-3 3 0-16,0-3 0 0,4 2 0 0,-4 1 0 15,3-3-18-15,-3 3 4 0,4-10 1 0,-4 1 0 16,3 3-31-16,1-3-5 0,0 0-2 0</inkml:trace>
  <inkml:trace contextRef="#ctx0" brushRef="#br0" timeOffset="51191.327">19551 12973 782 0,'0'0'33'0,"0"0"-33"16,0 0 72-16,-4 9 7 0,1-3 1 0,3 3 1 15,-4-4-41-15,4 4-8 0,0-3-1 0,-3 6-1 16,3-6-16-16,0 3-3 0,-4-3-1 0,4 2 0 16,0-2-10-16,4 9 12 0,-4-9-12 0,3 0 12 15,-3 2-1-15,4-2 0 0,-1 0 0 0,1 3 0 16,-1-3-3-16,5 0 0 0,-1-3 0 0,-4 3 0 16,4 0-8-16,0-1 0 0,0-2 0 0,-3 0 0 15,3-3 0-15,0-3 0 0,0 0 0 0,-3 3 0 16,3-5 0-16,0-1 0 0,0 6 0 0,0-9 0 15,-4 3 41-15,4-6 7 0,-3 3 0 0,-1 1 1 16,1 2-27-16,-1-6-6 0,-3 0 0 0,4 6-1 0,-4-3-15 0,0 1 0 16,3-4 0-16,-3 9 0 0,-3-9 40 0,3 6 6 15,-4-3 1-15,1 4 0 0,-1-4-25 0,1 0-5 16,-1 0-1-16,-3 0 0 0,0 3-16 0,0 1 0 16,0-4 0-16,0 3 0 0,0 3 0 0,0 3 0 15,7 0 0-15,-7 0 0 0,0 0 0 0,0 3-17 0,0 0 1 16,0 0 1-16,-4 6-40 15,8-4-8-15,-5 1-1 0</inkml:trace>
  <inkml:trace contextRef="#ctx0" brushRef="#br0" timeOffset="51713.079">19904 12923 1094 0,'0'0'46'16,"0"0"-37"-1,0 0 71-15,0 0 13 0,0 0 3 0,0 12 1 0,-4-3-57 16,1 2-11-16,-1-5-2 0,1 6-1 0,-4 0-17 0,0 0-9 0,3 2 10 15,-3 4-10-15,0-6 0 0,0-1 0 16,3 1 0-16,-3 9 0 0,4-12 0 16,-1 2 0-16,1 4 0 0,-1-3 0 0,4-3 0 15,0 2 0-15,0-5 0 0,4 3 0 16,-4-9 0-16,0 3 0 0,0-3 0 0,0 0 0 16,7 3 0-16,-4-6 0 0,1 3 0 0,3-3 0 0,-4-3 0 0,4 3 0 0,0-3 0 0,-3 6 0 15,7-5 31-15,-1-7 0 0,-3 6 0 0,4-3 0 16,-4-3-19-16,3 3-4 0,1 1-8 0,-4 2 12 15,4 0 2-15,-1 0 0 0,-3-3 0 0,4 3 0 16,-4 3 4-16,0 0 1 0,0 3 0 0,0-2 0 16,0 2-4-16,-3-3-1 0,3 3 0 0,-4 0 0 15,4 0-28-15,-7 0-6 0,4 0 0 0,-1 5-1 16,-3-5 21-16,7 3 0 0,-3 3 0 0,-1-3 0 16,1 6 0-16,0-3 0 0,-1 6 0 0,-3-9 0 15,4 5 0-15,-1 1 13 0,1 0-1 16,-4 3-1-16,0-3-33 0,3 2-6 0,1-2-2 15,-4 6 0-15,3-9-19 0,1 0-4 16,-4-6-1-16,0 0 0 0,0 0-38 0,0 0-8 16</inkml:trace>
  <inkml:trace contextRef="#ctx0" brushRef="#br0" timeOffset="52196.096">20394 13029 1314 0,'0'0'37'0,"0"0"8"0,0 0-36 0,-7 0-9 0,7 0 0 0,-11 0 0 16,4 0 51-16,0 0 8 0,0 0 1 0,0 3 1 16,0-3-46-16,0 3-15 0,0 0 8 0,0 0-8 15,0 0 40-15,0 0 5 0,0-3 1 0,0 3 0 16,7-3-25-16,-7 2-5 0,7-2 0 0,0 0-1 15,0 0-15-15,0 0 8 0,-4 3-8 0,4-3 0 16,0 0 0-16,0 0 0 0,0 0 0 0,0 0 0 16,0 0 0-16,0 0 0 15,0 0 0-15,0 0 0 0,4 3 0 0,3 0 0 0,-4-3 0 0,4 3 0 16,0 0 0-16,0 9 0 0,4-12 0 0,-4 6 0 16,4 3 0-16,-4-1 0 0,3 1 0 0,-3 3 0 15,4-3 9-15,-4 0-9 0,4-3 8 0,-4-1-8 16,0 4 0-16,-4 6 8 0,4-6-8 0,-3 2 0 15,3 1 0-15,-4 3 0 0,1-3 8 0,-4 2-8 16,3 1 0-16,-3-3 0 0,0 0 0 0,0-1 0 16,0 4 0-16,-3-3 8 0,3 0-8 0,-4-4 8 15,1 4 0-15,-4-3-8 0,3-3 12 0,-3 3-4 16,0-3 10-16,0-1 2 0,0 1 0 0,-3 0 0 16,-1-6-7-16,0 0-1 0,4 0 0 0,-3-12 0 15,3 7-12-15,-4-1 0 0,4-3 0 0,-4-3 0 16,8 0-35-16,-4 1-13 0,7-1-2 0,-4-3-1 15,8 0-61-15,-1 4-13 0,1 2-3 0</inkml:trace>
  <inkml:trace contextRef="#ctx0" brushRef="#br0" timeOffset="52500.263">20701 13364 1151 0,'0'0'48'16,"0"0"-38"-1,0 0 80-15,0 0 16 0,0 0 3 0,0 0 1 16,0 0-39-16,0 0-8 0,0 0-2 0,0 0 0 15,0 0-44-15,0 0-9 0,0 0-8 0,0 0 12 16,0 0-12-16,0 0 0 0,0 0 0 0,0 0 0 16,0 0 42-16,0 0 6 0,-4-3 2 0,4 3 0 15,0 0-36-15,-3 0-14 0,-1-6 11 0</inkml:trace>
  <inkml:trace contextRef="#ctx0" brushRef="#br0" timeOffset="-95704.481">3097 15122 558 0,'0'0'24'0,"0"0"-24"16,0 0 36-16,0 0 4 16,-7 6 0-16,7-6 0 0,-7 6-32 0,4 0-8 0,3-6 0 0,-7 6 0 15,0-1 14-15,0 1 2 0,3 3 0 0,1-3 0 16,-1 3-8-16,0 6 0 0,-3-10-8 0,0 7 12 31,4 0 1-31,-4 0 0 0,3 2 0 0,-6-2 0 0,6 0 6 0,1 3 1 0,-1-1 0 0,-3 1 0 16,3 6-12-16,4-4-8 0,-3 7 12 0,-1-4-12 15,1 4 8-15,3-1-8 0,0 1 0 0,-4-4 0 16,4 4 12-16,4 0-4 0,-4-4 0 16,0 7-8-16,3-7 14 0,-3 7-4 0,4-1-1 0,-4-2 0 15,3 2-9-15,5-2 12 0,-5 5-12 0,1-6 12 16,-1 10-12-16,1-4 0 0,3-2 0 0,-4 5 0 16,1-6 0-16,-1 4 0 0,-3-4 0 0,4-5 0 15,-1-1 15-15,-3 1 1 0,4-6 0 0,-1 2 0 16,-3-2-16-16,0-3 9 0,4 5-9 0,-1-5 8 0,-3 0 2 15,4 0 0-15,-4-3 0 0,0 8 0 16,0-11-10-16,0 0 12 0,0 3-12 0,0-3 12 0,0-6-12 16,0 9 0-16,0-9 0 0,0 0 8 15,0 0-8-15,0 0 12 0,-4 8-12 0,4-8 12 16,0 0-4-16,0 0 0 0,0 0 0 0,0 0 0 16,0 0-8-16,-10 3 0 0,10-3 0 0,0 0 8 15,0 0-32-15,0 0-6 0,0 0-2 0</inkml:trace>
  <inkml:trace contextRef="#ctx0" brushRef="#br0" timeOffset="-94411.861">3048 15178 528 0,'0'-9'11'0,"-4"3"2"0,4 0-13 15,0 0 0-15,0 1 0 0,0 5 0 0,0-6 8 16,0 0 0-16,0 0-8 0,0 6 12 0,0-6 16 0,4 0 2 0,-4 6 1 16,0-6 0-16,0 6-23 0,0-3-8 15,0 3 0-15,4-6 0 0,-4 6 10 0,7-2-10 0,0-1 10 0,-7 3-10 16,7-6 0-16,0 6 0 0,3 0 0 0,-3-3-10 15,0 3 10-15,4-3 0 0,0 3 8 0,-1 0-8 16,1 0 8-16,-4 3-8 0,3-3 8 0,-3 3-8 16,1 3 8-16,2-6-8 0,1 3 8 0,-1-1-8 15,1 1 0-15,-1-3 0 0,1 3 0 0,0 0 0 16,3 0 0-16,-7 0 0 0,3 0 0 0,1 0 0 16,-4 3 0-16,4-6 0 0,3 6 0 15,-4 0 0-15,1 0 0 0,3-3 0 0,-3-1 0 16,3 1 0-16,-4 0 0 0,1 0 0 0,-1 0 0 15,-3 0 0-15,1 3 0 0,-1-3 0 0,0 0 8 0,-7-3-8 16,7 3 19-16,-7-3-1 0,0 0 0 0,0 0 0 16,7 9 25-16,-4-3 5 0,-3-6 0 0,0 5 1 15,4 4-17-15,-4-3-4 0,0 3-1 0,0 3 0 16,0-3-6-16,-4 2-1 0,-3-5 0 0,4 3 0 16,-4 3-20-16,0-6-15 0,0 2 3 0,-1-2 0 15,5 3 12-15,-8 3 0 0,1 3 0 0,-1-7 0 16,-6 7 0-16,2 3 10 0,1-6-2 0,0-1 0 15,0 1-8-15,0 3 0 0,3-3 0 0,-3-1 0 16,4-5 0-16,-8 6 0 0,7-6 0 0,1-3-11 16,-1 3 11-16,1-3 0 0,-1-1 8 0,1 1-8 0,-1-3 11 15,0 0-3-15,1 3 0 0,-1-3 0 0,-3 0 0 16,4 6 0-16,-1-6 0 0,0 0 0 0,4 0-8 0,-3 0 0 16,3-6 0-16,7 6-11 0,-11 0 19 15,4 0 3-15,7 0 1 0,0 0 0 0,-7-3-12 0,7 3 0 16,0 0 0-16,0 0 8 0,0 0-8 0,0 0 0 15,0 0 0-15,0 0 8 0,0 0-8 0,0 0 0 0,0 0 0 16,0 0 0-16,0 0 0 0,0 0 0 16,0 0-9-16,0 0 9 0,0 0-16 0,0 0 0 15,0 0 0-15,0 0 0 0,0-5 3 0,4 2 1 0,3 0 0 0,-4 0 0 16,8 3 12-16,-4 0 10 0,0 0-2 0,3 0 0 16,1 3-8-16,0-3-17 0,6 3 4 0,-6-3 1 15,3 0 12-15,-4 3 0 0,1-3 0 0,0 2-9 16,3 1 9-16,-4 0 0 0,1 3 0 0,3-6-8 15,-3 6 8-15,3-6-8 0,0 6 8 0,-4-3-8 16,-3 0 8-16,4 0 0 0,0 3 8 0,-1-3-8 16,-3 3 0-16,4-4 8 0,-4 4-8 0,0 3 0 15,4 0 0-15,-4 3 8 0,7-9-8 0,-4 6 0 16,-3-1 0-16,0 1-8 0,-3 0 0 0,3 3 0 16,0-1 8-16,0-5 11 0,0 3-3 0,0 6 0 15,-3-3-8-15,-1 2-11 0,1-2 3 0,-1 0 0 16,-3 3-4-16,0-4 0 0,0 7 0 0,0-3 0 15,-3-1 12-15,3 7 0 0,-4-9 0 0,1-1 0 0,-1 10 0 16,-3-3 0-16,4-4 0 0,-1 4 0 16,-3-3 0-16,0-1 0 0,0 4 0 0,0-3 0 0,0-3 0 0,-4 5 0 15,1-5 0-15,-4 3 0 16,3 2 0-16,-3-2 0 0,0 0 0 0,0-1 0 0,-4 1 0 0,4-3 14 16,-4 8-3-16,-3-8-1 0,3 3-10 15,-3-3 0-15,0 5 0 0,3-5 8 0,-3 3-8 0,-7 2 0 0,7-5 0 0,0 0 8 16,0-3 8-16,-1 2 2 0,1-2 0 0,-3 0 0 31,2-3-42-31,1 0-8 0,4 0-1 0</inkml:trace>
  <inkml:trace contextRef="#ctx0" brushRef="#br0" timeOffset="-91925.568">3796 15689 209 0,'0'0'8'0,"0"0"-8"15,0 0 24-15,0 0 4 0,0 0 0 0,0 0 0 16,0 0 3-16,0 0 1 0,0 0 0 0,0 0 0 15,0 0-16-15,0 0-4 0,0 0 0 0,0 0 0 16,0 6-3-16,7-6-1 0,0 6 0 0,0 0 0 16,0-6-8-16,0 3 0 0,0-3 0 0,0 3 0 15,4-3 0-15,-1 0 0 0,1-3 0 0,3 3 0 16,-3 0 0-16,-1-3 0 0,-3-3 0 0,4 6 0 16,0-6 0-16,-1 6-11 0,1-6 3 0,-1 6 0 15,-3-5 8-15,4 2 0 0,-1-3 0 0,-2 3 0 16,2-3 14-16,-3 3 5 0,0-6 1 0,0 6 0 15,-3-3 3-15,-1 3 1 0,-3 0 0 0,0-2 0 16,0-1-4-16,4 0 0 0,-1 3 0 0,-3-3 0 16,0-3-5-16,-3 3-2 0,-1 0 0 0,4 1 0 15,-3-1 2-15,3 6 0 0,-4-3 0 0,1-3 0 16,-1 6 1-16,-3-6 0 0,0-3 0 0,-3 6 0 16,6 3-4-16,-3-3-1 0,0 0 0 0,7 3 0 15,-11 0-11-15,4-3 0 0,0 3 0 0,0-3 8 16,-3 3-8-16,-1 0 0 0,4 3 0 0,-4-3 0 0,8 3 0 15,-8 0 0-15,4 0 0 0,-7 0 0 0,7 0-11 0,0 3 3 16,3 0 0-16,-3 0 0 0,4-6 8 0,-4 9-10 0,3-4 10 16,-3 1-10-16,4 3 10 0,-1 0-8 0,-3-3 8 0,4 6-8 15,-1-7 8-15,4 1-8 0,0 3 8 0,0 3-8 16,0-3 8-16,0 0 0 0,0 2 0 0,0 1 0 16,0 0 0-16,4 0 0 0,-4-1 0 15,3 4-8-15,-3-3 8 0,4 0 0 16,-1-1 0-16,1 1 0 0,-1 3 0 0,1-6 0 0,-1 2 0 15,1 1 0-15,-1 0-12 0,4 0 0 0,-3-6 0 16,3 2 0-16,0 7 36 0,0-6 6 0,4 0 2 0,-4 2 0 16,3 4-32-16,-3-6-20 0,0 3 4 0,4-3 0 15,3 5 16-15,-3-2 0 0,-1-6 0 0,1 3 0 16,-1-3 0-16,-3-1 0 0,8 4 0 0,-8-6 0 16,0 0 0-16,0 0 0 0,0-3 8 0,-4 0-8 15,4 0 0-15,0 0 0 0,1 0 0 0,-1 0 0 16,0-3 0-16,0 3-10 0,0-3 2 0,0 0 0 15,0 3-32-15,0-3-5 0,4-5-2 0</inkml:trace>
  <inkml:trace contextRef="#ctx0" brushRef="#br0" timeOffset="-91144.44">4554 15592 664 0,'0'0'19'0,"0"0"4"15,-7 0-23-15,7 0 0 0,0 0 0 0,-3-2 0 16,-4-1 27-16,0 0 1 0,0-3 0 0,0 6 0 15,-4-6-9-15,7 6-2 0,4 0 0 0,-7-6 0 0,0-3-4 0,0 9-1 16,7 0 0-16,-10 0 0 0,-1 0 11 0,4 0 1 0,-4 3 1 16,1 3 0-16,3 0-6 0,7-6-2 0,-4 0 0 15,-3 6 0-15,0-3-17 0,0 0 0 0,0 3 0 0,0-1 0 16,0 1 0-16,3 0 0 0,-3 0 0 0,4 3 0 16,-1 3 0-16,-3-7 0 0,4 7-11 0,-1 3 11 15,1 0-8-15,3-1 8 16,-4 4 0-16,4 0 0 0,0-4 0 0,0 4 0 0,4-3 0 15,-1 2 0-15,-3 7 0 0,4-9 0 16,-1 8-10-16,1-5 10 0,-1-4 0 0,1 7 0 0,-1-6 0 16,4 2 0-16,-3-8 0 0,0 3 0 0,-1 3 0 0,4-4 0 15,-3 4 0-15,3-9 0 0,0 0 0 0,0 0 0 16,0 0 0-16,3-4 0 0,1 7 0 0,0-3-8 16,-4-3 8-16,7 3 0 0,-4-3 0 0,1 0-8 0,-1 3 8 15,8-6-12-15,-7 6 12 0,-4-6-12 16,3 0 12-16,1 0-8 0,0-6 8 0,-4 6-8 15,0 0 8-15,0 0 0 0,0-6 0 0,-4 3 0 16,1 0 0-16,-4 3 0 0,7-3 0 0,-4 0 0 16,4 3-10-16,-3-3 0 0,-4 3 0 0,11-3-386 0</inkml:trace>
  <inkml:trace contextRef="#ctx0" brushRef="#br0" timeOffset="-90482.038">4946 15340 585 0,'0'0'24'15,"0"0"-24"1,0 0 29-16,0 0 1 0,0 0 0 0,0 0 0 15,0 8-20-15,-4 1-10 0,4 0 10 0,0 6-10 16,-3-9 8-16,3-6-8 0,0 6 0 0,0-6 0 0,0 8 18 0,0 1-2 0,3-3-1 16,-3 6 0-16,4-3-2 0,-4 2 0 0,3-5 0 0,1 6 0 15,0 3-1-15,-4-1 0 0,3 1 0 0,1 3 0 16,-1-4-12-16,-3 4 9 0,4 3-9 0,-4-4 8 16,0 7 0-16,0-4-8 15,0 4 12-15,-4-1-4 0,4-2 5 0,-3 0 1 16,3 5 0-16,0-11 0 0,0 2 2 0,0 7 1 0,0-12 0 15,0 5 0-15,0 4 4 0,0-3 1 0,0 2 0 16,0 1 0-16,0 5-14 0,-4-8-8 0,8 5 8 16,-4-2-8-16,0-3 0 0,3 2 0 15,-3-2 0-15,0-1 0 0,0-2 0 0,0-3 0 0,0 0 0 0,0-1-8 16,0-2-20-16,0-9-3 16,0 0-1-16</inkml:trace>
  <inkml:trace contextRef="#ctx0" brushRef="#br0" timeOffset="-89834.484">5225 15634 649 0,'0'0'18'0,"0"0"5"0,0 0-23 16,0 0 0-16,0 0 0 0,0 0 0 0,0 0 23 0,0 0 0 0,0 0 0 0,-7-6 0 15,7 6 17-15,0 0 4 0,0 0 1 0,-7 0 0 16,-4 6-1-16,4-6-1 0,0 5 0 0,0-2 0 16,0 3-22-16,0 0-4 0,3 3-1 0,-3 0 0 15,0 0-16-15,-4-1 0 0,8-2 8 0,-4 6-8 16,0-6 0-16,0 3 0 0,0-3 8 0,0 0-8 16,0-1 0-16,0 7 0 0,3-6 0 0,-3 0 0 15,3 0 0-15,4-6 0 0,0 0 0 0,-3 6 0 16,3-6 0-16,0 0 0 0,-7 6 0 0,7-6 0 15,-4 5 0-15,4-5 0 0,-3 6 0 0,-1 3 0 16,4 3 0-16,0-6 0 0,0 0 0 0,4-3-9 16,-4-3 9-16,0 6 8 0,0-6-8 0,3 5 11 15,-3-5 40-15,0 0 8 0,7 3 1 0,0 3 1 16,0-3-23-16,1 0-5 0,-5 0-1 0,-3-3 0 16,7 3-12-16,0 0-4 0,0 0 0 0,4-3 0 15,-4 3-16-15,0 3 0 0,7-6 0 0,-3 6 0 16,-4-6 16-16,-4 5 0 0,8-2 0 0,-4 9 0 15,0-6-16-15,3 3 0 0,-2 0 0 0,-1-1 0 16,0 7-21-16,0-3-8 0,0 3-2 16,0-1 0-16,0 1 19 0,0 3 12 0,3 2-13 0,-2-2 5 0,-1 0 8 15,-4 2 0-15,1-5-9 0,-1 5 9 0,4-2 0 16,0-3-9-16,0 2 9 0,-3-2 0 0,6 0-16 0,-6-1 4 16,3-2 1-16,0 0 0 15,0-6-23-15,0 3-5 0,0-1-1 0</inkml:trace>
  <inkml:trace contextRef="#ctx0" brushRef="#br0" timeOffset="-88757.472">5754 15766 770 0,'0'0'16'0,"-7"3"4"0,7-3-20 16,-4 3 0-16,4-3 0 0,-7 6 0 0,7-6 12 0,-3 6-3 0,-1-4 0 0,1 7 0 15,-4 0-9-15,7 0 0 0,-4 3 0 0,0-1 0 16,4 4 0-16,-3-3 0 0,-1 6 0 0,4-4 0 16,-3 1 0-16,3 0 0 0,0 2 0 0,0-5-11 15,3 3 11-15,1-3 0 0,-4 2 0 0,3 1 0 16,1-6 0-16,3 0 0 0,-3-1 0 0,-1-2 0 15,-3-6 0-15,0 0-8 0,0 0 0 0,0 0 0 16,7 0 26-16,-7 0 6 0,7-3 0 0,-3-6 1 16,-1 1 25-16,-3-1 5 0,4 0 1 0,-4-3 0 15,3-2-28-15,-3-1-4 0,4 3-2 0,-1-8 0 16,4-1-13-16,-3-3-9 0,3 1 12 0,-3-4-12 16,-1 10 0-16,1-10 0 0,3 7 0 0,-4 5 0 15,1-8 0-15,-1 8 0 0,1-3 0 0,-4 6 0 16,3-5 0-16,1 5 0 0,-1-3 0 0,1 9-12 15,-1 1 12-15,1-7-9 0,-4 9 9 0,0 3-8 16,0 0-12-16,3-6-1 0,-3 6-1 0,0 0 0 16,0 0 11-16,0 0 3 0,8 3 0 0,-8-3 0 0,3 6 8 15,1 6 0-15,-1-4 0 0,1 10 0 0,-4-3 0 16,0-1 0-16,3 10 8 0,-3-3-8 0,0 2 8 16,0 1-8-16,0 2 8 0,0-2-8 0,4 8 11 0,-1-6-3 0,-3 1 0 15,4 5 0-15,-4-8-8 0,0 2 12 16,0-2-12-16,0 5 12 0,3-5-12 15,-3 2 0-15,0 6 0 0,0-11 8 0,0 5-8 0,0 1 0 16,0-1 0-16,0-2 0 0,0 2 0 0,0-2 0 16,0 2 0-16,0-2 0 0,0-1 0 0,0-5 0 0,0 3 0 15,0-4 0-15,0-2 0 0,0 3 12 0,-3-7-12 0,3 1 12 16,-4 0-12-16,-3-3-11 0,4-1 3 0,-4 1 0 16,0-3-8-16,-4 0-2 0,4 0 0 0,-4 6 0 15,1-12 18-15,-1 6 0 0,1-6 0 0,-1 0 0 16,-7 0 0-16,4 0 0 0,0 0 8 0,0-6-8 15,0 0 0-15,0-3 0 0,3 0 0 0,1 0-10 16,3 0 10-16,-4 1 0 0,0-4 0 0,4 3-8 16,0 0 8-16,4 0 0 0,-1 1 0 0,4-1 0 15,0 3 0-15,0 0 0 0,4 0 0 0,-1 0 0 16,1 0 0-16,3 1-8 0,-4-1 8 0,8-3-8 16,-4 3 8-16,0 0 0 0,-3-3 0 0,6 6-8 15,1-3 8-15,-1 1 0 0,1-4 0 0,3 3 0 16,-3 3 0-16,-1-3-13 0,4 0 5 0,4 3 8 15,-7-3-9-15,-1 0 9 0,4 1 0 0,-3-1 0 16,3 0 0-16,-3 0 0 0,-1 0 0 0,1 0 9 16,-1 0-9-16,1 0 0 0,3 1-10 0,-7-4 10 15,0 3-26-15,4 0 1 0</inkml:trace>
  <inkml:trace contextRef="#ctx0" brushRef="#br0" timeOffset="-87374.922">6544 15869 592 0,'0'0'25'0,"0"0"-25"16,0 0 0-16,7 0 0 0,0 0 0 0,0 0 0 16,-7 0 0-16,7 0 0 0,-3 0 0 0,-4 0 0 15,0 0 0-15,7 0 0 0,-7 0 0 0,7 0 0 16,0 0 0-16,-7 0 0 0,7 0 0 0,-3 0 0 15,3 0 0-15,0 0 0 0,0 0 0 0,0 0 0 16,0-3 9-16,3 3 3 0,-3-3 1 0,-3-3 0 16,3 3 9-16,0-3 2 0,0 0 0 0,0 0 0 15,0 4-12-15,-3-4-3 0,3 3 0 0,-4-3 0 16,4 0 2-16,-3-3 0 0,-1-3 0 0,1 4 0 16,0-4 7-16,-1 3 2 0,1-3 0 0,-4-5 0 15,3 5-10-15,-3 0-2 0,-3-3 0 0,3 1 0 16,-4-1 4-16,-3 0 0 0,3 3 0 0,-3 1 0 15,4 2 3-15,-1-6 1 0,-3 6 0 0,0 1 0 16,4-1-2-16,-4 3 0 0,0-9 0 0,0 9 0 16,0 0-3-16,-1 1-1 0,5-1 0 0,-4 6 0 15,-4-3-10-15,4 0 12 0,-3 3-12 0,3 3 12 16,0-3-12-16,-4 3 0 0,4 0 0 0,-4 2 0 16,4-2 0-16,0 3 0 0,-3 0-9 0,3 9 9 0,-1-9 0 15,1 0 0-15,0 2-8 0,-3 1 8 0,3 3 0 16,0 3 0-16,3-4-8 0,-3 1 8 15,4 3 0-15,-1 3-10 0,1-1 10 0,-1 1-8 16,4-3 8-16,4 8 0 0,-4-8 0 0,3 2-8 0,1 7 0 16,3-6 0-16,-4 8 0 0,1-8 0 0,3 5 8 0,0-5 0 15,7-3 0-15,-7 5 0 0,-4-5 8 0,8 0 3 0,-4 2 1 16,4-5 0-16,-1 0-2 0,1-4 0 0,-1 4 0 16,-2 0 0-16,2-6 6 0,1 0 2 0,-4 3 0 0,7-1 0 15,-7-5-18-15,-4 3 0 0,8-6-11 0,-4 3 11 16,0-3 0-16,4 0 0 0,-4 0 0 0,0 0 0 15,0 0 0-15,3-3 12 0,-2 0-3 0,-1 0-1 16,0 0-8-16,0-2 0 0,0 2 0 0,-4 0 0 16,8 3 0-16,-4-6 0 0,0 6 0 0,0-9 0 15,0 6-102-15,0 0-22 16</inkml:trace>
  <inkml:trace contextRef="#ctx0" brushRef="#br0" timeOffset="-86785.795">7257 15448 611 0,'0'0'26'0,"-4"6"-26"16,1-3 41-16,-1 0 3 0,-3 3 1 0,7-6 0 15,-4 9-16-15,1 0-3 0,3-3-1 0,-4 2 0 16,1 4 15-16,-1-6 4 0,1 3 0 0,-4 0 0 16,3-1-2-16,1 4 0 0,-1 0 0 0,1 0 0 15,-1 2-19-15,1-2-4 0,-1 3-1 0,4 0 0 16,-3-1-10-16,-1 4-8 0,4 0 12 0,0-1-12 15,-3 4 0-15,3-4 0 0,0 7 0 0,3-12 0 16,-3 5 0-16,0 4 0 0,4-6 10 0,-4-1-10 16,3 4 0-16,1-3 0 0,-1-4 0 0,4 4 0 15,-3-3 0-15,3 0 0 0,0-4 0 0,0 7 0 0,0-3 23 0,0-3 5 16,0 0 2-16,4 2 0 16,-4-5-40-16,7 3-8 0,-7-3-2 0,3-6 0 0,1 3 0 15,0 0 0-15,3-3 0 0,0-3 0 16,0 3-37-16,0-3-8 0,0-3-2 0,0 0 0 15,-3-3-3-15,-1 1-1 0,5-1 0 0,-5 0 0 16,-3 0-12-16,4 3-2 0</inkml:trace>
  <inkml:trace contextRef="#ctx0" brushRef="#br0" timeOffset="-86430.515">7098 15707 1033 0,'0'0'22'0,"0"0"5"0,0 0 1 0,0 0 2 15,0-6-30-15,3 0 0 0,-3 0 0 0,4-2 0 16,3 2 25-16,-3-3-1 0,3 3 0 0,0-3 0 0,3 3-24 0,1 0 0 16,-4 1 0-16,0-1 0 15,4 0 0-15,-1 0 0 0,1-3 0 0,-1 3 0 16,1 3 12-16,3-3-4 0,0 1 0 0,0 2 0 16,4-3 0-16,-4 6 0 0,4-6 0 0,-1-6 0 15,4 9-8-15,1 0 8 0,-1 0-8 0,0 0 8 16,0 3-8-16,0-3 0 0,4 0 0 0,-7 1 8 0,3 2-8 15,-4-3-11-15,4 0 3 0</inkml:trace>
  <inkml:trace contextRef="#ctx0" brushRef="#br0" timeOffset="-71223.228">8604 15363 608 0,'0'0'17'0,"0"0"4"16,0 0-21-16,0 0 0 0,0 0 0 0,0 0 0 15,0 0 27-15,0 0 1 0,0 0 0 0,0 6 0 16,0-6-28-16,-3 12 0 0,-1-6 0 0,4 0 0 16,0-1 0-16,-3 1 0 0,3 3 0 0,0 3 0 15,0-3 9-15,-4 5 3 0,1-2 1 0,3 6 0 0,-4-4 15 16,1 4 2-16,3 0 1 0,-4 2 0 0,0 4-1 0,1-6 0 0,-1 5 0 16,-3-2 0-16,7-4-30 0,-3 7 0 15,3-4 0-15,-4 4 0 0,4-4 0 0,0 4 8 16,0-9-8-16,-3 2 12 0,3 7-1 0,0-7-1 15,-4 7 0-15,4-3 0 0,4-1-10 0,-4 1 8 0,0 5-8 0,0-5 8 16,0 2-8-16,3-2-11 0,-3 2 3 0,4-2 0 16,-4-3 8-16,0 2 0 0,0-5 0 15,0 2 0-15,0-5 0 0,3 0 14 0,1-3-3 0,-1 0-1 16,1-1-2-16,-1 4 0 0,1-6 0 0,3-3 0 16,-3 0 4-16,3 0 0 0,0 0 0 0,0 0 0 15,0-3-4-15,3 0 0 0,-3 0 0 0,4 0 0 16,-4 0-8-16,4-3 0 0,-1 3 0 0,-3-3 0 15,4 0 0-15,-4 0 0 0,7 0 0 0,-7-3 0 16,0-3 0-16,0-2-17 0,0 2 4 0,0 0 1 0,-3 0 3 16,3 0 1-16,0-5 0 0,-3 5 0 15,3-3-17-15,-4 0-3 0,1 1-1 16,-1 2 0-16,1 0-20 0,-1 0-4 0,4 0-1 0,-3-2 0 16,-1 5-32-16,-3-3-6 0</inkml:trace>
  <inkml:trace contextRef="#ctx0" brushRef="#br0" timeOffset="-70755.748">8188 15778 767 0,'0'0'32'0,"0"0"-32"15,0 0 20-15,7 0-2 0,0 0-1 0,0 0 0 16,4 3-1-16,-1-3 0 0,1 0 0 0,3 3 0 16,-3-3 0-16,3 2-1 0,3-2 0 0,-3 3 0 15,1 0-15-15,2 0 0 0,1-3 8 0,-4 6-8 16,4-6 0-16,-4 0 0 0,3 0 0 0,1 0 0 16,0-6 8-16,-1 6-8 0,1-3 11 0,0 3-11 15,3-6 25-15,-4 4-1 0,4-4-1 0,1 3 0 16,-1-3-14-16,0 3-9 0,0 0 12 0,0-3-12 15,1 0 8-15,2-3-8 0,1 6 0 0,-4-2 0 16,0 2 8-16,4-3-8 0,0 3 0 0,-1-3 0 16,-3 3 0-16,1 0-16 0,2 0 2 0,-2-3 0 15,-1 0-46-15,0 6-8 0</inkml:trace>
  <inkml:trace contextRef="#ctx0" brushRef="#br0" timeOffset="-70207.708">9377 15634 1036 0,'-14'-12'21'0,"0"6"7"0,3-3-28 0,4 0 0 0,0 3 0 0,0 1 0 16,0-4 39-16,0 9 2 0,3-6 1 0,1-6 0 15,-4 9-42-15,7 3 0 0,-4-6 0 0,-3 3 0 16,-4-3-11-16,1 6 3 0,-1 0 0 0,-3 0 0 31,0 6-39-31,-4 0-7 0,4 6-2 0</inkml:trace>
  <inkml:trace contextRef="#ctx0" brushRef="#br0" timeOffset="-69975.313">9017 15836 180 0,'-4'24'0'0,"1"2"8"0,-4 4-8 0,3 2 9 0,1-2-9 0,-1 2 0 0,4 0 0 0,-3-2 0 16,3-7 19-16,0 1 1 0,-4-4 1 0,4-2 0 15,4-3 46-15,-4 2 9 0,3-2 1 0,1-6 1 0,3 3-34 0,-4-7-6 16,4-2-2-16,1-3 0 16,-5 0 2-16,4 0 0 0,0-6 0 0,0 4 0 0,4-7 11 0,-4 0 3 15,0 0 0-15,3 0 0 16,-2-3-13-16,2-2-3 0,1 2 0 0,-1-3 0 0,1 1-17 0,-4 2-4 15,0 0-1-15,0 0 0 16,-3 1-6-16,-1 2-8 0,1-6 11 0,-1 3-11 0,1-5 12 0,-4 5-4 16,-4-9 0-16,1 4-8 15,-1-1 0-15,1-3 0 0,-1 4-10 0,-3-1 10 16,3 1-20-16,1 2 3 0,-1 0 1 0,1-2 0 16,-1 2-33-16,1 0-7 0,-1-5 0 15</inkml:trace>
  <inkml:trace contextRef="#ctx0" brushRef="#br0" timeOffset="-68249.035">9289 15639 450 0,'0'0'9'0,"0"0"3"0,0 0 0 0,-7 0 1 16,0 6-13-16,-1-3 0 0,1 0 0 0,0-3 0 0,0 3 48 0,7-3 8 0,-7 0 0 15,0 0 1-15,0-3-23 0,0 3-5 0,0-3-1 0,7 3 0 16,0 0-13-16,-7 0-3 0,7 0-1 0,-7-3 0 16,7 3-11-16,-7 0 0 0,7 0 0 0,-7 0 8 15,7 0-8-15,0 0 8 0,0 0-8 0,0 0 8 16,-7-3 6-16,7 3 1 0,0 0 0 0,-7 0 0 16,7 0-6-16,0 0-1 0,0 0 0 0,-7 0 0 15,7 0-8-15,0 0 0 0,-7 3 0 0,7-3 0 16,0 0 0-16,-4 6 0 0,4-6 0 0,-7 12 8 15,3-6-8-15,1 0 0 0,-1 3 0 0,1-4 8 16,3 7-8-16,-4-3 8 0,4 0-8 0,-3 3 8 16,3-4-8-16,-4 4 8 0,1 0-8 0,-1 0 8 15,4-3-8-15,-3 2 0 0,3 7 0 0,-4-6 0 16,4-1 0-16,-3 7 0 0,3-3 0 0,0 2 0 16,0-2 0-16,0 3 0 0,3-4 0 0,-3 4 0 0,4 0 0 15,-1-4 0-15,1 7 0 0,-1-6 0 0,1-4 0 0,-1 10 0 16,4-6 0-16,-3 5-11 0,3-2 11 0,0-3 0 15,0 2 0-15,0-2 0 0,-3 0 0 0,3 2 0 16,0-5 0-16,-4 0 0 0,4 6 0 0,0-10 0 16,1 1 0-16,2 0 0 0,-3-3 0 0,0 0 0 15,4 3 0-15,-4-4-8 0,0-2 8 0,3 0 0 16,-2-3 0-16,-1 0 0 0,3 0 0 0,-3-3 0 16,0 0 8-16,4 0-8 0,-4-5 12 0,0 5-3 15,0-3 0-15,4 0 0 0,-4-6 4 0,0 0 1 16,0-2 0-16,-4 2 0 0,1 0 11 0,-1-5 3 15,-3 2 0-15,4 0 0 0,-4 0-4 0,3-2 0 16,-3 2 0-16,0-5 0 0,0 5-15 0,0 0-9 16,0-2 10-16,0 2-10 0,-3-3 0 0,-1-2 0 0,1-1 0 15,-1 0 0-15,1 7 8 0,-4-1-8 16,3-3 0-16,-3 7 0 0,0-4 0 16,-4-3 0-16,4 7 0 0,-3-1 0 0,-1-3 0 0,1-3 0 15,-1 4 0-15,1 5 0 0,-1-12 9 0,0 13-9 16,1-4 8-16,-1 3-8 0,4-3 10 0,-3 6-10 0,3-5 12 0,-1 5-12 15,5-3 0-15,-4 3 0 0,3-3 0 0,1 3 0 16,3 6 0-16,-4-6 0 16,4 6 0-16,0 0 0 0,0 0-28 15,0 0-10-15,0 0-2 0,0 0 0 0,0 0-48 16,0 0-11-16</inkml:trace>
  <inkml:trace contextRef="#ctx0" brushRef="#br0" timeOffset="-67448.772">9984 15713 950 0,'0'0'20'0,"0"0"4"0,0 0-24 0,0 0 0 0,0 0 0 0,0 6 0 16,0 0 0-16,0 3 8 0,0-1-8 0,0 1 0 15,0 3 0-15,0-6 0 0,0 3 0 0,0-1 0 16,-4 1 0-16,4 9 8 0,0-6-8 0,-3-3 0 16,3 5 8-16,-4 1-8 0,4-3 8 0,0 2-8 15,-3 4 0-15,3-6 8 0,-4 2-8 0,4 1 0 16,-4 0 0-16,4-3 0 0,0 5 0 0,0-5-8 16,-3 3-7-16,3 2-1 0,0-2 0 0,0 0 0 31,0 2-8-31,0-2-1 0,0-3-1 0</inkml:trace>
  <inkml:trace contextRef="#ctx0" brushRef="#br0" timeOffset="-67042.498">10051 15360 193 0,'0'-6'8'15,"3"-2"-8"-15,-3 2 79 0,0 3 13 0,4-3 4 0,-4 0 0 16,3 0 0-16,-3 0 0 0,0 3 0 0,0 3 0 16,-3-6-23-16,3 6-4 0,0 0-1 0,-4-6 0 15,4 6-9-15,-7-2-3 0,7 2 0 0,-7 0 0 16,7 0-19-16,-7 0-4 0,0 0-1 0,0 2 0 16,0 1-6-16,0-3-2 0,0 3 0 0,7-3 0 15,0 0-24-15,-7 3 0 0,7-3 0 0,0 0 0 16,-7 3-10-16,7-3-4 0,0 0-1 0,-7 9 0 15,7-3-102-15,0 0-21 0,0 3-4 0</inkml:trace>
  <inkml:trace contextRef="#ctx0" brushRef="#br0" timeOffset="-56011.897">11211 15795 543 0,'0'0'23'0,"0"0"-23"16,0 0 60-16,0 0 7 0,0 0 1 0,0 0 1 16,-7-3-21-16,0 0-5 0,4 0-1 0,-4 1 0 15,0-4-27-15,3 3-6 0,-3-3-1 0,0 3 0 16,0 0-8-16,-4-3 0 0,1 6 0 0,-1 0 8 15,0 0 0-15,-3 0-8 0,0 0 12 0,4 0-4 16,-4 0-8-16,3 6 0 0,-3-6 0 0,3 3 0 16,1 0 8-16,-1 0 0 0,4 0 0 0,-3 3 0 15,-1-3-8-15,0 2 0 0,4-2 0 0,0 6-11 16,0-6-5-16,0 0 0 0,-3 3-1 0,6-6 0 31,-3 6-10-31,3 0-1 0,1-3-1 0,-1 3 0 0,4-1 18 0,0 7 11 0,4-6-12 0,-4 3 12 16,7 0-8-16,-4 2 8 0,1-8 0 0,3 9 0 15,0-3 0-15,4-3 0 0,-4 3 0 0,3-3 0 0,1 5 0 16,0-5 0-16,3 0 0 0,-4 3 0 0,4-3 11 0,-3 3-11 16,3 2 12-16,-3-5-12 0,-1 3 20 0,1 0-2 15,-1 0-1-15,1-1 0 0,-1 4 15 0,1-3 2 16,-4-3 1-16,0 3 0 16,4-3-17-16,-4 5-3 0,3-5-1 0,-3 3 0 15,4-3-14-15,-4 3 9 0,0-3-9 0,-3 8 8 0,3-8-8 0,0 0 12 16,-4-3-12-16,-3-3 12 0,4 6-12 0,-4-6 0 15,0 0 0-15,0 6 0 0,0-6 0 0,-7 9 8 0,0 2 0 16,0-2 0-16,-4-3 0 0,4 3 0 16,-4 0 0-16,1 3 0 0,-1-4-8 0,-3-2 12 0,0 6-12 15,0-6 12-15,0 0-4 16,-4 3 0-16,4-4 0 0,-4 1 0 0,4 0 6 0,0 0 1 16,0-3 0-16,0 3 0 0,0-3 1 0,0 3 0 0,0 0 0 15,-4-3 0-15,4-3-16 0,-4 0-15 0,1 0 3 0,-1 0 1 16,-7-3-5-16,8 3-2 0,-1-6 0 0,0 0 0 15,1 0 3-15,3 0 1 0,0 3 0 0,3 0 0 16,-3-6-8-16,7 3-2 0,0-2 0 0,3 2 0 31,4 3-8-31,-3-3-3 0,3-6 0 0</inkml:trace>
  <inkml:trace contextRef="#ctx0" brushRef="#br0" timeOffset="-54885.837">11702 16013 507 0,'0'0'11'0,"0"0"2"0,0 0 1 0,0 0 1 16,0 0-15-16,0 0 0 0,0 0 0 0,0-3 0 0,3-3 8 0,-3 0-8 15,0 0 11-15,0 6-11 16,-3-9 12-16,3 7-12 0,0 2 12 0,0 0-12 0,-4-6 16 0,4 6-3 0,-7-3-1 0,4 0 0 16,3 3 22-16,-8-3 4 15,5 0 1-15,3 3 0 0,-11 0-19 0,11 0-4 0,0 0-1 0,-7 3 0 32,0 0-7-32,0 0-8 0,0 0 11 0,0 3-11 0,0-4 21 0,0 4-2 15,0 0-1-15,0-3 0 0,0 3-10 0,0 0-8 0,0-3 9 0,3 3-9 16,4-6 11-16,-7 3-11 0,4 3 12 0,-4-4-12 15,3 7 0-15,0-6 0 0,4-3 0 0,-7 6 0 16,0 0 0-16,7-6 0 0,-3 12 0 0,-1-6 0 16,1-3-26-16,-1 8 1 0,1-5 0 0,-1 3 0 15,1 0 8-15,3 0 1 0,0 5 1 0,0-5 0 16,0 3 15-16,3-3 0 0,1 0 0 0,-1 8 0 16,4-11 0-16,-3 0 0 0,-1 0 0 0,4 0 0 15,0 0 0-15,-3 2 0 16,3-2 0-16,0-3 0 0,0 3 0 0,0-3 0 0,0 3 0 0,0-6 0 15,0 0 0-15,0 0 0 0,4 0 0 0,-4 0 0 16,0 0 0-16,4-9 0 0,-4 6 8 0,3-3-8 16,-3 0 14-16,4-5-1 0,-4 2 0 0,0 0 0 15,0 0 5-15,0 0 1 0,0-2 0 0,0 2 0 16,0 0 5-16,-3-3 0 0,-1 6 1 0,1-8 0 0,0 2-4 0,-1 3-1 16,1-3 0-16,-1 1 0 15,1 2-3-15,-1-3-1 0,1 0 0 0,-4-2 0 0,3 5-8 0,-3 0-8 16,0-3 12-16,0 3-12 15,0 1 8-15,0 2-8 0,0 0 0 0,0 6 0 0,0 0 13 0,0 0-4 16,0 0-1-16,-7 0 0 16,0 3 0-16,7-3 0 0,-7 3 0 0,0 3 0 0,0 2-8 0,0 1 0 0,3 3 0 15,1-6 0-15,-1 3 0 16,1 5 0-16,3-2 0 0,-4 3 0 0,4-3 9 0,0 5 0 0,0 1 0 16,0 2 0-16,4-2-9 0,-4 3 0 15,0 2 0-15,3-5 8 0,-3-1-8 0,4 4 0 0,-1-6 0 16,1 2 0-16,-1-2 0 0,1 0 0 15,-1-1 0-15,1-2 0 0,0 0-8 0,-1 3-4 0,4-7-1 16,-3-2 0 0,-1 3-33-16,4-3-6 0,-3 0-2 0,-1 0 0 15,4 0-36-15,-3-3-7 0</inkml:trace>
  <inkml:trace contextRef="#ctx0" brushRef="#br0" timeOffset="-53759.555">12026 15942 709 0,'0'0'15'0,"0"0"3"0,0 0 1 0,0 0 2 0,0 0-21 16,0 0 0-16,0 0 0 0,0 0 0 0,0 0 50 0,0 0 6 0,0 0 0 0,0 6 1 15,4 0-3-15,-4-6-1 0,3 6 0 0,1-3 0 16,-1 3-26-16,-3 0-6 0,4 0-1 0,-1 2 0 15,-3 1 20-15,4-3 3 0,-4 3 1 0,3-3 0 16,-3 3-16-16,0 2-2 16,0-2-1-16,0 0 0 0,-3 0-5 0,-1 0 0 0,1 5-1 15,3-5 0-15,-4 3-19 0,1 0 0 0,-1-1 0 0,1 1 0 16,3 0 0-16,-4 0 0 0,1 8 0 0,3-11 0 16,0 6 0-16,0 2 0 0,-4-5 0 0,4 3 0 15,0 0 0-15,0-1 0 0,0-2 0 0,0 3 0 16,4-1 13-16,-1 1 6 0,-3-3 1 0,4 0 0 15,-1 2-20-15,1-5 0 0,-1 0 0 0,4 0 0 16,-3 0 0-16,-1-1-12 0,1-2 0 0,-1 0 0 0,1 0 20 16,3-6 4-16,-3 6 0 0,-1-3 1 0,-3-3-13 0,0 0 0 15,4 9 0-15,-4-9 0 0,0 0 0 0,0 0 0 16,7 3 0-16,-7-3 0 0,0 0 0 0,3 0 0 16,4-3 0-16,0 3 0 0,0-9 0 0,-3 6 9 15,-4 3-1-15,3-6 0 0,4 0-8 0,-3-3 0 16,0 1-10-16,-1-4 10 0,1 3 0 0,-1-3 0 15,1 0 0-15,-1-8 0 0,1 5 11 0,-1 0-11 16,1-2 10-16,-1-1-10 0,1 1 8 0,3-4-8 16,-4 0 0-16,4 1 0 0,1 5 0 0,-1-3 0 15,0 1 0-15,0 2 0 0,0 3 0 0,3-2 0 16,-3 2 0-16,-3 3 0 0,3-6 0 0,0 4 0 16,0 5 0-16,0-3 0 0,-3 3 0 0,-1 0 0 15,4 0 0-15,-3-3 0 0,-1 4 0 0,1-1 0 0,-1 3 0 16,1-3 0-16,-1 6 0 0,1-6 0 0,-4 0 0 0,0 6 0 15,3-3-16-15,-3 3 3 0,4-3 1 0,-4 3 0 32,4-3-27-32,-1-5-5 0,1 5 0 0,3-3-1 15,-4 3-31-15,4-3-5 0,0 0-2 0</inkml:trace>
  <inkml:trace contextRef="#ctx0" brushRef="#br0" timeOffset="-52901.82">12407 16230 481 0,'0'0'9'0,"0"0"5"0,0 0-14 0,0 9 0 0,0-9 0 0,0 6 0 15,0-6 0-15,4 6 11 0,-4-6-11 0,3 0 10 16,4 0-10-16,0 0 0 0,0 0-10 0,0 0 10 16,4 0 0-16,-4-6-9 0,0 3 9 0,4 0 0 15,-1 0 0-15,1 0 0 0,0 0 12 0,-1-2-4 16,4-4 24-16,-3 3 6 0,3-3 1 0,-4 3 0 16,5 0 1-16,-5-3 1 0,4-2 0 0,-3 5 0 0,-1 0-21 0,5-3-4 15,-5 3 0-15,-3-3-1 0,4 3 0 16,-4-5 0-16,0 5 0 0,0 3 0 0,-4-3 5 0,-3 6 2 15,4-3 0-15,-4 3 0 0,4-6 20 0,-4 6 4 16,0 0 1-16,0 0 0 0,-4-3 5 0,4 3 0 16,-7-6 1-16,0 1 0 0,0 5-25 0,-4-3-4 15,4 3-2-15,-3 0 0 0,3 0-13 16,-1 0-9-16,-2 0 12 0,-1 3-12 0,1 2 12 0,-4 1-4 16,3 0 0-16,0 0-8 0,-3 3 0 0,4 0 0 15,-4 5-15-15,3-8 5 0,-3 6 1 0,0-3 0 16,3 3 0-16,-3 5 0 0,7-5-1 0,-3 3 0 15,2 2 0-15,1-5 0 0,0 3 10 0,4 2 0 16,-1-2-9-16,1 0 9 0,6 2 0 0,-3-2 0 16,4-3 0-16,-1 6 0 0,4-7 0 0,4 4 0 0,-4-3 0 0,4 2 0 15,3 1 0-15,0-9 0 0,0 3 0 0,0 0 0 16,0 0 0-16,0-4 0 0,4 1 0 0,-4 0 0 16,7-3 0-16,-3 0-11 0,3 3 3 0,-3-6 0 15,3 0 8-15,-4 0 11 0,1 0-3 0,0 0 0 16,-1 0-27-1,-2-6-5-15,2 6-2 0,-3-3 0 0,0 0 7 0,0 0 2 0,1-3 0 0,-5 0 0 16,4-2-23 0,-3-4-5-16,-1 3-1 0</inkml:trace>
  <inkml:trace contextRef="#ctx0" brushRef="#br0" timeOffset="-51896.041">13109 16010 892 0,'0'0'20'0,"0"0"4"0,0 0 0 0,0 0 1 0,0 0-25 0,0 0 0 0,0 0 0 0,0 0 0 15,0 0 27-15,0 0 0 0,0 0 0 0,0 0 0 16,0 0-27-16,0 0 0 0,0 0 0 0,0 0 0 16,0 0 28-16,0 0 0 0,0 0 0 0,0 0 0 0,0 0-20 0,0 0-8 15,0 0 8-15,4 3-8 0,-1 0 8 0,4 0-8 16,0-3 8-16,0 3-8 0,4 0 15 0,-4 0-3 15,4-1 0-15,-1-2 0 0,1 6-1 0,-1-3-1 16,5 0 0-16,-5 0 0 0,4-3-10 0,-3 3 12 16,3 0-12-16,0-3 12 0,-3 3-12 15,3-3 10-15,0 0-10 0,0 0 10 0,-3-3-10 0,3 3 0 16,0-3 9-16,0 3-9 0,-4-3 0 0,5 3 0 16,-5-3 0-16,1 0 0 15,-1 0 0-15,-3-3 0 0,4 4 0 0,0 2 0 0,-4-3 8 0,0 0-8 16,0 3 8-16,0-3-8 0,-7 3 0 0,3 0-15 15,4 3 3-15,-7-3 0 0,0 0 12 0,0 0 16 16,0 0-3-16,0 0-1 0,0 0-12 0,0 0-16 16,0 0 3-16,0 0 1 0,0 0 25 0,0 0 6 0,0 0 1 15,0 0 0-15,0 0-7 0,0 0-1 0,-3 6 0 0,-1 2 0 16,4-8-12-16,-3 6 0 0,-4 0 0 0,3 0 0 16,-6 0 0-16,3 0 9 0,-1 0-9 0,1-3 8 15,0 5-8-15,-3-2 0 0,3 0 0 0,0 0 0 16,0 0 0-16,0 3 0 0,-1-3 0 0,1 5-11 15,0-2 11-15,0 0-13 0,0 0 5 0,0 0 8 16,-3 2-18-16,3-2 4 0,-4 0 1 0,4 3 0 16,3-3 13-16,1 2 0 0,-4-2 0 15,3 3-9-15,4-6 23 0,0 3 5 0,0-9 1 0,0 8 0 16,0-8 4-16,4 9 0 0,-1-3 1 0,1 0 0 16,-1 0-13-16,1 0-2 0,-1 0-1 0,-3-6 0 15,8 6-9-15,-5-3 12 0,4-1-12 0,4 1 12 16,-4-3-12-16,0 0 0 0,0 0 0 0,-4 0 0 15,4 0 0-15,0 0 0 0,1 0 0 0,-1 0 0 16,3 0 0-16,-3-3 0 0,4 1-9 0,-1-1 9 0,1 3 0 0,3-6 0 16,0 6 0-16,-3 0 0 0,3-6 0 15,-3 3 0-15,3 0 0 0,0 0 0 0,3 0 0 0,-3 3 0 16,1-3 0-16,-1 3-10 0,0 0 10 0,0 0 0 16,0-3 0-16,0 3 0 0,0-3 0 0,0 3 0 15,-3-3 0-15,3 3 0 0,-3-3 0 0,-1 0 0 16,1 3 0-16,-4 0 0 0,0 0 0 0,0-3 0 0,0 3 0 15,0 0 0-15,-3 3 0 0,-4-3 0 0,7 0 0 16,-7 0-8-16,0 0-10 0,0 0-2 0,0 0 0 16,0 0-396-16,0 0-79 0</inkml:trace>
  <inkml:trace contextRef="#ctx0" brushRef="#br0" timeOffset="-49631.091">14880 15866 676 0,'0'0'14'0,"0"0"3"0,0 0-17 0,-7 0 0 0,7 0 0 15,-7 3 0-15,7-3 41 0,-7 0 5 16,0 0 1-16,7 0 0 0,-11 6-24 0,4-6-5 16,0 0-1-16,0 6 0 0,0-6-7 15,0 5-2-15,0-2 0 0,0 6 0 0,0-6-8 0,0 3 0 16,0 3 0-16,0 0-11 0,0-3 11 0,3 5 8 0,-3-5-8 0,7-6 11 15,-3 3 37-15,-4 3 7 0,3 0 1 0,-3 0 1 16,3 0-31-16,1 2-6 0,-4 1-2 0,3-3 0 16,-3 6-18-16,0-6 0 0,0 3 0 0,0 2 0 15,0-2 0-15,0 0 0 0,3 3 0 0,-3-6 0 16,0 8 0-16,4-5 0 0,-4 3 0 0,0-3 0 16,3 2 0-16,1-2 0 0,-1 0 0 0,1 0 0 15,-1 0 0-15,1 0 0 0,3 8 0 0,0-11 0 16,3 0 0-16,-3 3 0 0,0 0 8 0,4-1-8 15,-1-2 0-15,1 3 0 0,-1 0 0 0,4-3 0 16,-3-3 0-16,3 3 0 0,0 0 0 0,0-1 0 0,0-2 0 0,4 3 0 16,-1 0 8-16,1-3-8 15,-1 3 0-15,1-3 0 0,-1 0 8 0,5 3-8 0,-5-6 11 0,1 0-2 16,3 6 0-16,0-3 0 16,-3-3 3-16,-1 0 1 0,1 0 0 0,-1-3 0 15,1 3 3-15,-1 0 0 0,1-6 0 0,-4 6 0 16,4-6-16-16,-8 3 0 0,4 0 0 0,4 3 0 0,-4-3 9 0,0 0-1 15,4-3 0-15,-4 0 0 16,-4 0-18-16,4 3-4 0,-3-5-1 0,3 2 0 0,-4-3-4 0,4 3-1 16,0 0 0-16,0 0 0 15,1 0-24-15,-1-2-6 0,-4 2-1 0</inkml:trace>
  <inkml:trace contextRef="#ctx0" brushRef="#br0" timeOffset="-47951.219">15540 15989 892 0,'0'0'20'0,"0"0"4"0,0 0 0 0,0 0 1 0,0 0-25 0,0 0 0 0,0 0 0 0,0 0 0 16,0 0 62-16,0 0 7 0,0 0 2 0,0 0 0 15,-7-6-16-15,0 6-3 0,0-2-1 0,0-1 0 16,0 0-35-16,0 0-8 0,7 3 0 0,-8 0-8 16,-2-3 16-16,3 3-4 0,0 0-1 0,0 0 0 15,-4 0 3-15,1 0 1 0,2 3 0 0,-2 0 0 16,-1 0-7-16,1 0-8 0,-4-1 11 0,0 4-11 0,3 0 10 0,-3 3-10 16,3-3 8-16,1 3-8 0,-1-3 0 0,1 5 0 15,-1-2-9-15,4 0 9 0,0 3-20 0,0 0 2 16,-4 2 1-16,8-2 0 0,-1 3-2 0,1 2 0 15,-1 1 0-15,4-3 0 16,0 5 2-16,4-5 0 0,-4 0 0 0,3-1 0 16,1 4 17-16,-1-12 0 0,4 3-8 0,0 2 8 15,0-5 0-15,0 0 0 0,4-3-8 0,0 0 8 0,-1 3 13 0,4-6 7 16,-3 0 0-16,-1-3 1 0,5 3-21 16,-5-3 0-16,4 3 0 0,-7-3 0 0,4 0 0 0,-4-3 0 15,3 0 0-15,1 1 0 0,-4-4 0 0,0-3 12 16,0 3-4-16,0-3 0 0,0-2 0 0,0 2 1 15,0-3 0-15,-3-5 0 0,-4 5 3 0,4-3 0 16,-1 1 0-16,-3 2 0 0,-3 0-4 0,3-2-8 16,-4 2 12-16,-3 3-4 0,3-3 2 0,-3 4 0 0,0 2 0 0,0-3 0 15,0 3-10-15,4-2-17 0,-4 5 4 0,3-3 1 16,-3 3 12-16,0 0 0 0,3 3 0 0,-3-12 10 31,4 10-38-31,-1-1-7 0,4 0-1 0,-3 0-1 0,-1 3-47 16,4 3-8-16</inkml:trace>
  <inkml:trace contextRef="#ctx0" brushRef="#br0" timeOffset="-46717.16">15893 15904 608 0,'0'0'13'0,"0"0"3"0,0 0 1 0,0 0 0 16,0 0-17-16,0 0 0 0,0 0 0 0,0 0 0 0,0 0 31 0,0 0 2 15,0 0 1-15,0 0 0 0,0 0 1 0,0 0 0 16,0 0 0-16,0 0 0 0,0 0-5 0,0 9-1 16,-4 0 0-16,4 0 0 0,-3 2-17 0,-1-2-3 0,4 3-1 15,-3 0 0-15,3 2 15 0,-4 1 2 16,4-3 1-16,-4 2 0 15,1 4-14-15,-4 0-4 0,3-1 0 0,1-2 0 0,-1 0 7 0,-3 5 1 16,4-5 0-16,3 0 0 0,-4 2-5 0,1 1-1 0,-1-3 0 0,1-1 0 16,-1 1 2-16,1-6 0 0,3 0 0 0,0-9 0 15,-4 6 5-15,4-6 2 0,-3 11 0 0,3-11 0 16,0 0 9-16,0 0 1 0,0 0 1 0,0 0 0 16,0 0-17-16,0 0-3 0,0 0-1 0,0-11 0 15,0-4-9-15,0 3 0 0,0-8 0 0,3-1 0 16,4 0 0-16,-3-2 0 0,3 2 0 0,0-5 0 15,0 5 0-15,0 1 0 0,3-4 0 0,1 4 0 16,0 2 0-16,-1 3-9 0,1-2 9 0,-4 5-13 16,3 3 13-16,1 0 0 0,0-2 0 0,-4 5 0 15,3 0 0-15,1 0 0 0,3 0 0 0,-4 3-9 16,1 0 9-16,3 3 0 0,-3 0 0 0,-1-3 0 16,1 6 0-16,0 0 0 0,-4 0 0 0,0 0-8 0,3 3 8 0,-3-3 0 15,-3 6 0-15,3-4 0 16,-4 10 0-16,-3-9 8 0,4 6-8 0,-4 0 11 15,3 2-11-15,-3 4 10 0,0-9-10 0,0 11 10 0,0-5-10 0,0 3 8 16,-3-1-8-16,-1 1 8 0,1-3-8 0,-1 5 0 16,4-5 0-16,-3 0 8 15,-1 2-8-15,1-5 0 0,-1 3 0 0,-3-1 8 0,4-2-8 0,-1 3 0 16,4-15 9-16,-3 6-9 0,-1 3 0 0,4-9 8 16,0 0-8-16,-7 5 0 0,7-5 0 0,0 0 8 15,0 0-8-15,0 0 0 0,0 0 0 0,0 0 0 16,0-5-12-16,4-7 4 0,-1 3 8 0,4-9-8 15,-3-2 8-15,3 2-8 0,0-5 8 0,0 8 0 16,0-3 0-16,0 1-8 0,0 2 8 0,4 0 0 0,-4 1 0 16,0 2 0-16,3 0 0 15,-3 0 0-15,4 0 0 0,-1 4-8 0,-3-1 8 16,4 0 0-16,0 3 0 0,-1 0-8 16,-3 3 8-16,4-3 0 0,-1 4 0 0,-2 2 0 15,2 0 0-15,1 0 0 0,-4 2 0 0,3 4-8 0,-3 0 8 0,4 3 0 0,-4-3 0 0,4 0 0 16,-4 3 24-16,0 2 6 0,0 1 2 0,-4-3 0 15,4 6-20-15,0-4-3 0,-3 4-1 0,-1-3 0 16,1 5-8-16,-4-2 0 0,0 3 0 0,0 2 0 16,-4-2 0-16,1 0 0 0,-1 5 0 0,1-5 0 15,-4 2-30-15,0 1-8 16,0 0-2-16,0-1 0 0,0-5 21 0,0 5 4 0,-1-11 1 0,5 3 0 16,-4 0-46-16,3 0-10 15,1-7-2-15</inkml:trace>
  <inkml:trace contextRef="#ctx0" brushRef="#br0" timeOffset="-45362.899">16658 15936 691 0,'0'0'14'16,"0"0"4"-16,0 0-18 0,0 0 0 0,0 0 0 0,0 0 0 15,0 0 29-15,0 0 3 0,0 0 0 0,0 0 0 0,0 0 0 16,0 0 0-16,0 0 0 0,0 0 0 0,0 0-1 0,0 0 0 15,0 0 0-15,-3 12 0 16,3-12-3-16,-7 3 0 0,7-3 0 0,-4 6 0 0,4-6-3 16,0 6-1-16,-3 0 0 0,3 3 0 0,-4-4-4 0,0 4 0 0,1 3-1 0,3-6 0 15,-4 0-7-15,1 3-2 16,3 2 0-16,0 1 0 0,0-3-10 16,-4 6 0-16,4-4 0 0,-3 4 8 0,-1-3-8 0,1 11 0 0,-1-11 0 15,1 6 8-15,3 2-8 0,-4-2 0 16,4 0 0-16,0 2 0 0,-3-2 8 0,3-3 0 0,0-1 0 15,-4-2 0-15,4 3 8 0,-3-6 2 0,3-1 0 0,-4 1 0 16,1 0-1-16,3-3 0 0,0-6 0 0,0 0 0 16,-4 6 4-16,4-6 1 0,0 0 0 0,0 0 0 15,0 0-5-15,0 0-1 0,0 0 0 0,0 0 0 16,0 0-16-16,0 0 0 0,0 0 8 0,0 0-8 16,0 0 0-16,4-9 0 0,-1 0 0 0,1-3 0 15,-1 1 0-15,1-7 0 0,3 0 0 16,0-2 0-16,0-1 0 0,0 4-9 0,3-7 9 0,-2 3 0 15,-1-2 0-15,0 2 0 0,3 1 0 0,-3 2 0 16,0-2-12-16,4 8 0 0,-4-6 0 0,0 0 0 16,4 7 12-16,-4 2 0 0,0-3 0 0,0 3 0 15,0-2 0-15,0 5 0 0,0 0 8 0,0 0-8 16,4 3 0-16,-4 0 8 0,0 3-8 0,0-3 0 16,3 3 0-16,-3 0 0 0,0 0 0 0,1 0 0 15,-5 0 0-15,4 3 0 0,-3 0 0 0,3 0 0 16,-7-3 9-16,3 6-9 0,1 0 12 0,-1 0-12 15,1-1 0-15,-4 7 0 0,7-3 0 0,-7-3 0 16,3 6 16-16,-3-4-3 0,4 10-1 0,-4-6 0 16,3 3-4-16,-3 2-8 0,0-5 11 0,0 3-11 0,0 2 10 15,0 1-10-15,-3 0 8 0,3-1-8 0,-4 1 8 16,1 2-8-16,-1-5 8 0,1 3-8 0,-1 2 0 0,1-5 0 16,-1 3 0-16,-3-1 0 0,4-2 0 0,-1 0 0 15,1-1 0-15,3-5 0 0,-4 0 0 0,1-3 0 0,3-6 8 16,-4 6-8-16,4-6 0 0,0 0 0 15,0 0 0-15,0 0 0 0,0 0 0 0,0 0 0 0,0 0 0 16,0 0 0-16,0-6-9 0,0-6 9 16,4 0 0-16,-1-5 0 0,1 2 0 0,3-3-8 0,0-2 8 0,0-1 0 15,0 1 0-15,3-4-10 0,1 1 10 16,0 2-8-16,-1-2 8 0,1 2 0 0,3 3-9 16,-4 1 9-16,4 2-11 0,1 0 3 0,-5 1 0 0,4 2 0 15,0 3 8-15,-3 0 0 0,0-3 0 0,-1 4-8 16,1-1 8-16,-1 6 0 0,1-9 0 0,0 6 0 15,-4-3 0-15,3 1 0 0,1 2 0 0,-1 0 0 16,-3 3 0-16,4-3 0 0,-4 6 0 0,0 0 0 16,-3 0 0-16,3 0 0 0,-4 3 0 0,-3-3-8 15,7 6 8-15,-3 3 0 0,-1 0 0 0,1 5 0 16,-4 1 16-16,3-3-2 0,1 5 0 0,-1 1 0 16,-3 3 2-16,0 5 0 0,0 3 0 0,0-8 0 15,0 5 4-15,4-2 0 0,-4-1 1 0,0 1 0 16,0-3-21-16,0-1 8 0,0 1-8 0,0-7 0 15,0 1-11-15,-4 0-6 0,4 2-2 0,0-11 0 16,0 3-9-16,0-3-1 0,0-6-1 0,0 0 0 16,0 0-26-16,0 0-6 0,0 0-1 0,0 0 0 15,0 0-13-15,0 0-2 0,7 0-1 0,0-6 0 16,1 3-28-16,-1-3-5 0,3 0-2 0</inkml:trace>
  <inkml:trace contextRef="#ctx0" brushRef="#br0" timeOffset="-44587.378">17526 16116 235 0,'0'0'0'0,"7"0"10"0,0 0-10 16,-3 0 0-16,3 0 0 0,0 0 0 0,0 0 0 0,0 0 0 0,0 0 0 0,0 3 0 15,4-3 12-15,-4 0 1 0,3 0 0 0,-3 0 0 16,0 0 37-16,4 0 7 0,-4 0 2 0,0-3 0 16,4 0-15-16,-4-3-4 0,0 0 0 0,0 3 0 15,0-6-18-15,0 3-4 0,0-5-1 0,-4 5 0 16,1-3-17-16,-1 3 10 0,1-3-10 0,-4-3 8 16,4 7-8-16,-4-1 0 0,0-3 0 0,-4 3 8 15,4-3 4-15,-4 3 1 0,1-2 0 0,-1 2 0 16,1 0 0-16,-1 0 0 0,-3 0 0 0,0 0 0 15,4-3-5-15,-4 0-8 0,0 7 11 0,0-1-11 16,0 0 0-16,-1 0 0 0,-2 0 0 0,3 3 0 16,-7 3-40-16,3 0-3 0,1 0 0 15,-1 2 0-15,0 10-21 0,1-9-5 0,-1 3-1 16,1 6 0-16,-1-1 70 0,-3-2 0 0,3 3 17 0,1 2-3 16,-1 1 22-16,1 0 5 0,3-1 1 0,-1 1 0 15,1 2-20-15,0 1-4 0,0-3-1 0,4 5 0 16,-1-8-17-16,-3 6 8 0,4-7-8 0,3 4 0 15,-4-1 0-15,4-2-14 0,-3 0 1 0,3 3 0 16,0-7 13-16,3 1-11 0,1 0 11 0,-1 0-10 16,4-1 20-16,4-8 4 0,-1 0 1 0,1 0 0 15,3 0 9-15,-3-3 1 0,6-3 1 0,-3 0 0 16,1-3-14-16,-1 0-2 0,3-2-1 0,-3-7 0 0,4 3-9 0,-4 0 0 16,4-2 0-16,-1-4 8 0,1 0-20 0,-4-2-4 15,0 5 0-15</inkml:trace>
  <inkml:trace contextRef="#ctx0" brushRef="#br0" timeOffset="-43894.343">18002 15954 955 0,'0'0'27'0,"0"0"6"0,0 0-33 0,0 0 0 0,0 0 0 0,4 6 0 15,-1-3 49-15,-3-3 3 0,7 6 1 0,-3 0 0 16,-1 0-1-16,-3 2-1 0,4-2 0 0,-4 3 0 15,0 0-9-15,0-3-2 0,0 3 0 0,0 5 0 0,-4-5-16 0,1 6-3 16,-1-6-1-16,1 5 0 16,-1-2-12-16,1-3-8 0,-4 3 10 0,3 2-10 0,1-2 8 0,-1 0-8 0,-3 0 0 15,4 5 0 1,-1-8 0-16,0 0 0 0,1 3 0 0,-1-1 0 0,4-2 0 0,-3 3 0 16,-1-6 0-16,1 0 0 0,3-6 0 15,0 0 0-15,0 0 0 0,0 0 0 0,0 0 0 0,0 0 0 0,0 0 0 0,0 0 0 16,0 0 0-16,0 0 0 0,0 0 0 15,0 0 0-15,3-3 0 0,4 0 0 0,-3-9 0 0,-1 0 0 16,5-5 0-16,-5-1 0 16,4 3 9-16,0-5-9 0,0 2 0 0,-3 0 8 0,3-2-8 0,0 2 0 15,3 1 0-15,-2-4 0 16,-1 0 0-16,3 4 0 0,-3-1 0 0,4-2 0 0,-4 2 0 0,3 3 0 16,-2 1 0-16,2 2 0 0,1 3 0 0,-1 3 0 15,-3-6 0-15,0 9 0 0,4-2 0 0,-4-1 0 16,0 6 0-16,-3 0 0 0,3 6 0 0,0-6 0 15,-4 5 16-15,1-2-1 0,3 9-1 0,-4-6 0 16,1 3-14-16,-1 3 0 0,4 2 8 0,-3-2-8 0,-1 6 0 16,5-1 11-16,-5-2-11 0,1 3 10 15,-1-1 6-15,1 1 0 0,-1 0 1 0,-3 2 0 0,0-2-5 16,0 5-2-16,-3-5 0 0,3 0 0 16,-4 5-10-16,4-5 10 0,0 2-10 15,-3-2 10-15,3-9-10 0,0 5 0 0,0-5 0 0,0 0 8 16,0 3-8-16,0-3 0 0,0 2 0 0,0-2 0 0,0-3-8 0,0-6 8 15,0 6-10-15,0-6 10 16,0 0-32-16,0 0 0 0,0 0 0 0,0 0 0 16,0 0-28-16,7 0-7 0,-4-3-1 0</inkml:trace>
  <inkml:trace contextRef="#ctx0" brushRef="#br0" timeOffset="-43413.937">18725 15695 1013 0,'0'0'20'0,"0"0"8"0,0 0-28 0,0 0 0 0,0 0 0 0,0 0 0 15,-7 6 62-15,7-6 7 0,-7 0 2 0,0 9 0 16,4-3-15-16,-4 0-2 0,3 3-1 0,-3-1 0 16,0 4-34-16,4 0-7 0,-5 0-2 0,-2 2 0 15,3 4 2-15,0 0 0 0,0 5 0 0,0-5 0 0,-4 5-12 0,4 4 0 16,0-1 0-16,0-2 0 15,0 2 0-15,-4 1 8 0,4-1-8 0,0 1 0 0,0-1 12 0,0-5-2 16,0 5-1-16,3-8 0 16,1 2-9-16,3-5 8 0,-4 0-8 0,4-1 8 0,0-5-8 0,0-3 8 15,0 3-8-15,0-3 8 16,0-6-8-16,4 6-11 0,-4-6 3 0,0 0 0 0,7 0-3 0,0 0 0 16,0 0 0-16,-3 0 0 0,3-3 0 15,0 0 0-15,0-3 0 0,-4 0 0 0,4 0 11 0,0-3 0 16,-3 4 0-16,3-4 0 15,-3 0-33-15,-1 0-11 0,1 0-3 0,-1-3 0 16,1 1-29-16,-1-1-5 0,1 3-2 0</inkml:trace>
  <inkml:trace contextRef="#ctx0" brushRef="#br0" timeOffset="-43126.052">18394 16004 1422 0,'3'6'31'0,"1"0"6"0,3 0 2 0,0 0 1 16,0-4-32-16,4 7-8 0,3-6 0 0,-4 0 0 0,8 0 34 0,-4-3 5 15,0 3 1-15,0 0 0 16,0-3-27-16,4-3-5 0,-4 0 0 0,0 3-8 0,4-6 9 0,-4 3-9 15,0 3 0-15,0-3 9 16,0-3-21-16,0 6-5 0,1-2-1 0,-5-1 0 16,4 0-18-16,0 0-3 0,4-3-1 0,-7 6 0 15,3-3-97-15,0-3-20 0</inkml:trace>
  <inkml:trace contextRef="#ctx0" brushRef="#br0" timeOffset="-15956.414">20207 15528 937 0,'0'0'19'0,"0"0"6"0,0 0-25 0,0 0 0 0,0 0 0 0,0 0 0 16,4 6 19-16,-4-6-2 0,0 0 0 0,0 0 0 15,0 0 18-15,0 0 3 0,0 0 1 0,0 0 0 16,0 0-19-16,0 0-3 0,0 0-1 0,0 0 0 15,0 0 4-15,0 0 0 0,0 0 0 0,0 0 0 16,0 0 9-16,-7-3 3 0,7 3 0 0,-11-3 0 16,4 0-14-16,0 3-2 0,7 0-1 0,-7-3 0 15,0 3-15-15,-4 0 9 0,4 0-9 0,0 0 8 0,0 0-8 0,-4 0 0 0,4 0-10 16,0 0 10-16,0 3-11 0,0 0 11 0,0 0-12 0,0 0 12 16,0 0 0-16,0 0 0 15,0 2 0-15,0 1 0 0,0 0 0 16,-4 3 0-16,4-3 0 0,-3 0 0 0,3 0 0 15,-4 2 0-15,4 1 0 0,-4 6 0 0,4-3 8 16,0-1-8-16,-3-2 0 0,3 6 0 0,0-3 0 0,-4 2 0 0,4-2 0 16,0 3 0-16,3 0 0 0,-3-4 0 0,4 10 9 0,-1-6-9 15,4 2 0-15,0 7 0 0,0-4 8 0,0 7-8 16,0-4 0-16,4 7 0 0,-4-1 0 0,0-5 8 16,3 8-8-16,-3-8 0 0,0 5 0 0,0 3 0 15,0-5 0-15,4 2 0 0,-4-2 9 0,0 2-9 16,0-3 19-16,0-2-1 0,0-1 0 0,3-2 0 15,-3 3 3-15,0-4 1 0,0 1 0 0,4 2 0 16,-4-2-22-16,0-4 9 0,3-2-9 0,1 0 0 0,-1 0 8 16,-3-4-8-16,4 1 0 0,-4-3 0 0,3 3 0 15,1-6 0-15,-4-6 0 0,0 0 0 16,0 5-20-16,0-5 1 0,0 0 1 0,4 6 0 16,-4-6-12-1,0 6-2-15,0-6-1 0,0 0 0 0,0 0-31 0,0 0-7 0</inkml:trace>
  <inkml:trace contextRef="#ctx0" brushRef="#br0" timeOffset="-15491.395">19847 15813 1044 0,'0'12'21'0,"0"-12"7"0,0 6-28 0,0-6 0 0,4 5 0 0,-1 1 0 15,-3-6 16-15,7 6-1 0,0 0-1 0,-3-3 0 16,3 0 2-16,0 0 0 0,0 0 0 0,0 0 0 16,0 3 4-16,0-6 2 0,4 6 0 0,-4-6 0 15,0 5-6-15,4-2 0 0,-4 6-1 0,3-6 0 16,-3 3-15-16,4-3 9 0,-1-3-9 0,5 3 8 0,-8-3-8 0,3 3 0 15,1-3 0-15,-1 3 8 16,4-3-8-16,-3 3 0 0,3 0 0 0,-3 0 8 0,-1-3-8 0,1 3-17 16,0-1 4-16,3-2 1 15,-4 9 12-15,1-3 0 0,-1-6 0 0,-3 3 0 16,4 0-28-16,-4-3-2 0,4 6-1 0</inkml:trace>
  <inkml:trace contextRef="#ctx0" brushRef="#br0" timeOffset="-14468.489">20683 16013 812 0,'0'0'16'0,"0"0"6"0,0 0-22 0,0 0 0 0,0 0 0 0,0 0 0 16,-3-3 0-16,-1-3 0 0,-3 0 0 0,4 0 0 15,-1-3 27-15,1 4 10 0,-4-1 3 0,3 3 0 16,-3-3-13-16,7 6-3 0,-7-3 0 0,0-3 0 16,3 3 4-16,-3 0 0 0,7 3 0 0,-7 0 0 15,0 0-10-15,0 0-2 0,7 0 0 0,-10 3 0 0,3-3-16 0,-4 3 0 16,4 0 0-16,0 3 0 16,-4 0 0-16,8 0 0 0,-4 0 0 0,0 2 0 0,-4-2 0 0,4 3 0 15,3 0 0-15,-3 0 0 16,4-1 0-16,-1 4 0 0,-3-3 0 0,4 0-9 0,-1 3-9 15,1-1-2-15,-1 1 0 0,4 0 0 16,-3 0-25-16,3 5-6 16,0-5-1-16,3 3 0 0,-3-1 26 0,4 4 5 0,-1-9 1 0,1 3 0 15,3 2 20-15,0-5 8 0,0 3 0 0,3-6 0 0,1-3 13 0,0 0 3 16,3-3 0-16,-4 0 0 16,1 0 6-16,3-3 2 0,-3 0 0 0,3-3 0 0,-4 0-10 0,4-3-2 15,1 3 0-15,-5-5 0 0,1-1-12 16,-1 0-8-16,1 0 8 0,-1-2-8 0,1-1 19 0,0 3-1 15,-1-8 0-15,-3 5 0 0,4-3 19 16,-1 1 4-16,-3-1 1 0,1 0 0 0,-1 1-29 0,-4 2-5 0,1 3-8 0,-4-2 11 16,3 5-1-16,-3 0 0 15,0 3 0-15,0 0 0 0,0 6 30 0,0 0 7 0,0 0 1 0,-7 0 0 16,7 0-29-16,-10 0-6 0,10 0-1 16,-8 0 0-16,8 0-3 0,0 0-1 0,-7 3 0 0,0 3 0 15,4 0-8-15,-1 3 0 0,1 0 0 16,3 2 0-16,-4 1 0 0,4-3 0 0,-3 3 0 15,3 2 0-15,0 1 0 0,0-3 0 16,0 8 0-16,3-5 0 0,-3 3-11 0,0 5 3 0,4-5 0 0,-4 2 0 16,3-2 8-16,1 3-13 0,3-1 5 0,0-2 8 15,-4-1-13-15,5 1 5 0,-1-3 8 0,0 0-13 32,3-4-12-32,-3 1-3 0,4 0 0 0,-1 0 0 0,1-7-35 0,0 4-7 0,3-3-2 0</inkml:trace>
  <inkml:trace contextRef="#ctx0" brushRef="#br0" timeOffset="-14101.165">21156 16030 1284 0,'0'18'27'0,"0"-18"5"0,0 0-32 0,0 6 0 0,0-6 0 15,0 12 0-15,0-12 40 0,0 6 0 0,0-6 1 0,0 3 0 16,4 5-25-16,-4 1-4 0,0-3-2 0,0 0 0 16,0 0-10-16,3 3 0 0,-3 5 0 0,0-8 8 0,0 6-8 15,0-3 0-15,0 0 0 0,0 2 0 16,-3-2-48-16,3 0-1 0,0-3-1 0</inkml:trace>
  <inkml:trace contextRef="#ctx0" brushRef="#br0" timeOffset="-13759.348">21297 15472 1637 0,'11'0'69'0,"-1"0"-55"15,1 0-14-15,-4 0 8 0,4 0-8 0,-4 3 0 16,0-3 12-16,0 3-3 0,0 0-1 0,-7-3 0 15,3 3 5-15,-3-3 1 0,7 3 0 0,-7-3 0 16,0 0 13-16,4 5 2 0,-4-5 1 0,0 6 0 16,0-6-51-1,-4 12-11-15,-3-6-1 0</inkml:trace>
  <inkml:trace contextRef="#ctx0" brushRef="#br0" timeOffset="-13026.547">21537 15889 720 0,'0'0'20'0,"0"0"5"0,0 0-25 0,0 0 0 0,7 0 0 0,-7 0 0 16,4 6 52-16,-4-6 6 0,3 3 1 0,-3-3 0 16,7 3 0-16,-7-3 0 0,4 6 0 0,-4-3 0 0,3 3 7 0,-3 3 2 15,4-3 0-15,-4-1 0 16,0 7-15-16,0-6-2 0,-4 3-1 0,4 0 0 0,-3 2-29 0,3 1-5 16,-4 3-2-16,1-3 0 0,3 2-14 0,-4-2 0 15,1 6 8-15,3-1-8 0,-4-2 0 0,1 0 0 16,-1 5 8-16,4-2-8 0,0 0 0 0,0 2 0 15,-3-11 0-15,3 3 0 0,0 3 0 0,0-4 0 0,0-2 0 16,0-3 0-16,0-6 0 0,0 0 0 0,0 6 0 16,0-6 0-16,0 0 0 0,0 0-15 0,0 0 3 0,0 0 1 15,0 0 2-15,3 0 0 16,1-6 0-16,-1-9 0 0,1-2 9 0,-1-1 16 0,1-3-4 16,-1-2-1-16,4 2-11 0,0-5 8 0,-3 2-8 0,3 4 8 15,0-1-8-15,-3 1 0 0,3 5 0 0,0-6 0 16,0 4 0-16,0-1 0 0,-4 6 0 0,4-5 0 15,0 2-10-15,4 0 10 16,-4 1-13-16,4-4 5 0,-1 6-137 16,1-5-27-16,3 8-6 0</inkml:trace>
  <inkml:trace contextRef="#ctx0" brushRef="#br0" timeOffset="-12215.079">21999 16116 655 0,'7'3'14'0,"0"-3"3"0,4 0 1 0,-1-3 1 0,1 3-19 0,3-3 0 0,-3 0 0 0,3-3 0 0,0 3 52 0,4-3 8 16,-4-3 0-16,3 1 1 0,-2 2-34 0,-1-6-7 15,-4 3-2-15,4 0 0 0,-3-5-3 0,-1 5-1 16,1 0 0-16,-4-3 0 0,0 3 8 16,-3-2 2-16,3 5 0 0,-4-3 0 0,1 0 16 0,-4 3 3 15,3 0 1-15,-6-5 0 0,-1 2-4 0,-3 3 0 16,4-3 0-16,-4 3 0 15,0 3-9-15,0-6-3 0,-4 6 0 0,4 3 0 16,-4-5 2-16,-3 5 0 0,0 0 0 0,0 0 0 0,-4 0-21 16,1 5-9-16,3-5 8 0,-4 3-8 0,0 3 0 0,4 0 0 0,-3-3 0 15,2 3 0-15,1 0-11 16,0 3-1-16,0-1 0 0,4 7 0 0,-1-9 1 0,0 6 0 0,1 0 0 16,3 5 0-16,0-2 11 0,0 0-8 0,3 2 8 0,1-2-8 15,-1 3 8-15,1 5 0 0,3-5 0 0,0 8-8 16,3-5 8-16,-3 5 0 0,7-5 0 0,-3 5 0 15,3-5 0-15,0 2 0 0,0-2 0 0,3 5 0 16,-3-2 0-16,4-1 0 0,3-5 0 0,-3-3 0 16,6 2 0-16,-3 1 0 0,1-12 0 0,-1 6 0 15,0-6 20-15,3-1-1 0,1 1 0 0,0-6 0 32,-1-3-44-32,1 0-9 0,0-5-2 0,-1-1 0 0,1-3-115 0,0 0-23 15</inkml:trace>
  <inkml:trace contextRef="#ctx0" brushRef="#br0" timeOffset="-10700.07">23163 15401 1196 0,'0'12'24'0,"-3"3"8"0,3-6-32 16,0 2 0-16,0 1 0 0,0 3 0 0,0-3 16 0,0-1-4 0,3 1 0 0,-3 6 0 15,4-4 0-15,-1 1 0 0,1 6 0 0,0-9 0 16,-1 5 14-16,1 4 2 0,-1-4 1 0,-3 4 0 15,4 2-5-15,-4-2-2 0,0 0 0 0,3 5 0 16,-3-2-8-16,4 8-2 0,-1-11 0 0,-3 8 0 16,4-6 12-16,-4 7 3 0,0-4 0 0,3-5 0 15,-3-1-19-15,0 7-8 0,4-12 8 0,-4 8-8 16,0-5 13-16,0-1-2 0,0 1-1 0,0-3 0 16,0 2-10-16,-4-2 0 0,4-3 0 0,-3 0 0 15,3 5 16-15,0-11 0 0,-4 0 1 0,4 0 0 16,0-6-1-16,0 6-1 0,0-6 0 0,0 0 0 15,0 0 3-15,0 0 1 0,0 0 0 0,0 0 0 16,0 0-6-16,0 0-1 0,0 0 0 0,0 0 0 16,0 0 4-16,0 0 1 0,0 0 0 0,0 0 0 0,4-6-3 0,-1-3-1 15,1 0 0-15,-1-8 0 0,4 5-13 0,-3-6 11 16,3-5-11-16,-4 5 10 0,5 0-10 0,-1 1 0 16,0-7 0-16,3 4 0 0,-3 2 0 0,0 3 0 15,0-2 0-15,0 5 0 16,0 0-9-16,1-3 9 0,-1 4 0 0,3 2 0 15,-3 0 0-15,0 3 0 0,4-3 0 0,-4 6 0 16,4-2-9-16,-4-1 9 0,3 6 0 0,1-6-9 16,-4 3-7-16,3 3 0 0,-3 0-1 0,1 0 0 0,2 0 8 0,-3 3 9 15,4 3-13-15,-4 0 5 0,0-6-3 0,0 5 0 16,0 4 0-16,0 0 0 0,0-3 11 0,-3 3 0 0,3 3 0 16,-4 5 0-16,1-11 0 0,-1 9 0 0,1-3 0 15,-4 2 0-15,3 1 0 0,-3-3 11 16,0-4-3-16,0 7 0 0,0-3-8 0,0-3 0 15,0 0 0-15,-3 2 0 0,-1-2 15 0,1 0-3 0,-4 0 0 0,0 0 0 16,-4 2-3-16,0-2-1 0,1 0 0 0,-4 0 0 16,0 3 0-16,-4-1 0 0,0 1 0 0,1-3 0 15,-1-3-8-15,0 3 0 0,4-1 9 0,0-5-9 16,0 0 0-16,3 0 0 0,-3-3 0 0,4 0-12 16,-1 0-18-1,1 0-4-15,3-3-1 0,0 3 0 0,-1-3-105 16,1-2-22-16,4-4-4 0</inkml:trace>
  <inkml:trace contextRef="#ctx0" brushRef="#br0" timeOffset="-10308.538">23848 16057 1350 0,'0'0'29'0,"0"0"7"0,0 0 0 0,0 0 3 0,0 0-31 0,0 0-8 0,0 0 0 0,0 0 0 16,0 0 20-16,0 9 2 0,0-9 1 0,-4 6 0 16,4 5 9-16,-3 1 1 0,-1-3 1 0,4 3 0 15,-3 5-25-15,-1-5-9 0,1 0 0 0,-1 0 9 16,1 8-9-16,-1-11 12 0,4 3-12 0,-4 3 12 16,1-7-12-16,-1-2-14 0,4-6 3 0,0 0 1 31,0 0-35-31,0 0-7 0,0 0-2 0,0 0 0 15,0 0-49-15,0-6-9 0</inkml:trace>
  <inkml:trace contextRef="#ctx0" brushRef="#br0" timeOffset="-10093.851">23858 15716 1796 0,'0'0'40'0,"0"0"8"0,0 0 1 0,0 0 1 16,0 0-40-16,0 0-10 0,0 0 0 0,0 0 0 16,0 0 8-16,-3-3 0 0,3 3 0 0,0 0 0 15,0 0-8-15,0 0-12 0,0 0 2 0,0 0 1 16,0 0-44-16,0 0-9 0,0 0-2 0,0 0 0 16,0 0-111-16,0 0-22 0</inkml:trace>
  <inkml:trace contextRef="#ctx0" brushRef="#br0" timeOffset="-9613.617">24349 15881 1424 0,'0'0'29'0,"0"0"8"0,0 0-29 0,0 0-8 0,0 0 0 0,0 0 0 15,0 0 47-15,-11 0 8 0,4 0 1 0,7 0 1 16,-7 0-24-16,0 0-5 0,7 0 0 0,-7 5-1 16,-4-5-2-16,4 9 0 0,0-3 0 0,0 0 0 0,0-3-25 0,0 3 0 15,0-3-12-15,0 3 12 16,7-6-33-16,-4 6 1 0,4-6 0 0,0 5 0 15,0-5-2-15,0 0 0 0,0 0 0 0,0 12 0 16,0-6 7-16,4 0 2 0,-1 0 0 0,1 3 0 16,3-3 14-16,0 5 11 0,0-5-13 0,0 6 5 15,0-3 8-15,0 0 0 0,-3 2 0 0,3 1-8 16,0 3 8-16,-4-3 0 0,1 5 0 0,3-2-8 16,-3 2 8-16,-1-2 0 0,1-3 0 0,-1 3 0 0,-3 5 8 0,0-11 3 0,0 3 1 15,-3 5 0-15,-1-5 15 16,1 0 3-16,-4-6 1 0,3 0 0 0,-7 5-11 15,1-2-1-15,-1 0-1 0,-3 0 0 0,0 3-6 0,-4-3 0 16,4-4-1-16,0 1 0 0,0 0 11 0,0 0 2 16,0-3 1-16,3 0 0 0,1 0-25 0,-1 0 0 15,1-3 0-15,-1 3 0 16,0-3-76-16,4 6-7 0,0-6-1 0</inkml:trace>
  <inkml:trace contextRef="#ctx0" brushRef="#br0" timeOffset="-8882.965">25061 15936 627 0,'-7'-3'26'0,"0"3"-26"15,0 0 42-15,0 0 3 0,0 0 1 0,-4 0 0 0,1 0 22 0,3 3 5 16,-4 3 1-16,4 0 0 16,-3-6-32-16,3 3-6 0,-4 0-2 0,0 3 0 0,1-3-11 0,-1 3-3 15,1 0 0-15,-1 2 0 16,0 4 9-16,1-3 2 0,-4 3 0 0,0 0 0 0,0 2-19 0,-4 1-4 15,4 0-8-15,0 2 12 16,-4-2-12-16,4 3 0 0,0 2 0 0,3-5 0 0,-3 0 0 0,7 8 0 16,-3-11 0-16,2 8 0 15,1-5 0-15,4 0 0 0,-1 2 8 0,1 1-8 0,3-3 0 0,0 5 0 16,0-8 0-16,0 3 0 16,3 5 0-16,-3-11 0 0,4 3 0 0,3 0 0 0,0 0 0 0,4-4-10 15,-1 1 2-15,1-3 0 0,3-6 8 16,0 6 0-16,0-6 0 0,4-6-8 0,-1 6 8 0,1-6 14 0,3-6-3 15,-3 4-1 1,-1-7-10-16,5 0-16 0,-1 3 4 0,-4-8 1 16,5 2-33-16,-5 4-8 0,1-1 0 0,-4 3-1 15,0 0-76-15,0 1-15 0</inkml:trace>
  <inkml:trace contextRef="#ctx0" brushRef="#br0" timeOffset="-8281.889">25351 15933 1482 0,'-4'15'31'0,"4"-15"6"0,0 0-29 0,0 0-8 0,-3 6 0 0,3-6 0 16,-4 6 9-16,4 3 1 0,-4-3 0 0,1 2 0 0,3 4-10 0,-4-3 0 15,1 0-12-15,-1 3 12 16,1 2 0-16,-1 1 0 0,1-3 0 0,-1 5 0 0,1-5 9 0,-4 3-9 16,3 2 10-16,1-2-10 0,-1-3 9 0,-3 0-9 15,4 2 8-15,-1 1-8 0,-3-6 0 0,7 3 0 16,-4 2 0-16,4-5 0 15,0-3 0-15,0-6 0 0,0 0 0 0,0 0 0 0,0 0-18 0,4 6 4 0,-4-6 1 0,7 0 0 16,0 0 13-16,0 0 0 0,4-9 0 16,-1 3-9-16,1 0 22 0,-1-8 5 0,1 2 1 0,3-3 0 15,0-2-3-15,0 2 0 0,0-3 0 16,4 1 0-16,-4-1-6 0,0 3-2 0,0-2 0 0,-3-1 0 16,0 6-8-16,-4-2 8 0,3 5-8 0,-3 0 8 15,0 3-8-15,-3 0 0 0,-1 3 0 0,-3 3 0 16,0 0 18-16,0 0 2 0,0 0 0 0,0 0 0 15,0 0 19-15,0 0 4 0,0 0 1 0,0 0 0 16,0 0-29-16,0 9-6 0,4-3-1 0,-4 3 0 16,3 2-8-16,1 1 0 0,-4 3 0 0,0 0 0 15,0-1 0-15,-4 1 8 0,1 3-8 0,3 5 8 16,0-2 0-16,0 5 0 0,-4-11 0 0,4 6 0 16,-3-4-8-16,3 4-11 0,0-1 3 0,0-5 0 15,3 0 8-15,-3-1 0 0,4-2 0 0,3-3 0 16,-3 0-8-16,3 3 0 0,0-7 0 0,0 1 0 0,0-3-13 15,0 0-3-15,0 0 0 0,0-3 0 16,0-3-16-16,0 0-3 0,-3 0-1 0</inkml:trace>
  <inkml:trace contextRef="#ctx0" brushRef="#br0" timeOffset="-7993.973">25957 16075 1820 0,'-7'11'76'16,"4"-5"-60"-16,-1 3 19 0,-3-3 4 0,7-6 1 0,-3 3 0 15,-4 3-32-15,3 5-8 0,1-5 0 0,-1 3 0 16,1-3 0-16,-5 3-15 0,5 0 4 0,-4 2 1 15,3 1-1-15,-3 0 0 0,0-3 0 0,4 0 0 32,-4 5-27-32,0-5-6 0,3 0 0 0,1-3-1 0,-5 0-1 0,8-6 0 0,-3 3 0 0,3-3 0 15,0 0-70-15,0 0-15 0,0 0-2 0</inkml:trace>
  <inkml:trace contextRef="#ctx0" brushRef="#br0" timeOffset="-7771.062">25894 15707 1918 0,'0'0'40'0,"0"0"9"0,0 0-39 15,0 0-10-15,0 0 0 0,0 0 0 0,0 0 0 16,0 0 10-16,0 0-10 0,0 0 10 0,0 0-10 15,0 0 0-15,0 0 0 0,0 0 0 16,3 0-38-16,-3 0 0 0,7-6 0 0,-7 6 0 16,0 0-49-16,0 0-9 0,0 0-3 0</inkml:trace>
  <inkml:trace contextRef="#ctx0" brushRef="#br0" timeOffset="-7368.513">26395 15689 1409 0,'0'0'60'0,"0"0"-48"16,0 0 14-16,0 0 3 0,3 0 1 0,-3 0 0 15,4 12 9-15,-4-6 1 0,0 3 1 0,0 0 0 16,-7 0-29-16,3 2-12 0,1 7 11 0,-4-3-11 16,0 2 0-16,0 7 0 0,0-4 0 0,-1 4 0 15,5 2 10-15,-4 1-10 0,0 5 10 0,0-5-10 16,3 2 8-16,-3-3-8 0,4 4 0 0,3-1 0 16,-4-2 12-16,4 2-4 0,0-2-8 0,4-1 12 15,-4 1-12-15,3-1 0 0,-3-11 8 0,4 8-8 16,3-5 0-16,-4 2 0 0,4-5 0 0,-3 0 0 0,3 2 0 15,-4-5 0-15,5 0 0 0,-1-3 0 0,-4 3-15 16,4-7 1-16,0 1 0 0,0 0 0 16,4-6-33-16,-4 0-6 0,0 0-2 0,0 0 0 15,0 0-5-15,0-6 0 0,0 0-1 0,-3 1 0 16,3-7-24-16,-4 3-5 0,-3 0-1 0</inkml:trace>
  <inkml:trace contextRef="#ctx0" brushRef="#br0" timeOffset="-7095.752">26137 16004 1530 0,'0'0'32'0,"0"0"8"0,0 0-32 0,7 0-8 0,0 0 0 0,0 0 0 15,4 0 0-15,-4 0 0 0,4 0 0 0,-1 0 0 16,1 0 27-16,-1 0 4 0,5-6 1 0,-1 6 0 16,0 0-42-16,0 0-8 0,0 0-2 0,4 6 0 15,-1-6 20-15,1 0-10 0,0 0 10 0,-1 6-8 16,4-6 0-16,-3 0 0 0,0 0 0 0,-1 3 0 16,1-3-10-16,0 3-2 0,-4-3 0 0</inkml:trace>
  <inkml:trace contextRef="#ctx0" brushRef="#br0" timeOffset="-6691.494">27114 15889 1454 0,'0'0'30'0,"0"0"8"0,0 0-30 15,-7 0-8-15,-3 0 0 0,3 0 0 0,0 0 43 0,-4 0 7 0,1 0 2 0,-1 6 0 16,0-6-69-16,1 3-14 0,-4 0-2 0,0 0-1 16,3 0 34-16,0 0 0 0,1 3 0 0,3 3 0 15,0-3 0-15,3-1 0 0,1 7 0 0,-1-6 0 16,4-6 20-16,4 6 12 0,-4 3 1 0,3-3 1 16,4-3-54-16,0 2-12 0,0 1-1 0,4 0-1 15,-4-3 34-15,4 3 0 0,3 0 0 0,-4-3 0 16,4 3-10-16,-3-3-2 0,0 3 0 0,-1-4 0 15,1 10-6-15,-4-6-2 0,0 3 0 0,0 0 0 16,0 0 20-16,0 5 0 0,-3-5 0 0,3 0 0 16,-4 0 22-16,-3-3 8 0,4 5 2 0,-4-5 0 15,0-6 25-15,-4 6 6 0,1 0 1 0,-4 0 0 16,-4 0-15-16,0 0-2 0,-3-3-1 0,-3 5 0 16,-1-5-21-16,0 3-4 0,-3-6-1 0,0 6 0 15,3-6-20-15,1 3 0 0,3 0 0 0,-4-3 0 16,7 0-38-16,-3 0-6 0,4 0 0 0</inkml:trace>
  <inkml:trace contextRef="#ctx0" brushRef="#br0" timeOffset="-6283.531">27584 16380 1288 0,'0'0'27'0,"0"0"5"0,0 0-32 0,0 0 0 0,0 0 0 0,0 0 0 16,0 0 90-16,0 0 11 0,0 0 3 0,0 0 0 15,0 0-29-15,0 0-6 0,0 0-1 0,0 0 0 16,-7 0-36-16,7 0-8 0,-7 0-2 0,0 3 0 15,3 3-32-15,-3 0-6 0,0 0-2 0,0 0 0 16,3 6-91-16,-3-1-19 0,4 1-3 0</inkml:trace>
  <inkml:trace contextRef="#ctx0" brushRef="#br0" timeOffset="12102.45">22310 15207 978 0,'-7'9'28'0,"0"3"5"0,-1 0-33 0,1-1 0 0,0 1 0 0,4-3 0 16,-4 3 38-16,3-6 1 0,4 2 0 0,-3-2 0 15,3-6-11-15,0 0-1 0,0 0-1 0,0 0 0 16,0 0-6-16,0 0 0 0,0 0-1 0,0 0 0 15,-4 6-7-15,4-6-2 0,0 9 0 0,4-3 0 16,-4 0 2-16,3 0 0 0,4-3 0 0,-3 3 0 16,-1-1-3-16,4 1 0 0,-3 0 0 0,3 3 0 15,0 6-9-15,-3-9 0 0,3 2 0 0,0 4 0 16,0 3 0-16,0 0 8 0,0-10-8 0,0 7 8 0,0 0-8 16,0-3 0-16,0 0 0 0,0-4 0 0,-3 4 0 0,3 3 10 15,0-6-10-15,0 3 10 0,0-3-10 0,4-1 12 0,-4 4-12 16,0-3 12-16,3 3-12 0,-3 3 8 0,0-9-8 15,0 3 8-15,0-1 3 0,0 4 0 16,1-3 0-16,-1 3 0 0,0-3-11 0,3 0 12 16,1 0-12-16,-4-1 12 0,3-2-12 0,-3 0 0 0,4 0 0 15,-4 0 0-15,4 0 16 0,-4 3-1 16,3-3-1-16,-3-3 0 0,0 0-14 0,-7 0 8 16,0 0-8-16,8 0 0 0,-8 0 0 0,7-3 0 0,-4-3 0 0,-3 6 0 15,0 0 13-15,0 0-3 0,4-3-1 0,-4 3 0 16,3-6 2-16,1 3 0 0,3 0 0 0,-4-2 0 15,1-1-3-15,-4-3 0 0,3 3 0 0,1-6 0 16,-4 6 3-16,3-5 0 0,-3 5 0 0,4-15 0 16,-1 6 5-16,-3 1 0 0,4-4 1 0,0-5 0 15,-1-4 2-15,1 4 0 0,3-10 0 0,-4 1 0 16,4 6-19-16,4-10 0 0,-4 4 8 0,3 5-8 16,5-5 0-16,-5 9 0 0,4-10 0 0,0 10 0 15,-3-4 0-15,-1 4 0 0,1 5-8 0,-4-2 8 16,0-1-14-16,0 6 3 0,0 3 1 0,-3-8 0 15,3 8-2-15,0 0-1 0,0 1 0 0,0 5 0 0,0-3-7 0,0 3-2 16,0 0 0-16,0 3 0 16,0 0-42-16,0 0-9 0,0 3-2 0</inkml:trace>
  <inkml:trace contextRef="#ctx0" brushRef="#br0" timeOffset="13017.921">21777 14419 535 0,'0'0'11'0,"0"0"3"16,0 0-14-16,-4-5 0 0,4 5 0 0,-3-3 0 15,3 3 73-15,-4-6 12 0,4 6 3 0,0 0 0 0,0 0-15 16,0 0-2-16,0 0-1 0,0 0 0 0,0 0-32 0,0 0-6 0,0 0-2 16,0 0 0-16,-7 6-30 0,4 2 0 15,-1 1 0-15,-3 6 0 0,7 3 8 0,-3-7-8 0,-1 7 0 0,4 3 0 16,-3-7 11-16,-1 7-11 0,4-3 12 0,-3 5-12 15,3-5 19-15,-4 11-3 0,4-8-1 16,0 5 0 0,0 1-15-16,0-4 9 0,4 4-9 0,-4-1 8 0,3-5-8 0,1 5 0 0,3-5 0 0,-4 2 8 15,1-5-8-15,-1 2-11 0,1 1 3 0,-1-6 0 32,1-1-24-32,-1-2-4 0,-3-3 0 0</inkml:trace>
  <inkml:trace contextRef="#ctx0" brushRef="#br0" timeOffset="13606.179">21992 14799 352 0,'0'0'16'0,"4"3"3"0,3 0-19 16,-4 0 0-16,8 2 0 0,-4-5 0 0,0 0 0 0,4 0 0 0,3-5 0 0,0 2 0 15,-4-6 0-15,4 3 0 0,1-3 0 0,-5 0 0 16,4 0 0-16,0-5 0 0,-3 2 8 0,3 0-8 16,-3-5 25-16,3 5 2 0,-4-3 0 0,4 0 0 15,-3 1 22-15,-4 2 5 0,4-9 1 16,-4 7 0-16,0-1 5 0,0-3 2 0,-4 4 0 0,1-1 0 16,-4-3 7-1,-4 4 2-15,1 2 0 0,-4-3 0 0,-4 3-4 0,4 1-1 0,-3 5 0 0,-1-6 0 16,0 6-37-16,1-3-7 0,-1 6-2 0,-3 3 0 15,4 0 11-15,-5 0 1 0,-2 3 1 0,3 0 0 16,-4 9-53-16,0-6-10 16,4 0-2-16,0 3-1 0,-3 2 33 0,2 7 0 0,1 0 0 0,0-7 0 15,4 10 0-15,-1 0 0 0,0-1 0 0,4 1 0 16,0 2 0-16,4-2-8 0,-1 5 8 0,1 1 0 16,6-4-10-16,-3-2 2 0,7 2 0 0,0-5 0 15,0 3-1-15,8 2 0 0,-1-8 0 0,3 2 0 16,4-5 1-16,1 0 0 0,-1-3 0 0,7 2 0 15,0-8 8-15,4 0 0 0,0 0 0 0,0-6 0 16,3-3 0-16,-3-2 0 0,-1-4-12 0,1 0 4 16,0-3-88-16,-7-2-18 0</inkml:trace>
  <inkml:trace contextRef="#ctx0" brushRef="#br0" timeOffset="14101.125">22782 14361 725 0,'0'0'15'0,"-3"0"4"0,-4 0-19 0,0 0 0 0,0 0 0 0,7 0 0 15,-7 0 8-15,7 0-8 0,0 0 12 0,-7 0-12 16,0 0 0-16,3-3 0 0,4 3 0 0,-11 3 0 16,4 0 0-16,0 0-9 0,0 2 9 0,0 4 0 15,0 3-16-15,0-3 3 0,0 0 0 0,0 2 0 16,3 4-15-16,-3-3-2 0,0 3-1 0,4-1 0 15,-1 4 31-15,4-3 0 0,-3-1 0 0,3 7 10 16,3-6-10-16,1-4 0 0,-1 7 0 0,1-6 0 0,3-1 0 0,0 1 0 16,0 3 0-16,0-6 0 15,0 0 0-15,4 5 0 0,-4-5 0 0,0 0 0 16,0 3 17-16,0-1 2 0,0 1 0 0,0 0 0 16,-3-3 21-16,-1 3 5 0,1 2 1 0,-4-5 0 15,0 0 0-15,-4 3 0 0,4-6 0 0,-7 5 0 0,0-5-5 16,-4 3-1-16,-3-3 0 0,0 3 0 15,-3-3-12-15,-1-1-4 0,-7 4 0 0,4-6 0 0,-4 6-24 16,1-9 0-16,-5 6 0 0,1-6 0 0,0 6 0 0,3-6 0 0,1-6-14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04T14:38:51.2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3436 9310 390 0,'0'0'8'0,"0"0"3"0,0 0-11 0,0 0 0 0,0 0 0 0,0 0 0 16,0 0 25-16,0 0 3 0,0 0 1 0,0 0 0 0,0 0-11 0,-7 3-2 15,7-3-1-15,0 0 0 0,-4 6 14 0,4-6 3 16,0 0 1-16,0 0 0 0,0 0 7 0,0 0 0 15,0 0 1-15,0 0 0 0,0 0-16 0,0 0-3 16,0 0-1-16,0 0 0 0,0 0-7 0,0 0-2 16,0 0 0-16,0 0 0 0,0 0 6 0,0 0 1 15,0 0 0-15,0 0 0 0,0 0 1 0,0 0 0 0,0 0 0 16,0 0 0-16,0 0-5 16,0 0-1-16,0 0 0 0,4 3 0 0,-4-3-2 0,0 0 0 0,4 6 0 0,-4-6 0 15,0 0 4-15,3 6 0 0,1-1 0 0,-4-5 0 16,0 0-1-16,0 0 0 0,0 0 0 0,3 6 0 15,-3-6-4-15,0 0-1 0,0 6 0 0,4 6 0 16,-1-6 0-16,-3-6 0 0,0 0 0 0,0 0 0 16,0 0-10-16,4 3 0 0,-1 6 0 0,-3-4 0 15,0 1 0-15,0 9 0 0,4-9 12 0,-4 6-4 16,3-3-8-16,-3 2 8 16,0 1-8-16,4 0 8 0,-4 0-8 0,0-1 0 0,3 1 0 0,-3 0 0 15,0 3 0-15,0 2 0 0,0-5 0 16,0 3 0-16,0-4 0 0,0 7 0 0,0-6 0 0,-3-6 0 15,3 5 0-15,-4 4 0 0,4-3 0 0,-3 0 0 16,-1 5 0-16,4-5 0 0,-3-3 0 0,-1 3 0 16,4-1 0-16,-7-2 0 0,4 0 0 0,-1 0 0 15,1 0 0-15,3 5 0 0,-4-8 0 0,0 6 0 16,1-6 0-16,3 0 0 0,-4 3 0 0,1-1 0 0,3 1 0 0,-4-3 0 16,4 6 0-16,-3-6 0 15,-1-3 0-15,4 8 0 0,-3-8 0 0,-1 6 8 0,1-3 0 0,-1 0-8 16,4-6 12-16,-3 12-4 15,3-12 9-15,-7 0 2 0,7 0 0 0,-7 11 0 0,0-5 5 0,-1 0 2 16,8-6 0-16,-3 3 0 16,-4 3-3-16,7-6-1 0,-7 6 0 0,7-6 0 0,0 0-7 0,-7 3-2 15,0 0 0-15,7-3 0 16,-7 6-1-16,7-6-1 0,0 0 0 0,-7 0 0 0,7 0-3 0,0 0-8 0,-7-6 12 16,7 6-4-16,-8 0 4 15,8 0 1-15,-3-3 0 0,-4 0 0 0,3 0-22 0,4 3-5 16,-7-3-1-16,0 0 0 0,4 0 7 15,-8-3 8-15,11 6-13 0,-7-3 5 0,0 0-5 0,0 0-1 0,7 3 0 0,-4 0 0 16,-3-11-4-16,7 11-1 16,-7 0 0-16,7 0 0 15,-3 0-21-15,3 0-5 0,0 0-1 0,0 0 0 16,0 0-14-16,0 0-2 0,0 0-1 0,0 0-324 0,-7-6-65 0</inkml:trace>
  <inkml:trace contextRef="#ctx0" brushRef="#br0" timeOffset="961.663">3200 9334 648 0,'0'0'14'0,"0"0"3"0,0 0 1 0,0 0 0 16,0 0-18-16,0 0 0 0,0 0 0 0,0 0 0 0,0 0 20 0,0 0 0 0,0 0 0 0,0 0 0 16,0 0-1-16,0 0 0 0,0 0 0 15,0 0 0-15,0 0 1 0,0 0 1 0,0 0 0 0,0 0 0 16,0 0 10-16,0 0 1 0,0 0 1 15,7 5 0-15,-4-5-2 0,4 6-1 16,0-6 0-16,-3 0 0 16,-4 0-5-16,7 0-1 0,0 0 0 0,-3 0 0 0,3 6-2 0,3-6-1 0,-3-6 0 0,0 6 0 15,-3 0-1-15,3 0-1 0,0 6 0 0,-4-6 0 16,8 0-3-16,-4 0 0 0,0 6 0 0,0-6 0 16,0 0-8-16,0 0-8 0,0 0 9 0,4 0-9 15,-4 0 11-15,0 0-11 0,4-6 12 0,-4 6-12 16,0 0 12-16,0 0-12 0,0-6 12 0,0 6-12 15,-4-6 12-15,5 6-4 0,-1 0 0 0,0 0-8 16,0-5 13-16,3 2-4 0,-3 0-1 0,0 0 0 16,0 3-8-16,-7 0 0 0,7 0 0 0,-3-3 0 0,3 3 0 15,4-3 0-15,-11 3 0 0,3 0 0 0,4 0 0 0,-7 0 0 16,4 0 0-16,-4 0 0 0,7-3 0 16,-7 3 0-16,3 0 0 0,-3 0 0 0,7 0-9 0,-7 0-4 15,0 0-1-15,0 0 0 0,0 0 3 0,7 0 1 16,-3 0 0-16,3 0 0 15,-3-3-23-15,-4 3-5 0,7 0-1 0,0 0 0 16,0 0-30-16,-4-3-7 0,4 0 0 0,0-3-1 0</inkml:trace>
  <inkml:trace contextRef="#ctx0" brushRef="#br0" timeOffset="22219.942">3687 9116 172 0,'0'0'0'0,"0"0"8"0,0 0-8 0,0 0 9 0,0 0-9 0,0 0 0 0,0 0 0 0,0 0 0 15,0 0 16-15,0 0 2 16,0 0 0-16,0 0 0 0,7-6-9 0,0 0-1 0,-4 0-8 0,4 1-69 16,-3 5-21-16</inkml:trace>
  <inkml:trace contextRef="#ctx0" brushRef="#br0" timeOffset="23523.97">3630 9154 649 0,'0'0'18'0,"0"0"5"0,0 0-23 0,0 0 0 0,0 0 0 0,0 0 0 16,0 0 37-16,0 0 3 0,0 0 1 0,0 0 0 15,0 0-17-15,0 0-3 0,0 0-1 0,0 0 0 16,0 0 0-16,-3-6-1 0,3 6 0 0,0 0 0 15,0 0 1-15,0 0 1 0,0 0 0 0,0 0 0 16,0 0-1-16,0 0 0 0,0 0 0 0,0 0 0 16,0 0 4-16,0 0 0 0,0 0 0 0,0 0 0 15,0 0 0-15,0 0 0 0,0 0 0 0,0 0 0 0,0 0 3 0,0 0 1 16,0 0 0-16,0 0 0 16,0 0-16-16,0 0-4 0,0 0 0 0,0 0 0 0,0 0-8 0,0 0 8 15,0 0-8-15,0 0 8 16,0 0 4-16,0 0 0 0,-4 12 0 0,4-12 0 0,0 0 22 0,0 0 5 15,0 6 1-15,0 0 0 16,0-6-32-16,0 0-8 0,0 6 0 0,0-6 0 0,0 0 11 0,0 6 1 16,0 0 0-16,0-6 0 15,4 8-12-15,-4-8 0 0,0 0 0 0,0 6 0 0,0-6 8 0,3 6-8 16,-3 6 12-16,0-12-4 16,0 6 1-16,4 0 0 0,-4 0 0 0,7-1 0 0,-7 1 2 0,3 0 0 15,-3 3 0-15,4 3 0 16,-4-6-1-16,0-1 0 0,0-5 0 0,3 6 0 0,1 0-1 0,-1 3 0 0,1 0 0 15,-1-3 0-15,1 3-9 0,-1-4 0 16,-3 1 9-16,0 6-9 0,0-6 0 0,4 0 8 0,-1-3-8 16,-3-3 0-16,0 9 0 0,0-4 0 0,4 1 0 15,-4 3 8-15,0 3-8 0,0-6 11 0,0 0-11 16,0 0 12-16,0-1-1 0,-4 1 0 0,4 3 0 16,0 3 0-16,-3-6-3 0,3 0-8 0,0 0 12 0,-4 5-4 15,4-2-8-15,0-3 0 16,0 0 9-16,0-6-9 0,0 0 0 0,0 6 0 0,0-6 0 15,-3 6 0-15,3 5 0 0,0-5 0 0,0 0 0 0,0 0 0 16,0 3 0-16,0-9 8 0,0 0-8 0,0 0 0 16,0 0 0-16,0 6 0 0,0-6 0 0,0 6 0 15,0-6-10-15,0 6 0 0,0-6 0 0,0 11 0 16,0-11-6-16,3 6 0 0,-3-6-1 0,0 6 0 16,0 0-65-16,4 0-13 0,-4-6-2 15</inkml:trace>
  <inkml:trace contextRef="#ctx0" brushRef="#br0" timeOffset="25220.159">4120 9548 509 0,'0'0'21'15,"0"0"-21"-15,0 0 43 0,0 0 4 0,0 0 1 0,0 0 0 16,0 0-27-16,0 0-5 0,0 0 0 0,0 0-1 15,0 0-7-15,0 0-8 0,0 0 11 0,0 0-11 16,0 0 28-16,0 0-2 0,0 0 0 0,0 0 0 16,0 0 10-16,0 0 1 0,0 0 1 0,0 0 0 15,0 0 2-15,0 0 0 0,0 0 0 0,0 0 0 16,0 0-23-16,0 0-4 0,0 0-1 0,0 0 0 0,-3-12-4 16,-1 7-8-16,4 5 11 0,0 0-11 0,0-6 12 0,0 6-12 15,0 0 12-15,-3-6-12 0,-1 0 20 0,4 3-2 16,-3-3-1-16,3 6 0 0,0 0-17 0,-4-3 8 15,1-6-8-15,-1 3 0 0,1 1 12 0,3 5-4 16,-4-6 0-16,-3 0-8 0,4 6 17 0,3 0-3 16,-4-6-1-16,-3 6 0 0,3-9-13 15,1 6 0-15,3 3 0 0,-4-9 0 0,4 9 8 0,0 0 4 16,-7-3 2-16,7 3 0 0,-3 0-5 0,3 0-1 16,-7-3 0-16,7 3 0 0,-7-2-8 0,3-1 10 15,-3-3-10-15,7 6 10 0,0 0 1 0,0 0 0 16,0 0 0-16,0 0 0 0,-10 0-11 0,10 0 0 15,-8 0 0-15,8 0 0 0,0 0 0 0,0 0 0 0,-7 6 0 16,7-6 0-16,-7 3 0 0,0-1 0 0,7-2 0 0,-7 3 0 16,0 0 0-16,7-3 0 0,-10 3 0 0,10-3 0 15,0 0 0-15,-4 12 0 0,-3-6 0 0,7-6 0 16,-7 6 0-16,7-6 0 0,-4 6 0 0,-3 0 0 16,7-6 0-16,-3 5 0 0,3-5 0 0,0 0 0 15,0 0 0-15,-4 6 0 0,4-6 0 0,0 12 0 16,-3-6 0-16,3-6 0 0,0 0 0 0,-7 9 0 15,3-3 0-15,4-6 0 0,-3 6 0 0,-1-1 0 16,1 7 0-16,-1-6 0 0,-3 3 0 0,7-3-11 16,-3 0 11-16,3 0 0 0,0-6 0 0,-4 11 0 15,4-5 0-15,0 6 0 0,4-6 0 0,-4 3 0 16,0-9 0-16,0 6 0 0,3 5 0 0,-3 1-8 16,7-6 8-16,-7 0 0 0,4 0-9 0,-1 0 9 15,1 2 0-15,3-2 0 0,-4 0 0 0,1 0 0 0,-1 0-10 16,1 0-1-16,-1 0 0 0,4-6 0 0,1 6 11 0,-1-1-10 15,0 1 10-15,0-3-10 0,3 0 2 16,1 0 0-16,-4 0 0 0,3 0 0 0,5 0 0 16,-8 0 0-16,3 0 0 0,1 0 0 0,-8 0-1 0,4 0 0 15,4 2 0-15,-4-5 0 0,4-5 9 0,-4 5-12 16,0 0 12-16,3 0-12 0,-3-3 0 0,0 0-1 16,-3 0 0-16,3 0 0 0,4 0 13 0,-4 0 0 15,0-3 9-15,0 3-9 0,-4-3 0 16,1 0 0-16,3 1 0 0,-4-1-10 0,1-6 10 0,3 6 0 15,-3 3 0-15,-1-3 0 0,1 0 0 0,-1-3 0 16,1 7 0-16,-1-10 0 0,1 6 0 0,-4 0 0 16,0-6 0-16,0 3 0 0,3 1 0 0,-3-1 0 15,0 3 0-15,0 0 8 0,0-6-8 0,0 1 0 0,0 2 0 0,-3 0-8 16,-1 0 8-16,4 3 0 0,-3-6 0 0,-1 7 8 16,4-10-8-16,0 6 0 0,0 9 0 0,-3-6 8 15,-1-3-8-15,1 3 11 0,-1 1-11 0,4-1 12 16,0 6 7-16,0 0 1 0,0 0 1 0,0 0 0 15,-4-6-21-15,4 6 0 0,0 0 0 0,0 0 0 16,-3-6 0-16,3 6 14 0,0 0-3 0,0 0-1 16,0-9-10-16,0 9 12 0,0 0-12 0,0 0 12 15,0 0-12-15,0 0 0 0,0 0 9 0,0 0-9 16,0 0 0-16,0 0 8 0,0 0-8 0,0 0 0 16,0 0 0-16,0 0 0 0,3 9 0 0,1-3 8 15,0 6-8-15,3-1 0 0,-4-2 0 0,1 0 0 16,3 6 0-16,-4-4 0 0,1 7 0 0,3-6 0 15,-4 3 0-15,1 2 0 0,3 1 0 0,-4-3 0 16,4 2 0-16,-3 1 8 0,7-6-8 0,-8 5 0 0,4-2 9 16,-3-3-9-16,-1 5 12 0,-3-8-12 0,4 6 9 0,-1-1-9 15,-3-2 0-15,0 0 9 0,4 0-9 0,-4 2 0 16,3-2 0-16,1 0 8 0,-1 0-8 0,1 0 0 16,-1-4 0-16,-3 4 0 0,4 0 0 0,-4-6 0 15,4 5 0-15,-4-8 8 0,7 3-8 0,-7 0 0 16,0-6 0-16,0 0 0 0,0 0 0 0,3 3-9 15,-3-3 9-15,0 6-13 16,0-6-17-16,0 0-3 0,0 0-1 0,0 0 0 16,0 0-123-16,0 0-25 0</inkml:trace>
  <inkml:trace contextRef="#ctx0" brushRef="#br0" timeOffset="26048.316">4466 9536 990 0,'0'0'21'0,"0"0"5"0,0 0 1 0,0 0 1 0,0 0-28 0,0 0 0 0,0 0 0 0,0 0 0 16,7 0 54-16,-3 0 5 0,-4 0 1 0,7 0 0 16,-7 0-10-16,0 0-2 0,0 0 0 0,7 6 0 15,-4 0-14-15,-3-6-3 0,0 0-1 0,7-6 0 16,-7 6 10-16,0 0 1 0,0 0 1 0,0 0 0 16,0 0 1-16,0 0 0 0,0 0 0 0,0 0 0 15,0 0-27-15,0 0-6 0,0 0-1 0,0 0 0 16,0 0-1-16,0 0 0 0,0 0 0 0,0 0 0 15,0 6-8-15,0 3 12 0,0-3-12 0,0 3 12 16,-3-3-12-16,3 2 12 0,-4 4-12 0,4 0 12 16,0 0-12-16,0-1 0 0,0 1 0 0,0 3 8 0,0-3-8 15,0-4 0-15,0 4 0 0,0 0 0 0,0 0 0 0,0 0 0 16,0-1 8-16,4 1-8 0,-4 0 0 0,3 2 0 16,-3-2 0-16,4 0 0 0,-4-6 0 0,0 0 8 15,3 3-8-15,-3-9 8 0,0 8-8 0,8 1 0 16,-5-3 0-16,-3 0 0 0,4 0 0 0,-1 0 0 15,1 0 0-15,-4-6 0 0,3 8 0 0,-3-2 0 16,0-6 0-16,0 0 0 0,0 0 0 0,0 0 0 16,4 6 0-16,-4-6 0 0,0 0 0 0,3 3-11 15,-3-3 3-15,4 3 0 0,-1 3-12 0,-3-6-1 16,0 0-1-16,4 0 0 16,3 0-16-16,0-6-3 0,0 6-1 0,0-3 0 15,-3-3-18-15,3 3-4 0,0-3-1 0,0-2 0 16,0 2-105-16,0 0-21 0</inkml:trace>
  <inkml:trace contextRef="#ctx0" brushRef="#br0" timeOffset="26621.795">4544 9184 832 0,'0'0'17'0,"0"0"4"0,0 0-21 0,0 0 0 0,0 0 0 0,0 0 0 15,-4 3 49-15,-3 0 6 0,0-1 1 0,7-2 0 16,-7 3-4-16,-4-3 0 0,4 0 0 0,7 0 0 16,-7 0 0-16,7 0 0 0,-7 0 0 0,7 0 0 15,0 0-22-15,0 0-5 0,0 0-1 0,0 0 0 16,0 0 20-16,0 0 4 0,0 0 1 0,0 0 0 16,0 0-8-16,0 0-1 0,0 0-1 0,0 0 0 15,0 0-19-15,0 0-3 0,0 0-1 0,0 0 0 16,-7 0-16-16,7 0-9 0,0 0 1 0,0 0 0 15,0 0 8-15,0 0 9 0,0 0-1 0,0 0-8 16,0 0 0-16,0 0 0 0,0 0-12 0,0 0 3 16,0 0-34-16,0 0-6 0,0 0-2 0,0 0 0 15,0 0-20-15,0 0-4 0,0 0-1 0</inkml:trace>
  <inkml:trace contextRef="#ctx0" brushRef="#br0" timeOffset="28926.278">5824 9269 661 0,'0'0'28'16,"0"0"-28"0,0 0 40-16,0 0 2 0,0 0 1 0,0 0 0 15,0 0-11-15,0 0-3 0,0 0 0 0,0 0 0 0,0 0 0 0,0 0 0 0,0 0 0 16,0 0 0-16,0 0 1 16,0 0 0-16,0 0 0 0,0 0 0 0,-7-3 4 0,7 3 1 15,0 0 0-15,-3-9 0 0,3 9-2 0,-4-3 0 0,4 3 0 0,-3-6 0 16,3 6-9-16,-4-3-3 0,1-2 0 0,3 5 0 15,0 0-9-15,0 0-3 0,0 0 0 16,0 0 0 0,0 0-9-16,0 0 8 0,0 0-8 0,0 0 8 0,-7 0 0 0,7 0 0 0,-4-6 0 0,4 6 0 15,0 0-8-15,0 0 0 0,0-6 0 0,0 6 0 16,0 0 9-16,0 0 0 0,0 0 0 0,-3 0 0 16,3 0-1-16,0 0-8 0,-4-6 12 0,4 6-4 15,0 0-8-15,-4-6 0 0,4 6 0 0,-3-9 8 16,3 9-8-16,-11-6 10 0,11 6-10 0,-3-3 10 15,-1-3-10-15,4 6 8 0,-7-5-8 0,7 5 8 16,-3-3-8-16,3 3 0 0,0 0 0 0,0 0 0 16,-7-6 8-16,3 6-8 0,1-6 8 0,3 6-8 15,-4-6 0-15,4 6 0 0,0 0 0 0,0 0 0 16,0 0 0-16,0 0 0 0,0 0 0 0,0 0 0 16,0 0 0-16,0 0 0 0,-3-6 0 0,3 6 0 15,0 0 0-15,0 0 0 0,0 0 0 0,0 0 0 16,0 0 0-16,0 0 0 0,0 0 0 0,0 0 0 15,0 0 0-15,0 0 0 0,0 0 0 0,0 0 0 16,0 0 0-16,0 0 0 0,0 0 0 0,0 0 0 16,0 0 0-16,0 0 0 0,0 0 0 0,0 0 0 15,0 0 0-15,0 0-9 0,0 0 9 0,-7 0-10 16,7 0 10-16,-4-6 0 0,4 6 10 0,0 0-10 16,-7-6 0-16,7 6 0 0,-4-3 0 0,4 3 0 15,-7-3 0-15,7 3 0 0,-3-5 0 0,3 5 0 0,0 0 0 0,0 0 0 16,-4-3 0-16,4 3 0 0,-7 0 0 0,7 0 0 15,-7-3 0-15,7 3 0 0,-7-3 0 0,4 3 0 0,-4 0 0 16,0-3 0-16,-1 3 0 0,-2 0 0 0,3-3 0 16,0 3 0-16,0 0 0 0,0 3 0 0,0 0 0 15,0 3 0-15,-4-3 0 0,4 0 0 0,-4-1 0 0,4 1 0 16,0 6 0-16,0-9 0 0,4 6 0 0,-4-6 0 16,-1 0 0-16,-2 6 0 0,3-6 0 15,0 0 0-15,7 0 0 0,-7 6 0 0,0 0 0 0,0-6 0 16,7 0 0-16,-7 6-12 0,7-6 12 0,-7 3-13 15,7-3 13-15,0 0 0 0,-8 3 0 0,8-3 10 16,0 0 2-16,-7 2 0 0,7-2 0 0,0 0 0 16,0 0 5-16,0 0 2 0,0 0 0 0,0 0 0 15,-7 6-10-15,7-6-1 0,0 0-8 0,0 0 12 16,0 0-12-16,0 0 0 0,0 0 0 0,0 0 0 16,0 0 0-16,0 0 0 0,0 0 0 0,0 0 0 15,0 0 0-15,0 0 8 0,0 0-8 0,0 0 0 16,0 0 0-16,0 0 0 0,0 0 0 0,-3 6 0 15,3-6 0-15,0 0 0 0,0 0 0 0,0 0 0 16,0 0 0-16,-4 6 0 0,4-6 0 0,0 12 0 16,0-12 0-16,0 0 0 0,-3 6 0 0,3-6 0 15,0 0 15-15,0 0 3 0,0 6 1 0,0-6 0 16,-4 11-30-16,1-8-5 0,3 3-2 0,0-6 0 16,0 12 18-16,0-12 0 0,0 0 0 0,0 6 0 15,0 6 0-15,0-7 0 0,0 1 0 0,0 6 0 16,3-6 0-16,-3 3 0 0,4 0 0 0,-4-1 0 15,0-2 0-15,0 6-8 0,0 0 8 0,-4-6 0 16,4 3-10-16,0-1 2 0,0 7 0 0,0-9 0 0,0 6 8 16,0-3-13-16,0-1 5 0,0 7 8 0,0-3-22 0,0 0 3 15,0-1 1-15,0 1 0 0,4 0 18 0,-4-3 0 16,0 2 0-16,3 1 0 0,-3-3 0 0,0 3-8 0,4 2 8 16,-4 1 0-16,0-3 0 0,0 0 0 0,0-1 0 0,-4 1 0 15,4 3 0-15,0-3-8 0,0-6 8 0,0 8 0 16,-3-5-10-16,-1 6 10 0,1-9-8 15,-1 11 8-15,4-11 0 0,-3 3 0 0,3 0 0 16,-4 0 0-16,4 2 0 0,0-5 0 0,0 6 0 0,4-9 0 16,-4 3-11-16,0 3 11 0,3 2-13 15,-3-2 5-15,4-3-5 0,-4 6-1 0,3-6 0 0,1 0 0 16,-4 5-2-16,0-2-1 0,3-3 0 0,-3 0 0 16,0-6-2-16,0 12 0 0,4-12 0 0,-4 0 0 15,0 11-7 1,0-11-2-16,0 0 0 0,0 0 0 0,0 0-36 0,0 0-8 0,0 0-2 0</inkml:trace>
  <inkml:trace contextRef="#ctx0" brushRef="#br0" timeOffset="29544.457">5225 9610 698 0,'0'0'14'0,"0"0"5"0,0 0-19 0,0 0 0 0,0 0 0 0,0 0 0 16,0 0 25-16,3 0 2 0,-3 0 0 0,7 0 0 15,0 0-3-15,0-6 0 0,0 6 0 0,0-6 0 16,4 6 13-16,-4-6 3 0,0 0 0 0,-3 1 0 16,3 2 1-16,0 3 1 0,3-3 0 0,-3 0 0 15,8 3-16-15,-8 0-3 0,3-3-1 0,1 0 0 0,-1 3 14 0,1-3 4 16,3 0 0-16,-3 0 0 15,-4 0-20-15,3 3-3 0,4-6-1 0,0 6 0 16,-3 0-8-16,0 0-8 0,3 0 12 0,-4 0-12 16,1 0 8-16,-1 0-8 0,1 0 0 0,-7 0 0 0,3 0 0 15,0 0 0-15,0 0 0 0,-4 0 0 0,4 0 0 0,-7 0 0 16,4-12 0-16,3 12 0 0,-7 0 0 0,0 0-9 16,3 0 9-16,-3 0-12 0,0 0-3 0,8-5-1 0,-8 5 0 15,3 0 0 1,-3 0-19-16,0 0-4 0,7 5-1 0</inkml:trace>
  <inkml:trace contextRef="#ctx0" brushRef="#br0" timeOffset="43971.432">5994 9616 730 0,'0'0'16'0,"0"0"3"0,0 0 1 0,0 0 1 0,0 0-21 0,0 0 0 0,0 0 0 0,0 0 0 0,0 0 27 0,0 0 1 0,0 0 0 0,0 0 0 15,0 0-17-15,0 0-3 16,0 0-8-16,0 0 12 0,0 0-4 0,0 0-8 0,3 3 11 0,-3-3-11 16,0 0 13-16,0 0-4 0,0 0-1 0,0 0 0 15,0 0 12-15,0 0 3 0,0 0 0 0,0 0 0 16,0 0 10-16,0 0 3 0,0 0 0 15,0 0 0-15,0 0-16 0,0 0-4 0,0 0 0 16,0 0 0-16,0 0-6 0,0 0-2 0,0 0 0 0,0 0 0 16,-7 3-8-16,7-3 0 0,-7 0 0 0,0 0-11 15,7 0 11-15,-11 3 11 0,4-3-3 0,0 3 0 16,7-3 18-16,-7 0 3 0,-3 3 1 0,3-3 0 16,7 0-16-16,-7 2-3 0,0-2-1 0,7 0 0 15,-7 6 2-15,7-6 0 0,-8 3 0 0,-2-3 0 16,3 0-12-16,0 3 0 0,0-3 9 0,7 0-9 15,-11 3 0-15,4 3 8 0,7-6-8 0,-7 6 0 16,0-6 0-16,0 0 8 0,7 0-8 0,-11 0 0 16,4 0 12-16,7 0-3 0,-7 6 0 0,7-6 0 15,-7 0 11-15,0 6 1 0,7-6 1 0,-3 6 0 16,3-6-5-16,-8 0-1 0,8 0 0 0,-7 8 0 16,7-8-5-16,-10 6-2 0,3 0 0 0,7-6 0 15,0 0-9-15,0 0 8 0,0 0-8 0,-4 6 8 16,-3 0-8-16,7-6 0 0,-3 12 0 0,-1-6 0 15,4-6 0-15,-3 5 0 0,3-5 0 0,-4 9 0 16,4-9 0-16,-3 6 0 0,3-6 0 0,-4 6 0 16,1 3 0-16,3-3 0 0,0-6 0 0,0 14 0 15,0-8 0-15,3 6 0 0,-3-9 0 0,4 6 0 16,-1 0 0-16,1 2 0 0,-4 1 0 0,3-6 0 0,1 6 0 16,-4-6 0-16,3 5 0 0,1-2 0 0,-1 3 0 15,1 0 0-15,-1-1 0 0,1-5 0 0,-1 0 0 0,4 0 10 16,0 0-10-16,-3 0 10 0,3-3-10 0,-3 3 0 15,-1 0 0-15,4-1-11 0,0 1 11 0,0 0 0 0,0-6 0 16,0 3 0-16,0 0 0 0,-3 3 8 0,3-3-8 0,0 0 0 16,-3 0 9-16,3-3-9 0,0 0 12 15,0 3-12-15,-7-3 8 0,7 0-8 0,-7 0 0 0,3-3 0 16,-3 3 0-16,11 0-14 0,-4-3 1 16,-3 0 0-16,-1 0 13 0,4 0-11 0,0 0 11 15,-3-3-10-15,3 6 10 0,-4-6 0 0,4 0 0 0,-3 1 0 16,-1-7 0-16,4 6 0 0,-3-3 0 0,3 0 0 15,-3 0 0-15,3 4-8 0,-4-7 0 0,4 6 0 16,-3 0 8-16,-1-3-13 0,1 0 5 0,-4 1 8 16,3 2-13-16,-3-6 5 0,4 6 8 0,-4 0-13 15,0-6-15-15,7 4-4 0,-7-1 0 0,0 0 0 16,0 3 12-16,0-6 1 0,3-2 1 0,-3 2 0 16,-3 3 18-16,3 0-10 0,-7-2 10 0,7-1-8 15,-4 6 0-15,1-3 0 0,-1 3 0 0,1-3 0 16,-4 1 8-16,3 8 0 0,1-12 0 0,-4 6 0 15,3 6 0-15,1-6 0 0,-1-3 0 0,4 9 0 16,-7-3-28-16,3 0-3 0,4 3-1 0,-10-6 0 16,3 4-1-16,0-1-1 0,7 3 0 0</inkml:trace>
  <inkml:trace contextRef="#ctx0" brushRef="#br0" timeOffset="45621.857">6205 9598 899 0,'0'0'25'0,"0"0"7"0,0 0-32 16,0 0 0-16,0 0 0 0,0 0 0 0,0 0 40 0,0 0 1 16,0 0 1-16,-3 6 0 0,3-6-5 0,0 0-1 0,0 0 0 0,-4 6 0 15,4-6-12-15,0 0-4 0,0 0 0 0,4 6 0 16,-4-6 16-16,0 9 4 0,0-3 0 0,3 5 0 16,-3-5-15-16,4 6-2 0,-4-6-1 0,0 0 0 15,0 2-11-15,0 1-3 0,0 0 0 0,0 0 0 16,-4 0-8-16,1 3 0 0,3-1 0 0,-4-5 8 15,4 6-8-15,-3 0 0 0,-1 2 0 0,4 4 8 16,-3-9-8-16,-1 3 0 0,4 5 0 0,0-5 0 16,-3 0 0-16,3-6 0 0,0 8 0 0,0-2 0 15,0 0 0-15,0-6 0 0,0 5 0 0,0-5 0 16,3 0 0-16,-3 0 0 0,0 0 0 0,0-6 0 16,4 6 20-16,-4-6 0 0,0 0-1 0,0 0 0 15,0 0-31-15,0 0-7 0,0 0-1 0,0 0 0 16,0 3 8-16,0-3 2 0,0 0 0 0,0 0 0 15,0 0 1-15,0 0 0 0,0 0 0 0,0 0 0 16,0 0 0-16,0 0 0 0,0 0 0 0,0 0 0 16,7 6 9-16,-7-6 0 0,0 0 0 0,0 0 0 15,3 0 0-15,-3 0 8 0,7-6-8 0,-7 6 8 16,0 0-8-16,7 0 11 0,-7 0-11 0,4-6 12 0,-4 3 0 0,0 3 1 16,3-6 0-16,-3 0 0 0,0 0 10 15,4 0 1-15,-4 1 1 0,0-1 0 0,0 0-25 0,-4-6-9 16,4 3 0-16,0 0 0 15,0-2 9-15,-3 8 0 0,3-9 8 0,-4 6-8 0,1-9 11 0,3 4-3 16,-4-1 0-16,1 6 0 0,3-6-8 0,0 6 0 16,0-5 0-16,0 2 0 0,-4 3 0 0,4-3 13 0,4 3-3 0,-4-3-1 15,3 4 2-15,1-1 0 16,-4-6 0-16,3 6 0 0,1-3-2 0,-1 3 0 0,1 3 0 0,0-5 0 16,-1 8-9-16,1-6 12 0,3 0-12 15,-4 0 12-15,1 6-12 0,3-6 0 0,-4-6 0 16,1 3 0-16,6 4 0 0,-3-1 0 0,-3 0 0 15,-1 0 0-15,5-6 0 0,-5 6 0 0,4 0 0 0,0 1-11 16,-3 2 11-16,3 0 0 0,0 0 0 0,0 0 0 16,0 0 0-16,0 0 0 0,0 0 0 0,0 0 0 15,4 0 0-15,-4 3 0 0,0 0 0 0,3-6 0 16,-6 6 8-16,3 0 0 0,-3 0 0 0,-1 0 0 16,4 0-8-16,-3 0 0 0,3 0 0 0,-7 0 8 15,3 0-8-15,-3 0 0 0,0 0 0 0,0 0 0 16,7 0 20-16,-7 0-1 0,0 0 0 0,0 0 0 15,0 0-8-15,7 0-2 0,-7 0 0 0,0 0 0 16,0 0-9-16,0 0 12 0,0 0-12 0,7 0 12 16,-7 0-4-16,4 6 0 0,3-6 0 0,-7 0 0 15,0 0-8-15,3 3 8 0,-3-3-8 0,8 3 8 16,-1 0-8-16,-7-3 0 0,7 3 0 0,-4 0 8 16,4 0-8-16,-7-3 0 0,7 3-12 0,-3 0 12 15,-4-3 0-15,0 0 0 0,10 5 0 0,-10-5 0 0,4 9 0 16,-4-9 12-16,7 6-4 0,-7 0 0 15,0-6 4-15,3 6 0 0,1 0 0 0,0 0 0 0,-1 3 6 16,1-1 2-16,-1-2 0 0,1 3 0 0,-1-3-20 16,1 0-16-16,-1 0 4 0,-3 0 0 15,4 2 12-15,-1 1 0 0,-3 0 0 0,4-3 0 0,-1 6 0 0,-3-12 0 16,4 6 0-16,-1-1 0 0,-3-5 11 0,0 0-11 16,0 0 10-16,0 6-10 0,0-6 11 0,4 9-11 0,-4-9 12 0,0 0-12 15,3 6 10-15,-3-6-10 0,0 0 8 0,0 6-8 16,0-6 0-16,4 6 0 0,-4-6 8 0,0 6-8 15,0-6 0-15,0 11 0 0,0-11 0 0,0 6 8 16,4 0-8-16,-4 0 0 0,0 3 0 0,0-9 0 16,0 6 0-16,0-6 0 0,0 0 0 0,0 11 0 15,0-5 0-15,0 0 0 0,0-6 0 0,0 12 0 16,0-6 0-16,0 0 0 0,0-6 0 0,0 6 0 16,0-6 0-16,0 0 0 0,0 8 0 0,0-8 0 15,0 6 0-15,-4 0 8 0,4 6-8 0,0-12 0 16,0 6 0-16,-4 0 0 0,4-6 0 0,-3 11 0 15,3-8 0-15,-4 3 0 0,4 0 0 0,0-6 0 16,-3 6 0-16,3-6 0 0,0 0 0 0,0 6 0 16,0-6 0-16,-4 6 0 0,4 0 0 0,0 5 0 15,0-11 0-15,-3 6 0 0,3-6 0 0,0 0 0 0,0 0 0 0,0 0 0 16,0 6 0-16,0-6 0 16,0 3 0-16,0-3 0 0,0 0 0 0,0 9 0 15,0-9-14-15,0 0 5 0,3 6 1 0,-3-6 0 0,0 0-9 16,0 0-2-16,0 0 0 0,0 0 0 0,0 6 0 15,4 3 0-15,-4-9 0 0,3 5 0 0,-3 1 1 0,0-6 0 16,4 6 0-16,-4-6 0 16,3 6-11-16,-3-6-3 0,4 6 0 0,-4-6 0 15,0 0-8-15,4 6-1 0,-4-6-1 0,0 0 0 16,3 9-116-16,-3-9-23 0</inkml:trace>
  <inkml:trace contextRef="#ctx0" brushRef="#br0" timeOffset="47935.708">7105 9660 557 0,'0'0'11'0,"0"0"5"0,0 0-16 0,0 0 0 0,0 0 0 0,0 0 0 15,0 0 12-15,0 0-1 0,0 0 0 0,0 0 0 16,0 0-3-16,0 0-8 0,0 0 12 0,0 0-4 16,0 0 31-16,0 0 5 0,0 0 2 0,0 0 0 15,0 0 13-15,0 0 2 0,0 0 1 0,0 0 0 16,0 0-6-16,0 0-2 0,0 0 0 0,0 0 0 15,0 0-24-15,0 0-5 0,0 0-1 0,0 0 0 16,0 0-10-16,0 0-2 0,0 0-1 0,0 0 0 16,0 0-3-16,0 0-8 0,0 0 12 0,0 0-4 15,-4-6 5-15,4 6 1 0,0-6 0 0,0 6 0 16,-3-3-4-16,3 3-1 0,-4-6 0 0,4 6 0 16,-3-8-1-16,-1 5-8 0,4 3 12 0,-3-6-4 15,-1 3-8-15,4 3 8 0,0-3-8 0,0 3 8 16,-3-6-8-16,-1 0 0 0,4-6 0 0,-3 6 0 15,3 6 26-15,0 0 3 0,0 0 1 0,-4-5 0 16,4 5-18-16,-7-3-3 0,4-3-1 0,-5 3 0 16,1 0-8-16,0 0 12 0,4-3-12 0,-8 3 12 15,4-3-12-15,0 6 0 0,0-12 0 0,-3 12 0 16,2 0 0-16,1-5 0 0,-3 5 0 0,3 0 0 16,-4 0 0-16,4 0 12 0,0 0-2 0,0 5 0 15,0-5-10-15,0 0 0 0,0 0 0 0,-4 0 0 16,4 6 0-16,7-6 0 0,-7 6 0 0,-3-6 0 0,3 6 0 15,-1-3-11-15,-2 3 11 0,3 0-8 0,0-3 8 16,0 3 0-16,7-6 10 0,-7 5-10 0,0 4 12 16,3-3-4-16,1 6-8 0,-5-6 12 0,5 3-4 0,-1-1 0 15,1 4-8-15,3 3 12 0,0-9-12 0,0 6 0 16,0-1 0-16,0 1 0 16,0 3 0-16,0-3 0 0,0-1 8 0,0 4-8 15,0-3 0-15,0 5 0 0,0-5 0 0,0 0 0 0,0 0 0 0,3 2 0 16,1-2 0-16,-1 0 0 0,1-3 0 0,0 2 0 0,-1 1 0 0,1 6 0 15,-1-6 0-15,1-1 0 0,-4-2 0 0,7 3 0 16,-4 0 0-16,1-1 9 0,3-5-9 0,-4 3 8 16,4-3-8-16,0 0-11 0,-3-3 3 0,3 0 0 15,-3 0 8-15,3 3 0 0,-7-6 0 0,3 3 0 16,4-3 27-16,0 0 4 0,4 0 1 0,-8 0 0 16,1 0-32-16,-1 0 0 0,5-3 0 0,-5 3 0 15,-3 0 0-15,7-6 8 0,-3 3-8 0,-1 0 0 16,-3 3 12-16,7-6-4 0,-3 3-8 0,-1-3 12 15,-3 3-12-15,4-9 0 0,-1 1 0 0,-3 2 0 16,4-3 0-16,-1 3 0 0,-3 0 0 0,4-8 0 16,-4 5 0-16,0 0 0 0,3-2 0 0,-3 2 0 15,0 0 0-15,4-3 0 0,-4 1 8 0,3 5-8 16,-3-3 0-16,0 0 0 0,4-5 0 0,-4 5 0 16,0 0 0-16,0-2 0 0,0 2 0 0,-4 0 0 15,4-3 12-15,-3 4-3 0,3-1-1 0,-4 0 0 16,4-9-8-16,-3 10-11 0,3-1 3 0,-4 0 0 15,4-5 8-15,-3 2 0 0,-1 3 0 0,4 6 0 16,0-11 0-16,-3 5 0 0,3 0 0 0,0-3 0 16,-4 4 0-16,4-1 0 0,-3-3 8 0,-1 0-8 0,4 7 8 0,-3-4-8 15,3 0 10-15,-4 0-10 0,4 3 8 0,-3 1-8 16,3-1 0-16,-4 3 9 0,1-6-9 0,3 6 0 0,-4 0 0 16,1 6 0-16,3-8 0 0,0 8 0 0,-4-6 0 15,4 6 0-15,0 0 0 0,0 0 0 0,0 0 9 0,0 0-9 16,0 0 8-16,0 0-8 0,0 0 8 15,0 0-8-15,0 0 0 0,0 0 9 0,0 0-9 16,0 0 0-16,0 0 11 0,0 0-11 0,0 0 10 16,0 0-10-16,0 0 9 0,0 0-9 0,-4 6 8 15,1 2-8-15,3 4 0 0,0 0 0 0,0-3 8 16,0 3-8-16,0 5 0 0,0-5 8 0,0 6-8 0,0-10 8 16,0 10-8-16,3-6 0 0,-3 5 0 0,0-2 0 15,4-3 12-15,0 6 4 0,-1-1 1 0,1-5 0 16,-1 3-17-16,1 2-16 0,-1 1 4 0,1-6 0 15,-1-1 12-15,4 10 16 0,0-9-3 0,-3 0-1 16,3 5-12-16,0-5 0 0,0 3 0 0,0 2 0 16,0-8 0-16,4 6-12 0,-4-6 3 0,3 8 0 15,-3-5 9-15,-3-6 0 0,-1 6 0 0,4-1 0 16,-3 4 0-16,3-9 0 0,-3 6 0 0,-1-6 0 16,4 5 0-16,-3-5-8 0,-1 3 8 0,1 3 0 15,-1-6 0-15,4 5 0 0,-3-5 0 0,-1 0 0 16,1 0 0-16,-1 0 0 0,-3 0 0 0,4 3 0 15,-4-9 0-15,0 6 0 0,4-1 0 0,-1 1-8 16,-3-6 8-16,7 6-8 0,-3-6 8 0,-4 0-8 16,3 3 8-16,-3-3-12 0,4 6 12 0,-4-6-12 0,3 3 12 15,-3-3-13-15,4 3 5 0,-4-3 8 0,0 0-16 16,0 0 5-16,10 3 1 0,-10-3 0 16,0 0-2-16,4 3-1 0,-4-3 0 0,0 3 0 15,7-3 1-15,-7 0 1 0,3 9 0 0,5-4 0 16,-8-5-33-16,0 0-6 0,0 0-2 0,3 0 0 15,-3 0-19-15,7 0-4 0,0 6-1 0</inkml:trace>
  <inkml:trace contextRef="#ctx0" brushRef="#br0" timeOffset="50009.082">7239 9536 656 0,'0'0'18'0,"0"0"6"16,0 0-24-16,0 0 0 0,0 0 0 0,0 0 0 0,0 0 23 16,0 0 0-16,0 0 0 0,0 0 0 0,0 0-3 15,0 0 0-15,0 0 0 0,0 0 0 16,0 0 8-16,0 0 0 0,0 0 1 0,0 0 0 0,0 0 15 0,0 0 2 0,0 0 1 16,-4 0 0-16,4 0-6 0,0 0-1 0,0 0 0 0,0 0 0 15,0 0-15-15,0 0-3 0,0 0-1 0,0 0 0 16,0 0-6-16,0 0-2 0,0 0 0 0,0 0 0 15,0 0 7-15,0 0 0 0,0 0 1 0,0 0 0 16,0 0 18-16,0 0 3 0,0 0 1 0,0 0 0 16,0 0-27-16,0 0-4 0,0 0-2 0,0 0 0 15,0 0 2-15,-3 12 1 0,3-6 0 0,0 0 0 16,0 3 1-16,0-9 0 0,0 9 0 0,0-4 0 16,3 10 10-16,-3-9 1 0,0 0 1 0,4 0 0 15,-4 3-26-15,4-3 8 0,3 2-8 0,-4 1 0 16,-3 3 13-16,4-6-2 0,-4 0-1 0,0-6 0 15,7 6 2-15,-4 2 0 0,8-2 0 0,-8 3 0 16,1-6-4-16,-1 3 0 0,1 0 0 0,-1 0 0 16,1 0 4-16,3-1 1 0,-3 1 0 0,-4-6 0 15,3 3-1-15,4 3 0 0,-3-3 0 0,-1 3 0 0,4-3-4 0,-7-3-8 16,4 6 11-16,-1 0-11 0,1 5 8 0,3-11-8 16,-7 0 0-16,3 6 0 0,1 0 8 0,-1 0-8 15,1-6 0-15,0 6 0 16,3-3 0-16,-7-3 0 0,3 3 8 0,4 0-8 0,-3 3 8 0,-1 2-8 15,4 1 12-15,-7-9-12 0,0 0 0 0,7 0 0 16,-7 6 0-16,7 0 0 0,-7-6 0 0,7 0 0 16,1 6 0-16,-1-6 10 0,0 0-10 0,0 0 0 15,0 0 0-15,3 6-11 0,-6-6 11 0,3 0 0 16,0-6 8-16,0 6-8 0,0 0 0 0,0 0 0 0,0-6 0 16,-3 6-8-16,6-6 8 0,-6 6 0 0,-1 0 0 15,1-6-8-15,3 0 8 0,-4 3 0 0,1 0 0 16,-1-2 0-16,5-1 0 0,-5 3 0 0,1-3 0 0,-4 0 0 15,3 6 0-15,1-6 0 0,-4 6 0 0,3-6 0 16,-3 6 0-16,7-6 0 0,-7 0 0 0,4-2 0 16,-4 2 0-16,3 0 0 0,-3 0 0 0,4 0 0 15,-1 0 0-15,1-5-10 0,-1 5 10 0,-3 0 0 16,4-3-8-16,-1 3 8 0,1 0 0 0,0-3 0 16,-1 1 0-16,1-4 0 0,-1 6 0 0,1-6 0 15,-1 6 0-15,-3-3 0 0,4 1 0 0,3 2 0 16,-4 3 0-16,-3-3 0 0,0 6 0 0,4-6 0 15,-1 0 12-15,1-6-3 0,-1 4-1 0,-3 2 0 16,4 3-8-16,-4 3 0 0,3-6 0 0,-3 6 0 0,4-6 0 16,0 3 0-16,-1-3 0 0,1-6 0 0,-4 12 0 15,0 0 0-15,0 0 0 0,3 0 0 0,1-5 0 0,-4 5 0 16,3 0-8-16,-3 0 8 0,4-6 0 16,-1 0 8-16,-3 0 0 0,0 6 0 0,0 0 0 15,0 0 0-15,0-3 0 0,0 3 0 16,0-6-8-16,0 6 10 0,0 0-10 0,0 0 10 0,0 0-10 0,0 0 0 15,0-6 9-15,0 6-9 0,0 0 0 0,0 0 0 16,0 0-12-16,0 0 4 0,0 0 8 0,-3-6 0 16,3 6 0-16,0 0 0 0,0-6 0 0,0 6-8 15,0 0 8-15,0 0 0 0,0 0 0 0,0 0-8 0,0 0 8 16,0 0 0-16,-4-5-12 0,4 5 4 0,0 0 0 16,0 0 0-16,0 0-2 0,0 0 0 0,0 0 0 0,0 0 0 15,0 0 10-15,0 0 0 0,-7 0 0 0,7 0 0 16,0 0 0-16,0 0 0 0,0 0 0 15,0 0 0-15,0 0 0 0,0 0 0 0,0 0 0 0,0 0 0 16,0 0 0-16,0 0 0 0,0 0 0 0,0 0 0 16,0 0 0-16,0 0 0 0,0 0 0 0,0 0 0 15,0 0 10-15,0 0-2 0,0 0-8 0,-3 0 12 16,3 0-12-16,0 0 0 0,0 0 0 16,-7 11 0-16,3-5 0 0,0 0 0 0,1 0 0 0,3-6 0 15,0 0 0-15,-4 6 0 0,4-6 0 0,-3 9 0 16,-1-3 0-16,4-1 0 0,0-5 0 0,-3 12 0 15,3-6 0-15,0 3 0 0,-4 0 0 0,4 0 0 16,0 2 0-16,0 1 0 0,0-6 0 0,0 3 0 16,0-9 0-16,0 9 0 0,0 2 0 0,-3 4 0 0,3-9 0 15,0 0 0-15,0-6 0 0,0 12 0 0,0-10 0 16,0 10 0-16,0-3 0 0,0-3 0 16,0 3 0-16,3-3 8 0,-3 5-8 0,0-5 0 0,0 3 0 0,4-3 0 15,-1 0 0-15,-3 3 0 0,4-1 0 0,-4 4 0 16,3-6 0-16,1 0 0 0,-4-3 0 0,3 3 0 15,-3 3 0-15,4-1 0 0,0-2 0 0,-4-6-8 16,3 6 8-16,-3 0 0 16,0-6-10-16,4 6 10 0,-1 0-8 0,1 0 8 0,-4-6-13 0,3 3 2 15,-3-3 1-15,4 3 0 0,-1 5 1 0,-3-8 0 16,0 0 0-16,4 6 0 0,-1 0 9 0,1 0-12 16,-1 0 12-16,-3-6-12 0,0 0 12 0,0 0 0 0,4 6-9 15,-1 0 9-15,-3-6 0 0,0 0 0 16,4 6 0-16,-1-1 0 0,-3-5 0 0,4 6 0 15,-4-6 0-15,0 0 0 0,3 6 0 0,-3-6-11 0,4 3 11 0,0 3-8 16,-4-6 8-16,0 6-10 0,0-6 10 0,3 6-10 16,-3-6 0-16,0 0 0 0,0 0 0 0,0 0 0 15,0 6 1-15,0-6 0 0,0 0 0 0,0 0 0 16,0 0 0-16,0 0 0 0,0 0 0 0,0 0 0 31,4 11-15-31,-4-11-4 0,0 0 0 0,0 0 0 0,0 0 17 0,0 0 11 0,0 0-13 0,0 0 5 16,0 0-7-16,0 6-1 0,0-6 0 0,0 6 0 15,3-3 4-15,-3-3 0 0,0 0 0 0,0 0 0 16,0 0 12-16,0 0 0 0,0 0 0 0,0 0 0 16,0 0 0-16,0 0 0 0,0 6 0 0,0-6 0 15,0 0-38-15,0 0-5 16,0 0-1-16,0 0 0 0,0 0-97 16,0 0-20-16,0 0-4 0,-18 6-1 0</inkml:trace>
  <inkml:trace contextRef="#ctx0" brushRef="#br0" timeOffset="93472.425">9031 9581 573 0,'0'0'12'0,"0"0"3"16,0 0-15-16,0 0 0 0,0 0 0 0,0 0 0 0,0 0 16 0,7-3 0 0,0 3 0 0,-7 0 0 16,4 0-4-16,-4 0 0 0,0 0 0 0,0 0 0 15,7 0-12-15,-7 0 0 0,3-6 0 0,-3 6 0 16,0 0 20-16,0 0 4 0,0 0 0 0,0 0 1 16,0 0 4-16,0 0 1 0,0 0 0 0,0 0 0 15,0 0 0-15,0 0 0 0,0 0 0 0,0 0 0 16,0 0-14-16,0 0-4 0,0 0 0 0,0 0 0 15,0 0-3-15,0 0-1 0,4-3 0 16,-4 3 0-16,0 0-8 0,0 0 12 0,0 0-12 0,0 0 12 16,0-6 0-16,0 6 0 0,-4-6 0 0,4 6 0 15,0 0 9-15,-7-3 3 0,7 3 0 0,-3-6 0 16,3 6-8-16,-7 0-2 0,7 0 0 0,-7-12 0 16,0 12 10-16,0-5 3 0,3-1 0 0,4 6 0 15,-7-6-18-15,0 3-9 0,0 0 10 0,0 0-10 16,0 3 12-16,0 0-3 0,0-3-1 0,-4 0 0 0,4 3-8 0,0-3 0 15,0 3 0-15,0 0 0 0,0 0 0 16,7 0 8-16,-7-3-8 0,0 3 8 16,0-6 0-16,0 6 0 0,-4 0 0 0,4 0 0 0,7 0-8 15,-11 0 0-15,4 0 0 0,0 0 0 0,-7 0 8 0,7 6 0 16,-4-3 0-16,4-3 0 0,0 3 0 0,7-3 0 16,0 0 0-16,-7 3 0 0,0 0 0 0,0 0 0 15,-3-3 0-15,3 6 0 0,-1 0 8 0,1 0 2 16,7-6 0-16,-7 0 0 0,0 5-18 0,-3-5 0 15,10 0 8-15,-7 12-8 0,0-12 0 0,0 6 0 16,3 0 0-16,-3 0 0 16,0 0 0-16,3 0 0 0,1 2 0 0,-1 4 0 0,-3-6 0 0,4 0 0 15,3 0 0-15,-4 0 0 0,1 0 0 0,-1-1 10 16,1 7-2-16,3-3 0 0,-4-3-8 0,4 0 0 0,0-6 0 0,-3 12 0 16,3-4 0-16,3-2 0 15,-3 3 8-15,0 0-8 0,4 3 0 0,-1-6 0 0,1 5 0 0,-1-2 8 16,1 0-8-16,-1 0 0 15,4-3 0-15,-3 5 0 0,3-5 0 0,-4 6 8 0,5-6-8 0,-1-3 8 16,3 3 5-16,-3 0 1 0,0 2 0 0,0 1 0 16,0-3-14-16,4-6 11 0,0 6-11 0,-4 0 10 15,0 0-1-15,-4-3 0 0,4-3 0 0,4 3 0 16,-4-3-9-16,3 0 10 0,-3 0-10 0,1 0 10 16,2 0-10-16,-3 0 0 0,4-3 0 0,-1 3 8 15,-3-3-8-15,4 3 0 0,-4-6 0 0,4 0 8 16,-1 0-8-16,1 6 0 0,-1-6 0 0,-3-3-11 15,4 6 1-15,-4-2 0 0,4-1 0 0,-4 0 0 16,0 3-1-16,0-3 0 0,0 6 0 0,0-6 0 16,0 0-4-16,0 0-1 0,-3-5 0 0,3 5 0 0,-4 3 16 0,1-3 0 15,-1 0 0-15,1 0-9 0,-1 3 9 16,1 0 0-16,-1-8 0 0,1 5 0 0,-1 0 0 0,1 0 0 16,-1 0 0-16,1 0 0 0,-1 0 0 0,1 0 0 15,0 0 0-15,-1 4-8 0,1-4 8 0,-1 0-12 16,-3 6 12-16,4-6-12 0,-4-6-7 0,0 6-1 15,0-3-1-15,3 1 0 0,-3 2 21 0,4-3 0 16,-4 3 0-16,0 0 0 0,0-6-11 0,3 7-1 16,-3 2 0-16,0-3 0 0,0 0 12 0,4 0 0 15,-4 0 0-15,0 6 0 0,0 0 24 0,0 0 6 16,0 0 2-16,3-6 0 0,-3 0-32 0,4 0 0 16,-4 6 0-16,0 0 0 0,0 0 0 0,0 0 0 0,0 0 0 15,0 0 0-15,0 0 0 0,0 0 0 0,3-5 0 0,-3 5 0 16,0 0 0-16,0 0 0 0,0 0 0 0,0 0 0 15,0 0 0-15,0 0 0 16,0 0 0-16,0 0 0 0,0 0 12 0,0 0-3 0,0 0-1 0,0 0 0 16,0 0-8-16,0 0 0 0,0 0 0 0,0 0 0 15,0 0 0-15,0 0 0 0,0 0 0 0,0 0 0 16,0 0 0-16,0 0 0 0,0 5 0 0,0 7 0 16,0-6 0-16,0 3 0 0,0-3 0 0,-3 3 0 15,3 5 0-15,0-2 0 0,0-6 11 0,3 3-11 16,-3 3 12-16,0-1-3 0,4 1-1 0,-4 0 0 15,0 0-8-15,3-4 0 0,-3 1 9 0,4 3-9 0,-1 3 0 16,1-4 0-16,0 1 0 0,-1-3 8 0,1 0-8 0,-1 0 0 16,1 2 0-16,-1 1 0 0,1-6 0 0,-1 3 0 15,4 0 0-15,-3 2 0 0,3-2 0 16,-4-3 0-16,1 0 0 0,-4-6 0 16,7 6 0-16,-7-6 0 0,4 6 0 0,-1-3 0 0,1 0-9 0,-4-3 0 15,0 0 0-15,0 0 0 16,0 0 9-16,0 0-12 0,0 0 12 0,0 0-12 15,7 6-24-15,-7-6-4 0,3-6-2 0,-3 6 0 16,0 0-17-16,0 0-3 0,0 0-1 0,4 0 0 16,-4 0-102-16,0 0-21 0</inkml:trace>
  <inkml:trace contextRef="#ctx0" brushRef="#br0" timeOffset="94522.338">9405 9631 801 0,'0'0'16'0,"0"0"5"16,0 0-21-16,0 0 0 0,0 0 0 0,0 0 0 16,0 0 31-16,0 0 1 0,0 0 1 0,0 0 0 0,0 0-11 0,0 0-2 0,0 0-1 0,0-6 0 31,0 3-6-31,0-3-1 0,0 0 0 0,0 6 0 0,0-6 13 0,0 6 3 0,0 0 0 0,0 0 0 16,0 0 0-16,0 0 0 15,0 0 0-15,0 0 0 0,0 0 9 0,0 0 3 0,0 0 0 0,0 0 0 16,0 0-16-16,7 6-4 15,-3 0 0-15,-1-3 0 0,1 3-6 0,-1 2-2 0,1 4 0 0,-4 3 0 16,3-9 15-16,1 6 2 0,-4-1 1 0,3 1 0 16,-3-3-13-16,4 3-2 0,-1-1-1 0,-3 1 0 15,4-3-14-15,-1 3 11 0,1-1-11 0,0 1 10 16,3 0 4-16,-4-3 1 0,4 8 0 0,0-5 0 16,-3 0-3-16,3 0 0 0,0-9 0 0,0 6 0 15,0-4 0-15,0 1 0 0,0 0 0 0,0 3 0 16,0 3-12-16,4-6 11 0,-4 2-11 0,0-2 10 15,0 3 1-15,0 0 0 0,4-3 0 0,-4 0 0 16,3-6-11-16,-3 0-11 0,0 0 3 0,0 0 0 16,0 0 8-16,0 0-10 0,1-6 10 0,-1 6-10 15,0-3 10-15,-4 0 0 0,4 0 10 0,0-3-10 16,-3 0 0-16,3 0 0 0,-4 0 0 0,1-5 0 16,3 5 0-16,-3 0 0 0,3-3 0 0,-4 3 0 0,1 0 0 15,-1 1 0-15,1-4-13 0,-1 0 4 16,1 3 9-16,-1 0 0 0,1-6 0 0,-4 1-8 0,3 5 8 0,1-3 12 15,-4 3-2-15,3-6-1 16,1 6-22-16,-1-8-5 0,1 5-1 0,-1 0 0 0,-3 0 7 0,4 0 2 16,0 4 0-16,-4-7 0 15,3 3 10-15,-3 0-13 0,0 0 5 0,0-2 8 0,0 11-11 0,0 0 11 16,0-12-8-16,0 6 8 16,0 6-8-16,0 0 8 0,0 0-8 0,0 0 8 0,0-6 0 0,0-3-8 0,0-3 8 15,-3 10 0-15,3 2-9 0,0 0 9 16,0 0-10-16,0 0 10 0,0 0 0 0,0 0 0 0,0 0 0 0,0 0 10 15,0 0 7-15,0 0 2 0,0 0 0 16,0 0 0-16,0 8-9 0,0-2-2 0,0 3 0 0,3-3 0 16,-3 0 9-16,4 6 2 0,-1-4 0 15,4 4 0-15,-3-3-19 0,-1 6 0 0,4-4 0 16,-3 1 0-16,3-3-9 0,-4 3-6 16,4-1-1-16,0 1 0 0,-3 0 16 0,3 0 0 0,0 2 0 0,0-2 0 15,0 0 0-15,0 0 0 0,0 0 0 0,-3-1 0 16,3 4 0-16,0-3 0 0,0-1 0 0,0 1 0 15,0 0 15-15,0 3-1 0,-3-4 0 0,3-5 0 16,0 0-14-16,-4 0 0 0,4 3 0 0,1-3 0 16,-5 3-16-16,4-6-7 0,-3 2-1 0,-1 1 0 15,-3-6 4-15,0 0 1 0,0 0 0 0,7 0 0 16,-7 0-29-16,4 6-7 0,-4-6-1 16,3 0 0-16,-3 0-38 0,0 0-8 0</inkml:trace>
  <inkml:trace contextRef="#ctx0" brushRef="#br0" timeOffset="95663.762">10312 9678 1013 0,'0'0'20'0,"0"8"8"0,0 1-28 15,0 0 0-15,0 3 0 0,0 0 0 16,0-1 0-16,3-2 0 0,-3 3 0 0,4 0 0 0,-1-1 0 0,1 7 0 0,3-12-9 0,-4 9 9 15,4 2-12-15,0 1 12 0,1-6-12 0,-1 8 12 16,0-2-8-16,0 2 8 0,3-2 0 0,-3 0 0 16,0-1 0-16,0-2 9 0,4 0 1 0,-4 5 0 15,0-2-10-15,-3 0 0 0,3-4 0 0,0 4 0 16,0-6 0-16,-4 2-11 0,4 1 3 0,-3 0 0 16,0-3 8-16,-1-1-8 0,1-2 8 15,-1 0-8 1,1 6-26-16,-1-9-5 0,-3-1-1 0,0 7 0 0,0-12 40 0,0 0 0 0,0 0 0 0,0 0 0 15,0 0 18-15,0 0 11 0,0 0 3 0,0 0 0 16,0 0-32-16,0 0 0 0,0 0 0 0,0 0 0 16,-3-6 0-16,-1 0 0 0,1-5 0 0,-1-1 0 15,1 0 12-15,-1 3-3 0,-3-2-1 0,0-1 0 0,3-3-8 16,-3 0 0-16,0 1 0 0,0 2 0 16,0-6 12-16,0 4 0 0,4-4 0 0,-5 0 0 0,1 4 1 15,0-4 1-15,0 0 0 0,0-5 0 0,4 5 13 0,-1 3 2 16,1-8 1-16,-1 2 0 0,1 4-18 0,-1-1-3 15,1 3-1-15,-1 1 0 0,4-1 4 0,-4 3 0 16,4-8 0-16,-3 5 0 0,3 3 0 0,0-2 0 16,0 8 0-16,0-12 0 0,0 3 16 0,0 4 3 15,3-1 1-15,-3 6 0 0,4-9-32 0,0 1 0 16,-1 2 0-16,1 3 0 0,-1-3 0 0,-3 0 0 16,4 4 0-16,-1 2 0 15,4-3-20-15,-3 0-9 0,3 3-3 0,0 0 0 16,0 0 32-16,0 1 0 0,4 5 0 0,-4 0 0 0,3 0 0 0,1 0-12 15,-1 0 3-15,1 0 1 0,0 5-12 0,3-5-1 16,-4 12-1-16,1-6 0 0,-1 3 22 0,5-3-11 0,-5 3 11 16,1-1-8-16,-1 4 8 0,-3 0 0 0,4-6 0 0,-4 3 0 15,0 5 0-15,0-5 11 0,0 3-3 0,0 0 0 16,-3-4-8-16,-1 7 8 0,1-6-8 0,-4 3 8 16,3 0 0-16,-3-1 0 0,0-2 0 0,-3 0 0 15,3 0 2-15,-4 2 0 0,-3 1 0 0,4 0 0 16,-4-6-10-16,0 3 0 0,-1-3 0 0,-2 5 8 15,3-5-8-15,0 0 0 0,-4 6 0 0,1-6 0 16,3-3 28-16,3 6 3 0,-3-4 1 0,0-2 0 16,0 0-32-16,7-3 0 0,0 0 0 0,-11 0 0 15,4 3 0-15,0-6 0 0,7 3 0 0,-7 0 0 16,0 0-20-16,0 0-9 0,7 0-3 16,-7 0 0-16,0-3 7 0,7 3 1 0,-7-3 0 0,0 0 0 15,7 3-32-15,-7-8-7 16,3 5-1-16</inkml:trace>
  <inkml:trace contextRef="#ctx0" brushRef="#br0" timeOffset="96862.972">10908 9536 926 0,'0'0'19'0,"0"0"5"0,0 0-24 0,0 0 0 0,0 0 0 0,0 0 0 0,0 0 30 0,-7-5 1 15,3 5 0-15,4 0 0 0,0 0-7 0,-3-6-2 0,-1-3 0 0,4 9 0 16,0 0-10-16,0 0-1 0,0 0-1 15,-7-3 0-15,4 0 2 0,3 3 0 0,0 0 0 0,-7-3 0 16,0 0-12-16,7 3 8 0,-8 0-8 0,1 0 8 16,0 0-8-16,7 0 8 0,-7 3-8 0,0 0 8 15,7-3 0-15,-10 3 0 0,3 3 0 0,0 0 0 16,7-6-8-16,-7 0 0 0,-1 6 0 0,5-1 0 16,-1 7 0-16,-3-6 0 0,0 3 0 0,4 0-11 15,-1 2 11-15,1 4-8 0,-4-3 8 0,3 0-8 16,1-3 8-16,-4 5 0 0,3 1 0 0,1 3 0 15,-1-7 0-15,0 4 0 0,1-3 8 0,-1 0-8 16,4 2 0-16,-3-2 0 0,6 3 0 0,-3-1 0 16,0-2 10-16,4 0-2 0,-1 0-8 0,1 2 12 15,0-2-12-15,3-6 0 0,-4 6 0 0,4 0 0 16,-3-1 0-16,3-2 0 0,0-3 0 0,-4 6 0 16,4-6 0-16,0-1 0 0,-3-5 0 0,3 6 0 0,4-3 0 15,-4-3 0-15,0 3 0 0,0-3 0 0,0 3 15 16,0-3-3-16,3 0-1 0,-3-3 0 0,1 0 8 15,-1 0 1-15,0 0 1 0,0 0 0 0,0-8-21 0,-4 5 0 16,4 0 0-16,0 0 0 0,0 0 0 0,-3 0 0 16,3-2 0-16,0-4 0 0,-3 6 0 0,3-6 0 15,-4 0 0-15,1-2 0 16,-1 5-21-16,-3 0-9 0,4-9-2 0,-1 1 0 16,-3 5 20-16,0-3 3 0,0-2 1 0,0 5 0 0,0-3 8 0,-3-2 0 15,3 5 0-15,-4-6 0 0,1 1 0 0,3 2 0 16,0 3 0-16,0 0 0 15,0-2 0-15,0-1 0 0,0 6 0 0,0-3 0 0,0 1 0 0,0 5 0 16,0-6 0-16,0 3 0 0,0 3 0 0,0 6-8 16,0 0 8-16,0-6-8 0,3 0 8 0,-3 6 0 15,0 0 8-15,0 0-8 0,0 0 11 0,0 0-3 16,0 0 0-16,0 0 0 0,0 0 20 0,0 0 3 0,0 0 1 0,0 0 0 16,4 6-32-16,-1 0 0 0,4 3 0 0,0 0 0 15,-3 6 16-15,3-10-4 0,0 13 0 0,-3-3 0 16,3-3-3-16,-4 11-1 0,4-11 0 0,-3 5 0 15,3 10-8-15,0-9 0 0,-4-1 0 0,4-2 0 16,-3 8 10-16,3-5 0 0,0-3 0 0,0 2 0 16,-3 1-10-16,3-9 0 0,-4 3 0 0,1-1 0 15,3 1 0-15,-4-979 0 0,1 1952 0 0,-1-973 8 16,1-4-8-16,-1-2 0 0,5 6 0 0,-5-6 0 16,1 0 0-16,-4-6 0 0,3 6 0 0,-3-6 0 0,0 0-9 15,4 5-4-15,-1 1-1 0,1-3 0 16,-4-3-29-16,3 6-5 0,-3-6-2 15,0 0 0-15,0 0 8 0,0 0 2 0,0 0 0 16,4 3 0-16,-4-3-17 16,0 0-3-16,0 0-1 0,0 0 0 0,0 0-13 0,0 0-2 0,0 0-1 15,0 0 0-15,0 0-11 0,0 0-1 0,7 3-1 0</inkml:trace>
  <inkml:trace contextRef="#ctx0" brushRef="#br0" timeOffset="97930.119">11130 9531 1220 0,'0'0'27'0,"0"0"5"0,0 0 2 0,0 0 0 16,0 0-34-16,0 0 0 0,0 0 0 0,0 0 0 0,0 0 52 0,0 0 3 0,0 0 1 0,0 0 0 15,0 0-39-15,0 0-7 0,0 0-2 0,4 5 0 16,-1 7-8-16,-3-12 0 0,0 0 0 0,4 6 0 16,-4-3 12-16,0 3 0 0,0-6 0 0,0 9 0 15,3 0 4-15,1-4 2 0,-4 7 0 0,0-6 0 16,0 0-18-16,0 0 0 0,3 3 8 0,-3-1-8 15,4 4 0-15,-1 3 0 0,1-3 0 0,3 5 0 16,-4-2 8-16,1 3-8 0,3-7 12 0,-3 4-12 16,3 0 8-16,0 5-8 0,0-2 0 0,-4-6 0 15,4 5 14-15,0-2-1 0,0 3 0 0,1-4 0 16,-1-2 2-16,0 6 0 0,0-6 0 0,-4 2 0 16,4-2 17-16,-3 0 3 0,-1 0 1 0,1-1 0 0,3-5-17 15,-4 0-3-15,-3-6-1 0,4 3 0 16,-4-3 4-16,0 0 1 0,0 0 0 0,0 0 0 0,3 3 0 15,-3-3 1-15,0 0 0 0,0 0 0 0,0 0-21 16,0 0-8-16,0 0 0 0,0 0 0 16,0 0 8-16,0 0 11 0,0 0-3 0,0-6 0 0,0 0-8 0,0 0 0 15,-3 0 0-15,3-5 0 16,0 2 0-16,-4 0-16 0,1 3 4 0,-1-3 1 0,1-2 11 0,3-1 0 16,-4 0 0-16,4 0 0 0,0-2 0 0,-3 2 0 15,3 0 8-15,0 0-8 0,-4-2 0 0,4 2 0 16,0 0 0-16,-3-6-8 0,3 4 8 0,-4-4 0 15,1 1 0-15,3-1 0 0,-4 0-9 0,1 4 0 16,-1-4 0-16,1-3 0 0,-1 4 9 0,4-1-13 0,-3 0 5 16,3 7 8-16,-4-1-13 0,4 3 5 0,0-3 8 0,4 1-13 15,-4 5 3-15,3-6 1 0,1 0 0 0,-4 3 0 16,3-2-3-16,-3 5-1 0,4 0 0 0,-1 0 0 16,1 0 5-16,3 3 8 15,-4 0-13-15,4-3 5 0,0 3 8 0,0 3 8 0,0 3-8 0,1 3 11 16,-1-6-11-16,0 3 10 0,3 0-10 0,-3 3 10 15,4 0-10-15,-1 0 10 0,-3 0-10 16,4-1 10-16,-4 1-10 0,4 0 0 0,-4 0 0 0,0 0 0 16,0 0 0-16,0 3 0 0,0-9 0 0,0 0 0 15,0 6-11-15,-3-1 3 0,3 1 0 0,0 0 0 32,-7-6-24-32,0 0-5 0,0 0-1 0,0 0 0 0,0 0 11 0,7 0 3 0,0 6 0 0,-7-6 0 15,3 3-39-15,1 0-7 16,3 0-2-16,-7-3 0 0,4 3-118 0,3 3-24 0</inkml:trace>
  <inkml:trace contextRef="#ctx0" brushRef="#br0" timeOffset="98908.228">11885 9575 813 0,'0'0'34'0,"0"0"-34"0,0 0 39 0,-3-6 1 16,-1 0 0-16,4 6 0 0,0-6-6 0,0 6-1 15,-4-3 0-15,4 3 0 0,-3-6-1 0,-1 0 0 16,1 0 0-16,3 6 0 0,0 0 0 0,-4-5-1 16,1-1 0-16,3 6 0 0,-4-6-5 0,4 6-1 15,-7-6 0-15,7 6 0 0,-3-6-11 0,-1 3-2 16,4 3-1-16,-7-3 0 0,7 3-3 0,0 0 0 15,-7-3 0-15,7 3 0 0,-7-6 0 0,7 6 0 16,0 0 0-16,-7 6 0 0,7-6 1 0,-7 3 0 16,7-3 0-16,-7 6 0 0,7-6 2 0,-4 6 0 0,-3 0 0 0,7-6 0 15,0 0-11-15,-7 6 0 0,4 0 0 0,-4-1 0 16,3 7 0-16,1-12 0 0,-4 9 0 0,3-3 0 16,1 3 0-16,-1 0 0 0,0 2 0 0,4-5 0 15,0-6 9-15,-3 12 0 0,3-6 0 16,-4 3 0-16,4 5-9 0,0-5 8 0,0 3-8 15,0-6 8-15,0 6 0 0,0-1-8 0,4 1 12 16,-4-3-4-16,0 3-8 0,3-6 10 0,-3 5-10 0,0-2 10 16,4 0-2-16,0 0 0 0,-1 2 0 0,4 1 0 15,-3 0 5-15,-1-9 1 0,4 6 0 0,0 0 0 16,-3 2-3-16,-1 1-1 0,4-6 0 0,0 0 0 16,-3 0 8-16,3 0 2 0,0 2 0 0,0 1 0 15,-3-3-20-15,3 3 0 0,0-3 0 0,0 0 0 16,0 5 0-16,0-11 10 0,0 6-10 0,0 0 8 15,0 0-8-15,0-3 8 0,0 0-8 0,0 0 8 16,0 3-8-16,0 0 8 0,0-6-8 0,0 6 8 0,1-1 0 16,-1-5 0-16,0 6 0 0,0-6 0 0,0 6 2 15,0-6 0-15,0 0 0 0,3 3 0 0,-2 0-10 16,2-3 0-16,-3-3 0 0,0 3 8 0,0-3-8 0,0 3 0 16,4 0 0-16,-4 0 0 0,0-6 0 0,0 6 0 15,0-6 0-15,0 6 0 0,0-5 0 0,4-1 0 16,-4 6 0-16,0-6-11 0,0 0 11 0,0 3-13 15,0-3 5-15,-3 3 8 16,3-3-16-16,-4 3 5 0,4-3 1 0,-3 1 0 0,3-1 10 0,0 6-10 16,0-6 10-16,-4 0-10 0,-3 6 10 0,0 0-12 15,4-6 12-15,3 6-12 16,-3-3-16-16,-4 3-3 0,3-3-1 0,-3 3 0 16,7-3-1-16,-7 3-1 0,0 0 0 0,4 0 0 15,-4 0-36-15,7 0-7 0,0-3-2 0</inkml:trace>
  <inkml:trace contextRef="#ctx0" brushRef="#br0" timeOffset="110387.496">12358 9913 231 0,'0'0'0'0,"0"0"10"16,0 0-10-16,0 0 0 0,0 0 0 0,0 0 0 0,0 0 10 0,0 0 0 0,0 0 0 0,0 0 0 15,0 0-10-15,0 0 0 0,0 0 0 0,0 0 8 16,0 0-8-16,0 0-9 0,0 0 9 0</inkml:trace>
  <inkml:trace contextRef="#ctx0" brushRef="#br0" timeOffset="112090.354">12365 10007 907 0,'0'0'20'0,"0"0"4"0,0 0 0 0,-7 0 2 0,7 0-26 0,-7 3 0 0,7-3 0 0,0 0 0 16,0 0 67-16,0 0 8 0,0 0 1 0,-7 6 1 16,7-6-10-16,0 0-3 0,0 0 0 0,0 0 0 15,0 0-17-15,-7 3-4 0,7-3-1 0,0 0 0 16,0 0-28-16,-7 0-6 0,7 0 0 0,0 0-8 16,0 0 10-16,-7 5-10 0,7-5 8 0,0 0-8 15,0 0 0-15,0 0 0 0,0 0 8 0,0 0-8 16,0 0 0-16,0 0-9 0,0 0 9 0,0 0-13 15,0 0-22-15,0 0-4 0,0 0-1 0,0 0 0 16,0 0-118-16,0 0-24 0</inkml:trace>
  <inkml:trace contextRef="#ctx0" brushRef="#br0" timeOffset="156055.753">15875 9140 922 0,'0'0'19'0,"0"0"5"0,0 0-24 15,0 0 0-15,0 0 0 0,0 0 0 0,-7 2 66 0,7-2 8 0,0 0 2 0,0 0 0 16,-7 3-23-16,7-3-4 0,-7 9-1 0,3-3 0 15,1 0-25-15,3-6-6 0,0 0-1 0,0 0 0 16,-4 6 4-16,4-6 1 0,0 0 0 0,0 0 0 16,0 0 8-16,-3 12 2 0,3-4 0 0,0 4 0 15,0-6-15-15,0 6-4 0,0-12 0 0,0 6 0 16,0 6 3-16,3-7 0 0,1 1 0 0,-4 0 0 16,3 6-15-16,-3-3 11 0,4-3-11 0,-1-1 10 15,-3 7 0-15,4-3 0 0,-1 0 0 0,1 3 0 16,-1-4 10-16,1 4 1 0,0 6 1 0,-1-6 0 15,4 2-22-15,-3 4 0 0,-1-6 0 0,1 2 0 16,3 10 8-16,-4-12 1 0,1 5 0 0,3-5 0 16,-4-3-9-16,-3 3 0 0,4-1 0 0,-4 7 0 15,3-6 0-15,-3 0 0 0,0 2 8 0,4-2-8 0,-4 3 0 16,0-1 0-16,0 7 8 0,0-3-8 0,0-4 0 0,3 1 8 16,-3 0-8-16,-3-3 8 0,3-1 7 0,0-2 1 15,-4 0 0-15,4 0 0 0,-3-3 12 0,3-6 2 16,0 0 1-16,0 11 0 0,0-11-19 0,0 0-3 15,0 0-1-15,0 0 0 0,0 0-8 0,0 0 10 16,-7 0-10-16,0 0 10 0,0 0-10 0,0 0 12 16,0-11-12-16,-4 5 12 0,4 3-12 0,-4-3-9 15,4 0 9-15,-3 0-13 0,3 0-7 0,-4 0 0 16,8 1-1-16,-4-1 0 16,0 6-5-16,-1-6-1 0,1 6 0 0,4-6 0 15,3 6 0-15,-7-6 0 0,0 3 0 0,0-3 0 16,0 0-30-16,0 3-7 0,3-3 0 0,-3 4-1 15,0 2-124-15,0 0-25 0</inkml:trace>
  <inkml:trace contextRef="#ctx0" brushRef="#br0" timeOffset="156561.535">15494 9210 839 0,'0'-6'36'15,"4"3"-36"1,-4-3 50-16,3 1 3 0,1-1 1 0,-1 0 0 16,1 0 8-16,-1 0 2 0,1 0 0 0,-4 0 0 15,3 0 8-15,-3 6 1 0,0 0 1 0,4-6 0 16,-4 6-26-16,0 0-6 0,0 0-1 0,0 0 0 16,0 0 3-16,0 0 1 0,0 0 0 0,3 0 0 15,1-2-29-15,3-1-5 0,-4 3-2 0,4-3 0 0,1 3 7 16,-1 0 0-16,3 0 1 0,1 0 0 15,-1 0-17-15,4 0 8 0,4 0-8 0,-4 0 0 0,4-3 9 16,-1 0-9-16,-2-3 0 0,6 0 9 0,-4 0-9 0,8 6 10 16,-4-6-10-16,0 0 10 0,1 1-2 15,-1 5-8-15,3-9 12 0,-2 6-4 0,2 0-8 16,-3 0 0-16,1 3 0 0,-1 0 0 16,3 0 0-16,-6 0 0 0,3 0 0 0,0 0 0 0,-3-6 0 0,0 6 0 0,-1-6 0 15,1 6 0-15,-4 0 0 0,0 0 0 0,0 3 0 16,0 0 0-1,1-3-38-15,-1 0-3 0,-4 0-1 0</inkml:trace>
  <inkml:trace contextRef="#ctx0" brushRef="#br0" timeOffset="157014.347">16192 9639 649 0,'0'0'28'16,"0"0"-28"-16,0 0 11 0,0 0-3 16,0 0-8-16,0 0 12 0,0 0-12 0,0 0 9 0,0 0-9 0,0 0 8 15,0 0 8-15,0 0 2 0,0 0 0 0,4-6 0 16,-4 6 21-16,7-2 4 0,-3-4 1 0,-4 6 0 16,3-3-4-16,-3 3-1 0,4-6 0 0,-4 6 0 15,0 0-9-15,0 0-2 0,0 0 0 0,0 0 0 16,0 0-28-16,0 0 0 0,0 0-13 0,0 0 4 15,0 0-7-15,0 0-2 0,0 0 0 0,0 0 0 16,0 0 18-16,0 0 0 0,3 0-8 0,-3 0 8 16,0 0 0-1,4-6 0-15,-4 6 0 0,3-6 0 0,1 0 0 0,-1-6 0 0,4 7 0 0,0 2 0 16,-3 0-12-16,-1 0-4 0,5 3-2 0</inkml:trace>
  <inkml:trace contextRef="#ctx0" brushRef="#br0" timeOffset="157574.408">16711 8946 885 0,'0'0'37'0,"0"0"-29"16,0 0 73-16,7 2 15 0,0-2 4 0,-3 3 0 15,3 0-24-15,0 3-5 0,0 3-1 0,0-3 0 16,0 6-15-16,0-1-3 0,0-2-1 0,0 3 0 16,0 6-27-16,4-7-4 0,-4 1-2 0,3 6 0 15,-2-3-10-15,-1 2-8 0,0 1 12 0,-4-4-12 16,4 4 0-16,-3-6-14 0,3 3 1 0,-4-1 0 15,4-5-43-15,-3 3-8 0,3-6-1 0,0 0-1 0</inkml:trace>
  <inkml:trace contextRef="#ctx0" brushRef="#br0" timeOffset="158104.15">17491 9384 1220 0,'-14'-3'34'0,"3"0"9"0,4 3-35 16,-7 0-8-16,3-3 0 0,-3 0 0 0,-7 3 27 0,7 3 3 15,-4 0 1-15,1 0 0 16,-1 0 5-16,4 2 2 0,-4 1 0 0,4 6 0 16,0-6-38-16,0 6 0 0,0-3 0 0,3 2 0 0,1 7 13 0,6-6 2 15,-3-1 0-15,3-5 0 16,4 6 9-16,0-3 3 0,0-3 0 0,4 6 0 16,0-7-4-16,3 1-1 0,0 0 0 0,3 3 0 15,1-3-8-15,-1-3-2 0,1 3 0 0,3 0 0 16,0-1-12-16,0-2 11 0,0 3-11 0,1 0 10 15,-1-6 10-15,-4-6 3 0,1-3 0 0,-1 4 0 16,-3-1-23-16,4-3 0 0,0 0 0 0,-1 3 0 0,-3-11 0 16,0 5 0-16,-3 3 0 0,3-3 0 0,-4 0-10 15,-3 7-6-15,4-1-2 0,-4 6 0 16,-4-6 29-16,4 6 5 0,0 0 2 0,-7 0 0 16,4 6-18-16,-4 0 0 0,0-1 0 0,0 10 0 15,0-6 0-15,3 6 0 0,1-4 0 0,-1 7 0 16,4 0 0-16,-3-4 0 0,3 10 0 0,3-9 0 0,1 5 0 0,3-5 0 15,3 3 0-15,1-4 0 0,-1-2 0 0,1 0 0 0,3-6 0 0,0 0 0 16,0-1 0-16,4 1 0 0,-4-12 0 16,0 6-525-16,4-5-112 0</inkml:trace>
  <inkml:trace contextRef="#ctx0" brushRef="#br0" timeOffset="158408.025">17755 9442 861 0,'0'0'17'0,"-3"9"7"15,3-9-24-15,0 0 0 0,0 0 0 0,-4 6 0 16,4 0 78-16,-3 0 11 0,3 6 3 0,0-7 0 16,0 1-19-16,0 3-3 0,3-3-1 0,-3 3 0 0,-3 0-12 15,3 2-2-15,0 1-1 0,0-3 0 0,3 0-28 0,-3 3-6 16,0-4 0-16,0 10-1 0,4-12-11 0,-4 3-8 0,0 0 12 0,0 2-12 31,0-2-14-31,0-3-10 0,0 0-1 0</inkml:trace>
  <inkml:trace contextRef="#ctx0" brushRef="#br0" timeOffset="158636.145">17688 9131 1409 0,'0'0'29'0,"0"0"7"16,0 0-28-16,0 0-8 0,0 0 0 0,0 0 0 15,0 0 20-15,-3 6 2 0,3-6 1 0,0 0 0 16,0 0-23-16,0 0-20 0,0 0 4 0</inkml:trace>
  <inkml:trace contextRef="#ctx0" brushRef="#br0" timeOffset="159156.385">19117 8813 1605 0,'-7'0'35'0,"-4"-3"7"0,1 3 2 0,-4 0 2 0,0 3-37 0,-1-3-9 0,-2 0 0 0,-1 6 0 16,-3-3 19-16,-4 6 1 0,4 6 1 0,-4-10 0 16,4 7 9-16,-3-3 2 0,2 0 0 0,5 6 0 15,-4-4-32-15,3 1-13 0,-3 0 1 0,7 0 0 16,-4 2 12-16,7-2 0 0,-3 6 0 0,4-7 10 16,-1 1 4-16,8 0 1 0,-4 9 0 0,3-4 0 15,1 1-15-15,-1 2 0 0,4-2 0 0,0 8 0 16,4 4 0-16,-1-4 0 0,1 4 0 0,-1-1 0 15,4 3 0-15,0 4 0 0,0-4 0 0,0-3 0 16,-3 10 0-16,3-10 0 0,-4 3 0 0,1 1 0 16,0 2 0-16,-4-11-8 0,3 2 8 0,-3 1-13 15,0-4 13-15,-3 1-9 0,3-1 9 0,-4-2-8 16,4-4 8-16,-4-2 0 0,4-3 8 0,0-1-8 0,0 1 0 0,0-12-16 16,0 0 2-16,-3 6 1 15,3-6-40-15,0 6-8 0,0-6-2 0</inkml:trace>
  <inkml:trace contextRef="#ctx0" brushRef="#br0" timeOffset="159518.812">18584 9434 1112 0,'-10'8'23'0,"10"-8"6"15,-4 9-29-15,4-9 0 0,-3 6 0 0,3-6 0 16,0 0 75-16,0 0 9 0,0 0 1 0,0 0 1 16,0 0 4-16,0 0 1 0,0 0 0 0,0 0 0 15,0 0-21-15,0 0-4 0,0 0-1 0,0 0 0 16,7 0-11-16,0 0-2 0,0 0-1 0,0-3 0 15,0 0-19-15,0 3-4 0,4-6-1 0,-1 3 0 16,1 0-27-16,-1 0 8 0,1 1-8 0,0 2 0 16,3-3 15-16,0 3-3 0,0 0 0 0,0 0 0 15,0 0-32-15,0 0-6 0,0 0-2 0,4 3 0 16,-4-1-6-16,4 1-2 0,3 3 0 0,-3 0 0 16,3-3-48-16,0 0-9 0,-4 3-3 0</inkml:trace>
  <inkml:trace contextRef="#ctx0" brushRef="#br0" timeOffset="160213.963">19332 9436 1364 0,'0'0'30'0,"0"0"6"0,-3-5 2 0,-4 5 0 0,3-6-30 15,1 6-8-15,3 0 0 0,-7 0 0 0,-1 0 18 0,1 0 2 16,0 0 1-16,4 6 0 16,-8-3-21-16,4-1 0 0,0 4 0 0,-3 3 8 15,-1-3-8-15,0 6 0 0,4-6 0 0,-3 0 0 16,3 5 26-16,-4-5 4 0,4 0 1 0,-4 0 0 16,4 3-17-16,-3-3-3 0,3 0-1 0,0-1 0 0,0 7 2 0,0-3 0 0,0 3 0 0,0 0 0 15,-1-1 3-15,1 1 1 0,4-6 0 0,-4 6 0 16,3-3 10-16,1 2 2 0,-1-5 1 0,1 6 0 15,-1-6-8-15,8 6-1 0,-4-12-1 0,3 11 0 16,-3-11 7-16,7 6 2 0,0 0 0 0,4 0 0 16,-4-3-12-16,4 3-3 0,3-6 0 0,0 6 0 15,-4-12-1-15,4 0-1 0,1 0 0 0,-1 0 0 16,0-3-11-16,0-2 0 0,-4 5 0 0,1-6-11 16,-4 0 11-16,0 3 0 15,0-2 10-15,-3 2-10 0,-1 0 0 0,-3 3 0 0,0-6-13 0,0 1 4 31,0 2-15-31,0 3-4 0,0 6 0 0,-3-3 0 0,-1-3 19 0,1 3 9 0,-1-3-10 0,1-6 10 16,-4 12 0-16,7 0 0 0,-7 0 0 0,7 0 0 16,-4 0-9-16,-3 12 9 0,3-12-8 0,1 6 8 15,3-6 0-15,-4 3 0 0,4 6 0 0,0-3 0 16,0 3 0-16,4 2 0 0,-4 1 8 0,3 0-8 16,1-3 11-16,-1 5-3 0,5 1 0 0,-5-9 0 15,4 6-8-15,-3 2 0 0,3-2 0 0,-4 0 0 16,4 0 0-16,-3 5 0 0,3-8 0 0,-4 3 0 0,4-3 0 0,-3 5-11 15,0-8 3-15,-1 0 0 16,4 0-45-16,-3-6-9 0,3 0-2 0,-4 3-464 16,4-6-92-16</inkml:trace>
  <inkml:trace contextRef="#ctx0" brushRef="#br0" timeOffset="160530.014">19505 9548 1094 0,'0'0'23'0,"0"0"5"0,0 0-28 0,0 0 0 0,0 0 0 0,0 0 0 15,-3 6 0-15,3-6 0 0,-4 6 0 0,4-6 0 16,-4 6 108-16,4-6 16 0,0 6 3 0,-3 3 1 15,3 2-58-15,0 1-11 0,0-6-3 0,0 6 0 16,0-3-9-16,0 2-3 0,0 1 0 0,0 0 0 16,0 0-29-16,-4-1-7 0,4 4 0 0,-3-3-8 15,3 0 0-15,-4 2 0 0,4-2 0 0,-3 0 0 0,3-1 0 0,0-5 0 16,-4 6 0-16,4-12 0 16,0 0-68-16,0 0-15 0,0 0-2 0,0 0-419 15,0 0-84-15</inkml:trace>
  <inkml:trace contextRef="#ctx0" brushRef="#br0" timeOffset="160686.646">19410 9128 770 0,'-7'3'16'0,"7"-3"4"0,0 0-20 0,-7 3 0 0</inkml:trace>
  <inkml:trace contextRef="#ctx0" brushRef="#br0" timeOffset="161335.314">19745 8913 923 0,'0'0'39'16,"0"0"-31"0,0 0 51-16,0 0 10 0,0 0 3 0,0 0 0 15,0 0-13-15,0 0-3 0,0 6 0 0,0-6 0 16,-4 12-19-16,4-12-4 0,0 6-1 0,0-6 0 0,-3 9 16 16,3-9 4-16,0 0 0 0,-4 8 0 0,4-2-7 0,-3 3-1 15,3 3 0-15,0-6 0 16,0 5-22-16,0-8-5 0,0 6-1 0,0 0 0 0,0-9 0 0,0 12 0 15,0-12 0-15,0 6 0 0,0-6 0 0,0 0 0 16,0 0 0-16,0 0 0 0,0 0 4 0,0 0 0 16,0 11 0-16,0-5 0 0,0 0 3 0,3 0 1 0,-3 3 0 0,4-3 0 15,-4-3-3-15,3 6 0 0,1-4 0 0,-4 1 0 16,3 0-7-16,1 6-2 0,0-3 0 0,-4 2 0 16,3 1-12-16,1 6 0 0,-4-3 8 0,3-1-8 15,-3 7 0-15,0 2 0 0,0-2 0 16,4-3 0-16,-4 5 0 0,0-2 0 15,3 2 0-15,-3-2 0 0,4 2 0 0,-4 7-16 0,3-1 3 16,-3-2 1-16,0 2 12 0,4-3 0 0,-4-2 0 0,3-1 0 16,-3 4 0-16,4-9-12 0,-4 8 12 0,0-14-12 15,3 2 12-15,-3 4 0 0,0-6 0 0,0 0 0 16,0-6 0-16,0 5 0 0,0-5 0 0,0 3 0 16,0-9-20-16,0 3 0 0,0-3-1 0,-3 9 0 15,3-9-18-15,0 0-3 0,0 6-1 0,0-6 0 16,0 0-25-16,0 11-4 0,0-11-2 0,0 0 0 15,0 0 2-15,0 0 1 0,0 0 0 0,0 0 0 16,0 0-117-16,0 0-23 0</inkml:trace>
  <inkml:trace contextRef="#ctx0" brushRef="#br0" timeOffset="161829.936">19639 9357 851 0,'0'0'36'0,"0"0"-36"15,0 0 109-15,0 0 15 0,0 0 4 0,0 0 0 16,0 0-52-16,0 0-9 0,0 0-3 0,0 0 0 16,0 0 0-16,0 0 0 0,0 0 0 0,0 0 0 15,0 0-15-15,0 0-3 0,4 6-1 0,-4-6 0 16,7 0-2-16,-7 0-1 0,0 0 0 0,3 0 0 16,-3 0-27-16,0 0-6 0,4 6-1 0,-4-6 0 15,3 0 0-15,1 6 0 0,-1-3 0 0,-3-3 0 16,0 0 0-16,0 0 0 0,0 0 0 0,0 0 0 15,4 3-8-15,-4-3 8 0,3 3-8 0,-3-3 8 16,7 2-8-16,-3-2 0 0,3 0 0 0,-3 0 8 16,3 0 4-16,0 3 0 0,0-3 0 0,0 3 0 15,0-3-1-15,0 0 0 0,3 0 0 0,-2 0 0 16,-1 0-11-16,0 0 0 0,0 0 0 0,0 0 0 16,3-3 0-16,-3 3 0 0,4-3 0 0,0 3 0 15,-1-2 8-15,-3-1-8 0,4 3 8 0,-1 0-8 16,-3-3-70-16,1 3-19 0,2 0-4 0,1 0-1 15,-4-3 14-15,0 3 2 0,3-3 1 0,-3 3 0 16,0 0-5-16,4 0-1 0,-4 0 0 0</inkml:trace>
  <inkml:trace contextRef="#ctx0" brushRef="#br0" timeOffset="162651.158">21318 9616 558 0,'0'0'24'15,"0"0"-24"1,0 0 32-16,0 0 3 0,0 0 0 0,0 0 0 15,0 0 37-15,0 0 7 0,0 0 1 0,0 0 1 16,0 0 22-16,0 0 4 0,0 0 1 0,0 0 0 16,0 0-20-16,-3-6-4 0,-4 0-1 0,3 6 0 15,-3-6-22-15,0 0-4 0,0-3-1 0,0 7 0 16,-4-4-42-16,1 3-14 0,-4-3 8 0,3 3-8 16,1-3 0-16,-1 3 0 0,0 3-13 0,1-6 5 15,-1 6 8-15,1 0 0 0,3 0 0 0,-4 0 0 16,4 6 0-16,0-6 0 0,-4 6 0 0,8-3 0 15,-4 3 0-15,3 0 0 0,1 0 0 0,-1-1 0 0,1 7 0 16,-4-6-12-16,3 0 4 0,1 3 0 0,3-9 8 0,0 0 0 16,0 0 0-16,0 0 0 0,0 0 0 0,0 0 0 0,0 6 0 15,0-6 11-15,0 0 7 0,0 0 2 0,0 0 0 16,0 0 0-16,7-3-20 0,0-3-16 0,0 0 4 0,-4 0 0 16,4 0-131-1,-3-6-25-15,-1 7-6 0</inkml:trace>
  <inkml:trace contextRef="#ctx0" brushRef="#br0" timeOffset="163359.098">21438 9048 1212 0,'0'0'51'15,"0"0"-41"-15,0 0 59 0,0 0 12 0,0 0 3 16,0 0 0-16,0 0-42 0,0 0-8 15,0 0-2-15,0 0 0 0,0 0-16 0,0 0-3 0,0 0-1 0,0 0 0 16,0 0 0-16,0 0 0 0,0 0 0 16,0 0 0-16,0 0 23 0,-3 0 4 0,-4-5 1 15,0-1 0-15,7 0-15 16,-4-6-2-16,4 3-1 0,0 0 0 16,0 1-10-16,0-10-1 0,0 6-1 0,0 0 0 0,-3 1-10 0,-1-4 0 0,4 9 0 0,-3-6 0 15,-4-2 0-15,3-1 0 0,0 6 0 0,-3-3 0 16,-3 6 0-16,3-5 0 0,-4-1 0 0,1 3 0 15,-1 3 0-15,0 0 15 0,-3 0-3 0,4 1 0 16,-4 5-12-16,3-6 0 0,0 0 0 0,1 12 0 16,-1-6 0-16,1 6 0 0,3-6 0 0,0 5 0 15,0 1 0-15,-1-3-10 0,1 3 10 0,0 3-8 16,0-3 8-16,0 3 0 0,0-3 0 0,0 5 0 16,0-5 0-16,4 3 0 0,-4 0 8 0,3 3-8 15,-3 2 8-15,0-2-8 0,3 3 8 0,1-1-8 16,-4-2 20-16,3 9 0 0,1-4 0 0,-1-5 0 15,1 9-20-15,-1-4 0 0,1-2 0 0,-1 6 0 16,1-1 13-16,3 7-1 0,3-4-1 0,-3 7 0 16,4-10-2-16,-1 10 0 0,1-1 0 0,-1-3 0 15,1 7-9-15,-1-4 0 0,4 4 0 0,-3 2 0 16,-1-12 8-16,1 10 0 0,-1-7 0 0,1 4 0 16,-1-4-8-16,1 0 0 0,3 7 0 0,-3-4 0 15,-4-2-9-15,3 2 9 0,1-2-12 0,-1-1 12 16,1 3 0-16,-1-5 0 0,1 2 0 0,-1-2 0 15,1-1-23-15,-4-2 3 0,3 2 0 0,-3-8 0 16,4-3-10-16,-8 0-2 0,4-1 0 0,0 1 0 16,0-12-25-16,0 0-6 0,0 0-1 0,0 0 0 15,0 0-25-15,0 0-6 0,-7-6-1 0</inkml:trace>
  <inkml:trace contextRef="#ctx0" brushRef="#br0" timeOffset="163721.934">20888 9525 1279 0,'0'0'26'0,"0"0"8"0,0 0-34 0,0 0 0 0,0 0 0 0,4 0 0 15,3 6 93-15,-4-6 12 0,4 0 3 0,0 0 0 16,0 0-31-16,0 0-5 0,4 0-2 0,-4 0 0 16,4 0-23-16,-1 0-5 0,1 0-1 0,3 0 0 15,-4 0-20-15,4 0-4 0,-3 0-1 0,0 0 0 16,3 0 0-16,-4 0-1 0,4 5 0 0,-3-5 0 16,0 6-15-16,3 0 9 0,0-6-9 0,-4 0 8 15,5 6-8-15,-8-6 8 0,7 3-8 0,-4-3 8 16,4 0-8-16,-3 0 0 0,3-3 0 0,4 3 0 0,-4 0 0 15,3 0 0-15,1 0 0 0,-4 0 0 0,0-6 0 16,0 6 0-16,1 0 0 0,-5-12-11 16,-3 12-25-16,4-5-6 0,-1-1-1 0</inkml:trace>
  <inkml:trace contextRef="#ctx0" brushRef="#br0" timeOffset="164320.894">21576 9578 1197 0,'-11'0'50'16,"1"3"-40"-1,-1-1 3-15,1 1 1 0,-1-3 0 0,0 6 0 16,-3 0 22-16,4 0 4 0,-1 0 0 0,1 0 1 16,-1-3-18-16,4 3-4 0,-4-3-1 0,4 2 0 15,0 1 34-15,0 0 8 0,7-6 0 0,-7 9 1 16,4-3-11-16,3-6-2 0,-4 6-1 0,1 0 0 15,-1 0-18-15,4 2-3 0,0-2-1 0,0 0 0 0,0 3-14 16,0 0-3-16,4 3-8 0,-1-1 12 16,1-2-12-16,-1 0 0 0,1 0 8 0,3-3-8 0,-4 5 0 0,4-5 0 15,0 0 0-15,0-6 0 0,4 6 13 0,-4-6-3 16,0 0-1-16,4 0 0 0,-4 0 7 0,0 0 0 0,3 0 1 16,-3-6 0-16,4 6 3 15,0-6 1-15,-4-6 0 0,3 4 0 0,-3-1-6 0,0 0-2 16,0-3 0-16,0 1 0 0,0-1-13 0,-3 0 0 15,3 3 0-15,-3-8 0 0,-1 5 0 16,-3 0-10-16,4-3 2 0,-4-2 0 0,-4 5-4 16,1 6 0-16,-1-12 0 0,1 10 0 0,-5 2 3 0,1 0 0 0,0 3 0 0,-3-3 0 15,3 3-11-15,0 3-1 0,0 0-1 16,0 0 0-16,-4 0 14 0,4 3 8 0,-4 6-10 0,1-3 10 16,3 3-9-16,0 2 9 0,-4 1-8 15,4-6 8-15,3 6 0 0,-3-3-10 0,4 2 10 16,-1 1 0-16,1-6-26 0,3 6 2 0,0-6 0 0,0 2 0 15,3 1-69-15,1 0-14 0,-1-3-2 16</inkml:trace>
  <inkml:trace contextRef="#ctx0" brushRef="#br0" timeOffset="164773.44">21713 9575 1337 0,'0'0'28'0,"0"0"6"0,0 0-34 0,0 0 0 16,0 0 0-16,0 0 0 0,0 0 58 0,0 0 5 15,0 0 1-15,0 0 0 0,0 0-8 0,0 6-2 16,0-6 0-16,0 11 0 16,0-5-5-16,0 6-1 0,0-6 0 0,0 6 0 0,0-1-18 15,0 4-4-15,0-9-1 0,0 6 0 0,0 2-25 16,0-5 0-16,0 0 8 0,0-3-8 15,-3 6 33-15,3-12 5 0,0 6 1 0,0-6 0 0,0 0-19 0,0 0-3 0,0 0-1 0,0 0 0 16,0 0 8-16,0 0 0 0,-7-6 1 0,7 0 0 16,-4 0-9-16,4-3-3 0,-3 3 0 0,3-3 0 15,0 1-13-15,0 2 0 0,3-6 0 0,1 6 0 16,-4 0 0-16,3 0 0 0,1-3 0 0,-1 4 0 16,1-1 0-16,-4 0 8 0,4 6-8 0,-4 0 0 15,0 0 0-15,0 0 0 0,3-6 0 0,-3 6-10 16,7 0-14-16,0 0-2 0,0 6-1 0,0 0 0 15,0-3 27-15,-7-3 0 0,7 0 0 0,0 3 0 16,0 0 0-16,1 5 0 0,-1-5 0 0,0 3 0 16,3 6 0-16,-3-6 16 0,0 0-3 0,0 2 0 15,0 4-13-15,-3-3 0 0,0 0 0 0,3 3 0 16,-4-1 0-16,1-2 0 0,-1 3 0 0,-3-3 0 16,4 0-35-16,-4-9 0 0,0 11 0 0</inkml:trace>
  <inkml:trace contextRef="#ctx0" brushRef="#br0" timeOffset="165418.985">22281 9575 850 0,'0'0'17'0,"0"0"6"0,0 0-23 0,0 0 0 16,0 0 0-16,0 0 0 0,-7 3 56 0,0 0 6 0,0-1 2 0,0 1 0 16,0-3 51-16,-3 0 10 0,3 6 3 0,-4-6 0 15,4 0-52-15,0 0-9 0,0 0-3 0,-4 0 0 16,4-6-15-16,-3 3-3 16,-1 1-1-16,0 2 0 0,-3-3-24 0,4 6-5 0,-1-3 0 0,1 5-1 15,2 1-15-15,-2 0 0 0,3 0 0 0,0 0 0 16,0 3 0-16,0 3 8 0,0 2-8 0,3 1 9 15,1 3-9-15,3-4 10 0,-4 4-10 0,4 0 10 16,0-1-10-16,4-2 0 0,-1 2 0 0,1 1 0 16,3-9 0-16,0 0 0 0,0-3 0 0,0 2 0 15,3-8 0-15,1 0 0 0,0-5-10 0,-1-1 10 16,4-3 0-16,0-3 0 0,1 0 0 0,-1-8 0 16,3 2 0-16,-3-5 0 0,4 2 0 0,-4-2 0 15,0-1 24-15,0-5 10 0,0 2 2 0,-7-2 1 16,4 8-25-16,-4-11-12 0,4 2 10 0,-8 7-10 15,1-9 10-15,-4 8-10 0,0-5 10 0,0-4-10 16,-4 7 0-16,1-4 8 0,-4 4-8 0,3-3 0 16,1 5 0-16,-4 4 0 0,3 2 0 0,0 0 0 15,-3 4 0-15,4 2-12 0,-1 6 12 0,1 0-13 16,3 6 13-16,0 0 0 0,0 0-10 0,0 0 10 16,0 0-9-16,-7 0 9 0,0 9-12 0,3 0 12 15,1-1 0-15,-1 4 0 0,1 6 0 0,3-6 0 0,-4-1 0 16,4 4 0-16,0 9 0 0,0-10 0 0,4 7 0 15,-4-1 0-15,0 1 0 0,3 0 0 0,1-1 0 0,-1 10 0 0,1-4 0 16,3 1 0-16,-4 2 0 0,1-6 0 16,-1 1 0-16,4 2 0 0,-3 1 0 0,-1-4 0 0,5 7 0 0,-5-4 0 15,4-2 0-15,-3-10 0 0,-1 7 0 0,1 0 0 16,-1-10 0-16,1 1 0 0,-1 0-9 0,4-3 9 16,-3 2-29-16,-1-5 0 15,4 0 0-15,1-6 0 0,-1 6-131 0,0-12-25 16</inkml:trace>
  <inkml:trace contextRef="#ctx0" brushRef="#br0" timeOffset="165927.373">22507 9554 934 0,'0'0'40'15,"0"0"-32"1,0 0 78-16,0 0 16 0,-3 6 3 0,3-6 1 16,-4 9-34-16,4-3-6 0,-3 0-2 0,-1 5 0 15,4 1 0-15,-3-6 0 0,3 0 0 0,0 3 0 16,0-1-11-16,0 4-2 0,0 3-1 0,3-9 0 0,-3 6-14 0,4-4-4 0,3 1 0 16,-4 0 0-16,1 3-5 0,-1-6-2 0,1 5 0 0,-1 1 0 15,1-3-13-15,-4 0-4 0,3 0 0 0,-3 2 0 16,4-5-8-16,-4-6 8 0,0 0-8 0,0 0 8 15,0 0-8-15,0 0 0 0,0 0 0 0,0 0 0 16,0 0 0-16,0 0 0 0,0 0 0 0,0 0 0 16,-4-6-11-16,1 0-4 0,-1-5-1 0,1-1 0 15,-1 3 4-15,1-3 0 0,-1 1 0 0,4-4 0 16,-3 3 12 0,-1-5 0-16,4 5 0 0,-3 0 0 0,-1-9 0 0,4 13 0 0,0-1 11 0,-3-3-3 15,-1 0-8-15,4 1 11 0,-3 2-11 0,-1 0 12 16,0 3 0-16,4 3 0 0,0 3 0 0,0 0 0 15,0 0 0-15,0 0 0 0,0 0 0 0,-3-6 0 16,3 0-12-16,3 0 12 0,1 1-12 0,0-1 12 16,-1 0-12-16,4-3 0 0,-3 3-12 0,3-6 12 15,0 6-9-15,0 1 9 0,0-1 0 0,3 0 0 16,-3 0-12-16,1 6 12 0,2 0-12 0,-3 0 12 16,4 0-32-16,-4 0 0 0,3 0 0 0,1 0 0 15,-4 6-44-15,4-6-9 0,-4 6-2 16,3 5 0-16,1-5-33 0,-4 3-6 0,4 0-2 15</inkml:trace>
  <inkml:trace contextRef="#ctx0" brushRef="#br0" timeOffset="166468.248">22733 9633 1094 0,'0'9'46'16,"-4"3"-37"-16,4-6 95 0,0 0 20 0,4 0 3 0,-4-6 1 15,0 6-52-15,0-6-9 0,4 8-3 0,-1-5 0 16,1 3-51-16,-4-6-13 0,7 3 0 0,-4 0 0 16,8 0 49-16,-4-3 7 0,0 3 2 0,3-3 0 15,-3 0-42-15,1-3-8 0,-1 3-8 0,-4-3 12 16,4 3-12-16,0-6 0 0,-3 0 0 0,-1 3 0 15,1-3 0-15,-4 6 0 0,3-2 0 0,1 2 0 16,-4-6 0-16,3 0 0 0,-3 0 0 0,0 0 0 16,0-3 0-16,0-3 0 0,0 4 0 0,-3-1 0 15,-1-3 0-15,1 0 0 0,-1 1 0 0,-3 2 0 16,4 0 0-16,-4 3 0 0,0-3 0 0,3 9 0 16,-3-12 0-16,3 7 0 0,-3-7 0 0,4 6 0 15,-1 3 0-15,-3 3 0 0,0-3 0 0,0 6 0 16,0-3 0-16,0 3 0 0,-3 3 0 0,2 0 0 15,-2 5 0-15,3-5 0 0,0 6 0 0,0-3 0 16,0 0 0-16,0 2 0 0,3 4 0 0,-3-3 0 16,4 3 0-16,3 2 0 0,0 1 0 0,0-6 0 15,3 5 0-15,4-2 0 0,-3-3 0 0,3 5 0 16,0-2 0-16,3 0 0 0,-3 5 0 0,4-8 0 0,0 3 0 0,-1 2 0 16,1-5 0-16,-1 0 0 0,1 0 0 15,-1 2 0-15,5-5 0 0,-5 0 0 0,1-3 16 0,-1 6 0 16,4-1 1-16,-3-8 0 15,0 3-41-15,3-3-9 0,0 0-2 0,0 0 0 16,-3 3-19-16,3-3-4 0,0 0-1 0,-4 0 0 16,1 3-89-16,3-6-17 0,-3 0-4 0</inkml:trace>
  <inkml:trace contextRef="#ctx0" brushRef="#br0" timeOffset="170489.325">24426 9048 878 0,'0'0'19'0,"0"0"4"0,0 0 1 0,0 0 1 0,-3 0-25 0,-1-5 0 0,-3-1 0 15,4 0 0-15,3 6 30 0,0 0 1 0,-7-9 0 16,3 3 0-16,4 6 10 0,0 0 3 0,0 0 0 0,0 0 0 16,0 0-7-16,0 0-1 15,0 0 0-15,0 0 0 0,0 0 12 0,0 0 1 0,0 0 1 0,0 0 0 16,0 0-7-16,0 0-2 0,0 0 0 0,0 0 0 16,0 0-25-16,0 0-4 0,-3 15-2 0,-1-9 0 15,1 5 3-15,3-5 1 0,0 6 0 0,-4 3 0 16,4 2-4-16,0 1-1 0,0 3 0 0,0 2 0 15,0 4 9-15,0 2 2 0,0 0 0 0,4 4 0 16,-4-1-20-16,3 3 0 0,1 1 0 0,-4 2 0 16,3-6 0-16,-3 3 10 0,0-2-10 0,0 2 12 15,-3-3-12-15,-1 4 0 0,4-4 9 0,-3-6-9 16,3 4 8-16,0-7-8 0,-4-2 8 0,4-3-8 16,0 5 22-16,-4-11 0 0,4 0 0 0,0-1 0 15,0-2 5-15,0-9 1 0,0 0 0 0,0 6 0 16,0-6-28-16,0 0 8 0,0 0-8 0,0 0 0 0,0 0 12 15,0 0-4-15,0 6 0 0,0-6 0 0,0 0-8 0,0 0-12 16,0 0 2-16,0 0 1 16,0 0-28-16,0 0-6 0,0 0-1 0,0 0 0 15,0 0-124-15,0 0-24 0,0 0-6 0,0 0-1 16</inkml:trace>
  <inkml:trace contextRef="#ctx0" brushRef="#br0" timeOffset="171081.667">24458 9716 877 0,'0'0'24'0,"0"0"7"0,0 0-31 0,0 0 0 0,0 0 0 0,0 0 0 16,0 0 20-16,4 6-1 0,-1-6-1 0,-3 0 0 16,0 0 18-16,7 6 3 0,4-6 1 0,-4 5 0 15,0-5 20-15,3 0 4 0,-2 0 0 0,6 0 1 16,-4-5-6-16,1 5-2 0,-4-6 0 0,3 6 0 16,1 0-11-16,0-6-2 0,-1-6-1 0,1 6 0 15,-1 0-24-15,1 0-5 0,-4-2-1 0,0-4 0 16,0 6-13-16,-3-6 0 0,-4 6-12 0,3-3 12 0,-3 1 0 15,0-1 0-15,0 3 0 0,-3 0 0 0,3 0 0 16,0 0 0-16,-4-3 8 0,4 9-8 0,-3-5 0 16,-1-1 0-16,1 0 0 0,3 6 0 0,0 0 10 15,-8-3-1-15,5-3 0 0,3 6 0 16,0 0-9-16,-4-3 0 0,4 3 0 0,-7 0 0 0,7 0 0 16,-7 0 0-16,0 0-10 0,7 0 10 0,0 0-14 0,-7 3 3 15,4 3 1-15,-1 3 0 0,-3-3 10 16,4 2 0-16,-1 4 0 0,-3 0 0 0,3-6 0 0,1 6 0 15,-1-1 0-15,1 4 0 0,-1-3 0 0,4 0 0 16,-3 2 0-16,3-2 0 0,0 0 0 0,0 0 0 16,3-1 0-16,1-2 0 0,-1 0 30 0,4-979 2 0,-3 1960 0 15,-1-978 0-15,1 0-32 0,0-6 8 0,-1 3-8 16,4 2 0-16,0 1 0 0,-3 0 0 0,3-6 0 0,0 3 0 16,3 2 0-16,-3-2 0 0,8 0 0 15,-5-3 0-15,4 6 9 0,0-6-1 0,1-1 0 16,-1 1 0-16,0-3-8 0,3-3 0 0,-3 0 0 15,4-3 0 1,0 0-88-16,-1 0-19 0,-3 3-4 0,1-11-588 0</inkml:trace>
  <inkml:trace contextRef="#ctx0" brushRef="#br0" timeOffset="172587.625">25725 9604 787 0,'0'0'22'0,"0"0"6"0,0 0-28 0,0 0 0 0,0 0 0 0,0 0 0 15,0 0 56-15,0 0 7 0,0 0 1 0,0 0 0 16,0 0 0-16,0 0 0 0,0 0 0 0,0 6 0 15,0 3 25-15,0 0 6 0,0-4 1 0,3 4 0 16,-3-9-52-16,0 12-9 0,0-6-3 0,0 0 0 0,0-985-4 0,0 1958-2 16,0-973 0-16,0-6 0 0,0 0-10 0,0 0-1 15,0 0-1-15,0 0 0 16,0 0 7-16,0 0 2 0,0 0 0 0,0 0 0 0,4-6-11 0,-4 0-1 16,-4 0-1-16,4-6 0 15,0 1-10-15,-3 2-17 0,-1 3 4 0,1 0 1 0,-1-6-3 0,-3 6 0 16,0 0 0-16,0 1 0 0,0 5 1 0,-4-3 0 15,1 3 0-15,-1 3 0 0,0-1-5 0,1 7-1 16,-4-3 0-16,0 0 0 0,3 0 20 0,0 6 0 16,1-1 0-16,-1 1 0 0,1-3 0 0,-1 3 0 15,4 0 0-15,-4-1 0 0,4 1 12 0,0 3 7 16,0-3 1-16,4-1 0 0,-1-2-8 0,1 0 0 0,3 0-1 16,0 8 0-16,0-11 7 0,3 6 2 0,1-3 0 15,3 0 0-15,-4 2 9 0,4-2 3 16,4 3 0-16,0 0 0 0,-1 2-32 0,1-5 8 0,-1 0-8 15,1 3 0-15,3-6 0 0,0 0 0 0,0-1 0 0,0-5 0 32,4 0-135-32,0-11-29 0,3 11-7 0</inkml:trace>
  <inkml:trace contextRef="#ctx0" brushRef="#br0" timeOffset="173238.531">26021 9116 1335 0,'0'0'29'0,"0"0"7"0,0 0 0 0,0 0 2 0,0 0-30 0,0 6-8 0,0 0 0 0,0 0 0 0,0 2 57 0,0-2 11 16,-4 6 1-16,4 0 1 0,-3 0-5 0,3 2-1 15,0 4 0-15,3 0 0 0,-3-1-27 0,4 10-5 16,-8-10-2-16,8 10 0 0,-1-4-2 0,1 10 0 16,-1-4 0-16,1-2 0 0,-4 2-28 0,4 0 0 15,-1-8 0-15,-3 2 0 0,0 7 0 0,0 2 0 0,0-8 0 16,-3 8 0-16,3-8 12 0,-4 2-3 0,0-2-1 15,4-1 0-15,0-2 4 0,-3 2 0 0,3-8 0 16,-4 2 0-16,1 1 3 0,-1-6 1 0,1-6 0 0,3 6 0 16,0-7-16-16,0-5 0 0,0 0 0 0,0 0 0 15,0 0 8-15,0 0-8 0,0 0 11 0,0 0-11 16,0-3 8-16,3-8-8 0,-3 2 0 0,4-3 0 16,-4 0 0-16,3 1 0 0,1-1 0 0,3 3 0 15,-3-9 0-15,3 4-16 0,0-1 5 0,0 3 1 16,0-2-11-16,3 2-3 0,-3-3 0 0,4 0 0 15,0 1-4-15,-1 2-2 16,1-3 0-16,-1 3 0 0,4 7 16 0,-3-1 3 0,0 3 1 0,3 0 0 16,-4-3 10-16,1 6 0 0,-1 0 0 0,1 0 0 15,0 6 0-15,-4-3 0 0,3 3 0 0,1 0 0 0,-4 8 0 16,0 1 8-16,0-3-8 0,-3 5 0 0,3 1 8 16,-4 3-8-16,-3-1 10 0,4-2-10 15,-4 5 24-15,0-2-2 0,-4 2 0 0,1-5 0 0,3 0-10 16,-4 2-3-16,-3-2 0 0,3-1 0 0,1-2-9 0,-1-6 0 15,1-3 0-15,3-6 0 0,0 0 0 0,0 0 0 16,0 0 0-16,0 0 0 16,0 0-20-16,0 0-8 0,0 0-3 0,-4-6 0 15,1-3-111-15,3-3-22 0,3-2-5 0,1-4-1 0</inkml:trace>
  <inkml:trace contextRef="#ctx0" brushRef="#br0" timeOffset="173750.806">26621 9619 1148 0,'0'0'25'0,"0"0"6"0,0 0 1 0,0 0 0 0,0 0-32 0,0 0 0 0,0 0 0 0,0 0 0 16,0 9 73-16,-4-4 9 0,4-5 2 0,-7 9 0 15,-4 3-23-15,4-6-4 0,-3 0-1 0,-1 0 0 16,1 0-12-16,-1-4-4 0,0 7 0 0,1-3 0 15,3 0-22-15,-4-3-5 0,8 3-1 0,-4 0 0 16,0 0 4-16,3 5 1 0,-3-2 0 0,0 0 0 16,0 0-17-16,3 0 0 0,1 5 8 0,-1-2-8 15,1-6 0-15,-1 6 0 0,4-3 0 0,0 2 0 16,0-5 0-16,4 0 0 0,-1 0 0 0,1 0 0 0,-1 0 0 16,4 0 0-16,1-6 0 0,-1 0 0 0,0 0 58 15,3 0 5-15,1 0 1 0,-1-3 0 16,1 0-84-1,0-3-16-15,3 0-3 0,-4 0-1 0,1-6 40 0,-1-2 12 0,1 5 0 0,0 0 0 16,-1-3-4-16,-3 0 0 0,4 1 0 0,-4-1 0 0,-4 3-8 16,4 3 0-16,-3-5 0 0,-4 5 0 0,3-6 0 15,-3 3 0-15,4 0 9 0,-4 3-9 0,0-2 0 0,4 2 0 16,-4 0 0-16,0 0 0 0,-4 0-10 0,4-3-3 16,-4-3-1-16,4 7 0 15,0 5-13-15,0 0-2 0,-7-3-1 0,7 3 0 0,-7 0 16 0,-3 0 3 16,3 0 1-16,0 0 0 0,0 3 10 0,-4 2 0 15,4 1 0-15,-4 0 0 0,4-3 0 0,0 3 0 0,0 0 0 16,0 6 0-16,0-6 0 0,0 2 0 0,4-2 0 16,-1 3 0-16,4-9 0 0,-4 6-8 0,4 3 8 0,0-3-8 31,4 0-106-31,0 5-21 0,-1-8-4 0,4 0-1 0</inkml:trace>
  <inkml:trace contextRef="#ctx0" brushRef="#br0" timeOffset="174237.188">27005 9583 1384 0,'0'0'39'0,"0"9"9"0,0-3-38 0,-3 6-10 0,3-6 0 0,-4 0 0 0,1 3 52 0,-4-1 8 15,3-2 1-15,0 3 1 0,4-9-25 0,0 0-5 16,-3 6 0-16,3-6-1 0,0 0 3 0,0 0 1 16,0 0 0-16,0 0 0 0,0 0-22 0,0 0-4 15,0 0-1-15,0-6 0 0,0-3-8 0,3-3 0 16,1 7 0-16,-4-1 0 16,4 0 0-16,-4 6-12 0,-4-6 2 0,4 6 1 15,-4-6 9-15,4 0 0 0,0 6 0 0,-3 0 0 16,-4-6-25-16,7 6-7 0,-4-6 0 0,-3 6-1 0,0 12 33 0,-3-12 0 0,-1 6 0 15,0 0 0-15,1 0 0 0,-4 0 0 0,3 0 0 16,1 5 0-16,-1 4 24 0,0-3 6 16,1-6 1-16,-1 8 0 0,1 1-20 0,3 0-11 15,-4-9 12-15,4 11-12 0,3-8 20 0,1 3-4 16,-4-6 0-16,3 5 0 0,4 1 21 0,-3-6 4 0,-1 0 1 0,4 0 0 16,-3 3-26-16,3-3-6 0,3 2-1 0,-3 1 0 15,0-3-1-15,4 0 0 0,-1 6 0 0,1-9 0 16,-1 6-8-16,1-4 8 0,-1 1-8 0,5 3 8 15,-5-3-8-15,4 0 0 0,0 0 0 0,0-6 8 16,0 6-8-16,4-1 0 0,-1-5-12 0,1 0 12 16,0-5-55-16,3 5-3 15,0-6-1-15,0 6-524 0,0-12-105 0</inkml:trace>
  <inkml:trace contextRef="#ctx0" brushRef="#br0" timeOffset="174680.993">27213 9660 1497 0,'0'0'32'0,"0"0"8"0,-7-6 0 0,-3 6 4 0,3 0-36 0,0 0-8 16,-4 0 0-16,4 0 0 0,-4 0 53 0,4 0 9 15,-3 6 2-15,3 0 0 0,-4 6-36 0,0-10-8 16,1 7 0-16,3 0-1 0,-4 0-6 0,4 6-1 0,0-4 0 0,4 4 0 16,-4 0 0-16,3 5 0 0,0-2 0 0,4-3 0 15,-3 2-3-15,3 1-1 0,3-3 0 0,1 2 0 16,0-5-8-16,3 0 0 0,0 0 0 0,0-4 0 16,0-2 0-16,3 0 0 0,1 0 0 0,-4-3 0 15,4-3 28-15,-1 0 3 0,1-6 1 0,-1 0 0 16,1-3-16-16,-1-5-4 0,1 2 0 0,0-3 0 15,-1-2-12-15,1 5 0 0,-4-6 8 0,0 1-8 16,-4 2 0-16,1-3 0 0,0 1 0 0,-4-1-10 16,0 3 10-16,-4 4-12 0,4-1 12 15,-7-3-12-15,3 3 12 0,-3 1 11 0,4-1-3 0,-4 6 0 16,0 0-8-16,3-3 0 0,-3 6 0 0,-3 3-11 16,2 3-13-16,-2 6-2 15,3-9-1-15,-4 12 0 0,1-6 27 0,-1 8 0 0,0-2 0 0,1 0 0 16,-1 0-159-16,4 5-26 0,-3-5-6 15,3-3-1-15</inkml:trace>
  <inkml:trace contextRef="#ctx0" brushRef="#br0" timeOffset="175163.248">27690 9093 1497 0,'0'0'32'0,"0"0"8"0,0 0 0 0,0 0 4 0,0 0-36 0,-4 5-8 0,-3 1 0 0,0 0 0 15,3 0 0-15,1 0 0 0,-4 3 0 0,3 0 0 16,1-1 0-16,-4 4 0 0,3 0 0 0,1 0 0 16,-1 2 53-16,1-2 9 0,-1 6 2 0,0-6 0 15,1 2-46-15,-1 4-9 0,4-1-1 0,-3 4-8 16,-1-6 36-16,4 5 0 0,0 4 0 0,0-1 0 16,0 4-16-16,0-4-4 0,4 4 0 0,-4-4 0 15,0 1-16-15,0 8 10 0,0-8-10 0,0 8 8 16,0-8-8-16,0 2 0 0,0-2 0 0,-4-1 0 15,1-2 0-15,3 2 0 0,-4-2 0 0,1 2 0 0,-1-8 0 16,1 3 0-16,-1 5 0 0,1-5 0 0,-1-4 0 16,4 1 0-16,-3 0 0 0,-1-3 0 0,1-4 0 15,3 1 0-15,0 0 0 0,0 0 0 16,0-9 0-16,0 9 0 0,0-9 0 0,0 0 0 0,0 0 0 0,0 0 0 16,0 0 0-16,0 0 0 0,0 11-15 0,0-11-8 15,0 0-1-15,0 0-541 16,0 0-108-16</inkml:trace>
  <inkml:trace contextRef="#ctx0" brushRef="#br0" timeOffset="175714.85">27795 9748 1234 0,'0'0'27'0,"0"0"5"0,0 0 2 0,0 0 2 0,0 0-36 0,0 0 0 0,-7 0 0 0,7 0 0 15,-7 0 13-15,7 0-4 0,-7-3-1 0,7 3 0 16,0 0-8-16,-7 0 0 0,7 0 0 0,0 0 0 15,0 0 0-15,-7 0 0 0,7 0 0 0,-3 3 0 0,-4 3 56 0,3-3 7 16,-3 3 1-16,3 0 0 0,1 2-52 0,-1-2-12 16,1 6 0-16,-1-6 0 0,1 3 0 0,-1 0 0 15,1 2 0-15,-1-2 0 0,4-3 31 0,0 6 3 16,0-6 1-16,0 0 0 0,4 2-5 0,-1-2-1 16,1 0 0-16,3-3 0 0,0 0-29 0,0-3 0 15,0 0 0-15,0 0 0 0,0-3 40 0,4 0 3 16,-4 3 0-16,3-3 0 0,-3-3-18 0,0 1-3 15,0-4-1-15,1 6 0 0,-1-3-21 0,-4 0 0 16,1 0 0-16,-1 0 0 0,-3 0 56 16,4 0 6-16,-4 6 2 0,0-8 0 15,0 8-103-15,0 0-20 0,0 0-4 0,0 0-1 0,0 0 103 0,-7 0 20 0,7 0 4 16,-7 0 1 0,7 0-103-16,-7 8-20 0,-1-2-4 0,5 6-1 0,-4-6 52 0,3 0 12 0,1 6 0 0,-1-1 0 15,4-2 0-15,-3 3 0 0,3 0 0 0,3-1 0 16,-3-5 0-16,4 0 0 0,-1 0 0 0,1 0 0 15,-1 0-17-15,4-3-1 0,1-3 0 0,2 0 0 16,1-3-74 0,-1-3-14-16,1 0-3 0,3-3-1 0</inkml:trace>
  <inkml:trace contextRef="#ctx0" brushRef="#br0" timeOffset="176200.047">28180 9048 1497 0,'0'0'32'0,"0"0"8"0,0 0 0 0,0 0 4 0,0 0-36 0,0 0-8 16,0 6 0-16,0 3 0 0,-4 3 0 0,4-3 0 16,-3 5 0-16,3-2 0 0,-4 3 53 0,4 0 9 15,-3-1 2-15,3 4 0 0,0-3 15 0,-4 2 3 0,4 1 1 0,0 0 0 16,0-4-33-16,0 10-6 0,4-7-2 0,-4 7 0 16,0-4-16-16,0 4-3 0,0-6-1 0,3 2 0 15,-3 4-22-15,-3-4 0 16,3 4 0-16,-4-7 0 0,4-2 0 0,0 0 0 0,0 5 0 15,0-2 0-15,0 0 0 0,4 8 0 0,-4-5 0 16,0 2 0-16,0 1 0 0,0-4 0 0,0-2 0 0,0 6 0 16,3-1-11-16,-3-2-6 0,0 2-2 0,4-8 0 15,-4 8 19-15,0-5 0 0,0 0 0 0,0 2 0 16,0-2 0-16,0-1 0 0,0-5 0 0,-4 3 0 16,1-3 0-16,3 5 0 0,0-11 0 0,0 3 0 15,0-9-55-15,0 6-7 16,0 0-2-16,0-6 0 0,0 0 0 0,0 0 0 0,0 0 0 0,0 0 0 15,0 0-102-15,0 0-21 0,0 0-4 0,0 0-1 16</inkml:trace>
  <inkml:trace contextRef="#ctx0" brushRef="#br0" timeOffset="176616.204">27944 9439 1429 0,'0'0'40'0,"7"-3"10"0,0 1-40 0,0 2-10 0,0-3 0 0,3 3 0 16,-3-6 53-16,0 0 9 0,4 6 2 0,0-6 0 16,-1 6-10-16,4-6-2 0,4-6 0 0,-4 6 0 15,4 1-35-15,3 2-7 0,-4-3-2 0,5 3 0 16,2 0-8-16,1-3 8 0,-4 0-8 0,4 0 8 15,-4 0-8-15,0 6 0 0,-3-6 0 0,3 6-11 16,-7 0-23 0,0-5-5-16,4 2-1 0,-4 3 0 0,0 0-19 0,0 3-4 15,-3-3-1-15,-1 0 0 0,1 5-25 0,0-5-6 0,-4 6-1 0,-4-6 0 16</inkml:trace>
  <inkml:trace contextRef="#ctx0" brushRef="#br0" timeOffset="178439.939">28596 9963 1134 0,'0'0'24'0,"0"0"6"0,0 0 1 0,0 0 1 0,0 0-32 0,0 0 0 0,0 0 0 0,0 0 0 16,0 0 26-16,0 0-2 0,0 0 0 0,0 0 0 16,0 0 13-16,0 0 3 0,0 0 0 0,0 0 0 15,0 0-20-15,0 0-3 0,0 0-1 0,0 0 0 16,0 0-6-16,0 0-2 0,0 0 0 0,0 0 0 16,0 0-8-16,0 0-11 0,0 0 3 0,0 0 0 15,0 0-39-15,0 0-7 0,0 0-2 16,0 0 0-16,4 6-108 0,-4-6-23 0,10-6-4 15,-10 6-1-15</inkml:trace>
  <inkml:trace contextRef="#ctx0" brushRef="#br0" timeOffset="206329.56">16016 7537 459 0,'0'0'20'0,"0"0"-20"16,0 0 39-16,0 0 4 0,0 0 1 0,0 0 0 15,0 0-10-15,0 0-2 0,0 0 0 0,0 0 0 16,0 0-1-16,0 0-1 0,0 6 0 0,4 0 0 15,-4 0-2-15,-4 0-1 0,4 0 0 0,0-6 0 16,-3 9 5-16,3-9 0 0,0 0 1 0,-4 8 0 16,1-2 3-16,-1 3 0 0,0-3 0 0,1 0 0 15,-1 6-16-15,1-4-4 0,-1-2 0 0,1 3 0 16,3 0 13-16,0 3 3 0,0-1 0 0,0 1 0 16,3 0-16-16,1 9-4 0,3-10 0 0,-4 7 0 15,5 5-2-15,2-2-1 0,-3 3 0 0,4 2 0 0,-1 3-9 0,1-2 0 16,0 2 0-16,-4 4 8 0,3-10-8 0,-3 7 0 15,-3 2 0-15,3-6 0 0,0 10 0 0,-4-10 0 16,-3-2 0-16,4 5 8 0,-1-11-8 0,-3 8 0 16,-3-8 0-16,3-4 0 0,-4 10 0 0,4-12 0 15,-3-1 10-15,-1-2-10 0,1-3 32 0,3-6 0 16,0 0 0-16,0 0 0 0,-4 3 7 0,-3 0 1 0,0-3 0 16,0-3 0-16,0 0-7 0,0 0-1 0,-4 0 0 0,4-6 0 15,-3 4-32-15,-1-1-17 0,1-6 1 0,-1 6 1 31,4-9-20-31,0 7-4 0,0 2-1 0,-4-3 0 16,4-3-81-16,0 0-17 0,0 1-3 0</inkml:trace>
  <inkml:trace contextRef="#ctx0" brushRef="#br0" timeOffset="206748.159">15642 7493 1160 0,'0'0'32'0,"0"0"9"16,4-6-33-16,-4 6-8 0,3-6 0 0,-3 6 0 15,7 0 48-15,-7 0 8 0,4-5 2 0,-1-1 0 16,-3 6-25-16,7 0-5 0,0-3 0 0,-3 6-1 16,3-3-19-16,0 6-8 0,4-1 8 0,-4-5-8 15,3 6 0-15,4 0 0 0,-3 0 0 0,3 0 0 16,0-3 0-16,0 0 0 0,4 0 0 0,-4 0 0 0,4 0 0 0,-4 3 0 0,3-3 8 15,1-1-8-15,0-2 0 0,-1 6 0 16,1-6 0-16,0 0 0 0,3 0 0 0,0 0 0 0,0 0 0 16,0 0 0-16,1 0-11 0,-1 0 11 0,0 0-8 15,4 0 8 1,-4 0-28-16,0-6 0 0,0 4 0 0</inkml:trace>
  <inkml:trace contextRef="#ctx0" brushRef="#br0" timeOffset="207153.082">16475 7529 787 0,'3'14'22'0,"1"-8"6"0,-1 6-28 16,4 3 0-16,-3-7 0 0,-1 7 0 0,1-3 23 0,-1 5-1 0,1 1 0 16,-4 3 0-16,0-4-22 0,0 1-12 0</inkml:trace>
  <inkml:trace contextRef="#ctx0" brushRef="#br0" timeOffset="207799.283">17096 8081 1220 0,'0'0'27'0,"-7"0"5"0,0-3 2 0,-1 0 0 0,1 3-34 16,0 0 0-16,0 0 0 0,-3-3 0 0,-1 3 16 0,4 0-3 0,-4-3-1 0,1 3 0 15,-1 0-12-15,-3-2-10 0,4 2 2 0,-5 0 0 16,5 0 8-16,-1 0-8 0,4 2 8 0,0 1-8 16,0-3 8-16,4 3-8 0,-4 0 8 0,7-3-8 15,-4 3 8-15,1 0 0 0,3 6 0 16,0 3 0-1,0-6 0-15,0-1 0 0,0 1 0 0,0 0 0 0,0 6 0 0,3-3 0 0,-3-9 8 0,4 6-8 16,-4-6 30-16,7 6 2 0,-4 5 0 0,-3-11 0 16,7 0 0-16,0 6 0 0,0-6 0 0,4 0 0 15,-4-6 9-15,4 6 3 0,-4-6 0 0,0 1 0 16,3-4-26-16,-3 0-5 0,0-6-1 0,-3 3 0 16,-1 1-3-16,4 5-1 0,-3-9 0 0,-4 3 0 15,4 1-8-15,-1 5 0 0,-3-12 0 0,0 12 0 16,0-6 0-16,0 7 0 0,0-1 0 0,0 6 0 15,0 0 0-15,0 0-11 0,0 0 3 0,-3 6 0 16,3 2 8-16,-4 7-8 0,0-3 8 0,1 6-8 16,3-4 0-16,0 10 0 0,0-7 0 0,3 1 0 15,1 3 8-15,0-4 0 0,-1 4 0 0,4-6 0 16,0 5 0-16,0-8 11 0,0-6-3 0,0 3 0 0,0-4-8 0,-3 4 0 16,3 0 0-16,0-3 0 0,-7-6 0 15,7 0 0-15,4 0 11 0,-4-6-11 16,3 6-64-16,-3-6-20 0,4-3-3 0</inkml:trace>
  <inkml:trace contextRef="#ctx0" brushRef="#br0" timeOffset="208291.856">17258 8128 798 0,'0'0'33'16,"0"0"-33"-1,0 0 50-15,0 9 3 0,0-9 1 0,0 9 0 16,0-9-2-16,-4 6-1 0,4 3 0 0,0-4 0 0,0 1-13 0,0 0-2 0,0-6-1 16,0 12 0-16,-3-6-3 0,3 3-1 0,0-3 0 15,-4 5 0-15,4-5-7 0,0 0 0 0,0 6-1 0,4-6 0 16,-4 0-23-16,3-1 9 0,1 7-9 0,-1-3 0 16,4-3 0-16,-3 0-12 0,3 6 0 0,-3-7-416 15,3-2-82 1</inkml:trace>
  <inkml:trace contextRef="#ctx0" brushRef="#br0" timeOffset="208462.886">17194 7696 760 0,'-10'38'16'0,"6"-26"3"0,1 6-19 0,-1-4 0 0,1 4 0 0,-1 0 0 16,4-9 0-16,0 5 10 0,0 1-10 0</inkml:trace>
  <inkml:trace contextRef="#ctx0" brushRef="#br0" timeOffset="209147.652">18542 7631 1938 0,'-18'-8'40'0,"11"8"9"15,-3-6-39-15,3 0-10 0,-4 0 0 0,-3 0 0 16,3 0 50-16,-3 3 8 0,4 0 2 0,-4 3 0 15,-1 0-24-15,1 0-5 0,0 3-1 0,-3 0 0 0,6-3-30 16,0 6 0-16,1-6 0 0,3 6 0 0,-4-6 0 16,4 0 0-16,-3 0 0 0,-1 0 0 0,4 0 0 15,-4 0 0-15,4 6 0 0,0 6-10 0,0-7 10 16,0-2-8-16,4 3 8 0,-1 3-8 0,1 6 8 16,3 2-10-16,-4-5 10 0,4 6-10 15,4 8 10-15,-4-8 0 0,3 5-9 0,1 4 9 16,3-1 0-16,0 4 0 0,0-1 0 0,3 4 0 15,1-1 0-15,-4-3-11 0,4-2 11 0,-4 2-8 0,-4 1 8 16,4 2-8-16,-3-9 8 0,-4 4-8 0,3-4 8 0,-3 4-8 0,0-10 8 0,0 7-8 16,4-3 8-16,-4 2 0 0,-4-5 0 0,4 2 0 15,-3-5-8-15,-1 0 0 0,1-4 0 0,-4 7 0 16,3-6-20 0,-3-3-3-16,0-3-1 0,0 5 0 0,0-5-155 0,0-6-31 15</inkml:trace>
  <inkml:trace contextRef="#ctx0" brushRef="#br0" timeOffset="209437.554">18161 8067 1160 0,'0'0'32'0,"0"0"9"15,0 0-33-15,0 0-8 0,0 0 0 0,0 0 0 0,0 0 63 16,0 0 10-16,0 0 3 0,0 0 0 0,0 0 0 16,0 0 0-16,0 0 0 0,0 0 0 15,0 0-19-15,4 2-3 0,3-2-1 0,0 3 0 16,3-3-23-16,1 0-5 0,-1-3-1 0,4 3 0 0,1 0-16 0,-1 0-8 0,0 3 0 16,3-3 8-16,-2 3-8 0,-1 0 0 0,0 0 0 0,3 0 0 15,-2-3-10-15,2 0-4 0,1-3-1 16,-4 3 0-1,0 0-107-15,0 0-22 0,0 0-4 0</inkml:trace>
  <inkml:trace contextRef="#ctx0" brushRef="#br0" timeOffset="209934.367">18673 8025 1067 0,'-8'0'22'0,"1"6"6"0,0-6-28 0,0 0 0 0,0 0 0 0,-3 0 0 15,3 6 74-15,0 0 10 0,0 0 1 0,-1 0 1 16,1 0-30-16,-3 0-5 0,3-4-2 0,0 7 0 16,-4 6-9-16,4-3-1 0,0-1-1 0,-4 1 0 15,4 3-12-15,-3 3-2 0,3-7-1 0,0 7 0 0,0-3 5 0,0-4 2 16,3 7 0-16,0-6 0 0,1 0-17 0,-1-4-3 15,1 1-1-15,-1 0 0 0,4-3 12 0,0-6 3 16,0 0 0-16,0 0 0 0,4 6-11 0,-4-6-1 16,7 6-1-16,-4-6 0 0,5-6-3 0,2 6 0 15,1-12 0-15,-4 3 0 0,3-5-8 0,1 5 0 16,0-9 0-16,-1 0 0 0,1 4-19 0,-4 2 1 0,0-6 0 16,0 1 0-1,-4 5-1-15,1-3 0 0,-1 9 0 0,1-5 0 16,-4 11-8-16,0 0-1 0,0 0-1 0,0 0 0 15,0 0-1-15,0-6 0 0,0 6 0 0,0 0 0 0,0 0 13 0,0 0 2 16,0 0 1-16,0 0 0 0,-4 6 14 0,1-1 0 16,-1 7 0-16,1 0-9 0,3 0 18 0,-4 2 4 0,4-2 1 0,-3 3 0 15,3-3 6-15,0 5 0 0,0-5 1 0,3 6 0 16,-3-9-5-16,0 5-2 0,4 1 0 0,-1-3 0 16,-3-1-6-16,4 1 0 0,3 0-8 0,-3-3 12 15,-1-3-12-15,1-6 9 0,-1 6-9 0,1-1 8 16,3-5-45-1,0 6-10-15,0 0-1 0</inkml:trace>
  <inkml:trace contextRef="#ctx0" brushRef="#br0" timeOffset="210176.639">18796 8216 801 0,'0'18'34'0,"-4"-6"-34"31,4 0 84-31,-3-1 9 0,3 4 3 0,-4-3 0 0,4-6-60 0,0 5-11 16,-3-2-2-16,3-9-1 0,0 0-22 0,0 0 0 0,0 0 0 0,3 6 0 31,-3-6-39-31,0 0-12 0,7 3-2 0,-7-3-1 0</inkml:trace>
  <inkml:trace contextRef="#ctx0" brushRef="#br0" timeOffset="210306.849">18761 7808 1176 0,'-7'0'33'0,"0"0"7"0,0 0-32 0,7 0-8 0,-4 6 0 0</inkml:trace>
  <inkml:trace contextRef="#ctx0" brushRef="#br0" timeOffset="210718.864">19043 7667 1288 0,'-4'17'27'0,"4"-8"5"0,-3 3-32 15,3 0 0-15,0-1 0 0,0 1 0 0,0 0 90 0,0 0 11 0,0-1 3 16,3 4 0 0,-3 3-32-16,0-3-7 0,4-1-1 0,-4 7 0 0,3-4-34 0,-3 4-7 0,4 3-2 0,0-1 0 15,-1 4-7-15,-3 2-2 0,0-6 0 0,4 4 0 16,-4-4-2-16,0 4-1 0,0-4 0 0,0 1 0 16,0 2 4-16,-4-2 1 0,4 2 0 0,-3 4 0 15,3-13-14-15,-4 10-16 0,4-1 3 0,0-2 1 16,-4-1-3-16,4-2 0 0,0-3 0 0,0 5 0 15,0-5-17-15,4 2-4 0,-4-2-1 16,0-3 0-16,4 2-49 0,-1 1-10 0,1-6-1 16</inkml:trace>
  <inkml:trace contextRef="#ctx0" brushRef="#br0" timeOffset="211002.169">18757 8137 1241 0,'0'0'25'0,"0"0"8"0,0 0-33 15,0 0 0-15,0 0 0 0,0 0 0 0,0 0 90 0,4 3 11 0,-1 3 3 0,4-3 0 16,-3 0-18-16,3-3-3 0,0 0-1 0,0 0 0 15,4 0-26-15,-1 0-4 0,4-3-2 0,0 3 0 16,4 0-40-16,-4 0-10 0,4 0 0 0,-1-3 0 16,1 3 0-16,-4 0 0 0,4-3 0 0,-1 0 0 15,1 3-100 1,-4-3-23-16,4-6-4 0</inkml:trace>
  <inkml:trace contextRef="#ctx0" brushRef="#br0" timeOffset="211672.781">20249 7696 892 0,'-17'-18'18'0,"10"13"6"0,0-1-24 0,-4 0 0 0,1-3 0 0,-1 3 0 16,0 0 84-16,1 0 13 0,-1 0 3 0,-3 1 0 15,4 5-32-15,-1 0-5 0,0 0-2 0,4 0 0 16,-3 5-20-16,3 1-4 0,-4 0-1 0,0 3 0 16,4 3-28-16,-3 0-8 0,-1-1 0 0,4 1 0 15,-3 0 0-15,-1 3 11 0,4-4-11 0,-4 7 12 16,4-3 12-16,0 2 2 0,0 1 1 0,0-3 0 15,4-1 5-15,-1 1 2 0,-3 3 0 0,7-7 0 16,-3 4-22-16,3 9-4 0,0-13 0 0,0 7-8 16,-4 0 11-16,8-4-11 0,-4 10 10 0,3-9-10 15,1 2 16-15,3 1-4 0,-4 0 0 0,4 8 0 16,-3-8-12-16,3 8 11 0,0 3-11 0,0-5 10 16,0 0-10-16,0 2 0 0,-3-8 9 0,3 2-9 15,-4-2 0-15,1-6 0 0,-1-7 0 0,1 7 0 16,-4-3-48-16,0-9-12 0,0 0-1 0</inkml:trace>
  <inkml:trace contextRef="#ctx0" brushRef="#br0" timeOffset="211989.797">19706 8067 1060 0,'0'0'44'0,"0"0"-35"15,0 0 66-15,0 0 13 0,0 0 2 0,0 0 1 16,0 0-15-16,0 0-2 0,7 0-1 0,-3 2 0 16,3 1-5-16,0-3 0 0,3 0-1 0,1 3 0 15,0-3-12-15,3-976-3 0,3 979 0 0,-3 976 0 16,4-976-40-16,3 6-12 0,0-9 0 0,1 0 0 15,-1 0 0-15,0 0-15 0,0 0 3 0,0 0 0 16,0 0 12-16,1-9-11 0,-1 6 11 0,0 3-10 16,0-3-28-16,0 0-6 0,0 0 0 15,1-2-1-15,-1 5-145 0,0-6-29 0</inkml:trace>
  <inkml:trace contextRef="#ctx0" brushRef="#br0" timeOffset="212394.16">20362 8093 1014 0,'-7'6'43'0,"-3"0"-35"15,3-6 42-15,-4 0 8 0,4 0 2 0,-4-6 0 16,1 6-13-16,-1-6-3 0,1 6 0 0,-1 0 0 16,0 0-11-16,4 0-2 0,0 0-1 0,0 6 0 15,0 0 8-15,0 0 2 0,0 5 0 0,0-2 0 16,0 6-20-16,4 0-3 0,-5-4-1 0,5 7 0 15,-1 0 5-15,4-4 1 0,0 10 0 0,0-12 0 16,0-1-2-16,4 10 0 0,-1-9 0 0,5-1 0 16,-5 4-7-16,4-9-1 0,0 0-1 15,4 0 0-15,-1-6 11 0,4 0 2 0,1-6 1 0,-1 3 0 16,0-6 9-16,-4-3 2 0,4-2 0 0,1 2 0 16,-8 0-5-16,0-5-1 0,0 8 0 0,0-9 0 15,-4 6-20-15,1-5-10 0,-1 2 10 0,-3 3-10 16,0 0 0-16,-3-2 0 0,-1 2 0 0,1 0 0 15,-4 6 0-15,0-5 0 0,0 5 0 0,0 6 0 16,-4-6-13-16,4 6 1 0,-4-6 0 0,1 6 0 16,-1 6 0-16,1-6 0 0,3 6 0 0,-4 5 0 15,4-5 3-15,0 9 1 0,3-3 0 0,-3 5 0 16,4-5 0-16,-4 6 0 0,3 0 0 0,-3 2 0 16,4-8-24-16,3 0-5 0,-4-4-1 0</inkml:trace>
  <inkml:trace contextRef="#ctx0" brushRef="#br0" timeOffset="212784.999">20387 8161 1241 0,'0'0'25'0,"-3"5"8"0,3 1-33 0,0 6 0 16,0 0 0-16,-4-3 0 0,4 0 61 0,-4-1 6 0,4 4 1 0,0 0 0 16,0-6-24-16,0 3-5 0,0-4-1 0,0-5 0 15,4 9-19-15,-4-9-4 0,0 0-1 0,0 0 0 16,7 0 30-16,-3-6 5 0,3 0 2 0,0-2 0 16,3-1-33-16,-3-3-6 0,4-8-2 0,-1 2 0 15,1 0-2-15,0 1-8 0,-4-1 12 0,3 3-4 16,1 3-8-16,-4 1 0 0,3-1 0 0,-2 3 0 15,-1 3 0-15,0 3 0 0,-4 3 0 0,4 0 0 16,-3 6-11-16,3 6 3 0,-4-6 0 0,1 6 0 16,-1-1 8-16,-3 7-8 0,0 3 8 0,0-4-8 15,4 10 8-15,-4-4 0 0,-4 1 8 0,4-1-8 16,0-2 0-16,-3-4 0 0,-1 4 0 0,4-3 8 16,0-7-8-16,0 4 8 0,0-3-8 0,4-3 8 15,-4 0-8-15,0-9 0 0,7 0-8 0</inkml:trace>
  <inkml:trace contextRef="#ctx0" brushRef="#br0" timeOffset="213326.697">20920 8078 1257 0,'0'-6'26'0,"0"1"6"0,0-1-32 0,0 6 0 0,0 0 0 0,0 0 0 16,0 0 55-16,-7 0 4 0,0 0 1 0,0 0 0 16,0 0-13-16,-1 6-3 0,-2-6 0 0,-1 8 0 15,4 10-20-15,-3-6-4 0,-1 5 0 0,0 1-1 16,1 3-5-16,3-4-1 0,-4 4 0 0,4-4 0 16,0 7 15-16,4-9 2 0,-1-1 1 0,1 7 0 15,3-9-18-15,0-1-3 0,3 1-1 0,1-3 0 16,3-6 37-16,0-3 7 0,0-3 2 0,0 0 0 15,3-3-34-15,1-3-6 0,0 1-2 0,-1 2 0 16,4-6 0-16,0-9 0 0,1 4 0 0,-5-1 0 16,1-5-13-16,-1 2 8 0,1-8-8 0,-4 8 0 15,0-3 8-15,0 1-8 0,0-1 0 0,-3 4 9 16,-4-4-9-16,3 4 0 0,-3-10 0 0,0 7 0 16,0-4 0-16,-3 4 0 0,-1-4 0 15,-3 4 0-15,0-1 0 0,3 4 0 0,-3-4 0 0,0 4 0 16,-3 2 0-16,6 6 0 0,-3 1-10 0,0-4 10 0,4 9 0 15,-4 3 0-15,7 3-8 0,0 0 8 16,-4 3 0-16,-3 0-9 0,3 9 9 0,1-1-8 0,-1-5 8 16,1 12 0-16,-1-6 0 0,4 8 0 0,0-2 0 15,0 3 0-15,0-4 0 0,0 13 0 0,4-13 0 16,-4 16 0-16,3-10 0 0,1 4 0 16,-1 2 0-16,4 3 0 0,-3-2 0 0,0 2 0 0,-1-3 0 15,1-2 0-15,-1 2 0 0,1 1 0 16,-1 2 0-16,1-11 0 0,3 8-9 0,-4-6 9 0,1-2-19 0,3 3 1 15,-4-4 0-15,1-5 0 0,3 0-120 16,0-4-24-16,0 1-5 0</inkml:trace>
  <inkml:trace contextRef="#ctx0" brushRef="#br0" timeOffset="213717.805">21089 8099 847 0,'0'12'36'16,"-3"5"-36"-1,3-5 90-15,0 3 11 0,-4 2 3 0,4 1 0 16,0-6-27-16,0 0-5 0,0 2 0 0,4-2-1 16,-4 0-15-16,0-3-2 0,0-4-1 0,0-5 0 15,0 0-17-15,0 0-4 0,0 12-1 0,0-12 0 16,0 0 6-16,0 0 2 0,0 0 0 0,0 0 0 15,0 0 5-15,0 0 0 0,0 0 1 0,0-9 0 16,-4 3-21-16,4 1-5 0,0-1-1 0,-4-6 0 16,4 6-10-16,0-6-8 0,0 1 9 0,0-1-9 0,0 3 16 0,4-9-4 0,-4 7 0 0,0 2 0 15,4-3-1 1,-4 0-1-16,0 0 0 0,3 7 0 0,1-1-10 0,-4-6 8 0,3 0-8 16,1 6 8-16,-4 0-8 0,3 4 0 0,1-4 0 15,-4 0 0-15,3 6-12 0,4-6 0 16,-3 6-1-16,3-6 0 0,0 0-20 15,0 6-4-15,4 0-1 0,-4 0 0 0,0 0-40 16,3 0-8-16,-3 0-2 0,4 0 0 0,-4 6-12 16,4 0-4-16,3-6 0 0</inkml:trace>
  <inkml:trace contextRef="#ctx0" brushRef="#br0" timeOffset="214120.756">21294 8172 1044 0,'0'6'21'0,"-4"0"7"16,4-6-28-16,0 9 0 0,0-9 0 0,4 6 0 15,-1 3 98-15,1-3 14 0,-1 2 4 0,4-2 0 16,-3 0-40-16,3 0-7 0,3-6-1 0,-2 0-1 15,2 0-11-15,-3-6-3 0,4 6 0 0,-4-6 0 0,3 0-1 16,-3 0 0-16,4 4 0 0,-4-4 0 0,-3 3-36 0,3-6-7 16,-4 3-1-16,1-6-8 0,-1 6 13 0,-3-5-4 0,0 5-1 0,-3-3 0 15,3 0-8-15,-4 0 0 16,1 3 0-16,-4 0 0 0,3 6-11 16,-3-5 11-16,0 5-8 0,0 0 8 0,-4 0 0 0,1 5 0 15,3 1 0-15,-4 0 0 16,1 9 0-16,-1 3 0 0,4-7 0 0,0 10 0 0,-4-3 0 0,4 5 0 0,4-5 0 15,-4 8 0-15,7-2 0 0,-4-4 0 16,8 4 0-16,-1-1 8 0,1-2 6 0,3-3 2 0,3 5 0 0,1-11 0 16,3 0-16-16,4 2 0 0,-1-2 0 0,4 0 0 15,1-6-19-15,-1 0 0 0,3 2 0 0</inkml:trace>
  <inkml:trace contextRef="#ctx0" brushRef="#br0" timeOffset="-214742.97">22257 7723 676 0,'-4'-6'14'0,"1"-6"3"0,3 6-17 0,-4 0 0 0,1-3 0 0,3 3 0 16,0 6 75-16,-4-5 11 0,4 5 2 0,0 0 1 16,-3-6-20-16,3 6-4 0,0 0-1 0,-4-6 0 15,4 6-3-15,0 0-1 0,-3-9 0 0,3 9 0 16,0 0 4-16,0 0 0 0,0 0 0 0,0 0 0 15,0 0-10-15,0 0-2 0,0 0 0 0,0 0 0 16,0 0-32-16,0 0-6 0,0 0-2 0,0 0 0 16,0 0-12-16,3 9 0 0,-3-3 0 0,4 5 0 15,-1 1 0-15,1-3 0 0,-1 15 0 0,1-7 0 16,3 4 9-16,-4 2-1 0,4 7 0 0,-3-4 0 16,-4 9-8-16,3-2 0 0,-3-4 0 0,0 4 0 15,4 2 8-15,-4-9 0 0,3 4 0 0,-3 2 0 16,0-9-8-16,-3 7 10 0,-1-4-10 0,1 1 10 15,-4-4 10-15,3 1 3 0,1-4 0 0,-1 4 0 16,1-12-23-16,-1 2 0 0,1 1 0 0,-1 0 0 16,4-9 0-16,0 5 0 0,0-5 0 0,0 0 0 15,0-6-41-15,4 6-13 0,3-3-2 0,0 3-1 16,0-6-139-16,0 3-28 0</inkml:trace>
  <inkml:trace contextRef="#ctx0" brushRef="#br0" timeOffset="-214233.075">22613 8278 1165 0,'-7'-17'24'0,"3"11"7"0,1 3-31 0,-4-3 0 0,3 0 0 0,-3 6 0 16,0-6 32-16,0 0 0 0,0 6 0 0,-3-6 0 15,2 6 6-15,-2 0 2 0,3 0 0 0,-4 6 0 16,1 0 1-16,3-6 1 0,-4 6 0 0,0-6 0 16,1 6-2-16,3 0 0 0,-4-6 0 0,1 3 0 15,3 0 2-15,0 0 0 0,7-3 0 0,-7 5 0 16,-1 4-23-16,1 0-5 0,4-3-1 0,-1 0 0 16,1 0 0-16,3 5 0 0,-4-2 0 0,4 3 0 15,0 0-13-15,0 0 0 0,4-7 0 0,-1 7 0 16,1-6 8-16,-1 3-8 0,4-3 11 0,-3 0-11 15,3 0 27-15,0-6-2 0,0 0 0 0,0 0 0 16,0 0-17-16,-3-6-8 0,3 3 0 0,0-3 8 16,-4 0 0-16,1 0 0 0,-1 0 0 0,1 0 0 0,0-5-8 15,-4 5 8-15,0-6-8 0,0 3 8 16,0 3 0-16,0-6 0 0,-4 7 0 0,0-1 0 0,4 0-8 0,0 6 0 16,4-6 0-16,-4 6 0 0,0 0 0 0,0 0-11 15,0 0 3-15,0 0 0 0,0 0 8 0,0 0 0 0,0 0 0 16,0 0 0-16,4 0-8 0,-4 0 8 15,7 6-8-15,0-6 8 0,-4 6 0 0,1 0 0 0,3-1 0 16,-4-2 0-16,4 9-8 0,-3-6 0 16,-1 0 0-16,1 6 0 0,-1-6 8 15,1-1 0-15,-1 7 0 0,5-6 0 0,-5 3 0 0,4-6 0 0,0 3 0 0,0 3 0 32,4-4-107-32,-4 1-16 0,3 0-3 0</inkml:trace>
  <inkml:trace contextRef="#ctx0" brushRef="#br0" timeOffset="-213561.738">23615 8122 1393 0,'-11'0'28'0,"4"6"9"0,-3-3-29 0,-1 6-8 0,-3-3 0 0,3-3 0 15,-3 3 52-15,-3 0 10 0,-1-6 2 0,4 0 0 16,0 0-13-16,0 0-3 0,0 0 0 0,0 0 0 16,-1 0-16-16,1 0-3 0,4-6-1 0,-4 6 0 15,3 0-3-15,4 0-1 0,-4-3 0 0,4 3 0 16,-3 3-9-16,3-3-3 0,0 6 0 0,0-1 0 15,-1 1-20-15,5 0-5 0,-4 6-1 0,3-9 0 16,1 6 14-16,-1-3 16 0,4 2-3 0,-3 4-1 16,3 0-12-16,0-6-16 0,0-6 3 0,0 6 1 15,3 0 12-15,1 2 16 0,-1-5-3 0,4 6-1 16,-3-3-12-16,3 0 0 0,0-6 8 0,-3 6-8 16,3-6 19-16,0 6 1 0,0-6 0 0,-4 6 0 15,4-1-42-15,0-5-8 0,0 9-2 0,1-3 0 16,-1 0 32-16,0 0-9 0,0 6 9 0,-4-6 0 15,1 5 0-15,-1 1 14 0,1-3-2 0,-1 0 0 16,1 5-12-16,-4-2 0 0,0-6 0 0,-4 3 0 16,1 0 0-16,3-9-16 0,-7 9 3 0,3-4 1 15,4-5 36-15,-7 12 8 0,7-12 2 0,0 0 0 16,-7 0-34-16,-3 0 0 0,2 0 0 0,1-6 0 0,0-5 0 16,0 5 0-16,0-3 0 0,0 3 0 15,0-6-19-15,0 6-10 0,0-11-3 0,0 5 0 16,0 3 0-16,0 3 0 0,0-6 0 0,3 1 0 15,1 11-118-15,3 0-24 0,0 0-5 0</inkml:trace>
  <inkml:trace contextRef="#ctx0" brushRef="#br0" timeOffset="-213014.834">23767 8308 960 0,'-14'5'20'0,"14"-5"5"0,-11 0-25 0,4 0 0 0,-4 0 0 0,1 0 0 16,-4 0 104-16,3-5 16 0,-3 5 4 0,0 0 0 15,3 5-28-15,-3-5-4 0,0 3-2 0,3 3 0 16,1 0-38-16,3 0-7 0,-4 0-1 0,4 0-1 16,0 0-30-16,0 0-5 0,0-1-8 0,0 7 11 0,3-9 5 15,1 3 0-15,-1 0 1 0,1 0 0 0,3 0 4 16,0 5 1-16,0-5 0 0,3 6 0 16,1-6-11-16,-1 6-3 0,4-3 0 0,0 2 0 15,4-5 0-15,-4 0 0 0,4 0 0 0,-1 0 0 16,1 0-8-16,-1-6 0 0,1 0 0 0,0 0 0 0,-1-6 0 0,-3 0 0 15,4-6 0-15,-4 6 0 16,4-11 18-16,-4 8 2 0,0-3 0 0,3 0 0 0,-3-8-20 0,-3 5 10 16,3 0-10-16,-4-2 8 0,1 2-8 0,-1 0 0 0,-3 1 0 15,0 2 0-15,-3 0-8 0,3-6 8 0,-4 10 0 0,-3 2 0 16,4 0 0-16,-4 6-9 0,0-6 9 0,0 6 0 16,0 0-11-16,-4 6 11 0,4 0-10 0,0 3 10 15,-4-1-12-15,4 13 3 0,-3-9 1 0,3-1 0 16,0 7 8-16,3-3 0 0,0-3 0 15,1 5 0-15,3-8 0 0,0 3-8 0,0 0 8 16,3-1-8-16,1 1-26 0,3-6-5 16,4-6-1-16,-1 3 0 0,4 0-86 0,-3 0-18 15</inkml:trace>
  <inkml:trace contextRef="#ctx0" brushRef="#br0" timeOffset="-212556.06">24091 8193 877 0,'0'0'37'0,"0"6"-29"16,-3 0 60-16,3 3 13 0,-4-1 3 0,4 4 0 15,0-6-16-15,0 0-4 0,0 3 0 0,0-3 0 16,0-6-10-16,0 8-2 0,0-8-1 0,0 9 0 15,0-9-8-15,0 0-2 0,0 0 0 0,0 0 0 16,0 0-4-16,0 0-1 0,0 0 0 0,0 0 0 16,0 0-4-16,0 0-2 0,0 0 0 0,0 0 0 15,0 0-30-15,-7-3 0 0,0-3 0 0,0 3 0 16,0-2 0-16,0 2 0 0,0 3 0 0,-4-6 0 16,4 6 0-16,-3 0 0 15,-1-6 0-15,0 6 0 0,4 0 0 0,0 6 0 0,-3-6 0 0,3 6 0 16,0-1-8-16,3 1 8 0,-3 9 0 0,0-9 0 15,3 6-8-15,1-6 8 0,-4 8 0 0,3-5 0 16,4 0 0-16,-3 3 0 0,3-1 0 0,3 1 0 16,-3-6 0-16,4 3 0 0,-1 0 0 0,1 0 0 15,3 2 25-15,0-5 6 0,0 6 1 0,0-6 0 16,0 0-20-16,4 3-3 0,-1 2-1 0,-3-5 0 16,4 0-8-16,0 6 8 0,3-6-8 0,-4 0 8 15,-3 2-8-15,4 1 0 0,-1-6 0 0,-2 3 0 16,2-6-36-16,4 0-8 0,-3-9-3 0,-1 3 0 15,1-5-113-15,3 5-24 0,0-6-4 16</inkml:trace>
  <inkml:trace contextRef="#ctx0" brushRef="#br0" timeOffset="-212320.972">24296 8252 1235 0,'-4'14'35'0,"1"4"8"0,-1-6-35 16,1 5-8-16,-1 1 0 0,1-3 0 0,3 2 50 0,-4 1 8 0,1-3 2 0,-1 2 0 15,4 1-13-15,-3-6-3 0,3 3 0 0,-4 2 0 16,4-11-25-16,0 6-6 0,4-3-1 0,-4-1 0 16,0-8-3-16,0 0-1 0,0 0 0 0,0 0 0 15,0 0-48-15,0 0-9 16,0 0-3-16</inkml:trace>
  <inkml:trace contextRef="#ctx0" brushRef="#br0" timeOffset="-212143.168">24109 8043 953 0,'0'0'40'0,"-4"6"-32"15,4 6 7-15,0-12 1 0,0 6 0 0,4-4 0 16,-4-2-16-16,3 3 0 0,-3-3 0 0,7 3 0 16,0 0 0-16,1-3-16 0,2 0 3 0</inkml:trace>
  <inkml:trace contextRef="#ctx0" brushRef="#br0" timeOffset="-211428.293">24486 8296 933 0,'0'0'19'0,"0"0"6"0,0 0-25 0,0 0 0 0,-7 6 0 0,0 0 0 15,7-6 72-15,-7 5 8 0,7-5 3 0,0 0 0 16,0 0 16-16,0 0 3 0,0 0 1 0,0 0 0 16,0 0-55-16,0 0-10 0,0 0-2 0,0 0-1 15,0 0 16-15,4 0 3 0,3 3 1 0,-4-3 0 16,8 0-29-16,-4 0-6 0,0 0 0 0,0-3-1 16,4 3-7-16,-4 0-2 0,0-5 0 0,0-1 0 15,0 6 2-15,0-6 0 0,0 6 0 0,0-6 0 16,-4 6-12-16,1-6 0 0,3 6 0 0,-3-6 0 15,-1-3 0-15,4 6 0 0,-3-2 0 0,-1-1 0 0,1 3 0 16,-1-3 0-16,-3 0 0 0,4 0 0 16,-4 0-24-16,3 0-6 0,-3-2-2 0,0 2 0 0,0-3 7 0,0 3 1 0,0 3 0 15,0-9 0-15,0 12 12 0,0 0 4 0,-7 0 0 0,0-6 0 32,7 6-20-32,-7 0-3 0,0-6-1 0,0 6 0 0,-4 6 32 0,1-6 0 0,3 6-8 0,-4 6 8 15,1-6 0-15,-1 3 0 0,-3 0 0 16,3 5 0-16,1-2 0 0,-1 0 13 0,1 2-1 0,-1 4 0 15,4-6 4-15,0 5 0 0,0-5 0 16,0 0 0-16,3 3-2 0,1-9 0 0,-1 5 0 16,1-2 0-16,3-9 16 0,0 6 3 0,0-6 1 0,0 9 0 15,0-3-8-15,3 3-2 0,-3 2 0 0,7-5 0 16,-3 0-11-16,3 0-2 0,0-6-1 0,0 6 0 16,0-976-2-16,0 1955-8 0,4-974 12 0,-4-5-4 15,3 0-8-15,1 0 0 0,0 0 0 0,-1 0 0 16,1-3-24-16,-1 5-9 0,-3-2-3 0,4-3 0 15,-1 0-96-15,1 0-19 0,0-3-4 0</inkml:trace>
  <inkml:trace contextRef="#ctx0" brushRef="#br0" timeOffset="-210586.832">24836 8316 1288 0,'0'0'27'0,"0"0"5"0,0 0-32 0,0 0 0 0,0 0 0 0,0 0 0 15,0 0 74-15,0 0 8 0,0 0 2 0,0 0 0 16,0 0-41-16,0 0-8 0,0 0-2 0,0 0 0 16,0 0-33-16,0 0 0 0,0 0 0 0,0 0 0 15,0 0 11-15,-4 6-11 0,0 3 10 0,1-3-10 16,-1 3 11-16,1 3-11 0,-1-7 12 0,1 7-12 15,3-3 9-15,-4 0-9 0,4 6 0 0,0-4 9 16,0-5-9-16,0 6 10 0,0-9-10 0,0 6 10 0,0-9 2 16,4 6 0-16,-4-6 0 0,0 0 0 0,0 0 4 0,0 0 2 0,0 0 0 15,0 0 0-15,0 0 8 0,0 0 2 0,0 0 0 16,0 0 0-16,0 0-4 0,0 0 0 0,0 0 0 0,0 0 0 16,0 0-14-16,0 0-10 0,-4-6 12 0,1 0-12 15,-1 3 0-15,4 3 0 0,-7-3 0 0,4-3 0 16,-1 0 13-16,4 6-4 0,-3-6-1 0,3 6 0 15,-4-11-8-15,4 5 0 0,0 0 0 0,0 0 0 16,0 0 0-16,0 0 0 0,4 3 0 0,-4-9 0 16,3 7-9-1,-3-1 9-15,4-6-12 0,-1 3 12 0,1 0 0 0,-1 0 0 0,1-2 0 0,-4-1 0 16,3 0 0-16,1 0 0 0,-1 1 0 0,-3 2 0 16,4-3-10-16,-1 0 10 0,1 1-8 0,-4 2 8 15,3 0 0-15,1 6 0 0,-4-9 0 0,0 12 8 16,4-6-8-16,-4 0 0 0,0 6 0 0,0-5 0 15,0 5 8-15,0 0 0 0,0 0 0 0,3-6 0 16,1 0-8-16,-4 0-12 0,3 0 4 0,-3 6 0 16,0 0 8-16,7-6 0 0,0 6 0 0,-3 0 0 15,3 0 0-15,3 0 0 0,-3 0 0 0,4 6 0 16,0-6 0-16,-1 3 0 0,1 0 0 0,-1 0 0 16,5-3-53-16,-5 0-9 0,1 3-2 0,-1 0 0 15,1 0-105-15,-4-3-22 0,0 6-4 0</inkml:trace>
  <inkml:trace contextRef="#ctx0" brushRef="#br0" timeOffset="-210058.64">25100 8302 1212 0,'0'0'51'0,"4"11"-41"16,-1-8 53-16,-3-3 10 0,4 6 3 0,3 0 0 16,-4 0-11-16,4 0-1 0,4 0-1 0,-4 0 0 15,4-6-11-15,-1 6-3 0,1-6 0 0,3 5 0 16,-4-5-29-16,1 0-7 0,0 6-1 0,-4-6 0 15,3 0-2-15,-3-6-1 0,0 6 0 0,0 0 0 16,0-5 5-16,-3-1 1 0,3 0 0 0,-3 0 0 16,-1 0 2-16,-3-3 1 0,4-3 0 0,-4 7 0 15,3-7-18-15,-3 0 0 0,-3-6-8 0,-1 7 8 16,1 2 0-16,-1-3 0 0,1 0 11 0,-5 4-3 16,1-1-8-16,-3 0-8 0,3 3 8 0,-4-6-12 15,4 12 12-15,-3-6 0 0,-1 6 0 0,4 0 0 16,-4 6 8-16,1 6-8 0,3-3 8 0,-4 0-8 15,4 5 0-15,-4 4 0 0,4-6 0 0,-3-1 0 0,3 10 0 16,3-3 0-16,1-4 0 0,-1 4 0 0,1 0 11 16,-1-1-3-16,4-2 0 0,0 0 0 0,0 5-8 15,0-8 8-15,4 0-8 0,-1 3 8 0,4 2-8 0,0-5 8 16,0 0-8-16,0 2 8 0,4-2-8 0,0 0 0 16,-1 0 0-16,1-1 0 0,-1-8 0 0,1 0 0 15,0 3-8-15,-4-3 8 16,3 0-46-16,1 0-5 0,-4 0-1 0,0 0 0 15,3-3-54-15,-3 0-11 0,4 0-3 0</inkml:trace>
  <inkml:trace contextRef="#ctx0" brushRef="#br0" timeOffset="-209568.588">24515 7802 526 0,'-15'6'15'0,"5"-6"3"0,-1 6-18 16,1-6 0-16,-1 0 0 0,1 3 0 0,2 0 44 0,8-3 4 0,-10 0 2 0,10 0 0 15,-7 3 10-15,7-3 1 0,-7-3 1 0,7 3 0 16,0 0-8-16,0 0-2 0,-4-3 0 0,4 3 0 15,0 0-16-15,0 0-4 0,0 0-1 0,0 0 0 16,0 0 14-16,0 0 3 0,0 0 1 0,0 0 0 16,4 6-26-16,-1-1-6 0,4 1-1 0,0 0 0 15,0 6 15-15,4 0 2 0,0-6 1 0,-1 5 0 16,4 1-18-16,-3 3-4 0,3-3-1 0,4-1 0 16,-4 1-11-16,3 3 0 0,1-3 0 0,0-7 0 15,-4 7 12-15,3 0-4 0,-2-6 0 16,-1-3 0-16,0 3-48 0,-4-3-9 15,4-3-3-15</inkml:trace>
  <inkml:trace contextRef="#ctx0" brushRef="#br0" timeOffset="-208675.812">26282 8172 1242 0,'-11'6'52'16,"1"-6"-41"-1,-1 6 52-15,1 0 10 0,-1-6 3 0,0 6 0 16,-3-3-13-16,0-3-3 0,-3 3 0 0,-1 0 0 15,0 0-19-15,1 3-4 0,3-6-1 0,-4 2 0 0,4 4-23 16,0 0-5-16,0 0 0 0,3-6-8 16,0 6 15-16,4 0-4 0,0 0-1 0,0 0 0 0,4 2 7 0,-4 4 2 0,3 0 0 15,1 0 0-15,-1-1 6 16,4-2 2-16,4 0 0 0,-1 0 0 16,1-3-27-16,-1 6 0 0,4-7 0 0,0 1 0 0,4 0 0 0,3-6 0 15,0 3 0-15,4-6 0 0,-1 3 0 0,1-6 0 16,0 0 0-16,-1-5 0 0,4-1 0 0,-6 0 0 15,2-3 8-15,-3-2-8 0,0-1 0 0,-3-5 0 0,0 2-10 0,-1-5 10 16,1 2 0-16,-4 1 0 0,-4-1 0 0,4 3 10 16,-3-11-10-16,-4 9 12 0,3-7-12 0,-6 4 12 15,3-4-12-15,-4 4 0 0,-3-3 0 0,0 2 0 16,0 4 0-16,0-7 0 0,0 7 0 0,0 2 0 16,-3-5 0-16,-1 8 0 0,0-6 0 0,4 4 0 15,-3 8 0-15,3 0 8 0,0 6-8 0,0 1 8 16,-1-7-8-16,8 12 0 0,0 0 0 0,-7 6 8 15,0 0-8-15,4-1 0 0,3 7 0 0,-4-3 0 16,4 9 0-16,4-1 0 0,-4 1 0 0,3 3-11 16,4 2 11-16,-3 6 0 0,3 4 0 0,-3-7 0 15,3 10 0-15,-4-4 0 0,1 3 0 0,3 0 0 16,-4 10 0-16,1-7 0 0,-1 3 0 0,1-3 0 16,-1-6 0-16,1 4 0 0,-1-4 0 0,-3-8 0 15,4-4 0-15,-1 4 0 0,1-13 0 0,0 7 0 16,-1-9-27-16,1 0 0 0,-1 0 0 0,-3-9 0 15,4 0-66-15,-1 11-14 0,4-11-2 0</inkml:trace>
  <inkml:trace contextRef="#ctx0" brushRef="#br0" timeOffset="-208225.401">26416 8131 1166 0,'-7'6'49'0,"7"-6"-39"15,-4 3 11-15,-3 3 3 0,7-6 0 0,-7 6 0 16,4 3 26-16,3 2 6 0,0-5 0 0,0 0 1 16,3 3-2-16,1 0-1 0,-1-3 0 0,4 0 0 15,0 2-23-15,-3-2-5 0,3 0-1 0,0-6 0 16,4 6 15-16,3-6 2 0,0 0 1 0,0-6 0 15,-3 6-18-15,3-6-3 0,-4 0-1 0,1 0 0 16,-1-2 6-16,-2-1 1 0,-1 0 0 0,0-3 0 16,-4 0-10-16,1 1-2 0,-1-1 0 0,1-3 0 15,-4 3-16-15,-4 7 0 0,1-7 0 0,-1-3 0 16,-3 6 0-16,0 1 0 0,0-4 0 0,0 0 0 16,0 6 0-16,0 0 0 0,0 6 0 0,7 0-9 15,-7 0-3-15,0 6 0 0,0 6 0 0,3 0 0 16,-3-6 4-16,0 2 0 0,0 10 0 0,0-6 0 15,0-1 8-15,-4 1 0 0,4 9 0 0,0-4 0 16,0 7 0-16,4-9 0 0,-1 8 0 0,0-5 0 16,4-1 0-16,4 4 0 0,0-3 0 0,-1 2 0 15,1-2 0-15,3 0 0 0,-4-1 0 0,8 1 0 16,-1 2-15-16,1-2-1 0,7-3 0 0,-4 2 0 16,7 1-67-16,-4-6-13 0,1-3-4 0</inkml:trace>
  <inkml:trace contextRef="#ctx0" brushRef="#br0" timeOffset="-207719.91">27273 7673 756 0,'-14'-21'16'0,"11"15"3"16,-4 0-19-16,3 0 0 0,1 0 0 0,3 6 0 16,-4 0 64-16,4 0 10 0,0 0 2 0,0 0 0 15,0 0-16-15,0 0-4 0,0 0 0 0,0 0 0 0,-4 3-3 0,1 6-1 0,3 3 0 16,0 3 0-16,3 2 10 0,-3 1 2 0,0 3 0 16,4 2 0-16,-4-2-10 0,0 2-2 0,4 4 0 15,-4-4 0-15,3 7-18 0,-3-4-4 0,0 3-1 0,4 1 0 16,-4-4 11-16,0 4 3 15,0-4 0-15,0 6 0 0,-4-2-17 0,4-1-3 16,0 4-1-16,-3-4 0 0,3-3-22 0,-4 10 0 0,4-13 0 16,0 4 0-16,0-1 0 0,0-2 0 0,4-1 8 15,-4-2-8-15,0 2 0 0,3-5 0 16,-3-6 0-16,4 8 0 0,-1-8 0 0,1-6 0 0,-1 0 0 0,4 0 0 31,-3-3-24-31,6-3-5 0,-3 0-2 0</inkml:trace>
  <inkml:trace contextRef="#ctx0" brushRef="#br0" timeOffset="-207413.652">27513 7579 1530 0,'0'0'32'0,"0"0"8"0,0 0-32 15,0 8-8-15,0-2 0 0,0 6 0 0,0 6 46 16,-3-7 8-16,3 7 2 0,-4 8 0 0,1-8-13 0,-1 9-3 0,1-4 0 16,-1 1 0-16,0 2-25 15,4-5-6-15,-3-1-1 0,-1 7 0 16,1-10-8-16,-1-2 0 0,4 9 0 0,0-13 8 0,0 1-8 0,4 3 0 0,-1-3 0 0,1-7 0 15,-1 7 0-15,5-6-14 0,-1 0 3 0</inkml:trace>
  <inkml:trace contextRef="#ctx0" brushRef="#br0" timeOffset="-206672.766">28134 8111 1754 0,'0'0'49'0,"0"0"12"0,0 0-49 0,0 0-12 0,0 0 0 0,-11 0 0 16,4 0 36-16,-3 0 4 0,-1 5 0 0,-3-5 1 15,4 6-17-15,-5-6-3 0,1 0-1 0,0 6 0 16,0-3-20-16,0 3 0 0,0 0 0 0,0 3 0 15,3 0 0-15,-3-4 0 0,3 7 0 0,1 0 0 16,3-6 0-16,3 6 0 0,1-4 0 0,-1 10 0 16,1-6 11-16,-1 0 1 0,1-1 0 0,3 10 0 15,0-9 6-15,0 2 2 0,3 1 0 0,1 0 0 16,-1-3-20-16,1 5 0 0,-1-5 0 0,1 0 0 16,3-3 0-16,3 2 0 0,-2 1 0 0,2-6 0 15,4-6 0-15,-3 3 0 0,6-3 0 0,-6 0 0 16,3-3 13-16,-3-3-4 0,-1 0-1 0,1-6 0 15,-1 1 2-15,1-1 0 0,-4 0 0 0,0-3 0 16,0 4-10-16,0-1 8 0,-3 0-8 0,-1-3 8 16,1-2 0-16,-4 5-8 0,3-6 12 0,-3 4-4 15,-3 2-8-15,3-6 0 0,-4 7 0 0,1-4 8 16,-1 3-8-16,-3 0 0 0,0 1 0 0,0-4 0 0,0 6-20 16,0 0 3-16,0 3 1 0,0 0 0 15,0 6 16-15,0-5-10 0,-4 5 10 0,8 0-8 16,-4 0-32-16,0 5-7 0,3 1-1 0,-3 0 0 15,3 3-7-15,1 0-1 0,-1-3-1 0,4 3 0 16,4 2-15-16,-1-5-2 0,1 6-1 0</inkml:trace>
  <inkml:trace contextRef="#ctx0" brushRef="#br0" timeOffset="-206206.185">28286 8190 1166 0,'0'0'49'0,"-7"6"-39"16,3 0 18-16,1 0 3 0,3-6 1 0,-4 6 0 15,1 2 24-15,-1-2 4 0,1 6 2 0,-5-6 0 16,5 0-13-16,-1 3-2 0,1-1-1 0,-1 7 0 16,4-3 5-16,-3-6 1 0,3 5 0 0,0-2 0 15,0 3-29-15,0 0-6 0,3 0-1 0,-3-7 0 16,4 7-1-16,3-3-1 0,-4 3 0 0,1 0 0 16,3-1 2-16,-3-5 0 0,3 0 0 0,-4-6 0 0,8 6 6 0,-4-6 2 15,3 0 0-15,1 0 0 0,0-6 22 16,-1 0 5-16,1 0 1 0,-4-5 0 0,3-1-17 0,-3 0-3 15,0 3-1-15,0-3 0 0,-3-5-13 0,3 5-2 16,0 0-1-16,0-2 0 0,-3-4-15 0,-4-3-10 16,0 4 2-16,0-7 0 0,0 4-12 15,-4-4-1-15,4 1-1 0,-3 2 0 0,-1 3-3 16,4-5-1-16,-3 2 0 0,3 10 0 16,0-7-18-16,0 0-4 0,0 6-1 0,0 1 0 15,0 8-13-15,0 3-2 0,0 0-1 0,0 0 0 16,0 0-33-16,0 0-6 0,0 0-2 0</inkml:trace>
  <inkml:trace contextRef="#ctx0" brushRef="#br0" timeOffset="-205705.163">28519 8246 851 0,'0'0'36'16,"0"0"-36"-1,0 0 109-15,3 6 15 0,4-6 4 0,-3 6 0 16,3-3-2-16,-4-3 0 0,4 2 0 0,-3 1 0 0,3 0-69 16,-4-3-13-16,4 0-4 0,-3 6 0 15,3-6-11-15,-3 0-2 0,3 0-1 0,0 0 0 16,-4-6 1-16,4 0 0 0,0 1 0 0,0-1 0 0,4 6-27 0,-4-6 0 0,0 0 0 15,0 0 0-15,0 0 35 0,0 0 1 16,0-5 1-16,0 5 0 0,-3-3-29 0,3 3-8 0,-4-6 0 0,1 6 0 16,0-5 0-16,-1-1 0 0,-3 3 0 0,4-3 0 15,-4 6 0-15,0 0 0 0,-4 1 0 16,4 5 0 0,0 0-50-16,0 0-11 0,-7-6-3 0,-4 6 0 0,4 6 52 0,-3-1 12 0,-1 1 0 0,1 0 0 15,-5 9 0-15,5-3 0 0,-4 5 0 16,0 1 0-16,3-3 0 0,-3 2 0 0,0 1 0 15,3-3 0-15,1 5 0 0,-1 1 0 16,1-9 0-16,3 5 0 16,3-2 0-16,-3-3 0 0,7-1 0 0,-4 1 0 0,4-3 38 0,0 3 10 0,4 0 3 0,-1-1 0 15,1-5-31-15,3 0-5 0,0-6-2 0,0 6 0 16,4-3 5-16,-1 3 1 0,1-3 0 0,-1 0 0 16,1 0-55-1,0-3-10-15,3 0-2 0,0 0-1 0,0 0-111 0,0-3-21 0,0 0-5 16</inkml:trace>
  <inkml:trace contextRef="#ctx0" brushRef="#br0" timeOffset="-205211.348">28942 8093 1094 0,'0'0'46'15,"0"0"-37"-15,0 0 44 0,-4 6 9 0,-3 0 2 0,0 5 0 16,0-5-8-16,0 3 0 0,-3 6-1 0,-1 0 0 16,0-4 14-16,1 1 3 0,-1 3 1 0,1 0 0 15,-1-1-58-15,0 4-15 0,1-9 0 16,3 2 0-16,0 1 0 0,0 0 0 0,7-12 0 0,-4 6 0 15,4-6 54-15,0 0 8 0,0 0 2 0,0 0 0 16,0 0-52-16,0 0-12 0,4 6 0 0,-1 0 0 16,1-1 0-16,3-5 0 0,0 3 0 0,0-3 0 15,0 0 0-15,0 0 0 0,0 6 0 0,0-6 0 16,0 0 0-16,-7 0 0 0,0 0 0 0,0 0 0 16,7 6 0-16,-3-3 0 0,3-3 0 0,0 6 0 15,-4-3 54-15,-3-3 8 0,4 6 2 0,-4-6 0 16,3 6-103-16,1 0-20 15,-4-6-4-15,0 11-1 0,0-5 103 0,-4 0 20 0,4 3 4 0,-3-3 1 16,3 6-52-16,-4-7-12 0,1 7 0 0,3-6 0 16,-4 3 0-16,4 0 0 0,0-9 0 0,-7 9 0 15,4 2 0-15,-4 1 0 0,3 0 0 0,-3-3 0 16,0 2 0-16,0-2 0 0,0 0 0 0,0-3 0 16,-4 0-48-16,4-6-13 0,-3 0-3 0,-4 0 0 15,7 0-102-15,-4-6-21 0,4 0-4 0</inkml:trace>
  <inkml:trace contextRef="#ctx0" brushRef="#br0" timeOffset="-204686.855">29178 7576 1485 0,'0'0'31'0,"0"0"7"16,0 0-30-16,0 0-8 0,0 0 0 0,0 0 0 15,-3 5 56-15,3-5 9 0,0 6 3 0,0-6 0 16,0 0 13-16,0 0 3 0,0 0 1 0,-4 12 0 16,1-6-68-16,3 0-17 0,0 6 0 0,0-4 0 15,0 1 0-15,0 3 0 0,0 3 0 0,0 2 0 16,0-5 25-16,0 9 2 0,0-4 0 0,0 4 0 16,0 2-27-16,0 1 0 0,3-3 0 0,-3 8 0 15,0-6 0-15,4 10 0 0,-4-4 0 0,0 4 0 16,3-4 0-16,-3-9 0 0,0 10 0 0,0-7 0 15,0 4-16-15,0 2-9 0,0-2-2 0,0 2 0 16,0-2 73-16,-3 2 14 0,-1-8 4 0,4 8 0 0,0-6-52 16,-3-5-12-16,3 3 0 0,0 2 0 15,0-5 0-15,-4-3 0 0,4 8 0 0,0-11 0 16,0 3 0-16,0 2 0 0,0-5 0 0,0 0 0 16,0-1 0-16,4-5 0 0,-4 3 0 0,0-9 0 15,0 0-48-15,0 0-13 0,0 0-3 0,0 6 0 0,0-6 52 0,0 0 12 16,3 6 0-16,-3-6 0 15,0 6-208-15,4 0-38 0</inkml:trace>
  <inkml:trace contextRef="#ctx0" brushRef="#br0" timeOffset="-204309.617">28907 8146 851 0,'0'0'36'15,"0"0"-36"1,0 0 109-16,0 0 15 0,3-6 4 0,4 3 0 15,0-6-20-15,-3 9-4 0,3-6-1 0,0 0 0 0,0 6-11 0,4-5-3 16,-1-1 0-16,1 6 0 0,3-6-14 0,0 6-3 16,0 0-1-16,4 0 0 0,-4 0-39 0,3 0-8 15,5 0-2-15,-5 0 0 0,4 0-22 0,1 0 8 0,-1 6-8 0,-4-6 0 16,1 0 0-16,3 0 0 0,-3-6 0 0,-1 6 0 16,-2 0-17-16,2-6 1 0,-3 6 1 0,0 0 0 31,1 0-29-31,-1-9-7 0,0 9-1 0,0 0 0 15,0 0-40-15,-3 0-9 0,3 9-2 0</inkml:trace>
  <inkml:trace contextRef="#ctx0" brushRef="#br0" timeOffset="-203933.334">29439 8578 850 0,'0'0'17'0,"0"0"6"0,0 0-23 15,0 0 0-15,0 0 0 0,0 0 0 0,0 0 107 0,0 0 17 0,0 0 3 0,0 0 1 16,0 0-103 0,0 0-25-16,0 0 0 0,0 0 0 0,0 0 0 0,0 0 0 0,0 0 0 0,0 0 0 15,0 0 0-15,0 0 0 0,0 0 0 0,0 0 0 16,0 0 0-16,0 0 0 0,0 0 0 0</inkml:trace>
  <inkml:trace contextRef="#ctx0" brushRef="#br0" timeOffset="-157815.859">3803 14708 1143 0,'-4'0'24'0,"4"0"5"16,0 0-29-16,-3-6 0 0,3 6 0 0,0 0 0 0,0 0 20 0,0 0-1 0,0 0-1 16,0 0 0-16,0 0 22 0,0 0 4 0,0 0 0 0,0 0 1 15,0 0 16-15,0 0 3 0,0 0 1 0,0 0 0 16,0 0-13-16,0 0-4 16,0 0 0-16,0 0 0 0,0 0-16 0,0 0-3 15,0 0-1-15,0 0 0 0,0 0-8 0,0 0-1 16,0 0-1-16,0 0 0 0,0 0-10 15,0 0-8-15,0 0 9 0,0 0-9 0,0 0 10 0,0 0-10 0,0 0 10 0,0 0-10 16,0 0 10-16,0 0-10 0,0 0 10 0,0 0-10 16,0 0 15-16,0 0-3 0,0 0-1 0,0 0 0 15,0 0 7-15,0 0 2 0,0 0 0 0,-7 6 0 16,3-1-4-16,1 4 0 0,3-9 0 0,-4 9 0 16,1 0-3-16,-1-3-1 0,1 6 0 0,-8-7 0 15,8 4 3-15,-1 0 0 0,0 0 0 0,-3 0 0 16,4 0 6-16,-4 2 2 0,0-5 0 0,3 0 0 15,1 0-11-15,-1 3-3 0,1 0 0 16,-1-1 0-16,1 1-9 0,-1 0 0 0,1-3 9 0,-1 0-9 16,4 0 0-16,-3 2 0 0,3-2 0 0,-4 3 0 15,4-3 0-15,0 0 0 0,0 3 0 0,4-3 0 16,-4 2 0-16,0-8 0 0,3 9 0 0,-3-3 0 16,4 3 0-16,-4 0 0 0,3 5 0 0,1-8 0 15,-4 6 14-15,0-3 2 0,3 0 0 0,-3 3 0 16,0 2 6-16,4-8 2 0,-4 6 0 0,0 0 0 15,3-4-4-15,-3 1 0 0,0 0 0 0,-3-3 0 16,3 6-1-16,-4-3-1 0,1-1 0 0,-1 1 0 16,1-3-3-16,-1 3-1 0,-3 0 0 0,3 2 0 15,-3-5 9-15,4 0 1 0,-1 3 1 0,-3 0 0 16,0 3-12-16,0-7-2 0,-7 4-1 0,7-3 0 0,-4 0-10 0,1 0 0 16,-4 6 0-16,3-6 8 0,-3-1-8 15,0-2 12-15,7 3-12 0,-7-3 12 0,-7 6-12 0,6-9 0 16,-2 6 0-16,-1 3 0 0,1-6 0 0,-1 3 0 15,7-3 10-15,-6-1-10 0,-1 1 0 0,4 0 0 0,0-3-10 16,0 3 10-16,3-3-16 0,1-3 5 0,-1 3 1 16,4 0 0-16,0-3-12 0,0 3-2 15,7 0-1-15,-7 0 0 16,0-3-13-16,-4 1-2 0,4-1-1 0,4 0 0 16,-1 0-22-16,4 3-4 0,-7-6-1 0,7 0 0 0,-4 0-3 15,8-3-1-15,-4 0 0 0,7 1 0 0,-3-1-8 16,3 0-1-16,7 3-1 0,-4 0 0 15,1 0 25-15,-1-3 5 0,1 4 0 0</inkml:trace>
  <inkml:trace contextRef="#ctx0" brushRef="#br0" timeOffset="-156451.628">3814 15266 433 0,'0'0'18'0,"0"0"-18"16,0 0 60-16,0 0 8 0,0 0 1 0,0 0 1 15,0 0-22-15,0 0-4 0,0 0 0 0,0 0-1 16,0 0-1-16,0 0 0 0,0 0 0 0,0 0 0 15,3 6-16-15,4-3-3 0,0 0-1 0,-3-3 0 16,3 6-11-16,0-6-3 0,0 0 0 0,0 0 0 16,0 0-8-16,4-6 8 0,3 6-8 0,-4 0 8 15,1-3 0-15,-4 3 0 0,3 0 0 0,1 0 0 16,0 3 25-16,-1-3 5 0,1 0 1 0,-1 6 0 16,4-3 21-16,1 0 5 0,-1 0 1 0,-4 0 0 15,1-1-24-15,3 1-5 0,0-3-1 0,0 0 0 0,0 0-21 16,0 0-5-16,1 0-1 0,-1 0 0 15,-4 0-9-15,1 0 12 0,-4 0-12 0,0-3 12 0,0 1-4 0,0-1 0 16,0 0 0-16,0-3 0 0,0 0 7 16,-3 0 1-16,-1 0 0 0,4 3 0 0,-3-3-1 0,-1-3 0 15,-3 4 0-15,4-7 0 0,-1 6-15 0,-3 0 11 0,0-3-11 16,4 0 10-16,-4 4-10 0,-4-7 0 0,1 6 0 0,-1-3 0 16,1 0 0-16,-1 3 0 0,1-2-10 0,-4-4 10 15,3 6-21-15,-3 0 1 0,-3-3 1 0,3 3 0 16,-4 0-9-16,4 1-3 15,0-4 0-15,0 3 0 0,0 3 15 0,-4-3 2 0,-3 6 1 0,7-6 0 16,-4 6 13-16,1-6 12 0,-1 6-3 0,1 0 0 16,-1 0 7-16,0 0 2 0,4 6 0 0,0-6 0 15,-3 0 8-15,-4 6 2 0,0 0 0 0,3-6 0 16,0 6-28-16,1 0 0 0,-1 3 8 0,-3-1-8 16,4-2 11-16,-5 3 0 0,8 3 0 0,-3-6 0 15,-1 3 13-15,4-1 4 0,-3-2 0 0,3 0 0 16,-1 3-4-16,1 3-1 0,4-6 0 0,-4-1 0 15,3 1-11-15,1 0-3 0,-1 3 0 0,1-3 0 16,-1 3-9-16,4-9 0 0,-3 6 0 0,-1 2 0 16,1 4 0-16,-1-9 0 0,4 6 0 0,0 3 0 15,0-3 0-15,0-4-16 0,0-5 4 0,4 9 1 16,-1 0 11-16,1 3 0 0,-1 0 0 0,1-4 8 16,3 4-8-16,0-3 0 0,0 6 0 0,0-9 0 15,0-1 0-15,4-2 0 0,3 3 0 0,-4-3 0 16,1 0-28-16,-4-3-6 0,3-3-2 0</inkml:trace>
  <inkml:trace contextRef="#ctx0" brushRef="#br0" timeOffset="-151933.455">4953 14778 1220 0,'0'0'34'0,"0"0"9"0,0 0-35 0,0 0-8 0,0 0 0 0,0 0 0 16,0 0 0-16,-7-3 12 0,0 0-12 0,7 3 12 15,0 0 30-15,0 0 6 0,0 0 2 0,0 0 0 16,0 0 8-16,0 0 2 0,0 0 0 0,0 0 0 16,0 0-4-16,0 0 0 0,-7-3 0 0,7 3 0 15,0 0-22-15,0 0-5 0,0 0-1 0,0 0 0 0,0 0 26 0,0 0 5 0,0 0 1 0,0 0 0 16,0 0-17-16,-7 3-3 0,0 3-1 0,7-6 0 16,-4 6-27-16,1 0-4 0,-1 3-8 0,1-3 11 15,3-6-11-15,-4 8 0 0,4-8 0 0,0 12 0 16,-3-6 8-16,-1 6-8 0,4 0 8 0,-7-1-8 15,3 4 12-15,4-3-2 0,-3 5-1 0,-1-2 0 16,-3 3 11-16,4-4 3 0,-4 4 0 16,0 0 0-16,3 5 5 0,-3-11 0 0,4 3 1 15,-4 8 0-15,3-11-13 0,0 6-4 0,1-1 0 0,3-2 0 16,0 6-12-16,0-1 0 0,3 7 0 0,-3-13 0 16,4 7 0-16,0-1 0 0,3-2 0 0,-4 3 0 15,1-1 9-15,3 1-9 0,-4-6 8 0,4 2-8 16,0 1 0-16,-3-6 0 0,3 2 8 0,0-5-8 15,4 6 0-15,-1-9 0 0,-3 5 0 0,0-5 0 16,4-3 0-16,-1 3 0 0,5 3-11 0,-1-3 11 16,0-3-11-16,0 0 11 0,7 0-13 0,-3-3 5 15,-4 0 0-15,3 0 0 0,5 0 0 0,-5-3 0 16,4 0-6-16,1-3-1 0,-8-3 0 0,3 3 0 16,-3 0-21-16,1 0-4 0,-5 1 0 0,1-7-1 15,-1 0-23-15,-6 6-5 0,3 0-1 0,-4 0 0 16,-3 3-33-16,0 3-6 0,0 0-2 0,-3-5 0 15,-4 5 19-15,0-6 3 0</inkml:trace>
  <inkml:trace contextRef="#ctx0" brushRef="#br0" timeOffset="-151465.901">4664 15016 923 0,'7'0'39'0,"0"3"-31"15,3 0 60-15,5-3 13 0,-1 3 3 0,-4 0 0 16,4 0-20-16,4-3-3 0,0 0-1 0,-4 3 0 15,3 0 20-15,5 0 3 0,-5 0 1 0,4 3 0 16,8-1 6-16,-8-2 2 0,-4 6 0 0,8-3 0 16,0-6-15-16,-1 6-2 0,5-3-1 0,-8 0 0 15,4 0-42-15,-4 0-8 0,0-3-1 0,4 0-1 0,-8 6-8 16,1-6-2-16,3 0 0 0,-7 0 0 0,0 0-12 16,-3 0-12-16,-1 0 3 0,-3 0 0 15,0 0-117-15,-7 0-23 0,0 0-5 0</inkml:trace>
  <inkml:trace contextRef="#ctx0" brushRef="#br0" timeOffset="-150686.254">5486 15231 1485 0,'0'0'31'0,"0"0"7"0,0 0-30 16,0 0-8-16,0 0 0 0,0 0 0 16,0 0 46-16,0 0 8 0,3 0 2 0,-3 0 0 0,7 6-4 15,-3-6 0-15,-4 0 0 0,7-6 0 0,-7 6-41 0,0 0-11 16,0 0 0-16,0 0 0 0,0 0 0 0,0 0 0 0,0 0 0 0,0 0 0 15,0 0 25-15,0 0 3 0,7 6 1 0,-7-6 0 16,0 0 35-16,0 0 6 0,7 0 2 0,0 3 0 16,0 0-24-16,-3-3-5 0,3 3-1 0,3-1 0 15,4 1-22-15,0-3-5 0,4 0-1 0,0 0 0 16,-1 0-6-16,5 0 0 0,-5 0-8 0,1-3 12 16,3 1-12-16,0-1 0 0,0 0 0 15,0 0 0-15,-6-6 0 0,2 6-12 16,-3-3 12-16,4 3-13 0,-4-3 13 0,-3 0 0 0,-4 3-10 0,0-2 10 15,0-1 0-15,3-6 0 0,-6 6 0 0,0-3 0 16,3 0 8-16,-7 4-8 0,0-4 8 0,0-3-8 16,0 0 0-16,0 3 0 0,0-2 0 0,0-1 0 15,0 6 0-15,-4-6-12 0,1 3 0 0,-5 1 1 16,-2-1 11-16,-1 3 0 0,-3 0 0 0,-3 0 8 16,-1 3 6-16,-3 0 2 0,0 3 0 0,-4 0 0 15,-3 0 4-15,3 0 0 0,-3 3 1 0,3 0 0 16,-3 0-4-16,0 3-1 0,-1 0 0 0,5 0 0 15,2 3-4-15,-2-1-2 0,6-2 0 0,1 6 0 16,-1-3-10-16,7 5 0 0,1-2 0 0,3 3 0 16,3 6 0-16,1-1 10 0,-1 7-10 0,4-10 10 15,0 7-10-15,0-4 0 0,4 1 0 0,-1-1-11 16,4 1 11-16,4 0 11 0,3-4-3 0,4 7 0 16,-1-7-8-16,1 1-11 0,3 3 3 0,-3-4 0 15,-4 1-3-15,7-3 0 0,4 2 0 0,-4-5 0 0,3 3-8 16,-2-6-1-16,2 2-1 0,5-2 0 0,-5 3 13 15,8-6 8-15,-7-6-10 0</inkml:trace>
  <inkml:trace contextRef="#ctx0" brushRef="#br0" timeOffset="-149540.679">6339 14969 763 0,'0'0'32'0,"0"0"-32"16,0 0 98-16,0 0 13 0,0 0 2 0,0 0 1 15,0 0-46-15,0 0-10 0,4 9-2 0,-1-6 0 16,-3-3 12-16,4 6 3 0,-4-6 0 0,4 6 0 16,3 5-11-16,-7-11-3 0,3 0 0 0,1 6 0 15,-4-6-13-15,3 6-4 0,1 0 0 0,-4-6 0 16,3 6 20-16,-3-6 3 0,0 0 1 0,0 0 0 16,0 6-21-16,0-6-4 0,0 9-1 0,0-9 0 15,0 0-25-15,0 0-5 0,0 0 0 0,0 0-8 16,0 9 8-16,0-9-8 0,0 0 0 0,0 5 0 0,-3 4 16 0,3-9-3 15,-4 6-1-15,1 0 0 0,-1 0 14 0,1 0 2 0,-1 3 1 16,1-4 0-16,-1 4-13 0,0 0-4 16,1 3 0-16,3 0 0 15,-4-4-4-15,1 1 0 0,3 3-8 0,0 3 12 0,3-4-12 0,1-5 0 16,-1 6 0-16,5 0 0 0,-1 3 0 0,-4-4 0 16,4 1 0-16,0 6 0 0,0-7 0 0,7 4 0 0,-3-3 0 15,-4 3 0-15,4 2 0 0,-4-2 0 0,3 6 0 0,-3-4 0 16,0 4 0-16,0-4 0 0,0-8 0 15,1 6 0-15,-5-6 0 0,4 0 0 0,0-1 0 0,-3-2 0 16,3 6 0-16,-4-6 0 0,8-3 0 0,-4 3 0 16,0 0 0-16,-4-3 0 0,5 2 0 0,2-2 0 15,1 3 0-15,-4-3 0 0,3 6 0 0,1-3 0 16,0 0 0-16,-4-6 0 0,3 3 0 0,-3 0 0 16,4-3 0-16,3-3 0 0,-7 0 11 0,4 3-11 15,-1-6 14-15,1-6-4 0,-1 6-1 0,1-3 0 16,-1-2-9-16,1-4 8 0,0-6-8 0,-1 4 8 15,-3-4-8-15,4-2 0 0,-4-1 0 0,-4 4-11 16,1-13 35-16,-1 7 6 0,1-4 2 0,3 1 0 16,0 0-32-16,0-7 0 0,4 4 0 0,-1 0 0 15,1-4-16-15,0 4-10 0,-1-3-2 0,1 8 0 16,6-2 0-16,-6 5 0 0,7 4 0 0,-4-1 0 16,0 9-28-16,0 4-7 0,-4 8-1 0,-2 5 0 15,-1 7-7-15,-4 3-1 0,1 8-1 0,-1-2 0 16,-3 5 25-16,0-2 6 0,0 2 1 0,4-2 0 0,-1-1 41 15,1 4 0-15,6-6 0 0,-3-1 0 16,-3 1-90-16,6-4-16 0,-2-2-3 0</inkml:trace>
  <inkml:trace contextRef="#ctx0" brushRef="#br0" timeOffset="-148627.42">7511 15146 1520 0,'-11'-12'64'16,"-3"6"-52"-16,3-6 64 0,1 3 12 0,-1 1 2 0,1-7 1 15,-1 9-60-15,0-12-12 0,1 7-3 0,6-4 0 32,-10 6-16-32,7 0 0 0,0-3 0 0,0-2 0 0,0 8 17 0,0 0 3 0,3-3 1 0,-3 6 0 15,0 0 41-15,0 0 8 0,0 0 2 0,-3 3 0 16,-1 0-10-16,4 0-2 0,-4 0 0 0,4 3 0 15,-10 0-12-15,6 3-4 0,1-3 0 0,-5 3 0 16,5-3-35-16,-1 3-9 0,1-3 0 0,3 11 0 16,-4-8 0-16,4 0 0 0,-4 6 0 0,8 0 0 15,-4 2 0-15,-4 4 0 0,8-3 0 0,-1 8-11 16,1-5 11-16,-1 8 0 0,4-2 0 0,-3 2 0 16,-1 1 0-16,4-1 0 0,-3 4 0 0,-1-7 0 15,0 4 0-15,4-4 0 0,0 4 8 0,0-10-8 16,0 4 11-16,0-3-3 0,4-7 0 0,-4 1 0 15,4 3-8-15,-1-6 0 0,-3-1-10 0,4 4 10 16,-1-6-8-16,1 0 8 0,3 0 0 0,0-3-9 16,3 3 9-16,-3-3-8 0,4-1 8 0,0 1-8 15,-1 0 8-15,1-3 0 0,3-3 0 0,-4 0 0 16,1 1 0-16,0-1 0 0,3 0 0 0,0-3-8 16,-7-3 8-16,7 0 0 0,-3-3 0 0,-1 1 0 15,4-4 8-15,-3-3-8 0,3 1 8 0,-3-7-8 16,-1 4 0-16,1-7 0 0,3 4 0 0,-7-1-8 15,0-5 0-15,4 2 0 0,-4 4 0 0,0-4 0 16,0 10 8-16,0-10 0 0,-4 7 0 0,4-1 0 0,-3 3 0 16,-1-2 0-16,1 8 0 0,-1-6 0 0,1 1 0 15,-1 5 0-15,1 0 0 0,0 9 0 0,-1-9 0 0,-3 12 0 16,0 0 0-16,0 0 0 0,0 0 0 0,0 0 0 0,0 0 0 16,-3 12 0-16,-1 0 0 0,0 0 11 15,1 8-3-15,3-2 0 0,-4 0-8 0,4 2 0 0,-3-2 0 16,3 5 0-16,0-2 0 15,3 2 0-15,-3-5 0 0,4 3 0 0,-1-4 0 16,-3 1 0-16,4 3 0 0,0-4 0 0,-4 4 0 0,3-4-11 0,-3 1 3 0,0 6 0 16,4-13-16-1,-1 4-4-15,-3 0 0 0,4-6 0 16,-1 2-89-16,-3-11-19 0,0 0-3 0</inkml:trace>
  <inkml:trace contextRef="#ctx0" brushRef="#br0" timeOffset="-148129.988">7800 15116 1429 0,'0'0'40'0,"0"0"10"0,3 6-40 0,1 0-10 0,-1 6 0 0,-3-6 0 15,0 2 103-15,0 1 18 0,0 0 4 0,0 3 1 16,-3 5-30-16,-1-2-7 0,1 0-1 0,-1 5 0 16,1 1-36-16,-1 3-8 0,1-1-2 0,-1 4 0 15,-6-4 7-15,3 6 2 0,0 1 0 0,-4-4 0 16,7 4-15-16,-3-10-2 0,4 7-1 0,-1-10 0 15,1 7-33-15,3-12 0 0,0-1 0 0,0 1 0 16,3 0-38 0,-3-3-8-16,4 2-2 0,-1-8 0 0,4 3-35 0,-3 0-7 0,0 0-2 0,-4-6 0 15,7 0 34-15,0-6 6 0,7 0 2 0</inkml:trace>
  <inkml:trace contextRef="#ctx0" brushRef="#br0" timeOffset="-147829.481">7609 15060 1736 0,'0'0'49'0,"0"0"11"0,0 0-48 0,7 6-12 0,-3 0 0 16,3-6 0-16,0 6 0 0,4-6 0 0,-1 0 0 0,1 0 0 16,3 0 21-16,0-6 9 0,4 6 2 0,3-6 0 15,0 6 8-15,7-6 3 0,-7 3 0 0,8 0 0 16,-1 1-24-16,0-1-5 0,4-3-1 0,-4 3 0 16,0-3-13-16,-3 3 0 0,3 0 8 0,-10 0-8 15,3 0-144-15,-3 0-31 0</inkml:trace>
  <inkml:trace contextRef="#ctx0" brushRef="#br0" timeOffset="-147233.403">8343 15084 1713 0,'0'0'48'0,"-7"0"12"0,0-3-48 0,7 3-12 16,-7-3 0-16,3 3 0 0,-3 0 40 0,0-6 7 0,4 6 1 0,-4 0 0 15,7 0 6-15,-7-6 2 0,0 6 0 0,7 0 0 16,-7 0 6-16,0 0 2 0,-4 6 0 0,4-6 0 16,0 6 0-16,-4 0 0 0,1 0 0 0,-1 5 0 15,4-2-30-15,-4 0-6 0,1 6 0 0,3-3-1 16,-4-4-19-16,4 4-8 0,-3 0 0 0,3 0 8 16,0-1-8-16,3-2 0 0,0 0 0 0,1-3 8 15,-1 6-8-15,4-3 0 0,4-4-10 16,-4 7 10-16,3-9-15 0,-3 6 3 0,4 3 1 0,3-6 0 15,-3-1-4-15,3 1-1 0,3 0 0 0,-6 3 0 16,3-9-10-16,3 0-2 16,1 0-1-16,3 0 0 0,0 0 1 0,-3 6 1 0,3-6 0 0,0 0 0 15,0 6-9-15,4-3-1 0,-4 0-1 16,0 3 0-16,4-1 24 0,-4 4 5 0,3 0 1 0,-6 6 0 16,3-3 8-16,-7-7 14 0,4 7-3 0,-4 3-1 15,-4-3 24-15,1-1 5 0,-1 1 1 0,1 0 0 16,-4 0-13-16,-4-4-3 0,1 4 0 0,-1 0 0 15,-3-3 4-15,0 0 0 0,-3 2 0 0,-1 1 0 16,0 3-28-16,-3-9 0 0,0 3 0 0,0-1 0 16,-4 1 10-16,1 3-10 0,3 0 12 0,-7-1-12 0,-1-8 24 15,5 6-3-15,-4-6 0 0,-1 6 0 0,5-6-21 16,-1 3-18-16,0-6 3 0,4 0 1 16,0 0-196-16,0-6-39 0</inkml:trace>
  <inkml:trace contextRef="#ctx0" brushRef="#br0" timeOffset="-145894.715">9229 15049 1697 0,'0'0'35'0,"0"0"9"16,0 0-35-16,0 0-9 0,0 0 0 0,0 0 0 0,0 0 48 0,0 0 7 15,0 0 1-15,0 0 1 0,0 0-32 16,0 0-6-16,0 0-2 0,0 0 0 0,-7 8 20 0,3-5 4 0,-3 3 1 16,4 6 0-16,-5-9-8 0,5 3-2 15,-1 6 0-15,1-7 0 0,-1 4 15 0,1 0 2 0,-1 3 1 0,4 0 0 16,0-1-6-16,-3 1-2 0,3 3 0 0,0 2 0 15,0 1-11-15,-4 3-3 0,4 2 0 16,0-8 0 0,-3 8-15-16,-1 1-3 0,1-3-1 0,-1-1 0 0,1 7-9 0,3-4 0 15,-4 9 0-15,1-8 0 0,3 2 11 0,-4 1-3 0,4-1-8 0,0 1 12 16,-4-4 19-16,4 4 3 0,0-10 1 0,-3 4 0 16,3-3-19-16,0-1-3 0,3-5-1 0,-3 0 0 15,0-1-12-15,0 4 0 0,0-3 0 0,0-9 0 16,0-3 0-16,0 0 0 0,0 0 0 0,0 0 0 15,-3 6-13-15,3-6 4 0,0 0 1 0,0 0 0 16,0 0 8-16,0 0 0 0,0 0 0 0,0 0-8 16,0 0 8-16,0 0 0 0,0 0 0 0,0 0 0 15,0 0 0-15,-7 3 0 0,7-3 0 0,0 0 0 16,-4-6 0-16,1 3 0 0,-1-6 0 0,1 3 0 16,3-9-8-16,0 4 0 0,0-1 0 0,0-6 0 15,0 1-2-15,0-1 0 0,0-3 0 0,3-5 0 16,-3 0-2-16,0-7 0 0,4 4 0 0,-1-4 0 15,1-2 4-15,3-3 0 0,0 6 0 0,0-9 0 16,4 2 8-16,-1-2-10 0,1 0 10 0,-1 6-10 16,5-4-9-16,-1 4-1 0,-4 3-1 0,4 5 0 15,0 1-8-15,1 5-2 0,-1-5 0 0,0 8 0 16,-4 1 0-16,4 5 0 0,-3 3 0 0,3 3 0 16,-3 0 23-16,-1 3 8 0,4 0 0 0,-3 3-9 15,0 3 9-15,-1-3 0 0,4 3 0 0,-3 3 0 0,-1 0 0 0,1 0 0 16,0 3 0-16,-1-3 0 0,1 2 0 0,-1 1 0 15,1 0 0-15,0 0 0 0,-1-3 0 0,1 8 0 0,-4-8 0 16,0 0 0-16,0 3-12 0,0 0 2 0,-4-3 1 16,1 6 0-16,-1-7 9 0,-3 4 8 0,0 3-8 15,0-3 11-15,-7 3 1 0,4-1 1 0,-8 1 0 0,4 0 0 16,-3 5 1-16,-1-2 0 0,1 3 0 0,-5 2 0 16,1 1-6-16,0 0 0 15,-3-1-8-15,-1 4 12 0,0-7-12 0,1 7 8 16,-5-7-8-16,1 4 0 0,0 3 23 0,-4-4-2 0,4 4 0 15,-3-7 0-15,2 4 3 0,-2-6 0 0,-1-1 0 0,0 4 0 16,4-9 4-16,0-3 0 0,3-3 1 0,8-3 0 31,-1-3-102-31,4-3-21 0,0-6-4 0</inkml:trace>
  <inkml:trace contextRef="#ctx0" brushRef="#br0" timeOffset="-145129.791">9564 15346 1356 0,'0'0'57'0,"0"0"-45"15,0 0 27-15,0 0 5 0,0 0 2 0,0 0 0 16,0 0-37-16,0 0-9 0,0 0 0 0,0 0 0 16,0 0 0-16,3 2 0 0,4 1 0 0,0 0 0 15,0-3 8-15,4 3 4 0,0 0 0 0,-1 0 0 16,4 0 58-16,0 0 12 0,1 9 2 0,2-12 1 16,1 6-20-16,0-6-4 0,3 0-1 0,0 0 0 15,0 0-28-15,-3-6-5 0,3-3-2 0,-4-976 0 16,5 1958-17-16,-8-979-8 0,3-2 8 0,-3-1-8 15,-3 3 0-15,0-6 0 0,-4 3 0 0,0 0 0 16,0 4 0-16,-4-4 0 0,1 0 8 0,-1 3-8 16,-3 0 34-16,0 3 5 0,0-9 1 0,-3 7 0 15,-1-1-12-15,4-6-1 0,-3 6-1 0,-1-3 0 16,1 0-9-16,-4 6-1 0,0-14-1 0,-4 11 0 16,0-3 11-16,1 0 2 0,-4 3 1 0,0-2 0 15,0 2-13-15,-4 0-2 0,0 0-1 0,4 0 0 0,-3 3-1 16,2 0-1-16,1 0 0 0,4 3 0 0,-1-3-11 0,1 3 0 15,10 0 0-15,0 0 0 0,-7 0 0 0,7 0 8 16,-11-3-8-16,11 3 8 0,0 0-16 0,-7 0-4 0,7 0-1 16,-7 3 0-16,0 0 13 0,0 3 0 15,0 3 0-15,0-3 0 0,3 9 0 0,1-4 0 0,-1 4-12 0,4 6 12 16,-4-7-12-16,4 7 12 0,0 5-13 16,4-8 5-16,-4 8 8 0,4-2 0 15,3-3-9-15,-4-1 9 0,4 7 0 0,-3-10 0 16,3 10 0-16,0-10 0 0,0 4 0 0,-4-6 0 0,4-1 0 15,1 1 0-15,-1-3-31 16,-4-3 2-16,1-1 0 0,3-2 0 16,3-3-40-16,1 0-8 0,-1 3-2 0,5-6 0 0,2 0-52 0,-3-6-10 15,4 3-3-15,0 0 0 0,-4 0 4 0,0 0 0 16,3 0 0-16</inkml:trace>
  <inkml:trace contextRef="#ctx0" brushRef="#br0" timeOffset="-144380.788">10287 15096 1489 0,'-7'8'31'0,"0"1"7"0,0-3-30 0,0 3-8 0,0-3 0 0,0 3 0 16,0-3 61-16,-4-1 11 0,4-2 3 0,-4 3 0 15,4-3-25-15,7-3-5 0,-7 3-1 0,7-3 0 16,0 0-16-16,0 0-3 0,-3 6-1 0,-1 0 0 16,4 9 13-16,-3-10 3 0,-1 4 0 0,1 0 0 15,-1 3 8-15,1 3 3 0,-1 2 0 0,1-8 0 16,-1 9-40-16,0-4-11 0,1 1 0 0,-1 3 0 15,1-1 11-15,-4-2-3 0,3 9 0 0,1-10 0 16,-1 10-8-16,1-1 0 0,-1-5 0 0,1 2 0 16,3-2 0-16,-4 3 0 0,1-4 0 0,-1 7 0 15,1-12 0-15,-1 2 15 0,4 4-3 0,0-6 0 16,0-1-2-16,0-8-1 0,0-3 0 0,0 0 0 16,0 0-9-16,0 0-12 0,0 0 2 0,0 0 1 15,0 0-10-15,0 0-1 0,4-3-1 0,-1-2 0 16,4-7 21-16,-3 3 0 0,-1-6 0 0,1 4 0 0,-1 2 0 15,4-9 0-15,-3 3 0 0,3 1 0 0,0-7 0 0,0 1 0 16,4-7 0-16,-4 7 0 0,3-10 0 0,1 4 0 16,-1-4 0-16,5 7 0 15,-5-4-24-15,4 7-9 0,0-4-3 0,0 9 0 16,1 4 7-16,-5-1 1 0,1 6 0 0,-4 3 0 16,3 3-4-16,-3 0 0 0,4 6 0 0,-4-3 0 0,0 9 40 0,0-3 8 15,0 2 2-15,-3 1 0 0,3 6 10 0,-4-4 3 16,4 4 0-16,0 3 0 0,-3 2 1 0,-1 1 0 0,1-1 0 0,0 10 0 15,-1-10-14-15,-3 6-2 0,4 4-1 16,-1-4 0-16,-3 4-7 0,0-1-8 0,4 0 11 0,-4-2-11 16,0-4 8-16,3-5-8 0,-3-1 0 0,4-8 0 15,3-3-30-15,0-3-10 16,3 0-1-16</inkml:trace>
  <inkml:trace contextRef="#ctx0" brushRef="#br0" timeOffset="-143250.821">11130 15393 1925 0,'0'0'40'0,"0"0"10"0,0 0-40 16,-3 2-10-16,3-2 0 0,0 0 0 0,0 0 10 0,0 0 0 0,0 0 0 0,0 0 0 15,-7 0-38-15,7 0-8 16,0 0-2-16,0 0 0 0,-4-2-8 0,4 2-2 0,-4-6 0 0,1 0 0 16,3 6 26-16,0-9 5 0,0 3 1 0,0 6 0 15,0 0 51-15,0 0 10 0,0 0 3 0,0 0 0 16,0-3 25-16,0 3 6 0,-7-6 1 0,0 0 0 16,3 3-28-16,-3 1-4 0,0-1-2 0,-3-3 0 15,3 0-35-15,0 0-11 0,-4-6 0 0,4 6 0 16,-4-3 0-16,1 1-19 0,3-4 3 0,-4 3 0 15,1 3 16-15,2-6 0 0,1 7 0 0,0-1 0 16,0-3 19-16,0 6 7 0,0 0 2 0,0 0 0 16,0 0 10-16,-4 0 2 0,4 3 1 0,0-3 0 15,-3 3-11-15,3 0-2 0,0 0-1 0,0 0 0 16,0 3-6-16,-1-3-1 0,1 6 0 0,-3-3 0 16,-1 3-20-16,4 6 0 0,-3-4 0 0,-1 4 0 15,0 0 0-15,4 6 0 0,-3-4 0 0,3 4 0 0,0 0 11 16,0 2-3-16,3 4 0 0,1-10 0 0,-1 10-8 15,1-6 0-15,3-1 0 0,-4 4 0 0,4-4 8 16,0 1-8-16,-3 0 0 0,3-4 8 0,0 10-8 0,0-12 0 16,0 5 0-16,0 4-11 0,0-4 11 0,-4 7 0 15,4-6 0-15,0 2 0 0,-4-5 0 0,4 3 0 16,0-7 0-16,4 7 0 0,-4-9 0 0,4-3 0 16,3 0 0-16,-4-4 0 0,4-2-8 0,0 0 0 15,4-2 0-15,-4-4 0 16,3-3-32-16,-3 3-7 0,4-6-1 0,-4-3 0 0,4 4 32 0,-1-4 7 0,-3 0 1 15,0 4 0-15,0-1 8 0,0 3 0 0,-3-3 0 16,-4 6 0-16,4 0 0 0,-1 1 14 0,-3-1-3 0,0 6-1 16,4-6 2-16,-4 6 1 0,3-6 0 0,-3-3 0 15,4 3-13-15,3 0 9 0,-4 1-9 0,4-1 8 16,-3 0-8-16,3-6 0 0,-4 3 0 0,1 0 0 16,3 1 0-16,-3-1 0 0,-1 0 0 0,4-3 0 15,-3 6 0-15,-1-6 0 0,1 4 0 0,-1-1 0 16,1-6 9-16,-1 3 0 0,1-2 0 0,-1-4 0 15,1 0-9-15,3 1 0 0,0-7 0 0,0 1 0 16,0-4-19-16,0-5-5 0,4 3-2 0,-1-7 0 16,-3 4-24-16,4-3-5 0,0-1-1 0,-4 1 0 15,3-6 7-15,-3 6 1 0,0-4 0 0,-3 7 0 16,3 3 28-16,-4 8 7 0,1 1 1 0,-1 5 0 16,-3 6 12-16,0-3 0 0,0 6 0 0,-3-2 0 15,3 2 34-15,0 6 10 0,0 0 1 0,-4-6 1 16,1 0 5-16,3 0 1 0,0 0 0 0,0 0 0 15,0-5-39-15,0 2-13 0,0 0 9 0,0-3-9 16,3-3 0-16,1 4 0 0,-1-4 0 0,1 3 0 16,-1-2 0-16,1 2 0 0,0 3 0 0,-4 3 0 15,3-9 0-15,-3 9 0 0,4 4 0 0,-4 2 0 0,0 0 0 0,0 0 0 16,0 0 0-16,0 0 0 0,0 5 0 0,3 7 0 0,1 0 0 0,-1 3 12 16,1 5 0-16,-4 1 0 15,3 5 0-15,-3 1 0 0,4 8-12 0,-4 6 0 0,0-3 0 0,0 9 0 16,-4 0-8-16,1 12 8 0,-1-3-10 15,1 0 10-15,-1 6-17 0,-3-4 2 0,0 4 1 0,3-3 0 16,-3 0 14-16,4-6 0 0,-1-6 0 0,4-3 0 16,0-3 0-16,0-9 0 0,4 1 0 0,-1-10 0 15,1-2-80 1,-4-7-20-16,3 1-4 0</inkml:trace>
  <inkml:trace contextRef="#ctx0" brushRef="#br0" timeOffset="-142336.172">11377 15395 2006 0,'-7'12'42'0,"7"-12"9"0,-7 6-41 0,3 0-10 0,4-6 0 16,0 0 0-16,-3 9 50 0,3-9 8 0,0 0 2 0,0 0 0 16,0 0-29-16,0 0-6 0,0 0-1 0,0 0 0 15,0 0-32-15,0 0-8 0,-7 0 0 0,7 0-1 16,0 0 17-16,0 0-8 0,0 0 8 0,0 0 0 16,0 0 16-16,0 0 11 0,0 0 1 0,0 0 1 15,0 0 11-15,0 0 1 0,0 0 1 0,0 0 0 16,0 0-23-16,0 0-5 0,0 0-1 0,0 0 0 15,0 0-13-15,0 0 0 0,0 0 0 0,0 0 0 16,0 0 0-16,0 0 0 0,0 0 0 0,0 0 0 16,0 0 0-16,0 0 0 0,0 0 0 0,0 0 0 15,0 0 0-15,0 0 0 0,0 0 0 0,0 0 0 16,0 0 15-16,0 0-3 0,-4-9-1 0,4 6 0 16,0-3 2-16,-3-3 1 0,3 3 0 0,0 4 0 15,0-10-14-15,0 0 0 0,0 3 8 0,0 3-8 16,0 0 0-16,0 6 0 0,0 0 0 0,0 0-10 15,0 0 10-15,0 0 0 0,0-5 0 0,0 5 0 16,0 0 0-16,0 0 0 0,0 0 0 0,0 0 0 16,0 0 0-16,0 0 0 0,0 0 0 0,0 0 8 15,0 5-8-15,0 4 0 0,0 0 0 0,0 6 0 0,3-3 0 0,-3-7 0 16,0 7 0-16,4 3 0 0,-4-3-9 0,3 5-3 16,-3 1-1-16,0-3 0 0,4 2 13 0,-4 1 0 0,0 0-10 0,0-1 10 15,0 4 0-15,0-7 8 0,-4 7 0 0,1 0 0 16,-1-10-8-16,1 7 0 0,-1-3 0 15,1-4-11-15,-1 1 11 0,4-3 11 0,0-9-3 0,0 0 0 16,0 0-20-16,0 0-5 0,0 0-1 16,0 0 0-16,0 0 9 0,0 0 9 0,0 0-13 0,0 0 5 15,0 0 8-15,0 0 8 0,0 0-8 0,0 0 11 16,0-9-1-16,0-3 0 0,0 1 0 0,0-4 0 16,4-6-1-16,-1 1 0 0,1-7 0 0,3 4 0 15,0-9-21-15,0 2-5 0,0 1-1 0,0 2 0 16,4-2-6-16,-1 2-2 15,1 1 0-15,-4 5 0 0,3 4 3 0,1 2 1 0,-4 3 0 0,4 3 0 16,-4 1 22-16,7 5 0 0,-4-6-9 0,5 6 9 16,-5-3 0-16,4 6 0 0,-3-3 0 0,3 3 0 15,0 3 0-15,-3 0 0 0,3 0 0 0,0 6 9 16,-4-6-9-16,1 3-11 0,3-1 3 0,-3-2 0 16,-1 0-9-16,1 3-2 0,-1-6 0 0,1 3 0 15,0 3-4-15,-4-6-1 0,3 0 0 0</inkml:trace>
  <inkml:trace contextRef="#ctx0" brushRef="#br0" timeOffset="-141735.859">11765 15551 923 0,'0'9'39'0,"4"3"-31"16,-4-6 105-16,3-3 22 0,1 3 4 0,3-1 1 16,-4-2-14-16,1 3-2 0,3-3-1 0,0 0 0 15,0-3-53-15,0 0-10 0,4 0-3 0,-4-3 0 16,3 3-39-16,4-3-8 0,-3 0-2 0,0 3 0 16,3-6-8-16,0 4 8 0,-4-4-8 0,4 3 8 15,-3 0 16-15,0-3 4 0,-1 0 0 0,1 0 0 16,-1 0 1-16,-3 0 1 0,1-2 0 0,-1 2 0 15,-4-3 0-15,1 0 0 0,-1-3 0 0,1-2 0 16,-4 2-2-16,3-3 0 0,-3 0 0 0,-3-2 0 16,-1-4-38-16,1 4-8 0,-1-4-2 0,-3 6 0 15,0 4 4-15,0-1 0 0,0 3 0 0,-4-3 0 0,4 9 16 16,-3 0 8-16,3 3-8 0,0 3 12 16,-4 0 14-16,4 9 2 0,-4-3 1 0,1 5 0 0,-1 1-17 0,1 9-3 15,-1-1-1-15,0 4 0 0,4-4-8 0,-3 4 0 0,-1-4 0 16,4 1 0-16,-3-4 0 0,2 4 0 15,1-4 0-15,0 4 0 0,0-4 0 0,4 4 0 0,-4-1 0 16,0-2 12-16,3-3-12 0,4-4 0 0,0 7 0 16,0-6 0-16,4-1 0 0,3 7 0 0,0-9 0 0,0-1 0 31,7 1-40-31,-3-3 0 0,3-3 0 0,3-3 0 0,4-3-121 16,1-3-25-16,-1-3-5 0</inkml:trace>
  <inkml:trace contextRef="#ctx0" brushRef="#br0" timeOffset="-141138.075">12231 15734 1694 0,'0'0'48'0,"-4"5"11"0,4-5-47 0,0 0-12 0,-3 6 0 0,3-6 0 16,-4 12 0-16,4-12-9 0,-3 6 9 0,3-6-13 15,0 0 13-15,0 0 0 0,0 0 0 0,0 0 0 16,0 0 0-16,0 0 0 0,0 0 0 0,0 0 0 16,0 0 12-16,0 0 6 0,0 0 1 0,0 0 0 15,0 0-19-15,0 0 0 0,0 0 0 0,0-6 0 16,3-6 0-16,1 6 0 0,3-2 0 0,-4 2 0 16,1 0 0-16,-1 3 0 0,-3 3 0 0,0 0 0 15,0 0 0-15,0 0 0 0,0 0 0 0,0 0 0 16,0 0 0-16,0 0 0 0,0 0 0 0,0 0 0 15,-3 6 45-15,-4 3 3 0,0-1 0 0,0 4 0 16,0 0 0-16,0-9 0 0,0 6 0 0,3 0 0 16,-3-1-16-16,0 4-4 0,3-3 0 0,1-3 0 15,-1 3-11-15,1-3-2 0,3 2-1 0,-4 1 0 16,4-3-14-16,-3 0-18 0,3-6 4 0,0 12 1 16,0-12 22-16,0 6 5 0,0-6 1 0,0 0 0 15,0 0-15-15,0 0-10 0,0 0 2 0,0 0 0 16,0 0 8-16,3-6 0 0,4-3 0 0,0 3 0 15,-3 0 0-15,3-6-13 0,0 4 5 0,0-1 8 16,-3 3-24-16,-1 6 2 0,-3 0 1 0,0 0 0 16,0 0-3-16,0 0 0 0,0 0 0 0,-3 6 0 15,-4-3 24-15,-1 5-11 0,-2 4 11 0</inkml:trace>
  <inkml:trace contextRef="#ctx0" brushRef="#br0" timeOffset="-95494.972">5151 16101 1789 0,'0'0'76'0,"0"0"-61"15,0 0 20-15,0 0 4 0,0 0 1 0,0 0 0 16,0 0-84-16,0 0-16 0,0 0-3 0,7-3-1 16,-4 0-12-16,1-3-4 0,-1 0 0 0,1-2 0 15,-1 5 63-15,-3 3 17 0,7-6 0 0,-7 6-8 16,4 0 102-16,-4 0 21 0,3 0 4 0,-3 0 1 16,7 0-5-16,0 0-1 0,1 0 0 0,-5 6 0 15,4-3-56-15,-3 0-11 0,3 5-3 0,-4-5 0 16,1 3-25-16,3 0-6 0,-4 3-1 0,1 0 0 15,-1 5-12-15,1-5 0 0,-1 3 0 0,4 0 0 16,1 2 20-16,-5 1-3 0,1-3 0 0,-1 6 0 0,1-4 17 16,-1-2 3-16,1 3 1 0,6-1 0 15,-3-2 2-15,4 3 1 0,0 0 0 0,3-4 0 0,-4 1-32 0,4 0-9 16,8 5 0-16,-8-8 0 0,0 3 12 0,7-3-1 16,0 6-1-16,-3-4 0 0,-1 1-2 15,8-3-8-15,-11 6 12 0,4-4-4 16,3-2 4-16,-3 3 0 0,-1 0 0 0,4-4 0 0,1 1-12 0,-5 0 0 15,4 0 9-15,4 0-9 0,0-3 8 0,3 0-8 0,-7-1 8 16,4-2-8-16,3 3 0 0,-7-3 0 0,7 3 0 0,-6-3-8 16,-1 6 8-16,3-6 0 0,-2 3 0 0,2 0 0 15,1-1 0-15,-11 7 0 0,7-6 0 0,0 6 0 16,-3-3 9-16,3 2-9 0,0-2 12 0,-3 0-12 16,3 3 15-16,0-3-4 0,1-1-1 0,-1 1 0 15,3-3 5-15,-9 3 1 0,6 0 0 0,-4-9 0 16,5 6-16-16,-5-3 0 0,4-1 0 0,-3 1 0 15,-4-3 0-15,4 3 0 0,-1-3 0 0,-3 0 0 16,1-3 0-16,2 3-10 0,1-3 2 0,-4 3 0 16,-3-2 16-16,6-1 3 0,-3-3 1 0,4 6 0 15,-4-9 0-15,0 3 0 0,4 0 0 0,-1 0 0 16,-2-3-12-16,2 4 0 0,1-4 9 0,-1 3-9 16,5-6 0-16,6 3 0 0,-11 0 0 0,8 4 8 15,0-4-8-15,-4-3 11 0,4 6-11 0,-1 0 12 16,-2-5-12-16,2 5 0 0,-3-3 0 0,1 0 0 15,2 0 20-15,-6 3 0 0,3 0-1 0,4 1 0 16,-4-1 3-16,0 0 1 0,4-3 0 0,-4 3 0 0,0 0-7 0,0 0 0 16,4-3-1-16,0 4 0 0,-4 2-7 0,4-9 0 15,-1 3-8-15,1 3 12 0,0 0-12 0,3-2 0 16,0 2 0-16,0-3 0 0,1 3 0 0,-1 0 9 0,0 0-9 16,4 0 8-16,0 0 9 0,-1-2 2 0,-6-1 0 15,7 3 0-15,-4 0-8 0,4-3-2 0,-1 3 0 16,-2 0 0-16,-1-8-9 0,-3 5 8 0,-4 3-8 0,0-3 8 15,0 0-8-15,-3 1 0 0,-4 2 0 0,0-6 8 16,-3 6-8-16,3 3 0 0,-4-3 9 16,-3 3-9-16,4-6 0 15,-4 1 9-15,0-1-9 0,4 3 0 0,-4-3 8 0,3 3-8 0,1-3 0 0,-4-2 0 16,0-1 8-16,0 3-8 0,4 3 0 0,-4-11 0 16,3 8 0-16,-3 0 0 0,0 0 0 0,0 0 0 15,0 0 0-15,0-2 0 0,0 5 0 0,1-3 0 16,-5 3 0-16,4-3 0 0,0 1 0 0,-3 2 0 15,6 0 0-15,-6-3 0 0,3 0 0 0,0 3 0 16,0-6 0-16,0 1 0 0,0 2 0 0,4-3 0 16,-1-3 0-16,1 7 0 0,3-4 0 0,-3 0 0 15,6 3 0-15,-6-5 0 0,-1 5-10 0,1 0 10 16,0 6 0-16,-1-3 0 0,-3 3-9 16,4 0 9-16,-4-3 0 0,0 6 0 0,-4-3 0 0,-3 3 0 0,0 0 0 0,7 0 0 15,-7 0 0-15,8 0 0 16,-8 0 0-16,0 0 0 0,0 0 9 0,0 0-9 15,0 0-13-15,7-5-8 0,-7 5-2 0,0 0 0 16,0 0-2-16,0 0-1 0,0 0 0 0,0 0 0 16,0 0-3-16,0 0-1 0,0 0 0 0,0 0 0 15,3 0-10-15,-3 0-3 0,4-6 0 0,-4 0 0 16,7 0-79-16,-4 0-16 0,4-3-3 0</inkml:trace>
  <inkml:trace contextRef="#ctx0" brushRef="#br0" timeOffset="-94805.952">7909 16030 1269 0,'0'0'36'0,"0"0"8"16,0 0-36-16,0 0-8 0,0 0 0 0,0 0 0 0,0 0 8 0,0 0 0 16,4 9 0-16,-4-9 0 0,3 3 9 0,4-3 2 15,0 3 0-15,4-3 0 0,-4 0 54 0,0 0 11 0,4 0 3 16,-1-3 0-16,-3 3 14 0,4-3 3 0,0-6 1 0,-4 7 0 16,3-4-25-16,1 3-4 15,-4-3-2-15,3 3 0 0,-3-3-21 0,4 6-4 0,0-9-1 0,-1 3 0 16,-3 0-17-16,4 1-4 0,3-1-1 0,-3 0 0 15,3 0-17-15,0 0-9 0,0 0 10 0,3 6-10 16,1-15 0-16,-4 10 0 0,4-1 0 16,-4 0 0-16,4 0 8 0,-4 3-8 15,0-3 0-15,0 3 9 0,-3-6-9 16,3 6 0-16,0 3 0 0,-4 0 0 0,4 0 0 0,-3-5 0 0,-4 5 0 16,4 0 0-16,-4 0 0 0,0 0 0 0,0 0 0 0,-7 0 0 15,0 0 8-15,7 5-8 0,-7-5 8 0,3 3-8 16,1 9 11-16,0-3-3 0,-4 0-8 0,0 0 12 15,0-1-2-15,3 4-1 0,-3 0 0 0,4-3 0 16,-4 0 15-16,3 5 2 0,1-2 1 0,-4-3 0 16,7 0-16-16,-4-1-3 0,1 4-8 0,-1 0 12 15,1 0-12-15,-1-3 11 0,1 8-11 0,-1-5 10 0,-3 3-10 16,4-1 10-16,-1 1-10 0,-3-3 10 0,0 0-10 0,0 5 10 16,0-8-10-16,0 3 10 0,0-3-10 0,0 5 0 15,0-5 0-15,0 0 0 0,4-3 0 0,-4 0 0 16,0-6 0-16,0 0 0 15,0 0-100-15,0 0-12 16,0 0-2-16</inkml:trace>
  <inkml:trace contextRef="#ctx0" brushRef="#br0" timeOffset="-40005.468">3517 12065 608 0,'0'0'25'0,"0"0"-25"16,0 0 56-16,-3 6 7 0,3-6 1 16,-7 8 0-16,7-8 23 0,0 0 5 0,0 0 0 15,0 6 1-15,0-6-21 0,7 6-5 0,0 0-1 0,0-6 0 16,3 3-26-16,-3-3-6 0,4 0-1 0,3 0 0 16,0 0 25-16,4 0 5 0,0 0 1 0,6 3 0 15,-3-3-29-15,-3 3-6 0,7 0-1 0,-4 0 0 16,-4 0-28-16,8 0 0 0,-7 0 0 0,-4-1 0 15,7 1 8-15,-7-3-8 0,4 6 0 0,0-3 0 16,-1-3-18-16,1 0-10 0,-8 6-1 0,4-6-1 16,1 0 30-16,-1 0 16 0,0 6-1 0,-4-6-1 15,1 0-153-15,-4-6-30 0</inkml:trace>
  <inkml:trace contextRef="#ctx0" brushRef="#br0" timeOffset="-39301.897">3796 12073 1011 0,'0'0'28'0,"0"0"8"16,0 0-36-16,0 0 0 0,0 0 0 0,0 0 0 15,0 6 20-15,3 6-2 0,1-6-1 0,-1-3 0 16,1 3-17-16,0 0 0 0,-1 3 0 0,4-4 0 0,-3 10 48 0,-1-9 5 0,1 6 2 16,-1-3 0-16,4 2-37 0,-3 1-7 0,-1 0-2 0,1 0 0 15,3-1-9-15,-4 4 0 0,1 0 0 0,0 5 0 16,-1-5 30-16,1 3 4 0,-1 5 1 0,4-5 0 15,-3 2-7-15,-4-2-2 16,0 0 0-16,0 2 0 16,0-5-18-16,-4 0-8 0,4 2 0 0,-7-8 8 15,4 0-8-15,-4 0 0 0,3 3 0 0,-3-1 0 0,0-5 33 0,-4 0 5 0,4-6 1 16,-3 6 0-16,3-3-39 0,-4 0 0 16,4 0 0-16,0 3 0 0,0-3 0 0,-4-3 0 0,1 0 0 0,-8 0 0 15,7 0 17-15,1 0-1 0,-4 0 0 0,3-3 0 16,1 3 6-16,3-9 1 0,-1 6 0 0,1-3 0 15,7 3-51-15,-3-9-11 16,3 6-1-16</inkml:trace>
  <inkml:trace contextRef="#ctx0" brushRef="#br0" timeOffset="-38761.713">4191 12535 767 0,'7'-6'32'0,"0"6"-32"16,0-6 56-16,0 6 5 0,0 0 1 0,0-6 0 16,-3 1-30-16,3-4-7 0,-4 3-1 0,1 0 0 15,-1-3 22-15,1 3 4 0,3-3 1 0,-7-2 0 16,4-1-32-16,-4 0-7 0,0 0 0 0,3-2-1 15,-3 2-11-15,-3 0 10 0,3-3-10 0,0 4 10 16,-4-1-10-16,4 6 0 0,0 0 0 0,-7-6 0 16,3 4 0-16,4 8 12 0,-3-3-4 0,3 3 0 15,0 0 23-15,-7 0 4 0,7 0 1 0,-7 3 0 16,0 5-15-16,0 4-2 0,0-6-1 0,0 6 0 16,0 0 2-16,3 2 0 0,-3 4 0 0,3-6 0 15,4 8-8-15,-3-2-2 0,3 5 0 0,0-5 0 16,0 0-10-16,3 2 12 0,1-5-12 0,0 3 12 15,6-4 3-15,-3 1 1 0,0-3 0 0,4 0 0 16,-1-4 4-16,1 1 0 0,7-3 1 16,-4 3 0-16,-4-3-21 0,1 0-10 0,-1-6 1 0,5 0 0 15,-5 0 9-15,1 0 0 0,-1 0 0 0</inkml:trace>
  <inkml:trace contextRef="#ctx0" brushRef="#br0" timeOffset="-36959.684">5486 12406 1094 0,'0'0'23'0,"-4"-6"5"0,1 6-28 0,-1-6 0 0,-3 0 0 0,4 0 0 16,-1 0 56-16,0-3 7 0,1 1 1 0,-1 2 0 15,-3 3-52-15,4-9-12 0,-1 6 0 0,-3 0 0 16,0-5 15-16,0 5 0 0,4-3 0 0,-4 3 0 16,-4 0-24-16,0 0-5 0,1 0-1 0,-1 0 0 15,1 1 15-15,-1-4 0 0,0 3 0 0,1 0 0 16,-1 3 0-16,4 0 0 0,0 0 0 0,4 3 0 15,3 0 0-15,0 0 8 0,-7 3 0 0,0 3-8 16,3 0 0-16,0 3-20 0,4 8 2 0,-7-5 1 16,7 0-7-16,-3 0 0 0,3 8-1 0,0-8 0 15,0 3 7-15,0 2 2 0,3-5 0 0,4 6 0 16,-3-7 2-16,3-2 1 0,0-3 0 0,-3 0 0 16,3 0-7-16,3-6 0 0,1 3-1 0,-1-3 0 15,5 0 21-15,-5-3 8 0,4 3 0 0,-3-3 0 16,7 3 4-16,-8-3 1 0,-3 3 0 0,4-3 0 15,-4 0-13-15,3 0 0 0,-3 0 0 0,0-3 0 16,-3 1-28-16,0-4-8 0,-1-3-1 0,-3 3-1 16,0-3-20-16,0-5-4 0,0 5-1 0,-3 0 0 15,3-11 19-15,0 8 3 0,-4 3 1 0,4-11 0 0,-4 8 55 16,1 0 11-16,-1 1 2 0,1-4 1 0,-1 3 44 16,1-2 9-16,-1 5 2 0,-3 6 0 0,4-6 6 15,3 0 2-15,-4 7 0 0,4 5 0 16,0 0-74-16,0 0-18 0,0 0 0 0,0 0 0 15,0 0 20-15,0 0 1 0,0 0 0 0,0 8 0 0,0 7-10 0,4-9-3 0,-4 6 0 16,3 0 0-16,-3 2 0 0,4 4-8 0,3-6 12 0,-4 5-4 16,4 1-8-16,0 8 0 0,1-8 0 0,-1 3 8 15,3 8-8-15,-3-3 0 0,4 4 0 0,-4-4 8 16,7 4-8-16,-3-4 0 0,-1 4 0 0,1-7 0 16,-1 1 16-16,-3-4 8 0,4 4 2 0,-4-10 0 15,0 1-72-15,0-6-14 0,0 3-4 0</inkml:trace>
  <inkml:trace contextRef="#ctx0" brushRef="#br0" timeOffset="-36522.423">5687 12479 1298 0,'0'0'36'0,"0"0"10"0,0 0-37 16,0 0-9-16,3-3 0 0,1 0 0 0,3-8 40 0,0-1 7 0,0 0 1 0,0 0 0 16,-3 1-32-16,3-4-5 0,-4 3-2 0,1 0 0 15,-1-2-9-15,1 2 0 0,-4 0 0 0,3 0 8 16,-3-5-8-16,4 5-12 0,-4 3 2 0,0-3 1 15,3 1 9-15,-3 2 0 0,0 0 0 0,-3 3-8 16,3 0 8-16,0 0 0 0,-4-3 0 0,4 9-8 16,0 0 8-16,0 0 0 0,0 0 0 0,-7 6 0 15,7-6 10-15,-7 6-2 0,4 0-8 0,-1 3 12 16,-3 3 1-16,4 5 0 0,-1-5 0 16,-3 3 0-16,3 8-13 0,1-5 0 0,3 0 0 0,-4 2 0 15,4-2 0-15,0 2 0 0,0-2 8 0,0 0-8 16,4-1 0-16,-1-2 0 0,4 0 0 0,-3-1 0 15,3-2 0-15,-3-3 0 0,3 0 0 0,0 3 0 16,3-10-55-16,-3 4-7 0,7-3-2 0,-3 0 0 16,-4-6 19-16,4 0 3 0</inkml:trace>
  <inkml:trace contextRef="#ctx0" brushRef="#br0" timeOffset="-36074.176">6114 12203 1306 0,'0'0'36'0,"0"0"10"0,-7 0-37 0,7 0-9 0,-7 0 0 0,-1 0 0 15,1 0 61-15,0 0 11 0,0 6 1 0,0-6 1 16,-3 6-21-16,3-1-4 0,-4 1-1 0,7 0 0 31,-3 0-15-31,-7 0-3 0,7 0-1 0,0 3 0 0,0-3-12 0,4 5-2 0,-1-5-1 0,4-6 0 16,0 6-14-16,0-6 11 0,0 0-11 0,0 0 10 15,0 0-10-15,7 0 10 0,-3 3-10 0,3 0 10 16,0 0-10-16,7 0 10 0,-7-3-10 0,0 0 10 16,0 0-10-16,0 0 0 0,4 0 0 0,-1 0 0 15,1 0 0-15,-4 3 0 0,4 0 0 0,-1 0 0 16,-3 0 0-16,4 5-9 0,-1-2 9 0,1 0-13 15,-4 0-24-15,0 0-5 0,-7 0-1 16,7 0 0-16,-3 5 35 0,-1-2 8 0,1-3 0 0,-1 6 0 16,-3-6 19-16,0 0 5 0,0 5 2 0,0-2 0 15,-3-3-26-15,3 3 0 0,-4-3 0 0,1 3 0 16,-1 2 0-16,-3-5 0 0,7 3 0 0,-11 0 0 16,1 0 0-16,-1 0 8 0,4-1-8 0,-3-2 0 15,-1 0-8-15,0 0-8 0,1-6 0 0,-1 3-1 16,4 0-47-16,0-3-8 0,0-3-3 0</inkml:trace>
  <inkml:trace contextRef="#ctx0" brushRef="#br0" timeOffset="-35758.926">6364 12259 1516 0,'0'0'32'0,"0"0"6"0,0 0-30 0,0 0-8 0,-3-3 0 0,3 3 0 15,-7-3 66-15,7 3 12 0,0 0 2 0,-8 3 1 16,1 0-36-16,0 3-7 0,0-1-2 0,0 7 0 16,-3 0-20-16,3 3-5 0,0 2-1 0,-1 1 0 15,1 0-10-15,4 5 10 0,-8-2-10 0,8-1 10 16,-1-2-10-16,4 5 0 0,-3-8 0 0,6 3 8 15,1-1 3-15,-1 1 0 0,8-6 0 0,-4 2 0 16,0-5-22-16,7 0-4 0,-3 3-1 0,3-6 0 16,3-6 16-16,1 6 0 0,0-3 0 0,-1 0-9 15,-2-6-30-15,2 0-5 0,-3-3-2 0</inkml:trace>
  <inkml:trace contextRef="#ctx0" brushRef="#br0" timeOffset="-35022.3">6579 12509 1322 0,'0'0'28'0,"0"0"5"0,0 0-33 16,7-6 0-16,0 6 0 0,0-3 0 0,1 3 97 0,-1-6 13 0,0 3 2 0,0 0 1 15,0 0-75-15,-4-3-15 0,8 3-3 0,-8 0-1 16,1-8 23-16,-1 5 5 0,1-6 1 0,0 3 0 15,-1 0-48-15,-3-2 0 16,0-4-15-16,0 3 4 16,0 3-41-16,0-3-8 0,0-2-1 0,0 5-1 15,-3 3-20-15,3-6-4 0,-4 6-1 0,0-2 0 0,4 8 56 0,0-6 11 0,-3 3 3 0,3 3 0 16,0 0 53-16,-7 0 10 0,-4 0 2 0,4 3 1 16,0 0-27-16,0 3-6 0,0 5 0 0,0 1-1 15,3-6-15-15,1 3 0 0,-1 5 8 0,1-2-8 16,3 3 0-16,0-3 0 0,3 2 0 0,1-2 0 15,-1-3 0-15,5 6 9 0,-1-4-1 0,0-5 0 16,0 3-8-16,3-3-11 0,4 3 3 0,-7 3 0 16,1-4 16-16,2-2 4 0,1 0 1 15,3 0 0-15,-4-3-13 0,4 0-18 0,-3 0 4 0,3 0 1 16,0 0 13-16,0-3 0 0,-7-3 0 0,4 3 0 16,0-6 0-16,-1 0 0 0,1 0 0 0,-1 0 0 15,-3-5-17-15,-3-1-1 0,3 0 0 0,-3 0 0 16,3-2-10-16,-4-1-3 0,1 0 0 0,-1 3 0 15,1-2 5-15,-4 2 1 0,3-3 0 0,-3 3 0 16,0 1 33-16,4 5 6 0,-1-6 2 0,-3 12 0 16,0 0-16-16,0 0 0 0,0 0-12 0,0 0 12 15,0 0 44-15,7 6 16 0,0 0 4 0,-3 6 0 16,-4 5-52-16,0-2-12 0,3 6 0 0,1-4 0 0,-4 1 0 16,0 5 0-16,4-8 0 0,-4 6 0 0,3-7 54 15,-3 1 8-15,4-3 2 0,-1 2 0 0,-3-5-52 0,4-3-12 16,-4-6 0-16,3 6 0 0,-3-6 54 15,0 0 8-15,0 0 2 0,7 0 0 0,-3 0-20 0,3-6-4 0,-4 0-1 16,4 0 0-16,-3-2-17 0,-1-4-3 0,1 3-1 16,-1 0 0-16,5-3-18 0,-1-2 8 0,0-1-8 0,0 6 0 15,0-3 0-15,3 1 0 0,-3 2 0 16,0 0 0-16,0 3 0 16,4 3-9-16,0 0 9 0,-4 0-8 0,3 3-4 0,1 3-1 0,-4-3 0 0,0 6 0 15,0 0-1-15,-3 0 0 0,3 6 0 0,-4-1 0 16,4-5 2-16,4 3 1 0,-8 0 0 0,1 3 0 15,-1 2-3-15,1-8-1 0,3 6 0 0,-3-3 0 16,3 6 3-16,-4-7 1 0,1 4 0 0,3-6 0 16,-4 6-33-16,1-3-8 0,3-1 0 0</inkml:trace>
  <inkml:trace contextRef="#ctx0" brushRef="#br0" timeOffset="-34438.576">7549 12491 1299 0,'0'0'55'16,"0"0"-44"-16,0 0 95 0,-3-6 19 0,-1 0 4 0,1 3 1 15,-4 0-73-15,7-3-14 0,-4-5-3 0,-6 2-1 16,6 3-26-16,-3 0-5 0,4-3 0 0,-4 3-8 31,3-2 8-31,-3 2-8 0,0 0 0 0,-4 0 0 16,1 0 11-16,-1 3-11 0,1 0 10 0,-1 3-10 0,0 3 10 0,4 0-10 0,0 3 10 0,-7 0-10 15,7 6 17-15,0 2-2 0,4 1-1 0,-5 6 0 32,8-4-62-32,-3 1-13 0,6 2-3 0,-3-2 0 0,4 3 52 0,3-7 12 0,0 7 0 15,0-9 0-15,7 2-54 0,-7-2-8 16,7 0-2-16,1 0 0 0,-1-4 55 0,0-2 9 0,0-3 0 0,0 0 8 15,0-3-8-15,-3-3 0 0,3 0-8 16,0-3 8-16,-4-2 0 0,-2-10 0 0,2 3 0 16,-3-2 0-16,0-7-23 0,-3 1 1 0,-1-4 0 0,4-5 0 15,-7 8-39-15,4-8-8 0,-1 3-2 16,-3 2 0-16,0-2 51 0,0 11 9 0,0-11 3 0,-3 8 0 16,3-2 63-16,-4 5 13 0,4 0 2 0,-3 4 1 15,3 2 18-15,-4 0 4 0,4 3 1 0,0 9 0 16,0 0-75-16,0 0-19 0,0 0 0 0,0 0 0 15,4 9 36-15,-4 3 4 0,3 0 1 0,1-1 0 16,-4 1-14-16,3 3-3 0,-3 2-1 0,4 1 0 16,-4 0-23-16,3 2 0 0,-3-2 0 0,4 0 0 15,0 2 0-15,-1-2 0 0,1 2 0 0,-1-2 0 16,4 0 0-16,-3-1 0 0,3-2 0 0,-4 6 0 16,4-7 0-16,0-2 0 0,0 0 0 0,-3 5 0 0,3-8 0 15,-3 3 0-15,3-6 0 0,-4 6 0 0,1-6 0 0,-1-4 0 16,-3-2 0-16,0 0 0 15,0 0-105-15,0 0-26 0,7-2-5 0</inkml:trace>
  <inkml:trace contextRef="#ctx0" brushRef="#br0" timeOffset="-33894.258">8005 12420 1337 0,'3'0'28'0,"4"0"6"0,-3 0-34 0,-4 0 0 0,3 0 0 0,-3 0 0 15,0 0 102-15,0 0 14 0,0 0 2 0,0 0 1 16,7-3-37-16,-7-2-7 0,0-1-2 0,-7 0 0 16,4-6-7-16,-1 6-2 0,1-3 0 0,-1-2 0 15,1 5-51-15,-5 0-13 0,5-6 0 0,-4 6 0 16,3 0 0-16,-3-8 0 0,0 8 0 0,-3 0 0 15,3 0 0-15,0 3 0 0,-4 0 0 0,0 3 0 16,4 0 0-16,-3 0-12 0,6 3 3 0,-10 0 0 16,4 6-1-16,2 0 0 0,-2 11 0 0,-1-8 0 15,4 6 10-15,0 2-12 0,0-2 12 0,4 8-12 16,-1-8-21-16,4 5-5 0,0-5-1 0,4 0 0 0,-1 2 39 16,4-8 0-16,0-3 0 0,4 3 0 0,-4-4-12 15,3-2 12-15,1 3-10 0,0-3 10 0,3-6-11 16,-7 0 11-16,3 0-12 0,1 0 12 15,0-6 0-15,-1-3 0 0,1 0 0 0,-4-2 0 16,0-1 0-16,3-3-10 0,-3 4 10 0,1-7-12 0,-5 3 12 0,4 3-8 16,-3-8 8-16,6 5-8 0,-10 3 8 0,4-2 0 15,-1 8 0-15,1-6 0 0,-4 3 8 0,0 3-8 0,0 6 8 16,0 0-8-16,0 0 12 0,0 0-1 0,0 0-1 0,0 0 0 16,0 0-10-16,3 9 12 0,-3 3-12 0,0 0 12 15,0-1-4-15,4 4-8 0,-4-3 12 0,0 11-4 16,3-11 0-16,-3 3-8 0,0 3 12 0,4-7-4 15,-4 1-8-15,3 0 0 0,-3 2 0 16,4-5 0-16,3 0 0 0,-3 3 0 0,3-6-12 16,3 0 12-16,1 0-170 15,-4-4-26-15</inkml:trace>
  <inkml:trace contextRef="#ctx0" brushRef="#br0" timeOffset="-33682.13">8297 12359 1337 0,'0'0'56'16,"0"8"-44"-1,0 1 92-15,0-3 20 0,0 6 3 0,0-6 1 16,0 6-67-16,4-1-13 0,-4 1-2 0,0-3-1 0,3 9-21 0,-3-7-4 0,4 1 0 0,-4 0-1 31,3 3-19-31,1-4 0 0,-4 4 0 0,3-3 0 0,1 2 0 0,-4-5 0 0,4 3 0 16,-1 0 0-16,-3 0 0 0,4-4 0 0,-1 1 0 15</inkml:trace>
  <inkml:trace contextRef="#ctx0" brushRef="#br0" timeOffset="-33535.127">8318 12191 1074 0,'0'0'30'0,"0"0"8"0,0 0-30 0,0 0-8 0,0 12 0 0,4-6 0 16,-4-6 0-16,4 6 12 0,-1-6-4 0</inkml:trace>
  <inkml:trace contextRef="#ctx0" brushRef="#br0" timeOffset="-33100.563">8601 12350 1579 0,'0'0'32'0,"0"0"10"15,0 6-34-15,0-6-8 0,-4 6 0 0,1 2 0 16,3-8 81-16,-7 3 15 0,7-3 2 0,-7 6 1 16,-1-3-49-16,5-3-10 0,-4 3-1 0,0-3-1 0,0 3-38 0,0-3 0 0,0 0-14 0,0 0 4 31,0 6 37-31,0-6 7 0,3 0 2 0,-3 6 0 15,0-6-26-15,7 0-10 0,-4 6 8 0,1 0-8 16,-1-1 0-16,1 4 0 0,-1-3 0 0,4 3 0 16,0 0 0-16,0 3-9 0,0-1 9 0,4-5 0 0,-1 3 0 0,1 0-8 0,3-3 8 0,0 3 0 15,0-4 0-15,0 1 0 0,4 0 0 0,-1-6 0 16,1 6 0-16,-1-6 8 0,1 3-8 0,0 3 9 16,-4-3-9-16,3 6 0 0,1-4 0 0,-1 1 0 15,-3 6 0-15,0-6 0 0,4 6 0 16,0 0 0-16,-4-4 0 0,-4 4 0 0,4 0 0 0,-3 0 0 15,3-4 0-15,-4 1 0 0,1 0 0 0,-1-3 0 16,-3 0-29-16,0-6-8 16,0 0-2-16,0 12 0 0,0-12 69 0,0 0 14 0,-7 5 2 15,7-5 1-15,-7 6-30 0,0-6-5 0,-3 6-2 0,-1-6 0 16,4 0-10-16,-4 0 0 0,1 0 9 16,-1 0-9-16,1 0-12 0,-4 0-8 0,-1 0 0 0</inkml:trace>
  <inkml:trace contextRef="#ctx0" brushRef="#br0" timeOffset="-27636.633">9518 12147 1588 0,'-4'-26'33'0,"4"17"7"0,0-3-32 0,0 3-8 0,0-9 0 0,0 7 0 16,0-1 60-16,0 3 11 0,4-3 1 0,-4 7 1 15,0-1-73-15,0 6 0 0,0 0-12 0,0 0 1 16,0 0 24-16,0 0 5 0,3 6 1 0,-3 5 0 16,0 4 0-16,0 0 0 0,0 5 0 0,-3-2 0 15,-1 2-1-15,1 4 0 0,-1-3 0 0,1 2 0 16,-1 1-6-16,1-1-2 0,3 4 0 0,-4-4 0 15,4 1-10-15,0 8 0 0,0-6 0 0,0 4 8 16,0-7-8-16,4-2 0 0,-1 8 0 0,-3-14-11 16,4 0-5-16,3-1 0 0,-4-2-1 0,1-6 0 15,-4-6-24-15,0 0-5 0,0 0-1 0</inkml:trace>
  <inkml:trace contextRef="#ctx0" brushRef="#br0" timeOffset="-27186.623">9751 12412 1094 0,'10'8'23'0,"-10"-8"5"0,4 3-28 0,3 0 0 0,0-3 0 0,-3 3 0 15,3-3 64-15,-7 0 8 0,7-3 2 0,0 3 0 16,0-3-30-16,0-3-7 0,0 1-1 0,0-7 0 16,0 6-7-16,0-3-1 0,0 0-1 0,0 0 0 15,0-2-1-15,0 5 0 0,-3-6 0 0,-1 6 0 16,1-6-2-16,-1 1-1 0,-3 2 0 0,0 0 0 16,0 0-11-16,0 3-1 0,0-5-1 0,0 5 0 15,-3 0-10-15,3 6 0 0,-4-6 9 0,1 3-9 16,3 3 8-16,-7-3-8 0,0 0 8 0,0 3-8 15,0 0 20-15,-4 0-1 0,4 3 0 0,0 0 0 16,-4 3 12-16,4 3 2 0,0-3 1 0,-3 11 0 16,3-8-19-16,-1 3-4 0,5 11-1 0,-4-5 0 15,3-3-10-15,1 8 0 0,3 1 0 0,-4-4 8 16,4 1-8-16,4 5 0 0,-4-8 0 0,3 8 0 16,4-8 0-16,-3 3 0 0,3-7 0 0,4 7 0 15,-4-9 0-15,3-1 0 0,4 1 0 0,-3-6 0 16,3 3-8-16,0-9 8 0,4 6-10 0,-4 0 10 15,4-12-86-15,3 0-11 0</inkml:trace>
  <inkml:trace contextRef="#ctx0" brushRef="#br0" timeOffset="-26687.388">10908 12309 1174 0,'0'0'24'0,"0"0"6"0,0 0-30 15,0 0 0-15,0 0 0 0,-7 0 0 0,0 0 86 0,7 0 11 16,-7 3 3-16,0 5 0 0,3-2-34 0,-3 0-6 0,0 0-2 0,0 6 0 16,3-6-26-16,-3 8-4 0,4 1-2 0,-1 0 0 15,4 2-17-15,-3 1-9 0,3 3 10 0,0-1-10 16,0-2-8-16,3 5-8 0,1-11-2 0,-1 6 0 16,4-1 18-16,4-2 17 0,-4 3-3 0,4-6-1 31,3-4-34-31,-4 1-7 0,4-3-2 0,1 3 0 15,-1-9-28-15,0 0-6 0,3 0 0 0</inkml:trace>
  <inkml:trace contextRef="#ctx0" brushRef="#br0" timeOffset="-26347.134">11148 12376 1400 0,'0'0'40'0,"0"0"8"15,0 6-39-15,0 6-9 0,-4-6 0 0,4 6 0 16,0-1 35-16,0 1 5 0,0 3 0 0,0 2 1 15,0-5-33-15,0 0-8 0,4 0 0 0,-1 8 0 16,1-14 0-16,-1 3 0 0,4 0 0 0,0 0 0 16,1-4 0-16,-1 1 0 0,3 0 0 0,-3 0 0 15,4-6 0-15,-1 0 0 0,1 0 0 0,-4 0 0 16,4 0 0-16,-4 0 0 0,3-6 0 0,-3 3 0 16,-3 0 0-16,3-3 0 0,-4 1 0 0,1-4 0 15,-1 3 0-15,-3 0 0 0,4-6 0 0,-4 6 0 16,0-2 36-16,0-4 6 0,-4 3 1 0,4 0 0 15,-3 3-26-15,3-11-5 0,-4 8 0 0,1 0-1 16,-1 0-1-16,1 3 0 0,-1-2 0 0,1-1 0 16,-4 3-10-16,3 0 0 0,-3 0 0 0,0 3 0 15,0-3 53-15,0 3 9 0,0-3 2 0,-4 3 0 0,4-5-52 16,-3 5-12-16,-1-3 0 0,4 0 0 0,0 6 0 0,0-6 0 16,3 0 0-16,4 6 0 15,0 0-151-15,0 0-33 0,0 0-6 0</inkml:trace>
  <inkml:trace contextRef="#ctx0" brushRef="#br0" timeOffset="-25966.5">11405 12388 1159 0,'0'0'48'15,"0"0"-38"1,0 0 74-16,0 0 14 0,0 0 3 0,0 0 1 16,4 6-50-16,-4 0-9 0,0 0-3 0,3 5 0 15,1-2-16-15,-4 0-3 0,3 0-1 0,1 3 0 16,-4-1-10-16,3-2-2 0,1 3-8 0,0 0 12 16,-1 0-12-16,1-1 8 0,-1-5-8 0,1 3 0 15,-4-3 8-15,0-6-8 0,3 6 0 0,-3-6 9 16,0 0-9-16,0 0 0 0,0 0 0 0,0 0 0 15,0 0 44-15,0 0 8 0,7-3 0 0,-3-3 1 16,-1 0-34-16,1 0-7 0,-1-6-2 0,1 4 0 0,-1-4-10 0,1 3 0 0,-1-3 0 16,1 3 0-16,0-2 0 0,3-4 0 0,-4 6 0 15,1 0 0-15,3 1 0 0,0-1-11 16,3 3 3-16,-3 0 0 16,4 0-38-16,-4 0-7 0,4 6-2 0,-1-3 0 15,1 3-22-15,3 0-5 0,-4 3-1 0</inkml:trace>
  <inkml:trace contextRef="#ctx0" brushRef="#br0" timeOffset="-25336.79">11825 12362 1382 0,'0'0'28'0,"0"0"8"0,0 0-28 0,0 0-8 0,0 0 0 0,0 0 0 16,0 0 64-16,0 0 12 0,0 0 3 0,0 0 0 15,0 0-55-15,-3 8-10 0,-1 1-2 0,1 0-1 16,3 3-11-16,0 0 0 0,0 2 0 0,0 1 0 16,0 0-12-16,0 2 1 0,3-2 1 0,-3 6 0 15,4-1-17-15,-1-5-3 0,-3 2-1 0,4 1 0 16,-1 0-4-16,-3-1-1 0,4-2 0 0,-1 3 0 15,1-4 11-15,-4-2 1 0,3 0 1 0,1 0 0 16,-1-1 23-16,-3-5 0 0,0-6 0 0,0 0 0 16,0 0-11-16,0 0 3 0,0 0 0 0,0 0 0 15,0 0 8-15,0 0 0 0,7-6 0 0,-7 1 0 16,4-10 9-16,-4 3-9 0,0-3 12 0,0 1-12 0,0-4 19 16,0 3-3-16,-4-2-1 0,4-1 0 0,0 3-1 0,0-5 0 15,0 5 0-15,0-2 0 0,0-1-6 0,4 3 0 0,-1 3-8 16,1-8 12-16,-1 8-12 0,1 0 0 0,0 1 0 15,3-1 0-15,-4 6 0 0,1-6 0 0,3 6 0 0,-4 0 0 16,4-2 9-16,-3 2-1 0,3 3 0 0,-4 0 0 16,4 3 0-16,-3 0-8 0,3-6 12 15,-7 6-4-15,7 6-8 0,-3-6 12 0,3 3-12 16,0 3 12-16,-4 2-12 0,4-2 10 0,0 0-10 16,0 3 10-16,-3 3-10 0,3-6 0 15,0 5 0-15,0-2 8 0,-3 0-8 0,3 0 0 0,0 3 0 0,-4-1 0 16,1-2 0-16,3 0 0 0,-4 0 0 0,1 6 0 15,-1-7 0-15,1-2 0 0,-4 6 0 0,0-6 0 16,0-6 44-16,-4 6 8 0,4-6 0 0,-3 9 1 16,-4-4-34-16,3-2-7 0,-3 0-2 0,-3 3 0 15,3 0-10-15,-4-6 0 0,1 0 0 0,-1 6 0 16,0-6 0-16,1 6 0 0,-4-6 0 0,3 0 0 16,0 0-23-16,4 0-9 0,-3 0-3 0,6 0 0 15,4 0-28-15,-7-6-5 0,4 0-2 0</inkml:trace>
  <inkml:trace contextRef="#ctx0" brushRef="#br0" timeOffset="-24528.107">12414 12373 1022 0,'0'0'21'0,"0"0"5"0,0 0-26 0,0 0 0 0,0 0 0 0,0 0 0 15,-3-6 72-15,3 6 8 16,-4-5 3-16,4 5 0 0,0-6-15 16,0 6-4-16,-3-6 0 0,3 6 0 15,-4-6-13-15,4 6-3 0,-3-6-1 0,-1 0 0 0,4 6-24 0,-3 0-5 0,-1-6-1 0,0 0 0 16,-3 6-17-16,4-5 0 0,-4 2 0 0,3 3 0 15,-3 0 36-15,0 0 4 0,-3 0 1 0,3 3 0 16,0 2-25-16,-4 1-6 0,4 0-1 0,0 0 0 16,0 0-9-16,0 0 0 0,0 0 9 0,0 5-9 15,3-5 0-15,-3 3 0 0,7-9 0 0,0 0 0 16,0 0 0-16,0 0 0 0,0 0 0 0,0 0 0 16,0 0 0-16,0 0 0 0,0 0 8 0,0 0-8 15,7 0 9-15,0 3-9 0,0 0 12 0,0-3-12 16,0 0 8-16,0 6-8 0,0-6 0 0,4 6 0 15,-4-6 0-15,0 6 0 0,0 3 0 0,4-1 0 16,-1-2 0-16,-3 6 0 0,4-3 0 0,-4 8 0 16,0-8 0-16,0 3 0 0,0 0 0 0,-3 5 0 15,3-5 8-15,-4-3-8 0,1 0 0 0,3 3 0 16,-4-1 0-16,1-2 0 0,-1 3 0 0,1-6 0 16,-4 6 0-16,4-7 0 0,-4 1 0 0,0 3 0 15,0-9 0-15,-4 6 0 0,4 0 0 0,-7 6 0 16,3-6 0-16,-3-4 0 0,4 4 0 0,-8-3 0 15,4 3-12-15,-3-3-2 0,-5 3-1 0,5-3 0 16,-1 6-26-16,-3-3-6 0,4-6-1 0,-4 5 0 16,6-5-21-16,8 0-5 0,0 0-1 0</inkml:trace>
  <inkml:trace contextRef="#ctx0" brushRef="#br0" timeOffset="-23115.435">14273 12467 1608 0,'0'0'45'0,"0"0"11"0,0 0-44 16,-7 6-12-16,4-3 0 0,-1 6 0 0,1-3 20 0,-1 3 3 0,4 8 0 0,-3-11 0 16,3 6-23-16,3-3 0 0,-3 6 0 0,4-7 0 15,-1 4 0-15,1 0 0 0,3-6 0 0,-4 6 0 16,4-4 0-16,4-2 8 0,-4 0-8 0,4 0 0 16,-1 0 20-16,-3-6-1 0,4 0 0 0,-1 0 0 15,-2 0-11-15,2 0-8 0,-3-6 9 0,0 3-9 16,0-3 36-16,0 0 2 0,0 3 0 0,-3-5 0 15,3 2-4-15,-4-6-1 0,1 6 0 0,-4 0 0 16,0-9-33-16,0 7 0 0,0-7-10 0,0 9 10 16,0-6 20-16,-4 1 11 0,4-4 2 0,0 6 1 15,-3 0-34-15,3 3 0 0,0-5 0 0,0 5 0 16,0-3-20-16,0 9-12 0,0 0-1 0</inkml:trace>
  <inkml:trace contextRef="#ctx0" brushRef="#br0" timeOffset="-22549.739">15039 12417 1337 0,'0'0'28'0,"0"0"6"0,0 0-34 0,0-5 0 0,0-1 0 16,0 6 0-16,-4-6 58 0,4 6 5 0,0-6 1 0,-3-3 0 15,3 6 0-15,-4-3 0 0,1 3 0 0,-1-3 0 16,1 1 0-16,-1 2 0 0,-3 0 0 0,4 0 0 15,-4 3-20-15,0-3-4 0,-1 3-1 0,1 0 0 16,0 0-14-16,0 3-2 0,7-3-1 0,-7 3 0 16,4 3-22-16,-4 5 9 0,3-5-9 0,1 3 0 15,-1-3 10-15,4 6-10 0,-3-6 8 0,3 2-8 16,0 1 0-16,3-3 0 0,-3 3 0 0,4-3 0 16,-1 0 0-16,-3-6 8 0,4 6-8 0,3-1 8 15,-4 1-8-15,4-6-9 0,0 3 9 0,4 0-13 16,-4 0 13-16,4 0 0 0,-1 0 0 0,-3 3 0 15,4 0 0-15,3 3 0 0,-3-1 0 0,-4-2 0 16,3 6 0-16,1-3 0 0,-4 6 0 0,0-4 0 16,0 4 0-16,0-3 0 0,-4 2-10 0,5-5 10 15,-5 3 0-15,-3-3 0 0,4 3 0 0,-4-6 0 16,0-6 0-16,0 8 0 0,0-8 0 0,0 0 0 16,0 0 0-16,0 0 0 0,-4 3 0 0,-3 3 0 15,0-3-10-15,0-3 10 0,0 6 0 0,-4-6-9 16,4 3-39-16,-3-3-7 0,-1 3-1 0,0-3-1 15,1 6-6-15,3-6-1 0,-4-6 0 0,8 3 0 16,3 3-109-16,-4-3-23 0</inkml:trace>
  <inkml:trace contextRef="#ctx0" brushRef="#br0" timeOffset="-22156.711">15296 12394 1337 0,'0'0'56'0,"0"0"-44"16,0 0 76-16,0 0 16 0,0 0 4 0,-3 6 0 15,-1 0-52-15,1 0-11 0,-1-1-1 0,1 4-1 16,-1 0-17-16,4 0-3 0,-3 3-1 0,3 5 0 16,0-11-11-16,0 6-3 0,3 0 0 0,-3 2 0 15,4-2-8-15,3 0 0 0,-4 3 9 0,4-4-9 16,1 1 0-16,2 0 0 0,-3 0 0 0,4-4 0 15,-1 1 0-15,4-3 0 0,1 3 0 0,-5-3 0 16,4 0 10-16,0-6-2 0,-3 6-8 0,3-6 12 16,-3-6 43-16,-4 0 8 0,3 0 1 0,-6 0 1 15,3-3-103-15,-4 0-21 0,1 1-4 16,-4-4-1-16,0 0 52 0,-4 0 12 0,4 1 0 0,-3-7 0 16,-4 3 0-16,3 4 0 0,-3-7 0 0,0 6 0 15,0-3 28-15,-4 4 9 0,1-4 2 0,3 3 0 0,-4 0-25 16,4 1-5-16,0 5-1 0,0 0 0 15,4-3-8-15,3 9-11 0,0 0 3 0,0 0 0 16,0 0-44-16,0 0-8 0,-7 9-1 0,7-9-1 16,0 6-54-16,0-6-10 0,0 0-2 0</inkml:trace>
  <inkml:trace contextRef="#ctx0" brushRef="#br0" timeOffset="-21765.259">15688 12367 1579 0,'0'0'32'0,"0"0"10"0,0 0-34 0,0 0-8 0,-7 0 0 0,7 0 0 16,-7 3 51-16,7-3 8 0,-4 6 1 0,-3 0 1 15,4 6-46-15,-1-6-15 0,4 0 8 0,-3 8-8 16,3-2 26-16,0 0 2 0,0 0 0 0,0 5 0 16,3-2-28-16,1-3 8 0,-1 5-8 0,4-11 0 15,0 6 13-15,4-3-2 0,0 3-1 0,-1-7 0 16,1 1 11-16,-1 0 3 0,4 0 0 0,-3 0 0 16,0-6-24-16,-1 6 0 0,1-6 0 0,-4 0 0 15,3 6 56-15,-2-6 6 0,-1 0 2 0,-4 0 0 16,-3 0-52-16,7 0-12 0,-7 0 0 0,4-6 0 0,-4 0 0 0,3 0 0 15,-3-6 0-15,0 4 0 0,0-7 0 16,0 6 0-16,0-9 0 0,-3 4 0 0,3-1 0 0,-4 3 0 16,4 3 0-16,0-8 0 15,0 8-120-15,0 0-28 0,4 0-4 0</inkml:trace>
  <inkml:trace contextRef="#ctx0" brushRef="#br0" timeOffset="-21254.117">16203 12382 1792 0,'0'0'51'0,"0"0"10"0,0 0-49 0,0 0-12 0,0 0 0 0,0 0 0 16,-3-3 41-16,3-3 6 0,-4 0 1 0,0 1 0 15,4 5-26-15,-3-6-5 0,-1 3-1 0,4 3 0 16,-7 0 30-16,7 0 6 0,-7-3 0 0,0 3 1 16,7 0-33-16,-7 3-8 0,0-3 0 0,0 3-1 15,0 3-11-15,0-1 0 0,0 1 0 0,3 0 0 16,-3 0 0-16,4 3 0 0,-1-3 0 0,4-6 0 16,-3 6 0-16,3-6 0 0,-4 6 0 0,4-6 0 15,0 5 0-15,0-5 0 0,4 6 0 0,-1-3 0 16,1 3 0-16,-1-3 0 0,4 0 0 0,0 0 0 0,-3 0 0 0,3-3 0 15,0 3 0-15,0 0 0 16,0 3 0-16,0-6 0 0,4 6 0 0,-4-1 0 16,0 1 0-16,4 0 0 0,-4 0 0 0,0 3 0 0,0-3 0 15,0 6 8-15,0-1-8 0,0-5 8 0,0 0-8 0,0 3 0 16,0 3 0-16,-3-7 8 0,-1 4-8 0,1 0 0 0,-1-3 0 16,1 0 0-16,-4 0 0 0,3 3 0 0,-3-9-12 0,-3 8 12 15,3-2 0-15,-4 0 0 0,1 0 0 0,-1 3 0 16,-3-3 9-16,0 0-9 0,0-6 10 0,0 0-10 15,-4 6 0-15,4-6-8 0,-3 0-1 0,3 2 0 16,-4-2 9-16,0 0 0 0,4 0 0 0,0 0-8 16,0 0-44-1,7 0-8-15,0 0-1 0,-7-2-1 0,7 2-104 0,-3-6-21 16,3-6-4-16</inkml:trace>
  <inkml:trace contextRef="#ctx0" brushRef="#br0" timeOffset="-20949.042">16489 12488 1579 0,'0'0'32'0,"7"0"10"0,0 0-34 0,0 0-8 0,-3 0 0 16,3 3 0-16,0 0 104 0,0 0 20 0,0 0 3 0,3 0 1 15,-3 3-41-15,0-3-8 0,4 2-2 0,-4-5 0 16,0 6-40-16,4-6-8 0,-4 6-1 0,3-6-1 16,-3 6-27-16,4-6 8 0,-4 3-8 0,4 0 0 31,-1-3-88-31,1 0-24 0,3 0-4 0</inkml:trace>
  <inkml:trace contextRef="#ctx0" brushRef="#br0" timeOffset="-20385.069">17173 12382 1143 0,'0'0'24'0,"0"0"5"16,4-3-29-16,3 0 0 0,-4 0 0 0,-3 3 0 15,4-3 86-15,-4 3 11 0,3-3 3 0,-3 3 0 0,4-5-17 0,-4 5-3 16,0 0-1-16,0 0 0 0,0-6-12 0,0 6-3 0,0 0 0 15,0 0 0-15,-4-3 0 16,4 3 0-16,-7-3 0 0,4-3 0 16,-4 6-26-16,0 0-6 0,0-6 0 0,0 6-1 15,-4 0-15-15,4 0-2 0,-4 0-1 0,4 0 0 0,-3 0-13 0,3 0 0 0,7 0 0 0,-7 0 0 16,0 0 0-16,7 0 0 0,-4 0 0 0,4 0 0 16,0 0-9-16,0 0 9 0,0 0-13 0,0 0 5 15,0 0-2-15,0 0 0 0,0 0 0 0,0 0 0 16,4 6 10-16,-1 0 0 0,4 0 0 0,-3 0-8 15,6 2 8-15,-3-2 0 0,4 0 0 0,-1 6 0 16,-2-6 0-16,2 0 0 0,1 5 0 0,-4-2 0 16,0 0 0-16,3 0 0 0,-3 3 0 0,0 5 0 15,1-5-20-15,-1 0-3 0,0 3 0 16,0-4 0-16,-4 1 37 0,4-3 7 16,-3 3 2-16,-1-4 0 0,1 1-37 0,-4-9-7 0,0 6-2 0,0-6 0 15,0 0 23-15,0 12 0 0,0-12 0 0,0 0 0 16,0 0 20-16,0 0 9 0,0 0 2 0,0 0 0 15,-7 0-23-15,0 0-8 0,0 0 0 0,0 0 9 16,0 0-9-16,0-6 0 0,-4 6-10 0,4-6 10 16,-4 6-29-16,1-6 0 0,3 0 0 0,-4 3 0 15,4-2-84-15,4 2-17 0,-5-6-3 0</inkml:trace>
  <inkml:trace contextRef="#ctx0" brushRef="#br0" timeOffset="-19885.159">17501 12435 1314 0,'0'0'37'0,"0"0"8"0,0 0-36 15,0 0-9-15,0 0 0 0,0 0 0 0,0 0 104 0,0 0 20 0,0 0 3 0,0 0 1 16,0 6-103-16,0 3-25 0,-3-3 0 0,3 5 0 16,0-2 0-16,0 0 0 0,3 3 0 0,-3 0 0 15,4 2 0-15,-4-8 0 0,3 3 0 0,1 3 0 16,3-1 0-16,-4-2 0 0,5 0 0 0,2 3 0 16,-3-6 0-16,4 6 0 0,-1-4 0 0,1 1 0 15,0 0 0-15,3-3 0 0,-4 6 0 0,4-6 0 16,0-1 0-16,-3 1 0 0,0 0 0 0,-1-6 0 15,1 3 22-15,-4-3-1 0,0 0 0 0,3 0 0 16,-6-3-5-16,-1 0-2 0,5-3 0 0,-5 0 0 16,1-2 16-16,-4-4 3 0,3 0 1 0,-3-3 0 15,0 4-1-15,0-7 0 0,0 3 0 0,0 1 0 16,-3-4-19-16,3 3-4 0,-4 1-1 0,1-4 0 16,-1 3-9-16,0 6 0 0,1-11 0 0,-1 8 0 15,-3 0 0-15,4 4 0 0,-4-1 0 0,0-3 0 16,0 6 0-16,0 0 0 0,0 0 0 0,0 3 0 15,-1-3 0-15,1 1 0 0,0 5 0 0,0-3 0 16,-3 0-14-16,6 3 2 0,4 0 0 0,-7 0 0 16,7 0-26-16,0 0-5 0,0 0-1 0,0 0 0 15,0 0-7-15,0 0-1 0,0 0-1 0</inkml:trace>
  <inkml:trace contextRef="#ctx0" brushRef="#br0" timeOffset="-19513.522">17981 12097 1579 0,'0'0'32'0,"0"0"10"16,0 0-34-16,0 0-8 0,0 0 0 0,0 0 0 16,0 0 97-16,7 0 18 0,0 0 3 0,0 3 1 15,-7-3-57-15,4 0-11 0,-4 0-3 0,7 3 0 16,0-3-37-16,-4 6-11 0,1-3 0 0,3 3 0 16,-3-1 0-16,-1 7 0 0,1 0 0 0,-1-6 0 15,1 6 0-15,-1 2 0 0,1-2 0 0,-4 6 0 16,3-7 0-16,-3 7 0 0,4 0 0 0,-4 2 0 15,0 1 0-15,3 2 0 0,-3 1 0 0,0-1 0 16,0-2-30-16,0 3-7 0,0-4-2 0,0 4 0 16,0-4 28-16,0-5 11 0,4 6-8 0,-4-10 8 15,3 4-104-15,1-6-16 0,3 3-4 0</inkml:trace>
  <inkml:trace contextRef="#ctx0" brushRef="#br0" timeOffset="-19102.555">18535 12476 1944 0,'0'0'55'0,"0"0"13"16,0 0-55-16,0 0-13 0,0 0 0 0,0 0 0 16,0 0 72-16,0 0 12 0,0 0 3 0,0 0 0 15,0 0-70-15,0 0-17 0,0 0 0 0,0 0 0 16,0 0 0-16,0 0 0 0,0 0 0 0,0 0 0 15,0 0 55-15,0 0 7 0,0 0 2 0,0 0 0 16,0 6-52-16,0-6-12 0,0 0 0 0,0 0 0 16,0 6 0-16,0-6 0 0,0 0 0 0,0 9 0 15,-4-3 0-15,4-6 0 0,0 14 0 0,0-14 0 16,0 6 0-16,0 0 0 0,0-6 0 0,4 9 0 16,-4-9-100-16,0 6-22 0,0-6-5 0</inkml:trace>
  <inkml:trace contextRef="#ctx0" brushRef="#br0" timeOffset="-4385.367">13966 12509 1074 0,'0'0'30'0,"-3"-9"8"0,-1 3-30 0,1 0-8 0,-1 3 0 0,1-3 0 16,-1 0 32-16,1 0 6 0,-1 1 1 0,1-1 0 16,-1 0-11-16,4 6-3 0,-7-6 0 0,4 0 0 15,-4 0 31-15,3 0 7 0,0 0 1 0,-3 3 0 16,4-2-23-16,-1-1-4 0,-3 0-1 0,4 0 0 16,3 6-12-16,-4-6-4 0,-3 0 0 0,4 0 0 15,3 6-12-15,-7-6-8 0,0-2 10 0,0 2-10 16,7 6 0-16,-8-3 0 0,1 0 0 0,-3 3 0 15,3 0 8-15,7 0-8 0,-7-6 0 0,0 12 0 16,-4-6 0-16,4 0 0 0,0 3 0 0,0 0 0 16,-4 3 0-16,4 2 0 0,0 1 0 0,-3 0 0 15,-1 3-11-15,4 0 11 0,0 2-10 0,-4 1 10 16,4 0-19-16,-3 2 3 0,3-2 0 0,-4 0 0 16,4-1-18-16,3 4-3 0,-3-9-1 0,4 6 0 15,-1-7 38-15,4-2 16 0,0-6 0 0,4 12-1 16,-4-12-15-16,7 6 0 0,0-6 0 0,4 6 0 15,-4 0 8-15,3-6 0 0,1 0-8 0,3 0 12 16,0-6-12-16,0 6 0 0,0 0 0 0,0-6-10 16,-3 0-5-16,3 0-1 0,-3 0 0 0,-1 0 0 15,-3-2-4-15,4-4-2 0,-1 3 0 0,-2 0 0 16,-1-3 22-16,3-8 0 0,-3 2-9 0,4 6 9 0,-4-11 0 16,0 5 0-16,0-2 0 0,-4 2 9 15,5 0-9-15,-1-2 0 0,-4 8 0 0,4 0 0 16,-3-5 0-16,-1 8 0 0,1 0 0 0,-1 6 0 15,-3 3 9-15,0 0 0 0,0 0 0 0,0 0 0 0,0 0 0 0,0 0 0 16,0 0 0-16,7 3 0 0,-3 6-9 0,-1-3 0 0,-3 0 0 16,4 8 0-16,-4-8 0 0,3 0 0 0,-3 6 0 15,0-6 0-15,0 0 0 0,4 5 0 0,0-2 0 0,-4 3 0 16,3-6 0-16,1 6 0 0,-1-1 0 0,1 1 0 16,-1 0 0-16,1 8 0 0,3-5 0 0,-4 3 0 15,1-1 0-15,-1 1 0 0,1-6 0 0,-4 5 0 16,3-2 0-16,-3 3 0 0,4-6 0 0,-1-4 0 15,-3 4 0-15,4-6 0 0,-4-6 0 0,0 0 0 16,0 0 0-16,0 0 0 0,0 0 0 0,0 0 0 16,0 0 0-16,0 0 0 0,0 0 0 0,4 0 0 15,-1-3-49-15,1 0-12 0,-1-3-3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5-04T15:08:51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21442 3339 518 0,'0'0'14'0,"0"0"5"0,0 9-19 0,0 0 0 0,3 0 0 0,1-3 0 15,-4 5 0-15,3 1 0 0,1-6 8 0,-1 3-8 0,1-3 14 0,0 5-1 16,-1 1 0-16,1-6 0 0,-1 0 30 0,1 0 5 15,-1 0 2-15,4 0 0 0,-3 0-13 0,-1-1-2 16,4-2-1-16,-3 3 0 0,3-6-18 0,0 6-3 16,-4-6-1-16,5 0-404 0</inkml:trace>
  <inkml:trace contextRef="#ctx0" brushRef="#br0" timeOffset="1019.449">21601 3613 482 0,'0'0'10'0,"-4"0"2"0,1 11 1 0,-1-5 2 0,4-6-15 0,-7 6 0 15,3 0 0-15,-3 0 0 0,4 3 36 0,-1-3 5 0,4-6 1 0,-7 11 0 16,7-11 16-16,-7 6 3 0,4 0 1 0,3-6 0 16,0 0 10-16,0 0 3 0,-7 0 0 0,7 0 0 15,0 0-11-15,0 0-1 0,-4 6-1 0,4-6 0 16,0 0-18-16,0 0-3 0,0 0-1 0,0 0 0 15,0 0-22-15,0 0-5 0,0 0-1 0,0 0 0 16,0 0 14-16,0 0 2 0,0 0 1 0,0 0 0 16,0 0 10-16,-3 6 1 0,-1 6 1 0,4-12 0 15,0 6-18-15,0-6-4 0,0 0-1 0,4 8 0 16,-4-2-10-16,0 6-8 0,3-6 12 0,-3 6-12 16,4-1 20-16,-4 1-2 0,3 3-1 0,1 3 0 15,-1-7 6-15,1 7 1 0,-1 3 0 0,1-4 0 16,3 1-12-16,-4-1-3 0,1 4 0 0,3-3 0 15,-4 2 3-15,5 4 0 0,-5-1 0 0,4 4 0 16,0-10 0-16,-3 7 0 0,3-4 0 0,-4 10 0 0,4-15 16 16,0 8 3-16,-3 1 1 0,3-4 0 0,-3 4-20 0,-1-1-3 15,1 4-1-15,-1-10 0 0,1 7 0 0,-4-4 0 16,7 4 0-16,-7-6 0 0,3-4-8 0,-3 4 0 16,4 0 9-16,-4-7-9 0,3 4 8 0,-3-3-8 15,4 0 10-15,-8 5-10 0,4-11 0 0,-3 3 0 16,3 3 0-16,0-7 0 0,0 1 0 0,0-6 0 15,0 12 0-15,0-12 0 0,0 0 0 0,0 0 0 16,-4 6 0-16,4-6 0 0,-3 6 0 0,3-6 0 0,0 0 0 16,0 0 0-16,0 0-14 0,0 0 4 15,0 0 1-15,0 0 0 0,0 0-3 0,0 0-1 0,0 0 0 16,0 0 0 0,0 0-26-16,0 0-5 0,0 0 0 0,-4-6-1 0,1 0 22 0,3-6 5 0,0 6 1 15,-4-5 0-15,4-1-3 0,0 3 0 0,-3-8 0 0,3-1 0 16,-4-3 30-16,1 10 6 0,-1-13 0 0,0 1 1 15,1 2-17-15,-4-8-14 0,3-4 2 0,1 10 1 16,-4-4 19-16,0 4 4 0,3-7 1 0,-3 4 0 16,4-6-13-16,-4 2 0 0,-4 4 0 0,4 2 0 15,3 1 16-15,-3-4-4 0,4 4 0 0,-4 5 0 16,3-3-12-16,1 4 8 0,-1-1-8 0,1 3 0 16,-1-2 16-16,1-1-2 0,-1 6-1 0,4-8 0 15,0 8-2-15,0-6-1 0,4 1 0 0,-4 2 0 16,3 3-10-16,1 6 0 0,-1-11 0 0,4 5 8 15,0 0-8-15,-3 3-14 0,3-8 3 0,0 11 1 0,0-6 10 0,-4 6 11 16,5-5-3-16,-1 2 0 0,0 3-8 16,-4 6 0-16,4-6 0 0,0 6-11 0,-7 0 11 15,7 0 0-15,0 0 0 0,0 6-8 16,1-3 8-16,-1 3 0 0,3 0 0 0,1-1 0 0,-1 1 0 16,1 0 0-16,-1 0 0 0,1 0 0 0,0 0 0 0,-1 0-10 15,4 0 10-15,0-1 0 0,-3-2-9 0,0 0 9 16,-1 6 0-16,1-3-9 0,-1 0 9 0,-3 0 0 15,0 6 0-15,1-7 0 0,-1 7 0 0,-4-9 0 16,1 9 0-16,-1-6 0 0,1 6 0 0,-4-1 0 0,0-5 8 16,0 6-8-16,-4 3 13 0,1-9-1 15,-1 5-1-15,-3 1 0 0,4 0 5 0,-5-3 0 0,1-1 1 0,-3 1 0 16,3 3-6-16,-4-6-2 0,1 6 0 16,-1-6 0-16,0-6 4 0,1 5 1 15,-8-5 0-15,4 3 0 0,-7-3 1 0,0 0 0 0,3 0 0 0,1-3 0 16,-5 3-15-16,5-5 0 0,-1 5 0 0,4-6 0 15,3 6 0-15,-3-6 0 0,7 0-11 0,-3 6 11 16,6 0-20-16,-3-6 3 0,7 6 1 16,0 0 0-1,0 0-33-15,0 0-7 0,0 0 0 0,0 0-1 0,4-6-158 16,-1 0-31-16,11-5-6 0,-3 2-2 0</inkml:trace>
  <inkml:trace contextRef="#ctx0" brushRef="#br0" timeOffset="1654.62">22010 3783 1692 0,'0'0'37'0,"-7"3"8"0,3 3 2 0,4-6 0 0,0 0-38 0,-3 6-9 0,3-6 0 0,-4 6 0 15,4-6 59-15,0 0 9 0,0 0 3 0,-3 12 0 16,3-12-39-16,0 0-8 0,0 5-2 16,0-5 0-16,3 6-8 0,1 0-2 0,-1 0 0 0,4 0 0 15,0 0-3-15,0 3-1 0,0-3 0 0,-3 5 0 16,3-5 5-16,-3 6 1 0,3 0 0 0,0-3 0 15,-4 2 11-15,4 1 3 0,-3 0 0 0,-4 0 0 16,3-4-17-16,1 1-3 0,-1 0-8 0,1 3 12 16,-1-6-12-16,-3-6 0 0,0 6 8 0,4-1-8 15,-1 1 0-15,-3-6 0 0,0 0 0 0,0 0 0 16,0 0 0-16,0 0 0 0,0 0 0 0,0 0 0 16,0 0 9-16,0 0-9 0,0 0 8 0,0 0-8 15,0-6 15-15,-3-5-3 0,-1 5 0 0,1-6 0 16,-4 3 0-16,3 0 0 0,-3 1 0 0,0-10 0 15,-3 6 12-15,3 0 1 0,3 4 1 0,0-4 0 16,-3 0-26-16,0 0 0 0,4 6 0 0,-1-5 0 0,-3-4 0 16,4 3 0-16,-4 0 0 0,3-5 8 15,4 11 1-15,0-9 0 0,0 9 0 0,0-5 0 16,0-7-9-16,0 6-11 0,0 0 3 0,0-2 0 16,4 8 8-16,-4-6 0 0,3 6 0 0,1-6 0 0,-1 7 0 0,4-4 0 15,-7 9 0-15,4-3 0 16,-1 3-29-16,4-3-4 0,4 3-1 0,0 3 0 0,-1 0 24 15,4 6 10-15,-3-4-8 0,3 1 8 0,0 0-16 0,0 0 1 16,0 0 1-16,0 0 0 16,4-6-11-16,-4 6-3 0,4 0 0 0,-1-1 0 15,1-2-99-15,3 0-20 0,0 6-4 0,1-9-1 16,-1 0-24-16,0 0-4 0,18 0-2 0,-11 0 0 16</inkml:trace>
  <inkml:trace contextRef="#ctx0" brushRef="#br0" timeOffset="2297.561">22405 3789 1220 0,'0'0'27'0,"0"0"5"0,0 0 2 0,0 0 0 0,0 0-34 0,0 0 0 0,0 0 0 0,0 0 0 0,0 0 89 16,0 0 11-16,0 0 3 0,0 0 0 0,0 0-31 0,0 0-5 15,-7-3-2-15,7 3 0 0,0 0-41 0,0 0-9 16,0 0-2-16,0 0 0 0,0 0 3 0,0 0 0 16,0 0 0-16,7 0 0 0,0 3 8 0,0-3 3 15,4 3 0-15,-1 3 0 0,1 0-7 0,-1-6-2 16,1 6 0-16,0 0 0 0,3-6 2 0,-4 0 0 15,4 5 0-15,-3-5 0 0,-1 6 4 0,5-6 2 16,-5 0 0-16,1 0 0 0,-1 0-26 16,1-6 0-16,-11 6 0 0,7 0 0 0,0-5 20 0,0 5-2 15,-3-6 0-15,-1 0 0 0,4 0 2 0,-7-3 1 0,4 6 0 16,-4 0 0-16,0-3 2 0,-4 0 0 16,1 1 0-16,3 5 0 0,0 0-23 0,-7-12 0 15,0 6 0-15,0 6 0 0,-1-6 0 0,-2 0 8 0,-1 0-8 16,1 3 0-16,-1 0-13 0,1 3-7 0,2 0-2 0,1 0 0 15,-3 0 13-15,3 3 9 0,-4 0-12 0,11-3 12 16,0 0-13-16,-7 6 4 0,-3-6 1 0,3 6 0 16,-1 0 0-16,5 6 0 0,-4-1 0 0,3-5 0 15,1 3 8-15,-1 3-13 0,4-6 5 0,0 11 8 16,0-11-8-16,0 6 8 0,0 0 0 0,4 3 0 16,-1-4 0-16,1 1 0 0,-1 0 0 0,1-3 0 15,-1 2 0-15,5 1 0 0,-1 0 0 0,0 0 0 16,0-6 10-16,0 2-10 0,7-2 12 0,-4 6-12 15,5-6 11-15,-1 0-11 0,3 0 10 0,1 0-10 16,3-6 8-16,4 5-8 0,-4-5 0 0,0 0 0 16,0-5 0-16,0 5 0 0,-3-6 0 0,3 6 0 0,-3-6-16 15,0-6-2-15,-4 6-1 0,0 0 0 16,0-3-49-16,-4 4-11 0,1-7-1 16,0 6-1-16,-4-6-129 0,3 0-26 0,-3 4-4 15,-3 2-2-15</inkml:trace>
  <inkml:trace contextRef="#ctx0" brushRef="#br0" timeOffset="2824.588">22931 3810 1537 0,'0'0'33'0,"0"0"7"0,0 0 2 0,0 0 2 0,0 0-35 0,0 0-9 0,0 0 0 0,0 0 0 15,0 0 57-15,3 6 10 0,1-1 1 0,-1 1 1 16,1 0-24-16,-4-6-5 0,3 6 0 0,1 0-1 16,-4-6-4-16,3 15-1 0,1-9 0 0,-1 5 0 15,-3-5-7-15,4 6-2 0,-1 0 0 0,1-6 0 16,-1 2-8-16,1 4-1 0,-1-6-1 0,1 0 0 16,-4 6 0-16,0-12 0 0,0 0 0 0,4 6 0 15,-4-6-7-15,0 0 0 0,0 0-8 0,0 0 12 16,0 0 3-16,0 0 0 0,0 0 0 0,0 0 0 15,0 0 7-15,0 0 2 0,0 0 0 0,-4-6 0 0,0-6-8 16,1 6-2-16,-1-6 0 0,1 1 0 16,3 2-5-16,-4-3-1 0,4 0 0 0,-3 6 0 0,3-5-8 0,0 5 0 15,0-6 0-15,0 3 0 0,0 3 0 16,3 0 0-16,1-5 0 0,3 5 0 0,-4 0 0 0,5 0-11 16,-1 0 11-16,0 3-8 0,0-3 8 0,0 0-10 15,3 6 10-15,1-6-10 0,-1 6 10 0,1 0 14 16,0 6-3-16,-1 0-1 0,4 0-22 0,-3 3-4 15,3 3 0-15,0-1-1 0,0 7 5 16,0 3 0-16,-3-4 1 0,3 1 0 0,-3-3 11 0,-1 2-8 16,4 1 8-16,-3 0-8 0,0-7 8 0,-1 4 0 15,-3-3 0-15,4 0 0 0,-4-7 0 0,0 1 0 16,0 0 0-16,-4-6 0 0,4 3 0 0,1-3 0 16,-5 0-11-16,4 0 11 15,0 0-59-15,-3-3-5 0,3 3-2 0,0-6 0 16,0 0-154-16,0-5-30 0,11-7-6 0,-4 9-2 0</inkml:trace>
  <inkml:trace contextRef="#ctx0" brushRef="#br0" timeOffset="3525.193">23735 3839 1443 0,'0'0'32'0,"0"0"6"0,0 0 2 0,0 0 0 0,-7 0-32 0,-4-6-8 0,4 6 0 0,-3-6 0 0,-4 0 40 0,3 1 7 16,-3-1 1-16,-4 0 0 0,4 0-19 15,0-3-3-15,-4 6-1 0,4 3 0 0,-3 0 17 0,2 0 3 16,1 0 1-16,0 3 0 0,4 0-26 0,-1 9-6 16,4-6-1-16,0 5 0 15,3 1 12-15,1 0 3 0,-1 3 0 0,1-4 0 0,3 7-12 0,0-6-3 16,0 3 0-16,0 2 0 0,3-5 14 0,-3 0 2 15,4-1 1-15,-1 1 0 0,1 3 0 0,-1-3 0 16,1-6 0-16,0-1 0 0,3 1-17 0,-4 0-3 16,8-3-1-16,-4 0 0 0,3 0-1 0,-3-3 0 15,4-3 0-15,0 0 0 0,-1-6-8 0,4 3 0 16,0-5 0-16,0 5 0 0,1-15 8 0,-1 9 0 16,0-11 0-16,0 5 0 0,0 1-8 0,0-4 0 15,-3-2 0-15,-1-4 0 0,1 4 0 0,-4-4 0 0,0 9 0 16,0-11 0-16,-3 8 0 0,-1-8 0 15,-3 6 0-15,0 2 0 0,-3-3 0 0,-1-5 0 0,1 3 0 0,-5 2 0 16,1-2 0-16,0 2 0 0,0 1 0 16,-3 2 0-16,-1-3 11 0,-3 7 0 0,3-4 0 15,1 4 0-15,-4 2 8 0,3 3 1 0,-3-5 1 0,3 5 0 16,1 6-21-16,-1-6 0 0,4 6 0 0,-3-3 0 16,3 4 0-16,-4-1 0 0,7 0 0 0,4 6 0 15,-7 0 11-15,0 0-3 0,0-6 0 0,7 6 0 16,0 0-8-16,0 0 8 0,-3 6-8 0,-1 0 8 15,1 5-8-15,3-2 0 0,0 3 0 0,3 0-11 16,-3 5 11-16,4-2 0 0,-1 3 0 0,1 5 0 16,-1-2 0-16,1 2 0 0,-1 1 8 0,1 2-8 0,3-2 8 15,0 2-8-15,0 4 8 0,0-1-8 16,4 3 10-16,-4-2-2 0,3-4-8 0,-3-2 12 0,4 2-2 16,0 4-1-16,-1-4 0 0,1 4 0 0,-1-7 19 15,1 4 3-15,0-10 1 0,-1 7 0 0,-3-4-32 0,4-2 0 16,-4 0 0-16,3-7 0 0,-3 4 0 0,1 3 0 15,2-7 0-15,1-5 0 16,-1 3-20-16,-3 3-11 0,0-6-1 0,4 0-1 16,-4-1 15-16,0-5 3 0,4 0 1 0,-4 0 0 15,3 0-84-15,-3 0-17 0,4 0-3 0,-4-5-1 16,0 5-65-16,4 0-14 0,-1-6-2 0</inkml:trace>
  <inkml:trace contextRef="#ctx0" brushRef="#br0" timeOffset="4043.629">23936 3883 1569 0,'0'0'34'0,"0"0"7"0,0 0 2 0,0 0 2 0,0 0-36 0,0 0-9 0,0 0 0 0,0 0 0 16,0 0 58-16,0 0 10 0,0 0 1 0,0 0 1 0,0 0-20 0,0 0-4 16,0 0-1-16,4 6 0 15,-1 0-2-15,1 6-1 0,3-9 0 0,-4 3 0 16,4-1 0-16,-3 7 0 0,-1-6 0 0,4 0 0 16,-3 6-19-16,-1-6-4 0,4-1-1 0,-3 1 0 0,-1 0 16 0,-3-6 3 15,4 9 1-15,-4-9 0 0,0 0-38 0,0 0 0 16,4 6 0-16,-4-6 0 0,0 0 0 0,0 0 8 15,0 0 0-15,0 0 0 0,0 0 2 0,0 0 1 16,0-6 0-16,0-3 0 0,-4 3-2 0,0 0 0 16,1 1 0-16,-1-7 0 0,1 6-9 0,-4-6 0 15,3 6 0-15,1-8 0 0,-1 2 0 0,1 0 10 16,-1 0-10-16,1 1 10 0,-4-7-10 0,3 9 0 16,1 3 0-16,-4-6 0 0,3 1 0 0,0-1 0 15,1 0-10-15,3 3 10 0,-4 3 0 0,4-5 0 16,0 5-8-16,-3 0 8 0,3 0 0 0,3 0 0 0,-3-3 9 15,4 6-9-15,-4 0 0 0,3-8 0 0,-3 5-13 16,4 6 4-16,0-6 1 0,-1 0 0 0,4 6 0 0,0 0 0 16,0-6 8-16,0 6-8 0,0 0 8 15,0 0-8 1,4 0-25-16,0 0-5 0,-1 0-1 0,4 0 0 16,-3 6-98-16,3 0-20 0,-4 0-4 0,5 0-446 0,-5 0-89 0</inkml:trace>
  <inkml:trace contextRef="#ctx0" brushRef="#br0" timeOffset="4639.971">24239 3816 1566 0,'0'0'34'0,"0"0"7"0,0 0 2 0,0 0 1 0,0 0-35 0,0 0-9 0,0 0 0 0,0 0 0 0,0 0 53 0,0 0 9 16,0 0 2-16,0 0 0 0,0 0-42 0,0 0-8 15,0 0-2-15,0 0 0 0,0 0 7 0,7 0 1 16,0 5 0-16,1-5 0 0,-1 0 1 0,3 6 1 16,-3-6 0-16,4 0 0 0,-1 6-2 0,1-6-1 15,3 0 0-15,-3 0 0 0,-1 0-3 0,4 0-1 16,0 0 0-16,1-6 0 0,-5 6 1 0,1-6 1 15,-1 6 0-15,-3-5 0 0,0 5-2 0,1-12-1 0,-5 12 0 0,1-6 0 16,-1 0 8-16,1 0 2 0,-4 3 0 0,0-9 0 16,-4 12-4-16,4 0 0 0,0 0 0 0,-3-5 0 15,-1-7 5-15,-3 6 1 0,3 0 0 0,-3 0 0 16,0 6-26-16,0-9 0 0,0 6 0 0,0 0 0 16,-3 3-15-16,3 0-8 0,-4 0-1 0,4 0-1 15,-4 0 12-15,1 3 2 0,-1-3 1 0,1 3 0 16,-5-3 10-16,5 3 0 0,-1 3 0 0,1 0 0 15,-1 6 0-15,1-6 9 0,2 0-1 0,1 5-8 16,0-5 12-16,4 3-4 0,-1 3 0 0,1 0-8 16,-1-1 0-16,1 1 0 0,3-3 0 0,0 9 0 15,3-7 0-15,-3 1 0 0,4 6 0 0,-1-9 0 16,1 2 0-16,-4 7 0 0,7-6-8 0,-4-1 8 16,4 1 0-16,1 3 0 0,2-3 9 0,1-1-9 0,3 1 14 15,0 3-3-15,0-3-1 0,0-1 0 0,7 1-10 16,0 0 12-16,4-3-12 0,0 2 12 0,0-5-4 15,3 0 0-15,0 0 0 0,4 6 0 0,-1-6-8 0,1-6 0 16,4 6 0-16,-1-6 0 16,-3 0-50-16,-1 0-12 0,-2-6-2 0,-1 6-1 15,3-6-79-15,-6-6-15 0,3 6-3 0,1 0-677 16</inkml:trace>
  <inkml:trace contextRef="#ctx0" brushRef="#br0" timeOffset="5589.896">20091 4915 1276 0,'0'0'36'0,"0"0"8"0,0 0-35 0,0 0-9 0,-4 6 0 0,4-6 0 0,0 0 39 0,0 12 5 16,0-6 2-16,0-1 0 0,4 1-26 0,-4 0-6 16,0 0-1-16,3-3 0 0,1 6-13 0,-1 6 0 15,1-10 0-15,-1 7 0 0,1-6 8 0,-1 9-8 16,1 2 11-16,3 1-11 0,0 0 12 0,-3-4-12 16,-1 10 12-16,4-6-12 0,-3-4 31 0,-1 4-1 15,4 5 0-15,-7-11 0 0,4 9 1 0,-1-4 0 16,1-5 0-16,-1 0 0 0,-3-3-6 0,4-3-1 15,-4-6 0-15,0 0 0 0,0 0-24 0,0 0 0 16,0 0 0-16,0 0 0 0,0 0 9 0,0 0 0 0,0 0 0 16,-7-3 0-16,0 0 3 0,0 0 0 0,0-9 0 0,0 6 0 15,-4 0 0-15,4 0 1 0,-4 0 0 16,1 1 0-16,-1-4-13 0,-3-3 11 0,0 0-11 0,0 6 10 16,0-5-10-16,0-7-14 0,0 6 3 0,-4-2 1 15,-3-4-7-15,3 6-2 0,0-8 0 0,1 2 0 31,-4 0-132-31,3-8-26 0</inkml:trace>
  <inkml:trace contextRef="#ctx0" brushRef="#br0" timeOffset="5771.916">20020 4742 1328 0,'0'0'29'0,"0"0"7"0,0 0 0 0,0 0 1 0,0 0-29 0,0 0-8 0,7 0 0 0,0 0 0 0,-7 0 8 0,7 5 0 15,0 1 0-15,0-6 0 16,0 0-96-16,1-11-20 0</inkml:trace>
  <inkml:trace contextRef="#ctx0" brushRef="#br0" timeOffset="6200.934">20285 4839 1490 0,'0'0'32'0,"-4"8"8"0,1-2 0 0,-4 6 3 0,3-12-35 0,4 0-8 15,0 0 0-15,0 12 0 0,0-6 23 0,0-6 2 0,0 6 1 16,7-1 0-16,-3 1-15 0,3-6-3 15,-4 0-8-15,4 0 12 0,4 0-2 0,-4 0-1 0,0 0 0 0,4 0 0 16,-1-6-9-16,1 1 0 0,-1-1 0 0,1 6 8 16,0-6-8-16,-4 0 0 0,3 0 0 0,-3 6 0 15,4-6-15-15,-8 6 2 0,4-6 0 0,-3 0 0 16,-1 3-5-16,-3 3-1 0,0-5 0 0,0 5 0 16,0-6 7-16,0 6 2 0,-3-6 0 0,-1 6 0 15,1-6 10-15,-4 6-13 0,0 0 5 0,0 0 8 16,0 0-16-16,0 0 4 0,-4 0 0 0,0 6 1 0,1 0 11 15,-1 5 16-15,1-2-4 0,3 3-1 0,-4 0 14 0,4 0 3 16,3-1 1-16,1 4 0 0,-1 3 4 16,1-1 1-16,3-2 0 0,3 3 0 0,-3-1-18 0,7-5-3 15,-3 3-1-15,3 2 0 0,0-5-12 16,4-6 0-16,-4 6 0 0,3-6 0 0,-3 0 0 16,4-1-8-16,0-5 8 0,3 3 0 0,-4 0-18 15,4-3 3-15,4-3 1 0,0 3 0 16,-1 0-38-16,1 0-8 0,3 3-2 0,0 0-617 0</inkml:trace>
  <inkml:trace contextRef="#ctx0" brushRef="#br0" timeOffset="6679.273">20066 5606 1504 0,'0'0'33'0,"0"0"7"0,0 0 2 0,-7 0 0 0,-4 0-34 0,4 0-8 0,0 0 0 0,0 6 0 0,7-6 62 0,-7 6 10 15,0 0 3-15,0 5 0 0,0-2-24 0,3 3-5 16,1 0-1-16,-1-1 0 0,1 1-21 0,3 6-4 16,3 2 0-16,-6-2-1 0,3 0-19 0,3 2 0 15,-3 4 8-15,4-7-8 0,-1 10 0 0,1-10 0 16,3 7 0-16,-3-3 0 0,3 2 0 0,0-5 0 15,-4 8-10-15,1-8 10 0,3-1 0 0,-4 1 0 16,1 3 0-16,-1-4 0 0,1-8 0 16,-1 0 0-16,1 0 0 0,-1 3 0 0,-3-7 0 0,4 1 0 15,-4 6 0-15,0-12 0 0,0 0 0 0,0 0-11 16,0 0 11-16,0 0-12 16,0 0-15-16,0 0-3 0,0 0-1 0,0 0 0 15,0 0-54-15,0 0-11 0,0 0-3 0,0 0-631 0</inkml:trace>
  <inkml:trace contextRef="#ctx0" brushRef="#br0" timeOffset="7317.065">19865 5847 1335 0,'0'0'29'0,"0"0"7"0,0 0 0 0,0 0 2 0,0 0-30 0,0 0-8 0,0 0 0 0,0 0 0 15,-7-3 18-15,7 3 2 0,0 0 1 0,0 0 0 16,0 0-8-16,0 0-1 0,0 0-1 0,0 0 0 0,0 0-11 0,0 0 12 16,0 0-12-16,0 0 12 0,0 0 3 0,7-3 1 15,0 0 0-15,4 0 0 0,3 3-1 0,0 0 0 16,3-3 0-16,1 3 0 0,3 0-15 0,0-6 0 16,1 6 0-16,2 0 0 15,1-6-46-15,0 6-12 0,28 0-2 16,-15 0-1-16</inkml:trace>
  <inkml:trace contextRef="#ctx0" brushRef="#br0" timeOffset="7746.493">20436 5906 1562 0,'-7'14'34'0,"7"-14"7"0,-7 6 2 0,0 0 1 0,4 0-35 0,3-6-9 0,0 0 0 0,0 0 0 16,-7 0 28-16,7 0 4 0,0 0 1 0,-7 6 0 15,7-6-17-15,0 0-3 0,0 0-1 0,0 0 0 16,0 0-4-16,0 0 0 0,0 0-8 0,0 0 12 16,0 0-12-16,-7 6 0 0,3 0 0 0,4-3 0 15,0 3 0-15,0 5 0 0,0-5 0 0,4 0 0 16,-1 0 9-16,1 6-1 0,3-6 0 0,-4 2 0 15,1 1 8-15,3-3 0 0,0 3 1 0,-4-3 0 16,4 0 6-16,0 0 1 0,1-6 0 0,2 5 0 0,1-5-8 16,-4 6-2-16,3-6 0 0,1 0 0 0,3-11-3 15,0 11-1-15,0 0 0 0,0-6 0 0,0 0-2 16,1 0-8-16,2-6 12 0,1 3-4 16,0-2-8-16,-4-1 10 0,0 0-10 0,0 0 10 15,-4-8-10-15,-3 8 0 0,4-6 0 0,-4 1 0 0,4 5 0 0,-4-3-9 16,-4 3 9-16,1-5-13 0,-4 5 0 0,0-3 0 15,0 9 0-15,-4-5 0 16,1 5-19-16,-4 0-3 0,0 0-1 0,0 0 0 16,-4-3-115-16,0 6-23 0,-20-5-5 0,10 2-1 0</inkml:trace>
  <inkml:trace contextRef="#ctx0" brushRef="#br0" timeOffset="8326.379">20062 6758 1242 0,'0'0'35'0,"0"3"9"0,-3 3-36 0,3 6-8 0,0 0 0 0,0-6 0 16,3 5 39-16,-3-5 5 0,4 6 2 0,0-3 0 16,3 2-46-16,-4 1 0 0,4 0 0 0,-3 0-10 15,-1 0 10-15,4-1 0 0,-3 4 0 0,3-3-8 16,0 5-39 0,0-2-7-16,0 3-2 0,0-7 0 15,0 7-51-15,0-6-10 0,0 3-3 0,0-10 0 0,-3 7 58 16,-1-6 11-16,-3-6 3 0,0 0-216 0</inkml:trace>
  <inkml:trace contextRef="#ctx0" brushRef="#br0" timeOffset="8520.25">19886 6403 1371 0,'0'0'30'0,"0"0"6"0,0 0 2 16,0 0 1-16,0 0-31 0,0 0-8 0,0 0 0 0,0 0 0 0,0 0 9 0,7 0 1 15,-3-3 0-15,3 0-630 0</inkml:trace>
  <inkml:trace contextRef="#ctx0" brushRef="#br0" timeOffset="8918.691">20500 6456 970 0,'0'0'27'0,"0"8"7"0,0 4-34 0,-4-6 0 0,4 6 0 0,-3-6 0 15,3 5 40-15,0-2 0 0,-4 3 1 0,4 6 0 0,0-13-2 16,0 13-1-16,4-3 0 0,-4 2 0 0,0-5-7 0,3 6-2 16,-3-1 0-16,0 4 0 0,4-3 7 0,-1-1 0 15,1 4 1-15,-1-3 0 0,1-4-10 0,0 7-3 16,-1-1 0-16,4 1 0 0,-3-6-8 0,3 5-1 15,0-2-1-15,-4 0 0 0,4 2-14 0,-3-2 9 16,3-1-9-16,-4-2 8 0,5 3-8 0,-1-7 12 16,0 7-12-16,-4-6 12 0,4-3-12 0,0 2 0 15,-3 7-12-15,3-6 12 0,0-6-12 0,4 3 12 16,-8-6-12-16,4-1 12 16,0 4-44-16,0 0-2 0,4-6 0 0</inkml:trace>
  <inkml:trace contextRef="#ctx0" brushRef="#br0" timeOffset="9757.79">24148 5094 1220 0,'-11'24'27'0,"4"-12"5"0,0-1 2 0,0-2 0 0,0 3-34 16,0 0 0-16,3 0 0 0,-3-1 0 0,4 1 0 0,-4 3 0 0,3-4 0 0,4 1 0 16,-3-6 0-16,-1 6 0 0,4-3 0 0,0-9 0 15,0 0 0-15,0 0 0 0,0 0 0 0,0 0 0 16,0 0 0-16,0 0-12 0,0 0 0 0,0 0 0 0,0 0 3 0,0 0 1 16,0-9 0-16,0-3 0 0,0 6 8 0,-4-6 0 15,4 7 0-15,-3-13 0 0,3 9 0 0,0-8 0 16,-4 5 0-16,4-6 0 0,0 3 0 0,0 4 0 15,-3-13 0-15,3 9 0 0,0 4 0 0,0-1 0 16,3 0 0-16,1 0 0 0,-4 1 0 0,3 2 11 16,1-3-3-16,0 6 0 0,3-6 4 0,0 7 0 15,0 5 0-15,0-6 0 0,0 6-12 16,0 0 0-16,0 6 0 0,0-1 0 0,0 1 15 0,4 0 4 16,-4 6 1-16,-4-3 0 0,4 8-3 0,-3 1 0 15,-1 6 0-15,1-10 0 0,-1 4 3 0,1 5 1 16,-1-5 0-16,-3 3 0 0,4-4 1 0,0-2 0 15,-1 3 0-15,-3-7 0 0,0 1-2 0,4 0 0 16,-4-6 0-16,0-6 0 0,0 0-5 0,0 0-2 0,0 0 0 0,0 0 0 16,0 0-13-16,0 0-18 0,0 0 4 0,0 0-459 15,0 0-92-15</inkml:trace>
  <inkml:trace contextRef="#ctx0" brushRef="#br0" timeOffset="10241.468">24476 5080 1450 0,'0'0'32'0,"-7"6"6"0,0-6 2 0,-4 0 1 0,4 0-33 0,-4 2-8 0,4-2 0 0,-3 3 0 15,-1-3 24-15,-3 3 4 0,3 0 0 0,1 0 0 0,3-3-15 0,-4 6-2 16,4-6-1-16,7 0 0 0,-7 6-10 0,7-6 0 16,-7 6 0-16,4 0-11 0,-1 0 11 0,0 0 0 15,1-1 0-15,3 4-8 0,0 0-10 0,0 0-2 16,3 3 0-16,1-6 0 0,0-1 20 0,-1 1-10 16,4-6 10-16,0 6-8 0,0-6 8 0,0 0 16 15,0 0-4-15,4 0-1 0,3 0 4 0,0-6 1 0,0 0 0 16,0 1 0-16,4-1-16 0,0-6 0 15,-1-3 0-15,1 3 0 0,3-5 0 16,0-1 0-16,-3 3 0 0,0-2 0 0,-4-1 0 0,-4 6 0 0,1-8 0 16,-4 8 0-1,0-6-40-15,-4 7 0 0,-3-4-1 0,-3 3 0 0,-4 6 29 0,0-5 12 16,-4-1-11-16,1 6 11 0,-4 0 0 0,-1 3 0 0,-2 0 0 0,-4 3 0 16,-1-3 0-16,1 6 0 0,0 3 8 0,4 0-8 15,-5 6 10-15,5-1-2 0,-1-5 0 0,4 6 0 16,0 0-8-16,7 3 0 0,0 2 0 0,3-5 0 31,4 3-27-31,0 2-10 0,7 1-3 0,0 0 0 16,0-10-32-16,4 4-6 0,14 12-2 0,-4-13 0 0</inkml:trace>
  <inkml:trace contextRef="#ctx0" brushRef="#br0" timeOffset="10612.399">24800 4977 1519 0,'-3'17'43'0,"3"-11"9"0,0 6-41 0,0-6-11 0,0 0 0 0,3 6 0 15,1 2 34-15,-1-2 5 16,1 0 1-16,-1 0 0 0,4-4-21 0,-3 4-4 0,3 0-1 0,0 0 0 15,-3-6-3-15,3-1-1 16,0 4 0-16,0-6 0 0,0 3 14 0,0-3 2 0,0 3 1 0,7 0 0 16,-3 0-27-16,3-6 0 0,-4 0 8 0,4 0-8 15,4 6 0-15,-4-6 8 0,0 0-8 0,-3 0 8 16,-1 0 12-16,5 0 3 0,-5-6 0 0,1 0 0 16,-4-6 11-16,-4 3 2 0,4 3 1 15,-3-5 0-15,-1 5-1 0,-3-6-1 0,0-6 0 0,-3 6 0 16,3-2-5-16,-7 2-1 0,3 0 0 0,-3 1 0 15,0-4-45 1,0 3-10-16,0 0-2 0,0 1 0 0,-7-1-32 16,3 6-8-16,1-3 0 0,-1 9-822 0</inkml:trace>
  <inkml:trace contextRef="#ctx0" brushRef="#br0" timeOffset="11067.832">25308 4827 1785 0,'0'0'39'0,"-3"6"8"0,-4 5 1 0,0 4 4 0,0-3-42 0,0 6-10 0,-1-1 0 0,1-2 0 15,0 3 0-15,0-1 0 0,0-5 0 0,0 9 0 16,4-10 0-16,-4 1-11 0,3 0 1 0,1 0 0 16,-1-4 10-16,4-2 14 0,-3 6-3 0,3-6-1 15,0-6-22-15,0 0-4 0,3 6 0 0,1 0-1 16,3 0 9-16,0-6 8 0,0 2-12 0,0-2 12 15,3 3 0-15,1-3 0 0,0-3 0 0,-4 1 0 16,7 2 20-16,-4 0 2 0,1 0 0 0,3-6 0 16,-3 0-22-16,-1 6 0 0,1 0 0 0,3 0 0 15,-4 0 0-15,1 6 0 0,0 0 0 0,-4-6 0 16,3 5 0-16,-3 1 0 0,-3 9 0 0,-1-3 0 16,1 5-24-16,-4-2-2 15,0 9-1-15,0-7 0 0,-7 10-93 0,3 2-18 16,-6-2-4-16</inkml:trace>
  <inkml:trace contextRef="#ctx0" brushRef="#br0" timeOffset="11591.032">24109 5870 1474 0,'0'0'41'0,"0"0"11"0,0 0-42 0,-4-5-10 0,1-1 0 0,-4 6 0 16,3-6 42-16,4 6 6 0,-3-6 2 0,3 6 0 15,-4-6-22-15,4 6-5 0,0 0-1 0,0 0 0 16,0 0 14-16,0 0 4 0,0 0 0 0,0 0 0 16,0 0-24-16,0 0-4 0,0 0 0 0,0 0-1 15,7 6-11-15,0 6 0 0,0-1 9 0,0 1-9 16,0 3 0-16,0 3-18 0,4-1 3 0,-4 1 1 31,4-9-37-31,-4 14-7 0,3-11-2 0,-3 6 0 0,4-4 38 0,0 4 7 0,-1-6 2 0,1-1 0 16,3 1 13-16,-4-9 0 0,1-3 0 0,0 0 0 15,-1 0 10-15,1 0 2 0,-1-3 0 0,1 3 0 16,-1-12 12-16,-2 7 4 0,2-7 0 0,-3-3 0 0,0 3-4 0,0 1-1 16,0-7 0-16,-3 6 0 0,-1-11-2 0,1 8 0 15,-1-3 0-15,-3-2 0 0,0 8-13 0,0-12-8 16,0 13 8-16,0-7-8 0,0 3 0 0,-3 4 8 16,3-1-8-16,0 0 0 0,-4-6 0 0,4 4 8 15,4 2-8-15,-4 0 0 0,0-2 0 0,3 5 0 16,1 0 0-16,3 3-8 15,-3-6-42-15,3 6-8 0,-4 1-2 0,1-1 0 16</inkml:trace>
  <inkml:trace contextRef="#ctx0" brushRef="#br0" timeOffset="12040.042">24574 5753 1422 0,'0'0'40'0,"0"0"9"0,4 6-39 0,-4-6-10 0,0 6 0 0,0-6 0 16,4 6 48-16,-4-6 7 0,0 0 1 0,0 0 1 15,-4 5-29-15,4-5-5 0,-7 9-2 0,3-3 0 16,-3 0 15-16,-3-6 4 0,3 6 0 0,0 0 0 16,-4-6-32-16,1 6-8 0,-1-1 0 0,0 1 0 15,4 3 10-15,-3 0 1 0,-1 0 0 0,4 3 0 16,0-1-2-16,0 1 0 0,3 0 0 0,1 3 0 0,-1-10-9 15,4 13 8-15,0-6-8 0,4-6 8 0,-1 3-8 16,5 2 0-16,-1-11 0 0,3 6 0 0,1 0 0 16,3-6-11-16,-4 0 3 0,1 0 0 0,3 0 8 15,0-6 0-15,-3 0 0 0,3-5 0 16,0 5 0-16,0 3 0 0,0-9 0 0,-3 6 0 0,3-6 0 0,0 1-8 16,0 2 8-16,-3 0-8 0,-1 0 8 0,-3-3 0 15,0 6 0-15,1-5 0 0,-5 5-12 0,1 0 0 16,-4 3 0-16,0 3 0 0,0 0 12 0,-4-6 0 15,-3-6 0-15,0 12 0 16,-4-6-25-16,1 6-3 0,-1-5-1 0,1 5 0 0,-5 0 14 0,1 0 3 16,0 0 1-16,0 0 0 0,0 5 11 0,0-5-8 0,0 6 8 15,3 0-8-15,4 0-11 0,0 0-1 0,0 3-1 16,4-3 0 0,3-6-123-16,0 0-24 0</inkml:trace>
  <inkml:trace contextRef="#ctx0" brushRef="#br0" timeOffset="12386.324">24867 5870 1504 0,'0'0'33'0,"-3"6"7"0,3-6 2 0,0 0 0 0,-7 6-34 0,3 0-8 0,4-6 0 0,-3 6 0 16,3-6 34-16,0 0 5 0,0 6 1 0,3 0 0 0,1 3-32 0,-1-4-8 16,4 1 0-16,0 0 0 0,4 0 8 0,3-6-8 15,-3 6 8-15,3-6-8 0,3 6 11 0,1-6-3 16,-4 0 0-16,0 0 0 0,0 0 16 0,0 0 2 16,1 0 1-16,-1 0 0 0,0 0-8 0,-4-6-2 15,-3 6 0-15,4-6 0 0,-4 6-1 0,-3-6 0 16,3-6 0-16,0 7 0 0,-4-1-2 0,-3 0-1 15,4 0 0-15,-4 3 0 0,0-3 7 0,0 0 0 16,-4-6 1-16,1 7 0 0,-4-1-21 0,0-6-10 16,0 6 1-16,-4 0 0 15,0-3-55-15,1 3-10 0,-1 1-2 0</inkml:trace>
  <inkml:trace contextRef="#ctx0" brushRef="#br0" timeOffset="12847.189">25319 5753 1609 0,'0'0'35'0,"0"0"7"0,0 0 2 0,0 0 2 0,0 0-37 0,0 0-9 0,-4 6 0 0,4-6 0 0,0 0 20 16,-7 6 3-16,7-6 0 0,-3 6 0 0,3-6-2 0,-7 2 0 15,7-2 0-15,-4 6 0 0,1 6-5 0,-1-6 0 16,-3 0-1-16,4 0 0 0,-1 0-15 0,0 5 0 16,1-2 0-16,-1 0 0 0,1 0 0 0,-1 3 0 15,1-1 0-15,-1 1 0 0,4-3 9 0,0 0 9 16,0 5 2-16,0-2 0 16,0-6 10-16,0 6 2 0,0-6 1 0,0 0 0 0,0-6-13 0,4 5-4 15,-1 4 0-15,-3-9 0 0,4 0-8 0,-4 0-8 16,3 6 9-16,-3-6-9 0,7 0 0 0,1 0 0 15,-1 0 0-15,-4 0 0 0,4 0 0 0,-3 0 0 16,3 0 0-16,0 0 0 0,0 0 0 0,0 0 0 16,0 0 0-16,0 0-10 0,0 0-2 0,-3 6-1 0,3-6 0 15,-4 0 0-15,4 6-7 0,-3 0 0 0,3-6-1 16,-4 6 0-16,1 0 1 0,-1-1 0 0,1 1 0 16,-1 0 0-16,1 3-2 0,0 3 0 0,-1-6 0 15,1 0 0 1,-4 11-31-16,3-8-7 0,1 3 0 0,-4 5-1 15,0-5-23-15,0 0-4 0,-4 9 0 0,4-4-1 16,0 1-104-16,-3-1-21 0</inkml:trace>
  <inkml:trace contextRef="#ctx0" brushRef="#br0" timeOffset="13474.189">24250 6844 1274 0,'0'0'28'0,"0"0"5"0,0 0 2 0,0 0 1 0,0 0-28 0,0 0-8 0,0 0 0 0,0 0 0 0,-7 8 36 0,0-8 7 16,7 0 1-16,-4 6 0 0,1 6-9 0,-4-6-2 16,3 0 0-16,1 0 0 0,3 2-6 0,-4 1-2 15,1 6 0-15,-1-3 0 0,4 0-16 16,-3-1-9-16,-1 10 10 0,1-4-10 0,3 1-9 16,-4-3-8-16,4 2-2 0,-4 1 0 15,4-6-23-15,0-3-5 0,0-3-1 0,0-6 0 16,4 11-5-16,-4-11-2 0,0 0 0 0,0 0 0 15,0 0 6-15,0 0 1 0,7 12 0 0,-7-12-447 0</inkml:trace>
  <inkml:trace contextRef="#ctx0" brushRef="#br0" timeOffset="13664.024">24102 6605 1220 0,'0'0'27'0,"0"0"5"0,0 0 2 0,0 0 0 0,0 0-34 0,0 0 0 0,0 0 0 0,0 0 0 15,0 0 58-15,0 0 5 0,0 0 1 0,-7 0 0 16,7 0-52-16,0 0-12 0,0 0 0 0,-4-5-642 16</inkml:trace>
  <inkml:trace contextRef="#ctx0" brushRef="#br0" timeOffset="14226.113">24486 6456 1450 0,'0'0'32'0,"0"8"6"0,4 4 2 0,-4-6 1 0,3 6-33 0,1-1-8 0,-1-5 0 0,1 6 0 0,-1 3 33 16,-3-3 5-16,4-1 1 0,-4 4 0 0,4 0-31 0,-4-1-8 16,0 4 0-16,3-3 0 15,-3-1-30-15,4 1-7 16,-4 3-2-16,0-1 0 0,0 10 39 0,3-9 0 0,-3-1 0 0,0 1 0 0,4 2 0 0,-4-8 0 16,3 6 0-16,1-6 0 15,3 2 18-15,-4-2 11 0,1-6 3 0,-1 0 0 0,4 0-32 0,-3-3 0 16,3 0 0-16,4 2 0 15,-4-5-20-15,3 3-9 0,1 0-3 0,-1 0-412 16,1-3-84-16</inkml:trace>
  <inkml:trace contextRef="#ctx0" brushRef="#br0" timeOffset="14791.583">24952 6679 1496 0,'0'0'42'0,"0"0"10"0,-4 6-41 0,-3 0-11 0,0 0 0 0,4-6 0 16,-4 3 33-16,0-1 5 0,0 4 1 0,0-3 0 0,0-3-30 0,-4 3-9 15,4 3 0-15,0 3 0 0,-4-3 0 0,4 0 0 16,0 0 0-16,-3-6 0 0,2 5 0 0,1 1 0 16,4 0 0-16,-4 3 0 0,7-9 8 0,-4 9 0 15,4 0 1-15,-3-3 0 0,3 5 0 0,3-5 0 16,-3 0 0-16,4 0 0 0,3 0 1 0,0 0 0 15,0-3 0-15,0 0 0 0,0 5-10 0,0-8 0 16,4 0 0-16,-4 0 0 0,3 0 0 0,1 0 0 16,3 0 0-16,-3-6 0 15,3 6-15-15,-4-2 5 0,-3-1 1 0,4 3 0 0,0-3 9 0,-4 3 0 16,3 3 0-16,1-3 0 0,-4 3-12 0,0 5 4 16,0-2 0-16,0-6 0 0,-3 12 8 0,-1 0 0 15,4-6 0-15,-3 5 0 0,-1-2-12 0,1 3 0 16,-1 0 0-16,1 0 0 15,-4-7-32-15,0 7-6 0,0 3-2 0,-4-9 0 16,1 5-12-16,-1 7-4 0,1-12 0 0,-1 3 0 0,4 3 48 0,-3-7 10 0,-4 1 2 16,0 6 0-16,-1-6 31 0,1-6 6 0,0 6 2 0,0-3 0 15,0 0 20-15,-3 0 4 0,-1 0 1 0,4 0 0 16,-4-3-47-16,1 0-9 0,-1 0 0 0,1 0-420 16,3-3-82-16</inkml:trace>
  <inkml:trace contextRef="#ctx0" brushRef="#br0" timeOffset="43090.437">26677 5118 728 0,'0'0'20'0,"0"0"5"0,0 0-25 0,0 0 0 0,0 0 0 0,0 0 0 15,0 0 46-15,0 0 4 0,0 0 1 0,0 0 0 16,-7 0 16-16,7 0 3 0,0 0 1 0,-7 0 0 16,7 0 20-16,0 0 4 0,-7 0 1 0,7 0 0 15,0 0-30-15,0 0-6 0,0 0 0 0,-11 0-1 16,11 0-28-16,0 0-6 0,-3 6-1 0,-1 0 0 15,-3 5-32-15,4-5-8 0,3 6 0 0,0-3-1 16,0 9 17-16,3-7-10 0,1 4 10 0,-1 3-8 0,1-1 8 16,-1 7 0-16,1-4 0 0,3-2 0 15,0 0 15-15,0-1 5 0,-3 10 0 0,3-10 1 0,0-2 7 16,-4 3 0-16,4-1 1 0,0 4 0 0,0-3 4 0,-3-1 1 16,3 7 0-16,-4-13 0 0,5 16-3 0,-1-9-1 15,-4-4 0-15,4 4 0 16,-7 0 5-16,4-1 1 0,-1-2 0 0,1 3 0 15,-4-7-28-15,0 7-8 0,3-6 0 0,-3 2 0 0,0-2 12 0,0 0-12 16,0-6 12-16,0-6-12 0,0 0 20 0,0 0-2 16,-3 6-1-16,3-6 0 0,0 0 5 0,0 0 1 15,-7 3 0-15,7-3 0 0,-7 3-14 0,7-3-9 16,-11 0 12-16,4 0-12 0,0 0 0 0,0-3 0 16,0 0 0-16,0-3 0 0,0 6 0 0,0-6 0 15,0-6-10-15,0 6 10 0,3-6 0 0,-3 4 0 0,0-1 0 16,0 6 0-16,3-9-10 0,-3 0 10 15,4 1 0-15,-4 2-9 0,3-6 9 0,-3 0 0 0,0 4-9 0,3-16 9 16,-3 10 0-16,0-7 0 16,4 1 0-16,-4 2 0 0,0-3 0 0,0 1 0 0,0 2 0 0,0-2 0 15,3 2 0-15,1 4 0 0,-1-10 0 16,0 9 0-16,1 7-9 0,-1-13 9 0,4 7 0 0,0-4 0 16,0 9 0-16,0-5-8 0,4-1 8 0,-4 3 0 15,3 4-19-15,1-7 0 0,0 0 0 0,-1 4 0 16,4-4 2-16,-3 6 0 0,-1-3 0 0,4 4 0 31,0-1-11-31,0 0-3 0,0 6 0 0,0 0 0 0,0-2-6 0,1-1-2 16,2 6 0-16,1-3 0 0,-4 6 13 0,3 0 2 0,1 0 1 0,0 6 0 15,-1-6 3-15,1 3 0 0,-1 3 0 0,1 0 0 16,-1-1 8-16,1 1 3 0,0 0 0 0,3 0 0 0,-4 0 9 0,4 6-12 16,-3-6 12-16,0 2-12 0,3 4 12 15,-4 0-8-15,4 0 8 0,-3-1-8 0,0-2 8 0,-1 0 0 16,-3 0 0-16,0 3 8 0,0-1-8 15,0-5 0-15,-3 6 0 0,-4 3 8 0,3-4-8 0,-3 1 9 16,0 0-9-16,-3 0 10 0,-1-6-10 0,1 2 10 16,-1 4-10-16,-3-6 10 0,0 0 3 0,0 0 1 15,-3 0 0-15,-1-6 0 0,0 0 21 0,1 0 4 16,-4 0 1-16,0 0 0 0,-1-6-23 0,1 0-4 16,-3 6-1-16,3-6 0 0,-4 6-12 0,4-6 0 15,0 0-9-15,0 0 9 16,0 4-42-16,3-1-2 0,-3 0-1 0,3 0 0 15,4 0-129-15,0-3-26 0,0 0-4 0,7 6-430 0</inkml:trace>
  <inkml:trace contextRef="#ctx0" brushRef="#br0" timeOffset="43749.754">27047 5191 1591 0,'0'0'35'0,"0"0"7"0,0 0 2 0,0 0 0 0,0 0-35 0,0 0-9 16,0 0 0-16,0 0 0 0,0 0 17 0,0 0 2 15,0 0 0-15,-7 0 0 0,7 0 21 0,-7 6 4 16,7-6 0-16,0 0 1 0,-3-6-22 0,3 6-5 16,0 0-1-16,0 0 0 0,0 0-17 0,0 0 8 15,0 0-8-15,-7 6 0 0,7 0 0 0,-4 0 0 0,4 0-10 16,4 9 10-16,-4-10-18 0,7 7 4 0,-4 0 1 0,-3 0 0 15,4-3 13-15,-1 2 0 0,-3 7 0 0,4-6 0 16,-1-1 8-16,1 1 4 16,0-3 0-16,-1 3 1 0,1 0 25 0,-1-7 5 0,-3 7 1 0,0-9 0 15,4 3-13-15,-4-6-3 0,0 0 0 16,0 0 0-16,0 0 13 0,0 0 3 0,0 0 0 16,0 0 0-16,0 0-20 0,0 0-3 0,0 0-1 0,0 0 0 15,-4-6 11-15,1-3 1 0,-4-2 1 0,3-1 0 16,0-3-24-16,-3 3-9 0,4 1 0 0,-1-1 9 15,-3 0-9-15,0-6 0 0,0 7 0 0,4-4 0 16,-4-3 0-16,3 7 0 0,1 2 0 0,-1-3 0 16,1 0-14-16,-1 6-5 0,4-5-1 0,0-1 0 15,0-3 6-15,0 3 1 0,0 1 0 0,4-7 0 16,-4 3 13-16,3 4 0 0,1-1 0 0,-1 0 0 16,1 0 0-16,-1 6 0 0,1 1 0 0,-1-1 0 0,1 0-20 15,3 3 1-15,-4 3 1 0,-3 0 0 0,7 0 5 0,0 0 1 16,4 0 0-16,-4 3 0 15,0 3-13-15,0 0-3 0,4-1 0 0,-4 1 0 16,3 6-7-16,1-6-1 16,3 0-1-16,-3-6 0 0,3 12-112 0,0-10-23 0,0 1-4 15,0 0 0-15</inkml:trace>
  <inkml:trace contextRef="#ctx0" brushRef="#br0" timeOffset="44396.196">27266 5191 1422 0,'0'0'40'0,"0"0"9"0,-7 6-39 0,7-6-10 0,0 0 0 0,-7 0 0 16,7 0 53-16,0 0 9 0,0 0 2 0,0 0 0 16,0 0-32-16,0 0-7 0,-7 0-1 0,7 0 0 0,0 0 4 15,0 0 1-15,0 0 0 0,0 0 0 0,7 0-16 16,0 0-3-16,0 0-1 0,0 6 0 0,7-6-9 16,-3-6 0-16,0 6 0 0,-1 0 0 15,4 0 0-15,-3 0 0 0,-1 0 0 0,4 0 0 16,-3 6 0-16,0-6-14 0,-1 0 5 0,1 0 1 0,-4 0 8 0,0 6 11 15,0-6-3-15,-7 0 0 0,0 0 1 16,4 0 0-16,-4 0 0 0,0 0 0 0,0 0 31 0,0 0 7 16,0 0 1-16,0 0 0 0,0-6-12 0,-4 0-1 15,0 0-1-15,1 1 0 0,-4-1-3 0,-4 0-1 16,4 0 0-16,-3 0 0 0,-1 0-18 0,0 0-3 16,1 3-1-16,-1-3 0 0,-3 6-8 0,4-5 0 15,-1 5 0-15,4-6 0 0,-4 6 0 0,1 0 0 16,-1 6 0-16,4-6 0 0,0 0 0 0,0 5-11 0,0-5 3 15,0 6 0-15,3-3-2 0,-3 0 0 16,4 6 0-16,3-3 0 0,-4 6 10 0,4-6 14 16,-3 5-3-16,3 1-1 15,0 0-34-15,0 2-6 0,0-2-2 0,3 0 0 0,-3 0 32 0,0-6 12 16,4 8-1-16,-4-8 0 0,0 0-11 0,3 0 0 0,1 6 0 16,-1-6 8-16,1-1 9 0,3-2 2 0,0 0 0 0,0 6 0 15,4-3-19-15,-1 6 0 0,4-12 0 0,-3 6 0 16,3 5 0-16,0-11 0 0,4 6 0 0,-4 0 0 15,0-6 0-15,4 3 0 0,-4-3 0 0,0 0 0 32,0 0-23-32,0-3-8 0,0 3-1 0,0 0-1 0,1-6-34 15,-1 0-6-15,0 6-2 0,0-5 0 0,0-1-135 16,-3 0-27-16,17-9-6 0,-14 6-1 0</inkml:trace>
  <inkml:trace contextRef="#ctx0" brushRef="#br0" timeOffset="44996.584">27619 5247 1839 0,'0'0'40'0,"0"0"9"0,0 0 2 0,0 0 1 0,0 0-42 0,0 0-10 15,0 0 0-15,0 0 0 0,0 0 23 0,0 0 2 16,0 0 1-16,0 0 0 0,0 0-18 0,0 0-8 15,0 0 8-15,0 0-8 0,0 0 23 0,0 0-1 16,0 0 0-16,0 6 0 0,3 0-22 0,-3 9-8 0,4-6 0 0,-4-1 0 16,4 4 8-16,-4-6 11 0,3 6-3 0,-3-1 0 15,4-5-8-15,-1 3 0 0,-3-3 0 0,4 6 0 16,-4-6 0-16,0-6 0 0,0 0 0 0,0 0 0 16,0 0 12-16,3 6 0 0,-3-6 0 0,0 0 0 15,0 0 6-15,0 0 2 0,0 0 0 0,0 0 0 16,0 0 9-16,0 0 3 0,0 0 0 0,0 0 0 15,0 0-32-15,0-6 0 0,4 0 0 0,-4-6 0 16,0 12 0-16,0-6 0 0,0-3 0 0,0 3 0 16,0-5 0-16,0-1 0 0,0 6 0 0,0 0 0 15,-4 0 0-15,4-2 0 0,0-1 0 0,0 0 0 16,4-3 0-16,-4 6 0 0,3-6 0 0,1 7 0 16,-4-10 12-16,3 9-3 0,1-6-1 0,-1 6 0 15,4 1-8-15,-3-1 0 0,-1 0 0 0,5 6-11 16,-1-6 11-16,-4 6 0 0,4 0 0 0,0 0 0 15,0 0 0-15,0 6 0 0,0 6 8 0,-3-7-8 0,3-5 0 0,0 6 0 16,0 0 0-16,-3 3 0 0,3 0 0 0,0 0 0 16,3 2 0-16,-3-5 0 0,0 0 0 0,0 0 0 15,1 6 0-15,-1-3 0 0,0 2 0 0,0-5 0 16,3 6 0-16,-3 0 0 0,0-6 0 0,0-1 0 16,4 1 0-16,-7 0 0 0,3 0 0 0,-4 9 0 15,4-9 0-15,-3 0 0 0,3-1 0 0,-4 1 0 16,4 0 0-16,-3 0 0 0,3 3 0 0,-4-3-8 15,1 0 0-15,3 0 0 16,-3-6-24-16,3 5-5 0,0-5-1 0,-7 0 0 16,0 0-85-16,3 6-17 0,4-6-3 0,0-6-398 0,-3 6-80 0</inkml:trace>
  <inkml:trace contextRef="#ctx0" brushRef="#br0" timeOffset="45595.144">28176 5230 1609 0,'0'0'35'0,"0"0"7"0,0 0 2 0,0 0 2 0,0 0-37 0,0 0-9 0,-10 0 0 0,3 0 0 16,0-6 21-16,0 3 3 0,-4 3 0 0,0-6 0 0,4 6-8 0,-3 0 0 15,-1-3-1-15,1 6 0 0,-1-3 14 0,-3 0 3 16,3 0 1-16,1 6 0 0,-1-3-9 0,1-3-1 16,3 6-1-16,0-1 0 0,-1 1-1 0,5 0 0 15,-4 0 0-15,3 0 0 0,1 6-6 0,3-6-2 16,0 2 0-16,0 4 0 0,0 0-1 0,0 0-1 16,3-1 0-16,1-5 0 0,-1 6 0 15,1 3 0-15,-1-9 0 0,5 0 0 0,-5 5-11 0,1-5 8 16,-1-3-8-16,4 9 8 0,-3-6 14 0,3 0 2 15,0 0 1-15,0-1 0 0,0 1-25 0,0-6 0 16,0 6 8-16,4 0-8 0,-4-6 12 0,3 0 0 0,-3 0 0 16,0 0 0-16,4 0 0 0,-4 0 0 15,4 0 0-15,-4-6 0 0,7 0-12 0,-4 6 0 0,1-6 0 0,-1 1 0 16,1-1 0-16,0 0 0 0,-4 0 0 0,3-6 0 16,1 9 0-16,-4-9 0 0,4 7 0 15,-8-7 0-15,4 0 0 0,-3 3 0 0,-1 0 0 0,1 1 0 16,-4 2 0-16,0-6 0 0,0 6 0 0,-4 0 0 15,-3 0 11-15,0 0 0 0,0 1 0 0,0 2 0 16,-4 0-11-16,1 0 0 0,-4 3 0 0,0-6-11 16,-1 6 11-16,-2-6-12 0,3 6 12 0,-4 6-12 15,4 0 0-15,3-6-1 0,1 3 0 0,-1 3 0 16,1-1 13-16,3 7-9 0,-1-6 9 0,5 0-8 16,-1 0 0-16,1 6 0 0,-1-7 0 0,4 1 0 31,0-6-24-31,0 6-5 0,0-6-1 0,0 9 0 0,0-9-13 0,4 12-2 15,-1-6-1-15,4-6 0 0,1 6-120 0,-1-1-24 0,14 1-5 16,-7-6-1-16</inkml:trace>
  <inkml:trace contextRef="#ctx0" brushRef="#br0" timeOffset="46264.301">28427 5235 1450 0,'0'0'32'0,"0"0"6"0,0 0 2 0,0 0 1 0,0 0-33 0,0 0-8 0,0 0 0 0,0 0 0 16,0 0 98-16,0 0 18 0,0 0 3 0,0 0 1 16,0 0-68-16,0 0-12 0,0 0-4 0,0 0 0 15,0 0-14-15,0 0-3 0,0 0-1 0,0 0 0 16,0 0-10-16,0 0-8 0,3 6 12 0,1 0-12 15,-1 0 0-15,1 0 0 0,-4 6 0 0,3-9 0 16,1 6-11-16,0 5-2 0,-4-8-1 0,0 12 0 16,0-12-2-16,0 5 0 0,0-2 0 0,0 9 0 15,0-12 16-15,0 5 0 0,3-5 0 0,-3 0 0 16,0 0 0-16,0-6 16 0,0 0-3 0,0 0-1 16,0 0 13-16,0 0 3 0,0 0 0 0,0 0 0 15,0 0 3-15,0 0 1 0,0 0 0 0,0 0 0 16,0 0-7-16,0 0-1 0,4-6 0 0,-1 0 0 15,1 0-6-15,-4 6-2 0,0-5 0 0,0-1 0 16,0-6-16-16,0 0 8 0,0 3-8 0,0 3 0 0,0-5 11 16,0-1-11-16,3 6 10 0,-3 0-10 0,0 0 0 0,4-2 0 15,-4-1 0-15,3 6-10 0,1-9 2 16,-4 0 0-16,3 6 0 0,1 0 0 0,-1 1 32 16,1-4 8-16,3 3 0 0,-4 0 1 0,5 6-33 0,-1-6-12 15,0-6 0-15,3 7 0 0,-3 5 12 0,0-6 16 16,0 6-3-16,-3 0-1 0,3 0-12 0,-4 0-16 15,5 6 3-15,-5-6 1 0,-3 0 12 0,7 5 16 16,-3 1-3-16,-1 0-1 0,1 0-12 0,-1 0 0 16,1 3 0-16,-1 2 0 0,1-5 0 0,-1 6 0 0,1-6 0 15,-1 6 0-15,1-6 0 0,-1 2 0 0,4 4 0 16,-3 0 0-16,0 0 0 0,-1-1 0 0,4-5 0 16,0 6 0-16,-3 3 0 0,3-3 0 0,0-1 0 15,-4-2 0-15,4 3-20 0,0 0-4 0,1-1-1 16,-1 1 0-1,0 0-11-15,0-6-3 0,0 3 0 0,0 2 0 16,0-5-11-16,0 0-2 0,4 6-1 0,-4-12 0 16,0 0-3-16,0 6-1 0,0-6 0 0,0-6 0 15,0 6-7-15,-4-6 0 0,4 0-1 0,-3 0-447 0,3 0-88 0</inkml:trace>
  <inkml:trace contextRef="#ctx0" brushRef="#br0" timeOffset="46888.655">29139 5191 1710 0,'0'0'37'0,"0"0"8"0,0 0 2 0,0 0 1 0,0 0-38 0,0 0-10 15,0 0 0-15,0 0 0 0,0 0 56 0,0 0 10 16,0 0 2-16,-3 0 0 0,-4-11-29 0,0 5-6 15,3 0-1-15,-3 0 0 0,0 3-6 0,4-3-2 16,-4 0 0-16,3 6 0 0,1-6 4 0,-1 1 0 16,4 5 0-16,-7-6 0 0,7 6-12 0,-4 0-3 15,4 0 0-15,-7 0 0 0,7 0 0 0,-7 0 0 16,0 6 0-16,0-1 0 0,0 4-13 0,0-3 0 0,0 6 0 0,4 0 0 16,-5-1 0-16,5 1 0 15,-4-3 0-15,3 9 0 0,1-7 0 0,-1-5 0 16,4 6 0-16,-3 0-10 0,-1-6 10 0,4 2 0 0,-3 4 0 0,-1-6 0 15,4-6 0-15,0 0 0 0,0 6 0 0,0-6 0 16,0 0 0-16,0 0 0 0,0 0 8 0,0 0-8 16,0 0 0-16,0 6 8 0,0-6-8 0,0 6 0 15,0-6 0-15,0 11 0 0,0-11 0 0,0 0-12 16,0 0 12-16,0 0 0 0,0 3 0 0,0-3 0 16,0 0 0-16,4 6 0 0,-4-6 0 0,0 0 0 15,3 6 0-15,4-3 0 0,-3 0 0 0,-4-3 8 16,7 6-8-16,0 0 0 0,4-6 8 0,-4 6-8 15,3-6 0-15,-3 6 9 0,4-6-9 0,-4 0 0 16,3 5 0-16,1-5 0 0,-4 0 0 0,0 6 0 16,4 0 0-16,-4-3 0 0,0 3 0 0,3 0 0 0,-3-3 10 15,0 0-10-15,1 3 8 0,-1 0-8 0,0-1 0 16,-4 1-16-16,1 0 3 0,3 0 0 16,-7 3 1-16,3 0 1 0,-3 0 0 0,0 2 0 0,4-5-1 0,-4 6 0 15,0-6 0-15,0 3 0 0,-4 2 12 0,1 1 0 16,-4 6-9-16,3-6 9 0,-3-4 0 0,0 1 0 15,0 6 0-15,0-3 0 0,-4-1 0 0,4-5 0 16,-3 3 0-16,3-3 0 16,-4-3-28-16,4 3-5 0,-4-3-1 0,4 3 0 15,-3-12-34-15,-1 6-6 0,4 6-2 0,-7-6-793 0</inkml:trace>
  <inkml:trace contextRef="#ctx0" brushRef="#br0" timeOffset="63449.496">8340 12670 1074 0,'0'0'30'0,"0"0"8"0,-7 6-30 0,3-3-8 0,4-3 0 0,-7 6 0 16,0-3 104-16,0 6 19 0,0-3 4 0,3-1 1 15,4-5-103-15,-7 6-25 0,4 0 0 0,-1-3 0 16,1 6 56-16,3-3 7 0,0 6 1 0,-7-4 0 16,7 4 0-16,0 0 0 0,0 0 0 0,7 2 0 15,-7 4-64-15,0 0-8 0,3-1-4 0,-3 10-1 16,4-7 21-16,-1 10 4 0,-3-7 0 0,4 7 1 15,-8-4-13-15,4 1 9 0,0 2-9 0,-3-3 8 16,3 1-8-16,-4-1 0 0,1-2 0 0,-4 2-11 16,0-2 21-16,0-1 4 0,3 4 1 0,-3-4 0 0,0 4-24 15,3-4-5-15,-3-2-1 0,4 2 0 0,-1-5 15 0,1 0 0 16,-1-6 0-16,1 2 0 0,-1-8 28 0,4-6 9 16,0 0 2-16,0 0 0 0,0 0-13 0,0 0-2 15,-3-6-1-15,3-8 0 0,-4-1-12 0,4-3-3 16,0-2 0-16,0-4 0 0,0-2-8 0,-3 2 0 15,3-5 0-15,-4-1 0 0,4 4-12 0,-4-1 12 16,1-5-12-16,-1 3 12 0,4-7-11 0,-3 10 11 16,3-9-8-16,0 2 8 0,-4 4 0 0,4-3-10 15,0 2 10-15,4 4 0 0,-4-7 0 0,3 10 9 16,-3-4 1-16,4 10 0 0,-1-1-10 0,1-2-12 0,0 8 2 16,-1-3 1-16,1 6 9 0,-1-3 12 0,1 7-2 15,-4 5-1-15,3-6-9 0,-3 6 0 16,0 0 0-16,0 0 0 0,0 0 0 0,7 0 0 15,-3 0 0-15,-4 0 0 0,7 6-18 0,-4-1-6 0,1 1 0 0,3 0-1 16,-4 0 25-16,1 0-8 0,3 6 8 0,0 0 0 16,4-4 0-16,-8 4 0 0,8 6 0 0,-1-4-8 15,1 4 8-15,3 6 0 0,4-4 0 0,-1 10 0 16,1-10-31 0,3 4-4-16,0-1-1 0,1 4 0 0,-1 2 56 0,0-5 12 0,-4 8 1 0,1-9 1 15,0 7-34-15,-8-4 0 0,4 1 0 0,-3 2 0 16,0-2 9-16,-1 8-9 0,-3-9 0 0,-3 10 9 15,3-4 6-15,-4 3 1 0,1-11 0 0,-4 2 0 16,3-5-2-16,1-1 0 0,-1-5 0 0,1-3 0 16,-4-3-14-16,4-3 0 0,-4-6 0 0,0 0 0 0,3-3 0 0,4 0 0 15,0 0 0-15,-3-9 0 0,3 6 0 16,0-15 0-16,0 7 0 0,3-7 0 16,-2 1 0-16,-1-1 0 0,3 0 0 0,1-2 0 15,-4-1 0-15,3 4 17 0,-3 2-1 0,4-5-1 0,-4 8-15 0,0-11 0 16,0 5 0-16,-3-6 0 0,-1 4 0 0,1-3 0 15,-4-7 0-15,0 4 0 0,-4-6 8 0,1-4-8 16,-1-2 0-16,1-6 9 0,-4 0-9 0,0 3 0 16,-1-6 0-16,1 3 8 0,-3 9-23 0,3 0-5 15,0-1 0-15,-4 4-1 0,4-3 21 0,0 8 0 16,-4-2 0-16,4 3 0 0,4-4 0 0,-4 10 0 16,7-4 0-16,-4 7 0 0,4 5-18 0,4 3 1 15,-4 1 0-15,3 5 0 16,1 0-121-16,-4 6-24 0,10 0-5 0,-2 6-610 0</inkml:trace>
  <inkml:trace contextRef="#ctx0" brushRef="#br0" timeOffset="63989.999">9045 13129 1544 0,'-7'-9'34'0,"7"9"7"0,-3 0 2 0,-4-6 0 0,7 6-35 0,-7 0-8 15,-1-3 0-15,8 3 0 0,-7 3 22 0,0-3 2 16,7 0 1-16,-7 9 0 0,0-3-17 0,4 6-8 16,-4-6 8-16,0-1-8 0,3 4 0 0,1 6 0 0,-1-3-9 0,1-4 9 15,-1 4 0-15,0 3 0 16,4-3 0-16,-3 5 0 0,3 7 0 0,-4-9 11 16,4 5 0-16,0 7 0 0,0-7 6 0,4 1 2 15,-1-7 0-15,1 7 0 0,3-6 23 0,-3-6 5 16,6 8 1-16,-3-11 0 0,0 0 10 0,4-6 2 0,-1 3 1 0,1-3 0 15,0-3-35-15,-1-3-7 0,1 0-2 0,-1-6 0 16,4 4-17-16,-3-4 0 0,3-6 0 0,-3 1 0 16,3-7 0-16,-4 3 0 0,1-5 0 0,-4 0 0 15,0 5 0-15,0-3 0 0,0 1 0 0,-3-4 0 16,-4 4 0-16,0 2 0 0,0 1 0 0,-4 2 0 16,1 1 0-16,-1-1 0 0,-3-6 0 15,0 7 0-15,0-4-50 0,0 6-10 16,0-2-3-16,-4-1 0 0,1 6 51 0,-1 7 12 0,1-10 0 0,-1 6 0 15,0 3 0-15,1 6 0 0,3 0 0 0,0 12 0 16,0-3-88-16,0 5-14 16,0-2-3-16,-1 12-659 0</inkml:trace>
  <inkml:trace contextRef="#ctx0" brushRef="#br0" timeOffset="64475.389">9310 13232 1267 0,'0'0'28'0,"0"0"5"0,0 0 2 0,0 0 1 0,0 0-36 0,0 0 0 0,0 0 0 0,-7 6 0 15,0 0 58-15,3-1 5 0,4 10 1 0,0-9 0 16,0 6-11-16,4 0-1 0,-4-7-1 0,0 7 0 16,7-3-31-16,-4 3-7 0,4-1-1 0,0 4 0 15,0 0 3-15,4 0 0 0,-4 2 0 0,0-2 0 16,4 0 15-16,-4 5 3 0,3-8 1 0,-3 3 0 15,4-7-4-15,-4 4-1 0,0-3 0 0,0 3 0 16,4-6 14-16,-4-6 2 0,0-6 1 0,3 6 0 16,-2 6-7-16,2-12-2 0,-3 0 0 0,0-9 0 15,4-2-14-15,-1 2-3 0,1-6-1 0,0-2 0 0,-4 5-11 16,3-2-8-16,-3-7 12 0,0-2-12 0,0-1 12 16,0 4-4-16,0-1 0 0,-3 7-8 0,-1-7 0 0,5 4 0 15,-5-4 0-15,-3-2 0 16,0 8-44-16,0 4-16 0,0-7-4 15,-3 7 0-15,3 2-51 0,-4-3-10 16,0-8-3-16,4 2 0 0</inkml:trace>
  <inkml:trace contextRef="#ctx0" brushRef="#br0" timeOffset="65125.105">10139 13038 1213 0,'0'0'34'0,"0"-6"8"0,-4 3-34 0,4-9-8 0,0 6 0 0,0 0 0 15,0-2 64-15,0 8 10 0,0 0 2 0,0 0 1 16,0-3 1-16,0 3 0 0,0 0 0 0,0 0 0 0,-3-9-11 0,-1 6-3 16,4 3 0-16,0 0 0 15,-7-9 0-15,0 3-1 0,0 6 0 0,-4 3 0 0,1 6-50 16,-1-6-13-16,-3 3 0 0,0 0 0 16,0 2 0-16,0 1 0 0,0-3 0 0,0 0 0 0,0 0 0 15,-1 3 0-15,5-3 0 0,-1 5 0 16,-3 7 0-16,4 0 0 0,-1-10 0 0,4 7 0 0,-4 3 0 15,4-3 0-15,0-4 0 0,0 7 0 0,0-6-8 0,0-4 8 16,7-2 0-16,-3 0 0 0,-1 6 0 0,4-3 0 16,0-6-9-16,0-3 9 0,0 0 0 0,4 9 0 15,-4 2 0-15,3 1 0 0,-3-12 0 0,0 0 0 16,11-9 0-16,-4 9 0 0,3 0 0 0,1 0 16 16,-4 0-2-16,4 9 0 0,-4-18-6 0,3 9-8 0,1 0 11 15,-1-3-11-15,1 3 0 0,0 0-12 0,-1 0 0 16,1 3 0-16,3-3 12 0,-4 0 16 0,4 9-3 15,-3-9-1-15,3 6-12 0,0 0-16 0,0-6 3 16,0 0 1-16,-3 9 12 0,0-3 0 0,3-1 0 16,-4 1 0-16,1 3 0 0,-4-3 0 0,0 3 0 0,0-3 0 15,0 0 0-15,-3-1 0 0,-4 13 0 16,0-6 0-16,0-3 0 0,-4 2 0 0,1 1 0 0,-1 3 0 16,-3 0 0-16,0 5 0 0,-4-2 0 0,1-1 0 15,-1 4 0-15,-3-9 0 0,0 3 0 0,0 2 0 16,0-8 0-16,-4 0 0 0,1-3 0 0,-1 0 0 15,0-1 16-15,1-2 5 0,-5 0 2 0,8-3 0 16,-3 0-39-16,3 0-7 0,-1 3-1 0,5-3-1 16,3 0-156-16,0-3-31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quatre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D8A6-9B19-4EED-9A1A-7FDCB6CA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E5E7-308A-4936-936C-041E1A86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: to wait (for)</a:t>
            </a:r>
          </a:p>
          <a:p>
            <a:pPr marL="0" indent="0">
              <a:buNone/>
            </a:pPr>
            <a:r>
              <a:rPr lang="en-US" dirty="0" err="1"/>
              <a:t>défendre</a:t>
            </a:r>
            <a:r>
              <a:rPr lang="en-US" dirty="0"/>
              <a:t>: to defend</a:t>
            </a:r>
          </a:p>
          <a:p>
            <a:pPr marL="0" indent="0">
              <a:buNone/>
            </a:pPr>
            <a:r>
              <a:rPr lang="en-US" dirty="0" err="1"/>
              <a:t>descendre</a:t>
            </a:r>
            <a:r>
              <a:rPr lang="en-US" dirty="0"/>
              <a:t>: to descend</a:t>
            </a:r>
          </a:p>
          <a:p>
            <a:pPr marL="0" indent="0">
              <a:buNone/>
            </a:pPr>
            <a:r>
              <a:rPr lang="en-US" dirty="0"/>
              <a:t>entendre: to hear</a:t>
            </a:r>
          </a:p>
          <a:p>
            <a:pPr marL="0" indent="0">
              <a:buNone/>
            </a:pPr>
            <a:r>
              <a:rPr lang="en-US" dirty="0" err="1"/>
              <a:t>étendre</a:t>
            </a:r>
            <a:r>
              <a:rPr lang="en-US" dirty="0"/>
              <a:t>: to stretch</a:t>
            </a:r>
          </a:p>
          <a:p>
            <a:pPr marL="0" indent="0">
              <a:buNone/>
            </a:pPr>
            <a:r>
              <a:rPr lang="en-US" dirty="0" err="1"/>
              <a:t>fondre</a:t>
            </a:r>
            <a:r>
              <a:rPr lang="en-US" dirty="0"/>
              <a:t>: to melt</a:t>
            </a:r>
          </a:p>
          <a:p>
            <a:pPr marL="0" indent="0">
              <a:buNone/>
            </a:pPr>
            <a:r>
              <a:rPr lang="en-US" dirty="0" err="1"/>
              <a:t>pendre</a:t>
            </a:r>
            <a:r>
              <a:rPr lang="en-US" dirty="0"/>
              <a:t>: to hang, suspend</a:t>
            </a:r>
          </a:p>
          <a:p>
            <a:pPr marL="0" indent="0">
              <a:buNone/>
            </a:pPr>
            <a:r>
              <a:rPr lang="en-US" dirty="0" err="1"/>
              <a:t>perdre</a:t>
            </a:r>
            <a:r>
              <a:rPr lang="en-US" dirty="0"/>
              <a:t>: to lose</a:t>
            </a:r>
          </a:p>
          <a:p>
            <a:pPr marL="0" indent="0">
              <a:buNone/>
            </a:pPr>
            <a:r>
              <a:rPr lang="en-US" dirty="0" err="1"/>
              <a:t>prétendre</a:t>
            </a:r>
            <a:r>
              <a:rPr lang="en-US" dirty="0"/>
              <a:t>: to claim</a:t>
            </a:r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: to give back, return</a:t>
            </a:r>
          </a:p>
          <a:p>
            <a:pPr marL="0" indent="0">
              <a:buNone/>
            </a:pPr>
            <a:r>
              <a:rPr lang="en-US" dirty="0" err="1"/>
              <a:t>répandre</a:t>
            </a:r>
            <a:r>
              <a:rPr lang="en-US" dirty="0"/>
              <a:t>: to spread, scatter</a:t>
            </a:r>
          </a:p>
          <a:p>
            <a:pPr marL="0" indent="0">
              <a:buNone/>
            </a:pPr>
            <a:r>
              <a:rPr lang="en-US" dirty="0" err="1"/>
              <a:t>répondre</a:t>
            </a:r>
            <a:r>
              <a:rPr lang="en-US" dirty="0"/>
              <a:t>: to answer</a:t>
            </a:r>
          </a:p>
          <a:p>
            <a:pPr marL="0" indent="0">
              <a:buNone/>
            </a:pPr>
            <a:r>
              <a:rPr lang="en-US" dirty="0" err="1"/>
              <a:t>vendre</a:t>
            </a:r>
            <a:r>
              <a:rPr lang="en-US" dirty="0"/>
              <a:t>: to sell</a:t>
            </a:r>
          </a:p>
        </p:txBody>
      </p:sp>
    </p:spTree>
    <p:extLst>
      <p:ext uri="{BB962C8B-B14F-4D97-AF65-F5344CB8AC3E}">
        <p14:creationId xmlns:p14="http://schemas.microsoft.com/office/powerpoint/2010/main" val="313809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C810-347C-431B-9E25-BE955647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47A7-2892-42F9-915D-644CC91FA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descendre (</a:t>
            </a:r>
            <a:r>
              <a:rPr lang="fr-FR" dirty="0" err="1"/>
              <a:t>regular</a:t>
            </a:r>
            <a:r>
              <a:rPr lang="fr-FR" dirty="0"/>
              <a:t> RE)			prendre (</a:t>
            </a:r>
            <a:r>
              <a:rPr lang="fr-FR" dirty="0" err="1"/>
              <a:t>irregular</a:t>
            </a:r>
            <a:r>
              <a:rPr lang="fr-FR" dirty="0"/>
              <a:t> RE)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		     descends			je 	prends		</a:t>
            </a:r>
          </a:p>
          <a:p>
            <a:pPr marL="0" indent="0">
              <a:buNone/>
            </a:pPr>
            <a:r>
              <a:rPr lang="fr-FR" dirty="0"/>
              <a:t>tu		     descends			tu 	prends		</a:t>
            </a:r>
          </a:p>
          <a:p>
            <a:pPr marL="0" indent="0">
              <a:buNone/>
            </a:pPr>
            <a:r>
              <a:rPr lang="fr-FR" dirty="0"/>
              <a:t>il		     descend			il 	prend		</a:t>
            </a:r>
          </a:p>
          <a:p>
            <a:pPr marL="0" indent="0">
              <a:buNone/>
            </a:pPr>
            <a:r>
              <a:rPr lang="fr-FR" dirty="0"/>
              <a:t>nous		     descendons		nous 	prenons		</a:t>
            </a:r>
          </a:p>
          <a:p>
            <a:pPr marL="0" indent="0">
              <a:buNone/>
            </a:pPr>
            <a:r>
              <a:rPr lang="fr-FR" dirty="0"/>
              <a:t>vous		     descendez		vous 	prenez		</a:t>
            </a:r>
          </a:p>
          <a:p>
            <a:pPr marL="0" indent="0">
              <a:buNone/>
            </a:pPr>
            <a:r>
              <a:rPr lang="fr-FR" dirty="0"/>
              <a:t>ils		     descendent		elles 	prennent</a:t>
            </a:r>
          </a:p>
          <a:p>
            <a:pPr marL="0" indent="0">
              <a:buNone/>
            </a:pP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participle</a:t>
            </a:r>
            <a:r>
              <a:rPr lang="fr-FR" dirty="0"/>
              <a:t>  descendu			pris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39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3E8-965D-479A-85CC-3BB7476B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EBE7-2D5B-4832-A925-6D07D87F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691"/>
            <a:ext cx="10515600" cy="482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four words using a regular « RE » verb in the mode indicated.</a:t>
            </a:r>
          </a:p>
          <a:p>
            <a:pPr marL="0" indent="0">
              <a:buNone/>
            </a:pPr>
            <a:r>
              <a:rPr lang="en-US" dirty="0"/>
              <a:t>(passé compose)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1C66F39-5958-498B-ABF3-D4D482914BE7}"/>
                  </a:ext>
                </a:extLst>
              </p14:cNvPr>
              <p14:cNvContentPartPr/>
              <p14:nvPr/>
            </p14:nvContentPartPr>
            <p14:xfrm>
              <a:off x="1152000" y="2555640"/>
              <a:ext cx="9446400" cy="3481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1C66F39-5958-498B-ABF3-D4D482914B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2640" y="2546280"/>
                <a:ext cx="9465120" cy="349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653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F597-7017-4DE5-8B0B-D9CA9C06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CDF6-5BC8-4903-9428-648024647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422522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98B7-9458-422B-9D47-01160022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CC13-28C2-4F87-8C14-74B5C721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Write a sentence of at least five words using a prendre in the </a:t>
            </a:r>
            <a:r>
              <a:rPr lang="en-US" dirty="0" err="1"/>
              <a:t>imparfait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7CCB9F-9EC3-416C-830B-0ADF3CFA081B}"/>
                  </a:ext>
                </a:extLst>
              </p14:cNvPr>
              <p14:cNvContentPartPr/>
              <p14:nvPr/>
            </p14:nvContentPartPr>
            <p14:xfrm>
              <a:off x="2943720" y="1173600"/>
              <a:ext cx="7564680" cy="3722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7CCB9F-9EC3-416C-830B-0ADF3CFA08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4360" y="1164240"/>
                <a:ext cx="7583400" cy="374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six words in French which uses an </a:t>
            </a:r>
            <a:r>
              <a:rPr lang="en-US" dirty="0" err="1"/>
              <a:t>être</a:t>
            </a:r>
            <a:r>
              <a:rPr lang="en-US" dirty="0"/>
              <a:t> verb in the </a:t>
            </a:r>
            <a:r>
              <a:rPr lang="en-US" dirty="0" err="1"/>
              <a:t>imparfait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6A0216-A435-4846-BC6E-72E70B835048}"/>
                  </a:ext>
                </a:extLst>
              </p14:cNvPr>
              <p14:cNvContentPartPr/>
              <p14:nvPr/>
            </p14:nvContentPartPr>
            <p14:xfrm>
              <a:off x="632520" y="2078280"/>
              <a:ext cx="11053080" cy="1557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6A0216-A435-4846-BC6E-72E70B8350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160" y="2068920"/>
                <a:ext cx="11071800" cy="157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quatre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inventions scientifiques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2BD9-B365-4027-9579-A87C48B3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Today is not considered to be </a:t>
            </a:r>
            <a:r>
              <a:rPr lang="en-US" sz="2800" b="1"/>
              <a:t>Star Wars </a:t>
            </a:r>
            <a:r>
              <a:rPr lang="en-US" sz="2800" b="1" dirty="0"/>
              <a:t>Day in the francophone world because there is no pun involving the date.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3AEEFB-7754-4191-A2A2-1BBD78F8A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6593" y="2993923"/>
            <a:ext cx="3772203" cy="1657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816051-5DC8-4CDD-A81E-451484D46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444" y="2008981"/>
            <a:ext cx="5485493" cy="414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8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17, 7:45 – 9:30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6070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know where Justin sings.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know Tom.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know the words (paroles) to La Belle et la bête.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know Loveland, and we love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and Becky know how to make cookies.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7206B1F-9977-444E-826F-A4290C935647}"/>
                  </a:ext>
                </a:extLst>
              </p14:cNvPr>
              <p14:cNvContentPartPr/>
              <p14:nvPr/>
            </p14:nvContentPartPr>
            <p14:xfrm>
              <a:off x="900360" y="1166040"/>
              <a:ext cx="9054360" cy="4798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7206B1F-9977-444E-826F-A4290C9356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1000" y="1156680"/>
                <a:ext cx="9073080" cy="48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6472-82E0-4CED-B980-A4020B90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AB9B-57D4-4B2A-BDF4-12D1D9C8E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522"/>
            <a:ext cx="10515600" cy="528244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Jacques a donné trois croissants à Brigitte et moi.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sœurs envoient une lettre à leur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Justin veut donner un livre à ses cousins.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vais raconter une histoire à toi et ton chien.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43325</TotalTime>
  <Words>460</Words>
  <Application>Microsoft Office PowerPoint</Application>
  <PresentationFormat>Widescreen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Today is not considered to be Star Wars Day in the francophone world because there is no pun involving the date.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557</cp:revision>
  <cp:lastPrinted>2017-05-02T16:37:55Z</cp:lastPrinted>
  <dcterms:created xsi:type="dcterms:W3CDTF">2016-10-03T16:25:09Z</dcterms:created>
  <dcterms:modified xsi:type="dcterms:W3CDTF">2022-05-04T16:56:17Z</dcterms:modified>
</cp:coreProperties>
</file>