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46" r:id="rId2"/>
    <p:sldId id="345" r:id="rId3"/>
    <p:sldId id="500" r:id="rId4"/>
    <p:sldId id="349" r:id="rId5"/>
    <p:sldId id="261" r:id="rId6"/>
    <p:sldId id="423" r:id="rId7"/>
    <p:sldId id="503" r:id="rId8"/>
    <p:sldId id="499" r:id="rId9"/>
    <p:sldId id="502" r:id="rId10"/>
    <p:sldId id="501" r:id="rId11"/>
    <p:sldId id="375" r:id="rId12"/>
    <p:sldId id="33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500"/>
            <p14:sldId id="349"/>
            <p14:sldId id="261"/>
            <p14:sldId id="423"/>
            <p14:sldId id="503"/>
            <p14:sldId id="499"/>
            <p14:sldId id="502"/>
            <p14:sldId id="501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12T13:55:01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1944 7875 836 0,'-4'45'24'0,"1"-34"4"0,3-5-28 0,0 0 0 0,-4 6 0 0,4-12 0 15,0-12 24-15,0 12-2 0,0 12 0 0,-3-3 0 16,3-9 20-16,0 0 4 0,0 0 1 0,0 6 0 16,-4 11-20-16,1-5-4 0,3-12-1 0,0 0 0 15,0 0 14-15,-4 6 4 0,1 6 0 0,-1-4 0 0,4-8 16 0,0 0 4 16,0 0 1-16,0 0 0 0,0 0-11 0,0 0-2 16,0 0-1-16,0 6 0 0,4 6-28 0,-4 6-6 15,0-7-1-15,3 10 0 0,-3-3-12 0,0-1 11 16,4 1-11-16,-4 2 10 0,0-2 22 0,3 3 5 15,-3-4 1-15,0 7 0 0,4-4-10 0,-4 4-1 16,0-1-1-16,0-2 0 0,0 3-35 0,-4-4-7 16,4 1-2-16,-3 5 0 0,3-2 29 0,-4 2 5 15,1 1 2-15,3 2 0 0,-4 3-18 0,1-2 0 16,3-1 0-16,-4 3 0 0,4-8 0 0,-4 0 0 16,4-4 0-16,-3-2 0 0,3-7 0 0,-4 4 0 15,4-15 0-15,-3 12 0 0,3-12 0 0,-4 18 0 16,4-18 0-16,0 0 0 0,0 0 0 0,-3 5 0 0,3-5 0 15,0 9 0-15,-7 0-16 0,3-3-8 0,4-6 0 16,0 0-1 0,0 0-11-16,0 0-3 0,0 15 0 0,0-15 0 0,0 0 51 0,0 0 11 0,0 0 1 0,0 0 1 15,0 0-25-15,11 6-9 0,-4-12 0 0,0 6 0 16,4 6-6-16,-1-1-1 0,-3 1 0 0,0 0 0 16,7-6 0-16,-3 6-1 0,3 3 0 0,0 3 0 15,0-9 1-15,4 5 0 0,0 4 0 0,-1 6 0 16,-6-6 1-16,10 2 1 0,-3-2 0 0,-4 0 0 15,7 0 4-15,-4-4 1 0,1-5 0 0,-4 6 0 16,4-3 9-16,-1 6-8 0,-2-12 8 0,-1 0-8 16,3-12-56-1,1 3-12-15,-7 0-1 0,-4 1-1 0</inkml:trace>
  <inkml:trace contextRef="#ctx0" brushRef="#br0" timeOffset="678.477">2328 8622 1267 0,'0'0'28'0,"0"0"5"0,-3 6 2 0,-1 3 1 0,1-3-36 0,3 5 0 0,0-11 0 0,-4 6 0 16,1 6 60-16,-1-6 6 0,4 0 1 0,4 3 0 16,-1 2-23-16,1 1-4 0,3 0 0 0,-4 0-1 15,1-1-22-15,3 1-4 0,4 3-1 0,3-3 0 16,-4-1-12-16,8-5 9 0,-1 3-9 0,1 3 8 15,-4-6-8-15,7 6 0 0,-3-7 0 0,0-5 0 16,3 6 0-16,-7-6 12 0,0 0-12 0,-3 0 12 16,3 0-12-16,-4 0 0 0,-3-6 0 0,0 6 0 15,1-5 0-15,-5 5 0 0,1-6 0 0,-1-3 0 16,1 6 53-16,-1 0 9 0,-3-3 2 0,0 0 0 16,0 6-52-16,-3-6-12 0,3 6 0 0,-4-6 0 15,-3 1-48-15,4-7-13 16,-5 6-3-16,8 6 0 0,-3 6 64 0,-4 0 13 0,3 0 3 0,-3-6 0 0,4 0-16 15,-4 0-16-15,0 0 3 0,0-6 1 0,3 12-2 0,-3-6 0 16,0-6 0-16,0 0 0 0,3 6-3 16,-3 0-1-16,-3 0 0 0,3 6 0 15,3 0-14-15,-3-1-4 0,0-5 0 0,0 6 0 0,3-3 54 16,-3 3 10-16,4 3 3 0,-4-3 0 16,3-3-50-16,-3 9-9 0,4-7-3 0,-4 7 0 0,3 0 31 0,1 3 0 15,3-7 0-15,-4 1 0 0,1 3 20 0,3-6 11 16,0 9 1-16,0-7 1 0,-4 1-1 0,8 3-1 15,-1 0 0-15,1 5 0 0,-1-11-31 0,1 0 0 0,-4-6 0 16,7 9 0-16,7 9 0 0,-4-12 0 0,4 5 0 16,1-5 0-16,-5-3 15 0,8 3-3 0,-4-6-1 15,4 6 0-15,-4 0-11 0,3-3-16 0,-3 0 4 16,1-3 1-16,-1-3 11 0,3 0 9 0,1 3-1 16,-4-6-8-1,-3-9-38-15,6 3-14 0,-3 7-4 0,4-16-667 0</inkml:trace>
  <inkml:trace contextRef="#ctx0" brushRef="#br0" timeOffset="1108.864">2903 8757 1231 0,'0'0'27'0,"0"0"5"0,0 9 2 0,0-9 1 0,0 0-35 15,0 0 0-15,0 0 0 0,-3 6 0 0,3 6 64 0,0 0 5 16,0-1 2-16,0-8 0 0,0-3-11 0,0 6-3 16,0 3 0-16,3 0 0 0,-3 3-37 0,0-7-8 15,4 7-2-15,-1 0 0 0,-3 3-10 0,4 2 0 16,3-5 0-16,-3 3 0 0,-1-6 0 0,4 2 0 15,4 4 0-15,-1-3 0 0,-3 5 0 0,0-8 0 16,4 3 0-16,0 0 0 0,-1-6 53 0,1-6 9 16,-1 6 2-16,-3-1 0 0,4-5-52 0,-4 0-12 15,0 0 0-15,0 0 0 0,4-5 35 0,-4-1 4 16,3 0 1-16,-3-9 0 0,4 6-8 0,0 0-2 0,-4-2 0 0,3-7 0 16,-6 6-19-16,3 3-11 0,0-5 12 0,0 5-12 15,-4-3 8-15,1-3-8 0,-1 10 0 0,-3-7 0 16,4 6-11-16,-4 0-5 0,0-6-2 0,0 12 0 15,0-6-39 1,0 1-8-16,0-7-2 0,0 9 0 0,0 3-42 0,0 0-9 16,0 0-2-16,0 0-617 0</inkml:trace>
  <inkml:trace contextRef="#ctx0" brushRef="#br0" timeOffset="1700.903">3436 8716 1177 0,'0'0'25'0,"0"0"6"0,0 0 1 0,0 0 2 0,0 0-34 0,0 0 0 0,0 0 0 0,0 0 0 16,0 0 78-16,0 0 9 16,0 0 1-16,0 0 1 0,-3 6-49 0,3 6-11 0,0-6-1 0,0 5-1 15,3-2 5-15,-3 0 0 0,4 0 1 0,-4-9 0 16,0 0-23-16,0 0-10 0,0 0 8 0,3 18-8 16,-3-1 36-16,4 4 1 0,3-4 1 0,-4-5 0 15,-3-12-20-15,4 6-4 0,-1 3-1 0,1 3 0 16,-1-4-2-16,1 7-1 0,-1-9 0 0,1 6 0 15,-1-6 0-15,-3 0 0 0,0-6 0 0,0 0 0 16,0 0-10-16,0 0-9 0,0 0 9 0,0 0-13 16,0 0 61-16,0 0 13 0,-3-6 3 0,-1-6 0 15,1 6-52-15,-1-6-12 0,1-2 0 0,-4 2 0 16,3 0 18-16,1 0 1 0,-1 1 0 0,1-7 0 16,-1 3-31-16,-3 3-5 0,4-5-2 0,-5 11 0 15,8-9 19-15,-3 6 0 0,3-5 0 0,0 8 0 0,-4 0 0 16,4-6 0-16,0 3 0 0,0 1 0 0,0-7 0 15,0 3 0-15,4 0 0 0,-4-11 0 0,0 8 0 0,0 3 8 16,3-5-8-16,1 2 12 0,0 0-12 0,-1 1 0 16,1 2 0-16,-1-3 0 0,8 6 0 0,-4-2-8 15,0 2 8-15,0-3-13 0,0 6 13 0,0 0 0 16,0 0 9-16,4 1-9 16,-1 2-17-16,-3 0-10 0,4 3-1 0,-1 0-1 15,5 0-36-15,2 6-7 0,1-1-2 0,-1 1 0 16,5 0-14-16,-1 6-4 0,-4-6 0 0,5 3-396 15,2 2-80-15</inkml:trace>
  <inkml:trace contextRef="#ctx0" brushRef="#br0" timeOffset="3182.002">4657 8584 846 0,'0'0'18'0,"0"0"4"0,0 0 1 0,0 0 1 0,0 0-24 0,0 0 0 0,0 0 0 0,0 0 0 16,0 0 108-16,0 0 16 0,0 0 3 0,0 0 1 0,0 0-28 0,0 0-6 16,-7 0-1-16,0-3 0 0,-4 3-7 0,4 0-2 15,-4 0 0-15,1-3 0 0,-1 3-9 0,1 0-3 16,-5 0 0-16,1 0 0 0,4 0-25 0,3 3-6 16,0 0-1-16,-7 0 0 0,-1 3-31 0,5-6-9 15,-4-6 0-15,0 3 0 0,3 3 0 0,-7 9 0 16,4 3 0-16,4-1-8 0,-4-5-2 0,3-3 0 15,0 3 0-15,1 0 0 16,3 3-17-16,3 5-3 0,-3-2-1 0,4 6 0 0,-1-1 41 0,1-2 8 16,-1 3 2-16,4-4 0 0,-3 4-20 0,-1-6 0 15,1 0-8-15,3-7 8 0,-4 1-18 0,8 0 2 16,-1 3 1-16,1 3 0 0,-1 0 23 0,-3-1 4 0,4 1 0 16,-4-12 1-16,10 3-13 0,-10-3 0 0,11 3 0 0,-1 0-10 15,5-9 10-15,2 6 0 0,-3 0 0 0,0 6-8 16,0 3-6-16,4-3-1 0,0-6 0 0,-4-3 0 15,0-9-3-15,7 6-1 0,-7 6 0 0,-7 0 0 16,7-3 2-16,-3-3 0 0,-4 0 0 0,0-5 0 16,0 5 17-16,-3-3 0 0,-4 9-8 0,7-3 8 15,-4-9 0-15,1 3 0 0,-4-2 0 0,3-1 0 16,-3-3 8-16,0 6-8 0,0 0 0 0,4 7 0 16,-4 2 8-16,-4-9-8 0,4 3 0 0,0 6 9 15,0 0-9-15,0 0 0 0,0 0 0 0,0 0 8 16,0 0-8-16,0 0 0 0,-3 12-10 0,-1-1 10 15,4-2-10-15,-3 9 10 0,3-6-10 0,0-1 10 16,3 1-8-16,-3-3 8 0,4 3 0 0,-1 5-9 16,1-5 9-16,-1-3 0 0,1 0 0 0,-1-3 0 15,-3-6 0-15,4 5 0 0,7 4 0 0,-8-3-8 0,4 6 8 0,0-3 0 16,0 0 0-16,0-1 0 0,4-5-11 16,-4-3 11-16,4 0-13 0,-1 3 5 15,1 9-168-15,-4-12-34 0,14 6-6 0,-3-6-2 0</inkml:trace>
  <inkml:trace contextRef="#ctx0" brushRef="#br0" timeOffset="3890.105">4833 8634 576 0,'0'0'12'0,"0"0"4"0,0 9 0 0,0-9 0 0,0 0-16 0,0 0 0 0,0 0 0 0,0 0 0 16,0 0 105-16,0 0 19 0,0 0 3 0,0 0 1 0,0 0-52 0,0 0-9 16,0 0-3-16,0 0 0 0,0 0 18 0,0 0 3 15,0 0 1-15,0 0 0 0,0 0-35 0,0 0-7 16,0 0-2-16,-3 11 0 0,3-11-22 0,0 6-4 16,0-6 0-16,0 6-1 0,0 6-24 0,0 0-5 15,3 2-1-15,-3 4 0 0,0-12 53 0,0-6 10 16,7 0 3-16,0 0 0 0,0 21-31 0,0-7-5 15,0 1-2-15,0 3 0 0,0-4 41 16,4 1 8-16,-4 0 2 0,0-4 0 16,4 1-91-16,-4-3-17 0,3 0-4 0,1 3-1 0,0-4 49 0,-1 4 12 15,1 0 2-15,-4-3 0 0,-4 0-14 0,1-4 11 16,-1-2-11-16,1 3 10 0,-1 0 7 0,1 0 2 16,-4-6 0-16,0 0 0 0,3 6-4 0,-3-6-1 15,0 0 0-15,4-6 0 0,-4 6 4 0,7-9 1 0,-7 0 0 16,4 6 0-16,-1-5-7 0,1 5-2 0,-4-3 0 0,3 0 0 15,1 0-10-15,-1 0 0 0,-3 0 0 0,4-5 0 16,-1 5 0-16,1-3 0 0,-4 9 0 0,7 0 0 16,0-9 0-16,0 6 0 0,0-3 0 0,0-6 0 15,0 1 0-15,0-7 0 0,0 6 0 0,0-2 0 16,0-4 0-16,-3 0 0 0,3 4 0 0,4 2 8 16,-4-6-8-16,-4 4 0 0,1-10 9 15,-1 0-9-15,1 4 0 0,-4 8 0 0,3 0 0 0,1-5 0 16,-1 2 0-16,-3 3 0 0,4 6-10 0,-4-5 10 15,3 5-26-15,1 0 2 0,-4 6 0 0,3 0 0 32,1-6-38-32,-1 6-7 0,1 0-2 0,3 0 0 0,-3 0 23 0,3 0 4 0,0 0 0 15,0 0 1-15,3-6-136 0,-3 6-27 0,4 6-6 0,3-6 0 16</inkml:trace>
  <inkml:trace contextRef="#ctx0" brushRef="#br0" timeOffset="4222.829">5486 8672 1177 0,'0'0'25'0,"-7"6"6"0,3 0 1 0,1 3 2 0,-1 0-34 0,1-1 0 0,3 4 0 0,-4-6 0 16,4-6 53-16,-7 6 4 0,0 11 1 0,3-2 0 16,1 3 5-16,3-6 1 0,0-1 0 0,0 1 0 15,-4-6-2-15,4 3 0 0,-3 8 0 0,3-5 0 16,0-6-32-16,0 3-6 0,0 6-2 0,0-1 0 16,3-2-11-16,-3 0-3 0,4 0 0 0,-4-4 0 15,3 1-8-15,-3 6 0 0,0-3 9 0,4-1-9 16,-4-2 0-16,3-3 0 0,-3-6 0 0,4 9 0 15,-1 0-21-15,-3-3-6 0,4 5-1 16,-4-5-534-16,0-6-107 0</inkml:trace>
  <inkml:trace contextRef="#ctx0" brushRef="#br0" timeOffset="4449.703">5415 8375 1314 0,'0'0'37'0,"0"0"8"0,-3 6-36 0,3-6-9 0,0 0 0 16,0 0 0-16,0 0 0 0,-7 9 0 16,7 3 0-16,-4-1 0 0,4-11 0 0,0 0 0 0,0 0 0 0,0 0 0 31,0 0-49-31,0 0-12 0,14-5-3 0,0-4 0 0</inkml:trace>
  <inkml:trace contextRef="#ctx0" brushRef="#br0" timeOffset="5059.736">5831 8734 1224 0,'0'0'27'0,"0"0"5"0,0 0 2 0,-7 6 0 0,4 0-34 0,3-6 0 0,0 0 0 0,0 0 0 16,0 0 68-16,0 0 6 0,0 0 2 0,-7 3 0 0,7-3 16 0,-7 0 4 15,7 0 1-15,0 0 0 0,0 0-57 0,-4 2-12 16,4-2-3-16,0 0 0 0,0 0-17 0,-7 3-8 15,0 3 8-15,4-3-8 0,-5 0 0 0,1 3 0 16,-3 6 0-16,3 0 0 0,0-7 0 0,0 1 0 16,3 6 0-16,-3 3 8 0,0 2-8 0,4-5 10 15,-1-3-10-15,0 9 10 0,1-7 10 0,-4 7 1 16,0-3 1-16,7 2 0 0,-4 1-3 0,4-6-1 0,0 5 0 16,0-2 0-16,0 3-18 0,4-1 8 15,3-5-8-15,0-3 0 0,-7-9 8 16,7 9-8-16,4-6 0 0,-1 3 0 0,4 0 0 0,0-1 0 0,4 7 8 15,-7-6-8-15,3-6 0 0,0 6 0 16,0 0 0-16,-3-3 0 0,3-3 10 0,0-6-10 16,0-3 8-16,4 3-8 0,-11 0 0 0,3 0 0 0,4 1 0 0,-3-4 0 15,-1-6 0-15,-3 6 13 0,1-3 0 0,-5 1 0 16,4-7-13-16,-3 6 0 0,-1 3 0 0,1-8 0 16,-1-4 0-16,1 7 0 0,-8 2 0 0,4-3 0 15,-3 3 0-15,-1-2 8 0,-3-1-8 0,4 6 0 16,-8-9 0-16,4 1 0 0,-4 5 0 0,1 0 0 15,-1 3 0-15,-3-8 0 0,7 11 0 0,-11-6 0 16,8 6 0-16,3 6 0 0,-4 0 0 0,1 0 0 16,-1 0 0-16,4 0-10 0,-4 3 10 0,11-3-8 15,0 0-42-15,-7 6-8 0,0 9-2 0,0-3 0 16,4-1 48-16,-4 4 12 0,3 3 0 0,4-1 0 16,-3-2-74-16,-1 3-13 0,0-1-2 0,4-5-1 15,-3 3-5-15,3-3-1 0,0 2 0 16,0-5-534-16</inkml:trace>
  <inkml:trace contextRef="#ctx0" brushRef="#br0" timeOffset="5644.309">6209 8749 1512 0,'0'0'33'0,"0"0"7"0,0 0 2 0,0 0 0 0,0 0-34 0,0 0-8 0,-7 5 0 0,3 4 0 15,4-3 67-15,-3 3 11 0,3-3 2 0,-4 6 1 16,1-7-25-16,-1 4-4 0,4 3-2 0,-3 0 0 15,3 5-17-15,0-5-3 0,0 6-1 0,0 2 0 16,0-2-16-16,0 3-3 0,0-1-1 0,0 1 0 16,0-1-9-16,0 1 0 0,0 5 9 0,0-14-9 15,3-3 0-15,-3 3 8 0,-3 0-8 0,3-7 0 16,0 7 12-16,0-6-1 0,0-6-1 0,0 0 0 0,0 0 10 0,0 0 1 31,0 0 1-31,0 0 0 0,0 0 6 0,0 0 0 0,3-6 1 0,4 0 0 0,0-11-17 0,-3 5-4 16,3-3-8-16,-4-2 12 0,1-4-1 0,-1 6-1 15,5 1 0-15,-5-4 0 0,1-3-10 0,-1 7-12 16,4-1 2-16,-3 3 1 0,3-3 9 0,0-2 12 16,3 5-2-16,-3 0-1 0,-3 6-18 15,-1-5-4-15,5 2-1 0,-1 3 0 0,-4 0 22 0,1 0 5 16,3 3 1-16,-7 3 0 16,7 0-62-16,-7 0-13 0,0 0-3 0,7 6 0 0,3 3 52 15,-3 6 12-15,8-9 0 0,-5 5 0 0,1 1 0 0,6-3 0 0,-6 9 0 16,-4-1 0-16,4-5 9 0,-1 9 5 0,1 2 1 15,3 1 0-15,-4-7-24 0,1 4-5 16,-4-4-1-16,4-2 0 0,-1-3 25 0,4 0 5 16,-7 5 1-16,-3 4 0 0,3-6-26 0,-3-1-5 0,3 4-1 0,-4-6 0 15,4-4 16-15,0 4-9 0,0 0 9 0,0 6-973 16</inkml:trace>
  <inkml:trace contextRef="#ctx0" brushRef="#br0" timeOffset="50986.192">7786 8660 1036 0,'0'0'23'0,"0"0"5"0,0 0 0 0,0 0 1 0,0 0-29 0,0 0 0 0,0 0 0 0,0 0 0 16,0 0 57-16,0 0 6 0,0 0 1 0,-4 6 0 15,-6-6 0-15,-1 6 0 0,4 0 0 0,0 0 0 16,0-6 0-16,-4 0 0 0,1 3 0 0,-1 3 0 16,1 0-23-16,-1-1-4 0,0-5-1 0,1 0 0 15,-1 0-13-15,1 0-3 0,-1 0-1 0,1 3 0 16,2-3-19-16,-2 3 0 0,-1-3 0 0,1 6 0 15,-1-6 0-15,4 0 0 0,-4 0 0 0,4 6 0 16,0-6 0-16,4 6 0 0,-4-6 0 0,7 0 0 16,-4 12 0-16,-3-1 0 0,4 7-13 0,-1 9 5 0,1-16 19 15,-1-5 4-15,4-6 1 0,-3 9 0 0,3 3-30 0,0 0-6 16,0-1 0-16,0 1-1 0,0 0 21 0,0 3 0 16,0-15 0-16,3 11 0 0,1 7 0 15,3-6 0-15,-4-1-9 0,4 1 9 0,-3-3 0 0,-1 9 0 16,4-12 0-16,0 2 0 0,0-2 0 0,1 0 0 15,-1-3 0-15,0 0 0 16,0-3 0-16,0 0 0 0,-4-3 0 0,4 0 0 0,0-3 12 0,0 0 10 16,-3-2 2-16,0-4 0 0,3 0-24 0,0-3 0 15,-4 4 0-15,8-7-8 0,-8 6 8 0,1 0 0 16,-1 1 8-16,4-1-8 0,-3 3 0 0,3-3 0 16,-3 6 0-16,-1 1 0 0,4-7 0 0,-3 6 0 15,-1 3 0-15,-3 3 0 0,4-6 0 0,-4 6 0 16,3-6 0-16,-3 6 0 0,-3 6 0 0,-1 0 0 0,1 0 0 0,3-3 0 15,0-3-11-15,0 0 0 0,0 0 0 0,0 0 0 16,0 0 19-16,0 0 4 0,0 0 1 0,0 0 0 16,0 0-13-16,0 0 0 0,0 0 0 0,0 0 0 15,0 0 0-15,0 0-18 0,0 0 4 0,0 0 1 16,7 6 21-16,-4 0 4 0,4 5 0 0,0-5 1 16,0 6-25-16,-3 6-4 0,-1 2-2 15,4-8 0-15,1 6 18 0,-1-4 0 0,0 4 0 0,-4 0 0 16,8-7 0-16,-8 4 0 0,1 3 0 0,-1-7 0 15,4-11 0-15,0 12 0 0,0-6 0 0,1 3 0 32,-1-9-44-32,3 0-6 0,1 0-1 0,-1-6-479 0,1 0-96 0</inkml:trace>
  <inkml:trace contextRef="#ctx0" brushRef="#br0" timeOffset="51560.769">8064 8684 1036 0,'0'0'23'0,"4"3"5"0,-4-3 0 0,0 0 1 0,4 6-29 0,-4-6 0 0,0 6 0 0,0-6 0 16,0 0 57-16,0 0 6 15,7 5 1-15,-4-2 0 0,-3-3 44 0,0 0 8 16,7 3 3-16,-3 3 0 0,3-6-44 0,-7 0-9 16,0 0-2-16,3 12 0 0,4 0-6 0,-3-1-2 0,-4 1 0 0,3 3 0 15,1-9-31-15,-1 11-6 0,1-5-2 0,-4 3 0 16,4 3-17-16,-1-1 0 0,1-5 0 0,-4 6 0 16,0 2 0-16,0-8 0 0,0 6 0 0,-4-1 0 15,8-2 0-15,-4-3 0 0,0-1 0 0,0-11 0 16,0 0 0-16,0 0 0 0,0 0 0 0,0 0 0 15,0 0 0-15,0 0 0 0,0 0 0 0,3-5 0 16,-3-1 0-16,4 0 0 0,-4-6 0 0,3 3 0 16,4 0-19-1,-7 1-7-15,4-1-2 0,-4 0 0 0,3-3 14 0,-3-3 2 0,-3 4 1 0,3-4 0 16,0 6-11-16,0-3-2 0,-4-5-1 0,4 2 0 16,0 3 25-16,0 1 0 0,0-7 0 0,0 6 0 15,-7-3 13-15,4 4 8 0,3-1 2 0,-4 0 0 16,4-2-23-16,-3-1 8 0,3 6-8 0,0-3 0 15,0 0 0-15,0 1 0 0,0 2 0 0,0-3 0 16,0 0 0-16,3 1 0 0,-3 5 0 0,4-3 0 0,-1 6 0 16,-3 3 0-16,0 6 0 0,0-6 0 0,7-9 0 0,0 9 0 15,0 6-9-15,0 3 9 0,4-18-9 0,0 18 9 16,-4 14-12-16,3-5 12 0,4 2-25 0,-3-8 1 16,3 6 1-16,0-9 0 15,4 2-25-15,-1 1-6 0,5 6-1 0,-5-12-482 16,1 3-97-16</inkml:trace>
  <inkml:trace contextRef="#ctx0" brushRef="#br0" timeOffset="52170.658">8558 8593 997 0,'0'0'21'0,"0"0"5"15,0 0 1-15,-3 0 2 0,3 0-29 0,-4-9 0 0,4 9 0 0,0 0 0 0,0 0 77 0,0 0 10 16,0 0 1-16,0 0 1 0,0 0-33 0,-3 9-6 15,-1-3-2-15,4 0 0 0,0 5-8 0,0-2-1 16,0 3-1-16,0 5 0 0,0 1-2 0,0-3-1 16,0 2 0-16,4 7 0 0,-1-3-13 0,-3-1-2 15,0 7-1-15,4-10 0 0,-1 10-10 0,1-10-1 16,-1 4-8-16,1-3 12 0,-1-1-4 16,-3-5 0-16,4 6-8 0,-4-10 12 0,4 4 10 0,-4 0 2 15,0-6 0-15,0-6 0 0,0 0-24 0,0 0 0 16,0 0 0-16,0 0 0 0,0 0 44 0,0 0 5 15,0 0 1-15,0 0 0 0,0-6-28 0,-4 0-6 16,0-9 0-16,4 12-1 0,0 3-23 0,0 0-5 16,-7-5-1-16,4-1 0 0,-1-9-1 0,4 3 0 0,-3-8 0 15,-1-4 0 1,4 6-17-16,-3-5-3 0,-1 5-1 0,4 9 0 0,-3 4 36 0,3-13 0 0,-4 6 0 16,4 0 0-16,-3 4 10 0,3-16 9 0,-4-14 1 0,1 8 1 15,-1-2-33-15,4 15-8 0,0 11 0 16,0-9-1-16,0-3 37 0,0 7 7 0,0 5 1 0,0 0 1 15,0-6-40-15,4-3-8 0,-4 1-1 0,0 14-1 16,7 11 43-16,-7-11 9 0,0 0 1 0,0 0 1 16,10 3-46-1,4 3-10-15,-3 3-1 0,3 9-1 0,4 17-28 16,-1 3-6-16,-3-14-1 0,4 2 0 0,-4-8 0 16,0 8 0-16,0-8 0 0,4-3 0 15,-4-7 0-15,-3 1 0 0,3 3 0 0,-4-6-537 0</inkml:trace>
  <inkml:trace contextRef="#ctx0" brushRef="#br0" timeOffset="52463.572">8918 8769 1627 0,'0'0'36'0,"-3"9"7"0,-4-3 1 0,3 6 2 0,1-12-37 0,3 0-9 0,-7 5 0 0,3 1 0 16,4-6 56-16,-4 6 10 0,1 3 2 0,3-3 0 15,-4 12-24-15,4-13-4 0,0 7 0 0,0-3-1 16,0 0-39-16,4 3-16 0,-1-4 0 0,1 4 1 16,0 0 39-16,-1-3 7 0,-3 0 1 15,4-1 1-15,-1 4-25 0,1-6-8 0,-4 6 0 0,3 0 0 31,-3-7-58-31,0-5-15 0,4 6-3 0,-4-6-495 0,0 0-98 0</inkml:trace>
  <inkml:trace contextRef="#ctx0" brushRef="#br0" timeOffset="52701.49">8848 8419 1497 0,'-22'-20'32'0,"12"14"8"0,-1-3 0 0,-6 0 4 0,3 9-36 0,-1-12-8 15,1 7 0-15,4 5 0 0,-1 0 0 0,1 0 0 16,3-6 0-16,-4 6 0 0,11 0 53 0,0 0 9 16,0 0 2-16,0 0 0 15,0 0-103-15,0 0-20 0,0 0-4 0,11 0-1 16,-4-6 0-16,7 6 0 0,14-15 0 0,-3 0 0 0</inkml:trace>
  <inkml:trace contextRef="#ctx0" brushRef="#br0" timeOffset="53375.508">9190 8660 925 0,'0'0'26'0,"0"0"6"0,0-6-32 0,0-2 0 16,-4 2 0-16,1 0 0 0,-1 0 90 0,4 6 11 15,0 0 3-15,0 0 0 0,0 0-8 0,0 0 0 16,0 0-1-16,0 0 0 0,0 0-50 0,0 0-9 15,0 0-3-15,0 0 0 0,4 9-33 0,-1-3 0 16,1 5 0-16,-1 1 0 0,1 0 0 0,3 0 0 16,-3 2 0-16,6-2 0 0,-3-6 36 0,4 0 0 15,-1 0 0-15,1 6 0 0,-4-1-8 0,4 1 0 16,-1 3-1-16,1 2 0 0,-1-5-27 0,1 3 0 16,-1 3 8-16,1-1-8 0,0-8 53 0,-1 9 9 15,-3-1 2-15,4 1 0 0,-1-6-37 0,-3 5-7 0,1-2-2 0,-1 3 0 16,-4-7-10-16,4-5-8 0,-3 3 9 0,-1 0-9 15,1 6 8-15,-4-9-8 0,0-6 0 0,0 0 9 16,0 0-9-16,0 0 10 0,0 0-10 0,0 0 10 16,0 0-1-16,0-6 0 0,0 0 0 0,0-9 0 15,0 3-9-15,0 1 8 0,0-1-8 0,0-6 8 16,-4 3-8-16,4-2 0 0,4-1 0 0,-4-5 0 16,0 2 0-16,0 3 0 0,3-8 0 0,1 8 0 15,-4-5-8-15,3 5 8 0,-3 1 0 0,0 2 0 16,4-3 15-16,-1 1 7 0,4-4 2 0,-3 3 0 15,0-5-50-15,3 8-10 16,0-8-1-16,-4 5-1 0,4 3 12 0,-3-2 2 0,-1 5 1 0,4-3 0 16,-3 6-91-16,-1 1-18 15,1 2-4-15,-1 6-705 0</inkml:trace>
  <inkml:trace contextRef="#ctx0" brushRef="#br0" timeOffset="53993.362">9821 8754 1314 0,'0'0'37'0,"0"0"8"0,-7 0-36 0,0 0-9 0,0-3 0 0,0 1 0 15,0-1 53-15,0-3 9 0,0 6 2 0,0 0 0 16,0 0 46-16,0 0 10 0,-4-6 1 0,4 6 1 16,-3 0-62-16,-1 6-12 0,-3-6-2 0,3 0-1 15,1 0-20-15,-1 0-4 0,1 6-1 0,2-3 0 16,-2 2-12-16,3-2-8 0,0 3 8 0,0 0-8 16,3 9 0-16,-3-3 0 0,4-7-10 0,-4 4 10 15,7 0 0-15,-4 0 0 0,0-3 0 0,1 6 0 16,3-1 0-16,-4 1 0 0,4-3 0 0,0 0 0 15,4-3 0-15,-4 8 0 0,0-2 0 0,3-6 0 16,1 6 0-16,-4-12 0 0,7 6 0 0,4-1 0 0,-4 1 8 16,3-3-8-16,4-6 0 0,1 6 0 15,-1 9 0-15,-7 0 8 0,3-6-8 16,1-6 0-16,-1-6 0 0,-2 0 0 0,2 0 0 0,-3 0 0 0,4 3 0 0,-1-6 0 16,1-5 0-16,-4-4 0 0,4 0 0 15,-4-2-8-15,0 2 8 0,-4-5-13 0,4 2 13 0,-3 3 8 16,-4 1 0-16,3 2-8 15,-3 15-17-15,-3-3-11 0,3-6-1 16,-4 1-1-16,4-1 30 0,-3-3 0 0,-1 6 0 0,1 0 0 0,-1-3 10 0,4 6 2 16,-3 3 0-16,3 0 0 0,0 3-3 0,-4 0 0 15,4 3 0-15,0 0 0 0,-3 6-9 0,3 3 0 16,0-4 0-16,0 7 8 0,3 0-8 0,-3-1 10 16,4-2-10-16,-1 8 10 0,1-5-10 0,3-6 8 15,0 8-8-15,0-2 8 0,0-6-8 0,3-3 0 16,-3-1 9-16,4-2-9 0,-4 3 0 0,0 3 9 0,4 0-9 0,-1-6 0 15,-3-1 0-15,4 1 0 0,0-3 0 16,-11-3 0 0,14 3-21-16,-14-3-11 0,10-3-3 0,4 0-603 0,1 0-121 0</inkml:trace>
  <inkml:trace contextRef="#ctx0" brushRef="#br0" timeOffset="54320.813">10178 8728 1497 0,'-4'0'32'0,"1"12"8"0,-1-6 0 0,1 2 4 0,-1 1-36 0,0 0-8 16,4 3 0-16,0 0 0 0,0-1 89 0,0-5 16 16,0 0 3-16,0 3 1 0,4 3-47 0,0-6-10 15,3-1-1-15,-4 1-1 0,1 6-29 0,-1-9-5 16,4 6-2-16,0 3 0 0,-3-7-14 0,3 4 0 16,0 3 0-16,-4 3 0 0,5-1 0 0,-1-2 0 0,-4-3-12 0,1 3 12 31,-1 5-140-31,-3-8-22 0,4 0-4 0,-4-3-1 0</inkml:trace>
  <inkml:trace contextRef="#ctx0" brushRef="#br0" timeOffset="54526.882">10079 8208 1350 0,'0'0'29'0,"0"0"7"0,-4 6 0 0,1 2 3 0,-1 4-31 0,1 0-8 0,-1-6 0 0,4-6 0 15,0 0 0-15,0 0-12 0,0 0 4 0,0 0 0 16,0 0-16-16,0 0-2 0,0 3-1 0,0-3 0 0</inkml:trace>
  <inkml:trace contextRef="#ctx0" brushRef="#br0" timeOffset="55020.279">10534 7975 1497 0,'0'0'32'0,"0"0"8"0,-4-5 0 0,4 5 4 0,0 0-36 0,0 0-8 0,0 0 0 0,0 0 0 16,0 0 0-16,0 0 0 0,0 0 0 0,-7 5 0 16,0 1 59-16,7-6 9 0,0 0 3 0,0 0 0 15,-3 6-36-15,3 6-7 0,0 3-2 0,0 2 0 16,0 1-9-16,3 0-1 0,1 8-1 0,-1 3 0 15,1-5 0-15,-1 2 0 0,-3 1 0 0,4 8 0 16,-1-11-3-16,5 14-1 0,-5-6 0 0,1 3 0 0,3-8-3 16,-7 2-8-16,7 1 12 0,-7 8-4 15,0-6 12-15,3 4 1 0,-3-4 1 0,0 3 0 0,0 3 2 0,4-11 1 16,-4 8 0-16,3-3 0 0,-3-2 3 0,0-7 1 16,4 4 0-16,-1-4 0 0,1-2 5 15,-4 2 1-15,3 1 0 0,1-1 0 16,-1-2-48-16,-3-3-10 0,4-1-1 0,-1 1-1 0,1-3 40 15,-4-4 8-15,0-5 1 0,0 3 1 16,0-3-48-16,0 6-9 0,0 0-3 0,0-7 0 16,0 1-4-16,4 6-1 0,-4-3 0 0,0 0 0 15,0-3-20-15,-4-1-5 0,4-5-1 0,-4 3 0 16,1-3-39-16,-1-3-8 0,4 0-2 0,-10 3 0 0</inkml:trace>
  <inkml:trace contextRef="#ctx0" brushRef="#br0" timeOffset="55521.646">10329 8505 888 0,'0'0'25'0,"0"0"6"0,0 0-31 0,0 0 0 16,0 0 0-16,0 0 0 0,0 0 97 0,0 0 14 15,-3 11 2-15,3-11 1 0,0 0-40 0,0 0-8 16,0 0-2-16,0 0 0 0,0 0 6 0,0 0 1 16,0 0 0-16,0 0 0 0,0 0-63 0,0 0-8 15,0 0-9-15,0 0 9 0,0 0 29 0,0 0 14 16,3-6 2-16,4 1 1 0,0 5-21 0,0-3-4 16,4 0-1-16,-4-3 0 0,4 6-20 0,-4-6 0 15,3 6 0-15,1 6 0 0,3-6 0 0,0 0 0 16,-3 0 10-16,3 6-10 0,0-3 0 0,-3 0 0 15,3 2 0-15,0-2-10 0,-4 0 10 0,4-3 8 0,-3-3-8 0,3 3 11 16,-3 18-11-16,3-6 0 0,3-6-12 0,-2 5 12 16,-1-2-16-16,0-6 4 0,0-3 0 0,-3 0 1 31,-4-6-85-31,3 0-16 0,1-5-4 0,-4 5-383 0,3 0-76 0</inkml:trace>
  <inkml:trace contextRef="#ctx0" brushRef="#br0" timeOffset="89478.315">12005 8687 806 0,'0'0'17'16,"0"0"4"-16,0 0 1 0,-7-3 2 0,0 3-24 0,0 0 0 0,-4-6 0 0,4 6 0 0,-3-6 68 0,3 6 8 15,-4 0 3-15,-3 0 0 0,3 0-26 0,-3 0-5 16,4 6 0-16,-8-6-1 0,0 6-21 0,1-3-4 15,-1 0-1-15,0 6 0 0,1-4 12 0,3 1 3 16,0 0 0-16,-4 0 0 0,7 0-4 0,-3 0-1 16,0 0 0-16,4 3 0 0,-1-1-18 0,0 1-3 15,1 3-1-15,3 6 0 0,-4-7-9 0,4 1 8 16,-4 3-8-16,4 2 8 0,-3 1-8 0,3 3 0 0,-4-4 0 16,4 1 0-16,0 3 0 0,0-4 0 15,0 7 0-15,0-7 0 0,3-2 0 0,1 3 0 0,-1-1 0 16,1-8 0-16,-1 6 0 0,4-6 0 15,0-3 0-15,0-1 0 0,0-5 0 0,0 6 0 16,0 0 0-16,0-6 0 16,0 0-26-16,0 0-7 0,7 6-2 0,4-6 0 0,-4-6 51 0,0 6 11 0,4 0 1 0,-1-6 1 15,4 6-29-15,0 0 0 0,1-6 0 0,2-5 0 32,1 5-17-32,-4-6-10 0,4 3-1 0,3-3-1 0,0-5 29 0,-3-4 0 0,-1 9 0 0,1-11 0 15,-1 5 15-15,1-2 9 0,-4 2 1 0,0-3 1 16,0 1-42-16,-3-1-8 0,0 4-1 15,-1-1-1-15,-3 3 26 0,0 4 0 0,0-7 0 0,-3 6 0 16,3 3 0-16,-4 3 0 0,1 1 0 0,-4-1 0 16,0 6 0-16,0 0 0 0,0 0 0 0,0 0 0 0,0 0 24 15,0 0 9-15,0 0 3 0,0 0 0 0,0 0-24 0,0 0-12 16,0 0 12-16,0 0-12 0,0 0 9 0,0 0-9 16,0 0 0-16,0 0 9 0,0 0-9 0,0 0 0 15,0 0 0-15,0 0 0 0,0 9 0 0,0-4 0 16,0 4 0-16,4 6 0 15,-4 3 0-15,0-7-9 0,0 1 9 0,0 9 0 0,0-4-8 0,0 1 8 16,0 5 0-16,0-2 0 0,-4 6 0 0,4-4 0 16,0 1 0-16,-4-4 0 0,4 4 0 0,-3-7 0 15,3 4 0-15,-4-3 0 0,4-1 0 0,0-2 0 16,0-3 0-16,-3 5 0 0,3-11 20 0,0 12-3 16,-4-12 0-16,4 2 0 0,0 1-9 0,0-3-8 15,0 3 9-15,0-9-9 0,4 6 0 0,-4-6 0 0,0 0 0 16,0 0 0-16,0 0 0 0,0 0 0 0,0 0 0 0,0 0 0 15,0 0 16-15,0 0-2 0,0 0-1 16,0 0 0-16,0 0-13 0,0 0 0 0,0 0 0 16,3 6 0-16,-3-6 0 0,4 6-18 0,-1-6 4 0,1 6 1 15,-4-6 13-15,4 5 0 0,-1-2 0 0,-3 3 0 16,0-6 0-16,4 3 0 0,-4-3-10 16,3 9 10-16,-3-9 0 0,0 0 0 0,0 0 0 0,0 0 0 15,0 0 0-15,0 0 0 0,0 0 0 0,0 0 0 16,0 0 0-16,0 0 0 0,0 0 0 0,0 0 0 15,0 0 0-15,0 0 0 0,0 0 0 0,0 0 0 16,0 0 0-16,4-3 0 0,-1-3 0 0,-3 6 0 16,7-3 0-16,-7 3 0 0,4-6 0 0,3 3 0 15,-4-2 0-15,4-1 0 0,-3 6 0 0,-1-6 0 16,1 0 0-16,3-6 0 0,-3 6 0 0,3 0 0 0,0-2 0 0,0 2 0 16,0-6 0-16,0 0 0 0,0 0 29 15,0 1 1-15,0-1 0 0,0 3 0 0,0-9-30 16,0 13 0-16,0-10 0 0,4 0 0 0,-4 6 0 0,0 3 0 15,0 1 0-15,0-1-10 16,0 6-173-16,-3-6-34 0</inkml:trace>
  <inkml:trace contextRef="#ctx0" brushRef="#br0" timeOffset="90168.692">12368 8763 712 0,'0'0'20'0,"0"0"5"0,0 0-25 0,0 0 0 0,0 0 0 0,-3 3 0 0,3-3 80 0,0 0 12 16,-4 6 1-16,4-6 1 0,0 0-25 0,0 0-5 15,-7 6 0-15,7-6-1 0,0 0-3 0,0 0-1 16,-7 6 0-16,7-6 0 0,-7 0-14 0,4 6-2 16,-1 5-1-16,4-2 0 0,0-9-24 0,-3 3-5 15,-1 3-1-15,1 0 0 0,-1 0 1 0,0 9 0 16,4-10 0-16,-3 1 0 0,3 6-13 0,-4-6 0 16,4 0 0-16,0 6 0 0,0-12 0 0,0 8 0 15,0 4 0-15,0-6 0 0,4 0 15 0,-4 6-3 16,0-12-1-16,0 0 0 0,3 6 7 0,1-1 2 15,-4 1 0-15,4 0 0 0,-1-3-3 0,1 3 0 0,-1 0 0 16,1 6 0-16,-1-6-9 0,1-1-8 16,3-2 9-16,0 6-9 0,0-3 0 0,0 0 0 0,0 3 0 0,0-3 0 15,-3-6 8-15,3 6-8 0,0-1 0 16,0 1 0-16,0 0 0 0,0-6 0 0,-7 0 0 16,7 0 0-16,3 0 0 0,-2-6 0 15,-1 0 0-15,0 1 0 0,-4-7 0 0,4-3 11 0,0 3-3 0,-3 1-8 16,3-13 13-16,-4 6-4 0,-3 4-1 0,4-10 0 15,-1 4 0-15,1-10 0 0,0-5 0 0,-1 8 0 16,1 10 0-16,3-1 0 0,-4 1 0 0,-3-4 0 16,0 3-8-16,0 1 0 0,0 2 0 0,0 3 0 15,0 0-10-15,0-2-4 0,0 5-1 0,-3-6 0 16,3-8-39-16,3 8-8 16,-3 3-2-16,4 6 0 0,-4 6 0 0,0 0 0 0,0 0 0 15,3 3 0-15</inkml:trace>
  <inkml:trace contextRef="#ctx0" brushRef="#br0" timeOffset="90796.223">12993 8684 1522 0,'0'0'33'0,"0"0"7"0,-7-6 2 0,7 6 2 0,-4 0-36 0,-3-6-8 0,0 0 0 0,7 6 0 16,0 0 48-16,-7-6 7 0,0 6 1 0,-4-6 1 15,1 6-45-15,3 0-12 0,0-8 0 0,-4 8 0 16,4-3 0-16,-4 6 0 0,4-3 0 0,-3 8 0 15,6-2-13-15,-3 0-5 0,0 0-1 0,0 0 0 16,0 3 4-16,4 6 1 0,-4-1 0 0,3-2 0 16,-3 6 5-16,3-4 1 0,1 4 0 0,3 0 0 15,-4-1 8-15,1 10 0 0,3-10 0 0,-4 4 0 16,4-3 0-16,0-1 0 0,0 4 0 0,4-1 0 16,-1 1 0-16,1 2 8 0,-1-8-8 0,1 9 11 15,-1-13-1-15,5 1 0 0,-8-12 0 0,3 0 0 16,4 3-2-16,0 0 0 0,0 0 0 0,-3 3 0 15,3 0 7-15,0-6 1 16,0 0 0-16,0-12 0 0,0-3-16 0,0 4 0 0,4-13 0 0,-1 3 0 0,-3-8 0 16,4 0 0-16,-1 2 0 0,1-5 0 0,0 8 18 0,3-5-2 15,-4 2-1-15,1 4 0 0,0 2-24 0,-1 4-5 16,-3-1-1-16,-3 0 0 0,3 7 15 0,-4 2 0 16,1 3 0-16,-4 0 0 0,0 6 0 0,0 0 0 15,3 6 0-15,-6 3 0 0,-1 6 0 0,1-1 0 16,-1 4 0-16,-3-1 0 0,0 4 0 0,0 3 0 15,0-4 0-15,3 10 0 0,-3-13 38 0,4 7 10 16,-1-4 3-16,1-2 0 0,-1 3-31 0,4-10-5 16,0-11-2-16,0 0 0 0,0 0-13 0,0 0 0 15,0 0 0-15,0 0 0 0,11-976 0 0,-1 1958 0 0,1-982 0 16,3 0 0-16,-3 0 0 0,3 0 0 16,0 6 0-16,4 0-10 15,-1-6-130-15,1-6-27 0</inkml:trace>
  <inkml:trace contextRef="#ctx0" brushRef="#br0" timeOffset="91311.034">13434 8710 1267 0,'0'0'28'15,"0"0"5"-15,0 0 2 0,-7-3 1 0,0 3-36 0,7 0 0 0,-7 3 0 0,7-3 0 0,0 0 58 0,-7 6 5 16,-1 0 1-16,1 0 0 0,7 0-17 0,-3 6-3 16,-1-4-1-16,4 7 0 0,0 6-13 0,-3-1-2 15,3-2-1-15,0 5 0 0,0-5-6 0,0 3-1 16,0-4 0-16,0 10 0 0,3-4-4 0,-3 1-2 15,4-7 0-15,-4 1 0 0,3 3-2 0,-3-10-1 16,4-5 0-16,-1 3 0 0,-3-9 20 0,0 0 4 0,4-3 1 16,-4-9 0-16,4 7 20 0,-1-19 5 0,1 6 1 0,-1-2 0 15,1-7-62-15,-4-972-21 0,3 1957 0 0,1-981 0 16,-4-4 46-16,3 10 10 0,1-4 1 0,-1 3 1 16,1-5-29-16,-4 5-8 0,3 3 0 0,1 4 0 15,-1-1 0-15,1 0 0 0,-4 6 0 0,3 0 0 31,1 1-28-31,-4 5-8 0,0 0 0 0,4 5-1 0,3-2 37 0,-4 6 0 0,4 3 0 16,0 0 0-16,0 2-15 0,4 1 5 0,-4 12 1 0,0-13 0 16,0 4 9-16,0 0 0 0,4-1 0 15,-8-5 0-15,4 6 0 0,0-4 0 0,0-2 0 0,-3 0-8 16,3-6 8-16,-4 3 0 0,5-1 0 0,-8-8-8 16,7 3-35-1,-7-3-6-15,10 6-2 0,-3 0 0 0,4-6-117 16,-11 0-24-16,0 0-5 0,24 0-1 0</inkml:trace>
  <inkml:trace contextRef="#ctx0" brushRef="#br0" timeOffset="91981.913">14122 8646 1472 0,'0'0'32'0,"0"0"8"0,0 0 0 0,0 0 1 0,0 0-33 0,0 0-8 0,0 0 0 16,0 0 0-16,0 0 107 0,-7 0 19 0,-4 0 4 0,0 8 1 15,-3-8-102-15,4 0-20 0,-4 0-9 0,0 0 8 16,-1 6 25-16,-2-6 5 0,-1 0 1 0,1 0 0 16,2 0-22-16,-2 6-4 0,-1-6-1 0,4 6 0 15,0 0-4-15,3 0-8 16,1 0 11-16,3 8-11 0,-4 4 0 0,4 0 0 0,0-1 0 0,0 4 0 15,0 8-12-15,3-11 3 0,1 8 1 0,3 1 0 16,0 2 8-16,0-11 0 0,0 8-9 0,3-2 9 16,4-6 0-16,0-10 0 0,1 4-9 0,-1-6 9 15,-7-6 0-15,14 3 0 0,-4-3 0 0,4-3 0 16,0-3 0-16,1 0 8 0,-1 0-8 0,0-2 12 16,3-10-3-16,1 0-1 15,3 4 0-15,-3-10 0 0,3 6-8 0,-3-8 10 0,-4 2-10 0,0-5 10 16,-3 3 0-16,-1-10 0 0,-3 4 0 0,4-12 0 15,-4-3 0-15,-4 3 0 0,1 0 0 0,-1 0 0 0,1 14 2 16,-1-8 1-16,-3 9 0 0,0-4 0 0,0 4-4 16,-3-4-1-16,-1-5 0 0,1-3 0 15,-1-3-8-15,-3 3 0 0,4-3 0 0,-1 8 0 0,-3 16 8 16,4-10-8-16,-4 10 0 16,-4-9 8-16,7 2-8 0,-3 4 0 0,0-1 0 0,0 9 0 0,4 4 0 0,-1-1 0 15,1 6 0-15,-1 0 0 0,-3 0 0 0,0 6-17 16,4 0 4-16,-1 6 1 0,1-6-8 15,-5 18-2-15,5-1 0 0,-4 4 0 0,3-15 6 0,4 11 0 16,-3 10 1-16,3 8 0 0,0 15 5 0,3-3 1 16,4 9 0-16,0-3 0 0,4-6-7 0,-4-12-2 15,4-2 0-15,-1 17 0 0,1 11 2 0,-1 1 0 0,1-6 0 16,-4 0 0-16,4-9 6 0,-4-3 2 0,0 0 0 16,-4-3 0-16,1-3 8 15,3-5 0-15,-4-4 0 0,1 0 0 0,-1-2 0 0,1-4 0 0,-1-2 8 0,1 3-8 16,-4-7 8-16,4-5-8 0,-1 3 8 0,1-9-8 15,-1 5 0-15,1-5 0 16,-4-6 0-16,0 0 0 16,3 0-116-16,4 0-17 0,0 0-4 0</inkml:trace>
  <inkml:trace contextRef="#ctx0" brushRef="#br0" timeOffset="101437.382">15145 7937 781 0,'0'0'21'0,"0"0"-21"16,0 6 0-16,3 6 0 0,1-3 22 0,-4-9 0 15,0-9 0-15,0 9 0 16,7 9-51-16,-7-9-11 0,3-6-1 0</inkml:trace>
  <inkml:trace contextRef="#ctx0" brushRef="#br0" timeOffset="101882.524">15328 7784 709 0,'0'0'15'0,"0"0"3"0,0 0 1 0,0 0 2 0,0 0-21 0,0 0 0 0,0 0 0 0,0 6 0 15,0 0 44-15,-3 6 5 0,-1-3 1 0,1-1 0 16,-4 1-14-16,3-3-4 0,1 6 0 0,-5 0 0 16,5-1-19-16,3 1-4 15,-4 3-1-15,1 3 0 0,-1-13-8 0,-3 7 0 0,0 0 0 0,4-3 8 16,-1 3 8-16,4 5 2 0,-3-5 0 0,-1-6 0 16,1 3 3-16,-1 2 1 0,1 1 0 0,-1 0 0 15,4 6-11-15,0-7-3 16,4 10 0-16,-4-4 0 0,0 7 0 0,0-3-8 0,0 2 12 0,-4-2-4 15,0 2 2-15,4 1 0 0,0-10 0 0,0 10 0 16,0-6-10-16,0 8 0 0,0 3 0 0,0-2 0 0,4 2 0 0,-4-5 0 16,0 8 0-16,0-8 0 0,0 8 0 15,0-3 0-15,-4 4 0 0,1-4 0 0,3-5 47 0,-4 17 13 16,-3-6 4-16,4 0 0 0,-1-2-43 0,1-4-8 16,-1 3-1-16,1-8-1 0,-1 2 1 0,1-2 1 15,-1-1 0-15,1-2 0 0,-1-3-1 0,1-1-1 16,-1-2 0-16,0 3 0 0,4-1-11 0,-3-8-11 15,3 9 3-15,0-6 0 16,-4-1-33-16,4 1-7 0,0 0 0 0,0-3-1 16,0-4-8-16,0 7-2 0,0-12 0 0,4 6 0 15,-4-6-11-15,0 0-2 0,0 0-1 0,3-6 0 0</inkml:trace>
  <inkml:trace contextRef="#ctx0" brushRef="#br0" timeOffset="102436.462">15752 8622 1497 0,'0'0'32'0,"0"0"8"0,-8 0 0 0,1 0 4 0,7 0-36 0,-10-6-8 15,-1 6 0-15,1 0 0 0,-4 0 38 0,-1 0 6 16,1 0 0-16,-3 6 1 0,-1-6-25 0,-7 3-6 16,4 3-1-16,0 3 0 0,0-3-5 0,3 8-8 15,-3-2 11-15,-4-6-11 0,4 6-9 0,4 2-9 16,2-2-2-16,5 0 0 16,-4 0-19-16,3 5-4 0,1 4-1 0,3-3 0 0,-1-4 36 0,5 4 8 15,-4 0 0-15,7-1 0 0,0-5 0 0,0 6 0 16,3-4 0-16,1-2 0 0,-1 3 0 0,1-6 0 15,0-4 0-15,3 4 0 0,0-6 0 0,3 0 0 16,-3 3 0-16,4-6 0 0,-1 0 0 0,1-6 0 0,0 3 0 16,-1-3 0-16,1 0 12 0,-4-5 4 0,3-1 0 15,5 0 1-15,-8-3-17 0,3-2 8 0,1-1-8 0,-1 1 0 16,1-10 10-16,0 9-10 0,-1-5 8 0,-3 5-8 16,0-2 0-16,0 2 0 0,-3 0 0 0,3 1 0 15,-4 2 0-15,1 9 0 0,-4-6 0 0,3 1 0 16,-3 11-14-16,0 0-8 0,0 0-2 0,0 0 0 15,0 11 24-15,0 1 0 0,0 0 0 0,-3 3 0 16,-1 8 0-16,4-5 0 0,-3 5 0 16,-1 4 0-16,1-4 0 0,-1 1 0 0,1 2 0 0,-1-2 0 15,1 2 17-15,3 1 8 0,0-10 2 0,0 7 0 16,3-6-11-16,1-7-3 0,-1 4 0 0,4-3 0 16,0 0-13-16,4-7 8 0,0 7-8 0,3-9 0 15,0 0-28-15,3 0-12 0,-3 6-3 16,8-3-421-16,2-6-84 0</inkml:trace>
  <inkml:trace contextRef="#ctx0" brushRef="#br0" timeOffset="103202.202">16612 8646 1054 0,'0'0'23'0,"0"0"5"0,0 0 0 0,0 0 3 0,-7 0-31 0,7 0 0 0,-7 8 0 0,7-8 0 16,-7 0 96-16,7 0 12 0,0 0 4 0,-7 6 0 16,0 0-21-16,0 0-4 0,7 0-1 0,0 0 0 15,0 9-38-15,0-4-7 0,0 7-1 0,4 3-1 16,-1-1-27-16,1 12-4 0,-1-8-8 0,4 14 11 16,0-3-11-16,4 7 0 0,-4-7 0 0,0 9 0 15,0-3 0-15,0-3 0 0,0 4 0 0,0-4 0 16,-3-15 0-16,3 4 0 0,-4-7 0 0,1 1 0 15,-1-1 0-15,-3-8 8 0,0 3-8 0,0-3 8 0,0-6-8 16,0-1 0-16,0-5 9 0,0 0-9 0,0 0 12 16,0 0-1-16,0 0-1 0,0 0 0 0,-3-8-2 15,-4-4 0-15,0-6 0 0,0 6 0 16,0-8-8-16,-1-1 0 0,1 1 0 0,0-4 0 0,-3-2 0 0,3-4 0 16,0-2 0-16,-4 3 0 0,1-4 0 0,2-5-14 15,5 9 3-15,-4-7 1 0,3 10 10 0,1-6-13 16,-1 2 5-16,4 7 8 0,-3-7-10 0,3 10 10 15,3-4 0-15,-3-2-9 0,4 8 9 0,3 0 0 16,3-2 0-16,1 2 0 0,-4 6 11 0,0-8-3 16,0 8 0-16,0 0 0 0,0 1-8 0,0 5 0 15,0-3 0-15,0 3-11 0,1 3 11 0,-1 0 0 0,0 0-9 16,3 0 9-16,1 3 0 0,-1 3 0 0,4 0 0 16,1 0 0-16,2 3 0 0,1 0 0 15,0 0 0-15,-1 0 0 0,-3 5-11 0,4-5 11 0,-4 3-8 0,0 0 8 16,0 3-12-16,-3 2 2 0,-4-2 1 0,0-6 0 15,-4 6 0-15,-3 2 0 0,0-2 0 0,-3 0 0 16,-4 0 9-16,0 2 0 0,-7 1 0 16,3 0 0-16,-3 2-30 15,-4-5-10-15,1 0-3 0,-1-3 0 0,4 3 35 0,-4-7 8 0,4-5 0 0,-3 6 0 16,-1-12 15-16,0 6 5 0,1-11 0 0,-1-1 1 16,0-3 1-16,-3 9 0 0,4 0 0 0,3-11 0 15,3 2-41-15,-3-3-8 16,3 7-1-16,4-1-1 0,4 0-130 0,-1-2-25 15,4 2-6-15</inkml:trace>
  <inkml:trace contextRef="#ctx0" brushRef="#br0" timeOffset="103720.713">17117 8678 1090 0,'0'0'24'0,"0"0"4"0,0-6 2 0,0 6 2 0,-4-6-32 0,4 6 0 0,0-6 0 0,-3 0 0 16,3 6 70-16,-7-8 8 0,7 8 2 0,-7 0 0 16,-4 0-15-16,4 8-2 0,0-8-1 0,-7 6 0 15,0 0-29-15,3 0-5 0,-3 0-2 0,3 6 0 16,4 0-26-16,-3 2 0 0,-1-8 0 0,4 6 0 15,-3 3 0-15,2-7 0 0,5 4 0 0,-1 3 0 16,1 2 0-16,3-5 0 0,3 0 0 0,1 9 8 16,-1-10-8-16,5 1 0 0,-1 0 0 0,0 5 0 15,3-2 0-15,1-3 10 0,3-3-1 0,-3-3 0 16,3 2-1-16,0-5 0 0,0 0 0 0,-4-3 0 16,1-3-8-16,0-2 8 0,-1-4-8 0,-3-3 8 15,4 0-8-15,-4-3 10 0,0-2-10 0,0-1 10 16,0 1-2-16,-3-10-8 0,-4 9 12 0,0-5-4 0,0 2-8 15,-4 4 10-15,1-7-10 0,-1 7 10 16,0 2-10-16,-6-3 0 0,3-5 9 0,-7 8-9 16,0-3 12-16,0 1-3 0,-1 5 0 0,-2-3 0 15,-1 4-1-15,4-1 0 0,-4 6 0 0,4 0 0 16,-3 6-16-16,2 6-4 0,5 6-1 0,-4-1 0 16,3 7-18-16,4 3-3 0,-3 2-1 0,-1-2 0 0,7 2 23 15,1-2 12-15,-1-1-12 0,4 1 12 0,4-3-12 0,-4-4 4 16,3 4 8-16,1-6-13 15,3-1-15-15,-3-5-2 0,6-3-1 0,-3 3 0 16,7-3-39-16,-3 0-8 0</inkml:trace>
  <inkml:trace contextRef="#ctx0" brushRef="#br0" timeOffset="104488.327">17360 8566 1036 0,'0'0'23'0,"-3"6"5"0,-1 3 0 0,1 3 1 0,-1 0-29 0,1 5 0 0,3-8 0 0,0 3 0 16,-4 5 57-16,4-5 6 0,0 0 1 0,-3 3 0 15,3 2-27-15,0-5-5 0,-4 0 0 0,4-3-1 16,-4 2 1-16,4 1 1 0,0 0 0 0,-3 0 0 0,-1-1 17 16,4-5 3-16,0 0 1 0,0-6 0 0,0 0-35 0,0 0-7 15,0 0-2-15,0 0 0 0,0 0 29 0,0 0 5 16,0 0 2-16,0 0 0 0,0-6-24 0,4 0-5 16,-1-5-1-16,1-7 0 0,0 6-16 0,-1 3 0 15,4 1-11-15,-3-1 11 0,3-3 0 0,0 0-8 16,-4 3 8-16,4 4 0 0,-3-4 0 0,-1 3 0 15,1 3 0-15,-4 3 0 0,0 0 0 0,0 0 0 16,0 0 0-16,0 0 0 0,7-6 0 0,-7 6-10 16,3 6 10-16,-3-6-8 0,4 0 8 0,3 3 0 15,-3 3-9-15,3 5 9 0,-4-5 0 0,1 6 0 16,-1-6 0-16,1 6 0 0,3-1 0 0,-7-2 0 16,3 9 0-16,-3-6 0 0,4-1 0 0,-1-2 0 0,1 0 0 15,-4 0 0-15,0-9 0 0,0 0 0 0,0 0 0 0,0 0 0 16,0 0 0-16,0 0 0 0,0 0 9 0,3-3-9 15,1-3 0-15,-1-3 0 0,1 0 0 0,0 4 0 16,-1-7 0-16,4 0 0 0,0 3 0 0,0 0-12 16,0 4-4-16,0-4-2 0,-3 3 0 0,-1 0 0 15,1 0-1-15,3 6 0 0,-7 0 0 0,4-6 0 16,-4 6-10 0,0 0-3-16,0 0 0 0,0 0 0 0,7 6 13 0,-4-6 3 0,1 6 0 0,-1 0 0 15,1 0 16-15,-4 0 9 0,3-1-1 0,-3 4 0 16,4-3 20-16,-1 6 4 0,-3-6 1 0,0 6 0 15,4-7-11-15,-4 1-2 0,3 0-1 0,-3 0 0 16,4 0 5-16,-4-6 0 0,0 0 1 0,0 0 0 0,7 3 3 16,0 3 0-16,-3 6 0 0,3-12 0 15,-4 5-28-15,4-5-14 0,-7 0 2 0,7 6 0 16,0-6 26-16,0 0 6 0,-7 0 0 0,4 0 1 16,3 0-33-16,0 0-8 0,-7 0 0 0,7 0-1 0,0 0 21 15,0 0-9-15,0 0 9 0,4 0 0 16,-1 0-56-16,1 0-4 0,-4 0 0 0,4 0-1 15,3-6-3-15,0 1 0 0,0-1 0 0,0-6 0 16,0 0 0-16,4 3 0 0,-1-8 0 0,5 5 0 16,-1-6-44-16,0 4-8 0</inkml:trace>
  <inkml:trace contextRef="#ctx0" brushRef="#br0" timeOffset="105259.591">17851 8566 1267 0,'0'0'28'0,"0"0"5"0,0 0 2 0,0 0 1 0,3 6-36 0,-3 3 0 0,0-3 0 0,0 6 0 15,4-1 58-15,-4-5 5 0,0 6 1 0,3-3 0 16,-3 0-52-16,4 5-12 0,-4-2 0 0,0 3 0 15,3 0 54-15,-3-1 8 0,0-2 2 0,4 0 0 16,-1 2-11-16,-3 1-1 0,4 0-1 0,-1 2 0 16,1-5-31-16,-1 3-5 0,1 3-2 0,-1-7 0 0,1 1 17 15,-1-3 3-15,1 3 1 0,0-4 0 0,-1 1-12 0,-3-9-2 16,0 0-1-16,0 0 0 0,0 0-7 0,0 0 0 16,0 0-1-16,0 0 0 0,4-9-11 0,-4 4 0 15,3-10 0-15,-3 6 0 0,4-9 0 0,-4 1 0 16,3-1 0-16,-3 3 0 0,0-2 15 0,4 2 1 15,-1 0 0-15,1 1 0 0,-4 2-16 0,0 0-16 16,3 3 3-16,-3 1 1 0,4-4 3 16,-1 9 1-16,-3-3 0 0,0 6 0 0,0 0 8 0,0 0-13 15,0 0 5-15,0 0 8 0,7 0 0 0,0-6 10 16,0 6 1-16,-3 0 0 0,-4 0-28 0,4 0-6 16,3 0-1-16,0 0 0 0,3 6 24 0,-3-6 0 15,0 6 0-15,0-6 0 0,0 3 0 0,-3 3 0 16,3 0 0-16,-3 2 0 0,-1 1 0 0,1-3 0 0,-1 6 8 0,1-6-8 15,-1 8 0-15,-3-2 0 0,0 0 0 0,0 0 0 16,0-1 8-16,0-11-8 0,0 0 8 0,0 0-8 16,0 0 17-16,0 0-1 0,0 0-1 0,0 0 0 15,0 0-15-15,0-5 0 0,4-986 0 0,-1 1964 0 16,1-985 0-16,-1 3 0 0,1 1 0 0,-4-1 0 16,3-3 0-16,1 6 0 0,-1 0 0 0,1-3 0 15,-4 4 0-15,0 5 0 0,4-9 0 0,-4 9 0 16,0 0 0-16,0 0 0 0,0 0 0 0,0 0 0 15,0 0 0-15,0 0-8 0,0 0 8 0,0 0 0 16,0 0-12-16,0 0 12 0,7 0-12 0,-4 0 12 16,-3 0 0-16,7 0 0 0,0 6 0 0,0-3 0 15,-3-1 0-15,3 1 0 0,0 0-10 0,-4 3 10 16,4-6 0-16,1 6 0 0,-5 0 0 0,4 0 0 16,0 0 0-16,0-6 0 0,0 9 0 0,0-4 0 0,0 4 0 15,-3 0 0-15,3 3 0 0,0 0 0 0,-3 2-8 0,-4-2 8 16,3 0-8-16,-3 5 8 0,4-5 0 0,-4 3 0 15,0 0 0-15,0-1 0 0,-4-2 0 0,4 0 0 16,0-6 0-16,-3 0 8 0,3-6-16 0,0 0-4 16,0 0 0-16,0 0 0 15,0 0-68-15,0 0-13 0,7 3-3 0,0-1-468 16,0-4-92-16</inkml:trace>
  <inkml:trace contextRef="#ctx0" brushRef="#br0" timeOffset="105967.039">18436 8634 1130 0,'0'0'32'0,"0"0"8"0,0 0-32 0,-3 3-8 0,-1 3 0 0,4-6 0 15,-3 11 74-15,3-5 14 0,0-6 2 0,0 6 1 0,0 0-16 0,0 0-3 16,0-6-1-16,3 9 0 0,4-3-38 0,-3 3-7 16,3-4-2-16,-4 4 0 0,4-9 2 0,0 6 0 15,4 0 0-15,-4 0 0 0,4 0-6 0,-1-6-2 16,-3 0 0-16,4 9 0 0,-1-7 2 0,-3-2 0 15,4 3 0-15,-4 0 0 0,0-3-9 0,0 0-2 16,0 0 0-16,0 0 0 0,-3 0 1 0,-4 0 0 16,3-3 0-16,1-978 0 0,3 1957-2 0,-3-985 0 15,3 9 0-15,-4-6 0 0,1 0-8 0,-1 0 12 16,1 0-12-16,-1-3 12 0,1 4-12 0,-1-4 0 16,1 0 0-16,-1 3 8 0,-3 0-8 0,4 0 0 15,-1 0 0-15,-3 0 0 0,0-2 0 0,-3 2 0 0,3 6 0 16,0-6 0-16,-4 0-11 0,1 0-4 15,3 0-1-15,0 6 0 16,-7-6-24-16,0 6-4 0,0-11-2 0,3 11 0 16,-6-6 0-16,2 6 0 0,1 0 0 0,0 0 0 0,-3 0 46 15,-1 0 0-15,1 0 0 0,-1 0 0 0,0 6 11 0,1-6 5 0,-1 6 0 16,1-1 1-16,-1 1-17 0,4 0 10 0,0 0-10 0,0 3 8 16,3-3-8-16,-3 5 0 0,4 1 0 0,-1-6 0 15,4 6 0-15,0-3 0 0,0 2-9 0,0 1 9 16,0 0 0-16,0 0 0 0,4-1 0 0,-1 4 0 15,1 3 0-15,-1-1 0 0,4-8 0 0,-3 6 0 16,3 0 0-16,0 2 0 0,0-5 0 0,0 0 0 16,4 3-21-16,-1-4 2 0,-3 1 1 0,4 3 0 15,0-6 31-15,-1-1 7 0,1 1 0 0,3 0 1 16,-4-3-21-16,1-6 8 0,0 6-8 0,3 0 0 16,-4-6-14-16,4 0-7 0,1 0-2 0,-1-6 0 15,0 0 23-15,0 6 0 0,0-6 0 0,0 0 0 16,4 3-56-16,-4-3-6 0,0 0-2 0,-3 1 0 15,-4-1-71-15,0-6-14 0,3 6-3 0,1 0-1 0</inkml:trace>
  <inkml:trace contextRef="#ctx0" brushRef="#br0" timeOffset="122042.505">19720 8825 640 0,'0'0'14'0,"0"0"3"0,-7-3 1 0,7 3 0 0,0 0-18 0,-3-6 0 0,-1 0 0 0,1 3 0 16,3-8 29-16,-4 5 3 0,4 0 0 0,-3 0 0 15,3-3 16-15,0 9 3 0,0 0 1 0,0 0 0 16,-4-3 0-16,4 3 1 0,0 0 0 0,0 0 0 15,0 0-26-15,0 0-6 0,0 0-1 0,0 0 0 16,0 0 4-16,0 0 0 0,0 0 0 0,0 0 0 0,0 0-11 0,-3 3-1 16,3-3-1-16,0 0 0 0,0 0-11 15,0 0 0-15,0 0 0 0,0 0 0 0,3 9 9 0,8-3 0 16,-4 0 0-16,7 0 0 0,-4-6 10 0,4 5 1 16,4 1 1-16,-4-3 0 0,4-3-9 0,-4 3-3 15,4 0 0-15,-4 0 0 0,3 0-9 0,-2-3 10 16,2 0-10-16,-3 0 10 0,0-3 1 0,-3 3 0 15,0-6 0-15,-1 3 0 0,1 0 9 0,-4-3 1 16,0 1 1-16,0 5 0 0,0-12-5 0,0 6-1 16,0-6 0-16,0 3 0 0,-7 1-5 0,4-1-2 15,-1-3 0-15,-3 0 0 0,4 3-9 0,-4-5 0 16,0 5 0-16,-4-3 8 0,1 0-18 0,-1-2-4 16,-3 2-1-16,0 0 0 0,3-5 15 0,1 5 0 15,-4 3 0-15,0-3 0 0,0 6 9 0,-4 0 5 16,4 1 1-16,-3-1 0 0,-1 6 14 0,-3 0 3 0,0-6 1 0,0 6 0 15,0 0-23-15,3 17-10 0,0-5 8 0,-3 0-8 16,4-9 0-16,-1 3 0 0,4 11 0 0,0-5 0 16,3-12-8-16,1 6 8 0,-4-3 0 0,3 0 0 15,4-3 0-15,0 0 0 0,0 0 0 0,0 0 0 16,0 0 0-16,0 6-14 0,0 8 5 0,0-2 1 16,0 0 8-16,0 3 0 0,4 8 0 0,-4 1 0 15,3-10 0-15,-3 4 0 0,0 6 0 0,4-7 0 16,-1 4-12-16,1 2 2 0,-8-11 1 0,4 6 0 15,4-7 17-15,-1 4 3 0,1-9 1 0,0 6 0 16,-1-3-3-16,1-1 0 0,-1-2 0 0,4 0 0 16,-3 3-1-16,3-9 0 0,0 6 0 0,3-6 0 15,1-6 2-15,3 6 0 0,-3 6 0 0,-1-6 0 16,4 0-10-16,0 0-14 0,4-6 3 0,-4 6 1 16,4 0-136-16,-1 0-27 0,5 0-6 0,-1-6-1 0</inkml:trace>
  <inkml:trace contextRef="#ctx0" brushRef="#br0" timeOffset="122679.769">20313 8666 1011 0,'0'0'22'0,"0"0"5"0,0 0 1 0,0 0 0 0,0 0-28 0,0 0 0 0,0 0 0 0,0 0 0 16,0 0 92-16,-7 0 12 0,-4 0 2 0,4 0 1 16,-3 0-23-16,3 0-4 0,0-6 0 0,-4 6-1 15,0 0-31-15,1 0-7 0,3 0-1 0,-4 0 0 16,1 0-31-16,-1 0-9 0,4 6 0 0,0 0 0 15,0 0 0-15,0 0 0 0,0 3 0 0,0 2 0 16,7-11 0-16,-7 12 0 0,3 0 0 0,-3 0 0 16,7 2-9-16,-7-5 0 0,7 0 0 0,0 3 0 15,0-12 9-15,-4 6 0 0,8 0 0 0,-4-6 0 16,0 0 0-16,0 5 0 0,4 1 0 0,-1-6 0 0,1 3 0 16,-1-3 0-16,1 0 0 0,3 0 0 0,-4 0 0 15,4 0 0-15,-3 0 0 0,3-3 0 16,3 3 10-16,-3 0-2 0,1 0-8 0,-5 3 12 0,4-3-12 15,-3 0 0-15,-1 0 0 0,1 0 0 16,3 0 0-16,-4 3 0 0,4 0-8 0,0 0 8 0,0 0 0 0,0 0 0 16,1 0 0-16,-5-3 0 0,4 3 0 0,0 0 0 15,0 3 0-15,0 0 0 0,0-1 0 0,0-5 0 16,-7 6 0-16,4 0 0 0,-1 0 11 0,1 0-11 16,0 0 12-16,-1 6-12 0,-3-7 11 0,0 4-11 15,4-3 10-15,-4 6-10 0,0 0 9 0,0-1-9 16,0-2 8-16,-4 3-8 0,1 6 0 0,-1-7 0 0,0 4 8 15,-3 3-8-15,0-6 0 0,-3-1 10 0,3-2-10 0,-4 6 10 16,4-6 8-16,-4-3 2 0,1-1 0 0,-1-5 0 16,-3 6-1-16,4-6 0 0,-4 0 0 15,-1 0 0-15,5-6-7 0,-4 1-2 0,0-7 0 16,0-3 0-16,-1 3-18 0,1 1-4 0,4-10-1 0,-1 6 0 31,1 1-43-31,-1-4-8 0,0 0-1 0,4-2-495 0,7 2-98 16</inkml:trace>
  <inkml:trace contextRef="#ctx0" brushRef="#br0" timeOffset="123189.259">20645 7999 1292 0,'-11'0'28'0,"0"0"7"0,-3 0 1 0,0 0 0 0,4 0-36 0,-5 6 0 16,5 0 0-16,3 2 0 0,0-2 24 0,0 6-1 0,0 0-1 0,0-6 0 15,3 6 16-15,-3-1 3 0,3-5 1 16,1 3 0-16,-4-3-2 0,3 0 0 16,4 5 0-16,-3 1 0 0,3-12-19 0,0 12-4 15,-4 0-1-15,4 2 0 0,4-2-16 0,-4 3 0 0,3-3 0 0,1 5 0 16,-1 1 9-16,1 0-1 0,-4 2-8 0,3 4 12 16,-3-4-2-16,4 4-1 0,-4-7 0 0,-4 13 0 15,4 8-1-15,0 0 0 0,0-2 0 0,0 14 0 16,4-6 0-16,-4-6-8 0,0 3 12 0,-4 3-4 15,1-9 3-15,3 4 0 0,-4-13 0 0,1 3 0 16,3-5 7-16,0-1 2 0,-4 4 0 0,4-6 0 16,-3 2-11-16,3-5-1 0,-4-1-8 0,4-2 12 15,-3 3 1-15,-1-7 0 0,4 1 0 0,0-3 0 16,0-9-13-16,-3 15-13 0,-1-6 2 0,4-9 1 16,0 0-18-1,0 0-4-15,0 0-1 0,0 0 0 0,0 0-107 16,0 0-22-16,-3 0-4 0,3-12-286 0,0 0-58 0</inkml:trace>
  <inkml:trace contextRef="#ctx0" brushRef="#br0" timeOffset="123554.983">20253 8693 788 0,'0'0'17'0,"0"0"4"0,0 0 1 0,0 0 0 0,0 0-22 0,0 0 0 0,0 0 0 0,0 0 0 16,0 0 86-16,0 0 13 0,0 0 2 0,0 0 1 16,0-6 1-16,0 3 0 0,0-3 0 0,0 6 0 15,3 0-32-15,-3 0-7 0,4-6 0 0,-4 6-1 16,4 0-35-16,3 0-8 0,-4 0 0 0,4 0-1 16,4 0-11-16,-1 0-8 0,-3 0 9 0,4 0-9 15,3 0 0-15,-3 6 0 0,-1-6 0 0,1 6 0 16,-1-6 0-16,5 3 0 0,-5 0 0 0,4 0 0 15,0 3 0-15,0-6 0 0,1 5 0 0,-1-5 0 16,0 0 0-16,3 0 0 0,1 0 0 0,0 0 0 16,-1 0 0-16,1 0 0 0,0 0 0 0,-1 0 0 15,1-2 0-15,0 2 0 0,-4 2 0 0,0-2 0 16,0 0 0-16,-4 0 0 0,1-2 0 0,0 2 0 16,-1-3 0-16,-3 3 0 0,0 0 0 0,-3 0 0 15,3 0-84-15,-4 0-20 0,-3 0-4 0,7-6-1 0</inkml:trace>
  <inkml:trace contextRef="#ctx0" brushRef="#br0" timeOffset="124264.28">21812 7949 1198 0,'0'0'26'0,"0"0"6"0,0 0 0 0,0 0 3 0,0 0-35 0,0 0 0 16,0 0 0-16,0 0 0 0,0 0 61 0,0 0 6 15,0 0 1-15,-7 3 0 0,0 3-7 0,7-6-1 16,0 0 0-16,0 0 0 0,-7 3-27 0,7-3-5 16,0 0-2-16,-3 9 0 0,-5-4-12 0,5 1-2 15,-1 0-1-15,1 0 0 0,3 0-11 0,0 3 0 16,-4 0 0-16,4 5 0 0,0-2 10 0,0 6-10 15,0-1 12-15,0 10-12 0,4-1 12 0,-1 4-12 16,-3 5 12-16,4-3-12 0,-1-2 10 0,1 2-10 16,0-6 8-16,-1 10-8 0,-3-7 8 0,4 9-8 15,-1-2 0-15,-3 8 8 0,-3 0 6 0,3-6 1 16,0 3 0-16,0-3 0 0,0-5 6 0,-4 2 2 0,4-6 0 0,-3 4 0 16,-1-10-14-16,0 4-9 0,4 2 12 15,-3-8-12-15,3-4 9 0,-4 1-9 0,1 5 0 16,-1-8 9-16,1 3-9 0,3-6 0 0,-4-1 0 15,1 1 8-15,-1 3-8 0,1-9 0 0,3 0 0 0,0-6 8 16,0 11-18-16,0-11-4 0,0 0-1 0,0 0 0 31,0 0-36-31,0 0-7 0,0 0-2 0,0 0 0 0,-4-6-24 0,4 1-6 16,4-1-1-16,-4 0-609 0</inkml:trace>
  <inkml:trace contextRef="#ctx0" brushRef="#br0" timeOffset="124632.823">21534 8616 1062 0,'0'0'23'0,"0"0"5"0,0 0 0 0,0 0 3 0,-4-6-31 0,0 1 0 16,1-1 0-16,3-6 0 0,0 6 50 0,0-3 4 15,3 0 1-15,1 6 0 0,0-8 0 0,-1-1 0 16,1 6 0-16,-1-3 0 0,1 0 12 0,-1 1 2 16,1 2 1-16,-1 0 0 0,4 6-22 0,-7 0-4 15,7-6 0-15,0 6-1 0,0 0-23 0,1 0-4 0,2 6 0 0,1-6-1 16,-1 9-7-16,4-6-8 0,1 5 11 0,-1 1-11 16,-4 6 0-16,4-3 0 0,4-1-12 0,-4-5 3 15,4 3 9-15,-4 0 0 0,3 0 8 0,1-9-8 16,0 6 0-16,-1-6 0 0,1 0 0 0,-4 0 8 15,4 0-8-15,-1 0 0 0,-2-6 0 0,2 6 0 16,-6-9 0-16,3 6-18 0,3-3 3 0,-6 0 1 16,3 3-31-1,-3 0-7-15,3 0 0 0,-4 3-474 0,1 0-94 0</inkml:trace>
  <inkml:trace contextRef="#ctx0" brushRef="#br0" timeOffset="125182.55">22126 8654 1108 0,'0'0'31'0,"0"0"8"0,0 0-31 0,0 0-8 15,0 0 0-15,-7 0 0 0,-3 0 82 0,3 0 15 16,-4 6 3-16,0-6 1 0,1 6-20 0,-1-6-4 15,4 6-1-15,-3-6 0 0,2 6-35 0,1-6-7 16,7 0-2-16,-7 6 0 0,0 3-13 0,-3 2-3 16,3-5-1-16,3 6 0 0,-3-6-3 0,4 0 0 15,-4 6 0-15,3-4 0 0,0 1-4 16,1 0 0-16,-1 3-8 0,4 0 12 0,-3-7-4 0,3 7-8 0,-4-3 11 0,4 0-11 16,-3 6 9-16,3-10-9 0,0 7 0 15,0-3 9-15,0 0-9 0,0 3 0 0,3-4 0 16,1 4 0-16,-1-6 8 0,1 6 0 15,3-3 0-15,0-1 0 0,-3-2 7 0,3 3 1 0,3 3 0 0,1 0 0 16,-4-1-5-16,3-8-1 0,-3 6 0 0,4-3 0 16,-4-3-10-16,4 0 0 0,-1 6 0 0,1-3 8 15,-4-6-8-15,4 0 12 0,-1-6-12 0,-3 6 12 16,4-9-12-16,-4 3 8 0,0 3-8 0,3-6 8 16,-2 3 4-16,-1 1 0 0,0-1 0 0,-4-6 0 15,-3-3-12-15,4 3 0 0,-4 1 0 0,0-1-11 16,0 0 3-16,-4-5 0 0,1-1 0 0,-4 3 0 15,0 3 16-15,-1-11 3 0,-2 5 1 0,-4 4 0 16,0-13 4-16,0 7 0 0,-1-1 1 0,1-3 0 0,0 4-3 16,4 8-1-16,-1-6 0 0,0 1 0 0,4 8-13 15,-3 3 8-15,3 0-8 0,0 0 0 0,3 1 0 0,4 5 0 16,0 0 0-16,0 0 0 0,0 0-24 16,0 0 1-16,0 0 1 0,0 0 0 15,0 11-107-15,0-2-22 0,4 0-4 0,-1 3-671 16</inkml:trace>
  <inkml:trace contextRef="#ctx0" brushRef="#br0" timeOffset="126164.018">22334 8740 1267 0,'0'0'28'15,"0"0"5"-15,0 0 2 0,0 0 1 0,0 0-36 0,0 0 0 0,0 0 0 0,0 0 0 0,0 0 0 0,0 0 0 16,0 0 0-16,0 0 0 0,0 0 41 0,0 0 2 16,0 0 0-16,0 0 0 0,0 0 7 0,0 0 2 15,0 0 0-15,0 6 0 0,4 2 0 0,-4 1 0 16,-4 0 0-16,4 3 0 0,0 0-21 0,0-7-4 15,0 7-1-15,-3 3 0 0,3 3-18 0,0-7-8 16,0 1 8-16,0 0-8 0,0 3 32 0,3-4 2 16,-3 1 0-16,0-6 0 0,0 6-34 0,0-3 0 15,4-4 0-15,-4-5 0 0,0 0 0 0,3 6 0 16,1 0 0-16,-4 0 0 0,0-6-12 0,0 0 1 16,0 0 0-16,0 0 0 0,0 0 26 0,0 0 5 0,0 0 0 15,0 0 1-15,3-9 3 0,1 0 1 0,-4 1 0 16,4-1 0-16,-1-6-25 0,-3 9 0 0,4-6 0 15,-1 4 0-15,-3-4 0 0,4 0 0 0,3 0 0 0,-7 6 0 16,3-11 0-16,-3 8 0 0,4-3 0 0,-1 6 0 16,1 0 0-16,-4 1 8 0,0 5-8 0,3-6 0 15,-3 6 0-15,0 0 0 0,0-6 0 0,4 0 0 16,-4 6 0-16,0 0-11 0,0 0 11 0,0 0-12 16,0 0-1-16,7 0-1 0,-4 0 0 0,-3 0 0 15,8 0 14-15,-8 0-11 0,3 6 11 0,4 0-10 16,-3-6 2-16,-4 0 0 0,3 6 0 0,1-1 0 15,-1 1 8-15,1 0 11 0,-1 0-3 0,1 3 0 16,-4-9-8-16,3 6 0 0,1 6 0 0,-1-7 0 0,1 1 0 16,-4 0 0-16,3 0 0 0,1 3 0 0,-4 0 0 15,0-3 0-15,3 2 0 0,-3-2 0 0,0 6 8 16,0-6-8-16,4 0 8 0,-4-6-8 0,0 0 0 0,4 6 0 16,-4 0 0-16,0-6 0 0,0 0 0 0,0 0 0 15,0 0 0-15,0 0 0 16,0 0 0-16,0 0 0 0,0 0 0 0,0 0 0 0,3-6 8 0,-3 0-8 15,4 0 8-15,-4 0-8 0,0-6 0 0,3 6 0 16,-3 1 0-16,0-1 0 0,0-6 0 0,0 6 0 16,0 3 0-16,4-9 0 0,-4 6-8 0,3 1 8 15,-3-7 0-15,4 6 0 0,-1 3-10 0,1-3 10 0,-4 6-13 16,3-6 5-16,1 3-12 0,-4 3-3 0,7-3 0 16,-7 3 0-16,0 0 23 0,3 0 0 0,1 0 0 0,-4 0 0 15,0 0 14-15,0 0 7 0,7 3 2 0,-4 3 0 16,1-3-23-16,3 6 0 0,-3-3 0 0,-1 11 0 15,1-11-16-15,-1 6-5 0,1 0-1 16,3 5 0-16,0-8 22 0,-4 3 0 0,8 3 0 0,-4-3 0 16,0-1 0-16,-3 1 0 0,-4-6 0 0,0 6 0 15,7-6 0-15,-4 2 0 0,1 1 0 0,-1-6 0 16,1 0-58 0,-1 0-4-16,4-3-1 0,-7 0-478 0,0 0-96 0</inkml:trace>
  <inkml:trace contextRef="#ctx0" brushRef="#br0" timeOffset="126964.749">22789 8049 533 0,'0'0'15'0,"0"0"4"0,0 0-19 0,0 0 0 15,0 0 0-15,0 0 0 0,0 0 120 0,0 0 20 0,-3 0 4 0,3 0 0 16,0 0-64-16,0 0-12 0,0 0-4 0,-4 12 0 16,4-6 0-16,-3-4 0 0,3-2 0 0,0 0 0 15,0 6-51-15,0 0-13 0,0 6 0 0,0 0 0 16,0-6 54-16,-4 5 8 15,8 4 2-15,-4 0 0 0,0-1-3 0,0 4 0 0,3 0 0 0,-3 2 0 16,4 4-28-16,-1-7-5 0,1 10-2 0,-1-1 0 16,1 4-7-16,0-1-2 0,3 4 0 0,-4 2 0 15,1 3-17-15,3-3 10 0,-4 9-10 0,1-5 8 16,-1-1-8-16,1 3 0 0,-4-3 0 0,3-5 0 16,1 2 0-16,-1-9 0 0,-3 4 9 0,0-1-9 15,0-8 0-15,0 2 9 0,0-2-9 0,0-7 0 16,0-2 12-16,0-3-12 0,0 3 12 0,0-12-12 15,0 0 14-15,0 0-4 0,0 0-1 0,0 0 0 16,0 0 11-16,0 0 1 0,0 0 1 0,0 0 0 16,0 0-6-16,0 0 0 0,4-12-1 0,-1 6 0 0,1 0-15 15,0-3 9-15,-4 4-9 0,0-4 8 16,3-6-8-16,-3 3 0 0,0-2 0 0,0-1 8 0,0 6-8 16,0-3 0-16,4 1 9 0,-1-7-9 0,1 3 0 15,-4 3 0-15,3-5 0 0,-3-1 0 16,4 1 0-16,3-4 0 0,-4 3 0 0,1 1 0 15,-1 2 0-15,1-3 0 0,-1 4 0 0,1 5 0 0,-1 0 0 0,1 3-8 16,0 0 8-16,-1 0-8 16,1-5-27-16,3 11-5 0,-4-6 0 0,1 0-1 0,3 3 33 0,0 6 8 15,-4 3 0-15,4 0 0 0,0 0 0 0,0-1 0 16,1 7 0-16,-1-6 0 0,0 6 0 0,-4 2 0 16,4-2 0-16,-3 6 0 0,3-9 0 0,-4 5-8 15,1 7 8-15,-1-9 0 0,1 5-10 0,-4-2 10 0,3 3-12 16,-3-1 12-16,0-2-10 0,0 3 10 0,0-1-8 15,0-2 8-15,-3 3 0 0,3-1 0 0,-4-5 0 16,-3 6 0-16,4-4-8 0,-4-2 8 16,0 6-8-16,0-6 8 0,0-4 0 0,0-2 0 0,-4 0 0 0,4 0 0 15,0-3 0-15,0 6 0 0,0-9 0 0,-4-9 0 16,4 6 8-16,-3-3-8 0,2 3 8 16,-2-3-8-16,-1 0 0 0,1 1 0 0,-1-7-12 0,1 0 4 31,-1-6-15-31,4 7-2 0,-4-4-1 0,4 3 0 0,4 0-33 0,-4 1-6 15,3-1-2-15,1 3 0 16,3-3-125-16,0-5-24 0</inkml:trace>
  <inkml:trace contextRef="#ctx0" brushRef="#br0" timeOffset="127744.247">23132 8672 1267 0,'0'0'28'0,"0"0"5"0,0 0 2 0,0 0 1 0,0 0-36 0,0 0 0 0,-4 12 0 0,1-6 0 16,3-6 58-16,-4 9 5 16,1-4 1-16,3-5 0 0,0 0 14 0,0 12 3 0,0-12 1 0,0 0 0 15,0 0-39-15,0 0-8 0,-4 6-2 0,4 0 0 16,0 6-1-16,0-6-1 0,0-6 0 0,0 5 0 16,4 4-18-16,-4-3-3 0,3-3-1 0,1 6 0 15,-4-3-9-15,3 0 8 0,1 0-8 0,-1-1 8 16,4 1-8-16,0-3 0 0,-3 0 0 0,-1-3 0 15,4 3 0-15,0 0 12 0,1-3-12 0,-1 0 12 16,0-3 12-16,0 3 2 0,0 0 1 0,0-3 0 16,3 3-16-16,1-3-3 0,-4 3-8 0,0-3 12 15,4-3-12-15,-1 1 0 0,1 5 8 0,-1-6-8 16,1 0 0-16,0 0 0 0,-4-3 0 0,0 0 0 0,3 3 8 16,-3 1-8-16,-3-4 0 0,3-3 9 0,-4 0-9 15,1 0 0-15,-1-5 0 0,-3 2 8 16,4 3-8-16,-4-5 0 0,0 2 0 0,-4 3 0 15,4-5-12-15,0 5 12 0,-3-3-12 0,-1 3 12 0,1-5-20 0,-1 5 3 16,1-3 1-16,-1 1 0 0,1-1 8 0,-1 3 8 16,-3 6-12-16,4-8 12 0,-1 8 0 0,4 6 0 15,-3-9 0-15,3 9 0 0,-7-3 0 0,7 3 0 16,0 0 0-16,-8 0 0 0,-2-6-9 0,3 6 9 16,7 0 0-16,-11 0-9 0,4 6 9 0,-3-3-12 0,-1 6 12 15,0-3-12-15,4 8 12 0,-3-8 0 0,3 0-9 16,-4 6 9-16,4-3 0 0,0 5 0 0,0 1-9 15,0-3 9-15,0 5-10 0,0 1 2 0,0 3 0 16,0-4 0 0,3 1-20-16,1 2-3 0,-1-2-1 0,1 0 0 15,-1-1 0-15,4 4 0 0,-3-3 0 0,3-7 0 0,3 1 32 0,-3 3 0 0,0-3-8 16,4-1 8-16,-1-2 0 0,4 3 13 0,-3 0-2 16,3-1-1-16,0-5 2 0,3 6 1 0,-2-3 0 0,2 3 0 15,1-6-5-15,-1 5 0 0,-3-5-8 0,4 0 12 16,-1 0-12-16,1 0 0 0,-4 0 0 0,4 0 0 15,-1-1 0-15,1-2 0 0,-1 0 0 0,-3 0 0 16,4 0-46-16,0-3-6 16,-1 9 0-16,-3-9-1 0,7 0-139 0,-3 6-27 0</inkml:trace>
  <inkml:trace contextRef="#ctx0" brushRef="#br0" timeOffset="130900.294">23192 8313 1036 0,'0'0'23'0,"0"0"5"0,0 0 0 0,0 0 1 0,3 0-29 0,4-5 0 0,-3-1 0 0,-4 6 0 16,0 0 108-16,7 0 16 0,-7 0 4 0,7-6 0 15,0 6-52-15,-4-12-9 0,1-6-3 0,-1 13 0 16,-3 5-51-16,0 0-13 0,0 0 0 0,8-3 0 16,-1 0 44-16,-4 0 5 0,-3 3 2 0,7 0 0 15,0-6-31-15,0-6-5 0,-3 0-2 0,3 6 0 16,3-2-13-16,-6-1 0 0,3 0 0 0,-3-3 0 16,3 6 0-16,0 0 0 0,-4-5 0 0,1 2 0 15,3 3 0-15,-4-3 0 0,1 6 0 0,-1-3 0 16,4-5 19-16,-3-1 1 0,-1-3 0 0,5 6 0 15,-1 3-20-15,0-2 0 0,0-4 0 0,0 0 0 16,0 6 0-16,0-8 0 0,0 2 0 0,-4 6 0 0,-3-6 0 0,4 6 0 16,3 0-9-16,-3 1 9 15,3-1-26-15,-4 3 0 0,-3 3 0 0,4-3 0 16,-4 3-22-16,0 0-4 0,0 0 0 0,0 0-485 16,7-3-97-16</inkml:trace>
  <inkml:trace contextRef="#ctx0" brushRef="#br0" timeOffset="136378.798">23576 8672 432 0,'0'0'9'0,"0"0"3"0,0 0 0 0,0 0 0 0,0 0-12 0,0 0 0 0,0 0 0 0,0 0 0 16,0 0 59-16,0 0 9 0,0 0 3 0,0 0 0 15,0 0 9-15,0 0 1 0,0 0 1 0,0 0 0 16,0 0-13-16,0 0-2 0,-3 6-1 0,3-6 0 15,0 0-2-15,0 0 0 0,0 0 0 0,0 0 0 16,0 0-4-16,0 0-2 0,-7 6 0 0,7-6 0 16,0 0-17-16,0 0-3 0,0 0-1 0,0 0 0 15,0 0-29-15,0 0-8 0,-8 3 0 0,8-3 0 16,0 0 0-16,-3 12 12 0,3-7-4 0,-4 1 0 16,4-6-8-16,0 6 9 0,0 0-9 0,4 0 10 0,-4 6 4 0,3-12 1 15,-3 9 0-15,0-9 0 16,0 0 0-16,4 2 0 0,0 1 0 0,3 0 0 15,-7 0 12-15,7-3 2 0,-4 0 1 0,4 0 0 16,0 0-1-16,-3 0 0 0,-1-3 0 0,4 3 0 16,0-6-1-16,1 6 0 0,-1-2 0 0,-4-7 0 0,4 9-28 0,0-6 0 15,0 0 0-15,0 0 0 0,0-6 12 0,0 6-3 16,1-5-1-16,-1 2 0 16,0-3-28-16,-4 6-5 0,4-6-2 0,0-5 0 0,0 5 37 0,-3-3 7 15,-1-2 2-15,1 2 0 0,3 3-19 0,-4 1 0 16,1-1 0-16,0 0 0 0,3-3 0 0,-4 1 0 15,1 5 8-15,-1-3-8 0,1 6-13 0,-1-11-7 0,-3 5 0 16,4 3-1-16,-1 3 35 0,-3 0 7 0,0 6 2 0,0-6 0 16,4-5-23-16,-4 11 9 0,0 0-9 0,0 0 0 31,-4 11-14-31,4-11-10 0,-3-17-1 0,-4 8-1 0,3 3 26 0,4 6 9 0,-10 0 0 0,3-3 0 16,7 3-25-16,-11 6-4 0,0 12-2 0,-3-13 0 15,4-10 6-15,-4 5 2 16,-4 17 0-16,4-11 0 15,3-6-18-15,-3 0-4 0,4 0-1 0,-1 6 0 0,0-3 57 0,4 3 12 0,-3 0 3 0,-1 0 0 16,4 5-35-16,0-5 0 0,-4 0 0 0,4 6 0 16,0-6 0-16,4 0 0 0,-4 5 0 0,3 4 0 15,-3-9 10-15,4 6-10 0,-1-1 8 0,-3 1-8 16,4-3 0-16,-1 3 0 0,0-6 0 0,1 5 0 16,-1 1 0-16,1-6 0 0,3 3 0 0,-4 8 0 15,4-5 8-15,0 0-8 0,0 0 8 0,0 2-8 16,0 4 0-16,4 0 0 0,-4-1 0 0,7-2 0 15,-4 9 0-15,5-13 0 0,-5 4 9 0,1 9-9 0,6-13 9 0,-3 7-9 16,0-3 12-16,0 2-12 0,4 1 0 0,-4-3 0 16,0 2 0-16,0 1 0 0,0 0 17 15,0-4-3-15,-3 1-1 0,3 6 0 0,0-10-13 0,0 1 0 16,0 3 0-16,-4-3 0 16,5-12-48-16,-1 0-13 0,3 5-3 0,-3 1 0 0,0 0 89 15,4-6 18-15,-1 6 3 0,1-6 1 16,0 9-39-16,-1-9-8 0,1 0 0 0,-1 0 0 0,4 0 0 0,-3 0 0 15,3-3 0-15,-7-3 0 0,4 0 0 0,-1 6 0 16,-3 0-9-16,0 0 9 16,1 0-32-16,-1-6-1 0,0 0 0 0,-4 6 0 15,-3 0-83-15,0 0-17 0,0 0-3 0</inkml:trace>
  <inkml:trace contextRef="#ctx0" brushRef="#br0" timeOffset="140540.444">24077 9087 489 0,'0'0'10'16,"0"0"2"-16,0 0 1 0,-3 11 3 0,3-5-16 0,-4 0 0 0,4 9 0 0,-4-6 0 0,1-1 108 0,-1 4 18 15,1-6 4-15,3 6 1 0,-4-6-6 0,4 0-1 16,-3-3 0-16,3-3 0 0,0 0-54 0,0 0-11 16,0 0-3-16,0 0 0 0,0 0 32 0,0 0 7 15,0 0 1-15,3-3 0 0,-3-9-39 16,4 12-7-16,-1-12-2 0,1 0 0 0,-4 6-48 0,3 1 0 16,-3-4-9-16,0-3-929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12T14:02:23.3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1432 5641 1267 0,'0'0'28'0,"-3"3"5"0,-1-3 2 0,-3 3 1 0,0 0-36 0,0 0 0 0,7-3 0 0,-11 3 0 15,4 0 20-15,-3 0-2 0,-1-3-1 0,4 6 0 16,0-6 29-16,-3 6 6 0,3-6 0 0,-1 0 1 0,8 0-26 0,-7 5-6 16,7-5-1-16,-10 0 0 15,10 0-20-15,-4 6 0 0,4-6 0 0,-3 12 8 16,-1-6-8-16,1-3 0 0,-1 6 0 0,1-1 0 15,3 4 0-15,-4 0 0 0,4 0 0 0,0 0-8 0,0 8 8 0,-3-8 0 16,3 5 0-16,0-11-8 0,0-6-12 0,-4 12-1 16,1 15-1-16,-1-4 0 0,4-11 57 0,-4 3 11 15,1 2 2-15,-4-5 1 0,0-6-2 0,7-6-1 16,-7-12 0-16,3 12 0 0,1 18-26 0,-1-9-4 16,4-9-2-16,0 0 0 0,-3 17-14 0,3-5 11 15,-4-6-11-15,4 0 10 0,0-6-10 0,0 0 0 0,0 0 0 16,0 0 0-16,0 0 0 0,0 6 0 0,0-6 0 15,4 5 0-15,-4-5 0 0,7 3 0 0,0 0 0 16,-4 0 0-16,8 0 0 0,-4-3 0 0,4 3 0 0,-4 0 0 16,0 0 0-16,0-3-9 0,0 6 9 0,-4 0 0 15,8 0-15-15,-1 0 4 0,-2-6 1 16,2 11 0-16,-3-2 0 0,0-3 0 16,-3 3 0-16,3 0 0 0,0 2 10 0,3 1 0 0,-3 0 0 0,-3-3-8 15,3 3 8-15,-3-1 0 0,3 1 0 0,0 0 0 16,0 2 0-16,-7-2 0 0,7 0 0 0,0 0 0 15,0 0 0-15,-4 2 0 0,1-5 0 0,-1 6 0 16,5 2-16-16,-5-5-7 0,1-3-1 0,3 9-1 16,-4-7 25-16,1-5 0 0,-4 6 0 0,3 3 0 15,-3-6 0-15,4 5 0 0,-4-8 0 0,0 6 0 16,0 0 0-16,-4-4 0 0,4 4 0 0,-3 0 0 16,-4 6 0-16,3-4 0 0,1 1 0 0,-4 6 0 15,-1-10 0-15,5 4 0 0,-4-3 0 0,0 0 0 16,0-1 31-16,0-5 11 0,7 0 2 0,-11-6 1 0,4 12-21 15,0-12-4-15,0 0 0 0,-4 0-1 0,-3-6 16 16,4 0 3-16,-4 0 1 0,-4 0 0 0,0 0-19 0,8 1-3 16,-8-10-1-16,-3 3 0 15,0 0-5-15,0 1-2 0,-1-1 0 0,5 0 0 16,3 3-58-16,-4 3-12 0,4 0-3 0,0 6 0 16,3-5-72-16,1-1-16 0,6 6-2 0,-3-12-1 0</inkml:trace>
  <inkml:trace contextRef="#ctx0" brushRef="#br0" timeOffset="539.565">1711 6320 871 0,'0'0'19'0,"0"0"4"0,0 0 1 0,0 0 0 0,-7 0-24 16,7 0 0-16,-11 0 0 0,11 0 0 0,0 0 49 0,0 0 5 16,0 0 1-16,-7 0 0 0,7 0-27 0,0 0-4 15,0 0-2-15,0 0 0 0,0 0-22 0,0 0 0 16,-7 0 0-16,7 0-8 0,0 0 8 0,0 0 14 16,0 0-3-16,0 0-1 0,0 0 25 0,0 0 5 15,0 0 0-15,0 0 1 0,0 0-7 0,0 0-2 16,0 0 0-16,0 0 0 0,0 6 17 0,0-3 3 15,0 6 1-15,0 6 0 0,0-4-21 0,0-5-5 16,0 6-1-16,0-3 0 0,0 3 33 0,0-1 6 16,4-5 2-16,-4 0 0 0,0 6-44 0,0 6-9 15,0 2-2-15,0-2 0 0,3 5-4 0,-3 4-8 0,4 2 11 16,-1-2-11-16,-3-4 0 0,0 1-22 16,4-4 3-16,-4 4 1 0,0-13 18 0,3 4 0 0,-3 3 0 15,0-6 0-15,4-7 15 0,-4 4 6 0,0-3 2 0,0-6 0 16,0 0-37-16,0 0-7 0,0 0-2 0,0 0-568 15,0 0-113-15</inkml:trace>
  <inkml:trace contextRef="#ctx0" brushRef="#br0" timeOffset="856.456">1665 5826 1422 0,'-7'-17'40'0,"7"17"9"0,0 0-39 0,0 0-10 16,0 0 0-16,0 0 0 0,-7 0 28 0,7 0 4 16,-7 0 1-16,7 0 0 0,-4 6-11 0,4-6-2 0,0 0-1 0,0 0 0 31,0 0-131-31,0 0-27 0</inkml:trace>
  <inkml:trace contextRef="#ctx0" brushRef="#br0" timeOffset="37545.773">2794 5820 649 0,'0'0'18'0,"0"0"5"0,0 0-23 0,0 0 0 0,0 0 0 0,0 0 0 16,0 6 70-16,0-6 10 0,0 0 1 0,0 0 1 16,0 0-31-16,-4 9-7 0,1 0 0 0,-1 0-1 15,4-3-9-15,-3 5-2 0,-1 1 0 0,1-6 0 16,-1 6 1-16,1 3 0 16,-1-4 0-16,-3 7 0 0,4-6 5 0,-1-3 1 0,1 8 0 0,-1-5 0 15,-3 6-12-15,3-1-3 0,1 4 0 0,-4 2 0 16,3-5 4-16,1 14 1 0,3 1 0 0,-4 8 0 15,1-15-2-15,3 4-1 0,0-4 0 0,0 9 0 16,0 4 2-16,0-10 1 0,3-3 0 0,1 4 0 16,-4-4-9-16,3 4-3 0,4 2 0 0,-3 3 0 15,-1-11-5-15,1 8-2 0,-4 3 0 0,0-8 0 16,4-6-10-16,-4-7 12 0,0-8-12 0,0 9 12 0,0 2-12 0,-4 10 0 16,4 2 0-16,-4-2 0 0,4-4 0 0,-3-5 0 15,3-18 0-15,0 6 0 16,0-6-21-16,-4 6-7 0,4-3 0 0,-3 0-1 15,3-3-43-15,-4-3-8 0,1 3-1 0,-1 0-1 16</inkml:trace>
  <inkml:trace contextRef="#ctx0" brushRef="#br0" timeOffset="37969.485">2593 6220 903 0,'0'0'25'0,"0"9"7"0,-4 9-32 0,4-6 0 0,-3-7 0 0,3 4 0 16,-4-3 43-16,4 6 2 0,0-6 1 0,0 6 0 16,0-12 14-16,4 5 4 0,-4 7 0 0,0-3 0 15,3-3 0-15,-3-6 0 0,7 3 0 0,1 6 0 16,-5 2-52-16,1-5-12 0,3 0 0 0,-7-6 0 0,7 0 0 0,7 6 0 16,-4 0 0-16,-3-3 0 15,8-3 0-15,-8 6 0 0,3 0 8 0,4 5-8 16,0 1 0-16,0 0 0 0,1 0 0 0,2-4 0 0,1 1 0 15,0 0 0-15,-4 3 0 0,3-6 0 0,1-6 0 0,3 0 0 16,-3 0 0-16,-1 6 0 0,1-6 0 0,-7 0 0 16,6-6 0-16,-3 6 0 0,0 11 0 0,1-11 0 15,-1 6 0-15,3-6-448 16,-3 0-85-16</inkml:trace>
  <inkml:trace contextRef="#ctx0" brushRef="#br0" timeOffset="38526.076">3037 6500 728 0,'0'0'20'0,"0"0"5"0,0 0-25 0,0 0 0 0,0 0 0 0,-3 11 0 0,-1-2 80 16,1 3 10-16,-1 6 2 0,4-7 1 0,0-11-23 0,-3 12-5 15,3 3-1-15,-4 2 0 0,1-11 0 16,-4 6 0-16,3 9 0 0,1-10 0 15,3 7-51-15,0-6-13 0,-4 3 0 0,8-4 0 0,-4-2 44 0,0 6 7 16,0-9 1-16,3 14 0 0,8 16-24 0,-8-19-4 16,-3-17 0-16,4 6-1 0,3 15-12 15,3-4-3-15,-10-17 0 0,0 0 0 0,11 18-8 16,0 0 0-16,3 2 0 0,0-2 8 0,-4-12-8 0,1 0 10 16,3 2-10-16,-14-8 10 0,18-14 0 0,-4-4 0 15,-4 0 0-15,-10 18 0 0,15 3 7 0,-1 0 2 16,0 9 0-16,-4-30 0 0,1-8-5 0,-1 2-1 15,-10 24 0-15,11-8 0 0,3-4-13 0,-7-12 0 16,0-2 0-16,0-4-10 0,-3-2 23 0,-1 9 5 0,-3-1 1 16,4-2 0-16,-4 2-19 0,0 1 10 0,0 2-10 15,-4 3 8-15,4 1 0 0,-3-1 0 0,-1 3 0 16,1 4 0-16,-1 5-8 0,1-6 0 0,-1-3 0 16,1 6 0-1,-8 1-34-15,8-4-6 0,3 6 0 0,0-6-1 16,0-2-163-16,3 5-33 0,11-12-7 0,-3 3 0 0</inkml:trace>
  <inkml:trace contextRef="#ctx0" brushRef="#br0" timeOffset="39329.249">3806 6532 836 0,'0'-3'24'0,"0"3"4"0,0 0-28 0,4 0 0 0,-4 0 0 0,0 3 0 16,4-3 108-16,-1 6 16 0,-3-6 4 0,4 6 0 16,-1-6-52-16,1 0-9 0,-4 0-3 0,3 6 0 15,1-6-21-15,-4 0-5 0,3 5-1 0,1-5 0 16,-1 0-8-16,4 6-1 0,0-6-1 0,0 6 0 16,4-6-27-16,7 0 0 0,-4 0 0 0,-4 6 0 15,4-12 0-15,1 6 0 0,2 0 0 0,-3 6 0 0,4-6 16 16,3 0-1-16,-3 3-1 0,-8 0 0 0,4 6-14 15,1-6 11-15,-5-3-11 0,1-3 10 0,-4-12-2 16,0 3-8-16,0 6 12 0,-4 6-4 16,-3 0 9-16,0 0 2 0,0 0 0 0,4 0 0 15,-4-11-3-15,0-1 0 0,0 6 0 0,-4-6 0 0,1-2-6 0,-1 2-2 16,-3 0 0-16,4-3 0 0,-4 4-8 16,0-1 8-16,0 0-8 0,-4 0 8 0,-3 4-8 0,3-1 0 15,4 0 0-15,0 3 0 0,-3 0 17 0,3 0-1 16,-8 6-1-16,5 0 0 0,3 0-3 0,0 6-1 15,0 0 0-15,-4 3 0 0,4 3-11 0,0 5 0 16,0-5-10-16,-4 12 10 16,4-4-31-16,4 4 0 0,-1-7 0 0,-3 10 0 15,4-10 47-15,-1 1 8 0,-3 3 3 0,0 2 0 16,4-2-43-16,-1-4-9 0,1 7-2 0,3-24 0 0,3-12 43 0,-3 12 9 0,0 12 2 0,0 0 0 31,0-12-43-31,4 3-9 0,-1 5-2 0,4 1 0 0,0 3 27 0,0-6 0 0,4 0 0 0,-4-6 0 16,7-6 0-16,-3 6 0 0,3 12 0 0,0-7 0 15,3-10 13-15,-2-1 8 16,2 0 2-16,-6 0 0 16,-1-6-52-16,4 9-11 0,-3 0-1 0,3 3-1 0,0 3-141 15,0 0-28-15,1-3-5 0</inkml:trace>
  <inkml:trace contextRef="#ctx0" brushRef="#br0" timeOffset="39966.041">4533 6332 1267 0,'0'0'28'0,"0"0"5"0,-10-6 2 0,3 6 1 0,-1-6-36 0,8 6 0 15,-7 0 0-15,0-6 0 0,0 1 58 0,4 5 5 0,-4 0 1 0,7 0 0 16,0 0 0-16,0 0 0 0,0 0 0 0,-7 0 0 16,7 0-4-16,0 0 0 0,0 0 0 0,-11 5 0 15,4 1-44-15,-4 0-16 16,4 3 9-16,0 0-9 0,0 5 0 0,4-2 0 0,-8 0 0 0,1 3 0 16,-1-4 0-16,4 1 0 0,-4 0 0 0,1-6 0 15,-1 6 30-15,1-6 1 0,-1 2 0 0,0-2 0 16,4 6-20-16,0-6-11 0,0 0 12 0,4 0-12 15,-4-1 10-15,7-5-10 0,-4 6 8 0,-3-3-8 16,7-3 0-16,0 0 0 0,0 0 0 0,0 0 0 16,0 0 0-16,0 0 0 0,0 0 0 0,0 0 0 15,4 3-9-15,3 3 9 0,-4-3 0 0,4-3 0 16,-3 0-8-16,6 0 8 0,-3 0 0 0,4 3 0 16,0-3 0-16,-4 3 0 0,3-3 0 0,1 0 0 15,-1 0 0-15,1 6 0 0,3 0 0 0,-3-6 0 16,-1 6-24-1,1-6-10-15,-1 0-2 0,1 5-1 0,0 1 50 0,-1 0 11 0,-3-6 1 0,0 6 1 16,0-3-26-16,-3 0 0 0,-4-3 0 0,7 6 0 16,-4-3 0-16,5 3 0 0,-1 0 0 0,-7-6 0 15,0 0 8-15,0 5-8 0,3 1 0 0,-3 6 8 16,0-12 0-16,-3 12-8 0,-1-3 12 0,1-1-4 16,-5 1-8-16,5 3 8 0,-4 12-8 0,3-10 8 0,-3 10-8 0,-3-12 0 15,-1 2 0-15,1 4 8 0,-1 0-8 0,-3-7 0 16,3 4 0-16,1-6 8 0,-1 0-8 0,-3-4 0 15,3 1 9-15,1-6-9 0,-4 0 10 0,3 6-2 16,-3-6-8-16,0 0 12 0,3 0-12 0,1 0 11 16,-1-6-11-16,1 0 10 15,-5 4-45-15,5-1-9 0,3-3-1 0,3-3-874 16</inkml:trace>
  <inkml:trace contextRef="#ctx0" brushRef="#br0" timeOffset="50277.386">5394 5791 687 0,'0'0'15'0,"0"0"3"0,0 0 1 0,0 0 1 0,0 0-20 0,0 0 0 0,0 0 0 0,0 6 0 0,0-6 31 0,-7 6 2 16,7 0 1-16,0 5 0 0,0-5 22 0,-4 0 5 16,4 6 1-16,0-3 0 0,0 3 10 0,-3-7 1 15,3 7 1-15,0 0 0 0,-4-3-15 0,1 3-3 16,-1-7-1-16,1 7 0 0,3 0 5 0,-7-6 0 16,3 0 1-16,1 3 0 0,3 2-46 0,-4-5-15 15,1 6 8-15,-1 0-8 0,4-12 0 0,-3 6 0 0,3 5 0 0,-4-2 0 16,4-3 0-16,0 6 0 0,4 0 0 0,-4-1 0 15,3 1 0-15,-3 0 0 0,4 8 0 0,-4-2 0 16,0 9 30-16,0-4 2 0,0-5 1 0,0 2 0 16,3 4-24-16,1-7-9 0,-1-5 0 15,1 3 9-15,-1 3-9 0,1-1 8 0,-4 1-8 0,3 8 8 16,1-8 13-16,-1 8 3 0,1-8 0 0,-1 6 0 16,1-4-38-16,3-2-7 0,0-1-2 15,-7 4 0-15,4 2 37 0,-1-5 7 16,1-3 2-16,-4 2 0 0,3 1-23 0,-3 3 0 0,0-4 0 0,0 1 0 15,0-6 0-15,0 5 0 0,0-5 0 0,0 9-8 16,-3-15 29-16,-1 5 7 0,4-5 0 0,-3 3 1 16,-1-3-8-16,4-6-1 0,0 0-1 0,0 0 0 15,0 6-11-15,0-6-8 0,-3 6 12 0,3 0-12 16,0-1 0-16,0-5 0 0,0 0 0 0,0 0 0 16,0 12 0-16,0-6 0 0,0-3 0 0,0-3 0 0,0 0 0 15,0 0 0-15,0 0 0 0,3 6 0 0,-3 3 0 0,0-3 0 16,0 2 0-16,0-8 0 0,0-6 0 0,0 6 0 15,0 0 0-15,0 12 0 0,0-12 0 16,4 12 0-16,-4 0 0 0,0-6 0 0,0-6 13 0,0 0 3 16,0 0 0-16,0 3 0 0,0 8-26 0,0-5-5 15,0-6-1-15,0 0 0 0,0 18 16 0,0-6 0 16,0-6 0-16,0-1 0 16,0-5 0-16,0 0 0 0,0 0 0 0,0 0 0 0,0 0 8 0,0 0 7 15,0 0 1-15,0 0 1 0,0 0-17 0,0 3-9 16,0 6 1-16,0-9 0 0,0 0 8 0,0 0 8 15,0 0-8-15,0 0 11 0,0 0-11 0,0 0 0 16,0-6 0-16,0 0 0 0,0 1 0 0,3-7 0 16,-3 0 0-16,0-3 8 15,4 4-57-15,-4-1-12 0,3-12-3 0,-3 10 0 0,0 2 52 0,0 0 12 0,0 0 0 16,4 1 0-16,-4-7 14 0,0 3 6 0,0 3 0 0,3 1 1 16,-3-10-21-16,4 9 0 0,-4 1 0 0,0-1 0 15,0-6 0-15,0 12 8 0,3-5-8 0,-3 2 0 16,4 3-14-16,-4-6-7 0,0 12-2 0,3-6 0 15,-3 0 23-15,4 0 0 0,-1 6 0 0,-3 0 0 16,4-5 0-16,-1 5 0 0,4 0 0 0,-3 0 0 16,3 0 0-16,0 5 0 0,0-5 0 0,0 6 0 15,0 0 10-15,4 0 6 0,3 0 2 0,-3 0 0 16,-4 3-18-16,3-1 0 0,4 1 0 0,-3 3 0 16,3 0-13-16,-3-6-3 0,-1 3-1 0,1 2 0 15,-1-2 17-15,4 6 0 0,-3-3 0 0,0-1 0 16,-8-2 0-16,8 6 0 0,-4 0 0 0,3 2 0 15,-3-2 0-15,4 0 0 0,-4 11 0 0,4-8 0 0,-4-4 0 16,0 10 0-16,0-6 0 0,0-7 0 0,3 10 0 0,-6-4 0 16,-4 1 0-16,3-3 0 0,-3 2 0 0,4-5 0 15,-4 6 0-15,0-12 0 0,4 6 0 0,-4-4 0 16,0-2 0-16,0-6 0 0,0 0 0 0,0 0 0 16,0 0 0-16,0 0 0 0,0 0-19 0,0 0 0 15,0 0 0-15,0 0 0 16,0 0-123-16,0 0-25 0,-4-12-5 0,0 7-495 0</inkml:trace>
  <inkml:trace contextRef="#ctx0" brushRef="#br0" timeOffset="51031.163">5965 6808 1141 0,'0'0'24'0,"0"0"6"0,0 0 1 0,0 0 2 0,0 0-33 0,0 0 0 15,0 0 0-15,-3 15 0 0,-1-6 86 0,4 3 10 16,0-4 3-16,0 4 0 0,0-12-38 0,0 12-7 16,4 0-2-16,-4-1 0 0,3-2-11 0,1 9-2 15,3-12-1-15,-3 6 0 0,3-7-14 0,0-2-4 16,0-3 0-16,0 3 0 0,0 6-4 0,3-6 0 16,1-6-1-16,-7 3 0 0,6 6-15 0,1 0 8 15,-1-12-8-15,1 3 0 0,-1 0 20 0,-2 3-1 16,2 3-1-16,-3-9 0 0,4-11-29 0,-4 5-5 15,7 6-2-15,-3 6 0 0,-8-6 35 0,4-6 7 16,0 12 2-16,0-9 0 16,-3-8-42-16,-1-7-8 0,1 10-1 0,-4 14-1 0,3 14 45 0,1-2 9 15,-1-6 1-15,-3-6 1 0,4-6-30 0,-4-12-20 0,0 1 4 16,0 8 0-16,0 9-2 0,0 0 0 0,0 0 0 0,0 0 0 16,-11-12 18-16,4 0 0 0,0 7-8 0,-3-1 8 15,3-3 0-15,0 0 0 0,-4 0 0 0,-3 3 0 16,3 0 16-16,-3 6-2 0,4 0-1 0,-5 6 0 15,5-6 0-15,-1 3 0 0,1 0 0 0,-1 6 0 16,4-6-5-16,0 0-8 0,0 0 11 16,0 6-11-16,0 8 0 0,3-2 0 0,1-3 0 0,-1 5 0 15,1 1-21 1,3-6-5-16,-4 2-1 0,4-5 0 0,0-9 40 0,0 9 8 0,0 3 2 0,0 0 0 16,4 2-23-16,-4-2 0 0,3 0 0 0,-3-12 0 15,0 0 0-15,0 0 0 0,7 6 0 0,-3 5 0 16,3-5-19-16,0 6-1 0,0-6-1 0,0 3 0 15,-3-3 21-15,3 5 0 0,0-5 0 0,3 6 0 16,-3-6 27-16,4 3 9 0,-1 0 3 0,1-1 0 0,-4 4-39 0,4-6 0 16,-1 0 0-16,1-6 0 0,7 6 0 0,-11-6 0 15,7 6 0-15,-4-6 0 0,4 0 0 0,0 0 0 16,1 0 0-16,-5 0 0 16,4-6-28-16,4 0-8 0,-8 0 0 0,-2 0-1 15,6-6-22-15,0 4-4 0,0-1-1 16,0 0 0-16,-3-3-141 0,-1 0-29 0,11-8-6 0,-3 8 0 0</inkml:trace>
  <inkml:trace contextRef="#ctx0" brushRef="#br0" timeOffset="51455.199">6523 6808 914 0,'0'15'20'0,"0"-15"4"0,0 9 0 0,0-9 3 0,0 0-27 0,0 0 0 0,-7 9 0 0,3 8 0 16,1-5 96-16,3-6 13 0,0-6 3 0,0 0 1 16,0 0-51-16,0 0-10 0,-4 12-3 0,4-6 0 15,-3 8 8-15,3-2 2 0,0-6 0 0,0-6 0 16,0-21-43-16,0 10-16 0,0 5 11 0,0 6-11 16,3 20 43-16,1-2 2 0,-4-18 1 0,0 0 0 15,3 6-22-15,8 11-5 0,-4 4-1 0,-4-3 0 16,1-7-18-16,3 1 0 0,0 0 0 0,0 3 0 15,0-4 0-15,0 7 0 0,7-6 0 0,-7-3 0 0,4 2 0 16,0-5 0-16,-1 0 0 0,1 0 0 0,3-6 55 16,-4-6 7-16,1 6 2 0,3-6 0 0,0-6-64 15,0 4 0-15,4-4-9 0,-4 6 0 0,0-6 9 16,4 0 12-16,-11-5-2 0,7 2-1 16,-3-3-9-16,-1 7 0 0,-3-1 0 0,0-3 0 0,0 9 0 0,-3-5 0 15,-1 5 0-15,1-6 0 0,-4-6 0 0,0 4 0 16,-4-10 0-16,4 4 0 0,-7 5-10 0,4 0 10 15,-4 9-13-15,0-5 5 16,-4 5-38-16,4-3-7 0,0 0-2 0,7 9 0 16,-7 6-7-16,0-6-2 0,7-6 0 0,0 6-477 15,0 0-96-15</inkml:trace>
  <inkml:trace contextRef="#ctx0" brushRef="#br0" timeOffset="52069.035">7119 6955 1224 0,'0'0'27'0,"0"0"5"0,0 0 2 0,0 0 0 0,0 0-34 0,0 0 0 0,-7 6 0 0,7-6 0 16,-7 0 76-16,7 0 9 0,-4-9 2 0,4 9 0 0,0 0-22 0,0 0-4 15,0 0-1-15,0 0 0 0,-7-3-21 0,7 3-5 16,0 0-1-16,0 0 0 0,0 0-16 0,0 0-3 16,0 15-1-16,-3-3 0 0,3-6-4 0,0 5-1 15,0-5 0-15,3 6 0 0,-6-9-8 0,6 12 0 16,-3 5 9-16,4-2-9 0,-4-3 16 0,3-4 0 15,-3 1-1-15,4 0 0 0,-4 11-2 0,0-2 0 16,0-9 0-16,3-6 0 16,-3-6 3-16,0 0 0 0,0 0 0 0,0 0 0 0,0 0 3 0,0 0 1 15,0 0 0-15,0 0 0 0,-3 0 2 0,3 0 1 16,-4-6 0-16,1 6 0 0,-1-6-9 0,1 0-2 16,-1-3 0-16,1-3 0 0,-1 7-12 0,-3-7 0 15,4 0 0-15,-1 0 0 0,-3-2 0 0,4 2 0 0,-1-6 0 0,0 1 0 16,1 2-10-16,-1 3 10 0,-3-6-8 0,7 7 8 15,0-7-10-15,-3 3 10 0,3 4-12 0,0-1 12 16,0-6-24-16,3 4 1 0,-3-4 1 0,0 0 0 16,4 1 7-16,-1 2 2 0,1 3 0 0,-1-5 0 15,1 2 13-15,0-3-9 0,-1 12 9 0,4-5-8 16,-3-1 8-16,-1 6 0 0,4-6-9 0,-7 12 9 16,0 0 0-16,0 0-11 0,0 0 11 0,0 0-8 15,11 12-1-15,-1-6 0 0,-3 6 0 0,4-7 0 16,-4 1 1-16,4-3 0 0,-4 12 0 0,7-6 0 15,-7 3-43-15,7-7-8 16,-3 1-1-16,-1 0-1 0,1 3-126 16,-1 0-25-16,1-3-4 0,3 2-376 0</inkml:trace>
  <inkml:trace contextRef="#ctx0" brushRef="#br0" timeOffset="52710.348">7380 7014 1267 0,'0'0'28'0,"-7"0"5"0,7 0 2 0,-11 3 1 0,4-6-36 0,-3 3 0 0,3 3 0 0,0-3 0 15,3 6 58-15,4-6 5 0,0 0 1 0,0 0 0 16,0 0-1-16,0 0 0 0,0 0 0 0,0 0 0 16,0 0-14-16,0 0-2 0,0 0-1 0,4 9 0 15,-1-3-22-15,4 5-4 0,4-5 0 0,-4 0-1 16,4 0-19-16,-1-6 0 0,1 0 0 0,6 6 0 16,-6-6 0-16,0 0 0 0,3 3 0 0,-4-6 0 15,1 3 0-15,3-12 0 0,-4 0 0 0,1 1 0 16,0-1 0-16,-1 6 0 0,1-3 0 0,-4-3 0 15,3 6 0-15,1-5 0 0,-4 5 0 0,0-21 0 16,0-2 16-16,0 8-1 0,-3 24 0 0,-1 3 0 16,1-6-15-16,-4-3-13 0,0 3 2 0,0-11 1 0,-4-7 10 15,4 0 0-15,-3 6 8 0,-1 1-8 16,-3 2 0-16,4-3 0 0,-1 6 0 0,-3-5 0 0,-4 5 0 0,4 0 0 16,0 0 0-16,7 6 8 0,-7-3-8 0,0 0 0 15,7 3 0-15,-14 0-8 0,14 0 0 0,-10 6 0 16,-1 0 0-16,0 6 0 0,1-7-6 0,3 7-1 15,-4 6 0-15,4-4 0 0,0 10 15 0,0-12-11 16,4 5 11-16,-5 4-10 0,1-3 10 16,0-1 0-16,7 10 0 0,-7-10 0 0,0 10 0 15,4-4 0-15,-1 1 0 0,1-6 0 0,-1 8 0 0,4-8 11 16,0 2-3-16,-3-2 0 0,3-1 4 0,3-2 0 16,-3 3 0-16,4-6 0 0,-1-12 5 0,1 11 2 15,6 1 0-15,-6-6 0 0,-1 0-3 0,8 0-1 0,0-9 0 16,-1 6 0-16,4 11-15 0,0-2 0 0,-3-6 0 15,3 0 0-15,0 0 0 0,0-6 0 0,4-12 0 0,-4 6 0 32,0 12-28-32,4 0-1 0,-4-6-1 0,3-6 0 15,-2 0-109-15,-1 0-21 0,3 24-5 0,-3-18-541 0</inkml:trace>
  <inkml:trace contextRef="#ctx0" brushRef="#br0" timeOffset="53270.969">7800 6944 1267 0,'0'0'28'0,"0"0"5"0,0 0 2 0,-7 0 1 0,3-6-36 0,4 6 0 15,0 0 0-15,0 0 0 0,0 0 58 0,0 0 5 16,0 0 1-16,0 0 0 0,0 0 0 0,0 0 0 0,0 0 0 0,0 0 0 16,0 0-52-16,0 0-12 0,-3 6 0 15,-1 2 0-15,4 1 0 0,-3 0 0 0,3 3 0 0,0-6 0 16,0-6 54-16,0 0 8 0,0 11 2 0,3 1 0 15,-3 0-64-15,0 8-13 0,0-2-3 0,0-6 0 16,0 0 26-16,4 2 5 0,-4 4 1 0,0-6 0 16,3-6-16-16,1 14 0 15,-1 4 0-15,1 5 0 0,-1 9 43 0,-3-23 5 16,4 0 2-16,-4-15 0 0,7-3-32 0,-7 3-6 0,0 0-2 0,7 0 0 16,4 0 1-16,3 3 0 0,3-3 0 0,-2 0 0 15,-5 0-11-15,-10 0-9 0,18 0 9 0,-18 0-13 16,10-3 25-16,1 0 4 0,0 0 2 0,-1 0 0 15,1-3-18-15,-1 0 10 0,-3 0-10 0,-7 6 8 16,14 6-8-16,-3-6 0 0,-4-12 0 0,4 1 0 16,-1-10 0-16,-10 3-12 0,7-5 2 0,-3-1 1 15,-1 4-7-15,4 2 0 0,-3-8-1 0,-4 8 0 16,3-5 6-16,-3 2 2 0,4 3 0 0,-4 1 0 0,0 2-5 16,-4-3-1-16,4 1 0 0,0 5 0 15,0-3-21-15,0 4-5 0,0 5-1 0,0-6-551 16,0 6-111-16</inkml:trace>
  <inkml:trace contextRef="#ctx0" brushRef="#br0" timeOffset="53664.449">8199 6838 1267 0,'0'0'28'0,"0"0"5"0,0 0 2 0,0 0 1 0,0 0-36 0,0 0 0 0,0 0 0 0,0 0 0 15,0 0 58-15,0 0 5 0,0 0 1 0,-8 6 0 16,5 2 51-16,3-8 10 0,3 6 3 0,-3 0 0 16,4 0-97-16,-4 6-19 0,7-6-4 0,0-3-8 15,4 5 36-15,-4-2 0 0,3 3 0 0,1 3 0 16,0 0-21-16,-4-1-4 0,7 4-1 0,-4-3 0 15,1 0-2-15,3-1-8 0,-3 7 12 0,3 3-4 16,3 2-8-16,-3-8 8 0,1-3-8 0,-1 5 8 16,-4-17-8-16,4 18 0 0,0 20 0 0,1-32 0 15,-8-38 0-15,-7 32 0 0,14 44 0 0,-4-9 0 16,4-14 0-16,-7 2 0 0,4-2 0 0,-4 8 0 16,0-8 0-16,0 2 0 0,-3-11 0 0,-1-6 0 15,4-6 0-15,-3-6-14 0,-4 6 3 0,3 0 1 16,1-12-27-16,-4 12-6 0,0 12-1 0,0-12 0 15,3-6-126-15,1 0-26 0,-4 0-4 0</inkml:trace>
  <inkml:trace contextRef="#ctx0" brushRef="#br0" timeOffset="54083.822">8336 7326 735 0,'-7'38'20'0,"0"-26"6"0,7-12-26 0,0 0 0 0,-7 0 0 0,0 0 0 16,7 0 78-16,-7 0 10 0,0 14 3 0,0-8 0 15,3-3-22-15,1 0-4 0,3 3-1 0,0-6 0 16,0 0-2-16,0 0-1 0,0 0 0 0,0 0 0 15,0 0-3-15,-11 0-1 0,8-6 0 0,3 6 0 16,-4-3-37-16,4 3-8 0,0 0-2 0,0-6 0 16,0-5-10-16,0-1 0 0,4 0 0 0,-1 6 0 15,-3-14 34-15,4 8 5 0,3-6 1 0,-4-5 0 16,1 5-13-16,-1-3-3 0,4-5 0 0,-3 2 0 0,3 7-37 16,0-7-8-16,4-2-2 0,-4-4 0 15,0 4 23-15,0-3 0 0,0 5 0 0,3-2 0 0,1 2 0 16,0-2 10-16,-4 2-10 0,3 1 10 0,1 2-10 0,-4 3 10 15,3 1-10-15,1-4 10 0,-4 4-2 16,0 2-8-16,4-3 12 0,-4 1-4 0,0 5-8 16,0-9 12-16,0 7-12 0,0 5 12 15,-4-9-26-15,5 12-5 0,-1-6-1 0</inkml:trace>
  <inkml:trace contextRef="#ctx0" brushRef="#br0" timeOffset="148457.584">9299 6944 649 0,'0'5'13'0,"0"-5"4"0,0 0-17 0,0 0 0 0,0 0 0 0,0 0 0 16,0 0 21-16,0 0 1 0,0 0 0 0,0 0 0 15,0 0 25-15,0 0 5 0,0 0 0 0,0 0 1 16,0 0-6-16,0 0-2 0,0 0 0 0,0 0 0 15,0 0-15-15,0 0-3 0,0 0-1 0,0 0 0 16,0 0-5-16,0 0-1 0,0 0 0 0,0 0 0 16,4 0-12-16,-1 0-8 0,1 3 10 0,-1 0-10 15,1 3 9-15,3-3-9 0,-4 0 8 0,4 0-8 16,4 3 8-16,0 0-8 0,-1 0 8 0,1-1-8 16,-1-5 0-16,1 0 8 0,3 6-8 0,0-6 0 15,0 0 20-15,-3 0 0 0,7 0-1 0,-11 0 0 0,3 12 12 16,1-9 2-16,-1 6 1 0,1 0 0 0,0-3-18 0,-1-1-4 0,-3 1-1 0,4-12 0 15,-1-8 21-15,-3-4 5 0,0-11 1 16,0-1 0-16,1 16-18 0,-1 2-3 0,-4 12-1 0,-3 0 0 16,4-6-8-16,-1-9-8 0,1 1 9 0,-1 5-9 31,-3-9-41-31,-3 0-15 0,3 4-2 0,-4 2-1 0,-3 0 47 0,4 1 12 0,-4 5 0 0,-1-6 0 16,1 6 0-16,0-3-13 0,-3 3 5 0,3 6 8 15,-4 0-11-15,1-6 11 0,3 12-8 0,-4-6 8 16,-3 3 0-16,3 9 0 0,-3-6 9 0,0 6-9 15,0-6 21-15,3-1-2 0,1 7-1 0,-4-3 0 16,3 0 2-16,4 0 0 0,-4 2 0 0,4 1 0 16,4 0-20-16,-4 0 8 0,7-12-8 0,-4 6 0 15,4 14 0-15,-3-2 0 0,-1 5 0 0,4 4 0 16,-3-4 0-16,3 1 0 0,0-4 0 0,0 4 0 16,3-4 0-16,-3 10 0 0,4-13 0 0,-1 10 0 15,1-4 0-15,-1 4 0 0,4 2 0 0,0 1 0 16,0-4 0-16,1-5-12 0,-1-4 12 0,0-5-12 15,3-12 12-15,-3 0 0 0,4-6-10 0,3-8 10 16,0 5 0-16,0 0 0 0,4 3 10 0,3-12-10 16,0 1-17-16,0 2-11 0,4-8-1 0,0-4-1 15,-4 9 30-15,4 1 0 0,-4 5 0 0</inkml:trace>
  <inkml:trace contextRef="#ctx0" brushRef="#br0" timeOffset="149126.105">9970 5982 541 0,'-4'0'15'0,"-3"-6"4"15,7 6-19-15,-4-9 0 0,-3 9 0 0,0-2 0 16,7 2 16-16,-7 0 0 0,4 0 0 0,-4 2 0 16,0 7-16-16,0-9 0 0,-1 6 0 0,1 6 0 15,0-6 0-15,0 0 0 0,0 5 0 0,0 1 0 16,4-3 0-16,-4 3 12 0,3 0-1 0,1-1 0 16,-1-5 27-16,0 3 6 0,4-3 0 0,-3 6 1 15,3-6-10-15,0-1-3 0,0-5 0 0,-4 12 0 16,4-6 12-16,0-6 3 0,4 6 0 0,-4 3 0 0,3 3-9 15,1-1-2-15,0-5 0 0,-1 6 0 0,1 0 1 0,-1 5 0 16,1-2 0-16,-1 9 0 0,4-10-9 16,0 4-1-16,4 5-1 0,-4 4 0 0,0 2-6 15,4 1 0-15,-1 2-1 0,-3 3 0 0,4 9-11 0,-4 0-8 16,3 12 9-16,1-6-9 0,-4 0 12 0,0 3-4 16,-3-3-8-16,3 6 12 15,0-18-12-15,-4 6-8 0,1-3 8 0,-4 4-13 0,0-7 55 0,0-3 11 0,0-3 3 16,0-8 0-16,-4-6-39 15,4-4-7-15,0-8-2 0,0 3 0 0,4 0 17 0,-4 3 3 0,0 11 1 0,-4-8 0 16,4-15-13-16,0 0-4 0,0 6 0 0,0 11 0 16,0 13 0-16,0-10 0 0,0-37 0 0,-3 11 0 15,3 3-12-15,0-3 0 0,-4 0 0 0,4 18 0 16,-3 14-44-16,-1-14-6 0,4-30-1 0,-3 1 0 16,3 8-41-16,0 9-9 0,0 15-2 0,0 2-562 15</inkml:trace>
  <inkml:trace contextRef="#ctx0" brushRef="#br0" timeOffset="149573.063">9839 6573 831 0,'0'0'18'0,"-7"0"4"0,7 0 1 0,0 0 1 0,-7 0-24 0,0-6 0 0,0 6 0 0,3 0 0 15,4 0 72-15,-7 0 9 0,0 6 3 0,0-6 0 16,4 6-38-16,-5 3-7 0,1-3-2 0,0 0 0 15,4-1-29-15,3-5-8 0,0 0 0 0,0 0 0 16,0 0 0-16,0 0 0 0,0 0 0 0,3 6 0 16,-3-6 38-16,7 6 6 0,0 0 2 0,1-6 0 15,2 6-15-15,1 0-3 0,-1-6-1 0,4 0 0 16,4 0 5-16,-4 3 0 0,4 0 1 16,-1-3 0-16,1 0-4 0,0 0-1 0,-1 0 0 0,1 0 0 15,0 0-12-15,-1 0-4 0,-3 0 0 0,4 3 0 16,-4 0-12-16,0-3 8 0,-3 0-8 0,3 5 0 15,-4 4 11-15,1 3-11 0,0 6 12 0,-1-7-12 16,1 4 0-16,3-3-19 0,-3 0 3 0,-1-1 0 16,4-2-48-16,-3 9-8 0,-1-6-3 0</inkml:trace>
  <inkml:trace contextRef="#ctx0" brushRef="#br0" timeOffset="150050.088">10026 6026 477 0,'0'0'13'0</inkml:trace>
  <inkml:trace contextRef="#ctx0" brushRef="#br0" timeOffset="150339.994">9984 5894 468 0,'0'0'20'0,"0"0"5"0,0 0-25 0,0 0 0 0,0 0 0 0,0 0 0 16,0 0 40-16,0 0 4 0,-4 3 0 0,4-3 0 15,0 0 0-15,0 0 1 0,0 0 0 0,-7 0 0 16,7 0-8-16,0 0-1 0,-7-3-1 0,7 3 0 15,0 0-3-15,0 0-1 0,0 0 0 0,0 0 0 16,0 0-4-16,-4 0-1 0,4 0 0 0,0 0 0 16,0 0-26-16,-7-6-14 0,7 6 2 0,0 0 0 15,0 0-42-15,0 0-8 0,0 0-2 0,0 0-350 16</inkml:trace>
  <inkml:trace contextRef="#ctx0" brushRef="#br0" timeOffset="151257.765">9973 5932 702 0,'0'0'15'0,"0"0"3"0,0 0 1 0,0 0 1 0,0 0-20 0,0 0 0 0,0 0 0 0,0 0 0 16,0 0 60-16,0 0 7 0,0 0 1 0,0 0 1 15,0 6-17-15,-3 0-4 0,3-6-1 0,-4 6 0 16,4 0-27-16,0 3-4 0,-4-7-2 0,4-2 0 16,0 0-14-16,0 0 0 0,0 9 8 0,-3 3-8 15,-1-6 0-15,4-6 0 0,0 0 0 0,0 0 0 16,-3 6 0-16,3-6 0 0,0 0 0 0,0 0 0 15,0 0 0-15,0 0 0 0,0 6 0 0,0 0 0 16,0 5 0-16,0 1-10 0,0 3 10 0,0-3-8 16,0 8 8-16,0-5 0 0,0 5 0 0,0-8 0 15,0 0 0-15,0-3 0 0,0 14 0 0,0-5 0 16,0 2 0-16,0 4 0 0,0 0 8 0,0-7-8 16,0 4 0-16,0 2 0 0,-4-8 0 0,4 8 0 15,0-11 0-15,0 6-12 0,-3-3 12 0,-1-4-12 16,4-5 12-16,-3 0 0 0,3 0 0 0,-4-6 0 15,4-6 0-15,0 0 14 0,0 0-3 0,0-5-1 16,0-4-2-16,0 9 0 0,0-6 0 0,4-5 0 16,-4 2-8-16,3 3 0 0,-3 6 0 0,0-5 0 15,0-7 0-15,4 6 10 0,-4 0-10 0,0 4 10 16,0-4-2-16,0 0 0 0,0-3 0 0,0 6 0 0,3 1-8 0,1-4 8 16,-4 6-8-16,0 0 8 0,0 0-8 15,0-5 0-15,0-1 0 0,0 3 8 0,0 3-8 0,0 0 0 16,0-6 0-16,-4 1 0 15,1-1 0-15,-1 3 13 0,1-3-1 0,-1 1-1 0,4 5-11 0,-3-6 12 16,-1 0-12-16,1 0 12 0,3 4-12 0,-4-4 8 16,1 0-8-16,-1 6 8 0,1-9-8 0,-1 7 0 15,0 5 0-15,1-3 0 0,3-6 0 0,0 0 0 0,0 1 0 16,0 11 0-16,0 0 0 0,0 0 0 0,-4-6 0 0,4 6 0 16,0 0 0-16,0 0-11 0,0 0 11 0,0 0-8 15,0 0 8-15,0 0 0 0,0 0 0 0,0 0 0 16,0 0 0-16,0-3 0 0,0 3 0 0,0-6 0 15,0 3 0-15,-3 0 0 0,3 3 0 0,0 0 0 16,0 0 0-16,0 0 0 0,0 0 0 0,0 0 0 16,-4-6 0-16,4 6 0 0,0-6 0 0,0 6 0 15,0 0 0-15,0 0 0 0,0 0 0 16,0 0 0-16,0 0 0 0,0 0 0 0,0 0 0 16,0 0 0-16,0 12-10 0,-3-9 10 0,3 6-12 0,0 0 12 15,3 8-10-15,-3-5 10 0,4 0-8 0,-1 8 8 16,1-2 0-16,3-6-8 0,-3 8 8 0,-1-2 0 15,4 5 0-15,0-5-8 0,0-3 8 0,-3 2 0 16,3 1 0-16,-4-3-8 0,4 8 8 0,-3-11 0 16,-1 0 0-16,1 2 0 0,-4-5 0 0,4 0 0 15,-4 3 0-15,0-12 0 0,0 0 0 0,0 0 8 16,0 0-8-16,0 0 0 0,0 0 0 0,0 0 0 16,0 0 0-16,0 0 0 0,-8-6 0 0,1 6 0 15,4-6 0-15,-1 0 0 0,1-3 0 0,-1-2 8 0,4 5-18 0,-3-6-3 16,3 6-1-16,-4-6 0 15,4-5 14-15,0 2-11 0,0-3 11 0,0 1-10 16,0-1 10-16,0 3 0 0,0-2 0 0,0 2-8 0,4 3 8 0,-4 1 0 0,3-7 0 16,-3 12-8-16,0-6 0 0,0-5 0 15,0 8 0-15,0 3 0 16,0-6 8-16,-3 6 0 0,6 0 0 0,-3 6-8 0,0 0 8 0,0 0-12 0,0 0 12 16,0 0-12-16,-3-5-6 0,3 5-2 0,0 0 0 15,0 0-306-15,0 0-62 16</inkml:trace>
  <inkml:trace contextRef="#ctx0" brushRef="#br0" timeOffset="161961.486">11419 6091 117 0,'0'0'0'0,"0"0"0"16,0 0 0-16,0 0 0 0,0 0 0 0,0 0 0 15,0 0 19-15,0 0-2 0,0 0 0 0,0 0 0 0,0 0 39 16,0 0 8-16,0 0 2 0,0 0 0 15,0 0 18-15,0 0 4 0,0 0 1 0,0 0 0 16,0 0-22-16,0 0-5 0,0 0-1 0,0 0 0 16,0 0-25-16,0 0-6 0,0 0-1 0,0 0 0 0,0 0 3 15,0 0 0-15,0 0 0 0,0 0 0 0,0 0-14 0,7-3-2 0,-7 3-1 0,0 0 0 16,0 0-1-16,0 0 0 0,0 0 0 0,4 6 0 16,0 0-2-16,-1 0 0 0,1 5 0 0,-1-5 0 15,-3 6-2-15,4-3-1 0,-1 3 0 0,-3 5 0 16,0 1-25-16,0 2-6 0,4 4-1 0,-4 5 0 15,0-8 23-15,3 8 0 16,-3-2 0-16,0 2 0 0,4-2 0 0,-4 2 18 0,0 1-3 0,0 8-1 16,3-12-14-16,-3 9 0 0,0-5 0 0,0 2 0 15,4-8 20-15,-4 2 2 0,-4 4 0 0,4-10 0 16,0 10 5-16,-3-10 1 0,-1 10 0 0,4-4 0 16,-3-3 24-16,-1 7 4 0,1-7 2 0,-1 4 0 15,4-4-42-15,-3 4-16 0,-4-10 11 0,3 1-11 16,4 3 0-16,-4-4 8 0,1 7-8 0,-1-9 0 15,1 2 0-15,3 1 0 0,0-6 0 0,-4 5 0 0,4-2 0 16,0-3 0-16,0-6 0 0,0-1 0 0,0 4 0 16,0-3 0-16,0 0 0 0,0 0 0 0,4 6 0 0,-4-6 0 15,0-1 0-15,3 1 0 0,-3 6 0 0,0-12 0 16,0 0 0-16,0 3 0 0,4 3 0 0,-4 3 0 16,3 0 0-16,-3 2 0 0,4-5 0 0,-4 0 0 15,0 0 0-15,0-6 0 0,0 0 0 0,0 9 0 16,0-3 0-16,0-6 0 0,0 0-11 0,0 0-5 15,-4 3 0-15,4-3-1 16,-7 5-24-16,4-2-5 0,-1-3-1 0,4 0 0 16,0 0 2-16,-7 0 0 0,7 0 0 0,0 0 0 15,-3-3-25-15,-1-5-5 0,1-7-1 0,-1-3 0 0</inkml:trace>
  <inkml:trace contextRef="#ctx0" brushRef="#br0" timeOffset="162540.067">11225 6782 687 0,'0'0'15'0,"0"0"3"0,0 0 1 0,0 0 1 0,0 0-20 0,0 0 0 15,0-9 0-15,4 0 0 0,-4 9 59 0,0 0 8 16,0-6 1-16,0 6 1 0,0-6 3 0,0 1 1 16,-4-1 0-16,4 6 0 0,0 0-16 0,0 0-3 0,0 0-1 15,7 0 0-15,1 0-22 0,-8 0-5 0,0 0-1 16,3 0 0-16,8 0 11 0,-4 0 1 0,0 0 1 0,0 6 0 16,3-6-1-16,-3 0 0 0,4 5 0 0,-4-5 0 15,4 0-37-15,-1 0 0 0,1 0 0 0,-1 0-12 16,4 0 56-16,-3-5 12 0,0-1 1 0,-1 0 1 15,4 0-42-15,-3-3-8 0,3 3-8 0,-3 3 12 16,-1 0-12-16,1 3 0 0,-1-6 0 0,1 6-11 16,-4-2 2-16,4 2 0 0,-1 2 0 15,1 1 0-15,-1 0-34 16,1 3-6-16,3-3-2 0,-3 0 0 0,-4 6 41 0,3-3 10 0,4-6 0 0,-3 6 0 16,3-6-10-16,-7 6 0 0,0-6 0 0,4 0 0 15,-1-6-1-15,4 0 0 0,-3-9 0 0,3 6 0 16,0-2-2-16,0 2-1 0,1-9 0 0,-5 6 0 15,4 1-9-15,-3-1-1 0,-4 3-1 0</inkml:trace>
  <inkml:trace contextRef="#ctx0" brushRef="#br0" timeOffset="163401.415">11776 6899 627 0,'0'0'26'0,"0"0"-26"0,0 0 43 0,0 0 3 16,0 0 1-16,0 0 0 0,0 0-21 0,0 0-4 15,0 0-1-15,0 0 0 0,0 0 11 0,0 0 1 16,0 0 1-16,0 0 0 0,0 0-6 0,0 0-2 16,0 0 0-16,0 0 0 15,0 0 14-15,0 0 4 0,0 0 0 0,0 0 0 16,0 0-12-16,0 0-1 0,0 0-1 0,0 0 0 0,0 0 3 0,0 0 1 15,0 0 0-15,0 0 0 16,0 0 2-16,3 9 1 0,1 3 0 0,-1-6 0 0,1 0-17 0,-4 0-3 16,3 5-1-16,1 1 0 0,-4-3 2 0,0 3 0 15,3-1 0-15,-3 1 0 0,0 0 5 0,-3 0 1 16,3 2 0-16,0-2 0 0,0 6-8 0,0-6-2 0,0 2 0 16,0-2 0-16,0 0-1 15,3 0 0-15,-3 2 0 0,4-2 0 0,-1 0-4 0,5 0-1 16,-5-7 0-16,1 7 0 0,3-3-8 0,0-3 8 15,-4 6-8-15,4-6 8 0,0 5-8 0,-3-5 10 16,3 3-10-16,0-3 10 16,-4 3-2-16,5-6 0 0,-1 3 0 0,-4-1 0 15,4-5-8-15,0 6 0 0,0-6 0 0,-7 0-11 0,7 0 11 0,-7 0 0 0,7 0 0 16,0 0 0-16,1 0 0 0,-1-11 0 0,0 2 0 16,0 0 0-16,0-6 28 0,0-2 7 0,0-1 1 0,3-3 1 15,-2-2-26-15,-1-1-11 0,3 4 8 0,1-4-8 16,-4 1 0-16,0 2 0 0,0 3 0 0,0-2 0 15,-4-4 0-15,1 13 0 0,-4-1 0 0,0 0 8 16,0 0-8-16,0 4 0 0,0 2 9 0,4 0-9 16,-4-6 0-16,0 6 0 0,3-6 0 0,-6 9 0 15,3 3-32-15,-4-5-10 0,-3-1-2 0,0 6-1 16,0-6 13-16,3 6 2 0,-3-6 1 0,4 0 0 16,-4 6-5-16,3-12-1 0,4 12 0 0,0-6 0 15,0 6-24-15,0-6-5 0,0 6 0 0,4-8-1 16,3 2-44-16,0-3-9 15,3 0-2-15,-3 3-424 0</inkml:trace>
  <inkml:trace contextRef="#ctx0" brushRef="#br0" timeOffset="164179.774">12880 6197 850 0,'0'0'17'0,"0"-6"6"0,0 6-23 0,3-12 0 0,-3 12 0 16,4-12 0-1,-1 7 93-15,1-7 15 0,0 3 2 0,-1-3 1 0,1 6-38 0,-1 0-7 0,1-5-2 0,-4 11 0 16,0 0-37-16,0 0-8 0,0 0-2 0,0 0 0 15,0 0 31-15,3 11 5 0,1-5 2 0,-4 0 0 16,3 0-41-16,-3 3-14 0,0-3 9 0,0 6-9 16,0 5 9-16,0-5-9 0,0 6 10 0,0 2-10 15,0-2 0-15,0-1 0 16,-3 4 0-16,3 3 0 0,0-7 57 0,0 10 6 0,0-4 1 16,0 4 0-16,0-4-52 0,0 7-12 0,0-4 0 15,0 3 0-15,0 4 0 0,0-1 0 0,3 3 0 0,-3 4 0 16,-3 2 0-16,3-3 0 0,-4-3 0 0,1 9 0 15,-4 0 34-15,3-8 4 0,1 8 1 0,-5 0 0 16,5-6-31-16,-4 9-8 0,3-3 0 0,1-6 0 16,-1-2 0-16,1-7 11 0,-1-2-11 0,1-4 12 15,3-8-12-15,-4 2 8 0,4 1-8 0,0-6 8 16,0-3 2-16,0-9 0 0,0 0 0 0,0 0 0 16,0 0-10-16,0 0 10 0,0 0-10 0,0 0 10 15,0 0-10-15,-3 11 0 0,3-11 0 0,0 0 0 16,0 0 0-16,0 0 0 0,0 0 0 0,0 0 0 15,0 0-114-15,0 0-25 0,-7-8-5 16,7 5 0-16,0 3-26 0,-4-6-5 0,4 3-1 0</inkml:trace>
  <inkml:trace contextRef="#ctx0" brushRef="#br0" timeOffset="164960.959">13042 6967 1094 0,'-10'-12'23'0,"10"12"5"0,0 0-28 0,0 0 0 0,0 0 0 0,0 0 0 16,0 0 56-16,0 0 7 0,0 0 1 0,0 0 0 15,0 0-52-15,0 0-12 0,0 12 0 0,0-3 0 16,0-9 54-16,3 6 8 0,-3 0 2 0,0-1 0 16,4 1-52-16,-4 6-12 0,0-6 0 0,3 3 0 15,-3 3 0-15,4-7 0 0,3 7 0 0,-4 0 0 16,4-6 54-16,0-3 8 0,-3 0 2 0,3 3 0 15,0 0-52-15,4 2-12 0,-4 4 0 0,3-6 0 16,-3-6 54-16,4 0 8 0,-4 0 2 0,0 0 0 16,0-6-36-16,0 6-6 0,0 0-2 0,0 0 0 15,0 0-32-15,-3-6-6 0,6 6-2 0,-6-12 0 16,3 7 46-16,-3-1 9 0,-1-3 1 0,1-3 1 16,-1 0-28-16,1 1-9 0,3-1 0 0,-7-3 0 15,3 3-24-15,1-5-12 0,-4 2-3 0,3 0 0 0,-3 1 39 16,0 2 12-16,0-9 0 0,0 10 0 15,0-1-38-15,-3 0-7 0,3 6-2 0,-4 0 0 16,4 0-7-16,-3-2-2 0,-1 5 0 0,1-3 0 16,-4 6 3-16,3-3 0 0,-3 3 0 0,-4 3 0 0,4-3 27 0,-3 3 6 15,3 3 8-15,-4 2-13 0,1-2 0 0,2 6 0 0,1 0 0 0,0-6 0 16,0 5 49-16,0 4 11 16,0-3 1-16,-3 6 1 0,3-10-27 0,3 10-6 0,-3 0 0 15,3-7-1-15,1 4-15 0,-4-3 0 0,3 5 0 0,1-5 0 16,-1 0 0-16,4 3 0 0,0-4 0 0,0 7 0 15,0-6 47-15,0 0 6 0,-3 2 2 0,-1 4 0 16,4-12-37-16,-3 11-7 0,-1-8-2 0,4 3 0 16,0 0-9-16,0 0 0 0,4-7 0 0,-4-5 0 15,0 0 33-15,0 0 5 0,0 0 1 0,3 12 0 16,1-6-31-16,3 0-8 0,0 6 0 0,0-3 0 16,0 2 0-16,0-5 0 0,0-6 0 0,0 6 0 15,0 0 0-15,0 0 0 0,4 3 0 0,-4 2 0 16,3 1 8-16,-2-6-8 0,-1 0 10 0,0 0-10 15,0 0 0-15,3 0 0 0,-3-1 0 0,0-2-10 16,4-3-1-16,-4-3 0 0,0 0 0 0,4-5 0 16,-4 2-28-16,0 0-5 0,3-6-2 0,-3 6 0 15,1-3-56-15,2-2-11 0,1 5-3 0</inkml:trace>
  <inkml:trace contextRef="#ctx0" brushRef="#br0" timeOffset="170576.689">14203 6858 864 0,'0'0'19'0,"0"0"4"0,0 0 1 0,0 0 0 0,0 0-24 0,0 0 0 16,0-6 0-16,0 0 0 0,0 6 82 0,0 0 12 16,3-5 2-16,-3-1 1 0,0 3-18 0,0-3-4 15,0 6-1-15,0 0 0 0,0 0-23 0,0-12-5 16,-3 6-1-16,-1 0 0 0,1 1-21 0,3 5-4 16,0 0 0-16,-7-6-1 0,3 6-19 0,-3 0 10 15,0 6-10-15,0-1 8 0,0 1-8 0,0 0 0 0,0 3 0 0,-4 0-11 16,4-3 11-16,-3 0 0 0,-4 8 0 0,3-2 0 15,4-6 0-15,0 6 0 0,0-9 10 0,-4 2-10 16,4-2 47-16,-3 3 3 0,3 3 1 0,-1-3 0 16,8-6-6-16,-3 6-1 0,3-6 0 0,0 0 0 15,0 0-25-15,-7 0-6 0,0 6-1 0,7-6 0 16,-7 0-12-16,3 0 0 0,-3 6 0 0,4 0 0 16,3-6 0-16,0 0 0 0,0 0 0 0,-4 8-10 15,-3 4 10-15,4 0 0 0,3 0 0 0,-4-7 0 16,4 7 0-16,-4-6 0 0,4-6 0 15,0 9 0-15,0-3 0 0,0-6-10 0,0 6 10 0,0-6-10 16,0 6 10-16,0-6 0 0,4 5 0 0,-4-5 0 16,0 0-27-16,0 0-6 0,0 0-2 0,0 0 0 15,7 6 35-15,0 6 0 0,0-6 0 0,0-6 0 16,-7 0 0-16,7 6 0 0,-7-6 0 0,7 3 0 16,-7-3 0-16,11 3 0 0,-11-3 0 0,7 6 0 15,0-3 0-15,-7-3 0 0,11 5 0 0,-4 1 0 16,0 0 0-16,-7-6 0 0,7 6 0 0,0 0 0 15,0 0 16-15,0 0 11 0,0 0 1 0,-7-6 1 16,0 0-29-16,0 0 0 0,7 5 0 0,0 4 0 16,0 3 0-16,0 6 0 0,-3 5 0 0,-1-2 0 15,4 2 0-15,-3-8 0 0,-1-3 0 0,1 0 0 16,-1-1 8-16,-3 1-8 0,0-12 0 0,0 6 0 16,4 0 8-16,-4-6-8 0,0 3 0 0,0 11 0 0,0 1 0 15,0 3 8-15,0 5-8 0,0-2 0 16,-4-9 0-16,4 5 0 0,-3-11 0 0,-1 3 0 15,1-3-24-15,-1 6-8 0,-3-1-2 0,0-5 0 16,0 0 58-16,0-6 12 0,-3 0 3 0,-1 6 0 16,0-6-20-16,1 0-4 0,-1 0-1 0,1 0 0 15,-4 0-2-15,3 0-1 0,-3 0 0 0,0-6 0 0,0 6-11 0,-1-6 0 16,1 0 0-16,4 0 0 0,-4-5 0 0,3 5 0 0,0-3 0 16,4 3 0-16,-3 0 8 0,3 6-8 0,0 0 12 0,0 0-4 15,0 0-22-15,3-6-5 0,-3 6-1 0,7 0 0 16,-3 0-10-16,3-5-2 15,0 5-1-15,0 0 0 0,0 0-9 0,0 0-2 0,0 0 0 16,0 0 0-16,0 0-16 0,0 0-3 0,0-12-1 16,3 6 0-16,-3 6-30 0,0 0-6 0,0 0-2 15</inkml:trace>
  <inkml:trace contextRef="#ctx0" brushRef="#br0" timeOffset="171327.707">14436 7043 1094 0,'-4'-5'46'16,"1"-4"-37"-16,3 3 95 0,0-3 20 0,-4 0 3 0,4-3 1 15,-3 7-30-15,-1-1-6 0,0-6 0 0,1 6-1 16,-1-3-31-16,1 6-7 0,3 3-1 0,-7-3 0 16,7 3-26-16,-11 0-6 0,1 0 0 0,3 0-1 15,-4 3 9-15,0 0 1 16,1 3 1-16,3-3 0 15,-4 9-50-15,-3-6-11 0,4 0-1 0,-1 5-1 0,0 1 20 0,1 0 4 0,-1-3 1 0,4 2 0 16,0 1 8-16,-3 0 0 0,2-6 0 0,1 3-8 16,4 0 8-16,-4 5 0 0,3-2 0 0,1-6 0 15,3-6 0-15,0 0 14 0,0 0-3 0,0 0-1 16,-4 12 5-16,1 2 1 0,3 10 0 0,0-7 0 16,0-5-8-16,0-3-8 0,0-3 11 0,0 0-11 15,3 0 12-15,-3 0-12 0,4 5 12 0,-4-5-12 16,7 0 8-16,-4-3-8 0,-3-3 0 0,0 0 0 15,7-3 0-15,4-9 0 0,0-5 0 0,-1 11 0 16,-3 6 0-16,4 0 0 0,-1-15 0 0,-3 3 0 0,4 1 0 0,0-1-9 16,-4 0 9-16,0 3-12 0,0-3-5 0,0 7-2 15,0-7 0-15,-4 0 0 16,1-6-12-16,-1 7-2 0,-3-4-1 0,4 3 0 0,-4 0 34 16,4 1 0-16,-4-1 0 0,3 3 0 0,1-3 0 0,-1 6 0 15,-3 1 0-15,0-1 0 0,4 0 18 0,-4 6 10 16,0 0 3-16,0 0 0 0,0 0-19 0,0 0-3 15,0 0-1-15,0 0 0 0,0 0 0 0,0 0 0 16,0 0 0-16,0 0 0 0,0 0 8 0,0 0 0 16,-4 6 1-16,4 0 0 0,0 5-29 0,0 1-5 0,0-6-2 0,0 3 0 15,0 3 19-15,0-1 0 0,0 7 0 0,0-9 0 16,4 8 0-16,-1 1 0 0,-3-12 0 0,0 0 0 16,4 6 0-16,-1-9 0 0,1 8 0 0,-1 1 0 15,1-6 0-15,-1 0 0 0,1 6 0 0,3-7 0 16,0 4 0-16,-7-9 0 0,7 6 0 0,0 12 0 15,0-1-35-15,0 1-9 16,4 0-3-16,-4-4 0 0,0-2 18 0,0-6 3 0,-7-6 1 0,0 0 0 16,11 6-51-16,-11-6-9 15,0 0-3-15,0 0 0 0</inkml:trace>
  <inkml:trace contextRef="#ctx0" brushRef="#br0" timeOffset="171702.525">14725 6938 1119 0,'0'0'24'0,"0"0"6"0,0 0 1 0,0 0 1 0,-7 6-32 0,7 2 0 0,-4 1 0 0,4 0 0 15,0 3 90-15,0-1 12 0,0-5 2 0,0 9 1 16,0 0-56-16,0-1-11 0,-3 4-2 0,3-3-1 16,0 8-3-16,0 1-1 0,-4-7 0 0,4 10 0 31,0-4-31-31,0-2 0 0,-3-3 0 0,3-1 0 0,-4-2 0 15,1 0 0-15,3-6 0 0,0 2 0 0,-4-5 0 16,4-6 0-16,0 0 0 0,0 0 0 0,0 6 0 0,0-6 0 0,0 0 0 0,0 0 0 31,0 0-154-31,0-6-30 0,0-11-7 0</inkml:trace>
  <inkml:trace contextRef="#ctx0" brushRef="#br0" timeOffset="171915.319">14619 6585 1579 0,'0'0'32'0,"-7"3"10"16,0 0-34-16,7-3-8 0,-7 9 0 0,0-4 0 16,3 1 53-16,1 6 9 0,-1 0 2 0,1-3 0 15,-1-1-52-15,4 7-12 0,-3-3 0 0,3 0 0 16,0-6 0-16,0 2 0 0,0-2 0 0,0-6 0 15,0 0-100-15,0 0-22 0,7 0-5 0</inkml:trace>
  <inkml:trace contextRef="#ctx0" brushRef="#br0" timeOffset="172528.801">15109 6758 1337 0,'0'-6'28'0,"-3"1"6"0,3 5-34 0,0 0 0 0,0 0 0 0,-4-6 0 16,4 6 58-16,-7-6 5 0,4 6 1 0,3 0 0 16,0 0 0-16,0 0 0 0,0 0 0 0,-11 0 0 15,4 6 0-15,-3 5 0 0,-1-5 0 0,0 9 0 16,1-3-56-16,3 0-8 0,0 5 0 0,0-2-10 16,0 0 10-16,0-1 0 0,0 4 10 0,-1-6-10 15,1-1 56-15,4 4 6 0,3 3 1 0,-4-6 0 16,4-4-50-16,-3 4-13 0,3 0 0 0,-4 0 0 15,4-1 0-15,0-5 0 0,0 0 0 0,0-6 0 16,0 0 0-16,0 0 0 0,0 0 0 0,0 6 0 0,4 0 0 16,-4 3 0-16,3 2 0 0,-3-5 0 0,0-6 24 15,0 0-1-15,0 0 0 0,0 0 0 0,0 0-37 16,0 0-7-16,0 0-2 0,0 0 0 0,0 0 23 0,7 0 0 16,-3-6 0-16,3 6 0 0,-7 0 0 0,7 0 0 15,-7 0 0-15,4 0 0 16,3 0 0-16,-4 6 0 0,4-6 0 0,-3 6 0 15,-1 0 0-15,4-6 0 0,-7 0 0 0,4 6 0 0,3 0 0 0,-4 0 0 16,1 3 0-16,0 2 0 0,-1 1 0 0,-3-6 0 0,0-6 0 16,0 6 0-16,0 6 0 0,0-4 0 0,4 10 0 0,-8 0 0 15,1-7 0-15,-1 1 0 0,0 0 0 0,-3 3 0 16,0-4 0-16,-3 1 0 0,-1-3 0 0,1 0 0 16,3 0 0-16,-8 2 0 0,8 1 0 0,-3-6 0 15,-1 0 0-15,-3-6 0 0,0 0 0 0,0 0 0 16,-4 0-212-16,1 0-34 0</inkml:trace>
  <inkml:trace contextRef="#ctx0" brushRef="#br0" timeOffset="174955.833">15296 7326 850 0,'-3'20'17'0,"3"-20"6"0,-4 6-23 0,4-6 0 0,-3 6 0 0,-1 0 0 15,1 6 56-15,3-6 6 0,-4-1 2 0,1 4 0 16,3-3-14-16,-4 6-2 0,4-6-1 0,0 11 0 16,-3-8-38-16,3 3-9 0,0 6 0 0,-4-1 0 15,4-5 0-15,-3 3 0 0,3 8 0 0,-4-11 0 16,1 6 0-16,3-4 10 0,-4-2-10 0,4 0 10 15,-3 0 5-15,-5-7 1 0,5 4 0 0,-4 0 0 0,0 0-16 0,0 9 0 16,-4-13 0-16,-3 7-10 0,3 0 10 0,-3 0 0 16,4-3 8-16,-4-4-8 15,3-5-50-15,-3 6-14 0,-4-6-4 0,4 0 0 0</inkml:trace>
  <inkml:trace contextRef="#ctx0" brushRef="#br0" timeOffset="177633.705">16228 7093 836 0,'0'0'24'0,"0"0"4"16,-4-5-28-16,1-1 0 0,-1 0 0 0,1 3 0 15,3 3 50-15,-4-6 4 0,4 6 1 0,0-6 0 16,0 6 14-16,-3-6 3 0,3 0 1 0,0 6 0 16,0 0-7-16,0 0-2 0,0 0 0 0,0 0 0 15,0 0-53-15,0 12-11 0,3-6 0 0,1 6 0 16,-1 0 0-16,1 8 0 0,-1-8 0 0,4 3 0 16,0 2 8-16,0-5-8 0,4 0 8 0,-4-1-8 15,4-2 0-15,-1-3 0 0,1 0 0 0,-1-3-8 16,4 0 8-16,-3-6 0 0,3 3 0 0,-3-6 0 15,-1-3 42-15,-3-5 10 0,0-4 3 0,1-6 0 16,2 10-37-16,-3-4-7 0,0-8-2 0,0 8 0 0,0 0-9 16,0 1 0-16,-3 5 0 0,-1 3 0 0,1-3 0 0,-4 6 0 0,0 1 0 15,0 5 0 1,0 0-49-16,0 0-12 0,-7 0-3 0,7 0 0 16,-4 5 0-16,4-5 0 0,-3 6 0 0,-4 6 0 0,0-3 52 0,0 3 12 0,-4-1 0 15,1 1 0-15,-5 0 0 0,1-3 0 0,4 0 0 16,-4-1 0-16,-1 4 0 0,1-6 0 0,4 6 0 15,-1-6 0-15,1-6 38 0,-1 6 10 16,4-6 3-16,0 0 0 0,7 0-31 16,-7 3-5-16,7-3-2 0,-7 0 0 0,7 0 23 0,-7 2 5 0,7-2 1 0,-7 9 0 15,3-6-21-15,1 6-4 0,-1-3-1 0,1 0 0 16,-1 6-16-16,1 2 0 0,-1 1 0 0,4 6 0 16,-4-4 0-16,4 1 0 0,-3 2 0 0,3 4 0 15,0-6 0-15,0 2 0 0,3 4 0 0,-3-7 0 16,4 4 0-16,0-3 0 0,3-4 0 0,-4 1 0 15,4-6 0-15,0 2 13 0,4 1-2 0,-4-6-1 0,3-6 5 0,1 6 1 16,0-6 0-16,-1 3 0 0,4 0-28 0,-3-3-4 16,3 3-2-16,0-3 0 0,0 3 18 0,0-3 0 15,-3 0 0-15,0-3 0 0,-1-3 23 0,1 3 8 16,-1 3 1-16,1 0 1 16,-1-6-33-16,1 0-17 0,0 0 1 0,-1-5 1 15,1-1-93-15,3 6-20 0,-7 0-3 0,0 0-321 16,4-3-64-16</inkml:trace>
  <inkml:trace contextRef="#ctx0" brushRef="#br0" timeOffset="178276.57">16676 6220 691 0,'0'0'14'0,"0"0"4"0,0 0-18 0,0 0 0 0,-4 9 0 0,4-9 0 16,-7 0 58-16,7 0 8 0,0 0 2 0,-7 6 0 16,7-6 5-16,-7 0 2 0,7 0 0 0,0 0 0 15,0 0 0-15,0 0 0 0,0 0 0 0,-7 6 0 16,7-6-6-16,0 0-1 0,0 0 0 0,-7 0 0 16,7 0-36-16,-4 12-7 0,4-1-1 0,-3-5-1 0,3 6-7 0,-4 3 0 15,1 2-1-15,3-2 0 0,-4 9-15 0,4-7 9 16,0 10-9-16,0 2 8 0,0 1 3 0,0 2 0 15,0 0 0-15,0 9 0 0,4-2-3 0,-1-4-8 16,1 9 12-16,3 6-4 0,-3-6-8 0,3-3 0 0,0 3 9 16,-4 0-9-16,4 3 0 0,0-3 8 0,0 1-8 15,-3-4 0-15,-1-3 0 0,1-6 8 0,-1 4-8 0,1-10 0 16,-4 3 12-16,0-5-3 0,0-3 0 0,0 2 0 16,-4-2 3-16,4 2 1 0,-3-11 0 15,3 0 0-15,-4 5 0 0,4-8 0 16,-3 9 0-16,3-6 0 0,-4-1 5 0,1 1 1 0,3 0 0 0,-4 2 0 15,4-14-19-15,0 0 0 16,0 0 8-16,0 0-8 16,0 0 0-16,0 0 0 0,0 0 0 0,0 0 0 0,0 6 0 0,-3 6 0 0,3-3 0 0,0 0 0 15,0 3-34-15,0-4-10 16,0-2-3-16,0-6 0 0,0 0 27 0,0 0 4 0,0 0 2 0,0 0 0 16,0 0-35-16,0 0-7 0,0 0-2 15,0 0 0-15,0 0 9 0,0 0 1 0,0-6 1 0,-4 0 0 16,4-5-107-16,0 5-22 0,0-3-4 0</inkml:trace>
  <inkml:trace contextRef="#ctx0" brushRef="#br0" timeOffset="178742.337">16436 6876 1036 0,'0'0'23'0,"0"0"5"0,0 0 0 0,0 0 1 0,0 0-29 0,0 0 0 0,0 0 0 0,0 0 0 15,-4-6 57-15,4 6 6 0,0 0 1 0,0 0 0 16,0 0 0-16,0 0 0 0,0 0 0 0,0 0 0 15,0 0-52-15,0 0-12 0,0 0 0 0,0 0 0 16,0 0 54-16,0 0 8 0,0 0 2 0,0 0 0 16,0 0-64-16,0 0 0 0,7 6-9 0,0 0 0 15,1 0 9-15,-1 0 12 0,3-1-2 0,1 1-1 16,-1 3-19-16,1-3-4 0,0 0-1 0,-1 0 0 16,1 0 15-16,-1 0 0 0,4-6 0 0,-3 0 0 15,0 0 0-15,3 0 0 0,-4 0 0 0,4 0 0 16,0 0 0-16,1-6 0 0,-5 0 0 0,4 6 0 0,-3-6 8 15,3 6-8-15,-3-6 0 0,3 6 0 0,-4-6 8 16,4 0-8-16,-3 6 0 0,3-3 0 16,-3 3 8-16,-1 0-8 0,-3 0 0 0,4 3 0 0,-4-3 0 15,4 12 0-15,-4-12 0 0,0 6 0 16,0 0-44-16,3-6-10 0,-3 6-2 0,0 0 0 16,0-1-26-16,0-5-6 0,1 6 0 0</inkml:trace>
  <inkml:trace contextRef="#ctx0" brushRef="#br0" timeOffset="179675.294">17794 6279 507 0,'0'0'11'0,"0"0"2"0,0 0 1 0,0 0 1 0,-7 3-15 0,7-3 0 0,0 0 0 0,0 0 0 15,0 0 34-15,0 0 4 0,-3-6 1 0,-1 3 0 16,0-3 33-16,4 6 6 0,-3-3 2 0,3 3 0 16,-4-5 8-16,4 5 1 0,-3-12 1 0,3 12 0 15,0 0-40-15,0 0-8 0,0 0-2 0,0 0 0 16,0 0-25-16,-7 12-6 0,3-12-1 0,1 5 0 16,-1 4 0-16,-3-3-8 0,4 6 12 0,3-6-4 15,-4 11 24-15,4-5 4 0,0 0 0 0,-3 8 1 16,3-8-1-16,0 0-1 0,0 6 0 0,0 2 0 0,0-8-6 15,0 9-1-15,0 2 0 0,0 1 0 16,0-4-10-16,0 4-2 0,3-1-1 0,-3 10 0 16,4-10 2-16,-1 4 1 0,-3-4 0 0,0 9 0 15,4 4-10-15,-4-10-8 0,-4 9 12 0,4-5-12 16,0 2 0-16,0-2 0 0,-3 8 0 0,3-15 0 0,0 10 0 16,-4-4 0-16,4 3 0 0,-3 1 0 0,3 2 35 15,-4-3 0-15,4-2 0 0,0-7 0 16,0 4-23-16,0-4-4 0,0-8 0 0,0 3-8 15,0-1 11-15,4-5-11 0,-4-3 10 0,3 5-10 16,-3-5 8-16,0 3-8 0,4 0 0 0,-4-6 0 16,0 5 9-16,0-5-9 0,3 3 8 0,-3 3-8 15,0-12 0-15,0 0 0 0,0 6 0 0,0 0 0 16,0-6 0-16,0 6 0 0,0-6 0 0,-3 11 0 16,3-8-42-16,0-3-7 0,-4 6-2 0,1 0 0 0,3-6 41 0,0 6 10 15,-4 6 0-15,4-7 0 16,0-5-27-16,0 0-3 0,0 0-1 0,0 0 0 15,0 0-15-15,0 0-3 0,0 0-1 0,0 0 0 16,0 0-22-16,0 0-5 0,-3 0-1 0</inkml:trace>
  <inkml:trace contextRef="#ctx0" brushRef="#br0" timeOffset="180227.673">17544 6846 705 0,'0'0'20'0,"0"0"4"0,0 0-24 16,0 0 0-16,0 0 0 0,0 0 0 0,0 0 69 0,0 0 9 0,0 0 2 15,0 0 0-15,-7 6-12 0,7-6-1 0,0 0-1 0,0 0 0 16,-4 6-12-16,1 0-2 0,3-6-1 16,0 0 0-16,0 0-17 0,0 0-3 15,0 6-1-15,0-6 0 0,0 0 27 0,0 0 6 0,0 0 1 0,3 6 0 16,-3 6-27-16,0-12-5 0,7 0 0 0,0 6-1 15,-7-6-11-15,7 2-3 0,4 1 0 0,-4 0 0 16,0 3-17-16,0 0 8 0,0 0-8 0,0 0 0 16,4 0 0-16,-4-6 0 0,3 6 0 0,-3-6 0 15,4 6 12-15,-11-6-4 0,7 0 0 16,4 0-8-16,-1 5 21 0,-10-5-2 0,7 0-1 0,4 0 0 16,-1 0-6-16,-3 0 0 0,4-5-1 15,-11 5 0-15,11 0-11 0,-1 5 8 0,1-5-8 0,-1 0 8 16,-10 0-28-1,11 0-5-15,0 0-2 0,-4 3 0 0,3-6 27 0,1 3 0 0,-4 0 0 0,-7 0 0 0,10-5 0 16,-10 5 0-16,0 0 0 0,0 0 0 0,15 5 0 16,-8-5 0-16,-7 0 0 0,10 0-8 15,-10 0-44-15,7 0-9 0,4 0-2 16,-11 0 0-16,7 3-52 0,3 6-10 0,-3-6-3 0,-7-3 0 16</inkml:trace>
  <inkml:trace contextRef="#ctx0" brushRef="#br0" timeOffset="180961.135">18105 7043 806 0,'0'0'17'0,"0"0"4"0,0 0 1 0,0 0 2 15,-4 6-24-15,-3 0 0 0,3 0 0 0,4-6 0 0,0 0 60 0,-3 6 7 16,-1 0 1-16,1 0 1 15,3 0-16-15,0-6-3 0,0 0-1 0,0 6 0 0,0-6-8 0,-4 8-1 16,4-2-1-16,0 6 0 0,0-6-11 0,0 6-1 16,0-9-1-16,0 8 0 0,0-11 6 0,0 12 0 15,4-6 1-15,-4 6 0 0,3-1-4 0,-3 1-1 16,0-3 0-16,0 9 0 0,0-7 0 0,4 1 0 16,-4 3 0-16,3-3 0 0,-3 5 0 0,4-5-1 15,0-6 0-15,-1 6 0 16,-3 2-10-16,4-2-1 0,-1 0-1 0,1 0 0 0,-1-4-3 0,4 1-1 15,-3-3 0-15,3 3 0 0,0-3-3 0,3 0-8 0,-3 0 12 16,1 0-4-16,2-1-8 0,1-5 12 16,-4 0-12-16,3 0 12 0,1 0 0 0,-1-5 0 0,1 5 0 0,3-6 0 15,-3 0-12-15,-1-6 10 0,4-3-10 16,1-2 10-16,-8 5-10 0,3 0 8 0,-3-8-8 16,0 8 8-16,-3-6 0 0,3 1 0 0,0 2 0 0,0 3 0 15,0-11-8-15,0 5 0 0,0 0 0 16,0-2 0-16,-7 2 8 0,4-5-8 0,-1 8 0 0,1-3 8 15,-1-2-8-15,1 2 0 0,-4 0 9 0,0 7-9 16,-4-7 0-16,4 9 0 0,0-9 0 0,-3 13 0 16,3-7-46-16,-4 0-4 15,4 0-1-15,-3 4 0 0,3 2-113 0,0 0-22 0</inkml:trace>
  <inkml:trace contextRef="#ctx0" brushRef="#br0" timeOffset="-202099.26">18884 7061 839 0,'0'0'17'0,"0"0"5"15,0 0-22-15,0 0 0 0,0 0 0 0,0 0 0 0,0 0 34 16,0 0 2-16,0-6 1 0,0 6 0 0,0 0-11 0,0 0-2 0,0 0-1 15,0 0 0-15,0 0-14 0,0 0-9 0,0 0 12 16,4 6-12-16,-4-6 12 0,-4 12-12 0,1-9 12 16,-1 6-12-16,1-1 18 0,-1 4-3 0,4 6-1 0,-3-6 0 15,3 2 17-15,-4-981 3 0,4 1952 1 16,0-973 0-16,0-6 19 16,0-1 4-16,4 4 1 0,-4-6 0 15,0-3-31-15,0 0-5 0,0 0-2 0,7 0 0 0,0 3 15 0,0-3 2 16,-7 0 1-16,7 0 0 0,0 3-21 0,0-3-4 0,3 3-1 0,-2 0 0 15,2 6-13-15,-3-3 0 0,0 0 0 0,0 5 0 16,-3 1 9-16,3-3-9 0,-4 9 8 0,1-1-8 16,-1-5 0-16,1-3 0 0,-1 8 8 0,-3 1-8 15,4-6 0-15,-4 5 8 0,0-2-8 0,4 3 8 16,-4-1-8-16,3-2 0 0,1-3 0 0,-1 5 0 16,1-5 0-16,-1 0 0 0,-3-9 0 0,4 3 0 0,-1 0 13 15,1 3 1-15,-4-9 0 0,3 8 0 0,1-8-14 16,-4 0-12-16,0 0 3 0,0 0 0 0,0 0 9 15,0 0 14-15,0 0-3 0,0 0-1 16,0 0 11-16,0 0 3 0,0 0 0 0,0 0 0 0,0 0-9 0,0 0-2 16,0 0 0-16,0 0 0 0,7 0-13 0,-7 0 0 15,0 0 8-15,0 0-8 0,0 0 0 0,0 0 0 16,0 0 0-16,0 0 0 16,0 0 0-16,0 0-8 0,3 0 8 0,-3 0 0 0,7-6 0 0,-7 6 0 15,4-2 0-15,0-1 0 16,-1-6 0-16,1 3 0 0,-1 0 0 0,1 0 0 15,-1 0 0-15,1 0 0 0,-1-5 0 0,1-1 9 16,-1 6-9-16,1 0 0 0,-1-3 0 0,-3 3 8 16,4-5-8-16,-1 5 0 0,1-6 0 0,-4-3 0 0,3 6 20 15,-3 1 0-15,4-4-1 0,0 6 0 0,-1-6-19 0,1 3 0 0,3-5 0 16,-4-1 0-16,1 3 0 0,3-5 0 16,-4-1 0-16,4 3 0 0,0-8 9 0,-3 2-1 0,3-2-8 15,-4 5 12-15,1-5 4 0,0 14 0 0,-1 3 0 16,1-6 0-16,-4 6-7 0,3-6-1 0,-3 1 0 15,0 2 0-15,4 3-8 0,-4 0 0 0,0 6 0 0,0 0 0 16,0 0 0-16,0 0 0 0,0 0 0 0,0 0 0 16,0 0 0-16,0 0-17 0,0 0 4 0,0-6 1 15,0 0-4-15,0 0-1 0,3 6 0 16,-3-5 0-16,4-7 7 0,3 6 2 0,0-3 0 0,0-3 0 16,0 6 8-16,0-5 12 0,4 5-2 0,-4-6-1 15,0 0-35-15,0 9-7 16,0-2-2-16,0-1 0 0,0 0-97 0,-4 6-20 0,-3 0-4 15</inkml:trace>
  <inkml:trace contextRef="#ctx0" brushRef="#br0" timeOffset="-201061.113">19339 7202 698 0,'0'0'14'0,"0"0"5"0,0 0-19 0,-7 3 0 0,7-3 0 0,-7 3 0 15,0-3 60-15,7 0 8 0,-7 3 1 0,7-3 1 16,0 0 11-16,0 0 3 0,0 0 0 0,0 0 0 15,0 0-17-15,0 0-3 0,-3 3-1 0,3-3 0 16,0 0-5-16,0 0-1 0,0 0 0 0,0 0 0 16,0 0-13-16,0 0-2 0,0 0-1 0,0 0 0 15,0 0-26-15,0 0-6 0,0 0-1 0,0 0 0 16,0 0-8-16,0 9 0 0,3-3 9 0,-3-6-9 16,4 6 9-16,-1-1-9 0,-3-5 12 0,7 6-12 15,-7-6 11-15,7 6-11 0,-7-6 10 0,7 6-10 16,0-3 17-16,0 0-2 0,0 0-1 0,1 0 0 15,2 0 3-15,-3-3 1 0,4 0 0 0,-1 0 0 16,-3-3 3-16,0 0 1 0,0-3 0 0,1 3 0 0,-1 3-6 16,0-6-2-16,-7 6 0 0,7 0 0 0,-7 0-14 15,7 0 8-15,0-6-8 0,-4 6 0 0,4-11 8 16,0 5-8-16,-3 0 0 0,-1-3 9 16,1 3-9-16,0 3 0 0,-4 3 0 0,3-6 8 0,1-3-8 15,-1 4 0-15,1-1 0 0,-1-6 0 16,-3 6 0-16,4-3 0 0,-4-5 0 0,0 11 0 0,0 3 0 0,0 0 0 15,0 0 0-15,0 0 0 0,0 0-11 0,0 0 3 0,3-6 0 0,-3 0 0 16,0 0 8-16,0 0 0 0,-3 0 0 0,3 0 0 16,-4 0 0-16,1 1 0 0,-1 2-8 0,1-3 8 15,-4 3-12-15,-1 0 2 0,1 3 1 0,0-6 0 16,-3 6 9-16,3 0-13 0,-4 0 5 0,1 6 8 16,-1-6-13-16,-3 6 5 0,3 0 8 0,-3 0-13 15,4-4 13-15,-1 4 0 0,0-6 0 0,4 0 0 16,-3 6-15-16,3 0 3 0,0-6 1 0,3 6 0 15,4-6 11-15,-7 6 0 16,7-6 0-16,0 0 0 0,-3 6 0 0,-1 3 0 0,4-4 0 0,-3 7 0 16,3-12 9-16,0 0 4 0,0 0 1 0,0 0 0 15,0 6-14-15,-4 6 0 0,0 0 0 0,4 2 0 16,-3-5 0-16,3 6-10 0,0-3 10 0,0-1-12 16,-4-5 12-16,4 3 0 0,0 3 0 0,0 0 0 15,0-7 0-15,4 7 0 0,-4-6 0 0,3 6 8 16,-3-6 1-16,4 5 1 0,0-2 0 0,-1 3 0 15,1-6-10-15,3-6 0 0,-4 6-10 0,1 0 10 16,3-6 0-16,-4 8 0 0,4-2 0 0,-3 3 0 16,3 0 0-16,-4-3 0 0,1-6 0 0,0 6 0 15,-1 0 0-15,1 5 0 0,-1-5 0 0,1-3 0 0,3 3 0 16,-7-6 10-16,3 3-10 0,4 3 8 0,-3 0-8 0,3-3 0 16,-7-3 0-16,7 11 0 0,0-5 0 0,4-6 0 15,-4 6 0-15,0-6 0 0,0 6 0 0,3-6 0 16,-3 0 0-16,0 0 0 0,4 0-11 0,-4-6 3 0,4 6 0 15,-4-6 0-15,3 0-45 16,1-5-9-16,-1 5-2 0,1 0 0 0,0-3-40 16,-1 3-8-16,1-11-1 0</inkml:trace>
  <inkml:trace contextRef="#ctx0" brushRef="#br0" timeOffset="-200325.067">19685 7149 1089 0,'0'0'22'0,"-4"3"7"0,1 0-29 16,-1 3 0-16,1 0 0 0,3-6 0 0,-4 6 71 0,4-6 8 0,0 0 1 0,0 0 1 15,0 0-13-15,0 0-2 0,0 0-1 0,0 0 0 32,0 0-42-32,0 0-9 0,0 0-2 0,0 0 0 15,0 0-4-15,0 0 0 0,0 0-8 0,-3 6 12 16,3 0 3-16,0-6 0 0,0 5 0 0,0 4 0 15,0-3 13-15,0 3 4 0,0 0 0 0,0 3 0 0,0-1-13 0,0 1-3 0,0-6 0 0,0 6 0 16,0 2 10-16,0-2 2 0,0-6 0 0,0 6 0 16,0-3 3-16,3 2 1 0,-3 1 0 0,0-6 0 15,4 6-7-15,-4-6-1 0,3 2 0 0,4 1 0 16,-3-3-16-16,0 3-8 0,-1-3 8 0,1 0-8 16,-1 0 0-16,4 0 8 0,0 5-8 0,-3-5 0 15,3 0 0-15,-4 3 0 0,4 3 0 0,-3-7 0 16,3 7 0-16,-4-6 0 0,8 0 0 15,-4-3 0-15,-3 3 0 0,3-3 0 0,0 0 0 0,0 3 0 16,-4-3 0-16,4-1 0 0,0 4 0 0,1-6 8 16,-1 6-8-16,-4-6 0 0,4 0 9 0,0-6-9 15,0 6 16-15,0-6-2 0,-3 1 0 0,3-4 0 16,-4 0 2-16,5 6 0 0,-1-9 0 0,0 6 0 16,0-11-3-16,-4 8 0 0,1-3 0 0,-1 6 0 15,1-5-4-15,-1-1-1 0,1 6 0 0,-1-6 0 16,-3 0-8-16,4-2 0 0,-1 8 9 0,1-6-9 15,-4 0 8-15,3-2-8 0,1 5 8 0,-4 0-8 16,4-3 0-16,-8 6 8 0,4-11-8 0,0 5 0 16,0 3 0-16,0-3 0 0,0 1 0 0,-4-1 0 15,4 0 0-15,0 0-12 0,0-2 2 0,-3 8 0 0,3-6-12 16,-4 6-2-16,4-6-1 0,0 12 0 16,0 0-16-16,0 0-3 0,0 0-1 0,0 0 0 15,0 0-17-15,0 0-3 0,0 0-1 0,0 0 0 16,0 0-5-16,0 0-1 0,0 0 0 0,0 0 0 15,0 0-32-15,0 0-6 0,4-6-2 0,3 3 0 0,0 1-28 16,0-1-7-16</inkml:trace>
  <inkml:trace contextRef="#ctx0" brushRef="#br0" timeOffset="-199488.908">20084 7093 942 0,'0'0'20'0,"0"0"4"16,-7 6-24-16,0 0 0 0,7-6 0 0,0 0 0 16,0 0 76-16,-4 0 12 0,-3-6 1 0,3-2 1 15,4 8 0-15,0 0 0 0,0 0 0 0,0 0 0 16,0 0-30-16,0 0-7 0,0 0-1 0,0 0 0 16,0 0-4-16,0 8-2 0,-3 4 0 0,3-6 0 15,0-6-26-15,0 0-4 0,0 0-2 0,0 0 0 16,0 0-14-16,0-6 0 0,-4-6 0 0,4 4 0 15,0 8 0-15,0 0 0 0,0 0 0 0,0 0-10 0,0 0 10 0,0 0 0 0,0 0 0 0,0 0 0 16,0 0 0-16,0 0 0 0,0 0 10 0,0 0-10 16,0 0 27-16,0 8-1 0,0-2 0 0,4 0 0 15,-4-6 2-15,0 0 0 0,0 0 0 0,0 0 0 16,0 0 3-16,0 6 1 0,0-6 0 0,0 0 0 16,0 6-32-16,0-6 0 0,3 6-8 0,-3-6 8 15,4 6 0-15,-4-6 0 0,0 3 0 0,3-1 0 16,-3-2 0-16,4 9 0 0,-4-9 0 0,4 6 0 15,-4 6 0-15,3-6 0 0,-3 0 0 0,4 5 0 16,-4 1 0-16,3-6 0 0,1 3 0 0,-4 3 0 16,3-6 0-16,1 5 0 0,-4-11 0 0,3 6 0 15,1 0 0-15,-4 0 0 0,3 0 0 0,1 0 0 16,-4 3 0-16,0-9 0 0,3 5 0 0,4 1 0 16,-3 6 8-16,-1-6 3 0,5 0 0 0,-5 0 0 15,4 0-11-15,-3-1 0 0,3-2 0 0,-4 3 0 16,1 0 0-16,3 0 0 0,-4 0 0 0,1 0 0 15,3 0 0-15,-4-6 0 0,4 8 0 0,-3-2 0 16,0 0 0-16,3 0 0 0,-4 0 0 0,1 0 0 16,-1 0 0-16,1 0 0 0,-4 5 0 0,3-5 0 15,-3-6 0-15,0 6 0 0,0-6 0 0,0 9 0 16,4-3 0-16,-4 0 0 0,0-6 0 0,0 11 0 0,0-11 0 16,0 12 0-16,0-12 0 0,-4 6 0 0,4-6 0 0,0 0 0 15,0 0 0-15,0 0 0 0,0 0 0 0,0 0 0 16,0 0 0-16,0 0 0 0,0 0 0 0,0 0 0 15,0 0 0-15,0 0 0 16,0 0-27-16,0 0-10 0,4 6-3 0,-4-3 0 16,0-3-13-16,0 0-3 0,0 0-1 0,0 0 0 0,3 6-15 15,1-3-2-15,-4-3-1 0,3 9 0 16,1-4 3-16,-4-5 0 0,3 6 0 0,-3-6 0 16,4 6-4-16,-4-6 0 0,0 0 0 0,0 0 0 15,3 6 0-15,-3-6 0 0,0 0 0 0,0 0 0 16,0 0 32-16,0 0 5 0</inkml:trace>
  <inkml:trace contextRef="#ctx0" brushRef="#br0" timeOffset="-198990.498">19943 7567 1013 0,'0'0'20'0,"0"0"8"0,0 0-28 0,0 0 0 0,0 0 0 0,0 0 0 15,0 0 88-15,0 0 13 0,0 0 3 0,0 0 0 16,0 0-24-16,0 0-4 15,0 0 0-15,0 0-1 0,0 0-11 0,0 0-1 0,0 0-1 0,0 0 0 16,0 0-11-16,0 0-3 0,0 0 0 0,0 0 0 16,0 0-12-16,0 0-4 0,0 0 0 0,0 0 0 15,7-6-8-15,-4 6-3 0,4-6 0 0,-3 0 0 16,3 0-9-16,0 0-3 0,0-11 0 0,0 5 0 16,0 3 0-16,4-3 0 0,-4-8 0 0,3 2 0 15,1 1-9-15,-4-1 0 0,3-3 0 0,1-2 0 16,0-1 0-16,3-2 0 0,-4 2 0 0,1-2 0 15,3 2 8-15,0-5 0 0,-3 2 0 16,3 10 0-16,-4 5-8 0,-3 0 0 0,4 6 0 0,-4 3 0 16,-3 1 0-16,-4 2 0 0,3-9 0 0,-3 3 0 15,4 0-12-15,-1 6 12 0,1-6-10 0,3 0 10 16,-4 6-41-16,-3 0-3 0,4 0 0 16,3-6 0-16,-4 0-12 0,4 6-4 0,4-2 0 0,0-1 0 15,-4 0-48-15,3 0-9 0,-3-3-3 0</inkml:trace>
  <inkml:trace contextRef="#ctx0" brushRef="#br0" timeOffset="-186908.144">20810 7308 1094 0,'0'0'23'0,"0"0"5"0,0 0-28 0,0 0 0 0,0 0 0 0,0 0 0 15,0 0 48-15,0 0 5 0,0 0 1 0,0 0 0 16,0 0 16-16,0 0 3 0,0 0 1 0,0 0 0 16,0 0 18-16,0 0 4 0,0 0 1 0,0 0 0 15,0 0-56-15,0 0-11 0,0 0-2 16,0 0-1-16,4 6-19 0,-1 0-8 0,1-3 0 0,-1 3 8 15,1 2-8-15,3 1 0 0,0-3 0 0,-3 0 0 16,3 6 0-16,0-6 0 0,0 8 0 0,-4-5 0 16,4 0 0-16,0-3 0 0,1 0 0 0,-1 0 0 15,0 0 0-15,-4-1 0 0,4 1 0 0,0 0 0 16,0 0 0-16,-3-3 0 0,3 0 0 0,0 3 0 16,-4 3 0-16,5-4 0 0,-1 7 0 0,-4-6 0 15,4 3 0-15,0 0 0 0,0 3 9 0,-3-4-9 16,-4-8 8-16,0 0-8 0,7 6 10 0,-7-6-10 15,0 0 0-15,0 0 0 0,0 0-11 0,7 0 11 16,-7 0 0-16,7 0 0 0,-4-6 0 0,5 0 0 16,-5 1 0-16,1-7 0 0,-1 6 0 0,-3-3 0 15,4 3 0-15,-4-6 0 0,3 1 0 0,-3 2 0 16,4 0 16-16,-4 3 12 0,3-3 1 0,-3 4 1 16,4-7-48-16,-1 6-10 0,1 0-1 0,-4 0-1 0,3 0 30 15,1-3 0-15,-1-2 0 0,1 5 0 0,-1-6 0 16,1 0 0-16,0-8 0 0,-1 8 0 15,4-6 0-15,-3-2 0 0,3 2 0 0,-4 0 0 16,1 1 0-16,-1-7 0 0,1 4 0 0,-1 2 0 0,1-3 0 0,-1 4 0 16,1 5 0-16,-1-6 0 0,1 7 0 0,0 2 0 0,-4-3 0 15,0 0 0 1,3 6-57-16,-3 6-6 0,0 0-1 0</inkml:trace>
  <inkml:trace contextRef="#ctx0" brushRef="#br0" timeOffset="-186274.886">21213 7302 1272 0,'0'0'26'0,"0"6"7"16,0 0-33-16,0 0 0 0,0 3 0 0,3 2 0 16,-3-5 52-16,0 6 3 0,0-6 1 0,0 6 0 15,-3-4-25-15,3 1-5 0,0 6-1 0,0-9 0 0,0 6-25 0,0-1 0 0,0-2 0 0,0 3 0 16,0 0 36-16,-4-1 1 0,0 1 1 0,4 0 0 15,0-6-10-15,0 3-3 0,0 2 0 0,0-5 0 16,4 0-25-16,0 0 0 0,-4-6 8 16,3 12-8-16,-3-12 28 0,4 6 4 0,-1 3 1 0,-3-9 0 15,0 0-14-15,0 0-3 16,0 0-1-16,0 0 0 0,0 0 1 0,0 0 0 16,0 0 0-16,4-3 0 15,-1-3 3-15,-3 0 1 0,4-6 0 0,-4 6 0 0,0-6-20 0,0 1 8 0,0-1-8 0,0 3 0 16,0 3 0-16,0-6 0 0,0-2 0 0,0 2 0 15,-4 0-9-15,4 1-3 0,0-7 0 0,-3 3 0 16,3-2 12-16,0-1-13 0,0 0 5 0,0-5 8 16,0 8 0-16,0-8 0 0,0 8 0 0,0-3 0 15,0 1 0-15,3 5 0 0,1-9 0 0,-1 9 0 16,1 1 8-16,-1-1-8 0,1 0 12 0,-1 6-4 16,1-5-8-16,3 8 0 0,-4-9 9 0,1 6-9 15,3-6 11-15,-3 6-3 0,-1 0 0 16,4 1 0-16,-3 2-8 0,3-3 10 0,-4 0-10 0,4 6 10 15,-3-6-10-15,3 6 0 0,-4 0 0 0,4 0 0 16,-3 6 0-16,3-6 0 0,0 3-10 0,0 0 10 16,4 3-24-16,-4-3 0 0,-4 2 1 0,8 7 0 15,-4-6-17-15,0 0-4 0,0 0-1 0,0 6 0 16,4-9-102-16,-1-1-20 0,-3-2-4 0</inkml:trace>
  <inkml:trace contextRef="#ctx0" brushRef="#br0" timeOffset="-185628.792">21696 7252 1074 0,'0'0'30'0,"0"0"8"0,0 0-30 0,0 0-8 0,0 0 0 0,0 0 0 15,0 0 104-15,-4 0 19 0,1-6 4 0,-4-5 1 16,0 5-52-16,3 0-9 0,-3-3-3 0,4 3 0 16,-4-3-64-16,-1 0 0 0,1 4-11 0,-3-1 1 15,3 0 10-15,0 0 14 0,-4 0-3 0,4-3-1 16,0 9-10-16,-4 0 0 0,4 0 0 0,-3 3 0 0,3 3 0 16,-4 0 0-16,4 6 0 0,-4-1 0 15,1 10 0-15,-1-3 0 0,-3 5 0 0,4-8 0 16,-1 8 55-16,0-5 9 0,1 0 1 0,3 2 1 0,0-2-31 15,3-6-7-15,1 8 0 0,-1-2-1 0,1-6-18 16,3-1-9-16,0-5 10 0,0 3-10 0,0 0 19 0,0 0-3 16,0 2 0-16,-4-5 0 15,4-6 1-15,0 0 0 0,4 6 0 0,-4-6 0 16,7 6-9-16,-7-6-8 0,7 6 12 0,3 0-12 16,-10-6 9-16,11 6-9 0,0 3 0 0,-1-6 9 15,1-1-9-15,3 4 0 0,0-6 0 0,-4 0 0 16,5 0-12-16,-5-6 1 0,1 1 1 0,-1-7 0 15,1 3 10-15,-4 3 0 0,4-12 0 0,-8 4 0 16,4-1 0-16,0 0 0 0,0-2 0 0,-3-4 8 0,-1 4-8 16,1-7 0-16,-4 6 0 0,0-2 0 0,0 2 0 15,0 1 0-15,0 2 0 0,-4 3-8 16,1 0 8-16,3 1 12 0,-4-1-2 0,1 6-1 16,3 0-9-16,0 6 8 0,0 0-8 0,0 0 8 0,0 0-8 0,-4 6 0 15,1 6 0-15,3-6 0 16,-4 11 0-16,4-5-9 0,0 3 9 0,0 8-10 0,0-5 10 0,4-1 0 0,-1 4 0 0,1-3 0 15,-1-1-10-15,1 4 10 0,-1-3-12 0,1-1 12 16,-1-2 0-16,4 2 0 0,-3 1 0 0,0-9 0 16,3 0 0-16,-4 5 0 0,4-2 0 0,-3-6 0 15,3 6 0-15,-4 0 0 0,1-1 0 0,3-5 0 16,0 3-20-16,0-3 2 0,0 0 1 0,4-6 0 16,-4 0-75-16,3 0-16 0,1 0-2 0</inkml:trace>
  <inkml:trace contextRef="#ctx0" brushRef="#br0" timeOffset="-185323.882">21911 7273 1303 0,'0'0'28'0,"0"0"7"0,0 0 1 0,0 6 0 0,0 0-28 16,0 5-8-16,0-11 0 0,0 12 0 0,0-6 75 0,4 6 13 0,-4-1 4 0,3-2 0 16,1 3-29-16,-1 6-6 0,1-4-1 0,-4 4 0 15,3 0-36-15,1-1-7 0,-1-5-1 0,1 3-1 16,-4 2-11-16,3 1 0 0,-3-3 0 0,4 2 0 15,-4 1-34 1,0-6-6-16,3 2 0 0</inkml:trace>
  <inkml:trace contextRef="#ctx0" brushRef="#br0" timeOffset="-185103.039">21844 6844 1552 0,'0'0'44'0,"-7"2"10"0,0 4-43 16,3 0-11-16,-3 6 0 0,4-6 0 0,3-6 53 0,0 0 9 16,0 0 2-16,0 0 0 15,0 0-103-15,0 0-20 0,0 0-4 0,0 0-1 16,0 0-51-16,0-6-10 0</inkml:trace>
  <inkml:trace contextRef="#ctx0" brushRef="#br0" timeOffset="-184127.518">22193 7205 1497 0,'0'0'32'0,"0"0"8"0,-3 6 0 0,3 6 4 0,0-6-36 0,-4 5-8 0,4 1 0 15,-3 0 0-15,3 0 53 0,0 2 9 0,3 4 2 16,-3-6 0-16,4 0-23 0,-4 8-4 0,3-8-1 0,1 8 0 16,-1-5-20-16,1 0-5 0,3 3-1 15,-4-4 0-15,1 1-10 0,-4 5 10 0,0-2-10 0,0-6 10 16,0 3-10-16,0 2 0 0,3-11 0 0,-3 6 0 16,0-6 12-16,0-6 0 0,0 0 0 0,0 0 0 15,0 9 18-15,0-9 4 0,0 0 1 16,0 0 0-16,0 0-6 15,-3 0-1-15,-4-3 0 0,3-3 0 16,1 0-20-16,3 0-8 0,3-6 0 0,-3 0 0 0,4 1 0 0,-8 2 0 0,4 3 0 0,0-6 0 16,0-5 0-16,0 2 0 0,-3 6 0 0,3-6 0 15,0 4 0-15,0-1 0 0,0-6 0 0,0 6 0 16,0-2 0-16,3-4 0 0,1 6 0 0,-4-5 0 16,0 2 0-16,0 3 0 0,3-5 0 0,-3 5 0 15,4 3 0-15,-4-3 0 0,7 1 0 0,0 5 0 0,-3-6 0 16,3 3 0-16,0 6 0 0,0-3 0 0,0-3 0 15,0 9 0-15,-7 0 0 0,10 0 0 0,-3 6 0 16,4 0-8-16,-4 3 8 0,0 3 0 16,0 0 0-16,0-1-8 0,0 1 8 0,0 3 0 0,-3 8-9 0,-1-5 9 15,1 0 0-15,0 8-9 0,-4-8 9 16,3 5-10-16,-3-2 10 0,0 2-10 0,0-11 10 0,0 9 0 16,0-10 0-16,0 1 0 15,0-3 0-15,0-9 0 0,0 0 0 0,0 0 8 16,0 0 0-16,0 0 0 0,0 0 0 0,0-9 0 15,4 3-8-15,-1-11 0 0,-3 2 0 0,4-3 0 16,-1-5-21-16,4 5-9 0,0-8-2 0,0 2 0 16,-3 1-16-16,3 2-3 0,-4-2-1 0,5 2 0 15,-5 3 19-15,1 1 3 0,-1-1 1 0,4 6 0 0,-3 3 5 0,-1-2 0 16,-3 11 1-16,0 0 0 0,0 0 23 0,0 0-9 0,0 0 9 0,0 0 0 16,7 0 20-16,4 0 10 0,-4 0 2 0,0 6 1 15,0-1 0-15,0 7 0 0,-3-6 0 0,3 3 0 16,-4 9-16-16,4-7-3 0,0 1-1 0,-3-3 0 15,-1 3-13-15,1 5 0 0,3 1 0 0,-4 0 0 16,1 2 0-16,-1-2 0 0,5-1 0 16,-5 4 0-16,1-3 0 0,-1 2 0 0,1-2 0 15,-4 11 0-15,3-14 0 0,-3 14 0 16,0-11 0-16,4 6 0 0,-8-10 0 0,4 4 0 16,-3-6 0-16,-1-7 0 0,4-5-48 15,0 0-13-15,0 0-3 0</inkml:trace>
  <inkml:trace contextRef="#ctx0" brushRef="#br0" timeOffset="-183464.458">22673 7326 1579 0,'0'0'32'0,"0"0"10"0,0 0-34 16,0 0-8-16,0 0 0 0,0 6 0 0,0-6 53 0,0 8 9 0,0-8 2 0,4 12 0 15,-4-12 0-15,0 0 0 0,3 6 0 0,-3-6 0 16,7 6-22-16,-3-6-4 0,3 6-1 0,0-6 0 15,0 0-17 1,3 0-3-16,-3 0-1 0,4 0 0 0,-4-6-16 0,-3 6 8 0,3 0-8 0,-7 0 0 16,10-6 8-16,-3 6-8 0,0 0 0 0,0-6 0 15,0 6 0-15,1-6 0 0,-1 0 0 0,-4-2 0 16,4-1 0-16,-3 6 0 0,-1-9 0 0,1 6 0 16,-1 0 8-16,-3 0-8 0,4-5 9 0,-4 5-9 15,0 0 10-15,0 0-10 0,0 3 10 0,0-3-10 16,0-11 0-16,-4 11-10 0,4-6 0 0,-3 6 0 15,3 0-13-15,0 0-2 0,-4-3-1 16,1 9 0-16,3-5-1 0,-4-1 0 0,4 6 0 16,-7 0 0-16,0-6 10 0,0 6 1 0,0-6 1 0,0 6 0 0,0 0 15 0,0 0 0 15,0 0-10-15,-4 0 10 0,4 6 0 0,0-6 0 16,0 6 0-16,-4 0 0 0,4-1 0 0,-3 4 0 16,3 0 0-16,0 0 0 0,0 3 0 15,0 5 0-15,3-5 8 0,-3 0-8 0,0 3 15 16,0 2-3-16,3 1 0 0,1-6 0 15,-1 8-12-15,1-2 0 0,-4-6 0 0,3-1 0 16,1 4 24-16,3-3 12 0,-4 5 3 0,4-2 0 16,4-3-11-16,-1 5-3 0,1-5 0 0,-1 0 0 15,1 0-25-15,-1 2 0 0,1-2 0 0,-1 0 0 16,1 0 0-16,3-6 0 0,4 2 0 0,-1-2 0 0,-3 0 0 16,4 0 0-16,-4-6 0 0,3 6 0 0,1-6 0 15,-4-6 0-15,4 0 0 0,-1 0 0 0,1 0-11 0,-4 1-7 16,3 2-2-16,1-3 0 15,0-6-121-15,-1 0-25 0,4 0-5 0</inkml:trace>
  <inkml:trace contextRef="#ctx0" brushRef="#br0" timeOffset="-182957.5">22927 7302 1094 0,'0'12'46'16,"0"3"-37"0,0 2 95-16,0-5 20 0,0 6 3 0,0-4 1 0,0 4-4 0,-3-6 0 15,3 11 0-15,-4-8 0 16,4 3-58-16,0-1-12 0,0-5-2 0,0 0-1 15,-4 2-29-15,4-2-6 0,0-6 0 0,0 6-1 16,0-6-3-16,0 3-1 0,0-4 0 0,0-5 0 16,0 0 1-16,0 0 0 0,0 0 0 0,0 0 0 15,0 0-4-15,4-5-8 0,0-10 12 0,-1 3-4 16,4 0-8-16,-3-8-17 0,-1 8 4 0,1-6 1 16,-1-5-16-16,1 5-2 0,-1-2-1 0,1 2 0 15,-1 0-2-15,1-2-1 0,-1 2 0 0,1-5 0 16,-1 8 6-16,1-3 2 0,-4-2 0 0,0 5 0 0,3 6 14 0,1-8 4 15,0 5 0-15,-1 3 0 0,1 3 8 0,-4 6 0 0,3-6 0 0,-3 6 0 16,0 0 0-16,0 0 16 0,0 0-4 0,7 9-1 16,0 3 3-16,-3 0 1 0,3 5 0 0,0-5 0 15,0 0-3-15,0 2 0 0,0 4 0 0,4-6 0 16,-4 0-12-16,0 8 0 0,0-8 0 0,0 0 0 16,-4 5 0-16,1-2 0 0,-1-3 0 0,4 0 0 15,-3-1-12-15,0 1-6 0,-1 0-1 0,-3 8 0 16,0-8-1-16,0 0-1 0,0 3 0 0,0 2 0 15,0-5-69-15,-3 0-14 16,3 0-2-16</inkml:trace>
  <inkml:trace contextRef="#ctx0" brushRef="#br0" timeOffset="-182388.311">23386 6391 1337 0,'0'0'56'0,"0"0"-44"16,0 0 92-16,0 0 20 0,0 0 3 0,0 0 1 16,0 0-52-16,0 0-9 0,0 0-3 0,0 0 0 15,0 0-16-15,0 0-3 0,0 0-1 0,0 0 0 16,-4 9-19-16,1-3-4 0,3-6-1 0,-4 8 0 16,4 4-4-16,0-6 0 0,-3 12-1 0,3-10 0 15,0 10-24-15,0-6-5 0,0 5-1 0,3-5 0 16,-3 9 24-16,0-4 5 0,4 1 1 0,-1 9 0 15,1-4-24-15,3 4-5 0,0 8-1 0,-4-6 0 16,4 9 15-16,-3 1 0 0,-1-7 0 0,1 3 0 16,-1 1 9-16,1 2 5 0,0 0 1 0,-4 3 0 0,3-14-24 15,-3 2-5-15,0 9-1 0,0-8 0 0,0 8 15 16,0-9 0-16,0 4 0 0,0-4 0 16,-3 3 31-16,3-8 9 0,0 2 1 0,0 4 1 0,0-7-18 15,0 4-3-15,0-7-1 0,3 4 0 0,-3-1-20 0,4-2 0 16,-1-4 0-16,1 1 0 15,-1 0-23-15,-3-6 1 0,4-1 0 0,-1-2 0 16,4-3-12-16,-3 0-2 0,-1 0-1 0,1 0 0 16,-4-6 37-16,3 5 0 0,-3-2 0 0,0-3 0 15,0 0-40-15,0 0-1 0,0 0 0 0,0 0 0 16,0 0-37-16,0 0-7 0,0 0-2 0,0 0 0 16,0 0-33-16,0 0-6 0,0 0-2 0</inkml:trace>
  <inkml:trace contextRef="#ctx0" brushRef="#br0" timeOffset="-181920.531">23128 6988 1267 0,'0'0'28'0,"0"0"5"0,0 0 2 0,0 0 1 0,0 0-36 15,0 0 0-15,0-6 0 0,0 0 0 0,0-3 58 0,4 6 5 16,-4-6 1-16,3 3 0 0,1 1 28 0,-1-1 5 15,-6 0 2-15,3 0 0 0,3 0-56 0,-3 6-11 16,0 0-3-16,4 0 0 0,3 0 8 0,0 0 2 16,0-6 0-16,4 0 0 0,-1 3-29 0,4 0-10 15,0 3 0-15,4 0 9 0,0 3-9 0,3 0 0 16,0-3 0-16,0 0 0 0,0 12-9 0,0-6 9 16,-3 0 0-16,3-6 0 0,-3 0 0 0,0 0 0 0,-1 0 0 15,-3 0 0-15,0 0 0 0,0 0 0 0,-3 0 0 16,3 6 0-16,0-6 0 0,0 6 0 15,-3-6 0-15,0 5 0 16,-1-5-32-16,1 0-5 0,-1 0-2 0,1-5 0 0,-4 10 12 0,0-5 3 16,-7 0 0-16,0 0 0 15,7 0-64-15,0 3-13 0,0-3-3 0,-7 0-624 0</inkml:trace>
  <inkml:trace contextRef="#ctx0" brushRef="#br0" timeOffset="-172316.227">24529 6697 805 0,'0'0'16'0,"-4"5"5"0,1 4-21 0,3 9 0 0,0-6 0 0,-4 5 0 16,1-8 65-16,3 6 9 0,0 0 2 0,-4-4 0 15,4 1-10-15,0 0-2 0,0 0 0 0,0 2 0 16,0 4 0-16,0-3 0 0,-4 2 0 0,4 1 0 16,-3 0-16-16,3-10-4 0,-4 7-1 0,1 0 0 15,-1-4-19-15,4 7-3 0,-3 3-1 0,3-4 0 16,-4 7-20-16,4-9 0 0,4 8 0 0,-8-11 0 15,4-6 0-15,0-6 0 0,0 0 0 0,0 11 8 0,0 10-8 0,0 3 0 16,0-10 0-16,0 4 0 0,0 0 0 0,0-7 0 16,0-5 0-16,-3 9 0 0,3 8 16 0,0-11 1 0,-4-18 1 15,4 0 0-15,0 6-18 0,0 0 0 0,-3 12 0 0,-1 0 0 16,1 3-11-16,3 2-5 0,-4-5-2 0,-3 6 0 16,7-7 18-16,-3 4 0 0,-1-3 0 0,4 0 0 15,0-12 11-15,-3 11 5 0,3 7 2 0,-4-6 0 16,4 2-29-16,0-14-5 0,0 0-2 0,0 0 0 15,0 0 18-15,0 0 0 0,0 0 0 0,0 0 0 16,-4-5-106-16,4-1-18 16,0 3-3-16,0 3-1 0</inkml:trace>
  <inkml:trace contextRef="#ctx0" brushRef="#br0" timeOffset="-171681.53">24606 7246 1267 0,'0'0'28'0,"0"6"5"0,0 0 2 0,0 3 1 0,4 0-36 0,-4 0 0 16,0-9 0-16,7 0 0 0,-4 11 58 0,4-5 5 0,0 6 1 0,1-18 0 15,2-12 0-15,-3 7 0 0,4 17 0 0,-1-6 0 16,1-21-52-16,0 9-12 0,-1-5 0 0,4 11 0 16,-3-6 0-16,-1 3 0 15,1 3 0-15,3 0 0 0,-3 0 0 0,-4 1 0 16,3-1 0-16,1 0 0 0,-4 0 25 0,0 6 3 0,0-6 0 0,0 6 0 31,-3-6-45-31,-1 3-9 0,4-6-2 0,-7 9 0 0,0-5 49 0,0 5 10 0,0 0 1 0,0 0 1 16,4-3-33-16,-4-3 0 0,-4-6 0 0,4 6 0 15,-3 0 0-15,-1-8 8 0,1 8-8 0,-4-3 10 16,3 6 4-16,-3-3 1 0,0 0 0 0,0 6 0 16,0 0-15-16,0-6 11 0,0 6-11 0,-4 0 10 15,4 0-10-15,0 6-11 0,0-6 3 0,-4 6 0 16,8 0-1-16,-4 0 0 0,0 3 0 0,0 8 0 15,0 1 9-15,0-3-8 0,3 8 8 0,1-5-8 0,-1 2 8 16,0-2 0-16,1 0 0 0,-4 5 0 0,3-11 11 16,1 8 1-16,-1-2 0 0,4 3 0 0,0-4 3 15,0 1 1-15,0 5 0 0,-3 4 0 16,3-15 38-16,-4-1 8 0,4-11 2 0,0 0 0 16,-3-5-100-16,3-1-20 0,0 6-4 0,-4 17-1 0,4-2 46 15,0-3 15-15,0-12 0 0,0 0-10 0,4 11 10 0,3-5 0 16,-4 6 0-16,4-6 0 0,4 3-19 0,-4 3-1 15,4-1-1-15,-1-5 0 16,4 6-24-16,-3 0-5 0,3-6-1 0,-3 0 0 16,3-1-91-16,-4 1-18 0,4-3-4 0,0 3-1 0</inkml:trace>
  <inkml:trace contextRef="#ctx0" brushRef="#br0" timeOffset="-170020.345">25449 7320 586 0,'0'0'12'0,"0"0"4"0,0 0 0 0,0 0 1 0,0 0-17 0,-3-6 0 0,-1 6 0 0,4 0 0 16,0 0 17-16,-3-6 0 0,-4 0 0 0,7 6 0 16,-4-6-6-16,4 6-2 0,0 0 0 0,-3 0 0 15,-1-6 39-15,4 6 7 0,0 0 1 0,0 0 1 16,0 0-1-16,0 0-1 0,0 0 0 0,0 0 0 16,0 0-15-16,-3-5-4 0,3 5 0 0,0 0 0 15,0 0-17-15,0 0-4 0,0 0-1 0,0 0 0 16,0 0-2-16,0 0-1 0,0 0 0 0,-7 0 0 0,0 5-11 0,7-5 10 15,-4 6-10-15,4-6 10 0,-7 6-10 0,3 0 8 16,1 0-8-16,-1 0 8 0,4-6 4 0,-3 3 0 16,-1 6 0-16,4-1 0 0,0 4 6 15,0-6 2-15,0 0 0 0,0 6 0 0,0-1-6 0,4-2-1 16,-4 3 0-16,0 0 0 0,3-6 19 0,-3 5 3 16,0-2 1-16,0 3 0 0,0-3-7 0,0 5-1 15,0-2 0-15,0 0 0 0,-3-6-28 16,3 9 0-16,-4-4 0 0,4-5 0 0,0-6 0 15,0 0 0-15,0 0 0 0,0 0 0 0,0 0 48 0,0 0 3 16,0 0 1-16,0 0 0 0,0 0-41 0,0 0-11 16,0 0 0-16,0 0 0 0,-3-6 0 0,3 6-12 15,-4-6 2-15,4 6 0 0,0 0 2 0,0-5 0 16,-3-4 0-16,3 6 0 0,0-3 8 0,0 6 0 16,0 0 0-16,0-3 0 0,0-3 0 0,0-6 0 0,3 1 0 0,-3-1 0 15,4 3 0-15,-4 0 0 0,3 0 0 0,1-8 8 16,-4 5 5-16,3 0 2 0,1-2 0 0,-1 2 0 15,1-6-3-15,3 3-1 0,-3-2 0 0,3 5 0 16,-4-6-11-16,4 4 0 0,0-1 0 0,0 0 0 16,0 4 0-16,0-1 0 0,0-3 0 0,1 9 0 15,2-6 0-15,-3 12 0 0,0-5 0 0,0-1 0 16,0 6 0-16,0 0 0 0,-3 0 0 0,3 6 0 16,0-1 0-16,0 7 0 0,-3-3 0 0,3 9 0 15,-4-7 0-15,1 7 0 0,-4-6 0 0,3 3 0 16,1 2 0-16,-1 1 0 0,-3-6 0 0,0 8 0 15,4-8 53-15,-4 0 9 0,0-1 2 0,3 1 0 16,-3 3-76-16,0-3-16 0,4-1-2 16,-4 1-1-16,0-3 31 0,3-3 12 0,-3 0-1 0,0-6 0 15,0 0-11-15,4 11 0 0,-4-11 9 0,0 0-9 0,0 0 0 16,0 0 0-16,0 0 0 0,0 0-12 16,0 0-24-16,3-5-4 0,1-4-2 0,-1 0 0 15,5-3 34-15,-5 3 8 0,4-8 0 0,-3-4 0 16,-1 6 8-16,1 1 3 0,-1-4 1 0,1 3 0 15,-4 1-12-15,3-1-17 0,1 3 4 0,-1-5 1 16,1 5 12-16,-1 3 12 0,1-3-3 0,-1 1 0 16,5-1-9-16,-5 3 0 0,4 0 0 0,-3 3 0 15,3-3 0-15,-4 9-9 0,4-5 9 0,-7 5 0 16,0 0-10-16,7 0 10 0,-7 0-8 0,0 0 8 0,7 5 0 0,-7-5 0 16,11 9 0-16,-4 0 0 0,-3 0 0 15,3 3 0-15,0 5 0 0,-4-5 0 0,4 0 0 0,-3 3 0 16,3 8 0-16,-4-11 0 15,1 8 0-15,-1-2 0 0,1 0 9 0,-1-1-9 16,-3 4 0-16,0 2 0 0,0-2 0 0,4 2-12 0,-4-5 12 0,0-3 0 0,4 0 0 16,-4-1 0-16,0-2 24 0,0-6 7 0,3 0 1 0,-3-6 1 31,0 0-53-31,0 0-10 0,0 0-2 0,0 0-1 0,0 0 16 0,0 0 3 0,0 0 1 0</inkml:trace>
  <inkml:trace contextRef="#ctx0" brushRef="#br0" timeOffset="-169401.191">26021 7329 850 0,'0'0'17'0,"0"0"6"15,0 0-23-15,0 0 0 0,0 0 0 0,0 0 0 16,0 0 158-16,0 0 27 0,0 0 6 0,0 0 1 16,0 0-103-16,0 0-20 0,0 0-4 0,-7-6-1 15,7 6 0-15,-4-3 0 0,1 3 0 0,3 0 0 16,-4-6 0-16,4 6 0 0,-3 0 0 0,3 0 0 16,0 0-51-16,-11 0-13 0,4 0 0 0,7 0 0 15,-7 0 0-15,4 0 0 0,3 0 0 0,-8 6 0 0,8-6 0 16,-7 3 0-16,4 3 0 0,-4 2 0 0,3 1 0 15,1-3 0-15,-4 0 0 0,3 0 0 0,1 6 0 16,-1-1 0-16,1 1 0 0,3 3 0 16,-4-9 0-16,4 11 0 0,0-8 0 0,0 3 0 15,0-3 34-15,4 0 4 0,-1 2 1 0,1-5 0 16,-1 0-27-16,4 0-12 0,0 3 10 0,0 3-10 0,0-1 14 0,4-5-3 0,0 0-1 16,-4 0 0-16,3 0-10 0,1 0 0 0,-4-6 0 0,3 0 0 15,1 0 0-15,-4 0 0 0,4-6 0 0,-1 6 0 16,-3-6 0-16,4 6 0 0,-1-6 0 0,-3 0 0 15,1 0 0-15,-1-5 0 0,0-4 0 0,0 3 0 16,0 6 10-16,-4-11 0 0,1 2 0 0,-1 3 0 16,1 0-10-16,-1 1-14 0,-3-1 3 0,-3-3 1 15,-1 3 10-15,1 1 14 0,-1-1-3 0,-3 0-1 16,0 0-10-16,0-2 0 0,0 8 0 0,-4-6 0 16,1 6-49-16,-4 0-12 15,3-5-3-15,1 5 0 0,-1 3 52 0,0 0 12 0,1 3 0 0,3 3 0 16,0 0 0-16,0 3 0 0,0 5 0 0,3-5 0 15,-3 6 0-15,4-3 0 0,-1 0 0 0,1 5 0 16,-1-2 0-16,0 0 0 0,4 0 0 0,0-1 0 16,0 4-12-16,4-3 3 0,0-6 1 0,-1 5 0 15,4-2-89-15,0-3-18 0,4 3-3 0,-4-3-1 16,3 3-85-16,-3-4-16 0</inkml:trace>
  <inkml:trace contextRef="#ctx0" brushRef="#br0" timeOffset="-168879.329">26264 7370 1579 0,'0'0'32'0,"0"0"10"0,0 0-34 0,0 0-8 0,0 0 0 0,0 0 0 16,0 0 53-16,0 0 9 0,0 0 2 0,0 6 0 16,4 5-52-16,-4-2-12 0,3 3 0 0,1 0 0 15,-4-6 0-15,3 5 0 0,-3-5 0 0,0 3 0 16,0-3 54-16,-3 0 8 0,3 0 2 0,0-6 0 16,0 11-52-16,0-11-12 0,0 0 0 0,0 0 0 15,0 0 0-15,0 0 0 0,0 0 0 0,0 0 0 16,0 0 0-16,0 0 0 0,0 0 0 0,0 0 0 15,0-11 0-15,0 5 0 0,0-3 0 0,3 3 0 16,-3 0 0-16,0-5 0 0,4-1 0 0,-4 0 0 16,0 3 39-16,3-6 5 0,-3 1 0 0,0 2 1 15,4-6-28-15,-4 1-5 0,4 2-2 0,-1 3 0 16,1-8-1-16,-1 8 0 0,1 0 0 0,-1-5 0 16,4 11-9-16,-3-9 0 0,3 6 0 0,-4 3 0 15,4-3 38-15,-3 9 6 0,3 0 0 0,0 0 1 16,-3 0-36-16,3 9-9 0,0-3 0 0,3 3 0 0,-3 0 0 15,0 3-11-15,0 5 3 0,-3-5 0 0,3 3 8 16,0 8 0-16,-3-11 0 0,3 6 0 16,-4 2-27-16,1-2-9 0,3 2-3 0,-4-2 0 0,1 0 39 15,-1 2 0-15,-3-2 0 0,4-1 0 16,-1-5 0-16,-3 0 0 0,4-3 0 0,-1-3 0 0,1 3 0 0,-4-9 0 16,0 0 0-16,0 0 0 15,0 0-161-15,0 0-25 0,0 0-5 0</inkml:trace>
  <inkml:trace contextRef="#ctx0" brushRef="#br0" timeOffset="-168335.107">26674 6494 1044 0,'0'0'21'0,"0"0"7"0,0 0-28 15,-4 6 0-15,4-6 0 0,-4 5 0 0,1 1 92 0,3 3 12 0,-4 0 4 0,4 6 0 16,0-9-29-16,-3 5-6 0,3-5-1 0,0 6 0 16,0 3 0-16,0 2-1 0,3 7 0 0,1-9 0 15,-1 8-16-15,1 1-3 0,0-4-1 0,-1 10 0 16,1-4-22-16,-1 3-4 0,1 1-1 0,3 2 0 15,-4-2-15-15,1 8-9 0,3 0 10 0,-4 3-10 16,1-9 8-16,-4 4-8 16,3 2 0-16,1 0 0 0,-4-3 9 0,0-2-9 0,3 2 8 0,-3 3-8 15,0-8 16-15,-3 2-1 0,3 3-1 0,0-2 0 16,-4-4 10-16,1-3 3 0,-1 1 0 0,4-6 0 16,-3-7-9-16,3-2-2 0,0-6 0 0,0 0 0 15,0 3-16-15,0-6 8 0,0 2-8 0,0-2 0 16,0-3 0-16,0 0-14 0,0 0 1 0,0 0 0 15,0 0-100-15,0 0-20 0,0 0-4 0</inkml:trace>
  <inkml:trace contextRef="#ctx0" brushRef="#br0" timeOffset="-168031.327">26494 7211 1337 0,'0'0'28'0,"0"0"6"0,0 0-34 16,0 0 0-16,0 0 0 0,0 0 0 0,0 0 109 0,7 3 15 0,-4 0 4 0,8-3 0 15,-4 0-52-15,7 0-9 0,0-3-3 0,0 0 0 16,-3 0 0-16,6 0 0 0,-3-3 0 0,4 3 0 15,-4-3-51-15,7 1-13 0,-3-1 0 0,0 6 0 16,-4-6 0-16,3 6 0 0,1-6 0 0,-4 6 0 16,0 0 0-16,0 0 0 0,1 0 0 0,-5 0 0 15,4 0-107-15,-3 6-24 0,-1 0-5 0</inkml:trace>
  <inkml:trace contextRef="#ctx0" brushRef="#br0" timeOffset="-167508.861">26945 7252 1302 0,'0'9'27'0,"0"0"7"15,0 6-34-15,0-4 0 0,-3-5 0 0,3 6 0 16,0-3 58-16,0 8 5 0,3-5 1 0,-3 0 0 0,4 0 7 0,-1 2 1 0,1-5 1 0,-1 6 0 16,1-3-17-16,3-1-4 0,-4 1-1 0,1 0 0 15,-1 3-31-15,1-4-5 0,-4 1-2 0,4-3 0 16,-4 0 27-16,0 3 6 0,0-4 1 0,0-2 0 16,0 6-25-16,0-6-5 0,0 0-1 0,0 3 0 15,0-9-8-15,0 0-8 0,0 0 12 0,0 0-12 16,0 0 0-16,0 0 0 0,0 0 0 0,0 0-9 15,0 0 17-15,0 0 3 0,0 0 1 0,0 0 0 16,0 0-12-16,-8-9 0 0,5-3 0 0,-4 6 0 16,3-6 0-16,1 4-17 0,-1-4 2 15,1 0 1-15,-1 0 5 0,4 0 1 0,0-8 0 0,-3 5 0 16,3-5 8-16,0 2 0 0,0 0 10 0,0-2-10 16,0 2 9-16,0-8-9 0,0 8 8 0,0-5-8 15,0 2 16-15,0 3-3 0,0-5 0 0,0-1 0 16,0 10-13-16,0-4-18 0,0 3 4 0,0 1 1 15,0-1 13-15,3 3 0 0,1-6 0 0,3 4 0 16,-4 2 0-16,4 0 8 0,0 0 0 0,1 1-8 16,2 2 0-16,-3 3 0 0,4 0 0 0,-4 6 0 15,3 0-11-15,1 6-9 0,0-3-1 0,-4 3-1 16,3 6-6-16,1-7-2 0,-1 1 0 0,1 6 0 16,-1 0-114-16,1-6-22 0,3 0-5 0</inkml:trace>
  <inkml:trace contextRef="#ctx0" brushRef="#br0" timeOffset="-166863.811">27196 7296 1094 0,'0'0'23'0,"0"0"5"0,0 0-28 0,7 0 0 0,0 6 0 0,0-6 0 15,0 0 56-15,0 0 7 0,0 6 1 0,0-6 0 16,0 0 0-16,4 0 0 0,-1-6 0 0,1 6 0 16,-1 0 0-16,1-6 0 0,3 6 0 0,-3 0 0 15,-1 0-52-15,1 0-12 0,-1-6 0 0,1 1 0 16,0 5 0-16,-4-6 0 0,0 3 0 0,3 0 0 16,-6-3 0-16,3 3 0 0,-4-3 0 0,1 6 0 15,-1-6 0-15,-3 0 0 0,4 0 0 0,-4 1 0 16,4-1 0-16,-4 0 0 0,0 0 0 0,0 6 0 15,0-6 0-15,0 0 0 0,0 0 0 0,-4-3 0 16,0 4 0-16,1-1 0 0,-4 0 0 0,0 0 0 16,-4 0 0-16,4 0 0 0,-3 3 0 0,-1 3 0 0,0 0 0 15,1 0 0-15,-1 3 0 0,4 3 0 0,-3-6 0 0,3 6 0 16,0 0 0-16,-1 0 0 0,1 0 0 0,4-1 0 16,-4 7 0-16,0-3 0 0,0 3 0 0,3 0 0 15,1-7 0-15,-4 7 0 0,3-6 0 0,1 6 0 16,-1-3 0-16,-3 8 0 0,3-5 0 0,4-6 0 15,-3 9 0-15,-1 2 0 0,4-5 0 0,-3 0 0 0,3 2 0 16,-4-2 0-16,4 0 0 0,0 0 0 16,4 5 0-16,-1-5 0 0,1 0 35 0,3 3 4 0,0-4 1 0,0 1 0 15,4-6-13-15,-1 6-3 0,1 2 0 0,3-2 0 16,-3 0-24-16,-1-6 0 0,4 9 0 0,0-10 0 31,0 1-46-31,-3 0-14 0,3 0-4 0,-3-6 0 0,3 6-153 0,-4-6-31 16</inkml:trace>
  <inkml:trace contextRef="#ctx0" brushRef="#br0" timeOffset="-166156.814">27626 7229 1337 0,'0'6'56'0,"0"5"-44"16,4 1 92-16,-4-9 20 15,0 6 3-15,3-3 1 0,-3 3-75 0,0-9-14 0,0 11-3 0,0-5-1 16,4 0-5-16,-4 6-1 0,0-6 0 0,3 5 0 15,-3-2-29-15,4-3 0 0,-1 6 0 0,1-6 0 16,-4 8 57-16,3-5 6 0,1 6 1 0,-1-3 0 16,1 0-52-16,-4-1-12 0,3-2 0 0,1 3 0 15,-1 0 0-15,-3-1 0 0,4-5 0 0,-4 6 0 16,3-9 0-16,-3 3 0 0,0-6 0 0,0 6 0 16,0 0 0-16,-3-1 0 0,3-5 0 0,0 0 0 15,0 0 0-15,0 0 0 0,0 0 0 0,0 0 0 16,0 0 0-16,0 0 0 0,0 0 0 0,0 0 0 15,0 0 0-15,0 0 0 0,0 0 0 0,0 0 0 16,0 0 0-16,0 0 0 0,0-5 0 0,0-7 0 16,0 3 0-16,0 3 0 0,0 0 0 0,0-6-10 15,0 1 10-15,-4-1 0 0,4 0 8 0,0 3-8 16,0-8-47-16,0 5-13 0,4 0-4 0,-4-2 0 16,0-4 41-16,0 0 8 0,0-2 2 0,0 2 0 15,-4-5-31-15,4 2-5 0,-3 3-2 0,-1-5 0 16,4 2 41-16,0 4 10 0,-3-1 0 0,3 3 0 15,3-2-28-15,-3 5-4 0,0 0-1 0,4-8 0 16,-1 8 67-16,-3 0 14 0,4 0 2 0,-1 0 1 16,1 7-31-16,0-7-5 0,-1 3-2 0,4 3 0 15,-3 0 4-15,-1 0 1 0,4 0 0 0,-3-5 0 0,-1 5 19 16,4 0 4-16,0 0 1 0,0-3 0 0,1 6-34 16,-1 0-8-16,0 3 0 0,3-5 0 0,1 5 0 15,-1-6 0-15,1 6 0 0,0 0 0 0,-1 0 0 0,1-6-12 16,-1 6 4-16,1 0 8 0,-1 0-24 0,1 0 4 15,0 6 0-15,-4-6 0 16,0 6-13-16,-4-6-3 0,4 5 0 0,-3-2 0 16,3 0-20-16,0-3-5 0,0 6-1 0,0-3 0 15,4-3-35-15,-4 0-7 0,0 0-2 0,0 0 0 16,3-3 18-16,-3-3 3 0,4 6 1 0</inkml:trace>
  <inkml:trace contextRef="#ctx0" brushRef="#br0" timeOffset="-161758.138">28138 7705 953 0,'0'0'20'0,"0"0"4"0,0 0-24 0,0 0 0 0,0 0 0 0,0 0 0 15,0 0 50-15,0 0 5 0,0 0 1 0,0 0 0 16,0 0-45-16,0 0-11 0,-8 3 0 0,1 6 0 16,4 2 8-16,-4-5 0 0,0 0 0 0,0 6 0 15,-4 3-8-15,1-4 0 0,-1 7 0 0,-3 3 0 16,0-1 12-16,-4 13 0 0,1-1 0 0,2-9 0 16,1 10-110-16,0-4-22 0</inkml:trace>
  <inkml:trace contextRef="#ctx0" brushRef="#br0" timeOffset="-135584.752">1930 12126 839 0,'0'0'17'0,"0"0"5"0,0 0-22 0,0 0 0 0,0 0 0 0,0 0 0 16,0 0 94-16,0 0 14 0,0 0 4 0,-7 6 0 15,7-6-26-15,0 0-5 0,0 0-1 0,-7 3 0 16,7-3-14-16,-7 6-3 0,-1 0-1 0,8-6 0 15,-3 0-17-15,-4 6-3 0,3 0-1 0,1 0 0 16,3-6-13-16,-11 3-4 0,8-3 0 0,-4 3 0 16,0 8-16-16,-4-2-8 0,0 9 8 0,4-12-8 15,-7 5 8-15,7-8-8 0,0 0 8 0,-3 0-8 16,-1 9 0-16,0 0 0 0,4 11 0 0,-7-11 0 16,4-3 0-16,3-3 0 0,0 0 0 0,-1-1 0 15,1 1 0-15,0 0 0 0,4 6 0 0,-1-6 0 16,-3 3 0-16,7 5 0 0,-3-2 0 0,-1 3 0 0,4-9 0 0,0 5 12 15,0-5 0-15,0 3 0 0,0 0-3 0,0 0 0 0,0 8 0 16,0-5 0-16,4 0-9 0,-4 0 0 0,0-3 0 0,0 2 0 16,3-5-15-16,-3 0-5 0,4 0 0 0,-1 0-1 15,-3-6 21-15,0 9 0 0,0-9 0 0,4 3 0 16,-4 2 16-16,0-5 7 0,0 0 1 0,3 6 1 16,4-3-25-16,0 3 0 0,-3 0 0 0,0 0 0 15,-4-6 0-15,0 0 0 0,0 0-8 0,10 0 8 16,-3 0-8-16,-7 0 8 0,11 0-10 0,-11 0 10 15,10-6 0-15,1 6-9 0,-11 0 9 0,7 6 0 16,0 0 0-16,0 0 0 0,-7-6 0 0,0 0 0 16,11 0 0-16,-4 0 0 0,3 0 0 0,1 6-8 15,0-4 8-15,-4 4 0 0,3 0 0 0,-3 3-8 16,0 6-2-16,4-3 0 0,-4-4 0 0,0 1 0 16,-4 3 10-16,5 3 0 0,-5-4 0 0,1-5 0 0,3 6 0 15,-4 3 0-15,1-4 0 0,-4 7 0 0,3-9 0 0,1 9 0 16,-1-4 0-16,1 7 0 0,-1-6 26 0,-3 2 7 15,4 1 2-15,-8-1 0 16,1-5-56-16,-1 3-11 0,1-3-3 0,-4-1 0 0,3 1 79 16,-3-9 16-16,-3 6 4 0,-1 0 0 0,-3-3-52 0,0-3-12 15,3-6 0-15,-3 3 0 16,0 0 21-16,0 3 2 0,0 2 0 0,3 4 0 16,-3-3-37-16,0 6-7 0,-7-6-2 0,7 0 0 0,-1-9 23 15,1 0 0-15,-3 0 0 0,3 3 8 16,-4 6-60-16,4-6-13 0,0-9-3 0,3 3 0 15,1 0 7-15,-1 0 1 0,4 0 0 0,0 3-484 16,3-2-97-16</inkml:trace>
  <inkml:trace contextRef="#ctx0" brushRef="#br0" timeOffset="-134840.248">2230 12685 1116 0,'0'0'32'0,"0"12"6"0,-4-1-30 0,4-5-8 16,0 6 0-16,0 6 0 0,0-4 98 0,-4 10 18 15,4 0 4-15,-3 2 1 0,3-3-33 0,-4 10-8 16,4-1 0-16,-3 3-1 0,3-2-17 0,-4-4-3 16,4-5-1-16,0-4 0 0,-3-2-30 0,3-3-7 15,-4-7-1-15,4 1 0 0,0-9-20 0,0 0 0 16,0-12 0-16,-3 4 0 15,3-10-108-15,-4-3-27 0</inkml:trace>
  <inkml:trace contextRef="#ctx0" brushRef="#br0" timeOffset="-134685.629">2138 12332 1551 0,'0'0'34'0,"0"0"7"0,0 0 2 0,0 0 1 0,0 0-36 0,0 0-8 0,0 0 0 0,0 0-458 16,0 0-94-16</inkml:trace>
  <inkml:trace contextRef="#ctx0" brushRef="#br0" timeOffset="-134046.486">2865 12159 709 0,'0'0'15'0,"0"0"3"0,-4 3 1 0,1 6 2 0,3-1-21 0,0-2 0 0,0-6 0 0,0 0 0 16,-4 6 88-16,4-6 12 0,0 0 4 0,0 0 0 0,0 0 35 0,0 0 7 15,-4 6 2-15,4-6 0 0,0 0-53 0,-3 6-11 16,-1 0-1-16,1 5-1 0,3 1-30 0,-4 0-7 16,4 0-1-16,0 2 0 15,-3-2-12-15,3 0-2 0,0-3-1 0,0 20 0 16,0-5-5-16,3 14 0 0,-3 0-1 0,0 9 0 16,-3-3-34-16,3-3-6 0,0 4-2 0,0 5 0 15,0-6 40-15,0 3 8 0,0-3 2 0,0 6 0 16,-4-6-31-16,4-9 8 0,0 3-8 0,-3-2 0 15,3-4 0-15,-4-6 8 0,4 4-8 0,-3-13 0 16,3 4 8-16,-4-3-8 0,4-7 0 0,4-5 0 16,-4 6-24-16,0-3-10 0,0-3-2 0,0-3-1 15,0-3-22-15,0 0-4 0,0 0-1 0</inkml:trace>
  <inkml:trace contextRef="#ctx0" brushRef="#br0" timeOffset="-133717.939">2551 12606 1458 0,'0'0'32'16,"0"0"6"-16,0 0 2 0,0 0 1 0,0 0-33 0,0 0-8 0,0 0 0 15,0 0 0-15,3 3 11 0,1 2 0 0,3-2 0 0,3 6 0 0,1 0 37 0,3 3 8 16,0-6 2-16,7 0 0 0,-3-6-37 0,0 2-7 16,-1 4-2-16,4 3 0 0,0-3-12 0,4 0 0 15,3 3 0-15,-6-3 0 0,-1-1 0 0,3 1 0 16,-2-6-11-16,2 6 11 0,-3 3 0 0,-6 0 0 16,2-3 0-16,1-3 0 0,-1 0 15 0,1-3 10 15,3 0 3-15,-7 0 0 16,-3-6-48-16,3 0-10 0,0 3-2 0,0-3 0 15,0 3-133-15,-3-3-27 0</inkml:trace>
  <inkml:trace contextRef="#ctx0" brushRef="#br0" timeOffset="-133385.781">3200 12847 1504 0,'-11'11'43'0,"11"-11"9"0,-7 0-42 0,4-3-10 0,-1-5 0 0,0 5 0 15,-3 3 65-15,4 3 11 0,-1 0 3 0,1 2 0 16,3 4-40-16,0 3-8 0,0 0-2 0,3 0 0 16,1 2-10-16,-1 4-3 0,1-6 0 0,-1 5 0 15,1-5 0-15,3 3 0 0,0-3 0 0,0-1 0 16,0-5-16-16,4 6 0 0,-1-9 0 0,-3 3 0 16,4-3 28-16,0 0 0 0,-1 0-1 0,1-3 0 15,-1 0-6-15,-10 0-1 0,11-3 0 0,-4-3 0 16,4 0-6-16,-1 3-2 0,-3-9 0 0,0 6 0 15,-3-8-12-15,-1 2 11 0,1-3-11 0,-4 6 10 0,0-8-10 16,0-1 0-16,3 3 0 0,-3-2 0 0,-3-1 0 16,-4-3 0-16,3 4 0 0,-3-1 0 0,4 1 0 0,-8-1 0 15,8 3 0-15,-4-5 0 16,-1-16-49-16,5 7-12 16,-4 5-3-16,0 4 0 0,0 2-117 0,3 6-24 0,4-14-5 0,0 11-1 0</inkml:trace>
  <inkml:trace contextRef="#ctx0" brushRef="#br0" timeOffset="-132497.433">4085 12673 1337 0,'-21'3'28'0,"7"0"6"0,3-3-34 0,1-979 0 0,-1 1961 0 0,1-985 0 15,6 0 58 1,0-6 5-16,1 1 1 0,-1 2 0 0,4 0-20 0,0 0-4 0,0 6-1 0,0 0 0 16,4-6-11-16,3 6-3 0,4 0 0 0,-1 6 0 15,4-6 15-15,-3 12 2 0,3-12 1 0,0 14 0 16,4 4-25-16,-1 5-5 0,1-11-1 0,3-6 0 16,-7 3-12-16,0 0 11 0,1-6-11 0,-1 0 10 15,0-3-10-15,0 0 0 0,-4 0 9 0,1-3-9 16,3 0 0-16,-7 3 9 0,0 0-9 0,0-6 0 15,-3 0 11-15,-1 3-11 0,1-3 10 0,-1 3-10 16,1-9 12-16,-4 7-3 0,0-10-1 0,0 3 0 16,0 3 0-16,-7 1-8 0,3-4 12 0,-3 0-4 0,4 3-8 15,-8 0 0-15,1 1 0 0,-8-4 0 0,4-6 0 0,0 9 0 16,0 0 0-16,-4 4 0 0,4-1 0 16,3 6 0-16,-3 0-9 0,-3 6 9 0,2-1 0 15,5 1 0-15,-1 6 0 0,1 0 0 0,3 17-18 16,-4-2 0-16,4-4 0 0,0-2 0 0,7-4 18 0,-4 1 17 15,4 6-3-15,-3-4-1 0,3 4-13 0,0-1 9 16,0 4-9-16,3-4 8 0,4 4 7 0,1-7 1 16,-1 4 0-16,3-1 0 0,1-5-16 0,3-3 8 15,0 2-8-15,7 1 0 0,-7 0 0 0,0-4 8 16,4 4-8-16,3-991 0 0,-3 1958-10 0,3-979-5 0,4-4-1 16,-8-2 0-1,4 0-116-15,4-2-24 0,0-4-5 0,3-6-1 0</inkml:trace>
  <inkml:trace contextRef="#ctx0" brushRef="#br0" timeOffset="-132071.713">4755 12559 1267 0,'0'0'28'0,"0"0"5"0,-7-3 2 0,-3-3 1 0,3 3-36 0,0 3 0 0,-4-3 0 0,1 3 0 15,-1 0 96-15,0 0 12 0,1 3 2 0,3 0 1 0,-4 6-55 0,1-4-10 16,-5 1-2-16,5 3-1 16,3-3-17-16,0 6-3 0,-4 0-1 0,4-1 0 15,4 1-10-15,-4 3-1 0,3-1-1 0,-3-2 0 0,7 0 9 0,-4 0 1 16,4-1 1-16,0 1 0 0,4-3-10 0,-4 0-3 16,0-9 0-16,0 0 0 0,7 12-8 0,0-9 0 15,0-6 0-15,0-3 0 0,0 0 0 0,0 0 0 16,0 3 0-16,4 0 0 0,-4 0 0 0,7 3 0 15,-3-3 0-15,-4 3 0 0,0 0 0 0,0 0 0 16,3 0 0-16,1 3 0 0,-4 0-16 0,4 3-6 16,-4 0-1-16,0 6 0 0,0-4 23 0,-4 4 0 15,4 0 0-15,-3 6 0 0,-1-4 47 0,1 4 13 16,-1 0 4-16,-3-1 0 0,0 4-52 0,0-4-12 16,0-2 0-16,-3 6 0 0,-1-7 23 0,1-2 1 15,-4 6 1-15,-4-3 0 0,4 2 11 0,0-2 3 16,0-12 0-16,-3 6 0 0,-1-1-47 0,4-2-10 15,-4-12-2-15,4 6 0 16,0 6-70-16,-3-9-14 0,3-8-4 0,-8-4-522 0,5-12-105 0</inkml:trace>
  <inkml:trace contextRef="#ctx0" brushRef="#br0" timeOffset="-131298.473">5951 11968 1090 0,'0'0'24'0,"0"0"4"0,0 0 2 0,0 0 2 0,0 0-32 0,-7 6 0 0,4-1 0 0,-1 7 0 15,4-3 45-15,-3 0 3 0,-1 6 1 0,4-4 0 16,-3 4 41-16,3 3 8 0,0-1 2 0,-4 1 0 16,4 2-28-16,0-2-4 0,0-12-2 0,4 6 0 15,-4 0-32-15,3 5-6 16,1 4-2-16,-1 5 0 0,1 9 24 0,-1 4 5 0,1 5 1 0,-4 3 0 15,-4-12-28-15,4 6-6 0,-3-5-1 0,-1 13 0 16,4-1-6-16,0 2-2 0,4-6 0 0,-4 3 0 16,-7-6 3-16,3-6 0 0,-3 0 0 0,-3-2 0 15,3-10 4-15,-1 1 2 0,-2-10 0 0,6-2 0 16,1 0-22-16,-1-6 0 0,1-3 0 0,-1-3 0 0,1 0 0 0,-4-6 0 16,3-3 0-16,1-3 0 0,-1 1 0 15,1-7 0-15,3-3 0 0,0 4 0 0,-4-7 0 0,4 4 0 16,4-4 0-16,-1 1 0 0,-3 2 0 0,4-3 0 15,3 4 0-15,0 2 0 0,-4 1 0 0,4-4 0 16,0 9 0-16,0 1 0 0,4 5 0 0,-7-6 0 16,-4 0 0-16,0 12-12 0,0 0-1 0,0 0-1 15,0 0 0-15,0 0 0 0,14-3 5 0,0 3 1 16,0 3 0-16,0 0 0 0,0 6 8 0,0-3 0 16,0-6-9-16,7 6 9 0,-10 2-13 0,7 7 1 15,-4 6 1-15,0 2 0 0,0-5-9 0,0 8-3 16,-3 1 0-16,-1-1 0 0,1 1 35 0,-1-4 8 15,-2 4 0-15,-5-10 1 0,1 4-33 0,-1-3-8 16,-3-7 0-16,4 1-1 0,-4 0 21 0,0-6-9 0,0 0 9 0,0-1 0 31,3-2-158-31,-3-3-25 0,4 0-5 0</inkml:trace>
  <inkml:trace contextRef="#ctx0" brushRef="#br0" timeOffset="-130814.868">6343 12729 1728 0,'0'0'38'0,"-4"6"8"0,4-6 2 0,-3 9 0 0,-1-3-39 16,4-6-9-16,0 0 0 0,0 0 0 0,0 0 55 15,4 6 9-15,3 2 1 0,-4-2 1 16,5 0-17-16,2 3-3 0,1 0-1 0,3-3 0 0,3 0-28 0,-9-1-5 15,6 1-2-15,3 3 0 16,1-3-10-16,0 0 0 0,-4 0 9 0,3-6-9 0,-3 0 8 0,-3 0-8 16,-4 0 8-16,4 0-8 0,-4-6 8 0,0 0-8 15,-4-6 8-15,1 6-8 0,-1-2 0 0,-3-1 8 16,0-3-8-16,-3 3 0 0,-1-3 0 0,-3 4 0 16,0-4 0-16,0-6 8 0,-4 6-8 0,4 1 0 15,-3-10 0-15,-4 9 8 0,3 3-8 0,1 7 0 16,-5-10 0-16,1 6 0 0,0 0 0 0,4 3-12 0,-4-3 2 15,3 6 0-15,4 0 10 0,-4 3 0 0,4 3 0 16,4 6 0-16,-4-6 12 0,0 5 5 0,3 4 1 16,4 3 0-16,-3 5-29 0,3 7-5 0,3-4-2 0,-3 1 0 15,4-10 18-15,-1 7 0 16,4-13 0-16,-3 4 0 0,3 9 0 0,3-10 0 0,-3 4 0 16,1 11 0-16,2-11 8 0,1 6 6 15,3-4 1-15,-4 1 0 0,1-7-15 0,3-5 0 0,0-3 0 0,0 6 0 16,0 0 0-16,-3-6 0 0,3-4 0 0,0 4 0 15,0-6 0-15,0 3 0 0,4-3 0 0,-4-3 0 16,-3-3-53-16,6 1-4 16,-6-4-1-16,3 3-569 0,-3-12-113 0</inkml:trace>
  <inkml:trace contextRef="#ctx0" brushRef="#br0" timeOffset="-130413.619">6939 12617 1537 0,'0'0'33'0,"-3"6"7"0,-1 3 2 0,1 6 2 0,-1-3-35 0,1-10-9 15,3-2 0-15,-8 6 0 0,5 9 72 0,-1 6 13 0,1-10 3 0,-8 7 0 16,8 0-16-16,-1-4-4 0,1 4 0 0,3 0 0 15,0-4-23-15,0 4-5 0,0 3 0 0,0-4-1 16,3 7-24-16,4-13-5 16,4 4-1-16,-8 3 0 0,1-1 4 0,-4-2 1 0,3 0 0 0,5-3 0 15,2 2-5-15,1-8-1 0,3 6 0 0,-4-6 0 16,4-3 5-16,-3 3 1 0,3-6 0 0,0 3 0 16,0-3-4-16,0-3-1 0,1 3 0 0,-5-6 0 15,4 0-9-15,-3-3 0 0,-1-3 0 0,-2 1-11 16,-1-1 11-16,0-6 0 0,-4 3 0 0,4-2 0 15,-3-1 10-15,-4-2 4 0,7-1 1 0,-7-3 0 16,3-5-28-16,-3 3-6 0,0-4-1 0,-3 4 0 16,3 2-99-16,-7 1-20 15,3-4-4-15,-3 10-1 0,4-4-60 0,-1 6-13 16,1-17-3-16,3 14 0 0</inkml:trace>
  <inkml:trace contextRef="#ctx0" brushRef="#br0" timeOffset="-129752.716">7405 12794 1497 0,'0'0'32'0,"0"0"8"0,0 0 0 0,0 0 4 0,0 6-36 0,-4 0-8 0,-3-1 0 0,7 1 0 16,-3 3 101-16,3-3 19 0,0 6 3 0,-4-6 1 0,4 2-45 0,0 4-9 16,-3-3-2-16,-1 6 0 0,1-4-22 0,3-2-5 15,0 3-1-15,-4 3 0 0,4-1-23 0,-3-2-5 16,3 6 0-16,0-6-1 0,3 2-11 0,-3-2 0 15,-3-3 9-15,3 6-9 0,0-1 0 0,0 4 9 16,0-6-9-16,0-9 0 0,0-3 16 0,0 0-3 16,0 0-1-16,0 0 0 0,0 0-12 0,3-3 0 15,-3-9-9-15,0-9 9 0,0 1 0 0,-3-1 0 16,3-5 0-16,-4 2 0 0,4 1 0 0,-4-1 0 16,4 4 0-16,0-10 0 0,0 7 0 0,4 2 0 15,-4-2 0-15,0 2 0 0,0-3 0 0,0 4 0 16,0 5 0-16,4 0 0 0,-1-2 0 0,1 2 0 15,-4 3 0-15,0 1 0 0,3-1 0 0,1 6 0 16,3-3 13-16,3 3-4 0,-3 3-17 0,0 0-4 0,0 0-1 16,8 1 0-1,-1 4-15-15,0-2-2 0,-4 3-1 0,4 0 0 16,-3-3-10-16,3 3-3 0,4 3 0 0,-11-3 0 16,7 0-3-16,-3 0-1 0,3 3 0 0,-4 0 0 15,4 0-115-15,-3 0-23 0,3-6-5 0</inkml:trace>
  <inkml:trace contextRef="#ctx0" brushRef="#br0" timeOffset="-129245.978">7655 12794 1497 0,'0'0'32'0,"0"0"8"0,-3 9 0 15,-8-4 4-15,8 1-36 0,-1 0-8 0,4 0 0 0,0 6 0 0,0-6 53 0,4-3 9 16,-4-3 2-16,3 6 0 0,8-1 0 0,-8-2 0 16,1-3 0-16,3-3 0 0,3 3-14 0,-2-3-2 15,2 3-1-15,-3-2 0 0,7-4-31 0,-3 3-7 16,-1-9-1-16,1 6 0 0,0-6-8 0,-1 4 8 16,4-4-8-16,-10 3 8 0,3 6-8 0,0-3 10 15,0 6-10-15,-4-6 10 0,1 0-10 0,-4 6 0 16,0 0 0-16,4-6 0 0,-1 4 0 0,-3 2 0 0,0 0 0 15,0 0 0-15,0 0 0 0,0 0 0 0,0 0 0 0,0 0 0 16,0 0 0-16,0 0 0 0,0 0 0 0,-7-6 0 16,7 6 0-16,-7 0 0 0,3-3 0 0,4 3 0 31,-7-3-49-31,0-3-12 0,0 6-3 0,4 0 0 0,-8 0 52 0,4 0 12 0,0 6 0 0,0-3 0 16,-4 0 0-16,4 0 0 15,-3 2 0-15,-1 1 0 0,1 0 32 0,3 6 8 0,0-3 3 0,-1 3 0 16,5 5-29-16,-4 1-6 0,0-6 0 0,3 2-8 15,4 1 18-15,-3 6-3 0,3 2-1 16,-7 9 0-16,7-5-14 0,7-7 0 0,-7 7 0 0,3-12 0 16,-3-1 41-16,0 7 6 0,4-9 1 0,-4-12 0 15,10-6-26-15,-3 0-5 0,1 12-1 0,2 6 0 16,1 5-16-16,-1-2 0 0,1-3 0 0,3-6 0 16,4 2 0-16,-4-11 0 0,0-14 0 0,0 11 0 15,0 18-118-15,4-12-27 0,3-6-6 16</inkml:trace>
  <inkml:trace contextRef="#ctx0" brushRef="#br0" timeOffset="-128935.232">8054 12785 1676 0,'0'18'48'0,"0"-18"9"0,0 0-45 0,0 0-12 16,-4 5 0-16,1 7 0 0,3 0 60 0,0 6 9 0,3-1 3 15,-3 10 0-15,4-13-15 0,-4 10-2 0,3-6-1 16,1-1 0-16,-1 4-17 0,1-4-3 16,3 1-1-16,-3 0 0 0,-1-4-17 0,4-2-3 0,0 0-1 0,-3 0 0 15,-1-12 4-15,-3 0 1 0,7 6 0 0,-3-4 0 16,3 1-5-16,0 0 0 0,0-3-1 0,0-3 0 16,7 0 10-16,-10-2 3 0,3-4 0 0,3-9 0 15,-3-5-24-15,0 8 0 0,4-3 0 0,-4 1 0 16,4-7 0-16,-4 4 0 0,-4-10 0 0,4 4 0 15,-3-4-47 1,-4 4-13-16,3-1-4 0,-3-2 0 0,0 3-102 16,0-4-21-16,-3-26-4 0,3 12-1 0</inkml:trace>
  <inkml:trace contextRef="#ctx0" brushRef="#br0" timeOffset="-128679.03">8400 12664 1857 0,'0'0'40'0,"0"0"9"0,0 6 2 0,0 3 2 0,0 0-42 0,0 6-11 15,3-10 0-15,1 7 0 0,-1 0 78 0,1 3 14 16,-1-4 2-16,4 7 1 0,0 0-45 0,0-4-9 16,1 4-1-16,-1 3-1 0,0-7-22 0,3 4-4 15,-3 3-1-15,4-7 0 0,-4 4-12 0,0 0 0 16,0 5 0-16,0 1 0 0,4-4 0 0,-4-5 0 15,0 0 0-15,3-4 0 0,-3 4-10 0,0-9-8 16,0-12-2-16,1 12 0 16,-1 6-114-16,0-4-23 0,0-2-5 0,-4-3-426 15,8 0-84-15</inkml:trace>
  <inkml:trace contextRef="#ctx0" brushRef="#br0" timeOffset="-128380.4">8403 13176 1497 0,'0'0'32'0,"-3"6"8"0,3-6 0 0,0 6 4 0,0-6-36 0,0 0-8 0,0 0 0 0,0 0 0 16,0 0 53-16,0 0 9 0,3-15 2 0,1 3 0 15,-4 12-52-15,3 0-12 0,4-3 0 0,0-3 0 0,-3-5 45 0,3-10 7 16,0-8 0-16,0-10 1 0,0 10-31 0,4 0-6 15,-4-4-2-15,0 4 0 0,0-3-6 0,3-1 0 16,1 4-8-16,-4-1 12 0,4 4-4 0,-1 2 0 16,1 1-8-16,3 2 12 0,-4 4-12 15,5-4 0-15,-1 6 0 0,0 1 0 0,0-1-16 16,0 0 1-16,0 7 0 0,0-4 0 16,7 0-90-16,-3 6-19 0,0-3-3 0,-1 3-615 15</inkml:trace>
  <inkml:trace contextRef="#ctx0" brushRef="#br0" timeOffset="-127697.017">9550 12676 1170 0,'0'0'25'0,"0"0"6"0,3 3 1 0,4 0 1 0,0 3-33 0,4 3 0 15,-1-3 0-15,5-1 0 0,2 7 56 0,-3-6 5 16,0 3 1-16,4 6 0 0,3-7-26 0,-3 4-6 15,0-6-1-15,-1 3 0 0,-3 3 28 0,-3-6 6 0,3-1 1 0,0-2 0 16,4-3-12-16,-8 0-1 0,4-3-1 0,-10 6 0 16,3 6-15-16,-3-3-3 15,-1 0-1-15,-3-6 0 0,0 0-16 16,0 0-3-16,0 0-1 0,-3-6 0 16,-1-3-52-16,-3 0-11 0,3 4-1 0,-6-1-1 15,3 3-38-15,-4-6-8 0,1 6-2 0,-1-3 0 16,-3 6 30-16,3 0 7 0,-3 0 1 0,0-6 0 0,-3 6 102 15,-1 0 21-15,0-6 4 0,1 6 1 0,-1 0-22 0,0 6-4 16,1-6-1-16,3 12 0 0,-1-3-14 0,8 3-3 0,0 5-1 16,0 1 0-16,0-3-6 0,4-4-1 0,3-2 0 0,0 6 0 15,0-3 6-15,3-4 1 0,1 4 0 0,3 6 0 16,3-1-3-16,1 7-1 0,7-1 0 0,-4 4 0 16,3-18-15-16,1 0 0 0,0-4 0 0,-1-2 0 15,-3-3-28-15,4 0-8 16,0-3-1-16,-1 9-1 0,-3 15 38 0,4-15 18 0,0-12-2 0,6 0 0 15,-2-3-29-15,-5 18-7 0,1 9 0 0,-1-12-1 16,1-9-72-16,0 0-15 0,-1-3-2 16</inkml:trace>
  <inkml:trace contextRef="#ctx0" brushRef="#br0" timeOffset="-127333.683">10206 12203 1666 0,'0'0'36'0,"0"0"8"0,-4 6 2 0,1 0 2 0,-1-1-39 15,1 1-9-15,-1 3 0 0,4-3 0 0,-3 0 67 0,-1 3 11 0,4 0 2 0,-3 8 1 16,-1-2-13-16,1 0-4 0,3 5 0 0,-4 4 0 16,4 5 0-16,0 3 0 0,0 1 0 0,0 5 0 15,4-3-56-15,-1 1-8 16,-3 2 0-16,4-3-12 0,3 0 12 0,-4 1 13 0,4-10-2 0,0 9-1 16,0-2-10-16,-3-4 0 0,3 0 0 0,0 4-11 15,0-7 11-15,0 4 0 0,0-1 0 0,-3 0 0 16,3-2 0-16,-4-12 0 0,1 2 0 0,-4 1 0 15,3-6-117-15,-3-12-22 0,0 0-4 16</inkml:trace>
  <inkml:trace contextRef="#ctx0" brushRef="#br0" timeOffset="-127040.031">9867 12735 1766 0,'-7'-3'36'0,"0"3"10"0,7 0-37 16,0 0-9-16,0 0 0 0,0 0 0 0,0 0 28 0,0 0 4 16,0 0 1-16,0 0 0 0,0 0 3 0,0 0 1 0,7 3 0 0,0 0 0 15,0-3-2-15,7 0-1 0,0-3 0 0,4 0 0 31,0-3-14-31,3 3-4 0,0-6 0 0,-3 3 0 0,-1 1-8 0,5-1-8 16,-1-3 12-16,0 6-12 0,0 0 20 0,0 0-2 0,0-6-1 0,8-2 0 31,-5 5-47-31,-3 0-10 0,1 0-1 0,-1 6-583 0,0 12-116 0</inkml:trace>
  <inkml:trace contextRef="#ctx0" brushRef="#br0" timeOffset="-126446.916">11515 12232 1090 0,'0'0'24'0,"0"0"4"0,-4-6 2 0,1 0 2 0,3 6-32 0,0 0 0 0,-7-5 0 0,7 5 0 16,0 0 51-16,-4 0 4 0,1-12 1 0,3 12 0 15,-4 17 4-15,0-2 2 0,1-3 0 0,-1 0 0 0,1 5-2 16,-1-2-1-16,1-9 0 0,-1 6 0 15,4 5 55-15,-3-5 11 0,-1 6 3 0,4 2 0 16,0-2-103-16,0 8-25 0,0 4 0 0,0 8 0 16,4-3 0-16,-1-2 0 0,1 2 0 0,3 0 0 15,-4 3 0-15,4-17 0 0,-3-3 0 0,0-7 0 0,3 10 0 16,0 8 0-16,-4 1 0 0,1-4 0 0,-1 4 0 0,4 8 0 16,-3-9 0-16,3-975 0 0,-7 1954 0 0,3-985 0 15,-3 4 0-15,4-9 0 0,-4-1 0 0,0 4 0 16,0-7 0-16,-4 1 0 0,4 0 0 0,-3-3 0 15,-1-1 0-15,1-5 0 0,-4 3-8 0,3-3-8 16,-3-3 0-16,7-3-623 16,-7 3-124-16</inkml:trace>
  <inkml:trace contextRef="#ctx0" brushRef="#br0" timeOffset="-126160.412">11317 12797 1552 0,'0'0'44'0,"-7"6"10"0,0-3-43 0,7-3-11 0,-4 2 0 0,4-2 0 16,0 0 0-16,0 0 0 0,0 0 0 0,0 0 0 16,0 0 59-16,0 6 9 0,0 6 3 0,4 6 0 15,0-12-19-15,3-3-3 0,0-3-1 0,3 0 0 16,1 0-10-16,10 0-2 0,-3 0-1 0,3-6 0 15,0 3-19-15,0 3-4 0,0 0-1 0,0 0 0 16,1 0 13-16,-5 3 2 0,4 0 1 0,-3 0 0 16,-4-3-27-16,0 0 0 0,0-3 0 0,-3 3 0 15,-11 0-46 1,11 0-14-16,-11 0-4 0</inkml:trace>
  <inkml:trace contextRef="#ctx0" brushRef="#br0" timeOffset="-125756.143">11878 12791 1206 0,'0'0'26'0,"0"0"6"0,0 0 0 0,0 0 3 0,0 0-35 15,0 0 0-15,0 0 0 0,0 0 0 0,0 0 116 0,0 0 17 0,0 0 3 0,-7 9 1 16,3-3-31-16,-3 5-6 0,4-2-2 0,-1 9 0 15,4-4-30-15,0 4-7 0,-3 6-1 0,-1-13 0 16,4 4-8-16,0 3-3 0,-3-1 0 0,3-5 0 16,0 6-13-16,3-7-4 0,1 4 0 0,3 0 0 15,-4-3-18-15,4-4-4 0,4 4-1 0,-4 9 0 16,4-15-9-16,-1 5 0 0,-3-2 0 0,4 6 8 16,-1-6-8-16,1-3 0 0,0 0 0 0,-1-6 8 15,1 0 1-15,-1 0 0 0,-3-6 0 0,4-967 0 16,0 1963-9-16,-4-978 0 0,0-6 9 0,-4-6-9 15,4-6 17-15,-3-9-1 0,-4-5 0 0,3-1 0 16,-3 1-16-16,4-1 0 0,-4-2-11 0,0 2 11 16,0-11-20-16,-4 2 2 0,4 4 1 0,-3-1 0 15,3 1-32-15,-4 2-7 0,1 4 0 16,-1-4-1-16,1 4-3 0,-1 2-1 0,1 0 0 16,-1-2 0-16,4-4-107 0,4 7-22 0,-1-7-4 15,1 15-1-15</inkml:trace>
  <inkml:trace contextRef="#ctx0" brushRef="#br0" timeOffset="-125141.314">12950 12220 985 0,'0'0'28'0,"0"0"6"0,0 0-34 0,-7 0 0 16,7 0 0-16,-7 0 0 0,7 0 128 0,0 0 20 15,-7 0 3-15,0 6 1 0,4 0-46 0,-4-3-9 16,0 3-1-16,3 3-1 0,1-3-23 0,-1 3-5 16,0 2-1-16,4 1 0 0,0-6-26 0,0 3-4 15,0 8-2-15,0 1 0 0,4 3-17 0,-4 5-3 16,4 1-1-16,-1-4 0 0,4 4-3 0,-3-7-1 0,3 1 0 16,-4 5 0-16,4 4 3 0,0-4 0 15,0 6 0-15,-3 10 0 0,3-4-12 0,-3 0 8 0,-1 3-8 16,1-3 8-16,-1-2-8 0,1 2 8 15,-4-12-8-15,0 10 8 0,0-13 4 0,-4 6 1 16,1-2 0-16,-1-6 0 0,1 2 1 0,-1-5 0 0,4-4 0 0,-4 1 0 16,4-6-14-16,-3-3-10 0,3-6 2 15,0 0 0 1,0 0-45-16,0 0-9 0,0-6-2 0,-4-3 0 16,4-3-68-16,0 1-13 0,0-7-3 0,4-6-676 0</inkml:trace>
  <inkml:trace contextRef="#ctx0" brushRef="#br0" timeOffset="-124676.017">13127 12811 1872 0,'0'0'41'15,"0"0"9"-15,0 0 2 0,0 0 0 0,0 0-42 0,0 0-10 0,0 0 0 0,0 0 0 0,0 0 48 0,0 0 8 16,0 0 2-16,0 0 0 0,0 0-33 0,0 0-6 15,0 0-2-15,7 3 0 0,3 3-9 0,1 0-8 16,3 0 9-16,-3 0-9 0,3 0 11 0,4-3-11 16,-4 0 12-16,3 0-12 0,1-3 8 0,0 0-8 15,-4-6 0-15,0 3 0 0,0-9 9 0,0 6-9 16,-3-6 0-16,-1 1 9 0,-3-7-1 0,0 9-8 16,-3-9 12-16,-1-2-4 0,1 5-8 0,-4 0-14 15,-4-8 3-15,1 8 1 0,-1 4 23 0,1 5 5 16,3 6 1-16,-11 0 0 0,1-6-19 0,-1 0 0 15,0-9-13-15,1 6 5 0,-4 12 8 0,3-3 0 0,-3 3 0 16,0 0-8-16,3 0 8 0,-3 3 0 0,0 0 0 0,7 6 0 16,-4-1 0-16,4 1 0 0,0 0-10 15,4 8 10-15,-4-2 0 0,3 6 0 0,4-4 0 0,0 7 0 16,0-4 0-16,4 10 8 0,-1 2 0 0,1-3 1 16,-1 3 3-16,4 4 1 0,0-1 0 0,4-9 0 15,-4-5-5-15,4-10 0 0,-1 7-8 0,1 0 12 16,3-4-12-16,-3 1 0 0,-1-9 0 0,4 0 0 15,-3-1-22-15,3-14-4 16,0-8-1-16,0 8 0 0,4 15-28 16,-4-3-5-16,4-9-2 0,-4 0 0 0,3-3-60 15,1-3-12-15,0 0-2 0,-1 3-1 0</inkml:trace>
  <inkml:trace contextRef="#ctx0" brushRef="#br0" timeOffset="-123406.923">14418 12806 850 0,'4'-3'17'0,"-1"0"6"0,-3 3-23 0,7-3 0 0,-3 0 0 0,-1-6 0 15,1 6 56-15,-1-3 6 0,1 0 2 0,-1 0 0 16,-3 0 0-16,4-2 0 0,-4 2 0 0,0 6 0 15,0 0 28-15,0 0 5 0,0 0 2 0,0 0 0 16,0 0-56-16,0 0-11 0,0 0-3 0,0 0 0 16,0 0 22-16,-4 3 4 0,-3 3 1 0,4-3 0 15,-4 5-40-15,0-8-7 0,-4 6-1 0,-3 0-8 16,3 0 0-16,-3 6 0 0,-3 0 0 0,-1-1 0 16,0 4 15-16,1-3 2 0,-1-1 1 0,0 4 0 15,-3 3 37-15,4-6 7 0,-1-7 2 0,4 1 0 16,0 0-20-16,0-3-4 0,3-3-1 0,4 0 0 15,0 0-23-15,3-3-4 0,4 3 0 0,0 0-1 16,0 0-11-16,0 0 0 0,-3 9 9 0,3-9-9 16,0 0 0-16,0 0 0 0,0 0 0 0,0 0 0 15,0 0 0-15,0 0 0 0,7 9 0 0,-4-3 0 0,4-6 0 0,4 0 0 16,-4-3 0-16,4 0-8 0,-1 3 8 0,1 0 0 0,-1 0-9 16,1 0 9-16,0 0-16 0,-1-3 2 0,-3-6 0 0,4 6 0 15,-1 3-1-15,1-3 0 0,0 3 0 0,-1 3 0 16,1-3 15-16,3 3 0 0,-7 6 0 0,4-3 0 15,-1 0 0-15,-3 5 0 0,4-5 0 0,-1 6 0 16,-3 0 0-16,0 0 0 0,4 2 0 0,-4-2 0 16,-3 0-31-16,-1 0 0 15,4-1 0-15,-3 4 0 0,-4-3 52 0,0 0 11 0,0-1 1 0,0 4 1 16,-4-3-25-16,1 0-9 0,-4-1 0 0,0 1 9 16,-4 0-1-16,4-3 0 0,0 2 0 0,-4-5 0 15,1 3 9-15,3-6 2 0,-4 3 0 0,0-3 0 16,1-3-19-16,3 0 0 0,-4 0 0 0,1-3 0 15,3 0 0-15,-4 0 0 0,0-3 0 0,1 0 0 0,-1 0 0 0,1 0 0 16,-1 4 0-16,1-4 0 16,2 3-9-16,-2 0-6 0,3 0-1 0,3 3 0 15,1-3-36-15,-1 3-7 0,1-3-1 0,-1 3-1 16,4 0-161-16,0 0-32 0</inkml:trace>
  <inkml:trace contextRef="#ctx0" brushRef="#br0" timeOffset="-122887.687">14855 12870 1749 0,'0'0'38'0,"0"0"8"0,0 0 2 0,-7 6 2 0,4-3-40 0,-4 6-10 0,0-9 0 0,0 6 0 16,-4 0 69-16,4-1 12 0,0-2 3 0,-4 3 0 16,1 0-37-16,-4-3-7 0,3-3-2 0,-3 3 0 15,0-3-30-15,0 0-8 0,3-3 0 0,-3 3 0 16,4-3 0-16,2 3 0 0,8 0 0 0,-7 3 0 16,0 9 0-16,4-3 8 0,-1-3-8 0,4-6 0 15,0 0 0-15,0 11 0 0,4 7 0 0,-1-6 0 16,1-9 0-16,3 8 14 0,4 16-2 0,-1-12 0 0,1-15-12 0,-1 0 0 15,4 0 0-15,-3 5 0 0,7-5 0 16,-8 3-16-16,4-3 3 0,0 3 1 0,-3 6 12 0,0 3 0 16,-1-12 0-16,1 6 0 0,-4 6 0 15,0-1 0-15,0-11 0 0,-4-11 0 16,1-22 0-16,0 13 0 0,-1 14 0 0,1-3 0 16,-4-9 0-16,0 1 0 0,0 5 0 0,0 3 0 0,0 9 0 0,0 0 0 15,0 0 0-15,0 0 0 0,0 0 0 0,0 0 0 16,0 0 0-16,0 15 0 0,0 8 0 0,0 4 0 15,3-10 0-15,-3 1 0 0,0-18 0 0,0 0 0 16,4 12 0-16,3 0 0 0,0 5 0 0,-4 4 0 16,4-4 0-16,0 4 0 0,0 0 0 0,-3-1 0 0,3-2 0 15,-3-6 0-15,3-1 0 0,0 4 0 0,0-9 0 0,-4 0 0 16,-3-6 0-16,0 0 0 0,7 0 0 0,0-6-976 16</inkml:trace>
  <inkml:trace contextRef="#ctx0" brushRef="#br0" timeOffset="-122640.168">15064 12967 1552 0,'-4'21'44'0,"4"-12"10"0,0 5-43 0,-3 4-11 0,3-6 0 0,0 2 0 0,0 10 53 0,0-9 9 15,0-1 2-15,0 4 0 0,0 3 0 0,0-10 0 16,-4 7 0-16,4-9 0 0,0-9-27 0,0 0-5 16,0 0 0-16,-3 9-1 0,3 11-31 0,0-11-20 15,0-9 4-15,0 0 0 16,0 0-51-16,0 0-9 0,0 0-3 0,0 0-469 16,0-3-95-16</inkml:trace>
  <inkml:trace contextRef="#ctx0" brushRef="#br0" timeOffset="-122464.545">15109 12550 1314 0,'0'0'37'0,"0"0"8"0,0 0-36 0,0 0-9 0,0 0 0 0,0 0 0 16,-3 9 98-16,-4-1 18 0,3 4 3 0,-3 0 1 16,4 0-90-16,-4-1-18 0,3 4-3 0,1-3-1 15,-1 6-8-15,1-10 0 16,3 1 0-16,0 0 0 15,0-3-100-15,3 6-23 0,1-1-4 0</inkml:trace>
  <inkml:trace contextRef="#ctx0" brushRef="#br0" timeOffset="-121922.897">15579 12808 847 0,'0'0'24'0,"0"0"5"0,0 0-29 0,0 0 0 15,0 0 0-15,0 0 0 0,0 0 106 0,0 0 15 16,0 0 3-16,0-5 1 0,-4 2 4 0,4 3 1 16,0 0 0-16,0 0 0 0,0 0-54 0,0 0-12 15,0 0-1-15,-3-6-1 0,-4 6 2 0,0-3 0 16,-1 3 0-16,-2 3 0 0,3-3 0 0,-4 3 0 15,4 0 0-15,0 0 0 0,-3 2-52 0,-5 1-12 16,1 0 0-16,4 6 0 0,-4 0 0 0,7-3 0 16,-4 2 0-16,4 4 0 0,0 6 0 0,0-4 0 15,0 1 0-15,3-3 0 0,1-10 0 0,-1 7 0 16,1 12 0-16,3-4 0 0,0-8 0 0,3-3 0 0,-3 3 0 16,0-4 0-16,4-2 0 0,-4-6 0 0,0-8 0 0,0 8 0 15,3 11 0-15,4-5 0 0,-3-15 0 0,3 6 0 16,0 12 0-16,3-6 0 0,-2-12 0 0,-1 6 0 15,0 12 0-15,0 0 0 0,0-9 0 0,-7 0 0 16,3 6 0-16,4-6 0 0,0-12 0 0,0 12 0 16,1 18 0-16,-1-12 0 0,-4-3 0 15,1 2 0-15,-1 4 0 0,1 3 0 0,-1 0 0 0,1 3 0 16,-4-7 0-16,0 7 0 0,0-3 0 0,0 0 0 16,-4-4 0-16,1 10 0 0,-4-6 0 0,0 0 0 15,0-1 0-15,3 4 0 0,4-15 0 0,-11 6 0 16,4 3 21-16,0 2 2 0,0-8 0 0,0 6 0 15,0 0-37-15,0-6-7 0,-4 3-2 0,4-6 0 16,0 0-21-16,0-6-4 0,4-3 0 0,-1-3-1 16,1 4-75-16,3-1-16 0,0-3-2 0,0-3-712 15</inkml:trace>
  <inkml:trace contextRef="#ctx0" brushRef="#br0" timeOffset="-121668.864">15773 13282 1676 0,'0'0'48'0,"-7"3"9"0,3 3-45 0,1-1-12 0,-1-2 0 0,1 9 0 15,-1-6 103-15,-3 3 18 0,7-9 4 0,-7 6 1 16,3 5-54-16,1-5-10 0,-4 9-2 0,3-6-1 15,1 6-47-15,-1-4-12 0,1 1 0 0,-1 0 0 32,1-3-22-32,-1 2-6 0,4 7-2 0,-3-9 0 15,-1-3-178-15,4 0-35 0,-7 23-7 0,7-29-2 0</inkml:trace>
  <inkml:trace contextRef="#ctx0" brushRef="#br0" timeOffset="-98390.029">23058 643 1459 0,'-11'-17'41'0,"4"-4"10"0,0 10-41 0,-4-7-10 0,4 12 0 0,0-9 0 16,-3 9 35-16,3 1 5 0,-1 5 0 0,1 0 1 15,-3-6-26-15,-1 0-6 0,1 0-1 0,-4-6 0 16,-1 6 7-16,5 0 1 0,-8 6 0 0,4-6 0 16,-4 1 17-16,4 5 4 0,0-3 1 0,-3 3 0 15,-5-6-11-15,5 6-3 0,-4 0 0 0,-1 0 0 16,1 0-16-16,4 0-8 0,-1-6 0 0,4 6 8 15,14 0-8-15,0 0 0 0,0 0 0 0,-14 6 0 16,0-6 0-16,14 0 0 0,-14 0 11 0,3 6-11 16,11-6 0-16,-7 6 0 0,0 2 0 0,3 4 0 15,1 0 0-15,3 6 0 0,-4-7 0 0,4 10 9 16,0 2 7-16,0 10 0 0,0 8 1 0,4-3 0 16,-1 0-17-16,1 3 10 0,-1 9-10 0,1-5 8 15,-1-1 6-15,1 9 1 0,0-9 0 0,-1 6 0 16,-3-9-6-16,4 9-1 0,3-6 0 0,-4-6 0 15,4 3 9-15,0-3 2 0,0 1 0 0,-3-4 0 16,-1 3-11-16,1-3-8 0,-1 4 12 0,-3-10-12 16,4 3 9-16,-4-2-9 0,4-4 0 0,-4-2 9 0,0-7-9 15,0-2 0-15,0 3 0 0,0-6-11 16,0-7-17-16,0-5-3 0,0 0-1 0,0 0 0 16,0 0-107-16,0 0-21 0,0 0-5 0</inkml:trace>
  <inkml:trace contextRef="#ctx0" brushRef="#br0" timeOffset="-98103.132">22391 1390 1303 0,'3'-12'55'0,"-3"7"-44"16,4-10 10-16,-1 9 3 0,1-6 0 0,-1 6 0 16,5-5 30-16,-5-1 6 0,4 0 2 0,0 3 0 15,0 3-32-15,4 0-6 0,3-5-2 0,-4 5 0 16,8 0-22-16,-4 6 0 0,7 0 0 0,1 0 8 16,-1 0-8-16,0 0 0 0,7 6 0 0,-3 0 0 15,3 5-10-15,0 1-3 0,0-3-1 0,4 3 0 16,-4 5-61-16,-3-5-12 0,3 0-2 0</inkml:trace>
  <inkml:trace contextRef="#ctx0" brushRef="#br0" timeOffset="-97565.778">23061 1267 1288 0,'0'0'27'0,"0"0"5"0,0 0-32 15,-3 6 0-15,3 5 0 0,0-5 0 0,0 3 36 0,0 3 0 0,3 0 0 16,-3-1 0-16,4-5 17 0,-1 6 4 0,1-6 1 0,-1 9 0 16,1-4-30-16,-1 1-5 0,1 6-2 0,-1-9 0 15,1 8 10-15,3-5 1 0,0 6 1 0,0-4 0 16,0-2-4-16,0 6-1 0,0-7 0 0,0 1 0 15,-3-3-12-15,-1 9-2 0,1-12-1 0,-1 5 0 16,1 1 2-16,-4 0 0 0,3-6 0 0,-3 3 0 16,0-4 15-16,-3 1 3 0,-1 0 1 0,1 6 0 15,3-12 5-15,-4 6 1 0,1 0 0 0,3-6 0 16,0 0-8-16,0 0 0 0,0 0-1 0,-11 0 0 16,11 0-4-16,-10 6-1 0,-1-6 0 0,11 0 0 15,-7-6-16-15,-4 6-10 0,4-6 12 0,0 0-12 16,0-6 0-16,4 0 0 0,-4 7 0 0,3-10-9 15,-3 3 0-15,3 0 0 0,-3-5 0 0,4-1 0 16,-1 3 9-16,1 4-8 0,-1-7 8 0,4 0-8 16,0 4 8-16,0-4 0 0,0 6 0 0,0-3 0 15,0-2 0-15,0-1 0 0,0 1 0 0,0-4-8 0,0 3 8 16,0-5-10-16,-3 2 10 0,-1 9-10 0,1-5-1 0,3-1 0 16,-4 9 0-16,4-2 0 15,0-1-21-15,0 6-4 0,0 6 0 0,0 0-1 16,7 0-7-16,4-6 0 0,-1 6-1 0,1 0 0 15,7 6-7-15,-4 0-2 0,7 0 0 0,-3 6 0 16,3-7 6-16,0 10 0 0,4-3 1 0,-4 5 0 16,7-5-13-16,-3-3-2 0,-1-3-1 0</inkml:trace>
  <inkml:trace contextRef="#ctx0" brushRef="#br0" timeOffset="-96992.089">23668 1440 1679 0,'-11'6'35'0,"4"-6"8"0,-3 0-35 0,-1 6-8 0,0-6 0 0,4 0 0 15,-3 6 61-15,3 0 11 0,-4-6 1 0,4 6 1 16,0-6-16-16,0 0-3 0,7 0-1 0,-7 0 0 15,0 0-33-15,0 0-6 0,0 0-2 0,7 0 0 16,-7 0-13-16,0 0 0 0,7 0 0 0,-11 0 0 16,4 5 0-16,0-5 0 0,3 6 0 0,-3-3 0 15,0 0 0-15,4 6-10 0,-4 3 2 0,0-6 0 16,3 0-2-16,-3-1 0 0,4 7 0 0,-1-6 0 16,1 9 10-16,-1-9 0 0,1 0 0 0,-1-1 0 0,4-5 0 15,0 6 9-15,4 0-9 0,-4-6 0 0,3 6 17 0,-3-6-3 0,4 6-1 0,3-6 0 16,0 6-4-16,3-6-1 15,1 0 0-15,-1 0 0 0,5 0-8 0,2-6 0 0,-3 6 0 16,0-6 0-16,0 6 0 0,-3-6 0 0,0 0 0 16,-1 0 0-16,-3 1 0 0,0-1-11 15,0 0 3-15,0 6 0 0,-3-12-7 16,0 9-1-16,-1-3 0 0,-3 0 0 0,0 6 16 0,0 0 0 0,0 0 0 0,0 0 0 16,0 0 0-16,0 0 10 0,0 0-2 0,0 0 0 15,0 0 13-15,0 0 3 0,-7 6 0 0,3 0 0 16,-3-3-13-16,4 9-3 0,3 0 0 0,-4-7 0 15,4 7 10-15,4-6 2 0,-4 6 0 0,3-6 0 16,1 3-20-16,-1-4-9 0,5 7 1 0,-5 0 0 16,4-6 8-16,0 0 0 0,4 0 0 0,-4-1 0 15,3 4 0-15,-3-3 0 0,4-6 8 0,0 12-8 16,-1-12 8-16,1 6-8 0,-1-6 8 0,1 0-8 16,0 0-24-16,-1 0-10 15,1 0-2-15,-1 0 0 0,4 0-124 0,0-6-26 0,1 6-5 16</inkml:trace>
  <inkml:trace contextRef="#ctx0" brushRef="#br0" timeOffset="-96059.819">24243 1481 1029 0,'0'-29'21'16,"0"17"6"-16,-4 0-27 0,1 4 0 0,-1 2 0 0,1 0 0 16,-1 0 109-16,-3 0 17 0,4 6 3 0,-4 0 1 15,7 0-21-15,-7 0-4 0,7 0-1 0,-11 0 0 16,4 6-24-16,0-12-6 0,0 6-1 0,0 6 0 0,0-6-40 16,0 12-8-16,0-6-1 0,3-1-1 15,-3 4-7-15,3 3-2 0,4-6 0 0,-3 12 0 0,3-7-14 0,3 4 11 0,1-3-11 0,0 5 10 16,-1 1-10-16,4 3 0 0,0-4 9 0,0 7-9 15,0 2 0-15,0 4 0 16,4-4 0-16,-4 4 0 0,4-4 0 0,-4 3 0 16,0-2 0-16,0 2 0 0,0 1 0 0,0 2 0 0,0-3 0 15,-4 4 8-15,1-4-8 0,-1-2 0 16,-3 2 8-16,4-3-8 0,-4-2 14 0,0-6-2 16,0 2 0-16,0-8 0 0,-4 0 15 0,1-1 2 0,3-5 1 15,0-6 0-15,0 0 10 0,0 0 1 0,0 0 1 0,-7 0 0 16,0-11-10-16,0 5-1 0,0-6-1 0,-4-6 0 15,4 4-22-15,-3-10-8 0,-1 1 0 0,-3 2 0 16,3-3 16-16,-3-5-4 0,0 3 0 0,3 2 0 16,1-2-32-16,-1 2-6 15,1 1-2-15,3 2 0 0,0-3 6 0,-1 4 1 0,5-10 0 0,-1 7 0 16,1-3 11-16,-1 2 10 0,1-2-13 16,-1 2 5-16,4-5 8 0,0 2 0 0,4 4 0 15,-4-4 0-15,3 4-8 0,1-1 0 0,-1 4 0 0,4-4 0 16,1 6 8-16,6 4 0 0,3-4 0 0,1 12 0 15,3-6 0-15,4 7 0 0,3-1 0 0,0 3-8 16,-3 6-9-16,3 3-2 0,-3-6 0 0,0 5 0 16,-4 1 32-16,0 0 7 0,0 6 0 0,0 0 1 15,-7-3-21-15,-3 2 0 0,0 7 0 0,-4 0 0 16,-4-7 0-16,1 4 0 0,-1 3 0 0,-6-7 0 16,-1 1-12-16,-6 9-4 0,-1-15-1 0,0 5 0 15,-6 1 27-15,-1-6 6 0,0 0 0 0,-6 0 1 16,3-6-29-16,-4 6-7 0,0-6-1 0,0 3 0 15,1 3-12-15,-1-6-4 0,4 0 0 0,0-6 0 16,3 6-12-16,4-3-2 0,0 3-1 0,7 0 0 16,0-6-20-16,7 6-4 0,-4-12-1 0</inkml:trace>
  <inkml:trace contextRef="#ctx0" brushRef="#br0" timeOffset="-95368.3">24627 1481 1896 0,'-7'9'40'0,"4"3"8"0,3 0-39 0,-4-1-9 0,4 1 0 0,0-3 0 16,0 9 20-16,0-7 1 0,0 1 1 0,0 6 0 15,0-9 13-15,4 2 2 0,-1 1 1 0,1 6 0 16,-1-6-19-16,1 2-4 0,-1-8-1 0,1 12 0 16,0-6-14-16,-1-1 0 0,1 4 8 0,-1 3-8 15,-3-7 0-15,0 1 8 0,4 0-8 0,-4 3 0 16,0-4 8-16,3 7-8 0,-3 0 0 0,0-4 9 16,-3 4-9-16,3 0 12 0,0-4-12 0,0 4 12 15,0-6-4-15,-4-1 0 0,4 7 0 0,-3-12 0 16,3 3-8-16,-4 3 0 0,1-7 0 0,-1 7 0 15,4-12 12-15,0 0 1 0,0 0 0 0,0 0 0 16,0 0 15-16,0 0 2 0,0 0 1 0,0 0 0 16,-4 0-9-16,4 0-2 0,-7 0 0 0,0-6 0 15,0 0 17-15,0-5 3 0,4-1 1 0,-4 3 0 16,0-9-25-16,0 1-4 0,-4-10-2 0,7 10 0 0,1-1-10 0,-1-5 10 0,1 2-10 16,-1-3 10-16,1 4-2 0,-1-10 0 0,1 7 0 0,-1-9 0 15,1 2-8-15,-1 10 8 0,4-10-8 16,-3 10 8-16,3-4-8 0,0 1-11 0,3 2 3 0,1 3 0 15,-4 7 8-15,3-7-8 0,1 3 8 0,-1 4-8 16,1 5-3-16,3 0 0 0,3 0 0 0,1 6 0 16,0 0 11-16,-1 0-10 0,4-6 10 0,0 6-10 15,1 0 2-15,2 6 0 0,-3-6 0 0,4 0 0 16,-4 6 8-16,0 0 0 0,4 0 0 16,-4-6 0-16,-4 5 0 0,5 1 0 0,-5-3 0 15,1 9 0-15,-1-6 0 0,-3 0 0 0,0 0 0 0,0 0 0 16,1-1 0-16,-5 1 0 0,1 0 0 0,-1 3 0 15,-3 3-10-15,0-6 0 0,-3 5 0 0,-1-5 0 16,-3 6 10-16,-4 6 0 0,1-9 0 0,-1 8 0 16,-3 1 0-16,-3-6 0 0,2-4 0 0,-2 4 0 15,3 0 0-15,-4-6 0 0,4 6 0 0,-4-12 8 16,1 5-8-16,-1-5 0 16,-3-5 0-16,3 5 8 0,4-6-19 0,0-6-3 0,0 0-1 0,3 0 0 15,4 4-92-15,0-10-18 0,7 0-4 0</inkml:trace>
  <inkml:trace contextRef="#ctx0" brushRef="#br0" timeOffset="-94813.755">24959 1625 1930 0,'0'0'81'0,"0"0"-65"16,0 0 12-16,0 0 1 0,0 0 1 0,0 0 0 15,0 0 6-15,0 0 0 0,0 0 1 0,0 0 0 16,7 0-13-16,0-5-4 0,0 5 0 0,0 0 0 16,0 0-6-16,0 0-2 0,0 0 0 0,0 0 0 15,1 0 6-15,-1 0 1 0,0 0 0 0,0 0 0 16,0 0-19-16,0 0 0 0,0 0-8 0,0-6 8 15,-4 3 11-15,4 3 8 0,-3-6 1 0,0 0 1 16,-4 6 2-16,0 0 0 0,0 0 0 0,0 0 0 16,0 0-9-16,0-6-2 0,0 6 0 0,0-6 0 15,-4 0-2-15,4 6-1 0,-4-6 0 0,4 6 0 16,-3-5-9-16,3 5 8 0,-7 0-8 0,-4 0 8 16,11 0-8-16,-7-6 0 0,-3 6 0 0,10 0 0 15,0 0-14-15,-7 0 5 0,7 0 1 0,-11 0 0 16,4 0-8-16,-4 0 0 0,4 0-1 0,-3 0 0 15,3 0 0-15,-4 6 0 0,1-6 0 0,-1 5 0 16,4-5 4-16,-4 0 1 0,4 0 0 0,-3 0 0 16,3 6 4-16,0 0 8 0,3 0-13 0,1 6 5 15,-1-6-1-15,0 3 0 0,1 2 0 0,3 7 0 0,0-6 9 0,3-1-12 16,-3 4 12-16,8 3-12 0,-1-6 12 0,3 5 0 16,4 4 0-16,0-4 0 0,4 1 0 0,0-6 0 15,3 2 0-15,4-2 0 0,-1 0 0 0,1 0 0 0,3-3 0 16,-3 2-8-16,3 7 8 0,-3-12 0 0,-1-6 0 15,1 6 0-15,0-6 0 0,0-6 0 0,-4 6-9 0,0-6 9 32,0 0-26-32,-3-6-1 0,-1 4 0 0</inkml:trace>
  <inkml:trace contextRef="#ctx0" brushRef="#br0" timeOffset="-94272.904">25418 1620 1394 0,'-7'5'59'0,"3"1"-47"15,4-6 43-15,0 0 9 0,-3 6 1 0,3-6 1 16,-4 12 17-16,4-12 3 0,0 6 1 0,-4 0 0 16,4 0-27-16,0 2-6 0,0-2-1 0,0 0 0 15,4 6-16-15,-4-6-3 0,4 0-1 0,-1 0 0 16,1-1-15-16,-4 1-3 0,3 9-1 0,1-9 0 15,-4 0-3-15,3 5-1 0,1-5 0 0,-1 0 0 16,1 6 2-16,-4-6 0 0,3 3 0 0,-3-9 0 0,0 0-12 0,0 0 12 16,0 0-12-16,0 0 12 0,0 0 8 15,0 0 1-15,0 0 1 0,0 0 0 16,0 0 4-16,0 0 1 0,0 0 0 0,0 0 0 0,0 0-8 0,0 0-2 0,0 0 0 0,0 0 0 16,0 0 17-16,0 0 3 0,-3 11 1 0,3-11 0 15,0 0-21-15,0 0-4 0,-7-5-1 0,0 5 0 16,0-9 9-16,0 3 2 0,-1-6 0 0,-2 0 0 31,3 1-14-31,-4-7-9 0,1 3 12 0,-1-2-12 0,0 5 0 0,1-12 0 0,-1 4 0 0,4 2 0 16,-3 1 0-16,3-10 0 0,-4 9 0 0,4 1 0 15,0-4 0-15,3 9 0 0,-3 1-12 0,4-7 12 16,-1 9-8-16,4 3 8 0,-3 0 0 0,3 6-9 16,0 0 9-16,0-5-8 0,0 5 8 0,0 0-8 15,3-6-3-15,4 6 0 0,4 0 0 0,0 0 0 16,3 0-11-16,3 6-2 0,4-1-1 0,1 1 0 15,2-3 7-15,5 9 2 0,-5-6 0 0,4 0 0 16,-3 0-4-16,0-6 0 0,0 6 0 0,-1-6 0 16,-3 0-12-16,1 0-2 0,-1 0-1 15,-4-6 0-15,5 6-18 0,-8-6-4 16,0 6-1-16,0-12 0 0,0 12-86 0,-3-9-16 0,-1 6-4 16</inkml:trace>
  <inkml:trace contextRef="#ctx0" brushRef="#br0" timeOffset="-40076.203">17170 12591 535 0,'0'0'11'0,"0"0"3"0,0 0-14 0,0 0 0 0,0 0 0 0,0 0 0 15,0 0 55-15,0 0 8 0,0 0 1 0,0 0 1 16,0 0 7-16,0 0 0 0,-4-6 1 0,1 0 0 16,-1 0-25-16,1 0-4 0,-1 0-2 0,1 1 0 15,-1-1 22-15,0 0 5 0,-3 0 1 0,0 3 0 16,0-9-26-16,-3 6-4 0,-1-11-2 0,-3 2 0 15,0 3-17-15,-4-5-3 0,4-4-1 0,-3 9 0 16,2 1-17-16,-2 5 0 0,3 0 0 0,0 0-9 16,-1 0-14-16,5 3-2 0,-4 0-1 0,3 3 0 15,4 6 26-15,0 6 0 0,0 0 0 0,3 2 0 16,1 1 0-16,3 6 0 0,0-4 0 0,0 4 0 16,0 8 46-16,0-2 14 0,-4 2 4 0,4 3 0 15,4-2-72-15,-4-7-15 0,3 4-2 0,5-1-1 16,-5 4 26-16,4-1 0 0,0 0 0 0,-3-2 11 15,3-4-11-15,0 4 12 0,0-10-12 0,0 13 12 0,0 5-12 0,0 0 10 16,-3-8-10-16,-1 8 10 0,1 6 2 0,-4 3 0 16,0-11 0-16,-4 2 0 0,4-6 17 0,-3 4 4 15,-1-7 1-15,0 4 0 0,1-4-5 0,-1-2-1 16,-3-1 0-16,0 1 0 0,4 2-18 0,-4-11-10 16,0 5 10-16,0 1-10 0,0-9 0 0,0 8 0 15,-1-5-8-15,5 6 8 16,3-7-57-16,-4 1-5 0,4 0-1 0,-3 2 0 0,3-17 37 0,-4 6 7 0,1 3 2 0,-1-3 0 31,1 0-75-31,3-6-16 0,-4 0-2 0,4 0-317 0,0-6-63 0</inkml:trace>
  <inkml:trace contextRef="#ctx0" brushRef="#br0" timeOffset="-39724.641">16743 13064 798 0,'0'0'22'0,"0"0"6"0,0 0-28 0,0 0 0 15,0 0 0-15,0 0 0 0,0 0 46 0,0 0 3 16,0 0 1-16,0 0 0 0,7 3 17 0,-4 3 3 16,-3-6 1-16,7 6 0 0,1 0 8 0,-1 0 1 15,0 5 1-15,0 1 0 0,3 0-38 0,1 3-8 16,3-9-2-16,0-1 0 0,4-2-4 0,-1 9-1 16,1 0 0-16,0 0 0 15,-1-1-16-15,4 4-4 0,4-6-8 0,-7-6 12 16,-1-9-12-16,1-9 0 0,0-8 8 0,-1 5-8 15,1 3-65-15,0 4-16 0,-4-1-3 0</inkml:trace>
  <inkml:trace contextRef="#ctx0" brushRef="#br0" timeOffset="-39185.939">17261 13185 970 0,'0'0'27'0,"4"6"7"0,-4-1-34 0,3 7 0 0,1-6 0 0,0 0 0 16,-1 0 80-16,4 3 10 0,-3 0 2 0,3 2 0 15,0 4-23-15,-4-9-4 0,4 6-1 0,-3-1 0 0,3 7 0 0,0-3 0 16,4-1 0-16,-4 4 0 0,-4-3-51 0,4-1-13 16,-3 4 0-16,3 0 0 0,-4-6 36 0,1 8 4 15,-4-11 0-15,0 3 1 0,3-4-28 0,-3 1-5 16,0-9-8-16,0 0 11 0,0 0-11 0,0 0-12 16,0 0 2-16,0 0 1 15,0 0-23-15,0 0-5 0,0 0-1 0,0-9 0 0,-3 1 38 0,-1-1 0 16,4-3 0-16,-3-6 0 0,3 7 24 0,-4-1 13 15,1-3 3-15,-1-2 0 0,1 2-20 0,-1 3-4 16,1-6-1-16,-1 1 0 0,4 5-15 0,-3-6 0 0,3 7 0 0,-4 2 0 16,4-3 9-16,-3-6-9 0,3 4 8 15,-4 2-8-15,0-6 0 0,4 4 0 16,0 2 8-16,0-6-8 0,0 7 0 0,0-4 0 16,0-3 9-16,0 6-9 0,0 1 0 0,4-1 0 0,0 0 0 0,-1 3 0 15,4 1 0-15,0 2 0 0,0 3 0 0,7 0 0 31,-3 0-47-31,-1 3-13 0,-2 3-4 0,2 0 0 16,4 3-12-16,4-1-2 0,-1 4-1 0,-2 3 0 0,2 0-156 16,1 2-31-16</inkml:trace>
  <inkml:trace contextRef="#ctx0" brushRef="#br0" timeOffset="-38670.059">17907 13120 1497 0,'0'0'32'0,"0"0"8"0,0 0 0 0,0 0 4 0,-4 6-36 0,4-6-8 16,0 0 0-16,-7 3 0 0,0 0 53 0,0 0 9 15,-7-3 2-15,0 6 0 0,0-6-52 0,0 6-12 16,0-6 0-16,-4 0 0 0,0 0-14 0,4 0-6 15,0 0 0-15,0 0-1 0,0 0 21 0,3 5 0 16,4-5 0-16,0 3 0 0,7-3 0 0,-3 6-9 16,3 6 9-16,0-6 0 0,3 0-8 0,1 0 8 0,-1 5 0 15,1-5 0-15,3 12 0 0,0-3 0 0,0 8 0 16,0-5 0 0,4-4 0-16,-1-2 0 0,1-6 0 0,7 6 0 0,-4-6 19 0,0 5 4 15,0-5 1-15,0 6 0 0,-3-3-24 0,3-3 0 16,-4 0 0-16,-3 0 0 0,0-1 0 0,-7-5 0 15,11 0 0-15,-11 0 0 0,7-5 0 16,0-1 0-16,-3-6 0 0,-1 3 0 0,1-6 0 16,-1 7 0-16,-3-4 0 0,0-6 0 0,0 1 0 0,-3 2 0 0,-1 9 0 0,1 0 0 15,-1-9 24-15,1 7 1 0,3-4 0 16,-4 0 0-16,4 3-40 0,0 9-8 0,0 0-1 0,0 0-1 16,0 0 25-16,0 0 0 0,0 6 0 0,4 3 0 15,-1 0 28-15,1 0 10 0,-1-1 2 0,1 7 1 16,-1-3-31-16,1-3-10 0,-1 2 0 0,1 4 0 15,-1 0 8-15,4-3-8 0,-3-1 0 0,3 4 0 16,0-6 0-16,0 6 0 0,0-10 0 0,-7-5 0 16,4 6 0-16,3-6 0 0,0-6 0 0,0 1 0 15,3 5-116-15,-3 5-24 0,4-5-5 0</inkml:trace>
  <inkml:trace contextRef="#ctx0" brushRef="#br0" timeOffset="-38044.161">18260 13152 1429 0,'0'0'40'0,"0"0"10"0,0 0-40 0,-4 6-10 0,1 3 0 0,-1 3 0 16,4 0 32-16,0 5 5 0,0-2 1 0,4 0 0 15,-4 2 17-15,3 10 3 0,4-10 1 0,0 10 0 16,0-4-7-16,0 4 0 0,1 2-1 0,2-5 0 16,-3 2-31-16,4-5-5 0,-1 5-2 0,1 1 0 15,0-4 41-15,-1 4 8 0,-3-1 2 0,0 9 0 16,0-8-64-16,0 2 0 0,0 1-9 0,0 8 0 16,-3-12 9-16,-1 1 12 0,1-1-2 0,0-2-1 15,-1-4-9-15,-3-5 0 0,0-6 0 0,0 3 0 16,0-6 0-16,0-6 0 0,0 0 0 0,0 0 0 15,-7-6 53-15,0-6 9 0,0 0 2 0,3 0 0 0,1-14-64 16,-1 5-18-16,1-8-1 0,-4 0 0 16,-4-1 19-16,4 12 0 0,0 10 0 0,-4 2 0 15,1-12 0-15,-1 1 0 0,4-7 0 0,-3-8 0 16,3-7 0-16,-4-5 0 0,7 0 0 0,-3 3 0 0,4-3 0 0,-1 6 0 16,4 2 0-16,4 4 0 0,-1 3-9 0,1-1 9 15,3 4 0-15,0-4-9 0,0 7 9 0,4 2-8 16,-1-5 8-16,4 5-8 0,-3 7 8 0,0-10 0 15,-4 7 0-15,0 2-8 0,3-3 8 0,-3 12 0 16,4-5 8-16,-1 5-8 16,1 3-27-16,0 3-9 0,-1 3-3 0,4 5 0 15,-3 1 50-15,-1 9 9 0,5-6 3 0,-1 5 0 0,-4 4-23 0,1-1-8 0,-4 13 0 16,-4-10 0-16,5 1 8 0,-8-1 0 16,3 7-9-16,-6-7 9 0,-1 4 0 15,0-10 0-15,-3 1 0 0,-3-3 0 0,3-4 10 0,-4 1-10 16,1 0 12-16,-1-6-12 0,-3 0 18 15,3-6-3-15,-3-3-1 0,0 0 0 0,7 0-4 16,-4-6-1-16,4-3 0 0,0 6 0 16,0-5-42-16,0-4-9 0,0-3-2 0,0 7 0 15,0-1-67-15,7 6-13 0,0-12-4 0,0 7-444 0,0-7-88 0</inkml:trace>
  <inkml:trace contextRef="#ctx0" brushRef="#br0" timeOffset="-37417.932">18792 13170 1267 0,'0'0'28'0,"0"0"5"0,0 0 2 0,0 0 1 16,0 0-36-16,0 0 0 0,0 0 0 0,-3 6 0 0,-1 0 58 0,4 3 5 15,0 2 1-15,-3 1 0 0,3 3-52 0,-4 0-12 16,4 5 0-16,0 1 0 0,4 5 54 0,-4 6 8 15,3-5 2-15,1 8 0 0,3-8-2 0,-3 2 0 16,6-2 0-16,-6 8 0 0,-1-3-48 0,1 3-14 16,3-2 0-16,0 2 8 0,-4-3-8 0,4-2 0 15,-3 2 0-15,-4-2 0 0,0-4 39 0,0-3 6 16,0-5 2-16,0 0 0 0,0-4-24 0,0-2-5 16,0-3-1-16,0-3 0 0,0-6 38 0,0 0 7 0,0 0 2 15,0 0 0-15,0 0-52 0,0 0-12 0,0 0 0 0,0 0 0 16,0 0 0-16,-4-6 0 0,1 3 0 0,-1-3 0 15,1 0 0-15,-1-5 0 0,1-1-9 0,-4 0 9 16,3-3 0-16,1-5 0 0,-4 2 0 0,3 1 0 16,1-1-9-16,-5-6 9 15,1-2-8-15,0-3 8 0,0-4-14 0,0-5 2 0,4-3 1 0,-4-9 0 16,0 3 3-16,3 3 0 0,1 5 0 0,-1 1 0 16,0 3 8-16,4 0-10 0,4 5 10 0,-4 1-10 15,0-1 10-15,0 4 0 0,4 3 0 16,-1-4-8-16,1 4 8 0,-1-1 0 0,4 3 0 0,-3 1 0 15,3 5 0-15,0-5 0 0,0 5 0 0,0 0 0 16,0 3-20 0,0 7-9-16,-3-7-2 0,-1 15 0 0,4 11 31 0,-3-2 0 0,-1 0 0 0,1 0 0 15,3-1 0-15,0 4 0 0,0 3 0 0,7 8 0 16,4 4 8-16,-4-10 8 0,0 10 2 0,0-13 0 0,0 10-18 0,0-4 0 16,-3-2 0-16,-4-4 0 15,3 1 0-15,-6 0 0 0,3-9 0 0,-7 8 0 16,0-8 0-16,0 6 0 0,-4-4 0 0,1-5 0 15,-4 3 0-15,-4-9-9 0,1 0-1 0,-4 0 0 16,0-3 10-16,-4-3-10 0,4 6 10 0,-4-6-10 16,4 6-46-16,0-5-10 0,3-1-2 0,4 6 0 15,-3-12-99-15,3 6-20 0,-4-6-4 0</inkml:trace>
  <inkml:trace contextRef="#ctx0" brushRef="#br0" timeOffset="-36857.66">19128 13220 1986 0,'0'0'41'0,"0"0"11"0,0 0-42 0,0 0-10 0,0 0 0 0,0 0 0 16,0 0 29-16,0 0 4 0,0 9 1 0,0 0 0 15,0-9-13-15,0 6-2 0,3-4-1 0,1 4 0 16,3 6-5-16,-4-12-1 0,4 6 0 0,0 0 0 16,0-6-12-16,4 0 0 0,3 0 8 0,-3 6-8 15,-1-12 18-15,4 6 1 0,-3-6 0 0,0 6 0 16,3-6-19-16,0 6 0 0,0 0 0 0,0-9 0 16,0 9 0-16,-3 0-14 0,-1-3 2 0,-3 0 1 15,4 0 11-15,-4-5 16 0,0-1-4 0,0 3-1 16,-3 0-11-16,-1 3 0 0,-3 3 0 0,0-6 0 0,4-6 0 0,-4 4 0 15,0 5 0-15,-4-6 0 0,1-6 0 16,-4 6 0-16,3-2 0 0,1 2 0 0,-5-9-22 0,1 6 0 16,0 7 0-16,-3-7 0 0,-1-15 10 0,1 13 3 15,-1 2 0-15,0-3 0 0,1 0 1 0,3 4 0 16,7 2 0-16,-4 0 0 0,4 9-12 0,0 0-3 16,0 0 0-16,-10 9 0 0,3 3 23 0,0 5 0 15,-4 4 0-15,4 5 0 0,0 7-10 0,0-10-4 16,-4 4-1-16,4-1 0 15,4-2 15-15,-4 2 0 0,3-2 0 0,1-1 0 0,-1-2 0 0,4 5 20 16,4-5-4-16,-4-4 0 0,3 1-16 0,4-3 0 0,4-4 0 16,-8-5 0-16,8 0 40 0,-4-3 10 15,3 0 2-15,5 0 1 0,-1 3-33 0,0 0-8 0,3-3 0 0,5 0-1 16,2 3-11-16,-3-6-9 0,1 3 9 0,-1-3-13 16,0 2-13-1,0-2-2-15,-3-2-1 0,3 2 0 0,-3 0-102 16,-1-3-20-16,1 3-4 0,-1-3-1 0</inkml:trace>
  <inkml:trace contextRef="#ctx0" brushRef="#br0" timeOffset="-34188.011">20849 12570 709 0,'-7'-11'14'0,"7"8"6"0,-3-3-20 0,3 3 0 0,0-3 0 0,-4 3 0 16,4 0 23-16,0 3 1 0,-3-6 0 0,3 6 0 16,0 0 23-16,0 0 5 0,0 0 0 0,0 0 1 15,-4 6-8-15,0-3-1 0,-3 6-1 0,4 3 0 16,-1-4-28-16,1 4-6 0,-1 0-1 0,1 0 0 16,3 2 13-16,-4 1 3 0,1 6 0 0,3-4 0 15,0 1 16-15,0 2 3 0,3-8 1 0,-3 3 0 16,4 3-20-16,-1-1-3 0,1-2-1 0,-1 6 0 15,1-7 25-15,-1 10 5 0,4-13 1 0,1 7 0 0,-5 3 4 16,4-4 1-16,0 4 0 0,-3-3 0 0,3 5-15 0,0 1-2 0,-4 2-1 16,1 1 0-16,3 2-38 0,-4-6 0 0,5 1 0 15,-5 2 0-15,-3-2 13 0,4 2 8 0,-1 1 2 0,-3-7 0 16,4 7-23-16,-4-12 8 0,3 11-8 0,-3-5 0 16,4-1 0-16,-4-8 0 0,0-12 0 0,0 0 8 31,0 18-28-31,0-1-4 0,3-8-2 0,-3-9 0 0,0 0 46 0,0 0 8 0,0 0 3 0,0 0 0 15,0 0-21-15,0 0-10 0,0 0 10 0,0 0-10 16,0 0 0-16,0 0 0 0,0-3 0 0,0-3-612 16,0-11-129-16</inkml:trace>
  <inkml:trace contextRef="#ctx0" brushRef="#br0" timeOffset="-33421.693">21089 13226 1026 0,'0'0'28'0,"0"0"8"0,0 0-28 0,0 0-8 0,0 0 0 16,0 0 0-16,-7-6 56 0,0 3 11 0,7 3 1 0,0 0 1 16,-4-9-35-16,-3 9-7 0,7 0-2 0,0 0 0 15,-3-6-25-15,3 6 8 0,0-8-8 0,0 8 0 16,0 0 0-16,0 0 0 0,0 0 0 0,0 0 0 15,0 0 13-15,0 0-2 0,0 0-1 0,0 0 0 16,0 0 10-16,3 2 1 0,4 4 1 0,0 0 0 16,-3 3 19-16,0 0 4 0,3 0 1 0,-4-3 0 15,-3-6-12-15,4 5-2 0,-1 4-1 0,-3 0 0 16,0-9 17-16,4 6 4 0,3 0 1 0,-4-6 0 16,4 6-33-16,-3-6-8 0,3 3 0 0,0-3-1 15,0 0 42-15,0 0 9 0,0 0 2 0,0 0 0 16,0-3-52-16,0-3-12 0,0 6 0 0,4-6 0 15,-4 0 0-15,-3-9-18 0,-1 7 4 0,-3 2 1 16,7-3 13-16,-3-3 0 0,-1 0 0 0,1-2 0 16,-1 2 0-16,4 3-9 0,-3 0 9 0,-1 3-8 0,1-5-2 0,-4-4 0 15,3 3 0-15,-3 3 0 16,0 3-22-16,-3 1-4 0,3 5 0 0,0 0-1 16,-7-3 37-16,0-3 0 0,0 0 0 0,0 6 0 15,0-6 0-15,3 6 0 0,4 0 0 0,-7-6 0 16,0 6 0-16,-4 6 0 0,1-6 0 0,-1 6 0 15,1 0 0-15,-1-6 0 0,0 6 0 0,1 2 0 0,6 1 0 0,-3 3 0 16,4-3 0-16,-4 3 0 0,3-6 0 0,1 5 0 16,-1 4 0-16,4 0 0 0,-3 5 0 0,-1-2 0 15,4-3 0-15,0-4 0 0,0 1 0 0,0 0 0 0,0 3 0 16,4 2 0-16,-4-8 0 0,0 0 0 0,0 3 0 16,0-1 0-16,0 1 44 0,3 0 16 0,1 3 3 15,3 2 1-15,-7-17-64 0,0 0-8 0,7 3-4 0,-7-3-1 16,10 6 13-16,4 0 0 0,-6 3 0 0,2 0 10 15,1-6-1-15,-11-3 0 0,10 8 0 0,-3-2 0 16,-7-6-58 0,11 6-12-16,-1 0-3 0,5-6 0 0,-1 6-51 15,0-6-10-15,0 0-3 0,4 0-614 0</inkml:trace>
  <inkml:trace contextRef="#ctx0" brushRef="#br0" timeOffset="-32826.341">21629 13111 1249 0,'0'0'27'0,"0"0"5"0,0 0 2 0,0-6 2 16,0 0-28-16,0 1-8 0,0 2 0 0,0 3 0 0,0 0 56 0,0 0 11 16,-4-6 1-16,1 0 1 15,-4 0 23-15,3 0 4 0,-3 3 0 0,0 0 1 0,0 3-53 16,0-6-10-16,-4 3-2 0,4 3-1 16,0-2-14-16,0 2-2 0,4 2-1 0,-8 1 0 0,8 0-14 0,-5 3 0 0,1 3 0 0,0 3-10 15,0-6 10-15,4 2 0 0,-4 1-9 0,3 6 9 16,1-6 0-16,-1 6 0 0,1-10-9 0,-1 10 9 15,4-6 0-15,-3 0 0 0,-1 0 0 16,4-1 0-16,0-2 0 0,0 6 0 0,0-6 0 0,0 0 0 16,0 0 0-16,0 2 0 0,0-2 0 0,0-6 0 15,0 0 0-15,0 0 0 0,4 12 0 16,-4-6 0-16,0-6 0 0,0 0-8 0,0 0 8 0,0 0-13 16,0 0 29-16,0 0 5 0,7 6 2 0,-7-6 0 15,0 0-37-15,0 0-7 0,7 6-2 0,-7-6 0 16,0 0 23-16,7 3 0 0,3 3 0 0,-10-6 0 15,0 0 0-15,0 0 0 0,11 8 0 0,-4 1 0 16,0-3 0-16,0 0 0 0,-7-6 0 0,7 6 0 0,-7-6 0 16,4 6 0-16,3 5 0 0,-7-11 0 0,0 0 24 0,3 6 8 15,-3 6 3-15,4-3 0 0,-4 0-25 0,0 0-10 16,-4 8 8-16,4-11-8 0,-3-3 0 0,-1-3 8 16,-3 6-8-16,4-3 0 0,-4 6 0 0,-1 0 0 15,1-1 0-15,0-2 0 16,0-6-30-16,0 6-8 0,0-6-2 0,-3 0 0 15,3 0-12-15,0-6-2 0,-4 6-1 0,0-6 0 16,4 0-168-16,0 4-33 0</inkml:trace>
  <inkml:trace contextRef="#ctx0" brushRef="#br0" timeOffset="-3849.851">22881 13105 1242 0,'0'0'52'15,"0"0"-41"1,0 0 29-16,0 0 7 0,0 0 1 0,0 6 0 15,0 3-22-15,0 3-4 0,0-3-1 0,0 2 0 16,0 4-5-16,0-6 0 0,0 0-1 0,0 2 0 16,0 1 8-16,0 3 1 0,-3-3 1 0,3 2 0 0,-4 7 0 0,4-9 0 15,0 2 0-15,-3 4 0 0,3 0-7 0,0-7-2 16,-4 4 0-16,4-3 0 0,0-3 7 16,-3 0 1-16,3-9 0 0,0 0 0 15,0 0 0-15,0 0 0 0,0 0 0 0,0 0 0 0,0 0 20 0,0 0 5 0,0 0 1 16,0 0 0-1,-4-15-34-15,4 6-6 0,-4-6-2 0,4 9 0 16,-3-5-8-16,3-1 0 0,0 0 0 0,0 0 0 0,0 1 0 0,0 2 0 0,0-3 0 0,-4-3 0 16,4 4 0-16,0 2 0 0,0 3 0 0,0-3 0 15,0-3 0-15,4 6 0 0,-4-2 0 0,3 2 0 16,-3 0-12-16,4 0 12 0,3-3-10 0,-3 6 10 16,-4 3 0-16,0 0 0 0,0 0 0 0,0 0 0 15,7 0-10-15,-4 0 10 0,8 3-10 0,-8-3 10 16,4 6 0-16,0-3 0 0,-3 0 0 0,3 0 0 15,-3 3 0-15,-1-3 0 0,4 3 0 0,-3-1 0 16,3 1 0-16,-4 0 0 0,1 3 0 0,-1-3 0 16,-3 3 0-16,4-3 0 0,-4 2 0 0,3 10 0 15,-3-6 0-15,0-3 0 0,0 2 0 0,0 4 0 16,0 0 0-16,0-9 0 0,-3 0 0 0,3-6 0 16,0 0 0-16,0 0 0 0,0 0 0 0,0 0 0 15,0 0 0-15,0 0 0 0,0 0 0 0,0 0 0 16,3-6 0-16,1 6 0 0,-1-6 0 0,1-3 0 15,-1 3 0-15,4-3-9 0,-3 3 9 0,0-2-8 16,3 2 8-16,-4 0 0 0,1-6 0 0,-1 3 8 16,4 3-8-16,-3 3 0 0,-1-2 0 0,1 2 0 15,-4 3 0-15,3-6 0 0,-3 3 0 0,0 3 0 16,0 0 0-16,0 0 0 0,0 0 0 0,0 0 0 16,0 0 0-16,7 0 0 0,-7 0 0 0,0 0 0 0,0 0 0 15,4 0 0-15,-4 0 0 0,3 0 0 0,4-3 0 0,-3 0 0 16,3 3 0-16,-3-3 0 0,3 3 0 0,-4 0 0 15,4 0 0-15,-7 0 0 0,0 0 0 0,0 6 9 16,0 0-9-16,4 3 10 0,-4-4-10 16,7 4 0-16,-4 0 0 0,4-3 0 0,-3 6 0 0,3-3 0 15,-3 2 0-15,-1 4 8 0,1 0-8 16,-1-4 0-16,1-5 0 0,-1 6 0 16,-3-6 0-16,4 0 8 0,-4-6-8 0,3 6 0 0,1 3 0 0,-4-9 0 0,3 5 0 0,1-5 0 15,-4 0 0-15,0 0 0 0,7 0-12 0,0 0 12 31,-7 0-31-31,3 0 2 0,-3 0 0 0</inkml:trace>
  <inkml:trace contextRef="#ctx0" brushRef="#br0" timeOffset="-3053.134">23597 13220 1176 0,'0'0'33'0,"0"0"7"0,0 0-32 16,0 0-8-16,0 0 0 0,0 0 0 0,0 0 72 0,0 0 13 0,-7-6 3 0,0 0 0 16,-3 0-20-16,3 6-3 0,-4-6-1 0,0 4 0 15,1-4-16-15,3 0-3 0,-4 0-1 0,1 0 0 16,-1-3-20-16,4 3-5 0,0 3-1 0,-4-2 0 15,4-1-3-15,0 0-1 0,4 6 0 0,-4-3 0 16,0 0 2-16,0 0 1 0,3 3 0 0,4 0 0 16,-7 3-29-16,0 0-5 0,3 6-2 0,-3 2 0 15,4-5 19-15,-1 9-10 0,1-3 10 0,-4-1-8 16,3 1 8-16,1-3 0 0,3 0 0 0,-4 0-8 16,4-3 8-16,-3 2 8 0,3-2-8 0,0 3 11 15,0 3 6-15,0-12 2 0,3 6 0 0,-3-6 0 16,0 9-7-16,4-4 0 0,-4-5-1 0,3 6 0 15,1 3 4-15,3-3 1 0,-4 3 0 0,1-3 0 16,-1 0-5-16,1-1-1 0,3-2 0 0,-4 6 0 16,1-6-10-16,-4-3 0 0,3 0 0 0,-3 0 0 15,8 0-32-15,-8 0-1 0,3 0-1 0,4-3 0 16,-3-3 5-16,-1 3 1 0,4 0 0 0,-3 3 0 16,3-5 17-16,0-1 11 0,-4 0-12 0,4 0 12 15,0 0 0-15,-3-6 0 0,3 6 0 0,0-5 0 0,-3 2 0 16,3-976 9-16,-4 1946-9 0,1-972 12 0,-1 2 11 0,1 3 2 15,-1 0 1-15,-3 3 0 0,0 3-26 16,0 0 8-16,0 0-8 0,0 0 0 0,0 0 11 16,0 0-3-16,0 0-8 0,0 0 12 0,0 0-12 0,0 0 0 15,0 0 0-15,0 6 0 0,-3 0 0 16,3 3 0-16,0-3 0 0,-4 2 0 16,4 4 0-16,0-6 0 0,4 0 0 0,-4 0 0 0,0-3 0 0,3 3 0 0,-3 2 0 15,4 4 0-15,-1-6 0 0,-3 3 0 0,4-3 0 0,-1 5 0 16,1-5 0-16,3 6 0 0,0 0 0 0,0-3 0 15,0-3-18 1,-7-1-6-16,0-5-2 0,0 0 0 0,7 12 26 0,0-9 0 0,0 3 0 0,0 3-8 16,4-6-96-16,-4 0-18 0,0 0-4 15</inkml:trace>
  <inkml:trace contextRef="#ctx0" brushRef="#br0" timeOffset="-2665.637">23862 13202 1414 0,'0'0'40'0,"0"0"9"0,0 0-39 16,0 0-10-16,0 0 0 0,0 0 0 0,0 0 72 0,0 6 13 0,0 6 3 0,0-3 0 15,-4 0-28-15,4-3-6 0,0 2-1 0,0 4 0 16,0-12-12-16,0 6-2 0,-3 6-1 0,3-6 0 16,-4 2-13-16,1 4-2 0,3 0-1 0,-4 0 0 15,1-1-10-15,3 4-3 0,-4 3 0 0,4-6 0 16,0-12-9-16,0 0 0 0,-3 5 0 0,3 10 0 15,0-3-13-15,0-3-5 0,0-9-1 0,0 6 0 16,0 0-9-16,0 2-1 0,3 4-1 16,-3-12 0-16,0 0-24 0,0 0-5 0,0 0-1 15,0 0-480-15,4-6-96 0</inkml:trace>
  <inkml:trace contextRef="#ctx0" brushRef="#br0" timeOffset="-2495.954">23830 12861 1166 0,'0'9'49'16,"0"-3"-39"0,0-6 53-16,-3 12 10 0,3-12 3 0,0 12 0 0,0-12-61 15,0 0-15-15,0 0 0 0</inkml:trace>
  <inkml:trace contextRef="#ctx0" brushRef="#br0" timeOffset="-1788.865">24105 13135 1684 0,'0'12'37'0,"-3"-7"8"0,-4 1 2 0,3 6 0 0,4-12-38 0,-3 9-9 0,-4 3 0 0,3-1 0 0,1 1 59 0,-1 0 9 16,4 0 3-16,-4-1 0 0,4 4-31 0,0-3-7 15,-3 0-1-15,3-1 0 0,0-2-32 0,0 0 0 16,0 0 0-16,3 3 0 0,-3-7 0 0,0 1 0 16,0 3 13-16,0-9-4 0,0 0 9 0,0 0 2 15,0 0 0-15,0 6 0 0,0-6-7 0,0 0-1 16,0 0 0-16,0 0 0 0,0 0 7 0,0 0 1 16,0 0 0-16,0 0 0 0,0 0-20 0,0 0 0 15,0 0 0-15,0 0 0 16,0 0-19-16,0 0-7 0,0 0-2 0,0-3 0 0,4-9 18 0,0 6 10 0,-1 1-12 15,1-1 12-15,-1-9 0 0,-3 9 0 16,4-3 12-16,-1 1-3 0,1-4-9 0,-1 0 12 0,1 6-12 0,-1-3 12 16,1-5 6-16,-4 8 2 0,-7 6 0 0,-4-3 0 15,1-6-10-15,6 3-2 0,11 3 0 0,0-3 0 16,0-8-8-16,0 5 8 0,-3 3-8 0,3 3 8 16,3-12-8-16,-6 9 0 0,-4 6 0 0,0 0 0 15,7-3 0-15,-7 3 0 0,7 0 0 0,0 0 0 16,-3 6 0-16,3-3 0 0,-4 6 0 0,1-3 0 15,-1-3 0-15,4 3 0 0,-3 0 0 0,-1-1 0 16,5 1 0-16,-5-6 0 0,4 12 0 0,-3-6 0 16,3 3 0-16,-4 0 0 0,4-3 0 0,-3 2 0 15,3-5 0-15,-4 6 8 0,-3-3-8 0,4 6 8 16,-1-6 4-16,-3 2 0 0,4 7 0 0,-4-6 0 16,0 3-4-16,-4-1-8 0,4 4 12 0,-3-3-4 15,3-9-8-15,-4 6 0 0,4 2 9 0,-3-5-9 16,3-6 0-16,0 0 0 0,0 0 0 0,-4 6 8 0,4-6-8 0,-3 9 0 15,3-3-8-15,0-6 8 16,0 0-48-16,0 0-5 0,0 0-1 0,0 9 0 16,0-3-8-16,0-6-2 0,0 0 0 0,0 0 0 15,0 0-51-15,7 0-10 0,0 0-3 0,0-3-375 16,0 0-75-16</inkml:trace>
  <inkml:trace contextRef="#ctx0" brushRef="#br0" timeOffset="-993.878">24606 13079 1579 0,'4'12'32'0,"-1"-6"10"0,1-4-34 0,-4-2-8 0,0 0 0 0,3 0 0 15,1-2 43-15,-4-1 6 0,3 0 2 0,1 3 0 16,-4-6 12-16,0 6 2 0,0-6 1 0,0 6 0 15,0 0-2-15,0 0 0 0,0 0 0 0,0 0 0 16,0 0-11-16,0 0-2 0,-7 0-1 0,-4 0 0 16,4 0-28-16,-3 0-6 0,-1 0 0 0,0 6-1 15,4-6-7-15,0 6 0 0,4 0-8 0,-1 2 12 0,4-8-12 16,-10 9 0-16,3 9 0 0,-4-3 0 0,1-10 0 0,2 4 0 16,1 6 8-16,0-9-8 0,7-6 0 0,-10 6 0 15,3 2 0-15,3 4 0 0,-3 0 0 0,4-6 0 16,-1 0 0-16,4-6 0 0,-3 9 0 0,-1-4 0 15,1 4 0-15,3-9 0 0,0 0 16 0,0 9 3 16,0 3 1-16,0-6 0 0,0-6-20 0,0 0 0 16,0 0 0-16,0 0 0 0,0 3 0 0,3 3 0 0,-3-1 0 0,4 1 0 15,-1 0 0-15,4-6 0 0,-3 3 0 0,-1 0 0 16,4-3 0-16,0 0 0 0,-3 0 0 0,3-3 0 16,0-6 0-16,0 9 0 0,4 6 0 0,-4-6 0 15,0-6 0-15,-4 6 0 0,4 0 0 0,-3 0 0 16,-4 0 0-16,0 0 0 0,0 0 0 0,3 0 0 15,1-3 0-15,3 6 0 0,-4 3 0 0,1-6 0 16,-1-6-11-16,1 6-5 0,0 0-2 0,-4 0 0 16,3 9 18-16,1-3 0 0,-1-3 0 15,1 9 0-15,-1-6 0 0,-3-6 0 0,0 0 0 0,0 0 0 16,4 0 0-16,-4 5 0 0,0 10 0 0,-4-6 0 16,4-3 0-16,-3 3 8 0,-1 2-8 0,4-5 12 15,0-6-12-15,0 0-8 0,0 0 8 0,0 0-13 16,-10 9 13-16,2 3 0 0,8-3 0 0,-3 3 0 15,-4 2 0-15,0 1 0 0,-4 0 0 0,1-1 0 16,-1-2 0-16,-3 0 0 0,3-3 0 0,1-3 0 16,-1 2 32-16,1 1 10 0,-1-3 2 0,1-3 0 15,-1 0-34-15,4 3-10 0,0-6 0 0,0 0 0 16,0 0-14-16,0-6-10 0,3 3-1 0,-3-3-1 16,4 0-6-16,-1 3-2 0,0-3 0 0,1-2 0 15,3 2-166-15,3 0-34 0,-3 0-6 0</inkml:trace>
  <inkml:trace contextRef="#ctx0" brushRef="#br0" timeOffset="-693.288">24970 13482 2116 0,'0'0'89'0,"0"0"-71"15,-4 3-76-15,4-3-15 0,-7 5-3 0,7-5-1 16,-7 6-92-16,7-6-19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12T14:14:54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10760 946 972 0,'0'0'41'16,"0"0"-33"0,-7 0 0-16,7 0 0 0,-4 6 0 0,-3 0 0 15,7-6 16-15,-7 6 2 0,7-6 1 0,-3 6 0 16,3-6 25-16,-8 6 6 0,-2 0 1 0,6-6 0 15,-3 8-2-15,4-2 0 0,-1 0 0 0,1 0 0 16,-4-6-33-16,3 6-6 0,-3 0-2 0,7 0 0 0,-3-6-4 0,-1 6-2 16,4-1 0-16,-4-5 0 15,4 0-18-15,0 6-4 0,0 0-1 0,0 3 0 16,0-3 13-16,4 0 15 0,-4 0-3 0,0 11-1 0,4-11-2 0,-4 6 0 0,0-6 0 0,0 14 0 16,0-8 13-16,0 6 2 0,0 2 1 15,0-2 0-15,0 6 7 0,0 2 0 0,0-3 1 0,0 1 0 16,3 2-8-16,-3-2-1 0,4 2-1 0,-4-2 0 15,0-1-3-15,0 4-1 0,0 2 0 0,3-2 0 16,-3-10 9-16,0 1 1 0,0 3 1 0,4-4 0 16,-4-5-9-16,3 6-1 0,-3-9-1 0,0 2 0 15,-3-5 0-15,3 6 0 0,-4-6 0 0,-3-6 0 16,4 6 2-16,-5 0 1 0,-2-6 0 0,-4 0 0 16,3 0-7-16,1 0-2 0,-5-6 0 15,1 0 0-15,0 0-2 0,0 0-1 0,0 0 0 0,0 6 0 16,0-6-10-16,0 6 12 0,0 0-12 0,0-6 12 15,-1 6-12-15,1-5 0 0,0 5 0 0,4 0 0 16,-1-6-8-16,0 3-1 0,4 3 0 0,-3 0 0 16,3-6-21-16,3 0-4 0,-3 0-1 15,0 6 0-15,4-6-13 0,-1 0-4 0,-3 0 0 0,3 1 0 16,-3-1-4-16,4-12 0 0,-1 9-1 0,1-3 0 16,-1-5-23-16,1-4-4 0,3 4 0 0,-4-1-1 15,1 0-10-15,3-2-1 0,-4-4-1 0</inkml:trace>
  <inkml:trace contextRef="#ctx0" brushRef="#br0" timeOffset="460.257">10291 693 1083 0,'0'0'45'0,"0"6"-36"15,0 6 35-15,0-6 6 0,0 0 2 0,0 6 0 16,0-7 24-16,3-2 6 0,1 9 1 0,3-6 0 16,-4 0-15-16,4 0-4 0,4-6 0 0,-4 6 0 15,7 0-14-15,-3-1-3 0,-1 7-1 0,8-9 0 16,-4 3-11-16,4 0-3 0,3 0 0 0,-4-6 0 16,8 6-18-16,-4 0-4 0,7-1-1 0,-3 1 0 15,0 0-9-15,3 6 0 0,0-3 0 0,-3-3 0 16,3 11 0-16,4-5 0 0,-4 0 0 0,0 3-11 15,1 2 11-15,-1-5 0 0,0 6 0 0,-3-4 8 16,-4-2-8-16,-3 0-10 0,-1 5 10 0,1-5-13 16,-4-3-6-16,0-3-1 0,-3 6 0 0,-1-12 0 15,1 11 0-15,-1-11 0 0,1 6 0 0,-4-6 0 16,4 0-99-16,-4 0-20 0,0-6-4 0</inkml:trace>
  <inkml:trace contextRef="#ctx0" brushRef="#br0" timeOffset="1213.165">10940 1334 1022 0,'0'0'21'0,"0"0"5"0,0 0-26 0,0 0 0 0,0 0 0 0,0 0 0 16,0 0 78-16,0 0 10 0,0 0 3 0,0 0 0 15,0 0-15-15,0 0-4 0,0 0 0 0,0 0 0 16,0 0-47-16,0 0-9 0,0 0-3 0,0 0 0 16,0 0 10-16,0 0 1 0,0 0 1 0,0 0 0 0,0 0-1 0,3 6-1 0,1 0 0 15,-4-6 0-15,7 6-9 0,-7-6-2 0,3 6 0 16,-3-6 0-16,0 0 0 0,0 0-1 0,7 0 0 0,0 0 0 16,-7 0-2-16,7 0 0 0,1 6 0 15,-1-6 0 1,0 3 6-16,0-3 1 0,0 6 0 0,0-6 0 15,7 0 4-15,0 0 2 0,0-6 0 0,0 6 0 0,0 0-11 0,0 6-3 16,1-6 0-16,-5 0 0 0,4 0-8 0,-3 0 0 0,3-6 0 16,0 3 0-16,0 3 0 0,-3-6 0 0,-4 6 0 0,3-6 0 15,-6 6 0-15,-1-6 0 0,1 0 0 0,0 6 0 16,-4-6-11-16,0 6 3 0,0 0 0 0,0 0 0 16,-4-6-8-16,0 1-2 0,-3-1 0 0,0 0 0 15,-3 0 8-15,-1 3 2 0,4 3 0 0,-7-3 0 16,3 0 8-16,-3 3-8 0,0-6 8 0,0 6-8 15,0 0 8-15,0 0 12 0,0 6-2 0,0-3-1 16,0 3-9-16,-1 6 0 0,5-1 9 0,-1 1-9 16,1 0 0-16,3 3 0 0,-4 2 0 0,4-5 0 15,0 12 0-15,3-10 0 0,1 4 0 0,-1 0 0 16,1-4 0-16,3 4 0 0,0-6 10 0,-4 5-10 16,4-11 15-16,4 3-3 0,-4 3-1 0,0-6 0 15,3 0-3-15,-3-1 0 0,0-5 0 0,4 6 0 16,3 0-8-16,-4 0 12 0,5 6-12 0,-5-6 12 15,4-6-12-15,4 9 0 0,-4-9 0 0,3 5-11 16,4 1 11-16,1 0 0 0,2 6-9 0,1-6 9 16,3 0-11-16,-3 0 3 0,3-1 0 0,-4-5 0 15,5 9-26-15,-1-9-5 0,0 6-1 0,0-6 0 16,0 0-102-16,4 0-21 0,-4 0-4 0</inkml:trace>
  <inkml:trace contextRef="#ctx0" brushRef="#br0" timeOffset="2427.329">12552 1420 280 0,'-4'-12'8'0,"-3"0"1"0,4 0-9 16,-4-5 0-16,3 2 0 0,-3 3 0 16,0 0 0-16,-4 1-12 0,4 5 2 0,-3-3 1 0,-1 6 46 0,4 0 10 0,0-3 1 0,-3 6 1 15,2-6 19-15,1 6 3 0,0-6 1 0,7 6 0 16,0 0-7-16,0 0-1 0,0 0 0 0,0 0 0 16,0 0 10-16,0 0 2 0,0 0 0 0,0 0 0 15,0 0-1-15,0 0 0 0,-7 6 0 0,7-6 0 16,-3 6-26-16,-1 0-5 0,4 3 0 0,0 3-1 15,4-1-20-15,-4 1-4 0,3-6-1 0,-3 12 0 16,4-4 14-16,-1 4 2 0,-3 0 1 0,4 2 0 16,-4-2-15-16,0 5-2 0,3-8-1 0,-3 9 0 15,0-7 25-15,0-5 5 0,0 9 1 0,0-4 0 16,0-5-32-16,0 0-7 0,0-3-1 0,-3 2 0 16,3-5 8-16,0 0 2 0,-4 6 0 0,4-12 0 15,0 0 0-15,0 0 0 0,0 0 0 0,0 0 0 16,0 0 2-16,0 0 0 0,0 0 0 0,0 0 0 15,0 0-20-15,0 0 0 0,0 0 0 0,0 0 0 16,0 0 22-16,-3-6 1 0,-4-6 0 0,0 6 0 16,0-5-12-16,0 2-3 0,3-3 0 0,-3-6 0 15,3 7-8-15,1-10 0 0,3 3 0 0,-4 7 0 16,4-7 0-16,-3 3 0 0,3 4 0 0,0-7 0 16,0 0-9-16,3 7 9 0,1-4 0 0,-1-3 0 15,1 12-12-15,0 0 12 0,-1 1-12 0,4-1 12 0,-3 6-15 0,3-3 4 0,-4-3 1 16,4 6 0-16,0 0 0 0,4 0 0 0,0 6 0 15,-4-3 0-15,0 3 10 0,3 5 0 0,1 1 0 0,-4 6 0 16,0-7 0-16,4 4 0 0,-4 9 0 0,3-13 0 16,-3 10 0-16,0-3 0 0,0-7 0 0,-3 1 0 15,-1 9 0-15,1-9 0 0,-4-1 0 0,0 1 0 16,0 0-16-16,3-6-2 0,-3 3 0 0,4-4 0 16,-4-5 18-16,0 0 0 0,7 0 0 15,-7 0 0-15,0 0 0 0,0 0 0 0,0 0 0 0,4 0 0 16,-1-5 0-16,4-1-10 0,0-3 2 0,-3-3 0 15,3 0 8-15,-4 6-12 0,4-5 12 0,-3-7-12 16,-1 3 12-16,1 4-12 0,-1-13 12 0,1 9-12 16,-4 4 4-16,0-7 0 0,3 6 0 0,-3-3 0 15,0 10 8-15,4-980 0 0,-4 1952 0 0,0-967 0 16,0 0-9-16,0 0 0 0,0 0 0 0,0 0 0 16,0 0 9-16,0 0 0 0,0 0-9 0,0 0 9 15,4 12 0-15,-4-6 0 0,0-1 0 0,3 4 8 16,-3-3-8-16,4 6 0 0,-1-6 0 0,1 0 0 15,-4-6 0-15,7 6 0 0,0-6 0 0,0 0 0 16,0 0 15-16,0 5 1 0,4-5 0 0,-4 6 0 16,0-6-16-16,0 0 0 0,0 3 8 0,0 0-8 15,-4 6 0-15,4-3 0 0,0 6 0 0,-3-1 0 16,0 1 0-16,-1 3 0 0,1 3 0 0,-4-1 0 16,0 1 8-16,0 2-8 0,3-2 11 0,-3 6-11 15,0-10 0-15,-3 4 0 0,3 0 0 0,0-1 0 16,0-2 0-16,0-3 0 0,3-7 0 0,-3 7 0 15,0-12 0-15,0 0 0 0,0 0 0 0,0 0 0 0,0 0 0 16,0-12 0-16,4 7-12 0,-4-7 3 16,3-9-172-16,4 10-35 0</inkml:trace>
  <inkml:trace contextRef="#ctx0" brushRef="#br0" timeOffset="3090.379">13233 1575 1018 0,'0'0'28'0,"-4"-5"8"0,1-7-28 0,3 6-8 0,0-3 0 0,0-3 0 0,0 6 70 0,0 1 13 16,0-1 2-16,-4 0 1 0,4-6-18 15,0 6-3-15,0 6-1 0,-3-6 0 0,3 6-19 0,-4-3-4 16,-3 3-1-16,3-6 0 0,4 6 3 0,-7 0 0 16,-3-5 0-16,3 5 0 0,0 0-19 0,0 0-3 15,0 5-1-15,-4-5 0 0,4 0-2 0,-4 0-1 16,8 6 0-16,-4-3 0 0,0 3 2 0,-4 0 0 16,1 6 0-16,-1-6 0 15,4 0-19-15,-4-1-16 0,1 1 4 0,-1 6 0 0,1-9 12 0,3 9 15 16,-4 0-3-16,4-1-1 0,0-5-11 0,3 6 0 0,-3 0 0 15,4-3 0-15,-1 2 0 0,1 1 0 16,-1 0 8-16,4 0-8 0,-3 2 8 0,6-8 0 0,-3 12 0 0,0-6 0 16,4-7 8-16,-1 1 2 0,1 9 0 0,3-15 0 15,-7 0-5-15,7 6-1 0,0 0 0 0,-7-6 0 16,11 6 10-16,-4-6 2 16,3 0 0-16,-3-6 0 0,4 6-24 0,-4-12 8 0,0 3-8 0,0-3 0 15,-4 1 0-15,1-1 0 0,0-6-12 0,-1 9 4 16,1-2-4-16,-1-1 0 0,-3-6 0 15,4 7 0-15,-4-4 0 0,3 3-1 0,-3 6 0 0,0-6 0 16,0 7 5-16,0-1 8 0,0 6-13 0,0 0 5 16,0 0 8-16,0 0-8 0,0 0 8 0,0 0-8 15,0 0 8-15,0 0 0 0,0 0 0 0,0 0 0 16,0 0 0-16,0 6 8 0,0-6 0 0,0 0 0 16,0 0-8-16,0 0 0 0,0 0 0 0,0 0 0 0,0 0 0 15,0 0 8-15,7 5-8 0,-7-5 0 0,0 0 0 0,0 0 0 16,11 6 0-16,-11-6 0 0,7 6 0 0,3 0 0 15,-3 6 0-15,-3-6 0 16,3 3-18-16,0-4 2 0,-7-5 0 0,7 6 0 16,-7-6-5-16,0 0-1 0,11 0 0 0,-1 0 0 15,1 0-13-15,0 0-2 0,-1 0-1 16,4 0 0-16,-3 0-42 0,-1 0-9 0,1 0-2 0</inkml:trace>
  <inkml:trace contextRef="#ctx0" brushRef="#br0" timeOffset="3760.688">13557 1384 943 0,'-3'6'20'0,"-1"0"5"0,1 6 1 0,-1 0 1 16,1-4-27-16,-1 4 0 0,1 0 0 0,-1 0 0 15,4-1 92-15,-3-2 14 0,3-3 2 0,-4 6 1 16,4-12-37-16,0 6-7 0,4 0-1 0,-4-6-1 0,3 6-35 0,-3-1-6 16,4 1-2-16,-1 0 0 0,1 0-5 0,-1 3-2 15,1-3 0-15,-1 6 0 0,1-7 15 0,-4 13 4 16,3-6 0-16,-3 3 0 0,0-10-32 0,0 7 0 16,0 0 0-16,0 0 0 0,0-6 9 0,-3 2-1 15,3 4 0-15,-4 0 0 0,4-12-8 0,0 0 0 16,0 0 0-16,-7 0 0 0,7 0 29 0,-7 0 7 0,7 0 2 15,-7 0 0-15,0-12 18 0,0 6 4 0,0 0 1 16,0-2 0-16,3-4-42 0,1 0-9 16,-1-6-2-16,1 4 0 0,-1-4 1 0,1 6 0 0,-1-5 0 15,4-4 0-15,-3 3-9 0,3 1 0 0,0-4 9 16,0 9-9-16,0 1 0 0,3-7 0 0,1 12 0 0,-1-6 0 16,-3 4 0-16,4 2 0 0,-4 6-11 0,0 0 11 15,0 0-20-15,7 0 3 0,0 6 0 0,0-3 0 16,3 8-3-16,1 7 0 0,-4 0 0 15,4-1 0-15,-4 10 20 0,0-10 0 0,0 10-8 0,-4-4 8 16,4 1 0-16,0 2 0 0,1-2 0 16,-5-4 0-16,4 4 11 0,-3-6-1 0,-1-7 0 0,1 4 0 15,-1 3-2-15,4-13-8 0,-3 7 12 0,-4-12-4 16,0 0 2-16,7 6 0 0,-7-6 0 0,0 0 0 16,10 6-1-16,-10-6 0 0,0 0 0 0,11-6 0 15,-4 6-18-15,4-6-4 0,-4 0-1 0,0-5 0 16,-4 5-154-16,4-6-32 0,-3-3-5 15</inkml:trace>
  <inkml:trace contextRef="#ctx0" brushRef="#br0" timeOffset="4471.925">13945 1564 975 0,'0'0'21'0,"0"0"5"0,4 0 1 0,-1-6 1 0,1-6-28 0,-1 3 0 0,1 3 0 0,-4-5 0 16,3-1 40-16,1 0 4 0,-4 0 0 0,0 3 0 15,0-2-7-15,0-1-1 0,-4 0 0 0,1 0 0 16,3 4 37-16,-4 2 7 0,1-6 2 0,-1 6 0 16,1 6-18-16,3 0-3 0,-4-6-1 0,4 6 0 15,-7 0-13-15,7 0-3 0,-7-6-1 0,-3 12 0 16,3-6-27-16,-1 6-4 0,1 6-2 0,0 0 0 15,0-4-10-15,-3 4 0 0,3 0 0 0,0 6 0 16,-4-7 0-16,0 4 0 0,1 9 0 0,-1-7 0 16,4 4 0-1,0-4 0-15,4 1 0 0,-1 3 8 0,1 2-8 0,3-5 10 0,3 2-10 0,-3 4 10 16,4-6 2-16,3-7 0 0,-4 4 0 0,4-3 0 16,-3-1 12-16,3 1 2 0,0-6 1 0,0 6 0 15,0-9 6-15,-7-3 2 0,11 3 0 0,-1 0 0 16,1 3-23-16,-1-6-4 0,1-6 0 0,3 3-8 15,-3-3 12-15,-1 0-12 0,1 0 12 0,-4-6-12 16,-4 1 16-16,4-1-3 0,-3-3-1 0,-4 3 0 16,0 1-20-16,0-13-5 0,0 9-1 0,-4 4 0 15,1-7-17-15,-1 6-3 0,-3 1-1 0,4-4 0 16,-4 3 3-16,0 6 1 0,0 0 0 0,3 6 0 16,-3 0 11-16,0 0 1 0,0 6 1 0,3 0 0 15,-3 0 6-15,4 0 2 0,-1 3 0 0,4 2 0 16,0 1 10-16,0 0 0 0,0 6-9 0,0-4 9 15,4 10 0-15,3-7 0 0,-4 4 0 0,4 2 0 0,1 1 16 16,-1-3 2-16,3-4 0 0,1 1 0 0,-1 2-6 16,1 4-2-16,0 5 0 0,3-2 0 0,-4-4-10 15,4 10 0-15,-3-4 0 0,-4 3 0 0,0 4 0 16,0-4 0-16,0-3 0 0,-3 4 0 0,-1-4 0 16,1-2 0-16,-1 2 0 0,-3-8 0 15,0 8 0-15,0-11 0 0,-3 8 8 0,3-8-8 0,-4-1 0 0,-3-2 10 16,4-3-10-16,-1-6 10 0,-3 5 12 0,0-5 2 0,3 0 1 15,-3 0 0-15,-3-6 23 0,3 0 4 0,-4 0 0 0,-3-6 1 16,0 6-17-16,0-12-3 0,0 1-1 0,0-1 0 16,-1 0-32-16,-2-3 0 0,3-2 0 0,0-1-9 31,0-2-19-31,-1 2-4 0,1-6-1 0,4 4 0 0,-1-4-129 0,4-2-26 16,0-3-4-16</inkml:trace>
  <inkml:trace contextRef="#ctx0" brushRef="#br0" timeOffset="5219.962">14344 1475 1683 0,'0'0'48'0,"-4"6"10"0,-3 0-46 0,0 3-12 0,4 3 0 0,-4-6 0 15,3 0 20-15,4-6 3 0,0 0 0 0,-7 5 0 16,7-5 11-16,0 0 2 0,0 0 1 0,0 0 0 16,0 0-5-16,0 0-2 0,0 0 0 0,0 0 0 15,0 0-30-15,0-5 0 0,4-1 0 0,-1 0 0 16,1 6 0-16,3-12 0 0,0 12 0 0,3 0 0 16,-3 0 0-16,4 0 0 0,0 0 0 0,-1 0 0 15,1 0 0-15,-4 6 0 0,3 0 0 0,1-6 0 16,0 6 0-16,-1-6 8 0,1-6-8 0,-1 6 0 15,1 0 21-15,0 0-1 0,-1-6-1 0,-3 0 0 16,0 6-19-16,-3 0 0 0,-1 0 0 0,-3 0 0 16,7 0 13-16,-3 0-4 0,-1 0-1 0,1-9 0 15,-1 6-8-15,1 0 8 0,0-3-8 0,-1 1 8 16,1-1-8-16,-1-6 0 0,1 6 0 0,-4 0-11 16,3 0 11-16,-3-3-8 0,0 4 8 0,-3-1-8 15,3-6-7-15,-7 0-1 0,3 6 0 0,-3 0 0 16,0 1 3-16,-4 5 0 0,4 0 0 0,-3 0 0 15,-4-6 5-15,-1 6 8 0,1 0-13 0,0 0 5 16,-3 0 8-16,-1 0 0 0,-3 6 0 0,0-6 0 16,-4 0 21-16,4 0 0 0,-4-6 0 0,4 6 0 0,3 6 0 15,4-1 0-15,0 1 0 0,3 0 0 0,4 6-13 16,4 0-8-16,-1 2 10 0,8 4-10 16,-1 0 0-16,1-1 0 0,3-2 0 0,0 9 0 0,4-7 0 15,-1 4 0-15,-3-9 0 0,4 5 0 0,3 1 0 0,0-3 0 16,0-4 0-16,0 7 0 0,0-6 0 0,4-1 8 0,3 4-8 15,-3 3 0-15,-1-6 0 0,1-7 0 16,3 7 8-16,-3-3-8 0,0 3 0 0,-1-6 0 0,-6-1 0 16,3 1 0-16,0 0 0 0,4-6 0 0,-1 0-12 15,1 0 12-15,0 0-40 16,-1 0 0-16,4-6-1 0,-3 6 0 0,0-6-108 0,-1 1-22 16,1-1-4-16</inkml:trace>
  <inkml:trace contextRef="#ctx0" brushRef="#br0" timeOffset="5988.872">15632 779 904 0,'-4'6'38'0,"4"5"-30"16,0-2 76-16,-3-3 16 0,3 6 4 0,0-6 0 15,-4 5-9-15,0 1-2 0,4 0 0 0,0 3 0 16,-3 2-24-16,3-5-5 0,0 6 0 0,0 8-1 16,0-8-32-16,0 8-7 0,0-2 0 0,-4 5-1 15,4-2 4-15,0 8 1 0,0-3 0 0,0-2 0 16,-3 2-11-16,6 0-1 0,-3 4-1 0,4-4 0 16,-4 9-5-16,3-3-1 0,-3-2 0 0,0-4 0 15,0 3 3-15,0 3 1 0,0-5 0 0,0-10 0 16,-3 7 6-16,-1-10 1 0,4 4 0 0,0-12 0 0,-3 2 0 0,3-8 1 15,0 6 0-15,-4-6 0 0,4-6-9 0,0 0-3 16,0 0 0-16,0 0 0 0,0 0-9 0,0 0-9 0,0 0 9 0,0 0-13 31,0 0-18-31,0 0-3 0,0 0-1 0,0 0 0 16,0 0-6-16,0 0-2 0,0 0 0 0,0 0 0 16,7 6-29-16,-7-6-5 0,0 0-2 0,0 0 0 0,7 0-19 0,-7 0-4 15,0 0-1-15</inkml:trace>
  <inkml:trace contextRef="#ctx0" brushRef="#br0" timeOffset="6650.029">15960 1525 1523 0,'-14'6'64'16,"3"-6"-51"0,0 6 43-16,-3-6 8 0,4 0 1 0,-4 0 1 0,3 0 24 0,-3-6 5 0,7 6 1 0,-4-6 0 15,4 1-61-15,-3 5-12 0,3-6-3 0,0 0 0 16,-1 6-20-16,8 0 0 0,-3 0 0 15,3 0 0-15,0 0 0 0,-7 6 0 0,0-6 0 0,3 11-12 16,-3-5 12-16,4 0-13 0,-1 3 5 0,4 3 8 16,-3 0-25-16,-1-7 2 0,4 7 1 15,-3 0 0 1,3 0 22-16,0-3 0 0,0-4 0 0,0 1 0 0,0 6 0 0,0-12 0 0,0 0 0 16,0 0 0-16,3 6 0 0,-3 0 0 0,0-6 0 15,4 6 0-15,3 0 0 0,-4-1 12 0,4-5-12 0,-3 3 12 16,3-3-12-16,3 0 8 0,1 0-8 0,0-3 8 15,-1 3-8-15,1 0 0 0,-4-5 0 0,3 5 0 16,1-6 0-16,-4 6 0 0,4-6 0 0,-4 6 0 16,-4-6 8-16,-3 6-8 0,4 0 0 0,-4 0 8 15,7-6-8-15,-4 0 12 0,-3 6-12 0,4-6 12 16,-4 6-12-16,3 0 0 0,-3-6 0 0,0 6 0 16,0 0 0-16,0-5 0 0,0 5 11 0,0 0-11 15,0-6 10-15,0 3-10 0,0-3 10 0,0 6-10 16,0 0 11-16,0 0-11 0,0 0 12 0,0 0-12 15,0 0 0-15,0 0 0 0,7 0 0 0,-3 0 0 16,3 0 0-16,-3 0 0 0,3 0-10 0,-4 0 10 16,1 0 0-16,3 6 0 0,-4-6-9 0,1 9 9 15,3-9 0-15,-4 5 0 0,4 1 0 0,-3-6 0 16,-1 6 0-16,1 0 0 0,-4-6 0 0,4 12 0 16,-1-12 0-16,1 6 0 0,-1 0 0 0,1-1 0 0,-1 4 0 15,1-3 0-15,-1 0 0 0,4 0 0 0,-3-6 0 16,6 0 0-16,-3 0 0 0,4 0 0 15,3 0-44-15,0-6-3 0,4 0 0 0</inkml:trace>
  <inkml:trace contextRef="#ctx0" brushRef="#br0" timeOffset="7730.435">17501 1364 1313 0,'-21'14'27'0,"21"-14"8"0,-10 0-35 0,2 0 0 16,5 0 0-16,3 0 0 0,0 0 24 0,-11 6-3 0,4 6 0 0,0-6 0 16,4 6 19-16,-1-3 3 0,4-9 1 0,-7 11 0 15,7 1 4-15,-3 6 2 0,3-7 0 0,0 4 0 16,0 9-2-16,0-7-1 0,0-2 0 0,3 14 0 15,-3-11-10-15,4 9-1 0,-4 2-1 0,3 3 0 16,1-2-9-16,-4-7-2 0,0 9 0 0,0 1 0 16,0-4-5-16,3 7-2 0,-3 2 0 0,0-6 0 15,4-3 0-15,-1 4 0 0,-3-4 0 0,4-5 0 16,-1 2-5-16,-3-2 0 0,4 2-1 0,-4-8 0 16,0 5 0-16,3-8 0 0,-3-3 0 0,0-6 0 15,4 0 2-15,-4-6 1 0,0 0 0 0,0 0 0 16,0 0-2-16,0 0 0 0,0 0 0 0,0 0 0 15,0 0-12-15,0-6 0 0,0-6 0 0,0 0 0 16,-4 3 0-16,4-2 0 0,-3-1-11 0,-1 6 11 16,1-6-11-16,-1-5 11 0,1 8-8 0,-1-3 8 15,1 0 0-15,-1 0 0 0,1 1 0 0,-1 2 0 16,1-3 0-16,-1-6 0 0,-3 1 0 0,4 2 0 16,-1-8 0-16,-3 5-8 0,3-3 8 0,1-2 0 15,-1-1 0-15,1 10 0 0,-1-4 0 0,1-6 11 16,-1 4 0-16,4-4 0 0,0 1 0 0,4-4 0 15,-1 4-3-15,1-1-8 0,-1-2 12 0,1 2-4 0,3-2-8 16,-4 2 0-16,1 1 0 0,3 2 0 0,0-2 0 0,0 2 0 16,0 4 0-16,0-1 0 0,4 6-8 0,-4 6-1 0,0-5 0 15,0 8 0-15,4-3 0 0,-1 6 0 0,1-6 0 0,-4 6 0 16,3 6-1-16,1-6 0 0,0 6 0 0,-1-3 0 16,1 2 10-16,-1 7 0 0,1-6 8 0,0 6-8 15,-1 0 0-15,1-7 0 0,-1 1 0 0,1 3 0 16,-1 3 0-16,1 0 0 0,3-6 0 0,-3-1 0 15,-1 1 0-15,4 6-8 0,-3-3 0 16,0 3 0-16,-1-6 8 0,-3 5 0 16,4-5 0-16,-4 6 0 0,-4 0-12 0,1-3-1 0,-4 2 0 0,0 7 0 15,0-6-7-15,-4-1 0 0,-3 4-1 0,0-3 0 16,0 0 21-16,-3-1 0 0,-5-5 0 0,5 0 0 16,-4 3 10-16,0-9 0 0,0 6 0 0,-4-6 0 15,0-6 7-15,1 6 2 0,-4-9 0 0,3 3 0 16,0 0 4-16,-3 1 1 0,3-1 0 0,1-6 0 15,-1 6-24-15,4-6 0 0,0 3 0 0,0 4 0 16,3-7-12-16,4 6-8 0,-3 0 0 0,6 0-1 16,-3 0-10-16,3-973-1 0,4 1958-1 0,0-979 0 15,0 0-15-15,0 0-2 0,0 0-1 0,0 0 0 16,8-6-32-16,-1 6-6 0,0 0-2 0,3 0 0 16,-3 6-24-16,4-6-5 0,3 0 0 0</inkml:trace>
  <inkml:trace contextRef="#ctx0" brushRef="#br0" timeOffset="8289.405">18073 1620 1288 0,'0'0'27'0,"0"0"5"0,0 0-32 0,0 0 0 0,-7-6 0 0,3 3 0 16,-3-3 79-16,4 0 9 0,-4 0 1 0,3 0 1 16,-3 6-14-16,0-6-4 0,-4 0 0 0,4 6 0 15,-3-5-16-15,-1 5-3 0,1 0-1 0,-1-6 0 16,-3 6-22-16,3 0-5 0,1 0-1 0,-1 0 0 16,-3 0-16-16,0 0-8 0,0 0 0 0,0 0 8 15,7 6-8-15,7-6 0 0,-7 5 0 0,7-5 0 16,-4 6-18-16,1 0 4 0,-1 0 1 0,4 6 0 15,0-6 2-15,0 3 1 0,4-4 0 0,-1 1 0 16,1 6 10-16,3-6 0 0,0 0-9 0,3 6 9 16,1-7 0-16,-1-2 0 0,1 9 0 0,3-6 0 15,0 0 0-15,0 0 0 0,0 6 0 0,1-7 0 16,2-5 0-16,-3 0 0 0,4 0 10 0,-4 6-10 16,0-12 13-16,0 6-4 0,0 0-1 0,1-5 0 15,-5 5 0-15,1-12 0 0,-1 6 0 0,-3-6 0 16,0 0 4-16,0 4 1 0,-3-4 0 0,-1 6 0 15,1-12-1-15,-4 7 0 0,0 2 0 0,0-9 0 0,-4 12-1 0,1-6-1 16,-1 7 0-16,1-7 0 0,-4 6-10 0,0-3 0 16,0 3 9-16,-4 0-9 0,4 6 0 0,-3-6-13 15,-1 6 1-15,0 0 1 16,-3 0-16-16,0 0-3 0,4 0-1 0,-5 0 0 0,1 6 13 0,4-6 2 16,-4 6 1-16,3 0 0 0,0-3 15 0,4 3 0 0,-3 0 0 0,6-6 0 15,-3 6 0-15,7-6-9 16,0 0 9-16,-7 6 0 0,7-6-11 0,-3 5 11 0,3 1-13 15,3 0 5-15,-3 0-24 16,4 0-5-16,3 0-1 0</inkml:trace>
  <inkml:trace contextRef="#ctx0" brushRef="#br0" timeOffset="9242.959">18362 1464 1432 0,'0'0'60'16,"0"0"-48"-16,0 0-12 0,-3 6 0 0,3-1 0 0,0 4 0 15,0 3 24-15,0 0 1 0,3 0 1 0,-3-1 0 16,4 1-26-16,-4 3 0 0,0-3 0 0,0-1 0 16,0 1 40-16,0 6 2 0,0-4 1 15,0-2 0-15,0 6 7 0,0-6 2 0,0-4 0 0,0 4 0 16,0 6-20-16,0-6-3 0,0-1-1 0,0 4 0 15,0-3 17-15,0-6 3 0,-4-1 1 0,4-5 0 16,0 0-18-16,0 0-4 0,0 0-1 0,0 0 0 16,0 0 6-16,0 0 0 0,0 0 1 0,0 0 0 15,0 0-17-15,-3-11-4 0,-1 5-1 0,4 0 0 16,-3-9-11-16,3 4 0 0,0-1 0 0,3-6 0 16,-3 6 0-16,4 4-11 0,-4-10 11 0,3 6-8 15,1 0 8-15,-4-2-10 0,3 2 10 0,-3 0-10 16,7 0-13-16,-3 1-2 0,-1 5-1 15,4-9 0-15,-3 9 9 0,3 0 1 0,0 0 1 0,-4 6 0 16,5-5 15-16,-8 5 0 0,7-6 0 0,-4 6 0 16,-3 0 0-16,7-6 0 0,0 12 0 0,-7-6 0 15,7 0 0-15,0 6 0 0,0-1 0 0,0 1 0 16,0-6 0-16,1 6 0 0,-1 3 8 0,0 3-8 16,0-6 0-16,3 0 10 0,-3 5-10 0,0-5 8 15,0 6-8-15,1 0 10 0,-5-3-10 0,4 2 10 16,-3 1 8-16,3 0 2 0,-4 0 0 0,1-7 0 15,-1 4-20-15,1-3 0 0,-4 6 0 0,3 0 0 0,-3-6 0 16,0-6 12-16,4 5-4 0,-4-5-8 0,0 0 9 0,0 0-9 16,0 0 0-16,0 0 9 0,0 0-9 0,0 0 0 15,0 0 0-15,0 0 0 0,0 0 0 0,0 0 0 0,0 0 0 16,0 0 0-16,0 0 0 0,0 0 0 16,0 0 0-16,0-5 0 0,0-1 0 0,3 0 0 0,-6 0 8 15,3-6-8-15,3 12 0 0,-3-6 0 0,0-3 0 16,0 4 8-16,4-1-8 0,-4 0 0 0,0 0 0 0,0 0 0 15,3 0 0-15,-3 0 0 0,0 0 0 16,0 6 0-16,0 0 0 0,4-5 0 0,-4 5 0 16,4 0 0-16,-4 0-8 0,0 0 8 0,3-6 0 15,-3 6 0-15,0 0 0 0,4-3 0 0,-4 3 0 0,7 0 0 16,0 0 0-16,0 0 0 0,0 0 0 0,0 0 0 16,0 0 0-16,0 0 0 0,0 0 0 0,0 3 0 15,0 3 0-15,0-1 0 0,0 1 0 0,0 6 0 16,0 0 0-16,0-6 0 0,0 5 0 0,0-2 0 15,1-3 0-15,-1 0 0 0,0 0 0 0,0 6 0 16,-4-6 0-16,1-1 0 0,3 7 0 0,-4-3 0 16,1-3 0-16,3 6 8 0,-4-7 0 0,1 1 0 15,-4 6-8-15,4 0 8 0,-4-9-8 0,0 3 8 16,0-6-8-16,0 0 0 0,0 0 0 0,0 0 0 16,0 0-19-16,0 0 1 0,0 6 0 0,0-6 0 15,0 0-113-15,0 0-22 0,0 0-5 0</inkml:trace>
  <inkml:trace contextRef="#ctx0" brushRef="#br0" timeOffset="10296.514">18916 1620 1478 0,'0'11'42'0,"-4"1"9"0,4 0-41 0,0-6-10 0,0-6 0 0,0 11 0 15,0-11 43-15,0 0 6 0,0 0 2 0,0 0 0 16,0 0-13-16,4 3-2 0,-4-3-1 0,3 6 0 16,1 0-13-16,-4-6-2 0,4 12-1 0,-1-6 0 15,1 0-11-15,-4-6-8 0,3 6 9 0,1-1-9 16,-1 7 9-16,-3-3-9 0,0-3 8 0,0 6-8 16,0-7 12-16,0 7-4 0,0-6 0 0,0 6 0 15,0-12 0-15,0 0 0 0,0 3 0 0,0-3 0 16,-3 6 5-16,3-6 1 0,-4 6 0 0,4-6 0 15,0 0 18-15,0 0 4 0,0 0 1 0,0 0 0 16,-7 0 3-16,0-9 0 0,0 3 0 0,3-6 0 0,-3 0-27 0,4 6-5 16,-4-5 0-16,3-1-8 0,1-3 12 0,-1 4-4 15,1-1 0-15,-1 6-8 0,4-12 8 16,-3 9-8-16,-1 4 0 0,4-7 0 0,0 6 0 0,0-6 0 0,0 6 0 16,4-5 0-16,-4 5 0 0,3 3 0 15,-3-3 0-15,0-6 0 0,4 6 0 0,-1 0 0 16,-3 0 0-16,0 6 0 0,4 0 0 0,-4 0 0 0,7-5 0 0,-7 5 0 15,3 0 0-15,4 0 0 0,0-6 0 16,-3 6 0-16,3 6 0 0,0-6 0 0,0 5 0 16,4 1 0-16,-4-6 9 0,3 0-9 15,1 0 0-15,-4 6 9 0,4 0-9 0,-1 0 0 0,1 6 9 0,-4-3-9 16,3-4 0-16,-3 1 0 0,0 0 0 0,1 6 8 16,-1-6-8-16,0 0 0 0,0 0 8 0,0-1-8 15,0 4 0-15,-4-3 8 0,-3-6-8 0,4 0 0 16,-4 0 0-16,3 12 0 0,1-6 0 0,-4-6 0 15,3 6 0-15,-3-6 0 0,0 0 0 0,0 0-12 16,0 0 12-16,0 0 0 0,0 0 0 0,0 0 0 16,-3 6 0-16,3-6 0 0,0 0 0 0,-7 5 0 15,7-5 0-15,0 0 0 0,0 0 10 0,-4 0-10 16,4 0 12-16,0 0-3 0,-7 0-1 0,7 0 0 16,0 0-8-16,-7 0 10 0,7 0-10 0,-3-5 10 15,-1-1-10-15,4 0 0 0,-3 0 0 0,3-6 0 16,-4 0 0-16,4 4 0 0,0-4 0 0,0 6 0 15,0-6-9-15,4 0 9 0,-4 1 0 0,0 2 0 16,3-3-9-16,-3 0 9 0,0 6 0 0,4 1-9 0,-1-1 9 16,1 0 0-16,-1-6 0 0,-3 12 0 0,4-3 0 15,-1-3 0-15,4 6 0 0,-7 0-8 16,7-6 8-16,1 6 0 0,-1 6 0 0,3-6-8 16,1 0 8-16,-1 0 0 0,1 6 0 0,-1-6 0 15,1 3 0-15,0 3 0 0,-1 0 0 0,1 0 0 0,-4 0 0 0,0-1 0 16,0 1 0-16,0 0 0 0,0 0 0 0,4 6 0 0,-4-12 0 15,3 6 0-15,-3 3 0 0,0-4 0 0,0 7 0 0,1-6 8 16,-1 6-8-16,0-6 12 0,-4 5-4 0,1-2 0 16,3-3-8-16,-4 6 11 0,4 0-11 0,-3-6 12 15,3 5-12-15,-4-5 0 0,5 9 9 0,-1-9-9 16,0 5 0-16,-4-5 0 0,4 12 0 0,-3-12 0 16,3 3 0-16,-4-3 0 0,4-1 0 0,-3 1 0 15,3 0-24-15,-4 0 1 0,5 0 0 0,-5 0 0 16,-3-6-31-16,0 0-6 0,0 0-2 15,0 0 0-15,0 0-47 0,0 0-10 16,0 0-1-16,4-6-1 0,-4 6-121 0,3-12-24 0</inkml:trace>
  <inkml:trace contextRef="#ctx0" brushRef="#br0" timeOffset="11020.354">19442 1643 1717 0,'0'12'36'0,"0"-6"8"0,0 0-36 0,0-6-8 0,3 5 0 0,-3-5 0 16,0 0 72-16,4 3 13 0,3-3 3 0,0 0 0 15,0-3-36-15,3-2-6 0,1-1-2 0,0 0 0 16,-1 0-28-16,1 0-7 0,-1 0-1 0,4-6 0 16,-3 7-8-16,0-4 0 0,3 3 0 0,0 0 0 15,-4-6 0-15,5 6 0 0,-1 6 0 0,0-6 0 16,-4 1 0-16,4 5 0 0,-3-6 0 0,0 6 0 16,-1 0 0-16,-3 0 0 0,0 0 0 0,-7 0 0 15,7 0-11-15,-7 0 11 0,0 0-8 0,0 0 8 16,0 0 0-16,0 0 0 0,0 0 9 0,0 0-9 15,0 0 15-15,0 0-4 0,0 0-1 0,0 0 0 16,0 0 6-16,-7 0 0 0,4-6 1 0,-8 0 0 16,1 0-17-16,-5 3 0 0,1-3 8 0,-3 0-8 15,-1 0 0-15,-3 1-9 0,3-1 1 0,1 0 0 16,-1 6-1-16,0-12 0 0,1 12 0 0,3 0 0 16,-4 0-7-16,7 0 0 0,1-6-1 0,-1 6 0 15,4 6 6-15,7-6 2 0,0 0 0 0,-7 0 0 16,7 0 1-16,-7 12 0 0,7-12 0 0,-3 6 0 15,-1 0 8-15,4-6-8 0,-4 5 8 0,4 1-8 16,0 0 8-16,0 3 0 0,0 3 0 0,0-6 0 0,0 0 0 16,4 5-10-16,0-5 10 0,-1 6 0 15,4 0-8-15,-3 2 8 0,3-2 0 0,-4 6 0 16,4-6 0-16,-3 2 0 0,3 4 0 0,0 0 0 0,0-7 0 16,0 10 0-16,4-4 9 0,-1-5-9 15,1 0 13-15,-1-6-2 0,4 3-1 0,-3-3 0 0,3-1 8 0,4 1 2 16,-4 0 0-16,7 6 0 0,0-12-6 0,0 6-1 0,4-6 0 15,0 0 0-15,-4 0-13 0,4 0 0 0,-8-6 0 16,4 6 0 0,1 0-24-16,-1-12-4 0,0 6 0 0,0 0-1 15,-3 6-19-15,-1 0-3 0,1-5-1 0,0 5 0 16,-1-6-8-16,-3 3-3 0,4-3 0 0,-7 0 0 0,3 0-4 0,-4 0-1 16,1 6 0-16,0-6 0 0,-1 6 10 15,1-6 2-15,-4 6 0 0,0-5 0 0,3 5 19 0,1 0 4 16,0 0 1-16,-1 5 0 0,-3-5-108 0,4 0-20 0</inkml:trace>
  <inkml:trace contextRef="#ctx0" brushRef="#br0" timeOffset="17414.498">15505 2243 968 0,'-36'6'20'0,"26"-6"5"15,-4-6-25-15,-4 6 0 0,0-9 0 0,1 6 0 16,-1 0 69-16,0-3 9 0,1 0 2 0,3 6 0 16,3-11-52-16,-3 5-11 0,3 6-1 0,1-6-1 15,3 0-2-15,0 0 0 0,3-3 0 0,-3 3 0 16,4 0 3-16,3 1 0 0,-4-1 0 0,4 0 0 0,0 6 0 0,0 0 1 0,4 0 0 0,-4 0 0 16,7-6-17-16,0 6 0 0,0 6 0 0,3-6 0 15,-3 0 0-15,4 6 0 0,0 0 0 0,-1 5-9 16,4-5 9-16,0 3 0 0,0 3 0 0,4 0 0 15,0-1 21-15,-1-5 0 0,1 3 0 0,0 3 0 16,3-6 5-16,0 11 1 0,0-11 0 16,4 6 0-16,-4-3 4 0,4 2 1 0,3-5 0 0,0 0 0 15,0 0-1 1,1 0 0-16,2-6 0 0,1 0 0 0,3 0-7 0,-3-6 0 0,3 6-1 0,4 0 0 16,-4-6-9-16,1 6-2 0,3 0 0 15,-1 0 0-15,1 0-12 0,0 0 0 0,0 0 0 0,0 0 0 16,-1 0 0-16,1 0-13 0,0 0 1 0,0 6 0 15,3 0 12-15,-3-6 0 0,3 6 0 0,4 0 0 16,0-6 12-16,0 6-2 0,3-6 0 0,1 0 0 16,-1 0-10-16,0 0 0 0,4 0 0 0,0 0 0 15,0 0-11-15,0-6 3 0,-3 6 0 0,9-6 0 16,-6 0 8-16,4 0 0 0,-4-6 0 0,7 1 0 16,3 2 0-16,1 3-10 0,-1 6 10 0,4-6-10 15,4 0 10-15,-1 0 0 0,4 0 0 0,1 6 0 16,-5-11 0-16,4 11 0 0,-3-6 0 0,-1 6 0 15,4 0 0-15,-3-6 0 0,3 3 0 0,-3-3 0 16,-1 6 0-16,1-6 0 0,-4 0 0 0,3 0 0 16,4 1 0-16,0-1 0 0,4 6 0 0,3-6 0 15,0 0 0-15,0 0 0 0,4-6 0 0,0 3 0 0,-1-2 0 16,-2 5 0-16,2-6 0 0,1 6 0 16,0 0 0-16,3-5 0 0,0 8 0 0,0-3 0 15,-3 6 0-15,3 0-8 0,0 0 8 0,0 0 0 0,1 6-15 0,-1-3 3 16,4 8 0-16,-1-5 0 15,-6 0-18-15,0 6-3 0,-1 0-1 0,1 2 0 16,-4 4-110-16,-3-6-23 0,3 11-4 0</inkml:trace>
  <inkml:trace contextRef="#ctx0" brushRef="#br0" timeOffset="32905.551">10806 3042 623 0,'-11'9'17'0,"0"-9"5"16,8 12-22-16,-4-6 0 0,7 0 0 0,-4 0 0 16,4-1 40-16,-3 1 4 0,3 6 1 0,0-3 0 15,0-3-13-15,0 0-4 0,0 0 0 0,3-1 0 16,-3-5 24-16,0 6 4 0,4-6 0 0,-1 12 1 15,1-6-8-15,-1 3-1 0,1 3-1 0,-1-1 0 16,1 1-13-16,3 0-2 0,-3-3-1 0,-1 8 0 16,1 1-2-16,-4 5 0 0,3 4 0 0,-3-4 0 15,0 10-19-15,0-4-10 0,0-2 10 0,-3 8-10 0,3-3 18 16,-4-2-2-16,1 8-1 0,-1-3 0 0,-3-3-15 0,3-2-10 16,-3 2 2-16,-3-981 0 0,3 1960 8 0,0-976 0 0,-4 3 0 15,4 1 0-15,-3-10 32 0,-5 0 8 16,1-2 1-16,0-1 1 0,4-2-17 0,-1-1-3 0,4-8-1 15,0 3 0-15,3-7-21 0,-3-5 0 16,7-6 0-16,0 0 8 0,0-6-8 0,-3-5 0 16,-1-4 0-16,4 3 0 0,0 1 32 0,-3-7 4 0,3 3 2 15,0 3 0-15,0 1-24 0,0-13-5 0,0 9-1 0,3 4 0 16,-3-13-8-16,-3 12 0 0,-4 7 0 0,3-13 0 16,1 9-93-16,-4-3-11 15,-4 1-3-15,0-7 0 0,4-9 46 0,-3 10 9 16,-4 11 1-16,3-6 1 0,0-3-22 0,1-8-5 0,3 5-1 15,-4-8 0-15,4-4-17 0,0 1-3 0,-3-3-1 0</inkml:trace>
  <inkml:trace contextRef="#ctx0" brushRef="#br0" timeOffset="33284.572">10241 2916 912 0,'0'0'19'0,"0"0"4"0,0 0-23 0,0 0 0 0,0 0 0 0,0 0 0 16,0 0 74-16,0 0 10 16,0 0 3-16,0 0 0 0,7 0-4 0,0 0-1 15,0 3 0-15,0-3 0 0,4 0-26 0,0 0-6 0,-1 0-1 0,1 0 0 16,3 0-18-16,0 0-4 0,0 3-1 0,0-3 0 15,0 6-26-15,0-6 0 0,4 6 0 0,-4-6 0 16,4 5 0-16,-1 1 16 0,5 0 0 0,-1 0-1 16,0 6-15-16,4-6 0 0,-1-3 0 0,4 8 0 15,-6-5-12-15,2 6-1 0,5 0-1 0,-1-6 0 16,4 5 14-16,-1-8 0 0,-2 9 0 0,-1-6 0 16,0 0 0-16,0 0 0 0,-3 0 0 0,3 0 0 15,-7-6 0-15,4 0 0 0,-4 0 0 0,0 0 0 16,0 0 0-16,-3 0 0 0,0 0 0 0,3 0 0 15,-7 5-105-15,0-5-19 16,4 6-3-16</inkml:trace>
  <inkml:trace contextRef="#ctx0" brushRef="#br0" timeOffset="33963.302">11472 3051 851 0,'0'12'36'15,"0"-6"-36"1,-3 6 70-16,3-7 7 0,0 7 2 0,-4-3 0 15,4 3 4-15,0 0 1 0,-3-1 0 0,3 7 0 0,0-3-44 0,0 2-9 0,3 1-2 0,-3-3 0 16,4 2-29-16,-1 1 0 0,1 0 0 0,-1-4 0 16,1 4 0-16,-1-6 0 0,-3-1 0 0,4 1 0 15,0-6-45-15,-1-3-15 16,1 0-4-16</inkml:trace>
  <inkml:trace contextRef="#ctx0" brushRef="#br0" timeOffset="34681.34">12171 3619 836 0,'-4'-18'24'0,"1"9"4"0,-1 3-28 0,-3-6 0 0,0 1 0 0,0-1 0 16,-4 0 56-16,1 3 6 0,3-2 1 0,-7-1 0 16,3 6 1-16,-3 6 1 0,3 0 0 0,-3 0 0 15,0 6-25-15,-3 0-4 0,3 0-2 0,-1 5 0 16,1 1-3-16,0 9-1 0,-3-4 0 0,2 7 0 16,-2 8-10-16,3-11-3 0,0 2 0 0,3 1 0 15,0 8 24-15,1 3 5 0,-1-14 1 0,4 8 0 16,0-11-18-16,4 3-3 0,-4-4-1 0,7 7 0 15,0-7 0-15,3-2 0 0,1-9 0 0,-4-6 0 16,3 6 7-16,4 0 2 0,4 0 0 0,-1-6 0 16,1 0-7-16,-1 0-2 0,5 0 0 0,-1-6 0 15,-4 0-12-15,8 0-2 0,-4-12-1 0,0 4 0 16,-3-4-10-16,3 0 8 0,-4 7-8 0,1-10 8 16,-4 9-20-16,0-11-4 0,0 8 0 15,-3-3-1-15,-4-5-20 0,0-1-4 0,0 4-1 16,0 2 0-16,0 1 15 0,0-4 3 0,-4 9 1 0,1 0 0 0,-1-5 15 0,1 11 8 15,-1-3-10-15,1 3 10 0,-1 0 0 0,1 6 0 16,-1 0-8-16,0 0 8 16,4 0 0-16,0 0 0 0,0 0 0 0,-3 12 0 0,3-6 0 0,0 3 0 15,0 8 0-15,3-5 0 0,1 0 17 0,3 0-3 16,-3 14-1-16,3-8 0 0,0-6 0 0,0 2 0 16,-4 4 0-16,4 5 0 0,0 4-13 0,0-4 0 15,-3 1 0-15,3 8 0 0,-3-8 0 0,3-4 0 0,-4 4 0 16,4 2 0-16,-3-2 0 15,-1-6 0-15,1-7 0 0,-1 1 0 0,1 3-8 16,-1-9-5-16,-3-6-1 0,0 0 0 16,7 0-118-16,7-6-23 0,1 0-5 0</inkml:trace>
  <inkml:trace contextRef="#ctx0" brushRef="#br0" timeOffset="34926.718">12368 3730 1078 0,'0'0'30'0,"0"0"8"16,0 0-30-16,0 0-8 0,0 0 0 0,0 12 0 15,4-6 80-15,-4 12 16 0,3-7 2 0,-3 1 1 16,4 3-23-16,-1 8-4 0,1-5 0 0,0 3-1 0,-1-4-50 0,1 7-9 15,-1-4-3-15,1 4 0 16,-4-4-9-16,3 4 0 0,-3-1-10 0</inkml:trace>
  <inkml:trace contextRef="#ctx0" brushRef="#br0" timeOffset="35157.913">12245 3378 542 0,'-11'11'11'0,"11"-11"4"0,0 0-15 15,0 0 0-15,0 0 0 0,0 0 0 0,0 0 0 0,0 0 0 0</inkml:trace>
  <inkml:trace contextRef="#ctx0" brushRef="#br0" timeOffset="36123.513">13063 3674 850 0,'0'12'17'0,"0"0"6"0,0-6-23 0,4 0 0 0,-4 5 0 0,0-5 0 16,-4 3 107-16,4 3 17 0,0-6 3 0,-3 11 1 15,3-5-52-15,0-6-9 0,0 9-3 0,0-3 0 16,0-1 0-16,-4 1 0 0,4-3 0 0,4 9 0 0,-4-1-3 0,3-5-1 16,-3 0 0-16,0-1 0 0,4-2-44 0,-4 3-16 15,0-6 9-15,0 6-9 16,0-12 0-16,0 0 0 0,0 0 0 0,0 0 0 16,0 0 34-16,0 0 2 0,0 0 0 0,0 0 0 15,0 0-58-15,0-12-11 0,3 0-3 0,-3 0 0 16,4 4-22-16,-1 2-5 0,1-6-1 0,0 0 0 15,-1 0 51-15,1 1 13 0,3-1 0 0,-4 3 0 16,1-3-11-16,3 1 11 0,-4-7-13 0,4 3 5 0,-3 3 8 0,3 7 0 16,-4-7 0-16,4 0 0 15,-3 6 10-15,0-3 4 0,3 3 1 0,-4 1 0 16,4-1 13-16,-3 6 4 0,3 0 0 0,-4 0 0 0,1 0-11 0,3 11-1 0,-4-8-1 16,1 3 0-16,3 0-9 0,-3 6-2 15,3-6 0-15,0 11 0 0,0-2-8 0,-4 3 10 0,1-1-10 16,3 1 10-16,-4-6-10 0,1 8 0 0,-4-14 0 0,3 6 8 15,-3-6-8-15,0-6 8 0,0 0-8 0,0 0 8 16,0 0 7-16,0 0 1 0,4-6 0 0,-4-6 0 16,0-5-16-16,3-4 11 0,-3 9-11 15,0-5 10-15,4 5-10 0,-4 0 0 0,4 9 0 0,-1-3 0 16,1 0 0-16,-1-5 0 0,1-1 0 0,-1 6 0 16,1 0-12-16,-1 6 12 0,1-6-10 0,-1 3 10 15,-3 3-16-15,7 0 4 0,0 0 0 0,0 0 0 16,0 9 0-16,1-3 0 0,-1 6 0 0,3 5 0 15,-3-5 12-15,4 9 0 0,-4 2-10 0,0-2 10 0,3 2 0 16,-2 1 0-16,2-1 0 0,-3 4 0 0,0-4 0 16,0-2 0-16,0-9 0 0,0 5 0 15,-3-5 0-15,3 9 0 0,-3-15 0 0,3 5 0 0,-4-11 0 0,4 6 0 16,-3 0 0-16,-1 0 0 0,4-6 0 0,0 6 0 16,0-3 0-16,-3-3 0 15,3-3-52-15,-3-3-10 0,3 6-2 0,-7 0 0 0</inkml:trace>
  <inkml:trace contextRef="#ctx0" brushRef="#br0" timeOffset="36667.748">13921 3742 1616 0,'-4'-6'46'0,"4"6"10"0,-7 0-45 0,3 0-11 0,4 0 0 0,-10 0 0 16,3 0 54-16,-4 6 9 0,4-6 1 0,-3 12 1 15,-4 0-65-15,3-1 0 0,-3 10-13 0,3-3 1 16,-3-1 12-16,4-2 9 0,-5 8-1 0,1-5-8 15,4 0 16-15,-1-4-4 0,-3 4-1 0,7 6 0 16,0-13 9-16,-4 4 3 0,8 3 0 0,-1-7 0 16,1 1-6-16,3-3-1 0,0 3 0 0,0-6 0 15,3-1 2-15,1 1 0 0,-1 0 0 0,4-6 0 16,0 6 3-16,4-6 1 0,0 0 0 0,3-6 0 0,-4-973-10 0,1 1958-1 16,0-985-1-16,-1-5 0 0,4 5-10 0,-3-6 8 15,-1 3-8-15,1-3 8 0,-4 1-8 0,0-1 10 16,4-3-10-16,-8 3 10 0,4 1-10 0,-3-7 8 15,-4 6-8-15,3 3 8 0,-3 1-8 0,0-1 0 16,0-3 0-16,0 6-11 0,-3-6 11 0,3 7 0 0,-4-1 0 16,4 6 0-1,0 0 0-15,0 0 14 0,0 0-3 0,0 0-1 16,0 0-10-16,0 0 0 0,0 0-10 0,-3 6 10 16,3 5 0-16,3-5 13 0,-3 6-1 0,4 3 0 0,-1-4-12 0,4 1-16 15,0 0 3-15,0 6 1 0,0-10 12 0,4 1 16 16,0 6-3-16,-1-3-1 0,1-1-12 0,3 1-16 0,-3 3 3 0,3-3 1 15,-4-1-10-15,1 1-2 0,3 0 0 0,-3 0-610 16,-1 2-122-16</inkml:trace>
  <inkml:trace contextRef="#ctx0" brushRef="#br0" timeOffset="37159.679">14182 3871 1120 0,'0'24'23'0,"-4"-12"6"15,4-6-29-15,0 2 0 0,-3 4 0 0,3 0 0 16,0 0 103-16,0-1 14 0,0 1 3 0,0 9 1 15,0-9-49-15,0-1-11 0,3 4-1 0,-3 3-1 16,0-7-3-16,0 1-1 0,0 0 0 0,0-3 0 0,0-9-33 0,0 0-6 0,0 0-2 16,0 0 0-16,0 0 28 0,0 0 6 0,0-6 0 0,0-3 1 15,0-3-27-15,0 0-6 0,0-5 0 16,0-4-1-16,0 10-15 16,4-13 0-16,-1 6 0 0,1 4 0 0,-4-4 8 15,3-3-8-15,1 10 0 0,-1-7 0 0,1 0 0 0,-1 7 0 16,1-4 0-16,-1 9 0 0,4 0 0 15,-3 0 0-15,0 0 0 0,-4 6 0 0,0 0 0 16,7 0 0-16,-7 0 0 0,7 0 0 0,0 6 0 16,0-6 0-16,-4 6 0 0,4 0 0 15,0 0 0-15,0 0 0 0,1 3 0 0,-1-3 0 0,3-1 0 0,1 7 0 0,-1 0 0 16,1 3 0-16,-1-4 0 0,1 7 0 0,0 0 0 0,-1-7 0 16,-3 4 0-16,4 3 0 0,-4-1 0 0,-4-5 0 15,4 3-8-15,-3-3 8 0,0-1 0 0,-1-5 0 16,1 0-24-16,-4 0 1 0,0 6 1 0,0-12 0 15,0 0-167-15,0 0-34 0</inkml:trace>
  <inkml:trace contextRef="#ctx0" brushRef="#br0" timeOffset="37791.004">14746 3971 1470 0,'0'0'41'0,"0"0"11"0,0 0-42 16,0 0-10-16,-3-3 0 0,3-2 0 0,-4-1 80 0,1-6 13 0,-1 6 3 0,0-6 1 31,1 6-46-31,-1-2-10 0,-3 2-1 0,0-6-1 16,4 6-17-16,-4 6-3 0,0-6-1 0,0 6 0 15,0 0-7-15,-1 6-2 0,1 0 0 0,0 0 0 0,0 6-9 0,0 2 0 0,0-2 0 0,0 12 0 16,0-10 0-16,4 10 0 0,-1-7 0 0,-3 4 0 15,7 2 0-15,0-11 0 0,4 9 0 0,-1-9 0 16,1-1 0-16,3 1 12 0,0-6-4 0,0 0 0 16,3 0 20-16,-3-6 4 0,4 0 1 0,0-6 0 15,3 6-2-15,-4 0-1 0,4-12 0 0,-3 6 0 16,3-6-11-16,-3 1-3 0,-1 2 0 0,-3-3 0 16,0 0-7-16,0 6-1 0,-3-5-8 0,3-1 12 15,-3 3-12-15,-4 3 11 0,3 0-11 0,-3 1 10 16,0 5-10-16,0 0 0 0,0 0 0 0,0 0 0 15,0 0 0-15,0 0 0 0,0 0 0 0,0 0 0 0,0 0 0 16,0 0 0-16,0 0 0 0,0 0 0 16,4 5 0-16,-4 1-11 0,3 3 11 0,-3 3-8 15,0 0 8-15,4-1 0 0,-4 1 0 0,3 3 0 16,1 2 0-16,-4 7 0 0,3-3 0 0,1 2-8 16,-1 1 8-16,1-4 0 0,-1 4 0 0,1-1-8 0,3 4 8 0,-4 2 0 15,1-2 0-15,-1 8-8 16,-3-3 8-16,0 9 0 0,4-2 8 0,-4 5-8 15,0-3 0-15,0 3 9 0,-4 0-9 0,1 3 0 16,-1-3 24-16,-3 0-1 0,0-6-1 0,0-2 0 16,0-7-22-16,0 3 0 0,-3-11 0 0,3 3 0 0,-4-7 0 15,4 1 0-15,-4-3 12 0,1-4-4 0,-1-5 1 0,4-6 1 16,-4 0 0-16,-3-6 0 0,4 0-10 16,-4-5 12-16,3-4-12 0,-7 3 12 0,1-5-12 0,-1-10 0 15,-3 9 0-15,0-14 0 0,0 3-19 0,3-4 1 16,-3-2 0-16,0-3 0 0,0 8 18 15,-1-5-12-15,1 3 12 0,4 0-10 16,-1 2-37-16,4 1-7 0,3 8-2 0,4-11-621 0,4 2-125 0</inkml:trace>
  <inkml:trace contextRef="#ctx0" brushRef="#br0" timeOffset="38416.642">15021 3910 1500 0,'-3'6'31'0,"-4"-1"8"16,7-5-31-16,0 6-8 0,0-6 0 0,-4 12 0 16,4-6 84-16,0-6 16 0,0 6 4 0,0-6 0 0,0 0-26 0,0 0-5 0,0 0-1 0,0 0 0 15,-3 6-28 1,3-6-7-16,3 11-1 0,1-8 0 16,-1 0-9-16,4 0-3 0,0-3 0 0,4 3 0 0,0-3-12 0,-1 9-4 0,1-9 0 0,-1 6 0 15,4-6-8-15,0 0 0 0,4 0 0 0,-4-6 0 16,4 6 0-16,-4-9 0 0,4 6-10 0,-4-6 10 15,3 4 0-15,-3-1 0 0,1-6 0 0,-1 6 0 16,-4-6 0-16,4 3-12 0,-3 4 12 0,-4-1-12 16,4-6 12-16,-4 6 0 0,-4-6-10 15,1 6 10-15,-1-5 0 0,1-1 0 0,-4 3-9 0,0 3 9 16,0 6-30 0,0 0-2-16,0 0-1 0,-4-6 0 0,-3 6 13 0,0-6 4 0,0 1 0 0,0 5 0 15,-4 0 1-15,1 0 1 0,-4 5 0 0,3 1 0 16,-3 0 14-16,0 0 0 0,0-979 0 0,0 1967 0 15,3-983 0-15,-3 1 0 0,0 6 8 0,3-1-8 16,-3 4 13-16,4-3-1 0,-1 2 0 0,0 4 0 16,1-1 0-16,-1-8-1 0,4 8 0 0,0-5 0 15,4 3 22-15,-1-4 5 0,4-5 1 0,0 6 0 16,0-9-25-16,0-1-5 0,4 1-1 0,-1 3 0 16,1 0 0-16,3-6 0 0,0-1 0 0,3 1 0 15,5-6-8-15,-1 3 0 0,0-3 0 0,0 0 8 16,3 0-36-16,5 3-7 0,-5 0-1 0,8 9-1 15,-4-12 19-15,0 6 4 0,1 0 1 0,2-6 0 16,-3 0-184-16,1 0-37 0</inkml:trace>
  <inkml:trace contextRef="#ctx0" brushRef="#br0" timeOffset="38794.314">15247 3698 1242 0,'0'-6'52'15,"4"0"-41"1,-4-6 80-16,0 1 16 0,3 5 3 0,1 3 1 16,-4-9 9-16,3 6 1 0,4 0 1 0,-3-5 0 15,3 5-42-15,0-6-9 0,3 3-2 0,1-3 0 16,0 1-37-16,-1 5-7 0,4-6-1 0,-3 3-1 16,3-3-12-16,0 1-3 0,0-7 0 0,0 6 0 15,0-5-8-15,4 2 0 0,0-3 9 0,3-2-9 16,4 2-18-16,-4-5-8 0,0 2-2 0,0-3 0 15,0 7-76-15,0-4-16 0,4 4-4 0,-4-1 0 16,-3 0-57-16,0 1-12 0</inkml:trace>
  <inkml:trace contextRef="#ctx0" brushRef="#br0" timeOffset="39452.893">16757 3372 1406 0,'-7'-6'29'0,"7"6"7"0,0 0-36 0,0 0 0 0,0 0 0 0,0 0 0 16,0 0 57 0,0 0 5-16,0 0 1 0,0 0 0 0,0 0-11 0,0 12-3 0,-4 5 0 0,4-5 0 15,0 8-8-15,0 4-1 0,4 5-1 0,-1-2 0 16,1 11-1-16,-4 3 0 0,3-3 0 0,1 12 0 16,-4-14-13-16,4 8-2 0,-1 0-1 0,-3-3 0 15,0 3-5-15,0-9-1 0,0 4 0 0,-3-1 0 16,-1-9 10-16,0-2 2 0,1-4 0 0,-4 1 0 15,-4-4-7-15,8-8-1 0,-4 6 0 0,0-9 0 16,0-1-20-16,7-8 0 0,0 0 0 0,0 0 0 16,-7 0 0-16,-4 0 0 0,4-3-10 0,0-2 10 15,3 2-101-15,-3-3-14 0,4 0-2 0</inkml:trace>
  <inkml:trace contextRef="#ctx0" brushRef="#br0" timeOffset="39978.377">17226 3871 1234 0,'0'0'25'0,"0"0"7"0,-7 6-32 16,0 0 0-16,0 0 0 0,0 0 0 0,-4 6 100 0,4-6 14 0,-3 2 2 0,-4 4 1 16,3 0-38-16,-3 6-8 0,0-10-2 0,-4 10 0 15,4-6-15-15,0 0-3 0,0-1-1 0,0-5 0 16,3 0-9-16,1 3-1 0,-1 3-1 0,4-7 0 16,0-5-11-16,7 0-1 0,0 0-1 0,0 0 0 15,-7 6-14-15,7-6-2 0,0 0-1 0,0 0 0 16,3 6-9-1,1 0 0-15,3 0 0 0,0 0 0 0,0 0 0 0,7-3 0 0,-3 0-12 0,3-3 12 16,0 3-10-16,4-3 10 0,-1 5 0 0,1-5-9 16,-4-5 1-16,0 2 0 0,0-3 0 0,0 3 0 15,-3-6 8-15,-4-3-12 0,0 6 12 0,0-5-12 16,-3 5 12-16,-1-9 0 0,1 9 0 0,-4 0 8 16,0-5-16-16,3 5-4 0,-3 0 0 0,0-6 0 15,0 12 12-15,0 0 0 0,0 0 0 0,0 0-8 16,0 0 8-16,0 0 0 0,0 0 0 0,0 0 0 15,0 0 0-15,0 0-12 0,4 12 12 0,-1-6-12 16,1 0 12-16,-1 5 8 0,4-2-8 0,0 9 11 16,0-7-3-16,0 1-8 0,4 0 12 0,0 0-4 15,-1 2 1-15,1-2 0 0,3-6 0 0,0 12 0 16,0-12-9-16,0-3 0 0,0 0 9 0,0-1-9 16,4-2-14-16,-4 0-7 0,4-5-2 0</inkml:trace>
  <inkml:trace contextRef="#ctx0" brushRef="#br0" timeOffset="40862.609">18972 3883 1561 0,'0'12'32'0,"0"-6"8"0,0 0-32 15,4 3-8-15,-4-4 0 0,0 7 0 16,0 0 72-16,0 0 13 0,0-1 3 0,0-2 0 0,3 3-56 0,-3 6-10 15,4-7-2-15,-4 1-1 0,0 9 28 0,3-4 5 0,-3-5 2 16,0 9 0-16,4-4-11 0,-4 7-3 0,0-9 0 0,4 8 0 16,-4 6-15-16,3 4-3 0,1-4-1 0,-1 4 0 15,1-4-12-15,-4 3-9 0,3-2 12 0,1 2-12 16,-1-8 10-16,-3 2-10 0,4-2 8 16,-4-1-8-16,0-2 9 0,0 2-9 0,0-11 10 15,-4 0-10-15,4-1 20 0,-3 4-3 16,-1-3 0-16,1 0 0 0,3-12-1 0,0 0 0 0,0 0 0 0,0 0 0 15,0 0-4-15,0 0-2 0,-7-6 0 0,0 0 0 16,3 0-10-16,-3 0 8 0,3-9-8 16,1 7 8-16,-1-1-8 0,1-9 0 0,-1 0 0 0,1 4 0 15,-1 2 0-15,4-11 0 0,-3 11-8 0,3-15 8 16,0 10-8-16,0-1 8 0,0-8-10 0,0 8 10 16,3-11-11-16,1 8 11 0,-1-8-12 0,4-4 12 15,-3 4 0-15,3-4-8 0,4-2 8 0,-4 3 0 16,3 2 0-16,1-2 0 0,-1 3-8 0,1 2 8 15,0 4 0-15,-1-1-8 0,1 4 8 0,-1-4 0 16,-3 4 0-16,0 2 0 0,0 0 0 0,1 1 0 16,-1 2 0-16,0 9 0 0,0-6 0 0,0 12 0 15,0-6-8-15,-7 6 8 0,3 0 0 0,4 6 0 16,-3 0-12-16,-1 0 4 0,1 6 8 0,-1 3-13 16,1-4 13-16,0 7 0 0,-1 0-10 0,-3-4 10 15,4 4 0-15,-4 0 0 0,-4-10 0 0,4 10 0 16,-3-6 0-16,3 0 0 0,-4-1 0 0,0-2 0 0,1 3 0 15,-4-6 0-15,0 0 0 0,-4-1 8 16,4 1-8-16,-3-6 12 0,-4 6-12 0,-1-6 12 16,5 6-12-16,-4-6 0 0,0 0 0 0,3 6 8 15,0-6-8-15,1-6-17 0,-1 6 4 0,4 0 1 16,-3-985-32-16,3 1964-5 0,7-979-2 0,-11 0 0 16,11 0-13-16,-7 0-4 0,7 0 0 0,0 0 0 15,0 0-131-15,0 0-26 0</inkml:trace>
  <inkml:trace contextRef="#ctx0" brushRef="#br0" timeOffset="41390.475">19526 4033 1257 0,'0'0'53'16,"0"0"-42"0,-7 0 74-16,0 3 15 0,0 0 4 0,0 3 0 15,0 0-63-15,-4-6-12 0,4 6-2 0,0-6-1 16,-3 0-6-16,3 5-2 0,-4-5 0 0,4 0 0 16,0 0 8-16,0 0 2 0,0 6 0 0,0-6 0 15,0 6-12-15,0 0-3 0,0 6 0 0,3-3 0 16,-3 2-13-16,0 1 8 0,0 0-8 0,0 6 0 0,3-10 9 15,4 4-9-15,-3 6 8 0,3-12-8 0,0 5 13 0,3-5-2 16,-3 0-1-16,7-3 0 0,0-3 19 0,1 0 4 0,6-3 1 16,0-3 0-16,0 6-19 0,3 0-4 0,1-6-1 15,0 12 0-15,-1-6 0 0,1 0 0 16,3 0 0-16,0 0 0 0,-3 0-2 0,-4-6 0 16,0-5 0-16,0 5 0 0,-3-12-8 0,0 6 12 15,-1-2-12-15,-6 2 12 0,3 0-12 0,-4 0-16 16,-3 4 4-16,0-1 1 0,0 0 35 15,-3-3 8-15,-1 6 0 0,1 0 1 0,-4-5-33 0,-4 5 0 16,0-3 0-16,1 3 0 0,-4 6 0 0,0-6 0 0,-1 6 0 16,-2-6 0-16,3 6 13 0,-4 0-4 0,4 0-1 0,0 0 0 15,3 6-8-15,1-6 0 0,-1 6 0 0,1 0 0 16,2 3 0-16,1 3-16 0,0-7 4 0,4 7 1 16,-1-6 11-16,1 0 0 0,3-6-9 0,0 0 9 15,3 9-32-15,4-6-3 0,0 0 0 0,4 0 0 16,0-3-134-16,-1 0-27 0</inkml:trace>
  <inkml:trace contextRef="#ctx0" brushRef="#br0" timeOffset="42880.287">19819 3921 1196 0,'0'0'24'0,"0"0"8"0,0 0-32 0,0 0 0 0,0 0 0 0,0 0 0 31,0 0 102-31,0 0 14 0,0 0 4 0,0 0 0 0,0 0-46 0,0 0-9 0,0 0-1 0,4 6-1 16,-4 6-42-16,3 0-8 0,-3 0-1 0,0-1-1 16,0 4 2-16,-3 3 1 0,3-7 0 0,-4 1 0 15,4 3-3-15,-3 2-1 0,-1-5 0 0,0 0 0 16,4 6-2-16,0-4 0 0,0-2 0 0,0 6 0 15,0-9 9-15,0 8 2 0,0 1 0 0,4-12 0 16,-4 5-19-16,0-11 0 0,0 0 0 0,0 0 0 16,0 0 0-16,0 0 8 0,4 0-8 0,-4 0 10 15,0 0 1-15,3 9 0 0,-3-9 0 0,0 0 0 16,0 0 2-16,0 0 1 0,0-9 0 0,0 4 0 16,0-7-14-16,4-6 0 0,-4 1 8 15,3 2-8-15,-3-3 0 0,4 6 0 0,-1-5 0 0,-3 2 0 16,4 3-11-16,-1 1 11 0,-3-10-10 0,4 9 10 15,-1 1 0-15,-3-1 0 0,4 0 0 0,-1 3 0 16,-3 3 0-16,0 6-9 0,0 0 9 0,0 0 0 16,0 0-8-16,0 0 8 0,0 0-8 0,0 0 8 15,7 3-9-15,0 0 9 0,1 6-10 0,-1-3 10 16,0 0 0-16,0 6-9 0,0-7 9 0,0 1 0 16,0 3 0-16,0 3 0 0,0 0 0 0,0-1-8 15,-3-5 8-15,3 6 0 0,0-6 0 0,-4 0 0 16,1 0 0-16,-1 2 0 0,1-2 0 0,-4 6 0 15,0-12 0-15,0 0 0 0,0 0 0 0,0 0 0 0,0 0 0 16,0 0 0-16,0 0 8 0,0 0-8 0,0 0 8 0,0 0-8 16,3-6 8-16,1 0-8 0,-4-5 0 15,3-1 0-15,1-3 0 0,3 3 0 0,-4 1 0 0,1-7 0 16,3 9 0-16,-3-3 0 0,-1 1 0 0,1 5 0 0,-1-6 0 16,-3 3 0-16,4 3 0 0,-1 0 0 0,-3 6 0 0,0 0 0 15,0 0 0-15,0 0 0 0,0 0 0 0,4 6 0 16,3 0 0-1,-4 3 0-15,1 3 0 0,3 5 8 16,-4-5-8-16,1-3 0 0,3 9 0 0,-3-1 0 0,-1-5 0 0,1 3 0 0,-1 2 0 16,4-5 0-16,-3 6 0 0,-1-9 0 0,4-1 0 0,-3 7 0 15,3-3 0-15,0-12 0 0,-4 6 0 0,8 0 0 16,-4-1 0-16,0-5 9 0,4 0-9 0,-1 0 10 16,1 0-10-16,3-5-11 0,0-1 3 0,0 6 0 15,0-6-100-15,-3-6-19 0,3 6-4 0</inkml:trace>
  <inkml:trace contextRef="#ctx0" brushRef="#br0" timeOffset="43763.165">20334 4018 1454 0,'-3'0'30'0,"-4"-5"8"0,3-1-30 16,4 0-8-16,-4-6 0 0,4 3 0 0,0 0 78 15,-3 6 14-15,3-2 4 0,0 5 0 0,0 0-10 0,0 0-2 0,0 0 0 0,0 0 0 16,0 0-37-16,0 0-8 0,0 0-2 0,0 0 0 15,0 0-1-15,3 5-1 0,-3 4 0 0,0 3 0 16,4 6-24-16,-4-7-11 0,0 1 10 0,0 9-10 16,0-4 14-16,0-5-3 0,0 6-1 0,0-4 0 15,0 4-1-15,0 0 0 0,0-6 0 0,0 2 0 16,0-2-9 0,0 0 8-16,0-12-8 0,0 6 8 0,0-6-8 0,0 0 12 0,0 0-12 0,0 0 12 15,0 0 6-15,0 0 2 0,0 0 0 0,0 0 0 16,0 0-32-16,0 0-5 0,4 0-2 0,-1-6 0 15,1 0 19-15,-1-6-10 0,1-3 10 0,-4 4-8 16,3 5 8-16,1-12 0 0,-4 6-9 0,3-2 9 16,-3-4 0-16,4 6 0 0,-4 0 0 0,0 1 0 15,3-1 0-15,-3 3 0 0,4-3 0 0,-1 7 0 16,-3-7 0-16,0 0 0 0,0 6 0 0,0 0 0 16,0 6 0-16,4-6 0 0,-4 6 0 0,0 0 0 15,0 0-11-15,0 0 11 0,0 0-8 0,0 0 8 16,0 0-12-16,0 0 2 0,0 0 1 0,0 0 0 15,3 6-1-15,4-3 0 0,1 6 0 0,-1-3 0 16,-4 0 10-16,4 6-10 0,0-7 10 0,-3 7-10 16,3-9 10-16,0 9 0 0,0 0 0 0,0-1 0 15,0-5 0-15,-3 0 0 0,-1 0 0 0,4 3 0 0,-3-3 0 16,-1 0 16-16,-3-6-4 0,0 5-1 0,0-5-3 16,0 0-8-16,0 6 12 0,0-6-4 0,0 0-8 15,0 0 0-15,0 0 9 0,0 0-9 16,0 0 0-16,0 0 0 0,0 0 0 0,0 0-12 0,0 0 2 15,-3-6 0-15,3 1 0 0,-4-4 0 16,4-3 10-16,0 0-13 0,0 6 5 0,0-5 8 0,0-7-11 0,4 9 11 0,-4 3-8 0,0 0 8 16,3-5 0-16,-3 5-8 0,0 0 8 0,4 0 0 15,-4 6 0-15,0 0 0 0,0 0 0 0,0 0-8 16,3 0 8-16,4 0 0 0,-3 0 0 0,3 0 0 16,0 6 0-16,0 0 0 0,4-6 0 0,-4 6 0 15,0 0 0-15,3-6 0 0,-3-974 0 0,0 1959 0 16,0-985 0-16,0 6 0 0,1-3 0 0,-1 0 0 15,-4 6 0-15,1-3 0 0,-4-6 0 0,7 6 0 16,-7-6 0-16,3 5 0 0,1 1 0 16,-4 6 0-16,3-6 0 0,1 9 8 0,-4-4 0 0,3 7 0 15,-3-6-8-15,0 3 0 0,0-4 8 0,0 1-8 16,0 0 0-16,0-12 0 0,0 0 0 0,0 0 8 16,0 0-8-16,0 0 0 0,4 6 0 0,-4-6-8 15,0 0-21-15,0 0-4 0,7 6-1 0,0-6 0 16,0 0-127-16,0 0-26 0,4 0-5 0</inkml:trace>
  <inkml:trace contextRef="#ctx0" brushRef="#br0" timeOffset="44410.271">20775 4045 1242 0,'0'0'52'0,"4"6"-41"16,-4-6 102-16,0 6 21 0,3-1 4 0,1 1 1 16,-4-6-18-16,3 0-3 0,4 6-1 0,-3-6 0 15,3 0-42-15,0 0-9 0,0 0-2 0,0 0 0 16,0 0-41-16,0 0-9 0,0 0-2 0,0-6 0 15,0 6 16-15,4-6 4 0,-4 1 0 0,4-1 0 16,-1 0-32-16,1 0 0 0,-1 0 0 0,1 3 0 16,-1-3 0-16,1 0 0 0,-4 1 0 0,4-1 0 15,-4 0 0-15,3-6-16 0,1 6 1 0,-4 0 1 16,3-3 14-16,-2 4-9 0,-1-1 9 0,0-6-8 16,0 0-4-16,-4 6-1 0,1-3 0 0,-1 4 0 15,-3-1-11-15,4 0-3 0,-4-6 0 0,0 6 0 16,0 6-11-16,-4 0-2 0,4 0-1 0,-7-6 0 15,0 6 10-15,0 0 3 0,0-6 0 0,-4 6 0 16,1 0 20-16,-4 0 8 0,3-5 0 0,-3 5-9 16,0 0 21-16,-4 5 4 0,4-5 0 0,-3 6 1 15,3 0 3-15,-4 6 0 0,4-6 0 0,0 3 0 0,3 2-20 16,0 1 0-16,1 0 0 0,-1 6 0 0,4-10 20 16,0 4 9-16,-3 6 3 0,3-6 0 0,3-1-20 15,0-2-4-15,4 9-8 0,-3-7 12 16,3 1 4-16,3 0 1 0,1 3 0 0,0-4 0 0,3 7-7 15,0 0-2-15,0-4 0 0,0 4 0 16,7 0-8-16,-4-7 0 0,8-2 0 0,-4 9 0 0,4-12 0 16,0 6 0-16,-1-1 9 0,1 4-9 0,-1-6 0 0,1 0 0 0,0-3 0 15,-1-1 0-15,1 1 0 0,3-6-15 0,0 0 3 16,-3 0 0-16,0 0-4 0,3-6 0 0,0 1 0 0,-3-1 0 16,-4 0 0-16,-4 0-1 0,1 0 0 0,-1 3 0 15,1-9-20-15,0 6-4 16,-1 1-1-16,1 5 0 0,-1-6-53 0,-3 0-10 15,4 0-3-15,-4 6 0 0,0 0-67 0,4 0-13 0,-4 6-4 16</inkml:trace>
  <inkml:trace contextRef="#ctx0" brushRef="#br0" timeOffset="159789.633">9758 4612 1094 0,'0'0'23'0,"-4"6"5"0,4 6-28 0,0 6 0 0,0-4 0 0,0-2 0 15,0 0 0-15,0-12 0 0,0 0 0 0,0 0 0 16,0 0 11-16,0 0-3 0,0 0-8 0,0 0 12 16,0 0-12-16,-3 11-8 0,-1-5 8 0,4 0-13 15,0-6 61-15,0 0 13 0,0 0 3 0,0 0 0 16,-3 9 0-16,3-9 0 0,0 0 0 0,0 0 0 16,0 0-52-16,0 0-12 0,0 0 0 0,0 0 0 15,0 12 54-15,0 0 8 0,0 5 2 0,0 1 0 16,0-3-17-16,3 8-3 0,1-5-1 0,-4 8 0 15,0-8-18-15,0 8-3 0,0-2-1 0,0 5 0 16,0-8 10-16,0 8 1 0,-4 1 1 0,4-10 0 16,0 4-12-16,-3-4-2 0,3 4-1 0,0-1 0 0,0 4-10 0,-4 2-8 15,4-2 9-15,0 8-9 0,0-3 8 0,4-8-8 16,-1-1 0-16,-3 4 9 0,4-10-9 0,-8-2 10 16,4 3-10-16,-3-1 10 0,6-5-10 0,-3 3 0 15,0-3 0-15,0-1 0 0,0 1 0 0,0 0 0 16,0-6 0-16,0-6 0 0,0 9 0 0,0-9 0 15,0 0 0-15,0 0 0 0,0 0 0 0,0 0 0 16,0 0 0-16,0 0 0 0,0 0 35 0,0 0 5 16,0 0 0-16,0 0 1 0,0 0-41 0,-10-3 0 0,-1 0-8 15,4 0 8 1,4-9-35-16,-5 0 1 0,1 0 0 0,0-5 0 0,0-4 34 0,0 4 0 0,0-1 0 0,-3-3 0 16,6 10 0-16,-3-13 0 0,0 6 0 0,3-2 0 15,1 2 0-15,-1 1 0 0,1 2 0 0,-4-3 0 16,3 1-27-16,1-1 2 0,-1 9 0 0,-3-3 0 15,7 1-126 1,-3-1-25-16,-1-3-4 0,-3 9-332 0,3-5-67 0</inkml:trace>
  <inkml:trace contextRef="#ctx0" brushRef="#br0" timeOffset="160298.887">9454 4580 1069 0,'0'0'23'0,"-7"6"5"0,0-6 0 0,0 0 4 0,7 0-32 0,0 0 0 15,-7 3 0-15,7-3 0 0,-7-3 17 0,4 3-2 0,-1-6-1 16,1 0 0-16,-1 0 33 0,1 0 6 0,3 6 2 0,0 0 0 16,-4-6-7-16,4 6 0 0,0-6-1 0,0 6 0 15,0 0-21-15,0 0-4 0,0 0-1 0,0 0 0 16,0 0-12-16,0 0-9 0,0 0 12 0,0 0-12 16,0 0 21-16,0 0-2 0,0 0-1 0,0 0 0 15,0 0-1-15,0 0 0 0,0 0 0 0,0 0 0 16,0 0 2-16,4 0 0 15,3 6 0-15,0 6 0 0,0-12 1 0,0 0 1 0,0 6 0 0,0 0 0 16,3 0-4-16,-2-3-1 0,2-6 0 0,-3 3 0 16,4 3-8-16,-1 0-8 0,4-3 9 0,-3 3-9 15,0 2 9-15,3-2-9 0,0-3 8 0,0 9-8 16,-4-9 8-16,5 0-8 0,2-9 8 0,-3 6-8 16,0 3 0-16,1 0 0 0,-1-2 0 0,0 2 0 15,0 0 0-15,0 0 0 0,0 0 0 0,-3 0 0 0,3 2 0 16,0 1 0-16,0 6 0 0,0-9 0 15,4 0-22-15,-4 0-10 0,4 0-1 16,-4 0-1-16,0 0-132 0,0 6-26 0,0 0-6 0</inkml:trace>
  <inkml:trace contextRef="#ctx0" brushRef="#br0" timeOffset="161215.538">9853 5215 836 0,'0'0'24'0,"0"0"4"0,0 0-28 0,0 0 0 0,0 0 0 0,0 9 0 0,0-9 108 0,0 0 16 16,0 11 4-16,0-11 0 0,4 6-52 0,-4 0-9 16,3 0-3-16,1 0 0 0,-4-6 0 0,0 0 0 15,3 6 0-15,1 0 0 16,-4-6-23-16,3 6-5 0,4-3 0 0,-3 2-1 0,-1 7-1 0,1-6 0 16,-1 0 0-16,4 0 0 15,-3-6-11-15,3-6-3 0,0 0 0 0,-3 6 0 0,3 0-20 0,0 0 9 16,0 0-9-16,0-6 0 0,3 6 0 0,1 0 0 15,-4-6 0-15,0 6 0 0,0 0 0 0,4 0 0 16,-4 0 0-16,-7 0 0 0,7-6 11 0,0 4-11 16,-7 2 10-16,7-6-10 0,-3 3 0 0,-4 3 0 15,0 0 0-15,0 0 0 0,10-3 0 0,-3 3 0 0,0-12-11 16,-3 0 11-16,-1 6-20 0,-3 6 3 0,0 0 1 16,0 0 0-16,0 0 4 0,0 0 2 0,0 0 0 0,0 0 0 15,0-6 1-15,0 1 0 16,0-10 0-16,-3 9 0 0,-4 0-5 0,3 0-1 15,1 0 0-15,-4 1 0 0,0-7 15 0,-1 6-11 0,5-3 11 0,-8 3-10 16,4 0 10-16,-3 0 0 0,-1-5 0 0,1 5-8 16,-1 0 8-16,0 0 0 0,-3 0 0 0,4 0 8 15,-1 3-8-15,4 3 12 0,-4 0-4 0,4 3 0 16,4 3-8-16,-4-6 0 0,0 6 0 0,0 6 0 16,3 0 0-16,1-1 0 0,-4-5 0 0,3 9 0 15,1 3 0-15,-1-7 0 0,0 7 0 0,1 8 0 16,3-8 0-16,-4 0 0 0,1-4 0 0,3 4-8 15,-4 0 8-15,4-7 0 0,0 10 0 0,-3-3 0 16,6-7 0-16,-3 4 0 0,0 3 0 16,4-1 0-16,-4-5 0 0,3 6 8 0,-3-4-8 0,0 4 8 15,4-6 5-15,3-3 2 0,0 2 0 0,-3 1 0 16,3 0-15-16,-4 0 9 0,-3-1-9 0,4-2 8 16,3 3 28-16,-4-6 4 0,4 0 2 0,4 0 0 15,-4 0-18-15,4 5-3 0,-4 1-1 0,3-6 0 16,-3-3-11-16,4-3-9 0,-1-3 12 0,1 0-12 0,0 3 8 0,-1 0-8 15,4 3 0-15,0 0 0 0,1 0 8 0,-1-3-8 16,0 3 0-16,0-3 0 0,3 6 0 0,-2-6 0 16,-1 0-13-16,-4 0 5 0,1 0-14 0,3-6-2 15,-3 6-1-15,3-3 0 16,0 0-114-16,0 0-22 0,0-3-5 0,-3-6-600 0</inkml:trace>
  <inkml:trace contextRef="#ctx0" brushRef="#br0" timeOffset="172997.036">11261 4727 836 0,'0'0'24'0,"0"0"4"0,0 0-28 0,0 0 0 0,0 9 0 0,-4-3 0 16,4 5 57-16,0 1 6 0,0 0 1 0,0-6 0 15,0 3 0-15,0 2 0 0,4 1 0 0,-4-6 0 16,0 6 0-16,3-6 0 0,-3 8 0 0,0-2 0 16,0 0-20-16,0-6-3 0,0 11-1 0,0-8 0 15,0 3-12-15,0 0-4 0,0-1 0 0,4 1 0 16,-4-6 22 0,3 6 4-16,-3 3 1 0,4-10 0 0,-1 7-31 0,4 6-5 0,-3 2-2 0,3-2 0 15,-4 0-13-15,5 2 0 0,-1 4 0 0,-4-7 0 16,4-5 0-16,-3 3 0 0,-1-3 8 0,-3-1-8 15,4-5 0-15,-1 9 0 0,-3 3 0 0,4 5 0 16,-4-2 0-16,3-4 0 0,1 13 0 0,-4-16 0 16,0 4 0-16,0 6 0 0,-4-13 0 0,4-2 0 15,0-3 8-15,0-6 6 0,0 0 1 0,0 0 0 16,0 0-24-16,0 0-5 0,0 0-1 0,0 0 0 16,0 0 15-16,-3-6 0 0,3-3 0 0,0-2 0 15,0 5-108-15,0 0-15 0,0-6-3 0</inkml:trace>
  <inkml:trace contextRef="#ctx0" brushRef="#br0" timeOffset="173571.206">11511 4636 698 0,'0'0'14'0,"0"0"5"16,0 0-19-16,0 0 0 0,0 0 0 0,-3 6 0 15,-1 0 36-15,1 2 3 0,-1 1 1 0,1 0 0 16,-1 3 19-16,0-6 4 0,1 5 1 0,-1-2 0 16,1-3-20-16,3 3-4 0,0 0-1 0,0-9 0 15,0 6-11-15,0-6-3 0,3 0 0 0,1 11 0 0,-1-11 17 0,1 6 3 16,0 0 1-16,3 6 0 0,-4-6-23 0,4 0-5 15,0 8-1-15,0-2 0 0,0 0-17 0,0 0 0 0,4 8 0 0,-4-2 0 32,0-1 0-32,4-8 0 0,-4 3 0 0,0 0 0 0,0 5 0 15,0-5 0-15,-4-6 0 0</inkml:trace>
  <inkml:trace contextRef="#ctx0" brushRef="#br0" timeOffset="174379.758">12319 5118 1267 0,'0'0'28'0,"0"0"5"0,0 0 2 0,0 0 1 0,0 0-36 15,0 0 0-15,0 0 0 0,-7 0 0 0,7 0 58 0,-7-6 5 16,0 6 1-16,-4 0 0 0,4 0 0 0,0 0 0 0,0 0 0 0,0 0 0 15,0 0-52-15,-4 0-12 0,4 0 0 0,-3 0 0 16,3 0 44-16,0 0 5 0,0 0 2 0,0 6 0 16,-1 6-31-16,1 5-7 0,0-11-1 0,0 9 0 15,0-3-12-15,0-6 0 0,4-1 0 0,-4 1 0 16,3-6 0-16,1 0 0 0,-5 0 0 0,5 0 0 16,-4 0 0-16,3 6 0 0,1 0 0 0,-4 9 0 15,7-4 0-15,-4-5 0 0,4 6 0 0,0-6 0 16,0-6 37-16,0 0 2 0,0 12 0 0,4-3 0 15,-1 8-63-15,-3-11-12 16,0-6-2-16,0 0-1 0,0 0 83 0,4 6 16 0,-4-6 3 0,3 12 1 16,-3-12-52-16,7 6-12 0,-7-6 0 0,11 5 0 0,0-5 0 15,-1 3-15-15,-3-3 3 0,4 0 1 0,3 0 11 16,-3 0 16-16,-1-3-4 0,1 3-1 0,-1 0-11 16,1-5-12-16,-1 5 2 0,-2-6 1 15,2 6 9-15,-3-6 0 0,0 0 0 0,0 0 0 0,0 6 0 0,-7 0 0 16,7-12 0-16,0 6 0 0,-3 1 0 0,-1-1 9 15,-3 3-9-15,0-9 0 0,0 6 10 0,0 0-10 16,0-6 8-16,0 7-8 0,0-4 0 0,-3 0 0 16,-1 6 0-16,1-3 0 0,3 0 11 0,-4 0-3 15,1 1-8-15,3-1 12 0,-4 0-12 0,4 0-8 16,0 6 8-16,0 0-13 0,0 0 13 0,0 0 0 16,0 0 0-16,0 0 0 0,0 0 0 0,0 0 0 15,4 12 0-15,-4-6 0 0,3-1 0 0,1 1 0 0,-4 0 12 16,3 3-12-16,1 3 0 0,-1-1 0 0,1-5 0 15,0 6-12-15,-1-6 12 0,1 6 0 0,3-6 0 16,-4 0 0-16,4 2 0 0,-3 4 0 0,3-6 0 0,-4 12 0 16,4 5 0-16,-3-8 0 0,-4-15 0 0,10 6 0 15,1 17 0-15,-4-17 0 0,4-12 0 16,-4 0 0-16,-7 6 0 0,0 0 0 0,10 0 0 0,1 6 0 31,0 15-54-31,-4-9-8 0,3-7-2 0,1-5 0 16,-1-17-74-16,-3 2-15 0,4 9-3 0,-4-6-558 0</inkml:trace>
  <inkml:trace contextRef="#ctx0" brushRef="#br0" timeOffset="174808.469">12700 5271 1267 0,'0'0'28'0,"0"0"5"0,0 0 2 0,0 0 1 0,0 0-36 0,0 0 0 0,0 0 0 0,0 0 0 15,0 6 58-15,-4 2 5 16,1-2 1-16,3 0 0 0,-4 0 0 0,1 0 0 0,3 6 0 0,0-6 0 16,0-6-52-16,-4 8-12 0,4-2 0 0,0 3 0 15,0 6 54-15,0-9 8 0,0 0 2 0,-3-1 0 16,3 7-52-16,0-12-12 0,0 0 0 0,0 0 0 16,3 15 16-16,1-3 1 0,-4-12 0 0,0 0 0 15,3 6-7-15,4-1-2 0,-3 7 0 0,3 0 0 16,-3 6-8-16,-1-4 8 0,4 4-8 0,-3-12 8 15,-1 3-8-15,1-3 0 0,-4-6 0 0,0 0 8 16,3-6-17-16,-3 6-4 0,4 6-1 0,-4-6 0 16,0 0-205-16,0 0-41 0</inkml:trace>
  <inkml:trace contextRef="#ctx0" brushRef="#br0" timeOffset="175133.722">12594 4759 1552 0,'0'0'44'0,"-7"6"10"0,0-6-43 0,7 0-11 0,0 0 0 0,-3 0 0 15,-5 6 53-15,8-6 9 0,0 0 2 0,0 0 0 16,0 0-3-16,0 0 0 0,0 0 0 16,0 0 0-16,0 0-49 0,0 0-12 0,0 0 0 0,0 0 0 15,0 0-148 1,0 0-33-16,15-6-7 0,-15 6 0 0</inkml:trace>
  <inkml:trace contextRef="#ctx0" brushRef="#br0" timeOffset="177281.956">13741 5285 718 0,'0'0'30'16,"0"0"-30"-1,0 0 53-15,-7 0 5 0,7 0 1 0,0 0 0 16,0 0-16-16,0 0-3 0,0 0-1 0,0 0 0 16,0 0-6-16,0 0-1 0,0 0 0 0,0 0 0 15,0 0-4-15,0 0 0 0,0 0-1 0,0 0 0 16,0 0-7-16,0 0-2 0,0 0 0 0,0 0 0 0,0 0 5 0,0 0 1 15,0 12 0-15,-4-6 0 0,4 12 3 16,0-12 1-16,0 5 0 0,0 1 0 16,0 3-5-16,0-3-1 0,0-1 0 0,0 1 0 15,0 3 2-15,0-3 1 0,0-1 0 0,0 1 0 16,0 3 3-16,0-3 0 0,0-1 0 0,0-5 0 0,0 6-1 0,0 0 0 16,0-6 0-16,-3-1 0 0,3 4 1 0,0-3 0 0,-4 6 0 15,4-12 0-15,0 0 0 0,0 0 0 0,0 0 0 0,0 0 0 16,0 0-9-16,0 0-2 0,0 0 0 0,0 0 0 15,0 0-17-15,0 0 8 0,0 0-8 0,0 0 0 16,0 0 0-16,0 0 0 0,0-12 0 0,0 12 0 16,0-6 0-16,0 6 0 0,0-9 0 0,0 9-9 15,4-5 9-15,-4-1-10 0,0 0 10 0,0 6-10 16,3-6 10-16,-3-6 0 0,4 12 0 0,-4-12 0 16,3 7 0-16,-3-4 0 0,0 0 0 0,0-6 0 15,0 3 8-15,4 1-8 0,-4-7 10 16,0 3-10-16,3 4 9 0,-3-7-9 0,4 0 8 0,-1 4-8 15,1-4 0-15,-1 0 8 0,1 4-8 0,-1-4 0 16,-3 6 0-16,4 6 0 0,-1 0 0 0,1 1 0 16,-4-1 0-16,4 3 0 0,-4 3 0 0,0 0 0 15,0 0-9-15,0 0 9 0,0 0-12 0,7 3 12 16,-4 3-8-16,4-1 8 0,0 1 0 0,-3 6 0 0,-1 6-11 0,1-6 11 16,-1 2-10-16,1-2 10 0,-1 6-8 0,4-13 8 15,-3 7 0-15,-1-3-9 0,5 9 9 0,-5-7 0 16,1-5 0-16,3 3 0 0,-4-3 0 0,1 6 0 15,-1-6 0-15,4 0 0 0,-3-1 0 0,3 7 0 16,-4-6 0-16,-3 3 0 0,4 0 0 0,-4 0 8 0,0-4-8 16,3 7 8-16,-3 0-8 0,-3-6 0 0,3 3-11 0,-4-3 11 15,4-4 0-15,0-2 0 0,0 0 0 0,-3 3 0 16,-1 0 0-16,4-3 0 0,0 0 0 0,-7-3 0 31,7 3-24-31,-3-3-11 0,3 3-2 0,-7-8-1 0,3-1 46 0,1 3 10 0,-1-6 2 0,1 6 0 16,-1-8-20-16,4 2 0 0,0 0-13 0,0 0 5 15,0 1 8-15,0-1 0 0,4-3-9 16,-4 9 9-16,0 6 0 0,7-12-9 0,-4 7 9 0,4-7 0 16,-3 6-9-16,-4 6 9 0,7-9 0 0,0 6-9 15,0 3 9-15,0 0-8 0,0-3 8 0,0 3-8 16,-7 0 8-16,7 0 0 0,-7 0 0 0,7 0 0 16,0 0 0-16,0 0 0 0,0 0 0 0,0 3 0 15,0 0 0-15,1-3 0 0,-5 0 0 0,8 0 0 16,-4 0 0-16,3 0 0 0,-3 3 0 0,0-3 0 15,0 0 0-15,4 6 0 0,0-6 0 0,-4 0 0 0,3 0 0 16,1 6-8-16,-1 0 8 0,-3 0 0 0,4-1 0 0,0 7 0 16,-4 3 0-16,0-3 0 0,0-1 10 15,-4 1-2-15,-3 6-8 0,4-3 12 0,-4 2-12 0,0 7 8 16,0-13-8-16,-4 16 0 0,1-9 0 0,3-7-10 16,-4 4 0-16,4-3 0 0,0 0 20 0,0-7 4 15,0 1 1-15,0 0 0 0,0-3-15 16,0-3-10-16,0 0 2 0,0 0 0 15,0 0-36-15,7-9-8 0,0 3 0 0,0 1-504 16,4-1-101-16</inkml:trace>
  <inkml:trace contextRef="#ctx0" brushRef="#br0" timeOffset="177986.284">14513 5538 1062 0,'0'-6'23'0,"0"1"5"0,0-1 0 0,0 3 3 0,0-3-31 0,0-6 0 0,4 0 0 0,-4 6 0 16,0-5 103-16,3 5 14 0,-3-3 3 0,0 3 1 15,0 6-53-15,0 0-12 0,0 0-1 0,0 0-1 0,0-6 1 0,0 6 0 16,0 0 0-16,-7-6 0 0,0 0-29 0,4 6-6 16,-4 0 0-16,0 0-1 0,-4 0-19 0,4 6 0 15,-4-6 0-15,4 6 0 0,-3 0 0 0,-1-6 0 16,4 6 0-16,0-3 0 0,0 0 0 0,0 0 0 15,7-3 0-15,-7 3 0 0,0 0 0 0,7-3 0 16,0 0 0-16,-4 3 0 0,4-3 0 0,0 0 0 16,0 0 0-16,-7 8 0 0,7-8 30 0,0 0 2 0,-3 6 1 15,3 0 0-15,0-6-23 0,0 12-10 16,0-12 8-16,0 6-8 0,3 0 12 0,1-3-4 0,-1 5 0 0,4-2 0 16,-3 3-8-16,3-9 0 15,0 6 0-15,0 0 8 0,-3 0-8 0,3-6 10 0,0 6-10 0,0-6 10 31,-4 6 2-31,-3-6 0 0,0 0 0 0,0 0 0 0,7-6-23 0,0 0-4 16,-7 6-1-16,4 0 0 0,-1-12 16 0,1 6 0 16,-4-6 9-16,0 1-9 0,0 2 0 0,0-3 8 0,0 0-8 0,0 1 0 15,0 2 0-15,0 0 0 0,0 0 0 0,0-3 0 16,-4 6 0-16,8 1 0 0,-4-1 0 0,0 6 0 16,0 0 0-16,0 0 0 0,0 0 0 0,0 0 0 15,0 0-38-15,0 0-14 0,0 0-2 16,11 6-1-16,-4-1 44 0,0 7 11 0,0 0 0 0,0 0 0 15,-4 2 0-15,1-2 0 0,-1 0 0 0,1 3 0 16,-4-7 0-16,0 7 0 0,0-9 0 0,3 6 0 16,-3-12 0-16,0 6 0 0,0-6 0 0,4 6 0 15,-1 2 0-15,5-2 0 0,-5 3 0 0,1 0 0 0,3-3 0 0,-7-6 0 16,7 6 0-16,0-6 0 16,3 0-53-16,1 0-9 15,3-6-2-15,0 6-742 0</inkml:trace>
  <inkml:trace contextRef="#ctx0" brushRef="#br0" timeOffset="178573.049">14757 5538 1337 0,'0'0'28'0,"0"0"6"0,0 0-34 0,0 0 0 0,0 0 0 0,0 6 0 16,0 6 100-16,0-6 12 0,0 0 4 0,0 0 0 16,0-1-32-16,0-2-7 0,0 3-1 0,0 3 0 15,-4 0-39-15,4 3-8 0,0-6-1 0,-3 5-1 16,-1 1-6-16,4 0-1 0,0-3 0 0,0 2 0 15,0-11-5-15,-3 6-2 0,3-6 0 0,-4 6 0 16,4-6-13-16,0 6 9 0,0 0-9 0,0-6 8 16,0 0-8-16,0 0 0 0,0 0 0 0,0 0 0 15,0 0 27-15,0 0 3 0,0 0 1 0,0 0 0 16,0-6-31-16,4-6 0 0,-4 1 0 0,0-4 0 16,3 3-24-16,1 0-4 0,-4-5 0 0,3 5-1 15,1-9 29-15,-4 10 16 0,3-7-1 0,1 6-1 16,-4-3-28-16,3 7-6 0,-3-1 0 0,4 3-1 0,-1 0-2 0,-3 0 0 15,4 0 0-15,-4 6 0 16,0 0 13-16,0 0 10 0,3-6-13 0,-3 6 5 16,0 0 8-16,0 0-8 0,4-5 8 0,-4 5-8 15,0 0 8-15,7 0 0 0,-7 0 0 0,7 5-8 16,0-5 17-16,-7 0 4 0,7 0 1 0,0 6 0 16,0 0-2-16,0 6 0 0,0-6 0 0,4 0 0 0,-4 3-4 15,0-1-8-15,0 1 11 0,0 9-11 0,-3-6 8 16,3-4-8-16,0 7 0 0,-4 0 0 0,1-3 0 0,-1-1 0 15,4 4 0-15,-3-3 0 0,-1 0 0 0,-3-1 0 0,4 1 0 0,0 0 0 16,-4 0-9-16,0-4-9 0,0-8-2 0,3 12 0 31,-3-12-114-31,0 0-23 0,4 0-5 0,-4 0-358 0,7 6-71 0</inkml:trace>
  <inkml:trace contextRef="#ctx0" brushRef="#br0" timeOffset="179184.473">15141 5562 1485 0,'-3'-6'63'16,"-1"0"-51"0,-3 6 87-16,4-6 17 0,-4 6 3 0,-4-6 1 15,4 6-45-15,-4-3-9 0,4-3-2 0,-3 4 0 16,3-1-10-16,0 0-2 0,-4 3-1 0,4 3 0 15,0 0-43-15,0 2-8 0,3 1 0 0,1 6 0 16,-1 0-19-16,1 0-1 0,-1 2 0 0,1 10 0 16,3-7 20-16,3-2 0 0,1 3 0 0,-1-1 0 15,1 1 0-15,-1 0 0 0,1 2 0 0,-1-2 9 16,4-6-9-16,-3-1 0 0,3 4 0 0,0-9 0 16,0 0 0-16,0 0 0 0,0-6 0 0,0 6 0 15,4-6 53-15,-4-6 9 0,0 0 2 0,4 0 0 0,-4 0-52 0,0-12-12 0,0 10 0 0,0-4 0 16,-4 0 0-16,1 0 0 15,-1 4 0-15,-3 2 0 0,0-3 34 0,0 6 4 16,0 3 1-16,0 0 0 0,0 0-31 16,0 0-8-16,0 0 0 0,0 0 0 0,0 0-8 0,0 0-4 0,0 0 0 0,0 0 0 31,0 0-12-31,0 0-2 0,7 9-1 0,-3 0 0 0,3 11 27 0,-4-8 0 0,1 3 0 0,0 2 0 16,-1 7 0-16,1-7 0 15,3 10 0-15,-4-4 0 16,1 1 0-16,3 2-8 0,-4-2 8 0,1 2 0 0,-1 4 0 0,1-1 0 0,-1 9 0 0,1-5 0 15,-4 2 0-15,0 3 0 0,3 3 0 0,-3 3 0 16,4-11 0-16,-4 2 0 0,0 3 0 0,0-5 0 16,0-4 0-16,-4 0 12 0,4 4-4 0,0-16 0 15,-3 10-8-15,-1-4-10 0,1 1 10 0,-1-4-13 16,1-2 13-16,-1-3 0 0,-3-3 0 0,4-1 0 16,-1-5 0-16,4-6 0 0,-7 0 0 0,0 0 0 15,0 0 0-15,0 0 0 0,-4 0 0 0,4-6 0 16,-3-3-16-16,-1-2 0 0,1-7 0 0,-5 6 0 15,1 1-25-15,0-1-6 0,-3-3-1 0,3 3 0 16,-1-5-12-16,1-4-4 0,0 3 0 0,4-5 0 16,-1 5 0-16,4 4 0 0,0-4 0 0</inkml:trace>
  <inkml:trace contextRef="#ctx0" brushRef="#br0" timeOffset="-207481.499">15441 5562 121 0,'0'0'0'16,"0"0"0"0,0 0 56-16,0 0 7 0,0 0 1 0,0 0 0 15,0 0 0-15,0 0 0 0,0 0 0 0,0 0 0 16,0 0-52-16,0 0-12 0,-3 0 0 0,3 0 0 15,0 0 45-15,0 0 7 0,0 0 0 0,0 0 1 16,-4-6 18-16,4 6 3 0,0-6 1 0,0 6 0 16,0 0-9-16,0 0-2 0,0 0 0 0,0 0 0 15,0 0 0-15,0 0 0 0,0 0 0 0,0 0 0 16,0 0 0-16,0 0 0 0,0 0 0 0,0 0 0 16,0 0-51-16,0 0-13 0,0 0 0 0,0 0 0 0,0 0 0 0,0 0 0 0,0 0 0 15,0 12 0-15,0-12 0 0,0 0 0 0,0 0 0 0,0 6 0 16,4 5 0-16,-1-8 0 0,4 6 0 0,0 0 0 15,0 3 32-15,4-6 3 0,3 5 1 0,-3-5 0 16,3 6-28-16,-4-6-8 0,1 0 0 0,-1 3 0 16,1-9 0-16,0 6 0 0,3-1 0 0,-4 1 0 15,1-6 0-15,-4 12 0 0,7-6 0 0,-3-3 0 16,-1 3-12-16,1 0-2 0,-1-1-1 0,1 1 0 16,-4-6-5-16,0 0 0 0,0-6-1 15,0 1 0-15,-3 2 29 0,3-3 7 0,-4 0 1 0,1 0 0 16,-1-12-26-16,1 7-5 0,-4-7-1 0,3 3 0 15,-3-2 16-15,0-1 0 0,0 0 0 0,-3 10 0 16,3-10 0-16,0 0 0 0,-4 7 0 0,4 2 0 16,0-3 8-16,-3 0 4 0,3 12 0 0,0 0 1 15,0 0-13-15,0 0-18 0,-7 0 4 0,7 0 1 16,-11 12-3-16,4-6-1 0,0 3 0 0,0 2 0 16,-4 1 4-16,4 6 1 0,0-6 0 0,-3-1 0 15,3 4 12-15,-4 3 0 0,4-7 0 0,-4 4-9 16,4-6 9-16,0 0 0 0,0-3 0 0,0 0 0 15,4-1 18-15,-4 1-1 0,3 6 0 0,4-12 0 16,0 0-4-16,0 0-1 0,0 0 0 0,-3 0 0 16,3 0 12-16,-7 6 1 0,7-6 1 0,-4 3 0 15,4-3-42-15,-4 6-8 0,-3-3-1 0,4 3-1 0,-1 2 26 16,4-8 0-16,-3 0 0 0,-1 12 0 0,1-6 0 16,-1 6 0-16,1-6 0 0,3 2 0 0,-4 10 0 0,4-12 0 15,0 6 0-15,0-1 0 0,0 1 0 0,0-3 0 0,4-3 0 16,-1 6 0-16,1-6 27 0,3-1 10 0,-4 7 3 15,4-6 0-15,4 0-20 0,0-3-4 16,-1 0-1-16,1 0 0 16,3 3 1-16,-4 0 0 0,5-1 0 0,-1 1 0 0,0 0 8 0,-4 0 3 0,4-6 0 15,1 6 0-15,-5-6-11 0,4 0-3 0,4 0 0 0,-4 0 0 16,0 6 3-16,-3-6 1 0,3 0 0 0,0 0 0 16,-3 0-17-16,3 0-17 0,-4 0 3 0,1 0 1 15,-4-6-3-15,3 6 0 0,1-6 0 0,-4 0 0 16,0-6-117-16,0 7-24 0,-3-1-5 15</inkml:trace>
  <inkml:trace contextRef="#ctx0" brushRef="#br0" timeOffset="-206996.727">15625 5359 698 0,'0'0'14'0,"0"0"5"0,0 0-19 0,3-6 0 0,-3 6 0 0,7 0 0 16,-3-3 87-16,-1 0 13 0,4-3 4 0,-3 3 0 15,-1 0-32-15,4 3-7 0,0 0-1 0,-3 0 0 16,3 0 0-16,-4 3-1 0,5-3 0 0,-5 0 0 15,4 0 1-15,0 0 1 0,0 0 0 0,0 0 0 16,0-3-8-16,4 3-1 0,0-3-1 0,-1-2 0 16,4-1-37-16,-3 0-7 0,3 0-2 0,4-6 0 15,-4 6-9-15,3-8 0 0,4-4 0 0,-3 6 0 16,0-5 14-16,-1-1 1 0,1 3 0 0,0-2 0 16,-4-4-15-16,3 9 9 0,-2-5-9 0,-1-1 8 15,-4 12-32-15,1-6-6 0,-4 6-2 0</inkml:trace>
  <inkml:trace contextRef="#ctx0" brushRef="#br0" timeOffset="-206036.262">16013 5579 1094 0,'0'0'46'15,"0"6"-37"1,0-6 44-16,0 0 9 0,0 0 2 0,-4 6 0 15,4-6 0-15,0 15 0 0,4-9 0 0,-4-6 0 16,0 6-52-16,3 0-12 0,1-1 0 0,-4-5 0 16,7 0 54-16,-4 6 8 0,1-6 2 0,-4 0 0 15,7 0-9-15,0 0-2 0,-4 0 0 0,4 0 0 16,1 0-23-16,-1 0-5 0,0 0-1 0,3 0 0 16,-3 0-24-16,4 0 8 0,3 0-8 0,-3 0 0 0,-1 0 10 0,1 0-10 0,-1 0 12 15,-3 0-12-15,4 0 0 0,-1-6 0 0,1 6 0 16,0 0 0-16,-4-5 0 0,3 5 0 0,1-6 0 15,-4 6 0-15,4-6 0 0,-4 6 0 0,3-6 0 0,-3 0 0 16,0-3-20-16,0 3 3 0,0 0 0 0,0 1 0 16,-3-7 17-16,-1 0 0 0,1-3 0 0,0 1 0 15,-4 5 0-15,3-9 0 0,-3 12 0 0,-3-8 0 16,3 5 0-16,-4 3-8 0,0-3 8 0,1 3 0 16,-4 0-21-16,0 0 2 0,0 1 1 0,-4-1 0 15,1 0 18-15,3 3 0 0,-4 0-8 0,0 3 8 16,-3 0 0-16,7 6-12 0,-3 6 12 0,-1-7-10 15,0 7 2-15,1-6 0 0,3 6 0 0,-4 0 0 16,4 2 8-16,-3-8 0 0,3 12 0 0,0-6 8 16,-1-1 1-16,1-2 1 0,4 3 0 0,-4 0 0 15,3-6 2-15,-3-1 0 0,4-2 0 0,-1 3 0 16,1 6 2-16,-4 0 1 0,3-6 0 0,1 5 0 16,-4 1 1-16,3-3 1 0,0 3 0 0,-3 0 0 15,4-7-17-15,-1 1 0 0,1 6 0 0,-1-6 0 16,4-3 0-16,-3 3 0 0,-1 0 8 0,1-1-8 15,3 7 0-15,-4-6 0 0,4 6 8 0,-3 0-8 16,3-4 8-16,0 4-8 0,3 0 12 0,1 0-12 16,-1-6 13-16,1 5-4 0,3-5-1 0,-4 3 0 15,4-3 4-15,0 6 0 0,1-1 0 0,2 1 0 16,-3-6-4-16,4 3 0 0,-4 0 0 0,3 0 0 0,1 2-8 16,0-5 0-16,-1 6 0 0,1-6 8 15,-1 0-8-15,4-6 0 0,-3 6 9 0,3-3-9 0,0-3 0 16,0 0 0-16,7 2 0 0,-6-2 8 0,2 0-8 15,1 0 0-15,-1-2 0 0,1 2 0 16,-4 0 0-16,-3-3 0 0,3 0 0 0,-3 0 0 16,-1 3 0-16,4-6 0 0,-3 0 0 0,3 0 0 15,-4 0-27-15,1 6-3 0,-4 0-1 0,0 0 0 16,0 0-53-16,0 0-10 0,0-6-2 0</inkml:trace>
  <inkml:trace contextRef="#ctx0" brushRef="#br0" timeOffset="-197775.325">16817 5915 760 0,'0'0'16'0,"0"-9"3"0,0 9-19 0,0 0 0 0,0 0 0 0,0 0 0 16,0 0 84-16,0 0 14 0,0 0 2 0,0 0 1 16,0 0-41-16,0 0-8 0,0 0-1 0,0 0-1 15,0 0-25-15,0 0-5 0,0 0 0 0,0 0-1 16,0 0-8-16,-7 3-2 0,7-3 0 0,0 0 0 16,0 0 5-16,0 0 1 0,0 0 0 0,0 0 0 15,-4 6-5-15,4-6-1 0,0 0 0 0,0 0 0 16,0 0-9-16,0 0 0 0,-3 5 0 0,3-5 8 15,-4 6-8-15,4-6 0 0,0 12 0 0,0-6 8 16,0-6-8-16,0 6 0 0,0 0 0 0,0-6 0 16,0 0 0-16,0 6 0 0,0-6 0 0,0 0 0 0,0 0 0 0,0 0 12 0,7 0-12 15,-7 0 12-15,4 0 6 0,3-3 2 0,-4 0 0 16,1 3 0-16,0-6-20 0,-1 0 0 0,1 0 0 0,-1 6 0 16,-3 0 0-16,4-6 0 0,-4 6 0 0,0-12 0 15,0 12 0-15,0 0 0 0,3-5 0 0,-3 5 0 16,0 0 0-16,0 0 0 0,-3 0 0 0,3 0 0 15,0 0 0-15,-7 0 0 0,0 0 0 0,-1 0 0 16,8 0-12-16,-3 0-5 0,3 0-2 16,0 0 0-16,0 0 19 15,-7 5 0-15,7-5 0 0,0 0 0 0,-4 6 0 0,4-6 0 0,0 0 0 0,0 0 0 16,0 6 0-16,0-6 0 0,0 0 0 0,0 0 0 16,0 0 0-16,0 6 0 0,0-6 0 0,0 0 0 15,0 0 0-15,4 6 0 0,-4-6 0 0,0 0 0 16,0 6 12-16,0-6 5 0,0 0 2 0,7 6 0 15,-7-6-19-15,0 0 0 0,3 0 8 0,-3 0-8 16,0 0 0-16,8 0 0 0,-8 0 0 0,0 0 0 16,0 0-24-16,0 0-8 0,3 0-1 0,-3 0-1 15,0 0 2-15,0 0 1 0,0 0 0 0,0 0 0 16,0 0-105-16,0 0-22 0</inkml:trace>
  <inkml:trace contextRef="#ctx0" brushRef="#br0" timeOffset="-187288.715">19004 5191 699 0,'-10'0'29'0,"-5"-5"-29"16,5 5 62-16,3 0 6 0,-4 0 2 0,4 0 0 16,0 0-22-16,0 0-4 0,0 0 0 0,7 0-1 15,-7 0 5-15,7 0 0 16,-7 0 1-16,7 0 0 0,0 0 4 0,0 0 1 0,0 0 0 0,-7 0 0 16,7 0-4-16,0 0-1 0,0 0 0 0,0 0 0 15,0 0-4-15,0 0-1 0,0 0 0 0,0 0 0 16,0 0-27-16,0 0-5 0,0 0-2 0,0 0 0 15,0 0-2-15,7 0 0 0,0 5 0 0,0-5 0 16,0 0 4-16,4 0 0 0,-4 0 0 0,3 0 0 16,1 0 0-16,-4 0 1 0,3 0 0 0,1 0 0 15,0 0-4-15,-1 0-1 0,4 0 0 0,0 0 0 16,1-5-8-16,2 5 0 0,-3 0 0 0,0 0 8 16,4-6-8-16,-4 6 8 0,4 0-8 0,-4 0 8 15,4 0 4-15,-4 0 0 0,-4 6 0 0,4-6 0 16,0 0-12-16,1 0 0 0,-1 0 0 0,-4 0 0 0,4 0 0 15,-3 0-17-15,0 0 2 0,-4-6 1 0,3 6 14 0,1 0 0 16,-1 0 0-16,-3 0 0 0,4 0-9 0,0 0 1 0,-1 0 0 16,-3 6 0-1,0-6-115-15,0 5-22 0,0 1-5 0</inkml:trace>
  <inkml:trace contextRef="#ctx0" brushRef="#br0" timeOffset="-184570.44">19015 5230 515 0,'0'0'10'0,"0"0"5"0,0 0-15 0,0 0 0 0,0 0 0 0,0 0 0 15,0 0 53-15,7 0 8 0,-4 0 2 0,4 5 0 16,-3 1-6-16,-1 0-1 0,-3 0 0 0,4 0 0 16,-4 6-6-16,0 0-2 0,3-4 0 0,-3 4 0 15,0 0-14-15,0 0-3 0,4-4-1 0,-4 4 0 16,4 6-14-16,-4-6-2 0,3 5-1 0,1-2 0 15,-1 3-13-15,1-1 9 0,-1-2-9 0,1 3 8 16,-1-1-8-16,1 7 0 0,3-4 0 0,-4 4 8 16,4-4 8-16,-3 4 2 0,-1-1 0 0,5 4 0 15,-5 2-7-15,1 1-2 0,-4 8 0 0,3-6 0 0,1 3 2 0,-4 4 0 16,-4-4 0-16,4 3 0 16,-3-3-3-16,-4 4 0 0,3-1 0 0,-3-9 0 15,0-2 4-15,0-4 1 0,0-2 0 0,0 2 0 16,-4-5 33-16,4 0 6 0,0-1 2 0,-4 4 0 0,4-9-22 0,0-1-5 15,0 1-1-15,0-3 0 0,4 3-15 0,-4-6-3 16,7-6-8-16,0 0 12 0,-7-6-24 16,-1 6-4-16,5-6-2 0,-4-6 0 0,3 3 39 15,-3-2 8-15,0-1 2 0,0-6 0 0,4 3-31 16,-4 4 0-16,0-1-13 0,3 0 4 0,-3-5-11 0,0-1-3 16,-4 3 0-16,4-2 0 15,-3-4-5-15,3 9 0 0,-4-5-1 0,-3 5 0 0,3-6 17 16,1 3 3-16,-1 4 1 0,1-1 0 0,3 0 0 0,-4-5 0 15,4 2 0-15,0 9 0 16,3-6 8-16,-3-5 0 0,4 8-9 0,-4 3 9 16,7 0-44-16,0 6-4 0,0 0 0 0</inkml:trace>
  <inkml:trace contextRef="#ctx0" brushRef="#br0" timeOffset="-183979.318">19184 6006 957 0,'-3'-6'20'0,"3"6"4"15,0 0-24-15,0 0 0 0,0 0 0 0,0 0 0 16,0 0 51-16,0 0 5 0,0 0 0 0,0 0 1 16,0 0 3-16,0 0 1 0,3 6 0 0,4-6 0 0,0 6-20 0,0-1-4 15,0 1-1-15,0-3 0 0,4 0-7 0,-4 0-1 16,4 0-1-16,-1-3 0 0,1 3-1 0,3-6 0 0,-4 3 0 15,5-3 0-15,-1-3-4 0,-4-8-1 0,4 8 0 0,-3-6 0 16,0 0-6-16,-1-3-2 0,1 4 0 16,-4-1 0-16,0 0 0 0,-4 0 0 15,1 1 0-15,-4-1 0 0,0 3-28 0,0-9-5 16,-4 13-2-16,1-7 0 0,-1-3-5 16,1 3-1-16,-4-5 0 0,0 11 0 0,-4-6 19 0,4 0 9 0,0 6-10 15,0 1 10-15,-4 2 0 0,4-3 0 0,0 6 0 0,-3 0 0 16,6 0 0-16,-3 6 0 0,0 0 0 0,0 2 0 15,0 10 0-15,0-6-12 0,3 5 3 0,1 1 1 16,-1 3 8-16,1 2 0 0,3-5 0 0,-4 8 0 16,8-2 0-16,-4 2 0 0,3-2 0 0,1-1 0 15,-4 4 0-15,3-10 0 0,1 1 0 0,3-3 0 16,0 8-25-16,-4-11-3 0,4 0-1 16,1 2 0-16,-1-2 49 0,0 0 11 0,0 0 1 0,0-4 1 15,3 1-24-15,-3 0-9 0,4-3 0 0,3 0 9 16,0-6-36-16,0 6-7 0,4-6-2 0</inkml:trace>
  <inkml:trace contextRef="#ctx0" brushRef="#br0" timeOffset="-183307.372">20355 5847 1235 0,'0'0'35'16,"0"0"8"-16,0 0-35 0,0 0-8 0,0 0 0 0,-7 0 0 15,0-3 94-15,0 3 17 0,0 0 3 0,0 0 1 16,-4 0-43-16,4 3-9 0,-3 3-2 0,-1 0 0 16,1 0-39-16,-1-6-8 0,0 5-2 0,4 1 0 15,-3 0-12-15,-1 0 0 0,1 0 8 0,-1 3-8 16,4-6 8-16,0 6-8 0,7-9 11 0,-4 5-11 15,4-5 0-15,-7 12 0 0,4-6 0 0,-1 0 0 16,4-6 0-16,0 0 0 0,0 0 0 0,0 0 0 16,4 6 0-16,-4-6 10 0,3 6-10 0,-3-6 8 15,4 3-8-15,-1 0 10 0,1 0-10 0,-4-3 10 16,3 0 2-16,-3 0 0 0,8 0 0 0,-8 0 0 16,3 0 44-16,1 0 10 0,3 0 2 0,-7 0 0 15,0 0-96-15,0 0-20 0,0 0-3 0,3 2-1 16,1 7 84-16,3-3 16 0,0-6 3 0,0 6 1 15,0 0-84-15,0-6-16 0,-4 6-3 0,5 0-1 0,-5 0 41 0,4 2 11 16,0-2 0-16,0 3 0 0,0 0 0 16,-3 3 0-16,-1-1 0 0,1 1 0 0,-1 0-16 15,1 3 2-15,-4-4 0 0,3 1 0 0,-3-6 23 16,-3 3 5-16,-1-3 1 0,1 6 0 16,-4-1-27-16,0-5-6 0,0 6-1 0,-4-6 0 0,4 6 19 0,-4-1 0 15,-3-2 0-15,4-3 0 0,3 0 0 0,0 0 0 0,3 0 0 16,4-6 0-16,0 0 0 0,-7 6 0 0,7-6 0 0,-7-6 0 15,0 0 0-15,0 0 0 0,0-6 0 0,0 3 0 16,3 0-55-16,1 1-7 16,-1-4-2-16,4 6 0 0,0 0-120 0,0 6-24 0</inkml:trace>
  <inkml:trace contextRef="#ctx0" brushRef="#br0" timeOffset="-182739.399">20592 6079 1044 0,'3'-23'21'0,"-3"17"7"0,0 0-28 0,0-3 0 0,0 3 0 15,0 0 0-15,-3-5 105 0,3 5 16 0,-4 0 3 16,4 0 1 0,-3 6-13-16,3 0-4 0,-7-6 0 0,-1 0 0 0,1 6-42 0,0-6-9 0,0 6-1 0,-3 0-1 15,3 0-14-15,-4 6-2 0,-3-6-1 0,3 6 0 16,1 0-22-16,-1 6-5 0,1-6-1 0,-1 5 0 16,4-2-10-16,-4 3 0 0,4-6 0 0,0 6 0 15,0-1-8-15,4-5 8 0,3 6-10 0,-4-3 10 16,1-3-8-16,3-6 8 0,0 0 0 0,0 11-9 15,3-5 9-15,1 6 0 0,-1-6-9 0,1 3 9 16,3 3 0 0,0-7-11-16,0 7 11 0,-4-12-8 0,5 6 8 0,2 0-12 0,-3-6 12 0,0 6-12 15,0-12 12-15,4 6-8 16,-4-6 8-16,3 0-8 0,-2 0 8 0,-1 0 0 0,0 6 0 0,-4-11 0 16,4 2 0-16,-3 3 9 0,-1-6-9 0,1 0 0 15,-4 1 8-15,3-1-8 0,-3 6 0 0,0-3 0 16,0 9 0-16,0 0 0 0,0 0 0 0,0 0 0 15,0 0 0-15,0 0 0 0,0 0 0 0,0 0 0 16,-7 6 0-16,4 6-12 0,-1 8 3 0,4-2 1 16,-3-6 8-16,3 3 0 0,0-4 0 0,0 7 0 15,0-6 0-15,3 2 0 0,-3 4 0 0,4-6 0 16,-1 0 0-16,4-1 0 0,-3 1 0 0,3-3 0 16,-4-3 0-16,5 6 0 0,2-7 0 0,-3-5 0 15,4 6 0-15,-1-6-8 0,1 0 0 0,0 0 0 16,3 0-158-16,0-6-31 0</inkml:trace>
  <inkml:trace contextRef="#ctx0" brushRef="#br0" timeOffset="-182476.616">20856 5956 1241 0,'-10'32'25'0,"6"-20"8"0,1 8-33 0,3-2 0 0,-4 6 0 0,4-7 0 15,0 1 52-15,-3-3 3 0,3 2 1 0,0-5 0 16,0 0-4-16,3 8 0 0,1-2 0 0,-1 2 0 16,1-8-32-16,-4 0-6 0,3 0-2 0,1 0 0 15,-1-4 0-15,1 1 0 0,-1 0 0 0,1-3 0 16,-1 0-12-16,1 0 0 0,-1 0 0 0</inkml:trace>
  <inkml:trace contextRef="#ctx0" brushRef="#br0" timeOffset="-182312.411">20863 5721 1786 0,'-28'0'37'0,"21"0"8"15,-4 2-36-15,4 4-9 0,0-6 0 0,4 12 0 16,-4-6 35-16,3-6 5 0,4 0 0 0,0 6 1 16,0-6-58-16,0 6-12 0,0-6-3 0</inkml:trace>
  <inkml:trace contextRef="#ctx0" brushRef="#br0" timeOffset="-181836.11">21255 5853 1429 0,'-7'6'40'0,"0"0"10"0,0-1-40 0,0 7-10 0,3-6 0 0,-3 0 0 15,-4-3 95-15,1 3 17 0,-1 0 3 0,-3 0 1 16,4-1-39-16,-1 7-7 0,0-6-2 0,-3 0 0 16,7 0-33-16,-3 3-7 0,3-3-2 0,-4 5 0 15,4-5-26-15,3 0 8 0,-3 0-8 0,4 6 0 16,3-12 0-16,-4 6 0 0,4-6 0 0,0 8 0 16,0-8 0-16,4 9 0 0,-4-9 0 0,3 6 0 15,-3-6-14-15,7 9 5 0,1-3 1 0,-1-6 0 16,0 6 8-16,3 0-12 0,-3-6 12 0,0 11-12 15,0-11 12-15,-7 0 0 0,0 0 0 0,7 6-8 16,1-3 8-16,-1 0 0 0,0 3 0 0,-4 0 0 16,4 3 0-16,-3-3 0 0,-1-1 0 0,1 1 0 0,-4-6 0 15,0 0 0-15,3 6 0 0,1 0 0 0,-1 0 0 16,1 3 0-16,-1 3 0 0,-3-1 0 16,0 1 0-16,-3 0 0 0,3 2 0 0,-4-5 0 0,1 6 0 15,-4-3 0-15,3 5 8 0,-3-5-8 0,0 3 0 0,0-9 0 16,-3 11 0-16,2-11 0 0,1 0-14 0,-3-3-1 15,6 0 0-15,-3-3 0 16,0 0-27-16,0-3-6 0,0 0 0 0</inkml:trace>
  <inkml:trace contextRef="#ctx0" brushRef="#br0" timeOffset="-180634.209">22310 6012 1463 0,'-4'-6'61'0,"1"0"-49"15,3 6 48-15,0 0 8 0,-4-6 3 0,4 6 0 16,-7 0-17-16,-4-6-3 0,4 6-1 0,-3 0 0 16,-4 6-28-16,0-6-6 0,-1 6 0 0,-2 0-1 15,3 8-15-15,0-2 0 0,0 6 0 0,-4-6 0 16,4 5 0-16,0-5 0 0,0 3-10 0,3 2 10 16,0 1-9-16,1-6 9 0,3 8-10 0,0-981 10 15,3 1952-8-15,1-977 8 0,3-2 0 0,0-6-9 16,3 0 9-16,1 0 0 0,3 0 0 0,-4 0 0 15,8-6 15-15,-4 5-2 0,3-5 0 0,-2 0 0 0,2-5 6 16,-3 5 1-16,4-6 0 0,-4-6 0 0,3 6 12 0,-3-9 4 16,4-2 0-16,0 11 0 0,-4-6-20 15,0 0-3-15,0 1-1 0,0 2 0 0,-4 0-12 16,1 0 0-16,-1-3 0 0,1 6 0 0,-4-5 0 16,3-1 8-16,-3 6-8 0,0 0 0 0,0 6 0 15,0 0 0-15,0 0 0 0,0 0 0 16,0 0-12-16,0 0 2 0,0 0 0 0,-7 6 0 0,4 0 10 0,-1 6-12 0,4-1 12 15,-3 1-12-15,6 0 12 0,-3-6 0 0,0 3 0 0,0 2 0 16,0 1 0-16,0 0 0 0,4 8 0 0,-1-2 0 16,-3 0 0-16,4-1 0 0,-1 1 0 0,1 3 0 15,-4 2 9-15,4-5-9 0,-1 8 12 0,-3-5-12 16,0 2 9-16,0 1-9 0,0-4 0 0,-3 4 9 16,3-1-9-16,-4-5 0 0,0 9 9 0,-3-10-9 15,4 7 0-15,-1-4 8 0,1-2-8 0,-1 3 0 16,1-4 0-16,-4 7 0 0,3-7 0 0,1 10 8 15,-1-10 6-15,1 7 2 0,3 2 0 16,-4-5 0-16,4 0-16 0,-3 5-18 0,3-8 4 0,-4-1 1 0,1 4 13 0,3-9 0 16,0-6 0-16,0 2 0 0,0 4 0 0,0-6 0 15,0 0 0-15,0-6 0 0,0 0 0 0,0 6 0 16,-4 5 0-16,4-11 10 0,4 0-1 16,-4 6 0-16,0-6 0 0,-4 12 0 15,4-9-9-15,-4 6-12 0,8 0 2 0,-4-3 1 0,4-1 9 0,-4 7-8 16,0 0 8-16,0-6-8 0,0 3 8 0,0 0 0 15,3-1 0-15,-3-2 0 0,0-6 8 0,0 0 4 16,0 6 1-16,0-6 0 0,0 0-13 0,0 0 0 0,0 0-9 16,0 0 9-16,4-12 0 0,-4 4 0 15,0-1 0-15,0 0 10 0,3 3-10 0,-6-12 0 0,3 12 0 0,-4-5 0 16,8 2 0-16,-1-3 0 0,-3 0 0 0,4 1 0 16,-1-1 53-16,1-3 9 0,3 3 2 0,-4 1 0 15,-3-1-52-15,4-6-12 0,3 4 0 0,0-4 0 16,-4 0 0-16,4 1-18 0,1 2 4 0,-1-3 1 15,0 1 13-15,0-7 0 16,3 4 0-16,1 2 0 0,-4-6 0 0,0 10 0 0,4-10 0 16,-1 4 0-16,-3 2-16 0,4-6-1 15,-1 4 0-15,1-4 0 0,-4 1-40 0,4 2-8 16,-1 4-2-16,-3-1 0 16,7-3 2-16,-3 10 0 0,0-7 0 0,-1 6 0 0,-3 6-10 15,4-5-1-15,-1 5-1 0</inkml:trace>
  <inkml:trace contextRef="#ctx0" brushRef="#br0" timeOffset="-180047.704">22564 6123 1444 0,'0'0'40'0,"0"0"11"0,0 0-41 15,0 0-10-15,0 0 0 0,0 0 0 0,0 0 66 0,0 0 11 0,0 0 3 0,0 0 0 16,0 0-21-16,0 0-4 0,0 0-1 0,0 0 0 16,0 0-35-16,0 0-7 0,0 0-2 0,0 0 0 15,0 0-10-15,0 0 8 0,0 0-8 0,0 0 8 16,0 12 0-16,3-6 0 0,-3 6 0 0,4 2 0 15,3-2 16-15,0-6 2 0,0 6 1 0,0 0 0 16,0-1-27-16,0-2 0 0,-3 3 0 0,-1 0 0 16,4-6 16-16,-3 2-3 0,3-2 0 0,0 0 0 15,0-3-1-15,0-3 0 0,-4 0 0 0,5 0 0 16,-5 0 16-16,1 0 4 0,3-3 0 0,-7 3 0 16,3-3-16-16,1 0-4 0,-4-3 0 0,3 3 0 15,-3-8-3-15,0-1-1 0,0 6 0 0,-3-9 0 16,-1 6-8-16,4-5 8 0,0 2-8 0,-3 6 8 15,3-6-8-15,-4-2 0 0,4 2 0 0,-3 6-11 16,3-6-1-16,-4 1 0 0,4-1 0 0,0 3 0 16,4 0-22-16,-4 6-5 0,3-3-1 0,1-5 0 15,3 11-89-15,-4 0-19 0,4-6-3 0</inkml:trace>
  <inkml:trace contextRef="#ctx0" brushRef="#br0" timeOffset="-179447.306">22842 6147 1044 0,'0'0'21'0,"0"0"7"16,0 0-28-16,-3 3 0 0,-1 3 0 0,4 5 0 15,0-11 133-15,0 6 22 0,0-6 4 0,0 6 1 16,4-6-93-16,-1 6-19 0,4-6-3 0,0 6-1 16,4-6 0-16,-4 0 0 0,4-6 0 0,-1 0 0 0,1 6-12 0,-1-6-4 15,1 0 0-15,0 1 0 0,-4-7-13 0,0 6-3 0,0-3-1 0,-4 3 0 16,1-6-23-16,-1 1-4 0,1-1 0 0,-1 3-1 31,-3 3-15-31,-3 0-2 0,3-5-1 0,-4 5 0 0,-3 0 6 16,4 0 1-16,-4 0 0 0,-4 6 0 0,4 0 28 0,-3 0 0 0,-1 6 0 0,0 0 0 15,1 0 22-15,-4 0 4 0,3 11 1 0,0-8 0 16,1 3-8-16,-1 5-2 16,4-11 0-16,-3 6 0 0,3 0 15 15,3 8 2-15,1-8 1 0,-1 6 0 0,4-4-35 0,0 4 0 0,4 0 0 0,-1-1 0 16,4-5 0-16,0 3 0 0,4-3 0 0,-4-1 0 15,7 1 0-15,-3-3-9 0,3 0 9 0,0 0 0 16,3 2-109-16,1-5-17 16,0-6-3-16</inkml:trace>
  <inkml:trace contextRef="#ctx0" brushRef="#br0" timeOffset="-178773.038">23654 5635 1409 0,'0'0'29'0,"0"0"7"16,0 0-28-16,0 0-8 0,0 0 0 0,0 9 0 16,0 0 62-16,0 0 11 0,0 3 3 0,0-1 0 15,0 1-48-15,-4-3-10 0,4 0-2 0,0 5 0 16,0 4 16-16,0-6 2 0,4 8 1 0,-1 10 0 16,1-7-21-16,-1 4-4 0,4 2-1 0,-3-2 0 15,-1 8-9-15,5-3 8 0,-5-2-8 0,-3 8 8 0,4-6-8 0,-4 3 0 16,-4-8 0-16,4 8 0 0,-3-11 0 0,-5 8 8 15,5 0-8-15,-1-2 8 0,-3-1 3 0,0-2 0 16,0-4 0-16,0 1 0 0,0-4-3 16,4 4-8-16,-1-7 12 0,-3-2-4 0,3 3-8 0,1-7 10 0,-1-5-10 15,4-6 10-15,0 0-10 0,0 0-11 0,0 0 3 16,0 0 0-16,0 0-35 0,0-11-6 16,0 5-2-16</inkml:trace>
  <inkml:trace contextRef="#ctx0" brushRef="#br0" timeOffset="-178305.155">23897 6150 1466 0,'0'0'41'0,"0"0"11"16,0 0-42-16,-3-3-10 0,-1-3 0 0,4 6 0 15,0 0 34-15,0 0 5 0,-10 0 1 0,2 0 0 16,1 6-8-16,0-3-2 0,0 3 0 0,0 5 0 16,4-5 11-16,-4 0 3 0,0 6 0 0,3 0 0 15,-3-4-29-15,0 4-6 0,0 0-1 0,0 0 0 16,0 5-8-16,0-8 12 0,3 0-12 0,-3 6 12 16,4-3-2-16,-1-1 0 0,4 1 0 0,-3-3 0 15,3 3 18-15,0-7 3 0,0-5 1 0,0 6 0 16,0-6-32-16,0 0 0 0,0 0 0 0,7 6 0 15,0 0 12-15,0-6-3 0,0 0-1 0,0 0 0 16,3 0-8-16,-3-6 0 0,1 0 0 0,-1 0-11 0,0-8 11 0,0 5 0 0,0-6 0 16,0 4 8-16,-4-7-8 0,1 0-8 0,-1 4 8 0,1-4-12 15,-4 6-2-15,3-3-1 0,-3 4 0 0,0 5 0 16,-3 0 6-16,3 6 1 0,0 0 0 0,0 0 0 16,0 0 8-16,0 0 0 0,0 0-9 15,-4 6 9-15,-3 0 0 0,4 11-9 0,-1 4 9 0,1-3 0 16,3 2-8-16,0 4 8 0,0-1 0 0,0 4 0 15,3-10 0-15,1 10 0 0,-1-4 0 16,1 1 0-16,3-4-8 0,0-2 8 0,0 0 0 16,4-7 0-16,-4-2-20 0,3 0 4 15,-3 0 0-15</inkml:trace>
  <inkml:trace contextRef="#ctx0" brushRef="#br0" timeOffset="-177270.367">24684 6150 1288 0,'0'0'54'16,"0"0"-43"-1,0 0 17-15,0 0 3 0,0-6 1 0,0 6 0 0,0 0-7 0,0 0-1 16,3 6 0-16,1 6 0 0,-1-1 26 0,5 1 5 0,-5 6 1 16,4-1 0-16,0 4-8 0,-3 2 0 15,3 4-1-15,-4 2 0 0,1-5-16 0,-1 8-3 0,1-5-1 0,-4 8 0 16,0-6-7-16,0 4 0 0,0-1-1 15,-4 3 0-15,1-2 5 0,-1-10 2 0,1 4 0 0,-1-4 0 32,1 1-17-32,-1-4-9 0,4 4 10 0,-3-4-10 0,3 1 8 0,0-1-8 0,0-8 0 15,3 3 9-15,-3-3-9 0,4-1 0 0,-4-5 0 16,3 6 0-16,1-6 0 0,-4 0 0 0,0-6 0 0,0 0 0 16,0 0 0-16,0 0 0 0,7-6 0 0,-4 0 0 15,-3-6 0-15,4-2 0 0,-1-1 0 0,-3-6 8 16,0 4-8-16,4-16 0 0,-4 10 0 0,0-12 0 15,0 2-9-15,-4 1 9 0,4-3-12 0,-3-4 12 16,3-2 0-16,-4 3-8 0,4-6 8 0,-3-3 0 16,-1 9 0-16,1-6 0 0,-1-1-8 0,4 1 8 15,-3 9 0-15,-1 6 0 0,4 8 0 0,0 3 0 16,0-5 0-16,0 8 0 0,0-2 0 0,0 5 0 16,4 6 0-16,-4-3 0 0,3 3 0 0,-3 6 0 15,7 0 0-15,0 3-15 0,0 0 5 0,4 6 1 16,0-3 9-16,3 0 0 0,0 5 0 0,0 1 0 15,0-3 0-15,0 9 0 0,0-7 0 0,0 1 0 16,0-6 0-16,1 0 0 0,-1-6 0 0,0 6 0 16,-4 0 0-16,1 8 0 0,0-2 0 0,-4 0 0 15,0 0 0-15,-4-4 0 0,1 4 0 0,-1 0 0 16,-6 0 8-16,-1 5 0 0,-3-8 0 0,0 3 0 16,-4 0-8-16,1 0 9 0,-1-1-9 0,1-5 10 15,-4 3-10-15,-1-3 0 0,1 6 0 0,-3-7 0 0,3 1 0 16,-1 0 0-16,1-6 0 0,0 0 0 0,0 0 0 0,4 0 0 15,-1 0 9-15,0-6-9 0,4 0 0 0,-3 1 0 16,3-4 0-16,0 0 0 0,3 0-9 16,-3 3 9-16,4-5-10 0,-4-1 10 0,3 0-12 0,0 0 12 15,4-2-13-15,-3 2 5 16,3 0-34-16,0-3-6 0,0 6-2 0,0 1 0 16,0-4-175-16,0 0-35 0</inkml:trace>
  <inkml:trace contextRef="#ctx0" brushRef="#br0" timeOffset="-176747.067">25097 6314 1288 0,'-7'0'54'16,"-1"0"-43"-1,5 0 84-15,-4-5 17 0,0-1 3 0,0 0 1 16,0 6-52-16,0-6-9 0,0 6-3 0,7 0 0 16,0 0-27-16,0 0-5 0,0 0-2 0,0 0 0 15,0 0-18-15,-7 6 0 0,3 6 0 0,-3-7 0 16,3 7 0-16,1-3 0 0,-1 0-10 0,1 5 10 15,3-2 0-15,-4 0 0 0,4 3 0 0,0-4 0 16,0 1 0-16,4-6 0 0,-4-6 0 0,3 12 0 16,-3-12 0-16,0 0 0 0,0 0-9 0,0 0 9 15,11 0 0-15,0 0 0 0,3 0 0 0,0 0 0 0,0 0 0 0,0-6 0 0,0 0 0 0,0 0 9 16,-3-6-9-16,3 4 0 0,-3-4 0 0,-1 0 0 16,1 0 8-16,-4 1-8 0,0-4 0 15,-4 3 8-15,1 0-8 0,-1 7 0 0,-3-7 0 0,0 0 8 16,-3 6-8-16,-1-3 0 0,1 3 0 0,-4 1 0 15,0-1-12-15,0 0 12 0,-4 6-10 0,-3 6 10 16,3 0 0-16,-3-6 0 0,0 5-8 16,0 1 8-16,0 0 0 0,0 0 0 0,3 3 0 15,1-3 0-15,-1 6 0 0,8-1 0 0,-1-5 0 0,0 6 0 16,4-6 0-16,0 8-12 0,-3-8 12 0,3 0-12 16,0-6 12-16,3 0-11 0,1 6 11 0,-4-6-10 15,0 0-102 1,0 0-20-16,7-6-4 0</inkml:trace>
  <inkml:trace contextRef="#ctx0" brushRef="#br0" timeOffset="-176067.9">25382 6223 1074 0,'-3'12'22'0,"-1"0"6"0,-3 5-28 0,4-8 0 0,-1 3 0 0,-3 0 0 16,4 0 83-16,-1-1 10 0,-3 1 3 0,0-3 0 15,3 8-6-15,1-5-1 0,-1-6 0 0,1 6 0 16,3-12-40-16,0 0-8 0,0 0-1 0,0 0-1 16,0 0-21-16,0 0-4 0,0 0-1 0,0 0 0 15,0 0 30-15,0 0 5 0,0 0 2 0,0 0 0 16,0 0-30-1,0 0-5-15,0 0-2 0,0 0 0 0,0 0-5 0,0 0-8 0,0 0 11 0,0 0-11 16,3-6 11-16,1 0-11 0,-1 0 10 0,4 0-10 16,-3 0 0-16,0 1 8 0,3-4-8 0,-4 0 0 15,4 0 0-15,-3 3 0 0,3-5 0 0,-4 5 0 16,1-6 0-16,3 12 0 0,-4-9 0 0,-3 9 0 16,0 0 0-16,0 0 0 0,0 0-8 0,0 0 8 15,0 0 0-15,0 0 0 0,7 3-8 0,-7-3 8 16,4 6 0-16,0 0 0 0,-4 6-8 0,0-1 8 15,0-2 0-15,-4 3 0 0,4 5 0 0,-4-5 0 16,1 0 0-16,3-6 0 0,-4 9 0 0,1-4 0 16,3-11 8-16,0 0-8 0,0 0 11 0,0 0-11 15,0 0 0-15,7 0 0 0,0 0 0 0,0-6 0 16,0 1 0-16,0-1 0 0,0-3 0 0,4-3 0 16,-4 6 0-16,0-6 0 0,4 7 0 0,-4-10 0 15,0 6 0-15,-4 6-9 0,4-3 9 0,0 0-12 16,-3 1 0-16,-1 5 0 0,4-6 0 0,-7 6 0 15,0 0 12-15,0 0-8 0,0 0 8 0,4 6-8 16,-1-1 8-16,-3 1 0 0,4 0 0 0,-1 3 0 16,-3 9 0-16,-3-7 0 0,3 1 8 0,-4 3-8 0,4 0 14 15,0-1-2-15,0-8 0 0,0 6 0 0,0 0-3 0,0-12-1 16,4 3 0-16,-4-3 0 0,0 5-8 0,0-5 0 0,3 6 0 0,-3-6 0 16,8 6 0-16,-5 0 0 0,1-6 0 0,3 0 0 15,-7 0 0-15,3 6 0 0,-3-6 0 0,7 0 0 16,0 6-17-16,-3 0-6 15,3-6-1-15,0 6 0 0,-4-1-22 16,1 1-5-16,-4-6-1 0,3 6 0 0,-3-6-20 0,4 6-5 16,-4-6-1-16</inkml:trace>
  <inkml:trace contextRef="#ctx0" brushRef="#br0" timeOffset="-175063.521">25792 6247 684 0,'0'0'28'0,"0"12"-28"16,0-12 88-16,-4 5 12 0,4-5 3 0,0 6 0 15,0-6-1-15,-3 6 0 0,3 0 0 0,0-6 0 16,-4 9 13-16,4-9 2 0,0 0 1 0,-4 6 0 15,4 6-46-15,0-7-10 0,0 1-2 0,0 0 0 16,0 0-40-16,0 0-8 0,4 9-1 0,-4-10-1 16,0 1-10-16,0 6 8 0,0-6-8 0,0 0 8 15,0-6 0-15,0 9 0 0,0-9 0 0,0 0 0 16,-4 9-8-16,4-9 12 0,0 0-12 0,0 0 12 16,0 0-12-16,0 0 8 0,0 0-8 0,0 0 8 15,0 0-8-15,0 0 0 0,0 0 9 0,0-6-9 16,4-6 0-16,-4 6-10 0,4 0 1 0,-4 0 0 15,3-6 9-15,1 7-8 0,-1-7 8 0,1 6-8 16,-4 0 8-16,3 3 0 0,-3 3 0 0,0 0-8 16,0 0 8-16,0 0 0 0,0 0 0 0,4-6 0 0,-4 6 0 0,0 0 0 0,7 0 0 0,-7 0 0 15,0 0 0 1,3 0 0-16,4 0 0 0,-7 0 0 0,4 0 0 0,-4 0 0 0,7 0 0 16,-4 6 0-16,1-6 0 0,-1 6 0 0,1-3 0 0,0 3-8 15,-4 6 8-15,3-7 0 0,-3 1 0 0,0 6 0 16,0-6 0-16,0 0 0 0,0 3 0 0,-3 0 0 15,3-9 0-15,0 0 0 0,0 8 0 0,0-8 0 16,0 0 9-16,0 0-9 0,0 0 12 0,0 0-12 16,7-6 13-16,0 1-4 0,0-1-1 0,0-3 0 15,0-3-8-15,0 6 0 16,3-6 0-16,-2-5 8 0,-5 8-8 0,4-3 0 16,-3 6 0-16,3-5 0 0,-4-1 0 0,1 6 0 0,-4 6 8 0,0 0-8 15,0 0 0-15,0 0 0 0,0 0 0 0,0 0 0 16,0 0-11-16,0 0 3 0,0 6 0 0,0 0 0 15,0 6 8-15,0-1 0 0,-4-5 0 0,1 6 0 16,3 3 0-16,-4-4-8 0,4-5 8 0,0 6-8 16,-3 3 8-16,3-6 0 0,0 5 0 0,0-2 0 15,3-6 0-15,-3 6 0 0,4-6 0 0,-1-1 0 16,1 1 0-16,-4-6 0 0,7 9 8 0,-4-9-8 16,-3 0 0-16,4 0 0 0,-4 0 0 0,7 6 0 15,-7-6-10-15,3 0 0 0,-3 0 0 0,8 0 0 16,-8 0-31-16,0 0-7 0,0 0 0 0,0 0-1 15,0 0 13-15,0 0 4 0,3 0 0 0,-3 0 0 16,0 0-20-16,0 0-3 0,0 0-1 0,0 0 0 16,0 0 4-16,0 0 1 0,0 0 0 0</inkml:trace>
  <inkml:trace contextRef="#ctx0" brushRef="#br0" timeOffset="-174521.191">26109 6297 1414 0,'0'0'40'0,"0"0"9"0,0 0-39 0,0 0-10 0,0 6 0 0,0-6 0 16,0 0 98-16,0 11 18 0,0-11 3 0,0 0 1 15,4 6-45-15,-1 0-9 0,4-6-2 0,-3 6 0 16,3-6-25-16,0 0-6 0,3-6-1 0,1 6 0 16,0 0 0-16,-1-6-1 0,1 6 0 0,-1-6 0 15,1 1-31-15,0-1 0 0,-1-6-8 0,-3 6 8 16,4 0 0-16,-4-3 0 0,0 3 8 0,-4 1-8 15,4-7 0-15,-7 6 0 0,4-6 0 0,-4 6 0 16,-4 0 0-16,4 0 8 0,0-2-8 0,0 8 0 16,0 0-21-16,-7 0-7 0,0 0-2 0,0 0 0 15,0 0 30-15,0 6 0 0,0-1 0 0,-3 1 0 16,2 3 0-16,1 3 12 0,-3 0-1 0,3-1 0 0,0 1-11 0,3-3 0 0,-3 3 0 16,4 0 0-16,-1-1 0 0,1-5 0 0,-1 0 0 15,4-6 0-15,0 6 12 0,0-6-4 0,0 6 0 0,0-6 0 16,0 14-8-16,0-14-12 0,0 0 2 0,4 6 1 15,-4 0 9-15,3 0 0 0,4 0 0 0,-3 0 0 16,3 3 0-16,0-3 0 16,0-1 0-16,0 1 0 0,3 0-25 0,1 0-3 15,0 0-1-15,3 0 0 0,0 0-56 16,0 0-11-16,0 0-3 0,0-1 0 16,4-2 12-16,-4-3 3 0,4 0 0 0</inkml:trace>
  <inkml:trace contextRef="#ctx0" brushRef="#br0" timeOffset="-173561.479">27284 6320 1698 0,'0'-11'72'0,"3"-1"-58"16,-3 0 5-16,0 3 1 0,0 0 0 0,-3 6 0 16,-4-2 9-16,-4 5 3 0,1 0 0 0,-1 0 0 15,-3 0-32-15,-4 5 0 0,1-5 0 0,-1 6 0 16,-3 3 0-16,3 3 0 0,-3 0 0 0,0 5 0 16,0-5-20-16,0 0-9 0,-1 8-3 0,-2-2 0 15,6 0 32-15,0 2 0 0,4-2 0 0,0 0 0 16,4 2 0-16,6-2 0 0,1-7 0 0,3-5 0 15,-4 3 18-15,4-9 10 0,0 0 1 0,0 0 1 16,0 0-17-16,7 3-3 0,0 0-1 0,4-6 0 16,-1 0-9-16,1-3 0 0,3-3 0 0,0-2 0 15,0-7 0-15,4 0 0 0,-4-2 0 0,0 2 0 16,-3 4 0-16,3-4 0 0,-4 0-14 0,1 1 5 16,-4 2-19-16,0 3-4 0,4 0-1 0,-8 7 0 0,1-7 33 0,-1 6-8 15,-3 6 8-15,0 0 0 0,0 0 0 0,0 18 0 0,-3-7 0 16,-1 4 0-16,1 14 0 0,-1-5 0 15,-3 8 0-15,0-2 0 0,-4 2 28 0,1 0 4 0,-4 4 0 16,0 2 0-16,-1-3 0 0,5 9 0 0,-4-3 0 16,0 9 0-16,0-11 9 0,-1 2 3 0,5-3 0 0,-8 0 0 15,8-8-23-15,-1 2-4 0,8-3-1 16,-1-2 0-16,-3 2-2 0,0-8-1 0,0-4 0 0,-4 1 0 16,4 0-13-16,0-1 8 0,0 4-8 0,0-4 0 15,3 1 10-15,-3 3-10 0,0-4 10 0,4 1-10 16,-4 3 0-16,3-4 0 0,1-5-8 0,3 3 8 15,0 2-16-15,0-5 4 0,3-6 1 0,-3 6 0 16,0-6 33-16,4-4 6 0,-4-2 2 0,3 0 0 16,4-2-22-16,0-4-8 0,-3-6 0 0,3 0 0 0,4-8 0 15,-4 2 0-15,3 0 0 0,1-5 0 0,-8 2 12 16,4-2-3-16,4-4-1 0,0 4 0 16,-1 5-8-16,4-3 0 0,-3 10 0 0,3-1 0 15,-3 0 0-15,3-11 0 0,-4 8 0 0,-3-3 0 0,0 1 0 16,0 2 0-16,-3-3 0 0,3 7 0 15,0-1-32-15,0 3-8 0,0-3-1 0,0 6-1 16,0 1-42-16,4-1-8 0,-4 0-1 0,3 6-1 16,-2-6-18-16,2-6-3 0,1 0-1 0</inkml:trace>
  <inkml:trace contextRef="#ctx0" brushRef="#br0" timeOffset="-173098.723">27298 6406 1373 0,'0'0'39'0,"0"0"9"0,0 0-39 0,0 0-9 0,0 0 0 0,0 0 0 16,0 0 20-16,0 0 3 0,0 0 0 0,0 0 0 15,0 0 26-15,0 8 6 0,0 4 1 0,0-6 0 16,0 6 1-16,0-3 1 0,0-1 0 0,0 1 0 16,0 3 0-16,3 6 0 0,-3-7 0 0,0 1 0 15,4 3-38-15,0-3-8 0,-1-1-2 0,1 1 0 16,3-6 0-16,-4 6 0 0,4-3 0 0,4-4 0 15,-4 1-2-15,3 0 0 0,1-6 0 0,0 0 0 16,-1-6 2-16,1 0 0 0,3 1 0 0,-4-7 0 16,1-3 13-16,0 3 2 0,-4-5 1 0,0-4 0 15,0 3-26-15,-4-5 0 0,1 2 0 0,-4-2 0 16,0 5 0-16,-4-5 0 0,1 2 0 0,-4-2 0 16,-4-4-30-16,4 10-11 0,-7-13-3 0,3 10 0 15,4 2-16-15,0 6-3 0,4 0-1 0,-1 6 0 16,4 6-7-16,0 0-1 0,0 0-1 0,0 0 0 15,0 0-66-15,0 3-13 0,0 0-2 0</inkml:trace>
  <inkml:trace contextRef="#ctx0" brushRef="#br0" timeOffset="-172734.91">27598 6432 1337 0,'0'18'56'0,"0"-12"-44"16,3 2-12-16,-3-8 0 0,7 3 0 0,0 0 0 16,0-3 36-16,1-3 6 0,-1 0 1 0,0-3 0 15,3-2 7-15,1-4 2 0,-1 6 0 0,1-6 0 16,0-2-36-16,-4-4-6 0,3 0-2 0,-3 6 0 16,0-8-37-16,-3 8-8 0,-1 0-2 0,1-5 0 15,-4 11 39-15,-4-6 0 0,4 3 0 0,-3 3 0 16,-4 1-59-16,0 5-4 0,0 0-1 0,-4 0 0 15,1 0 103-15,-1 5 20 0,-3 1 4 0,0 3 1 16,3 3 0-16,1 6 0 0,-1-1 0 0,0-2 0 16,1 8-52-16,3-5-12 0,-4 3 0 0,8-4 0 15,-1 7 44-15,1-7 5 0,3 4 2 0,0 2 0 16,3-5-9-16,1 3-2 0,3 2 0 0,0-11 0 16,0 3-24-16,3-4-4 0,1-5-2 0,0 0 0 15,-1 0-10-15,4 0 0 0,0 0 0 0,0-6-11 16,1 3-105-16,2 0-20 0,1-3-5 0</inkml:trace>
  <inkml:trace contextRef="#ctx0" brushRef="#br0" timeOffset="-172044.818">28691 6344 1400 0,'0'0'31'0,"0"0"6"0,0 0 2 0,0 0 0 0,-7 0-31 15,0 0-8-15,4-6 0 0,-4 3 0 0,-4 0 64 0,4 3 11 0,0 3 2 0,0 3 1 16,3-3-13-16,-6 11-2 0,3-2-1 0,0 0 0 16,0 9-48-16,3 2-14 0,1 1 0 0,-1-4 8 15,1 10 25-15,-1-4 6 0,1 9 1 0,3-5 0 16,0 2-28-16,0-5-4 0,0 2-8 0,0 3 11 15,3 4-11-15,1-1 12 0,-1 6-12 0,-3-12 12 16,4 7-12-16,-4-4 0 0,0 0 0 0,-4 4 8 16,4-7 0-16,-3 3 0 0,-1-5 0 0,1 14 0 15,-5-15 19-15,1 4 3 0,0-4 1 0,0-8 0 16,0 0-17-16,0-1-3 0,-3-8-1 0,3 0 0 0,0-3-10 16,-1 3 12-16,-2-9-12 0,-1 0 12 0,4-6-1 0,0 3 0 15,-3-6 0-15,-1 0 0 0,4-3-11 0,0-5 0 16,-4-1 0-16,1-3 0 0,-1-2 0 0,4-1-17 15,4 4 4-15,-1-4 1 0,-3-2 12 0,0 2-9 16,0 4 9-16,0 2-8 16,-4-11-45-16,1 2-9 0,3 10-2 15,0-13 0-15,3 10-140 0,0-4-29 0,1-26-6 0,6 18-1 16</inkml:trace>
  <inkml:trace contextRef="#ctx0" brushRef="#br0" timeOffset="-171817.726">28402 5894 1523 0,'0'0'32'0,"0"0"7"0,0 0-31 0,0 0-8 0,0 0 0 0,0 0 0 16,0 0 0-16,0 0 0 0,0 0 0 0,7 0 0 15,4 0 0-15,-1 0 0 0,1 0 0 0,0 0 0 16,-1 0 0-16,1 0-8 0,-4 3 8 0</inkml:trace>
  <inkml:trace contextRef="#ctx0" brushRef="#br0" timeOffset="-171503.231">28857 6123 1558 0,'-7'6'34'0,"4"0"7"0,-1 0 2 0,1 3 1 0,3 3-35 16,0-7-9-16,0 7 0 0,3-6 0 0,-3 0 12 0,4 6 0 0,3-1 0 0,-7 4 0 15,3-3 40-15,1 6 8 0,-4-10 1 0,0 4 1 16,3 6-30-16,1-1-7 0,3-5-1 0,-4 3 0 16,4 8-24-16,-3-11-17 0,3 15 2 15,-3-4 1-15</inkml:trace>
  <inkml:trace contextRef="#ctx0" brushRef="#br0" timeOffset="-170994.164">29185 6458 2026 0,'0'0'44'0,"-3"-5"10"0,-4 2 2 0,0 3 1 0,-4 0-45 0,4 0-12 0,-4 0 0 0,1 3 0 0,3 0 8 15,-4 2 0-15,1-2 0 0,3 3 0 0,-4 0-8 0,4 0 0 0,0 6 0 0,-4-1 0 16,8-5 0-16,-1 6-11 15,-3 3 3-15,4 2 0 16,-1-5 8-16,-3-3 0 0,7 6 0 0,-3-1 0 0,3-2 0 0,0-6 0 0,3 6 0 0,1-12 0 16,-4 0 0-16,7 6 11 0,0-6-3 0,0 0 0 15,0 0-8-15,0-3 0 0,3 6 0 0,1-9 0 16,0-6 0-16,-1 6 0 0,1-11 0 0,-4-4 0 16,0 3 0-16,-4 1 0 0,4-1 0 0,-3 3 0 15,-4-2 0-15,0 5 0 0,0-6 0 0,0 18 8 16,0 0 2-16,0 0 0 0,0 0 0 0,0 0 0 15,-7 0-10-15,0 0 0 0,3 12 0 0,1 0 0 16,-4 5 0-16,3 4 0 0,-3 8 0 0,0-5 0 16,4 2 0-16,-1 4 0 15,1-4 0-15,3-2 12 0,0 2-12 0,3 4 0 0,4-10 0 0,-3 10 0 16,3-19 20-16,0 7 0 0,3-9-1 0,-3-3 0 0,4 0-3 16,0-6-1-16,-1-6 0 0,1-3 0 15,3-3-91-15,0 0-19 0,0-5-3 16,0-7-1-16</inkml:trace>
  <inkml:trace contextRef="#ctx0" brushRef="#br0" timeOffset="-170693.563">29468 6303 1450 0,'-8'11'32'0,"5"-5"6"0,-1 0 2 0,1 3 1 0,-4 0-33 0,3 5-8 0,-3 4 0 0,0-6 0 16,0 6 95-16,4 2 17 0,-4-8 3 0,3 6 1 16,0 2-58-16,1-2-11 0,-1-7-3 0,1 7 0 15,3-3-9-15,0 2-3 0,0-5 0 0,0 0 0 16,3 9-32-16,1-10 0 0,-1 1 0 0,1 0 0 15,-4-12 0-15,0 0 0 0,7 0 0 0,0 0 0 16,0 0-71-16,4 3-21 0,-4 3-4 16,3-6 0-16</inkml:trace>
  <inkml:trace contextRef="#ctx0" brushRef="#br0" timeOffset="-170512.173">29319 6062 1609 0,'-7'0'35'0,"0"0"7"0,-3-6 2 0,3 6 2 16,-4-6-37-16,11 6-9 0,0 0 0 0,0 0 0 0,0 0 0 0,0 0 8 15,0 0-8-15,0 0 8 16,0 0-8-16,0 0-11 0,0 0 3 0,0 0 0 16,7 6-28-16,0 0-4 0,4-6-2 0</inkml:trace>
  <inkml:trace contextRef="#ctx0" brushRef="#br0" timeOffset="-169432.355">30103 6309 1075 0,'0'11'45'0,"3"4"-36"15,-3 3 60-15,0-1 12 0,4 1 3 0,-4 8 0 16,0-8-16-16,3 6-4 0,-3-4 0 0,0 9 0 16,0-11-41-16,0 9-9 0,0-4-2 0,0-2 0 15,0-4-4-15,0-5-8 0,0 6 11 0,4-7-11 16,-4 4 8-16,0-3-8 0,0 0 0 0,-4-1 0 16,4-5 9-16,0 0-9 0,0-6 0 0,0 0 9 15,0 0 14-15,0 0 2 0,0 0 1 0,-3-6 0 16,-1-2 0-16,1-1 0 0,-1-9 0 0,0 0 0 15,4 10-26-15,-3-4 8 0,3 0-8 0,0 6 0 16,0-6 0-16,0 7 0 0,0-16 0 0,0 9 0 16,3 0 0-16,-3 7 0 0,4-13 0 0,-4 9 0 15,4-3 0-15,-4 6-11 0,3-5 11 0,-3-1-8 16,4-3 16-16,-1 6 3 0,1 1 1 0,-1-4 0 16,1 6 4-16,-1 0 2 0,1 0 0 0,-1 0 0 15,1 0-18-15,-4 6 0 0,3-2 8 0,4 2-8 16,0 0 0-16,-3 0 0 0,3 0 0 0,-3 0 0 15,3 2 0-15,-4 4 8 0,1-6-8 0,-1 6 0 16,1 6 0-16,-4-6 0 0,3 6 0 0,1-1 0 16,-4 4 8-16,3-3-8 0,1 0 0 0,-4 2 0 0,0 1 10 0,0 6-10 15,0-10 8-15,0 4-8 0,-4 0 0 0,4-1 0 16,0-8 8-16,-3 0-8 0,3-6 17 0,0 0 2 0,0 0 0 16,7 6 0-16,-4 0-19 0,4 0 0 0,-3-6 0 15,3 3 0-15,0 0 0 0,4-3 0 0,-4-3 0 16,3 3 0-16,-3-3 0 0,0 3 0 0,0-12 0 15,1 6 0-15,-1 0-15 0,3 0-6 16,-3 1-2-16,4-1 0 0,-4 0 12 0,0-3 3 0,0 6 0 16,0 0 0-16,-7 3 8 0,0 0 0 0,0 0-9 0,0 0 9 15,0 0 0-15,0 0 0 0,0 0 0 0,0 0 0 16,0 0 8-16,0 0 0 0,0 0 0 0,0 6 0 16,0 6-8-16,-4-3 0 0,4 2 0 0,-3 1 0 15,-1 3 8-15,4-3 0 0,-3-1 0 0,3-5 0 16,0 12 8-16,3-3 0 0,4 2 1 0,-3 7 0 15,3-13-17-15,0 4 0 0,0 0-13 0,0 0 5 16,0-4 8-16,4-5-13 0,-8 3 5 0,4-3 8 16,4-3-57-16,0-3-4 0,-4-3-1 0</inkml:trace>
  <inkml:trace contextRef="#ctx0" brushRef="#br0" timeOffset="-168925.115">30730 6561 1454 0,'-14'-6'30'0,"0"6"8"0,4-5-30 16,-4-1-8-16,-1 6 0 0,1-6 0 0,4 6 57 0,-1 6 11 15,1-6 1-15,3 6 1 0,-1-1-51 0,1-5-11 0,0 12-8 0,0-6 12 16,0 0 2-16,4 6 1 0,-4 2 0 0,3-8 0 16,1 6-15-16,-4 0 0 0,3-6 0 0,4 0 0 15,-3 2 0-15,3 4 0 0,-4 0-13 0,4 0 4 16,4-1 33-16,-1-2 6 0,1 9 2 0,3-6 0 16,-4-6-20-16,4 5-3 0,-3-2-1 0,-1 3 0 15,4-9 4-15,0 0 0 0,0-3 0 0,0 0 0 16,1-3 8-16,-1 3 1 0,0-3 1 0,0 0 0 15,3-9-4-15,-3 6-1 0,0-5 0 0,4-1 0 16,-8 6-17-16,5-9 0 0,-5 3 0 0,1 7 0 16,-4-1-10-16,0 6 10 0,0 0-10 0,0 0 10 15,0-6 0-15,0-6 8 0,0 6 1 0,-4 0 0 16,4 6-9-16,0 0 0 0,-3 0 9 0,-5-6-9 16,1 3 0-16,7 3 0 0,-7-2 0 0,7 2 0 15,0 0-8-15,0 0 8 0,-3 5-8 0,-1 7 8 16,1-6 0-16,-1 6 0 0,4 0 0 0,0-7-8 15,0 4 8-15,0 0 0 0,4 6 0 0,-1-3 0 16,1-7 0-16,-1 4 0 0,4 3 10 0,0-3-10 16,1 0 0-16,-5-3 0 0,4-1 0 0,0 1 0 0,0 0-20 15,0 3-4-15,0-3-1 0</inkml:trace>
  <inkml:trace contextRef="#ctx0" brushRef="#br0" timeOffset="-168426.312">30946 6579 1440 0,'-18'32'30'0,"11"-26"6"0,0 6-28 0,0-6-8 0,0 3 0 0,0-1 0 16,0 1 65-16,0 3 12 0,0 0 3 0,3 0 0 15,1-1-26-15,-1-2-5 0,0 9-1 0,4-12 0 16,-3 0-9-16,-1-1-3 0,4-5 0 0,0 0 0 16,0 6-16-16,0-6-3 0,0 6-1 0,0-6 0 15,0 0-6-15,4-6-2 0,-1-5 0 0,1-1 0 16,3-3-8-16,-3 0 0 0,3 1 0 0,0-4-11 15,0 6-12-15,0 1-2 0,0 2-1 0,0-3 0 16,-4 0 26-16,1 0 0 0,-1-2 0 0,-3-1-8 0,4 6 8 16,-4-3 0-16,0 1 0 0,0-1 0 0,0 6 0 15,0-3 0-15,0 3 0 0,0 0 0 0,0 6 0 0,0 0 0 16,0 0 0-16,0 0 0 16,0 0 0-16,0 0-8 0,0 0 8 0,0 0 0 15,0 0 0-15,7 6-10 0,0 0 10 0,0 3 0 16,0 3 0-16,0 0 0 0,0-1 0 0,0 1 0 0,0 3 0 0,1-3 0 0,-5-7 0 15,4 7 0-15,-3 6 0 0,-1-6 8 0,1 8-8 16,-1-2 0-16,-3-1 0 0,4-2 0 0,-4 9 0 0,0-13 0 31,3 4-30-31,-3 0-9 0,4 0-1 0</inkml:trace>
  <inkml:trace contextRef="#ctx0" brushRef="#br0" timeOffset="-167781.682">31288 6650 1697 0,'-14'-6'35'0,"3"0"9"0,4 3-35 0,0-9-9 0,4 6 0 0,-5 0 0 16,5 0 50-16,3 6 8 0,0 0 2 0,0 0 0 15,0 0-46-15,0 0-14 0,0 0 8 0,0 0-8 16,0 0 8-16,0 0-8 0,-7 6 12 0,3 0-12 16,1 0 14-16,-1 6-4 0,1-9-1 0,-1 6 0 0,1-1-9 0,-1 4 0 15,1 6 0-15,-1-6 0 0,4-1 0 0,0 1 0 16,0 3 0-16,0-3 0 0,4-7 0 0,-4 1 8 0,3-6-8 16,4 3 0-16,-7-3 18 0,7 0-2 0,0-3 0 0,-3 3 0 15,-1-6 19-15,1 1 3 0,-1-7 1 0,1 6 0 16,0-9-12-16,-1 9-3 0,-3 6 0 0,4-6 0 15,-4 1-3-15,0-1-1 0,0 0 0 0,0 6 0 16,0 0-20-16,0 0 0 0,0 0 0 0,0 0 0 16,0 0 0-16,0 0 0 0,0 0 0 0,0 0 0 15,0 0 0-15,0 0 0 0,0 0 0 0,0 0 0 16,-4 0-12-16,1 6-6 0,-1 0-2 0,0-1 0 16,4 1 20-16,-3 3 0 0,-1 3 0 0,4 0 0 15,0 5-10-15,-3 7 2 0,6 2 0 0,-3-2 0 16,4 2 8-16,-4 7 0 0,3 2 0 0,1 0 0 15,-4-3 0-15,-4 4 0 0,4 2 0 0,-7-6 0 16,4 7 0-16,-8 2 11 0,4 3-3 0,0-3 0 16,0 3 5-16,0-6 1 0,0-2 0 0,0-4 0 15,0 3 1-15,0-3 0 0,0-5 0 0,0 2 0 16,0-5-15-16,3-6 9 0,1 2-9 0,-4-8 8 16,7-12-8-16,0 0 10 0,0 0-10 0,-7 0 10 15,7 0-10-15,-8 0 8 0,1 12-8 0,-3-12 8 16,3-6-16-16,0-6-4 0,0 0-1 0,-4-5 0 15,4-4-14-15,0-5-2 0,3-4-1 16,-3 1 0-16,0 2 12 0,0-8 2 0,4-3 1 0,-4 0 0 0,0 2 7 16,3-2 8-16,-3 3-13 0,4 2 5 15,3 4-6-15,-4 6-1 0,4 8 0 0,0 3 0 16,0-6-97-16,0 4-19 0,4 2-4 0</inkml:trace>
  <inkml:trace contextRef="#ctx0" brushRef="#br0" timeOffset="-167108.561">31464 6561 1299 0,'0'0'27'0,"0"0"6"0,0 0-33 0,0 0 0 0,0 0 0 0,0 0 0 16,4 6 81-16,-4-6 10 0,0 6 1 0,0-6 1 16,0 6-42-16,0-6-9 0,0 0-2 0,3 9 0 15,1-3 3-15,-1 0 0 0,1 5 0 0,-1-5 0 0,1 0-3 16,-1-6-1-16,1 12 0 0,3-12 0 0,0 3-15 0,0-3-4 0,0 3 0 16,4-3 0-16,-1 0-20 0,-3 0 9 0,4 0-9 0,0 0 0 15,-4-6 0-15,3 6 0 0,-3-12 0 0,0 6 0 16,0 0 9-16,-3 0-9 0,3-5 0 0,0-4 9 15,-3 9-1-15,-4-6 0 16,3 1 0-16,-3-7 0 0,4 6-8 0,-4 3 0 0,0-2 0 16,3-7 8-16,-3 6-8 15,-3 3-17-15,3-2 4 0,-4-1 1 0,1 6-10 16,-1 0-2-16,1-6 0 0,-5 6 0 0,5 1 24 0,-4-1 0 0,0 0 0 0,3 3 0 16,4 3 0-16,0 0 0 0,-10 0 9 0,3 0-1 15,3 3-8-15,-3 6 0 0,0-1 0 0,4 4 0 16,-1 0-8-16,-3 6 8 0,3-10-8 0,-3 10 8 15,4 0 0-15,-1-1 0 0,1 1 9 0,-1 3-9 16,1-4 12-16,3-5-12 0,-4 9 12 0,1-10-12 16,3 7 8-16,0 0-8 0,-4 2 0 0,4-2 0 15,4-3 0-15,-4-1 0 0,3 7-11 0,1-9 11 16,-1-1 0-16,1 4 0 0,3-6 0 0,-4 6 0 16,8-10 0-16,-4 7 0 0,0-3 8 0,0-3-8 15,0 0 0-15,0 0 0 0,0-3 0 0,4-1 0 16,-4-2-27-16,3 0-1 0,1-2-1 0</inkml:trace>
  <inkml:trace contextRef="#ctx0" brushRef="#br0" timeOffset="-166759.273">31581 6173 1793 0,'0'0'76'0,"0"0"-61"16,0 0-15-16,0 0 0 0,0 0 0 0,0 0 0 15,0 0 20-15,0 0 7 0,0 0 1 0,0 0 1 16,0 0 20-16,0 0 4 0,3 0 1 0,1-6 0 16,-1-5-14-16,1 5-4 0,3 3 0 0,0-3 0 15,-4 0-28-15,4-6-8 0,4-5 0 0,-7 2 0 16,3 3-101-16,-4-5-22 0,1 5-4 16,-1-3-1-16,4 0-89 0,-3 7-19 0</inkml:trace>
  <inkml:trace contextRef="#ctx0" brushRef="#br0" timeOffset="-166028.564">31835 6573 1440 0,'0'0'30'0,"0"0"6"0,0 0-28 0,0 0-8 0,0-6 0 0,0 6 0 16,0 0-40-16,0 0-10 0,0 0-2 0,7 0 0 16,0 0 36-16,-4 6 6 0,4-6 2 0,0 3 0 15,0 6 48-15,1-3 9 0,-1 3 3 0,0-9 0 16,-4 5-18-16,4-10-3 0,0 5-1 0,0 0 0 15,0-9 13-15,4 3 2 0,0-3 1 0,-1 0 0 16,1 3-21-16,-4-5-4 0,3-10-1 0,1 9 0 16,-4 0-10-16,0 1-2 0,-3-1-8 0,-1-3 12 15,1 6 3-15,-4 1 0 0,0-4 0 0,0 6 0 16,-4 0-24-16,1-6-5 0,-1 12-1 0,-3-8 0 16,3 2-2-16,-3-3-1 0,-3 6 0 0,3-3 0 15,0 0 9-15,-4 0 9 0,4 6-13 0,-4 0 5 16,4 0 8-16,-3 0-8 0,-1 6 8 0,1-6-8 15,-1 6 8-15,4 0 0 0,-4 3-9 0,1 0 9 0,-1-1-11 0,8 4 3 16,-4 0 0-16,3 0 0 0,1-6 8 0,-1 2 11 16,1 4-3-16,-1-6 0 0,4 6 4 0,-3-6 1 0,-1-1 0 15,1 1 0-15,-1 3-1 0,0-3 0 0,-3 0 0 16,4 6 0-16,-4-1 8 0,3-5 2 0,4 6 0 0,-3-6 0 16,3 6-22-16,0 2 0 0,0-2 0 0,0-6 0 15,3 9 12-15,1-6-3 0,-1-1 0 0,4 4 0 16,-3-6-49-16,3 12-9 15,0-7-3-15,0-2 0 0,0 9 33 0,4-12 7 16,-1 6 0-16,1-7 1 0,3 1-18 16,0-3-4-16,-3 3-1 0,3 0 0 0,0 0 3 15,-4-3 1-15,5 0 0 0,-5 3 0 0,1-6-27 0,-1 6-6 16,1-1-1-16,-4-5 0 0,0 6-97 16,0 0-20-16</inkml:trace>
  <inkml:trace contextRef="#ctx0" brushRef="#br0" timeOffset="-153263.052">21791 7590 1130 0,'0'0'32'0,"0"0"8"16,0 0-32-16,0 0-8 0,0 0 0 0,0 0 0 16,0 0 20-16,0 0 4 0,0 0 0 0,0 0 0 15,0 0-10-15,-11 3-2 0,11-3 0 0,-7 6 0 16,0-6 26-16,0-6 5 0,0 6 1 0,0-3 0 15,7 3 4-15,-7-6 2 0,7 6 0 0,-7-3 0 16,4 1-22-16,3 2-5 0,-7-3-1 0,7 3 0 16,0 0-8-16,0 0-2 0,-4 3 0 0,-3-1 0 15,0 1 16-15,3 0 4 0,-3 0 0 0,0 0 0 16,0 3-20-16,-3 0-3 0,3 0-1 0,0-6 0 16,-4 12 8-16,4-7 2 0,0-5 0 0,0 9 0 15,3-6-8-15,1 3-2 0,-1 3 0 0,1-3 0 16,3 6-8-16,0-7 0 0,-4 7 0 0,4-6 8 15,0 0-8-15,0 0 0 0,0 3 0 0,0-3 0 16,0-6 0-16,0 0 0 0,7 5 0 0,-3-5 0 0,-4 6 0 0,3 0 0 0,-3-6 0 0,4 6 0 16,-1 0 0-16,1 6 8 0,3-9-8 0,-4 3 0 15,1-4 0-15,-1 1 0 0,1 3 0 0,-4-6 0 16,0 0 9-16,7-6-9 0,0 12 10 16,-7-6-10-16,4-6 0 0,-4 6 8 0,0 0-8 0,7 0 0 15,0-3 0-15,-7 3 0 0,0 0 0 0,7-5 0 16,-4-10 0-16,4 6 0 0,-3 3 0 15,-1 0 0-15,4-5 0 0,1 2 0 16,-1-6 0-16,0 0 0 16,0 4 13-16,0-1 0 0,0-3 0 0,0 3 0 0,0 6-13 0,0 1 0 0,0 5 0 0,0-6 0 15,-7 6-17-15,4-6 3 0,-1 0 1 0,-3 6 0 16,0 0-2-16,0 0 0 0,0 0 0 0,0 0 0 16,0 0 2-16,0 0 0 0,0 0 0 0,0 0 0 15,0 0 13-15,0 0 0 0,0 0 0 0,0 0-9 16,-3 12 9-16,-1-1 0 0,1-2 0 0,-1 3 0 15,4 0 0-15,0 0 8 0,0-1-8 0,4 1 0 0,-1 0 8 0,4 8-8 16,0-14 10-16,0 6-10 0,0 3 12 0,0-6-3 16,4-4-1-16,0 4 0 0,-4-3-8 0,3 6 0 15,1 0 9-15,-1-6-9 0,1-1 0 0,0-2 0 16,-1-3 0-16,1 0 0 16,3 0-39-16,-4-3-9 0,1 1-1 0,3-1-487 15,0-3-96-15</inkml:trace>
  <inkml:trace contextRef="#ctx0" brushRef="#br0" timeOffset="-151706.097">22747 7696 1074 0,'0'0'30'0,"0"0"8"0,0 0-30 0,0 0-8 0,0 0 0 0,0 0 0 16,0 0 29-16,0 0 5 0,0 0 1 0,0 0 0 15,0 0-5-15,0 0-1 0,0 0 0 0,0 0 0 16,0 0 28-16,0 0 6 0,0 0 1 0,0 0 0 16,0 0-56-16,0 0-8 0,0 0 0 0,0 0-10 15,0 3 10-15,0 3 0 0,0 6 10 0,0-6-10 16,0-6 47-16,0 5 3 0,0-5 1 0,0 12 0 16,0-6-3-16,4 9 0 0,-4-6 0 0,3 5 0 15,1-8 5-15,-1 6 1 0,1 0 0 0,-1-6 0 16,1-3-16-16,3 2-3 0,0-2-1 0,-4 3 0 15,4 3-22-15,1 3-12 0,-1 0 12 0,0-4-12 16,3 1 9-16,-3 0-9 0,4-3 0 0,-1 0 9 16,1 0-1-16,-4-6-8 0,4 0 12 0,-1-6-4 15,1 0-8-15,-1-6-16 0,1 0 4 0,3-2 1 16,-3 2 11-16,-1-6 0 0,1 4 0 0,-1-4 0 16,1 0 0-16,3-2 0 0,-3-4 0 0,-1 7 0 15,1-10 24-15,-4 9 8 0,0-5 0 0,0 5 1 16,0-2-23-16,0 2-10 0,-3-5 8 0,-4 2-8 15,0 9 0-15,-4-14-9 0,1 14 0 0,-4-6 0 16,3 1-35-16,-3 2-8 0,3 3 0 0</inkml:trace>
  <inkml:trace contextRef="#ctx0" brushRef="#br0" timeOffset="-151100.77">23160 7549 1624 0,'0'0'46'0,"-4"12"10"0,1-6-45 0,3 0-11 0,-7 2 0 0,7-2 0 15,-4 6 38-15,8-6 6 0,-4 0 0 0,3 11 1 16,-3-8 15-16,-3 6 4 0,3 6 0 0,0-4 0 16,0-5-52-16,0 3-12 0,0-4 0 0,3-5 0 15,-3 6 0-15,0 3 0 0,0-6 0 0,0 5 0 16,4-8 0-16,-4 0 0 0,0-6 0 0,0 0 0 15,0 0 0-15,0 0 0 0,0 0 0 0,0 0 0 16,0 0 34-16,0 0 4 0,0 0 1 0,0 0 0 16,0-12-31-16,0 3-8 0,0 1 0 0,0-4 0 15,0 3-30-15,0-3-7 0,3 6-2 0,-3-8 0 16,0 2 63-16,0 0 12 0,0 0 2 0,0 7 1 16,4-7-11-16,-1 3-3 0,4 3 0 0,-3 0 0 15,3 0-44-15,-3 0-9 0,-1 1-1 0,1-7-1 0,3 6 30 0,-4-6 0 0,4 0-8 16,-3 7 8-16,3-4 0 0,-4 9 0 0,1-6 0 15,-4 6-9-15,7 0 9 0,0 0 0 0,0 0-9 0,0 6 9 16,0-6 0-16,0 9 0 0,0-4 0 0,0 4 0 16,-3 0 0-16,3-9 0 0,0 6 0 15,-4 0 0-15,5 6 0 0,-5-4 0 0,1 4 8 0,-4 0-8 16,3 6 30-16,-3-7 1 0,4 1 0 16,-1 6 0-16,-3-4-31 0,4-2 0 15,-1 0 0-15,-3 0 0 0,4-1-17 0,-1 4-10 16,1-9-1-16,-1 6-1 0,1 0-70 15,-1-4-13-15,4 1-4 0</inkml:trace>
  <inkml:trace contextRef="#ctx0" brushRef="#br0" timeOffset="-150292.859">24218 7652 1337 0,'-3'21'56'15,"-1"-4"-44"1,4-2 41-16,0 3 9 0,-3-13 2 0,3 1 0 16,-4 0-16-16,8 0-2 0,-4 0-1 0,0-6 0 15,3 3-7-15,1 3-2 0,-1-6 0 0,1 3 0 16,-1 0-6-16,-3-3-2 0,0 0 0 0,0 0 0 0,11 11-7 0,-4 7-1 16,3-12-1-16,1 9 0 0,0-1-19 0,-4 1 0 15,-7-15 0-15,10 18 0 0,-3-1 0 0,0 4 0 0,0-3 0 0,-7-18 0 16,7 11 0-16,-7-11 0 0,8 21 0 0,-8-21 0 15,0 0 0-15,3 12 0 0,-3-12 0 0,0 0 0 16,0 0 46-16,0 0 6 0,0 0 0 0,0 0 1 16,0 0-33-16,0 0-8 0,11 6 0 0,-1-6-1 15,-3-6 19-15,0-3 4 0,0-3 1 0,4 0 0 16,-4 1-27-16,0-1-8 0,0-3 0 0,0 0 0 16,-3 1 8-16,6-4-8 0,-3 3 0 0,0 4 0 15,1-7 0-15,2 6 0 16,-3-8 0-16,0 2 0 0,0 0 0 0,0 1 8 15,0-4-8-15,4 3 0 0,-4 1 0 0,0-1 0 0,4 3 0 0,-8-2 0 16,4-1 8-16,-3 1-8 0,3-4 0 0,-7 3 0 16,3-2 0-16,1 2-12 0,-1 6 0 0,1-8 0 15,-1 8-140-15,1 0-28 0,-4 6-6 16</inkml:trace>
  <inkml:trace contextRef="#ctx0" brushRef="#br0" timeOffset="-149738.335">24599 7655 1094 0,'0'0'23'0,"0"0"5"0,0 0-28 15,0 6 0-15,4 6 0 0,-1-7 0 0,1 1 108 0,-1 0 16 16,1 0 3-16,-1 0 1 0,1-3-62 0,3 0-12 0,0-3-2 0,4 0-1 16,-4 0 18-16,0 0 4 0,3 0 1 0,-3 6 0 15,4-3-28-15,0-3-6 0,-1 0 0 0,1-3-1 16,-1-3-12-16,1 3-3 0,-4 0 0 0,3 0 0 15,1-6-10-15,-4 3-2 0,0 0-1 0,0-5 0 16,-3 5-3-16,-1-3 0 0,1 6 0 0,-4 3 0 16,0 0-8-16,0 0 0 0,3-3 0 0,-3 0 0 15,-3 0-18-15,3 0 1 0,-4-3 0 0,1 3 0 16,-1-2-6-16,1-7-1 0,-4 12 0 0,3-6 0 16,-3 6 13-16,0-6 3 0,0 6 0 0,-4 0 0 15,4 0 8-15,0 0 8 0,-3 0-8 0,3 6 11 16,-4-6-11-16,4-6 12 0,0 6-12 0,0 0 12 15,7 0-12-15,0 0 0 0,-4 12 0 0,1 0 8 16,-1-7 1-16,1 4 0 0,-1 0 0 0,4 6 0 0,0 2-9 16,4-5 0-16,-1 0 0 0,1 9 8 0,-1-10-8 0,4 7 0 15,-3-6 0-15,-1 2 0 0,5-2 0 0,-5 0 0 16,4 3 0-16,0-7 0 0,-3 4-18 0,3-3 1 16,3 3 0-16,-3-6 0 15,4 0-27-15,-4-6-4 0,4 5-2 0,3-5 0 16,0 0-101-16,0-5-20 0,-4-1-4 0</inkml:trace>
  <inkml:trace contextRef="#ctx0" brushRef="#br0" timeOffset="-149345.754">24966 7637 1313 0,'0'0'27'0,"0"0"8"0,0 0-35 0,0 0 0 0,0 0 0 0,0 0 0 16,-10 6 76-16,2-3 9 0,5-9 2 0,3 6 0 15,0 0-18-15,-4 21-3 0,1 8-1 0,3 4 0 16,0-10-20-16,0 1-4 0,0-4-1 0,0-2 0 0,3-9-12 16,-3 5-2-16,0 7-1 0,0-3 0 15,0-13-13-15,4 4-4 0,-4 0 0 0,3 0 0 16,-6 3-8-16,3-6 8 0,0-6-8 0,0 0 8 16,0 0 13-16,0 0 3 0,0-12 0 0,0 0 0 0,0 0 1 0,0 3 1 15,0-8 0-15,-4-7 0 0,4 13-26 0,0-4 0 16,0-3 0-16,0 3 0 15,-3 1-14-15,3-1-8 0,0-3-2 0,0 4 0 16,-4-1 24-16,4 6-11 0,0-3 11 0,0 1-8 16,0-1 8-16,4 3 0 0,-4 0 0 0,3 3-8 15,1 3 0-15,-1-2 0 0,5-1 0 0,-5 0 0 16,4 6 8-16,0 0 0 0,-3-6 0 0,3 6 0 16,0 0-12-16,-4 0 0 0,4 0 0 0,0 0 0 15,4 6-25-15,0-12-6 0,6 6-1 0,-3 0 0 16,0 0-16-16,1 0-4 0,2 0-1 0,1 0 0 15,-4-6-101-15,4 6-20 0,-8 0-4 0</inkml:trace>
  <inkml:trace contextRef="#ctx0" brushRef="#br0" timeOffset="-148836.707">25375 7555 1280 0,'-10'0'54'0,"-1"0"-43"15,-3 6 77-15,3-6 16 0,1 0 4 0,-1 0 0 16,1 0-28-16,3-6-6 0,-4 6-1 0,4 0 0 16,0-6-22-16,0 6-5 0,0 6-1 0,0-6 0 15,0 6-36-15,3-6-9 0,-3 6 0 0,4 0 0 16,-1 0 0-16,4 2 0 0,-3 4 0 0,3 0 0 15,0-12 0-15,0 0 0 0,0 0 0 0,0 0 0 16,0 0 0-16,0 0 0 0,0 0 0 0,0 12 0 16,0-12 8-16,3 5-8 0,1-2 12 0,-4-3-4 15,3 6-8-15,-3-6 10 0,7 3-10 0,0-3 10 16,-7 0-10-16,7 3 12 0,0 0-12 0,-3 0 12 16,-4-3-12-16,7 0 10 0,0 0-10 0,0 0 10 15,0 0-10-15,-3-3 0 0,3 3 9 0,0 0-9 16,-4 0 0-16,4 3 0 0,0 0 0 0,0 6-8 0,-3-3 8 0,3 5 0 15,-3-5 8-15,3 0-8 0,-4 3 0 0,4-3 0 0,-3-3 0 16,-4 12 0-16,3 2 0 0,-3-5 8 0,0 3-8 16,0-4 0-16,0 7 0 0,0 0 8 0,-3-7-8 15,-4 4 0-15,3 3 29 0,-3-6 2 0,0-1 0 16,0 4 0-16,0 3-31 0,-4-7 0 0,4-5 0 0,0 6 0 16,0-3 18-16,0-6-2 0,0 0-1 0,-4-3 0 15,4 0-5-15,0-3-1 0,-3 0 0 16,3 0 0-16,0-3-9 0,3 6-16 0,4 0 4 15,-7-6 1-15,7 6-101 16,-7-6-21-16,7 6-4 0</inkml:trace>
  <inkml:trace contextRef="#ctx0" brushRef="#br0" timeOffset="-148580.54">25682 7981 1605 0,'0'0'35'0,"0"0"7"0,0 0 2 0,-3 6 2 0,3-6-37 0,-4 12-9 0,1-6 0 0,3-6 0 31,0 0-84-31,0 0-18 0,0 0-4 0,0 0-1 0</inkml:trace>
  <inkml:trace contextRef="#ctx0" brushRef="#br0" timeOffset="-22230.622">19050 9886 1013 0,'-11'-6'20'0,"11"6"8"0,0 0-28 0,0 0 0 0,-7 0 0 0,7 0 0 16,-3 0 40-16,3 0 4 0,-7 6 0 0,3 0 0 15,1 3-12-15,-1-3-3 0,1 6 0 0,3-4 0 16,-4 1 27-16,4 3 6 0,4 3 1 0,-4-4 0 15,0 7 9-15,0 0 1 0,0 8 1 0,0 1 0 16,0-10-18-16,3 7-4 0,-3-7-1 0,4 4 0 16,-1 8-23-16,4-5-4 0,-3 2 0 0,-1 7-1 15,4-4-23-15,0 3 0 0,-3 4-12 0,3-4 4 16,-3 3 8-16,3-8 0 0,-4 2 0 0,1-11 0 0,-4 0 23 0,3 2 6 16,1-2 2-16,-4-4 0 0,3 16-12 0,-3-7-3 0,0 16 0 15,-3-1 0-15,3-9-1 0,-4-5-1 0,1-7 0 16,-1 4 0-16,-3-9-14 0,0 8 9 15,0-2-9-15,0 0 8 0,0-4 8 0,0 1 2 0,0 0 0 0,-4-9 0 16,4 5-7-16,0-5-2 0,7-6 0 16,-7 0 0-16,0 0-1 0,0 0-8 0,0-6 12 15,-4 0-4-15,4-5-8 0,-3 2 0 16,-1-3 0-16,0 0 0 0,1-5-12 16,-1 5 0-16,1-3-1 0,-1-5 0 0,1 5-27 15,-1-6-4-15,0 4-2 0,4-1 0 16,0-5-46-16,0-1-8 0,0-2-3 0,0 2 0 0,4-2 31 0,-1-7 7 15,4 4 1-15</inkml:trace>
  <inkml:trace contextRef="#ctx0" brushRef="#br0" timeOffset="-21882.961">18761 9801 1337 0,'0'0'28'16,"0"0"6"-16,0 0-34 0,0 0 0 0,0 0 0 0,-4 6 0 15,4-6 109-15,0 0 15 0,-3 6 4 0,3-6 0 0,0 9-72 0,0-9-15 16,0 8-2-16,0-8-1 16,0 0-10-16,0 0-1 0,0 0-1 0,3 9 0 15,-3-9-26-15,4 0 0 0,3 6 0 0,0-6 0 16,0 0 0-16,0 0 0 0,0 0 0 0,0 0 0 15,4-6 28-15,-1 6 1 0,4-12 0 0,0 7 0 0,1-1-29 0,2 3 0 0,1 0 0 16,-1 0 0-16,1 3 0 0,3-3-8 0,-3 0 8 0,3 3-13 16,4 0-5-16,-4-6-1 0,0 6 0 0,0 0 0 31,0 0-37-31,1 0-8 0,2 0-2 0,-3 0 0 0,1 0 2 0,-1 6 0 16,0-6 0-16,0 6 0 0,0 0-52 0,0 0-9 15</inkml:trace>
  <inkml:trace contextRef="#ctx0" brushRef="#br0" timeOffset="-21248.33">19279 10548 885 0,'0'-12'37'16,"4"6"-29"-16,-1-6 37 0,1 4 8 0,3 2 2 0,-4 0 0 15,5 0 7-15,-1 3 2 0,0-6 0 0,0 9 0 16,0 0-52-16,3 0-12 0,-3 0 0 0,0 0 0 16,4 6 40-16,0-3 4 0,-4 3 2 0,0 0 0 15,0 3-16-15,0 5-3 0,0 4-1 0,0-3 0 16,-4-1-1-16,5 1 0 0,-1-3 0 16,-4-1 0-16,4-5 20 0,-7-6 4 0,0 0 1 0,0 0 0 15,0-6 2-15,0-5 0 0,0-7 0 0,0-3 0 16,-3 10-29-16,3-13-6 0,-4 10-1 0,1 2 0 15,-1-6-16-15,4 6 0 0,-3-2 8 0,-5-1-8 16,5 0 0-16,-1 3-17 0,-3 7 3 0,0-7 1 16,4 0-11-16,-4 6-1 0,3-3-1 0,-3 4 0 15,0 5-2-15,0 0-1 0,4 0 0 0,-5 0 0 16,8 0 8-16,-7 0 1 0,0 0 1 0,0 0 0 16,4 2 10-16,-4 1 9 0,0 3-13 0,3 0 5 15,-3 0 8-15,4 9 0 0,-1-4-9 0,0 1 9 16,1 3 0-16,3 8 0 0,0 1-9 0,-4 0 9 15,4 8 0-15,0-9 12 0,0 10-1 0,4-4-1 16,-1-2 28-16,1 2 6 0,0-3 0 0,3 4 1 16,3-7-25-16,-3 10-6 0,4-10-1 0,-1-2 0 15,1-4-13-15,3 4 11 0,-3-9-11 0,-1 0 10 16,1-1-10-16,-4 1 0 0,3-3 0 0,1-3 0 16,-4 0 0-16,4-1 0 0,-4 1 0 0,3 0 0 15,1-6-10-15,-1 0-7 0,1 0-2 0</inkml:trace>
  <inkml:trace contextRef="#ctx0" brushRef="#br0" timeOffset="-20496.67">20683 10515 1036 0,'0'0'23'0,"0"0"5"0,0 0 0 0,-3 15 1 0,-1 12-29 15,1 2 0-15,-1-17 0 0,1-6 0 0,3-6 108 0,0 0 16 0,0 0 4 16,-4 0 0-16,4 0-52 0,0 0-9 0,0 0-3 15,0 0 0-15,0 0-4 0,0 0-2 0,0 0 0 0,0 0 0 16,-3 5-9-16,-1-2-1 0,1 6-1 0,-1 3 0 16,4-3-25-1,0-3-5-15,-3 5-1 0,3-11 0 16,0 0-4-16,0 0-2 0,0 0 0 0,7 15 0 16,0 3-10-16,0 5 12 0,0 13-12 0,0-4 12 0,0-9-12 0,0 4 10 15,0-15-10-15,4 5 10 0,-4-2-19 0,-4 3-4 0,1-7-1 0,-1 1 0 16,1-3 30-16,-1 0 5 0,1 0 2 0,-1 8 0 15,-3-5 14-15,4-6 3 0,-4 6 1 0,3 2 0 16,-3-5-33-16,0 0-8 0,0-3 0 0,-3 0 0 16,3-6 0-16,0 0 0 0,0 0 0 0,0 0 0 15,0 0 0-15,0 0 0 0,0 0 0 0,-4-6 0 16,4 0 0-16,-3-3 0 0,-1-3 0 0,1 1 0 16,3 2 0-16,0 6 0 0,0-3 0 0,0-6 0 15,0-2 0-15,3 2 0 16,-3-6 0-16,4 1 0 0,-1-1 0 0,1 3 0 0,-1-2 0 0,4-1 0 15,-3 0 0-15,3-2 0 0,4-4 0 0,-4-11 0 16,0 3 0-16,0-7 0 0,0-5 0 0,-4 9 0 16,4 0 0-16,-3 2 0 0,3 10 0 0,-3 2 0 15,-1 1 0-15,1 5 0 0,-1 0 0 0,-3 3 0 16,4 7-49-16,-4-7-12 0,3 0-3 0,1 3 0 16,-4 3 0-16,3 1 0 0,1-1 0 0,3 0 0 15,-4 0-153-15,1 0-31 0,3 0-7 0,0 6-1 0</inkml:trace>
  <inkml:trace contextRef="#ctx0" brushRef="#br0" timeOffset="-19898.575">20951 10762 1150 0,'0'0'24'0,"0"0"6"0,0 0-30 0,0 0 0 0,0 0 0 0,0 0 0 15,0 0 96-15,-3 9 14 0,3-3 2 0,0 0 1 16,3 0-39-16,-3 0-8 0,4 0-2 0,-4-6 0 15,4 2 0-15,-1 1 0 0,1 0 0 0,3 3 0 16,0 0-51-16,0 0-13 0,0 0 0 0,0 0 0 16,3 0 0-16,1-6 0 0,0 0 0 0,-1 0 0 15,1 0 0-15,-1-6 0 0,1 6 0 0,-4 0 0 16,4-6 0-16,-4-3 0 0,-4 3 0 0,4-6 0 16,0-5 0-16,-3-1 0 0,3-11 0 0,-4 8 0 15,1 4 40-15,-1 8 6 0,-3 6 1 0,-3 0 0 0,3-6-28 0,-7 3-6 16,3 3-1-16,1-9 0 0,-4 1-12 0,0 2 11 15,3 3-11-15,-6-6 10 16,6 3-10-16,-3-5 0 0,0-10 0 0,0 9 0 0,-4 4 0 16,4 5 0-16,0 0 0 0,-3 0 0 15,3 12 0-15,-1 6 0 0,-2-3 0 0,3 2 0 16,0 7 0-16,0 0 0 0,0-7 0 0,-4 10 0 0,8-3 9 16,-4 5 0-16,3 1 0 0,-3 2 0 0,3-8-9 0,-3-1 0 15,4 10 0-15,-1-13 0 0,4 7 0 0,-3-6 0 0,3 2 9 16,0 1-9-16,0-6 8 0,0 3-8 0,0 2 8 0,0-2-8 15,3-3 12-15,1 5-3 0,-1-11 0 0,4 6 0 16,0-9-9-16,4 6 12 0,-4-3-12 0,4 2 12 16,3-5-12-16,-4 0 0 0,8 0 0 0,-4-3 0 15,0-6 0-15,0 3-9 0,4-8 0 0,0 2 0 16,-4-3-114-16,3 6-22 0,1-12-5 16</inkml:trace>
  <inkml:trace contextRef="#ctx0" brushRef="#br0" timeOffset="-19484.662">21234 10612 1337 0,'0'0'28'0,"0"0"6"0,0 0-34 16,7 0 0-16,0 0 0 0,0 0 0 15,0 6 56-15,0 6 5 0,0 0 1 0,0 5 0 16,0 1 20-16,0-3 4 0,0 2 1 0,0 7 0 16,0-6-22-16,-3 8-4 0,3-8-1 0,0-4 0 15,-3 10-5-15,-1-6-2 0,4-7 0 0,-3 4 0 0,-4 3-9 0,3-7-1 16,1 1-1-16,-1 0 0 0,-3 3-21 0,4-4-4 0,-1 1-1 16,1-6 0-16,-4 3-5 0,0-9-2 0,7 6 0 0,-4 0 0 15,4-3-9-15,1 2 10 0,-5-2-10 0,4-3 10 16,0-3-19-16,4-5-4 0,-4 2-1 0,0-3 0 15,3 3 32 1,-3-6 6-16,4-8 2 0,-4 8 0 16,4 0 10-16,-4-5 1 0,-4-1 1 0,4 0 0 0,0 4-30 0,-3-4-8 0,3 0 0 15,-4-2 0-15,-3 2-50 16,4-3-11-16,-4 1-3 0,0-7 0 0,0 7 44 0,0-4 8 0,-4 1 1 0,4-1 1 16,-3 4-35-16,-1 2-7 15,4-3-2-15,0 10 0 0,0-1-22 0,0 0-5 0,0 12-1 16,0 0 0-16,0 0-150 0,0 0-31 0</inkml:trace>
  <inkml:trace contextRef="#ctx0" brushRef="#br0" timeOffset="-19117.032">21784 10621 1337 0,'-11'-12'28'0,"4"7"6"0,4-1-34 0,3 6 0 0,0 0 0 0,0 0 0 16,0 0 109-16,0 0 15 0,0 0 4 0,-7 6 0 15,3-1-56-15,1-2-10 0,3-3-2 0,-4 6-1 16,4 6-6-16,0-3-1 0,4 0 0 0,-4-9 0 16,0 0-28-16,7 6-5 0,0 14-2 0,0 1 0 15,0-7 38-15,0 10 7 0,0-15 2 0,0 5 0 16,4 7-64-16,-4-9 0 0,3-3 0 0,1 8-10 15,0-8 10-15,-1 6 0 0,1-3 0 0,-4-1 0 16,3 1 0-16,-3-3 0 0,0 3 0 16,1-1 0-16,-1 1 0 0,0-9 8 0,-4 6-8 0,4-3 0 15,0 0 0-15,-3 0 0 0,-1 2 0 0,4-2 0 16,-3 0-12-16,3-6-6 0,-7 0-2 0,0 0 0 16,3 0-33-16,1 6-7 0,3-6-2 15,0 0 0-15,-3 0-87 0,-1-6-18 16,1 6-3-16</inkml:trace>
  <inkml:trace contextRef="#ctx0" brushRef="#br0" timeOffset="-18796.068">21721 10974 1267 0,'0'0'28'0,"0"0"5"0,0 0 2 0,0 0 1 0,0 0-36 0,0 6 0 0,0 0 0 0,0 0 0 15,0-6 96-15,0 6 12 0,-4 2 2 0,4-8 1 16,0 0-24-16,4 6-5 0,3-3-1 16,-7-3 0-16,3 3-13 0,-3-3-4 15,7 6 0-15,-3-6 0 16,3 0 0-16,0-6 0 0,0 3 0 0,0-3 0 0,-4-8-24 0,4 2-4 16,-3-3-2-16,3 3 0 0,0-2-17 0,0 2-3 0,0 0-1 0,-3 0 0 15,3 1-13-15,0-1-15 16,-4 3 3-16,4-3 1 15,1-5-14-15,-1-4-3 0,0 0-1 0,3 1 0 16,-3-7-9-16,4 7-2 0,-1-7 0 0,1 7 0 16,0-4-12-16,3 7-2 0,-4 2-1 0,1-3 0 15,-1 7-9-15,5-1-1 0,-1-6-1 0,-4 6-518 0,4 4-103 0</inkml:trace>
  <inkml:trace contextRef="#ctx0" brushRef="#br0" timeOffset="-18075.359">23058 10692 1497 0,'0'0'32'0,"0"0"8"0,0 0 0 0,-8 0 4 0,8 0-36 0,0 0-8 0,-7 0 0 0,7 0 0 16,0 0 24-16,0 0 2 0,0 0 1 0,0 0 0 0,-7 3-7 0,4 3 0 15,-1 2-1-15,4-2 0 0,0-6-10 16,0 12-1-16,-3-6-8 0,3 3 12 16,-4 0 0-16,4-1-1 0,0 4 0 0,-3-6 0 15,3 0 39-15,0 0 8 0,0 3 2 0,0-4 0 16,0 7-24-16,0-6-5 0,0 0-1 0,0 6 0 16,3-6-2-16,1 0-1 0,-4 5 0 0,3-2 0 15,1-3-8-15,3 3-2 0,0 0 0 0,0-3 0 16,0 11-17-16,4-8 0 0,3 6-11 0,-4 5 11 15,1-14 0-15,3 0 0 0,-3-6 0 0,3 0 0 16,0 0 11-16,-4-12 9 0,5-2 1 0,-1 2 1 16,0 0-14-16,0 6-8 0,-4-6 8 0,-2 1-8 15,-1-4 16-15,0 3-2 0,0-5 0 0,-4 5 0 0,1 0-5 16,-1 0-1-16,-3 0 0 0,0 4 0 0,-3-4-8 16,-1 0 8-16,-3-5-8 0,4-1 8 0,-4-3-8 0,0 1 0 0,3 5 0 15,-3-6 0-15,3 4-15 0,-3-4-5 0,0 9 0 16,4-5-1-1,-4 11-12-15,3-9-3 0,4 15 0 0,0-9 0 16,-3-2-120-16,3 11-25 0,0 0-5 0,3 8-592 0</inkml:trace>
  <inkml:trace contextRef="#ctx0" brushRef="#br0" timeOffset="-17502.753">23460 10683 1112 0,'0'0'24'0,"0"0"6"0,0 0 1 0,0 0 0 0,0 0-31 0,0 0 0 16,0 0 0-16,0 9 0 0,3 8 96 0,1-5 14 16,-1 0 2-16,1 0 1 0,-1 2-12 0,1 10-2 15,-1-12-1-15,4-1 0 0,-3 1-36 0,0 3-7 16,-4-3-2-16,0 5 0 15,3-5-11-15,-3 0-2 0,4-3-1 0,-4 2 0 16,0 1-39-16,0-9 0 0,0-3 0 0,0 9 0 16,-4-3 36-16,4-6 12 0,0 6 2 0,0-6 1 15,0 0-26-15,0 0-5 0,0 0 0 0,-3-3-1 16,-5-3-19-16,5 0 0 0,-4-3-11 0,3-3 11 16,1 1 0-16,-1-1 0 0,1-3 0 0,-1 3 0 15,1 1 0-15,-1-1 0 0,4 0 0 0,-3-3 0 0,3 4 0 16,-4-7 0-16,4-3 0 0,-3 4 0 0,3 5 0 0,0-6 0 15,0 4 0-15,3 2 0 0,1 0 0 0,-1 0 0 0,1 1 0 0,-1 2 0 16,1 3 0-16,-4 6 0 0,0 0 0 0,10-6 0 16,-3-6 0-16,4 6 0 0,-11 6 0 0,7 0 0 15,4-5 0-15,3 5 0 0,-4 0 0 0,-10 0 0 16,11 0 0-16,-1 0-8 0,5 0 8 0,-15 0 0 16,10 5 0-16,-3-2 0 0,7-3 0 0,-3 3 0 15,0-3 0-15,3 0 0 0,-4 3 0 0,4 6 0 16,-3-3 0-16,0 3-15 0,-4 3 5 0,3 5 1 15,-3 1 9-15,-3 2 0 0,-1 4 0 0,1-1 0 16,-1-2 0-16,-3-3 0 0,0-7 0 0,0 7 0 16,0-3 0-16,-3-3 0 0,3 5 0 0,-4-2 0 15,4-3 0-15,0 5 0 0,0-5 0 0,4 0 0 16,-4-12 0-16,3 12-16 0,-3-12 2 0,4 14 1 16,-4-14-27-16,7 6-4 0,0 6-2 0,0-9 0 15,4 6-86-15,-4-3-18 0,3-1-3 0</inkml:trace>
  <inkml:trace contextRef="#ctx0" brushRef="#br0" timeOffset="-16656.945">24793 10551 1321 0,'0'0'28'0,"0"0"7"0,0 0 1 0,0 8 2 0,0 4-30 0,0 3-8 0,4-9 0 0,-4 6 0 31,3-4 93-31,-3 10 18 0,4-6 3 0,-1 5 1 0,-3-2-50 0,4-3-9 0,-4-3-3 0,0 5 0 15,3-2-14-15,-3 0-3 0,0-6-1 0,4 0 0 16,-4-6-11-16,0 0-3 0,0 0 0 0,0 0 0 16,0 0 3-16,-7 0 0 0,3-6 0 0,1 3 0 15,-4 0-11-15,0-9-1 0,0 6-1 0,-4 0 0 16,4-5-3-16,0 5 0 0,-4-3 0 0,1 0 0 16,3 0-8-16,-4 9 0 0,4-6 0 0,-3 6 0 15,-1 0 0-15,4-5 0 0,0 5 0 16,0 0 0-16,0 0 0 0,0 0-12 0,3 5 0 0,-3 1 1 15,4 3 11-15,-1 0-12 0,0 0 12 0,1 0-12 16,3-1 12-16,-4-2 11 0,4-6-3 0,0 0 0 16,0 0-17-16,0 0-4 0,0 0-1 0,0 12 0 15,0-6 14-15,0-3-9 0,4 3 9 0,-4 3-8 16,3-1 8-16,1 4 0 0,0 0 0 0,-1 0 0 16,1-1 15-16,-1 1 5 0,-3 3 0 0,4 3 1 15,-1-4-33-15,1 1-8 0,-1 0 0 0,1 2-1 16,-1 1 21-16,4-3 0 0,0 2 0 0,0-5 0 15,4-3 0-15,-4 0 0 0,7-3 0 0,-3-1 0 16,3-2 17-16,0 0 8 0,4-3 2 0,-4-3 0 16,3-5-43-16,1-1-9 0,0 0-2 0,3-3 0 15,0-11-8-15,0 8-1 0,0-3-1 0,1 1 0 16,-5-4-185-16,1-2-37 0,-4 11-7 0</inkml:trace>
  <inkml:trace contextRef="#ctx0" brushRef="#br0" timeOffset="-16013.651">25012 10066 1552 0,'0'0'44'0,"0"0"10"0,0 0-43 0,0 8-11 0,-4 4 0 0,4-6 0 16,0 0 88-16,0 6 16 0,-3-1 4 0,-1-2 0 15,4 3-22-15,-3 6-4 0,3-7-1 0,-4 1 0 0,1 15-35 0,-1-10-7 16,1 1-2-16,-1 5 0 0,8 4-5 0,-4-4-2 16,0-2 0-16,3 11 0 0,1 9-2 0,-1 4-1 15,4 5 0-15,-3 0 0 0,-1-15-19 0,1-6-8 16,3 4 8-16,0-10-8 15,0 4 32-15,4 2 0 0,-1-6 1 0,1 10 0 16,-1-7-33-16,-3 4 0 0,1-1 0 0,-1-2 0 16,-7-4 0-16,3-8 0 0,-3-4 0 0,0 1 0 15,0 6 0-15,0-9 0 0,0 8 0 0,0-5 0 16,0-12 0-16,0 0 0 0,0 0 0 0,-3 0 0 16,-1-6 0-16,1-3 0 0,-1-5 0 0,0 5 0 15,4-9 0-15,-3 1 0 0,3-1 0 0,-4 3 0 16,4-8 0-16,0 8 0 0,0-3 0 0,0 1 0 0,0 5 0 15,0-6 0-15,0 7 0 0,4 2 0 0,-4-3 0 16,3 6 0-16,5-3 0 0,-5 6 0 0,4 0 0 0,-3 1 0 16,3 2 0-16,0-3 0 0,-4-3 0 0,4 3 0 0,4-3 0 15,-4 3 0-15,0-3-9 0,0 0-9 0,0 0-2 16,0 0 0-16,0-2 12 0,0-1 8 0,0 0-12 16,0 3 12-16,1 6-9 0,-1 3 9 15,-4 6 0-15,4 3-9 0,-3 2 9 0,3-2-8 16,-4-3 8-16,1 6-8 0,3-7 8 15,-7 10 0-15,3-6 0 0,1 2 0 0,-4 4 0 0,3 0 0 0,1 5 0 0,-1-5 0 16,1-3 0-16,-4 2 0 0,4-8 0 0,-4 6 0 16,0-3 0-16,3 2 0 0,-3-2 8 0,4 0-8 15,-1-3 28-15,-3-9 0 0,0 0 1 0,4 3 0 16,3 5-60-16,-4 1-12 0,4 0-2 16,0-3-1-16,0-6-26 0,-3 6-4 0,3-6-2 0</inkml:trace>
  <inkml:trace contextRef="#ctx0" brushRef="#br0" timeOffset="-15739.023">25481 10856 1486 0,'0'0'32'0,"0"0"8"0,0 0 0 0,0 9 3 0,-3-3-35 16,3 0-8-16,0 3 0 0,-4 0 0 0,4-9 56 0,0 6 8 0,0-6 3 0,0 5 0 15,0 1-22-15,0-6-4 0,0 0-1 0,0 0 0 16,0 0-17-16,0 0-4 0,0 0-1 0,0 0 0 16,0 0-18-16,0 0 10 0,0 0-10 0,0 0 8 15,0 0-158-15,0 0-32 0</inkml:trace>
  <inkml:trace contextRef="#ctx0" brushRef="#br0" timeOffset="-15540.871">25262 10383 1337 0,'0'0'56'15,"0"0"-44"1,0 0 92-16,0 0 20 0,0 0 3 0,0 0 1 16,0 0-76-16,0 0-16 0,0 0-2 0,0 0-1 15,0 0-68-15,4-3-13 0,7-3-4 0</inkml:trace>
  <inkml:trace contextRef="#ctx0" brushRef="#br0" timeOffset="-14893.256">25718 10771 1497 0,'0'-12'32'0,"0"7"8"0,-4-1 0 0,4 6 4 0,0 0-36 0,0 0-8 0,0 0 0 16,0 0 0-16,0 0 43 0,0 0 6 0,0 0 2 0,0 0 0 0,-4-3-25 0,4 3-5 16,0 9-1-16,0-9 0 0,0 0 3 0,0 0 0 15,0 0 0-15,0 0 0 16,0 0 6-16,4 2 2 0,-4-2 0 0,7 6 0 0,0-6 7 0,0 9 2 15,0-9 0-15,-3 0 0 0,3 6-22 0,0-6-4 16,3 6-1-16,1-6 0 0,0 0-13 0,-1 0 0 16,1 0 0-16,-1 0 0 0,1 6 8 0,-4-6-8 15,4-6 0-15,-1 0 0 0,1-9 0 0,-1 9 0 16,-3 4 0-16,-3 2 0 0,3-3 11 0,-4-12-11 16,1-17 12-16,-4 5-12 0,0 9 11 0,0 1-11 15,0 5 10-15,0-3-10 0,-4 4 0 0,4 5 8 16,0 6-8-16,-3-6 0 0,-1 0 0 0,4 6 0 15,-7 12 0-15,0-6 0 0,0-6 0 0,0 0 0 16,-3 0 0-16,-1 0 0 0,0 5 0 0,1-5 0 16,-1 0 0-16,1 0 0 15,-1-5 0-15,1-1 0 0,-1 0 9 0,0 6-9 0,1 12 0 0,-1 2 0 16,4 1 0-16,0 0 0 0,4 2 0 0,-4 4 0 0,3-6 0 16,0 11 0-16,4-11 0 0,0 5 0 0,0 7 0 0,4-13 0 15,-4 4 0-15,4 0 13 0,3-6 0 0,-4 8 0 16,4-5-13-16,0 5-18 0,0 1 4 0,0-9 1 15,0-3 27-15,0 5 6 0,4 4 0 0,0-9 1 16,-11-9-21-16,10 3 0 0,4 0 0 0,-3 0 0 16,-1 5 0-16,1-5 0 0,0-3 0 0,-11 0 0 15,14 3-24-15,-4-3-10 16,4-3-2-16,-3 6 0 0,3 0-164 0,0-3-32 0,14-3-8 16,-10-17 0-16</inkml:trace>
  <inkml:trace contextRef="#ctx0" brushRef="#br0" timeOffset="-14310.593">26084 10580 1552 0,'0'0'44'0,"0"0"10"0,0 0-43 0,0 12-11 0,0 0 0 0,0-7 0 15,0-5 104-15,4 12 20 0,-4 9 3 16,3 2 1-16,1-2-84 0,-4 2-17 0,3-5-3 0,-3 0-1 16,4-4-1-16,-4 4 0 0,4-6 0 0,-4 2 0 15,3 1-3-15,-3 0-1 0,0-3 0 0,0-1 0 16,0 7-18-16,0-6 0 0,0-3 0 0,0 8 0 16,-3-11 0-16,3 0 0 0,0-6 0 0,0 0 0 15,0 0 0-15,0 0 0 0,0 0 0 0,0 0 0 16,0 0 58-16,-4-6 5 0,0 0 1 0,1-5 0 15,-1 5-52-15,1-3-12 0,-1-6 0 0,1 0 0 16,3 10 0-16,-4-7 0 0,4-12 0 0,-3 4 0 16,3 2 0-16,0 3 0 0,0 4-9 0,0 2 9 15,0 3 0-15,0-15 0 0,3-5 0 0,-3 2 10 16,0 7-10-16,4-1 0 0,-4 0 0 0,0 10 0 16,3-4 0-16,-3 12 0 0,0 0 0 0,7 6 0 15,-3-6 0-15,3 0 0 0,-3-6 0 0,3 0 0 16,0 6 0-16,0-6 0 0,0 12 0 0,0-6 0 15,0 0-16-15,0 0-6 0,0 6-1 0,4-6 0 16,-4 6 23-16,0-6-9 0,0 6 9 0,0-1 0 0,0 1 14 16,-7-6 10-16,10-6 1 0,-2 1 1 15,-1 5-44-15,3 11-9 0,-3 16-1 0,4-4-1 16,-4 4-5-16,0-10-1 0,3-5 0 16,-2 3 0-16,-5 0 58 0,4-4 11 0,0 4 2 0,0-3 1 0,-3 2-37 0,-1 4 0 15,1-6 0-15,3 6 0 0,-4-1 0 0,4-2 0 16,-3 3 0-16,3-1 0 0,0-5 24 15,0 0 4-15,0 8 1 0,0-8 0 16,4-3-29-16,-4-3 0 0,0 0 0 0,0 2 0 16,-3-2-45-16,3-3-15 0,0-3-4 0,3-3-614 15,1 3-123-15</inkml:trace>
  <inkml:trace contextRef="#ctx0" brushRef="#br0" timeOffset="-13936.546">26635 10856 1728 0,'0'0'38'0,"0"0"8"0,0 0 2 0,0 0 0 0,0 0-39 0,-4 9-9 16,4 0 0-16,-3 0 0 0,3-3 53 0,-4 0 9 15,4-6 2-15,0 6 0 0,0 5-4 0,0-11 0 16,0 0 0-16,0 0 0 0,4 6-44 0,-4-6-16 15,0 0 9-15,0 0-9 0,0 0 0 0,0 0 0 16,0 0 0-16,0 0 0 16,3-6-46-16,1 0-14 0,-1 1-4 0,-3-1-546 0,4-3-110 0</inkml:trace>
  <inkml:trace contextRef="#ctx0" brushRef="#br0" timeOffset="26792.732">19219 11832 790 0,'0'0'33'0,"0"0"-33"15,0 0 50-15,0 0 3 0,0 0 1 0,0 0 0 16,0 0-36-16,-3-8-7 0,-1 5-2 0,1-3 0 16,3 6 22-16,0 0 4 0,0 0 1 0,0 0 0 15,0 0-8-15,0 0-2 0,-7 0 0 0,7 0 0 16,-4 6 16-16,-3 0 3 0,4 5 1 0,-1-5 0 16,1 3-17-16,3 0-3 15,-4 0-1-15,0-1 0 0,4 1 11 0,0 3 3 0,-3 0 0 0,3-3 0 16,0 2-2-16,0 7 0 0,0 0 0 0,0-4 0 15,0 7 7-15,0 0 2 0,0-1 0 0,3 4 0 16,-3-1-22-16,0-5-5 0,0-4-1 0,0 22 0 16,0 8-18-16,0-6 0 0,-3-3 0 0,3-2 0 15,0 2 41-15,0 6 5 0,0 3 1 0,-4 0 0 0,4 0-28 16,0-2-6-16,0 2-1 0,0 0 0 0,0-3-12 0,-3 3 9 16,3 0-9-16,0-3 8 0,0-3-8 0,0 1 0 15,0-7 0-15,0 3 0 0,0-11 0 0,-4-4 0 16,4 7 0-16,-3-7 0 0,3 1 0 0,0-3 0 15,0-4 0-15,-4 1 0 0,4-9 0 0,-3 0 0 16,-1-3 0-16,1 3 0 0,3-6 37 0,-7 0 3 16,0-6 0-16,-4 3 0 0,0-6-24 0,4-6-4 15,-3 4 0-15,-1-1-1 0,-3-12-19 0,4 4-4 0,-5 2-1 16,1-5 0-16,0 5-3 0,-3-3 0 16,-1 4 0-16,4-7 0 15,-4 4-8-15,4-10-3 0,0 10 0 0,-4-4 0 16,8 4-29-16,-4-1-5 0,3 6-2 0,4 1 0 15,-4-4-14-15,4 3-3 0,0 6-1 0,4-2 0 16,-1-7-96-16,4 6-19 0,0 3-4 0</inkml:trace>
  <inkml:trace contextRef="#ctx0" brushRef="#br0" timeOffset="27363.51">18898 11730 824 0,'-7'26'35'0,"-3"-5"-35"31,3-4 56-31,-4-5 5 0,4-6 1 0,-4-3 0 16,8 3-11-16,-4-3-3 0,0 5 0 0,7-8 0 0,0 0 7 0,0 0 1 0,0 0 0 0,0 0 0 15,-4 0-5 1,4 0-1-16,0 0 0 0,0 0 0 0,0 0-21 0,-3 6-4 0,3-6-1 0,0 0 0 15,0 0 14-15,0 0 2 0,0 0 1 0,0 0 0 16,0 0-6-16,0 0-2 0,3-6 0 0,1 6 0 16,-1 0-2-16,4-5-1 0,0 2 0 0,0 3 0 15,1-3-6-15,2 3 0 0,1-6-1 0,-1 3 0 16,1-6-7-16,3-6-2 0,0-2 0 16,0 2 0-16,0 0-14 0,4 9 11 15,-4 3-11-15,4-2 10 0,-1 5-10 0,1 0 0 0,0-6 9 16,-1 6-9-16,4-6 20 0,-3 6-1 0,3 0 0 0,0 0 0 15,-7 0-19-15,4 0 0 0,-4 0 0 0,0 0 0 16,0 0 0-16,4-6 0 0,0 6 0 0,-1 0 0 16,1 0-24-16,-4 6-6 0,4-6-1 15,-4 0 0-15,0 0 6 0,0 0 1 0,0-6 0 0,-3 6 0 16,3-6-49-16,-4 3-10 0,1 0-1 16,-4-3-1-16,4 6-93 0,-4 0-18 0,3 0-4 0</inkml:trace>
  <inkml:trace contextRef="#ctx0" brushRef="#br0" timeOffset="27771.051">19629 11824 1254 0,'0'0'36'0,"0"0"7"0,0 0-35 0,0 0-8 0,0 0 0 0,0 0 0 16,-4 8 91-16,1 4 16 0,3 3 3 0,-4 0 1 15,0 11-44-15,4-11-9 0,-3 5-2 0,-1 7 0 16,4-10-38-16,0 10-8 0,0-4-2 0,-3 1 0 0,3-4-8 0,0 4 8 16,-4-12-8-16,4 5 8 0,0 10-8 0,0-1-12 15,0 4 2-15,4-7 1 16,-4-14-136-16,3 0-27 0,4 6-6 0,-10 2-1 0</inkml:trace>
  <inkml:trace contextRef="#ctx0" brushRef="#br0" timeOffset="28464.939">20232 12659 1425 0,'-4'-6'31'0,"4"-12"6"0,0 9 2 0,-3-6 2 0,-1 1-33 0,1 2-8 0,-1 6 0 0,1-6 0 16,-1 9 18-16,-3-2 2 0,4 2 0 0,-8-3 0 16,4 6 42-16,-4 0 9 0,1 9 1 0,-1-4 1 0,-3 4-39 0,0 3-8 15,3 0-2-15,-3 8 0 0,0-2-7 0,4 6-1 16,-5-4-1-16,1 4 0 0,0-4 17 0,4 4 3 15,-5-1 1-15,5-2 0 0,-1-4 3 0,4 7 1 16,-3-3 0-16,3-1 0 0,0 1-22 0,0-10-4 16,3 4-1-16,0-3 0 0,4-3-3 0,0 0-1 15,0-4 0-15,0 1 0 0,4 0-1 0,0 0 0 16,-1 0 0-16,-3-6 0 0,4 0 7 0,3 3 1 16,3 0 0-16,-3-3 0 0,0 0-16 0,0-6 8 15,0 0-8-15,4 3 0 0,-4 6-10 0,4-9-8 16,-4 0-2-16,0-11 0 0,3 5-3 0,-3-6-1 15,0 4 0-15,1-10 0 0,-1 3 16 0,0 10 8 16,0-13-10-16,0 12 10 0,-4-2 0 0,4-4 0 0,-3 0 0 0,-1 7 0 16,1-4 0-16,-1 3 8 0,1 6-8 0,0 0 10 15,-1-5-2-15,-3 2-8 0,0 9 12 0,0 0-4 16,0 0-8-16,0 0 0 0,0 0 0 0,0 0 0 16,0 9 0-16,4 2 0 0,-4 1 0 0,0-3 0 15,3 6 9-15,-3-1 3 0,0 4 1 0,-3-9 0 16,3 9-3-16,3-1-1 0,-3 1 0 0,4-1 0 15,-1 1-9-15,1 3 0 0,-1-4 0 0,4-2 0 16,0 0 0-16,4-1 0 0,-1-2 8 0,1 6-8 16,0-6-24-16,-1 2-8 15,4 4 0-15,-3-9-1 0,-4 0-32 0,4-1-7 0,3-2 0 16,0-6-533-16,-4 0-107 0</inkml:trace>
  <inkml:trace contextRef="#ctx0" brushRef="#br0" timeOffset="28804.825">20475 12776 1267 0,'0'0'28'0,"0"0"5"0,0 0 2 0,0 0 1 0,-3-6-36 0,3 6 0 0,0 0 0 0,0 0 0 16,0 0 100-16,0 0 14 0,0 0 2 0,0 0 1 16,-4 6-33-16,1 0-8 0,3-6 0 0,-7 9-1 15,7-9-26-15,-4 9-5 0,1 5 0 0,-1-2-1 16,0 6-28-16,4-9-6 0,0 5-1 0,-3 7 0 16,3-4 20-16,0-2 3 0,0-3 1 0,0 0 0 15,0-1-41-15,0 1-8 0,0 6-2 0,0-6 0 16,3 2 19-16,-3 4 0 0,4-6 0 0,0 2 0 31,-1-5-57-31,1 6-8 0,-1-3-2 0,1-4 0 0,3-2-149 16,-4 0-29-16,-3-6-7 0,0 0 0 0</inkml:trace>
  <inkml:trace contextRef="#ctx0" brushRef="#br0" timeOffset="29107.507">20352 12291 1288 0,'-7'15'27'0,"3"-1"5"16,-3-8-32-16,0-12 0 0,4-5 0 0,-5 5 0 0,5 3 92 16,3 3 11-16,0 0 2 0,0 0 1 15,-7 3-67-15,7-3-14 0,-4-3-2 0,4 3-1 0,0 0 14 0,0 0 2 0,0 0 1 0,0 0 0 32,0 0-63-32,0 0-12 0,-3 6-2 0</inkml:trace>
  <inkml:trace contextRef="#ctx0" brushRef="#br0" timeOffset="30021.068">21664 12723 1041 0,'0'0'29'0,"0"0"7"0,0-3-28 0,4-3-8 0,-4 6 0 0,0 0 0 16,0-6 57-16,3 1 11 0,-3 5 1 0,4-6 1 15,-4 6-17-15,0 0-3 0,0 0-1 0,0 0 0 0,0 0 0 0,0 0 0 16,0 0 0-16,0 0 0 0,0 0 9 0,0 0 2 15,0 0 0-15,0 0 0 0,0 0-4 0,0 0-1 16,-4 6 0-16,4-6 0 0,0 5-24 0,0 7-5 16,0-6-1-16,0 0 0 0,4 0 11 0,-4 6 1 15,3-6 1-15,1 2 0 0,-1 4-19 0,4-6-4 16,-3 6-1-16,3 2 0 0,-4 4-5 0,4 0-1 16,1-1 0-16,-1 10 0 0,0-7-8 15,0 4-9-15,3-6 9 0,-3-1-13 0,0 7 13 0,0-4 0 16,0 4 0-16,-3-4 0 0,0 4 0 0,-1-4 8 15,-3 1-8-15,4 0 0 0,-1-10 12 0,1 7-4 16,-1-6 0-16,1 0-8 0,-4-4 12 0,3-2-12 0,1 3 12 16,-4-9-12-16,0 0 18 0,0 0-3 0,0 0-1 15,0 0 0-15,0 0 4 0,0 0 1 0,3-9 0 0,1 9 0 16,-4-6-7-16,3-2 0 0,-3 2-1 0,4-3 0 16,-1-3 18-16,-3-3 4 0,4 4 1 0,-1-1 0 31,-3-9-51-31,4 7-11 0,0-7-1 0,-1-2-1 0,1 2 30 0,-1-3 0 0,1 10 0 0,3-7 0 15,-4-5-9-15,1 2 9 0,3 4-8 0,-4-10 8 16,1 10-15-16,3-4 3 0,-4 1 0 0,5 2 0 16,-1-3 12-16,-4 4 0 0,4 2 0 0,0-5-9 15,-3-4 9-15,3 4-13 0,0-1 5 0,0 4 8 16,0 2-25-16,0-3 2 0,0 1 1 0,0 5 0 16,0 3-11-1,0-5-3-15,0 8 0 0,0 0 0 0,0 6-20 0,0 0-4 16,0 3 0-16,-7 0-1 0,8 3-152 0,-1 3-31 0</inkml:trace>
  <inkml:trace contextRef="#ctx0" brushRef="#br0" timeOffset="30667.205">22193 12861 1465 0,'0'0'32'0,"0"0"6"0,0 0 2 0,0 0 2 0,-7-6-34 0,4 4-8 0,3 2 0 0,-7-6 0 15,3 3 85-15,-3-3 15 0,7 6 4 0,-3-6 0 16,-5 6-36-16,1-6-8 0,0 6 0 0,0-6-1 15,7 6-43-15,0 0-16 0,0 0 11 0,-7 0-11 16,0 6 12-16,0-6-3 0,0 6-1 0,4 6 0 16,-5-9-8-16,5 5 0 0,-1-2 9 0,1 3-9 15,-1 0 0-15,1 6 0 0,3-4 0 0,-4-5 0 16,4 0 0-16,-3 0 0 0,3 6 0 0,-4-3 0 16,4 2 8-16,-3 1-8 0,3 3 10 0,0 0-10 15,0-1 11-15,0 4-11 0,0-9 12 0,3 5-12 0,-3-5 12 16,4 9-12-16,-1-6 12 0,1-1-12 0,-1-5 8 15,1 6-8-15,-1-3 0 0,1-3 0 0,-1 0 15 0,5 0-4 16,-5-1-1-16,-3-5 0 0,0 0-10 0,7 0-9 16,0 0 9-16,0 0-13 0,0-5 40 0,0-1 8 15,0 0 1-15,0-3 1 0,1-3-24 0,-1 3-5 16,0 1 0-16,0 2-8 0,0-12 9 0,-4 6-9 16,4 3 0-16,-3-2 9 0,-4-1-9 15,3-6 0-15,1 7 0 0,-4 2 0 0,3 3 0 0,1 0 0 16,-4-3-9-16,0 6 9 0,3-9 0 0,-3 7-12 15,0-4 12-15,-3 0-10 0,3-6-1 0,-4 3 0 16,1 7 0-16,-1-7 0 0,1-3 11 0,-4 6 0 16,3 0 0-16,-3 1-8 0,0-1 8 0,0 3 0 0,-3 0 0 0,-1-3 0 15,0 3 0-15,1 3 0 0,-1 1 0 0,1-1 0 16,-1 0 0-16,4 0 0 0,0 0 0 0,-4 3 0 16,4 3 0-16,0 0-13 0,4 3 1 0,-1-1 1 15,1 4-11-15,3 3-2 0,0 0-1 0,0-3 0 31,3 2-39-31,-3 1-8 0,4 0-2 0,-1 0 0 16,1-4-90-16,3 4-19 0,0 3-3 0,3-6-1 0</inkml:trace>
  <inkml:trace contextRef="#ctx0" brushRef="#br0" timeOffset="31250.297">22401 12844 1288 0,'0'0'27'0,"0"0"5"0,0 0-32 0,0 0 0 15,-3 3 0-15,3-3 0 0,-7 3 99 0,3 2 13 16,-3 1 2-16,4 0 1 0,3-6-45 0,-4 6-9 15,1 0-1-15,3-6-1 0,0 0-9 0,0 0-2 0,-4 9 0 0,4-9 0 16,0 0-20-16,0 0-4 0,-3 6 0 0,3-6-1 16,0 0-8-16,0 0-2 0,0 6 0 15,0-6 0-15,0 0-13 0,0 0 9 0,0 0-9 16,0 0 8-16,0 0-8 0,0 0 8 0,-4 5-8 0,4 4 8 16,0-3-8-16,0 6 0 0,0 0 0 0,0-6-11 15,0-6 11-15,0 0 9 16,-3 11-1-16,3-5-8 0,-4 6 20 0,4-3-4 0,0 0 0 15,4-1 0-15,-1 4 8 0,1 0 0 0,-4 0 1 0,3-1 0 16,4-2-1-16,-3 3-1 0,-1 0 0 0,4 0 0 16,-3-4-23-16,3 7 0 0,0-6 0 0,0-3 0 15,4 0 10-15,-1 0-2 0,-3-1-8 0,0-2 12 16,0 0-12-16,0-3-8 0,0 3 8 0,0-3-13 16,1-3 29-16,-1 3 7 0,0 3 1 0,0-3 0 15,0 0-15-15,0 0-9 0,-4-3 12 0,4-3-12 16,-3 1 10-16,3-1-10 0,-4-3 8 0,1 0-8 0,0-6 8 15,3 6-8-15,-7 1 8 0,3-10-8 16,1-3-25-16,-4 4-11 0,3-1-1 16,-3-2-1-16,-3 8 38 0,3-6 0 0,0 1 0 0,-4-7 0 15,-3 3-31-15,4 4-5 16,-5-4 0-16,1 4-1 0,4-1-6 0,-1-3-1 0,1 7 0 0,-1-1 0 16,1 3 15-16,3 0 2 0,-4 7 1 15,4-1 0-15,0-3-126 0,0 9-26 0,0 0-5 0,0 0-1 0</inkml:trace>
  <inkml:trace contextRef="#ctx0" brushRef="#br0" timeOffset="31857.418">22821 12165 425 0,'-3'-6'8'0,"3"-6"4"0,-4 6-12 0,1-3 0 0,3 0 0 0,0 9 0 16,0 0 77-16,0 0 14 0,0 0 2 0,0 0 1 15,0 0 57-15,0 0 11 0,0 0 2 0,0 0 1 16,0 0-62-16,-4 3-13 0,4-3-2 0,-3 15-1 15,-1-3 3-15,4-6 1 0,-4 6 0 0,1 5 0 16,-1 4-11-16,4-4-1 0,-3 7-1 0,3 8 0 16,0-8-42-16,0 8-8 0,3-3-1 0,-3 4-1 15,4 2-2-15,-1 6-1 0,5 0 0 0,-5 1 0 0,4-4-9 0,-3 6-2 16,3-6 0-16,0 6 0 0,0-3-12 0,0 1 0 0,0 2 0 16,0 0 0-16,0-18 0 0,-3 9 0 0,-1-2 0 15,1-4 0-15,-1 1 0 0,1 2 0 16,-4-9 8-16,3 4-8 0,1-9 0 0,-4-4 11 0,0 1-11 0,0 0 10 15,0 2-26-15,0-17-6 0,0 0-1 0,0 0 0 16,0 12 40-16,0-12 8 0,0 0 2 0,0 0 0 31,0 0-45-31,0 0-9 0,0 0-1 0,0 0-1 16,0 0-27-16,0 0-4 0,0 0-2 0,0 3 0 0,0-6-38 0,0 0-8 16,0-6-2-16,3 3-473 0,-3-2-94 0</inkml:trace>
  <inkml:trace contextRef="#ctx0" brushRef="#br0" timeOffset="32374.243">23068 12941 1378 0,'0'0'30'0,"0"0"6"0,0 0 2 0,0 0 2 0,0-6-32 0,0 6-8 0,0 0 0 0,0 0 0 16,0 0 71-16,0 0 13 0,0 0 2 0,0 0 1 15,0 0-34-15,0 0-6 0,4 6-2 0,-1 3 0 16,-3-9 3-16,0 5 0 0,4 7 0 0,-4 0 0 15,3-3-10-15,-3 5-2 0,0 7 0 0,4-6 0 16,-1-1-21-16,1-2-5 0,-1 9-1 0,-3-7 0 16,7 1 44-16,-3 0 9 0,3-3 2 0,-3-1 0 15,-8-5-52-15,8 6-12 16,3-6 0-16,0-3 0 0,0 0 0 0,0 0 0 0,3 0 0 0,1 0 0 16,-4-3 54-16,4-3 8 0,-1 3 2 0,1-3 0 15,-1 0-64-15,1-3 0 0,-1 0 0 0,-2-6-13 16,-1 9 13-16,0 0 0 0,0-2 0 0,0-7 10 15,0 3-10-15,-4-3 8 0,1 0-8 0,-4 1 8 16,3-1-8-16,1-6 0 0,-4 7 0 0,0-4 0 16,0-3 0-16,0 3 0 0,-4 7 0 0,1-4 0 15,-1-3 0-15,1-2 0 0,-4 2 0 0,3 0 0 16,-3-5-67-16,4 8-9 0,-4-9-1 0,3 7-1 16,1-1 8-16,3 3 2 0,-4 0 0 0,4 4 0 15,4-1-91-15,-4-3-17 0,0 9-4 0</inkml:trace>
  <inkml:trace contextRef="#ctx0" brushRef="#br0" timeOffset="33578.427">23968 12950 824 0,'0'0'35'0,"0"0"-35"15,0 0 115-15,0 0 16 0,0 0 3 0,0 0 1 16,0 0-32-16,0 0-7 0,0 0 0 0,0 0-1 31,0 0-35-31,0 0-6 0,0 0-2 0,0 0 0 0,0 5-6 0,-4 7-2 0,4-12 0 0,-3 6 0 16,3 6-13-16,-4-3-3 0,4-1-1 0,0 7 0 15,-3-3-8-15,3-6-2 0,0 3 0 0,0-1 0 16,3-2 1-16,-3 3 0 0,4 3 0 0,-1 0 0 16,1-4 0-16,-1 1 0 0,4 3 0 0,0 0 0 15,4 3-26-15,0-7-6 0,-1 7-1 0,1-3 0 16,-1-3 63-16,1 2 13 0,-4-5 3 0,0 0 0 15,4-3 0-15,-1-3 0 0,1 0 0 0,3-3 0 16,-4 3-52-16,1-6-12 0,3 0 0 16,-3 0 0-16,-1 4 0 0,1-4 0 15,-1 6 0-15,-2-6 0 0,-1-3 0 0,0-3 0 0,-4 3 0 0,1-8 0 16,-1 2 0-16,-3-6 0 0,4 1 0 0,-4-4 0 16,0 7 0-16,0-4 0 0,-4 1 0 0,4 2 0 15,0 0 28-15,0-5 2 0,0 2 1 0,-3 4 0 16,3-4-31-16,0 3-13 0,0 4 1 0,0-1 0 15,-4 0-5-15,4 4-1 0,0-1 0 0,0 3 0 16,0 0-10-16,0 9-1 0,0 0-1 0,0 0 0 16,0 0-28-16,0 0-6 0,0 0 0 0,7 0-1 15,-7 0-12-15,4 6-3 0,-1-6 0 0</inkml:trace>
  <inkml:trace contextRef="#ctx0" brushRef="#br0" timeOffset="34238.759">24469 12923 1337 0,'0'0'56'0,"0"0"-44"15,0 0 92-15,0 0 20 0,0 0 3 0,-7 9 1 16,7-9-72-16,-7 3-15 0,3 3-2 0,1 3-1 16,3-4-7-16,-4 1-2 0,4 3 0 0,-4 3 0 15,4-3-9-15,0 2-1 0,-3-2-1 0,3 3 0 16,0-3 7-16,3 3 2 0,-3-6 0 0,4 2 0 16,-4 1-1-16,0 3 0 0,0-6 0 0,0 0 0 15,4 0-26-15,-4-1-11 0,0-2 1 0,0-3 0 16,0 0 10-16,0 0 0 0,0 0 0 0,0 0 0 15,0 0 33-15,0 0 9 0,0 0 2 0,0 0 0 16,0 0-20-16,0 0-3 0,0 0-1 0,0 0 0 16,0 0-20-16,3-8 0 0,-3 8 0 0,0-6 0 15,0-6 0-15,0 12 0 0,0-12 0 0,0 3 0 16,0-2 24-16,4-1 0 0,-4 0 0 0,0 0 0 16,0 1-8-16,3 5-2 0,-3 6 0 0,0-9 0 15,0 9-4-15,4-6-1 0,-1 0 0 0,-3 6 0 16,4-6-9-16,-1 0 10 0,1 0-10 0,-1 1 10 15,1 5-10-15,-1-9 0 0,1 3-12 0,3-3 12 16,-4 3 0-16,4 0 0 0,1 3 0 0,-1 0 0 0,0 3-11 0,0 0 3 16,0 0 0-16,-7 0 0 0,7-3-4 0,-7 3 0 15,0 0 0-15,3 0 0 0,4 3 12 0,0 0 0 0,0 3 0 16,1 0 0-16,-1 3-8 0,0 0 0 0,0-6 0 0,0 3 0 16,0-1-9-16,0-5-2 0,0 0 0 0,0 0 0 15,0 0 19-15,0 6 0 0,-3 0 0 0,-1-3 0 16,4 6 0-16,-3-3 11 0,-1 3-2 0,-3-1 0 15,4 1-9-15,-4 3 10 0,0 0-10 16,0 0 10-16,3-4-10 0,-3 4 8 0,-3 6-8 0,3-9 8 16,-4 2-8-16,4-2 0 0,0 12 0 0,0-9 0 15,0-7-10-15,4 1-7 0,-4 6-2 0,0-3 0 16,0-3-19-16,0 0-4 0,3-1-1 16,-3 1 0-16,7 0-85 0,-3 0-16 15,-1-3-4-15,-3-3-710 0</inkml:trace>
  <inkml:trace contextRef="#ctx0" brushRef="#br0" timeOffset="35799.698">25566 12967 2030 0,'0'0'57'0,"0"0"14"15,0 0-57-15,0 0-14 0,0 0 0 0,-4 6 0 16,4-6 0-16,0 0 0 0,0 0 0 0,0 0 0 0,-3 9 0 0,3-9 0 0,0 6 0 0,0-6 0 15,0 0 0-15,0 0 0 0,-4 6 0 0,4-6 0 16,0 0 0-16,0 0 0 0,0 0 0 0,0 0 0 16,0 0 54-16,0 0 8 0,0 0 2 0,0 0 0 15,0 0-52-15,0 0-12 0,-7-9 0 0,-3-3 0 16,6 6 0-16,4 6 0 0,0 0 0 0,0 0 0 16,0 0 18-1,-14 0 1-15,3-6 0 0,1 0 0 0,-1 1-19 0,1-1 0 16,-1 6 0-16,11 0 0 0,-7-3 0 0,7 3 0 0,-7 0 0 0,-4 3 0 31,1 3-23-31,3-6-8 0,0 0-1 0,0 0-1 0,0 5 33 0,-1 1 16 0,1 0-2 0,0 6 0 16,7-3-14-16,-3 0 0 0,3 5 0 0,-4 4 0 15,4-9 0-15,4 3 0 0,-1-1 0 0,1 7 0 16,-1-12 0-16,4 6 0 0,1-4 0 0,2 7 0 16,1-3 35-16,-1 3 4 0,4-7 1 0,1 7 0 15,-1-3-32-15,-4-3-8 0,4 2 0 0,0 1 0 16,1-3 23-16,-1-3 0 0,3-3 0 0,-3 3 0 15,4-6-70-15,-4 3-13 0,4-3-4 0,-4 0 0 16,4-6-102-16,-1 0-21 0,-3-6-4 16</inkml:trace>
  <inkml:trace contextRef="#ctx0" brushRef="#br0" timeOffset="36427.471">25756 12288 1337 0,'-7'21'28'0,"4"-15"6"0,3 5-34 16,-4 1 0-16,1-6 0 0,3 0 0 0,-4 0 128 0,4 5 18 0,-3-5 4 0,3 3 1 15,0 3-50-15,-4-6-9 0,4 0-3 0,0 8 0 16,0 1-23-16,0 0-5 0,4 8-1 0,-4-8 0 15,3 14-20-15,1-5-5 0,-1 8-1 0,1 1 0 16,-1-4-10-16,1 3-1 0,-1 4-1 0,1-10 0 16,-4 9-11-16,3-2-3 0,1-4 0 15,-1 0 0-15,1-8 0 0,-1 8 0 0,1-8 0 16,-4 8 0-16,4-5 0 0,-1-3-8 16,1 2 12-16,-4-2-4 0,3-7-8 0,-3 7 0 0,0-6 0 0,4-1 8 15,-4 4-8-15,0-3 0 0,3-4 9 0,-3-2-9 16,0 0 0-16,0-3-8 0,0 3 0 0,0-3 0 15,0-6-5-15,0 0-1 0,4 5 0 0,-4-5 0 16,0 0 14-16,0 0 0 0,0 0 0 0,0 0 0 0,0 0 15 0,0 0 5 16,3-5 2-16,1-1 0 0,-1 0-22 0,1-3 0 15,-4-3 0-15,3 6 0 0,-3-5 0 0,4-7 0 16,-4 0 0-16,3 4 0 16,-3 2 0-16,0-12 0 0,0 10 0 0,4 2 0 0,-4-12 0 0,3 13 0 15,1 5 0-15,-1 0 0 0,1-6 0 0,0 9 0 16,-1-3-9-16,1 0 9 0,-1-5 0 0,1 2-9 15,-1 0 9-15,4 3 0 0,-3 0-11 0,-1 3 11 16,-3 3-10-16,0 0 10 0,0 0-13 0,7 3 3 16,4 3 1-16,-4 6 0 0,0-3 9 0,-3 0-8 15,-1 2 8-15,1-5-8 0,3 12 27 0,-4-6 5 0,1 8 2 16,-1-5 0-16,1 5-26 0,-1 1 0 0,1 3 0 16,-1-7 0-16,1 4 0 0,-1-4 0 15,1 7 0-15,-4-9 0 0,4-4 0 0,-4 7 0 0,3-6 0 0,1-3 0 16,-1 2 0-16,1 1 0 0,-1 0 0 15,1-3 0 1,3 2-97-16,-4-5-25 0,1 3-5 0,-4-9-1 0,0 0-102 16,0 0-21-16,0 0-4 0</inkml:trace>
  <inkml:trace contextRef="#ctx0" brushRef="#br0" timeOffset="36721.483">26155 12941 1074 0,'-4'0'30'0,"1"3"8"16,3-3-30-16,-4 6-8 0,4-1 0 0,-3 7 0 16,3-9 104-16,0 6 19 0,0 0 4 0,-4-3 1 15,4 0 0-15,0 5 0 0,4-5 0 0,-1 0 0 16,-3 0-22-16,4-3-4 0,-1 0-1 0,-3 3 0 0,4 0-59 0,-1 2-12 15,1 1-2-15,0 6-1 0,-4-3-27 0,3-4 0 16,-3 4 0-16,0 3 0 0,0-6 0 0,0 3 0 16,0-7 0-16,0 4 0 15,-3 3-46-15,3 0-14 0,-4-3-4 0,4-7 0 16,0-2-102-16,0 0-21 0,0 0-4 0</inkml:trace>
  <inkml:trace contextRef="#ctx0" brushRef="#br0" timeOffset="36912.946">26070 12467 1579 0,'0'0'32'0,"0"0"10"0,0 0-34 0,0 0-8 0,0 0 0 0,0 0 0 15,0 0 53-15,0 6 9 0,0-6 2 0,-3 3 0 16,3 6-52-16,0-3-12 0,0 3 0 0,0 3 0 15,3-7-51-15,1 1-9 0,-1 0-3 0</inkml:trace>
  <inkml:trace contextRef="#ctx0" brushRef="#br0" timeOffset="37455.19">26250 13050 1337 0,'-3'11'28'0,"3"-11"6"0,0 0-34 15,0 6 0-15,0-6 0 0,0 0 0 0,3 12 109 16,-3-12 15-16,7 0 4 0,0 6 0 0,0 0-54 0,4-6-10 0,0-6-3 0,-1 0 0 15,1 18-23-15,-1-12-5 0,1-12-1 0,-4-3 0 16,3 6-17-16,1 4-4 0,0 2-1 0,-4 3 0 16,3 3-10-16,1 2 0 0,-1 1 0 0,-2 0 0 15,-8-6-34-15,0 0-2 16,0 0-1-16,7-3 0 0,0 0-22 0,3 0-4 0,-3-3-1 16,-3 1 0-16,-1-4 52 0,-3 0 12 0,4-9 0 0,-4 9 0 15,0 1 0-15,0 2 0 0,0 0 0 0,0-6 0 16,0 3 44-16,-4 3 11 0,4-5 2 0,0 2 1 15,4-3 10-15,-1 3 1 0,-6 3 1 0,-4 3 0 16,0-2-108-16,0-1-22 16,7 6-4-16,-11-6 0 0,1-3 52 0,-1 9 12 0,11 0 0 0,-14 9 0 0,3-3 0 15,4 0 0-15,0 5 0 0,0 1 0 0,0 3 0 16,3-3 0-16,4-12 0 0,-7 11 0 16,4-5 0-16,3 6 0 0,0 3 0 0,0 2 0 15,0 1 0-15,3-6 11 0,-3-1-3 0,0 1-8 16,4 3 0-16,-1-3 0 0,1 2-10 0,0 1 10 0,-1-3 0 0,4-3 0 15,-3 2 0-15,-1 4 0 0,4-6 0 0,0 0 0 16,4 0 0-16,-4-1 0 0,4-2 0 0,-4 0 0 16,0 0 0-16,0-3 0 15,0-3-59-15,-4 3-4 0,-3-3-1 0,4 3-477 0,6-9-96 16</inkml:trace>
  <inkml:trace contextRef="#ctx0" brushRef="#br0" timeOffset="38024.284">26617 12985 1337 0,'0'32'28'0,"-3"-14"6"0,3-3-34 0,0-1 0 0,3 7 0 0,-3-4 0 15,0 1 58-15,4 3 5 0,-4-10 1 0,3 4 0 16,1-3-52-16,-1-3-12 0,-3 5 0 0,0 1 0 0,4-3 54 0,-4-3 8 16,0-1 2-16,0-2 0 0,0-6-52 0,0 0-12 15,0 0 0-15,0 0 0 0,0 0 54 0,0 0 8 16,0 0 2-16,0 0 0 0,0-8 0 0,0 2 0 16,-4-3 0-16,4 0 0 0,-3-9-52 0,-1 4-12 15,4-1 0-15,-3-3 0 16,3 4 0-16,-4-7 0 0,4-2 0 0,-3 5 0 15,3-3 0-15,-4 7 0 0,4-1 0 0,0-3 0 16,0 7 0-16,4 2 0 0,-4 3 0 0,3 0 0 16,1-3 0-16,-4 9 0 0,0-3 0 0,3-9 0 0,4-2 0 0,-3-4 0 15,3 9 0-15,-4 3 0 0,1 3 0 0,3-2 0 16,0-1 0-16,0 6 0 0,-3-6 0 0,3 6 0 16,-4 0 0-16,4 0 0 0,0 0 0 0,0 6 0 15,0 0 0-15,0-1 0 0,0 1 0 0,1 3 0 16,-1 3 0-16,3-3 0 0,-3 0 0 0,4-9 0 0,-4 0 0 0,0 5 0 15,0-5 0-15,0 6 0 16,4 0 0-16,-8 6 0 0,4-3 0 0,0 3 0 0,-3 5 0 16,3-2 0-16,-4 0 0 15,4-4 0-15,-3 10 0 0,-1-9 0 0,1 2 0 0,-1 4 0 0,-3 0 0 0,4-4 0 16,0 7 0-16,-4-6 0 0,0-4 0 0,3 7 0 16,1-9 0-16,-1 6 0 0,-3 5 0 0,4-8 0 15,-1-6 0-15,1 3 0 0,-1-1 0 0,1 1 0 16,-1 0-56-16,1 0-13 0,-1-3-3 15</inkml:trace>
  <inkml:trace contextRef="#ctx0" brushRef="#br0" timeOffset="38444.988">27238 13220 1792 0,'0'0'51'0,"-4"6"10"0,1 0-49 0,-1 0-12 0,1 2 0 0,3-8 0 16,0 0 54-16,-4 6 8 0,4 6 2 0,0-12 0 15,0 0-52-15,0 0-12 0,0 0 0 0,0 0 0 16,0 0 0-16,0 0 0 0,0 0 0 0,0 0 0 15,0 0-48-15,0 0-13 0,0 0-3 0,0 0 0 16,-3-15 0-16,3 15 0 0,0 0 0 0,0 0 0 16,0 0 0-16,0 0 0 0,0 0 0 0</inkml:trace>
  <inkml:trace contextRef="#ctx0" brushRef="#br0" timeOffset="43055.194">22229 13479 1044 0,'0'0'21'0,"0"0"7"16,0 0-28-16,0 0 0 0,0 0 0 0,0 0 0 15,-8 3 40-15,8-3 4 0,-7 0 0 0,7 0 0 16,-3 6-44-16,-4 2 0 0,3-2 0 0,1 3 0 15,3-9-43-15,-4 0-4 0,1 6-1 0,-1 6 0 0,-3-9 29 0,4 3 6 0,3 2 1 0,-4-2 0 16,4 3 12-16,0-9 0 0,0 0 0 0,0 3 10 16,-3 6 5-16,3-9 1 0,0 0 0 0,0 0 0 15,0 0 22-15,0 0 5 0,3 6 1 0,-3-6 0 16,4 0 5-16,-4 0 2 0,0 0 0 0,0 0 0 16,7 6-40-16,0-6-11 0,-7 0 0 0,10-6 0 15,1 6 0-15,-4 0 0 0,0 0 0 0,4-6 0 16,-1 6 0-16,4 0 0 0,-3 0 0 15,-1 0-8-15,1 0 8 0,-4 0 0 0,4 0 8 0,-4 0-8 16,0 0 0-16,-7 0 0 0,3 0 0 0,-3 0 0 16,7 6 0-16,-3 0 0 0,-1-1 0 0,1 1 0 15,-4 0 0-15,0-3 0 0,-4 3 0 0,4 0 0 16,-3 6 11-16,3-1-3 0,-4-5 0 0,-3 0 0 16,4 3 4-16,-4 0 0 0,3 0 0 0,-3 2 0 15,-3-5-2-15,2 6 0 0,1-6 0 0,0 0 0 0,0 0 27 16,4 2 6-16,-8-2 1 0,8-3 0 0,-1 0-24 15,1 0-5-15,-1 6-1 0,1-9 0 0,3 0-14 0,0 0 0 16,0 0-12-16,-4 0 12 0,4 0-23 0,0 0 3 16,0 0 0-16,0 0 0 15,0 0-12-15,0 0-1 0,0 0-1 0,0 0 0 0,0 0 24 0,11 0 10 16,-4 0-8-16,-7 0 8 0,0 0 0 0,7 0 0 16,3 0 0-16,-10 0 0 0,0 0 0 0,7 0 0 15,-3 6 0-15,-1-6 0 0,-3 0 0 0,0 0 0 16,0 0 0-16,0 0 0 0,4 6 0 0,-4-6 0 15,0 0 0-15,0 0 0 0,3 0 0 0,-3 6 0 16,0-6 0-16,4 6 0 0,-4-4-24 0,0 4 0 16,4 0 0-16,-4-3 0 15,0 3-7-15,0-3-1 0,-4 3 0 0,0 0 0 0,4 5 52 0,-3-11 9 0,-1 6 3 0,1-6 0 16,-1 0-41-16,1 0-8 0,-1 3-2 0,1 3 0 16,-1 0 67-16,1 0 12 0,-1 0 4 0,1 3 0 15,3-3-52-15,-4 2-12 0,4-2 0 0,-3 0 0 16,3-6 0-16,0 0 0 0,0 3 0 0,0-3 0 15,0 0 0-15,0 0 0 0,3 3 0 0,1 3 0 16,-1-3 0-16,1 3 0 0,-1 0 0 0,1-3 0 16,3 2 8-16,-4 1 0 0,1 3-8 0,-1-3 12 15,1 0-12-15,-1 0-8 0,1 3 8 0,0-1-13 16,-8 1 13-16,4 0 0 0,4 6 0 0,-4-6 0 16,0-4 0-16,0 4 0 0,0 3 0 0,0 0 0 15,-4-3 0-15,4-9 0 0,-4 11 0 0,1-8 0 16,3-3 0-16,-4 6 0 0,1 3 0 0,3 0 0 15,0-9 0-15,-4 6 0 0,4 0 0 0,-3-1 0 16,3 1-105-16,0 0-19 0,3 0-3 0,-3 3-1 0</inkml:trace>
  <inkml:trace contextRef="#ctx0" brushRef="#br0" timeOffset="44153.502">23252 13393 904 0,'0'0'19'0,"0"0"4"0,0 0-23 0,0 0 0 0,0 0 0 0,0 0 0 16,0 0 24-16,0 0 1 0,0 0 0 0,0 0 0 15,0 0-25-15,0 0 0 0,0 0 0 0,0 0 0 16,0 0 15-16,0 0-3 0,0 0 0 0,0 0 0 0,0 0 36 0,0 0 6 16,0 0 2-16,0 0 0 0,0 0-13 0,-4 6-3 15,4-6 0-15,-3 9 0 0,-1-3-32 0,0 3-8 0,4 0 0 0,-3 0 0 16,-1 5 0-16,4-8 0 0,-3 0 0 0,3 0 0 15,-4 3 8-15,4-1 0 0,0 1 0 0,0 3 0 32,0-12 23-32,0 0 4 0,0 0 1 0,0 0 0 0,0 0-13 0,0 0-3 0,0 0 0 0,0 0 0 15,0 0-20-15,4 6 0 0,-1-6 0 16,1 6 0-16,-4-6 0 0,3 0 0 0,5 6 0 0,-1-6 0 16,-7 0 0-16,3 0 0 0,4 3 0 0,0 0 0 15,-7-3 0-15,4 3 0 0,-4-3 0 0,7 5 0 16,-7-5 0-16,3 3 0 0,-3-3 0 0,4 6 0 15,-4-6 0-15,0 0 0 0,0 0 0 0,0 3 0 16,3 3 0-16,-3 0 0 0,0-6 0 0,0 0 0 16,0 0 8-16,0 6 1 0,4 0 0 0,-4-6 0 0,0 6-9 0,0-6 8 15,0 0-8-15,3 5 8 0,-3-5 3 0,4 6 0 16,-4-3 0-16,3 3 0 0,5-3 1 0,-5 0 0 16,-3-3 0-16,4 3 0 0,-4-3-12 0,7 3 0 15,-4 3 0-15,4-3 8 0,-3 0-8 0,-4-3 0 16,3 6 0-16,1-1-11 0,3 1 11 0,-4 0 0 15,-3-6 0-15,4 3 0 0,-4 3 0 0,3 0 0 16,-3 0 0-16,0 6 0 0,0-1 8 0,-3-5 3 16,3 0 1-16,0 3 0 0,-4-3 1 0,4 3 1 15,0-9 0-15,0 0 0 0,-3 5-14 16,3 4 0-16,0-9 0 0,-4 6 0 0,1 0 0 0,3-6-8 16,0 6 8-16,0-6-13 0,0 0 13 0,0 0 0 15,0 0 0-15,-4 6 0 0,4-6-11 0,0 12 11 16,0-10-12-16,0-2 12 0,0 0-19 0,4 6 3 0,-1 0 1 0,-3 0 0 15,0 0 2-15,0-6 0 0,0 0 0 0,4 6 0 16,-4 0 13-16,3 5 0 0,-3-5 0 0,0-6 0 16,0 0 0-16,0 3 0 0,0 3 0 0,0 0 0 15,0 3 18-15,4-3 0 0,-4 6 0 0,0-4 0 16,0 7-9-16,0-6-1 0,0 3-8 0,0-4 12 16,3 1-12-16,-3 0 0 0,4 3 0 0,0 0-10 15,-1-1-9-15,4 1-1 0,-3 9-1 0,3-12 0 16,0 2-65-16,0 1-13 15,0 3-2-15,0-1-523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5-12T20:08:38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467 605 13376 0 0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12T14:29:11.8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3429 7858 850 0,'-4'-18'17'0,"4"9"6"0,-3 1-23 0,3-1 0 0,0-3 0 0,-4 0 0 16,1 0 107-16,-1 4 17 0,1-1 3 15,-1 0 1-15,1 3-59 0,-1 0-11 0,4 6-2 0,0 0-1 16,0 0-37-16,0 0-7 0,0 0-2 0,0 0 0 15,0 0 35-15,0 0 8 0,0 0 0 0,-7 6 1 16,-3 0-33-16,6 3-8 0,-3 0 0 0,4-1-1 16,3 4-11-16,-4 0 0 0,4 6 0 0,0-1 0 15,4 10 0-15,-1-7 0 0,1 10 0 0,-1-1 0 16,8 9 0-16,-4-2 0 0,-4 2 0 0,4 6 0 16,0-15 0-16,0 9 0 0,-3-5 0 0,3 2 0 15,0-6 0-15,-3 4 0 0,-1 2 0 0,1-3 0 16,-1-8 44-16,-3-3 8 0,4 2 0 0,-8-8 1 15,4 2 1-15,-3-5 0 0,-4-6 0 0,3 0 0 16,-3 6-26-16,0 5-6 0,3-2-1 0,-6 3 0 16,-1-7 15-16,1-8 2 0,-4 0 1 0,3-3 0 15,0 0-63-15,1-3-12 0,-4 0-2 0,0 3-1 16,3-11 39-16,4-1 13 0,-4 6 0 0,-3-9 0 16,-3 1-13-16,6 5 0 0,-3-3 0 0,3 0-10 15,1-2 1-15,-4 5 0 0,3 0 0 0,4 3 0 16,-4-6-44-16,4 1-9 0,4-7-2 0,-1 3 0 15,1-2 11-15,-1-4 1 0,1 6 1 0,-1-5 0 16,-3-7-33-16,7 4-6 0,0-13-2 0</inkml:trace>
  <inkml:trace contextRef="#ctx0" brushRef="#br0" timeOffset="409.429">3087 7611 869 0,'0'0'24'0,"0"0"7"0,0 0-31 0,-4 12 0 0,1-4 0 0,-1 1 0 16,4-9 101-16,0 0 15 0,0 0 2 0,0 0 1 0,0 0-37 15,0 0-7-15,0 6-2 0,0-6 0 16,0 0-9-16,0 0-3 0,0 0 0 0,0 0 0 0,0 0-29 15,0 0-5-15,4-6-2 0,3 6 0 0,0 3-14 0,3 0-3 16,1-3-8-16,3 3 12 16,4 0-12-16,-4 6 0 0,0-3 0 0,-3 0 0 15,6-1 0-15,-3 1 0 0,4 3 0 0,-4-3 0 16,7 0 0-16,-7 3 0 0,0-6 0 0,1 3 0 16,2-6 0-16,-3 0 0 0,0 0 0 0,4 5 0 15,3-5 0-15,-3 0 0 0,-4 6 0 0,4 0 0 16,-1-6 0-16,-3 0 0 0,8 0 0 0,-1 6 0 15,-4-6 0-15,1 0 0 0,3 6 0 0,0-6 0 16,1 0 0-16,-1 0 0 0,0 0-9 0,-4 0 9 16,1 9-40-16,3-6-3 0,-3 6 0 0,0-7 0 15,-1 1-49-15,1-3-9 0,-4-3-3 0</inkml:trace>
  <inkml:trace contextRef="#ctx0" brushRef="#br0" timeOffset="781.02">4008 7678 850 0,'0'0'17'0,"0"0"6"0,0 0-23 0,0 0 0 0,0 0 0 0,0 0 0 16,0 0 56-16,0 0 6 0,0 0 2 0,0 0 0 16,-4 6 0-16,4-6 0 0,0 6 0 0,4 3 0 15,3-3 0-15,-4 6 0 0,1-1 0 0,-1 1 0 16,4 0-7-16,0 6-1 0,-3 2 0 0,-1-2 0 15,8-3-38-15,-4 2-8 0,4 7-2 0,-4-10 0 16,0 10-8-16,-4-1 0 0,4 1 0 0,-3 2 0 16,-1-2 0-16,4-1 0 0,-3 4 0 0,3-9 0 15,-3-1-100-15,-1 4-23 0,1-4-4 0</inkml:trace>
  <inkml:trace contextRef="#ctx0" brushRef="#br0" timeOffset="1427.95">4770 8122 1337 0,'-11'0'28'0,"4"-6"6"16,0 6-34-16,3-5 0 0,4 5 0 0,-10 0 0 15,3-6 108-15,-4-6 14 0,1 0 3 0,-1 6 1 16,0 6-45-16,1 0-9 0,3 6-1 0,-4 6-1 15,-6-12-12-15,6-9-2 0,0 6-1 0,1 3 0 16,-1 0-22-16,-3 12-4 0,3-6-1 0,-3 6 0 16,4 5-28-16,6-2 0 0,-6 8 0 0,3-5 0 15,0 0-15-15,-1-4-5 0,1 10-2 0,0-12 0 16,4 2 22-16,-1 4 0 0,1-12 0 0,3 6 0 16,-4-1 0-16,4 1 0 0,0 0 0 0,4 3 0 15,-4-4 0-15,3 1 0 0,1 0 0 0,-1-6 0 0,1 0 0 0,3-6 0 16,4 0 0-16,-4-3 0 0,0 0 8 0,3 0 7 15,-6-3 1-15,6-3 0 0,4-3-16 0,1 7 8 0,-5-13-8 16,4 6 0-16,-3-8 0 0,3 8 0 0,0-9-11 16,-3 1 11-16,-4 5-19 0,-4-3 4 0,4 1 1 15,-3 2 0-15,-1-3-11 0,1 12-3 16,-1-5 0-16,-3 2 0 0,0 3-3 0,0 6-1 16,0 0 0-16,0 0 0 0,0 0 17 0,-7 9 3 0,4 3 1 0,-4-1 0 15,3 1 11-15,1 3 0 0,-4 0 0 16,0 5-8-16,3-2 31 0,1-1 6 15,-4 4 2-15,3-3 0 0,4 2-5 0,0-2-1 0,0-1 0 0,0 4 0 16,4-3-9-16,3 5-1 0,-4-8-1 0,4 3 0 16,0 5-14-16,0-11 11 0,0 8-11 0,0-2 10 15,0-12-10-15,0 6-11 0,1-6 3 0,2-1 0 16,-3-5-141-16,4-5-28 0</inkml:trace>
  <inkml:trace contextRef="#ctx0" brushRef="#br0" timeOffset="1775.073">4992 8178 1314 0,'0'0'37'0,"0"12"8"0,0-6-36 0,-4 0-9 0,4-6 0 0,-3 9 0 15,-1 2 91-15,4-11 16 16,0 12 3-16,0-12 1 0,0 6-35 0,0-6-6 0,4 6-2 0,-4 0 0 16,0 0-44-16,3 5-8 0,-3 4-3 0,4-3 0 15,-1 0 16-15,1-4 3 0,-1 7 1 0,1 0 0 16,-1 2-24-16,-3-5-9 0,4 3 0 0,3 3 9 15,-7-1-9-15,0 1 0 0,4 8 0 0,-4-8 0 16,0-6-15-16,0 2-5 0,3-5 0 0,-3 0-1 16,0-9-45-16,0 6-9 0,0-6-1 0</inkml:trace>
  <inkml:trace contextRef="#ctx0" brushRef="#br0" timeOffset="1956.857">4942 7775 1337 0,'-3'21'28'0,"3"-9"6"0,-4-3-34 15,1-1 0-15,-4 4 0 0,3 3 0 0,1-3 58 0,-1-1 5 0,1-2 1 16,-1 3 0 0,1 0-8-16,3-6-2 0,0-6 0 0,0 0 0 0,0 0-54 0,0 0-18 15,3 0 0-15</inkml:trace>
  <inkml:trace contextRef="#ctx0" brushRef="#br0" timeOffset="2703.763">5345 8155 1497 0,'0'0'32'0,"0"0"8"0,0 0 0 0,0 0 4 16,0 0-36-16,0 0-8 0,0 0 0 0,0 0 0 15,0 0 82-15,-4 6 14 0,-3-1 4 0,3 7 0 16,1-6-43-16,-1 3-8 0,1 0-1 0,-1 0-1 15,1 8-47-15,-1 1-21 0,4-3 1 0,-3 8 1 16,3-11 47-16,0 5 10 0,3 1 2 0,-3-3 0 16,0 2-22-16,0-5-4 0,-3-3-1 0,3 0 0 15,0 0-13-15,-4 2 9 0,4-5-9 0,0-6 8 16,0 0 12-16,0 0 1 0,0 0 1 0,0 0 0 16,0 0-2-16,0 0 0 0,0 0 0 0,0 0 0 0,0 0-6 0,4-6-2 15,-4 1 0-15,3-7 0 0,-3 3-12 0,4-3 0 0,-1 0 0 16,1 1 0-16,-1-4 0 0,1 0-8 0,-1 1 8 0,1-4-13 15,-4 3 13-15,4-2-12 0,3-1 12 16,-7 6-12 0,3-2-18-16,1 5-3 0,-1 0-1 0,-3 3 0 0,0 6 46 0,0 0 8 15,0 0 3-15,0 0 0 0,0 0-23 0,11 0 0 16,-4 3-12-16,0 3 4 0,0 3 8 0,4-3-12 0,-4 8 12 0,-4-2-12 16,4 0 12-16,-3-6-10 0,3-1 10 0,0 7-10 15,0-3 10-15,0-3 0 0,0 0 0 0,0 0 0 16,-3 5-12-16,-1 7 2 0,-3-3 1 0,0 2 0 15,4-2 9-15,-4-3 0 0,0 0 8 0,0-1-8 16,0 1 0-16,0-6 0 0,0 0 0 0,0-6 8 16,0 0-8-16,0 0 9 0,0 0-9 0,0 0 10 15,0-6-10-15,3-6 0 0,-3-5 0 0,4 2 0 16,-1 3-8-16,1-11-8 0,-1 8 0 0,4 0-1 16,-3 1 17-16,-1-4-12 0,4 3 12 0,4 1-10 15,-8 5 10-15,5 3 0 0,-5 0 0 0,1 0 0 16,-1 6 8-16,-3 0 8 0,4-6 0 0,-4 6 1 15,7 0-27-15,0 6-6 0,0-6 0 0,0 6-1 16,-4 6 17-16,4-3 0 0,-3 5 0 0,0 7 0 16,-1-9 0-16,1 8 0 0,-1 4 0 0,1-1 0 15,-1-8 17-15,1 8-2 0,-1 1-1 0,1-9 0 16,-1 8-22-16,1-5-5 0,-1 2-1 0,1-2 0 16,-1-6 14-16,4 0 0 0,-3-4 0 0,0-2 0 15,-4-6-59-15,7 0-12 0,0-3-2 0</inkml:trace>
  <inkml:trace contextRef="#ctx0" brushRef="#br0" timeOffset="3183.483">5817 8252 1728 0,'0'0'38'0,"0"0"8"0,0 0 2 0,0 0 0 0,0 6-39 0,-3-1-9 0,3-5 0 0,0 0 0 0,0 12 36 0,-4-3 6 15,4-9 1-15,0 6 0 0,4 0-7 0,-1 0-2 16,1-6 0-16,6 6 0 0,1 2-22 0,0-2-12 16,3-6 12-16,-4 6-12 15,-3-3-8-15,7 0-9 0,-3-3-2 0,3 3 0 0,4-3 51 0,-1 0 11 16,-2 0 1-16,2-6 1 0,-3 3-25 0,4-9-4 15,-4 4-2-15,-10-4 0 16,6 0-14-16,1-9 11 0,-4 10-11 0,0-7 10 16,-4-5-10-16,1 8-9 0,-1-3 9 0,-3 1-13 15,0 5 3-15,0 3 1 0,-3 6 0 0,-1-6 0 16,-3-3-3-16,-3 1 0 0,-1-13 0 0,1 10 0 0,2 2 12 0,-2 0 0 16,-1 6 0-16,1 0 8 0,3 6-8 0,0 0 0 0,0 6 0 15,0 0 0 1,-1 6-35-16,5-6-1 0,-4 11-1 0,3 10 0 0,-3-10 61 0,4 10 12 0,3-4 2 15,0 4 1-15,0 2-25 0,0-5-5 0,3 2-1 16,-3-2 0-16,4-1-8 0,-1-2 12 16,4-4-12-16,-3 4 12 0,3-6-1 15,0 5 0-15,4-14 0 0,-4 6 0 0,3 0-11 16,8-3 0-16,-4 2 0 0,-7-5-11 16,11 0-39-16,-4 0-8 0,3 0-2 0</inkml:trace>
  <inkml:trace contextRef="#ctx0" brushRef="#br0" timeOffset="6654.478">7073 7808 323 0,'0'0'13'0,"-3"6"-13"16,3 0 12-16,-4 2-1 0,4 1 0 0,-3 0 0 16,3 3-11-16,0-6 0 0,0-6 0 0,0 6 0 15,0-1-17-15,0-2 1 0,0 3 0 0,0-6 0 16,0 0-14-16,3 3-2 0,-3-3-1 0,0 0 0 15,0 0 67-15,0 0 14 0,0 0 2 0,0 0 1 16,0 0 28-16,0 0 5 0,0 0 2 0,0 0 0 16,0 0-8-16,0 0-2 0,0 0 0 0,0 0 0 15,0 0-18-15,0 0-4 0,0 0-1 0,0 0 0 16,-3-6-1-16,-1 0-1 0,4 1 0 0,0 5 0 16,0 0 1-16,0 0 0 0,0 0 0 0,0 0 0 15,0 0-12-15,0 0-3 0,0 0 0 0,0 0 0 16,0 0-10-16,0 0-3 0,0 0 0 0,0 0 0 15,0 0-15-15,0 0-9 0,0 0 10 0,0 0-10 16,0 0 0-16,0 5 0 0,0 7 0 0,0 3 0 16,0 3 43-16,0-1 2 0,4 1 1 0,-4 2 0 0,3-2-22 15,-3-3-5-15,4-1-1 0,-1 13 0 0,1-1-2 0,-1 10-1 0,1 2 0 16,-1 3 0-16,-3-9-24 0,4-2-5 0,-1-4-1 16,-3-2 0-16,4-1 63 0,-4-2 13 0,-4 2 3 0,4-2 0 15,-3 2-55-15,-1 1-9 0,1-3 0 0,-1 2 0 16,4-5 0-16,-3-7 0 0,-1-2 0 0,4 3 0 15,-3-6 0-15,-1 0 0 0,4 6 0 0,-3-4 0 16,3-2 0-16,0 0 0 0,0-6 0 0,0 0 0 16,0 0-48-16,0 0-16 0,0 0-2 15,0 0-542-15,3-9-109 0</inkml:trace>
  <inkml:trace contextRef="#ctx0" brushRef="#br0" timeOffset="7177.977">7288 8346 1213 0,'0'0'34'0,"0"0"8"0,0 0-34 0,0 0-8 16,0 0 0-16,0 6 0 0,0-6 60 0,0 0 11 15,0 0 1-15,0 0 1 0,0 0 7 0,0 0 0 0,0 6 1 16,0-6 0-16,0 0-29 0,7 5-7 0,-3-5-1 0,3 12 0 16,4-12-18-16,-4 0-4 0,0 0-1 0,3 0 0 31,-3 3-21-31,4 0 0 0,0 3 0 0,-1-3 0 0,1 3 25 0,6-3 1 0,-3 6 0 16,4-9 0-1,-4 5-26-15,0-5 0 0,0 0 0 0,-3-5 0 0,0-4 8 16,-1-6-8-16,-3-6 0 0,0 4 8 0,-3-4-8 0,-4 4 0 15,0-1 0-15,3-6 0 0,-3 10-9 0,0-4-4 0,0 0-1 0,0 7 0 16,-3-4-3-16,3 3-1 0,-4 0 0 0,-6-2 0 16,3 2-2-16,0 0 0 0,0 0 0 0,-1 7 0 15,1-1 20-15,-3 6 0 0,-1-6 0 0,1 6 0 16,3 6 0-16,-4 0 11 0,4 5 0 0,-4 4 0 16,4 0 1-16,4-1 1 0,-11 10 0 0,7-3 0 15,0 8 6-15,0-3 1 0,-1 10 0 0,5-7 0 16,-4 3-1-16,3-5 0 0,1 2 0 0,3-5 0 15,0-4-7-15,0-2 0 0,3 0-1 0,1-4 0 16,-1-5 13-16,1 6 2 0,3-9 1 0,0 6 0 0,-3-4-27 0,3 1-16 16,0-3 3-16,7 0 0 0,-11 3 29 15,8-3 5-15,0-6 2 0,-1 0 0 16,1-6-59-16,-1 6-12 0,4-9-3 0,0 0-591 16,-3 0-118-16</inkml:trace>
  <inkml:trace contextRef="#ctx0" brushRef="#br0" timeOffset="7760.114">7913 8099 1497 0,'0'0'32'0,"-7"0"8"0,3 0 0 0,-6 0 4 0,3 6-36 0,3-6-8 0,4 0 0 0,-11 0 0 15,4 0 53-15,0 0 9 0,0 0 2 0,0 0 0 16,7 0 26-16,-7 6 6 0,0-6 0 0,0 5 1 16,0 1-66-16,0-6-14 0,0 6-2 0,0 3-1 15,3 0-14-15,-3 0 0 0,7-3 0 0,-10-1-10 16,6 1-2-16,1 0 0 0,-1 6 0 0,4 0 0 15,-3 0-15-15,3-4-3 0,0 4-1 0,0-6 0 16,0-6 31-16,0 0 0 0,0 0 0 0,3 6 0 16,-3 3 0-16,7-3 0 0,-3 2 0 0,3 7 0 15,-7-15 0-15,0 0 0 0,0 0 0 0,3 6 0 16,-3 0 9-16,7 0 8 0,-3 0 2 0,-4-6 0 16,0 0-1-16,0 0 0 0,0 0 0 0,7-6 0 15,-4 0 7-15,1 0 2 0,-1 0 0 0,-3 6 0 16,0 0-27-16,11 12 0 0,0 0 0 0,-1-4 0 15,-3 1-8-15,-7-9-8 0,11 3 0 0,-4 3-1 16,0 0 17-16,0 6 0 0,0-1-8 0,0 1 8 16,4-3 0-16,-11 0 0 0,3 0 0 0,1 2 0 15,-1 1 0-15,1 0 8 0,-4 0-8 0,3 8 0 16,-3-8 20-16,0 9-3 0,0-1 0 0,0 1 0 16,0 5 10-16,0 4 1 0,0-4 1 0,-3 3 0 15,-4-11 1-15,3-6 0 0,1-3 0 0,-8 2 0 0,4 1-22 16,-3-6-8-16,2 6 0 0,-2-6 0 0,-1-6 0 0,-3-6 0 0,0-6 0 15,0-3 0 1,0-5-45-16,0 5-15 0,-4-14-4 0,0 8 0 0,4-2 32 0,0 2 5 0,0 3 2 16</inkml:trace>
  <inkml:trace contextRef="#ctx0" brushRef="#br0" timeOffset="37081.928">9137 7931 668 0,'0'0'28'16,"0"0"-28"0,0 0 92-16,0 0 12 0,0 0 2 0,0 0 1 15,0 0-9-15,0 0-2 0,0 0 0 0,0 0 0 16,0 0-47-16,0 0-9 0,0 0-3 0,-4 6 0 16,1 9 22-16,3-3 4 0,-4 5 1 0,1 7 0 15,3-15-56-15,3 2-8 0,-3-5-8 0,0 6 8 16,0 0 0-16,0-6 0 0,4 5 0 0,-1 1 0 0,1 3 0 0,-1 2 8 0,1-5-8 15,3 3 0-15,-3 3 0 0,3 5 0 0,0 7 0 0,0 8 0 16,0-24 0-16,0 10 0 0,-4-1 0 0,1 1 0 16,-1-3 57-16,-3 2 6 0,0-2 1 0,0 2 0 15,0-8-6-15,0 0-1 0,-3 5 0 0,-1-8 0 16,1 3-40-16,-1-1-8 0,1 1-1 0,-1-3-8 16,1 0 58-16,3-4 5 0,-4 4 1 0,1-3 0 15,-1 0-64-15,4 3-20 0,0-7 0 0,0 7 0 16,0-6 20-16,0 3 0 0,4 0-8 0,-4 5 8 15,3-8 14-15,-3-6 6 0,0 0 2 0,7 12 0 16,-7-12-69 0,11 15-13-16,-1-1-4 0,-10-14 0 0,11 15 72 0,-11-15 13 0,14 6 3 0,-14-6 1 15,18 12-25-15,-4-3 0 0,0-7 0 0,-14-2 0 16,14 6 0-16,0-6 0 0,-3 0 0 0,-1 0 0 16,-3-3 0-16,0 0 0 0,1 1 0 0,-1-1 0 15,-4-3-116-15,-3 6-18 0,4-6-4 0</inkml:trace>
  <inkml:trace contextRef="#ctx0" brushRef="#br0" timeOffset="37442.709">9211 8425 1292 0,'0'0'28'0,"0"0"7"0,0 0 1 0,0 0 0 0,0 0-36 0,0 0 0 0,0 0 0 0,0 0 0 15,0 0 96-15,0 0 13 0,0 0 3 0,0 0 0 16,0 0-39-16,0 0-7 0,0 0-2 0,0 0 0 15,7 6-44-15,-3-6-8 0,3 6-3 0,0-6 0 16,3 0-9-16,-3 0 0 0,4 0 0 0,-4 0 0 16,0 0 0-16,4 0 0 0,-4-6 0 0,3 6 0 15,1 6-9-15,-1-3-4 0,1-3-1 0,3-3 0 16,-3 3-46-16,-4-6-10 0,3 0-2 0,-3 0 0 16,0 0-32-16,-3 1-6 15,0-7-2-15</inkml:trace>
  <inkml:trace contextRef="#ctx0" brushRef="#br0" timeOffset="37700.907">9165 8031 1267 0,'0'6'28'0,"-3"6"5"0,3-6 2 0,0-6 1 15,0 0-36-15,0 0 0 0,0 0 0 0,0 0 0 16,0 0 58-16,0 0 5 0,0 0 1 0,0 0 0 0,0 0 0 15,0 0 0-15,0 6 0 0,0-6 0 0,3 6-4 0,-3-6 0 0,0 0 0 0,0 0 0 16,0 0-44-16,7 0-16 0,0-6 9 0,0 6-9 16,4-6 0-16,-4 6 0 0,4-6 0 0,-1 6 0 15,4-12 0-15,0 6 0 0,0 0 0 0,1 0 0 32,2 4-39-32,4-1-13 0,-3 0-2 0,7 3-1 15,-4 3-141-15,0 2-28 0</inkml:trace>
  <inkml:trace contextRef="#ctx0" brushRef="#br0" timeOffset="38286.568">9677 8487 1638 0,'0'0'36'0,"0"0"7"0,0 0 1 0,0 0 3 0,0 0-38 0,0 0-9 15,0 0 0-15,-7 0 0 0,0 0 81 0,0-6 15 16,-1 6 2-16,1-6 1 0,4 0-36 0,-4 0-7 16,0 1-2-16,3-1 0 0,-3 3-43 0,7 3-11 15,0 0 0-15,0 0 0 0,-3-3 15 0,3 3 1 16,0 0 0-16,0 0 0 0,-7 0-16 0,7 0-8 0,-7 6 8 0,3 5-13 15,0 1 1-15,4 0 1 0,0 11 0 0,0-2 0 32,0 8 2-32,4-8 0 0,-4 3 0 0,0-4 0 15,4-2 9-15,-4 5 0 0,3-5 0 0,1-3 0 0,-1-10 0 0,-3-5 0 16,0 0 0-16,11-2 0 0,-4-1 0 0,0-6 8 16,0 3-8-16,0 0 11 0,4-6-11 0,-4 0 10 0,0-8-10 0,0 8 10 15,-4 0-10-15,4-5 0 0,0 8 0 0,-3 0 0 16,-4 0 0-16,3-2 0 0,1-1 9 0,-4 6-9 15,0 0 0-15,0-3 0 0,0 6 0 0,0 3 0 16,0 0 0-16,0 0 0 0,0 0 0 0,0 0 0 16,0 0-12-16,0 0 2 0,0 0 1 0,0 0 0 15,0 0 9-15,0 0 0 0,0 0 0 16,0 0 0-16,0 12 0 0,0 0 0 16,0 5 0-16,0-5 0 0,0 3 0 0,0-3 0 0,0 5 0 0,0-5-8 15,3-3 8-15,-3 0 14 0,0 5-3 0,0-14-1 16,4 6-10-16,0 0 0 0,-4-6 0 0,0 0 0 15,0 0 11-15,0 0-3 0,0 0-8 0,7 6 12 16,-4 0-26-16,4 0-6 0,0 3 0 0,0-1-1 16,0 1-46-16,-7-9-9 0,0 0-1 0,11 6-1 15,-1 0-129-15,1 6-25 0,-4-1-6 0</inkml:trace>
  <inkml:trace contextRef="#ctx0" brushRef="#br0" timeOffset="38974.343">10033 8487 1465 0,'0'0'32'0,"0"0"6"0,0 0 2 0,-7 0 2 0,7 0-34 0,-7 6-8 0,0 0 0 0,0-6 0 16,0 6 38-16,3 2 6 0,-3 1 0 0,0 0 1 15,4 3-20-15,-1 0-4 0,-3-4-1 0,0 4 0 0,3-3-2 0,1 6-1 16,-1-4 0-16,1-5 0 0,-1 3-17 0,4 0-11 15,-3-3 2-15,3 0 0 0,0 2 49 0,0 4 11 16,3-6 1-16,-3 0 1 0,0-6-36 0,4 6-7 16,-1 3-2-16,1 2 0 15,-1 1-8-15,1 0 0 0,-1-6 9 0,-3 0-9 16,0-6 0-16,8 0 0 0,-8 0 0 0,7 0 0 16,0-6 32-16,0 0 1 0,0 0 1 0,0 0 0 15,-4-3-23-15,1 4-11 0,-4-4 10 0,3 3-10 16,-3 6 8-16,7-3-8 0,-7 3 0 0,4-6 0 0,-1 0 0 15,1 0 0-15,-4 0-11 0,4-8 11 16,-4 2-24-16,0 0 2 0,0-11 1 0,3 8 0 16,-3 3-9-16,0 3-2 0,4 6 0 0,-4 3 0 15,3 9 5-15,1 9 1 0,-4 11 0 0,3-8 0 0,1 8 26 16,-1-2 0-16,1 2 0 0,-4 0 8 0,7-2 3 0,-4 2 1 16,4 4 0-16,-3-4 0 0,-1-2 4 0,4 2 2 15,-3-3 0-15,-4-2 0 0,0 2-6 0,4-5 0 0,-4 5-1 16,0-8 0-16,0 9 29 0,0-10 5 0,0 4 2 15,-4 2 0-15,0-5-28 0,-3-6-6 0,4 2-1 16,-8-2 0-16,4 0 2 0,0 0 0 0,0-12 0 0,0 6 0 16,0-6-6-16,-4 0 0 0,4-6-8 0,-3 0 12 15,-4 0-21-15,0-6-5 0,0 3-1 16,-4-2 0-16,0-7-1 0,1 0-1 16,-1-2 0-16,0-4 0 0,-3 7 17 0,0-1-10 0,0 3 10 0,3 3-8 15,4-5-4-15,0-4-1 0,3 4 0 0,4-1 0 16,4-3-135-16,3 4-26 15</inkml:trace>
  <inkml:trace contextRef="#ctx0" brushRef="#br0" timeOffset="39291.372">10231 8005 1497 0,'0'0'32'0,"0"0"8"0,0 9 0 0,0-1 4 0,0 7-36 0,0 9-8 0,3-7 0 0,1 16 0 16,-1-7 53-16,4 3 9 0,-3 4 2 0,3 2 0 15,0-3-52-15,0 4-12 0,-4-7 0 0,1 3 0 16,3 1 52-16,-3 2 7 0,-1-3 1 0,1 7 1 15,3 2-46-15,-4-9-15 0,1 9 8 0,-4 3-8 16,3-17 0-16,1 2 0 0,-4-11 0 16,0-1 0-16,0 1 0 0,-4 9 0 0,4-10 0 0,-3 4 0 31,-1-4-99-31,1-11-23 0,-1 0-5 0</inkml:trace>
  <inkml:trace contextRef="#ctx0" brushRef="#br0" timeOffset="39668.851">10386 8572 1337 0,'0'0'28'16,"0"0"6"-16,-4 3-34 0,4 6 0 0,4 0 0 0,-4 3 0 0,3-1 58 0,4 1 5 15,-3-3 1-15,3 0 0 0,4 5-14 0,-1-8-2 16,1-6-1-16,-1 6 0 0,1-12-24 0,3 6-5 15,-7-6-1-15,4-8 0 0,-1 5-17 0,-3-6 0 16,0-2 0-16,-3-4 0 0,-1 3 0 0,1 1 0 16,-1-1 0-16,-3 3 0 0,0-2 0 0,0 5 0 0,-3 0 0 0,-4 0 0 31,3 1-18-31,-3 5-7 0,0-3-2 0,0 9 0 0,0-6 4 0,0 0 1 0,0 6 0 0,-4 6 0 16,4-6 6-16,0 9 0 0,0 0 1 0,0 11 0 15,4-8 15-15,-4 9 0 0,3 8 0 0,1 0 0 16,-1-5 48-16,4 2 13 0,0-8 3 0,4 0 0 15,3 2-52-15,-4-8-12 0,4 0 0 0,4 2 0 16,-1-2 54-16,8 0 8 0,-4-6 2 0,0 14 0 16,4 4-52-16,3-1-12 0,0-14 0 0,0 0 0 15,4-3-11-15,-4-3-5 0,4-3 0 0,3-3-1 16</inkml:trace>
  <inkml:trace contextRef="#ctx0" brushRef="#br0" timeOffset="40477.147">11680 7790 1497 0,'-7'-6'32'0,"-3"-3"8"0,3 4 0 0,-4 2 4 15,4 0-36-15,0 3-8 0,-4 0 0 0,1 6 0 0,-1 2 17 0,1 4 2 16,-1 6 0-16,-3 2 0 0,0 4-19 0,3 2 0 16,-3 4 0-16,0 5-9 0,0 3 9 0,0-2-12 15,0 8 12-15,3 6-12 0,-3-9 12 0,7-3 12 16,0 0-2-16,0 0-1 15,0 4 7-15,0-10 2 0,-4 3 0 0,8-8 0 16,-1 2-1-16,1-2 0 0,3 2 0 0,3-11 0 0,1 8-7 0,6-8-2 16,-3 2 0-16,7 4 0 0,4-7 8 0,0-5 0 15,-1-6 1-15,5 3 0 0,2-3-9 0,4-6-8 0,-3 0 9 16,0-6-9-16,-4-3-9 0,0-3-8 16,0-5-2-16,1 2 0 0,-1-3 19 0,3 1 0 0,-6-7 0 0,-4 4 0 15,0 2 0-15,-7 0 0 0,0 1 0 0,-3 2 0 16,-1 3 27-16,-3-5 9 0,0 2 1 0,-3 3 1 15,-4 6-23-15,0-6-5 0,0 1-1 0,0 11 0 16,0-6 7-16,-4 6 0 0,4 0 1 0,-4 0 0 16,4 6-17-16,0 0 0 0,0 5 0 0,4 1 0 15,-4 0 0-15,3 3 0 0,1 8 0 0,-1-8 0 16,8 8 0-16,-1 1 0 0,1-4 0 0,3 4 0 16,0 2 8-16,-4-2-8 0,8-1 9 0,-4-5-9 15,0 0 0-15,4-4 0 0,-4-2 0 0,0 0-10 16,0-9-46-1,-4 3-8-15,1 0-3 0,-1-3-737 0</inkml:trace>
  <inkml:trace contextRef="#ctx0" brushRef="#br0" timeOffset="40706.8">11606 8234 1497 0,'0'0'32'0,"0"6"8"0,-3 0 0 0,-1 3 4 0,8-1-36 0,-4 7-8 16,3-3 0-16,1-6 0 0,3 6 53 0,0-7 9 0,0 4 2 0,4-3 0 16,-4-3 0-16,0 0 0 0,-4 0 0 0,4-3 0 31,4-3-52-31,3 0-12 0,0 0 0 0,4 0 0 0,-1 0 0 0,1-3 0 0,3 3 0 16,0-2 0-1,1-1-101-15,-5 0-23 0,4 0-5 0</inkml:trace>
  <inkml:trace contextRef="#ctx0" brushRef="#br0" timeOffset="41109.101">11998 8313 1552 0,'-11'-5'44'0,"1"5"10"0,-1-6-43 0,1 6-11 0,-1 0 0 0,-3 0 0 16,3 0 53-16,1 0 9 0,-1-6 2 0,1 6 0 15,-1 0-31-15,4 0-5 0,0-6-2 0,7 6 0 16,-7 6-42-16,7 6-8 0,-4-4-1 0,4 7-1 16,4 0 26-16,-4-3 16 0,3 5-3 0,1-8 0 15,-1 6-13-15,1 5-18 0,3-2 4 0,0-6 1 16,-3 2 13-16,3-8 0 0,0 0 0 0,-4 0 0 16,4-6 48-16,0 6 13 0,0-6 3 0,0 0 0 15,-3 0-12-15,-4 0-1 0,7 0-1 0,0 0 0 16,-3 0-29-16,3-6-5 0,-4 6-2 0,-3 0 0 15,4-6 5-15,-1 0 1 0,1 0 0 0,-4-2 0 16,3 2-32-16,-3 0-7 0,4 0-1 0,-4 0 0 16,3 0 20-16,-3 0 8 0,0-5-8 0,0 2 12 15,0 9-39-15,0 0-8 0,0 0-1 0,0 0-1 16,4 9 5-16,-1 14 2 0,-3-2 0 0,4 2 0 0,0-5 20 16,3-1 10-16,-4-5-10 0,1-3 10 0,3-3 0 15,-4 0 0-15,1 0 0 0,3-6 0 0,0 11 0 0,-4-11 0 0,4 0 0 0,0 3 0 16,-7-3 0-16,0 0 0 0,11-3 0 0,-4-8-584 15,0 5-112-15</inkml:trace>
  <inkml:trace contextRef="#ctx0" brushRef="#br0" timeOffset="41754.623">12238 8387 1497 0,'0'0'32'0,"-4"6"8"0,4-6 0 0,-3 9 4 0,-1 8-36 0,1-5-8 0,3-12 0 0,0 6 0 16,-4 0 110-16,1 6 20 0,3 8 4 0,-4 4 1 15,4-10-71-15,-3-5-15 0,3-9-2 0,0 0-1 16,0 0-27-16,0 0-6 0,0-6-1 0,-4 3 0 16,4 3 2-16,0 0 0 0,0 0 0 0,4-8 0 15,-1 2-23-15,1-6-5 0,-1 6-1 0,-3-6 0 16,4 1 30-16,-1 5 5 0,-3 6 2 0,0 0 0 15,0 0-35-15,0 0-7 0,7-3-2 0,-7 3 0 16,11 3 35-16,-4 3 7 0,4 5 2 0,-4 1 0 16,-7-12-22-16,7 0 0 0,-7 0 0 0,10 6 0 15,-10-6 0-15,11 0 0 0,-11 0 0 0,7 6 8 16,0 3-8-16,0-1 0 0,-3 1 0 0,-4 3 8 16,0-12-8-16,0 0 0 0,0 0 0 0,3 6 0 0,-3 0 0 15,0 0 0-15,0 5 0 0,0-11 0 0,0 0 0 16,0 0 8-16,0 0-8 0,0 0 0 15,0 0 0-15,0 0 0 0,0 0 0 0,0 0 0 16,0 0 0-16,0 0 0 0,0 0 0 0,0 0-12 0,0 0 12 0,4 6 0 16,-4 3 0-16,0-9-8 0,0 0 8 0,0 0 0 15,0 0 0-15,0 0-8 0,0 0 8 0,0 0 0 0,0 0 0 0,0 0 0 16,0 0 0-16,0 0 0 0,7 0 0 0,-7 0 0 16,0 0-9-16,0 0 9 0,0 0-10 0,0 0 10 15,7-3-8-15,-7 3 8 0,7-3 0 0,0-3-9 0,-4 3-1 16,1-8 0-16,-4 11 0 0,3 0 0 15,-3 0 18-15,0 0 4 0,0 0 1 0,0 0 0 16,0 0-13-16,0 0-18 0,0 0 4 0,0 0 1 0,11 6 13 16,-4-1 0-16,0 7 0 0,0 0 0 0,0 3 9 15,0 2 5-15,0-8 1 0,-3 3 0 0,-1-3-24 16,4 5-5-16,-3-8-1 0,3 0 0 0,-7-6 15 0,0 0 0 16,0 0 0-16,0 0 0 0,0 0 0 0,7 0 0 15,-7 0 0-15,11 0 0 0,-11 0 39 16,10-6 10-16,-3 0 3 0,0 0 0 0,4-2-32 0,-4 5-7 15,-3-3-1-15,3 0 0 16,0 0-112-16,3 3-22 0,-3-3-5 0,0 0-820 16</inkml:trace>
  <inkml:trace contextRef="#ctx0" brushRef="#br0" timeOffset="42209.184">12647 8522 836 0,'-3'15'24'0,"3"-9"4"0,-4 11-28 0,4-2 0 0,4-3 0 0,-1 0 0 16,4-1 57-16,0-11 6 0,0 6 1 0,4-6 0 15,3 0 0-15,-3-6 0 0,3 6 0 0,-4 0 0 16,4-5 0-16,0-7 0 0,1 6 0 0,-5 0 0 15,4-3-52-15,-3 3-12 0,-1 3 0 0,1 0 0 16,0-8 0-16,-4-1 0 0,-4 0 0 0,4 3 0 16,-3 3 40-16,-4 6 6 0,0 0 1 0,3-8 0 15,-3-1-36-15,4 3-11 0,-8 0 0 0,4 0 0 16,-3-6-32-16,-4 7-14 0,-4-1-2 0,4 0-1 16,0 3 39-16,0 3 10 0,-4 0 0 0,4 0 0 15,0 6 0-15,0-3 0 0,0 8 0 0,0 1 0 16,0 0 0-16,4 3 0 0,-1 5 0 0,0 1 0 15,1-1 0-15,3 1 0 0,-4 0 0 0,4 2 0 16,0-5 49-16,0 8 12 0,0-5 3 0,0-7 0 16,4-5 14-16,-1 3 3 0,1-6 1 0,3 0 0 0,-3 3-30 0,3-4-5 15,3 1-2-15,1 3 0 0,-1 0-35 0,1-3-10 16,0-6 0-16,3 0 0 0,0 0 23 0,0 0 0 16,-4-6 0-16,5 0 0 15,-1 0-44-15,0 0-9 0,-4-3-2 0,1-2-621 0,0 5-125 16</inkml:trace>
  <inkml:trace contextRef="#ctx0" brushRef="#br0" timeOffset="42692.6">13377 8331 1418 0,'-7'9'31'0,"0"3"6"0,0-6 2 0,0 5 1 0,-3-2-32 0,2 0-8 16,1-3 0-16,-3 0 0 0,-1 3 61 0,1-9 11 15,3 5 1-15,0 1 1 0,-4-6 11 0,4 6 3 16,0 0 0-16,-4-6 0 16,4 0-29-16,0 0-6 0,0 0-1 0,0-6 0 15,7 6-41-15,-7 0-11 0,7 0 0 0,0 0 0 16,0 0 0-16,0 0 0 0,0 0 0 0,0 0 0 16,0 6 0-16,0-6 0 0,-4 6 0 0,4 0 0 15,0 3 0-15,4 2 0 0,0 1 0 0,-1 0 0 0,1 0 0 0,3-1 0 16,-4 4 0-16,4-3 0 0,0 0 0 0,0 5 0 15,0-8 0-15,0 3 0 0,1-6 0 0,2 0 0 16,-3-6 0-16,-3 6 0 0,3-1 0 16,-4-5 0-16,4 6 0 0,-3 3 0 0,3 6 0 0,-4-1 0 0,-3-14 0 15,7 6 0-15,-3 0 0 0,0 6 8 0,-1-6-8 0,-3 3 0 16,4 2 0-16,-4 1 0 0,-4-6 0 0,1 0 0 16,-1 0-28-1,0 0-2-15,-3 0 0 0</inkml:trace>
  <inkml:trace contextRef="#ctx0" brushRef="#br0" timeOffset="45876.151">9088 6320 570 0,'0'0'24'16,"0"0"-24"0,0 0 48-16,0 0 4 0,0 0 2 0,-4 0 0 15,4 0-3-15,-7 0-1 0,3-6 0 0,1 6 0 16,-4-5-13-16,3-7-2 0,4 6-1 0,-3-3 0 15,-1 6 24-15,1-3 5 0,3 6 1 0,0 0 0 16,0 0-52-16,0 0-12 0,0 0 0 0,0 0 0 16,0 0 41-16,0 0 6 0,0 0 1 0,0 0 0 0,0 0-26 0,0 0-5 0,0-6-1 0,0 6 0 15,3 15-16-15,-3 12 0 0,4 5 0 0,-4-3 0 16,3 1 0-16,-3-4 0 0,4 4 0 0,-1 8 0 16,1-9 0-16,-1 15 0 0,1-6 0 0,-4 18 0 15,3-6 0-15,-3-3 0 0,0-8 0 0,0-4 0 16,0-9 0-16,0-2 0 0,-3-4 0 0,3 10 0 15,0-13 41-15,-4 10 5 0,4-10 1 0,-3 4 0 16,3-3-24-16,-4-7-5 0,1 7-1 0,-1-6 0 16,-3-9 38-16,4 3 7 0,-4-3 2 0,0 0 0 15,0-3-16-15,-4-3-2 0,0 0-1 0,1-3 0 16,-1-3-34-16,1 3-11 0,-1-12 0 0,1 7 0 16,-5-1-10-16,5-3-9 0,-4 3-1 0,3-5-1 15,4 8-17-15,-4-6-3 0,1 7-1 0,-1-4 0 16,11 12-5-16,-7-6-1 0,0-12 0 0,0-2 0 15,0-4-12-15,4 1-4 0,-1 8 0 0,0 3 0 16,4-5-95-16,-3-1-19 0</inkml:trace>
  <inkml:trace contextRef="#ctx0" brushRef="#br0" timeOffset="46213.066">8830 6353 1074 0,'0'0'30'0,"0"0"8"0,0 0-30 0,0 0-8 0,0 0 0 0,-4-9 0 16,4 9 64-16,0-9 11 0,0 3 2 0,-3 3 1 15,3-3-2-15,3-5 0 0,1 5 0 0,0 0 0 16,-1 0-28-16,4 0-7 0,-7 6-1 0,4-3 0 15,3 3-28-15,3-3-12 0,1 3 11 0,3 0-11 16,0 0 0-16,7 3 0 0,-3 0 0 0,3 3 0 16,0 0 0-16,0-6 0 0,-3 0-12 0,3 6 12 15,0 0 0-15,1-6 0 0,-5 0 0 0,4 5 0 16,-3-5-8-16,3 0 8 0,-3-5 0 16,-1 5 0-16,5 0-19 0,-5-6 3 0,1 0 1 15,0 0 0-15,-1 0-25 0,-6 0-6 16,3 0-1-16</inkml:trace>
  <inkml:trace contextRef="#ctx0" brushRef="#br0" timeOffset="46749.57">9208 6852 1036 0,'0'0'23'0,"0"6"5"0,0 6 0 0,0-12 1 0,0 0-29 0,0 0 0 0,10 0 0 0,-3 6 0 16,0-6 37-16,4 6 2 0,-1-6 0 0,4 0 0 15,1-6-11-15,-1 6-3 0,0 12 0 0,0-6 0 16,0-9-25-16,4 0 0 0,-4-9 0 0,0 18 0 16,0 3 0-16,0-1 0 0,-3 1 0 0,-1 3 0 15,1-12 8-15,-8-6-8 0,4-14 8 0,-3 8-8 16,-4 6 48-16,0-6 4 0,0 0 0 0,0 12 1 16,-4 12-6-16,1-6-2 0,-8-6 0 0,4-12 0 15,0 6-13-15,-3-5-4 0,-1 2 0 0,0-9 0 16,-3 6 3-16,4 1 0 0,-4-1 0 0,-4 0 0 15,4 6-19-15,3 3-3 0,-3-3-1 0,4 6 0 0,-1 0-8 16,0 0 0-16,1 6 0 0,3-3 0 0,0 3 0 16,3 6 0-16,-3 0 0 0,0-6-11 15,4 5-21-15,-1 4-4 0,-3 3 0 16,4-1-1-16,3 7 37 0,0-12 0 0,0 2 0 0,3 4 0 0,-3 0 0 0,0-7 0 16,4 10 0-16,-1 2 0 0,1-8 0 0,3-3 0 15,-4 0 0-15,1-7 0 0,3 7 14 16,-4 0 10-16,4-6 3 0,4-3 0 15,0 3-43-15,-1-3-9 0,1 0-2 0,3 0 0 16,-4-1-29-16,8-2-7 0,0 0-1 0</inkml:trace>
  <inkml:trace contextRef="#ctx0" brushRef="#br0" timeOffset="47142.569">9603 6888 997 0,'-4'-18'21'0,"4"12"5"0,0 12 1 0,0-6 2 0,0 0-29 0,0 0 0 0,0 6 0 0,0 0 0 16,0-6 96-16,0 0 12 0,0 6 4 0,0-6 0 15,-3 0-21-15,3 0-4 0,0 0-1 0,0 0 0 16,0 8-34-16,-4 4-8 0,4 0 0 0,-4-6-1 15,4-6-14-15,0 6-2 0,0 6-1 0,0-7 0 16,0-2-26-16,4 9 0 0,0-6 0 0,-1 0 0 16,1 6 0-16,-1-7 0 0,1 1 0 0,3 6 0 15,0-6 0-15,-4 3 0 0,8 3 0 0,-4-7 0 16,4 7 0-16,-1 0 0 0,1-6 0 0,-1 0 0 0,1 0 0 0,-1-3 0 16,5 0 0-16,-5-1 0 0,1-4 16 0,-1-4-3 15,1 0 0-15,-4-6 0 0,4-6-13 0,-4 7 0 16,0-4 8-16,0-3-8 0,-4 1 0 0,1-1 8 15,-1-3-8-15,-3 10 0 16,4-7-19-16,-4-3-9 0,0 10-3 0,-4-7 0 16,4 0-126-16,-3 4-26 0,-1 2-5 0,-3 0 0 15</inkml:trace>
  <inkml:trace contextRef="#ctx0" brushRef="#br0" timeOffset="47488.74">9980 6920 1191 0,'0'0'26'0,"0"0"6"0,0 0 0 0,0 0 2 0,0 0-34 0,0 0 0 0,4 12 0 0,-4-6 0 16,3 0 85-16,1-1 11 0,-1 1 1 0,1 3 1 0,3 3-42 0,0-6-8 16,0 5-1-16,0 1-1 0,0 0-20 0,4 0-4 15,-1 2-1-15,-3 4 0 0,4-3-29 0,-1 0-7 16,4 5-1-16,-3-8 0 0,3 3 16 0,-3 2 0 16,3 1 0-16,-4-6 0 0,1 2 0 0,0-2 0 15,-1 6 0-15,1-7 0 0,-4 1 0 0,0-3 0 16,0-3 0-16,0 3 0 0,0-6-17 15,0 3-1-15,-7-6 0 0,0 0-483 16,0 0-97-16</inkml:trace>
  <inkml:trace contextRef="#ctx0" brushRef="#br0" timeOffset="47834.532">10001 7196 1291 0,'0'0'36'0,"0"0"9"0,0 0-36 0,0 0-9 0,0 0 0 0,0 0 0 16,0 0 54-16,0 0 9 0,0 0 1 0,0 0 1 15,0 0 18-15,0 0 3 0,0 0 1 0,0 0 0 16,0 0-33-16,0 0-6 0,0 0-2 0,4-6 0 15,-1 1-10-15,1-1-3 0,-4 0 0 0,3-6 0 16,-3 0-1-16,4-2 0 0,-1 2 0 0,1-6 0 16,-1-2-9-16,1 2-3 0,-4-6 0 0,7 7 0 15,-3 2-12-15,3-3-8 0,0 7 10 0,-4-7-10 16,8-2-15-16,-4 2-9 0,0-3-1 0,3 4-1 16,-2-1 4-16,2 0 1 0,1 1 0 0,-4 5 0 15,3-3-37-15,1 4-7 0,0-1-2 0</inkml:trace>
  <inkml:trace contextRef="#ctx0" brushRef="#br0" timeOffset="49980.254">11148 7038 1029 0,'0'0'44'15,"0"0"-36"1,0 0 96-16,0 0 20 0,0 0 3 0,0 0 1 16,0 0-38-16,0 0-7 0,0 0-2 0,0 0 0 15,0 0-16-15,0 0-3 0,0 0-1 0,0 0 0 16,0 0-46-16,0 0-15 0,-4-6 8 0,4 12-8 16,-3-1 35-16,3 7 3 0,-7 6 1 0,3-9 0 15,-3-3-31-15,4-9-8 0,-5-3 0 0,1 0 0 16,4 0 21-16,-4-6 3 0,3 0 1 0,-3 7 0 15,0 5-71-15,0-6-14 0,0 3-4 0,0 3 0 0,0 0 52 16,0 0 12-16,0 3 0 0,0-3 0 0,-4 6 22 0,4-6 7 0,0 0 2 0,0 0 0 31,4 5-50-31,-4 7-9 0,3 0-3 0,-3 0 0 0,0-3 31 0,3 2 0 16,1-5 0-16,-1 6 0 0,1-6 0 0,3-6 0 0,0 0-8 16,-4 6 8-16,1 0 0 0,3-6-11 0,0 5 11 15,-4 10-10-15,4 3 10 16,-3-1 8-16,-1 4-8 0,4 3 11 0,0-7-11 0,0-2 0 0,0-3 0 15,4-1 0-15,-1 1 0 0,-3-12 0 0,7 0 0 0,-3 0 0 16,3 6 0-16,-4-6 0 0,4 0 0 0,0 6 8 16,1-6 4-16,-1 0 1 0,0 0 0 0,3-6 0 15,4 6 3-15,-7-12 0 0,0 1 0 0,0-4 0 16,4-9 13-16,0 1 3 0,-8-10 1 0,1-2 0 16,-1 3-22-16,1-9-11 0,3 2 10 0,0 1-10 15,0 3 14-15,-4 3-3 0,4-10-1 0,-3 4 0 0,-4 0-2 0,0-3-8 16,0 3 12-16,0-6-4 0,0 8-8 0,0 4 0 15,-4 3 0-15,-3 2-11 0,4 9-9 0,-4-5-1 16,3 8-1-16,1 3 0 0,-1 1 22 0,1-1 0 16,-4 0 0-16,0 6 8 15,3 3-57-15,1 3-12 0,-1 3-3 0,-3 0 0 16,3-3 52-16,4 0 12 0,0 0 0 0,0 0 0 16,0 0 0-16,0 0 0 0,0 15 0 0,4-9 0 15,0 0 0-15,-4-6 0 0,0 0 0 0,3 11 0 16,1-5 0-16,-1 3 0 0,4 3 0 0,0 11 0 15,0-5 0-15,0 9 0 0,4-4 0 0,-4 9 0 16,0-2 0-16,0-7 0 0,0 4 0 0,-3-1 10 16,3 10-10-16,-4-4 0 0,4 9 0 0,-3 3-11 0,-4-6 23 15,0 9 4-15,0-3 0 0,-4-8 1 0,4-4 5 0,0-5 1 16,0-4 0-16,0-5 0 0,4 8-7 0,-1 4-2 0,1-4 0 16,-1 3 0-16,1 1-3 0,-1-4-1 0,5-8 0 15,-1 5 0-15,0-11-10 0,0-3-16 0,-4-3 4 16,4 0 1-16,-3-12-7 0,3 0-2 0,-4-3 0 15</inkml:trace>
  <inkml:trace contextRef="#ctx0" brushRef="#br0" timeOffset="50297.012">11441 6500 1545 0,'-4'26'32'0,"4"-8"8"0,-3-7-32 15,3-5-8-15,0-6 0 0,3 12 0 16,-3 3 38-16,4-3 6 0,-4 5 0 0,3 1 1 0,1-3-13 0,-1 2-4 0,1 7 0 0,-4-4 0 16,0 4-28-16,0-7 0 0,3-5 0 0,-3 6 0 31,4-3-55-31,-4-4-17 0,3-5-3 0</inkml:trace>
  <inkml:trace contextRef="#ctx0" brushRef="#br0" timeOffset="51135.684">11991 6644 1242 0,'0'0'35'0,"0"0"9"0,0 0-36 0,0 0-8 0,0 0 0 0,0 0 0 15,0 0 68-15,0 0 12 0,-4-6 3 0,4 6 0 16,-7 3-31-16,0 6-5 0,0 2-2 0,0 7 0 15,4 0-21-15,-1-1-4 0,1 10 0 0,-1-10-1 16,1 10 13-16,-1-4 4 0,-3 7 0 0,3 2 0 16,1-8-21-16,-1 8-4 0,4-6-1 0,-3 10 0 15,3-10-10-15,0-2 10 0,0 5-10 0,0-8 10 16,0 14-10 0,0-9 10-16,-4 4-10 0,4-1 10 0,0-8-10 0,0-4 8 0,0-5-8 0,-3-3 8 15,3 0-8-15,0 0 8 0,-4 2-8 0,4-5 8 16,-3 0-8-16,3 0 0 0,0-6 0 0,-4 0 0 15,4 0 29-15,-3-6 4 0,3 0 1 0,-4 0 0 16,4-11-14-16,0 2-2 0,-3-3-1 0,-1-11 0 16,1 2-17-16,-1-2 8 0,4-3-8 0,-4 2 0 15,1-2 8-15,3 3-8 0,-4-4 0 0,1-2 0 16,3-3 0-16,0-6 0 0,0-3 0 0,0 3 0 16,0 5 0-16,0 1 0 0,3 9 0 0,1-1-9 15,3 4 9-15,-3-9 0 0,6 8 0 0,-3-2 0 16,4 5 0-16,-4 4-8 0,3 2 8 0,1 3-8 15,0 4 8-15,-4-1 0 0,3 0 0 0,4 6 0 16,-7 0 0-16,4 6 0 0,0 0 0 0,-1 6 0 16,1 0 0-16,3 12 0 0,0-7 0 0,0 10 0 15,-3 8 0-15,3 4 0 0,0 2 0 0,0 9 0 0,-3-6 0 16,3 9 0-16,-4 3 0 0,4 0 0 0,-7 0 0 16,4 0 0-16,-4 3 8 0,0-3-8 15,0-6 0-15,-3-6 9 0,-1 4-9 0,4-4 0 16,-3-3 13-16,-4 3-4 0,3-8-1 0,1 2 0 0,-4-8-8 0,3 8 0 15,-3-12 9-15,0-2-9 0,0 0-9 0,0-12-7 16,0-6 0-16,0 0-1 16,0 0-94-16,0 0-18 0,0-6-4 0</inkml:trace>
  <inkml:trace contextRef="#ctx0" brushRef="#br0" timeOffset="51381.762">11917 6993 1094 0,'-4'6'23'0,"1"6"5"0,-1-6-28 0,4 3 0 0,0 3 0 0,0-7 0 15,4 7 62-15,-1 0 7 0,1-3 2 0,-1 0 0 16,1-6-6-16,-4-3-1 0,7 0 0 0,0 0 0 16,0 3-19-16,4-1-4 0,-4 4-1 0,3 0 0 15,4-6-4-15,1 0 0 0,-5 6-1 0,4-6 0 16,0 6-18-16,0 0-3 0,4-6-1 0,-4 6 0 15,4-6-13-15,-1 0 0 0,5 0 8 0,-1-6-8 16,-4 6-20-16,1 0-8 0,0 0 0 0</inkml:trace>
  <inkml:trace contextRef="#ctx0" brushRef="#br0" timeOffset="51605.184">12474 7011 1337 0,'-7'38'28'0,"4"-20"6"0,-1 3-34 0,1 8 0 0,-1 3 0 0,1-2 0 15,-1-4 58-15,0-2 5 0,4-7 1 0,-3 1 0 16,3-3-1-16,-4 2 0 0,4-5 0 0,0 0 0 16,0-3-35-1,0-9-8-15,0 0 0 0,0 0-1 0,0 0-19 0,0 0 0 0,-7-6 0 0,4-3 0 16,3-9-162-16,-4-8-39 0</inkml:trace>
  <inkml:trace contextRef="#ctx0" brushRef="#br0" timeOffset="51740.189">12460 6826 1094 0,'-3'15'46'15,"-1"2"-37"1,1-5 44-16,3 0 9 0,0 0 2 0,-4-4 0 15,4 4-52-15,0 0-12 0,0-6 0 0</inkml:trace>
  <inkml:trace contextRef="#ctx0" brushRef="#br0" timeOffset="52342.427">12778 7140 1094 0,'0'0'23'0,"0"0"5"0,0 0-28 0,0 0 0 0,0 0 0 0,0 0 0 16,0 0 90-16,-7 9 13 0,0 3 2 0,-1-6 1 15,1 6-45-15,0-6-9 0,0 8-1 0,-3-2-1 16,6 6-26-16,-3-1-6 0,4-5-1 0,-1 3 0 15,-3-3 1-15,3-1 0 0,1 1 0 0,-1 0 0 16,1 0 6-16,3 8 2 0,0-2 0 0,0-1 0 16,3-5 2-16,1-3 0 0,-1-3 0 0,5 0 0 15,-1-6-16-15,0 6-4 0,0-12 0 0,7 6 0 16,-4-6-8-16,1 0 0 0,0-9 0 0,-1 6 8 16,1 1-8-16,-1 2 0 0,-3 0 0 0,0 6 0 15,0-6-12-15,1 0 1 0,-5 0 1 0,1-3 0 16,-1 1 2-16,-3-1 0 0,4-3 0 0,-4 6 0 15,-4-6 0-15,4-2 0 0,0 5 0 0,-3 0 0 16,3 9 8-16,0 0 0 0,0 0 0 0,0 0 0 16,-7 3 0-16,3 0 0 0,4-3 0 0,-4 9-8 15,4-3 8-15,-3 5 0 0,3 1 0 0,0 6-8 16,0-6 8-16,3 14 14 0,1 0-3 0,0-2-1 0,-1 5 0 16,1-11 0-16,-1 3 0 0,1 2 0 0,-1-5-10 15,1 8 0-15,-1-8 0 0,1 0 8 0,-1-4 3 0,-3 4 0 16,4-1 0-16,-4-5 0 0,0 9 5 0,0-4 2 0,0-5 0 0,0 12 0 15,-4-4-1-15,1-2 0 0,-1 3 0 16,1-4 0-16,-4-5-4 0,3 6-1 0,-3-7 0 0,4-2 0 16,-5 3 0-16,1-6 0 0,0-6 0 15,0 6 0-15,-3-12-3 0,-1 6-1 0,1-12 0 0,-5-3 0 16,5 4-8-16,-8-7-14 0,1 0 3 0,-1-2 1 16,0-10-4-16,1-2-1 0,-5-3 0 0,1-4 0 31,4 1-22-31,3 3-5 0,-1 6-1 0,5-4-852 0</inkml:trace>
  <inkml:trace contextRef="#ctx0" brushRef="#br0" timeOffset="52697.706">13000 6544 1664 0,'0'0'35'0,"-7"11"7"0,7-5-34 0,-4 0-8 16,4 3 0-16,-3 6 0 0,3-1 36 15,3 4 4-15,-3 0 2 0,4 2 0 0,3 10 2 0,-4-10 1 0,1 16 0 0,3-7 0 31,0 3-21-31,4-5-4 0,-4 8 0 0,0-6-1 16,-4 10-19-16,1-7 0 0,-1 9 0 0,1-9 0 0,-1 4 33 0,-3 2 3 0,0-6 1 0,0-2 0 16,0-1-8-16,-3-8-1 0,-1-4-1 15,1-2 0-15,-1 0-37 0,1 5-7 0,3-8-2 16,-4 0 0-16,1-6-21 16,-1 0-4-16,4-6 0 0,0 0-1 0,0 0-15 0,0 0-4 15,0 0 0-15</inkml:trace>
  <inkml:trace contextRef="#ctx0" brushRef="#br0" timeOffset="53196.134">13187 7196 1580 0,'0'-11'67'15,"0"5"-54"1,0 6 41-16,0 0 8 0,0 6 2 0,0-1 0 16,3 4 12-16,-3-9 2 0,4 6 1 0,3 0 0 15,-4-3-51-15,5 6-9 0,-1-3-3 0,0-6 0 16,3 6-16-16,-3-1 0 0,0 1 8 0,4-6-8 0,-4 6 0 16,4-6 8-16,-4 6-8 0,0-6 0 15,3-6 8-15,-3 0-8 0,4-5 0 0,-4 5 0 0,4-9 0 0,-4 6 0 0,-4-6 8 0,4 4-8 16,0-1 0-16,0 6 0 0,-3-6 0 0,3 1 0 15,-4 2-9-15,1-3 1 0,-1 0 0 16,-3 0 0-16,0 4 8 0,0 2-12 16,-3 0 12-16,3 0-12 0,-4 0-3 0,4 6-1 15,0 0 0-15,-3-12 0 0,-4 6 5 0,3 1 1 16,-3-1 0-16,7 6 0 16,-7 6 2-16,0-1 0 0,0 1 0 0,0 6 0 0,0 0 8 0,3 0-10 0,-3 2 10 15,0 4-10-15,4 0 10 0,-4 8 0 0,3-2 0 0,1-1 8 16,-1-2 1-16,1-4 1 0,-1-5 0 0,4 3 0 15,0 2-2-15,0 1 0 0,-3-3 0 0,6 8 0 16,-3-11 8-16,0 0 2 0,4-6 0 0,-4 5 0 16,7 1 3-16,-4-3 1 0,1 3 0 0,3-6 0 15,0 0-22-15,0-1 8 0,3-5-8 0,-2 0 0 16,2 0 0-16,1 6-8 0,-1 0 0 0,4 0 0 16,-3-6-128-16,3 0-24 0,0 0-6 0</inkml:trace>
  <inkml:trace contextRef="#ctx0" brushRef="#br0" timeOffset="64676.002">12771 4518 1250 0,'-32'15'26'0,"21"-3"6"0,1-7-32 0,-1 7 0 0,4 0 0 0,0 0 0 15,0-3 0-15,0 8 0 0,3-11-8 0,-3 6 8 16,4-6-8-16,3-6 8 0,0 0 0 0,0 0 0 16,0 0 0-16,0 0 0 0,0 0 8 0,3 6-8 0,-3-6 0 0,0 0 0 15,0 6 0-15,0 5 0 0,4-2 14 0,-4 3-3 0,0 0-1 0,3 5 0 16,-3 4 12-16,4 2 2 0,-4 4 1 0,3 8 0 16,1 0-14-16,-4 9-3 0,3 6-8 15,-3-5 12-15,4 10-12 0,-1-5 0 0,1 6 0 16,3 3 0-16,-3 6 0 0,3-4 0 0,0 4 0 15,3 0 0-15,-3-3 0 0,0-4 0 0,0 1 0 16,1 0 0-16,-1-3 0 0,3-6 0 16,-3-6 0-16,4 3 0 0,-4-3 0 0,0 0 17 15,0-9-1-15,-4-2-1 0,5-1 21 0,-5-3 4 0,1-11 0 16,-1 3 1-16,4 2-4 0,-7-5-1 0,4 2 0 0,-1-2 0 16,1-6-19-16,-4 5-4 0,3-11-1 0,-3 6 0 15,4-3-12-15,-4-3 9 0,0-6-9 0,0 0 8 16,0 0-8-16,0 0 0 0,0 0 9 0,0 0-9 15,0 0 10-15,0 0-2 0,0 0-8 0,0 0 12 16,0 0-12-16,-4-6 0 0,1-3 0 0,-1 3 0 16,-3 0 0-16,4 0 0 0,-1 1-8 0,1-7 8 15,-1 6 0-15,-3 0 0 0,3 0 0 0,-3-3 0 16,0 3 9-16,0-5 6 0,0 5 1 0,0 0 0 16,0-6-16-16,0 6-13 0,-3 0 2 0,2-5 1 15,1 5 10-15,-3 3 9 0,3 0-1 0,-4 0-8 16,4-3 9-16,0 0-9 0,-4 0 0 0,4 0 9 15,0-5-9-15,-3-1 0 0,-1 0 0 0,4 3 8 16,0-2 1-16,0 5 0 0,0-6 0 0,0 6 0 16,-4-3-9-16,8 0 0 0,-4 1 0 0,0-4 0 15,3 6 0-15,4 6-11 0,0 0 3 0,0-6 0 16,0 6-9-16,0 0-2 0,0 0 0 0,0 0 0 16,0 0 5-16,0 0 1 0,0 0 0 0,0 6 0 15,0 6-1-15,0-6 0 0,0 2 0 0,0-2 0 0,4 3 3 0,3 0 1 16,0 3 0-16,0-6 0 0,3 5 10 0,-3-2 0 15,4 0 0-15,0 6 0 0,-1-4 0 0,1-5 0 0,-4 0 0 0,0 6-8 16,4-9 8-16,-4 3 0 0,0 0 0 0,-4 0 0 16,4 5-8-16,0-5 0 0,-3 0 0 0,-4 6 0 15,3-6 8-15,-3 5 0 0,0-5 0 0,0 3 0 16,0-9 0-16,0 0 11 0,0 0-11 0,0 0 12 16,0 0 1-16,0 0 1 0,0 0 0 0,0 0 0 15,0-12-4-15,4 4-1 0,-4-4 0 0,3 0 0 16,1 6-9-16,3 0 0 0,-3 0 0 0,6-5 0 15,-3 2 0-15,4 3-9 0,3 0 9 0,0-6 0 16,4 1-10-16,-1-4 10 0,1 6-8 0,-1 0 8 16,5-3 0-16,-1 1 0 0,0-1 0 0,4-3 0 15,-1 6-11-15,-2-5 11 0,-1 2-13 0,0 0 5 16,0-5-109-16,0 8-22 16</inkml:trace>
  <inkml:trace contextRef="#ctx0" brushRef="#br0" timeOffset="65830.758">9955 4092 1288 0,'-7'12'54'0,"0"2"-43"16,4 10-11-16,-4-6 0 0,0 2 9 0,3 4-9 16,-3-4 0-16,-4 4 0 0,4-7 0 0,-3 7 0 15,3 2 20-15,-4 1 10 0,1 2 2 0,-1 1 0 16,0 2-32-16,1-3 0 0,-1 4 0 0,1 2 0 16,3 3 0-16,3-6 9 0,1 10 1 0,-1-4 0 15,4 3 0-15,-3 3 0 0,3 0 0 0,0 6 0 16,3-6-10-16,-3 3 0 0,4-3 9 0,-1 6-9 15,1-8 8-15,-4 2-8 0,0-12 8 0,0 9-8 16,-4-3 12-16,4-2-3 0,-7-4 0 0,4 6 0 16,-1-3 15-16,4 4 4 0,-4-4 0 0,1 3 0 15,-1-5-14-15,1 2-2 0,-1-9-1 0,1 10 0 16,3-10-11-16,-4 3 8 0,4-5-8 0,0 2 8 16,-3-2-8-16,3-4 0 0,0 4 0 0,-4-1 0 15,4-5 0-15,0-3 0 0,-3 2 0 0,3-5 0 16,-4 0 8-16,1-3-8 0,-4 3 8 0,3 5-8 15,4-11 8-15,-3 6-8 0,3-6 0 0,-4 5 8 16,1 4-8-16,3-9 0 0,-8 6 0 0,5-6 0 16,3 5 0-16,0-5-9 0,0-6 9 0,-4 6-13 15,4-6 13-15,0 0-12 0,0 0 12 0,0 0-12 16,0 0 25-16,0 0 6 0,0 0 1 0,-7-3 0 16,0-6 12-16,0-2 2 0,0-1 1 0,0 0 0 0,0-5-35 15,-4 2 0-15,4-3 0 0,0 1 0 0,-3-1 0 0,3 3 0 16,0-8 12-16,0 2-12 0,0 3 0 0,-4 1 0 0,4-10 0 15,-4 10 0-15,4 5 0 0,0 0 0 16,0 0 0-16,4 4 0 0,-4-1 0 0,3 0-17 16,-3 3 1-16,3 0 1 0,4 0 4 0,0 6 1 15,0 0 0-15,0 0 0 0,0 0-8 0,0 0-2 0,0 0 0 0,0 0 0 16,0 0 0-16,0 0 0 0,0 0 0 0,0 0 0 16,0 0 20-16,0 18 0 0,8-9 0 0,-5 6 0 15,4 5-15-15,-3-2 4 0,3-6 1 0,3 8 0 16,-3-2 10-16,4-1 0 0,-1 4 0 0,1-3 0 15,3 5 20-15,-3-8 2 0,3 2 1 0,0 7 0 16,0-6-12-16,0 8-3 0,0-2 0 0,0-4 0 16,4 4-8-16,0-1 0 0,3-8 0 0,-3 8-11 15,-1-5 11-15,1 3 0 0,-1 2 0 0,1-5 0 16,0-4 0-16,-1-5-8 0,-3 0 8 0,1-3-8 16,-1 0 8-16,-4-12-10 0,4 0 10 0,4-9-10 15,-4-2-34-15,4-1-6 0,-1-8-2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5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5.xml"/><Relationship Id="rId2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2136-D6AE-4FBA-878E-95A9E723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391A-E885-4AC6-8E50-8BD1B0BB7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compose with </a:t>
            </a: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direct object pronouns</a:t>
            </a:r>
          </a:p>
          <a:p>
            <a:pPr marL="0" indent="0">
              <a:buNone/>
            </a:pPr>
            <a:r>
              <a:rPr lang="en-US" dirty="0" err="1"/>
              <a:t>adverbes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dire, lire, </a:t>
            </a:r>
            <a:r>
              <a:rPr lang="en-US" dirty="0" err="1"/>
              <a:t>écrire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09061EC-D3A3-4D48-9D3E-025AAD85FCA3}"/>
                  </a:ext>
                </a:extLst>
              </p14:cNvPr>
              <p14:cNvContentPartPr/>
              <p14:nvPr/>
            </p14:nvContentPartPr>
            <p14:xfrm>
              <a:off x="3383280" y="156600"/>
              <a:ext cx="8145000" cy="493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09061EC-D3A3-4D48-9D3E-025AAD85FC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3920" y="147240"/>
                <a:ext cx="8163720" cy="495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73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Monday, come prepared to ask questions concerning the final exam.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891" y="18206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about Eagle Games.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B0E9B8-8D55-4D3B-98D5-41CE73F148B8}"/>
                  </a:ext>
                </a:extLst>
              </p14:cNvPr>
              <p14:cNvContentPartPr/>
              <p14:nvPr/>
            </p14:nvContentPartPr>
            <p14:xfrm>
              <a:off x="5555129" y="5149878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B0E9B8-8D55-4D3B-98D5-41CE73F148B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78009" y="4923798"/>
                <a:ext cx="34272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BB172D-9F85-47B9-8A1D-B00C15F9ACCB}"/>
                  </a:ext>
                </a:extLst>
              </p14:cNvPr>
              <p14:cNvContentPartPr/>
              <p14:nvPr/>
            </p14:nvContentPartPr>
            <p14:xfrm>
              <a:off x="1107360" y="1473120"/>
              <a:ext cx="3725280" cy="1853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BB172D-9F85-47B9-8A1D-B00C15F9ACC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98000" y="1463760"/>
                <a:ext cx="3744000" cy="187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Their airplane was arriving when the apple fell.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9D96AF-26D5-4C8F-8094-A6D7770C2C84}"/>
                  </a:ext>
                </a:extLst>
              </p14:cNvPr>
              <p14:cNvContentPartPr/>
              <p14:nvPr/>
            </p14:nvContentPartPr>
            <p14:xfrm>
              <a:off x="674280" y="2798280"/>
              <a:ext cx="7993800" cy="56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9D96AF-26D5-4C8F-8094-A6D7770C2C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920" y="2788920"/>
                <a:ext cx="8012520" cy="58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When it is 8:00 AM in Colorado it is 4:00 AM in French Polynesia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46641-EA55-42B4-87A3-BBFAA94B3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659" y="1903343"/>
            <a:ext cx="7099380" cy="39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3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E639-0742-44E9-8651-9DE2E13D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TOMORROW</a:t>
            </a:r>
            <a:br>
              <a:rPr lang="en-US" sz="2800" b="1" dirty="0"/>
            </a:br>
            <a:r>
              <a:rPr lang="en-US" sz="2800" b="1" dirty="0"/>
              <a:t>FRIDAY, MAY 13</a:t>
            </a:r>
            <a:br>
              <a:rPr lang="en-US" sz="2800" b="1" dirty="0"/>
            </a:br>
            <a:r>
              <a:rPr lang="en-US" sz="2800" b="1" dirty="0"/>
              <a:t>EAGLE GAMES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A81E4-8F5A-4E1F-AF43-AF517BD07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Come to 206A as usual at 7:45 AM</a:t>
            </a:r>
          </a:p>
          <a:p>
            <a:pPr marL="0" indent="0">
              <a:buNone/>
            </a:pPr>
            <a:r>
              <a:rPr lang="en-US" dirty="0"/>
              <a:t>Attendance will be taken.</a:t>
            </a:r>
          </a:p>
          <a:p>
            <a:pPr marL="0" indent="0">
              <a:buNone/>
            </a:pPr>
            <a:r>
              <a:rPr lang="en-US" dirty="0"/>
              <a:t>Points will be recorded for wearing house / order T-shirts</a:t>
            </a:r>
          </a:p>
          <a:p>
            <a:pPr marL="0" indent="0">
              <a:buNone/>
            </a:pPr>
            <a:r>
              <a:rPr lang="en-US" dirty="0"/>
              <a:t>Proceed to the Colosseum for opening ceremonies.</a:t>
            </a:r>
          </a:p>
        </p:txBody>
      </p:sp>
    </p:spTree>
    <p:extLst>
      <p:ext uri="{BB962C8B-B14F-4D97-AF65-F5344CB8AC3E}">
        <p14:creationId xmlns:p14="http://schemas.microsoft.com/office/powerpoint/2010/main" val="24200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17, 7:45 – 9:30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5B09-A914-43D7-B999-B18D77A7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FE8F5-27C3-4FED-8421-5BD2A485A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you’re happy and you know it and you really want to show it, if you’re happy and you know it clap your hands.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9E3EFF-16F6-4C54-84D7-65504C1F52C3}"/>
                  </a:ext>
                </a:extLst>
              </p14:cNvPr>
              <p14:cNvContentPartPr/>
              <p14:nvPr/>
            </p14:nvContentPartPr>
            <p14:xfrm>
              <a:off x="392400" y="171360"/>
              <a:ext cx="9737640" cy="4843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9E3EFF-16F6-4C54-84D7-65504C1F52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040" y="162000"/>
                <a:ext cx="9756360" cy="486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6251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51073</TotalTime>
  <Words>257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When it is 8:00 AM in Colorado it is 4:00 AM in French Polynesia</vt:lpstr>
      <vt:lpstr>TOMORROW FRIDAY, MAY 13 EAGLE GAMES DAY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569</cp:revision>
  <cp:lastPrinted>2017-05-02T16:37:55Z</cp:lastPrinted>
  <dcterms:created xsi:type="dcterms:W3CDTF">2016-10-03T16:25:09Z</dcterms:created>
  <dcterms:modified xsi:type="dcterms:W3CDTF">2022-05-12T14:38:41Z</dcterms:modified>
</cp:coreProperties>
</file>