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480" r:id="rId2"/>
    <p:sldId id="380" r:id="rId3"/>
    <p:sldId id="500" r:id="rId4"/>
    <p:sldId id="499" r:id="rId5"/>
    <p:sldId id="501" r:id="rId6"/>
    <p:sldId id="373" r:id="rId7"/>
    <p:sldId id="462" r:id="rId8"/>
    <p:sldId id="496" r:id="rId9"/>
    <p:sldId id="498" r:id="rId10"/>
    <p:sldId id="497" r:id="rId11"/>
    <p:sldId id="479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0"/>
            <p14:sldId id="380"/>
            <p14:sldId id="500"/>
            <p14:sldId id="499"/>
            <p14:sldId id="501"/>
            <p14:sldId id="373"/>
            <p14:sldId id="462"/>
            <p14:sldId id="496"/>
            <p14:sldId id="498"/>
            <p14:sldId id="497"/>
          </p14:sldIdLst>
        </p14:section>
        <p14:section name="Untitled Section" id="{6FA2035B-2A37-4AC9-841A-B7684ED7E117}">
          <p14:sldIdLst>
            <p14:sldId id="479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9:04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 8288 0 0,'0'0'190'0'0,"0"0"28"0"0,0 0 7 0 0,-1 1-33 0 0,-5 2-9 0 0,5-3 558 0 0,1 0 235 0 0,0 0 43 0 0,0 0-133 0 0,0 0-643 0 0,-8-4-1002 0 0,2-3 253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2T16:13:26.0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11998 5506 576 0,'0'0'12'0,"0"0"4"0,0 0 0 0,4-12 0 0,-4 6-16 0,0 0 0 0,0 6 0 0,3 0 0 16,-3-8 36-16,0 2 4 0,0 0 0 0,-3 0 1 15,3-6-2-15,0 6-1 0,0 6 0 0,-4-6 0 16,4 1 9-16,-4-1 1 0,4 6 1 0,-3-6 0 16,3-6-1-16,-4 6-1 0,4 6 0 0,0 0 0 15,0 0-6-15,0 0-1 0,0 0 0 0,0 0 0 16,0 0-17-16,-7 0-4 0,0-3-1 0,7 3 0 16,0 0-18-16,0 0 0 0,0 0 8 0,-3-6-8 15,-1-5 13-15,1 5-1 0,3 6 0 0,0 0 0 0,0 0-2 0,0 0-1 16,-4 6 0-16,4-1 0 0,0-5 10 0,0 12 1 15,0 3 1-15,0-3 0 0,0-12 3 0,0 6 0 16,4-1 0-16,-4 1 0 0,0 6-2 0,3-3 0 16,1-3 0-16,-4 6 0 0,3-1 5 0,1 7 1 15,-1-6 0 1,1-3 0-16,-1 8-6 0,-3 1-1 0,4-1 0 0,-1 10 0 16,-3-9 2-16,4 8 0 0,-4 3 0 0,4-2 0 0,-1 8-23 0,-3-11-13 15,4 8 1-15,-4-3 1 0,3-2 37 0,-3 2 7 16,0 4 2-16,0-4 0 0,0 3-19 15,0-2-3-15,0-1-1 0,0-2 0 0,0 2-12 0,4 3 9 16,-4-8-9-16,0 2 8 0,0-2-8 0,0-7 8 16,-4 4-8-16,4-3 8 0,0-4-8 0,0-2 12 0,-3 6-12 0,3-1 12 15,-4-5-4-15,1 0-8 0,-1 3 12 0,0-10-4 16,4 7-8-16,-3 0 0 0,3-12 0 0,-4 6-11 16,1 3 11-16,3-9 0 0,0 0 0 0,0 0 0 15,-7 3 0-15,0-3 0 0,0-3 0 0,-4 3 0 16,4-9 0-16,0 9 0 0,0-12 0 0,-4 6 0 15,1 0 0-15,-1-5 0 0,1-7 0 0,-1 3 0 16,-3 4 28-16,3-7 7 0,-3-3 1 0,0 10 1 16,4-13-59-1,-1 3-12-15,0 4-2 0,-3-1-1 0,4-5 37 0,-1 2 0 0,1 9 0 0,2-11 0 16,-2 5 0-16,-1-2 0 0,4 8 0 0,0-9 0 16,-3 4-9-16,3 5 9 0,3-6 0 0,-3 3 0 15,0 4-81 1,3-7-10-16,1 0-1 0,-1 1-1 0,4 2-106 15,-3 3-21-15,3-5-4 0,0-10 0 0</inkml:trace>
  <inkml:trace contextRef="#ctx0" brushRef="#br0" timeOffset="494.46">11740 5168 1036 0,'0'0'23'0,"0"0"5"0,0 0 0 0,0 0 1 0,0 0-29 0,0 6 0 0,0 0 0 0,0 5 0 15,4-5 76-15,-4 0 8 0,0-6 3 16,4 6 0-16,-4 0-16 0,3 3-3 0,1 2-1 0,-1-5 0 16,1 0-9-16,-1-6-2 0,1 6 0 0,-1 0 0 15,4-6-10-15,-3 12-2 0,-1-12-1 0,4 0 0 16,0 3-14-16,0-3-2 0,1 0-1 0,-1 3 0 0,0 0-6 15,3-3 0-15,-3 3-1 0,4-3 0 0,-4 2-7 16,3-2 0-16,-2 0-1 0,-1 6 0 0,3-6-2 0,1 0 0 16,-4 0 0-16,3 0 0 15,1 0-1-15,0-6-8 0,3 4 12 0,-4-1-4 16,4 0 0-16,-3 3-8 0,3-3 12 0,0 3-4 0,0-3-8 0,0 3 0 16,1 0 9-16,-1 0-9 0,0 0 0 0,0 0-20 15,0 3 4-15,0 3 1 0,0-3 15 0,-3-1 0 16,-1 4 0-16,1 0 0 15,0 6-135-15,-1 0-33 0,-3-6-8 0</inkml:trace>
  <inkml:trace contextRef="#ctx0" brushRef="#br0" timeOffset="1276.898">12308 5965 791 0,'0'0'22'0,"0"0"6"0,0 0-28 0,-7-6 0 0,4-9 0 0,-4-3 0 15,3 7 84-15,-3-1 12 0,4 3 3 0,-4 3 0 16,7 6-20-16,-7 9-4 0,0 9-1 0,-1-7 0 0,1 1-34 0,4-12-8 16,-4-12 0-16,0 6-1 0,3 1 32 0,4 5 6 15,-3 11 2-15,-1-5 0 0,4-6-63 0,0 0-8 16,-3 12-9-16,-1 0 9 0,4-12 14 0,0 0 10 16,0 0 3-16,-3 9 0 0,3 14-7 15,-4-5-2-15,4-7 0 0,-3 4 0 0,3-3-3 0,0 6-1 16,0-7 0-16,3-2 0 15,-3 3-6-15,4 0-8 0,-1-1 11 0,1-5-11 0,-1 0 19 16,1 0-3-16,3-6-1 0,0 6 0 0,3-6 5 0,1 0 2 16,0 3 0-16,6-3 0 0,-3 3-8 0,0-3-2 15,4-3 0-15,-4 3 0 0,0-3-12 16,0 3 9-16,0 0-9 0,-3-6 8 0,0 6-8 0,-4 0 0 16,3 0 0-16,-3-6 0 0,-3 6 10 0,3 0-10 0,-7 0 12 15,0 0-12-15,3 0 0 0,-3 0 0 0,0 0 0 0,0 0 0 16,4-6 0-16,0 0 0 0,-4-23 0 0,0 3 0 15,0 8 0-15,-4 3 0 0,4 6 0 16,0 9 0-16,-4 12 0 0,4-6 0 0,-3 0-10 16,-1 0 10-16,4-6-15 0,-3 0 5 0,-1 0 1 0,1 0 0 15,-1 0 9-15,1 0-12 0,-4 0 12 0,0 0-12 16,3 0-21-16,-3 0-5 0,-4-6-1 0,4 6 0 16,-3 6 61-16,-1-6 12 0,1 0 2 0,-1 0 1 15,-3 0-25-15,3 6-12 0,4 0 10 16,-3-6-10-16,-4 11 24 0,0-5-2 0,7-3 0 15,-1 6 0-15,1 0-22 0,0 8-18 0,7-11 3 0,0 6 1 16,-7 0 14-16,7 3 0 0,4 2 0 0,-1-5 0 16,-3 0 0-16,4-1 0 0,3-2 0 0,4 3 0 0,-4 0 0 15,0 5 0-15,7-8 0 0,-4 3 0 0,1 0 0 0,3 0 0 16,-3-1 0-16,-1 1 0 0,4 0 0 0,-3 2 0 16,-1-2 0-16,5 0 0 0,-5-6 0 0,1 6 0 15,3-4 0-15,-4-2 0 0,5 0 0 0,-1 0 0 16,3 0 0-16,-3 0 0 0,4-6 0 0,0 0 0 15,3 0 0-15,0 0 0 0,-3-6-21 0,3 0 1 16,0 0 1-16,0 0 0 16,-3-2-187-16</inkml:trace>
  <inkml:trace contextRef="#ctx0" brushRef="#br0" timeOffset="1876.126">13787 5180 608 0,'-7'-6'54'0,"3"0"-43"16,4 0-11-16,0 6 0 0,-4-3 71 0,4 3 12 15,0 0 2-15,0 0 1 0,0 0-19 16,0 0-4-16,0 0-1 0,0 3 0 0,4 9 14 16,-4 0 4-16,4-7 0 0,-1 7 0 0,1 0-8 0,-1 8 0 0,1-8-1 15,3 12 0-15,-4-10-10 0,1 10-1 0,3-1-1 16,-4 4 0-16,4-4-23 0,-3 7-5 0,-1 2-1 0,4 6 0 15,1-2-5-15,-5 8-1 0,4 6 0 16,0-3 0-16,0-3-3 0,-3 0-1 0,3 0 0 16,-4-3 0-16,4 3 0 0,-3-5-1 0,-1 2 0 0,1 3 0 15,-1 6 1-15,-3-9 0 16,0 3 0-16,0-6 0 0,4-2-12 0,-4-4-8 0,0-3 12 0,-4-2-12 16,8-4 9-16,-4-2-9 0,-4-4 0 0,4 1 9 15,0-12-9-15,-3 3 10 0,-1 0-10 0,4-9 10 16,0 0-19-16,0 0-4 0,0-3-1 0,-3 3 0 15,3-9-127-15,-4-3-26 16</inkml:trace>
  <inkml:trace contextRef="#ctx0" brushRef="#br0" timeOffset="2228.55">13610 5888 1267 0,'-21'-6'28'0,"21"6"5"0,0 0 2 0,0 0 1 0,-7-6-36 0,7 6 0 16,0 0 0-16,0 0 0 0,0 0 94 0,0 0 12 0,3 0 2 15,-3 0 1-15,0 0-40 0,0 0-8 0,8 6-1 0,-5-6-1 16,-3 0-14-16,7 12-2 0,4-9-1 0,-1 3 0 15,-3 0-20-15,7 0-4 0,1-1-1 16,2 7 0-16,1-6-17 0,-1 6 8 0,5-6-8 0,-1-3 0 16,-4 3 0-16,5 5 0 0,-5 1 0 15,1-6 0-15,3 0 11 0,-3-6-11 0,-1 0 10 16,1 0-10-16,0-6 9 0,-1 0-9 0,1 0 8 0,0 6-8 16,-1-6 0-16,1 6-19 0,-4 0 3 15,4-9 1 1,-1 9-65-16,-6 9-12 0,3-3-4 0,-4 0-460 0,1-12-93 0</inkml:trace>
  <inkml:trace contextRef="#ctx0" brushRef="#br0" timeOffset="2530.774">14242 5994 1267 0,'0'0'112'0,"0"0"-89"16,0 0-23-16,0 0 0 0,0 0 61 0,0 6 8 15,0 6 2-15,-4-1 0 0,4 1 0 16,0 3 0-16,4 2 0 0,-4-2 0 0,0 0-24 16,3 5-5-16,1-2-1 0,-4-3 0 0,3 2-25 15,-3-5-6-15,7 0-1 0,-3 8 0 0,-1 4 21 0,1 0 4 16,-1-1 1-16,-3-14 0 0,0-9-5 0,4 0-1 0,-4 0 0 0,0 0 0 15,0 0-29-15,0 0 0 0,3 0 0 32,-3 0 0-32,0 0-45 0,0 0-15 0,4-6-4 0,0 3-844 0</inkml:trace>
  <inkml:trace contextRef="#ctx0" brushRef="#br0" timeOffset="2727.721">14189 5650 1267 0,'0'0'112'0,"0"0"-89"0,3 3-23 0,1 0 0 0,-4 3 56 16,3 0 6-16,-3 0 2 0,4-1 0 16,-4 1 0-16,0-6 0 0,0 12 0 0,0-12 0 0,0 0-52 15,0 0-12-15,0 0 0 16,0 0-765-16</inkml:trace>
  <inkml:trace contextRef="#ctx0" brushRef="#br0" timeOffset="3293.657">14520 6147 1267 0,'0'0'112'16,"-3"6"-89"-16,3-6-23 0,0 9 0 0,0-9 0 0,0 0 0 0,0 0 0 0,0 11 0 15,0-5 107-15,0-6 17 0,7 6 3 0,-4 6 1 16,-3-12-52-16,7 6-11 0,4-6-1 15,0 6-1-15,-1-4-50 0,1-2-13 0,-1 3 0 0,1-3 0 16,3 0 43-16,-3 0 3 0,-4 0 1 16,3-3 0-16,-3 3-27 0,0 0-4 0,0-2-2 15,0 2 0-15,-3-6-14 0,0 6 0 0,-4 0 0 0,0 0 0 16,3-6 8-16,1 0-8 0,-1 0 0 0,-3 0 0 0,-3 0 8 16,3-5-8-16,-4-1 0 0,1 3 9 0,-1 3-9 0,0-6 0 15,-3-5 0-15,4 2-11 16,-4 6 11-16,0 0 0 0,0 3 0 0,-4-5 0 0,4 5 0 15,0-6 0-15,-4 6 0 0,1 0 0 0,-4 0 0 16,3 3 0-16,1-2 0 0,-1 5 0 0,0 5 0 16,1-2 0-16,3 3 0 0,0 3 0 0,0 6-8 15,3-3 0-15,1 5 0 0,3 1 0 0,-4 8 8 16,4-2 0-16,0 2 0 0,4-2 0 0,-4 2 0 16,3-2 11-16,1-1-1 0,-1 4 0 0,1-4-10 0,-1-5 0 15,8 2 0-15,-4-8 0 0,4-6 0 16,-1 6 0-16,1-3 0 0,-1 0 0 0,1-1 0 0,-1-2 0 15,1 0 0-15,0 0 0 0,3 0 12 0,0 6 0 0,0-12 0 16,0 0 0-16,0 0-12 0,0-6-17 0,0 0 4 0,0 6 1 16,1-12 2-16,-5 6 1 0,1 0 0 0,3 0-955 15</inkml:trace>
  <inkml:trace contextRef="#ctx0" brushRef="#br0" timeOffset="3788.245">14887 6062 1299 0,'0'0'28'0,"0"0"7"0,0 0 1 0,0 11 0 15,-3-5-28-15,3 0-8 0,3 0 0 16,1 9 0-16,-4 2 83 0,3-5 15 0,1 3 3 15,-1 2 1-15,1 1-68 0,-1 0-14 0,4-1-2 0,-3-2-1 0,-1 3 34 16,1-1 6-16,3-2 2 0,-3 3 0 0,-4-1-43 0,3-5-16 16,1 9 11-16,-1-4-11 0,1 1 24 15,-4-9-2-15,3-3 0 0,-3-6 0 0,0 11-6 16,0-11 0-16,0 0-1 0,0 0 0 0,0 0 9 0,0 0 3 16,0 0 0-16,0 0 0 0,-7-8 29 15,4-1 7-15,3-6 1 0,-4 3 0 0,1-5-64 0,3-4 0 0,0-2 0 16,3-4-10-16,-3-2 10 15,4-1 8-15,-1-2-8 0,1 3 11 0,-1 2-11 16,4 4 0-16,0 2 0 0,0 3 0 0,4 7 0 0,0-1 0 16,-8 0 0-16,4 9 0 0,4-3 0 0,-4 3 0 0,0 0 0 15,0 3 0-15,4 0 0 0,-4 3 0 0,0 0 0 16,0 3 0 0,3-3-20-16,1 9-8 0,-4-6-3 0,3 11 0 0,1-5-1 15,3 9-1-15,-3 2 0 0,-1 1 0 0,1 2 33 0,-1-2 0 0,1 2 0 16,-4-14 0-16,0-6 16 0,0 23 9 0,0 27 3 15,-3-6 0-15,3-18-28 0,0-14 0 0,-4-12 0 16,5 6 0-16,-1-9-10 0,-4 2-7 0,-3-5-2 0,7 6 0 16,4-3-178-16,-11-3-36 0,10 9-7 15,-10-9-2-15</inkml:trace>
  <inkml:trace contextRef="#ctx0" brushRef="#br0" timeOffset="5108.76">15663 6073 1497 0,'0'0'32'0,"0"0"8"0,0 0 0 0,0 0 4 0,0 0-36 0,0 0-8 0,0 0 0 0,0 0 0 16,0 0 53-16,0 0 9 0,0 0 2 0,0 0 0 16,-3 6 6-16,-4-3 2 0,3 3 0 0,1-3 0 15,3-3-14-15,0 0-2 0,-4 3-1 0,-3 0 0 16,7-3-9-16,-3 3-2 0,-4 3 0 0,-1-6 0 15,5 0-18-15,3 0-4 0,-7 6-1 0,3-1 0 16,4-5 27-16,-3 0 6 0,3 0 1 0,-4 0 0 16,-3 0-37-16,4 0-7 0,-4 0-2 15,3 6 0-15,1-6-9 0,-4 6 0 0,3-6 0 0,1 0 0 16,3 0 0-16,-8 0 0 0,5-12 0 0,-1 12 0 16,1-5 0-16,-1 10 0 0,-3-5 0 0,0 6 0 15,4-6 0-15,-1 6 0 0,1-6 0 0,3 0 0 16,-4-6 0-16,1 6 0 0,-1 0 0 0,1 6 0 0,-1 0 0 15,0 0 0-15,-3-6 0 0,0 3 0 0,4 0 0 0,-1 0 0 16,1 3 0-16,-1 5 0 0,-3-11 0 0,4 6 0 16,3-6 0-16,0 0 0 0,-4 6 14 0,1-6 1 15,-1 6 0-15,1-6 0 0,-1 6-24 0,4-6-5 16,0 0-1-16,0 0 0 0,0 0 15 0,0 0 0 16,0 0 0-16,0 0 0 15,0 0 0-15,0 0 0 0,-4 0 0 0,4 0 0 0,0 0 0 0,0 0 0 16,0 0 0-16,0 0 0 0,0 0 0 0,0 0 0 15,0 0 0-15,0 0 0 0,0 0 0 0,0 0 0 16,0 0 0-16,4 6 0 0,-4-6 0 16,0 0 0-16,0 0 0 0,0 0 0 0,0 0 0 0,0 0 0 0,0 0 0 15,7 6 0-15,-7-6 0 0,7 0 0 16,-7 0 0-16,4-6 0 0,3 0 0 0,-4 6 0 0,1-6 0 16,-4 6 0-16,0 0 0 0,0 0 0 0,0 0 0 15,0 0 0-15,0 0 0 0,0 0 0 0,0 0 0 16,0 0 0-16,0 0 0 0,0 0 0 0,0 0 0 0,0 0 0 15,0 0 48-15,0 0 13 0,0 0 3 0,0 0 0 16,0 0-103-16,0 0-20 0,7-6-4 16,-7 6-1-16,0 0 52 0,0 0 12 0,0 0 0 0,0 0 0 15,0 0 0-15,0 0 0 0,0 0 0 16,0 0 0-16,0 0 0 0,10 0 0 0,-10 0 0 0,0 0 0 16,0 0 0-16,0 0 0 0,0 0 0 15,11 6 0-15,-11-6 0 0,0 0 0 0,0 0 0 0,11 0 0 0,-4-6 0 16,-7 6 0-16,0 0 0 0,0 0 0 0,0 0 0 15,0 0 0-15,0 0 0 0,0 0 0 0,0 0 0 16,0 0 0-16,10 0 0 0,-10 0 0 0,0 0 0 16,0 0 0-16,0 0 0 0,0 0 0 0,0 0 0 15,0 0 0-15,0 0 0 0,0 0 0 0,7-6 0 16,-7 6 0-16,0 0 0 0,0 0 0 0,0 0 0 0,0 0 0 16,0 0 0-16,0 0 0 0,11 0 0 15,-11 0 0-15,0 0 0 0,0 0 0 0,10-6 0 16,-10 6 0-16,0 0 0 0,0 0 0 0,0 0 0 15,11 6 0-15,-11-6 0 0,0 0 0 0,7 6 0 0,-7-6 0 0,0 0 0 16,0 0 0-16,0 0 0 0,0 0 0 16,0 0 0-16,0 0 0 0,0 0 0 0,0 0 0 0,0 0 0 15,0 0 0-15,0 0 0 16,0 0 0-16,0 0 0 0,0 0 0 0,0 0 48 0,0 0 13 16,0 0 3-1,0 0 0-15,0 0-103 0,0 0-20 0,7 6-4 0,-7-6-1 0,0 0 52 0,0 0 12 0,11 6 0 0,-4 0 0 16,-7-6 0-16,7 6 0 0,0 2 0 0,0-2 0 15,0 0 0-15,-7-6 0 0,11-3 0 16,-11 3 0-16,7 15 0 0,3-3 0 0,-3 0 0 16,-3-7 0-16,-4-5 0 0,7 6 0 0,-4 3 0 15,4 3 0-15,-3-6 0 0,-4-6 0 0,0 0 0 16,0 0 0-16,0 0 20 0,0 0 6 0,0 0 2 16,7 17 0-16,0 7-45 15,-3-4-9-15,-4-20-2 0,0 0 0 0,0 0 48 0,3 12 8 0,1 9 3 16,-4 2 0-16,-4-17-20 0,4 6-11 0,-3 6 12 15,-1-4-12-15,-3-2 0 0,3 0 0 0,-3 0 0 0,0-7 0 0,0 1 26 16,0-3 2-16,-3 0 0 0,3 3 0 0,-4-6-28 16,0 0 0-16,1 0 0 0,-1 0 0 0,1-3 0 0,-1 0 0 15,1 0 0-15,-1 0 0 0,0 3 0 0,1-6 0 16,-4 1 0-16,0-1 0 0,3-6 0 0,0 6 0 16,-3-3 0-16,0 0 0 15,4 1-40-15,-1 2-14 0,-3-6-2 0,3 6-1 16,1-6-167-16,3 1-32 0,-4-1-8 0,4 3-660 0</inkml:trace>
  <inkml:trace contextRef="#ctx0" brushRef="#br0" timeOffset="6058.85">17085 6335 1267 0,'0'0'28'0,"0"0"5"0,0 0 2 0,0 0 1 0,0 0-36 0,0 0 0 0,0 0 0 0,0 0 0 16,0 0 58-16,0 0 5 15,0 0 1-15,0 0 0 0,0 0 37 0,0 0 8 0,0 0 2 0,0 0 0 16,0 0-36-16,0 0-7 0,0 0-2 0,0 0 0 15,-3 9-17-15,3-9-3 0,0 0-1 0,-8 0 0 16,8 0-9-16,-7-3-3 0,-3-3 0 0,3 3 0 16,-4 9-25-16,4 0-8 0,0 3 0 0,-4-9 0 15,1 11 55-15,-4-5 7 0,3 0 2 0,1 0 0 16,-1 0-52-16,0-6-12 16,1 0 0-16,-4 0 0 0,7 9 0 0,-4-6 0 15,1 0 0-15,-1 0 0 0,0-1 0 0,4 4 0 0,-3 0 0 0,3 0 0 16,0 0 0-16,3-6 0 15,4 0 0-15,-3 6 0 0,-1 6 0 0,4-6 0 0,0 5 0 0,0 4 0 16,4-3 0-16,-1-6 0 0,4-1 0 0,-3 1 0 16,3 3 0-16,7-3 0 0,-4 6 0 0,1-6 0 0,3-6 0 0,0 6 0 15,0-6 0-15,4 5 0 16,-4 1-21-16,4 0-7 0,-1-6-2 0,-3 0 0 0,1 0 30 16,-1 0 0-16,0-6-8 15,0 6 8-15,-3-6 0 0,-1-5 0 0,1 5 0 0,-4-6 0 0,3 3 0 16,-3-3 0-16,0 7 0 0,-3-1 0 0,3-6 0 0,0 0 0 15,0 3 0-15,-3 4 0 0,-1-1 8 0,1-6-8 16,-4 0 0-16,3 6 0 0,-3 0 0 0,0 0 0 0,0 6 0 0,0 0 0 16,0 0 0-16,0-2 0 0,4-1 0 15,-4 0 0-15,0 3 0 0,0 6 0 16,3 8 0-16,1-2-9 0,-1 0 32 0,-3 0 6 16,4-4 2-16,-4 4 0 15,3 6-50-15,1-12-9 0,-4 5-3 0,7 1 0 0,-4-3 31 0,1 3 0 0,0-6 0 0,3-1 0 16,-4 7 0-16,4 0 0 0,-3 3 0 0,6-4 0 15,1 1 9-15,-4 6-9 0,7-6 0 16,-3 2 9-16,-1-8 12 0,1 0 3 0,-1-6 0 0,5 6 0 16,-5 0-24-16,1-6 0 0,-1 0 0 0,1-12 0 15,-1 6-166 1,1 0-38-16,0 0-7 0,-4 1-753 0</inkml:trace>
  <inkml:trace contextRef="#ctx0" brushRef="#br0" timeOffset="6521.224">16880 5768 1267 0,'0'0'28'0,"0"0"5"0,-3 5 2 0,3-5 1 0,0 0-36 0,0 0 0 15,0 0 0-15,0 0 0 0,0 0 58 0,0 0 5 0,0 6 1 0,0-6 0 16,0 0 0-16,0 12 0 0,0-6 0 0,3 0 0 16,-3-6-4-16,7 6-1 15,1 0 0-15,-1-1 0 0,3 1-8 0,1 3-2 0,-1-3 0 0,1 6 0 16,3-6-22-16,4 5-5 0,-1-5-1 0,1 6 0 16,0-3-10-16,-1 9-3 0,1-7 0 0,3 1 0 15,0 0-8-15,0-3 10 0,-3 8-10 0,3-5 10 16,-3 6-10-16,3-7 0 0,-3-5 9 0,-4 3-9 15,3 3-9-15,-6-6-7 0,3 0 0 0,-3 0-1 16,3 5 4-16,-4-5 1 0,4-6 0 0,-3 0-630 16,-4 0-126-16</inkml:trace>
  <inkml:trace contextRef="#ctx0" brushRef="#br0" timeOffset="7125.179">18090 6797 1267 0,'0'0'28'0,"-3"5"5"0,3-5 2 0,0 6 1 0,0-6-36 0,0 0 0 15,0 0 0-15,0 6 0 0,0 6 58 0,0-12 5 16,0 0 1-16,0 0 0 0,0 0-52 0,0 0-12 0,0 0 0 0,0 0 0 16,3 6 40-16,1 0 6 0,0-3 1 0,3-9 0 15,-4-3-39-15,1 6-8 0,-1 12 0 0,4-12 0 31,0-12-44-31,0 9-4 0,0 6-2 0,-3 0 0 0</inkml:trace>
  <inkml:trace contextRef="#ctx0" brushRef="#br0" timeOffset="7409.322">18591 6932 1267 0,'0'0'28'0,"0"0"5"0,0 0 2 0,0 0 1 0,0 0-36 0,0 0 0 0,0 0 0 0,0 0 0 0,0 0 58 0,0 0 5 15,0 0 1-15,0 0 0 0,0 0-52 16,0 0-12-16,0 0 0 0,0 0 0 16,0 0-48-16,0 0-13 0,0 0-3 0,0 0 0 0</inkml:trace>
  <inkml:trace contextRef="#ctx0" brushRef="#br0" timeOffset="7785.412">18860 6741 1497 0,'0'11'32'0,"0"-2"8"0,0 9 0 0,0-6 4 0,-4-1-36 0,4-11-8 0,0-11 0 0,0-4 0 16,0 15 104-16,0 9 20 0,0 20 3 0,0-5 1 0,0-10-103 0,0-14-25 15,0-17 0-15,0-4 0 0,4 9 36 0,-4 12 3 16,0 24 0-16,0-6 0 0,0-4-39 0,0-14 0 15,3-26 0-15,-3 2 0 16,4 13-33-16,-4 5-2 0,3-6 0 0,4 18 0 16,-7 17-228-16,14 7-45 0,4-42-10 0,-11 0-2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60.png"/><Relationship Id="rId1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73A40-5984-4F7B-B7C1-DEB0AF6A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DE11B-74B0-467A-8219-A714975B7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95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written assignment for tomorrow. </a:t>
            </a:r>
          </a:p>
          <a:p>
            <a:pPr marL="0" indent="0" algn="ctr">
              <a:buNone/>
            </a:pPr>
            <a:r>
              <a:rPr lang="en-US" dirty="0" err="1"/>
              <a:t>Étudiez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3374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37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à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tenez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le Petit Prince </a:t>
            </a:r>
            <a:r>
              <a:rPr lang="en-US" dirty="0" err="1"/>
              <a:t>tient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fleur ?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14:cNvPr>
              <p14:cNvContentPartPr/>
              <p14:nvPr/>
            </p14:nvContentPartPr>
            <p14:xfrm>
              <a:off x="4938907" y="3952990"/>
              <a:ext cx="8280" cy="4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9907" y="3944350"/>
                <a:ext cx="259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25ADD7-E67D-462F-AA08-826871C97CA8}"/>
                  </a:ext>
                </a:extLst>
              </p14:cNvPr>
              <p14:cNvContentPartPr/>
              <p14:nvPr/>
            </p14:nvContentPartPr>
            <p14:xfrm>
              <a:off x="4196160" y="1857240"/>
              <a:ext cx="2613960" cy="638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25ADD7-E67D-462F-AA08-826871C97CA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86800" y="1847880"/>
                <a:ext cx="2632680" cy="65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05" y="1825625"/>
            <a:ext cx="106252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votre avis, comment va la fleur du Petit Prince après son absence ?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774"/>
            <a:ext cx="10515600" cy="5636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Unit Exam: Le petit prince: tomorrow, Thursday, May 12, in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 Exam: Cumulative for Semester 2: Wednesday, May 18 9:40 – 11:20</a:t>
            </a:r>
          </a:p>
          <a:p>
            <a:pPr marL="0" indent="0">
              <a:buNone/>
            </a:pPr>
            <a:r>
              <a:rPr lang="en-US" dirty="0"/>
              <a:t>Les Misérables, Le Comte de Monte Cristo, 20.000 </a:t>
            </a:r>
            <a:r>
              <a:rPr lang="en-US" dirty="0" err="1"/>
              <a:t>Lieues</a:t>
            </a:r>
            <a:r>
              <a:rPr lang="en-US" dirty="0"/>
              <a:t> sous les </a:t>
            </a:r>
            <a:r>
              <a:rPr lang="en-US" dirty="0" err="1"/>
              <a:t>mers</a:t>
            </a:r>
            <a:r>
              <a:rPr lang="en-US" dirty="0"/>
              <a:t>, Le Petit Prince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welcome to attend quiet study hall Tuesday and Wednesday     2:00 – 2:45 in Room 206A.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FB4CF-F269-421C-A420-EFEB6E97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Forte" panose="03060902040502070203" pitchFamily="66" charset="0"/>
              </a:rPr>
              <a:t>lundi</a:t>
            </a:r>
            <a:endParaRPr lang="en-US" sz="2800" b="1" dirty="0">
              <a:latin typeface="Forte" panose="03060902040502070203" pitchFamily="66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A13E40-536E-4E0C-95B3-31DB73134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6117" y="2042217"/>
            <a:ext cx="3048000" cy="381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C9B025-B8F9-4A29-836A-05977AFA0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3303" y="2099187"/>
            <a:ext cx="3040134" cy="380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4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Himene</a:t>
            </a:r>
            <a:r>
              <a:rPr lang="en-US" sz="2800" b="1" dirty="0"/>
              <a:t> </a:t>
            </a:r>
            <a:r>
              <a:rPr lang="en-US" sz="2800" b="1" dirty="0" err="1"/>
              <a:t>tārava</a:t>
            </a:r>
            <a:r>
              <a:rPr lang="en-US" sz="2800" b="1" dirty="0"/>
              <a:t> is a type of chorale music common to French Polynesia and the Cook Islands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5362" y="3101546"/>
            <a:ext cx="4543756" cy="176701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72074" y="2496065"/>
            <a:ext cx="4570031" cy="30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C3F8-83CE-4C02-BF1D-6367B29A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54B010-0EF1-482C-A892-06755ED6C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4825" y="2258219"/>
            <a:ext cx="35623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53B4-7470-4D19-837C-B7D73A3F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9F2A33-325F-4763-AD06-7630CE22F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2887" y="1991519"/>
            <a:ext cx="40862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2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88832</TotalTime>
  <Words>191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Forte</vt:lpstr>
      <vt:lpstr>Office Theme</vt:lpstr>
      <vt:lpstr>PowerPoint Presentation</vt:lpstr>
      <vt:lpstr>Travail de cloche </vt:lpstr>
      <vt:lpstr>PowerPoint Presentation</vt:lpstr>
      <vt:lpstr>PowerPoint Presentation</vt:lpstr>
      <vt:lpstr>lundi</vt:lpstr>
      <vt:lpstr>Himene tārava is a type of chorale music common to French Polynesia and the Cook Islands</vt:lpstr>
      <vt:lpstr> 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751</cp:revision>
  <cp:lastPrinted>2017-04-19T17:24:13Z</cp:lastPrinted>
  <dcterms:created xsi:type="dcterms:W3CDTF">2016-10-03T16:25:09Z</dcterms:created>
  <dcterms:modified xsi:type="dcterms:W3CDTF">2022-05-10T19:44:12Z</dcterms:modified>
</cp:coreProperties>
</file>