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6" r:id="rId2"/>
    <p:sldId id="383" r:id="rId3"/>
    <p:sldId id="499" r:id="rId4"/>
    <p:sldId id="500" r:id="rId5"/>
    <p:sldId id="501" r:id="rId6"/>
    <p:sldId id="413" r:id="rId7"/>
    <p:sldId id="422" r:id="rId8"/>
    <p:sldId id="419" r:id="rId9"/>
    <p:sldId id="33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6"/>
            <p14:sldId id="383"/>
            <p14:sldId id="499"/>
            <p14:sldId id="500"/>
            <p14:sldId id="501"/>
            <p14:sldId id="413"/>
            <p14:sldId id="422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les </a:t>
            </a:r>
            <a:r>
              <a:rPr lang="en-US" dirty="0" err="1"/>
              <a:t>Allemands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que les </a:t>
            </a:r>
            <a:r>
              <a:rPr lang="en-US" dirty="0" err="1"/>
              <a:t>Alsatiens</a:t>
            </a:r>
            <a:r>
              <a:rPr lang="en-US" dirty="0"/>
              <a:t> </a:t>
            </a:r>
            <a:r>
              <a:rPr lang="en-US" dirty="0" err="1"/>
              <a:t>n’étaient</a:t>
            </a:r>
            <a:r>
              <a:rPr lang="en-US" dirty="0"/>
              <a:t> pas </a:t>
            </a:r>
            <a:r>
              <a:rPr lang="en-US" dirty="0" err="1"/>
              <a:t>Français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9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When it is 9:00 AM in Colorado it is 5:00 AM in French Polynesia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246641-EA55-42B4-87A3-BBFAA94B3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9659" y="1903343"/>
            <a:ext cx="7099380" cy="397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Exam: Cumulative for Semester 2: Tuesday, May 17</a:t>
            </a:r>
            <a:r>
              <a:rPr lang="en-US"/>
              <a:t>, 12:10 – 1:50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0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F674-3DED-41E2-801E-625856B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7C58-C34A-42CF-B58F-100D836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qui se </a:t>
            </a:r>
            <a:r>
              <a:rPr lang="en-US" dirty="0" err="1"/>
              <a:t>passe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Franz </a:t>
            </a:r>
            <a:r>
              <a:rPr lang="en-US" dirty="0" err="1"/>
              <a:t>doit</a:t>
            </a:r>
            <a:r>
              <a:rPr lang="en-US" dirty="0"/>
              <a:t> reciter ?</a:t>
            </a:r>
          </a:p>
          <a:p>
            <a:pPr marL="0" indent="0">
              <a:buNone/>
            </a:pPr>
            <a:r>
              <a:rPr lang="en-US" dirty="0" err="1"/>
              <a:t>Selon</a:t>
            </a:r>
            <a:r>
              <a:rPr lang="en-US" dirty="0"/>
              <a:t> M. Hamel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grand </a:t>
            </a:r>
            <a:r>
              <a:rPr lang="en-US" dirty="0" err="1"/>
              <a:t>malheur</a:t>
            </a:r>
            <a:r>
              <a:rPr lang="en-US" dirty="0"/>
              <a:t> </a:t>
            </a:r>
            <a:r>
              <a:rPr lang="en-US" dirty="0" err="1"/>
              <a:t>d’Alsace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M. Hamel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grondé</a:t>
            </a:r>
            <a:r>
              <a:rPr lang="en-US" dirty="0"/>
              <a:t> Franz 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l’oiseaux</a:t>
            </a:r>
            <a:r>
              <a:rPr lang="en-US" dirty="0"/>
              <a:t> qui </a:t>
            </a:r>
            <a:r>
              <a:rPr lang="en-US" dirty="0" err="1"/>
              <a:t>roucoule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M. Hamel a </a:t>
            </a:r>
            <a:r>
              <a:rPr lang="en-US" dirty="0" err="1"/>
              <a:t>écrit</a:t>
            </a:r>
            <a:r>
              <a:rPr lang="en-US" dirty="0"/>
              <a:t> sur le tableau noir ?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</a:t>
            </a:r>
            <a:r>
              <a:rPr lang="en-US" dirty="0" err="1"/>
              <a:t>dit</a:t>
            </a:r>
            <a:r>
              <a:rPr lang="en-US" dirty="0"/>
              <a:t> après </a:t>
            </a:r>
            <a:r>
              <a:rPr lang="en-US" dirty="0" err="1"/>
              <a:t>il</a:t>
            </a:r>
            <a:r>
              <a:rPr lang="en-US" dirty="0"/>
              <a:t> a </a:t>
            </a:r>
            <a:r>
              <a:rPr lang="en-US" dirty="0" err="1"/>
              <a:t>montré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</a:t>
            </a:r>
            <a:r>
              <a:rPr lang="en-US" dirty="0" err="1"/>
              <a:t>écrit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r>
              <a:rPr lang="en-US" dirty="0"/>
              <a:t>On Monday, be prepared to discuss things about which you have questions for the final exam.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Franz. 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finie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l’occasion</a:t>
            </a:r>
            <a:r>
              <a:rPr lang="en-US" dirty="0"/>
              <a:t> de dire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seul</a:t>
            </a:r>
            <a:r>
              <a:rPr lang="en-US" dirty="0"/>
              <a:t> phrase à M. Hamel </a:t>
            </a:r>
            <a:r>
              <a:rPr lang="en-US" dirty="0" err="1"/>
              <a:t>avant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alliez</a:t>
            </a:r>
            <a:r>
              <a:rPr lang="en-US" dirty="0"/>
              <a:t>. Que </a:t>
            </a:r>
            <a:r>
              <a:rPr lang="en-US" dirty="0" err="1"/>
              <a:t>dites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38059</TotalTime>
  <Words>246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  Travail de cloche  </vt:lpstr>
      <vt:lpstr>Bonjour!</vt:lpstr>
      <vt:lpstr>When it is 9:00 AM in Colorado it is 5:00 AM in French Polynesia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491</cp:revision>
  <cp:lastPrinted>2017-05-05T15:44:53Z</cp:lastPrinted>
  <dcterms:created xsi:type="dcterms:W3CDTF">2016-10-03T16:25:09Z</dcterms:created>
  <dcterms:modified xsi:type="dcterms:W3CDTF">2022-05-11T20:01:32Z</dcterms:modified>
</cp:coreProperties>
</file>