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2" r:id="rId2"/>
    <p:sldId id="331" r:id="rId3"/>
    <p:sldId id="379" r:id="rId4"/>
    <p:sldId id="382" r:id="rId5"/>
    <p:sldId id="383" r:id="rId6"/>
    <p:sldId id="384" r:id="rId7"/>
    <p:sldId id="360" r:id="rId8"/>
    <p:sldId id="386" r:id="rId9"/>
    <p:sldId id="387" r:id="rId10"/>
    <p:sldId id="373" r:id="rId11"/>
    <p:sldId id="374" r:id="rId12"/>
    <p:sldId id="370" r:id="rId13"/>
    <p:sldId id="375" r:id="rId14"/>
    <p:sldId id="376" r:id="rId15"/>
    <p:sldId id="377" r:id="rId16"/>
    <p:sldId id="378" r:id="rId17"/>
    <p:sldId id="388" r:id="rId18"/>
    <p:sldId id="35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72"/>
            <p14:sldId id="331"/>
            <p14:sldId id="379"/>
            <p14:sldId id="382"/>
            <p14:sldId id="383"/>
            <p14:sldId id="384"/>
            <p14:sldId id="360"/>
            <p14:sldId id="386"/>
            <p14:sldId id="387"/>
            <p14:sldId id="373"/>
            <p14:sldId id="374"/>
            <p14:sldId id="370"/>
            <p14:sldId id="375"/>
            <p14:sldId id="376"/>
            <p14:sldId id="377"/>
            <p14:sldId id="378"/>
            <p14:sldId id="388"/>
            <p14:sldId id="35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3" d="100"/>
          <a:sy n="93" d="100"/>
        </p:scale>
        <p:origin x="72"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2-08-29T16:03:49.012"/>
    </inkml:context>
    <inkml:brush xml:id="br0">
      <inkml:brushProperty name="width" value="0.05292" units="cm"/>
      <inkml:brushProperty name="height" value="0.05292" units="cm"/>
      <inkml:brushProperty name="color" value="#FF0000"/>
    </inkml:brush>
  </inkml:definitions>
  <inkml:trace contextRef="#ctx0" brushRef="#br0">10414 1828 1520 0,'0'0'64'16,"4"0"-52"-16,-1 12 4 0,1-6 0 15,-4-6 0-15,0 6 0 16,0-6 26-16,0 0 6 0,3 6 0 0,-3-6 1 0,0 6 1 0,0-6 0 16,0 0 0-16,0 0 0 15,0 0-3-15,0 0-1 0,0 0 0 0,0 0 0 16,0 0-24-16,0 0-5 0,0 0-1 0,0 0 0 15,0 0 6-15,0 0 1 0,0 0 0 0,0 0 0 0,-7-3 1 0,0-6 0 16,0 3 0-16,0-12 0 16,0 18-24-16,-4-6 0 0,-3 0 0 0,4 6 8 0,-1 0-18 0,-3-5-3 0,0 5-1 15,0-6 0-15,3 3 22 0,0 0 4 0,1 0 0 0,-4 3 1 16,3 0-13-16,1 3 0 0,-1 3 8 0,-3 0-8 16,3-1 0-16,1 1 0 0,-1 0 0 0,1 0 0 15,3 6 11-15,-4-6-11 0,0 6 12 0,4 8-12 16,-3-8 9-16,3 0-9 0,-4 2 0 0,4 4 9 15,0 0 3-15,0-1 0 0,0 4 0 0,3-4 0 16,-3 1 0-16,4-3 0 16,-4 2 0-16,3 1 0 0,1 0 5 0,-1 2 2 0,1-2 0 0,3-6 0 15,0 5 6-15,0-2 2 0,0-3 0 0,3 0 0 16,1 5-11-16,-1-8-1 0,-3-9-1 0,4 6 0 16,3 0 6-16,0 0 0 0,0 5 1 0,0-5 0 15,3 0-5-15,1 0-2 0,0 0 0 0,3-6 0 16,0 0-14-16,0 6 0 0,0-6 0 0,0 0 0 15,0 0-34-15,0 3-3 0,4-3-1 0,0 0 0 16,-4 0-32-16,3 0-6 0,1 0-2 0,3 0 0 16,-3 0-82-16,3 3-17 0,0 0-3 0,0-3-1 15,1 5-11-15,-1-5-1 0,3 6-1 0</inkml:trace>
  <inkml:trace contextRef="#ctx0" brushRef="#br0" timeOffset="568.358">10732 2069 1465 0,'0'0'30'0,"-8"6"9"0,1 0-31 0,0 0-8 0,0 0 0 0,-3 0 0 16,-1-6 64-16,1 6 12 0,-1-3 3 0,0-1 0 15,1 7-9-15,-4-3-2 0,3 0 0 0,0 0 0 16,-6 0-16-16,6-6-3 0,-3 0-1 0,0 6 0 16,3-6-22-16,1 6-5 0,3-1-1 0,0 1 0 15,3 3-20-15,1-3 0 0,-1 6 0 0,4-6-8 0,4 11 8 0,-1-11-12 16,1 3 12-16,-1 3-12 15,4-6 12-15,0 11 0 0,4-11 0 0,0 6-8 0,-1-3 8 0,4-3 0 16,4 5 0-16,0-5 0 16,-4 6 0-16,3-12 0 0,-3 12 0 0,-3-12 0 15,3 6 10-15,4-6-2 0,-4 0-8 0,4-6 12 16,-4 0 8-16,3 0 2 0,-3 0 0 0,0 0 0 0,1-6 0 0,-1-2 0 16,-4 2 0-16,1 0 0 15,-1-5-10-15,-3-1-1 0,-3 3-1 0,0-8 0 0,-1 5-10 0,-3 3 0 16,-3-2 9-16,-1 5-9 15,0 0 0-15,-3-2-16 0,0 2 2 0,0 0 1 0,-3 6-9 0,-1-6-2 16,1 7 0-16,-5 5 0 0,1 0 6 16,0 0 1-16,0 0 0 0,0 0 0 0,3 5 17 0,1 7 0 0,-1 0 0 15,1 0 0-15,-1-3 22 16,1 8 2-16,-5-5 0 0,5 6 0 0,3-4-24 0,0 4 0 0,0-6 0 0,0-6 0 16,3 11 0-16,-3-11 0 0,0 0 0 0,3 3 0 15,4-9 0-15,0 0 0 0,0 0 0 0,0 0 0 31,7 0-77-31,4-6-14 0,0 6-2 0</inkml:trace>
  <inkml:trace contextRef="#ctx0" brushRef="#br0" timeOffset="1218.772">11105 2131 1044 0,'0'0'21'0,"0"0"7"15,0 0-28-15,0 0 0 0,0 0 0 0,0 0 0 16,-7 0 100-16,7 0 14 0,-7-6 3 0,7 6 1 0,-7 0-33 0,7 0-6 15,-3-6-2-15,3 6 0 0,0 0-33 0,-7 0-8 16,7 0 0-16,0 0-1 0,0 0-11 0,-7 6-3 0,3 0 0 0,1 0 0 16,-1 0-11-1,1 6-2-15,-1-1-8 0,4 4 12 0,0-9 1 0,0 12 0 0,0-7 0 0,4 1 0 32,-4 3 13-32,0-9 2 0,0 11 1 0,0-11 0 0,0 0 1 0,0-6 0 15,0 0 0-15,0 0 0 0,0 0 6 0,0 0 2 16,0 0 0-16,0 0 0 0,0 0-2 0,-8 6 0 0,8-6 0 0,-7 0 0 15,7 0-9-15,-3 0-3 0,3 0 0 0,-7 0 0 16,0-6-9-16,3 0-3 0,1 0 0 0,-1 0 0 16,1 1-12-16,-1-7 9 0,1 3-9 0,-1-3 8 15,4-5-8-15,-3 5 0 0,3 0 0 0,0 0 0 16,3 3 0-16,-3-2 0 0,4-1 0 0,3 0 0 16,-4 6-11-16,1-8 11 0,3 2-8 0,0 6 8 15,0 0 0-15,3 0-8 0,1-6 8 0,3 7 0 16,-3 5-20-16,3-6 0 0,-4 12 1 0,1-6 0 15,3 5-15-15,-3-5-3 16,3 6-1-16,0 0 0 0,0 6 9 16,-3-6 1-16,-1 6 1 0,1 8 0 0,3-8 27 0,-3 0-10 0,-4 8 10 0,0-2 0 15,0 0 0-15,-4-1 0 0,1-2 0 0,-1 3 0 16,1-7 13-16,-1 1 0 0,1 0 0 0,3-6 0 16,-4 8-2-16,-3-8-1 0,4 0 0 0,-1 0 0 15,1-6-10-15,0 6 0 0,-1 0 0 0,1 6 0 0,-1-7 0 0,1 4 0 16,-1-9 0-16,-3 0 0 15,7 6-19-15,-3 0-9 0,3 0-1 0,-4-6-1 16,4 0-134-16,0 0-28 0,-3 0-4 0</inkml:trace>
  <inkml:trace contextRef="#ctx0" brushRef="#br0" timeOffset="1711.464">11592 2002 1500 0,'0'0'31'0,"-3"6"8"0,-1-1-31 0,-3 7-8 0,4 0 0 0,-1-3 0 16,1 3 68-16,-1 5 13 0,1-5 3 0,-1 0 0 15,0-3-20-15,1 8-3 0,-1-5-1 0,1 0 0 16,-1-1-16-16,4-2-4 0,0 3-1 0,0 0 0 0,4 5-10 0,-4-5-1 16,7 0-1-16,-4 3 0 15,5-4-15-15,-1 1-4 0,0 0 0 0,0 3 0 0,3 2-8 0,-3 1 0 16,-3 0 0-16,3 2 8 16,0 4-8-16,4-4 0 0,-1 4 0 0,1 5 0 0,-1-2 9 15,1 2 0-15,-1 3 0 0,-2-2 0 16,2 2-9-16,-3-3-14 0,0 10 3 0,0-10 1 0,0 3 18 0,-3-2 4 15,3-4 1-15,-4 10 0 16,1-4 10-16,0-9 1 0,-1 4 1 0,-3-4 0 0,4 1-2 0,-1-9-1 16,-3 2 0-16,4-5 0 15,-4-6-8-15,0-6-2 0,0 0 0 0,0 0 0 0,0 0 12 0,0 0 1 16,-11 0 1-16,4-6 0 16,-7-6-12-16,-7-5-2 0,3-4-1 0,-3-3 0 0,0 1-11 0,-4-3-11 15,0-4 3-15,-3 4 0 16,0-4-28-16,0-2-6 0,-1-3-1 0,5 2 0 15,-1 4-22-15,4 2-5 0,0-2-1 0,3 8 0 16,4-8-122-16,3 8-25 0,-3-2-5 0</inkml:trace>
  <inkml:trace contextRef="#ctx0" brushRef="#br0" timeOffset="1967.102">11352 1766 1758 0,'0'0'36'15,"-7"6"10"-15,4 0-37 0,3 0-9 0,0 6 0 0,0-6 0 16,0-6-29-16,0 0-8 0,0 0-2 0</inkml:trace>
  <inkml:trace contextRef="#ctx0" brushRef="#br0" timeOffset="2507.467">11733 2143 1616 0,'0'0'46'0,"0"0"10"0,0 0-45 0,0 0-11 0,0 0 0 0,0 0 0 16,0 0 84-16,0 0 16 0,0 0 2 0,0 0 1 16,0 0-38-16,0 0-7 0,0 0-2 0,0 0 0 15,0 0-22-15,0 0-5 0,0 0-1 0,0 0 0 16,0 0-15-16,-3 6-3 0,-1 5-1 0,4-5 0 16,0 3-9-16,0 3 8 0,0-6-8 0,4 6 8 0,-1-7 2 0,4 7 0 15,-3-6 0-15,0-3 0 16,-1 3 6-16,4 0 0 0,0 0 1 0,0 0 0 0,4 5 3 0,-4-5 0 15,0 0 0-15,3 0 0 16,-2 0-4-16,2-3-1 0,-3 0 0 0,4 0 0 0,3 2-5 0,-4 1-1 16,1-6 0-16,0 0 0 15,3 0 2-15,-4 0 0 0,1 0 0 0,-1-6 0 0,1 1-2 0,0 2 0 16,3 3 0-16,0-3 0 0,-4 0 17 16,-2-9 3-16,-1 6 1 0,0-6 0 0,0-5-21 0,0 2-9 15,-4 3 8-15,4-5-8 16,-3 5 10-16,-4-6-10 0,0 4 12 0,0-4-12 0,0 6 14 0,0-8-4 0,-4 8-1 0,-3-6 0 15,0 6-24-15,0-5-5 16,-3 8 0-16,3-3-1 16,-4-5-23-16,0 5-4 0,1 3 0 0,-1-3-1 15,1 6-95-15,3-5-18 0,-1 11-4 0,1-6-1 16,7 6-1-16,0 0 0 0,0 0 0 0</inkml:trace>
  <inkml:trace contextRef="#ctx0" brushRef="#br0" timeOffset="3376.142">12368 2031 1416 0,'0'0'29'0,"0"0"8"0,0 0-29 15,0 0-8-15,0 0 0 0,0 0 0 0,0 0 59 0,0 0 10 0,0 0 3 0,-3 6 0 16,-4 0-15-16,0-3-2 0,0 3-1 0,3 0 0 16,4-6 2-16,-10 5 1 0,3-5 0 0,-4 6 0 15,4 0-4-15,-4-6-1 0,1-6 0 0,-4 6 0 16,3-6-19-16,-3 6-4 0,3 0-1 0,-3 0 0 16,4-5-28-16,-4 5 8 0,3 0-8 0,0 5 0 15,1 1 0-15,3 0 0 0,7-6 0 0,-7 6 0 16,3 6 0-16,4-6 0 0,0 5 0 0,4 4 0 15,-1 3-12-15,1-6 0 0,-1 5 1 0,4-2 0 16,-3-3 11-16,-1 5 16 0,4-5-4 0,0 3-1 16,1 2-11-16,-1-5 0 0,0-6 0 0,0-6 0 15,7 6 0-15,-7-6 10 0,3 6-1 0,1-3 0 0,-4 0 3 16,4-3 1-16,-1 0 0 0,-3-3 0 16,0 0-4-16,0-3-1 0,0 0 0 0,1-6 0 0,-5 1 16 15,1-1 4-15,-1-3 0 0,-3 3 0 16,0-5-28-16,0 5 0 0,0-6 0 0,-3 4 0 15,-1 8 12-15,4-6-4 0,-3 6 0 0,3 0 0 16,0 6-8-16,0 0 0 0,0 0 0 0,0 0 0 0,0 0 0 0,0 6-11 16,0 6 3-16,0 0 0 15,0 5-4-15,3 4-1 0,1 2 0 0,-4-2 0 0,3 8 21 0,1-5 4 16,-1 8 0-16,1-8 1 16,-1 8-25-16,4 3-6 0,-3 3-1 0,3-5 0 0,-4 8 19 0,1 3 0 15,-1-6 0-15,1 9 0 16,3-3 0-16,-3-5 0 0,3 2 0 0,0-3 0 0,-4 6 13 0,1-3 3 0,3-3 1 0,-4 4 0 15,4-4-26-15,-3 0-6 16,-1-3-1-16,4-2 0 0,-3 2 16 0,-4-9 0 16,4-2 0-16,-1-6 0 0,-3 2 8 0,0-2-8 0,0-12 9 15,-3 5-9-15,3-11 13 0,0 0-3 0,-4 3-1 0,4-3 0 16,-11 6 13-16,1-6 2 0,-1 0 1 0,1 0 0 16,-4-6-6-16,-4 3-2 0,4 3 0 0,-7-11 0 15,-1 5-17-15,1-12-12 0,-3 1 1 0,2 2 1 16,-2-9-18-1,3 1-3-15,-1 2-1 0,5-2 0 0,3 2-15 0,3-2-3 16,4-7-1-16,0 10 0 0,3-10-37 0,4 7-8 16,4-4-2-16,-1 4 0 0,5-4-6 15,2 4-2-15,1-4 0 0,3 4 0 0,0-7-29 16,0 10-5-16,4-10-2 0</inkml:trace>
  <inkml:trace contextRef="#ctx0" brushRef="#br0" timeOffset="4036.338">12629 1981 1606 0,'-14'-12'33'0,"14"12"9"0,0 0-34 0,0 0-8 0,-7 6 0 0,-3 0 0 15,-1-3 20-15,1 3 3 0,-5 0 0 0,1 6 0 16,-3-7 1-16,3 7 0 0,-4 0 0 0,4-6 0 15,-7 9 19-15,7-10 4 0,-1 13 1 0,5-6 0 16,-4 0-15-16,3 2-2 0,4-2-1 0,-4 0 0 16,8 5-2-16,-4-2-1 0,3-3 0 0,4 0 0 15,0-1-13-15,0 1-2 0,4-3-1 0,-1 3 0 0,4 5-2 0,1-11 0 16,-1 0 0-16,3 0 0 0,-3 0 1 16,4-6 0-16,-1 6 0 0,5-6 0 0,-1 0 10 0,0 0 1 15,0 3 1-15,0-3 0 0,0-3-22 0,-3-3-16 16,3 0 2-16,0 0 1 0,-4-6 13 0,1 1 0 15,0-7 0-15,-1 9 0 0,1-8 15 0,-8-1-4 16,4 3-1-16,-3-2 0 0,-1 5-10 0,-3 0 0 16,0 0 0-16,-3-2 8 0,3 2-8 0,-4 0 0 15,1 6 0-15,-4-6 0 0,3 7 0 0,1-1 12 16,-4 0-12-16,7 6 12 0,0 0-12 16,0 0 0-16,0 0 0 0,0 0 0 0,0 0 0 0,0 0-12 15,0 0 2-15,0 12 1 0,0-7-8 0,0 7-2 0,3 0 0 16,4 0 0-16,-3-3 11 0,3 2 8 15,-4 7-12-15,4-6 12 0,-3-1 0 0,3 1 0 16,-3 3 0-16,3-3 0 0,-4-1 0 0,4 1 0 0,-3 0 0 0,-1 3 0 16,1-4 19-16,-1 1 4 0,1-6 1 0,-1 0 0 15,1 0-16-15,3-3-8 0,-4-6 10 0,5 3-10 16,-1 0 0-16,0 0 0 0,0 0 0 0,3 0 0 31,-3 0-83-31,4 0-22 0,0 0-5 0</inkml:trace>
  <inkml:trace contextRef="#ctx0" brushRef="#br0" timeOffset="4635.308">12802 1396 1436 0,'0'0'32'0,"-3"6"6"0,-1 0 2 0,1 0 0 0,3-6-32 16,-4 6-8-16,1-1 0 0,-1 4 0 0,4-9 72 0,-3 6 12 0,3 0 4 0,0 0 0 15,-4 6-32-15,4-6-7 0,4-1-1 0,-4 4 0 16,3 3-16-16,-3 0-3 0,4-6-1 0,-1 5 0 15,1 1-15-15,-1-3-3 0,4 9-1 0,0-7 0 16,-3 7 0-16,3 9 0 0,0-10 0 0,0 13 0 16,0-10-9-16,0 15 0 0,0-2 0 0,0-4 8 15,0 3-8-15,0 4 12 0,0-4-12 0,0-3 12 16,4 10-12-16,-4-10 0 0,-3 3 0 0,3-2 0 0,0 2 32 0,-4-2 5 16,1 2 1-16,-1 0 0 15,1-2-21-15,-1-7-4 0,1 4-1 0,-1 2 0 0,1 3-4 0,0-2-8 16,-4-10 11-16,0 4-11 15,3-7 13-15,-3 1-4 0,0-3-1 0,0 2 0 0,-3-5-8 0,3-6 0 16,0-6 0-16,0 0 8 16,0 0-8-16,0 0-11 0,0 0 3 0,0 0 0 15,0 0-45-15,0 0-9 0,-8-6-2 0,5 0 0 16,3 6-134-16,-4-6-27 0,4 6-6 0</inkml:trace>
  <inkml:trace contextRef="#ctx0" brushRef="#br0" timeOffset="5011.226">12633 1890 1773 0,'0'0'36'0,"0"0"11"0,0 0-38 0,0 0-9 0,0 0 0 0,0 0 0 15,0 0 99-15,-4-6 17 0,4 6 4 0,0 0 1 0,0 0-56 0,0 0-11 16,0 0-2-16,0 0-1 16,0 0-41-16,7 0-10 0,1-6 0 0,2 6 0 0,4 6 0 0,0-6 0 15,4 6 0-15,0 0-11 16,3 0 11-16,-4 0 0 0,5-1 0 0,-1 1 0 15,-4-3 0-15,5 9 0 0,-1-12 0 0,0 6 0 16,-3-6 0-16,-1 6 0 0,1-6 0 0,-1 6 0 16,-2-6 0-16,2 0 0 0,-3 0 0 0,0 0-8 15,1 0 8-15,-5 0-12 0,4 0 12 0,-3-6-12 16,3 6-138-16,0 0-28 0,0 0-6 0</inkml:trace>
  <inkml:trace contextRef="#ctx0" brushRef="#br0" timeOffset="5400.572">13264 2172 961 0,'0'0'40'0,"0"0"-32"15,0 0 56-15,0 0 12 0,-3-6 1 0,3 0 1 16,-4 1-6-16,1-7 0 0,3 6-1 0,-4 0 0 0,4 0-8 16,-3 0-2-16,3 6 0 0,0 0 0 15,0 0-10-15,0 0-3 0,0 0 0 0,0 0 0 0,0 0-20 0,0 0-5 16,0 6-1-16,0 6 0 15,0 0-22-15,0 5 8 0,-4-2-8 0,4 3 0 0,0 5 0 0,0-2 0 16,0-4 0-16,0 1 0 16,-3 0 0-16,3 2 0 0,0 4 0 0,-4-7 0 0,4 4 8 0,0-9-8 15,0 5 8-15,0-8-8 16,0 3 0-16,0-12 0 0,0 0 0 0,0 0 0 16,0 0-113-16,0 0-18 0,0 0-3 0</inkml:trace>
  <inkml:trace contextRef="#ctx0" brushRef="#br0" timeOffset="5629.602">13173 1790 1496 0,'-7'15'31'0,"7"-15"8"0,-4 6-31 0,4-6-8 0,-3 11 0 0,3-11 0 16,0 0 0-16,0 0 0 0,0 0 0 0,0 0 0 15,0 0 0-15,0 0-8 0,0 0 0 0,0 0-616 16</inkml:trace>
  <inkml:trace contextRef="#ctx0" brushRef="#br0" timeOffset="6228.836">13518 2169 1292 0,'0'0'28'0,"0"0"7"0,0 0 1 0,0 0 0 15,4-3-36-15,-4 3 0 0,4-6 0 0,-1 1 0 0,1-7 42 0,-4 6 2 0,3 0 0 0,-3 0 0 16,0 0 4-16,0-8 0 0,0 8 1 0,0 0 0 16,-3 0-11-16,3 6-2 0,-4-6-1 0,1 6 0 15,3 0 12-15,-8-6 2 0,1 0 1 0,0 0 0 16,0 6-19-16,0 6-4 0,7-6-1 0,-10 6 0 16,3-6-18-16,0 6-8 15,-1 0 8-15,1 6-8 0,0-6 12 0,0 8-4 0,4-2 0 0,-1 6 0 16,4-1 5-16,-3-2 1 0,-1 3 0 0,4 5 0 15,0-8-3-15,0 3-1 0,-3-1 0 0,3 1 0 16,0 2 14-16,0 4 2 0,3-6 1 0,-3-4 0 16,0 4-14-16,0-1-2 0,4-5-1 0,-1 3 0 15,1-9 5-15,-1 6 1 0,1-1 0 0,-1-5 0 16,1 0-4-16,-4-6-1 0,3 0 0 0,4 6 0 16,1-6-1-16,-1 0 0 0,3 0 0 0,-3 0 0 15,0-6 6-15,4 0 2 0,-4 0 0 0,0 0 0 16,4 1-18-16,-1-7 0 0,1 6 0 0,-1-6 0 0,1 3 0 15,-1-2 0-15,5-1 0 0,-5 0 0 0,1 0 0 0,-1 4 0 16,1-4 0-16,-1 0 0 16,-2 0-11-16,-5-5-5 0,1 8-2 0,-1-9 0 0,1 6 6 0,-8 1 0 15,4-1 1-15,-3 3 0 0,-4 3 11 0,3-6-13 16,-3 1 5-16,0-1 8 0,0 0-17 0,-4 3 4 16,1-2 1-16,-1-1 0 15,1 6 12-15,-5 0-9 0,5 0 9 0,-4 0-8 16,0-3 8-16,3 7 0 0,-3-1 0 0,3 3-8 15,1 0-7-15,3 0-1 0,0 3 0 0,0-1 0 16,7-2-46-16,-7 9-10 0,3-3-1 0,4 6-1 16,-4-6-133-16,4 0-26 0</inkml:trace>
  <inkml:trace contextRef="#ctx0" brushRef="#br0" timeOffset="6799.168">13794 1152 1335 0,'0'979'29'0,"0"-967"7"0,0-6 0 0,0 0 2 0,0 8-30 0,3-2-8 0,-3 6 0 0,0-1 0 16,4-5 64-16,-4 3 11 0,0 2 2 0,3-5 1 15,1 0-15-15,-4-6-3 0,3 3-1 0,-3 2 0 0,4-5-4 0,-4 6-1 16,0-12 0-16,0 0 0 16,0 0-34-16,0 0-8 0,0 0 0 0,0 0-1 15,0 0 11-15,0 0 2 0,0 0 1 0,0 0 0 0,0 0 7 0,0 0 0 16,0 0 1-16,0-6 0 15,0-6-14-15,-4 6-3 0,1-5-1 0,-1 2 0 16,1-3-7-16,-1 0 0 0,1-5-8 0,3 2 12 0,0 3-12 0,0-5 0 16,-4 5 8-16,4-3-8 15,0 3 0-15,0 1 0 0,0-1 0 0,4 0 0 16,-4 6 0-16,3-5-8 0,-3 8 8 0,4-3 0 16,-4 6-10-16,7 0 10 0,0-6-8 0,-4 6 8 0,4 0-12 0,0 0 2 0,0 6 1 15,4-6 0-15,0 6 9 0,-4-3-12 0,3 8 12 0,1-5-12 16,-1 0 12-16,1 6 0 0,-4 0 0 0,4-1-8 15,-1 4 8-15,1 3 0 0,-4-1 10 0,3-5-10 16,-2 9 0-16,2-4 0 0,-3 1 0 0,0 8 0 16,0-2 0-16,0-1 0 0,0 4 0 0,-3-4 0 15,3-2 0-15,0 2 0 0,0 1 0 0,0 2 0 16,0-8 0-16,0 3 0 0,0-10-13 0,0 7 4 16,4-6 9-16,-4 0 0 0,4-7 0 0,-4-2 0 15,0 3-96-15,-4-3-18 16,1 0-3-16</inkml:trace>
  <inkml:trace contextRef="#ctx0" brushRef="#br0" timeOffset="7520.744">14199 2199 1330 0,'0'0'56'15,"0"0"-45"1,0 0 73-16,0 0 16 0,0 0 2 0,0 0 1 0,0 0-9 0,0 0-2 0,0 0 0 16,0 0 0-16,7 0-31 0,0 0-6 15,-7 0-2-15,4-6 0 0,3 6-19 0,0 0-4 16,0-6-1-16,0 6 0 16,0 0-29-16,4 6 0 0,-1-6 0 0,1 0 0 0,3 6 0 0,-3-6 0 15,3 0 0-15,-4 6 0 0,4-6 0 0,4 5 0 0,-4 7 0 0,-3-6 0 16,3-3 12-16,0 9-4 15,0-6-8-15,0 5 12 0,0-11-12 0,-3 0 0 0,0 6 0 0,-1-6 0 16,-3 6 0-16,0 0 0 0,-3-6 0 0,3 6 0 16,-4-6-13-16,4 0 4 0,-7 0 1 0,4 6 0 31,3-6-32-31,-3 0-7 0,3 0-1 0,-4 0 0 0,1 0-105 16,3 0-22-16,-4 0-4 0</inkml:trace>
  <inkml:trace contextRef="#ctx0" brushRef="#br0" timeOffset="8255.022">15434 1605 1409 0,'0'0'60'0,"0"0"-48"15,0 0 59-15,0 0 12 0,0 0 2 0,0 0 1 16,0 0 19-16,0 0 4 0,-7 0 1 0,7 0 0 16,-7 0-59-16,0-6-12 0,-4 0-3 0,4 0 0 15,-3-6-27-15,-4 7-9 0,-1-7 0 0,1 0 0 16,0 3 9-16,-3-3-9 0,-5 1 0 0,5 5 9 15,-4-12-9-15,-1 12 0 0,1-3 0 0,4 4 0 16,-5-1-11-16,5 0 3 0,-1 0 0 0,1 6 0 16,2 0 8-16,1 6-12 0,0 0 12 0,4 0-12 0,-1-1 4 15,0 1 0-15,4 0 0 0,0 3 0 0,0 3 8 16,0 0-8-16,4-1 8 0,-1 1-8 16,1 3 8-16,-1-3 0 0,4-1 0 0,-3 1-8 15,3 6 8-15,0-4 0 0,-4 4 0 0,4 0 0 0,4-7 0 0,-1 4 9 16,-3 3-9-16,4-1 0 0,-4 4 12 0,0-3-12 15,3-1 12-15,-3 1-12 16,4-3 12-16,-1 8-12 0,1 1 12 0,-1-4-12 16,1 4 9-16,-1-4-9 0,1 10 0 0,3-7 9 0,-4-2-9 0,1 2 0 15,3 1 9-15,-3 8-9 0,-1-8 0 0,4 8 8 16,-3-8-8-16,-1 8 0 0,1-3 0 0,-1-8 0 16,1 2 0-16,-1 1 8 0,1-4-8 0,-1 4 0 15,1-6 0-15,3 2 0 16,-4 4 0-16,5-7 0 0,-5 4 0 0,4-3 8 0,0-1-8 0,-3-5 0 0,-1 0 0 0,1 2 0 15,-1-8 0-15,-3 6-8 0,0-12 8 0,0 0-12 32,0 0-12-32,0 0-4 0,0 0 0 0,0 0 0 15,0 0-23-15,0-6-5 0,-3-6 0 0,-1 7-1 16,1-10-110-16,-1 9-21 0,1-6-5 0</inkml:trace>
  <inkml:trace contextRef="#ctx0" brushRef="#br0" timeOffset="8573.56">14894 2155 926 0,'0'0'19'0,"0"0"5"15,0 0-24-15,0 0 0 0,0 0 0 0,0 0 0 0,0 0 98 0,0 0 14 16,0 0 4-16,0 0 0 0,0 0-22 0,0 0-4 15,0 0-1-15,0-6 0 16,0 6-2-16,0-6-1 0,-3 0 0 0,3 6 0 16,0 0-26-16,0 0-4 0,3-6-2 0,4 6 0 0,-3-6-35 0,3 6-7 15,3 0-2-15,1 0 0 16,0 0-2-16,3 0-8 0,0 6 12 0,0 0-4 0,0 0-8 0,0 0 0 16,0 5 0-16,0 1 0 15,1 3-42-15,-1-9-4 0,0 6-1 0,0 5 0 16,0-8-21-16,0 3-4 0,4 5 0 0,-4-11-1 15,0 6-58-15,0-6-11 0,0-6-2 0</inkml:trace>
  <inkml:trace contextRef="#ctx0" brushRef="#br0" timeOffset="9203.521">15318 2243 1561 0,'0'17'32'0,"0"-17"8"0,0 6-32 0,0-6-8 0,0 12 0 0,0-6 0 16,0-6 72-16,3 6 12 0,-3 0 2 0,0-6 1 15,0 8-35-15,0-2-8 0,0-6 0 0,4 6-1 0,-4-6-7 0,3 6-2 16,-3-6 0-16,4 6 0 15,-1 0-16-15,4 0-3 0,-3 0-1 0,-1 0 0 16,-3-6-3-16,7 2-1 0,0 4 0 0,1 0 0 0,-5 0-10 0,4 0 0 16,-3-6 0-16,3 6 0 0,-4 0 0 0,1 5 0 15,-1-5 0-15,1-6 0 16,-1 9 0-16,-3-3 0 0,4 6 0 0,-4-6 8 0,3 0-8 0,-3-1 10 16,0 1-10-16,0-6 10 0,0 12 6 0,0-12 2 15,0 0 0-15,0 0 0 0,-3 6-18 16,3-6 0-16,0 0 0 0,0 0 0 0,0 0 28 15,0 0 0-15,0 0-1 0,0 0 0 0,-4-6 9 0,-3 6 3 0,0-6 0 16,4 0 0-16,-4 0-25 0,0-5-5 0,0-1-1 0,3 0 0 16,-3 3-8-16,0-2 0 0,3-7 9 15,-3 6-9-15,4-2 0 0,-4 2 0 0,3 0 0 0,-3 0 0 16,0-8 0-16,4 8 0 0,-1 0 0 0,1 0 0 16,-1 1 0-16,0-7 0 0,1 9 0 15,-1-8 0-15,4 5 0 0,-3 0 0 0,-1 3 0 0,4 3-8 16,-3-5 8-16,-1-1 0 0,4 6 0 0,-3-6 0 15,3 6 0-15,0-5 0 0,-4 8 0 0,4-3 0 16,0 0 0-16,0 0 0 0,0 0 0 0,0 6 0 16,0 0 0-16,4-6 0 0,-4-6 0 0,3 12 0 15,4-5-8-15,-3 5-4 0,3 0 0 0,0 0 0 16,0 0 12-16,0 5 0 0,4-5 0 0,-4 0 8 16,3 6-36-16,-3 0-8 0,0-6 0 15,0 0-1-15,1 0 15 0,-1 0 3 0,3 0 1 0,-3 0 0 16,0 0-61-16,0 0-12 0,0 0-2 0,4 0-1 15,0 0-10-15,-1 0-3 0,1 0 0 0</inkml:trace>
  <inkml:trace contextRef="#ctx0" brushRef="#br0" timeOffset="9539.048">15755 2334 1335 0,'0'0'29'0,"-3"12"7"0,-1-4 0 0,0 4 2 0,1-6-30 0,-1 6-8 0,1-6 0 0,-1 5 0 16,1-5-24-16,-1 0-7 0,4-6-1 0,-3 6 0 15,3-6 32-15,0 0 0 0,0 0 0 0,0 0 0 0,0 0-22 0,0 0 2 16,-7-3 0-16,3-6 0 16,1 3-29-16,3-5-6 0,-4 5-1 0</inkml:trace>
  <inkml:trace contextRef="#ctx0" brushRef="#br0" timeOffset="10419.126">16648 2058 1466 0,'0'0'62'0,"0"0"-50"15,0 0 25-15,0 0 5 0,0 0 1 0,0 0 0 16,0 0 26-16,0 0 6 0,0 0 1 0,0 0 0 16,0 0-20-16,0 0-4 0,0 0-1 0,0 0 0 0,0 0-22 15,0 0-4-15,3-9-1 0,-3 6 0 0,0 3-12 0,4-3-4 16,-4-3 0-16,0 6 0 0,0-6-8 0,0 0 0 0,-4-6 0 15,4 7 0-15,0 5 0 0,-3-6 0 0,3 6 0 0,-4-6 0 16,4 6 0-16,-3 0 0 0,3 0 0 0,-8-9 0 16,8 9-8-16,-7-3 8 0,7 3-10 0,-7-3 10 15,-3 3 0-15,-1 0 0 16,1 0-8-16,3 0 8 0,-4 0 0 0,0 0 0 0,1 0 0 0,-4 3 0 16,3-3 0-16,-3 0 0 0,3 3 12 0,-3-3-12 15,0 9 11-15,4-9-11 0,-1 6 10 0,0 0-10 16,1-1 0-16,3-5 0 0,0 12 0 0,3-6 0 15,-3-6 0-15,4 12 0 0,-1-9 0 0,1 9 0 16,-1-7 0-16,1-5 0 0,3 0-13 0,-4 12 4 16,4-6 9-16,0 0 0 0,-4 6 0 0,4-6 0 15,0-3 0-15,4 8 0 0,-4 1 0 0,0-6 0 16,0 0 0-16,4 6 11 0,-4-7-3 0,3 4 0 16,-3 3 5-16,4 0 1 0,3-6 0 0,-4 11 0 15,4-11 6-15,4 0 0 0,-1 3 1 0,1-3 0 16,0 6-5-16,3-1-2 0,0 1 0 0,3-6 0 15,1 0-6-15,-4-3-8 0,7 0 11 0,-7-3-11 16,4 3 8-16,-4 8-8 0,4-5 0 0,-4 0 0 16,0-6 8-16,-3 6-8 0,-1 0 0 0,1-6 0 15,-1 0 0-15,1 0 0 0,-4-6 0 0,4 6 0 16,-4-6-24-16,0 6 0 0,0-6 1 0,0 0 0 16,0 6-29-16,0 0-5 0,4 0-2 0,-4 0 0 15,3-6-107-15,-3 1-22 0,4 2-4 0</inkml:trace>
  <inkml:trace contextRef="#ctx0" brushRef="#br0" timeOffset="11019.686">17018 2119 1158 0,'0'0'24'0,"0"0"6"0,0 0-30 0,0 0 0 0,-7 6 0 0,3-6 0 16,-3 6 68-16,-3-6 8 0,3 6 2 0,0-6 0 15,0 6-8-15,-4-6-2 0,4 0 0 0,0 0 0 16,0 0-12-16,-4 6-4 0,4-6 0 0,0 0 0 16,-3 0-16-16,3 6-3 0,7-6-1 0,-8 0 0 15,8 0-19-15,-3 5-4 0,3-5-1 0,0 0 0 16,-7 6-8-16,3 3 0 0,4-3 0 0,-3 0 0 15,3 6 0-15,0-6 0 0,0 5 0 0,0-5 0 16,0 3 0-16,3-3 18 0,1 6-3 0,-1-6-1 16,1-1 2-16,3 1 0 0,-3 6 0 0,3-6 0 15,3-6-5-15,-3 0-1 0,4 6 0 0,3-6 0 16,-4 0-10-16,5 0 10 0,-1 0-10 0,0 0 10 16,0 0-10-16,0 3 10 0,0-3-10 0,0-3 10 15,0 3-10-15,1-6 0 0,-1 6 9 0,0-12-9 16,0 6 0-16,-4 0 0 0,5-5 0 0,-5-1 8 15,1 3-8-15,-1-3 0 0,-3 1 0 0,0-1 0 0,0 0 0 16,-3 0 0-16,-1-2 0 0,1 2 0 16,-4 0 0-16,0 0 0 0,-4-2 0 0,1 8 8 15,-1-6-26-15,-3 6-5 0,0 0-1 0,0-6 0 16,-3 7 2-16,-1-1 0 0,1 0 0 0,-1 3 0 0,-3 3 10 0,0 0 1 16,0 3 1-16,-4 0 0 0,4 0 10 0,-4 3 0 0,1-1 0 15,-1 7 0-15,0-6 16 0,4 6-2 0,4-6 0 16,-5 5 0-16,8 4 3 0,-3-3 1 0,3 0 0 0,0-1 0 15,3 1-8-15,1 3-2 0,-1-3 0 0,4-6 0 16,0 5-8-16,-3-5 0 0,3-6 0 0,0 0 0 16,0 0 0-16,0 0 0 0,0 0 0 0,0 0 0 15,0 0-24-15,0 0-6 0,7 6-2 16,-4-3 0-16,-3-3-166 0,7 0-34 0</inkml:trace>
  <inkml:trace contextRef="#ctx0" brushRef="#br0" timeOffset="11947.475">17353 2099 1575 0,'0'0'44'0,"0"0"11"0,0 0-44 0,-7 6-11 0,7-6 0 0,-3 3 0 16,3-3 26-16,-4 11 3 0,4-11 1 0,0 6 0 16,0 6 4-16,0-6 1 0,4 0 0 0,-4 0 0 15,3 5-15-15,1-8-4 0,-4 9 0 0,3-6 0 16,1 0-16-16,-1 6 8 0,1-1-8 15,-4-5 0-15,3 3 0 0,1 3 0 0,-4-6 0 0,3 0 0 16,-3 5 10-16,0-11-10 0,0 6 8 16,0 0-8-16,0 0 0 0,0 0 0 0,0 3 0 0,0 2 0 15,0-11 16-15,0 0-3 0,0 0 0 0,0 0 0 16,0 0 15-16,0 0 4 0,0 0 0 0,0 0 0 16,0 0 8-16,0 0 1 0,0 0 1 0,0 0 0 15,0 0-10-15,-7 0-3 0,0-11 0 0,4 8 0 16,-1-3-16-16,1 0-3 0,-1-6-1 0,4 6 0 15,-3-11-9-15,-1 5 0 0,4-3 0 0,0-2 0 16,0 5 0-16,0-6 0 0,0 3 0 0,0-2 0 16,0 5 0-16,0 0 0 0,0-2-10 0,4 2 10 15,-4 0 0-15,0 0 0 0,3 1-8 0,1-1 8 16,-1 3 0-16,-3 3 0 0,4-6 12 0,-1 6-12 16,1 1 0-16,-4 5 0 0,0 0 0 0,0 0 0 15,7 0 0-15,0 5 0 0,0-5-13 0,0 12 5 16,4-6-18-16,-1 6-3 0,1 3-1 0,-4-4 0 15,3 7 30-15,1-6 0 0,-4 8 0 0,4-2 0 16,-4-6 0-16,0 5 0 0,0 4 0 0,0-9 0 16,-4 5 0-16,4-5 0 0,-3-3 11 0,-1 3-3 15,1-1 11-15,-1 1 2 0,1-6 1 0,-4 0 0 16,0-6-22-16,0 0 0 0,0 0 0 0,0 0 8 0,0 0-8 0,0 0 0 16,0 0 0-16,0 0 0 0,0 0 8 0,0 0 0 0,0 0 0 0,0 0 0 15,0 0-8-15,4-6 0 0,-4 0 0 0,3 0 0 16,-3 0 0-16,0-5-12 0,0 5 4 15,0-3 0-15,0 3 8 0,0-6 0 0,0 1 0 0,4 5 0 16,-4-6-21-16,0 0 1 0,3 3 0 16,-3-8 0-16,0 11 20 0,4-6 0 0,-4 6 0 0,3 0 0 15,1-5-11-15,-4 8 11 0,3-3-8 0,-3 6 8 16,0-6 0-16,0 6-8 0,7 0 8 0,-3-6 0 16,-4 6 0-16,3 0-8 0,-3 0 8 0,4 0 0 15,3 0 0-15,-4 0 0 0,5 6 0 0,-5 0 0 16,1-6 0-16,3 6 0 0,-4-3 0 0,1 8 0 15,3-11 0-15,0 12 0 0,0-6-8 0,0 0 8 16,0 0 0-16,0 5-10 0,4-2 10 0,-4 3 0 16,0-6 0-16,3 6 0 0,-3-6 0 0,4 5 0 15,-4 1 0-15,0-6 0 0,0 3 0 0,0 3 0 16,0-1 0-16,4-5 0 0,-4 0 10 0,0 0-2 0,0-6-8 0,0 0 0 16,0 6-8-16,-3-6 8 15,3 6-15-15,0-3 3 0,-4 2 0 0,4 1 0 16,0 0-40-16,0 0-8 0,-3-6-2 0,3 6 0 15,0 0-22-15,-3 0-5 0,3-6-1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2-08-29T16:04:57.925"/>
    </inkml:context>
    <inkml:brush xml:id="br0">
      <inkml:brushProperty name="width" value="0.05292" units="cm"/>
      <inkml:brushProperty name="height" value="0.05292" units="cm"/>
      <inkml:brushProperty name="color" value="#FF0000"/>
    </inkml:brush>
  </inkml:definitions>
  <inkml:trace contextRef="#ctx0" brushRef="#br0">21484 8487 877 0,'0'0'37'0,"0"0"-29"16,0 0 8-16,0 0 3 0,0 0 0 0,0 0 0 16,0 0-2-16,0 0 0 0,0 0 0 0,0 0 0 15,0 0 7-15,0 0 2 0,0 0 0 0,0 0 0 16,0 0 16-16,0 0 3 0,0 0 1 0,0 0 0 15,0 0-2-15,0 0 0 0,0 0 0 0,0 0 0 16,0 0 9-16,0 0 2 0,0 0 0 0,0 0 0 16,0 0-26-16,0 0-5 0,0 0 0 0,0 0-1 15,0 0-23-15,0 0 8 0,0 0-8 0,7 6 0 16,-7-6 0-16,4 6 0 0,3-6 0 0,-7 0-8 16,7-6 8-16,0 6 0 0,0-6 8 0,0 6-8 15,0-6 8-15,0-6-8 0,4 1 8 0,-4 2-8 16,0-3 0-16,0 6 0 0,3-6 0 0,-2-8 8 15,-1 11-8-15,0-3 0 0,0-3 0 0,-4 10 8 16,1-7-8-16,-1 3 0 0,-3 3 0 0,0 0 0 16,0 6 0-16,-3-9-12 0,-1 6 4 0,-3 3 0 15,0-5-6-15,0 5-1 0,-4 5 0 0,1-5 0 16,-1 0 7-16,1 3 8 0,-4 3-13 0,-1-3 5 16,5 3 8-16,-4 0 12 0,3 3-2 0,1-3-1 0,-4 0-9 0,3-1 0 15,0 7 9-15,1 0-9 0,-1 0 13 16,1 2-1-16,3-2-1 0,0 0 0 0,-1 3-11 0,1 8 0 15,0-11 0-15,4 6 0 0,3-1 0 0,-4 4 0 0,4-4 0 16,-3-5 0-16,6 3 0 0,-3 3 0 0,4-1 0 16,-1-5 0-16,1 0 0 0,3 2 0 0,-4-2 0 15,1 0 0-15,3-3-8 0,0 2 8 0,-3 1-10 0,3-6 10 16,3 0-16-16,-3 0 2 0,4 0 1 0,-4-6 0 16,4 6-41-16,-1-6-8 15,-3 0-2-15</inkml:trace>
  <inkml:trace contextRef="#ctx0" brushRef="#br0" timeOffset="537.115">21840 8384 1123 0,'0'-6'32'0,"0"3"7"15,0-9-31-15,0 7-8 0,0-1 0 0,-3 0 0 16,3-3 42-16,0 9 7 0,-4-6 2 0,4 6 0 0,-7-3-41 0,4 0-10 0,3 3 0 0,-7-3 0 16,3 3 53-16,-3 3 9 0,0 0 2 15,0 0 0-15,0 3-64 0,-4 3 0 0,4-3-9 0,-3 5 0 16,3 1 9-16,0 0 12 15,-4 0-2-15,4 2-1 0,0-2 11 0,0 0 3 16,3 3 0-16,-3 2 0 0,4 1-37 0,-1-6-7 16,4-1-2-16,-3-2 0 15,3 3 43-15,-4-6 9 0,4-6 2 0,0 0 0 0,4 6-12 0,-4-6-3 16,0 6 0-16,0-6 0 0,7 6 16 0,-4-1 2 0,4-5 1 16,0 0 0-16,1 0-22 0,-1 0-4 0,0-5-1 0,0-1 0 15,-4 6-8-15,4 0 0 0,-7 0 0 0,4 0 0 16,-4 0 0-16,7-6 0 0,-7 6 0 0,0 0 0 15,0 0 0-15,3 6 0 0,4 0 0 0,-7-6 0 16,4 8-19-16,-4-2-5 16,0-6-2-16,0 12 0 0,0 0 26 0,0 0 0 0,-4 5 0 0,1-8 8 15,-1 6-8-15,-3 5 0 0,4-8-8 0,-4 3 8 16,0-1 0-16,-4 1 0 0,4-3 0 0,0 0 0 16,-4-4 27-16,4-2 10 0,0 3 3 0,0 0 0 15,0-9-40-15,0 6 0 0,0-6-9 0,4-6 9 16,-4 6-41-16,3-6-1 0,0 0 0 15,1-3 0-15,3 1-46 0,-4-1-10 0,4-3-2 0</inkml:trace>
  <inkml:trace contextRef="#ctx0" brushRef="#br0" timeOffset="1151.071">22296 7605 698 0,'-4'6'14'0,"-3"6"5"0,0-7-19 0,3-2 0 0,-3 0 0 0,0 3 0 16,4 0 25-16,-4 0 2 0,3 3 0 0,1 3 0 15,3-12 0-15,-4 5 0 0,4-5 0 0,-7 6 0 16,4 0 1-16,-1-3 1 0,4-3 0 0,-4 6 0 15,4-6 25-15,0 0 5 0,0 0 1 0,-3 9 0 16,3-9 3-16,0 0 1 0,0 0 0 0,0 9 0 16,0 2-10-16,-4-5-2 0,4 0 0 0,-3 0 0 15,3 0-27-15,-4 3-5 0,1 0-2 0,-1-1 0 16,4 4 15-16,-3-6 3 0,-1 12 1 0,4-9 0 16,-3 5-23-16,-1 7-5 0,4-9-1 0,-3 5 0 15,-1 10-8-15,4-10 0 0,-3 7 0 0,3 2 0 16,-4 1 0-16,1-4 0 0,-1 7 0 0,1 2 8 15,-1 3-28-15,0 3-7 0,-3 1-1 0,4 8 0 16,-4-9 28-16,0 6 0 0,0-3 0 0,0 3 0 16,0-5 0-16,0 2 0 0,-4-3 0 0,4 0 0 0,-4-3 0 0,1-2 0 15,3 2 0-15,-4-9 0 0,4-2 21 0,0-1 10 16,0-5 1-16,3 3 1 0,-3-4-22 0,4-8-11 16,-1 3 10-16,1 0-10 0,3-6 8 0,0-6-8 0,0 0 0 0,0 0 9 15,0 0-9-15,0 0-11 0,0 0 3 0,0 0 0 16,0 0-42-16,0 0-8 0,0 0-2 15</inkml:trace>
  <inkml:trace contextRef="#ctx0" brushRef="#br0" timeOffset="1505.207">21932 8352 1153 0,'0'0'32'0,"0"0"8"0,0 0-32 15,4 0-8-15,-1-6 0 0,1 0 0 0,6 0 50 0,-3 0 8 0,8-6 2 0,-5 4 0 16,4 2-9-16,0-6-2 0,0 0 0 0,-3 0 0 16,7 4-41-16,-4 2-8 0,3-6 0 15,1 6 0-15,0-6 27 0,-1 6 8 0,-3 4 1 0,4-4 1 32,-4 6-59-32,-3-3-12 0,3 0-2 0,-4 0-1 0,1 3 24 0,0-3 5 0,-1 3 8 0</inkml:trace>
  <inkml:trace contextRef="#ctx0" brushRef="#br0" timeOffset="4228.041">22931 7828 892 0,'0'0'18'16,"0"0"6"-16,0-5-24 0,3-1 0 0,-3 3 0 0,4-9 0 16,-4 12 44-16,0 0 5 0,3-6 1 0,-3 6 0 15,0 0-6-15,0 0-2 0,0 0 0 0,0 0 0 16,0 0-7-16,0 0-2 0,0 0 0 0,0 0 0 15,0 0 1-15,0 0 0 0,0 6 0 0,0 6 0 16,0-3-6-16,0 5-2 0,0 1 0 0,0 3 0 0,-3-1-17 0,-1 10-9 16,4-4 10-16,-3 1-10 0,-1 2 11 15,4-2-11-15,-3 2 12 0,-1 4-12 0,0 2 9 0,4-3-9 0,-3 9 0 16,-1-5 9-16,1 2-9 0,-4-8 0 16,3 8 0-16,-3-6 8 0,4 4-8 0,-4-7 0 0,0 9 0 15,-4-11 8-15,4 8 8 0,0-8 2 0,0 2 0 16,-4-2 0-16,4 2 8 0,0-2 2 15,0 2 0-15,0-5 0 0,3-1-11 0,-3-8-1 0,4 0-1 0,-4 2 0 16,3-2-7-16,4-6-8 0,-3 0 11 0,3-6-11 16,0 0 11-16,0 0-11 0,0 0 10 0,0 0-10 15,0 0 0-15,0 0 0 0,0 0 0 0,0 0 0 16,0 0-44-16,0 0-8 0,0 0-1 0</inkml:trace>
  <inkml:trace contextRef="#ctx0" brushRef="#br0" timeOffset="4799.847">22909 8549 1074 0,'0'0'22'0,"0"0"6"0,0 0-28 16,0 0 0-16,0 0 0 0,0 0 0 0,4 11 63 0,3-11 6 0,-7 0 2 0,4 6 0 16,3-6-16-16,0 3-3 0,0-3-1 0,0 0 0 15,-4 0-19-15,4-3-3 0,0 3-1 0,-7 0 0 16,7 0-28-16,-7 0 0 0,7 3 0 0,-7-3 0 15,8-3 13-15,-5 0-3 0,4 0-1 0,-3-8 0 16,-1 11-9-16,1-12 0 0,-1 6 0 0,1 0 0 16,-4-3 0-16,3-2 8 0,1 5-8 0,-1 0 0 15,-3-6 0-15,4 6 0 0,-1 0 0 0,1-5 0 32,-4 5 0-32,3 0 0 0,-3-3 0 0,0 3 0 0,0 0-8 0,0 6 8 0,0 0 0 0,0 0 0 15,0 0 0-15,-3 0 0 0,3 0 8 0,0 0-8 16,-4-6 13-16,-3 12-2 0,0-6-1 0,0 6 0 15,0 0 6-15,4 0 0 0,-4 0 1 0,0 3 0 16,3 2 6-16,-3 1 1 0,0-6 0 0,3 6 0 16,-3-1-24-16,4-2 0 0,-1 3 0 0,-3 0 0 15,4-6 0-15,3 5 0 0,0-11 0 0,-4 3 0 16,4 3 0-16,0 0 0 0,0 3 0 0,4 0 0 16,-4-3-11-16,3 0-6 0,1 5-2 0,-1-5 0 15,1 0 10-15,3 0 9 0,0 0-13 0,-4 0 5 16,4 8 8-16,1-8 0 0,-1 0-9 0,3-6 9 15,-3 6 0-15,4 0 0 0,-4-6 0 0,3 3 0 16,1 0-40-16,0 0-11 0,-1 3-1 0</inkml:trace>
  <inkml:trace contextRef="#ctx0" brushRef="#br0" timeOffset="5505.691">23615 8419 1074 0,'0'0'30'0,"0"0"8"0,0 0-30 0,-4 6-8 0,1 6 0 0,-1-3 0 0,1 3 104 0,-4 5 19 15,3 1 4-15,1 2 1 0,-4 4-72 0,3-1-15 16,-3 4-2-16,0 2-1 0,0-2-14 0,0 2-2 16,0 3-1-16,3-8 0 0,-3-1-5 0,4 4-2 15,-1 2 0-15,-3-2 0 16,0 2-14-16,4-2-12 0,-1 2 3 0,-3 0 0 15,0-2 9-15,3-1 0 0,-3 4 0 0,4-13 0 16,-4 1 9-16,0 0 4 0,3-4 1 0,1-2 0 16,-1 3-6-16,4-3 0 0,-3-4-8 0,3 1 12 15,-4-3 3-15,4-6 0 0,0 0 0 0,0 0 0 16,0 0 6-16,0 0 2 0,0 0 0 0,-3-6 0 16,3 0-15-16,0-2-8 0,0-4 10 0,0 0-10 0,0-6 24 15,0 1 0-15,3-4-1 0,-3 4 0 0,4-13-14 0,-4 10-9 16,0-4 12-16,0-5-12 0,0 2 15 15,3 4-4-15,-3-4-1 0,4 4 0 0,-4-4-22 0,3 10-4 16,1-13 0-16,-1 10-1 0,1-4 17 0,-1 1-10 16,4-4 10-16,0 9-8 0,4-2 8 0,-4 8 0 15,4 0 0-15,-1-5 0 0,1 8 0 16,-1 0-12-16,1 0 4 0,0 3 0 0,-1-5-3 16,-3 5 0-16,4 0 0 0,-4 6 0 0,0-6 11 0,3 6 0 0,-2-9 0 0,2 9 0 15,-3 0 0-15,0 0 0 0,-7 0 0 0,7 3 0 16,-3 3-53-16,-1-6-9 15,-3 0-2-15,4 12 0 0,-1-6 52 0,-3 5 12 0,0-8 0 0,-3 9 0 16,-4-3 0-16,0 6 0 0,0 2 0 0,-4-2 0 16,-3 0 0-16,3 5 0 0,-3-2 0 0,-3-3 0 15,3-7 19-15,3 7 6 0,-3-9 2 0,3 0 0 16,1 0-27-16,-1-6 0 0,1 0 8 0,2 0-8 16,1 0-12-16,0-6-4 0,0 0 0 0,4 0-1 15,-1 0-47-15,1-6-8 0,3 1-3 0</inkml:trace>
  <inkml:trace contextRef="#ctx0" brushRef="#br0" timeOffset="5971.757">23760 8499 1094 0,'-4'14'23'0,"1"-2"5"0,-1 0-28 0,0 0 0 0,-3-1 0 0,4 1 0 16,-4 0 56-16,3 3 7 0,1-4 1 0,-4 1 0 16,3-3-52-16,1 0-12 0,3 5 0 0,-4-8 0 15,1 0 54-15,3-6 8 0,0 6 2 0,0-6 0 16,0 0-52-16,0 0-12 0,0 0 0 0,0 0 0 15,0 0 54-15,0 0 8 0,0 0 2 0,0 0 0 16,0 0 0-16,0 0 0 0,0 0 0 0,-4-6 0 16,4 0-43-16,-3 0-8 0,3-5-1 0,0 2-1 15,0 0-11-15,0 0 0 0,0-2 0 0,0 5 0 16,0-6 0-16,3 6-16 0,-3-3 4 0,4-3 1 16,-1 1 11-16,-3 5 0 0,4-6 0 0,-1-3 0 15,1 1 23-15,-1-1 6 0,1 3 2 0,-1 0 0 16,4 1-50-16,-3-1-9 0,3 3-3 0,0-3 0 15,-3 1 31-15,3 5 0 0,-4-3 0 0,4 6 0 16,-3-3 0-16,3 3 0 0,-4 0 0 0,1 0 0 16,3 3 0-16,-4 0 0 0,4 0 0 0,0 0 0 15,-3 3-28-15,3 0 0 0,0 0 0 0,-3 0 0 16,3 3-160-16,0 0-32 0</inkml:trace>
  <inkml:trace contextRef="#ctx0" brushRef="#br0" timeOffset="6391.839">23985 8452 847 0,'0'0'36'0,"-7"6"-36"16,4-1 59-16,-4 1 5 0,0-6 0 0,0 6 1 15,0 0-1-15,0-6 0 0,-1 6 0 0,-2 0 0 16,3 0 0-16,0 0 0 0,-4 2 0 0,4 1 0 16,0 0-51-16,0 3-13 0,0 5 0 0,3-11 0 15,-3 6 54-15,4 3 8 0,-4-3 2 0,3-1 0 16,4 1-25-16,-3-3-5 0,3 8-1 0,0-5 0 16,0-6-4-16,0 6-1 0,0-3 0 0,3 2 0 15,1-5-18-15,-1 6-10 0,4-6 10 0,0 0-10 16,0-6 8-16,1 6-8 0,-1-6 0 0,0-6 0 15,3 6 0-15,-3-6-15 0,0 0 2 0,4 0 0 16,-4-6 13-16,0-2 0 0,-3 2 0 0,-1 0 0 16,1 0 0-16,-1-5 0 0,1 5 0 0,-4-3 0 15,0 4 0-15,0-4 0 0,-4 6-12 0,4 0 3 16,-3 3-3-16,3-5 0 0,-4-1 0 0,1 6 0 16,-1-6-8-16,1 3-1 0,-5-2-1 0,5 5 0 15,-1 0-7-15,1 0-2 0,3 6 0 0,0 0 0 16,0 0-65-16,0 0-14 0,-7 0-2 0</inkml:trace>
  <inkml:trace contextRef="#ctx0" brushRef="#br0" timeOffset="6814.031">24430 8384 597 0,'3'-21'16'0,"1"16"5"0,-4-13-21 0,3 6 0 15,1-8 0-15,-4 2 0 16,0-6 107-16,0 4 17 0,0-4 3 0,0-2 1 0,0-4-52 0,-4-5-9 16,1 9-3-16,-1-7 0 0,1 4 0 0,-1 0 0 15,-3 2 0-15,0 10 0 16,0-10-13-16,0 9-3 0,0 7-1 0,4-7 0 15,-5 9-24-15,1 3-5 0,4 0-1 0,-1 6 0 0,-3 0 23 0,7 0 4 16,-7 0 0-16,0 0 1 16,0 6-36-16,0 3-9 0,-4 3 0 0,1 6 0 15,-1 5 17-15,-3 4 2 0,4 2 0 0,-4 3 0 16,3 4-19-16,0 2 0 0,1-3 0 0,-4 9 0 16,7 0-10-16,-4 3-6 0,4 3 0 0,0 0-1 15,3 0 27-15,-3 0 6 0,4-3 0 0,-1-3 1 16,4 0-65-16,0-11-12 0,0 2-4 0,0-6 0 0,0-2 52 15,0-4 12-15,4-2 0 0,-4-3 0 0,0-7 0 16,0-5 0-16,0 3 0 0,0-9 0 16,0 0-156-16,0 0-29 0</inkml:trace>
  <inkml:trace contextRef="#ctx0" brushRef="#br0" timeOffset="7058.657">23950 8408 1267 0,'0'0'28'0,"0"0"5"0,0 0 2 16,4 5 1-16,3 1-36 0,0 0 0 0,0 6 0 0,3-6 0 0,1 3 48 0,3 8 2 15,0-11 1-15,4 6 0 0,-1 0-31 0,-2-1-7 16,2-2-1-16,1 3 0 0,-1-6-12 0,5-6 0 15,-1 6 0-15,0-6 0 16,-3 0-45-16,3 0-15 0,21-6-4 0,-14 0 0 0</inkml:trace>
  <inkml:trace contextRef="#ctx0" brushRef="#br0" timeOffset="7816.891">24952 8469 1497 0,'-11'6'32'0,"1"-6"8"0,-4 6 0 0,0 0 4 0,-4 0-36 0,0 0-8 15,1-3 0-15,-1 8 0 16,0-2 53-16,1 0 9 0,-1 3 2 0,0 5 0 0,4-8-52 0,0 6-12 16,0 0 0-16,4 8 0 0,-5-11 0 0,5 8 0 15,3-2 0-15,0-6 0 0,0 6 0 0,0-4 0 16,7-2 0-16,0 0 0 0,0-3 0 0,3-1 0 16,1 4 0-16,-1-3 0 15,4 3 0-15,4-1 0 0,-1-5 0 0,5-3 0 16,-1-3 0-16,3 0 0 0,1-3 0 0,3-3 0 15,0-5-48-15,0-1-13 0,1-9-3 0,-1 4 0 16,0-7 85-16,4-5 17 0,-4 2 3 0,-4-8 1 16,5 3-16-16,-5-1-3 0,1-8-1 0,3 3 0 15,-7 0-22-15,0 3 0 0,-3-4 0 0,-4 1 0 16,3 3 56-16,-2-9 6 0,2 6 2 0,-3-4 0 16,0 10-30-16,0-3-6 0,0 5 0 0,0 4-1 0,-3-4-6 0,-4 10-1 0,3 2 0 15,-3-2 0-15,0 8-12 0,0 0-8 16,4 6 8-16,-4 0-8 0,0 6 0 0,0 0-8 0,0 0 0 0,-7 0 0 15,3 12-7-15,-3-6-1 0,0 9 0 0,0 2 0 16,0-5-19 0,-3 12-4-16,3-4-1 0,-4 10 0 0,0-7 40 0,1 9 13 0,-1 4 0 0,1 2 0 15,-4-6-61-15,-1 1-13 0,1 8-3 16,0-9 0-16,0 3 52 0,4 1 12 0,-1-4 0 0,0 6 0 16,1-14-13-16,-1 5 0 0,4-2 0 0,0-1 0 15,0-2 28-15,0 2 5 0,3-5 2 0,-3 5 0 16,4-5-10-16,3 2-1 0,-4-11-1 0,4 0 0 15,0 2-23-15,-3-5-5 0,3-3-1 0,0-6 0 16,0 0 32-16,0 9 7 0,0-9 0 0,0 0 1 16,0 0-136-16,0 0-27 0,0 0-6 0</inkml:trace>
  <inkml:trace contextRef="#ctx0" brushRef="#br0" timeOffset="8212.318">25097 8560 1074 0,'0'0'30'0,"0"3"8"0,-4 3-30 0,4 3-8 0,-3 0 0 0,3 3 0 15,0-1 52-15,0 1 10 0,0-6 2 0,0 3 0 16,3 0-52-16,1-1-12 0,3-2 0 0,-4 0 0 15,4-6 0-15,0 0 0 0,4-6 0 0,-4 0 0 16,0-5 0-16,4 2 0 0,-1-3 0 0,1-5 0 16,-4-1 0-16,3 0 0 0,1-2 0 0,0-4 0 15,-4 1 0-15,0 2 0 0,0-8 0 16,-7 14 0-16,3-3 54 0,-3-2 8 0,-3 11 2 0,-1 0 0 16,1 3 0-16,-1-6 0 0,1 12 0 0,-4 0 0 15,0 0-52-15,-1 12-12 0,-2-6 0 0,-4 6 0 16,3 8 0-16,-3 4 0 0,-4 2 0 0,4 4 0 15,0-1 0-15,0-2 0 0,0 5 0 0,0 3 0 16,3-8 0-16,1 8 0 0,-1-6 0 0,4 4 0 16,0-13 0-16,3 4 0 0,1-7 0 0,-1 1 0 15,8-3-48-15,-4 2-13 0,7-5-3 0</inkml:trace>
  <inkml:trace contextRef="#ctx0" brushRef="#br0" timeOffset="8798.697">25608 8425 836 0,'0'0'24'0,"0"12"4"0,-3-9-28 0,3 6 0 0,0-3 0 0,-4 8 0 0,1-2 108 0,-1-6 16 16,4 6 4-16,-4 2 0 0,-3-2-103 0,4 0-25 15,-1 0 0-15,-3 5 0 0,4-5 56 16,-1 3 7-16,1-3 1 0,-4-1 0 0,3-2-52 0,-3 0-12 16,4 0 0-16,-4-6 0 0,3 5 0 0,0-2 0 15,1 0 0-15,3-6 0 16,0 0 0-16,0 0 0 0,0 0 0 0,0 0 0 16,0 0 54-16,0 0 8 0,3-12 2 0,1 1 0 15,0 2 0-15,-1-3 0 0,4 0 0 0,0-5 0 16,0 2-36-16,0-3-8 0,4-5 0 0,-1 5-1 15,1-2-19-15,0 2 0 0,-1-5 0 0,1 5 0 16,-4 3 0-16,3-2 0 0,-3 2 0 0,-3 6 0 16,3 3-12-16,-3 3-5 0,-4 3-2 0,0 0 0 0,0 0 19 15,0 0-8-15,7 3 8 0,0 3 0 0,-4 3 0 16,1 6 0-16,-1 8 0 0,-3-5 0 16,4 8-48-16,-4-2-13 0,0-1-3 0,0 4 0 0,3 2 52 0,-3-2 12 0,0-4 0 15,0 9 0 1,0-14-54-16,0 6-8 0,0-4-2 0,0-2 0 15,4-4 0-15,-4-5 0 0,0 0 0 0,0-9 0 16,0 0 0-16,0 0 0 0</inkml:trace>
  <inkml:trace contextRef="#ctx0" brushRef="#br0" timeOffset="9186.151">25894 8481 1579 0,'0'0'32'0,"0"0"10"16,0 0-34-16,-11 6-8 0,1-6 0 0,-1 6 0 15,1 0 38-15,-1-3 6 0,0 5 0 0,4-2 1 16,-3 3-21-16,3 3-4 0,0 0 0 0,0-1-1 15,0 1-19-15,-1 0 0 0,5 3 0 0,-1 2 0 16,1-5 0-16,3 0 0 0,3 2 0 0,-3-2 0 16,4 0 0-16,3-6 0 0,-3 3 0 0,3 2 0 15,-4-5 0-15,4 0 0 0,0 0 0 0,0 0 0 16,0 0 0-16,4-6-17 0,-4 0 3 0,4 0 1 16,-4 0-31-16,0-6-5 0,0 6-2 0,0-6 0 15,-4 0 51-15,4 0 14 0,-3-2 1 0,3-4 0 16,-4 6-24-16,1-6-5 0,0 0-1 0,-4-2 0 0,0 2 15 0,0 0 0 15,0 0 0-15,-4-5 0 16,4 8-54-16,-4-3-8 0,1 3-2 0,-4 1 0 0,3-4 52 0,-3 6 12 0,4-9 0 16</inkml:trace>
  <inkml:trace contextRef="#ctx0" brushRef="#br0" timeOffset="9579.572">26261 7840 1335 0,'0'0'29'0,"0"0"7"0,0 0 0 0,-7 6 2 0,0-6-30 16,0 12-8-16,0-6 0 0,0 5 0 0,-1-2 25 0,1 3 4 15,0 6 1-15,0-1 0 0,-3 4 12 0,3 2 2 0,0 7 1 0,-4-4 0 16,0 10-9-16,1 2-1 0,3-3-1 0,-4 3 0 16,4 0-34-16,-3 1 0 0,6 2 0 0,-3-6 0 15,0 3 0-15,0 1 0 0,0-1 0 0,-4 9 0 16,8-3 0-16,-4-15 0 0,3 4 0 15,-3-4 0-15,4 3 0 16,-1-5 0-16,0 2 0 0,1 1 0 16,-4-7-44-16,3 9-16 0,-3-8-4 0,4-3 0 15,-1-4 0-15,1-8 0 0,-1-3 0 0</inkml:trace>
  <inkml:trace contextRef="#ctx0" brushRef="#br0" timeOffset="9853.177">25827 8334 1252 0,'0'0'28'0,"0"0"5"0,0 0 2 0,3 6 0 0,1 0-35 16,3 0 0-16,0-6 0 0,0 6 0 0,0-1 75 0,0-5 8 15,0 12 1-15,4-12 1 0,-1 6-41 0,1-3-8 16,3 0-1-16,-3 0-1 0,-1 0-22 0,4-3-4 16,-3 3 0-16,3-3-8 0,-3 0 0 0,-1 0 0 15,1 0 0-15,-4-3 0 16,3 0-49-16,-2 0-7 0,-1-3-2 0</inkml:trace>
  <inkml:trace contextRef="#ctx0" brushRef="#br0" timeOffset="10252.652">26137 8452 1094 0,'-3'17'23'0,"3"-5"5"0,-4 6-28 0,1-4 0 0,3 4 0 0,-4-6 0 15,1 5 56-15,-1-2 7 0,4 3 1 0,-3 5 0 16,3-11 0-16,-4 6 0 0,4 2 0 0,-3-2 0 15,3-9-52-15,0 5-12 0,-4-5 0 0,4 3 0 16,0-6 0-16,0-6 0 0,0 0 0 0,0 0 0 16,0 0 92-16,0 0 15 0,0 0 3 0,0-6 1 15,0 0-44-15,0-9-9 0,4 7-2 0,-1-7 0 16,-3 3-33-16,4-6-7 0,-1-5-2 0,-3 8 0 16,4-2-2-16,-4-1-1 0,3 3 0 0,-3-2 0 15,0 5-11-15,4-6 0 0,-4 1 0 0,0 2 0 16,0 3 0-16,3 0 0 0,-3-2 0 0,0 2 0 15,4 6 0-15,-1-6 0 0,-3 1 0 0,4 2 0 16,-1 3 0-16,4-3 0 0,-3 6 0 0,-1-3 0 16,5 0-8-16,-1 0 8 0,0 1-10 0,3-1 10 15,-3 0-16-15,4 0 2 0,-1 0 1 0,5 3 0 16,-5 3-7-16,1-3 0 0,3 3-1 0,0 3 0 16,-3 0-53-16,-1 3-10 0,-3 0-3 0,4 0 0 15,-4 0-33-15,-4-1-6 0,4 7-2 0</inkml:trace>
  <inkml:trace contextRef="#ctx0" brushRef="#br0" timeOffset="10687.509">26278 8510 1036 0,'0'0'23'0,"0"0"5"0,0 0 0 0,4 6 1 0,-4 0-29 0,3 3 0 0,5-9 0 0,-1 6 0 0,0 0 57 0,0-6 6 16,0 0 1-16,0 0 0 0,3 0-16 0,1 0-4 16,0-6 0-16,-1 6 0 0,1-6-28 0,-1-3-5 15,4 3-2-15,-3-5 0 0,0 5 1 0,-1 0 0 16,4-6 0-16,-7 6 0 0,4-6-10 0,-4 1 0 15,-3 2 0-15,3-3 0 0,0 6 0 0,-4-11 0 16,1 8 0-16,-1-3 0 0,1 0 0 0,-1 0 0 16,1 1 0-16,-4-1 0 0,0 3 0 15,-4 3 0-15,1-3 0 0,-1 6 0 0,4 3 0 0,-7-5 0 16,0 5 0-16,0 0 0 0,-4 5 32 0,4-2 0 16,-3 9 1-16,-1 0 0 15,1 6-53-15,-1-1-10 0,0-2-2 0,1 3-1 0,3 5 33 0,-4-2 0 16,4 2 0-16,0-5 0 0,4-1 0 0,3-2 0 0,-4 3 0 15,4-1 0-15,0-2 0 0,0-3 0 16,4 0 0-16,-1 5 0 0,1-5-14 0,3 0 4 0,0 2 1 0,0-8-430 16,0 6-85-16</inkml:trace>
  <inkml:trace contextRef="#ctx0" brushRef="#br0" timeOffset="11332.696">26677 8610 1036 0,'0'0'23'0,"0"0"5"0,0 6 0 0,4 3 1 0,3-3-29 0,0 0 0 15,0-3 0-15,0 3 0 0,3 2 57 0,1-8 6 16,3 0 1-16,0 0 0 0,7-8 0 0,1 2 0 15,-1 0 0-15,3-3 0 0,1 0-1 0,0 3 0 16,-1-5 0-16,5-1 0 0,-5 6-35 0,-2-3-6 16,2 3-2-16,-3 0 0 0,-3 6-20 0,-4-5 0 0,-3-1 0 0,-1 6-529 31,-3 0-108-31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8/29/2022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If you were to move into an apartment of your own tomorrow, what would be the three most important rooms, and what would be the most important thing to have in each room?</a:t>
            </a:r>
          </a:p>
        </p:txBody>
      </p:sp>
    </p:spTree>
    <p:extLst>
      <p:ext uri="{BB962C8B-B14F-4D97-AF65-F5344CB8AC3E}">
        <p14:creationId xmlns:p14="http://schemas.microsoft.com/office/powerpoint/2010/main" val="2703777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connaitre</a:t>
            </a:r>
            <a:endParaRPr lang="en-US" dirty="0"/>
          </a:p>
          <a:p>
            <a:pPr marL="0" indent="0">
              <a:buNone/>
            </a:pPr>
            <a:r>
              <a:rPr lang="en-US" dirty="0"/>
              <a:t>to know</a:t>
            </a:r>
          </a:p>
          <a:p>
            <a:pPr marL="0" indent="0">
              <a:buNone/>
            </a:pPr>
            <a:r>
              <a:rPr lang="en-US" dirty="0"/>
              <a:t>Used when discussing being acquainted with someone.</a:t>
            </a:r>
          </a:p>
          <a:p>
            <a:pPr marL="0" indent="0">
              <a:buNone/>
            </a:pPr>
            <a:r>
              <a:rPr lang="en-US" dirty="0"/>
              <a:t>	</a:t>
            </a:r>
            <a:r>
              <a:rPr lang="en-US" dirty="0" err="1"/>
              <a:t>Conaissez-vous</a:t>
            </a:r>
            <a:r>
              <a:rPr lang="en-US" dirty="0"/>
              <a:t> M. Lovely?</a:t>
            </a:r>
          </a:p>
          <a:p>
            <a:pPr marL="0" indent="0">
              <a:buNone/>
            </a:pPr>
            <a:r>
              <a:rPr lang="en-US" dirty="0"/>
              <a:t>	</a:t>
            </a:r>
            <a:r>
              <a:rPr lang="en-US" dirty="0" err="1"/>
              <a:t>Oui</a:t>
            </a:r>
            <a:r>
              <a:rPr lang="en-US" dirty="0"/>
              <a:t>, </a:t>
            </a:r>
            <a:r>
              <a:rPr lang="en-US" dirty="0" err="1"/>
              <a:t>il</a:t>
            </a:r>
            <a:r>
              <a:rPr lang="en-US" dirty="0"/>
              <a:t> </a:t>
            </a:r>
            <a:r>
              <a:rPr lang="en-US" dirty="0" err="1"/>
              <a:t>enseigne</a:t>
            </a:r>
            <a:r>
              <a:rPr lang="en-US" dirty="0"/>
              <a:t> le pre-</a:t>
            </a:r>
            <a:r>
              <a:rPr lang="en-US" dirty="0" err="1"/>
              <a:t>calc</a:t>
            </a:r>
            <a:r>
              <a:rPr lang="en-US" dirty="0"/>
              <a:t> à </a:t>
            </a:r>
            <a:r>
              <a:rPr lang="en-US" dirty="0" err="1"/>
              <a:t>notre</a:t>
            </a:r>
            <a:r>
              <a:rPr lang="en-US" dirty="0"/>
              <a:t> </a:t>
            </a:r>
            <a:r>
              <a:rPr lang="en-US" dirty="0" err="1"/>
              <a:t>école</a:t>
            </a:r>
            <a:r>
              <a:rPr lang="en-US" dirty="0"/>
              <a:t>.</a:t>
            </a:r>
          </a:p>
          <a:p>
            <a:pPr marL="0" indent="0">
              <a:buNone/>
            </a:pPr>
            <a:endParaRPr lang="en-US" dirty="0"/>
          </a:p>
          <a:p>
            <a:pPr marL="0" indent="0">
              <a:buNone/>
            </a:pPr>
            <a:r>
              <a:rPr lang="en-US" dirty="0"/>
              <a:t>	</a:t>
            </a:r>
            <a:r>
              <a:rPr lang="en-US" dirty="0" err="1"/>
              <a:t>Conaissez-vous</a:t>
            </a:r>
            <a:r>
              <a:rPr lang="en-US" dirty="0"/>
              <a:t> Ed </a:t>
            </a:r>
            <a:r>
              <a:rPr lang="en-US" dirty="0" err="1"/>
              <a:t>Shearan</a:t>
            </a:r>
            <a:r>
              <a:rPr lang="en-US" dirty="0"/>
              <a:t>?</a:t>
            </a:r>
          </a:p>
          <a:p>
            <a:pPr marL="0" indent="0">
              <a:buNone/>
            </a:pPr>
            <a:r>
              <a:rPr lang="en-US" dirty="0"/>
              <a:t>	Je ne le </a:t>
            </a:r>
            <a:r>
              <a:rPr lang="en-US" dirty="0" err="1"/>
              <a:t>connais</a:t>
            </a:r>
            <a:r>
              <a:rPr lang="en-US" dirty="0"/>
              <a:t> pas, </a:t>
            </a:r>
            <a:r>
              <a:rPr lang="en-US" dirty="0" err="1"/>
              <a:t>mais</a:t>
            </a:r>
            <a:r>
              <a:rPr lang="en-US" dirty="0"/>
              <a:t> je sais qui </a:t>
            </a:r>
            <a:r>
              <a:rPr lang="en-US" dirty="0" err="1"/>
              <a:t>c’est</a:t>
            </a:r>
            <a:r>
              <a:rPr lang="en-US" dirty="0"/>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0999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connaitre</a:t>
            </a:r>
            <a:endParaRPr lang="en-US" dirty="0"/>
          </a:p>
          <a:p>
            <a:pPr marL="0" indent="0">
              <a:buNone/>
            </a:pPr>
            <a:r>
              <a:rPr lang="en-US" dirty="0"/>
              <a:t>to know</a:t>
            </a:r>
          </a:p>
          <a:p>
            <a:pPr marL="0" indent="0">
              <a:buNone/>
            </a:pPr>
            <a:r>
              <a:rPr lang="en-US" dirty="0"/>
              <a:t>Used when discussing familiarity with broad topics.</a:t>
            </a:r>
          </a:p>
          <a:p>
            <a:pPr marL="0" indent="0">
              <a:buNone/>
            </a:pPr>
            <a:r>
              <a:rPr lang="en-US" dirty="0"/>
              <a:t>	</a:t>
            </a:r>
            <a:r>
              <a:rPr lang="fr-FR" dirty="0"/>
              <a:t>M. Tullius, connait-il la littérature britannique?</a:t>
            </a:r>
          </a:p>
          <a:p>
            <a:pPr marL="0" indent="0">
              <a:buNone/>
            </a:pPr>
            <a:r>
              <a:rPr lang="fr-FR" dirty="0"/>
              <a:t>	Oui, il connait bien la littérature britannique.</a:t>
            </a:r>
          </a:p>
          <a:p>
            <a:pPr marL="0" indent="0">
              <a:buNone/>
            </a:pPr>
            <a:endParaRPr lang="en-US" dirty="0"/>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5147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savoir</a:t>
            </a:r>
          </a:p>
          <a:p>
            <a:pPr marL="0" indent="0">
              <a:buNone/>
            </a:pPr>
            <a:r>
              <a:rPr lang="en-US" dirty="0"/>
              <a:t>savoir = to know</a:t>
            </a:r>
          </a:p>
          <a:p>
            <a:pPr marL="0" indent="0">
              <a:buNone/>
            </a:pPr>
            <a:endParaRPr lang="en-US" dirty="0"/>
          </a:p>
          <a:p>
            <a:pPr marL="0" indent="0">
              <a:buNone/>
            </a:pPr>
            <a:r>
              <a:rPr lang="en-US" dirty="0"/>
              <a:t>Used when discussing specific facts.</a:t>
            </a:r>
          </a:p>
          <a:p>
            <a:pPr marL="0" indent="0">
              <a:buNone/>
            </a:pPr>
            <a:endParaRPr lang="en-US" dirty="0"/>
          </a:p>
          <a:p>
            <a:pPr marL="0" indent="0">
              <a:buNone/>
            </a:pPr>
            <a:r>
              <a:rPr lang="en-US" dirty="0"/>
              <a:t>Nous </a:t>
            </a:r>
            <a:r>
              <a:rPr lang="en-US" dirty="0" err="1"/>
              <a:t>savons</a:t>
            </a:r>
            <a:r>
              <a:rPr lang="en-US" dirty="0"/>
              <a:t> que </a:t>
            </a:r>
            <a:r>
              <a:rPr lang="en-US" dirty="0" err="1"/>
              <a:t>notre</a:t>
            </a:r>
            <a:r>
              <a:rPr lang="en-US" dirty="0"/>
              <a:t> </a:t>
            </a:r>
            <a:r>
              <a:rPr lang="en-US" dirty="0" err="1"/>
              <a:t>classe</a:t>
            </a:r>
            <a:r>
              <a:rPr lang="en-US" dirty="0"/>
              <a:t> de </a:t>
            </a:r>
            <a:r>
              <a:rPr lang="en-US" dirty="0" err="1"/>
              <a:t>français</a:t>
            </a:r>
            <a:r>
              <a:rPr lang="en-US" dirty="0"/>
              <a:t> commence à 9h25. </a:t>
            </a:r>
          </a:p>
        </p:txBody>
      </p:sp>
    </p:spTree>
    <p:extLst>
      <p:ext uri="{BB962C8B-B14F-4D97-AF65-F5344CB8AC3E}">
        <p14:creationId xmlns:p14="http://schemas.microsoft.com/office/powerpoint/2010/main" val="138590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savoir</a:t>
            </a:r>
          </a:p>
          <a:p>
            <a:pPr marL="0" indent="0">
              <a:buNone/>
            </a:pPr>
            <a:r>
              <a:rPr lang="en-US" dirty="0"/>
              <a:t>savoir = to know</a:t>
            </a:r>
          </a:p>
          <a:p>
            <a:pPr marL="0" indent="0">
              <a:buNone/>
            </a:pPr>
            <a:endParaRPr lang="en-US" dirty="0"/>
          </a:p>
          <a:p>
            <a:pPr marL="0" indent="0">
              <a:buNone/>
            </a:pPr>
            <a:r>
              <a:rPr lang="en-US" dirty="0"/>
              <a:t>Savoir is never used when speaking of being acquainted with a person, but can be used to give specific facts about someone.</a:t>
            </a:r>
          </a:p>
          <a:p>
            <a:pPr marL="0" indent="0">
              <a:buNone/>
            </a:pPr>
            <a:endParaRPr lang="en-US" dirty="0"/>
          </a:p>
          <a:p>
            <a:pPr marL="0" indent="0">
              <a:buNone/>
            </a:pPr>
            <a:r>
              <a:rPr lang="en-US" dirty="0"/>
              <a:t>Je sais le nom du </a:t>
            </a:r>
            <a:r>
              <a:rPr lang="en-US" dirty="0" err="1"/>
              <a:t>chanteur</a:t>
            </a:r>
            <a:r>
              <a:rPr lang="en-US" dirty="0"/>
              <a:t> pour Panic! at the disco.</a:t>
            </a:r>
          </a:p>
          <a:p>
            <a:pPr marL="0" indent="0">
              <a:buNone/>
            </a:pPr>
            <a:r>
              <a:rPr lang="en-US" dirty="0" err="1"/>
              <a:t>C’est</a:t>
            </a:r>
            <a:r>
              <a:rPr lang="en-US" dirty="0"/>
              <a:t> Brendon </a:t>
            </a:r>
            <a:r>
              <a:rPr lang="en-US" dirty="0" err="1"/>
              <a:t>Urie</a:t>
            </a:r>
            <a:r>
              <a:rPr lang="en-US" dirty="0"/>
              <a:t>.</a:t>
            </a:r>
          </a:p>
        </p:txBody>
      </p:sp>
    </p:spTree>
    <p:extLst>
      <p:ext uri="{BB962C8B-B14F-4D97-AF65-F5344CB8AC3E}">
        <p14:creationId xmlns:p14="http://schemas.microsoft.com/office/powerpoint/2010/main" val="100728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connaitre</a:t>
            </a:r>
            <a:r>
              <a:rPr lang="en-US" dirty="0"/>
              <a:t>					savoir</a:t>
            </a:r>
          </a:p>
          <a:p>
            <a:pPr marL="0" indent="0">
              <a:buNone/>
            </a:pPr>
            <a:endParaRPr lang="en-US" dirty="0"/>
          </a:p>
          <a:p>
            <a:pPr marL="0" indent="0">
              <a:buNone/>
            </a:pPr>
            <a:r>
              <a:rPr lang="en-US" dirty="0"/>
              <a:t>je </a:t>
            </a:r>
            <a:r>
              <a:rPr lang="en-US" dirty="0" err="1"/>
              <a:t>connais</a:t>
            </a:r>
            <a:r>
              <a:rPr lang="en-US" dirty="0"/>
              <a:t>	nous </a:t>
            </a:r>
            <a:r>
              <a:rPr lang="en-US" dirty="0" err="1"/>
              <a:t>connaissons</a:t>
            </a:r>
            <a:r>
              <a:rPr lang="en-US" dirty="0"/>
              <a:t>		je sais	    nous </a:t>
            </a:r>
            <a:r>
              <a:rPr lang="en-US" dirty="0" err="1"/>
              <a:t>savons</a:t>
            </a:r>
            <a:endParaRPr lang="en-US" dirty="0"/>
          </a:p>
          <a:p>
            <a:pPr marL="0" indent="0">
              <a:buNone/>
            </a:pPr>
            <a:r>
              <a:rPr lang="en-US" dirty="0" err="1"/>
              <a:t>tu</a:t>
            </a:r>
            <a:r>
              <a:rPr lang="en-US" dirty="0"/>
              <a:t> </a:t>
            </a:r>
            <a:r>
              <a:rPr lang="en-US" dirty="0" err="1"/>
              <a:t>connais</a:t>
            </a:r>
            <a:r>
              <a:rPr lang="en-US" dirty="0"/>
              <a:t>    </a:t>
            </a:r>
            <a:r>
              <a:rPr lang="en-US" dirty="0" err="1"/>
              <a:t>vous</a:t>
            </a:r>
            <a:r>
              <a:rPr lang="en-US" dirty="0"/>
              <a:t> </a:t>
            </a:r>
            <a:r>
              <a:rPr lang="en-US" dirty="0" err="1"/>
              <a:t>connaissez</a:t>
            </a:r>
            <a:r>
              <a:rPr lang="en-US" dirty="0"/>
              <a:t>		</a:t>
            </a:r>
            <a:r>
              <a:rPr lang="en-US" dirty="0" err="1"/>
              <a:t>tu</a:t>
            </a:r>
            <a:r>
              <a:rPr lang="en-US" dirty="0"/>
              <a:t> sais    </a:t>
            </a:r>
            <a:r>
              <a:rPr lang="en-US" dirty="0" err="1"/>
              <a:t>vous</a:t>
            </a:r>
            <a:r>
              <a:rPr lang="en-US" dirty="0"/>
              <a:t> </a:t>
            </a:r>
            <a:r>
              <a:rPr lang="en-US" dirty="0" err="1"/>
              <a:t>savez</a:t>
            </a:r>
            <a:r>
              <a:rPr lang="en-US" dirty="0"/>
              <a:t> </a:t>
            </a:r>
          </a:p>
          <a:p>
            <a:pPr marL="0" indent="0">
              <a:buNone/>
            </a:pPr>
            <a:r>
              <a:rPr lang="en-US" dirty="0" err="1"/>
              <a:t>il</a:t>
            </a:r>
            <a:r>
              <a:rPr lang="en-US" dirty="0"/>
              <a:t> </a:t>
            </a:r>
            <a:r>
              <a:rPr lang="en-US" dirty="0" err="1"/>
              <a:t>connait</a:t>
            </a:r>
            <a:r>
              <a:rPr lang="en-US" dirty="0"/>
              <a:t>	</a:t>
            </a:r>
            <a:r>
              <a:rPr lang="en-US" dirty="0" err="1"/>
              <a:t>elles</a:t>
            </a:r>
            <a:r>
              <a:rPr lang="en-US" dirty="0"/>
              <a:t> </a:t>
            </a:r>
            <a:r>
              <a:rPr lang="en-US" dirty="0" err="1"/>
              <a:t>connaissent</a:t>
            </a:r>
            <a:r>
              <a:rPr lang="en-US" dirty="0"/>
              <a:t>		</a:t>
            </a:r>
            <a:r>
              <a:rPr lang="en-US" dirty="0" err="1"/>
              <a:t>il</a:t>
            </a:r>
            <a:r>
              <a:rPr lang="en-US" dirty="0"/>
              <a:t> </a:t>
            </a:r>
            <a:r>
              <a:rPr lang="en-US" dirty="0" err="1"/>
              <a:t>sait</a:t>
            </a:r>
            <a:r>
              <a:rPr lang="en-US" dirty="0"/>
              <a:t>	    </a:t>
            </a:r>
            <a:r>
              <a:rPr lang="en-US" dirty="0" err="1"/>
              <a:t>elles</a:t>
            </a:r>
            <a:r>
              <a:rPr lang="en-US" dirty="0"/>
              <a:t> </a:t>
            </a:r>
            <a:r>
              <a:rPr lang="en-US" dirty="0" err="1"/>
              <a:t>savent</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38F7431-1D4C-4831-9626-CBE8629108A9}"/>
                  </a:ext>
                </a:extLst>
              </p14:cNvPr>
              <p14:cNvContentPartPr/>
              <p14:nvPr/>
            </p14:nvContentPartPr>
            <p14:xfrm>
              <a:off x="3615840" y="414720"/>
              <a:ext cx="2813400" cy="770760"/>
            </p14:xfrm>
          </p:contentPart>
        </mc:Choice>
        <mc:Fallback>
          <p:pic>
            <p:nvPicPr>
              <p:cNvPr id="4" name="Ink 3">
                <a:extLst>
                  <a:ext uri="{FF2B5EF4-FFF2-40B4-BE49-F238E27FC236}">
                    <a16:creationId xmlns:a16="http://schemas.microsoft.com/office/drawing/2014/main" id="{C38F7431-1D4C-4831-9626-CBE8629108A9}"/>
                  </a:ext>
                </a:extLst>
              </p:cNvPr>
              <p:cNvPicPr/>
              <p:nvPr/>
            </p:nvPicPr>
            <p:blipFill>
              <a:blip r:embed="rId3"/>
              <a:stretch>
                <a:fillRect/>
              </a:stretch>
            </p:blipFill>
            <p:spPr>
              <a:xfrm>
                <a:off x="3606480" y="405360"/>
                <a:ext cx="2832120" cy="789480"/>
              </a:xfrm>
              <a:prstGeom prst="rect">
                <a:avLst/>
              </a:prstGeom>
            </p:spPr>
          </p:pic>
        </mc:Fallback>
      </mc:AlternateContent>
    </p:spTree>
    <p:extLst>
      <p:ext uri="{BB962C8B-B14F-4D97-AF65-F5344CB8AC3E}">
        <p14:creationId xmlns:p14="http://schemas.microsoft.com/office/powerpoint/2010/main" val="559464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Je </a:t>
            </a:r>
            <a:r>
              <a:rPr lang="en-US" dirty="0" err="1"/>
              <a:t>connais</a:t>
            </a:r>
            <a:r>
              <a:rPr lang="en-US" dirty="0"/>
              <a:t> _____________. Je sais </a:t>
            </a:r>
            <a:r>
              <a:rPr lang="en-US" dirty="0" err="1"/>
              <a:t>qu’il</a:t>
            </a:r>
            <a:r>
              <a:rPr lang="en-US" dirty="0"/>
              <a:t> / </a:t>
            </a:r>
            <a:r>
              <a:rPr lang="en-US" dirty="0" err="1"/>
              <a:t>elle</a:t>
            </a:r>
            <a:r>
              <a:rPr lang="en-US" dirty="0"/>
              <a:t> __________________.</a:t>
            </a:r>
          </a:p>
          <a:p>
            <a:pPr marL="0" indent="0">
              <a:buNone/>
            </a:pPr>
            <a:r>
              <a:rPr lang="en-US" dirty="0"/>
              <a:t>                    (</a:t>
            </a:r>
            <a:r>
              <a:rPr lang="en-US" dirty="0" err="1"/>
              <a:t>une</a:t>
            </a:r>
            <a:r>
              <a:rPr lang="en-US" dirty="0"/>
              <a:t> </a:t>
            </a:r>
            <a:r>
              <a:rPr lang="en-US" dirty="0" err="1"/>
              <a:t>personne</a:t>
            </a:r>
            <a:r>
              <a:rPr lang="en-US" dirty="0"/>
              <a:t>)</a:t>
            </a:r>
          </a:p>
          <a:p>
            <a:pPr marL="0" indent="0">
              <a:buNone/>
            </a:pPr>
            <a:endParaRPr lang="en-US" dirty="0"/>
          </a:p>
          <a:p>
            <a:pPr marL="0" indent="0">
              <a:buNone/>
            </a:pPr>
            <a:r>
              <a:rPr lang="en-US" dirty="0"/>
              <a:t>Nous </a:t>
            </a:r>
            <a:r>
              <a:rPr lang="en-US" dirty="0" err="1"/>
              <a:t>connaissons</a:t>
            </a:r>
            <a:r>
              <a:rPr lang="en-US" dirty="0"/>
              <a:t> _____________. Nous </a:t>
            </a:r>
            <a:r>
              <a:rPr lang="en-US" dirty="0" err="1"/>
              <a:t>savons</a:t>
            </a:r>
            <a:r>
              <a:rPr lang="en-US" dirty="0"/>
              <a:t> que _____________.</a:t>
            </a:r>
          </a:p>
          <a:p>
            <a:pPr marL="0" indent="0">
              <a:buNone/>
            </a:pPr>
            <a:r>
              <a:rPr lang="en-US" dirty="0"/>
              <a:t>			    (un </a:t>
            </a:r>
            <a:r>
              <a:rPr lang="en-US" dirty="0" err="1"/>
              <a:t>sujet</a:t>
            </a:r>
            <a:r>
              <a:rPr lang="en-US" dirty="0"/>
              <a: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5457B9BD-7F69-4492-97D2-18F22040980B}"/>
                  </a:ext>
                </a:extLst>
              </p14:cNvPr>
              <p14:cNvContentPartPr/>
              <p14:nvPr/>
            </p14:nvContentPartPr>
            <p14:xfrm>
              <a:off x="7692480" y="2737800"/>
              <a:ext cx="2063880" cy="560160"/>
            </p14:xfrm>
          </p:contentPart>
        </mc:Choice>
        <mc:Fallback>
          <p:pic>
            <p:nvPicPr>
              <p:cNvPr id="4" name="Ink 3">
                <a:extLst>
                  <a:ext uri="{FF2B5EF4-FFF2-40B4-BE49-F238E27FC236}">
                    <a16:creationId xmlns:a16="http://schemas.microsoft.com/office/drawing/2014/main" id="{5457B9BD-7F69-4492-97D2-18F22040980B}"/>
                  </a:ext>
                </a:extLst>
              </p:cNvPr>
              <p:cNvPicPr/>
              <p:nvPr/>
            </p:nvPicPr>
            <p:blipFill>
              <a:blip r:embed="rId3"/>
              <a:stretch>
                <a:fillRect/>
              </a:stretch>
            </p:blipFill>
            <p:spPr>
              <a:xfrm>
                <a:off x="7683120" y="2728440"/>
                <a:ext cx="2082600" cy="578880"/>
              </a:xfrm>
              <a:prstGeom prst="rect">
                <a:avLst/>
              </a:prstGeom>
            </p:spPr>
          </p:pic>
        </mc:Fallback>
      </mc:AlternateContent>
    </p:spTree>
    <p:extLst>
      <p:ext uri="{BB962C8B-B14F-4D97-AF65-F5344CB8AC3E}">
        <p14:creationId xmlns:p14="http://schemas.microsoft.com/office/powerpoint/2010/main" val="198063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err="1"/>
              <a:t>connaitre</a:t>
            </a:r>
            <a:endParaRPr lang="en-US" dirty="0"/>
          </a:p>
          <a:p>
            <a:pPr marL="0" indent="0">
              <a:buNone/>
            </a:pPr>
            <a:r>
              <a:rPr lang="en-US" dirty="0"/>
              <a:t>savoir</a:t>
            </a:r>
          </a:p>
        </p:txBody>
      </p:sp>
    </p:spTree>
    <p:extLst>
      <p:ext uri="{BB962C8B-B14F-4D97-AF65-F5344CB8AC3E}">
        <p14:creationId xmlns:p14="http://schemas.microsoft.com/office/powerpoint/2010/main" val="241459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E5A55-093D-460E-A531-C916910869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81A62B-71FA-440D-AC26-09484FB3C04C}"/>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727337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Write a sentence which tells how much time you will spend doing homework tonight.</a:t>
            </a:r>
          </a:p>
        </p:txBody>
      </p:sp>
    </p:spTree>
    <p:extLst>
      <p:ext uri="{BB962C8B-B14F-4D97-AF65-F5344CB8AC3E}">
        <p14:creationId xmlns:p14="http://schemas.microsoft.com/office/powerpoint/2010/main" val="239084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r>
              <a:rPr lang="fr-FR" dirty="0"/>
              <a:t>Lesson 6</a:t>
            </a:r>
          </a:p>
          <a:p>
            <a:pPr marL="0" indent="0" algn="ctr">
              <a:buNone/>
            </a:pPr>
            <a:r>
              <a:rPr lang="fr-FR" dirty="0"/>
              <a:t>lundi, le vingt-neuf août</a:t>
            </a:r>
          </a:p>
          <a:p>
            <a:pPr marL="0" indent="0" algn="ctr">
              <a:buNone/>
            </a:pPr>
            <a:endParaRPr lang="fr-FR" dirty="0"/>
          </a:p>
          <a:p>
            <a:pPr marL="0" indent="0" algn="ctr">
              <a:buNone/>
            </a:pPr>
            <a:r>
              <a:rPr lang="fr-FR" dirty="0"/>
              <a:t>un moment de culture francophone</a:t>
            </a:r>
          </a:p>
          <a:p>
            <a:pPr marL="0" indent="0" algn="ctr">
              <a:buNone/>
            </a:pPr>
            <a:r>
              <a:rPr lang="fr-FR" dirty="0"/>
              <a:t>le roman photo</a:t>
            </a:r>
          </a:p>
          <a:p>
            <a:pPr marL="0" indent="0" algn="ctr">
              <a:buNone/>
            </a:pPr>
            <a:r>
              <a:rPr lang="fr-FR" dirty="0"/>
              <a:t>la révision</a:t>
            </a:r>
          </a:p>
          <a:p>
            <a:pPr marL="0" indent="0" algn="ctr">
              <a:buNone/>
            </a:pPr>
            <a:r>
              <a:rPr lang="fr-FR" dirty="0"/>
              <a:t>connaitre / savoir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b="1" dirty="0" err="1"/>
              <a:t>Indochine</a:t>
            </a:r>
            <a:r>
              <a:rPr lang="en-US" sz="2800" b="1" dirty="0"/>
              <a:t> is a French film which was made in 1962. It tells of the movement in the 1950s to bring about the independence of Vietnam from French colonial rule </a:t>
            </a:r>
          </a:p>
        </p:txBody>
      </p:sp>
      <p:pic>
        <p:nvPicPr>
          <p:cNvPr id="9" name="Content Placeholder 8">
            <a:extLst>
              <a:ext uri="{FF2B5EF4-FFF2-40B4-BE49-F238E27FC236}">
                <a16:creationId xmlns:a16="http://schemas.microsoft.com/office/drawing/2014/main" id="{B58BD520-2777-4002-9719-E126B7E244E9}"/>
              </a:ext>
            </a:extLst>
          </p:cNvPr>
          <p:cNvPicPr>
            <a:picLocks noGrp="1" noChangeAspect="1"/>
          </p:cNvPicPr>
          <p:nvPr>
            <p:ph sz="half" idx="1"/>
          </p:nvPr>
        </p:nvPicPr>
        <p:blipFill>
          <a:blip r:embed="rId2"/>
          <a:stretch>
            <a:fillRect/>
          </a:stretch>
        </p:blipFill>
        <p:spPr>
          <a:xfrm>
            <a:off x="1967948" y="1805724"/>
            <a:ext cx="2985060" cy="4485746"/>
          </a:xfrm>
          <a:prstGeom prst="rect">
            <a:avLst/>
          </a:prstGeom>
        </p:spPr>
      </p:pic>
      <p:pic>
        <p:nvPicPr>
          <p:cNvPr id="10" name="Content Placeholder 9">
            <a:extLst>
              <a:ext uri="{FF2B5EF4-FFF2-40B4-BE49-F238E27FC236}">
                <a16:creationId xmlns:a16="http://schemas.microsoft.com/office/drawing/2014/main" id="{57E6DBCE-A223-41BD-9456-AC59D2ACBFA7}"/>
              </a:ext>
            </a:extLst>
          </p:cNvPr>
          <p:cNvPicPr>
            <a:picLocks noGrp="1" noChangeAspect="1"/>
          </p:cNvPicPr>
          <p:nvPr>
            <p:ph sz="half" idx="2"/>
          </p:nvPr>
        </p:nvPicPr>
        <p:blipFill>
          <a:blip r:embed="rId3"/>
          <a:stretch>
            <a:fillRect/>
          </a:stretch>
        </p:blipFill>
        <p:spPr>
          <a:xfrm>
            <a:off x="7374736" y="1825625"/>
            <a:ext cx="3026563" cy="4336636"/>
          </a:xfrm>
          <a:prstGeom prst="rect">
            <a:avLst/>
          </a:prstGeom>
        </p:spPr>
      </p:pic>
    </p:spTree>
    <p:extLst>
      <p:ext uri="{BB962C8B-B14F-4D97-AF65-F5344CB8AC3E}">
        <p14:creationId xmlns:p14="http://schemas.microsoft.com/office/powerpoint/2010/main" val="150798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Roman-photo</a:t>
            </a:r>
          </a:p>
          <a:p>
            <a:pPr marL="0" indent="0" algn="ctr">
              <a:buNone/>
            </a:pPr>
            <a:r>
              <a:rPr lang="en-US" dirty="0"/>
              <a:t>pp. 30 - 31</a:t>
            </a:r>
          </a:p>
        </p:txBody>
      </p:sp>
    </p:spTree>
    <p:extLst>
      <p:ext uri="{BB962C8B-B14F-4D97-AF65-F5344CB8AC3E}">
        <p14:creationId xmlns:p14="http://schemas.microsoft.com/office/powerpoint/2010/main" val="3291936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Content Placeholder 6"/>
          <p:cNvPicPr>
            <a:picLocks noGrp="1" noChangeAspect="1"/>
          </p:cNvPicPr>
          <p:nvPr>
            <p:ph sz="half" idx="1"/>
          </p:nvPr>
        </p:nvPicPr>
        <p:blipFill>
          <a:blip r:embed="rId2"/>
          <a:stretch>
            <a:fillRect/>
          </a:stretch>
        </p:blipFill>
        <p:spPr>
          <a:xfrm>
            <a:off x="955344" y="2197291"/>
            <a:ext cx="4626590" cy="3548416"/>
          </a:xfrm>
          <a:prstGeom prst="rect">
            <a:avLst/>
          </a:prstGeom>
        </p:spPr>
      </p:pic>
      <p:pic>
        <p:nvPicPr>
          <p:cNvPr id="8" name="Content Placeholder 7"/>
          <p:cNvPicPr>
            <a:picLocks noGrp="1" noChangeAspect="1"/>
          </p:cNvPicPr>
          <p:nvPr>
            <p:ph sz="half" idx="2"/>
          </p:nvPr>
        </p:nvPicPr>
        <p:blipFill>
          <a:blip r:embed="rId3"/>
          <a:stretch>
            <a:fillRect/>
          </a:stretch>
        </p:blipFill>
        <p:spPr>
          <a:xfrm>
            <a:off x="6960359" y="2198653"/>
            <a:ext cx="3603008" cy="3547054"/>
          </a:xfrm>
          <a:prstGeom prst="rect">
            <a:avLst/>
          </a:prstGeom>
        </p:spPr>
      </p:pic>
    </p:spTree>
    <p:extLst>
      <p:ext uri="{BB962C8B-B14F-4D97-AF65-F5344CB8AC3E}">
        <p14:creationId xmlns:p14="http://schemas.microsoft.com/office/powerpoint/2010/main" val="434129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3D42D9-1904-4282-848B-158221CE19EA}"/>
              </a:ext>
            </a:extLst>
          </p:cNvPr>
          <p:cNvSpPr>
            <a:spLocks noGrp="1"/>
          </p:cNvSpPr>
          <p:nvPr>
            <p:ph type="title"/>
          </p:nvPr>
        </p:nvSpPr>
        <p:spPr/>
        <p:txBody>
          <a:bodyPr>
            <a:normAutofit/>
          </a:bodyPr>
          <a:lstStyle/>
          <a:p>
            <a:pPr algn="ctr"/>
            <a:r>
              <a:rPr lang="en-US" sz="2800" dirty="0"/>
              <a:t>La </a:t>
            </a:r>
            <a:r>
              <a:rPr lang="en-US" sz="2800" dirty="0" err="1"/>
              <a:t>Révision</a:t>
            </a:r>
            <a:endParaRPr lang="en-US" sz="2800" dirty="0"/>
          </a:p>
        </p:txBody>
      </p:sp>
      <p:sp>
        <p:nvSpPr>
          <p:cNvPr id="6" name="Content Placeholder 5">
            <a:extLst>
              <a:ext uri="{FF2B5EF4-FFF2-40B4-BE49-F238E27FC236}">
                <a16:creationId xmlns:a16="http://schemas.microsoft.com/office/drawing/2014/main" id="{A6ADF786-AAA8-4CBB-95E7-2F94BC182CD8}"/>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Il a </a:t>
            </a:r>
            <a:r>
              <a:rPr lang="en-US" dirty="0" err="1">
                <a:latin typeface="Times New Roman" panose="02020603050405020304" pitchFamily="18" charset="0"/>
                <a:cs typeface="Times New Roman" panose="02020603050405020304" pitchFamily="18" charset="0"/>
              </a:rPr>
              <a:t>dansé</a:t>
            </a:r>
            <a:r>
              <a:rPr lang="en-US" dirty="0">
                <a:latin typeface="Times New Roman" panose="02020603050405020304" pitchFamily="18" charset="0"/>
                <a:cs typeface="Times New Roman" panose="02020603050405020304" pitchFamily="18" charset="0"/>
              </a:rPr>
              <a:t> pendant trois </a:t>
            </a:r>
            <a:r>
              <a:rPr lang="en-US" dirty="0" err="1">
                <a:latin typeface="Times New Roman" panose="02020603050405020304" pitchFamily="18" charset="0"/>
                <a:cs typeface="Times New Roman" panose="02020603050405020304" pitchFamily="18" charset="0"/>
              </a:rPr>
              <a:t>heures</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Nous </a:t>
            </a:r>
            <a:r>
              <a:rPr lang="en-US" dirty="0" err="1">
                <a:latin typeface="Times New Roman" panose="02020603050405020304" pitchFamily="18" charset="0"/>
                <a:cs typeface="Times New Roman" panose="02020603050405020304" pitchFamily="18" charset="0"/>
              </a:rPr>
              <a:t>avons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cuisiné</a:t>
            </a:r>
            <a:r>
              <a:rPr lang="en-US" dirty="0">
                <a:latin typeface="Times New Roman" panose="02020603050405020304" pitchFamily="18" charset="0"/>
                <a:cs typeface="Times New Roman" panose="02020603050405020304" pitchFamily="18" charset="0"/>
              </a:rPr>
              <a:t> de midi à dix-sept </a:t>
            </a:r>
            <a:r>
              <a:rPr lang="en-US" dirty="0" err="1">
                <a:latin typeface="Times New Roman" panose="02020603050405020304" pitchFamily="18" charset="0"/>
                <a:cs typeface="Times New Roman" panose="02020603050405020304" pitchFamily="18" charset="0"/>
              </a:rPr>
              <a:t>heures</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Les Castors </a:t>
            </a:r>
            <a:r>
              <a:rPr lang="en-US" dirty="0" err="1">
                <a:latin typeface="Times New Roman" panose="02020603050405020304" pitchFamily="18" charset="0"/>
                <a:cs typeface="Times New Roman" panose="02020603050405020304" pitchFamily="18" charset="0"/>
              </a:rPr>
              <a:t>Affamés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chantent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depuis</a:t>
            </a:r>
            <a:r>
              <a:rPr lang="en-US" dirty="0">
                <a:latin typeface="Times New Roman" panose="02020603050405020304" pitchFamily="18" charset="0"/>
                <a:cs typeface="Times New Roman" panose="02020603050405020304" pitchFamily="18" charset="0"/>
              </a:rPr>
              <a:t> 2013.</a:t>
            </a:r>
          </a:p>
          <a:p>
            <a:pPr marL="0" indent="0">
              <a:buNone/>
            </a:pPr>
            <a:r>
              <a:rPr lang="en-US" dirty="0">
                <a:latin typeface="Times New Roman" panose="02020603050405020304" pitchFamily="18" charset="0"/>
                <a:cs typeface="Times New Roman" panose="02020603050405020304" pitchFamily="18" charset="0"/>
              </a:rPr>
              <a:t>Il y a </a:t>
            </a:r>
            <a:r>
              <a:rPr lang="en-US" dirty="0" err="1">
                <a:latin typeface="Times New Roman" panose="02020603050405020304" pitchFamily="18" charset="0"/>
                <a:cs typeface="Times New Roman" panose="02020603050405020304" pitchFamily="18" charset="0"/>
              </a:rPr>
              <a:t>neuf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ans</a:t>
            </a:r>
            <a:r>
              <a:rPr lang="en-US" dirty="0">
                <a:latin typeface="Times New Roman" panose="02020603050405020304" pitchFamily="18" charset="0"/>
                <a:cs typeface="Times New Roman" panose="02020603050405020304" pitchFamily="18" charset="0"/>
              </a:rPr>
              <a:t> que Les Castors </a:t>
            </a:r>
            <a:r>
              <a:rPr lang="en-US" dirty="0" err="1">
                <a:latin typeface="Times New Roman" panose="02020603050405020304" pitchFamily="18" charset="0"/>
                <a:cs typeface="Times New Roman" panose="02020603050405020304" pitchFamily="18" charset="0"/>
              </a:rPr>
              <a:t>Affamés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chantent</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Il y a </a:t>
            </a:r>
            <a:r>
              <a:rPr lang="en-US" dirty="0" err="1">
                <a:latin typeface="Times New Roman" panose="02020603050405020304" pitchFamily="18" charset="0"/>
                <a:cs typeface="Times New Roman" panose="02020603050405020304" pitchFamily="18" charset="0"/>
              </a:rPr>
              <a:t>depuis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neuf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ans</a:t>
            </a:r>
            <a:r>
              <a:rPr lang="en-US" dirty="0">
                <a:latin typeface="Times New Roman" panose="02020603050405020304" pitchFamily="18" charset="0"/>
                <a:cs typeface="Times New Roman" panose="02020603050405020304" pitchFamily="18" charset="0"/>
              </a:rPr>
              <a:t> que Les Castors </a:t>
            </a:r>
            <a:r>
              <a:rPr lang="en-US" dirty="0" err="1">
                <a:latin typeface="Times New Roman" panose="02020603050405020304" pitchFamily="18" charset="0"/>
                <a:cs typeface="Times New Roman" panose="02020603050405020304" pitchFamily="18" charset="0"/>
              </a:rPr>
              <a:t>Affamés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commencé</a:t>
            </a:r>
            <a:r>
              <a:rPr lang="en-US" dirty="0">
                <a:latin typeface="Times New Roman" panose="02020603050405020304" pitchFamily="18" charset="0"/>
                <a:cs typeface="Times New Roman" panose="02020603050405020304" pitchFamily="18" charset="0"/>
              </a:rPr>
              <a:t> a chanter.</a:t>
            </a:r>
          </a:p>
          <a:p>
            <a:pPr marL="0" indent="0">
              <a:buNone/>
            </a:pPr>
            <a:r>
              <a:rPr lang="en-US" dirty="0">
                <a:latin typeface="Times New Roman" panose="02020603050405020304" pitchFamily="18" charset="0"/>
                <a:cs typeface="Times New Roman" panose="02020603050405020304" pitchFamily="18" charset="0"/>
              </a:rPr>
              <a:t>Je pars </a:t>
            </a:r>
            <a:r>
              <a:rPr lang="en-US" dirty="0" err="1">
                <a:latin typeface="Times New Roman" panose="02020603050405020304" pitchFamily="18" charset="0"/>
                <a:cs typeface="Times New Roman" panose="02020603050405020304" pitchFamily="18" charset="0"/>
              </a:rPr>
              <a: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vacances</a:t>
            </a:r>
            <a:r>
              <a:rPr lang="en-US" dirty="0">
                <a:latin typeface="Times New Roman" panose="02020603050405020304" pitchFamily="18" charset="0"/>
                <a:cs typeface="Times New Roman" panose="02020603050405020304" pitchFamily="18" charset="0"/>
              </a:rPr>
              <a:t> pour deux </a:t>
            </a:r>
            <a:r>
              <a:rPr lang="en-US" dirty="0" err="1">
                <a:latin typeface="Times New Roman" panose="02020603050405020304" pitchFamily="18" charset="0"/>
                <a:cs typeface="Times New Roman" panose="02020603050405020304" pitchFamily="18" charset="0"/>
              </a:rPr>
              <a:t>semaines</a:t>
            </a:r>
            <a:r>
              <a:rPr lang="en-US" dirty="0">
                <a:latin typeface="Times New Roman" panose="02020603050405020304" pitchFamily="18" charset="0"/>
                <a:cs typeface="Times New Roman" panose="02020603050405020304" pitchFamily="18" charset="0"/>
              </a:rPr>
              <a:t>.</a:t>
            </a:r>
          </a:p>
          <a:p>
            <a:pPr marL="0" indent="0">
              <a:buNone/>
            </a:pPr>
            <a:r>
              <a:rPr lang="en-US" dirty="0" err="1">
                <a:latin typeface="Times New Roman" panose="02020603050405020304" pitchFamily="18" charset="0"/>
                <a:cs typeface="Times New Roman" panose="02020603050405020304" pitchFamily="18" charset="0"/>
              </a:rPr>
              <a:t>Fouetter</a:t>
            </a:r>
            <a:r>
              <a:rPr lang="en-US" dirty="0">
                <a:latin typeface="Times New Roman" panose="02020603050405020304" pitchFamily="18" charset="0"/>
                <a:cs typeface="Times New Roman" panose="02020603050405020304" pitchFamily="18" charset="0"/>
              </a:rPr>
              <a:t> la pâte pour deux minutes.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0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Les Castors </a:t>
            </a:r>
            <a:r>
              <a:rPr lang="en-US" dirty="0" err="1"/>
              <a:t>Affamés</a:t>
            </a:r>
            <a:r>
              <a:rPr lang="en-US" dirty="0"/>
              <a:t> </a:t>
            </a:r>
            <a:r>
              <a:rPr lang="en-US" dirty="0" err="1"/>
              <a:t>donnent</a:t>
            </a:r>
            <a:r>
              <a:rPr lang="en-US" dirty="0"/>
              <a:t> des tees </a:t>
            </a:r>
            <a:r>
              <a:rPr lang="en-US" dirty="0" err="1"/>
              <a:t>gratuits</a:t>
            </a:r>
            <a:r>
              <a:rPr lang="en-US" dirty="0"/>
              <a:t> à </a:t>
            </a:r>
            <a:r>
              <a:rPr lang="en-US" dirty="0" err="1"/>
              <a:t>ses</a:t>
            </a:r>
            <a:r>
              <a:rPr lang="en-US" dirty="0"/>
              <a:t> fans.</a:t>
            </a:r>
          </a:p>
        </p:txBody>
      </p:sp>
    </p:spTree>
    <p:extLst>
      <p:ext uri="{BB962C8B-B14F-4D97-AF65-F5344CB8AC3E}">
        <p14:creationId xmlns:p14="http://schemas.microsoft.com/office/powerpoint/2010/main" val="4246384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Les Castors </a:t>
            </a:r>
            <a:r>
              <a:rPr lang="en-US" dirty="0" err="1"/>
              <a:t>Affamés</a:t>
            </a:r>
            <a:r>
              <a:rPr lang="en-US" dirty="0"/>
              <a:t> </a:t>
            </a:r>
            <a:r>
              <a:rPr lang="en-US" dirty="0" err="1"/>
              <a:t>donnent</a:t>
            </a:r>
            <a:r>
              <a:rPr lang="en-US" dirty="0"/>
              <a:t> des tees </a:t>
            </a:r>
            <a:r>
              <a:rPr lang="en-US" dirty="0" err="1"/>
              <a:t>gratuits</a:t>
            </a:r>
            <a:r>
              <a:rPr lang="en-US" dirty="0"/>
              <a:t> à </a:t>
            </a:r>
            <a:r>
              <a:rPr lang="en-US" dirty="0" err="1"/>
              <a:t>ses</a:t>
            </a:r>
            <a:r>
              <a:rPr lang="en-US" dirty="0"/>
              <a:t> fans.</a:t>
            </a:r>
          </a:p>
          <a:p>
            <a:pPr marL="0" indent="0">
              <a:buNone/>
            </a:pPr>
            <a:r>
              <a:rPr lang="fr-FR" dirty="0"/>
              <a:t>Les Castors Affamés </a:t>
            </a:r>
            <a:r>
              <a:rPr lang="fr-FR" dirty="0">
                <a:solidFill>
                  <a:srgbClr val="FF0000"/>
                </a:solidFill>
              </a:rPr>
              <a:t>les</a:t>
            </a:r>
            <a:r>
              <a:rPr lang="fr-FR" dirty="0"/>
              <a:t> </a:t>
            </a:r>
            <a:r>
              <a:rPr lang="fr-FR" dirty="0">
                <a:solidFill>
                  <a:srgbClr val="0070C0"/>
                </a:solidFill>
              </a:rPr>
              <a:t>leur</a:t>
            </a:r>
            <a:r>
              <a:rPr lang="fr-FR" dirty="0"/>
              <a:t> donnent.</a:t>
            </a:r>
          </a:p>
          <a:p>
            <a:pPr marL="0" indent="0">
              <a:buNone/>
            </a:pPr>
            <a:endParaRPr lang="fr-FR" dirty="0"/>
          </a:p>
          <a:p>
            <a:pPr marL="0" indent="0">
              <a:buNone/>
            </a:pPr>
            <a:r>
              <a:rPr lang="fr-FR" dirty="0"/>
              <a:t>Les Castors Affamés donnent des tees gratuits à Maurice et moi.</a:t>
            </a:r>
          </a:p>
          <a:p>
            <a:pPr marL="0" indent="0">
              <a:buNone/>
            </a:pPr>
            <a:r>
              <a:rPr lang="fr-FR" dirty="0"/>
              <a:t>Les Castors Affamés </a:t>
            </a:r>
            <a:r>
              <a:rPr lang="fr-FR" dirty="0">
                <a:solidFill>
                  <a:schemeClr val="accent1">
                    <a:lumMod val="75000"/>
                  </a:schemeClr>
                </a:solidFill>
              </a:rPr>
              <a:t>nous</a:t>
            </a:r>
            <a:r>
              <a:rPr lang="fr-FR" dirty="0"/>
              <a:t> </a:t>
            </a:r>
            <a:r>
              <a:rPr lang="fr-FR" dirty="0">
                <a:solidFill>
                  <a:srgbClr val="FF0000"/>
                </a:solidFill>
              </a:rPr>
              <a:t>les</a:t>
            </a:r>
            <a:r>
              <a:rPr lang="fr-FR" dirty="0"/>
              <a:t> donnent.</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en-US" dirty="0"/>
          </a:p>
        </p:txBody>
      </p:sp>
    </p:spTree>
    <p:extLst>
      <p:ext uri="{BB962C8B-B14F-4D97-AF65-F5344CB8AC3E}">
        <p14:creationId xmlns:p14="http://schemas.microsoft.com/office/powerpoint/2010/main" val="7558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me</a:t>
            </a:r>
          </a:p>
          <a:p>
            <a:pPr marL="0" indent="0">
              <a:buNone/>
            </a:pPr>
            <a:r>
              <a:rPr lang="en-US" dirty="0"/>
              <a:t>		le</a:t>
            </a:r>
          </a:p>
          <a:p>
            <a:pPr marL="0" indent="0">
              <a:buNone/>
            </a:pPr>
            <a:r>
              <a:rPr lang="en-US" dirty="0" err="1"/>
              <a:t>te</a:t>
            </a:r>
            <a:r>
              <a:rPr lang="en-US" dirty="0"/>
              <a:t>				</a:t>
            </a:r>
            <a:r>
              <a:rPr lang="en-US" dirty="0" err="1"/>
              <a:t>lui</a:t>
            </a:r>
            <a:endParaRPr lang="en-US" dirty="0"/>
          </a:p>
          <a:p>
            <a:pPr marL="0" indent="0">
              <a:buNone/>
            </a:pPr>
            <a:r>
              <a:rPr lang="en-US" dirty="0"/>
              <a:t>		la				y 		</a:t>
            </a:r>
            <a:r>
              <a:rPr lang="en-US" dirty="0" err="1"/>
              <a:t>en</a:t>
            </a:r>
            <a:endParaRPr lang="en-US" dirty="0"/>
          </a:p>
          <a:p>
            <a:pPr marL="0" indent="0">
              <a:buNone/>
            </a:pPr>
            <a:r>
              <a:rPr lang="en-US" dirty="0"/>
              <a:t>se				</a:t>
            </a:r>
            <a:r>
              <a:rPr lang="en-US" dirty="0" err="1"/>
              <a:t>leur</a:t>
            </a:r>
            <a:endParaRPr lang="en-US" dirty="0"/>
          </a:p>
          <a:p>
            <a:pPr marL="0" indent="0">
              <a:buNone/>
            </a:pPr>
            <a:r>
              <a:rPr lang="en-US" dirty="0"/>
              <a:t>		les</a:t>
            </a:r>
          </a:p>
          <a:p>
            <a:pPr marL="0" indent="0">
              <a:buNone/>
            </a:pPr>
            <a:r>
              <a:rPr lang="en-US" dirty="0"/>
              <a:t>nous</a:t>
            </a:r>
          </a:p>
          <a:p>
            <a:pPr marL="0" indent="0">
              <a:buNone/>
            </a:pPr>
            <a:endParaRPr lang="en-US" dirty="0"/>
          </a:p>
          <a:p>
            <a:pPr marL="0" indent="0">
              <a:buNone/>
            </a:pPr>
            <a:r>
              <a:rPr lang="en-US" dirty="0" err="1"/>
              <a:t>vous</a:t>
            </a:r>
            <a:endParaRPr lang="en-US" dirty="0"/>
          </a:p>
        </p:txBody>
      </p:sp>
    </p:spTree>
    <p:extLst>
      <p:ext uri="{BB962C8B-B14F-4D97-AF65-F5344CB8AC3E}">
        <p14:creationId xmlns:p14="http://schemas.microsoft.com/office/powerpoint/2010/main" val="1591817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30017</TotalTime>
  <Words>482</Words>
  <Application>Microsoft Office PowerPoint</Application>
  <PresentationFormat>Widescreen</PresentationFormat>
  <Paragraphs>112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Travail de cloche</vt:lpstr>
      <vt:lpstr>Bonjour!</vt:lpstr>
      <vt:lpstr>Indochine is a French film which was made in 1962. It tells of the movement in the 1950s to bring about the independence of Vietnam from French colonial rule </vt:lpstr>
      <vt:lpstr>PowerPoint Presentation</vt:lpstr>
      <vt:lpstr>PowerPoint Presentation</vt:lpstr>
      <vt:lpstr>La Révision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398</cp:revision>
  <dcterms:created xsi:type="dcterms:W3CDTF">2016-10-03T16:25:09Z</dcterms:created>
  <dcterms:modified xsi:type="dcterms:W3CDTF">2022-08-29T18:41:10Z</dcterms:modified>
</cp:coreProperties>
</file>