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82" r:id="rId4"/>
    <p:sldId id="379" r:id="rId5"/>
    <p:sldId id="380" r:id="rId6"/>
    <p:sldId id="264" r:id="rId7"/>
    <p:sldId id="373" r:id="rId8"/>
    <p:sldId id="38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7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9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9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8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AFD5-9032-4DA5-BFE4-4A77B7A4BBAC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A3C1-13F4-4564-A6E4-9528F08269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3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Bienvenue</a:t>
            </a:r>
            <a:r>
              <a:rPr lang="en-US" b="1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vingt-neuf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août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028311-ECAB-4D41-9E07-147018B2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Travail de cloche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B84BF-37A6-44B3-ADB1-6BA3774F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Rosa? À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avis</a:t>
            </a:r>
            <a:r>
              <a:rPr lang="en-US" dirty="0"/>
              <a:t> que sera son </a:t>
            </a:r>
            <a:r>
              <a:rPr lang="en-US" dirty="0" err="1"/>
              <a:t>rôle</a:t>
            </a:r>
            <a:r>
              <a:rPr lang="en-US" dirty="0"/>
              <a:t> dans </a:t>
            </a:r>
            <a:r>
              <a:rPr lang="en-US" dirty="0" err="1"/>
              <a:t>l’intrigue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793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Bienvenue</a:t>
            </a:r>
            <a:r>
              <a:rPr lang="en-US" b="1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						</a:t>
            </a:r>
          </a:p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vingt-neuf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août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6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Pendant le temps que le </a:t>
            </a:r>
            <a:r>
              <a:rPr lang="fr-FR" sz="2800" b="1" dirty="0" err="1"/>
              <a:t>Cambodage</a:t>
            </a:r>
            <a:r>
              <a:rPr lang="fr-FR" sz="2800" b="1" dirty="0"/>
              <a:t> était protectorat français, </a:t>
            </a:r>
            <a:r>
              <a:rPr lang="fr-FR" sz="2800" b="1" dirty="0" err="1"/>
              <a:t>Adhémard</a:t>
            </a:r>
            <a:r>
              <a:rPr lang="fr-FR" sz="2800" b="1" dirty="0"/>
              <a:t> </a:t>
            </a:r>
            <a:r>
              <a:rPr lang="fr-FR" sz="2800" b="1" dirty="0" err="1"/>
              <a:t>Leclère</a:t>
            </a:r>
            <a:r>
              <a:rPr lang="fr-FR" sz="2800" b="1" dirty="0"/>
              <a:t> écrivait des livres pour introduire le culture cambodgien aux Français.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7E6DBCE-A223-41BD-9456-AC59D2ACBF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856" y="2587317"/>
            <a:ext cx="2082247" cy="29835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39EF-27D0-43A5-B589-4B44C811D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05ED7-BA53-4F7D-AB4F-93A05F47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97" y="2675239"/>
            <a:ext cx="3556138" cy="2948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C9599-4A22-4736-A31B-9951F42B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987" y="2684600"/>
            <a:ext cx="2106061" cy="30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BE9DDE-7DBC-45A6-84CD-C88E2FE7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FA761C-DCA3-4128-8E99-ED7C4806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156" y="2286927"/>
            <a:ext cx="4150205" cy="2786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CB43C-FD83-426F-A265-B0808B34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722" y="1785056"/>
            <a:ext cx="3855619" cy="43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Tulipe</a:t>
            </a:r>
            <a:r>
              <a:rPr lang="en-US" sz="2800" b="1" dirty="0"/>
              <a:t> noire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8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584A-D8B4-4671-8DE6-DEF63E7C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37A2-57CD-45DE-BD3B-A6AD6DF6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Extra help / Study hall 9</a:t>
            </a:r>
            <a:r>
              <a:rPr lang="en-US" baseline="30000" dirty="0"/>
              <a:t>th</a:t>
            </a:r>
            <a:r>
              <a:rPr lang="en-US" dirty="0"/>
              <a:t> period Monday – Thursday.</a:t>
            </a:r>
          </a:p>
        </p:txBody>
      </p:sp>
    </p:spTree>
    <p:extLst>
      <p:ext uri="{BB962C8B-B14F-4D97-AF65-F5344CB8AC3E}">
        <p14:creationId xmlns:p14="http://schemas.microsoft.com/office/powerpoint/2010/main" val="412291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ABB5-3957-480D-A2DA-ED3C7A54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8B66-87CF-4980-A4B6-19DAE6FCC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16703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vouliez</a:t>
            </a:r>
            <a:r>
              <a:rPr lang="en-US" dirty="0"/>
              <a:t> donner un pot de vin à </a:t>
            </a:r>
            <a:r>
              <a:rPr lang="en-US" dirty="0" err="1"/>
              <a:t>Gryphus</a:t>
            </a:r>
            <a:r>
              <a:rPr lang="en-US" dirty="0"/>
              <a:t>, </a:t>
            </a:r>
            <a:r>
              <a:rPr lang="en-US" dirty="0" err="1"/>
              <a:t>qu’est-ce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offririez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930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101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Bienvenue!</vt:lpstr>
      <vt:lpstr>Travail de cloche</vt:lpstr>
      <vt:lpstr>Bienvenue!</vt:lpstr>
      <vt:lpstr>Pendant le temps que le Cambodage était protectorat français, Adhémard Leclère écrivait des livres pour introduire le culture cambodgien aux Français. </vt:lpstr>
      <vt:lpstr>PowerPoint Presentation</vt:lpstr>
      <vt:lpstr>La Tulipe noire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Bienvenue!</dc:title>
  <dc:creator>Steven Gerson</dc:creator>
  <cp:lastModifiedBy>Steven Gerson 🦅</cp:lastModifiedBy>
  <cp:revision>48</cp:revision>
  <dcterms:created xsi:type="dcterms:W3CDTF">2017-08-15T14:14:35Z</dcterms:created>
  <dcterms:modified xsi:type="dcterms:W3CDTF">2022-08-29T18:50:34Z</dcterms:modified>
</cp:coreProperties>
</file>