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331" r:id="rId2"/>
    <p:sldId id="353" r:id="rId3"/>
    <p:sldId id="382" r:id="rId4"/>
    <p:sldId id="272" r:id="rId5"/>
    <p:sldId id="261" r:id="rId6"/>
    <p:sldId id="372" r:id="rId7"/>
    <p:sldId id="376" r:id="rId8"/>
    <p:sldId id="358" r:id="rId9"/>
    <p:sldId id="380" r:id="rId10"/>
    <p:sldId id="377" r:id="rId11"/>
    <p:sldId id="378" r:id="rId12"/>
    <p:sldId id="379" r:id="rId13"/>
    <p:sldId id="381" r:id="rId14"/>
    <p:sldId id="357" r:id="rId15"/>
    <p:sldId id="352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53"/>
            <p14:sldId id="382"/>
            <p14:sldId id="272"/>
            <p14:sldId id="261"/>
            <p14:sldId id="372"/>
            <p14:sldId id="376"/>
            <p14:sldId id="358"/>
            <p14:sldId id="380"/>
            <p14:sldId id="377"/>
            <p14:sldId id="378"/>
            <p14:sldId id="379"/>
            <p14:sldId id="381"/>
            <p14:sldId id="357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EFDBB-BC4E-4CE8-A13B-8A5D1A074A7A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EFBBA-9563-406A-9799-3CBFA516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8-30T14:43:45.8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4244 1637 529 0,'0'0'11'16,"0"0"2"-16,0 0 1 0,-4 12 2 0,1-6-16 0,-1-6 0 0,1 6 0 0,3-6 0 0,-4 6 54 0,4-6 7 15,0 0 2-15,-3 5 0 0,3-5-14 0,0 0-2 0,0 0-1 0,0 0 0 16,0 0-2-16,0 0-1 0,0 0 0 0,0 0 0 16,-7 0-11-16,7 0-1 0,-7-5-1 0,7 5 0 15,0 0 4-15,-4 0 1 0,-3-6 0 0,4 0 0 16,-5 0 6-16,5 6 2 0,3 0 0 0,-4-12 0 15,-3 6-17-15,4 6-3 0,3 0-1 16,-4-6 0-16,4 6-10 0,0 0-3 16,0 0 0-16,-7 0 0 0,7 0-1 0,-7 0-8 0,7 0 12 0,0 0-4 15,-7 6-8-15,4 0 12 0,-8 0-12 0,8 0 12 16,3-6 0-16,0 12 0 0,-4-6 0 0,4 2 0 16,0 4 0-16,0 0 0 0,4-6 0 0,-4 6 0 15,0-7 3-15,3 7 1 0,-3 3 0 0,0-3 0 16,4-1-1-16,-4 7 0 0,7-12 0 0,-7 3 0 15,3-3-15-15,1 5 11 0,-4 1-11 0,3 0 10 16,1 0-10-16,-4 2 8 0,3-2-8 0,-3 0 8 16,4 0-8-16,-1 2 10 0,-3 4-10 0,4 0 10 0,-4-7-10 15,0 7 0-15,3-3 0 0,-3 2 0 16,4 1 0-16,-1-3 8 0,-3 2-8 0,4 1 0 0,-4-6 0 16,3 8 8-16,-3-8-8 0,4 6 0 0,-4-1 9 15,4-2-9-15,-1-3 10 0,-3 0-10 0,4-1 10 0,-4 1-10 16,0-3 10-16,0 3-10 0,0-1 28 0,0 1-1 15,0-6 0-15,0 6 0 16,0-12-16-16,0 0-3 0,-7 3-8 0,3 3 12 0,-3 5 12 0,3-5 1 16,1 0 1-16,-4-6 0 0,7 6 2 0,-7 0 0 15,0 0 0-15,0 0 0 0,0 0-9 0,0-1-2 16,0-2 0-16,-1 3 0 0,8-6-5 0,-7 0-2 16,0 6 0-16,0-6 0 0,0 0 2 0,0 0 0 15,-7 0 0-15,3 0 0 0,1 0-4 0,3-6-8 0,-4 6 12 16,1-6-4-16,-8 3-8 0,7 0-12 0,1-5 2 0,3 2 1 15,-4 0-9-15,4 0-2 0,-3 6 0 0,3-6 0 16,-1 0 4-16,5 0 0 0,-4 6 0 0,7 0 0 31,0 0-12-31,0 0-1 0,0 0-1 0,0 0 0 16,0 0-23-16,0 0-5 0,0 0-1 0,0 0 0 16,0 0-36-16,7-11-7 0,-4 5-2 0,5 3-648 0</inkml:trace>
  <inkml:trace contextRef="#ctx0" brushRef="#br0" timeOffset="737.929">4149 1193 1112 0,'0'0'24'0,"0"0"6"0,0 0 1 0,0 0 0 0,0 0-31 16,0 0 0-16,-4 6 0 0,4-6 0 0,0 0 34 0,-10 6 1 15,6 0 0-15,-3 0 0 0,7-6-5 0,0 0-1 16,0 0 0-16,0 0 0 0,0 0-9 0,0 0-3 0,0 0 0 0,0 0 0 16,0 0-17-16,0 0 0 0,0 0 0 0,0 0 0 31,0 0-28-31,0 0-4 0,0 0 0 0,0 0-362 0,7 6-73 0</inkml:trace>
  <inkml:trace contextRef="#ctx0" brushRef="#br0" timeOffset="1684.076">4318 1717 662 0,'0'0'14'0,"0"0"3"0,0 0 1 0,0 0 2 0,0 0-20 0,-7-6 0 16,3 6 0-16,4 0 0 0,0 0 58 0,0 0 8 0,0 0 2 0,0 0 0 16,0 0-1-16,0 0 0 0,0 0 0 0,0 0 0 15,0 0-12-15,0 0-3 0,0 0 0 0,0 0 0 16,0 0-12-16,0 0-4 16,0 0 0-16,0 0 0 0,0 0 9 0,0 0 2 0,-7 0 0 0,7 0 0 15,0 0 3-15,0 0 1 0,0 0 0 0,0 0 0 16,0 0-19-16,0 0-3 0,0 0-1 0,0 0 0 15,0 0-20-15,4 6-8 0,3-1 0 0,0-5 0 16,4 6 0-16,-4 0 0 0,7-6 0 0,-4 9 0 16,1-9 0-16,0 0 0 0,3 0 0 0,0 0 0 15,-4 0 0-15,-3-9 8 0,7 9-8 0,-3-6 0 16,0 0 0-16,-1 6-10 0,-3-5 2 0,0-1 0 16,0 6 8-16,0-6 14 0,-3 0-3 0,7-6-1 0,-4 12-10 15,-4-6 0-15,1 0 0 0,3 3 8 16,-4-2-8-16,1-1 0 0,-1 0 0 0,-3 6 0 0,0 0 0 15,0 0-9-15,4-12 9 0,-4 6 0 0,0 0 0 16,0 0 0-16,-4 1 0 0,4-1 0 0,0 6-8 0,-3-3 8 16,-1-3 0-16,1 0 0 15,-4-6-12-15,0 6 4 0,-8 0 8 0,8 1-13 16,-3-7-6-16,3 6-1 0,-4-3 0 0,1-3 0 0,3 6 4 0,-4 1 1 16,4-7 0-16,0 6 0 0,3 0 15 0,-3 0 8 15,4 3 0-15,-4 0-8 16,3 0-17-16,4 3-11 0,0 0-1 0,-10 3-1 0,6 0 4 15,-6 6 1-15,6-3 0 0,-3 6 0 0,3-6 10 0,1 5 3 0,-4 1 0 16,3 3 0-16,1-3 12 0,3-1 0 0,-4 13 0 16,1-9-9-16,3-4 20 0,-4 7 4 0,1 0 1 15,3-4 0-15,-4 4 14 0,4 5 3 0,-3-2 1 0,-1-3 0 16,1-1 2-16,-1 4 0 0,4-4 0 16,0 7 0-16,-4-6-15 0,4-4-2 0,4 10-1 15,-4-7 0-15,4-2 10 0,-1 3 1 0,4-6 1 0,0 5 0 16,0-5-11-16,0 3-3 0,0-4 0 0,0 7 0 15,4-12-8-15,3 3-8 0,-3 3 9 0,-1-7-9 16,-3 7 8-16,7-12-8 0,-3 6 0 0,3 0 0 16,-3 0 0-16,3-6 0 0,0 0 0 0,-4 0 0 15,12 0 0-15,-8-6-8 0,-4 6-1 0,4-6 0 16,4 0-18 0,-4 6-3-16,4-12-1 0,0 12 0 0,3-5-7 0,-7-4-2 15,7 6 0-15,0 0 0 0,0-3-18 0,-3 0-4 16,7 6-1-16,-8-6 0 0,4-6 15 0,-3 7 4 0,3 5 0 0,-3 0 0 15,3 0-45-15,-7-6-9 0,-3 6-2 16</inkml:trace>
  <inkml:trace contextRef="#ctx0" brushRef="#br0" timeOffset="5345.026">5962 1546 1040 0,'0'0'23'0,"0"0"5"0,0 0 0 0,-4 12 1 0,-3-6-29 0,4 0 0 16,3-6 0-16,-4 5 0 15,4-5 48-15,0 0 4 0,0 0 1 0,-7 6 0 0,7-6-4 0,-7 6-1 16,0-6 0-16,7 0 0 0,-7 6 0 0,4-6 0 16,-4-6 0-16,7 6 0 0,0 0-11 0,-8 0-2 15,-2-6-1-15,3 0 0 0,-4 6-6 0,4 0-2 0,0 0 0 0,-3 0 0 16,2 0-14-16,1 0-4 0,-3 6 0 0,3-6 0 15,0 6-8-15,-4 0-11 0,4 6 3 0,0-3 0 16,0 2 8-16,-4-5 8 0,1 12-8 0,3-6 11 16,0-6-11-16,3 8-11 0,-3-2 3 0,0 0 0 15,4 0 8-15,-5-1 0 0,5 4 0 0,-1-9 0 16,1 6 0-16,-1-7 0 0,4-5 0 0,0 0 0 16,0 6 11-16,0-6-3 0,0 0 0 0,0 0 0 15,0 0-8-15,0 0 0 0,0 0 0 0,4 0 0 16,3 6 12-16,0-6-2 0,0 0-1 0,0 0 0 15,0 0 2-15,0 0 0 0,0 0 0 0,0 0 0 16,0 0-11-16,4 0 0 0,0 0 0 0,-4 0 8 16,3 0-8-16,-3 6 0 0,4-6 0 0,-1 6 0 15,1-6 0-15,-4 6 0 0,0-6 0 0,-3 3 8 16,3 3-8-16,0 0 8 0,-4-6-8 0,4 0 8 0,0 5-8 16,4 7 0-16,-7-6 9 0,3 6-9 0,-4-6 0 0,1 0 8 15,3 2-8-15,0 10 0 0,0-12 0 16,-4 6 0-16,1-6 0 0,-1 5 8 0,1 4 4 0,-1-3 0 15,4 0 1-15,-3 5 0 0,0-8-1 0,-4 3-1 16,3 5 0-16,1-5 0 0,-1 0-11 0,-3-3 10 16,0 8-10-16,0-5 10 0,0 0-10 0,-3 0 0 15,3-3 9-15,-7 2-9 16,3 1 11-16,0-6-3 0,1 6 0 0,-1-6 0 0,-3 5 5 0,0-5 1 16,-3-3 0-16,3 3 0 0,0-6 10 0,0 0 1 15,0-6 1-15,-8 6 0 0,5 0-13 0,-1 0-2 16,4 0-1-16,-3 0 0 0,3-3-10 0,-4 0 0 0,4 3 0 15,-4-3-11-15,8 3-9 0,-4-11-1 16,0 11-1-16,3-6 0 16,1 0-17-16,-1 0-3 0,4 6-1 0,0-6 0 15,-3 0-61-15,3 0-12 0,0-3-2 0,0 4-662 0</inkml:trace>
  <inkml:trace contextRef="#ctx0" brushRef="#br0" timeOffset="6110.907">6163 1687 990 0,'0'0'21'0,"0"0"5"0,0 0 1 0,0 0 1 0,0 0-28 0,0 0 0 0,0 0 0 0,0 6 0 15,0-6 78-15,0 0 10 0,0 0 1 0,-7 6 1 16,0 0-30-16,7-6-5 0,0 0-2 0,-7 6 0 16,7-6-19-16,-7 6-4 0,3-1-1 0,1 7 0 15,-1-3-5-15,1-3 0 0,3 0-1 0,0 5 0 16,0-5-5-16,0 0-1 0,0 6 0 0,3-3 0 15,-3 3 1-15,4-7 0 0,-1 7 0 0,-3 0 0 16,0 0-6-16,4-3 0 0,-4 2-1 0,3 1 0 16,1 0 5-16,-4 0 0 0,7 2 1 0,-4 4 0 15,1-6 7-15,-4-1 2 0,4 1 0 0,-1-3 0 16,-3 3-3-16,0-6-1 0,4 5 0 0,-1 1 0 0,4-6-3 16,-3 0-1-16,-1 0 0 0,4 0 0 0,-3-3-7 0,-1 3-2 15,4-1 0-15,0 1 0 0,0 0 0 16,1-6 0-16,2 0 0 0,-3 0 0 0,4 0 3 0,-1 0 0 15,8 0 0-15,-11-6 0 0,4 0-2 16,-1 1 0-16,1-7 0 0,3 3 0 0,0 3-2 0,-3-12-8 16,3 7 12-16,-7-7-4 0,3 3 0 15,1-2-8-15,-4-1 12 0,-3-8-4 0,-1 8-8 16,1 0 10-16,3 7-10 0,-4 2 10 0,1-9-10 16,-4 0 0-16,3 1 0 0,-3 2 8 0,4-3-8 0,-4 7 0 15,3-1 0-15,1-9 0 0,-4 10 0 0,3-7 0 16,-3 0 0-16,0 10 0 0,0-4 0 0,4-6 0 15,-4 6 0-15,0 1 0 0,0 2 0 0,-4-9-11 16,4 12 11-16,-3-5-12 16,3 5-12-16,0-6-2 0,-4 3-1 0,4 3 0 15,0 0-38-15,0 6-8 0,-3-6-2 0,3 6 0 16,0 0-138-16,0 0-28 0</inkml:trace>
  <inkml:trace contextRef="#ctx0" brushRef="#br0" timeOffset="6591.017">6798 1802 990 0,'0'-979'21'0,"0"1958"5"0,0-979 1 0,0 0 1 0,-7-6-28 0,7 6 0 16,-4 0 0-16,1-6 0 0,-1 0 32 0,1 0 0 15,3-6 0-15,-4 12 0 0,-3-11-16 0,7 11-4 0,0 0 0 0,0 0 0 16,0 0 16-16,0 0 4 0,0 0 0 0,0 0 0 15,0 0 0-15,-7 11 0 0,4-5 0 0,-1 12 0 16,4-12-2-16,0 9 0 0,0 2 0 16,0 1 0-16,0 0 8 0,0 8 2 0,0-8 0 15,0 8 0-15,4-2-8 0,-4-1 0 0,0-2-1 16,0 8 0-16,0-11-7 0,3 8 0 0,-3-2-1 16,0-4 0-16,-3-2-8 0,3 0-2 0,0 2 0 0,0-2 0 15,0-1-13-15,0-5 8 0,3 0-8 0,-3-3 0 16,-3 8 8-16,3-11-8 0,0-6 0 0,0 0 0 15,0 6 0-15,0-6 0 0,0 0 0 0,0 0 0 16,0 0-8-16,0 0-8 0,0 0-2 0,3 6 0 16,-3-6-136-1,0 0-27-15,7 6-6 0,-7-6-1 0</inkml:trace>
  <inkml:trace contextRef="#ctx0" brushRef="#br0" timeOffset="7138.199">6653 1211 1148 0,'0'0'25'16,"0"0"6"-16,0 0 1 0,0 0 0 0,0 0-32 0,0 0 0 0,-10 12 0 0,10-12 0 16,0 0 107-16,0 0 15 0,0 0 3 0,0 0 1 0,0 0-46 0,0 0-10 15,0 0-2-15,0 0 0 0,-4 6-36 0,4-6-8 16,0 0-2-16,0 0 0 16,-7 5-41-16,4 1-8 0,3-6-1 0,0 9-800 0</inkml:trace>
  <inkml:trace contextRef="#ctx0" brushRef="#br0" timeOffset="7902.715">7264 1508 1213 0,'0'0'34'0,"0"0"8"0,0 0-34 0,-7 0-8 0,3-12 0 0,1 12 0 0,3 0 55 0,0 0 9 15,-4 0 1-15,-3-6 1 0,0 6-8 0,0 0-2 16,7 0 0-16,-7 6 0 0,0-6-24 0,0 12-6 16,0-6-1-16,0 0 0 0,0-1-8 0,0 1-1 15,3 6-1-15,-3-9 0 0,0 9-7 0,3-6-8 16,-6 5 11-16,3-5-11 0,3 6 0 0,-3 0 0 15,0-3 0-15,0 2 0 0,0 1 9 0,0 0-9 16,3 0 0-16,-3-1 9 0,0 4 4 0,4-3 1 16,-4 0 0-16,3-1 0 0,1 1 5 0,-1-3 1 0,1 3 0 15,-1-1 0-15,4-5-20 0,0 6 0 0,4-6 0 0,-4 0 0 16,0-6 10-16,3 6-10 0,1 3 8 0,-1-4-8 16,4-5 10-16,0 0-10 0,0 0 12 0,0 0-12 15,0 0 9-15,0 0-9 0,4 0 0 0,-4 0 9 16,4 6 6-16,3 0 1 0,-7 0 0 0,7 0 0 15,-3 0-16-15,-4 0 0 0,3 0 8 0,1-3-8 16,-1 2 0-16,-3 7 0 0,4 0 0 0,-4-6 0 16,0 6 0-16,0-7 0 0,0 4 0 0,4 9 0 15,-8-12 0-15,-3 6 0 0,4-1 0 0,-1 1 0 16,1 3 16-16,-4-9-4 0,3 5 0 0,-3-5 0 16,0-6 9-16,4 12 2 0,-1-6 0 0,-3 3 0 15,0-3-12-15,0 5-3 0,0-5 0 0,0 0 0 16,4 6-8-16,-4-6 10 0,-4 0-10 0,4 0 10 15,0-1-10-15,0-5 0 0,0 0 0 0,-7 9 0 0,7-9 0 16,0 0-14-16,-3 6 3 0,-1 0 1 0,-3 0-5 0,4 0-1 16,-8 0 0-16,4 0 0 0,-3-6 4 0,-1 0 1 15,0 0 0-15,1-6 0 0,-4 6-11 0,3-6-2 16,-3 6-1-16,3-6 0 16,1 0-7-16,3 0 0 0,-7 0-1 0,3-3 0 15,4 4-3-15,-4-1 0 0,4 0 0 0,4 0-492 16,-4 6-100-16</inkml:trace>
  <inkml:trace contextRef="#ctx0" brushRef="#br0" timeOffset="34433.468">4180 3001 720 0,'0'0'16'0,"0"0"3"0,0 0 1 0,0 0 0 0,0 0-20 16,0 0 0-16,0 0 0 0,0 0 0 0,0 0 36 0,0 0 3 15,0 0 1-15,0 0 0 0,0 0 10 0,0 0 2 0,0 0 1 0,0 0 0 16,0 0-1-16,0 0-1 0,0 0 0 0,0 0 0 15,0 0-16-15,0 0-3 0,0 0-1 0,0 0 0 16,0 0-15-16,0 0-2 0,0 0-1 0,0 0 0 16,0 0-1-16,0 0 0 0,0 0 0 0,0 0 0 15,0 0 0-15,4 12-1 0,-4-6 0 0,3 0 0 16,1 5-3-16,0-5-8 0,-1 3 12 0,1 3-4 16,-1 0 4-16,1-6 1 0,-4 5 0 0,3 4 0 15,-3-3 15-15,4 0 4 0,-4 5 0 0,3 1 0 16,-3-3 9-16,0 8 3 0,0-11 0 0,0 5 0 15,0 4-28-15,0 3-6 0,0 2-1 0,0-2 0 16,4-1 1-16,-4 4 0 0,0 2 0 0,0-9 0 16,0 10-2-16,-4-7-8 0,4 4 12 0,-3-4-4 15,-1 4 2-15,1-4 0 0,-1 1 0 0,1 2 0 16,3-8-2-16,-4 3-8 0,1 2 12 0,-1-11-4 0,4 0-8 16,-4-4 0-16,4 4 9 0,-3 0-9 0,3 6 12 0,-4-13-3 15,4 7 0-15,0-3 0 0,0 3-9 0,-3 0-11 16,3-1 3-16,0-5 0 0,0 9 8 0,0 3 0 15,0-7 0-15,0 1 0 0,0 6 0 0,-4-7 0 16,4 4 0-16,0-3 0 0,0 6 0 0,0-1 0 16,-3 4 0-16,3-9 0 0,0 5 0 0,0-2 8 15,0 2 0-15,-4-5 0 0,4 0-8 0,0 6-12 16,0-10 4-16,0 10 0 0,0-6 8 0,0 0 0 16,-3-9 0-16,3 5 0 0,0-8 0 0,0 9 0 15,0-9 0-15,0 0 0 16,0 6 0-16,0-6-8 0,0 0 8 0,0 0-8 15,0 0-30-15,0 0-6 0,0 0 0 0,0 0-515 16,0 0-102-16</inkml:trace>
  <inkml:trace contextRef="#ctx0" brushRef="#br0" timeOffset="35042.046">4000 3586 824 0,'0'0'18'0,"0"0"4"15,0 0 1-15,0 0 0 0,-7 0-23 0,7 0 0 0,0 0 0 0,0 0 0 0,0 0 67 0,0 0 9 16,-7 6 1-16,7-6 1 0,0 0-40 0,0 0-8 0,0 0-2 0,0 0 0 15,0 0 7-15,-7 0 1 0,7 0 0 0,0 0 0 16,0 0-11-16,0 0-1 0,0 0-1 0,0 0 0 16,0 0 14-16,0 0 3 0,0 0 1 0,0 0 0 15,0 0-25-15,0 0-4 0,0 0-2 0,0 0 0 16,7-6 3-16,-3 0 1 0,3 6 0 16,0-6 0-16,4 1-6 0,-1 5-8 15,1-6 11-15,-1 0-11 0,1 6 8 0,3 0-8 0,0-6 0 0,0 6 0 16,0-6 32-16,4 6 0 0,0-3 0 0,-4 3 0 15,0-3-32-15,0 3 0 0,0 0 0 0,0 0 0 16,0 0 0-16,0 0 0 0,-3 3 0 0,7 0 0 16,-8-3 0-16,-3 6 0 0,4 0 0 0,-4-6 0 15,4 6-9-15,-1 0-9 0,1-1-2 0,-4 1 0 16,3-6-4-16,1 6-2 16,-11-6 0-16,7 0 0 0,0 0 2 0,-7 0 1 0,14 0 0 0,-7-6 0 15,-7 6-10-15,7 0-3 16,-3-11 0-16,-4 11 0 0,3-6-92 0,1 0-18 15,-4 6-4-15,0 0-1 0</inkml:trace>
  <inkml:trace contextRef="#ctx0" brushRef="#br0" timeOffset="35762.38">4590 3698 1177 0,'0'0'25'0,"-4"6"6"0,1 0 1 0,-1 0 2 0,1-1-34 0,3-5 0 0,0 0 0 0,0 0 0 16,-8 9 42-16,5 3 2 0,-4-6 0 0,3 0 0 16,-3 6-10-16,4-7-2 0,3 1 0 0,-4 0 0 15,4 0 0-15,-3 3 0 0,-1-3 0 0,4-6 0 16,0 0-16-16,0 6-4 0,0 5-1 0,0-5 0 15,0 0-11-15,0 0 0 0,4 0 0 0,-1 0 0 16,-3 9 8-16,4-10-8 0,-4 1 8 0,3 0-8 0,1 6 0 0,-1 0 0 16,4-6 8-16,-3-1-8 0,-1 4 12 0,5 3 1 15,-5-6 0-15,1 6 0 0,-1-6 17 16,1-1 3-16,3 4 1 0,-4-3 0 0,1 0-24 0,3 6-10 16,-4-6 8-16,1 0-8 0,-1-1 13 0,4 1-2 15,1 0-1-15,2-3 0 0,-3 3 0 0,0 0 0 16,0 0 0-16,-3-6 0 0,3 0 3 0,3 0 1 15,-3 0 0-15,4 0 0 0,0-6-2 0,-1 0 0 16,1 3 0-16,-4-3 0 0,3 0-1 0,5 6-1 16,-8-11 0-16,3 5 0 0,-6 0-10 0,3-6 8 15,0 0-8-15,-4 3 8 0,-3-2 0 0,4-1 0 0,-4 0 0 16,0 0 0-16,0 1 0 0,-4-4 0 0,1 3 0 16,-1 0 0-16,-3-8-8 0,4 8 12 15,-1 0-12-15,-3-5 12 0,0 5-3 0,4-3 0 0,-8 9 0 0,7-5 0 16,1-1-9-16,3 6 0 0,-4-6 9 0,1 3-9 15,3-2 0-15,0-1 0 0,0 0 0 0,0 6 0 16,0-6 0-16,0-2 0 0,3 2 0 0,-3 6 0 16,4-6 0-16,-4 6 0 0,0 1 0 0,3-1 0 31,-3 6-35-31,0 0-1 0,0 0-1 0,0 0 0 0,0 0-46 0,0 0-9 16,0 0-1-16,0 0-1 0,0 0-118 0,0 0-24 15,7 17-5-15,4-5-1 0</inkml:trace>
  <inkml:trace contextRef="#ctx0" brushRef="#br0" timeOffset="39169.528">5958 3580 640 0,'0'0'14'0,"0"0"3"0,-7 0 1 16,7 0 0-16,0 0-18 0,0 0 0 0,-10 0 0 0,3 0 0 0,7 0 48 0,0 0 5 16,-7 6 2-16,7-6 0 0,0 0 1 0,0 0 0 15,-7 6 0-15,3-6 0 0,4 0-4 0,0 0-1 16,0 0 0-16,0 0 0 0,-3 0 9 0,3 0 3 16,-11 0 0-16,0 0 0 0,4 0-15 0,7 0-4 15,0 0 0-15,0 0 0 0,0 0-16 0,0 0-4 0,0 0-1 0,0 0 0 16,0 0-6-16,0 0-1 0,0 0 0 0,0 0 0 15,0 0-7-15,0 0-1 0,0 0-8 0,0 0 12 16,0 0-12-16,4 9 0 0,-4-9 0 0,3 3 0 16,8 6 0-16,-4-3 0 0,-3-1 0 0,6 1 0 15,1 0 0-15,-1 0 0 0,1 0 0 0,3 0 0 16,-3-6 0-16,3 6 0 0,-4 3 0 0,8-4 0 16,-8 1 0-16,-2 6 0 0,2-12 0 0,1 6 0 15,-4 0 0-15,3 0 0 0,-3 0 0 0,4-1 0 16,-4-5 21-16,-3 3-1 0,-4-3-1 0,0 0 0 15,7 0 2-15,-7 0 1 0,7-3 0 0,-7 3 0 16,3 0-2-16,1-11-1 0,-1 5 0 0,1 0 0 16,-4 0-3-16,0-6 0 0,0 1 0 0,-4-4 0 15,1 3-7-15,-1 0-1 0,1-5-8 0,-1 2 12 16,-3 3-12-16,0-5 0 0,0 5 0 0,0 0 0 0,0 3 0 16,0 3 0-16,-4-5 0 0,4-1 0 0,-3 6 0 0,-1 0 0 15,4 0 0-15,-7 6 0 0,3-6 0 0,1 6 0 16,-4 6 0-16,-1-6 0 0,1 6 0 15,4 0 0-15,-1 0-8 0,1 0 8 0,3 6 0 0,0-1 0 16,-1 4 0-16,1-3 0 0,0 5 0 0,0-5 0 16,0 0 0-16,4 8 0 0,-4-8 0 0,0 0 0 15,7 3 0-15,-7 2 0 0,3 1 0 0,0-6 11 16,1 2 0-16,-1-2 0 0,4-6-11 0,-3 6 12 16,3 0-12-16,0-7 12 15,3 7 0-15,-3-6 0 0,4 3 0 0,-1 9 0 0,1-13-4 0,0 7 0 16,6-6 0-16,-6 0 0 0,-1 9-8 0,4-9 0 0,0-1 9 15,4 7-9-15,3-6 0 0,-3 6 0 16,-1-3 0-16,8-3 0 0,-1 5 0 0,1-5 0 16,0 0 0-16,-4 6 0 0,7-6 0 0,-10 0 0 0,6-1 0 0,1 1 0 15,-1 0 0-15,-6-3 0 0,3 3 0 0,-3-6 0 16,-1 6 0-16,4 0 0 0,-3-6 0 0,-4 0 0 16,4-6-23-16,-1 0 1 0,-3 6 0 0,4-6 0 31,-1 0-27-31,1 0-6 0,0 3-1 0,-1-2 0 15,1-1-115-15,3-6-23 0,-4 6-5 0,5 0-1 0</inkml:trace>
  <inkml:trace contextRef="#ctx0" brushRef="#br0" timeOffset="39761.571">6668 3507 763 0,'0'0'16'0,"-4"-6"4"0,0 6 1 0,1-6 1 0,-4-6-22 0,0 4 0 0,0 2 0 15,0 0 0-15,0 0 77 0,0 6 11 16,-4-6 3-16,4 0 0 0,-4 0-7 0,1 6-2 0,-1-12 0 0,1 12 0 15,-1 0-25-15,4 0-5 0,-4 6 0 0,-3 0-1 16,7-6-28-16,-3 6-6 0,3 6-1 0,-4-6 0 16,4 0-4-16,0 8 0 0,-4-2-1 0,4 0 0 15,0 6-11-15,0-7 8 0,0 4-8 0,4 3 8 16,-1-7-8-16,1 4 0 0,-1-3 0 16,4 5 0-16,0-5 0 0,0 0 0 0,0-3 0 15,0 3 0-15,0-1 0 0,0-5 0 0,0 6 0 16,4-6 0-16,-1 0 0 0,1 5 0 0,-1-8 0 0,-3-3 0 15,4 6 15-15,-1 0-3 0,4 0 0 0,-3-6 0 16,6 6 0-16,-3-6-1 0,0 0 0 0,4 0 0 16,-4 0 2-16,0 6 1 0,0-6 0 0,0 6 0 15,4 0-14-15,-1-6 0 0,-3 5 0 0,0-5 0 16,1 0 0-16,-1 6 0 0,0-6 0 0,0 6 0 16,-4-6 8-16,4 0-8 0,-7 0 0 0,7 3 0 0,4 0 0 15,-8 0 0-15,5 3 0 0,-1 0 0 0,-4 0 8 16,4 0-8-16,-3-1 0 0,-1 1 9 0,1 0-9 0,-1 6 0 15,1-6 0-15,-4 9 0 0,0-4 0 16,0 1 0-16,7-6 0 0,-14 9 8 0,7-4-8 0,-4 1 0 16,1 0 0-16,-1 0 0 0,1-1 0 0,-4-2 0 15,0 3 0-15,0 0 0 0,-1 0-15 0,1-7 2 16,-3 1 0-16,-1 0 0 16,4-3-42-16,-3 0-8 0,-5-3-1 0</inkml:trace>
  <inkml:trace contextRef="#ctx0" brushRef="#br0" timeOffset="41158.201">3919 5062 943 0,'0'0'20'0,"0"6"5"0,0-6 1 0,0 6 1 0,0 6-27 0,4-7 0 0,-4-5 0 0,0 9 0 16,3-3 36-16,-3-6 3 0,4 6 0 0,-4 0 0 16,3 6-4-16,-3-12-1 0,0 0 0 0,8 6 0 15,-5-6-6-15,1 5 0 0,3 1-1 0,3-3 0 16,-3 0-13-16,4 0-2 0,3 0-1 0,-3 0 0 0,6 3-11 16,-3-6 0-16,0 0 0 0,4 6 8 0,-4-6-8 15,4-6 0-15,-4 6 0 0,0-6 0 0,0 3 11 16,0 0 0-16,-7-3 0 0,0 3 0 0,0-3 17 15,-3-5 3-15,-1-1 1 0,1 6 0 0,0 0-3 0,-4-6 0 16,0 4 0-16,0-4 0 0,-4 6-10 16,0 0-3-16,1-6 0 0,-4 6 0 0,0 6-16 0,3-8 0 15,-6 5 8-15,3-3-8 0,0 3 0 0,-7 3 0 16,3 0 0-16,0-6-9 0,1 6 9 0,3 0 0 16,-4 0-9-16,-3 0 9 0,3 6 0 0,4-6 0 15,0 0 0-15,-3 0 0 0,3 0 0 0,-7 3 0 16,6 3 0-16,-2-3 0 0,10-3 0 0,-11 3 0 15,1 2 0-15,3 1 0 0,0-6 0 0,7 0 0 0,-11 6 12 0,4 0-4 16,3 0-8-16,-3 0 10 0,7-6-10 16,-3 12 10-16,3-7-10 0,-4 4 0 0,4-3 0 0,0 6 8 15,0-6-8-15,0 6 0 0,0-1 0 0,4-5 0 16,-4 9 0-16,0-3 0 0,3-1 0 0,1-5 0 16,-1 0 0-16,1 3 0 0,0 9 0 0,-1-7 0 15,1-5 0-15,-1 6 0 0,1 0 0 0,-1 0 0 16,1-4 0-16,-1 10 0 0,4-6 0 15,0 2 0-15,0-2 0 0,4 6 10 0,0-6-10 16,3-1 10-16,-4-2-10 0,1 3 0 0,-4 0 0 0,3-6 0 16,-2-1 0-16,6 1 0 0,-4 0 9 0,1 0-9 15,-1 3 0-15,1-6 8 0,7 0-8 0,-4 0 0 16,0 0 0-16,-4 0 0 0,5-3 0 0,2 0 0 16,1 0 0-16,-4 0 0 0,0-3 0 0,4 0 0 15,-8-3-30-15,1 3-4 16,3-6-1-16,-3 3-698 0</inkml:trace>
  <inkml:trace contextRef="#ctx0" brushRef="#br0" timeOffset="41677.363">4399 4803 802 0,'0'0'17'0,"0"0"4"0,0 0 1 0,0 0 2 0,0 0-24 0,0 0 0 0,0 0 0 0,0 0 0 16,0 0 62-16,0 0 8 0,0 0 2 0,0 0 0 15,0 0 3-15,0 0 1 0,0 0 0 0,0 0 0 16,0 0-50-16,-3 12-10 0,6-6-1 0,-3 0-1 16,0 6 13-16,0-4 2 0,0 10 1 0,4-6 0 15,-1 5 0-15,1-8 0 0,-1 9 0 0,1-6 0 16,-1 5-6-16,-3-5-2 0,4 3 0 0,-1 2 0 16,1 1 14-16,-1-3 4 0,1 8 0 0,-1-5 0 15,1 0-24-15,0 2-5 0,3 4-1 0,-4-13 0 16,1 4 11-16,-1 3 3 0,1-1 0 0,-1-5 0 15,1-3-2-15,3 9 0 0,-4-7 0 0,1 7 0 16,3-6-11-16,-4 0-3 0,1 2 0 0,7-2 0 0,-8 0-8 16,4-1 0-16,-3-2 0 0,-1 0 0 0,4 6 0 0,-3-9 0 15,-1 0 0-15,1-1 0 0,-1 1 0 0,-3-6 0 16,0 0 0-16,0 6 0 0,4 3 0 0,-4-9 0 16,0 0 0-16,0 0 0 0,0 0 0 0,0 0 0 15,0 0 0-15,0 0 0 16,0 0-30-16,0 0-8 0,0 0-2 0,0 0 0 15,0 0-25-15,0 0-6 0,0 0-1 0,0 0-705 0</inkml:trace>
  <inkml:trace contextRef="#ctx0" brushRef="#br0" timeOffset="42193.552">4692 4648 1026 0,'0'0'22'0,"0"0"5"0,-4 8 1 0,1-2 1 0,-1 0-29 0,4 6 0 0,-3 0 0 0,3-7 0 0,0 10 58 0,0-3 6 15,3 6 0-15,-3-1 1 0,4 1-18 0,-1-3-4 16,-3 8-1-16,4-5 0 0,3-1-9 0,-3 4-1 16,-1-9-1-16,1 8 0 0,3-981-19 0,-4 1958-3 15,1-980-1-15,3-5 0 0,-4 9 7 0,1-4 1 16,3-5 0-16,-4 9 0 0,4 2-7 0,-7 1-1 15,7-10 0-15,1 16 0 0,-5-13 7 0,1 4 1 16,-1 2 0-16,-3-5 0 0,4 8 9 0,-1-8 3 16,1 9 0-16,-4-4 0 0,0 6-13 0,3-2-3 15,1-4 0-15,3 7 0 0,-4-10-3 0,4 7-1 16,-3-9 0-16,-1 5 0 0,5-5 0 0,-1-4 0 0,0-2 0 16,-4 6 0-16,4-12-8 0,-3 0 8 0,-1-1-8 0,-3-5 8 15,0 0-8-15,0 0 0 0,0 0 0 0,0 0 8 16,0 0-8-16,7-5-17 0,-3 5 4 0,3-6 1 31,-4-6-143-31,1 0-28 0,7-8-5 0,-8 2-2 0</inkml:trace>
  <inkml:trace contextRef="#ctx0" brushRef="#br0" timeOffset="42878.97">4918 5271 1177 0,'0'0'25'0,"0"0"6"16,0 0 1-16,0 0 2 0,0 0-34 0,0 0 0 0,0 0 0 0,0 0 0 0,0 0 16 0,0 0-3 15,0 0-1-15,0 0 0 0,0 0 16 0,0 0 4 16,0-12 0-16,0 12 0 0,3 0-23 0,4 0-9 0,0-6 8 0,0 6-8 16,4 0 8-16,0 6-8 15,3-6 8-15,-4 0-8 0,4 12 19 0,-3-9-2 0,3 0 0 0,-3 0 0 16,-4 2 15-16,3 1 2 0,-3-6 1 0,4 0 0 16,-4 0 9-16,0 0 1 0,-3-6 1 0,-1 6 0 15,1-5-16-15,-1 2-3 16,-3 0-1-16,4 0 0 0,-4-9 5 0,0 6 1 15,0 0 0-15,-4 0 0 0,4 0-20 0,-3 1-3 0,-1-1-1 0,4-6 0 16,0 9-8-16,-3-3 0 0,-1 0 0 0,1-5 0 16,3 5 0-16,-4-6 0 0,4 6-12 0,-4 0 12 15,1 0-22-15,-1 3 3 0,1-8 1 0,-4 5 0 32,3 0-10-32,-3 0-1 0,0 6-1 0,4-6 0 0,-4 0 8 0,0 0 2 15,-8 3 0-15,8-3 0 0,-3 3 3 0,3 1 1 0,-4 2 0 0,1 2 0 16,-1 1 16-16,-3 0 0 0,3 3 0 0,1 6 0 15,-1-6 0-15,1 6 12 0,-5-1-1 0,5-2-1 16,6 0 5-16,-3 6 1 0,7-3 0 0,-3-1 0 0,3 4-7 16,0 3-1-16,-4-7 0 0,8 1 0 0,-1 6 4 15,4-6 0-15,-3 2 0 0,3-2 0 0,0 0-4 16,4-6 0-16,-1 5 0 0,-3-2 0 0,0 3-8 16,0 0 8-16,4-6-8 0,-1-1 8 0,1 7 0 15,0-9 0-15,-1 9 0 0,1 0 0 16,-1-6-8-16,1-1 0 0,7 7 0 0,-8-6 0 0,1 6 0 0,-1-3 0 15,4 2 0-15,1 1 0 0,-1-6 0 0,-4 6 0 16,4-6 0-16,4 3 0 0,-4 2 0 0,0 1 0 16,0 0 0-16,8-6 0 0,-8 0 0 0,3-1-11 15,1-2 3-15,0 0 0 0,-4 0-4 0,0-3 0 16,0-3 0-16,0 3 0 16,0-3-67-16,0 0-13 0,0 3-4 0,4-5-606 0</inkml:trace>
  <inkml:trace contextRef="#ctx0" brushRef="#br0" timeOffset="45392.798">6237 5086 1134 0,'0'0'24'0,"0"0"6"0,0 0 1 0,4 5 1 0,-4-5-32 0,0 6 0 0,0-6 0 0,0 9 0 16,0-9 58-16,7 6 5 0,-7-6 1 0,3 0 0 16,1 6-40-16,-4-6-7 0,7 0-1 0,-7 0-1 15,3 0 21-15,4 0 4 0,0 0 0 0,-3-6 1 16,-1 6-23-16,-3-6-5 0,8 6-1 0,-5-9 0 16,1 3 17-16,-1 1 3 0,-3-1 1 0,4-6 0 0,-4 6-13 0,0-6-4 15,0 6 0-15,3 1 0 0,1-7-16 0,-4 9 8 16,0-3-8-16,0 0 0 0,0 0 12 0,0 6-12 15,0-6 12-15,0 6-12 0,0-6 0 0,0 6 0 16,0-5 0-16,0 5 0 0,0 0 0 0,0 0 0 16,0 0 0-16,0 0 0 0,0 0 8 0,-4-12-8 15,4 12 0-15,-3-3 0 0,-1-3 8 0,-3 0-8 16,0 6 9-16,3-6-9 0,-3 6 8 16,-7-6-8-16,7 0 0 0,0 1 0 0,-3-1 8 0,-1 6-8 15,0-6 0-15,-3 6 9 0,4-6-9 0,-4 6 0 16,3-6 0-16,1 6 8 0,-1 0-8 0,-3 0 0 15,0 6 0-15,7-6 8 0,0 6-8 0,3 0 0 16,-3-6 0-16,3 11 0 0,4-5-10 0,-3 6 10 0,3-3-13 16,3 9 5-16,1-13 8 0,0 7-10 0,-1 0 10 0,-3 3-10 15,7 2 10-15,-3-5 0 0,-1 0 0 0,4 2 0 16,-3 4 0-16,3-6 0 0,-4 6 0 0,1-7 0 16,6 1 16-16,-6 3 0 0,0-3-1 0,-1-1 0 15,1-5 20-15,-1 3 4 0,1 0 1 0,-1 0 0 16,4-4-17-16,-3 7-3 0,-1-6-1 0,1 0 0 15,3 0-8-15,3 0-2 0,-3 0 0 0,1 0 0 16,2-4-9-16,-3 4 8 0,0 0-8 0,4-6 8 16,3 6-8-16,-4-6 0 0,-2 0 0 0,6 0 0 15,-4 0-12-15,4 0 0 0,0 0-1 0,1-6 0 16,-5 6-44 0,4 0-9-16,7 0-2 0,-10-6 0 0,10 6-47 15,-3-6-9-15,3 6-3 0,-3-2-344 0,3 2-69 0</inkml:trace>
  <inkml:trace contextRef="#ctx0" brushRef="#br0" timeOffset="45969.816">6703 5000 1465 0,'0'0'32'0,"-4"6"6"0,1 0 2 0,-1 6 2 0,1-9-34 0,3-3-8 0,0 9 0 0,0-9 0 15,-4 8 68-15,1-2 11 0,3-6 2 0,0 0 1 16,0 0-6-16,-7 0-2 0,0 0 0 0,-1 0 0 16,5 0-38-16,-4 0-8 0,-4 0-2 0,1 0 0 15,3-6-18-15,-4 6-8 0,0 0 0 16,1 6 8-16,3-6-8 0,0 0 0 0,7 0 0 0,0 0 0 15,-7 6-14-15,7-6-2 0,0 0 0 0,0 6 0 16,0 6 3-16,3 0 0 0,1-7 0 0,-1 10 0 16,1-3-9-16,3 0-2 0,0 5 0 0,-4-5 0 15,1-3 24-15,0 3 0 0,3-1 0 0,-4-5 0 16,1 0 13-16,-1 0 7 0,1 0 2 0,-1 3 0 16,-3-9-10-16,0 0-1 0,0 0-1 0,0 0 0 15,0 0-10-15,7 6 10 0,-7-6-10 0,0 0 10 0,4 5 2 16,-4-5 0-16,10-5 0 0,-6 5 0 0,-1-6-12 0,1 6 0 15,0-3 0-15,3-3 8 0,3 6-8 0,-3 0 0 16,4 0 0-16,-1 6 0 0,1 3 0 0,0-9-11 16,3 5 11-16,-4 1-8 0,4 6 0 0,-3-6 0 15,-4 6 0-15,0-3 0 0,4 2 8 0,-4 1 0 16,0-6 0-16,-4 6-8 0,4-1 8 16,-3-5 0-16,-1 3 0 0,-3-3 0 0,0-6 0 0,-3 12 9 15,-4-6-9-15,3 5 0 0,-3-11 12 0,0 6-12 16,0 0 12-16,-4-3-12 0,1 0 12 0,3 0-4 15,-11-3 0-15,8 6-8 0,-1-6 10 0,0 0-10 16,1-6 8-16,-1 6-8 0,1 0 0 0,3-3 0 0,0 0 0 0,0 0 0 31,0 3-117-31,3-6-16 0,0 0-3 0,4 1-673 0</inkml:trace>
  <inkml:trace contextRef="#ctx0" brushRef="#br0" timeOffset="46685.946">7094 4524 425 0,'0'0'12'0,"0"0"3"0,-7 6-15 0,0-3 0 0,0 3 0 0,7-6 0 15,-7 6 87-15,0-6 14 0,0 5 3 0,7-5 1 16,0 0-13-16,-11 0-4 0,11 0 0 0,-7 6 0 16,7-6-7-16,-3 0-1 0,3 0-1 0,0 0 0 15,-11 0-6-15,11 0-1 0,0 0 0 16,0 0 0-16,-7 12-16 0,7-12-3 0,-7 6-1 0,7-6 0 15,-3 12-19-15,3-6-4 0,-4 2-1 0,4 10 0 16,0-6-9-16,0 0-3 0,-3 5 0 0,3-2 0 16,3 3-4-16,-3-1 0 0,0 1-1 0,0 8 0 15,4-2-3-15,-4-4-8 0,3 4 12 0,-3 2-4 16,4 4-8-16,-1-1 0 0,1-2 0 0,-1 2 0 16,4 3 0-16,-3-2 8 0,-1 2-8 0,4-2 0 0,0 2 0 15,-3-9 8-15,3 4-8 0,0-4 0 0,0-5 10 16,0 3-10-16,0-4 12 0,0-5-12 15,0 6 10-15,-3-4-10 0,3-2 8 0,0 0-8 16,-3 0 0-16,3-7 0 0,-4 4 8 0,1 3-8 0,3 0 0 16,0-6 0-16,0 5 0 0,-7-5 0 0,3 0 0 0,-3-3 0 15,4 3-11-15,-1 3 11 0,-3-9 0 16,4 9 0-16,-4-3 0 0,0-1 0 16,0-5-13-16,0 6 2 0,0 6 1 0,0-12 0 0,0 0-4 0,-4 6-1 15,4-6 0-15,0 0 0 16,0 0-36-16,0 0-7 0,0 0-2 0,0 0 0 15,0 0-38-15,0 0-8 0,-3-6-2 0,-4-6-580 0</inkml:trace>
  <inkml:trace contextRef="#ctx0" brushRef="#br0" timeOffset="47026.684">6749 4939 1418 0,'0'0'31'0,"0"0"6"0,0 0 2 0,0 0 1 0,0 0-32 0,0 0-8 0,0 0 0 0,0 0 0 15,0 0 51-15,0 0 8 0,0 0 1 0,7-6 1 16,0 6-39-16,7 0-8 0,-7 0-2 0,3 0 0 0,5 0-12 0,-1 6 11 15,3-1-11-15,-3-5 10 16,4 0-10-16,0 6 0 0,3-6 0 0,-7 6 8 0,4-6-8 0,-1 6 0 16,-3-6 9-16,1 3-9 0,2 0 0 0,-3-3 8 15,0 0-8-15,0 0 0 0,-3 0 0 0,0 0-18 16,3 0 3-16,-4-3 1 0,4 3 2 0,-3-3 1 16,0 3 0-16,-1 0 0 15,4 0-44-15,-10-6-9 0,6 6-1 0,-2 0-379 16,-1 0-76-16</inkml:trace>
  <inkml:trace contextRef="#ctx0" brushRef="#br0" timeOffset="49332.062">22684 1699 1134 0,'0'0'24'0,"0"0"6"0,0 0 1 0,0 0 1 0,0 0-32 0,0 0 0 0,0 0 0 0,0 0 0 16,-4 0 52-16,1-12 3 0,3 12 1 0,-4 0 0 16,-3-6-21-16,3-3-4 0,1 4-1 0,3 5 0 15,-4-6 14-15,4 6 4 0,-3-6 0 0,3 6 0 16,0 0 5-16,0 0 2 0,0 0 0 0,0 0 0 15,-7 0-27-15,7 0-4 0,-7 6-2 0,3 0 0 16,1-1-8-16,-4 4-2 0,7 9 0 0,-4-6 0 16,4-1-12-16,0 10 11 0,4-3-11 0,-4-7 10 0,0 7 6 0,0-3 2 15,3 2 0-15,-3 1 0 0,0 3 1 0,0 2 0 16,4 1 0-16,-4 2 0 0,0-8 6 0,0 11 2 16,0-8 0-16,0 2 0 0,-4-5-11 0,1 2-1 15,3-2-1-15,-4 0 0 0,1 2-5 0,-1-14-1 16,4 6 0-16,0-6 0 0,0-6 4 0,0 0 1 15,0 0 0-15,0 0 0 0,0 0 23 0,0 0 5 16,-3 0 1-16,-1-6 0 0,0-6-28 0,1 6-6 16,-1-8 0-16,1 2-8 0,3 0 13 0,-4-6-4 15,1 7-1-15,-1-4 0 0,4 3-8 0,-3-5 0 16,3 5 0-16,0-3 0 0,-4-3 0 0,4 1 0 16,-3 5 0-16,-1-9 0 0,4 4 0 0,0 5 0 15,0-8 0-15,-3 8 0 0,3 0-9 0,0 0-1 0,0 6 0 0,3-5 0 16,-3-1 10-16,4 3 0 0,-1-3 0 0,1 0 0 15,-1 7 0-15,1-1 0 0,-4 0 0 0,3 0-8 16,1 6 8-16,3-9 0 0,-4 3 0 0,5 6 0 16,2-6 0-16,-3 6 0 0,4 0 0 0,-4 0 8 15,3 0-23-15,1 0-4 0,0 0-1 0,-1 0 0 16,1 6 8-16,-4 0 0 0,3-6 1 0,-3 9 0 16,4-3-1-16,-4 0 0 0,0 5 0 0,4 1 0 15,-4 0-5-15,0-3-2 0,-4 3 0 16,4-1 0-16,0 13 19 0,0-12 0 0,1 2-8 0,-5 10 8 15,4-7 0-15,0 4 0 0,0-3 0 0,0-1 0 16,-3 1-10-16,3-3 2 0,-4-4 0 0,1 7 0 16,-1-6 8-16,1 3 0 0,0 2 0 0,-1-5 8 15,-3 0-8-15,0 8 0 0,0-8 0 0,0 0 0 16,4-6 0-16,-4 0 8 0,0-6-8 0,0 11 0 16,0-11 0-16,0 0 0 0,0 0 0 0,0 0 0 0,0 0 0 0,0 0 0 15,0 0 0-15,0 0 8 0,0 0-8 0,0 0-13 16,0 0 3-16,0 0 1 15,0 0-16-15,0 0-3 0,0 0-1 0,0 0 0 16,0 0-33-16,0 0-6 0,0 0-2 0,-4 6 0 16,4-6-38-16,0 0-8 0,0 0-2 0,0 0-590 0</inkml:trace>
  <inkml:trace contextRef="#ctx0" brushRef="#br0" timeOffset="50031.084">23195 1981 1378 0,'0'0'30'0,"0"0"6"0,0 0 2 0,0 0 2 0,0 0-32 0,0 0-8 0,0 0 0 0,0 0 0 16,0 0 68-16,0 0 13 0,0 0 3 0,0 0 0 15,0 0-8-15,0 0-2 0,0 0 0 0,0 0 0 0,0 0-19 0,-7 0-4 16,7 0-1-16,-10 0 0 0,2 0-13 0,1 3-2 16,7-3-1-16,-10 0 0 0,10 0-34 0,-11 3-20 15,1 0 2-15,3 3 1 0,0 0 17 0,-4 0 0 16,4-6 0-16,0 5 0 0,0 7 0 0,0-6 0 15,0 6 0-15,0-6 0 0,0 8 0 0,-1-2 0 16,5 0 0-16,-4 0 0 0,3-3-8 0,-3 8 8 16,4-11 0-16,-1 0 0 0,1 6 0 0,3-6 0 15,-4 5 0-15,4-5 0 0,0 3 0 0,0-9 0 16,0 0 0-16,0 6 0 0,0 0 0 0,0-6 0 16,0 0 0-16,0 12 0 0,4-7 0 0,-1 1 0 15,1 6 0-15,-1-9 0 0,4 9 0 0,0-6 0 16,0 0 0-16,4 5 0 0,3-5 0 0,-3 6 0 15,-1-12 0-15,4 6 0 0,4-3 0 0,0 0 0 0,-1-3 0 16,-2-3 0-16,2 0 0 0,-3 3 0 0,4-6 0 0,-4-6 0 16,0 0 0-16,0 1 0 0,-3-7 8 0,-1 3-8 15,1-2 16-15,-4-1-4 0,0 3 0 0,-3-8 0 16,-4 5-4-16,3-2 0 0,-3 2-8 0,-3 0 12 16,3 1-12-16,-7 2 8 0,3 3-8 0,-3-5 0 15,0 5 0-15,-4 0 0 0,4-3-8 0,-7 4 8 16,4 5-12-16,-1 0 4 0,0 0 8 0,1 0-13 15,-4-6 13-15,3 9-11 0,-3 3 11 0,3 0-10 16,1 0 10-16,-1 0-12 0,4 3 12 0,-3 9-12 16,-1-12 12-16,4 6-12 0,3 0 12 0,-3-6-12 15,0 6 4-15,4 0 0 0,-1 5 0 0,1-5 0 16,-1 0-15-16,1 0-2 0,6 3-1 16,-3 3 0-16,0-7-20 0,4 7-4 0,-1-6-1 15,1 6 0-15,-1-6-26 0,4 3-6 0,-3 8-1 0,3-11-418 16,4 6-84-16</inkml:trace>
  <inkml:trace contextRef="#ctx0" brushRef="#br0" timeOffset="50541.419">23477 2013 1105 0,'0'0'24'0,"0"0"4"0,-3 12 2 0,3-6 2 0,0 0-32 0,-4 3 0 0,4 3 0 0,0-7 0 15,4 7 72-15,-4 0 7 0,0 0 1 0,0-6 1 16,0-6 2-16,0 5 0 0,0 4 0 0,3 3 0 15,-3-6-30-15,0 0-5 0,0 0-2 0,0-6 0 16,0 6-16-16,4 5-3 0,-4-5-1 0,3 3 0 16,1 3-3-16,-1-6-1 0,-3 0 0 0,4 5 0 15,0 1-6-15,3-6 0 0,-4 9-1 0,1-9 0 0,3-1-2 16,0 1 0-16,0 6 0 0,-4-6 0 0,4 0-4 0,0 0-1 16,0-6 0-16,1 0 0 15,2 0 8-15,-3 0 2 0,0-3 0 0,4 0 0 0,-1-3-8 0,1 0-2 16,3-6 0-16,-3 6 0 0,3-5-8 0,0-1 0 15,0 3 0-15,0 3 0 16,-3-11 0-16,3 5 0 0,-4 0 0 0,1 0 0 16,0 3 8-16,-1-2 0 0,-3-1 0 0,0 0 0 0,-3-5-8 0,-1 8 0 15,-3-3 0-15,0 0 0 0,-3 0 12 0,-1-2 0 16,1 2 0-16,-4 0 0 0,0-5-12 0,0 5 0 16,0-3 0-16,-4-3 0 0,0 1-14 0,1 5-5 15,3-3-1-15,-4 4 0 16,1-1-84-16,3 0-16 0,-4 0-4 0,4 1-470 0,3 2-94 15</inkml:trace>
  <inkml:trace contextRef="#ctx0" brushRef="#br0" timeOffset="51214.079">24102 1772 1393 0,'0'0'30'0,"0"0"6"0,0 0 2 0,0 0 2 0,0 0-32 0,0 0-8 0,0 0 0 0,0 0 0 0,0 0 50 0,-4 6 8 16,1 6 2-16,-4-6 0 0,3-6-40 0,-3 0-7 15,0 0-1-15,0 0-1 0,0 3 0 0,0-3 0 16,0 3 0-16,0-3 0 0,-4 9-11 0,1-9-11 16,-1 0 3-16,0 5 0 0,1-5 8 0,-1 6-12 15,1 0 12-15,-1 12-12 0,1-12 2 0,-1 3 0 16,0 2 0-16,1 1 0 0,6-6 10 0,-3 6 0 15,0-1 0-15,4-5 0 0,-1 9 0 0,1-9 0 16,3 6 0-16,0-6 0 0,0 5 16 0,3 1 0 16,-3-6-1-16,0 3 0 0,0-9 1 0,7 6 1 15,-3 0 0-15,-4-6 0 0,3 5 19 0,-3-5 3 16,7 0 1-16,0 6 0 0,0 0-11 0,0 0-1 0,0-6-1 0,1 0 0 16,-1 0 0-16,0 0 0 0,0 0 0 0,0 0 0 15,0-6-14-15,0 6-2 0,0 0-1 0,0 0 0 16,0 0-10-16,0 0 12 0,4 0-12 0,-4 6 12 15,3-6-12-15,-3 6 0 0,0 0 0 0,0-3 0 16,0 3 0-16,4 5 0 0,-4-5 0 0,0 6 8 16,4 0 8-16,-4-6 2 0,0 5 0 0,0 10 0 15,0-9-2-15,-3 5-1 0,-1-2 0 0,4 3 0 16,-3 5-15-16,-1-8 8 0,-3 3-8 0,0-1 0 16,4-5 12-16,-8 0-3 0,4-3-1 0,-3 8 0 15,3 1-8-15,0-6 0 0,-4 2 0 0,1-2 0 16,-4 0 0-16,3-6 8 0,-3 5-8 0,0-11 8 15,0 6-8-15,0-6 8 0,-7 0-8 0,0 0 8 0,-1 0-19 16,1-6-4-16,-3-5-1 0,-1 5 0 16,-3-6-38-16,3 6-8 0,1-8-2 0,-1 2-566 15,0 6-114-15</inkml:trace>
  <inkml:trace contextRef="#ctx0" brushRef="#br0" timeOffset="52348.517">25703 1675 1105 0,'0'0'24'0,"0"0"4"0,0 0 2 0,0 0 2 0,0 0-32 0,0 0 0 0,0 0 0 0,0 0 0 16,0 0 75-16,-3-8 8 0,3 2 1 0,0 0 1 15,0 6-22-15,0 0-5 0,-4-6-1 0,4 6 0 0,-3 0-16 0,3 0-3 16,-4-6-1-16,-3 6 0 0,7 0-5 0,-7 0-2 15,-3 6 0-15,-1 0 0 0,-3 0-30 0,3 0 0 16,1 2 0-16,-1 4 0 0,-3 6 0 0,0-1 0 16,0-5 0-16,-4 9 0 0,4-10 8 0,-4 1-8 15,1 9 0-15,3-4 9 0,-4 7 4 0,4-6 1 16,0 2 0-16,3 4 0 0,1-7 8 16,-1 4 2-16,4-9 0 0,-4-1 0 0,4 7 1 0,4-3 1 15,-4-3 0-15,3-7 0 0,4 13 7 0,-3-12 2 16,3-6 0-16,0 0 0 0,0 0-7 0,0 0 0 15,0 0-1-15,0 0 0 0,0 0-14 0,0 0-2 16,0 0-1-16,0 0 0 0,0 0-10 0,0 0 0 16,0 0 0-16,0 0 0 0,7-6 0 0,0 6 0 0,-4-6 0 15,-3 6 0-15,0 0 0 0,11 0 0 0,-4-6 0 0,0 6 0 16,4 0-9-16,-4 0 9 0,3 0 0 0,1 0 0 16,-1 0 0-16,1 0-8 0,0 6 8 0,-1-6 0 15,-3 6 0-15,0-6 0 0,0 6 0 16,4 0 0-16,-4-3 0 0,0 3 0 0,0 0 0 0,0-1 0 15,-3-5 0-15,-1 12 0 0,1-6 0 0,-1 0 0 16,1 0 0-16,-4 0 0 0,3 0 0 0,-3-1 9 16,-3 4-9-16,-1-3 0 0,1 6 0 0,-1-6 0 15,1 6 0-15,-4-1 0 0,0 4 0 0,0-9 0 16,-4 6 0-16,4-6 0 0,0 11 0 0,0-11-11 16,-4 9 11-16,4-9 0 0,0 11 0 0,-3-11 0 15,2 0 0-15,1 0 0 0,-3 0 0 0,3-6 0 16,-4 6 0-16,1-6 9 0,3-3-1 0,-4 0-8 15,4 3 0-15,0 0 0 0,0-6 0 0,-4 6 0 0,4-6-9 16,4 0-9-16,-4 0-2 0,-1-11 0 16,5 11-36-16,-1-3-7 0,1 3-1 0,-1 0-1 15,4-6-127-15,0 7-26 0,0-1-5 0</inkml:trace>
  <inkml:trace contextRef="#ctx0" brushRef="#br0" timeOffset="52943.471">25859 1940 1911 0,'0'0'42'0,"0"0"9"0,-7 6 1 0,3 0 2 0,-3 5-43 0,0-5-11 0,0 6 0 0,0-6 0 16,0 3 16-16,0 3 0 0,-4-7 1 0,1 7 0 15,2-6 12-15,-2 0 3 0,-1 0 0 0,4 3 0 0,-3-3-12 0,-1 5-1 16,-3-5-1-16,3 6 0 0,8-6-10 0,-4 0-8 15,0-6 12-15,0 9-12 0,3 8 8 0,1 1-8 16,-1-12 0-16,4 11 0 0,0-2 9 0,0-3-9 16,4 0 0-16,-4 5 9 0,7-8 2 15,-4 3 0-15,4 5 0 0,0-11 0 0,0 6 0 16,0-6 0-16,4-6 0 0,0 6 0 16,-4-3 0-16,3 0 0 0,1 0 0 0,-1-6 0 0,1 0-3 0,0 0 0 15,-1 3 0-15,-3 0 0 0,4-6-8 0,-1 0 10 16,-3 0-10-16,4 0 10 0,-4-11-10 0,4 5 0 15,-4 3 0-15,3-3 0 0,-3-5-13 0,0 5 5 16,0-3 8-16,-3-2-13 0,0 5-3 0,-1 0 0 16,1 0 0-16,-4-2 0 15,0 2-11-15,-4-6-2 0,1 6-1 0,-5-2 0 16,1 8-25-16,0-6-5 0,-3 6 0 0,-1-6-1 16,1 7 23-16,-1 5 5 0,-3 0 1 0,3 0 0 15,-3 0 21-15,0 5 11 0,4 7-10 0,-5-6 10 0,1 0 0 0,4 3 0 0,-1 3 0 16,4-1 0-16,0 1 0 0,0 0 0 0,3 0-12 0,1 2 12 31,3-2-30-31,0 0 0 0,3 0 0 0,1-1-483 0,0-2-97 0</inkml:trace>
  <inkml:trace contextRef="#ctx0" brushRef="#br0" timeOffset="53736.453">26169 1952 1566 0,'0'0'34'0,"0"0"7"0,0 0 2 0,-3 6 1 16,3-6-35-16,-8 11-9 0,5 1 0 0,-1-3 0 0,1-3 30 0,-1 6 4 15,1-7 1-15,3 7 0 0,-4 0-3 0,1-6-1 0,3 3 0 16,-4 2 0-16,1 7-10 0,-1-6-1 16,1 0-1-16,-1 8 0 0,1-8 6 0,-1 0 2 15,-3 5 0-15,3-8 0 0,1 3-1 0,-1-6 0 16,1 0 0-16,3-6 0 0,0 0 4 0,0 0 1 16,0 0 0-16,0 0 0 0,0 0 6 0,-11 0 2 15,11 0 0-15,-7 0 0 0,0-12-19 0,4 6-3 0,-1-3-1 0,1 3 0 16,-1-5-16-16,4-1 0 0,0 0 0 0,0 0 0 15,0-2 0-15,0 8 0 0,0-6 0 0,4 0 0 16,-4 0 0-16,3 7 0 0,1-4-8 0,-1 6 8 16,1 0 0-16,3-3 0 0,-4 6-10 0,4-6 10 15,0 6 0-15,0 0-11 0,1 0 11 0,-1 6-8 16,3 0 8-16,-3-3 0 0,0 0-9 0,0 6 9 16,0-4 0-16,0 7 0 0,1 0-9 0,-5 0 9 15,1-3 0-15,-1 8 0 0,1-5 0 0,-1-6 0 16,-3 6 0-16,4-1 0 0,-4-8 0 0,3 3 0 15,1 6 0-15,-4-12 0 0,0 0 0 0,0 0 0 16,0 0 8-16,0 0-8 0,0 0 0 0,0 0 0 0,0 0 9 16,0 0-9-16,0 0 8 0,3-6-8 0,1-6 0 15,3 9 0-15,-4-8 0 0,4 5 0 0,-3-6 0 16,0 6 0-16,3 0 0 0,-4-9 0 16,1 4 0-16,-1 5-9 0,1-6 9 0,-1 6 0 15,1-6-9-15,-4 1 9 0,3 2 0 0,-3 3-9 0,0 6 9 0,4-6-8 16,-1 0 8-16,-3 6-8 0,0 0 8 0,0 0 0 15,0 0 0-15,0 0-8 0,0 0 8 0,0 0 0 16,0 0 0-16,0 0 0 0,4 6 0 0,-1 0 0 16,-3-6 0-16,7 6 0 0,-3-3 0 0,-1 3 0 15,1 0 0-15,-4-6 8 0,4 5-8 0,-1 7 0 16,1-6 8-16,-1 0-8 0,1 6 0 0,-1-6 8 0,-3-3-8 16,4 8 0-16,-1 1 0 0,-3-6 0 0,4 6 0 0,-1-1 0 15,-3-2 0-15,4 9 0 0,-1-6 0 16,1 11 0-16,-1-14 0 0,1 9 0 0,3-7-9 0,-4 1 9 15,5-6 0-15,-1 0 0 0,0 0 0 16,3 0 0-16,1-3-9 0,-1 8 9 0,1-11 0 0,0 6 0 16,-1-6-20-16,4 0 4 0,-3 0 0 0,3 0 0 31,4 0-85-31,-4-6-17 0,0 6-3 0,3 0-468 0,1-14-94 0</inkml:trace>
  <inkml:trace contextRef="#ctx0" brushRef="#br0" timeOffset="54522.347">26522 1996 1303 0,'0'0'28'0,"0"6"7"15,-4 0 1-15,4-1 0 0,0-5-28 0,-3 12-8 0,3-6 0 0,-4 0 0 0,4 3 60 0,0-9 10 16,0 6 2-16,-3 0 1 0,3-1-19 0,0 7-4 16,0-6-1-16,0 0 0 0,0-6-19 0,0 12-4 0,0-6-1 15,3 8 0-15,-3-8-5 0,4 6-2 0,-4-6 0 16,3 6 0-16,-3-1-18 0,4 4 8 16,-4-9-8-16,0 0 0 0,3 6 8 0,1-7-8 15,-4-5 0-15,0 0 0 0,0 0 9 0,0 0-1 16,0 0-8-16,0 0 12 0,0 0 14 0,0 0 2 0,0 0 1 0,0 0 0 15,0 0-4-15,0 0-1 0,0 0 0 0,0 0 0 16,0 0-13-16,0-5-3 0,-4-7-8 0,1 6 12 16,3-6-1-16,0 3-1 0,0-2 0 0,0-1 0 15,-4 0 6-15,4 0 2 0,0-2 0 0,-3 2 0 16,3 6-18-16,0 0 10 0,0-6-10 0,3 6 8 16,-3 1-8-16,0-4 0 0,0 9 0 0,0 0 0 15,0 0 0-15,7-3 0 0,0 0 0 0,0 3 0 16,4 0-8-16,-4 0 8 0,4 3 0 0,-1 0 0 15,1 0 0-15,3 3 0 0,-3-1-9 0,-1 7 9 16,1 0 0-16,-4 0 0 0,3-6 0 0,1 8 0 0,-4-2-8 16,-3 0 8-16,3 0 0 0,-4 2 0 15,1 4 0-15,-1-6 0 0,1-6 0 0,-4 11 0 0,3-11 0 16,-3 0 0-16,0-6 0 0,0 0 0 16,0 0 0-16,0 0 9 0,0 0-9 0,0 0 12 15,0 9 14-15,0-9 3 0,0-9 1 0,0-3 0 0,-3 6-16 0,3-11-3 16,0 5-1-16,0 0 0 0,0 3-10 0,0-2 0 15,0-7 0-15,0 6 0 0,0-5 0 0,3 8 0 16,-3-3-9-16,4 0 9 0,-4 0 0 0,3 1-8 16,1 2 8-16,-4 3 0 0,3 0-14 0,1 0 4 15,-1 6 1-15,-3 0 0 0,7-6-1 0,-7 6 0 16,8 0 0-16,-5 6 0 0,4-6 10 0,0 6-8 16,-3 0 8-16,3 0-8 0,0-3 8 0,0 3 0 0,0 5 0 15,0 1-8-15,4-6 8 0,-4 6 0 0,0 0 0 0,0 8 0 16,0-8 0-16,0 6-10 0,0-1 10 15,0 4 0-15,0 2-10 0,-4-8 10 0,5 3-8 16,-5-1 8-16,4-5-12 0,-3 0 2 0,-1 8 1 0,1-8 0 16,-1 0-4-16,1-6-1 0,3 0 0 15,-7-6 0 1,0 0-20-16,0 0-4 0,7 0-1 0,0-6 0 16,0 0-18-16,-3 0-4 0,3-6-1 0,-4 6 0 15,1 0-136-15,-1-2-27 0,8-16-6 0,-8 1-1 0</inkml:trace>
  <inkml:trace contextRef="#ctx0" brushRef="#br0" timeOffset="54970.807">26966 2075 1389 0,'-3'12'30'0,"3"0"6"0,0-6 2 0,0-1 2 0,0 10-32 0,0-3-8 0,0-6 0 0,3 6 0 0,1-1 71 0,-1-5 12 15,1 3 2-15,-1-3 1 0,5 0-30 0,-1 0-7 16,-4-6-1-16,4 6 0 0,0-6-4 0,0-6 0 16,4 6-1-16,-1 0 0 0,-3 0-31 0,4-6-12 15,0 0 8-15,-1 0-8 0,1 0 0 0,-1 0 0 16,1 3 0-16,0-8 0 0,-4 5 0 0,0 0 0 16,0 0-8-16,-4-6 8 0,1 6 0 0,3-5 0 15,-4 8 0-15,-3-3 0 0,0 0 0 0,0 6 0 16,0 0 8-16,-3-6-8 0,-4 0 0 0,0 0 0 0,-4 6-9 15,1-6 9-15,-1 6-8 0,0 6 8 0,-3-6 0 0,0 0 0 16,0 6 0-16,0 0 0 0,0 0 0 0,-4 0 0 16,8 5 9-16,-1 4-9 0,4-3 8 0,0 0-8 15,0 5 13-15,0-2-2 0,0 3-1 0,3-1 0 16,4-2 9-16,0 3 1 0,0-1 1 0,0-5 0 16,0 0-4-16,4 2-1 0,-1-2 0 0,1 0 0 15,3 0-4-15,0 2-2 0,4-8 0 0,-1 6 0 16,1-6 1-16,-1 0 0 0,1 0 0 0,-1 0 0 15,1-1-11-15,3 1 0 0,-3 0 0 0,3-6 0 16,-4 3-21 0,4-3-7-16,1-3 0 0,-1 3-1 0,-4 3-39 0,4 0-8 15,1-6-2-15,-1 3-522 0,0-3-104 0</inkml:trace>
  <inkml:trace contextRef="#ctx0" brushRef="#br0" timeOffset="55445.199">27640 1934 1489 0,'0'0'42'0,"-7"6"10"0,4 0-42 0,-8 0-10 0,4 5 0 0,-4 7 0 16,-3-12 29-16,4 9 4 0,-4-4 1 0,3 7 0 16,-3-3 2-16,0 2 1 0,0 1 0 0,3 0 0 15,0 2-17-15,1-2-3 0,6-6-1 0,-3 8 0 16,4-2 23-16,-1 0 4 0,1 5 1 16,-1-2 0-16,4-10-9 0,0-5-2 0,0 6 0 0,0-6 0 15,4-6-21-15,-1 6-4 0,1-3 0 0,3 0-8 16,-7-3 8-16,7 0-8 0,0-3 0 0,4 3 0 15,-4 3 0-15,0-3 0 0,3 0 0 0,1 0 0 16,-1 0 0-16,-3-3-11 0,4 0 2 0,0 3 0 16,-1 0-18-16,1 0-3 15,-1 3-1-15,1-3 0 0,-1 0 5 0,1 3 1 0,0 0 0 0,-4 2 0 0,3 1 13 16,1 6 2-16,-1-6 1 0,-2 6 0 0,-1 2 9 16,0-2 0-16,0 0 0 0,-4 0 0 0,1 5 0 0,-1 4 11 15,-3-3-11-15,0 5 12 0,-3-8-12 0,-1 8 0 16,1 1-10-16,-4-4 10 15,0 4-32 1,-4-1 0-16,0 4 0 0,-3-9 0 0,0-1-41 0,0-2-9 0,-4 8-2 16,1-11 0-16</inkml:trace>
  <inkml:trace contextRef="#ctx0" brushRef="#br0" timeOffset="56406.043">22751 3092 846 0,'0'0'18'0,"0"0"4"0,-4-6 1 0,4 6 1 0,4-5-24 0,-4 5 0 0,0 0 0 0,0 0 0 16,0 0 36-16,0 0 1 0,0 0 1 0,0 0 0 15,0 0 13-15,0 5 2 0,0 1 1 0,0 6 0 16,0-3 16-16,0 3 3 0,3-6 1 0,-3 5 0 16,0 1-4-16,0 0-1 0,4-3 0 0,-4 2 0 15,3 7-13-15,-3-6-2 0,4-3-1 0,-1-1 0 16,1 1-17-16,-1 3-3 0,1-6-1 0,-1 6 0 0,4-1-16 16,0 1-3-16,1 3-1 0,2-3 0 15,1-1-4-15,-4 7 0 0,7-3-8 0,-4-3 12 0,5 5-12 16,-1-2 8-16,0 2-8 0,0 1 0 0,-3-6 9 0,-1 0-9 15,1-6 8-15,-4 8-8 0,0-8 18 0,0 6-2 16,0-6 0-16,-7-6 0 0,7 0 9 16,-7 0 2-16,0 0 0 0,0 0 0 0,0 0-4 15,0 0-1-15,0 0 0 0,0 0 0 0,0-6-4 16,0 0-1-16,-4 0 0 0,4 0 0 0,4-11-7 0,-4 8-2 16,0 3 0-16,0-6 0 0,0 6 9 0,3-11 2 15,-3 5 0-15,0 3 0 0,4-3-19 0,0-5 0 16,-4 5 0-16,3-3 0 0,1-2 0 0,-1 5 0 0,1 0 0 15,3-6 0-15,0 4 0 0,0-4 0 16,-4-8 0-16,1 8 0 0,3-6 0 0,0 4 0 0,0-4 0 16,0 7 0-16,0-10 0 0,0 10 0 0,4-1 0 0,-4-3 0 15,-4 10 0-15,1-7 0 0,3 0 0 0,-4 7 0 32,5 2-19-32,-1-3-10 0,-4 0-3 0,4 6 0 15,0 0-19-15,0 1-4 0,-3 5-1 0,3 0 0 16,-7 0-80-16,3 0-16 0,4 5-3 0,-3 1-653 0</inkml:trace>
  <inkml:trace contextRef="#ctx0" brushRef="#br0" timeOffset="57009.343">23463 3216 981 0,'0'0'28'0,"0"0"6"0,0 0-34 0,-7 6 0 0,0-6 0 0,0 3 0 0,0-3 90 0,0 0 11 15,0-3 3-15,7 3 0 0,-7 0-20 0,-4 0-3 16,4 0-1-16,-3 3 0 0,3-3-16 0,0 3-3 16,-1-3-1-16,1 3 0 0,-3-1-30 0,3 1-6 15,-4 3-2-15,4 0 0 0,-3 0 2 0,2 0 1 16,-2 0 0-16,3 0 0 0,-4 0-11 0,4 2-2 0,0 10-1 0,4-6 0 15,-1 5-3-15,-3-2-8 16,4 3 12-16,-1-1-4 0,0 1 3 0,4 0 0 16,-3 2 0-16,-1-2 0 0,4 0 1 0,0 2 0 0,0-8 0 15,-3 0 0-15,6-1-12 0,-3 1 8 16,4-3-8-16,-4-3 8 0,0-6 0 0,0 0 0 16,3 6 0-16,5-6 0 0,-1 6 10 0,3-6 2 0,-3-6 0 0,4 6 0 15,3-6-20-15,-4 0 0 0,5-3 0 0,-1 0 0 16,0 1-8-16,3-4-6 0,1 0-1 0,0 0 0 15,-1-5 3-15,1 2 0 0,0-3 0 0,-1 1 0 32,-3 2-13-32,1-3-3 0,-1-5 0 0,-4 5 0 0,-3-2 16 0,0 2 2 0,0 0 1 0,-3 4 0 15,-4 2-7-15,0-6-2 0,-4 1 0 0,1 8 0 16,-1-3 18-16,-3 6-10 0,-3-6 10 0,-1 1-8 16,-3 5 8-16,3 0 0 0,-3 3 0 0,4 3 0 15,-4 0 0-15,0 3 11 0,-1 3-3 0,1 0 0 0,-3 5 5 16,3 1 1-16,3-6 0 0,-3 6 0 0,0-1-14 15,3 4 0-15,1-9 0 0,-1 0-10 0,0 6 10 16,4-6 0-16,4-1 8 0,-4 4-8 0,7-9 0 0,0 6 0 16,0-6 0-16,-4 6 0 0,4-6-12 15,0 12-6-15,0-12-2 0,0 0 0 16,0 0-28-16,4 6-7 0,-4-6-1 0,3 6 0 16,1-1-41-16,3-5-9 0,-4 12-2 0,4-9-563 15</inkml:trace>
  <inkml:trace contextRef="#ctx0" brushRef="#br0" timeOffset="57493.792">23731 3233 623 0,'0'0'17'0,"0"-5"5"0,0-1-22 0,0 0 0 0,0 0 0 0,0 0 0 16,0-6 91-16,0 12 13 0,0 0 4 0,0 0 0 16,0 0 5-16,0 0 2 0,0 0 0 0,0 0 0 15,-7 12-34-15,0-6-6 0,4 0-2 0,-4 3 0 16,3 2-30-16,1 1-7 0,-1 0 0 0,1 0-1 16,-1-1-12-16,1 1-3 0,3 3 0 0,0-3 0 15,0-1 20-15,0 7 4 0,0-3 1 0,3-3 0 16,1 5-37-16,-1-5-8 0,1 0 0 0,3-4 0 0,0 10 12 15,0-12 4-15,0 6 0 0,3-3 0 0,5 2-2 0,-5 1 0 16,4-6 0-16,0 0 0 0,0 0-5 0,4-6-1 16,-4 6 0-16,4 0 0 0,-4-1-8 0,0-5 12 15,4 0-12-15,-4-5 12 0,-4-1 4 0,5 0 0 16,-5 0 1-16,1 0 0 0,-1 0 10 0,1-6 1 16,-4-2 1-16,0 2 0 0,-4 0 7 0,5 0 2 15,-5-5 0-15,1 8 0 0,-1-9-30 0,1 7-8 16,-1-1 0-16,1-3 0 0,-4-3 11 0,0 7-3 15,0-1 0-15,3 0 0 0,-6 0-8 0,3 4 0 16,0 2 0-16,-4-6 0 0,4 0 0 0,-3-3-17 0,-1 4 4 16,1 5 1-1,3-6-36-15,-4 0-6 0,1 1-2 0,3-4 0 16,-4 3-102-16,0-6-21 0,4 7-4 0,0-1-379 0,0 3-76 0</inkml:trace>
  <inkml:trace contextRef="#ctx0" brushRef="#br0" timeOffset="58102.434">24451 3107 1630 0,'0'0'36'0,"0"0"7"0,0 0 1 0,-7 6 3 0,0 0-38 0,3 0-9 0,-3 0 0 0,0-1 0 0,0-5 52 16,0 6 8-16,-7 0 1 0,3 0 1 0,1 0-30 0,-1-6-5 16,-3 6-2-16,4-3 0 0,-5 3-15 0,5 0-10 15,-1-1 12-15,1 1-12 0,3 0 0 0,7-6 0 16,-4 6 0-16,-3 6-9 0,7-6 1 0,-3-3 0 15,3 5 0-15,-4 7 0 0,4-9 8 0,0-6-13 16,0 6 5-16,0-6 8 0,4 6 0 0,-4-6 0 16,0 0 0-16,0 0 0 0,0 0 0 0,0 0 0 0,0 0 0 0,0 0 0 15,7 6 0-15,-7-6 0 0,3 6 0 0,-3-1 8 16,4 4-8-16,-4-9 10 0,3 6-10 0,-3-6 10 16,0 6-2-16,0-6 0 0,0 0 0 0,7 6 0 15,-3 0 2-15,-4-6 0 0,7 0 0 0,0 0 0 16,0 6-2-16,0-6 0 0,0 0 0 15,0 6 0-15,0-6-8 0,0 0 0 0,0 5 0 0,0-5 8 16,0 6-8-16,4 0 0 0,-4-6 0 16,4 3 0-16,-4 0 0 0,3 3 0 0,-3 3 0 0,0-3 8 15,0 0-8-15,1 5 0 0,-5 1 0 0,4-6 0 16,-3 6 0-16,3 8 0 0,-4-8 0 0,1 0 0 16,-4 0 0-16,3 8 0 0,-6-8 0 0,3 0-11 15,0 2 11-15,-4-2 0 0,4 0 0 0,-3-6 0 16,-1 5 0-16,-3-5 0 0,4 0 0 0,-4 0 0 15,3-3 0-15,-3-3 0 0,0 3 0 0,0 0 0 0,0-3-10 16,-4 0-3-16,4-3-1 0,-7 3 0 16,3-3-49-16,1 0-9 0,-4 3-3 0,0-6 0 15,-1 0-48-15,1-5-9 0,0-1-3 16,0 0 0-16</inkml:trace>
  <inkml:trace contextRef="#ctx0" brushRef="#br0" timeOffset="59024.783">25806 3357 1443 0,'0'0'32'0,"0"0"6"0,0 0 2 0,0 0 0 0,0 0-32 0,0 0-8 0,0 0 0 0,0 0 0 15,0 0 57-15,0 0 10 0,0 0 1 0,0 0 1 16,0 0-28-16,0 0-5 0,0 0-2 0,0 0 0 15,0 0-25-15,0 0-9 0,0 0 0 0,0 0 9 16,0 0-9-16,0 9 0 0,7-3 0 0,-4 0 0 16,8-1 0-16,-4 1 0 0,3 0 0 0,1-6 0 15,0 6 0-15,-1 0 0 0,4-3 0 0,0 0 0 16,-3-3 14-16,3 3 4 0,0-3 1 0,-3 3 0 16,-4-3 21-16,0 0 5 0,0 0 1 0,4-3 0 15,-4 0-15-15,0 0-3 0,-4 0-1 0,4-3 0 16,-7 0 8-16,4 0 1 0,-4-5 1 0,-4 5 0 15,1 0-18-15,-1 0-4 0,1-3-1 0,-1 3 0 16,-3-11-14-16,4 11 0 0,-8-6 8 0,0 6-8 0,1-3-12 16,-1 0-4-16,-3 6-2 0,4 3 0 15,-5-5-29-15,5 10-5 0,-4-5-2 0,3 9 0 16,1-3 6-16,-1 6 2 0,0-6 0 16,4 0 0-16,0 5 27 0,4 4 6 0,-1-3 1 0,1 0 0 0,-1 5 12 0,1-5-11 15,-1-3 11-15,1 0-10 0,3 5 10 0,-4-2 0 16,4-6 10-16,-3 0-10 0,3-6 33 0,0 12 1 15,0-9 0-15,3 5 0 0,-3 1-9 0,4-3-1 16,3 0-1-16,-4-6 0 0,8 6-10 16,-4-6-1-16,3 6-1 0,5-6 0 0,-1 0-11 0,3 0 0 15,1 0 0-15,0 0-11 16,-1-6-15-16,1 6-3 0,0-6-1 0,-1 6 0 16,4-6-21-16,-3 6-4 0,0-6-1 0,-1 6 0 15,1-6-185-15,-4 3-38 0,18-2-7 0,-8 5-2 0</inkml:trace>
  <inkml:trace contextRef="#ctx0" brushRef="#br0" timeOffset="59680.423">25788 3069 1526 0,'0'0'43'0,"0"0"10"0,0 0-42 0,0 0-11 0,0 0 0 0,0 0 0 16,0 0 56-16,0 0 10 0,0 0 2 0,0 0 0 15,0 0 7-15,0 0 1 0,4 0 1 0,3-6 0 16,-4-6-35-16,4 0-7 0,0 4-2 0,-3-4 0 16,3 6-20-16,0-12-4 15,-4 7-1-15,4 2 0 0,-3-9-8 0,0 6 0 0,-1 1 0 0,4-1-11 16,-3 3-7-16,-1-3-2 0,1 1 0 0,-4 5 0 16,3-6 10-16,-3 6 2 0,4-3 0 0,-4 6 0 15,0 3 8-15,0 0 0 0,0 0 0 0,0 0 0 16,0 0 0-16,0 0 0 0,0 0 0 0,0 0 0 15,0 0 0-15,3 6 11 0,1 6-3 0,-1 0 0 16,-3-1-8-16,4 1 0 0,-4 3 0 0,0 2 0 0,0-5 8 16,0 12 0-16,0-10 0 0,-4 4 0 0,4 0-8 0,0-1 0 15,0 4 0-15,0-9 8 0,0 5-8 16,4-2 0-16,-4-3 0 0,0 0 8 0,3-7-8 0,1 1 0 16,-1 0 0-16,-3-6 0 0,0 0 0 0,4 0-17 15,3 0 4-15,0-6 1 16,0 6-35-16,4-6-6 0,-4-5-2 15,3 5 0-15,1 0-113 0,0-3-24 0,20-9-4 0,-2 13 0 16</inkml:trace>
  <inkml:trace contextRef="#ctx0" brushRef="#br0" timeOffset="60197.102">26352 2743 1170 0,'0'0'25'0,"0"5"6"0,-3 1 1 0,3 6 1 0,0 0-33 0,0-6 0 0,0-6 0 0,0 6 0 0,0-4 69 16,0 10 7-16,0-6 2 0,0 0 0 16,0 6 14-16,0 0 2 0,0-7 1 0,3 1 0 0,-3 0-48 15,0 9-10-15,0-9-1 0,0 6-1 0,4-1 2 0,0 4 1 16,-4-3 0-16,0-1 0 0,3 7-18 0,1 0-3 15,-4-4-1-15,3 10 0 0,-3-6-2 0,4 2-1 16,-1 10 0-16,1-4 0 0,-1 3 1 0,1-2 0 16,-1 2 0-16,-3 1 0 0,4-4-3 0,-1 9-1 15,1-2 0-15,-1-4 0 0,1 4 4 0,-1-4 1 16,5-3 0-16,-5-2 0 0,1 2-1 0,-1-2 0 0,1-6 0 16,-1-4 0-16,4-2-14 0,-3 0 8 0,-1-6-8 15,-3-6 0-15,0 0 0 0,0 0 0 0,0 0 0 16,0 0 0-16,4-6-16 0,-4-6 3 0,0 3 1 15,3-3 0 1,-3-5-131-16,0 5-25 0,-3-6-6 0,-1 4-403 16,1-4-81-16</inkml:trace>
  <inkml:trace contextRef="#ctx0" brushRef="#br0" timeOffset="60583.178">26158 3163 1321 0,'0'0'28'0,"0"0"7"0,0 0 1 0,0 0 2 0,0 0-30 0,0 0-8 0,0 0 0 0,0 0 0 0,0 0 95 0,0 0 17 15,0 0 4-15,0 0 1 0,0 0-23 0,0 0-5 16,4 3-1-16,0 0 0 0,3 3-45 0,0 0-10 16,3-6-1-16,1 5-1 0,-1-5-8 0,1 6-2 15,3-6 0-15,0 6 0 0,-3 0-11 0,3-6-2 16,0 6-8-16,0-6 12 0,0 6-12 0,0-6 0 16,0 6 8-16,1-6-8 0,-1 0 0 0,3 0 0 15,-3 0 0-15,1 0 0 0,-5-6 0 0,4 6 0 16,0-6-8-16,0 6 8 0,-3-6-24 0,3 6 0 0,-3-6-1 0,-1 0 0 31,4 0-35-31,1 6-6 0,-5-5-2 0,1 5 0 16,-4-6-119-16,0 6-24 0,0 0-5 0,0-6-225 0,0 6-46 0</inkml:trace>
  <inkml:trace contextRef="#ctx0" brushRef="#br0" timeOffset="61092.462">26642 3254 1378 0,'0'0'30'0,"0"0"6"0,0 0 2 0,0 0 2 0,3 12-32 0,-3-12-8 0,0 0 0 0,0 0 0 0,7 0 61 0,0 6 11 16,0-6 3-16,4 6 0 15,-4-1-14-15,4-5-2 0,3 3-1 0,-4 3 0 0,5-6-29 0,-1 3-5 16,3 0-2-16,-3 3 0 0,0-6-10 0,1 0-3 15,-1 6 0-15,-4-6 0 0,1 6-1 0,-1-6 0 16,-3 0 0-16,1 0 0 0,-8 0 4 0,0 0 0 16,0 0 0-16,0 0 0 0,3-6 11 0,1 0 2 15,-4 0 1-15,0 0 0 0,0 6-10 0,-4-9-3 16,-3-2 0-16,0-1 0 0,0 0-13 0,0 0 11 16,-7 1-11-16,0-4 10 0,3 9-10 0,-3-12-11 15,-4 13 3-15,1-7 0 16,3 3-27-16,-1 9-5 0,5-6 0 0,-4 0-1 15,3 0 9-15,1 6 3 0,-1 0 0 0,11 0 0 16,-7 6 1-16,0 0 1 0,7-6 0 0,-7 6 0 0,3 9 6 0,1-4 1 0,-1 7 0 16,4-6 0-16,0 0 20 0,-3 8-11 15,-1-2 11-15,4-1-8 0,0 10 20 0,0-9 4 16,4 5 0-16,-1 4 1 0,1-4-4 0,-1-2-1 0,1 2 0 0,-1 1 0 16,1-4 11-16,-1-2 1 0,1 5 1 0,3-11 0 15,-3 9-4-15,3-4-1 0,-4-5 0 0,1 0 0 16,3 3-2-16,-4-4-1 0,8-5 0 0,-4 0 0 15,0 0 3-15,4 0 1 0,3-3 0 0,-4 3 0 16,4 0-13-16,4-6-8 0,-4 0 8 0,4-6-8 16,-1 3-9-16,1 0-7 0,0 0 0 0,-4-3-612 15,3-6-121-15</inkml:trace>
  <inkml:trace contextRef="#ctx0" brushRef="#br0" timeOffset="61743.846">27407 3248 1263 0,'0'0'28'0,"0"0"5"0,0 0 2 0,0 0 1 0,-10 0-36 0,3 6 0 0,-4-6 0 0,0 0 0 16,1 0 18-16,-1 0-3 0,-3 0-1 0,0 0 0 16,0-6 29-16,0 6 5 0,-4 0 2 0,1 6 0 15,3-6-14-15,-4 6-4 0,4-6 0 0,3 6 0 16,-3-6-32-16,3 6 0 0,-3 0 0 0,4 2 0 15,3 4 0-15,-4 0 0 0,4 0 0 0,-4-1 0 16,4 1 16-16,4-3-3 0,-4 3-1 0,3 0 0 16,1-1 23-16,-1-5 4 0,1 6 1 0,-1-6 0 15,4 0-32-15,-3 2-8 0,3-8 0 0,0 0 0 16,3 12 8-16,-3-12 0 0,0 0 0 0,4 6 0 16,-4-6 6-16,0 6 2 0,0-6 0 0,0 0 0 0,7 0-1 15,-4 6 0-15,4-6 0 0,0 0 0 0,-3 0 8 16,3 6 1-16,0-6 1 0,0 0 0 0,0 6-25 0,0-6 0 15,4 0 0-15,-4 0 0 0,3 0 0 0,-2 0 0 16,2 0 0-16,-3 3 0 0,4 0 0 0,-1 2 0 16,-3-2 0-16,4 3 0 0,-4-6 0 0,4 0 0 15,-4 6 0-15,0-6 0 0,3 6 0 0,-3-6 0 16,0 6 0-16,0 0 0 16,-3 0-19-16,3 5-9 0,-3-8-1 0,-1 3-1 15,1 0-7-15,-1 6-2 0,-3-6 0 0,4 11 0 16,-4-11 19-16,3 3 4 0,-3 0 1 0,0 6 0 0,-3-4 15 0,3 1 0 0,0 0 0 15,-4-3 0-15,4 2 0 0,-3 1 0 16,3-6 0-16,-4 6 0 0,4-6 20 0,0-6-2 16,0 0-1-16,-3 6 0 0,-1-1-17 0,4-5 0 15,0 0 0-15,-11 0 0 16,4 0-48-16,-3 0-14 0,-1-11-2 0,1 11-429 0,3-6-86 0</inkml:trace>
  <inkml:trace contextRef="#ctx0" brushRef="#br0" timeOffset="70880.501">22962 4506 1062 0,'0'0'23'0,"0"0"5"0,0 0 0 0,0 0 3 0,0 0-31 0,0 0 0 0,0 0 0 0,0 0 0 16,0 0 64-16,0 0 8 0,0 0 0 0,0 0 1 0,0 0-34 0,0 0-7 15,0 0-2-15,0 0 0 0,0 0 6 0,0 0 0 16,0 0 1-16,0 0 0 0,0 0-11 16,0 0-2-16,0 0-1 0,0 0 0 15,0 0-2-15,0 0 0 0,0 12 0 0,4-6 0 0,-4 0-1 0,0 0-1 16,0 3 0-16,3 2 0 0,-3 1-19 0,4 0 0 16,-1-6 0-16,-3 6 0 0,0 2 0 0,4-8 0 15,-1 6 0-15,1 0 0 0,0-4 16 0,-1 7-4 16,1-6-1-16,3 3 0 15,-4-6 0-15,4 5 0 0,-3-2 0 0,3 0 0 0,-4 0-11 0,1 3 0 16,-1-1 0-16,1-5 8 0,-4 0-18 0,3 6-4 16,1-6-1-16,-4 3 0 15,3 2-24-15,1-5-5 0,-4-6 0 0,0 0-1 16,0 0-15-16,-4 12-4 0,4-6 0 0,0-6 0 16,0 0-14-16,0 0-3 0,0 0-1 0,-3-12 0 0</inkml:trace>
  <inkml:trace contextRef="#ctx0" brushRef="#br0" timeOffset="71180.693">22811 4080 1479 0,'0'0'32'0,"0"0"8"0,0 0 0 0,0 0 2 0,-7 0-34 0,7 0-8 0,-8 0 0 0,8 0 0 0,0 0 19 0,-7 0 1 15,4-6 1-15,-4 0 0 0,7 6-31 16,0 0-6-16,-4-6-2 0,4 6 0 15,4-5-9-15,-4 5-1 0,3-6-1 0</inkml:trace>
  <inkml:trace contextRef="#ctx0" brushRef="#br0" timeOffset="71735.285">23259 4101 914 0,'0'0'20'0,"0"0"4"0,0 0 0 0,0 0 3 0,0 0-27 0,-4 6 0 0,4-1 0 0,0 7 0 0,0-12 0 0,0 6 8 16,0 6-8-16,0-6 0 0,4 3 11 0,-4-4-3 15,3 7-8-15,-3-6 12 0,0 6-4 0,4-6-8 16,-1 0 11-16,-3-1-11 0,4 7 37 0,-1 3 1 15,1 3 0-15,-4-7 0 0,7 10-27 0,-4-3-11 16,1-1 8-16,-4 4-8 0,3 2 21 0,1 1-1 16,-1-1 0-16,1 4 0 0,0-4-9 0,3-2-3 15,-4-3 0-15,4 5 0 0,0-2 13 16,0 2 3-16,-3-5 0 0,-1-4 0 0,1 4-2 0,-1 0 0 16,-3-6 0-16,4 5 0 0,-1-2-10 0,-3-3-3 0,4-1 0 15,-8 1 0-15,4-3-9 0,0 3 0 16,0-1 0-16,0 1 8 0,-3 0-8 0,3-6 0 15,0 0 0-15,0-6 0 0,0 9 0 0,0 2 0 0,0-5-9 0,0-6 9 16,0 0-12-16,0 12 0 0,3-6 1 0,-3 0 0 16,0-6 1-16,0 0 0 0,0 0 0 0,0 0 0 31,0 0-136-31,0 0-27 0</inkml:trace>
  <inkml:trace contextRef="#ctx0" brushRef="#br0" timeOffset="72544.729">23717 4556 831 0,'0'0'18'0,"0"0"4"0,0 0 1 0,0 0 1 16,0 0-24-16,0 0 0 0,0 0 0 0,0 0 0 0,0 0 65 0,0 0 9 0,0 0 2 0,0 0 0 15,0 0-10-15,0 0-2 0,0 0 0 0,0 0 0 16,0 0 0-16,0 0 0 0,0 0 0 0,0 0 0 16,0 0-9-16,0 0-3 0,-10 0 0 0,3 0 0 15,0 0-20-15,-4 6-5 0,11-6-1 0,-7 6 0 16,-4-6-2-16,-3 0-1 0,4 6 0 0,-1-6 0 16,4 6-3-16,-4-6 0 0,1 0 0 0,-1 6 0 15,4-6-12-15,0 0-8 0,7 0 10 0,0 0-10 16,0 0 8-16,-7 3-8 0,4 0 0 0,-5 3 0 15,5-4 0-15,-1 10 0 0,1-6 0 0,3 0 0 16,0 0 0-16,0 6-10 0,0-6 0 0,-4 2 0 16,4-2 10-16,0-6 14 0,4 6-3 0,-4-6-1 15,0 6-10-15,0 0 0 0,0-6 0 0,0 0 0 16,3 12 0-16,-3-12 0 0,0 0 0 0,0 0 0 0,4 5 0 16,-4-5 0-16,0 0 0 0,0 0 0 0,0 0 0 15,7 12 0-15,0-9-9 0,-7-3 9 0,0 0 0 0,0 0 8 16,0 0-8-16,4 3 12 0,3 3-12 0,3 0 0 15,-3-3 0-15,0 3 0 0,0-6 0 0,0 0 9 16,1 6-9-16,-1-6 8 0,3 0-8 0,-3 5 0 16,-3 1 0-16,3-6 0 0,0 6 0 0,0-6 0 15,0 0 0-15,0 6 0 0,0 0 0 16,-3-6 0-16,3 6 0 0,-4-6 0 0,4 3 0 16,-3 0 0-16,3 3 0 0,-4-3 0 0,-3-3 0 0,7 5 0 15,-3 1 0-15,-1-6 0 0,5 6 0 0,-5 0 0 16,1 0-12-16,-1-6 12 0,1 6 0 0,-1 0 0 15,-3-6 0-15,4 6 0 0,-1 2 0 0,-3 4 0 16,4-6 0-16,-4-6 8 0,0 6-8 0,0 0-17 0,0 0 4 0,-4 5 1 16,4-11 12-16,0 0 0 0,0 0 0 0,-3 6 0 15,3-6 0-15,-7 3 0 0,0 0 0 0,0 0-9 16,-1 0 9-16,-2 0-12 0,-1-3 12 0,1 0-12 16,-1 0-1-16,1 0-1 0,-1-3 0 0,4 0 0 31,-4 3-27-31,4 0-6 0,0-3-1 0,4 0 0 0,3 3-86 15,0 0-18-15,0 0-3 0,0 0-1 0</inkml:trace>
  <inkml:trace contextRef="#ctx0" brushRef="#br0" timeOffset="77145.816">25862 4477 1224 0,'0'0'27'0,"0"0"5"0,0 0 2 0,0 0 0 0,0 0-34 0,0 0 0 0,0 0 0 0,0 0 0 0,0 0 83 0,0 0 9 16,0 0 3-16,0 0 0 0,0 0-20 0,-3-6-4 0,-1-3-1 0,1 9 0 15,-5-11-21-15,5 5-4 0,-1 6-1 0,1-6 0 16,3 6-20-16,-4-6-5 0,1 0-1 0,3 6 0 16,-7-6-8-16,7 6-2 0,-7-6 0 0,7 6 0 15,-7 0-8-15,0 0 0 0,7 0 9 0,-11 0-9 16,4 0 0-16,-4 6 8 0,4-6-8 0,7 0 0 15,-7 0 0-15,0 6 0 0,7-6 0 0,-7 0 0 16,0 6 0-16,0-6 0 0,7 0 0 0,-7 6 8 16,4 0-8-16,-1 0 0 0,0-1 0 0,1 1 0 15,3-6 0-15,0 12 0 0,0-3-9 0,0-3 9 16,0 0 0-16,0 5-11 0,3-5 11 0,1 6-8 16,0-6 8-16,-1 0 0 0,-3 3 0 0,4-4 0 15,-1 1 0-15,1 6-8 0,3-6 8 0,-4 6 0 16,1-6 0-16,-1 2 0 0,4 4 0 0,-3-6 0 15,-1 6 0-15,4-6 0 0,-3 0 0 0,3 0 0 16,-7-6 0-16,0 0 0 0,4 2 0 0,-4-2 0 16,3 6 0-16,-3-6 0 0,0 0 0 0,0 0 8 0,7 0-8 0,-7 0 9 15,0 0-9-15,0 0 10 0,0 0 5 0,7 0 1 16,-7 0 0-16,4 0 0 0,3 0-4 0,-7 0 0 16,0 0 0-16,7 0 0 0,0-6-12 0,-4 6 0 15,-3 0 0-15,7 0 0 0,0 0 0 0,1 6 0 16,-1-6 0-16,0 6 0 0,0-3-11 0,-4 6-1 15,4-9-1-15,0 6 0 0,-3 6 21 0,3-12 5 16,0 5 1-16,-3 1 0 0,3 0-14 0,-4 3 0 16,1-3 0-16,-1 6 0 0,1-1-12 0,-1 1 2 15,1-6 0-15,-4 6 0 0,0-6 10 0,0 8 14 16,0-2-3-16,-4 0-1 0,4-6-10 0,-3 6 0 0,3 2 0 16,-4-2 8-16,1 0 8 0,-1-6 2 15,1 5 0-15,-1-2 0 0,1 0-28 0,-5 0-6 16,5 3 0-16,-4-6-1 0,3-1 17 0,-3 1 0 0,7-985 0 0,-7 1964 0 15,7-985 12-15,-7 0-4 0,-3 6-8 0,10-6 12 16,-7 0-4-16,7 0-8 0,-8 0 11 0,1 0-11 16,7 0 0-16,-7 0 0 0,-3 0 0 0,3-6 0 15,0 6-16-15,7 0 4 0,0 0 0 0,0 0 0 32,0 0-32-32,0 0-5 0,0 0-2 0,0 0 0 0,0 0-44 15,0 0-9-15,0 0-1 0,0 0-1 0,0 0-16 0,0 0-3 0,0 0-1 16</inkml:trace>
  <inkml:trace contextRef="#ctx0" brushRef="#br0" timeOffset="77829.046">26204 4736 1216 0,'0'0'27'0,"0"0"5"0,0 0 2 0,0 0 0 0,0 0-34 0,-7 0 0 0,7 0 0 0,0 0 0 16,-7-6 51-16,0 3 3 0,0-3 1 0,4 0 0 16,-4 0-19-16,-1 6-4 0,8 0-1 0,-7 0 0 15,0-6-5-15,7 6-1 0,0 0 0 0,-7-6 0 16,0 6-12-16,7 0-2 0,-7 0-1 0,7 0 0 16,-7 0-10-16,0 12 12 0,0-12-12 0,3 9 12 15,1-3-12-15,-1 6 0 0,1-6 0 0,3 5 0 16,0 1 0-16,0 0 0 0,0-6 0 0,0 8 8 15,0-2-8-15,0 0 0 0,0 0 0 0,0-6 0 16,3 8 0-16,1-2 8 0,-1-6-8 0,1 6 0 16,0-1 0-16,-1-2 0 0,1 0 0 0,-1 0 0 15,4-3 0-15,0 0 0 0,0 5 0 0,0-5 0 0,0-6 8 16,0 6-8-16,4 0 8 0,0-6-8 0,-1 0 9 0,1 0-9 16,-1 0 10-16,1 0-10 0,0-6 28 0,-1 0 0 15,-3 6 0-15,0-6 0 0,0-5 0 0,0 5 0 16,-3 0 0-16,3-6 0 0,-4 3 6 0,-3 3 1 15,4-5 0-15,-4-1 0 0,0 6-25 0,0-6-10 16,0-2 8-16,-4 8-8 0,4-6 0 0,-3 0 0 16,-4 6 8-16,3-5-8 0,-3 5 0 0,0 0 0 15,0 3-12-15,0-9 12 0,0 6 0 0,-3 6 0 16,2-6 0-16,-2 6 0 0,-1-6-16 0,1 1-1 16,-4 5-1-16,3 0 0 0,-3-6 18 0,0 6 0 15,0 0 0-15,0 0 0 0,-1 0 0 0,5 0 11 16,-1 0-2-16,1 0 0 0,-1 0-9 0,11 0-12 0,-7 6 2 0,7-6 1 15,0 0 9-15,-7 0 12 0,7 0-2 0,0 0-1 32,0 0-52-32,0 11-10 0,0-11-3 0,0 6-509 0,4 0-103 0</inkml:trace>
  <inkml:trace contextRef="#ctx0" brushRef="#br0" timeOffset="78527.629">26381 4797 1594 0,'0'0'35'0,"0"0"7"0,0 0 2 15,0 0 1-15,0 0-36 0,0 0-9 0,0 0 0 0,-4 6 0 0,4-6 11 0,-3 12 0 16,-1-6 0-16,4 0 0 0,-3 0 1 0,-1 0 1 0,4 2 0 0,-3 4 0 16,3-12-13-16,0 6 0 0,-4 0 0 0,4 6 0 15,-4-6 0-15,4 5 0 0,0-5 8 0,-3 0-8 16,3 3 0-16,0-3 0 0,0-6 0 0,-4 6-10 15,4-6 10-15,0 11 0 0,0-5 0 0,0-6 0 16,0 0 0-16,0 0 0 0,0 0 0 0,0 0 0 16,0 0 0-16,0 0 9 0,0 0-9 0,4 6 0 15,-4-6 36-15,7 0 1 0,-3-6 0 0,-4 6 0 16,3 0-7-16,1-6-2 0,-1-5 0 0,1-1 0 16,-4 3 0-16,3 0-1 0,-3 0 0 0,0-8 0 15,0 5-27-15,0 0 0 0,4 3 0 0,-4-2 0 16,3-1 0-16,-3 6 0 0,0-6 0 0,4 1 0 15,-1 2 0-15,-3 3 0 0,4 0 8 0,-1 0-8 16,1-6 0-16,-4 6 0 0,3 1 0 0,1-1 0 16,-1-3 0-16,-3 9 0 0,0 0 0 0,0 0 0 15,8-6 0-15,-5 3 0 0,-3 3 0 0,0 0 0 0,7 0 0 16,0 3 0-16,-7-3 0 0,0 0 0 0,7 3 0 0,0 3 0 16,-3 0 0-16,3 0 0 0,0 5 0 0,0-5 0 15,-3 0 0-15,3 0 0 0,0 0 0 0,0 0-17 16,0 3 4-16,0 2 1 0,0 1 12 0,0 0 0 15,3 0 0-15,-2 2 0 0,-1-2 0 0,0 0 8 16,3-6-8-16,-6 11 0 0,3-8 0 0,0 3 0 16,0-6 0-16,-4 6 0 0,8-7 8 0,-7 7-8 15,3-6 0-15,-4-6 0 0,1 6 0 0,-1-3 0 16,1 0 8-16,-1 0-8 0,-3-3 0 0,4 12 0 16,-1-12-11-16,4 5 11 15,-3-5-52-15,3 6-4 0,-4-6-1 0,-3 0-499 16,4 6-99-16</inkml:trace>
  <inkml:trace contextRef="#ctx0" brushRef="#br0" timeOffset="79170.547">26868 4165 1198 0,'0'0'26'0,"-4"9"6"0,0-3 0 0,1 6 3 0,-1-6-35 0,1 0 0 0,3-6 0 0,-7 5 0 0,3 4 45 0,-3 0 3 16,0 0 0-16,0 3 0 0,4-6-18 0,-1-1-3 15,-3 7-1-15,4-6 0 0,-1 3-26 0,0 3 0 16,1-6 0-16,-1-1-11 0,4 7 34 0,0-6 6 16,-3 6 2-16,3-6 0 0,0 3-14 0,0 2-2 15,-4 1-1-15,4 0 0 0,0 0-2 0,0-1-1 16,4 4 0-16,-4 3 0 0,3-7-11 0,1 7 0 15,-4-3 9-15,3 2-9 0,-3 4 10 0,4 2-2 16,0-5-8-16,-4 3 12 0,3 2 0 0,1 1 0 16,-4-4 0-16,3 4 0 0,1-7 6 0,-1 10 1 15,1-4 0-15,-1 1 0 0,1-6 0 0,-1 2 0 0,1-2 0 0,-1-1 0 16,1-2 0-16,-1 3 0 0,-3-6 0 0,4-1 0 16,-1 1-11-16,1 3-8 0,-1-9 12 0,1 11-12 15,-4-11 10-15,4 3-10 0,-1 0 8 0,-3 0-8 16,4 2 0-16,-1-5 0 0,-3 0 0 0,0 0 0 15,0-6 0-15,0 6 0 0,0-6 0 0,-3 6 0 16,3-6 0-16,0 9 0 0,0 2 0 0,0-11 0 16,0 6-8-16,-4 0 8 0,4 0 0 0,-3 6 0 15,3-6-10-15,-4 0 10 0,4-6-13 0,0 5 5 16,0-5-1-16,-4 9 0 0,1-3 0 0,3-6 0 16,0 0-15-16,0 0-2 15,-4 6-1-15,4-6 0 0,0 0-17 16,0 0-3-16,0 0-1 0,0 0 0 0,0 0-25 15,0 0-6-15,0 0-1 0,0 0-352 0,0 0-72 0</inkml:trace>
  <inkml:trace contextRef="#ctx0" brushRef="#br0" timeOffset="79814.771">26564 4556 1591 0,'0'0'35'16,"0"0"7"-16,0 0 2 0,-3 0 0 0,-4 0-35 0,7 0-9 0,0 0 0 0,0 0 0 0,0 0 75 0,0 0 13 16,0 0 2-16,0 0 1 0,0 0-52 0,0 0-11 15,3-6-1-15,1 1-1 0,3 5-26 0,0-6 0 16,3 6 0-16,-3-3-11 0,7 3 11 0,-3 0 0 0,3 0 0 0,0 0 0 15,0 0 0-15,1 3 0 16,-1-3 0-16,0 0 0 0,3 0 0 0,-2 0 0 16,2 0 0-16,-3 0 0 0,0 0 12 0,4 6-3 15,-4-6 0-15,4 0 0 0,-4 0-1 0,0 0-8 0,4 0 12 0,-1 0-4 16,1 5-8-16,0-5 0 0,-1 0 0 16,4 0 0-16,-3 0 0 0,3 0 0 0,0 0 0 0,0 0 0 15,-3 0 0-15,0 0 0 0,-1 0-10 0,1-5 10 16,0 5-24-16,-4-6 0 0,3 0 1 0,-6 3 0 31,3-3-43-31,0 6-9 0,-3-6-1 0,-4-6-458 0,3 12-91 0</inkml:trace>
  <inkml:trace contextRef="#ctx0" brushRef="#br0" timeOffset="105947.655">23862 14114 1018 0,'0'0'22'0,"0"0"5"15,0 0 1-15,0 0 1 0,0 0-29 0,0 0 0 0,0 0 0 0,0 0 0 0,0 0 69 0,-7 3 8 16,7-3 2-16,-4 6 0 0,4-6-27 0,-7 2-6 15,4 7-1-15,-1-3 0 0,4-6-29 0,-3 6-5 16,-1 6-2-16,4-12 0 0,0 6 35 0,0 0 6 16,0-6 2-16,0 8 0 0,0-2-32 0,0 6-7 15,0-6-1-15,0-6 0 0,0 0 11 0,0 6 1 16,4 0 1-16,-4 2 0 0,3 4-12 0,-3-3-2 16,4 6-1-16,-4-1 0 0,3 1-10 0,-3 3 0 15,4-3 0-15,-4 2 0 0,0 4 0 0,3-4 8 16,-3 7-8-16,-3-9 0 0,3 2 0 0,0 1 8 15,-4-1-8-15,4 1 0 16,0-6 0-16,0-6 0 0,0-6 0 0,0 0 0 0,0 0 8 0,0 0-8 0,0 0 0 0,0 0 8 16,0 0-8-16,0 0 0 0,0 0 0 0,-3-6 8 15,-4-3-8-15,3-6 0 0,4 7 0 0,-3-1-11 16,-1-9 11-16,4 3 0 0,0-2 0 0,-3 5 0 16,3-9 0-16,-4 7 0 0,4-7 0 0,-4 4 0 15,4-7 0-15,0 0 0 0,0 4 0 0,4-4 0 16,-4 7 0-16,0-4 0 0,4 4 0 0,-1-7 0 15,-3 9 0-15,4-2 0 0,-1-1 0 0,1 6 0 16,-1-2 0-16,1 5 0 0,-1-6 0 0,-3 15 0 16,0 0 0-16,11-6-8 0,-11 6 8 0,10-3 0 15,1 0 0-15,0 3-8 0,-1 6 8 0,1 0 0 0,-1 6 0 16,1 0-10-16,0-1 10 0,-1 1 0 16,1 6-33-16,-1 2 0 0,1 1 0 0,-1 2 0 15,5 7 45-15,-5-10 8 0,1 10 3 0,-8-10 0 16,4 4-23-16,-3-1 0 0,-1 1 0 0,1-4 0 15,3 4 0-15,-4-12 8 0,1 5-8 0,-1 4 0 0,1-9-16 0,0-6-7 16,-4-1-1-16,3 1-1 0,-3 0 25 0,0 0 0 16,0-3 0-16,0-3 0 0,0 0 27 0,0 0 10 15,-3-12 3-15,-1 1 0 0,0 2-32 0,1-9-8 16,3 0 0-16,-4 1 0 16,4 2-28-16,-3-3-11 0,-1-2-1 0,4-4-1 0,0 4 33 0,0-4 8 15,0 7 0-15,0-4 0 0,4 6-10 0,-4 4 0 0,7 2 0 0,-4-9 0 16,8 9 10-16,-4 3 0 0,4-2-9 0,-4 2 9 15,3 6 0-15,1 0-11 0,-4 0 11 0,7 6-8 16,-3 0 8-16,-1-1 9 0,-3 7-1 0,4 6-8 16,-4-9 15-16,0 8-4 0,4 7-1 0,-4-10 0 15,0 10 3-15,0 0 1 0,0-7 0 0,-4 10 0 16,4 2 2-16,0-8 0 0,1 8 0 16,-1-3 0-16,0 4 1 0,-4-4 1 0,4 1 0 0,0-1 0 15,0-2-18-15,0-1 8 0,-3-2-8 0,-1-1 0 16,4 4 17-16,-3-12-3 0,-4 5-1 0,4-8 0 15,-4-3-21-15,0-6-5 0,0 0-1 0,0 0 0 16,0 0-34-16,0-6-6 0,0-9-2 16,0 4 0-16</inkml:trace>
  <inkml:trace contextRef="#ctx0" brushRef="#br0" timeOffset="106476.378">24490 14325 1549 0,'0'0'44'0,"0"0"9"0,0 6-42 0,-4 0-11 0,4-6 0 16,4 12 0-16,-4-3 0 0,3 0 0 15,4-1 0-15,0 10 0 0,1-12 0 0,6 0 0 0,-4 0 0 0,4 0 0 16,0-4 34-16,4 1 2 16,0 0 0-16,3 0 0 0,0 6-26 0,0-9-10 0,0 0 8 0,-3-9-8 15,0 6 8-15,-1 0-8 0,-6-5 0 0,3-1 8 16,-3-3 6-16,-4 0 1 0,-4 0 0 0,4 4 0 16,-3-7-7-16,-4 0-8 0,0 4 11 0,0-4-11 15,-4-3 35-15,1 6 0 0,-1 1 0 0,-3 5 0 16,-3-9-26-16,-1 6-9 0,0 0 0 0,1 4 9 15,-4-1-9-15,3 0 0 0,-3 0 0 0,0 0 0 16,3 0 0-16,-3 6 0 0,-3 6 0 0,6-6 8 16,0 6 3-16,1 0 0 0,3 0 0 0,-4 5 0 15,8 1-3-15,-4 9-8 0,3-9 12 0,4 5-4 16,-4 10-8-16,4-4 0 0,0-2 0 0,0-4 0 16,4 7 0-16,0-9 8 0,-1 8 0 0,1-5 0 15,3-1 19-15,-4 4 3 0,8-3 1 0,-4 2 0 16,0-2-7-16,3-6-2 0,5-1 0 0,-5 4 0 0,1 0-10 15,3-4-3-15,0 10 0 0,0-9 0 0,4-3-9 0,-8 2 0 16,4 4 0-16,4 0 8 0,-4-9-16 0,0 3-4 16,-3 2-1-16,3-5 0 15,0 3-133-15,-3-3-26 0,3 0-6 0,-4-3-1 16</inkml:trace>
  <inkml:trace contextRef="#ctx0" brushRef="#br0" timeOffset="106815.111">24973 14284 1036 0,'0'0'23'0,"-3"12"5"0,3 0 0 0,0 0 1 0,0-1-29 0,3 1 0 0,-3-3 0 0,4 3 0 16,-1-4 108-16,-3 7 16 0,4-3 4 0,-1-3 0 15,1 5-46-15,3 1-9 0,0-3-1 0,0 0-1 16,4-1-17-16,-4 4-3 0,3-3-1 0,1 0 0 16,3 2-34-16,-4 4-8 0,5-9 0 0,-5 5-8 15,8 4 58-15,-1-6 5 0,1 0 1 0,0 5 0 16,-4 4-52-16,3-9-12 0,1 2 0 0,0 1 0 16,-1 0 0-16,-3-4 0 0,4 4 0 0,-7 0 0 15,3 0 0-15,-4-4 0 0,4-5 0 0,-6 3 0 16,2-3-48-16,-3 3-13 15,-3-3-3-15,-4-6 0 0,0 0-122 16,0 0-25-16,0 0-5 0,0 0 0 0</inkml:trace>
  <inkml:trace contextRef="#ctx0" brushRef="#br0" timeOffset="107070.585">25040 14799 1465 0,'0'0'32'0,"0"0"6"0,0 0 2 0,0 0 2 0,0 0-34 0,0 0-8 0,0 0 0 16,0 0 0-16,4-6 52 0,-4 0 9 0,0-3 2 0,3 0 0 15,1-2-2-15,-1-4 0 0,1 0 0 0,3-5 0 16,0 2-15-16,-4-6-3 0,4 7-1 0,1-4 0 16,-1-2-22-16,3 2-4 0,1-2 0 0,-1 2-1 15,4-3-15-15,1 1 8 0,-5-1-8 0,4 4 0 16,-3-4 0-16,-1 4 0 0,1-4 0 15,0 7 0-15,-1 2-8 0,-3-3-8 0,0 1-2 16,0 2-602-16,0-3-120 16</inkml:trace>
  <inkml:trace contextRef="#ctx0" brushRef="#br0" timeOffset="107488.412">25686 14281 1392 0,'0'0'40'0,"0"0"8"0,0 0-39 0,0 0-9 0,0 6 0 0,-4 6 0 16,4-3 48-16,-3 3 8 15,3-1 2-15,0 7 0 0,0-3-21 0,-4 2-4 0,4 4-1 0,0-4 0 16,0 7-12-16,0-6-4 0,0-4 0 0,4 13 0 15,-4-4-16-15,0 4 0 0,3-7 0 0,-3 4 0 16,4-7 0-16,-4 4 0 0,0-9 0 0,3 0 0 16,-3-4 0-16,0 4 0 0,0-6 0 0,-3 0 0 15,3-6-149-15,0 0-37 0,0 0-7 16,-11-9-2-16</inkml:trace>
  <inkml:trace contextRef="#ctx0" brushRef="#br0" timeOffset="107645.938">25629 13981 1818 0,'-3'15'52'0,"-1"-6"10"0,1 3-50 0,-1-1-12 16,1 1 0-16,3 0 0 15,-4 3-38-15,4-4-10 0</inkml:trace>
  <inkml:trace contextRef="#ctx0" brushRef="#br0" timeOffset="108200.478">26190 14425 1036 0,'0'0'23'0,"-3"3"5"0,3 6 0 0,-4-3 1 16,1 0-29-16,3-6 0 0,0 0 0 0,0 0 0 0,-4 0 57 0,-6 6 6 15,2-12 1-15,-2 6 0 0,3-6 0 0,-4 0 0 16,1-6 0-16,3 6 0 0,-4-2-52 0,0-1-12 16,4 0 0-16,-3 3 0 0,6-6 0 0,-3 4 0 15,0 5 0-15,4 0 0 0,3 3 32 0,0 0 4 16,0 0 1-16,-7 3 0 0,0 2-21 0,-1 1-5 15,-2 0-1-15,6 6 0 0,1 3 6 0,-4-4 0 16,3 7 1-16,-3 0 0 0,4-4-17 0,3 7-11 16,-4-6 2-16,4 2 0 0,-3 4 9 0,3-6 12 15,0-1-2-15,0 4-1 0,0-6 23 0,0-3 4 16,0-1 0-16,3 7 1 0,1-9-21 0,-1 0-5 16,4-3-1-16,-3 3 0 0,3-3 2 0,0 2 0 0,3 4 0 15,5-3 0-15,2-3-12 0,1 0 10 0,-1-3-10 16,5 3 10-16,-5-3-10 0,1 3 0 0,0 3 0 0,-1-12 0 15,1 3 0-15,-4 0 0 0,0 3 0 0,0 0 0 16,-3 0-50 0,3 0-12-16,-4-3-2 0</inkml:trace>
  <inkml:trace contextRef="#ctx0" brushRef="#br0" timeOffset="108808.649">26614 14402 1497 0,'0'0'32'0,"0"0"8"0,0 0 0 0,0 0 4 16,0 0-36-16,-8-3-8 0,5 3 0 0,3 0 0 0,0 0 53 0,-7-6 9 15,0 6 2-15,0 0 0 0,0 0 0 0,0 0 0 16,0 6 0-16,0-6 0 0,0 3-20 0,3 3-4 16,-3 0-1-16,0-1 0 0,3 4-14 0,-3 6-2 15,0-9-1-15,0 6 0 0,0-1-22 0,-3 4 9 0,3-3-9 16,-1 5 0-16,1-8 0 0,0 6 0 16,0-3 0-16,4 2 0 15,-1 4 0-15,1-9 0 0,-1 3 0 0,1 2 0 0,3 1 0 0,0-3 0 16,0-6 0-16,0 3 0 0,0 5 0 0,0-5 0 0,3 3 0 15,-3-6 0 1,4 0 0-16,-1-3 0 0,-3-3 0 0,4 8 0 16,-1-2 0-16,-3-6 0 0,7 3 0 0,0 3 0 0,-3-3 0 0,7-3 0 15,-1-3 0-15,1-3 0 0,3 0 0 0,0-3 0 0,0-2 0 0,0 5 0 16,0-9 12-16,-3 0-4 0,-1 7 0 0,-3-4-8 16,0 0 0-16,1-3-22 0,-1 1 3 0,-4 2 1 15,1 3 8-15,-4-3 2 0,0-2 0 0,0 5 0 16,-4 0 8-16,1 3 0 0,-1-3 0 0,1 6 0 15,-1-3 0-15,-3 1 9 0,0 5-9 0,3 0 0 16,1 0 9-16,-4 5-9 0,3-5 0 0,1 9 9 0,-1 6-9 16,4-3 12-16,0 2-12 0,0 7 12 0,0-3 1 15,0 2 1-15,4 1 0 0,-4-980 0 16,3 1959-6-16,1-985-8 0,3-4 11 0,-4 10-11 16,4 3 13-16,-3-1-4 0,3-5-1 0,0 2 0 15,0-8 0-15,0-6 0 0,4 0 0 0,-4 0 0 16,7-3-8-16,-3 0 0 0,-1-3 9 0,4 5-9 15,0 1-132-15,0-6-32 0,4 0-5 16,-4-6-2-16</inkml:trace>
  <inkml:trace contextRef="#ctx0" brushRef="#br0" timeOffset="109143.388">26973 14516 1724 0,'0'0'38'0,"0"6"8"0,0-3 2 0,0 9 0 0,0-3-39 0,0-3-9 0,0 3 0 0,4 2 0 0,-4 1 54 16,3-6 9-16,1 3 1 0,0 0 1 0,-4-4-14 0,3 7-3 16,1-3-1-16,-1-3 0 0,1 3-39 15,-1-3-8-15,1 5 0 0,-1 4 0 0,1-6 0 0,-1 3 0 16,1-6 0-16,-1-1 0 16,-3 4-137-16,4-3-31 0,-1 0-5 0,1 0-2 15</inkml:trace>
  <inkml:trace contextRef="#ctx0" brushRef="#br0" timeOffset="109348.578">26850 14017 1958 0,'-7'9'43'0,"7"-9"9"0,-7 2 1 0,0 7 3 0,0 3-45 0,3 3-11 0,1-1 0 0,-1-5 0 15,1 6 0-15,3 0 0 0,0 2 0 0,-4-11 0 16,4-6 0-16,0 6 0 0,-3 9 0 0,3-6 0 16,0-9 0-16,0 0 0 0,0 0 0 0,0 0-868 15</inkml:trace>
  <inkml:trace contextRef="#ctx0" brushRef="#br0" timeOffset="110056.817">27210 14314 1260 0,'0'0'28'0,"0"0"5"0,0 11 2 0,0-5 0 0,0 6-35 0,3-3 0 0,1 6 0 0,-4-1 0 15,3 4 60-15,1-6 4 0,3 2 2 0,-4 4 0 16,1 0-2-16,3-7 0 0,-3 10 0 0,3-3 0 16,0 2-38-16,-4-5-8 0,4 0-2 0,-3-4 0 15,3 4 26-15,-4-3 5 0,1-6 1 0,-1 0 0 16,1 2-39-16,-4-8-9 0,0 0 0 0,0 0 0 15,0 0 0-15,0 0 0 0,0 0 0 0,0 0 0 16,0 0 0-16,0 0 0 0,0-6 0 0,-4 1 0 16,4-1 30-16,-3-3 4 0,-1 0 1 0,4-3 0 15,-3-5-56-15,3-1-11 0,0-3-3 16,-4 4 0-16,4 5 35 0,0-3 0 0,0 4 0 0,4-1 0 16,-4-6 0-16,3 6 0 0,1-2 0 0,-4 8 0 0,3 6 44 15,-3 0 16-15,4-6 4 0,-1-6 0 0,5 12-64 16,-5-6-18-16,4 3-1 0,-3 0 0 0,6 1 19 0,-3 2 0 15,0 2 11-15,0 1-11 0,4 0 8 0,-4 3-8 16,0 6 0-16,4-3 0 0,-1 3 0 0,-3 2 0 16,0 7 0-16,0-9 0 0,0 5 8 0,1 4-8 15,-1 2 0-15,0-2 0 0,0 2 14 0,-4-2-4 16,4-3-1-16,0 5 0 0,0 1-9 0,-3-1 0 16,-1-2 0-16,1 2 0 0,3-8 0 0,-7 9 0 15,4-7 0-15,-1-2 0 0,1-9 16 0,-1 0 2 16,-3-3 0-1,4 5 0-15,-1-2-29 0,-3-6-5 0,0 0-2 0,7-11-966 0</inkml:trace>
  <inkml:trace contextRef="#ctx0" brushRef="#br0" timeOffset="110704.031">27668 14375 1497 0,'0'0'32'0,"0"0"8"0,0 0 0 0,0 12 4 0,4 0-36 0,-4-9-8 0,3 3 0 0,1 0 0 0,-4 2 115 0,3-2 21 15,1 9 4-15,0-9 0 0,3 0-52 0,-4 0-12 16,1-3-1-16,3 2-1 0,0-2-26 0,0 0-6 15,3 0-1-15,-3 3 0 0,4 0 19 0,0-6 3 16,-1 3 1-16,1 0 0 0,-1-3-52 0,1 0-12 16,0 0 0-16,-4 0 0 0,3 0 0 0,1-3 0 15,-4 3 0-15,0-6 0 0,-4-3 0 0,4 0 0 16,0 4 0-16,1 2 0 0,-5-3 0 0,1 0 0 16,-1 6 0-16,4-6 0 0,-3-9 0 0,-1 9 0 15,-3 1 0-15,0-4 0 0,4 0 0 0,-4 3 0 16,0-6 0-16,0 0 0 15,-4 7-48-15,4 5-13 0,0 0-3 0,-3-3 0 16,-4-6 0-16,0 0 0 0,0-3 0 0,-1 1 0 0,1 2 32 0,-3 3 5 16,3 0 2-16,-7-3 0 15,7 6-11-15,0-3-3 0,-4 0 0 0,4 1 0 0,0 5 39 0,0-6 0 0,0 6 0 16,0 0 0-16,0 6 0 0,3-4 0 0,-3 4 0 0,0 3 0 16,4-6 0-16,-1 9 0 0,0 0 0 0,1 5 0 15,-1-5 44-15,1 6 16 0,-1 2 3 16,4-2 1-16,-3-3-52 0,3 2-12 0,0 7 0 15,0-10 0-15,-4 4 0 0,4-3 0 0,0-1 0 0,4 1 0 16,-4 0 0-16,0 0 0 0,3-4 0 0,1 1 0 16,-1-3 0-16,1 0 0 0,3 2 0 0,0 1 0 15,0 3 0-15,4-6 0 0,-1 0 0 0,1 5 0 16,-1-2 54-16,5 0 8 0,-1 0 2 0,3-1 0 16,4-5-52-16,1 6-12 0,-1 9 0 0,0-7 0 0,4-2 0 15,-4 3 0-15,4 11 0 0,-4-11 0 16,3-9-48-16,-6 3-13 0,3 2-3 0,-3-8 0 15,3 3 8-15,-3 0 0 0,-1-6 1 0,1 6 0 16,-4-6-65-16,0 0-14 0,0-6-2 0,0-3-612 16</inkml:trace>
  <inkml:trace contextRef="#ctx0" brushRef="#br0" timeOffset="125000.611">18891 13793 885 0,'0'0'19'0,"0"0"4"0,0 0 1 0,0 0 2 0,0 0-26 0,0 0 0 0,0 0 0 0,0 0 0 15,0 0 51-15,0 0 5 0,0 0 0 0,4 9 1 16,-4-3-14-16,0 6-3 0,0 5-1 0,0-5 0 16,0 0-12-16,0 8-3 0,0-2 0 0,0-3 0 15,0 5 7-15,0-5 1 0,0-3 0 0,-4 5 0 16,4-2 2-16,0 3 1 0,-3-3 0 0,3-1 0 16,0 1-6-16,0 8-1 0,0-5 0 0,0 11 0 15,0-5-19-15,0 8-9 0,0-2 8 0,3 2-8 16,-3 3 0-16,4 1 0 0,-4-1 0 0,0-3 0 15,3 1 0-15,-3 2 8 0,0-12-8 0,0 10 0 16,0-4 9-16,0-5-9 0,0 2 10 0,0-5-10 0,0-7 27 16,0 7-1-16,0-6 0 0,4-4 0 0,-4-11 1 15,0 15 0-15,0-15 0 0,0 0 0 0,0 0-7 0,0 0 0 16,0 0-1-16,0 0 0 0,3 9-6 0,-3-9-1 16,7 6 0-16,-3 0 0 0,-1-6-12 15,5 6 0-15,-5-6 0 0,4 0 0 0,0 0 0 16,0 3 0-16,0-3 0 0,0 0 0 0,0 0 0 0,0 0 0 15,0 2 0-15,4-2 0 0,0 6 0 0,3-6-8 16,-4-6 8-16,1 6-13 16,3 9-11-16,-3-3-1 0,3-3-1 0,-4-3 0 15,4 3-24-15,1 0-5 0,-1-3-1 0,0 0 0 16,3 0-16-16,-2-3-4 0,2 3-1 0,1-3 0 16,-1 0-126-16,-2-3-25 0</inkml:trace>
  <inkml:trace contextRef="#ctx0" brushRef="#br0" timeOffset="125294.407">18852 14320 1036 0,'0'0'23'0,"0"0"5"0,0 0 0 0,0 0 1 0,0 0-29 0,0 5 0 0,0-5 0 0,0 0 0 15,0 0 76-15,0 0 8 0,0 0 3 0,0 12 0 16,0-12-7-16,0 0 0 0,0 0-1 0,4 0 0 0,3 0-27 0,0 0-6 16,4-6-1-16,-1 12 0 0,4 0-27 0,-3-3-6 15,3-3 0-15,0-3-1 0,4-9-20 0,-1 1-4 16,1 2-1-16,3 9-522 15,-3 3-104-15</inkml:trace>
  <inkml:trace contextRef="#ctx0" brushRef="#br0" timeOffset="125627.011">18909 13787 1138 0,'0'0'32'0,"0"0"8"0,0 0-32 0,0 0-8 0,0 0 0 0,0 0 0 16,0 0 60-16,7-3 12 0,-4 3 1 0,1-2 1 15,-4 2 2-15,7 0 1 0,-3 0 0 0,3-3 0 0,-4 0-27 0,4 3-6 16,0 3 0-16,0 0-1 0,0-3-21 16,0 2-4-16,4 4-1 0,3 0 0 0,-3 3-17 0,-1-3 0 15,1 3 8-15,-4 8-8 16,4-11-112-16,-1 3-27 0,1-9-5 0,-1 3-540 0</inkml:trace>
  <inkml:trace contextRef="#ctx0" brushRef="#br0" timeOffset="126000.25">19459 13758 1396 0,'0'0'31'0,"-3"6"6"0,3 9 2 0,-4-1 0 0,1 1-31 0,3 3-8 0,-4-1 0 0,1 1 0 15,3 8 47-15,0-11 8 0,-4 6 1 0,4-4 1 16,0 4-13-16,0-6-2 0,0-1-1 0,0 7 0 16,0-6-17-16,4 11-4 0,-4 15-1 0,3-6 0 15,1-17-3-15,-1 3-1 0,4 2 0 0,-3 7 0 16,3-7-4-16,-4 6-1 0,4 4 0 0,0-7 0 15,0 1-10-15,1-4 0 0,-5-2 9 0,4 2-9 16,-3 1 0-16,-1-9 9 0,1-1-9 0,-1 4 0 16,-3-3 8-16,4-4-8 0,-1 1 0 0,1-3 0 15,-4-9 0-15,0 0-14 0,0 0 1 0,0 0 0 16,3 9-30-16,-3-9-5 0,0 0-2 0,0 0 0 16,0 0-82-16,0 0-16 0</inkml:trace>
  <inkml:trace contextRef="#ctx0" brushRef="#br0" timeOffset="126387.427">19618 13661 1177 0,'0'0'25'0,"0"6"6"0,0 14 1 0,0-11 2 0,0-9-34 0,0 6 0 0,4 12 0 0,-1-4 0 15,1-11 68-15,-1 6 6 0,1 9 2 0,-4 0 0 16,3 2-7-16,1 9-1 0,-1-2 0 0,1 8 0 16,-1-2-8-16,1 2-1 0,-4-6-1 0,3 4 0 15,1-4-3-15,-1 3-1 0,1-14 0 0,-1 8 0 16,1 7-38-16,-1 2-8 0,1 0-8 0,0 6 11 15,-1-5-11-15,4 5 0 0,-3-9 0 16,-1 4 0-16,1-4 0 0,3-6 0 0,-4 1 0 0,1-4 0 16,-1-2 0-16,1-3 0 0,-1 2 0 0,1-2 0 15,-1-7 0-15,1 10 0 0,-1-15 0 0,5 3 8 16,-5 3-38-16,4-1-8 16,-3-2-2-16,-4-9 0 0,7 3-41 0,-4 3-9 15,4 0-2-15,-3-6-697 0</inkml:trace>
  <inkml:trace contextRef="#ctx0" brushRef="#br0" timeOffset="126896.995">19844 14355 1728 0,'0'0'38'0,"0"0"8"0,0 6 2 0,-4 2 0 0,4 4-39 0,0 0-9 0,0-3 0 0,4 3 0 16,-1-1 60-16,-3 1 11 0,4 0 1 0,-1-6 1 16,1 0-37-16,-1 5-7 0,4 1-1 0,1 0-1 15,-1-3-19-15,3 2-8 0,-3-5 8 0,4 3-8 16,-1-3 0-16,1-3 0 0,3 0 0 0,-3-3 0 16,6 0 0-16,-3-3 0 0,4 0 0 0,-4-3 0 15,0-3 0-15,0-2 0 0,0 2 0 0,1-3 0 16,-1-6 0-16,-4 7 0 0,4-1 0 0,-3-9 0 15,0 4 0-15,-4 5 12 0,0-6-12 0,0 1 12 16,-4 5-12-16,1-3-11 0,-1 3 3 0,-3-5 0 16,0 5-24-16,0-3-5 0,-3 6-1 15,-1 1 0-15,-3 2-9 0,0-9-1 0,0 9-1 0,0 3 0 16,-4-3 28-16,4 3 5 0,-3 6 2 0,-1 0 0 0,1-6 2 16,-1 3 1-16,-3 0 0 0,7 6 0 0,-4 3 25 15,1 12 5-15,-1-7 1 0,4 10 0 0,0-1 0 0,0-2 1 16,3-9 0-16,1 5 0 0,-1 7-1 15,4-6 0-15,0 2 0 0,4 4 0 0,-4-10 5 0,0 7 1 16,3-1 0-16,1 1 0 0,-1-6 6 0,1 5 0 16,3-2 1-16,0-3 0 0,-3-1-15 0,3 7-3 15,3-6-1-15,1 5 0 0,-4-8-14 0,4 3 0 16,3 2 0-16,-4 1 0 16,4-3-33-16,-3 5 0 0,7-5 0 0,-4 3 0 15,0 2-146-15,3-14-29 0,1-3-5 0,3 3-2 0</inkml:trace>
  <inkml:trace contextRef="#ctx0" brushRef="#br0" timeOffset="127930.353">21481 14249 817 0,'0'0'23'0,"0"0"5"0,0 0-28 0,0 0 0 15,0 0 0-15,0 0 0 0,0 0 83 0,0 0 10 16,0 0 3-16,0 0 0 0,0 0-34 0,0 0-6 16,3 9-2-16,-3-3 0 0,4 0-13 0,3-1-2 15,-4 1-1-15,4 0 0 0,4-3 10 0,-8 6 3 16,4-6 0-16,1 3 0 16,-1-3-8-16,0 0-2 0,0 3 0 0,0-1 0 0,0 1-23 0,3 0-5 15,-3-6-1-15,4 6 0 0,-4-6-12 0,-7 0 9 16,7 0-9-16,0 0 8 0,0 3-8 0,4-6 0 15,-4-3 0-15,-7 6 0 0,0 0 0 0,0 0 0 16,7 6 0-16,-7-6 0 16,7-12-26-16,-3 1-7 0,3-4-2 0,-4 0 0 0,-3 6 35 0,4-2 0 15,-4-1 0-15,-4-9 0 0,4 9 0 0,-3-2 0 0,-1 5 0 0,-3-6 0 16,4 3-15-16,-5 1 4 16,5 5 1-16,-4-3 0 0,-4 6-35 15,4 3-7-15,-3 3-2 0,-1 6 0 0,0-3 36 0,1 3 7 0,-4-4 2 0,3 4 0 16,-3 6 9-16,3 0 0 0,1 2 8 0,-4 7-8 15,3-12 8-15,1 5-8 0,-1 4 10 0,0-4-10 16,1 10 45-16,3 2 3 0,-4 1 1 16,8 2 0-16,-1-6-28 0,1-2-5 0,3-6-2 0,-4-4 0 15,4-2 12-15,0 3 2 0,0 17 1 0,0-11 0 16,0-18 10-16,0 2 1 0,4 10 1 0,-1-9 0 16,-3-6-22-16,0 0-5 0,11 6-1 0,-1 3 0 0,1 0-13 15,3-4 8-15,0 10-8 0,0-9 0 0,7-3-11 16,1 0-8-16,-5-3-1 0,1-3-1 15,3-3-137-15,0 0-27 0,4-3-6 0</inkml:trace>
  <inkml:trace contextRef="#ctx0" brushRef="#br0" timeOffset="128517.226">22098 14140 1728 0,'0'0'38'0,"0"0"8"0,-7-6 2 0,0 6 0 0,7 0-39 0,-7 0-9 0,0 6 0 0,0-6 0 15,0 0 65-15,-4 6 11 0,4 3 3 0,-4-3 0 16,4 3-44-16,-3-1-9 0,-1 1-2 0,1 0 0 16,-1 6-16-16,4-4-8 0,0 1 0 0,-4 6 8 15,4 0-8-15,0-10-11 0,0 10 3 0,4-6 0 16,-4 5 8-16,3-11 0 0,1 9 0 0,-1-6 0 16,4 0 0-16,-3-1-8 0,3 1 8 0,0-9 0 15,0 0 0-15,0 0 0 0,0 0 0 0,0 0 0 0,0 0 0 0,0 0 0 16,0 0 0-16,0 0 0 0,3 0 9 0,-3 0-9 15,0 0 12-15,0 0-12 16,0 0 28-16,7 12 0 0,0-6-1 0,0-6 0 16,0 6-10-16,0-6-1 0,0 0-1 0,-7 0 0 0,7 3-15 0,-7-3 0 15,11-3 0-15,-11 3 0 0,7 9-12 0,4-6-4 16,-4-6-2-16,-7 3 0 0,7 8 18 0,3 1 0 16,-3 3 11-16,-3 0-11 0,3 2 0 0,-4 4-17 15,1-3 1-15,0-1 1 0,-1-8-1 0,-3 9 0 16,0 6 0-16,0 5 0 0,0-8 16 0,0-1-9 15,-3 4 9-15,3-9-8 0,-8 11 8 0,5-2 0 16,-4-6 8-16,0 2-8 0,0-8 19 0,0 3-1 16,0-3 0-16,-4-4 0 0,1 1 10 0,-1-6 1 0,-3 0 1 15,3-6 0-15,-3-8-30 0,0 5-20 0,-4 3 4 0,1-3 0 32,3-8-48-32,0-1-8 0,-1 3-3 0,1-8 0 15,4-4-126-15,-1-2-26 0</inkml:trace>
  <inkml:trace contextRef="#ctx0" brushRef="#br0" timeOffset="129032.695">22370 13538 1325 0,'0'0'37'0,"0"0"9"0,0 0-37 0,0 0-9 0,0 0 0 0,0 0 0 16,-7 8 100-16,7-8 17 0,0 0 4 0,0 0 1 16,-4 9-45-16,1-3-9 0,3 6-1 0,-4-6-1 15,4 5-25-15,0 1-5 0,0 3 0 0,4 3-1 16,-4-1-13-16,3-2-2 0,1 5-1 0,-1 1 0 16,4-3-3-16,0 8-1 0,0 6 0 15,0 1 0-15,0-1-7 0,4 0 0 16,-4-2-8-16,0 8 12 0,4 3-12 0,-4 0 0 0,0 6 0 0,3 3 0 15,-3-5 0-15,0-1 0 0,1 3 0 0,-1-9 0 16,-7-9 0-16,3 7-13 0,1 2 1 0,-4 6 0 16,0-15 0-16,0 4 1 0,0-4 0 0,0-3 0 15,-4 7-10-15,4-4-3 0,-3-2 0 0,-1-1 0 16,4-5 11-16,0-1 1 0,-3-5 1 0,3 0 0 16,-4 2-10-16,4-8-3 0,0 3 0 0,0-3 0 15,-4-3-40-15,4-6-9 0,4 3-2 0,-4-3-711 16</inkml:trace>
  <inkml:trace contextRef="#ctx0" brushRef="#br0" timeOffset="129358.931">22271 14111 1497 0,'0'0'32'0,"0"0"8"0,0 0 0 0,0 0 4 0,0 0-36 0,0 0-8 0,0 0 0 0,0 0 0 16,0 0 102-16,0 0 18 0,7 0 4 0,0-3 1 16,0 3-46-16,0 0-10 0,7-6-1 0,-3 6-1 15,3 0-67-15,0 0 0 0,4-3 0 0,-1 0-12 16,1 0 12-16,0 3 0 0,-1-3 0 0,4 0-9 15,4 3 9-15,-7-3-13 0,-1 3 5 0,-3 0 8 16,4 0-52-16,3 0-4 0,-3-6 0 0,0 1 0 16,-1 5-50-16,4 0-10 15,4-6-3-15,-4 3 0 0,0 0-7 16,1-3-2-16,-1 3 0 0,-4-3 0 0</inkml:trace>
  <inkml:trace contextRef="#ctx0" brushRef="#br0" timeOffset="133591.603">28547 14793 1033 0,'0'0'22'0,"0"0"5"0,0 0 1 0,0 0 2 0,0 0-30 0,0 0 0 0,0 0 0 0,0 0 0 0,0 0 108 0,0 0 16 16,0 0 4-16,0 0 0 0,0 0-32 0,0 0-7 16,0 0-1-16,0 0 0 0,0 0-42 0,0 0-9 15,0 0-1-15,0 0-1 0,0 0-8 0,0 0-2 16,0 0 0-16,-4 6 0 0,1 3 0 0,-1 2 0 15,4-11 0-15,-7 6 0 0,0 0-11 0,4 3-2 16,-1 0-1-16,1 2 0 0,-1-5-11 0,0 3 8 16,1 3-8-16,-1-6 8 0,1 3-8 0,-1-1 8 15,4-8-8-15,0 0 8 0,0 0-8 0,0 0 0 16,0 0 0-16,0 0-11 0,0 0 11 0,0 0 0 16,0 0 0-16,0 0 0 0,0 0 20 0,0 0 0 15,0 0 0-15,7 0 0 0,0 0-31 0,-7 0-6 16,4-8-2-16,3 5 0 0,0-3 0 0,0 6 0 15,-3-6 0-15,3 0 0 0,-4 6 2 0,-3 0 0 0,0 0 0 0,0-9 0 16,4 6 7-16,-4 3 2 0,0 0 0 0,0 0 0 16,0 0 8-16,0 0 0 0,0 0 0 0,0 0 0 15,0 0 0-15,-4-6 0 0,4 6 0 0,0 0 0 16,0 0 0-16,-7-3 0 0,0 3 0 0,0 0 0 16,0 0 0-16,0 6 12 0,3-3-4 0,-3 9 0 15,4-6-8-15,-1 0 0 0,1 3 0 0,-1-1 0 16,4 1 0-16,-3 0 0 0,3 0 0 0,-4-3 0 15,4 0 0-15,0 2 0 0,0-8 0 0,0 0 0 16,0 0 0-16,4 6 0 0,-4-6 0 0,7 3 0 16,0 0-132-1,0-3-28-15,0 0-6 0,0 0-1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trente 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3DF1-0A6B-4E8D-982B-8CCF95BB9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C44B-F559-4551-9433-736541DDD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Think of three friends, real or imaginary.</a:t>
            </a:r>
          </a:p>
          <a:p>
            <a:pPr marL="0" indent="0">
              <a:buNone/>
            </a:pPr>
            <a:r>
              <a:rPr lang="en-US" dirty="0"/>
              <a:t>For each friend write a sentence on the back of your BT form which uses an adjective to describe your friend. The sentences should be in the form of</a:t>
            </a:r>
          </a:p>
          <a:p>
            <a:pPr marL="0" indent="0">
              <a:buNone/>
            </a:pPr>
            <a:r>
              <a:rPr lang="en-US" dirty="0"/>
              <a:t>		Ma </a:t>
            </a:r>
            <a:r>
              <a:rPr lang="en-US" dirty="0" err="1"/>
              <a:t>copine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parresseuse</a:t>
            </a:r>
            <a:r>
              <a:rPr lang="en-US" dirty="0"/>
              <a:t>. (female)</a:t>
            </a:r>
          </a:p>
          <a:p>
            <a:pPr marL="0" indent="0">
              <a:buNone/>
            </a:pPr>
            <a:r>
              <a:rPr lang="en-US" dirty="0"/>
              <a:t>		Mon </a:t>
            </a:r>
            <a:r>
              <a:rPr lang="en-US" dirty="0" err="1"/>
              <a:t>copain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intelligent. (male)</a:t>
            </a:r>
          </a:p>
          <a:p>
            <a:pPr marL="0" indent="0">
              <a:buNone/>
            </a:pPr>
            <a:r>
              <a:rPr lang="en-US" dirty="0"/>
              <a:t>You must use a different adjective for each friend.</a:t>
            </a:r>
          </a:p>
        </p:txBody>
      </p:sp>
    </p:spTree>
    <p:extLst>
      <p:ext uri="{BB962C8B-B14F-4D97-AF65-F5344CB8AC3E}">
        <p14:creationId xmlns:p14="http://schemas.microsoft.com/office/powerpoint/2010/main" val="275134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3DF1-0A6B-4E8D-982B-8CCF95BB9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C44B-F559-4551-9433-736541DDD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Speak to the other students in the class.</a:t>
            </a:r>
          </a:p>
          <a:p>
            <a:pPr marL="0" indent="0">
              <a:buNone/>
            </a:pPr>
            <a:r>
              <a:rPr lang="en-US" dirty="0"/>
              <a:t>Write a sentence on the back of your BT sheet telling about the friends, using the form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La copine de Morgan est paresseuse. </a:t>
            </a:r>
          </a:p>
          <a:p>
            <a:pPr marL="0" indent="0">
              <a:buNone/>
            </a:pPr>
            <a:r>
              <a:rPr lang="fr-FR" dirty="0"/>
              <a:t>		Le copain de Ryan  est intelligent. </a:t>
            </a:r>
          </a:p>
          <a:p>
            <a:pPr marL="0" indent="0">
              <a:buNone/>
            </a:pPr>
            <a:r>
              <a:rPr lang="en-US" dirty="0"/>
              <a:t>You must find at least three different adjectives from the people with whom you speak.</a:t>
            </a:r>
          </a:p>
        </p:txBody>
      </p:sp>
    </p:spTree>
    <p:extLst>
      <p:ext uri="{BB962C8B-B14F-4D97-AF65-F5344CB8AC3E}">
        <p14:creationId xmlns:p14="http://schemas.microsoft.com/office/powerpoint/2010/main" val="83141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5FDD-33E9-4873-B39A-2C798E7C9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Plus </a:t>
            </a:r>
            <a:r>
              <a:rPr lang="en-US" sz="2800" b="1" dirty="0" err="1"/>
              <a:t>ou</a:t>
            </a:r>
            <a:r>
              <a:rPr lang="en-US" sz="2800" b="1" dirty="0"/>
              <a:t> </a:t>
            </a:r>
            <a:r>
              <a:rPr lang="en-US" sz="2800" b="1" dirty="0" err="1"/>
              <a:t>Moins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C2702-FADC-42CC-A89F-17754D722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Je </a:t>
            </a:r>
            <a:r>
              <a:rPr lang="en-US" dirty="0" err="1"/>
              <a:t>pense</a:t>
            </a:r>
            <a:r>
              <a:rPr lang="en-US" dirty="0"/>
              <a:t> d’un </a:t>
            </a:r>
            <a:r>
              <a:rPr lang="en-US" dirty="0" err="1"/>
              <a:t>chiffre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			Plus		 </a:t>
            </a:r>
            <a:r>
              <a:rPr lang="en-US" dirty="0" err="1"/>
              <a:t>Moins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6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439D-F33F-45B4-90EB-D7658DF7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83DC249-6BA4-40D4-B48B-7F7A195B6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8917" y="2190907"/>
            <a:ext cx="3562851" cy="357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34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80440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the French </a:t>
            </a:r>
            <a:r>
              <a:rPr lang="fr-FR" dirty="0" err="1"/>
              <a:t>words</a:t>
            </a:r>
            <a:r>
              <a:rPr lang="fr-FR" dirty="0"/>
              <a:t> for the </a:t>
            </a:r>
            <a:r>
              <a:rPr lang="fr-FR" dirty="0" err="1"/>
              <a:t>following</a:t>
            </a:r>
            <a:r>
              <a:rPr lang="fr-FR" dirty="0"/>
              <a:t> </a:t>
            </a:r>
            <a:r>
              <a:rPr lang="fr-FR" dirty="0" err="1"/>
              <a:t>numbers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37</a:t>
            </a:r>
          </a:p>
          <a:p>
            <a:pPr marL="0" indent="0">
              <a:buNone/>
            </a:pPr>
            <a:r>
              <a:rPr lang="fr-FR" dirty="0"/>
              <a:t>51</a:t>
            </a:r>
          </a:p>
          <a:p>
            <a:pPr marL="0" indent="0">
              <a:buNone/>
            </a:pPr>
            <a:r>
              <a:rPr lang="fr-FR" dirty="0"/>
              <a:t>78</a:t>
            </a:r>
          </a:p>
          <a:p>
            <a:pPr marL="0" indent="0">
              <a:buNone/>
            </a:pPr>
            <a:r>
              <a:rPr lang="fr-FR" dirty="0"/>
              <a:t>99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 </a:t>
            </a:r>
            <a:r>
              <a:rPr lang="fr-FR" dirty="0" err="1"/>
              <a:t>complete</a:t>
            </a:r>
            <a:r>
              <a:rPr lang="fr-FR" dirty="0"/>
              <a:t> sentence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necessary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Conjugate the verb </a:t>
            </a:r>
            <a:r>
              <a:rPr lang="en-US" dirty="0" err="1"/>
              <a:t>être</a:t>
            </a:r>
            <a:r>
              <a:rPr lang="en-US" dirty="0"/>
              <a:t> in the present tense. This part does not require a complete sentence.</a:t>
            </a:r>
          </a:p>
          <a:p>
            <a:pPr marL="514350" indent="-514350">
              <a:buAutoNum type="arabicPeriod"/>
            </a:pPr>
            <a:r>
              <a:rPr lang="en-US" dirty="0"/>
              <a:t>Write a sentence which uses the feminine form of an adjective.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BBD555D-F6D4-42C2-88C0-7321F225455D}"/>
                  </a:ext>
                </a:extLst>
              </p14:cNvPr>
              <p14:cNvContentPartPr/>
              <p14:nvPr/>
            </p14:nvContentPartPr>
            <p14:xfrm>
              <a:off x="1410840" y="296280"/>
              <a:ext cx="8866440" cy="5092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BBD555D-F6D4-42C2-88C0-7321F22545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1480" y="286920"/>
                <a:ext cx="8885160" cy="511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256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mardi, le trente 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 </a:t>
            </a:r>
          </a:p>
          <a:p>
            <a:pPr marL="0" indent="0" algn="ctr">
              <a:buNone/>
            </a:pPr>
            <a:r>
              <a:rPr lang="fr-FR" dirty="0"/>
              <a:t>les grandes chiffres (p. 14, 116)</a:t>
            </a:r>
          </a:p>
          <a:p>
            <a:pPr marL="0" indent="0" algn="ctr">
              <a:buNone/>
            </a:pPr>
            <a:r>
              <a:rPr lang="fr-FR" dirty="0"/>
              <a:t>elle est / je suis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French </a:t>
            </a:r>
            <a:r>
              <a:rPr lang="fr-FR" dirty="0" err="1"/>
              <a:t>numbers</a:t>
            </a:r>
            <a:r>
              <a:rPr lang="fr-FR" dirty="0"/>
              <a:t> up to 100.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8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Marguerite </a:t>
            </a:r>
            <a:r>
              <a:rPr lang="en-US" sz="2800" b="1" dirty="0" err="1"/>
              <a:t>Duras</a:t>
            </a:r>
            <a:r>
              <a:rPr lang="en-US" sz="2800" b="1" dirty="0"/>
              <a:t> (1914 – 1996) was born in Vietnam to French parents. Her novel </a:t>
            </a:r>
            <a:r>
              <a:rPr lang="en-US" sz="2800" b="1" dirty="0" err="1"/>
              <a:t>L’Amante</a:t>
            </a:r>
            <a:r>
              <a:rPr lang="en-US" sz="2800" b="1" dirty="0"/>
              <a:t> (The Lover) was based on her experiences growing up in French Indochina.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39114" y="1825625"/>
            <a:ext cx="4065372" cy="435133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935" y="1825625"/>
            <a:ext cx="3249827" cy="422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3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54E52-7266-4131-B112-3F4A275DD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6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67819-CB20-4B3E-AF01-8F500B8D5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0404"/>
            <a:ext cx="10515600" cy="54265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 un / </a:t>
            </a:r>
            <a:r>
              <a:rPr lang="en-US" dirty="0" err="1"/>
              <a:t>une</a:t>
            </a:r>
            <a:r>
              <a:rPr lang="en-US" dirty="0"/>
              <a:t>		11 </a:t>
            </a:r>
            <a:r>
              <a:rPr lang="en-US" dirty="0" err="1"/>
              <a:t>onze</a:t>
            </a:r>
            <a:r>
              <a:rPr lang="en-US" dirty="0"/>
              <a:t>			21 </a:t>
            </a:r>
            <a:r>
              <a:rPr lang="en-US" dirty="0" err="1"/>
              <a:t>vingt</a:t>
            </a:r>
            <a:r>
              <a:rPr lang="en-US" dirty="0"/>
              <a:t> et un</a:t>
            </a:r>
          </a:p>
          <a:p>
            <a:pPr marL="0" indent="0">
              <a:buNone/>
            </a:pPr>
            <a:r>
              <a:rPr lang="en-US" dirty="0"/>
              <a:t>2 deux		12 </a:t>
            </a:r>
            <a:r>
              <a:rPr lang="en-US" dirty="0" err="1"/>
              <a:t>douze</a:t>
            </a:r>
            <a:r>
              <a:rPr lang="en-US" dirty="0"/>
              <a:t>			22 </a:t>
            </a:r>
            <a:r>
              <a:rPr lang="en-US" dirty="0" err="1"/>
              <a:t>vingt</a:t>
            </a:r>
            <a:r>
              <a:rPr lang="en-US" dirty="0"/>
              <a:t>-deux</a:t>
            </a:r>
          </a:p>
          <a:p>
            <a:pPr marL="0" indent="0">
              <a:buNone/>
            </a:pPr>
            <a:r>
              <a:rPr lang="en-US" dirty="0"/>
              <a:t>3 trois			13 </a:t>
            </a:r>
            <a:r>
              <a:rPr lang="en-US" dirty="0" err="1"/>
              <a:t>treize</a:t>
            </a:r>
            <a:r>
              <a:rPr lang="en-US" dirty="0"/>
              <a:t> 			23 </a:t>
            </a:r>
            <a:r>
              <a:rPr lang="en-US" dirty="0" err="1"/>
              <a:t>vingt</a:t>
            </a:r>
            <a:r>
              <a:rPr lang="en-US" dirty="0"/>
              <a:t>-trois</a:t>
            </a:r>
          </a:p>
          <a:p>
            <a:pPr marL="0" indent="0">
              <a:buNone/>
            </a:pPr>
            <a:r>
              <a:rPr lang="en-US" dirty="0"/>
              <a:t>4 </a:t>
            </a:r>
            <a:r>
              <a:rPr lang="en-US" dirty="0" err="1"/>
              <a:t>quatre</a:t>
            </a:r>
            <a:r>
              <a:rPr lang="en-US" dirty="0"/>
              <a:t>		14 quatorze			24 </a:t>
            </a:r>
            <a:r>
              <a:rPr lang="en-US" dirty="0" err="1"/>
              <a:t>vingt-quatre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 cinq			15 </a:t>
            </a:r>
            <a:r>
              <a:rPr lang="en-US" dirty="0" err="1"/>
              <a:t>quinze</a:t>
            </a:r>
            <a:r>
              <a:rPr lang="en-US" dirty="0"/>
              <a:t>			25 </a:t>
            </a:r>
            <a:r>
              <a:rPr lang="en-US" dirty="0" err="1"/>
              <a:t>vingt</a:t>
            </a:r>
            <a:r>
              <a:rPr lang="en-US" dirty="0"/>
              <a:t>-cinq</a:t>
            </a:r>
          </a:p>
          <a:p>
            <a:pPr marL="0" indent="0">
              <a:buNone/>
            </a:pPr>
            <a:r>
              <a:rPr lang="en-US" dirty="0"/>
              <a:t>6 six			16 seize			26 </a:t>
            </a:r>
            <a:r>
              <a:rPr lang="en-US" dirty="0" err="1"/>
              <a:t>vingt</a:t>
            </a:r>
            <a:r>
              <a:rPr lang="en-US" dirty="0"/>
              <a:t>-six</a:t>
            </a:r>
          </a:p>
          <a:p>
            <a:pPr marL="0" indent="0">
              <a:buNone/>
            </a:pPr>
            <a:r>
              <a:rPr lang="en-US" dirty="0"/>
              <a:t>7 sept			17 dix-sept			27 </a:t>
            </a:r>
            <a:r>
              <a:rPr lang="en-US" dirty="0" err="1"/>
              <a:t>vingt</a:t>
            </a:r>
            <a:r>
              <a:rPr lang="en-US" dirty="0"/>
              <a:t>-sept</a:t>
            </a:r>
          </a:p>
          <a:p>
            <a:pPr marL="0" indent="0">
              <a:buNone/>
            </a:pPr>
            <a:r>
              <a:rPr lang="en-US" dirty="0"/>
              <a:t>8 </a:t>
            </a:r>
            <a:r>
              <a:rPr lang="en-US" dirty="0" err="1"/>
              <a:t>huit</a:t>
            </a:r>
            <a:r>
              <a:rPr lang="en-US" dirty="0"/>
              <a:t>			18 dix-</a:t>
            </a:r>
            <a:r>
              <a:rPr lang="en-US" dirty="0" err="1"/>
              <a:t>huit</a:t>
            </a:r>
            <a:r>
              <a:rPr lang="en-US" dirty="0"/>
              <a:t>			28 </a:t>
            </a:r>
            <a:r>
              <a:rPr lang="en-US" dirty="0" err="1"/>
              <a:t>vingt-huit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 </a:t>
            </a:r>
            <a:r>
              <a:rPr lang="en-US" dirty="0" err="1"/>
              <a:t>neuf</a:t>
            </a:r>
            <a:r>
              <a:rPr lang="en-US" dirty="0"/>
              <a:t>		19 dix-</a:t>
            </a:r>
            <a:r>
              <a:rPr lang="en-US" dirty="0" err="1"/>
              <a:t>neuf</a:t>
            </a:r>
            <a:r>
              <a:rPr lang="en-US" dirty="0"/>
              <a:t>			29 </a:t>
            </a:r>
            <a:r>
              <a:rPr lang="en-US" dirty="0" err="1"/>
              <a:t>vingt-neuf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 dix			20 </a:t>
            </a:r>
            <a:r>
              <a:rPr lang="en-US" dirty="0" err="1"/>
              <a:t>vingt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8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410844"/>
            <a:ext cx="10980761" cy="5766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30  </a:t>
            </a:r>
            <a:r>
              <a:rPr lang="en-US" dirty="0" err="1"/>
              <a:t>trente</a:t>
            </a:r>
            <a:r>
              <a:rPr lang="en-US" dirty="0"/>
              <a:t>			60 </a:t>
            </a:r>
            <a:r>
              <a:rPr lang="en-US" dirty="0" err="1"/>
              <a:t>soixante</a:t>
            </a:r>
            <a:r>
              <a:rPr lang="en-US" dirty="0"/>
              <a:t>			90  </a:t>
            </a:r>
            <a:r>
              <a:rPr lang="en-US" dirty="0" err="1"/>
              <a:t>quatre</a:t>
            </a:r>
            <a:r>
              <a:rPr lang="en-US" dirty="0"/>
              <a:t>-</a:t>
            </a:r>
            <a:r>
              <a:rPr lang="en-US" dirty="0" err="1"/>
              <a:t>vingt</a:t>
            </a:r>
            <a:r>
              <a:rPr lang="en-US" dirty="0"/>
              <a:t>-dix</a:t>
            </a:r>
          </a:p>
          <a:p>
            <a:pPr marL="0" indent="0">
              <a:buNone/>
            </a:pPr>
            <a:r>
              <a:rPr lang="en-US" dirty="0"/>
              <a:t>31  </a:t>
            </a:r>
            <a:r>
              <a:rPr lang="en-US" dirty="0" err="1"/>
              <a:t>trente</a:t>
            </a:r>
            <a:r>
              <a:rPr lang="en-US" dirty="0"/>
              <a:t> et un		61  </a:t>
            </a:r>
            <a:r>
              <a:rPr lang="en-US" dirty="0" err="1"/>
              <a:t>soixante</a:t>
            </a:r>
            <a:r>
              <a:rPr lang="en-US" dirty="0"/>
              <a:t> et un		91  </a:t>
            </a:r>
            <a:r>
              <a:rPr lang="en-US" dirty="0" err="1"/>
              <a:t>quatre-vingt-onze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32  </a:t>
            </a:r>
            <a:r>
              <a:rPr lang="en-US" dirty="0" err="1"/>
              <a:t>trente</a:t>
            </a:r>
            <a:r>
              <a:rPr lang="en-US" dirty="0"/>
              <a:t>-deux		62  </a:t>
            </a:r>
            <a:r>
              <a:rPr lang="en-US" dirty="0" err="1"/>
              <a:t>soixante</a:t>
            </a:r>
            <a:r>
              <a:rPr lang="en-US" dirty="0"/>
              <a:t>-deux		92  </a:t>
            </a:r>
            <a:r>
              <a:rPr lang="en-US" dirty="0" err="1"/>
              <a:t>quatre-vingt-douze</a:t>
            </a:r>
            <a:endParaRPr lang="en-US" dirty="0"/>
          </a:p>
          <a:p>
            <a:pPr marL="514350" indent="-514350">
              <a:buAutoNum type="arabicPlain" startAt="30"/>
            </a:pPr>
            <a:endParaRPr lang="en-US" dirty="0"/>
          </a:p>
          <a:p>
            <a:pPr marL="0" indent="0">
              <a:buNone/>
            </a:pPr>
            <a:r>
              <a:rPr lang="en-US" dirty="0"/>
              <a:t>40 </a:t>
            </a:r>
            <a:r>
              <a:rPr lang="en-US" dirty="0" err="1"/>
              <a:t>quarante</a:t>
            </a:r>
            <a:r>
              <a:rPr lang="en-US" dirty="0"/>
              <a:t>			70  </a:t>
            </a:r>
            <a:r>
              <a:rPr lang="en-US" dirty="0" err="1"/>
              <a:t>soixante</a:t>
            </a:r>
            <a:r>
              <a:rPr lang="en-US" dirty="0"/>
              <a:t>-dix		100 cent</a:t>
            </a:r>
          </a:p>
          <a:p>
            <a:pPr marL="0" indent="0">
              <a:buNone/>
            </a:pPr>
            <a:r>
              <a:rPr lang="en-US" dirty="0"/>
              <a:t>41 </a:t>
            </a:r>
            <a:r>
              <a:rPr lang="en-US" dirty="0" err="1"/>
              <a:t>quarante</a:t>
            </a:r>
            <a:r>
              <a:rPr lang="en-US" dirty="0"/>
              <a:t> et un		71 </a:t>
            </a:r>
            <a:r>
              <a:rPr lang="en-US" dirty="0" err="1"/>
              <a:t>soixante</a:t>
            </a:r>
            <a:r>
              <a:rPr lang="en-US" dirty="0"/>
              <a:t> et </a:t>
            </a:r>
            <a:r>
              <a:rPr lang="en-US" dirty="0" err="1"/>
              <a:t>onze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42 </a:t>
            </a:r>
            <a:r>
              <a:rPr lang="en-US" dirty="0" err="1"/>
              <a:t>quarante</a:t>
            </a:r>
            <a:r>
              <a:rPr lang="en-US" dirty="0"/>
              <a:t>-deux		72 </a:t>
            </a:r>
            <a:r>
              <a:rPr lang="en-US" dirty="0" err="1"/>
              <a:t>soixante-douze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50 </a:t>
            </a:r>
            <a:r>
              <a:rPr lang="en-US" dirty="0" err="1"/>
              <a:t>cinquante</a:t>
            </a:r>
            <a:r>
              <a:rPr lang="en-US" dirty="0"/>
              <a:t>		80 </a:t>
            </a:r>
            <a:r>
              <a:rPr lang="en-US" dirty="0" err="1"/>
              <a:t>quatre-vingt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51 </a:t>
            </a:r>
            <a:r>
              <a:rPr lang="en-US" dirty="0" err="1"/>
              <a:t>cinquante</a:t>
            </a:r>
            <a:r>
              <a:rPr lang="en-US" dirty="0"/>
              <a:t> et un		81 </a:t>
            </a:r>
            <a:r>
              <a:rPr lang="en-US" dirty="0" err="1"/>
              <a:t>quatre</a:t>
            </a:r>
            <a:r>
              <a:rPr lang="en-US" dirty="0"/>
              <a:t>-</a:t>
            </a:r>
            <a:r>
              <a:rPr lang="en-US" dirty="0" err="1"/>
              <a:t>vingt</a:t>
            </a:r>
            <a:r>
              <a:rPr lang="en-US" dirty="0"/>
              <a:t>-un</a:t>
            </a:r>
          </a:p>
          <a:p>
            <a:pPr marL="0" indent="0">
              <a:buNone/>
            </a:pPr>
            <a:r>
              <a:rPr lang="en-US" dirty="0"/>
              <a:t>52 </a:t>
            </a:r>
            <a:r>
              <a:rPr lang="en-US" dirty="0" err="1"/>
              <a:t>cinquante</a:t>
            </a:r>
            <a:r>
              <a:rPr lang="en-US" dirty="0"/>
              <a:t>-deux		82  </a:t>
            </a:r>
            <a:r>
              <a:rPr lang="en-US" dirty="0" err="1"/>
              <a:t>quatre</a:t>
            </a:r>
            <a:r>
              <a:rPr lang="en-US" dirty="0"/>
              <a:t>-</a:t>
            </a:r>
            <a:r>
              <a:rPr lang="en-US" dirty="0" err="1"/>
              <a:t>vingt</a:t>
            </a:r>
            <a:r>
              <a:rPr lang="en-US" dirty="0"/>
              <a:t>-deux</a:t>
            </a:r>
          </a:p>
        </p:txBody>
      </p:sp>
    </p:spTree>
    <p:extLst>
      <p:ext uri="{BB962C8B-B14F-4D97-AF65-F5344CB8AC3E}">
        <p14:creationId xmlns:p14="http://schemas.microsoft.com/office/powerpoint/2010/main" val="1787976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08B49-2101-44AA-A967-8D75A075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p. 44: Descriptive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99E4B-2EB6-49CB-BC81-1A0762493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m’appelle</a:t>
            </a:r>
            <a:r>
              <a:rPr lang="en-US" dirty="0"/>
              <a:t> ________: je </a:t>
            </a:r>
            <a:r>
              <a:rPr lang="en-US" dirty="0" err="1"/>
              <a:t>suis</a:t>
            </a:r>
            <a:r>
              <a:rPr lang="en-US" dirty="0"/>
              <a:t> 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/ Elle </a:t>
            </a:r>
            <a:r>
              <a:rPr lang="en-US" dirty="0" err="1"/>
              <a:t>s’appelle</a:t>
            </a:r>
            <a:r>
              <a:rPr lang="en-US" dirty="0"/>
              <a:t> _______: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_______.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m’appelle</a:t>
            </a:r>
            <a:r>
              <a:rPr lang="en-US" dirty="0"/>
              <a:t> ________: je </a:t>
            </a:r>
            <a:r>
              <a:rPr lang="en-US" dirty="0" err="1"/>
              <a:t>suis</a:t>
            </a:r>
            <a:r>
              <a:rPr lang="en-US" dirty="0"/>
              <a:t> _________.</a:t>
            </a:r>
          </a:p>
        </p:txBody>
      </p:sp>
    </p:spTree>
    <p:extLst>
      <p:ext uri="{BB962C8B-B14F-4D97-AF65-F5344CB8AC3E}">
        <p14:creationId xmlns:p14="http://schemas.microsoft.com/office/powerpoint/2010/main" val="651940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42700</TotalTime>
  <Words>526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Marguerite Duras (1914 – 1996) was born in Vietnam to French parents. Her novel L’Amante (The Lover) was based on her experiences growing up in French Indochina. </vt:lpstr>
      <vt:lpstr>PowerPoint Presentation</vt:lpstr>
      <vt:lpstr>PowerPoint Presentation</vt:lpstr>
      <vt:lpstr>p. 44: Descriptive Adjectives</vt:lpstr>
      <vt:lpstr>PowerPoint Presentation</vt:lpstr>
      <vt:lpstr>PowerPoint Presentation</vt:lpstr>
      <vt:lpstr>Plus ou Moins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408</cp:revision>
  <cp:lastPrinted>2018-09-05T21:02:07Z</cp:lastPrinted>
  <dcterms:created xsi:type="dcterms:W3CDTF">2016-10-03T16:25:09Z</dcterms:created>
  <dcterms:modified xsi:type="dcterms:W3CDTF">2022-08-30T18:22:19Z</dcterms:modified>
</cp:coreProperties>
</file>