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0" r:id="rId2"/>
    <p:sldId id="264" r:id="rId3"/>
    <p:sldId id="393" r:id="rId4"/>
    <p:sldId id="387" r:id="rId5"/>
    <p:sldId id="266" r:id="rId6"/>
    <p:sldId id="277" r:id="rId7"/>
    <p:sldId id="278" r:id="rId8"/>
    <p:sldId id="271" r:id="rId9"/>
    <p:sldId id="270" r:id="rId10"/>
    <p:sldId id="392" r:id="rId11"/>
    <p:sldId id="389" r:id="rId12"/>
    <p:sldId id="391" r:id="rId13"/>
    <p:sldId id="274" r:id="rId14"/>
    <p:sldId id="381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56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7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47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9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9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3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58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31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5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82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2AFD5-9032-4DA5-BFE4-4A77B7A4BBAC}" type="datetimeFigureOut">
              <a:rPr lang="en-US" smtClean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13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A4F82-AF6E-4ACB-98F2-13E2D14FB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9E57F-DE94-479F-ACF9-60E889E60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mercredi</a:t>
            </a:r>
            <a:r>
              <a:rPr lang="en-US" dirty="0"/>
              <a:t>, le </a:t>
            </a:r>
            <a:r>
              <a:rPr lang="en-US" dirty="0" err="1"/>
              <a:t>trente</a:t>
            </a:r>
            <a:r>
              <a:rPr lang="en-US" dirty="0"/>
              <a:t> et un </a:t>
            </a:r>
            <a:r>
              <a:rPr lang="en-US" dirty="0" err="1"/>
              <a:t>août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30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E8954-CCDB-45C4-965F-58C05970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3F4E4-1BBE-47A9-A001-B408A3B0A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Aérobique</a:t>
            </a:r>
            <a:r>
              <a:rPr lang="en-US"/>
              <a:t> Alphabet</a:t>
            </a:r>
          </a:p>
        </p:txBody>
      </p:sp>
    </p:spTree>
    <p:extLst>
      <p:ext uri="{BB962C8B-B14F-4D97-AF65-F5344CB8AC3E}">
        <p14:creationId xmlns:p14="http://schemas.microsoft.com/office/powerpoint/2010/main" val="1918580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CC749-7657-4AF3-B25F-E9FE66E2B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4BDDB-949F-4022-800E-3FFC94566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56C279-9A91-434D-937F-5F6D4930B8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293" y="1751090"/>
            <a:ext cx="3466686" cy="445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806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44D20-3D87-4AF0-8923-86CE28C84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D1ED0D8-46D6-4689-9A5A-22DD32E34E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0405" y="1878496"/>
            <a:ext cx="8408502" cy="420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361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êtes</a:t>
            </a:r>
            <a:r>
              <a:rPr lang="en-US" dirty="0"/>
              <a:t> </a:t>
            </a:r>
            <a:r>
              <a:rPr lang="en-US" dirty="0" err="1"/>
              <a:t>voisins</a:t>
            </a:r>
            <a:r>
              <a:rPr lang="en-US" dirty="0"/>
              <a:t> de </a:t>
            </a:r>
            <a:r>
              <a:rPr lang="en-US" dirty="0" err="1"/>
              <a:t>Cornélius</a:t>
            </a:r>
            <a:r>
              <a:rPr lang="en-US" dirty="0"/>
              <a:t> et </a:t>
            </a:r>
            <a:r>
              <a:rPr lang="en-US" dirty="0" err="1"/>
              <a:t>d’Isaac</a:t>
            </a:r>
            <a:r>
              <a:rPr lang="en-US" dirty="0"/>
              <a:t>.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savez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n’avez</a:t>
            </a:r>
            <a:r>
              <a:rPr lang="en-US" dirty="0"/>
              <a:t> pas vu </a:t>
            </a:r>
            <a:r>
              <a:rPr lang="en-US" dirty="0" err="1"/>
              <a:t>Cornélius</a:t>
            </a:r>
            <a:r>
              <a:rPr lang="en-US" dirty="0"/>
              <a:t> </a:t>
            </a:r>
            <a:r>
              <a:rPr lang="en-US" dirty="0" err="1"/>
              <a:t>depuis</a:t>
            </a:r>
            <a:r>
              <a:rPr lang="en-US" dirty="0"/>
              <a:t> </a:t>
            </a:r>
            <a:r>
              <a:rPr lang="en-US" dirty="0" err="1"/>
              <a:t>longtemps</a:t>
            </a:r>
            <a:r>
              <a:rPr lang="en-US" dirty="0"/>
              <a:t>, et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vu Isaac regardant </a:t>
            </a:r>
            <a:r>
              <a:rPr lang="en-US" dirty="0" err="1"/>
              <a:t>souvent</a:t>
            </a:r>
            <a:r>
              <a:rPr lang="en-US" dirty="0"/>
              <a:t> la </a:t>
            </a:r>
            <a:r>
              <a:rPr lang="en-US" dirty="0" err="1"/>
              <a:t>maison</a:t>
            </a:r>
            <a:r>
              <a:rPr lang="en-US" dirty="0"/>
              <a:t> de </a:t>
            </a:r>
            <a:r>
              <a:rPr lang="en-US" dirty="0" err="1"/>
              <a:t>Cornélius</a:t>
            </a:r>
            <a:r>
              <a:rPr lang="en-US" dirty="0"/>
              <a:t>,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ne </a:t>
            </a:r>
            <a:r>
              <a:rPr lang="en-US" dirty="0" err="1"/>
              <a:t>savez</a:t>
            </a:r>
            <a:r>
              <a:rPr lang="en-US" dirty="0"/>
              <a:t> pas </a:t>
            </a:r>
            <a:r>
              <a:rPr lang="en-US" dirty="0" err="1"/>
              <a:t>pourquoi</a:t>
            </a:r>
            <a:r>
              <a:rPr lang="en-US" dirty="0"/>
              <a:t>.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retrouvez</a:t>
            </a:r>
            <a:r>
              <a:rPr lang="en-US" dirty="0"/>
              <a:t> à Joe Quotidien </a:t>
            </a: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buvez</a:t>
            </a:r>
            <a:r>
              <a:rPr lang="en-US" dirty="0"/>
              <a:t> du café et </a:t>
            </a:r>
            <a:r>
              <a:rPr lang="en-US" dirty="0" err="1"/>
              <a:t>cancanez</a:t>
            </a:r>
            <a:r>
              <a:rPr lang="en-US" dirty="0"/>
              <a:t> sur </a:t>
            </a:r>
            <a:r>
              <a:rPr lang="en-US" dirty="0" err="1"/>
              <a:t>vos</a:t>
            </a:r>
            <a:r>
              <a:rPr lang="en-US" dirty="0"/>
              <a:t> </a:t>
            </a:r>
            <a:r>
              <a:rPr lang="en-US" dirty="0" err="1"/>
              <a:t>voisins</a:t>
            </a:r>
            <a:r>
              <a:rPr lang="en-US" dirty="0"/>
              <a:t>. </a:t>
            </a:r>
            <a:r>
              <a:rPr lang="en-US" dirty="0" err="1"/>
              <a:t>Montrez</a:t>
            </a:r>
            <a:r>
              <a:rPr lang="en-US" dirty="0"/>
              <a:t> la scène.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720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307A5-9B84-489D-BA9D-8B70563DC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F7524-81AB-4785-89AE-452485736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/>
              <a:t>Devoirs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000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Utilisez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du plus que parfait qui </a:t>
            </a:r>
            <a:r>
              <a:rPr lang="en-US" dirty="0" err="1"/>
              <a:t>parle</a:t>
            </a:r>
            <a:r>
              <a:rPr lang="en-US" dirty="0"/>
              <a:t> de Rosa, la </a:t>
            </a:r>
            <a:r>
              <a:rPr lang="en-US" dirty="0" err="1"/>
              <a:t>fille</a:t>
            </a:r>
            <a:r>
              <a:rPr lang="en-US" dirty="0"/>
              <a:t> de </a:t>
            </a:r>
            <a:r>
              <a:rPr lang="en-US" dirty="0" err="1"/>
              <a:t>Gryphus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9300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 </a:t>
            </a:r>
            <a:r>
              <a:rPr lang="en-US" dirty="0" err="1"/>
              <a:t>est</a:t>
            </a:r>
            <a:r>
              <a:rPr lang="en-US" dirty="0"/>
              <a:t> le </a:t>
            </a:r>
            <a:r>
              <a:rPr lang="en-US" dirty="0" err="1"/>
              <a:t>personnage</a:t>
            </a:r>
            <a:r>
              <a:rPr lang="en-US" dirty="0"/>
              <a:t> de </a:t>
            </a:r>
            <a:r>
              <a:rPr lang="en-US" i="1" dirty="0"/>
              <a:t>La </a:t>
            </a:r>
            <a:r>
              <a:rPr lang="en-US" i="1" dirty="0" err="1"/>
              <a:t>Tulipe</a:t>
            </a:r>
            <a:r>
              <a:rPr lang="en-US" i="1" dirty="0"/>
              <a:t> noire </a:t>
            </a:r>
            <a:r>
              <a:rPr lang="en-US" dirty="0"/>
              <a:t>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voudriez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ami</a:t>
            </a:r>
            <a:r>
              <a:rPr lang="en-US" dirty="0"/>
              <a:t>(e)? </a:t>
            </a:r>
            <a:r>
              <a:rPr lang="en-US" dirty="0" err="1"/>
              <a:t>Pourquoi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7038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A4F82-AF6E-4ACB-98F2-13E2D14FB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9E57F-DE94-479F-ACF9-60E889E60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mercredi</a:t>
            </a:r>
            <a:r>
              <a:rPr lang="en-US" dirty="0"/>
              <a:t>, le </a:t>
            </a:r>
            <a:r>
              <a:rPr lang="en-US" dirty="0" err="1"/>
              <a:t>trente</a:t>
            </a:r>
            <a:r>
              <a:rPr lang="en-US" dirty="0"/>
              <a:t> et un </a:t>
            </a:r>
            <a:r>
              <a:rPr lang="en-US" dirty="0" err="1"/>
              <a:t>août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66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8314A-2BE1-4756-88D1-9094B12D9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La concession française de Shanghai </a:t>
            </a:r>
            <a:r>
              <a:rPr lang="en-US" sz="2800" b="1" dirty="0" err="1"/>
              <a:t>acceuillait</a:t>
            </a:r>
            <a:r>
              <a:rPr lang="en-US" sz="2800" b="1" dirty="0"/>
              <a:t> </a:t>
            </a:r>
            <a:r>
              <a:rPr lang="en-US" sz="2800" b="1" dirty="0" err="1"/>
              <a:t>beacoup</a:t>
            </a:r>
            <a:r>
              <a:rPr lang="en-US" sz="2800" b="1" dirty="0"/>
              <a:t> de </a:t>
            </a:r>
            <a:r>
              <a:rPr lang="en-US" sz="2800" b="1" dirty="0" err="1"/>
              <a:t>reufugiés</a:t>
            </a:r>
            <a:r>
              <a:rPr lang="en-US" sz="2800" b="1" dirty="0"/>
              <a:t> </a:t>
            </a:r>
            <a:r>
              <a:rPr lang="en-US" sz="2800" b="1" dirty="0" err="1"/>
              <a:t>européen</a:t>
            </a:r>
            <a:r>
              <a:rPr lang="en-US" sz="2800" b="1" dirty="0"/>
              <a:t> </a:t>
            </a:r>
            <a:r>
              <a:rPr lang="en-US" sz="2800" b="1" dirty="0" err="1"/>
              <a:t>avant</a:t>
            </a:r>
            <a:r>
              <a:rPr lang="en-US" sz="2800" b="1" dirty="0"/>
              <a:t> de la revolution </a:t>
            </a:r>
            <a:r>
              <a:rPr lang="en-US" sz="2800" b="1" dirty="0" err="1"/>
              <a:t>chinoise</a:t>
            </a:r>
            <a:endParaRPr lang="en-US" sz="28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5996ACD-BAE2-47F8-9331-1E9386BAFC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3504" y="1890494"/>
            <a:ext cx="6668161" cy="4286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441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Cornélius</a:t>
            </a:r>
            <a:r>
              <a:rPr lang="en-US" dirty="0"/>
              <a:t> </a:t>
            </a:r>
            <a:r>
              <a:rPr lang="en-US" dirty="0" err="1"/>
              <a:t>s’occupait</a:t>
            </a:r>
            <a:r>
              <a:rPr lang="en-US" dirty="0"/>
              <a:t> de la </a:t>
            </a:r>
            <a:r>
              <a:rPr lang="en-US" dirty="0" err="1"/>
              <a:t>tulipe</a:t>
            </a:r>
            <a:r>
              <a:rPr lang="en-US" dirty="0"/>
              <a:t> noire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Craeke</a:t>
            </a:r>
            <a:r>
              <a:rPr lang="en-US" dirty="0"/>
              <a:t> </a:t>
            </a:r>
            <a:r>
              <a:rPr lang="en-US" dirty="0" err="1"/>
              <a:t>arriva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2712303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Boxtel</a:t>
            </a:r>
            <a:r>
              <a:rPr lang="en-US" dirty="0"/>
              <a:t> </a:t>
            </a:r>
            <a:r>
              <a:rPr lang="en-US" dirty="0" err="1"/>
              <a:t>était</a:t>
            </a:r>
            <a:r>
              <a:rPr lang="en-US" dirty="0"/>
              <a:t> un </a:t>
            </a:r>
            <a:r>
              <a:rPr lang="en-US" dirty="0" err="1"/>
              <a:t>mauvais</a:t>
            </a:r>
            <a:r>
              <a:rPr lang="en-US" dirty="0"/>
              <a:t> homme qui </a:t>
            </a:r>
            <a:r>
              <a:rPr lang="en-US" dirty="0" err="1"/>
              <a:t>espiait</a:t>
            </a:r>
            <a:r>
              <a:rPr lang="en-US" dirty="0"/>
              <a:t> son </a:t>
            </a:r>
            <a:r>
              <a:rPr lang="en-US" dirty="0" err="1"/>
              <a:t>voisin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Boxtel</a:t>
            </a:r>
            <a:r>
              <a:rPr lang="en-US" dirty="0"/>
              <a:t> vit </a:t>
            </a:r>
            <a:r>
              <a:rPr lang="en-US" dirty="0" err="1"/>
              <a:t>Cornélius</a:t>
            </a:r>
            <a:r>
              <a:rPr lang="en-US" dirty="0"/>
              <a:t> </a:t>
            </a:r>
            <a:r>
              <a:rPr lang="en-US" dirty="0" err="1"/>
              <a:t>cachant</a:t>
            </a:r>
            <a:r>
              <a:rPr lang="en-US" dirty="0"/>
              <a:t> le </a:t>
            </a:r>
            <a:r>
              <a:rPr lang="en-US" dirty="0" err="1"/>
              <a:t>paquet</a:t>
            </a:r>
            <a:r>
              <a:rPr lang="en-US" dirty="0"/>
              <a:t> .</a:t>
            </a:r>
          </a:p>
          <a:p>
            <a:pPr marL="0" indent="0">
              <a:buNone/>
            </a:pPr>
            <a:r>
              <a:rPr lang="en-US" dirty="0"/>
              <a:t>				Deux </a:t>
            </a:r>
            <a:r>
              <a:rPr lang="en-US" dirty="0" err="1"/>
              <a:t>semaines</a:t>
            </a:r>
            <a:r>
              <a:rPr lang="en-US" dirty="0"/>
              <a:t> après,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entra</a:t>
            </a:r>
            <a:r>
              <a:rPr lang="en-US" dirty="0"/>
              <a:t> le </a:t>
            </a:r>
            <a:r>
              <a:rPr lang="en-US" dirty="0" err="1"/>
              <a:t>séchoir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243040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dirty="0" err="1"/>
              <a:t>Boxtel</a:t>
            </a:r>
            <a:r>
              <a:rPr lang="en-US" dirty="0"/>
              <a:t> </a:t>
            </a:r>
            <a:r>
              <a:rPr lang="en-US" strike="sngStrike" dirty="0"/>
              <a:t>vit </a:t>
            </a:r>
            <a:r>
              <a:rPr lang="en-US" dirty="0" err="1"/>
              <a:t>Cornélius</a:t>
            </a:r>
            <a:r>
              <a:rPr lang="en-US" dirty="0"/>
              <a:t> </a:t>
            </a:r>
            <a:r>
              <a:rPr lang="en-US" dirty="0" err="1"/>
              <a:t>cachant</a:t>
            </a:r>
            <a:r>
              <a:rPr lang="en-US" dirty="0"/>
              <a:t> le </a:t>
            </a:r>
            <a:r>
              <a:rPr lang="en-US" dirty="0" err="1"/>
              <a:t>paquet</a:t>
            </a:r>
            <a:r>
              <a:rPr lang="en-US" dirty="0"/>
              <a:t> .</a:t>
            </a:r>
          </a:p>
          <a:p>
            <a:pPr marL="0" indent="0">
              <a:buNone/>
            </a:pPr>
            <a:r>
              <a:rPr lang="en-US" dirty="0"/>
              <a:t>				Deux </a:t>
            </a:r>
            <a:r>
              <a:rPr lang="en-US" dirty="0" err="1"/>
              <a:t>semaines</a:t>
            </a:r>
            <a:r>
              <a:rPr lang="en-US" dirty="0"/>
              <a:t> après,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entra</a:t>
            </a:r>
            <a:r>
              <a:rPr lang="en-US" dirty="0"/>
              <a:t> le </a:t>
            </a:r>
            <a:r>
              <a:rPr lang="en-US" dirty="0" err="1"/>
              <a:t>séchoir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2402239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plus que parfait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On utilise le plus que parfait pour indiquer une action du passé antérieur d’une autre action du passé.</a:t>
            </a:r>
          </a:p>
          <a:p>
            <a:pPr marL="0" indent="0">
              <a:buNone/>
            </a:pPr>
            <a:r>
              <a:rPr lang="fr-FR" dirty="0"/>
              <a:t>Le plus que parfait est un mode composé, qui utilise les mêmes verbes </a:t>
            </a:r>
            <a:r>
              <a:rPr lang="fr-FR" dirty="0" err="1"/>
              <a:t>auxilliaires</a:t>
            </a:r>
            <a:r>
              <a:rPr lang="fr-FR" dirty="0"/>
              <a:t> (avoir et être) qu’on utilise pour le passé composé.</a:t>
            </a:r>
          </a:p>
          <a:p>
            <a:pPr marL="0" indent="0">
              <a:buNone/>
            </a:pPr>
            <a:r>
              <a:rPr lang="fr-FR" dirty="0"/>
              <a:t>On forme le plus que parfait en ajoutant l’</a:t>
            </a:r>
            <a:r>
              <a:rPr lang="fr-FR" dirty="0" err="1"/>
              <a:t>auxiliare</a:t>
            </a:r>
            <a:r>
              <a:rPr lang="fr-FR" dirty="0"/>
              <a:t> conjugué à l’imparfait au participe passé. </a:t>
            </a:r>
          </a:p>
          <a:p>
            <a:pPr marL="0" indent="0">
              <a:buNone/>
            </a:pPr>
            <a:r>
              <a:rPr lang="fr-FR" dirty="0"/>
              <a:t>Il y a les mêmes règles d’accord pour le participe passé qu’on trouve dans le passé composé.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89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rmAutofit fontScale="90000"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257" y="1050324"/>
            <a:ext cx="10742543" cy="512663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Boxtel</a:t>
            </a:r>
            <a:r>
              <a:rPr lang="en-US" dirty="0"/>
              <a:t> </a:t>
            </a:r>
            <a:r>
              <a:rPr lang="en-US" dirty="0" err="1"/>
              <a:t>avait</a:t>
            </a:r>
            <a:r>
              <a:rPr lang="en-US" dirty="0"/>
              <a:t> vu la </a:t>
            </a:r>
            <a:r>
              <a:rPr lang="en-US" dirty="0" err="1"/>
              <a:t>tulipe</a:t>
            </a:r>
            <a:r>
              <a:rPr lang="en-US" dirty="0"/>
              <a:t> noire, et deux </a:t>
            </a:r>
            <a:r>
              <a:rPr lang="en-US" dirty="0" err="1"/>
              <a:t>semaines</a:t>
            </a:r>
            <a:r>
              <a:rPr lang="en-US" dirty="0"/>
              <a:t> plus tard, </a:t>
            </a:r>
            <a:r>
              <a:rPr lang="en-US" dirty="0" err="1"/>
              <a:t>il</a:t>
            </a:r>
            <a:r>
              <a:rPr lang="en-US" dirty="0"/>
              <a:t> la </a:t>
            </a:r>
            <a:r>
              <a:rPr lang="en-US" dirty="0" err="1"/>
              <a:t>vola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Boxtel</a:t>
            </a:r>
            <a:r>
              <a:rPr lang="en-US" dirty="0"/>
              <a:t> </a:t>
            </a:r>
            <a:r>
              <a:rPr lang="en-US" dirty="0" err="1"/>
              <a:t>l’avait</a:t>
            </a:r>
            <a:r>
              <a:rPr lang="en-US" dirty="0"/>
              <a:t> </a:t>
            </a:r>
            <a:r>
              <a:rPr lang="en-US" dirty="0" err="1"/>
              <a:t>vue</a:t>
            </a:r>
            <a:r>
              <a:rPr lang="en-US" dirty="0"/>
              <a:t>, et deux </a:t>
            </a:r>
            <a:r>
              <a:rPr lang="en-US" dirty="0" err="1"/>
              <a:t>semaines</a:t>
            </a:r>
            <a:r>
              <a:rPr lang="en-US" dirty="0"/>
              <a:t> plus tard, </a:t>
            </a:r>
            <a:r>
              <a:rPr lang="en-US" dirty="0" err="1"/>
              <a:t>il</a:t>
            </a:r>
            <a:r>
              <a:rPr lang="en-US" dirty="0"/>
              <a:t> la </a:t>
            </a:r>
            <a:r>
              <a:rPr lang="en-US" dirty="0" err="1"/>
              <a:t>vola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Boxtel</a:t>
            </a:r>
            <a:r>
              <a:rPr lang="en-US" dirty="0"/>
              <a:t> </a:t>
            </a:r>
            <a:r>
              <a:rPr lang="en-US" dirty="0" err="1"/>
              <a:t>avait</a:t>
            </a:r>
            <a:r>
              <a:rPr lang="en-US" dirty="0"/>
              <a:t> vu deux </a:t>
            </a:r>
            <a:r>
              <a:rPr lang="en-US" dirty="0" err="1"/>
              <a:t>tulipes</a:t>
            </a:r>
            <a:r>
              <a:rPr lang="en-US" dirty="0"/>
              <a:t> </a:t>
            </a:r>
            <a:r>
              <a:rPr lang="en-US" dirty="0" err="1"/>
              <a:t>noires</a:t>
            </a:r>
            <a:r>
              <a:rPr lang="en-US" dirty="0"/>
              <a:t>, et deux </a:t>
            </a:r>
            <a:r>
              <a:rPr lang="en-US" dirty="0" err="1"/>
              <a:t>semaines</a:t>
            </a:r>
            <a:r>
              <a:rPr lang="en-US" dirty="0"/>
              <a:t> plus tard, </a:t>
            </a:r>
            <a:r>
              <a:rPr lang="en-US" dirty="0" err="1"/>
              <a:t>il</a:t>
            </a:r>
            <a:r>
              <a:rPr lang="en-US" dirty="0"/>
              <a:t> les </a:t>
            </a:r>
            <a:r>
              <a:rPr lang="en-US" dirty="0" err="1"/>
              <a:t>vola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Boxtel</a:t>
            </a:r>
            <a:r>
              <a:rPr lang="en-US" dirty="0"/>
              <a:t> les </a:t>
            </a:r>
            <a:r>
              <a:rPr lang="en-US" dirty="0" err="1"/>
              <a:t>avait</a:t>
            </a:r>
            <a:r>
              <a:rPr lang="en-US" dirty="0"/>
              <a:t> </a:t>
            </a:r>
            <a:r>
              <a:rPr lang="en-US" dirty="0" err="1"/>
              <a:t>vues</a:t>
            </a:r>
            <a:r>
              <a:rPr lang="en-US" dirty="0"/>
              <a:t>, et deux </a:t>
            </a:r>
            <a:r>
              <a:rPr lang="en-US" dirty="0" err="1"/>
              <a:t>semaines</a:t>
            </a:r>
            <a:r>
              <a:rPr lang="en-US" dirty="0"/>
              <a:t> plus tard, </a:t>
            </a:r>
            <a:r>
              <a:rPr lang="en-US" dirty="0" err="1"/>
              <a:t>il</a:t>
            </a:r>
            <a:r>
              <a:rPr lang="en-US" dirty="0"/>
              <a:t> les </a:t>
            </a:r>
            <a:r>
              <a:rPr lang="en-US" dirty="0" err="1"/>
              <a:t>vola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Clothilde</a:t>
            </a:r>
            <a:r>
              <a:rPr lang="en-US" dirty="0"/>
              <a:t> et Marguerite </a:t>
            </a:r>
            <a:r>
              <a:rPr lang="en-US" dirty="0" err="1"/>
              <a:t>étaient</a:t>
            </a:r>
            <a:r>
              <a:rPr lang="en-US" dirty="0"/>
              <a:t> </a:t>
            </a:r>
            <a:r>
              <a:rPr lang="en-US" dirty="0" err="1"/>
              <a:t>montées</a:t>
            </a:r>
            <a:r>
              <a:rPr lang="en-US" dirty="0"/>
              <a:t> la </a:t>
            </a:r>
            <a:r>
              <a:rPr lang="en-US" dirty="0" err="1"/>
              <a:t>colline</a:t>
            </a:r>
            <a:r>
              <a:rPr lang="en-US" dirty="0"/>
              <a:t>, et après </a:t>
            </a:r>
            <a:r>
              <a:rPr lang="en-US" dirty="0" err="1"/>
              <a:t>avoir</a:t>
            </a:r>
            <a:r>
              <a:rPr lang="en-US" dirty="0"/>
              <a:t> manger le déjeuner, </a:t>
            </a: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rentrèrent</a:t>
            </a:r>
            <a:r>
              <a:rPr lang="en-US" dirty="0"/>
              <a:t> chez </a:t>
            </a:r>
            <a:r>
              <a:rPr lang="en-US" dirty="0" err="1"/>
              <a:t>elles</a:t>
            </a:r>
            <a:r>
              <a:rPr lang="en-US" dirty="0"/>
              <a:t> avec deux </a:t>
            </a:r>
            <a:r>
              <a:rPr lang="en-US" dirty="0" err="1"/>
              <a:t>seaux</a:t>
            </a:r>
            <a:r>
              <a:rPr lang="en-US" dirty="0"/>
              <a:t> de </a:t>
            </a:r>
            <a:r>
              <a:rPr lang="en-US" dirty="0" err="1"/>
              <a:t>l’eau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417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3481</TotalTime>
  <Words>382</Words>
  <Application>Microsoft Office PowerPoint</Application>
  <PresentationFormat>Widescreen</PresentationFormat>
  <Paragraphs>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Travail de cloche</vt:lpstr>
      <vt:lpstr>PowerPoint Presentation</vt:lpstr>
      <vt:lpstr>La concession française de Shanghai acceuillait beacoup de reufugiés européen avant de la revolution chinoise</vt:lpstr>
      <vt:lpstr>PowerPoint Presentation</vt:lpstr>
      <vt:lpstr>PowerPoint Presentation</vt:lpstr>
      <vt:lpstr>PowerPoint Presentation</vt:lpstr>
      <vt:lpstr>Le plus que parfait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Bienvenue!</dc:title>
  <dc:creator>Steven Gerson</dc:creator>
  <cp:lastModifiedBy>Steven Gerson 🦅</cp:lastModifiedBy>
  <cp:revision>64</cp:revision>
  <dcterms:created xsi:type="dcterms:W3CDTF">2017-08-15T14:14:35Z</dcterms:created>
  <dcterms:modified xsi:type="dcterms:W3CDTF">2022-08-31T19:03:11Z</dcterms:modified>
</cp:coreProperties>
</file>