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331" r:id="rId2"/>
    <p:sldId id="353" r:id="rId3"/>
    <p:sldId id="395" r:id="rId4"/>
    <p:sldId id="272" r:id="rId5"/>
    <p:sldId id="261" r:id="rId6"/>
    <p:sldId id="376" r:id="rId7"/>
    <p:sldId id="393" r:id="rId8"/>
    <p:sldId id="377" r:id="rId9"/>
    <p:sldId id="392" r:id="rId10"/>
    <p:sldId id="389" r:id="rId11"/>
    <p:sldId id="391" r:id="rId12"/>
    <p:sldId id="379" r:id="rId13"/>
    <p:sldId id="396" r:id="rId14"/>
    <p:sldId id="357" r:id="rId15"/>
    <p:sldId id="352" r:id="rId16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53"/>
            <p14:sldId id="395"/>
            <p14:sldId id="272"/>
            <p14:sldId id="261"/>
            <p14:sldId id="376"/>
            <p14:sldId id="393"/>
            <p14:sldId id="377"/>
            <p14:sldId id="392"/>
            <p14:sldId id="389"/>
            <p14:sldId id="391"/>
            <p14:sldId id="379"/>
            <p14:sldId id="396"/>
            <p14:sldId id="357"/>
            <p14:sldId id="352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60" y="1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AEFDBB-BC4E-4CE8-A13B-8A5D1A074A7A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3EFBBA-9563-406A-9799-3CBFA5164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6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9-01T13:50:12.65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22969 3663 655 0,'0'0'14'0,"0"0"3"0,0 0 1 0,0 0 1 0,0 0-19 0,-7 0 0 0,0 0 0 0,0 6 0 15,7-6 43-15,-10 0 5 0,3 5 0 0,0-5 1 16,7 0 6-16,-8 0 1 0,8 0 0 0,-7-5 0 16,7 5 0-16,-7 0 0 0,0-6 0 0,7 6 0 15,-3-3-9-15,-1-3-2 0,4 6 0 0,-3-6 0 0,3 6-9 0,-4 0-3 16,1-12 0-16,-1 6 0 0,4 0-1 0,-3 1-1 15,-1-1 0-15,4-3 0 0,0 6 8 0,0 3 1 16,-3-6 1-16,3 6 0 0,0 0-15 0,0 0-3 16,0 0-1-16,0-3 0 0,0 3 9 0,0 0 1 15,0 0 1-15,0 0 0 0,0 0-7 0,0 0-2 16,0 0 0-16,0-6 0 0,0 6-14 0,0-6-10 16,3 6 12-16,-3 0-12 0,4-11 11 0,3 11-11 15,-4 0 10-15,8-6-10 0,-4 6 0 0,0-6 0 0,0 6-13 16,0 0 4-16,-3-6 9 0,3 6 0 0,-7 0 0 0,7 0-8 15,0 0 8-15,0 6 0 0,-7-6-9 16,3 0 9-16,4 0-9 0,0 6 9 16,0-6-12-16,-3 6 12 0,3-6-9 0,-7 0 9 15,4 11 0-15,3-11-9 0,-7 0 9 0,3 6 0 0,1 0 0 16,-1 0 0-16,4-3 8 0,-7-3 0 0,0 0 0 0,4 12 0 16,-1-6-8-16,1-1 0 0,-1 1 0 0,-3 6 0 15,4-6 0-15,-1 0 0 0,1 3 0 0,-4 8 0 16,3-11 0-16,-3 6 9 0,0 0-9 0,4-1 0 15,-1-5 0-15,1 3 0 0,-4 3 0 0,0-6 0 16,4 11 0-16,-4-5 0 0,3 3 0 0,-3 3 0 16,-3-1 0-16,3-5 0 0,-4 3 0 0,0 2 0 15,1-5 0-15,-1 6 0 0,-6-7 0 0,3 4 10 16,-4-3-10-16,1 0 8 0,-1-1-8 0,-3-2 8 16,3 3 7-16,1 0 1 0,-4 0 0 0,3-1 0 15,-3-5-6-15,3 3-1 0,1 3 0 0,-4-6 0 16,3 5-9-16,1-5 10 0,2 0-10 0,1 0 10 15,-3 3-10-15,3-3 0 0,0-3 0 0,0 5 0 16,0-2 0-16,0-6 0 0,7 0-10 0,0 0 10 16,0 0 0-16,-8 6 0 0,1 0-8 0,0-6 8 0,0 0 0 0,7 0 0 15,0 0 12-15,-7 0-12 0,7 0 16 0,-7 0-3 16,7 0-1-16,-7 0 0 0,7 0 1 0,-3 0 0 16,-4-6 0-16,0 6 0 0,7 0-3 0,0 0-1 15,-4-6 0-15,4 6 0 0,0 0-9 0,-7 0 12 16,0 0-12-16,7 0 12 0,0 0-3 0,0 0 0 15,-4-6 0-15,4 6 0 0,0 0-9 0,0 0 0 16,0 0 0-16,0 0 0 0,4-5 0 0,3 2 0 0,0 3-9 0,4 0 9 16,-1-3-9-16,4 3 9 0,0 0 0 15,0 3-9-15,1-3 9 0,2 8-8 0,1-8 8 16,0 0-8-16,3 6 8 0,-4 0 0 0,5 0 0 16,-1-6 0-16,-4 12 0 0,1-12 0 0,0 6 0 0,-1-6 0 15,1 6 0-15,-4-3 0 0,-3 2 0 0,-1-2 0 16,1 6 0-16,-1-9 0 15,1 6 0-15,-4 0 0 0,0 0 0 0,0-6 9 0,0 0-9 0,0 0 0 16,0 6 0-16,0-6-16 0,4 0 2 0,-4 0 0 31,0 0-40-31,-3 0-8 0,3 0-2 0,0 0 0 16,0 0-147-16,0 0-29 0</inkml:trace>
  <inkml:trace contextRef="#ctx0" brushRef="#br0" timeOffset="1263.818">23343 3630 1130 0,'0'0'32'0,"0"0"8"0,0 0-32 0,0 0-8 0,0 0 0 0,0 0 0 15,0 0 84-15,0 0 16 0,0 0 4 0,0 0 0 16,0 0-26-16,0 0-5 0,-7-6-1 0,7 6 0 16,-3 0-38-16,-4-11-8 0,7 11-2 0,-4 0 0 0,4 0-12 0,0 0-4 15,0 0 0-15,0 0 0 0,-3-9 7 16,3 9 1-16,0 0 0 0,0 0 0 15,0 0 16-15,0 0 3 0,0 0 1 0,0 0 0 0,0 0-13 0,0 0-3 16,0 0 0-16,0 0 0 16,0 0 20-16,0 0 3 0,0 0 1 0,0 0 0 15,0 0-29-15,0 0-6 0,0 0-1 0,0 0 0 0,0 0-8 0,0 0 0 16,0 0 0-16,0 0-11 0,0 0 11 0,0 0 0 16,0 0 0-16,0 0 0 0,7-3 0 0,-4 3 0 15,4-3 8-15,0 3-8 0,0-3 0 0,4 0-8 16,0 3 0-16,-1-6 0 0,4 6 8 0,-3-6 0 15,3 6 0-15,-3 0 8 0,3-6-8 0,0 1 0 16,0 5 8-16,-4 0-8 0,5 0 0 0,-5 5 8 16,8 1-8-16,-8-6 0 0,1 6 0 0,-4 0 0 0,4 0 0 15,-4 0-12-15,0 3 12 0,-4 2 0 0,4-5-9 16,0 6 9-16,-3-6-12 0,3 6 3 0,-4 2 0 16,1-2 0-16,-4 0 9 0,3 0 11 0,-3-6-3 15,0 2 0-15,0-2-8 0,0-6 0 0,0 0 0 16,0 0 0-16,-7 6 12 0,4 6-4 15,-4-6 0-15,0 6 0 0,3-7-8 0,-3 1 8 0,-3 0-8 0,-1 0 8 16,-3 3 9-16,3-3 2 0,-3 6 0 0,0-12 0 16,4 5 11-16,-1-5 2 0,-3 6 1 0,3-6 0 15,1 0-14-15,3 0-3 0,-4 0-1 0,0 0 0 16,8 0-15-16,-4 0 11 0,3-6-11 0,-3 1 10 16,7 5-10-16,-3 0 0 0,-1-12-10 0,4 12 10 15,0 0-8-15,0 0 8 0,-3-6 0 0,3 6-9 16,0 0-3-16,0-9 0 0,0 3 0 0,0 6 0 0,0 0 12 15,0 0 0-15,0-6 0 0,3 0 0 16,1 6-28-16,-4 0-4 0,0 0-1 16,7-5 0-16,-4 5 18 0,-3 0 4 0,7 0 1 0,0 5 0 0,1-5 10 15,-5 0 0-15,4 6 0 0,0-6 8 0,0 6-8 0,-3-3 0 16,3 3-8-16,0 0 8 0,0 0 0 0,0 0 0 16,0 0 0-16,0-1 0 0,4 1 0 0,-4 0 0 15,3 0 0-15,-3 0 0 16,0-6 0-16,4 3 0 0,-4 9 0 0,0-12 0 0,-3 6 0 0,-1-1 0 15,1 1 0-15,3-6 0 0,0 6 0 0,-4 0 0 16,4 0 0-16,0-6 0 0,-3 12 0 0,-1-9 0 16,5 0 0-16,-5 2 8 0,1 4-8 0,3-9 0 15,-7 0 0-15,3 6 0 0,1 0 0 0,-1 0 0 16,-3 6 0-16,0-6 0 0,0-6 0 0,0 8 12 0,0-2-4 16,0 6 0-16,0-12-8 0,-3 12 0 0,6-6 0 0,-3 0 0 15,-3 5 0-15,3-11 0 0,0 6 0 0,-4-3 0 16,-3 9 0-16,4-6 0 0,3-6 0 0,0 0 0 15,-4 6 0-15,-3-1 9 0,0 1-9 16,3 0 0-16,4-6 9 0,-10 6-9 0,10-6 0 0,-7 6 9 16,-4-6-9-16,1 6 10 0,-1 0-10 0,0-3 10 15,-3 0 8-15,4 0 2 0,-4 2 0 0,0-5 0 16,-1 6-20-16,1-6-12 0,4 0 1 16,-1 0 1-16,1 0 10 0,-1 0 0 0,0 0 0 0,1 0 0 15,-1 0 8-15,1 0 0 0,-1 0 0 0,4 0 0 16,7 0-24-16,-7-6-5 0,0 6-1 0,0-8 0 0,0 5 22 15,3 0-11-15,-3 0 11 0,7 3-8 16,-3-9 8-16,-1 9-8 0,-3-6 8 0,4 0-8 16,3 6-4-16,-4 0 0 0,4 0 0 0,-4-6 0 15,4 6-24-15,0 0-4 0,0 0-2 0,0 0 0 16,0 0-115-16,0 0-23 0,0 0-5 0,0 0-597 16</inkml:trace>
  <inkml:trace contextRef="#ctx0" brushRef="#br0" timeOffset="4324.108">22959 4600 471 0,'0'0'10'0,"0"0"2"0,0 0 1 0,0 0 1 0,-4 12-14 0,4-12 0 15,-10 0 0-15,3 0 0 0,0 0 27 0,0-9 2 0,7 9 1 0,-8-3 0 16,1 1-10-16,4-4-3 0,-4 3 0 0,0 0 0 16,7 3 2-16,-4-6 0 0,4 6 0 0,-7 0 0 15,4-6 17-15,3 6 4 0,0 0 1 0,0 0 0 16,0 0-1-16,0 0-1 0,-7 0 0 0,7 0 0 15,0 0-7-15,0 0-2 16,0 0 0-16,0 0 0 0,0 0-13 0,0 0-2 16,0 0-1-16,0 0 0 0,0 0 6 0,0 0 0 0,0 0 1 0,0 0 0 15,0 0 1-15,0 0 0 0,0 0 0 0,0 0 0 16,0 0-12-16,0 0-2 0,0 0-8 0,0 0 12 16,0 0 0-16,0 0 0 0,0 0 0 0,0 0 0 15,0 0 13-15,0 0 3 0,0 0 0 0,0 0 0 16,0 0 4-16,0 0 2 0,0 0 0 0,0 0 0 15,0 0-4-15,0 0-1 0,0 0 0 0,0 0 0 16,0 0-13-16,0 0-4 0,0 0 0 0,0 0 0 0,0 0-3 0,0 0-1 16,0 0 0-16,0 0 0 0,0 0 0 0,0 0-8 15,0 0 12-15,0 0-4 0,0 0 0 0,0 0-8 16,0 0 12-16,0 0-4 0,0 0 8 0,0 0 2 16,0 0 0-16,0 0 0 0,0 0 0 0,0 0 0 15,0 0 0-15,0 0 0 0,0 0-4 0,0 0-1 16,0 0 0-16,0 0 0 0,0 0-13 0,0 0 11 15,0 0-11-15,0 0 10 16,0 0-10-16,0 0 0 0,0 0 0 0,0 0 0 0,0 0 0 0,0 0 0 16,0 0 0-16,0 0 8 0,0 0 0 0,0 0 0 15,3 0 0-15,-3 0 0 0,0 0 1 0,0 0 0 16,0 0 0-16,0 0 0 0,7-6-1 0,-7 6 0 16,0 0 0-16,0 0 0 0,7 0-8 0,-7 0 0 15,7 0 9-15,-3 0-9 0,3 0 0 0,-7 0 0 0,0 0 0 0,0 0 0 16,3 0 0-16,-3 0 9 0,0 0-9 0,0 0 0 15,0 0 16-15,0 0-3 0,7 0-1 0,-7 0 0 16,0 0-4-16,0 0 0 0,0 0-8 0,4 0 12 16,3 0-12-16,-7 0 11 0,0 0-11 0,0 0 10 15,0 0-10-15,0 0 0 0,7 6 0 0,-3-6 0 16,3 0 0-16,0 6 0 0,-7-6 0 0,3 0 0 16,4 0 0-16,0 6 0 0,-7-6 0 0,0 0 0 15,4 0 0-15,3 0 0 0,0 0 0 0,0 0 0 16,0 0 0-16,-3 0 0 0,-4 0 0 0,7 0 0 15,-7 0 0-15,7 3 0 0,0 0 0 0,-4-3 0 16,4 3 0-16,-7-3 0 0,0 0 0 0,0 0 0 16,7 0 0-16,-7 0 0 0,0 0 8 0,0 0-8 15,7 3 0-15,-7-3 8 0,8 0-8 0,-8 0 0 16,0 0 0-16,0 0 0 0,0 0 0 0,0 0 0 0,3 2 0 16,-3-2 0-16,7 3 0 0,-7-3 0 0,0 0 0 0,0 0 0 15,0 0 0-15,0 0 0 0,0 0 0 0,0 0 0 16,0 0 0-16,0 0 0 0,7 9 0 0,-7-9 0 15,0 0 0-15,0 0 0 0,0 0 0 0,0 0 0 16,4 0 0-16,-4 0 0 0,0 0 0 0,3 6 8 16,-3 0-8-16,4 0 0 0,-1 0 0 0,-3-6 0 15,0 0 8-15,0 6-8 0,4 0 0 16,-4-6 0-16,3 2 0 0,-3-2 8 0,0 0-8 16,0 9 0-16,4-3 0 0,-4-6 0 0,0 0 0 0,0 0 0 15,0 9 0-15,3-9 0 0,-3 0 0 0,0 0 0 16,0 0 0-16,0 6 0 0,4 0 0 0,-4-6 0 15,0 0 0-15,0 0 0 0,0 11 0 0,0-11 0 0,0 0 0 16,0 0 8-16,0 0-8 0,0 0 0 0,0 0 9 16,0 12-9-16,0-6 0 0,0-6 8 0,0 6-8 0,0 3 0 15,3-3 0-15,-3 0 0 0,4 5 0 16,-4-11 0-16,0 6 0 0,0 6 8 0,0-6-8 0,0-3 0 16,4 3 0-16,-1 0 0 0,-3 5 0 0,0-11 0 15,0 6 0-15,0-6 0 0,0 0 0 0,0 6 0 16,0-6 0-16,0 6 0 0,0-6 0 0,0 0 8 15,-3 6-8-15,3-6 8 0,-4 6-8 0,0 0 8 16,1 2 0-16,-1-2 0 0,1 0 0 0,3-6 0 16,-4 6-8-16,-3 0 0 0,0 6 0 0,-3-6 0 15,3 5 0-15,0-8 0 0,-1 3 0 0,-2 0 0 16,3 0 0-16,0 6 8 0,0-12-8 0,0 11 8 16,0-5-8-16,0 0 0 0,0 0-8 0,-1-6 8 15,1 3 0-15,0 0 0 0,4 3 0 0,-4-3 0 16,7-3 0-16,-7 6 0 0,0 0 0 0,0-6 0 15,7 0 0-15,-7 5 0 0,0-5 0 0,-1 0 0 0,1 6 0 16,0-6 0-16,0 0 0 0,-3 0 11 0,3 0-11 0,0 0 0 16,0 6 0-16,-1-6 8 0,1 0-8 0,0 0 0 15,0 0 0-15,7 0 0 0,0 0 0 0,-7 0 0 16,4 6 0-16,3-6 0 0,-7 0 0 0,7 0 0 16,0 0 0-16,0 0 0 0,0 0 0 0,0 0 0 15,0 0 0-15,-7 0 0 0,7 0-11 0,0 0 11 16,0 0-8-16,0 0 8 0,0 0 0 0,-4 6 0 15,4-6 0-15,0 0 0 0,0 0 0 0,0 0 0 0,0 0 0 0,0 0 0 16,0 0 0-16,0 0 0 0,0 0 0 16,0 0 0-16,0 0 0 0,0 0 0 0,0 0 0 0,0 0 0 15,7 0 0-15,0-6 0 0,-3 6-9 16,3-6 9-16,3 6 0 0,1 0 0 0,0 0 0 0,-1 0 0 16,1 0 0-16,-1 0 0 0,1 0-9 15,3 0 9-15,-3 0 0 0,-1 0 0 0,1 0 0 0,-1 0 0 16,1 6 0-16,-1-6 0 0,1 6 0 0,-4-6 0 15,4 0 0-15,-1 0 0 0,-6 0 0 0,3 0 0 16,3 6 0-16,-3-6 0 0,4 0 0 0,-4 0 0 16,-7 0 0-16,7 0 0 0,0 3 0 0,0-3 0 15,0 6 0-15,0-6 0 0,0 0 0 0,-3 0 0 16,-4 0-12-16,4 3 12 0,3-3-12 0,-7 0 12 16,0 0-30-16,3 3 1 0,4 2 0 15,0-5 0-15,-3 0-15 0,-4 0-2 0,3 0-1 0,-3 0 0 16,7 0-14-16,-3 0-3 0,6 0-1 0,-6 0 0 15,3 0-53-15,0 0-10 0,0 0-3 16,0-5-537-16</inkml:trace>
  <inkml:trace contextRef="#ctx0" brushRef="#br0" timeOffset="5555.508">23319 4612 954 0,'0'0'20'0,"0"0"5"16,0 0 1-16,0 0 2 0,0 0-28 0,0 0 0 0,-7-12 0 0,7 12 0 0,0 0 48 0,0 0 5 15,0 0 1-15,0 0 0 0,0 0-34 0,0 0-6 16,-4-2-2-16,4 2 0 0,0 0-3 0,0 0-1 16,0 0 0-16,0 0 0 0,0 0-8 0,0 0 0 15,0 0 0-15,0 0 0 0,0 0 38 0,0 0 9 16,0 0 1-16,0 0 1 0,0 0 3 0,0 0 0 15,0 0 0-15,0 0 0 0,0 0-4 0,0 0-1 0,0 0 0 16,0 0 0-16,0 0 1 0,0 0 1 0,0 0 0 0,0 0 0 16,0 0-13-16,7-3-4 0,-7 3 0 0,7-3 0 15,0 3-8-15,0-3-1 0,-3 0-1 0,3 3 0 16,0 0-4-16,0-6-1 0,0 6 0 0,0 0 0 16,0 0-17-16,4-6 8 15,-4 6-8-15,0 0 0 0,0-6 21 0,3 6-2 0,-2 0-1 16,-1-6 0-16,0 6-18 0,0 0 0 0,0 0 0 0,0 0 0 15,-4 6 0-15,4-6 0 0,0 0 0 0,-3 6 0 16,3 0 0-16,0 0 0 0,0 6 0 0,-3 2 0 31,3-2-27-31,-4 0-2 0,1 0-1 0,-4 2 0 0,3-2 30 0,1 0 0 0,-4-1 0 0,0-5 0 16,0 3 0-16,0 0 0 0,0 0 0 0,-4-3 0 16,4-6 0-16,0 0 0 0,0 0 0 0,-3 6 0 15,3-6 28-15,0 0-2 0,0 0 0 0,-7 11 0 16,-4-11-26-16,4 6 8 0,7-6-8 0,-7 0 0 0,-4 0 15 15,4 0-3-15,-3 0 0 0,3 0 0 0,0 0-12 0,-4 0 9 16,1 0-9-16,-1 0 8 0,0 0-8 16,4 0 0-16,0 0 0 0,-3 0 0 0,10 0 0 0,0 0 0 15,0 0 0-15,-4-6 0 0,4 6 0 0,0 0 0 16,0 0 0-16,0 0-11 0,0 0 11 16,0 0 0-16,0 0 0 0,0 0 0 0,0 0 0 0,0 0-8 15,0 0 8-15,0 0-8 0,0 0 8 0,0 0 0 16,0 0 0-16,0 0 0 0,4-11 0 0,-1 11 0 15,1-6 0-15,-4 6 0 0,3-6 0 0,1 3 0 16,-4 3 0-16,0 0 0 0,0 0 0 0,3-3 0 0,4 3 0 16,-7 0 0-16,0 0 0 0,7 0 0 0,0 0 0 0,1 0 0 15,-1 3 0-15,-4 6 0 0,4-3 0 0,0-6 0 16,0 11 0-16,0-5 0 0,0 6 0 0,0-6 0 16,0 0 0-16,4 8 0 0,-4-2 0 0,4 0 0 15,-1 0 0-15,1 2 0 0,-1-2 0 0,-3 0 0 16,-3 6 0-16,0-7 0 0,3 4 0 0,0-3 0 15,-4 5-11-15,4-5 11 0,-3-6-13 0,3 6 5 16,-4-3 8-16,1 2 9 0,-4-5-1 0,0-6-8 16,0 0 8-16,0 0-8 0,3 6 0 15,-3 0 0-15,0-6 16 0,-3 6 0 0,-4 0 0 0,3-3 0 16,-3 9 19-16,0-7 3 0,0 1 1 0,0 0 0 16,0 0-31-16,0 0-8 0,-4 0 0 0,1-6 0 15,-4 12 11-15,3-12-3 0,-3 5 0 0,0-2 0 16,3 0-8-16,1 0 0 0,-4-3 0 0,3 6 0 15,-3-6 0-15,3 0 0 0,1-6 0 0,-1 6 0 16,1-3 0-16,-1 0-11 0,4 0 3 0,-4 0 0 16,4 1-21-16,-3-4-4 0,3 0-1 15,0 0 0-15,3 0 10 0,-3 6 1 0,3-6 1 0,1 0 0 16,3 6-18-16,0 0-3 0,-4-6-1 0,4 6 0 16,-3 0-28-16,3 0-7 0,0 0-1 0,0 0 0 15,0 0-35-15,0 0-7 0,0 0-2 0,0 0 0 16,0 0-124-16,0 0-26 0,0 0-5 0,0 0-1 15</inkml:trace>
  <inkml:trace contextRef="#ctx0" brushRef="#br0" timeOffset="6550.792">23827 4839 1213 0,'0'0'34'0,"-4"0"8"0,4 0-34 16,0 11-8-16,-3-2 0 0,3-9 0 0,-4 6 57 0,4-6 10 15,0 0 1-15,0 0 1 0,0 6-7 0,0-6-2 0,0 0 0 0,0 0 0 16,0 0-3-16,0 0-1 16,0 0 0-16,0 0 0 0,0 0-36 0,0 0-8 0,0 0-2 15,0 0 0-15,0 0-10 0,0 0 0 0,0 0 0 0,0 0 0 16,0 0 0-16,0 0-9 0,0 0 9 0,0 6 0 16,4 0 0-16,-1 0 0 0,-3-1 0 0,4 1 0 15,-1 0 0-15,-3 0 0 0,4 3 0 0,-1-3 0 16,1 0 0-16,-1 0 12 0,-3-6-3 0,4 5-1 15,-1 1-8-15,-3 0 12 0,4 0-12 0,-1-3 12 16,1 0-12-16,-4-3 12 0,0 0-12 0,0 0 12 16,0 0-12-16,0 0 0 0,0 0 0 0,0 0 8 15,0 0-8-15,0 0 8 0,0 0-8 0,0 0 8 16,0 0 9-16,0 0 2 0,0 0 0 0,0 0 0 16,0 0-19-16,0 0 0 0,0 0 0 0,0 6 0 15,0-6 0-15,0 0 0 0,0 0 0 0,3 3 0 16,-3-3 0-16,0 0 0 0,0 0 0 0,0 0 0 15,4 12 0-15,-4-12 0 0,0 0 0 0,0 0 0 16,0 0 0-16,0 0 0 0,0 0 0 0,0 0 0 0,0 0 0 16,0 0 0-16,0 0 0 0,0 0 0 0,0 0 22 0,0 0 4 15,0 0 1-15,0 0 0 0,0 0 8 0,0 0 1 16,-4-12 1-16,-3 6 0 0,4 0-21 0,-1 3-5 16,-3 3-1-16,4-6 0 0,-1 0-10 0,1 0 0 15,-1 6 0-15,1-11 0 0,-1 5 0 0,1 0 0 16,-1-3 0-16,0 3 0 0,1 0 0 0,-1-5 0 15,4 5 0-15,-3-6 0 0,3 6 0 0,0-6 0 16,0-2 0-16,0 8 0 0,0 0 0 0,0-6 0 16,-4 6-11-16,4 0 11 0,0 6 0 15,0-11 0-15,-3 2 0 0,3 3 0 0,0 0 0 0,-4 0 0 16,4 6 0-16,0-6 0 0,0 6 0 0,0 0 9 16,0 0-9-16,0 0 0 0,0 0 9 0,0 0-9 15,0 0 0-15,0 0 9 0,0 0-9 0,0 0 0 16,0 0 0-16,0 0 0 0,0-6 0 0,0 6 0 0,7 0 0 0,-3-11 0 15,6 11-10-15,-2 0 10 0,-1 0 0 0,0-6-9 16,3 6 9-16,1 0-8 0,-1 0 8 0,1 0-8 16,0 0-6-16,-1 0-1 0,4 0 0 0,0 0 0 15,-3 0 2-15,3 0 0 0,-3 6 0 0,-1-6 0 16,1 0-8-16,-1 0-2 0,1 11 0 0,-4-11 0 16,0 6-22-16,0-6-5 15,0 6-1-15,0-6 0 0,-3 0-167 0,3 6-34 16,-7-6-6-16,10 6-2 0</inkml:trace>
  <inkml:trace contextRef="#ctx0" brushRef="#br0" timeOffset="7790.856">24419 4777 1450 0,'0'0'32'0,"0"0"6"0,-7 6 2 0,0-3 1 0,0 0-33 0,0 0-8 0,-4 2 0 0,4 1 0 15,0-6 50-15,-3 6 8 0,3-6 2 0,0 0 0 16,-4 0-10-16,4 6-2 0,0-6 0 0,-4 0 0 16,1 0-17-16,-1 0-4 0,1 0-1 0,-1 6 0 15,0-6 6-15,1 0 2 0,-1 6 0 0,1-6 0 16,-4 0-13-16,3 6-2 0,0-6-1 0,4 6 0 15,-3-6 0-15,-1 8 0 0,4-5 0 0,-3 0 0 16,3 3-18-16,3 0 10 0,-3 0-10 0,3 0 8 0,4 0-8 0,-3 5 8 16,3-5-8-16,0 0 8 0,0 3-8 0,3 3 0 15,-3-6 0-15,4 5 0 0,3-5 0 0,0 6 0 16,-3-6 0-16,3 3 0 0,0 3 0 0,3-7 16 16,-3 1 0-16,4 0-1 0,0 0-15 15,-1 0 0-15,1-6 0 0,-1 6 0 0,1-6 0 0,-1 0 0 16,1 0 0-16,3 0 0 0,-3-6 0 0,-1 6 0 15,1-6 0-15,-4 6 0 0,3-6 0 0,-2 0 0 16,-1 0 0-16,-4 1 0 0,1-7 0 0,3 3 0 16,-4 3 0-16,1-6 0 0,-1 6 0 0,1-5 9 15,-1-1-1-15,1-3 0 0,-1 3 9 16,1-5 2-16,-1-1 0 0,1-8 0 0,3 8-7 0,0-8 0 0,0 2-1 16,0 1 0-16,0-7-11 0,-3 4 12 15,3-4-12-15,-4 4 12 0,1-4-12 0,-1 10 0 16,-3-10 0-16,4 4 0 0,0 3 0 0,-4 5 0 0,0-9 8 15,0 10-8-15,0-10 0 0,-4 10-11 0,4-1 3 0,-4 0 0 16,1 1 8-16,-1 2 0 0,1-3-9 0,-1 7 9 16,1-1 0-16,-1 3 0 0,1 3 0 0,-1 0 0 15,1 0 0-15,-1 1 0 0,4 5 0 0,-3-6 0 16,3 0-9-16,0 6 9 0,0 0-12 0,0 0 12 16,0 0 0-16,0 0 0 0,0 0 0 0,0 0 0 15,0 0 0-15,0 0 0 0,0 0-8 0,0 0 8 16,-7 0 0-16,0 6 0 0,-1-6 0 0,5 6 0 15,-4 5 0-15,3-5 0 0,1 3 0 0,-1 0 0 16,1 0-10-16,-1 2 2 0,1 1 0 0,-1 6 0 0,1-9-5 16,-1 8-1-16,1-5 0 0,3 6 0 0,0-7 2 15,-4 10 0-15,4-9 0 0,0 5 0 0,4-5 3 16,-4 3 1-16,0-3 0 0,3 5 0 16,1-2 0-16,3-3 0 0,-4 5 0 0,1-5 0 15,-1 6 8-15,1-6 0 0,3 2 8 0,-4-2-8 16,4 0-8-16,-3 0-7 0,0-1-1 0,3 4 0 0,-4-3 16 15,4-1 0-15,-3-5 0 0,-1 3 0 0,1 0 0 0,-1 6 0 16,1-9 0-16,-1 11 0 0,1-5 0 0,-1-6 0 16,1 9 0-16,-1 2-9 0,5-5 9 0,-5 0 0 15,-3-1 0-15,4 4 0 0,-1-3 0 0,-3 0 0 16,0-1 0-16,0-5 0 0,4 3 9 0,-4 3-9 0,0 0 12 16,0-6-12-16,0-1 15 0,0-5-4 0,-4 6-1 15,4 6 0-15,0-12-10 0,-3 3 0 0,3-3 0 16,0 0 0-16,0 0 16 0,0 0 4 0,0 6 0 15,0-6 1-15,0 0-21 0,0 0 0 0,0 0 0 0,0 0 0 16,0 0-20-16,0 0 2 0,0 0 0 0,0 0 0 16,0 0 18-16,0 0 0 0,0 0 0 0,0 0 0 15,0 0 0-15,0 0 0 0,0 0 0 0,0 0 0 16,0 0 0-16,0 0 0 0,0 0 0 0,0 6-10 16,0-6 10-16,0 0 0 0,0 0 0 0,0 12 0 15,0-12-16-15,-4 5 1 0,4-5 1 0,0 6 0 16,0-6-1-16,4 6 0 0,-4 0 0 0,3 6 0 15,1-9 3-15,-4 9 1 0,3-7 0 0,1 7 0 16,-1-6-26-16,1 0-6 0,-1 0-1 16,1 6 0-16,-4-7 20 0,3 1 3 0,1 3 1 0,-4-9 0 15,3 6 20-15,-3-6 0 0,4 6 0 0,-4-6 0 16,0 0-33-16,3 6-3 0,1 0 0 0,-4-6 0 16,0 0-36-16,3 0-8 0,5 6-2 0,-8-6 0 15,3 5-26-15,-3-5-4 0,7 0-2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9-01T13:57:41.13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6537 6438 836 0,'-7'-12'24'16,"0"6"4"-16,0 0-28 0,3 0 0 0,1 1 0 0,3 5 0 0,-4-6 57 0,1-3 6 15,-1 3 1-15,1 0 0 0,3 0 0 0,0 0 0 16,0 6 0-16,0 0 0 0,0-6-52 0,0 6-12 0,0-5 0 0,0 5 0 16,0 0 0-16,0 0-12 0,0 0 3 0,0 0 0 15,0 0 20-15,7 5 4 0,-7-5 1 0,3 6 0 16,1 0 12-16,-1 6 2 0,1-6 1 0,3 6 0 15,-7 2 1-15,3-2 0 0,-3 0 0 0,0 0 0 16,0 2 7-16,4 4 1 16,-4 5 1-16,3-5 0 0,-3 9-5 0,0-10 0 0,0-8-1 15,0 15 0-15,0-7-6 0,0 10-1 0,0 2 0 0,0-2 0 16,-3 2-2-16,3 0-1 0,-4 10 0 0,-6-7 0 16,6-3 1-16,1 1 0 0,-1 2 0 0,-3-3 0 15,0 4 0-15,4-4 0 0,-4 9 0 0,3-5 0 16,0 2-10-16,1-3-1 0,-1-8-1 0,1 2 0 15,-1-8-14-15,-3 0 9 0,7-7-9 0,-3 1 8 16,3-12-8-16,0 0 0 0,0 0-12 0,0 0 12 16,-4-6-63-16,1-6-5 0,3-5 0 0,0 5-848 15</inkml:trace>
  <inkml:trace contextRef="#ctx0" brushRef="#br0" timeOffset="532.357">6286 6414 574 0,'0'0'16'0,"0"0"4"0,0 0-20 0,0 0 0 0,0 0 0 0,0 0 0 16,0 0 86-16,0 0 13 0,0 0 2 0,0 0 1 16,0 0 0-16,0 0 0 0,0 0 0 0,-3 0 0 15,3 0-35-15,0 0-7 0,-4 0-2 0,1-8 0 16,3 8-11-16,-4-3-3 0,4-9 0 0,0 9 0 15,0-3-19-15,0-6-4 0,0 6-1 0,0 0 0 16,0-8 15-16,0 8 2 0,0 0 1 0,0 0 0 16,4 0-12-16,-4 0-2 0,0 6-1 0,3-5 0 15,1-1-23-15,-4 6 8 0,3-6-8 0,1 6 0 16,3 0 0-16,0 6 0 0,-3 0 0 0,3-1 0 16,3-5 0-16,1 6-8 0,-1 0 8 0,1-3 0 15,0 0 0-15,3-3-8 0,-4-3 8 0,8 0 0 16,-7 3 0-16,6 3 0 0,-3 0 0 0,4-3 0 0,-4-6 0 0,0 6 0 15,4-6 0-15,-1 6 0 0,-6-11 0 0,3 11 0 16,0-6 0-16,4 0 8 0,0 6-8 16,-4-6 0-16,7 6 0 0,-4 0 0 0,-2-9 0 0,2 6 8 15,-3 6-8-15,4 6 8 16,-4-3-58-16,4 6-11 0,-8-12-3 16,1 0-477-16,-4 11-96 0</inkml:trace>
  <inkml:trace contextRef="#ctx0" brushRef="#br0" timeOffset="1069.956">6339 7085 1036 0,'0'0'23'0,"0"0"5"0,0 0 0 0,0 0 1 0,0 0-29 0,0 0 0 0,0 0 0 0,0 0 0 0,0 0 57 0,0 0 6 16,0 0 1-16,0 0 0 0,0 0-2 0,0 0 0 15,0 0 0-15,0 0 0 0,4 3-18 0,3 2-4 16,0-5-1-16,0 6 0 0,0 0-10 0,4 0-1 16,-1-6-1-16,4 0 0 15,-3 6-16-15,3-6-3 0,-3 6-8 0,6 0 12 0,-3 0 10 0,1-3 2 16,2 2 0-16,4 7 0 0,-7 0-2 0,4-6 0 15,0 6 0-15,-1-7 0 0,1 7-3 0,-4-6-1 16,4 3 0-16,-1 3 0 0,-6-6-18 0,3 5 0 0,-3-5-13 16,3 3 5-16,0 0 8 0,-3 0 0 15,3 2 0-15,0 1 0 0,0-6 0 0,-4 6 0 0,1-6 0 16,3 5 0-16,-3-2 20 0,-1-3 5 0,-3 0 2 0,-7-6 0 16,0 0-27-16,11 6 0 0,-11-6-12 0,0 0 12 31,11 0-126-31,-1-6-18 0,-3 0-3 0,0 0-607 0</inkml:trace>
  <inkml:trace contextRef="#ctx0" brushRef="#br0" timeOffset="1557.784">7066 6414 1238 0,'0'0'27'0,"0"0"5"0,0 12 2 0,-3 0 2 0,-1 0-36 0,1-1 0 0,3 4 0 0,0-9 0 16,0-6 89-16,-4 12 11 15,4-1 3-15,0 4 0 0,0 3-28 0,4-1-6 16,-4-5-1-16,3-3 0 0,1 0-17 0,-1-3-4 0,1 3-1 0,-4-4 0 16,0-5-13-16,3 12-2 0,1 0-1 0,-4 0 0 15,3-3-10-15,4 2-3 0,-3-5 0 0,-1 6 0 16,1 9-17-16,-1-7 10 0,1 1-10 0,-4 14 8 15,3 10-8-15,1 5 0 0,-4-3 0 16,0-3-11-16,0-9 11 0,0 4 0 0,-4 2 0 0,1-3 0 16,-1 4 8-16,1 2 4 0,-1-6 1 0,1-2 0 15,-1-1-13-15,1-3-18 0,-1-5 4 0,1-3 1 16,3-1 48-16,0-11 9 0,0-6 3 0,0 0 0 16,0 0-34-16,0 0-13 0,0 0 11 0,0-6-11 15,0-11-87-15,3 5-23 16,1 3-5-16</inkml:trace>
  <inkml:trace contextRef="#ctx0" brushRef="#br0" timeOffset="2137.481">8163 6961 1036 0,'0'0'23'0,"0"0"5"0,0 0 0 0,0 0 1 0,0 0-29 0,0 0 0 0,0 0 0 0,0 0 0 15,0-9 100-15,0 9 13 0,0 0 3 0,0 0 1 0,0 0-28 0,0 0-5 16,0 12-2-16,-3-6 0 0,3 0-17 0,0 6-3 16,-4-1-1-16,4 4 0 0,0-15-13 0,0 0-4 15,0 0 0-15,0 9 0 0,4 6-22 0,-4-4-5 16,3 7-1-16,4-6 0 0,-3 8-3 0,3-2-1 16,3-6 0-16,-2-3 0 0,6 8 0 0,-4-5-1 31,1-6 0-31,-1-6 0 0,1 0-27 0,0 0-6 0,3 6-1 0,-4 0 0 0,-3 8 23 0,4-2 0 15,-1-6 0-15,-10-6 0 0,11 6 0 0,-4 0 0 16,-7-6 0-16,7 6 0 0,-7-6 25 0,4 17 10 16,-4-8 1-16,0 3 1 15,3-6-110-15,-3-6-23 0,-3 6-4 0,3-12-527 16,-4 3-105-16</inkml:trace>
  <inkml:trace contextRef="#ctx0" brushRef="#br0" timeOffset="2586.339">8562 6938 1018 0,'0'0'28'0,"0"0"8"0,0 0-28 0,0 0-8 0,0 0 0 0,-4 6 0 0,4-6 64 16,0 0 12-16,0 0 3 0,-7 5 0 0,4-2-12 0,3-3-3 16,0 0 0-16,0 0 0 0,0 0 0 0,0 0-1 15,0 12 0-15,-4-6 0 0,1 6-50 0,3-6-13 16,-4 5 0-16,4 1 0 0,0-6 56 0,-3 3 7 16,3 8 1-16,-4 7 0 0,4 0-52 0,0 8-12 15,-3-6 0-15,3 4 0 0,0-1 0 0,-4-8 0 16,4 2 0-16,-3 1 0 0,-1 8 0 0,4-11 0 15,-3 8 0-15,-1-3 0 0,-3-2 54 0,3 11 8 16,1 3 2-16,-4-5 0 0,3 8-16 0,-3-9-4 16,4 9 0-16,-1-8 0 0,-3 2-19 0,4-3-4 0,3 1-1 15,0-4 0-15,-4 1-20 0,4-10 0 0,0 4 0 16,0-10 0-16,0 1 0 16,4 0 0-16,-4-3 0 0,0-7 0 0,3 1 0 0,-3 0 0 0,0 0 0 0,4-6 0 31,-4 0-47-31,0 6-13 0,3-6-4 0,-3 3 0 15,4-3 0-15,-4 0 0 0,3 0 0 0,1-3-546 0,-1-3-110 0</inkml:trace>
  <inkml:trace contextRef="#ctx0" brushRef="#br0" timeOffset="3390.962">9797 7026 874 0,'0'0'19'0,"0"-3"4"0,3-3 1 0,-3 0 1 0,0 0-25 0,0 6 0 0,0 0 0 0,0-6 0 16,0 0 92-16,0 6 14 0,0 0 2 0,0 0 1 16,0 0-37-16,-7 0-7 0,0 6-1 0,0-6-1 15,0 0 1-15,-4 6 1 16,1 0 0-16,-4-6 0 0,3 6-1 0,-10 0 0 0,3 0 0 0,1 3 0 16,-1-9-20-16,4 5-4 15,0-5 0-15,0 6-1 0,0 6-27 0,3-12-12 0,4 0 10 0,-4 6-10 16,4 3 13-16,-3-6-3 0,6-3-1 0,-3 0 0 15,4 6 4-15,-1 0 1 0,1 2 0 0,-1-2 0 16,0 6-14-16,4-6 0 0,-3 0 0 0,3-6 0 16,0 0 0-16,0 6 17 0,0 20-1 0,0-2-1 15,3 2-24-15,1-2-5 0,0-7-1 0,3-5 0 0,0 0 24 0,0 2 5 16,0-2 1-16,3-6 0 0,1 6-24 0,-4-12-5 16,4 0-1-16,-1-6 0 15,4-6 15-15,-3 0 0 0,3 1 0 0,-3 2 0 0,3 0 0 0,0 0 0 16,3-8 0-16,-2 5 0 0,-1 0 0 0,-4 0 0 15,1 3 0-15,-4-2 0 0,3-7 0 0,-3 0 0 16,-3 4 0-16,3 2 0 0,0-6 28 0,-3 1 8 16,-1 8 1-16,1-9 1 0,-4 6-18 0,0 1-3 15,3 5-1-15,-3-3 0 0,0 3-8 0,0 6-8 16,0 0 9-16,0 0-9 0,0 0 0 0,0 0 0 0,0 0 0 16,0 0 0-16,0 0 0 0,0 0-15 0,0 3 5 15,4 6 1-15,-1 6 1 0,4-4 0 16,-3 13 0-16,3-12 0 0,3 8 8 0,1-8 0 15,-4 6-9-15,0 2 9 0,4-2 0 0,-4-6-9 16,0 5 9-16,3-2 0 0,-2-3-14 0,-5 5 4 0,4-11 1 0,0 3 0 31,-3 0-22-31,-1-3-4 0,4 3-1 0,-7-9 0 16,0 0-120-16,0 0-24 0,0 0-4 0</inkml:trace>
  <inkml:trace contextRef="#ctx0" brushRef="#br0" timeOffset="43881.418">11074 7023 817 0,'0'0'17'0,"0"0"4"0,0 0 1 0,0 0 2 0,-4-6-24 0,4 6 0 16,-3-6 0-16,-1 0 0 0,4 6 54 0,0-6 6 16,0 6 0-16,0 0 1 0,0 0-17 0,0 0-4 15,0 0-1-15,0 0 0 0,0 0 5 0,0 0 2 16,0 0 0-16,0 0 0 0,0 0-13 0,0 0-2 16,0 0-1-16,0 0 0 0,0 6-14 0,4 0-2 0,-1 3-1 0,-3 0 0 15,4 5 26-15,-4-8 5 0,3 6 0 0,-3 0 1 16,4-3-21-16,-1 2-4 0,1 1 0 0,-1 0-1 15,1-6-19-15,-1 0 0 0,1 3 0 16,3-4 0-16,-4 4 25 0,1 0 2 0,3-3 0 0,0 0 0 16,0 6-15-16,-3-7-4 0,3 4 0 0,0-3 0 15,-4 0 7-15,4 0 1 0,-3 6 0 0,-1-6 0 16,5-1-3-16,-5 1 0 0,1 0 0 0,-4 0 0 16,3 0 8-16,1 0 2 0,-4-6 0 0,0 6 0 15,3 3-23-15,-3-4 9 0,4 1-9 0,-4-6 0 16,3 12 0-16,-3-12 0 0,4 6 0 0,-1 0 0 15,-3-6-14-15,0 0-10 0,4 0-1 0,-4 0-1 16,7 3 26-16,0-6 0 0,-4 3 0 0,1-6 0 16,3 0 22-16,-3 0 10 0,-1 0 1 0,4-5 1 15,-3-1-23-15,-1 0-11 0,4 3 10 0,-3-3-10 16,3 1 0-16,-4-7 8 0,4 6-8 0,-3-2 0 0,3 2 22 16,-3 0 2-16,-1 0 0 0,1-2 0 0,-1 8-37 0,1-6-7 15,-1 0-2-15,1 0 0 0,-1 4 22 0,1-1 0 16,-4 0 0-16,3 3 0 0,1-6 0 0,-1 1 0 15,4 2 0-15,-3 0 0 0,-1 0 20 0,1-3 0 16,-1 6-1-16,5 1 0 0,-5-1-35 0,4 0-8 16,-3-3 0-16,-1 3-1 0,4-3 1 0,0 6 0 15,-3 3 0-15,3-5-584 16,-4 5-116-16</inkml:trace>
  <inkml:trace contextRef="#ctx0" brushRef="#br0" timeOffset="44249.007">11564 6976 1198 0,'0'0'26'0,"0"0"6"0,0 0 0 0,0 0 3 0,0 0-35 0,4 12 0 0,-4-7 0 0,3 1 0 16,1 6 73-16,-4-6 8 0,3 3 2 0,1 3 0 16,-1-1-29-16,-3 1-6 0,4 0 0 0,-1-3-1 15,-3 2-24-15,4 7-5 0,-4-6-1 0,0 0 0 0,0 2 38 16,0-2 7-16,0 0 2 0,0 0 0 16,0-7-52-16,-4 7-12 0,4-3 0 0,-3-3 0 15,3 0 0-15,0 6 0 0,-4-7 0 0,4 1 0 16,0-6 0-16,0 12 0 0,-3-9 0 0,3 6 0 15,3-3 0-15,-3 3 0 0,0-4 0 0,0 1 0 16,0-6-56-16,0 0-5 0,0 0-1 0,0 0 0 16,0 0-59-16,0-6-12 0,0-8-3 0,-3-1 0 0</inkml:trace>
  <inkml:trace contextRef="#ctx0" brushRef="#br0" timeOffset="44410.863">11532 6714 1267 0,'0'0'28'0,"0"0"5"0,0 0 2 0,0 0 1 0,0 0-36 0,0 0 0 0,0 0 0 0,0 0 0 15,0 0 58-15,0 0 5 0,0 0 1 0,0 0 0 16,0 0-64-16,0 0 0 0,11 6-9 16,-11-6 0-16</inkml:trace>
  <inkml:trace contextRef="#ctx0" brushRef="#br0" timeOffset="44890.612">11744 6920 1148 0,'0'0'25'0,"0"0"6"16,0 0 1-16,0 12 0 0,0-6-32 0,4 0 0 0,-4-1 0 0,3-2 0 0,1 0 72 0,-1 9 8 15,1-3 1-15,-1-3 1 0,1 5-38 0,3 7-7 16,-4-9-1-16,1 3-1 0,3-1-21 0,-4 7-4 16,1-6-1-16,-1 0 0 0,-3 2 7 0,4-2 2 15,-4 0 0-15,0-6 0 0,0 3 28 16,0-9 6-16,0 5 0 0,0-5 1 0,0 0-20 0,0 0-4 16,0 0-1-16,0 0 0 0,0 0 18 0,0 0 3 15,0 0 1-15,0 0 0 0,0 0-26 0,0 0-6 16,0 0-1-16,0 0 0 0,0 0-17 0,3-5 0 15,1 2 0-15,-4-9 0 0,4 6 0 0,-1 0 0 16,1-6 0-16,-4 4 0 0,3-1 0 0,1 0 0 0,-4 3 0 0,3 0 0 16,1-6 0-16,-4 1 0 0,3 5 0 15,1 0 0-15,-1-3 0 0,1 3 0 0,3 6 0 0,-4-12 0 16,1 12 0-16,3-6 0 0,-4 6 0 0,5 0 0 16,-5 0-8-16,4 6 8 0,0-6 0 15,0 12-9-15,0-9 9 0,0 6-13 0,0 0 5 0,0 2 8 16,1-5-8-16,-1 12 8 0,0-9 0 0,0 3 0 15,0 5 0-15,3-5 0 0,-3 6 0 0,4-4 0 16,-4-2 0-16,0 0 0 0,0 5 0 0,0-8 0 16,0 3 0-16,0 0 0 0,-3-6 0 0,3 0 0 15,-4-1-25-15,-3-5-1 16,0 0 0-16,0 0-903 0</inkml:trace>
  <inkml:trace contextRef="#ctx0" brushRef="#br0" timeOffset="45708.914">12418 6999 435 0,'0'0'9'0,"0"0"3"0,0 0 0 0,0 0 0 0,0 0-12 0,0 0 0 0,-4-6 0 0,4 6 0 15,0 0 48-15,-3-5 8 0,-1 5 0 0,4 0 1 16,-3-6 43-16,3 6 8 0,-7-6 1 0,7 6 1 16,-4 0 14-16,4 0 4 0,0 0 0 0,-7-6 0 15,7 6-47-15,-7-3-9 0,7 3-1 0,-7 3-1 16,7-3-17-16,-7 6-3 16,7-6-1-16,-7 0 0 0,0 6-26 0,7-6-6 0,-7 0-1 0,7 0 0 15,-4 6-8-15,-3-6-8 0,7 0 12 0,0 0-12 16,-7 5 11-16,7-5-11 0,-3 0 10 0,3 0-10 15,0 0-8-15,-8 0-8 0,8 0-2 0,-7 6 0 16,4-6 31-16,-4 6 7 0,7-6 0 0,-7 6 1 16,3-6-9-16,1 6-1 0,-4 0-1 0,3 3 0 15,1-3 2-15,-1 5 1 0,1 1 0 0,-1 0 0 16,4-6-3-16,-3 3-1 0,3 8 0 0,0-5 0 16,0 0-9-16,0-3 12 0,3 2-12 0,-3 1 12 0,4 0-12 15,-1 0 0-15,1-7 0 0,-1 7 0 16,1-6 9-16,3 0-9 0,0 3 10 0,-4-3-10 0,4 0 11 15,0-6-11-15,4 0 12 0,0 5-12 0,-4-5 0 0,3 0 0 16,1-5 0-16,-4 5 0 0,0-6 0 0,-4 0-9 16,4 0 9-16,1-3-8 0,-5-3 8 15,4 1 0-15,0-7 0 0,-3 6 0 0,-1-8 0 16,1 8 0-16,-1 0 0 0,4-8 0 16,-3 5 0-16,-1 6 0 0,1-9 0 0,-4 12 0 0,3-5 0 0,-3 5 0 15,4-3 0-15,-4 3 0 0,0 6 0 0,0 0 0 16,0 0 0-16,0 0 0 0,0 0 0 0,0 0 0 15,0 0 0-15,0 0 0 0,0 0 0 0,0 0 0 16,4 9 0-16,-4 3 0 0,3-1 0 0,1 13 0 0,3-9 0 16,-4 14 0-16,4-5 0 0,4 2 0 0,-4 3 0 15,0-2 0-15,4 8-16 0,-1-8 0 0,4 8-1 16,-7-9 0-16,4 4 17 0,-4-1 0 0,0-2 0 0,0 2 0 16,0 3 0-16,0-5 9 0,0 2-1 0,-3 4 0 15,-1-10 1-15,1 6 0 0,-1-11 0 16,1 9 0-16,-4-10-9 0,0-5 0 0,0 9 0 0,-4-10 0 15,1 1 0-15,-1-3 0 0,1 6 0 0,-1-7 0 16,-3 4 0-16,4-6 0 0,-4 0 0 16,-1 6 0-16,1-12 39 0,0 6 5 0,-3-3 2 0,-1-1 0 15,1-2-30-15,-1 0-7 0,0-2-1 0,-3-1 0 16,0 0 2-16,0 0 0 0,0-9 0 0,-4 6 0 16,4-6-10-16,-3 3 0 0,-1 1 0 0,0-4 0 15,1 3-20-15,-1-3-5 16,4 1-2-16,3-7 0 0,1 6-18 0,3 3-4 0,0-8-1 15,3-4 0-15,1 6-127 0,3-5-26 0,0 2-5 0</inkml:trace>
  <inkml:trace contextRef="#ctx0" brushRef="#br0" timeOffset="46137.445">12922 6167 1512 0,'-3'18'43'0,"-1"-6"9"0,1 2-42 0,3 4-10 0,-4 0 0 0,1 5 0 16,3 4 24-16,0-4 4 0,0 1 0 0,0 8 0 16,0-8 37-16,3 2 8 0,-3 1 2 0,4 2 0 15,-1-6-27-15,4 4-6 0,-3 8-1 0,3-2 0 16,3-10-41-16,-3 9 0 0,4-2 0 0,0-4 0 16,-1 4 0-16,1-7 0 0,-4 10 0 0,3-7 0 15,-2-3 0-15,-5 7 0 0,4-7 0 0,-3 10 0 16,-1-13 0-16,-3 10 0 0,4-1 0 0,-4-2 0 15,0 2 0-15,0-8 0 0,0 2 0 0,0-5 0 16,0 2 0-16,0-2 0 0,0-12 0 0,0 6 0 0,0-12-22 16,0 0 3-16,0 0 1 0,0 0 0 15,0 0-74-15,0 0-14 0,3-12-3 0,-3 6-623 16</inkml:trace>
  <inkml:trace contextRef="#ctx0" brushRef="#br0" timeOffset="46436.598">12880 6720 990 0,'-4'-12'21'0,"4"12"5"0,0 0 1 0,0 0 1 0,-7-6-28 0,4 4 0 0,3-1 0 0,0 3 0 16,0 0 80-16,0 0 9 0,-4-6 3 0,4 6 0 15,0 0-10-15,0 0-2 0,0 0 0 0,0 0 0 16,0 0-37-16,0 0-8 0,4-6-2 0,-1 0 0 16,1 0 25-16,3 6 5 0,0 0 1 0,0-6 0 15,0 6-56-15,4 0-8 0,-4 0 0 0,3 0-10 16,1 0 10-16,3 0 0 0,0 0 8 0,0 0-8 16,4 0 0-16,3 0 0 0,-3 0 0 0,3-6 0 15,0 6 0-15,0-6 0 0,0 3 0 0,4 1-864 16</inkml:trace>
  <inkml:trace contextRef="#ctx0" brushRef="#br0" timeOffset="47059.082">13924 6905 1250 0,'-3'15'35'0,"3"-15"9"0,0 0-36 0,0 0-8 0,-7 0 0 0,-1-6 0 16,5 0 66-16,3 6 11 0,0 0 3 0,0 0 0 16,0 0-8-16,0 0 0 0,0 0-1 0,0 0 0 15,0 0-31-15,0 0-5 0,0 0-2 0,0 0 0 16,0 0-33-16,0 0 0 0,0 0 0 0,3 0 0 16,5 0-24-16,2 0-12 0,1 0-3 15,-1 0 0-15,4 6 55 0,-3 0 12 0,3-12 1 0,0 0 1 16,-3 6-30-16,3-3 8 0,-3 0-8 0,-1 0 0 15,-3-2 9-15,0-1-1 0,0 0 0 0,-3 6 0 16,-4 0 14-16,0 0 2 0,0 0 1 0,3-6 0 0,-6 0-25 0,-1-6-9 16,1 0 0-16,-4 7 0 0,3-4 9 15,-3 0 11-15,-3 0-3 0,2 3 0 16,-2-5-8-16,-1 5 0 0,1-3 0 0,-1 0 0 16,-3 0 0-16,3 3 0 0,4 6 0 0,-3 0 0 0,3 3 0 0,-4 3 0 15,4 6 0-15,0 0 0 0,3-1 0 0,1 1 0 16,-1 6 0-16,1 2 0 0,3-2 0 0,0 0 0 15,3-7 0-15,1 10 0 0,-1-3 0 0,5-7 0 16,-1 7 0-16,0-3 0 0,3 2 0 0,1-5 0 16,-1-3 0-16,1 3 0 0,3-6 0 0,0-1 0 15,0 1 0-15,0 6 0 0,4-12 0 0,-4 6 0 0,4-6 0 16,-4 0 0-16,4-6 0 0,-1 0 0 0,1 0 0 16,-1 0 0-1,1-5-148-15,0 2-36 0,17-21-6 0,-7 1-2 0</inkml:trace>
  <inkml:trace contextRef="#ctx0" brushRef="#br0" timeOffset="47383.486">14355 6129 1148 0,'0'0'25'0,"-4"12"6"0,4-3 1 0,-4 8 0 0,4-5-32 16,-3 6 0-16,3 2 0 0,0 4 0 16,0 2 56-16,0-2 4 0,0 11 2 0,0-3 0 0,0-2-10 0,3 2-1 15,1 4-1-15,0 2 0 0,3 6-22 0,0-6-5 16,0 9-1-16,3-3 0 0,1-6-10 0,-1 4-1 16,1 2-1-16,0-6 0 0,-1 3 5 0,-3-9 1 15,4 10 0-15,-4 2 0 0,0-9-16 0,0 3 0 16,0-6 0-16,0 4 0 0,-3-4 15 0,-1-8-3 15,1-1-1-15,-1 4 0 0,1-4-11 0,-4-8-16 16,3 2 4-16,1-5 1 0,-1 0 11 0,-3-6 0 16,0-6 0-16,0 0 0 0,0 0-16 0,0 0-2 15,0 0 0-15,0-6-483 16,0 0-97-16</inkml:trace>
  <inkml:trace contextRef="#ctx0" brushRef="#br0" timeOffset="47638.213">14302 6785 1728 0,'0'0'38'0,"0"0"8"0,-4 12 2 0,1-7 0 0,3 7-39 0,0-12-9 0,0 0 0 0,0 0 0 16,0 0 57-16,0 9 10 0,0 0 1 0,0-9 1 15,0 0-23-15,0 0-5 0,3 6-1 0,-3-6 0 16,0 0-16-16,4 0-4 0,3 6-1 0,0-6 0 15,3-3-19-15,1 0 0 0,-1 3 0 0,5 0 0 16,2 0 0-16,1 3 0 0,-1-3 0 0,8 0 0 0,-4-3 0 16,8 0 0-16,-1 3 0 0,4-3 0 15,-4 0-54-15,4-3-14 16,-1-3-4-16,1 9-828 0</inkml:trace>
  <inkml:trace contextRef="#ctx0" brushRef="#br0" timeOffset="48240.827">15515 6902 1314 0,'0'0'37'0,"0"0"8"0,0 0-36 0,0 0-9 0,-7 3 0 0,7-3 0 0,0 0 98 0,-7 3 18 16,7-3 3-16,-7 6 1 0,7-6-90 0,-4 6-18 16,4-6-3-16,-3 12-1 0,-1-6 38 0,4 5 7 15,-3-5 2-15,3 6 0 0,3 3-39 0,-3 2-8 16,4-2-8-16,-1 3 11 0,5-1-11 0,-5 7 0 15,4-6 9-15,-3 8-9 0,3-8 0 0,0-1 8 16,0-2-8-16,0 3 0 0,0-4 24 16,0-2 0-16,0 0 0 0,0 0 0 0,4-7 3 15,-4 1 1-15,3 0 0 0,1 0 0 0,-1-6-3 0,1 0 0 16,3 0 0-16,-3-6 0 0,3 0-11 0,-4-5-2 16,5 5-1-16,-5-12 0 0,1 6-2 0,-4-8 0 15,3 2 0-15,-3-5 0 0,0 8-1 0,-3-9-8 0,0 1 12 16,3 2-4-16,-7-2-8 0,3 2 0 0,-3 3 0 15,0 1 8 1,0-7-41-16,0 10-9 0,0-4-2 0,-3 0 0 16,3 4-87-16,0 2-17 0,0 6-4 0,0-6-1 0</inkml:trace>
  <inkml:trace contextRef="#ctx0" brushRef="#br0" timeOffset="48789.663">15907 6876 1497 0,'0'0'32'0,"0"0"8"0,0 0 0 0,0 0 4 0,0 0-36 0,0 0-8 0,-4 6 0 0,1 0 0 0,-1 0 53 15,1-1 9-15,3 4 2 0,0 9 0 16,0-6 0-16,0-1 0 0,3 7 0 0,-3-3 0 0,4 2-52 0,-4 1-12 15,3 3 0-15,1 2 0 0,-4-11 0 0,3 3 0 16,1 8 0-16,-4-11 0 0,0 0 0 0,0 2 0 16,0 4 0-16,0-12 0 0,0-6 54 0,0 0 8 15,0 0 2-15,0 0 0 0,0 0-52 0,0 0-12 16,0 0 0-16,-7-6 0 0,3 6 47 0,1-6 6 0,-1-6 2 16,1 1 0-16,-1 2-44 0,4-3-11 0,0 0 0 0,4-2 0 15,-4 2 0-15,3 0 0 16,-3-6 0-16,4 7 0 0,-1-1 0 15,1 0 0-15,-1-3 0 0,1 9 0 0,-1-5 9 0,1 5 0 0,-1-6 0 16,1 3 0-16,-1 3-9 0,1 1 0 16,-1 5 0-16,1-6 0 0,-4 6 0 0,7-6 0 15,0 6 0-15,0 0 0 0,0 0 0 0,0 0 0 0,4 0 0 0,-4 0 0 32,4 0-21-32,-4 0-7 0,3 0 0 0,1 0-1 0,-4 6 21 0,3-6 8 0,1 0 0 0,0 6-9 15,3-1-19 1,-4-2-3-16,1 9-1 0,-4-6 0 0,0 6 32 0,4-1 0 0,-4 7 0 0,0-6 0 15,0 3 0-15,0-4 0 0,0 7 0 0,0 0 0 16,-4 8 17-16,4-8 10 0,-3 2 1 0,-1 10 1 16,1-7-19-16,0-2-10 0,-1 2 10 0,1-8-10 15,-1 0 8-15,-3 5-8 0,4-14 0 0,-1 0 9 16,-3-6-37-16,7 6-7 0,-3 0-1 0,-1-6-1 16,4 0-175-16,0-6-36 15</inkml:trace>
  <inkml:trace contextRef="#ctx0" brushRef="#br0" timeOffset="49452.377">17491 5932 817 0,'0'0'17'0,"0"0"4"0,0 0 1 0,-4 6 2 0,1 6-24 0,3-6 0 16,-4-3 0-16,4 14 0 0,-3-5 44 0,3 0 3 16,0 0 1-16,0 11 0 0,0 4 3 0,0 2 1 0,0 3 0 0,0 7 0 15,0-4-22-15,3 3-4 0,-3 3-1 0,4 3 0 16,3 0 39-16,-4-2 7 0,4 8 1 0,-3-6 1 15,3 0-21-15,-4 3-5 0,1 0-1 16,-1 0 0-16,1-3-18 0,-4 0-3 0,0-3-1 0,0 3 0 16,0-11 5-16,-4 8 1 0,4-9 0 15,-3 3 0-15,-1-2-9 0,1 2-1 16,-4-9-1-16,0 10 0 0,3 2-19 0,-3-15 0 0,4 4 0 0,-4-9 0 16,3-1 35-16,1-8 3 0,-1 0 1 0,4-3 0 31,0-6-63-31,0 0-12 0,0 0-2 0,0 0-1 15,0 0-20-15,0 0-4 0,0 0-1 0,0-9 0 0</inkml:trace>
  <inkml:trace contextRef="#ctx0" brushRef="#br0" timeOffset="49717.06">17720 6841 1090 0,'0'5'24'0,"-4"7"4"0,4 0 2 0,-3 0 2 0,-1 2-32 0,4 4 0 15,-3 0 0-15,3 2 0 0,-4 4 89 0,4-1 12 16,-3 1 3-16,3 8 0 0,0-5-45 0,0 2-9 16,0-5-2-16,-4 8 0 0,4-14-18 0,0 2-4 15,4-2-1-15,-4-6 0 0,3-1-25 0,-3 1 0 0,0-9 0 16,0-3 0-16,0 0 0 0,0 0 0 15,7-3 0-15,0-9-763 0</inkml:trace>
  <inkml:trace contextRef="#ctx0" brushRef="#br0" timeOffset="49903.008">17706 6782 1411 0,'0'0'31'0,"-7"-3"6"0,0 0 2 0,-4 0 1 0,4-6-32 0,0 6-8 0,4 0 0 0,-1-3 0 16,1 1 45-16,-1 5 8 0,4-6 2 0,-4 0 0 15,4 6-22-15,4-6-4 0,-4-3-1 0,0 6 0 16,4-3-40-16,-4 6-9 0,7-3-2 0</inkml:trace>
  <inkml:trace contextRef="#ctx0" brushRef="#br0" timeOffset="50357.973">18020 6838 943 0,'0'0'20'0,"-7"6"5"0,3 2 1 0,1-2 1 15,3 6-27-15,-4 0 0 0,4-6 0 0,0 5 0 0,0 4 77 0,4 3 11 0,-1-6 1 16,1 5 1-16,3 4-3 0,-4-4-1 0,8 4 0 0,-4 2 0 16,4-5-32-16,-4 3-6 0,3 2-2 0,-3 1 0 15,0-13-16-15,0 10-3 0,1-9-1 0,-1 5 0 16,-4-8 4-16,1 3 1 0,-1 0 0 0,1 0 0 15,-4-12-6-15,0 0-1 0,0 0 0 0,0 0 0 16,0 0 16-16,0 0 2 0,0 0 1 0,0-12 0 16,0 3-17-16,0 3-3 0,0-3-1 0,0 0 0 15,-4-2-22-15,4-1 9 0,0 0-9 0,4-5 0 16,-4 8-13-16,0-9-10 0,3 0-1 0,1 1-1 16,-1-4 25-16,1 4 0 0,-1-7 0 0,1 3 0 0,3-5 0 15,0 3 0-15,-4-7 0 0,5 4 0 16,-1-4 0-16,0 7 0 0,-4-4 0 0,4-2 0 0,0 2 0 15,0-5 0-15,-3 9 0 0,3-1 0 0,-4 1 0 0,4 2 0 16,-3 3 0-16,0 7-654 16,-1-4-126-16</inkml:trace>
  <inkml:trace contextRef="#ctx0" brushRef="#br0" timeOffset="50862.58">18454 6820 1267 0,'0'0'28'0,"0"0"5"0,0 0 2 0,0 0 1 0,-4 6-36 0,4 3 0 0,0 0 0 0,0-1 0 15,0 4 58-15,0 0 5 0,4-6 1 0,-1 6 0 16,1-4 0-16,-1 10 0 0,1-6 0 0,-1 0 0 16,1 5-20-16,-1-2-4 0,5 2-1 0,-5 1 0 15,1-6-14-15,-4 3-2 0,3-4-1 0,1 7 0 16,-4-9-22-16,0 0 9 0,0-1-9 0,0 4 0 16,0-12 0-16,0 0 0 0,0 0 0 0,0 0 0 15,0 0 51-15,0 0 3 0,0 0 1 0,0 0 0 16,0 0-37-16,-7-12-7 0,3 7-2 0,-3-4 0 0,3-3-9 0,1 0 0 15,-1 0 0-15,1-5 0 0,-1 5 46 16,-3-3 7-16,4 4 2 0,-1-7 0 0,1 3-37 0,-1 4-7 16,1-1-2-16,3 0 0 0,-4 0-9 0,4 0 0 15,-3 4 0-15,3-4 0 0,0 0 0 0,0 0 0 16,0 4 0-16,0-1 0 0,0 3 0 0,3-3 0 16,1 3 0-16,-1 0 0 0,1-5 0 0,-1 5 0 15,4 6 0-15,0-9 0 0,-3 6-12 0,3-3 1 16,4 0 1-16,-1 3 0 15,1 0-34-15,3 3-6 0,-4 0-2 0,5 3 0 16,2-3-20-16,-3 3-4 0,4 3 0 0,3 0-1 16,-3-3-152-16,-1 6-31 0</inkml:trace>
  <inkml:trace contextRef="#ctx0" brushRef="#br0" timeOffset="51338.407">18757 6870 1497 0,'0'0'32'0,"-3"6"8"0,3 6 0 0,-4-6 4 0,1 5-36 0,3 4-8 0,0-3 0 0,0 0 0 16,3-7 84-16,1 1 16 0,-4 6 2 0,3-3 1 16,4-9-31-16,-3 6-7 0,3 0-1 0,0-6 0 0,0 0-31 15,0 5-6-15,-3-5-2 0,3 0 0 16,3-5 22-16,-3 5 4 0,4-6 1 0,-1 0 0 0,1-6-32 15,0 3-7-15,-4 3-1 0,0 1 0 0,0-1-12 0,0 0 0 16,0-6 0-16,-4 6 0 0,1-6 0 0,-1 4 0 16,1 2 0-16,-4-6 0 15,0 6 0-15,0-6 0 0,0 6 0 0,-4 0 0 16,4-2 0-16,-3 2 0 0,-4-3 0 0,0 0 0 16,3 3-48-16,-3-5-13 0,0 11-3 15,-3-6 0-15,3-3 52 0,-4 3 12 0,4 3 0 0,0 3 0 0,7 0 0 0,-7 6-11 16,0-3 11-16,3 6-10 0,-3 2 10 0,0 1-12 15,4 3 12-15,-5 2-12 0,1 7 12 0,4-3 16 16,-4 8-4-16,0-5-1 0,3 2 22 0,1-3 5 16,-1 7 1-16,4-10 0 0,-3-2-27 0,-1-3-4 0,4-3-8 15,-3 5 11-15,3-5-1 0,0 0 0 16,3-3 0-16,1 5 0 0,-1 1-2 0,4-9 0 16,0 0 0-16,0 0 0 0,4-1-8 0,0 1 0 0,-1-3 0 0,4 0 0 15,0-3 0-15,4-3 0 0,-4 0 0 0,7-3 0 31,-3 1-148-31,0-1-36 0,3 0-6 0,0-6-411 0,-4 0-83 16</inkml:trace>
  <inkml:trace contextRef="#ctx0" brushRef="#br0" timeOffset="51912.301">19435 6835 1497 0,'0'0'32'0,"0"0"8"16,0 0 0-16,0 0 4 0,0 0-36 0,-4-3-8 0,0-3 0 0,1 0 0 0,3 6 104 0,-7-6 20 16,0 6 3-16,0-985 1 0,0 1964-52 0,-4-979-9 15,1 0-3-15,-1 0 0 0,0 0-51 0,4 0-13 16,-3 6 0-16,3 0 0 0,-4-3 32 0,1 3 3 15,2 0 1-15,-2 3 0 16,3-1-58-16,0 4-11 0,3-6-3 0,-3 6 0 0,4-3 36 0,-1-1 0 0,1 1 0 16,-4 9 0-16,3-12 0 0,4 6 0 15,-4-1 0-15,4 1 0 0,4-3 0 0,-4 3 0 16,0-1 0-16,4 1 0 0,-4-9 0 0,3 3 0 0,1-3 0 0,-4-3 0 16,0 0 0-16,3 6 0 0,-3-6 0 0,4 9 0 15,-1-4 0-15,-3-5 0 0,7 0 0 0,-3 0 0 16,-1 6 0-16,-3-6 0 0,7 0 0 0,-3 0 0 15,3 0 0-15,0 0 0 0,0 6 0 0,0 0 0 16,0-6 0-16,0 0 0 0,4 0 0 0,-4 6 0 16,3-6 0-16,1 6 0 0,0-3 0 0,-1 3 0 15,1 0 0-15,-1-1 0 0,1 7 0 0,-4-6 0 16,4 0 0-16,-4 0 0 0,0 6 0 0,-4-7 0 16,4 7 0-16,-3-3 0 0,-1-3 0 0,1 0 0 15,-1 0 0-15,1 5 0 0,-1-2 0 0,-3 0 0 16,0 0 0-16,0 3 0 0,0-1 0 0,-3 1 0 15,3 0 0-15,-7 0 0 0,3 8 0 0,-6-8 0 0,3-6 0 16,-4 0 0-16,1 3 0 0,-1 2 0 0,-3-5 0 16,0 0 0-16,0-6 0 0,-4 6 0 0,4-6 0 0,0-6 0 15,-4 6 0-15,4 0 0 16,0 0 0-16,3-6 0 0,-3 0 0 0,0-2 0 16,3 2-52-16,1 0-4 0,-1 0-1 0</inkml:trace>
  <inkml:trace contextRef="#ctx0" brushRef="#br0" timeOffset="53206.296">21064 6888 626 0,'0'0'13'0,"0"0"3"16,0 0 1-16,0 0 2 0,0 0-19 0,0 0 0 0,0 0 0 0,0 0 0 0,0 0 28 0,0 0 1 16,0 0 1-16,4 0 0 0,-1-6 3 0,-3 6 1 15,7 0 0-15,-3-6 0 0,-4 0 20 0,0 6 4 16,0 0 1-16,0 0 0 16,0 0-11-16,0 0-1 0,0 0-1 0,0 0 0 0,0 0-26 0,0 0-6 15,0 0-1-15,0 0 0 0,0 0 15 0,0 0 4 16,0 0 0-16,-7 6 0 0,3-6 25 0,-3 6 6 15,0-6 1-15,0 6 0 0,0-6 22 0,-3 0 5 16,3 0 1-16,-4 0 0 0,-3 0-18 0,3 0-3 16,-3-6-1-16,0 6 0 0,0 0-38 0,0 0-8 15,-4 0-2-15,1-6 0 0,2 0-22 0,-2 6 0 0,3 0 0 0,3 0 8 32,1 0-30-32,-1 0-6 0,4 0 0 0,7 0-1 0,-7 0 29 0,3 6 0 15,4-6 0-15,-3 12 0 0,-1-4 0 0,4 4 0 0,0 6 0 0,0-6 0 16,0 2-16-16,0 10 2 0,0-7 1 15,-3 7 0-15,3-3 13 0,-4-10-12 0,4 7 12 16,0-6-12-16,0 2 12 0,4 10 0 16,-4-12 0-16,3 2 0 0,1 4 0 0,3-6 0 0,0-6-10 0,3 5 10 15,-2-5-8-15,2-3 8 0,1 0-10 0,-1-6 10 16,1-6 0-16,3-2 0 0,0-1 11 0,4-12-3 16,-4 4-8-16,3-4 12 0,-2-2-4 0,2-9 0 15,1 2-8-15,-1-5 11 0,1-3-11 0,-4-9 12 16,0 3-4-16,0-3-8 0,-3 0 12 0,0-6-4 15,-1 6-8-15,-3 6 0 0,-3 3 9 0,-1-3-9 16,1 0 0-16,-8 0 0 0,4 2 0 0,-7 4 8 0,4-6-8 16,-4 9 0-16,0-1 0 0,0 4 0 0,0 6-8 15,-4 8-4-15,4 0 0 0,0-5 0 0,3 8 0 16,-3 9-1-16,4-5 0 0,-4 5 0 0,7 6 1 0,0 0 0 16,0 0 0-16,0 0 0 0,-4 6-5 0,1 5-1 15,-1-2 0-15,1 6 0 0,3 5 7 0,0 4 2 16,0 8 0-16,0-2 0 15,0 8 9-15,3 18-10 0,1 0 10 0,-1 5-10 0,1-5 10 0,-1 6 0 16,4 0 0-16,0 5 0 0,-3-11 0 0,3 3 8 16,-4-3-8-16,1 0 11 0,-1-6 1 0,1-12 1 15,-4-3 0-15,4-8 0 0,-4 2 7 0,0-3 0 16,0 4 1-16,0-13 0 0,0 4-5 0,3-3-2 16,-3 2 0-16,4-2 0 0,-4-6-14 0,3-6 8 15,1 5-8-15,-4-5 0 0,3 0 0 0,4-6-12 0,-3 6 1 0,-4-6 0 31,0 0-181-31,0 0-36 0,0 0-7 0,0 0-1 0</inkml:trace>
  <inkml:trace contextRef="#ctx0" brushRef="#br0" timeOffset="53752.315">21544 6999 1272 0,'0'0'36'0,"0"0"8"0,0 0-35 0,0 0-9 0,-7 0 0 0,4-6 0 0,3 6 111 0,-8 0 20 16,1 0 4-16,-3-5 1 16,3 5-36-16,-4 5-6 0,4-5-2 0,-3 0 0 15,-1 6-61-15,0-6-13 0,1 6-2 0,-4 0-1 0,3-3-15 0,1 3 0 16,-5-3 0-16,5 3 0 0,-1 3 0 0,1-4 0 15,3 1 0-15,0 6 0 0,0-6 0 0,-1 0 0 16,5 0 0-16,-1 0-10 0,4 0 10 0,-3 8-10 16,3-8 10-16,0 6-10 0,3-6 10 0,-3 3 0 15,4 2-9-15,-1 1 9 0,1-6 0 0,0 0 0 0,3 0-9 16,-4 0 9-16,1-6 0 0,3 0-8 0,0 0 8 16,0 5 0-16,0-10 0 0,3 5 0 15,-2-6 0-15,2 0 0 0,1 0 0 0,-1-6 11 0,1 0-11 16,-4 4 10-16,0-4-10 0,-4 6 12 15,1-6-12-15,0-5 12 0,-1 8-12 0,1 3 10 0,-4-6-10 0,0 0 10 16,0 6-10-16,0 1 0 16,0-4 9-16,0 3-9 0,0 6 0 0,0 0 9 0,0-6-9 0,0 6 0 15,0 0 8-15,0 0-8 0,0 0 0 0,0 0 0 16,0 0 0-16,0 0 0 0,0 0 0 0,0 0-9 16,0 0 9-16,3 9-12 0,4-3 12 0,-3 5-12 15,-1-5 12-15,1 6 0 0,-1 0 0 0,1 0 0 16,-1-4 0-16,4 10 12 0,-3-6-4 0,-1-6 0 15,1 5-8-15,-1 4 0 0,5-3 8 0,-5 0-8 16,4-1 0-16,0-2 0 0,-3 0 0 0,3-3 8 16,3-3-150-16,-3-3-30 0,18 6-5 15,-4 0-2-15</inkml:trace>
  <inkml:trace contextRef="#ctx0" brushRef="#br0" timeOffset="54407.47">21763 6926 1074 0,'0'0'30'0,"0"0"8"0,0 0-30 0,-7-6-8 0,7 6 0 0,0 0 0 16,0 0 104-16,0 0 19 0,0 0 4 0,0 0 1 15,0 0-52-15,0 0-9 0,0 0-3 0,0 0 0 16,0 0-51-16,0 0-13 0,0 0 0 0,-4 12 0 16,1-6 0-16,3 0 0 0,0 2 0 0,0 4 0 15,0 0 41-15,3 5 6 0,1 1 1 0,-4-3 0 16,3 2-26-16,1 1-5 0,-1 0-1 0,1 8 0 15,-4-8-16-15,3-1 0 0,1 4 0 0,-4-3 0 16,0-7 42-16,0 1 5 0,-4 0 1 0,4 3 0 16,0-9-26-16,0-6-5 0,0 0-1 0,0 0 0 15,0 0 39-15,0 0 7 0,0 0 2 0,-3-6 0 16,-1 0-52-16,1-9-12 0,-4-3 0 0,3 7 0 16,1-7 54-16,3-5 8 0,-4 8 2 0,4-3 0 0,4-2-52 15,-4 2-12-15,0 0 0 0,3 7 0 0,-3-4 0 16,4 3 0-16,-1 0 0 0,1 6 0 0,-4-5 0 0,3 5 0 15,1-3 0-15,-1 6 0 16,-3-6-48-16,4 3-13 0,-4 6-3 0,3 0 0 0,1-5 52 16,-4 5 12-16,4 0 0 0,3-6 0 0,-4 0 0 0,1 6 0 15,3 0 0-15,-4-6 0 0,4 6 0 0,0 0 0 16,0 0 0-16,-3 0 0 0,3 0 0 0,0 0 0 16,0 0 0-16,0 6 0 0,0-6 0 0,0 6 0 15,4-6 0-15,-4 11 0 0,4-8 0 0,-4 9 0 16,0 0 0-16,-4 0 0 0,4-1 0 0,-3 7 8 0,-4 3-8 15,0-10 10-15,3 7-10 0,-3-6 0 16,0 2 0-16,-3 10 0 0,3-12 0 0,0 2 0 16,0 4-12-16,-4-6 12 0,4 0 0 0,0-12 0 15,0 0 0-15,0 0 0 16,0 0-29-16,7 5 1 0,-3-5 1 0,3 0 0 16,0 0-66-16,3-5-14 0,1 5-2 0</inkml:trace>
  <inkml:trace contextRef="#ctx0" brushRef="#br0" timeOffset="55027.687">22359 6894 1314 0,'0'0'37'0,"0"0"8"0,0 0-36 0,0 0-9 16,0 0 0-16,0 0 0 0,0 0 115 0,-7 0 21 15,7 0 4-15,-11 0 0 0,4 0-41 0,0 0-9 16,-3 0-2-16,3 0 0 0,0 0-31 0,-4 0-6 16,0 0-2-16,4 0 0 0,-3-3-5 0,-1 3-2 15,1 3 0-15,-1-3 0 0,4 2-34 0,-4 1-8 16,1 0 0-16,3 3 0 15,0 0-49-15,0 0-12 0,3 6-3 0,-3-6 0 0,4 5 52 0,-1 4 12 0,-3-3 0 0,3 0 0 16,4-1 0-16,-3 7 0 0,3-6 0 16,0 2 0-16,0-2 0 0,0 0 0 0,0-3 0 0,0 3 0 15,3-7 0-15,-3 7 0 0,0 0 0 16,4-6 0-16,0-6 0 0,-4 0 0 0,3 6 0 0,-3-6 0 16,0 0 48-16,4 0 13 0,3 6 3 0,-4-6 0 15,-3 0-52-15,7 0-12 0,0 0 0 0,0 0 0 16,4 0 0-16,-4 0 0 0,4 0 0 0,-4 0 0 15,3 3 0-15,1-3 0 0,-1 0 0 0,1 2 0 16,-4 1 0-16,0 6 0 0,4 0 0 0,-4-3 0 16,0 0 0-16,0 0 0 0,0 5 0 0,3 1 0 15,-3-3 0-15,1 3 0 0,-5 0 0 0,4-1 0 16,-3 1 0-16,-1 0 0 0,-3-3 0 0,4 2 0 16,-1-5 0-16,-3 6 0 0,0-6 0 0,-3 3 0 15,-1 5 0-15,4 1 0 0,-3-9 0 0,-4 6 0 0,3 0 0 16,-3-7 0-16,0 4 0 0,0 3 0 0,0-6 0 15,-4 0 0-15,4 0 0 0,-7 0 0 0,3-1 0 0,-3 1 0 16,0-3 0-16,-3-3 0 0,3 3 0 0,-1-3 0 16,1-3 0-16,0 3 0 15,0 0-48-15,0-3-13 0,3 3-3 0,-3-6 0 16,4 6 0-16,-1-5 0 0,1-1 0 16,2 0-546-16,-2 6-110 0</inkml:trace>
  <inkml:trace contextRef="#ctx0" brushRef="#br0" timeOffset="56267.317">23544 6999 672 0,'0'0'19'0,"0"0"4"0,0 0-23 0,0 0 0 0,0 0 0 0,0 0 0 16,0 0 40-16,0 0 3 0,4 0 1 0,-4 0 0 15,0 0 16-15,0 0 3 0,0 0 1 0,0 0 0 16,0 0-8-16,0 0 0 0,0 0-1 0,0 0 0 16,3 12 14-16,1-9 3 0,-4 6 1 0,3 0 0 15,-3 2-7-15,0 7-2 0,4-6 0 0,-4 3 0 0,4 2-10 0,-4 1-2 16,7-1-1-16,-4 4 0 0,1-9-29 15,-4 5-6-15,3 1 0 0,1-3-1 0,-1-3-2 0,1 5 0 16,-1-8 0-16,-3 3 0 0,4-6 9 16,-4 0 2-16,0-6 0 0,0 0 0 0,3 11 0 0,-3-11 1 15,0 0 0-15,0 0 0 0,0 0-8 0,0 0-1 16,0 0-1-16,0 0 0 0,0 0-24 0,0 0-5 16,0 0-1-16,0 0 0 0,0 0 15 0,0 0 0 15,-7-6 0-15,0 1 0 0,4-7 0 16,-4 3 0-16,3 3 0 0,1-6 0 0,3 1 0 0,-4-7 0 0,8 3 0 15,-4-2 0-15,3-1 0 0,-3-6 0 16,4 10 0-16,-1-4 0 0,4-8 0 0,-3 8 0 16,6-6 0-16,-3 4 0 0,4 2 0 0,-4 1 0 15,4-1 0-15,3 3 0 0,-4 4 0 0,4-1 0 16,-3 0 0-16,3 0 0 0,-3 6 9 0,-1 3 5 0,-3 0 1 16,4 1 0-16,0 2-15 0,-4 5 0 0,3-2-9 0,-3 9 9 15,0 0-9-15,0-6 9 0,0 11-8 0,-3-2 8 16,3-3 0-16,-4 5 0 0,1 4 0 0,-4-3 0 15,4-1 22-15,-4 7 0 0,0-9 0 0,-4 8 0 16,4-11 1-16,0 5 0 0,-4 4 0 0,4-9 0 16,0-6-12-16,-3 5-3 0,3-5 0 0,0-6 0 15,0 0-8-15,0 0 8 0,0 0-8 0,0 0 8 16,0 0-8-16,0 0 0 0,0 0 0 0,3-6 0 16,1 1 0-16,0-1 0 0,-1 0 12 0,1 0-4 0,3 0-8 15,-4-6-17-15,4 1 4 0,0 2 1 16,-3-3-20-1,3 0-3-15,3-2-1 0,-2-1 0 0,-1 0 9 0,3-8 2 0,1 5 0 0,-1-3 0 0,1 4 25 16,0 2-8-16,-1-3 8 0,-3 7 0 0,4-1 0 16,-1 6 0-16,-3-6 0 0,4 6 0 15,-4 3 0-15,-3 3 0 0,3-3 0 0,-4 6 0 0,4 0-9 0,0 3 9 16,-3 6-10-16,3 0 10 0,-4 0 0 0,1 5 0 16,-1 4 0-16,1 8 0 0,-4-8 0 0,3 8 8 15,-3-2 1-15,-3 8 0 0,3-15-9 0,-4 10 0 16,1-7 0-16,-1 4 0 0,-3-4 0 0,4-5 0 15,-1-3 0-15,4 2 0 0,-3-5 53 0,-1 0 9 0,4-9 2 16,0-3 0-16,0 0-52 0,0 0-12 0,0 0 0 0,0 0 0 31,0 0-23-31,0 0-7 0,0 0-2 0,0 0 0 16,4-3-85-16,-1 3-18 0,4 0-3 0,0-6-1 0</inkml:trace>
  <inkml:trace contextRef="#ctx0" brushRef="#br0" timeOffset="56796.6">24292 7085 1267 0,'0'0'28'0,"0"0"5"0,0 0 2 0,0 0 1 0,-7 0-36 0,0-3 0 0,7 3 0 0,-7 0 0 15,7 0 58-15,0 0 5 0,-10 0 1 0,2 0 0 16,1 3 0-16,7-3 0 0,-7 0 0 0,0 0 0 0,0 0 0 0,0 3 0 15,0-3 0-15,0 3 0 0,0-1-52 0,0 4-12 16,0 0 0-16,0 0 0 0,0 0 35 0,0 0 4 16,0 0 1-16,3 3 0 0,-3 2-31 0,4 1-9 15,-4 6 0-15,3-7 0 0,0 4 9 0,1 3-9 16,3-6 0-16,-4-1 9 0,4 1-1 0,4-3 0 16,-1 3 0-16,1-1 0 0,0 1-8 0,3-6 0 15,0 0 9-15,3 0-9 0,1-3 11 0,-1 3-3 16,1 2 0-16,0 1 0 0,-1-3 7 0,4-6 1 15,-3 6 0-15,-1-6 0 0,1 0-16 0,3 0 11 16,-3 0-11-16,-1-6 10 0,1 0-2 0,-4-8 0 16,3 5 0-16,-2 0 0 0,2-3 4 0,-3-5 1 15,0 5 0-15,-3-3 0 0,3 3 2 0,-4-11 0 16,1 5 0-16,-1-2 0 0,-3 2-6 0,4-6-1 0,-4 10 0 0,0-10 0 16,0 4-8-16,0 2 12 0,0 0-12 0,-4-2 12 15,1 5-12-15,3 0 8 0,-4 4-8 0,-3-1 8 16,4 0-8-16,-1 0 8 0,-3 4-8 0,4 2 8 15,-4 0-8-15,0 6-11 0,-1-6 3 0,1 6 0 16,0 0-11-16,0 0-1 0,0 0-1 0,-3 6 0 16,-1-6-1-16,1 6 0 0,2 0 0 0,-2 2 0 15,3 7 3-15,-4 0 1 0,4-4 0 0,-3 7 0 16,6-6-4-16,-3 3-1 0,4 2 0 0,-1-5 0 16,4 0-35-16,0 2-7 0,4 4-2 0,-1-6-818 15</inkml:trace>
  <inkml:trace contextRef="#ctx0" brushRef="#br0" timeOffset="57382.283">24627 6932 1497 0,'0'0'32'0,"-7"6"8"0,4 0 0 0,-1 2 4 0,1 4-36 0,-4 0-8 0,3 0 0 0,1 11 0 16,-1-11 104-16,1 8 20 0,-1-2 3 0,-3 3 1 15,3 2-88-15,1-5-16 0,-1-6-4 0,1 5-1 16,3-2 21-16,0-3 4 0,-4-1 0 0,1 1 1 15,3-12-36-15,0 0-9 16,0 0 0-16,0 0 0 0,0 0 0 0,0 0 0 0,0 0 0 0,0 0 0 16,0 0 53-16,3-12 9 0,1 1 2 0,-1-1 0 15,1-3-52-15,3-2-12 0,0 5 0 0,0-6 0 16,0-5 0-16,0 8 0 0,0-9 0 0,-3 7 0 16,3 2 0-16,-4-3 0 0,4 7 0 0,1-1 0 15,-1 3 0-15,-4-3 0 0,1 7 0 0,-1-1 0 16,1 0 0-16,-4 6 0 0,0 0 0 0,0 0 0 15,0 0 0-15,0 0 0 0,0 0 0 0,0 0 0 16,3 0-48-16,-3 0-13 0,7 0-3 16,0 0 0-16,0 0 52 0,0 6 12 0,1-6 0 0,2 6 0 0,-3-6 0 15,4 5 0-15,-1 7 0 0,1-3 0 0,-1 3 14 0,5-1 6 16,-5 7 0-16,-3-6 1 0,4 3-21 0,-4 2 0 16,3 1 0-16,-6-3-12 0,3 8 12 15,-3-5 0-15,-1 2 0 0,1-2 0 0,-4 0 0 0,0-1 0 16,0 4 0-16,0-4 8 0,-4 1-8 15,4-6 0-15,-3 3 8 0,3-4-8 0,-4 1 8 0,4 0-8 16,-4-6 8-16,4-6-8 0,0 0 0 0,0 0-13 16,0 0 1-16,0 0 1 15,0 0-57-15,0 0-11 0,0 0-2 0,0 0-535 0,0 0-106 16</inkml:trace>
  <inkml:trace contextRef="#ctx0" brushRef="#br0" timeOffset="62164.76">25968 6747 1267 0,'0'0'28'0,"0"0"5"0,0 0 2 0,0 0 1 0,-7 5-36 0,0 1 0 0,3-6 0 0,-3 3 0 16,0 3 58-16,4 0 5 0,-4-3 1 0,0 0 0 15,0 0-1-15,7-3 0 0,-4 9 0 0,4-9 0 16,-7 0-50-16,0 6-13 0,0-6 0 0,3 5 0 16,4-5 57-16,-7 0 7 0,0 6 0 0,0-6 1 15,7 0-42-15,-7 6-9 0,0 3-2 0,-4-3 0 0,4 3-12 0,-3-1 0 16,3 4 0-16,-4 0 0 0,1 0 0 0,3-3 0 15,-4-1 0-15,0 1 0 0,4 3 0 0,0 0 0 16,4-6 0-16,-4 0 0 0,3-6 0 0,1 5 14 16,3-5-4-16,0 0-1 0,0 0 3 0,0 0 1 15,0 0 0-15,0 0 0 0,0 0-4 0,0 0-1 16,0 0 0-16,0 0 0 0,0 0-8 0,0 0 12 16,0 0-12-16,3 3 12 0,1 6 3 0,-1-6 1 15,4 0 0-15,-3 0 0 0,3 3-27 0,0-6-5 16,3 6 0-16,-2 0-1 0,-1-1 17 0,0-5-10 0,0 6 10 15,0 0-8 1,3 0-28-16,-3-3-6 0,0 3-1 0,4-3 0 0,-4 3 35 0,0 3 8 16,0-4 0-16,0-5 0 0,-3 6 0 0,3 6 0 15,-4-6 0-15,1 0 0 0,3-6 0 0,-7 6 0 0,3 0 0 16,-3 0 0-16,0 2 0 0,-3 4 0 0,3-6 0 0,-7 0 0 16,3 0 0-16,1 3 0 0,-8 2 0 0,4 1 0 15,-3-6 0-15,-1 6 0 0,0-6 0 0,1-1 0 16,-4 7 26-16,3-6 7 0,-3-3 2 0,0 3 0 15,3 0-26-15,-3 0-9 0,7-6 0 0,-3 0 9 16,3 0-9-16,7 0-9 0,0 0 9 0,0 0-13 16,0 0-11-16,0 0-3 15,0 0 0-15,0 0 0 0,-4 0-1 0,4 0 0 16,0 0 0-16,-3-12 0 0,3 6-26 0,0-3-6 16,0 3 0-16,0-5-1 0,0 5-122 15,3 0-24-15</inkml:trace>
  <inkml:trace contextRef="#ctx0" brushRef="#br0" timeOffset="62726.397">26166 6888 1074 0,'0'0'30'0,"0"0"8"0,0 0-30 0,-8 0-8 0,1 3 0 0,0 2 0 16,0 1 52-16,0 0 10 0,0 6 2 0,0 0 0 15,-3-6 0-15,2 5 0 0,-2 1 0 0,3 3 0 16,-4-3-52-16,1-1-12 0,-1 10 0 0,4-3 0 15,-4-7 54-15,1 13 8 0,3-12 2 0,0 8 0 16,0-8 0-16,3 0 0 0,-3-1 0 0,4 1 0 16,3-3-64-16,-4-3-10 0,4 0-3 0,0-6-1 15,0 0 14-15,0 0 16 0,7 6-3 0,-3-6-1 16,3 0-12-16,3 0 0 0,-3-6 8 0,4 0-8 16,0 0 20-16,-1-6 0 0,4-2 1 0,-3 2 0 15,-1 0-21-15,4-6 0 0,-3 7 0 0,0-4 0 16,-4 3-15-16,3 0-4 0,1-2-1 0,-4 2 0 0,4 6 9 15,-4-6 2-15,-4 1 0 0,4 5 0 0,-3 0 9 16,-1-3 12-16,-3 9-2 0,0 0-1 0,0 0-25 0,0 0-6 16,0 0-1-16,0 0 0 15,0 9-14-15,0 3-3 16,0-7-1-16,0 13 0 0,0-6 57 0,0 3 12 0,-3 2 3 0,3 1 0 0,0 0-13 16,0 2-2-16,0-2-1 0,0-7 0 0,3 4-3 15,1-3 0-15,-1 0 0 0,1-6 0 0,-1-1-12 0,1 4 11 16,3-3-11-16,0 0 10 0,-3-6-10 0,3 3 0 15,0-3 0-15,3-3 0 16,-3 3-97-16,4-6-25 0,3 0-5 0</inkml:trace>
  <inkml:trace contextRef="#ctx0" brushRef="#br0" timeOffset="63249.688">26592 6932 806 0,'0'0'17'16,"0"12"4"-16,0-7 1 0,0 1 2 0,4 6-24 0,-4-12 0 0,0 0 0 0,0 9 0 0,3-9 107 0,-3 0 17 15,0 0 3-15,0 0 1 16,7 6-52-16,-7-6-9 0,0 0-3 0,4-6 0 0,3 6-10 0,-3-9-2 16,-4 3-1-16,0-3 0 15,0 6-31-15,0-8-7 0,0 5-1 0,-4 0 0 0,4 0-12 0,-3-6 0 16,-5 6 0-16,5 3 0 0,-4-2 0 0,0-1 0 16,0 6 0-16,0-6 0 0,-4 6 0 0,1-6 0 15,3 6 0-15,-4 0 0 0,0 0 57 0,1 6 6 16,-1-6 1-16,1 6 0 0,3-6-40 0,0 3-7 15,-4 0-1-15,4 5-1 0,0-2-24 0,0 6-5 16,3-6-1-16,-3 0 0 0,4 6 24 0,-1-7 5 16,1 7 1-16,-1-6 0 0,1 3-6 0,3 3-1 15,0-7 0-15,0 7 0 0,0-3-24 0,0 0-6 16,3 0-1-16,-3 2 0 0,4 1 40 0,3 0 8 0,-4-3 2 16,4 3 0-1,4-1-43-15,-4 1-9 0,3 0-2 0,1-6 0 0,0 3 27 0,-1 2 0 16,1 1 0-16,3-6 0 0,-4 6 0 0,1-6 0 15,3-1 0-15,-3 7 0 0,-1-6 0 0,-3 0 16 0,4-3-3 0,0 3 0 32,-1 0-41-32,1 0-9 0,-1-6-2 0,4 0 0 0,-3 5-101 15,3-5-21-15,7 0-4 0,-3-5-1 0</inkml:trace>
  <inkml:trace contextRef="#ctx0" brushRef="#br0" timeOffset="64064.649">28021 6993 474 0,'0'0'13'0,"0"0"3"0,0 0-16 0,0 0 0 0,7 0 0 0,-7 0 0 16,0 0 132-16,7 0 24 0,-7 0 4 0,0 0 0 16,0 0-25-16,0 0-6 0,0 0-1 0,0 0 0 15,0 0 0-15,0 0 0 0,0 0 0 0,0 0 0 16,0 0-102-16,0 0-26 0,-10 0 0 0,3 0 0 15,-4 0 39-15,0 6 2 0,1-6 1 0,-4 12 0 16,0-12-30-16,0 6-12 0,-1 0 11 0,-2-3-11 0,3 3 0 0,-4 0 0 16,4-1 0-16,0 1 0 15,3 6 0-15,-3-6 0 0,4 0 0 0,-1 3 0 0,0-3 0 16,4 5 0-16,-3 1 0 0,3 0 0 16,0 0-41-16,3-7-2 0,1 10 0 0,-1-3 0 0,1 0 35 15,3-1 8-15,0 1 0 0,0 0 0 0,0-3 0 0,3 3 0 16,1-1 0-16,3-5 0 0,0 3-9 0,3-3 0 15,1-3 0-15,-1 3 0 0,5-6-1 0,2 3 0 16,-3-3 0-16,4 0 0 0,0-3 23 0,3 0 5 16,-4-3 1-16,5 0 0 0,-5-3-19 0,1 3 0 15,-1-5 0-15,1-1 0 0,-4-3 0 0,0 3 0 16,0-5 0-16,-7 5 0 16,4 0-48-16,-4-5-12 0,0 8-4 0,-3-3 0 0,-1 6 52 0,1-6 12 15,-1 1 0-15,1 8 0 0,-4 3 0 0,0 0 0 16,0 0 0-16,0 0 0 0,0 0 0 0,0 0 0 0,0 0 0 0,0 8 0 15,-4 4 0-15,4 0 0 0,0 6 0 0,0-4 0 16,0 4 0-16,0-6 0 0,0 8 0 0,0-5 0 16,4 6 0-16,-1-4 0 0,1-5 0 0,3 9 0 15,-4-4 0-15,4-5 0 0,4 3 0 0,-4 2 0 16,4-5 0-16,-4 0 0 0,3-6 0 0,-3 5 0 16,0 1 0-16,4-9 0 0,-4 3 0 0,4 0 0 15,-4-6-109-15,0 0-19 0,7 0-4 16,-7-15-1-16</inkml:trace>
  <inkml:trace contextRef="#ctx0" brushRef="#br0" timeOffset="64430.718">27771 6511 1168 0,'0'0'33'0,"0"0"7"0,0 0-32 0,0 0-8 0,0 0 0 0,3 3 0 16,4 6 22-16,0-3 2 0,0 9 1 0,4-9 0 16,0 5 24-16,3 1 5 0,0 3 1 0,3 2 0 15,1 1-26-15,0-3-5 0,3 2 0 0,-4 1-1 16,5 0-23-16,-5-4 0 0,1 1 0 0,-4 6 0 16,4-4 0-16,-4 1 0 0,-4-3 0 0,4 2-440 15,-3-2-92-15</inkml:trace>
  <inkml:trace contextRef="#ctx0" brushRef="#br0" timeOffset="65417.708">29538 7190 1146 0,'0'0'32'0,"0"0"8"0,0 0-32 0,0 0-8 0,0 0 0 0,0 0 0 16,0 0 72-16,0 0 12 0,0 0 4 0,0 0 0 15,0 0 12-15,0 0 4 0,0 0 0 0,-10 0 0 0,-1 0-56 0,0 0-12 16,1 0-1-16,-4 0-1 0,0 0-22 0,-1 0-4 16,1 0 0-16,-3 0-8 0,-5 0 35 0,5 0 0 15,3 0 0-15,-4 0 0 0,-3 9 13 0,3-6 4 16,1 3 0-16,-1 0 0 0,0 3-52 0,1-3-12 16,3 11-2-16,0-5 0 15,-1-3 3-15,1 9 1 0,4-1 0 0,-1-5 0 0,4 3 1 0,0 2 0 16,3 1 0-16,1-6 0 0,-1 2-1 0,4-2 0 15,-3 0 0-15,3 0 0 0,3-1 10 0,-3 1-13 16,4-3 5-16,3 0 8 0,-3 5-22 0,3-8 3 16,0 6 1-16,0-6 0 0,3-3 8 0,1 3 2 15,3-3 0-15,0 0 0 0,0-3 49 0,4 0 11 16,0-6 1-16,-1-3 1 16,4 3-109-16,0-12-21 0,1 1-5 0,-1-4-1 0,0-2 46 15,4-7 10-15,-4-2 2 0,-4 0 0 16,5-4-14-16,-5-2-2 0,-3-3-1 15,1 3 0-15,-1-6 41 0,0 0 11 0,-7 2 1 0,3-2 0 0,1 0 22 0,-4 3 5 16,0-3 1-16,0-3 0 0,0-3 0 0,-3 6 1 0,-4 6 0 0,0-3 0 16,0 2-11-16,-4 1-2 0,1 9-1 15,-4-4 0-15,0 4-27 0,-4-3-9 0,4 8 0 0,-4-2 0 16,1 2-5-16,3 6-1 0,-4-2 0 0,1 8 0 16,6 0 15-16,-3 1 0 0,0-1-10 0,3 6 10 15,1 0-12-15,3 6 1 0,-7-3 1 0,7 3 0 16,0 0-8-16,0 0-2 0,0 0 0 0,0 0 0 15,-4 6 8-15,-3 3 2 0,4 3 0 0,-1-1 0 16,1 1 10-16,-1-3 0 0,1 9 0 0,-1-1 0 16,4 4 0-16,0 2 0 0,-4 1 0 0,4 8 0 15,4 9 14-15,-4-8-2 0,4 2 0 0,-1 9 0 0,1 0-3 16,-1 3-1-16,-3 0 0 0,4 6 0 0,-1-9-8 0,-3 0 12 16,4 3-12-16,-1-3 12 0,1-11 3 0,-4 8 1 15,0-9 0-15,3 4 0 0,-3-4 3 0,0 0 1 16,4-2 0-16,-4-1 0 0,0-2-20 0,0 2 8 15,3-6-8-15,-3-2 0 0,4 3 9 0,-1-4-9 16,1-2 0-16,-1 5 9 0,1-11-9 0,0 9 0 16,-1-4 0-16,4-5 8 0,-3-6 0 15,3 3 0-15,-4 2 0 0,4 1 0 0,0-12-8 16,-3 0-11-16,3 0 3 0,-4 0 0 0,1 0-1 0,3-6 0 0,-3 0 0 16,-1 1-607-1,1-7-122-15</inkml:trace>
  <inkml:trace contextRef="#ctx0" brushRef="#br0" timeOffset="66011.865">29884 7285 1384 0,'-7'-15'39'0,"7"15"9"0,0-6-38 0,-4 0-10 0,1 0 0 0,3 0 0 0,-4-11 84 0,1 11 16 16,-1-6 2-16,-3 3 1 0,4 3-34 0,-1-5-6 15,0 5-2-15,-3 0 0 0,7 6-26 0,-3 0-6 16,3 0-1-16,-7 6 0 15,-4-6-14-15,4 11-3 0,0-5-1 0,-3 6 0 0,6-3-2 0,-3 9 0 16,0-1 0-16,0 1 0 0,0 2-8 0,0 4 0 16,0-6 9-16,3 2-9 0,-3 4 0 0,4-7 9 15,-1 4-9-15,1 2 0 0,-1-8 10 0,4 0-10 16,0-1 8-16,0 4-8 0,0-12 32 0,0 3 0 16,0 3 1-16,4-1 0 0,3-5-24 0,0 0-9 0,0 6 0 15,0-6 9-15,3 0-9 0,1-3 12 0,3 0-12 16,-3-3 12-16,-1 0-12 0,-3-3 0 0,7 0 0 15,-3-3 8-15,3-6-8 0,-3 0-11 16,3 0 3-16,-4-8 0 0,1 2-12 0,-1-5-3 0,1 5 0 0,-4 3 0 16,4-8 6-16,-4 2 1 0,-4 4 0 0,1-7 0 15,-1 4 0-15,-3 2 1 0,0 6 0 0,-3-5 0 16,-1-1 15-16,-3 9 0 0,0-9 0 16,0 7-9-16,-3 5 9 0,-5-6 0 0,5 3 0 0,-4-3 0 15,0 7 0-15,0 5 11 0,3-6-3 0,0 6 0 16,-3 0-8-16,0 0 12 0,4 0-12 0,-5 6 12 15,5 5-12-15,3 1-14 0,-4 3 3 0,4 8 1 16,0-8 0-16,4 9 0 0,-4-1 0 0,3-5 0 16,4 2 10-16,-4-2-12 0,8-6 12 0,-4 2-12 15,4-8-76-15,-4 0-16 0,7 0-4 16,-4 0-678-16</inkml:trace>
  <inkml:trace contextRef="#ctx0" brushRef="#br0" timeOffset="66734.282">30342 6988 1486 0,'0'0'32'0,"0"0"8"0,0 0 0 0,0 0 3 0,-3 0-35 0,-4-6-8 0,3 6 0 0,-3-6 0 15,0 6 45-15,0 0 7 0,0 6 2 0,0 0 0 16,0-6-14-16,-4 5-4 0,4 1 0 0,-3 0 0 15,3 0-12-15,0 0-4 0,-4 3 0 0,4-3 0 16,0 0-3-16,0 5-1 0,-4 1 0 0,1-6 0 16,3 6 0-16,0-3-1 0,0 8 0 0,-1-11 0 15,1 0-3-15,0-6-1 0,4 6 0 0,-1 6 0 0,1-7 2 0,-1 4 1 16,4 3 0-16,0-6 0 0,0 0-14 0,-3 6 0 16,3-7 0-16,0 4 0 15,0-9 0-15,0 0 0 0,3 6 0 0,-3-6-10 16,0 0 10-16,0 0 0 0,7 6-9 0,-3-3 9 0,3 0 0 0,-7-3 0 15,10 0 0-15,-2 0 0 0,-1 0 0 16,0 0 0-16,3 0 0 0,-3 0 0 0,0 0 0 0,-3 0 0 16,3 0 0-16,4 0 0 0,-4 6 0 0,0-6 0 15,0 0 0-15,-7 0 0 0,7 0 0 0,-7 0 0 16,3 6 0-16,4 0 0 0,0-6 0 0,-3 5 0 16,3 1 0-16,4 0 0 0,-4 0 0 0,-4-3 0 15,1 3 0-15,3 3 0 0,-4 0-8 0,1-4 8 0,-1 1 0 16,-3 6 0-16,4-6 0 0,-4 3 0 0,3 5 0 15,-3-5 0-15,0 3 0 0,0 0 0 0,0 2 8 16,0 1-8-16,0 0 0 0,-3-3 0 0,3-1 0 16,-4-2 0-16,1 0 8 0,-1 0-8 0,1-3 8 0,-4 5-8 15,0-5 11-15,7-6-3 0,-4 12-8 16,-3-6 12-16,0-3-12 0,0 6 8 0,0-6-8 0,0 6 0 16,0-7 0-16,0 4 0 0,7-6 0 0,-7 0 0 15,-4 6 0-15,0-6 0 0,4 0 0 0,0 0 0 16,-3 0 0-16,-1-6 0 0,1 6-13 0,-1 0 4 15,0 0-13-15,4-6-2 0,-3 1-1 0,3-4 0 16,0 6-24 0,0-3-5-16,0 3-1 0,0 3-505 0,7 0-100 0</inkml:trace>
  <inkml:trace contextRef="#ctx0" brushRef="#br0" timeOffset="67078.416">30607 7443 1026 0,'0'0'28'0,"0"0"8"0,0 0-28 0,-4 9-8 0,4-3 0 0,0 3 0 16,0 0-12-16,0-9-4 0,0 0-1 0,0 0-267 15,0 0-52-15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9-01T14:55:18.36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10777 1237 1241 0,'-7'6'25'0,"-3"0"8"16,3 0-33-16,0 0 0 0,0 0 0 0,0 0 0 0,-1-1 72 0,-2 1 8 16,10-6 2-16,-7 6 0 0,7-6-10 0,0 0-1 15,-7 6-1-15,0-6 0 0,0 3-7 0,0-3-2 0,0 3 0 0,-4-3 0 16,4 3-14-16,-4-3-3 0,4 6-1 0,0-6 0 15,-3 0-2-15,3 0 0 0,-8 0 0 0,5 0 0 32,-1 12-31-32,-3-12-10 0,4 5 0 0,-5 1 0 15,5 0 13-15,-4 0-4 0,3 0-1 0,1 0 0 0,-4 3-8 0,3-3 0 16,0-1 9-16,-3 7-9 0,4-6 0 0,-1 6 9 0,0 3-9 0,1-4 0 16,-4 1 0-16,3 6 0 0,4-1 0 0,-3-2 0 15,2 9 9-15,-2-13-9 0,3 10 0 0,0-3 9 16,0-7-9-16,0 7 0 0,3-3 0 0,-3 2 0 15,0 1 0-15,4-6 0 0,-5 8 0 0,5-2 0 16,-1 0 0-16,-3-1 0 0,4-2 0 0,-4 2 0 16,3-5 0-16,4 6 0 0,-3-3 0 0,3-4 0 15,0 13-8-15,0-6 8 0,0 8 0 0,3-3 0 16,1 4 0-16,-1-4 0 0,1 1-9 0,3 2 9 16,0-2 0-16,0 2 0 0,0-2 0 0,0-3 0 15,4 8 0-15,-1-11 8 0,1 2-8 0,3-2 0 16,0-1 9-16,-3 1-9 0,3-3 8 0,0-9-8 15,4 5 8-15,-1-5-8 0,4-6 0 0,1 0 8 16,-1 0-8-16,3 0 0 0,1 0 0 0,0-6 0 16,3 6 0-16,0-11 0 0,4 11 0 0,-4-12 0 15,4 3 0-15,0-3 0 0,3 1 0 0,-3-7 0 16,-1 0 0-16,-2-2 8 0,2 2-8 0,-2-8 0 16,-5 8 8-16,1-6-8 0,0 4 0 0,-4-4 8 15,-3 1-8-15,-1 2 0 0,1-2 9 0,-1 5-9 0,-6-3 10 16,0 4-2-16,-1 5-8 0,-6-8 12 0,-1 2-4 0,1-6 0 15,-8 4-8-15,4-4 12 0,-7 1 6 0,4-4 1 0,-4 4 0 16,-4-1 0-16,0-2-9 0,-6 2-2 0,-4-2 0 16,-1 2 0-16,1 1-8 0,-3-4-16 0,-5 4 4 15,1-4 1-15,-4 10 0 0,1-1 0 0,-5-3 0 16,1 10 0-16,3-1 0 0,4 0 0 0,0 0 0 0,3 7 0 16,1 5-5-16,2 0-2 0,-2 0 0 15,2 5 0-15,5 1 6 16,-1 6 0-16,4-6 1 0,0 12 0 0,0-4-1 0,3 4-1 0,4 5 0 15,0-2 0 1,-3 3-16-16,3-1-3 0,0-2-1 0,-1 2 0 16,5-5 1-16,-4-3 0 0,3 2 0 0,4 1 0 0,0-6-33 0,-3-4-7 15,6 4 0-15</inkml:trace>
  <inkml:trace contextRef="#ctx0" brushRef="#br0" timeOffset="498.294">10873 2025 1004 0,'-4'6'28'0,"4"-6"7"0,0 0-35 15,0 0 0-15,0 0 0 0,0 0 0 0,0 0 67 0,0 0 6 0,0 0 2 0,0 0 0 16,0 0 1-16,-3 6 0 0,3-6 0 0,0 0 0 15,0 0-12-15,0 0-1 0,0 0-1 0,0 0 0 16,0 0-9-16,0 0-1 0,0 0-1 0,0 0 0 16,0 0-23-16,0 0-4 0,0 0 0 0,0 0-1 15,0 0-23-15,0 0 0 0,3 9 0 0,1 3 8 16,3-7-8-16,3 13 11 0,1-6-11 0,3 3 12 16,-3 2-12-16,3 1 0 0,0 5 0 0,3-8 0 15,-2 3 0-15,2-1 0 0,-3 1 0 0,0-3 0 16,4 2 0-16,-4-5 0 0,0-6 0 0,4 6 0 15,-4 2 0-15,-3-8 0 0,-1 6 0 0,1 0-11 16,-1 0-12-16,1-7-2 0,-1 4-1 16,1-3 0-16,-4-6-171 0,0 0-35 0</inkml:trace>
  <inkml:trace contextRef="#ctx0" brushRef="#br0" timeOffset="1426.68">11352 1952 1127 0,'0'0'23'0,"-7"-6"7"0,7 6-30 0,0 0 0 0,0 0 0 0,0 0 0 16,-7 0 42-16,7 0 2 0,0 0 1 0,0 0 0 16,0 0-3-16,0 0-1 0,0 0 0 0,0 0 0 15,0 0-29-15,-7 6-12 0,7-6 11 0,-3 6-11 16,3 5 0-16,0-5 0 0,0 3 0 0,3 3 0 16,1-6 11-16,-1 0 2 0,1-1 1 0,-1 7 0 15,1-6 21-15,3 6 4 0,0-6 1 0,-4 8 0 16,5-2-1-16,-1 0 0 0,-4 6 0 0,4-4 0 15,0-2 4-15,-3 6 1 0,3-1 0 0,0-2 0 16,-4-3-7-16,4 0-1 0,1-1 0 0,-5 1 0 16,4-6-11-16,-3 3-2 0,3-3-1 0,0 0 0 15,-4-1-5-15,8 1-1 0,-8 6 0 0,8-6 0 16,-4 0-16-16,4-3 10 0,3 3-10 0,-4-1 8 16,4 1-8-16,-3-6 0 0,0 0 0 0,-1 0 8 15,4 0-8-15,0-6 10 0,0-2-10 0,1 2 10 16,-5 0 4-16,1-6 1 0,-4 0 0 0,0-5 0 0,0 2 3 15,-4-3 1-15,5-5 0 0,-5 5 0 0,-3-2-7 16,4 2 0-16,-4-5-1 0,0 8 0 0,-4-3-11 16,1 1 10-16,-1 5-10 0,0 3 10 0,-3-3-10 0,4 0 0 15,-4 7 0-15,-4-1 0 16,4 0-51-16,0 0-2 0,-3 6-1 0,-1-3 0 16,11 3-23-16,0 0-5 0,0 0-1 0,0 0 0 15,0 0-133-15,0 0-26 0</inkml:trace>
  <inkml:trace contextRef="#ctx0" brushRef="#br0" timeOffset="1698.406">11987 1614 1641 0,'0'23'69'0,"0"-5"-55"16,4 2-2-16,-4 4-1 0,3-12 0 0,1 5 0 16,3-2 20-16,-3-3 4 0,-1-1 1 0,4 1 0 15,-3 0-8-15,3-6 0 0,-4 0-1 0,4 3 0 16,0-4-27-16,4 1 0 0,-4 0-14 0</inkml:trace>
  <inkml:trace contextRef="#ctx0" brushRef="#br0" timeOffset="2432.699">12605 2052 649 0,'-11'6'28'0,"4"-1"-28"16,0-5 77-16,0 6 11 0,7-6 1 0,-7 6 1 16,0 0 16-16,0 0 3 0,3 0 1 0,-3 0 0 15,0 0-27-15,4 8-6 0,-4-8-1 0,3 0 0 16,1 0-10-16,3-6-2 0,0 6-1 0,-4 0 0 15,4-6-24-15,0 11-5 0,0-11-1 0,0 0 0 0,7 6-13 0,-3 0-4 0,3-3 0 16,3 3 0-16,-3-6-16 0,0 0 10 0,4 0-10 0,0 0 8 16,6-6-8-16,1 0 0 0,-1-3 0 0,1 4 0 15,3-7 0-15,-3 6 0 16,0-6 0-16,-1-5 8 0,1 8-8 0,-1-3 0 0,-2 0 0 16,-1 0 8-16,-4-2-8 0,1 2 0 15,-1 6 0-15,-3-12 0 0,1 13 0 0,-1-7 0 0,-4 3 0 0,1 3 0 16,-1-6 0-16,-3 1 0 15,0 5 0-15,0 0 0 0,-3 0 0 16,-1 0 0-16,1 6 10 0,-4-12-10 0,-1 9 10 0,1 3-10 0,-3-6 8 0,-1 6-8 16,-3 0 0-16,0 0 8 0,-4 0-8 0,1 0 0 15,-1 6 8-15,-3-3-8 0,-4 9 0 0,4 0 8 16,0-6-8-16,3 5 0 0,-3 7 0 0,3-3 0 16,1-3 0-16,-1 11 0 0,1-8 9 0,-1 8-9 15,4 1 0-15,3-7 0 0,1 10 0 0,3-4 0 16,0-2 0-16,-1-3 0 0,5 5 0 0,-1-8 0 15,1 3 0-15,3-1-8 0,0 1 8 0,0 2 0 16,3-8 0-16,-3 6 0 0,4-6 0 0,3 2-8 16,0-8 8-16,0 6 0 0,4-6 0 0,3 0-8 15,0-1 8-15,0 1 0 0,0 0 0 0,4-6 0 16,3 0 0-16,0 0 0 0,7 0-9 0,-3 0 9 16,3-6-21-16,0 6 0 0,1 0 0 0,2 0 0 15,1-6-143-15,0 1-28 0,3-1-5 0</inkml:trace>
  <inkml:trace contextRef="#ctx0" brushRef="#br0" timeOffset="2927.69">13279 1940 1220 0,'0'0'34'0,"0"0"9"0,0 0-35 16,0 0-8-16,-4 6 0 0,1 0 0 0,-5 0 63 0,5-1 10 0,-4-5 3 0,0 6 0 16,0 6-2-16,-4-9 0 0,1 3 0 0,-1 0 0 15,0 0-22-15,-3 0-5 0,0-1-1 0,0-5 0 16,-4 12-29-16,1-6-5 0,-1 0-2 0,1 0 0 16,2-6-10-16,5 6 0 0,-1-3 0 0,4 3 8 15,0-1-8-15,0-5 0 0,7 0 0 0,-7 12 0 16,4-12 0-16,3 0 0 0,-4 6 0 0,4-6-11 15,-4 12 11-15,1-6 0 0,3 0 0 0,0-6 8 16,0 3-8-16,0-3-8 0,0 0 8 0,0 11-12 16,3-5 12-16,1 0 0 0,-4 6 0 0,0-12-8 15,0 0 8-15,7 0 0 0,-3 6 0 0,3-6 0 16,0 6 0-16,3-6 0 0,1 5 0 0,-1-5 0 16,1 6 0-16,0-6 0 0,3 3 0 0,-4 3 0 15,4-6 0-15,0 6 0 0,-3-6 0 0,0 0 0 16,-1 6 0-16,1-6 8 0,-1 0-8 0,1 6 0 15,-4 0 0-15,0 0 9 0,4 5-9 0,-4-5 0 16,-4 3 8-16,4 3-8 0,-3-6 0 0,-1 5 0 16,1 1 8-16,-1 0-8 0,-3-6 0 0,0 8 0 15,0-2 0-15,-7 6 0 0,4 0 0 0,-8 2 0 0,1-2-14 16,-4-1 3-16,-1-2 1 0,1 3 0 0,-3-7 10 0,-1 7-13 16,-3-12 5-16,3 3 8 15,1 3-50-15,3-7-2 0,-1 1-1 0</inkml:trace>
  <inkml:trace contextRef="#ctx0" brushRef="#br0" timeOffset="3466.442">13748 1625 1078 0,'-4'-14'30'0,"1"8"8"16,-4-12-30-16,3 6-8 0,-3 1 0 0,4-1 0 15,-5-3 0-15,1 9 0 0,0 0 0 0,0-5 8 16,0 5 3-16,-3 0 1 0,3 0 0 0,-4-3 0 16,0 6 26-16,4 3 6 0,-3-3 0 0,3 6 1 15,0 0-8-15,-4 6-1 0,4-3-1 0,4 6 0 16,-5-1-15-16,5 1-2 0,-4 3-1 0,3 3 0 16,1-1 15-16,-1 1 4 0,4-3 0 0,-3-4 0 0,6 13 13 0,-3-7 3 15,4-2 1-15,-1 9 0 0,-3-7-9 16,4 10-1-16,-1-4-1 0,1-2 0 0,3-4-15 0,-3 7-3 15,3-12-1-15,-4 8 0 0,4-2-7 0,-3 5 0 0,3 4-1 16,0-4 0-16,-4 1-3 0,4 2 0 0,0-2 0 16,-3 2 0-16,3-2-4 0,-3-3 0 0,-4 8-8 15,3-6 12-15,1 4-12 0,-1-9 0 16,1 5 0-16,-4-2 0 0,0-4 8 0,3 7-8 16,-3 2 0-16,0-8 9 0,0 2-9 0,0-2 0 0,-3-6 0 15,-1 0 0 1,4-1-24-16,-3-5-8 0,-1 0 0 0,-3 3-1 15,7-9-45-15,0 0-9 0,-7 0-1 0,0 0-1 0,0-6-128 0,0 3-26 16</inkml:trace>
  <inkml:trace contextRef="#ctx0" brushRef="#br0" timeOffset="3781.73">13339 1919 1546 0,'-4'3'65'16,"0"9"-52"-16,4-6 18 0,0 0 3 0,4 6 1 0,-4-12 0 16,4 5 17-16,-4-5 4 0,3 0 1 0,4 6 0 15,4 0-33-15,-1 0-6 0,4-3-2 0,0 0 0 16,1 6-4-1,2-9-2-15,4 0 0 0,-3 6 0 0,7-6-10 0,-4 6 0 0,4-6 0 0,-4 0 0 16,3 0 0-16,5-6 0 0,-5 6 0 0,5-6 0 16,-5 6 0-16,1-6 8 0,0 0-8 0,-4 3 0 15,4-9 0-15,3 6 0 0,-4-5-12 0,5 5 12 32,-1 0-121-32,0 0-17 0,0 0-3 0</inkml:trace>
  <inkml:trace contextRef="#ctx0" brushRef="#br0" timeOffset="4800.829">13638 1667 322 0,'0'26'0'0,"0"-26"14"0,0 12-14 0,0-12 0 0,0 0 0 0,0 0 0 15,-7 6 22-15,4 5 2 0,3-11 0 0,-7 6 0 16,7-6 49-16,0 0 11 0,0 0 1 0,0 0 1 16,0 0-28-16,0 0-6 0,0 0 0 0,0 0-1 15,0 0-13-15,0 0-2 0,0 0-1 0,-4-6 0 16,1 1 2-16,-1-1 1 0,4 0 0 0,0 0 0 0,0-6-10 16,4 6-3-16,-4-3 0 0,3-2 0 0,1 5-2 15,-4-6-1-15,3 0 0 0,1 1 0 0,-4 2 2 16,0-3 0-16,3 0 0 0,-3 0 0 15,4-5-1-15,-4 2 0 0,0 3 0 0,3-5 0 16,-3-1 5-16,0-3 0 0,-3-2 1 0,3 5 0 0,0 4 3 0,-4-10 0 16,1 6 0-16,-1-2 0 0,1 8-8 0,-1-6 0 15,1 1-1-15,-4 2 0 0,3-3-14 0,-3-5-9 16,4 5 12-16,-1 4-12 0,0-4 13 0,-3 6-4 0,4 0-1 0,-1 4 0 16,1 2-8-16,-1 0 0 0,4 6 0 0,0 0 8 15,0 0-8-15,0 0 0 0,0 0 0 0,0 0 8 16,0 0-8-16,0 0 0 0,0 0 0 0,0 0 0 15,0 0 0-15,0 0 0 0,-3 6-10 0,-1 3 10 16,4 2-9-16,0 1 9 0,0 0-8 0,0 6 8 16,0-4 0-16,0 4 0 0,4-1 0 15,-4-5 0-15,0 9 0 0,0-4 0 0,0 1 0 0,0-6 0 16,0 8 0-16,0-8 0 0,0 6 0 0,0-6 0 16,0 2 0-16,0-2 0 0,3 6 0 0,-3-7 8 15,0 1-8-15,4 9 0 0,-1-4 0 0,1-5 0 16,-1 9 0-16,1-4 0 0,-1-5 0 0,1 6 0 15,0-3 0-15,3-4 0 0,-4 13 0 0,4-12 0 16,-3 2 0-16,-1 4-10 0,4 0 10 0,-3-1 0 16,-1-2-10-16,1 2 10 0,-1-5-8 0,-3 6 8 15,4-12-9-15,-4 3 9 0,0-9-10 0,0 5 10 16,0 1 0-16,-4 0-9 0,4-6 9 0,0 0 0 16,0 0 0-16,0 12 0 0,0-12 0 0,0 0-8 15,0 0-34-15,0 0-6 0,0 0-2 0</inkml:trace>
  <inkml:trace contextRef="#ctx0" brushRef="#br0" timeOffset="6048.861">15304 1919 1241 0,'-8'3'25'0,"-2"9"8"0,-1-12-33 0,4 6 0 0,-3 0 0 0,-1 0 0 15,0 0 61-15,1-1 6 0,-4 1 1 0,0 0 0 16,0 0-19-16,-4-6-3 0,0 3-1 0,1 0 0 16,-1-3-14-16,-3 3-3 0,0-3-1 0,3 6 0 15,0-6 4-15,1 0 1 0,-1 6 0 0,4-6 0 16,3 6-20-16,4-1-4 0,4 7-8 0,-4-6 12 15,7 6-12-15,-4 3-16 0,1 2 3 0,3 1 1 16,-4-3 12-16,8 8 0 0,-4 1-10 0,3 2 10 16,1-8 0-16,-4 5 0 0,0-11 0 0,0 9 0 15,3-4 0-15,1-5 8 0,-1 3 0 0,1 2 0 16,-1-5-8-16,1-6 0 0,-4 0 0 0,3 0 0 16,5 0 0-16,-1-4 10 0,0-2-2 0,0-2-8 15,0-4 16-15,0 0-4 0,3 0-1 0,-3 0 0 0,4-6 5 16,3 0 0-16,0-2 1 0,-3 2 0 0,3-6-5 0,0-5-2 15,-3 2 0-15,-1-2 0 0,1 2-10 0,-4-2 10 16,0 5-10-16,0-5 10 0,-4 8-10 0,1 3 0 16,0-6 9-16,-4 13-9 0,0-10 0 0,0 9 9 15,-4-6-9-15,4 6 0 0,-4 0 14 0,4 6-4 16,0 0-1-16,0 0 0 0,0 0-9 0,-3 12 0 16,-1-6 0-16,-3 9 0 0,4 2 0 15,-1 7 0-15,1-3 0 0,3 8 0 0,-4-6 0 0,1 4 0 0,3 2 0 16,-4-2 0-16,4 2 0 0,0 9 0 0,0-8 0 0,0 2 0 15,0 9 0-15,0-8 0 0,0 2 0 0,0 3 0 16,0 0 0-16,0 3 0 0,0-2 0 0,-3-4 0 16,-1 3 0-16,4 6 0 0,-3-8 0 0,3 8 0 15,-4-6 0-15,4-3 0 0,0 3 0 0,4-2 0 16,-4 2 0-16,0-6 0 0,3 3 0 0,1-2 0 16,-1-4 0-16,1-8 0 0,-1 2 0 0,1-5 0 15,-1 0 0-15,1 8 0 0,-1-8 0 0,1-4 0 16,-4 4-14-16,3-6-5 0,-3 0-1 0,4 5 0 15,-4-14 10-15,0 6 2 0,0-9 0 0,0 0 0 16,0 0 8-16,-4 9 11 0,4-9-3 0,0 0 0 16,0 0 10-16,0 0 2 0,0 0 0 0,0 0 0 15,-3-6-20-15,3 6 0 0,-7-3 0 0,3-6 0 0,4 6 8 0,-3-9-8 16,3-5 12-16,0 5-12 16,0 0 8-16,0-2-8 0,0 2 0 0,0 0 0 15,3-9 0-15,-3 4 0 0,4-7 0 0,-1 7 0 16,1-10 0-16,3-2 0 0,-4 2 0 0,1-2 0 15,0-3 0-15,-1 2 0 0,1-2 0 0,-1-3 0 16,-3 2 0-16,4 4 0 0,-1 2 0 0,1-2 0 0,3 3 0 16,-4 2 0-16,4 6 0 0,-3-2 0 0,3 2 0 0,0 6 0 15,0 1-12-15,0-1 3 16,0 6-35-16,4 3-6 0,-4 3-2 0,3 0 0 16,1 0-9-16,0 0-3 0,-1 0 0 0,1 3 0 15,3 0-19-15,0 0-4 0,0 3-1 0</inkml:trace>
  <inkml:trace contextRef="#ctx0" brushRef="#br0" timeOffset="6543.192">15480 2058 1098 0,'-7'-6'46'0,"0"3"-37"16,0 0 30-16,3 0 5 0,1-3 2 0,3 6 0 16,0 0-2-16,0 0 0 0,0 0 0 0,0 0 0 15,0 0-14-15,0 0-3 0,0 0-1 0,0 0 0 16,0 0 3-16,0 6 1 0,0 3 0 0,0 2 0 0,3 7-30 15,1 0 8-15,-1 8-8 0,1-2 0 0,-1 2 8 0,1 4 0 16,-1-7-8-16,1 9 12 0,3-8 5 0,-4 8 1 0,5-8 0 16,-1 2 0-16,-4-2 8 15,4-1 2-15,0-8 0 0,0 3 0 0,0-7-2 16,0 7 0-16,0-12 0 0,1 9 0 16,2-15 0-16,1 5 0 0,-4-5 0 0,3 0 0 15,-3 0 4-15,4-5 1 0,0-7 0 0,-1 6 0 0,1-3-11 16,3-3-3-16,-4-5 0 0,1-1 0 0,-4-3 1 0,0-8 0 15,0 3 0-15,-3-4 0 0,-1-2 2 0,-3-3 0 0,0 2 0 0,-3-2 0 16,-1 3-20-16,-3 2-17 0,0-2 3 0,0 3 1 16,0 2 3-16,-4 4 1 0,4-1 0 0,-3 3 0 15,-1 10-44 1,4-7-9-16,0 3-2 0,3 4 0 0,-3 5-11 16,4 6-2-16,3 0-1 0,0 0 0 0,0 0-130 0,0 0-25 0</inkml:trace>
  <inkml:trace contextRef="#ctx0" brushRef="#br0" timeOffset="7040.114">15868 2119 1896 0,'-14'12'40'16,"14"-12"8"-16,-7 6-39 0,7-6-9 0,0 6 0 0,0-6 0 16,0 0 18-16,0 0 2 0,0 0 0 0,0 0 0 0,7 0 0 0,0 6 0 0,3-6 0 15,5 0 0-15,-1-6 2 0,0 0 1 0,3 6 0 16,1-6 0-16,3-6-23 0,0 3 0 0,1 4 0 0,-1-7 8 16,-4 6-8-16,5-6 0 0,-5 0 0 0,1 7 0 15,-1-7 0-15,-2 3 12 0,-5 3-4 0,1-6 0 16,-4 1-8-16,-4-1 0 0,1 0 0 0,-4-3 0 15,0 4 0-15,0-1 9 0,-4 0-9 0,-3-3 10 16,0 9-10 0,0-5-17-16,0 5 4 0,-3-6 1 0,-1 6 12 0,-7 0 0 15,4 0 0-15,-3 4 0 0,-1 2 0 0,0 0 0 0,1 0-10 16,-1 2 10-16,0 4 0 0,4 12 0 0,4-12 0 0,3 11 0 31,0-2-29-31,-1 3-2 0,5 5 0 0,-1 4 0 0,4-4 31 0,0 1 0 0,0 8 0 0,4-8 0 16,-4 8 0-16,3-3 0 0,-3-2 0 0,4 2 0 15,0-2 0-15,-4-4 0 0,3-11 0 0,1 6 0 16,-1-4 8-16,1 4 2 0,3-6 0 0,0 2 0 16,0-2 8-16,3 0 2 0,5 0 0 0,-5-6 0 15,4 5-20-15,4-11 0 0,0 6 8 0,3-3-8 16,3-3 0-16,1 0 0 0,3-3 0 0,0 3 0 16,4-6-134-16,4-5-27 0,-1-1-6 0</inkml:trace>
  <inkml:trace contextRef="#ctx0" brushRef="#br0" timeOffset="7954.114">17967 1934 1375 0,'7'18'58'0,"0"-1"-46"16,0-2 33-16,0-3 7 0,0-6 2 0,-3 0 0 16,-4-6-2-16,0 0 0 0,0 0 0 0,3 0 0 15,1-6 11-15,-1 0 1 0,1-3 1 0,-4 3 0 16,0-6-31-16,-4 1-6 0,4-7-2 0,-3 6 0 15,-1-3-18-15,-3 4-8 0,4-7 0 0,-8 6 8 16,4 1-8-16,0 8 0 0,0-3 0 0,-4 0 8 16,1 0-8-16,-1 0 0 0,-3 0 0 0,0 0 0 15,0 6 0-15,0-6 0 0,0 6 0 0,-4-5 0 16,4 10-13-16,0-5 5 0,0 0 8 0,-4 6-13 16,4-6 13-16,0 6 0 0,3-6-10 0,-3 6 10 15,0 6 0-15,3 0 10 0,-3 2-1 0,4 10 0 16,-1-7-9-16,1 10-16 0,-1-4 4 0,4 10 1 15,0-4 19-15,0-2 4 0,3 8 1 0,1-12 0 16,-1 10 0-16,4-10 0 0,0 4 0 0,0-4 0 16,4 4-3-16,3-4-1 0,-4 1 0 0,4-4 0 0,4 4-1 15,0-6-8-15,-1 2 12 0,4-2-4 16,4-1-8-16,0-5 8 0,-1 3-8 0,4 2 8 0,4-5-8 0,0 0 0 16,3-6 0-16,4 9 0 0,-4-4 0 0,4 1 0 15,-1-6 0-15,1 0 0 16,0 3 0-16,0-3 0 0,-1-1 0 0,-2 1-11 15,2-6-35-15,1 0-7 0,0 0-2 0</inkml:trace>
  <inkml:trace contextRef="#ctx0" brushRef="#br0" timeOffset="8246.15">18281 1681 1414 0,'-4'6'40'0,"4"6"9"15,0 0-39-15,0-6-10 0,4 5 0 0,-1-5 0 16,1 3 52-16,0-3 9 0,3 0 2 0,0 5 0 15,-4-5-5-15,1 6-1 0,3 3 0 0,-4-3 0 16,4-1-46-16,0-5-11 0,0 12 0 0,1-12 0 16,2 3 0-16,-3 2 0 0,4 7 0 0</inkml:trace>
  <inkml:trace contextRef="#ctx0" brushRef="#br0" timeOffset="8767.297">18662 2143 1844 0,'0'6'52'0,"3"0"12"0,1 5-52 0,0-8-12 0,3 0 0 0,0 0 0 16,0 3 45-16,0 0 7 0,0-6 0 0,0 0 1 15,3 0-7-15,1-6-2 0,0-3 0 0,-1 3 0 16,-3-5-18-16,4-1-4 0,-4 0-1 0,0 0 0 16,0-2-9-16,0 2-3 0,0-6 0 0,-3 6 0 15,-4-5-9-15,3 8 0 0,-3-3 0 0,0 0 8 16,-3 1-8-16,-1 5 0 0,4-6 9 0,-3 3-9 15,-1 3 0-15,4 6 0 0,0 0 0 0,-7-6 8 16,-4 6-25-16,1 0-5 0,-1 0-1 0,1 6 0 16,-4 0 23-16,-1 0 0 0,1 3 0 0,-3 3 0 15,3 5 0-15,-1 1 10 0,5-6-10 0,-4 14 10 16,3-8 2-16,-3 8 0 0,7-2 0 0,-4-1 0 16,4 4 0-16,0 2 1 0,0-2 0 0,4-4 0 15,-1 4-3-15,4 2-1 0,0-5 0 0,4-4 0 16,-4 4-9-16,3-7 10 0,4-2-10 0,-3 3 10 15,3-7 0-15,0 1 0 0,4-3 0 0,-4-3 0 0,7 6-10 0,-4-7 0 0,4-5 0 16,1 0 0-16,-1 0 0 0,3 0 0 0,4-5 0 0,1 5 0 16,-1-12-20-16,0 9 1 0,0-3 0 0,4 0 0 31,-4 0-95-31,4 0-19 0,-1 0-4 0</inkml:trace>
  <inkml:trace contextRef="#ctx0" brushRef="#br0" timeOffset="9335.264">19297 2013 1652 0,'-11'12'34'0,"11"-12"9"0,-3 6-35 0,-4 0-8 0,7-6 0 0,-4 6 0 16,-3 0 52-16,0 3 9 0,4-4 2 0,-4 7 0 16,-1-6-21-16,1 0-4 0,0 0-1 0,-3 0 0 15,-1-6 1-15,1 6 0 0,-4-3 0 0,-1-1 0 16,1 7-16-16,0-3-3 0,0 6-1 0,0-6 0 0,3 0-9 0,-3 0-1 16,4 5-8-16,3-8 12 0,-4 3-12 0,4 6 0 15,3-12 0-15,1 6 0 0,-1 0 0 0,4-6 0 0,0 0 0 0,0 6 0 16,0-6 0-16,4 11 0 0,-1-5 0 0,-3-6 0 15,4 6 0-15,-4-6-8 0,7 3 8 0,-3 3 0 16,3 0 0-16,0-6 0 0,-4 6 0 0,4-6 0 16,-3 6 0-16,3-1 0 15,0-5 0-15,0 6 0 0,0-6 0 0,0 0 0 16,4 6 0-16,-4-6 0 0,0 6 0 0,3-6 0 0,1 0 0 0,0 6 0 16,-4-6 0-16,3 0 0 0,1 0 9 15,-4 0-9-15,3 0 12 0,-3 0-4 0,4 6 0 0,0-6 0 16,-1 0-8-16,1-6 0 0,-1 6 0 0,1 0-11 15,0 0 11-15,-1 6 0 0,1 0 0 0,-1 8 0 16,-3-8 0-16,0 6 0 0,0 6 0 0,1-4 0 16,-1 4 0-16,-4-6 0 0,1 11 0 0,-1-8 8 15,-3 8-8-15,-3-5 0 0,-1 9 0 0,-3-10 8 16,0 1-8-16,0 2 0 0,-4-2 8 0,-3-6-8 16,4 5 8-16,-4-8-8 0,3-3 8 0,-3 0-8 15,0 0 14-15,-4-6-2 0,4-6 0 0,-4 6 0 16,1-12-24-16,3 3-6 0,-4 4-1 0,4-13 0 15,0 6-50-15,3 0-11 0,1-2-1 0</inkml:trace>
  <inkml:trace contextRef="#ctx0" brushRef="#br0" timeOffset="9881.037">19505 1420 1313 0,'-7'-18'27'0,"7"18"8"0,0 0-35 0,0 0 0 0,0 0 0 0,0 0 0 16,0 0 61-16,0 0 6 0,0 0 1 0,0 0 0 16,0 0-3-16,-7 0 0 0,7 0 0 0,0 0 0 15,0 0-29-15,0 0-5 0,0 0-2 0,0 0 0 16,0 6-5-16,0 6 0 0,0-4-1 0,3 4 0 15,1 6-3-15,0-1 0 0,-1 4 0 0,1 3 0 16,3-1-4-16,-4 4-2 0,4 2 0 0,0-3 0 16,0 10 2-16,0-4 0 0,0 3 0 0,1-2 0 15,-1 2-8-15,3-3-8 0,-3 4 11 0,0 2-11 16,0 0 13-16,0 3-4 0,0-3-1 0,1 1 0 16,2 2 4-16,-3 3 0 0,0-6 0 0,0 3 0 0,4-3 6 15,-4 1 2-15,3 2 0 0,-2-3 0 0,2-3-20 16,-3-2 0-16,0-4-13 0,-3 3 5 0,3-8 8 15,0 2 9-15,-4-8-1 0,1 0-8 0,-1-4 0 16,1-2 0-16,-1 6 0 0,-3-12 0 16,0-6-96-16,0 0-25 0,0 0-6 0,0 0-1 15,0 0-80-15,0 0-16 0</inkml:trace>
  <inkml:trace contextRef="#ctx0" brushRef="#br0" timeOffset="10202.036">19195 2049 1982 0,'0'0'56'0,"0"9"12"16,3-4-54-16,-3 7-14 0,0-6 0 0,4 0 0 16,3 0 57-16,0-6 9 0,0 6 2 0,0-6 0 15,3 0-29-15,1 0-6 0,3-6-1 0,-3 0 0 0,3 0-16 0,4 0-3 0,-1-6-1 16,1 7 0 0,3-4-12-16,0-3 0 0,0 6 0 0,0-12 0 15,4 13-41-15,-4-7-8 0,0 3-2 0,8 3 0 16,-5 0-105-16,8 0-20 0,0 0-5 0</inkml:trace>
  <inkml:trace contextRef="#ctx0" brushRef="#br0" timeOffset="11124.321">20754 1487 585 0,'-11'-17'24'0,"1"-1"-24"16,3 0 75-16,0 4 9 0,0-4 3 0,3 6 0 15,-3-5-1-15,3 2 0 0,-3 3 0 0,4-6 0 16,-1 13-18-16,1-7-4 0,-4 0-1 0,7 9 0 16,-4-9-7-16,4 6 0 0,-3 1-1 0,3 5 0 15,0 0-17-15,0 0-3 0,0 0-1 0,7 0 0 16,-7 0-6-16,10 5-2 0,-3-5 0 0,0 0 0 16,1 0-4-16,2 0-1 0,4 0 0 0,-3 0 0 15,3 0 5-15,0 0 1 0,-3 0 0 0,3 0 0 16,0 6-9-16,0-6-2 0,0 6 0 0,0-6 0 15,0 6-16-15,0-3 8 0,1 3-8 0,-1 0 0 16,-4 6 8-16,4-7-8 0,-3 1 0 0,-1 6 0 16,1-12 0-16,-4 6 0 0,4-6 0 0,-4 6 0 15,0 3 0-15,0-3 0 0,0 5 8 0,-4 1-8 16,1-6 0-16,-1 12 10 0,1-13-10 0,0 10 8 16,-4-3-8-16,3 0 0 0,-3-1 0 0,0 1 8 15,0 3-8-15,0-3 0 0,0-1 0 0,-3 1 8 16,3 3-8-16,-4 3 0 0,0-7 0 0,-3 1 8 15,0 6-8-15,4-4 0 0,-4-2 0 0,-4 6 8 0,4-1-8 0,0-2 0 16,-3-3 0-16,-1 0 8 0,4-1-8 0,-4 1 0 16,1 3 9-16,-1-3-9 0,1-1 0 0,-1 1 9 15,0 0-9-15,1-6 0 0,-1 3 0 0,1-4 0 16,3 1 0-16,-4-6 0 0,4 6 0 0,3 6 0 0,4-12 0 16,-7 6 0-16,4 0 0 0,3 0 0 0,-4 0-8 0,4 2 8 15,0-2-15-15,0 6 3 0,4-6 1 0,-4 0 0 16,3 5-10-16,1-5-3 0,3 9 0 15,0-3 0-15,0 0-3 16,0-1-1-16,0 4 0 0,0-3 0 0,4 0-19 0,-4 5-4 16,7-5-1-16,-3 3 0 0,-1 2-103 15,1 1-21-15,3-6-4 0</inkml:trace>
  <inkml:trace contextRef="#ctx0" brushRef="#br0" timeOffset="11472.21">21050 2548 1820 0,'0'9'76'16,"0"-3"-60"-1,-3 6-32-15,3-12-7 0,0 0-1 0,0 0 0 0,0 0 24 0,0 0 0 0,0 0 0 0,0 0 0 16,0 0-24-16,0 0 0 0,0-12 0 0,-4 6 0 31,4-3-44-31,4-2-10 0,-4-1-2 0</inkml:trace>
  <inkml:trace contextRef="#ctx0" brushRef="#br0" timeOffset="46571.893">12107 3422 363 0,'4'17'0'0,"-4"-5"16"16,0-6-16-16,0 0 0 0,0 3 0 0,0 8 0 16,-4-11 44-16,4 6 6 0,0-6 1 0,-3 6 0 15,3-7 21-15,0 4 4 0,0 3 0 0,0-6 1 0,0 0 41 0,0-6 8 16,0 0 2-16,0 0 0 0,0 0-52 0,0 0-9 0,0 0-3 0,0 0 0 16,0 0 0-16,-11 0 0 0,4 0 0 0,0 0 0 15,0 0-51-15,0 0-13 0,0 6 0 0,-4-6 0 16,4 0 0-16,0 11 0 0,0-11 0 0,-3 6 0 15,3 0 40-15,-4 3 4 0,0 3 2 0,-3-1 0 16,4 1-23-16,-4 0-5 0,3 3-1 16,-3 2 0-16,3-5-17 15,-3-6 8-15,0 0-8 0,3 0 0 0,1 5 0 0,-1-5 0 0,1 3 0 16,-1 3 0-16,1-6 0 0,-1 11 0 0,4-5 0 16,-4 3 0-16,1 3 0 0,3-1 0 0,0 1 0 0,3 2 0 15,-3-2 0-15,4 0 0 0,3-7 0 0,-4 4 0 16,4 3 0-16,-3-1 0 0,3 4 0 0,0-9 0 15,0 5 0-15,3-5 0 0,-3 3 0 0,4 2 0 16,3 1 0-16,-4 0 0 0,4 2 0 0,4 10 0 16,-4-13 0-16,3 10 0 0,1-10 0 0,3 1-9 15,0 3 9-15,0-4 0 0,4 1 0 0,0-3 0 16,3 2 0-16,0 1 0 0,4-6 0 0,-1 2 0 16,1-2 0-16,0 0 0 0,3 0 0 0,0-1 0 15,4-2 0-15,-4 3 0 0,4-6 0 0,0 6 8 16,-1-12-55-16,1 0-10 0,-4 0-3 15</inkml:trace>
  <inkml:trace contextRef="#ctx0" brushRef="#br0" timeOffset="46967.931">12838 3480 1212 0,'0'0'25'0,"0"0"6"16,0 0-31-16,0 9 0 0,0-3 0 0,3 0 0 15,-3 0 25-15,0 6-1 0,4-1 0 0,-1 1 0 16,-3 3-12-16,4-3-2 0,-1 5-1 0,-3 1 0 16,4 2 15-16,-1 4 2 0,1 2 1 0,-1-8 0 15,1 6-17-15,-1-4-10 0,1-2 12 0,3 5-12 16,-4-11 14-16,5 3-4 0,-5-3-1 0,4-7 0 15,0 1-80-15,-3-6-16 0</inkml:trace>
  <inkml:trace contextRef="#ctx0" brushRef="#br0" timeOffset="47531.674">13339 4157 1098 0,'0'0'23'0,"0"0"5"0,0 0-28 0,-4 5 0 0,4-5 0 0,-4 6 0 16,4-6 71-16,0 0 9 0,0 0 1 0,0 0 1 16,0 0-21-16,0 0-4 0,0 0-1 0,0 0 0 15,0 0-12-15,8 6-4 0,-1-6 0 0,0 0 0 16,3-9-20-16,1 6-4 0,3-2 0 0,-4 2-1 16,5-3-5-16,-1-6-1 0,0 0 0 0,0 6 0 15,4-5-9-15,-4-1 0 0,3-3 9 0,-6 3-9 16,0 1 8-16,-1-7-8 0,-3 9 8 0,-3 3-8 15,-1 6-10-15,-3 0-6 0,0 0-2 0,0 0 0 16,0 0 18-16,0 0 0 0,0 0 0 0,0 0 0 16,0 0-55-16,-7 0-7 0,-3 6-2 0,-5-6 0 15,1 6 80-15,0-3 16 0,-3 9 4 0,-1-6 0 16,0-1-7-16,1 1-1 0,-1 6 0 0,0-6 0 16,1 9-4-16,-1-4 0 0,4-5-1 0,0 6 0 15,3 0-5-15,1 0-1 0,3-6 0 0,0 8 0 0,3-8 1 16,1 6 0-16,-1-6 0 0,4 0 0 0,0-1-6 15,0 4-2-15,4-3 0 0,-1 6 0 0,4-6-10 0,4 6 0 0,-1-7 0 16,1 7 0-16,3-3 0 0,4 0 0 0,-1 0 0 16,4 2-11-1,1 1-42-15,2 0-9 0,1 0-2 0,3-3 0 0,-3 2 0 16,0 1 0-16,-1-6 0 0,1 0 0 0,0-6 12 16,-4 6 3-16,0-6 0 0</inkml:trace>
  <inkml:trace contextRef="#ctx0" brushRef="#br0" timeOffset="47981.598">14041 4024 1556 0,'-7'6'44'0,"-1"-6"10"15,1 3-43-15,0-3-11 0,-3 3 0 0,-1 0 0 16,4 3 52-16,-7 0 9 0,3 0 2 0,1-1 0 16,3-5-7-16,-4 6 0 0,1-6-1 0,3 6 0 15,-1 0-37-15,1-6-7 0,7 0-2 0,-7 6 0 0,7-6-9 16,0 0 10-16,-7 0-10 0,7 0 10 0,0 0-10 0,0 0 0 16,0 0 0-16,0 0 0 0,0 0-15 0,0 0-1 15,0 0-1-15,0 0 0 16,0 0-27-16,4 0-6 0,3 6-1 0,3-3 0 15,-2 3 51-15,2-3 20 0,4 0 0 0,0 2-1 0,-3-5-31 0,7 12-5 16,-4-6-2-16,-4 6 0 0,1-6 19 16,-1 3 0-16,1-1 0 0,0 7 0 0,-1-3 0 15,1 0 0-15,-1-1 0 0,1 10 0 0,-4-3 0 0,0-1 0 0,0-2 0 16,0 3 0-16,-3-1 39 0,-1 1 11 0,-3-9 2 16,0 8 1-16,0-5-26 0,-3 0-6 0,3 0-1 15,-7-7 0-15,3-2-20 0,-3 3-10 0,0 6 1 0,0-12 0 16,-4 0 34-16,4 0 7 0,-3 0 2 0,3 0 0 15,-4-6-54-15,1-3-12 0,-1 3-1 16,0 1-1-16,1-1-126 0,6 0-26 0</inkml:trace>
  <inkml:trace contextRef="#ctx0" brushRef="#br0" timeOffset="48445.722">14443 3439 1337 0,'-7'18'28'0,"3"-6"6"0,4-6-34 0,0 8 0 0,0-2 0 0,0 6 0 15,4-4 58-15,-4 4 5 0,3 0 1 0,1-1 0 16,-1 10 0-16,1-4 0 0,3 4 0 0,-4 8 0 16,4-9-52-16,4-2-12 0,0-1 0 0,-4 4 0 15,3 2 37-15,-3 4 5 0,0-4 1 0,-3 3 0 16,-1 4-18-16,-3-13-3 0,0 10-1 0,0-13 0 15,4 9-21-15,-4-5 0 0,3 2 0 16,-3 10 0-16,4-10 0 0,0 4 0 0,-4-7 0 0,3 15 0 16,-3-5 0-16,4 2 0 0,-4-9 0 0,0 10 0 15,3-10 0-15,1 4 0 0,-4-4 0 0,3-2 0 16,1 5-14-16,-1-3-7 0,1-2-2 0,-1-4 0 16,1 4-14-16,-4-6-3 0,0-1-1 15,3-2 0-15,-3-3-19 0,4-1-3 0,-1-5-1 0,1 0 0 16,-4-6-153-16,0 0-31 0</inkml:trace>
  <inkml:trace contextRef="#ctx0" brushRef="#br0" timeOffset="48811.9">14288 4033 1071 0,'0'0'30'0,"0"0"7"0,0-3-29 0,3-3-8 0,-3 0 0 0,4 1 0 16,-1-1 72-16,1 0 12 0,-1 6 4 0,1-6 0 15,-1 0-38-15,4 0-7 0,4 3-2 0,-4 3 0 16,3-3-10-16,5 3-3 0,-5 0 0 0,4 0 0 16,4 0-8-16,-4 0-1 0,7 0-1 0,-3 0 0 15,-1-6-8-15,5 3-2 0,-1-2 0 0,0-1 0 16,0 0 2-16,0 0 0 0,4 6 0 0,0-6 0 16,-1 6 14-16,-2-6 4 0,2 0 0 0,-3-3 0 15,4 7-28-15,-7-1 0 0,3 3-12 0</inkml:trace>
  <inkml:trace contextRef="#ctx0" brushRef="#br0" timeOffset="50757.877">15596 4556 584 0,'0'0'12'0,"-3"0"4"0,3 0-16 0,-7-6 0 15,7 6 0-15,0 0 0 0,-7 6 29 0,3-6 3 0,4 0 1 0,-10 0 0 16,6 12 18-16,-3-12 3 0,0 6 1 0,3-6 0 15,4 0 22-15,-7 0 5 0,7 0 1 0,0 0 0 16,-7 0-16-16,4 0-3 0,3 0-1 0,-7 0 0 16,7 0-3-16,0 0-1 0,0 0 0 0,0 0 0 15,0 0-21-15,0 0-4 0,0 0-1 0,0 0 0 16,0 0-12-16,0 0-2 0,0 0-1 0,0 0 0 16,0 0-29-16,-7 6-5 0,3 0-2 0,1-3 0 15,3-3 18-15,-4 6 0 0,4-6 0 0,0 8 0 16,0 1 11-16,0-9 5 0,0 0 2 0,4 12 0 15,-4-12-18-15,0 0 8 0,0 0-8 0,3 6 0 16,-3-6 19-16,7 0-3 0,0 6-1 0,0-6 0 16,0 0 8-16,0 6 1 0,0-6 1 0,4 0 0 15,-4 0-17-15,4 0-8 0,-1 0 0 0,4 0 8 16,0 0-8-16,1 0 0 0,-1 0 0 0,0 0 0 16,3 6 0-16,-2-6 0 0,6 0 0 0,-4 2 0 0,1 4 33 15,0-6 5-15,3 3 1 0,-4 0 0 0,1 0-31 16,3 0-8-16,0 3 0 0,1-6 0 0,-5 0 0 0,1 6 0 15,-1-6 0-15,-2 6 0 0,2-6 0 0,1 0 0 16,0 0 0-16,3 6 0 0,-4-6 0 0,5 0 0 0,-1 0 0 16,0 0 0-16,4 0 0 0,-1 0 0 0,4 0 0 15,-3 0 0-15,3 5 0 0,1-5 0 16,-1 0 0-16,0 0 0 0,0 12 0 16,0-12 0-16,-3 3 0 0,3 3 0 0,-3-3 0 0,0 3 0 15,3-3 0-15,0 3 0 0,-3 0 0 0,3-6 0 0,0 0 0 16,-3 0 0-16,3 5 0 0,-3-5 0 0,3 0 0 0,0 0 0 15,1-5 0-15,-5 5 0 0,5 0 0 0,-1 0 0 16,0 0 0-16,4 0 0 0,-4-6 0 0,4 6 0 16,-1 0 0-16,1 0 0 0,0 0 0 0,-4 6 0 15,4-6 0-15,0 0 0 0,-4 11 0 0,0-11 0 16,4 6 0-16,-4 0 0 0,-3 0 0 16,3 0 0-16,0-6 0 0,0 6 0 0,1-3 0 0,2 0 0 15,-2-3 0-15,2 3 0 0,-2-6 0 16,2 0 0-16,1 0 0 0,3-3 0 0,1 6 0 0,-1-12 0 15,4 6 0-15,0 0 0 0,-1-11 0 0,1 5 0 0,4 3 0 0,-1 3 0 16,0-6 0-16,-3 1 0 16,3 5 0-16,-3 0 0 0,0-3 0 0,3 6 0 15,-6-3 0-15,2 0 0 0,1 4 0 0,-4 2 0 16,1 0 0-16,-1 0 0 0,0 8 0 0,1-2 0 0,-5-3 0 0,5 6 0 16,-8-3 0-16,4 6 0 15,-4-1 0-15,0 1 0 0,-3 0 0 0,3 3 0 0,-3 2 0 0,-1-5 0 16,5-3 0-16,-5 3 0 0,4-1 0 15,4 1 0-15,0-6 0 0,0 0 0 0,-1-6 0 0,5 6 0 16,-1-6 0-16,-7 6 0 0,0-6 0 0,4 0 8 16,0 0-8-16,3 0 8 0,0 0-8 0,4 0 0 0,0 0 0 0,14 0-8 15,-4 0 8-15,-3 0 0 16,4 0 0-16,-4-6 0 0,-1 6 0 0,-2 0 0 16,-1 0 0-16,4 0 8 0,-4 0-8 0,1 0 0 0,-5-6 0 15,8 6 0-15,-3 0 0 0,-5 0 0 0,5 0 0 16,-1 6 0-16,0-6 0 0,1 0 0 15,-1 0 0-15,0 0 0 0,1 0 0 0,-1 6 0 0,0-6 0 0,1 0 0 16,3 0 0-16,-4 0 8 0,7 5-8 16,-6-2 0-16,-1 0 0 0,-3 0 0 0,7 3 0 0,-4 0 8 15,4 0-8-15,-7 0 0 0,3 0 0 0,-3-6 0 16,0 11 0-16,-1-5 0 0,1 0 0 0,0 0 0 16,-4 3 0-16,1 3 0 0,-5-1 0 0,1-5 0 15,0 0 0-15,0 3 0 0,-1 0 0 0,1 0 0 16,-4 2 0-16,4-5 0 0,-4 0 0 0,0 0 0 0,-3 0 0 0,3 0 0 15,4-3 0-15,-4 3 0 16,1-3 0-16,2 0 0 0,-2 2 0 0,2-5 0 0,-2 0 0 0,2 6-16 16,-3-6 4-16,4 0 0 15,-4 0-84-15,1 0-16 0,-1 0-4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2T20:20:18.9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1173 159 12096 0 0,'0'0'344'0'0,"0"0"72"0"0,0 0-336 0 0,-4 10-80 0 0,-5 2 0 0 0,2 4 0 0 0,3-5-72 0 0,-1 4-32 0 0,1-4-8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2T20:20:29.6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1 11520 0 0,'0'0'248'0'0,"0"0"-6"0"0,0 0-91 0 0,0 0 170 0 0,-2 1 95 0 0,-8 12 234 0 0,17-16-1278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9-01T15:08:58.66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3750 4215 608 0,'-4'-6'12'0,"4"6"4"0,-7 0-16 0,4-5 0 0,3 5 0 0,0 0 0 16,-7 0 38-16,7 0 5 0,-4-6 1 0,4 6 0 16,-7-6-12-16,4 6-3 0,-4-6 0 0,3 0 0 15,4 6 19-15,-10 0 3 0,3 0 1 0,-1-6 0 16,1 6 20-16,0 0 4 0,-3 0 0 0,-1 0 1 15,-3 0 3-15,4 0 1 0,-1 0 0 0,0 0 0 16,-3 6-33-16,4-6-8 0,-4 0 0 0,3 12-1 16,4-12-28-16,-4 6-11 0,1-6 8 0,3 6-8 15,-4-6 0-15,4 5 0 0,0 1-9 0,0 0 9 16,3 0 0-16,1 9 0 0,-1-3 0 0,1-7 0 16,-1 13 0-16,1-6 0 0,-1 3 0 0,1 2 0 15,3 4 0-15,0-4 0 0,-4 7 0 0,4-6 0 0,0 8 0 16,0-8-8-16,0-1 8 0,0 10 0 0,0-10 0 15,0 7 0-15,0-4 0 0,0 4 0 0,4-9 0 0,-4 8 0 16,3-5 0-16,1 0 0 0,-1-1 0 0,4-2 0 16,0-3 0-16,0-1 0 0,4-2 28 0,7-3 7 0,-4 0 1 15,3-3 0-15,1-3-18 0,7 0-3 0,-1-3-1 0,12 3 0 16,-12-6-14-16,8 3 0 0,3-3 0 16,4 0 0-16,-11-5 0 0,11 5 0 0,-3-6-9 15</inkml:trace>
  <inkml:trace contextRef="#ctx0" brushRef="#br0" timeOffset="440.026">4096 3786 1160 0,'0'18'32'0,"3"-1"9"0,1-5-33 16,3 3-8-16,-4 3 0 0,1-1 0 0,3 1 72 0,-3-1 12 0,3 4 2 16,3 3 1-16,-3-7-42 0,0 10-8 0,0-4-1 0,-3 4-1 15,3-4-35-15,0 1-20 0,0 2 2 0,4-2 1 16,-4 2 44-16,0-2 9 0,0-7 1 0,0 10 1 15,-4-10-29-15,4 4-9 0,0-3 0 0,-3-1 0 16,3-5-16-16,0-3-11 0,-3 0-1 0</inkml:trace>
  <inkml:trace contextRef="#ctx0" brushRef="#br0" timeOffset="1020.188">4431 4354 1337 0,'0'0'28'0,"0"0"6"0,0 0-34 0,0 5 0 0,0-5 0 0,0 0 0 16,0 0 0-16,3 6 0 0,1 0 0 0,3 0 0 15,0-6 58-15,0 0 5 0,0 0 1 0,4 0 0 16,-1 0-52-16,1-6-12 0,-1 0 0 0,5 0 0 16,-1 6-9-16,-7-8-5 15,7 5-1-15,-4-3 0 0,1 6 24 0,0-3 5 0,-4 3 1 0,0 0 0 16,0 0-24-1,-4 0-5-15,4 0-1 0,-7 0 0 0,0 0 15 16,0 0 0-16,0 0 0 0,0 0 10 0,0 0 1 0,0 0 0 0,-7 3 0 0,-3 0 0 16,3-3 33-16,-4-3 6 0,-3 3 2 0,3-3 0 15,-3-3-32-15,4-6-7 0,-4 6-1 0,-8-5 0 16,8 5 42-16,0-9 8 0,-3 3 2 0,-1 0 0 16,7 1-52-16,1 5-12 0,3 0 0 0,-4-3 0 15,4 6 0-15,7 3 0 0,0 0 0 0,-10 3 0 16,6 6-14-16,0-3 1 0,4 6 0 0,0-1 0 15,0 4 13-15,4 3-12 0,0-1 12 0,-1 7-12 16,4-9 12-16,-3 8-11 0,-1 1 11 0,1-4-10 16,-1-2 18-16,1-1 4 0,-1 4 1 0,1-3 0 15,-1-1 0-15,1-2 0 0,-1-3 0 0,4 5 0 16,0-5-13-16,1 0 0 0,2-3 0 0,1 2 0 16,-1 1 0-16,4-6 11 0,0 0-3 0,8 0-8 15,-8 0 0-15,0 0 0 0,7-6 0 0,0 0 0 16,0 0 0-16,1-6-12 0,-1 0 1 0</inkml:trace>
  <inkml:trace contextRef="#ctx0" brushRef="#br0" timeOffset="1591.001">4988 4242 851 0,'0'0'36'0,"0"0"-36"16,-3 0 109-16,-4 6 15 0,3 0 4 0,-3-1 0 15,0-5-52-15,0 6-9 0,0-6-3 0,-4 6 0 16,4-6 0-16,0 0 0 0,0 0 0 0,0 0 0 15,0 0 0-15,-7 0 0 0,7 0 0 0,0 6 0 16,-4-6-51-16,4 3-13 0,0 3 0 0,-3-3 0 16,3 6 0-16,-1-9 0 0,1 11 0 0,0-5 0 15,4 0 0-15,-1 6 0 0,4-3 0 0,-3 0 0 16,3-1 0-16,-4 4 0 0,4-6 0 0,0 6 0 16,0-6 54-16,4 0 8 0,-4-1 2 0,0-5 0 15,3 6-52-15,1 3-12 0,-4-9 0 0,3 12 0 16,4-12 0-16,-3 6 0 0,-1-6 0 0,5 6 0 15,-1-6 0-15,0 0 0 0,-4 0 0 0,4 0 0 0,0 0 0 16,-3 0 0-16,3 0 0 0,0 0 0 0,0 0 0 16,7 0 0-16,-7 0 0 0,4 6 0 0,-4-6 0 0,0 5-12 15,3 1 12-15,1 3-13 0,0-3 13 16,-4 6 0-16,0-6 0 0,3 0 0 0,-3-1 0 0,-3 13 0 16,3-12 0-16,-4 3 0 0,1 2 0 0,3 1 10 15,-7 0-2-15,0 0 0 0,0 2 2 0,-7 4 0 16,3 0 0-16,-3-6 0 15,0 5-10-15,0-2-14 0,-3 2 3 0,-1-5 1 0,1-3 10 0,-5 0 0 16,5 0 0-16,-4-3 0 0,7-6 0 0,-7 5 0 0,-4-10 0 16,0 5 0-16,8-6 0 0,-8 0 0 0,4-3 0 0,0 0 0 15,0 0-53-15,7-2-9 16,0 5-2-16</inkml:trace>
  <inkml:trace contextRef="#ctx0" brushRef="#br0" timeOffset="2100.989">5338 3748 1580 0,'0'0'67'0,"0"0"-54"15,-8 6 41-15,5 0 8 0,-4 5 2 0,3-5 0 16,1 3-24-16,-1 3-4 0,1 6 0 0,-1-7-1 15,1 1 9-15,-1 0 3 0,4 8 0 0,0-2 0 16,0 0-16-16,0 2-3 0,0-2-1 0,0 5 0 16,4-2-3-16,-1 3-1 0,1-4 0 0,3 9 0 15,0-5-10-15,-4 2-1 0,8 10-1 0,-4-10 0 16,0 9-11-16,0-8 12 0,0 2-12 0,0 4 12 16,-3-10 3-16,3 10 1 0,-4-4 0 0,8-6 0 15,-7 4 8-15,-1 2 3 0,1-2 0 0,-1-4 0 16,-3 4-27-16,4 2 0 0,-4-8 0 0,3 8 0 15,-3-5 0-15,0-4 0 0,4 4 0 0,-4-7 0 16,3-2 0-16,1-3 0 0,-4 0 0 0,3-1 0 16,-3-11 0-16,0 0 0 0,0 0 0 0,0 0 0 15,0 0-46-15,0 0-14 0,4 0-4 0,-4 0 0 16,3-6-204-16,1 1-42 0</inkml:trace>
  <inkml:trace contextRef="#ctx0" brushRef="#br0" timeOffset="2461.542">5087 4215 1580 0,'-7'0'67'0,"7"0"-54"16,-4-6 62-16,4 6 12 0,0 0 2 0,-3-5 1 15,3-1-17-15,3 0-3 0,1 6-1 0,0-12 0 16,3 6-32-16,0-3-6 0,3 4-2 0,1-1 0 16,3 0-20-16,4 6-9 0,-4-6 8 0,-4 0-8 15,4 0 20-15,0 6 0 0,1 0-1 0,-1 0 0 16,3 0-19-16,-3 0 10 0,8 0-10 0,-8 0 8 15,0 6-24-15,7-6-6 0,-3 0-1 0,-1 0 0 16,1 0 23-16,3 0 0 0,-10 0 0 0,6 0 0 16,-3 0-11-16,4 0 3 0,-4 0 0 0,0 0 0 15,4 0-120-15,0 0-24 0,-8 0-5 16</inkml:trace>
  <inkml:trace contextRef="#ctx0" brushRef="#br0" timeOffset="9307.321">6840 4304 940 0,'-7'17'26'0,"0"10"7"0,0-10-33 0,4 7 0 0,-4-4 0 0,0 4 0 15,3-6 87-15,-3-1 10 0,3 4 3 0,1-9 0 16,3 5-69-16,0 1-14 0,-4 2-2 0,4-2-1 15,-3-3 6-15,-1 8 0 0,4-11 1 0,-7 6 0 16,7 2 5-16,-3-2 1 0,-1 5 0 0,1-5 0 16,-1 3 5-16,1-10 0 0,3 1 1 0,-4 0 0 15,1-6-22-15,-1 8-11 0,1-8 10 0,-5 6-10 16,5-6 12-16,-1 0-4 0,1 0-8 0,-1 0 12 16,1-1-3-16,-4-5-1 0,3-5 0 0,-3-1 0 15,7-12 4-15,-7-8 1 0,4-4 0 0,-1-2 0 16,4-3 8-16,-3 2 2 0,3 4 0 0,0-12 0 15,0 8-37-15,3 1-7 0,-3-3-2 0,4-3 0 0,-1 2 49 0,1 4 10 16,-1-12 1-16,1 3 1 0,-1-3-10 0,1 5-1 16,-1-2-1-16,1 9 0 0,-4-9-26 0,3 8 0 15,-3-5-14-15,4 9 5 16,-1-4 9-16,4-2 11 0,1 3-3 0,-1 2 0 16,0-975-8-16,0 1966 0 0,0-984 0 0,7 8 0 15,-7 3 0-15,-4 1 0 0,8-7 0 0,-4 6 0 16,0 3 28-16,0-2 4 0,-3-1 1 0,3 6 0 0,3 0-33 0,-3 0 0 15,4 0 0-15,3 0 0 16,0 6-29-16,7 6 0 0,-10 0 0 0,10 0 0 0,-3 0 29 0,3 6 0 0,0-1 0 16,-3 4 0-16,3 3 0 0,-7 14 18 0,4 3-2 15,-8 10-1-15,4-4-27 0,-7 9-4 0,0 0-2 0,-3 11 0 16,0-5 18-16,-4 0-12 0,3 6 12 0,-3 0-10 16,0-7 10-16,-3-2 0 0,-1-3 0 0,0 6 0 15,1-6 0-15,-1-6 8 0,1 0-8 16,-1-3 0-16,1-11 0 0,3-4 9 15,0-8-9-15,-4-3 0 0,4 2 8 0,0-11-8 0,4 6 0 16,-4-12 0-16,0 0-48 0,0-6-12 0,3-6-4 16</inkml:trace>
  <inkml:trace contextRef="#ctx0" brushRef="#br0" timeOffset="9623.402">6710 4354 1174 0,'0'0'49'16,"0"-6"-39"-16,0 0-10 0,0 6 0 0,0 0 98 0,0 0 18 0,0 0 3 0,0 0 1 15,0 0-23-15,0 0-4 0,3-3-1 0,-3 3 0 16,7 0-51-16,0 0-10 0,4 0-3 0,-4 0 0 16,7 0-28-16,0 0 0 0,-3 0 0 0,7 0-10 15,-1 0 10-15,4 0 0 0,-3 3 0 0,0 3 0 16,-4-3 0-16,7 5 0 0,-7-8 0 0,4 6 0 31,6-6-53-31,-2 6-9 0,-1 0-2 0</inkml:trace>
  <inkml:trace contextRef="#ctx0" brushRef="#br0" timeOffset="10264.988">7507 3736 995 0,'-3'18'42'16,"-1"5"-34"-16,1-8 66 0,-1 9 13 16,4-1 2-16,-4 4 1 15,1-4-37-15,3 6-7 0,0-2-2 0,0 2 0 0,0 4 2 16,3-1 0-16,1 3 0 0,0 3 0 15,-1-2-26-15,4-4-4 0,0 3-2 0,0 4 0 0,4-7 3 0,-8-3 1 0,1 1 0 16,-1 2 0-16,1-8 6 0,-4 8 0 16,3-3 1-16,-3 4 0 0,0-4-1 0,0-3 0 0,0-2 0 15,-3-9 0-15,-4-1 10 0,3 7 2 16,1-15 0-16,3 6 0 0,0-12-8 0,0 0 0 0,0 0-1 16,0 0 0-16,-11-6-2 0,8 0 0 0,-1-6 0 15,1-6 0-15,-1 4 5 0,4-4 1 0,0 0 0 16,4-2 0-16,-4-4-23 0,3 1-8 0,4-4 0 15,0 4 9-15,-3-1-9 0,-1 10 0 0,4-4 0 0,0 0 0 16,-3 1-10-16,3-4 10 0,0 4 0 0,-3 2-9 16,3 6 9-16,0 0-10 0,3-3 10 0,-3 7-10 0,0 5 10 15,0 0-8-15,1 0 8 0,2 0-8 0,1 5 8 16,-1 1-12-16,1 0 12 0,-4 6-12 0,4 3-3 16,-4-4-1-16,0 13 0 0,3-12 0 15,-3 8 16-15,0-2 0 0,0 0 12 0,0 2-12 16,0 4 0-16,1-7 0 0,-5 4 0 0,4 2-9 15,-3-5 9-15,-1 8 0 0,1-2 0 0,3-6 8 16,-7 2-8-16,3-2 0 0,-3 0-8 0,0-7 8 16,-3 4 0-16,-4-3 0 0,0-1 0 0,-4 4 0 0,4-9 0 0,-4-3 0 15,1 0 0-15,-8-3 0 0,8-6 0 0,-4-3 0 16,-1-3 0-16,5 1 0 0,-4-10-14 0,0 4 2 16,-1-1 1-16,-2 0 0 15,3-5-33-15,0 2-8 0,-1-2 0 0,-2 2-1 16,10-2-76-16,-7-1-15 0,3 3-4 0</inkml:trace>
  <inkml:trace contextRef="#ctx0" brushRef="#br0" timeOffset="11020.159">8107 3574 1213 0,'0'0'34'0,"0"0"8"15,0 6-34-15,0 6-8 0,3-6 0 0,1 9 0 16,-1 2 0-16,1 1 12 0,-1 8-12 0,-3-2 12 16,4-1 54-16,0 4 11 0,-4-4 3 0,3 4 0 0,-3 2-9 15,0 4-2-15,0-4 0 0,0 9 0 0,0 3-57 0,-3 4-12 0,3-7 0 0,-4-3 0 16,0 3 22-16,1-2 10 16,-1 2 1-16,-3 0 1 0,4-3 5 0,-4-2 1 15,0 2 0-15,-4-9 0 16,1 10 0-16,2-4 1 0,1-3 0 0,0 4 0 15,0-4-9-15,4-3-3 0,-1-2 0 0,1-9 0 0,3-1-16 16,0 1-3-16,3-3-1 0,1-6 0 0,-1 6-9 0,1-10 0 16,3 10 9-16,0-6-9 0,0 0 0 0,0 0 0 0,0 0 0 15,4-6 8-15,-4 0 3 0,3-6 1 16,-3-6 0-16,0 0 0 0,4-2 9 0,0-4 3 0,-1-8 0 16,-6 8 0-16,6-12-24 0,-3 4 8 0,0-3-8 15,0 5 0-15,1 4 12 0,-5-4-3 0,4 1 0 0,-3 2 0 16,-1 3-9-16,1 4-12 0,-1 2 2 0,1 0 1 15,-1 0 9-15,1 6 0 0,-4 6 8 0,0 0-8 16,0 0 0-16,10 12 0 0,1 0 0 0,-4-3-8 16,4 8 8-16,-4-11 0 15,0 12 0-15,3-12 0 0,1 6-53 16,-1-4-9-16,1 16-2 0,0-1 0 0,-1-2 52 0,-3 3 12 0,4-7 0 0,-4 1 0 16,0-4 0-16,0 4 0 0,0-6 0 0,0 0 0 15,-3-1 0-15,-1 4 0 0,1-3 0 0,-4 0 0 16,0-4 23-16,0 7 7 0,-4-6 2 0,1 3 0 15,-4-1-21-15,0 1-11 0,0-6 12 0,-4 0-12 16,0 3 28-16,-3-3-2 0,-3 0 0 0,-1 5 0 16,0-11-26-16,1 6 0 0,-8-6 0 0,4 0 0 15,0 0 0-15,-1 0 0 0,5 6 0 0,-1-6 0 16,1-6 0-16,-1 0-11 0,7-5 1 0,-3 5 0 16,0-6 1-16,4 6 0 0,-1 6 0 0,4-3 0 15,0-3-35-15,0-6-8 0,0 7 0 0,7-7-1 16,0-3-105-16,3-2-21 0,1-1-4 0</inkml:trace>
  <inkml:trace contextRef="#ctx0" brushRef="#br0" timeOffset="11336.118">8590 4477 1963 0,'0'0'56'0,"-3"12"12"0,3-6-55 0,0 0-13 0,0 5 0 0,0 1 0 0,3-3 17 16,1 3 1-16,-1-1 0 0,1 1 0 16,3-6 42-16,0 0 8 0,0 0 1 0,3 3 1 0,1-4-31 0,0 7-7 15,3 0 0-15,-4-6-1 0,1 6-21 0,3-6-10 16,4 8 10-16,-8-2-10 0,1 6 0 0,-1-1 8 15,1-11-8-15,3 9 0 16,-3 2-32-16,-1 1-8 0,4 0-3 16,-7-4 0-16,0-2-17 0,1 0-3 0,-5-6-1 0,4 6 0 15,0 8 0-15,-3-8 0 0,-1 0 0 0,1-1-742 0</inkml:trace>
  <inkml:trace contextRef="#ctx0" brushRef="#br0" timeOffset="11686.798">8943 4271 1728 0,'0'0'38'0,"0"9"8"0,-4 3 2 0,1 5 0 0,3 7-39 0,0-3-9 0,-4 8 0 0,4-6 0 15,0 16 0-15,0-10 0 0,4 3 0 0,-4 7 0 16,0 2 53-16,3-3 9 0,1 6 2 0,-1 3 0 16,1 3-52-16,0 0-12 0,3-6 0 0,-4 24 0 15,1-6 0-15,-1-1 0 0,1-5 0 0,-8 6 0 16,4-9 23-16,0-3 1 0,-3 0 1 0,-4-6 0 16,3 0-17-16,-3-3-8 0,3-3 0 0,1-8 8 15,-1 2 10-15,1-3 2 0,-1 10 0 0,1-13 0 0,-1 4 0 0,1-1 0 16,3-9 0-16,0 10 0 0,0-10-20 15,3 4-14-15,-3-12 2 0,4-1 1 16,-1 1-37-16,1-6-7 0,-4-3-1 0,0-3-551 16,0 0-109-16</inkml:trace>
  <inkml:trace contextRef="#ctx0" brushRef="#br0" timeOffset="12100.897">9514 4736 1792 0,'0'0'51'16,"0"0"10"-16,0 0-49 0,-7 6-12 0,4 11 0 0,-4-5 0 0,3 3 105 0,4 2 19 15,-3-11 3-15,3-985 1 0,0 1958-52 0,0-979-9 16,0 0-3-16,0 0 0 0,0 12-51 0,0-12-13 16,0 0 0-16,0 0 0 0,0 0 0 0,3-6 0 15,1 0 0-15,-1-6 0 16,4 1-102-16,-3 2-23 0,-4 3-5 0</inkml:trace>
  <inkml:trace contextRef="#ctx0" brushRef="#br0" timeOffset="15374.642">9447 5130 1002 0,'-14'0'20'0,"14"0"7"0,0 0-27 0,-3 0 0 0,3 0 0 0,-7 0 0 31,7 0 111-31,-7-6 17 0,7 6 3 0,-4-6 1 15,1 0-54-15,3-6-10 0,0 3-3 0,3-2 0 0,-3-1-24 0,0 6-5 0,0 0 0 0,0 6-1 16,0 0-12-16,0 0-3 0,0 0 0 0,0 0 0 16,0 0-8-16,0 0-1 0,0 12-1 0,0-6 0 15,-3 11 0-15,3-2 0 0,-4 3 0 0,1-1 0 16,-1-2-10-16,0-3 0 0,1 6 0 0,3-7 8 16,-4 1-8-16,4 0 12 0,0 2-12 0,0-8 12 15,0 0 0-15,0-6 0 0,7 0 0 0,1 0 0 16,-1 0 19-16,3-6 4 0,-3 0 1 0,4-8 0 15,-1 2-9-15,5-6-2 0,-5 1 0 0,4-4 0 16,-3 9-17-16,-4-11-8 16,3 11 0-16,1-3 8 0,-4-2-8 0,-3 11 0 0,3-6-10 0,-4 6 10 15,1 6-36-15,-4 0-2 0,0 0 0 0,0 0 0 16,0 0-5-16,-7 0-1 0,0 6 0 16,0 6 0-16,-1 6 24 0,-2-4 4 0,-1 4 0 0,-3 0 1 15,4-7 15-15,-1 1 0 0,0-3 0 0,4-3 0 16,-3 0 0-16,3 0 0 0,3-1 9 0,4-5-9 15,0 0 28-15,0 0 0 0,0 0 0 0,0 0 0 16,0 0 0-16,0 0 0 0,4 6 0 0,-4-6 0 16,0 0-15-16,7 0-3 0,0 0-1 0,0 0 0 15,0-6-9-15,-3 6 0 0,3-5 0 0,-4-1 0 16,-3 6-44-16,0 0 0 0,0 0-1 0,0 0 0 16,0 0-23-16,0 0-4 0,0 0 0 0,0 0-1 15,0 0-20-15,0 0-4 0,-3 6-1 0,3-6 0 0,-7 5 60 0,3-5 12 0,-3 6 2 16,3-6 1-16,1 6 23 0,-4 0 8 15,3 0 0-15,-3 3 0 0,7-9 32 0,0 0 5 16,0 0 2-16,0 0 0 0,0 0 5 0,0 0 0 0,0 0 1 16,0 0 0-16,0 0-37 0,0 0-7 15,0-12-1-15,4 3-8 0,-1 3 0 16,-3-5-12-16,4-1 0 0,-4 0 0 16,3 3-17-16,-3 3-3 0,4 0-1 0,-4 1 0 15,0-1-75-15,0 6-16 0</inkml:trace>
  <inkml:trace contextRef="#ctx0" brushRef="#br0" timeOffset="40879.354">3210 8166 850 0,'-10'0'17'0,"-4"6"6"0,3-6-23 0,7 0 0 0,-6 6 0 0,3-6 0 16,-4 12 47-16,4-6 5 0,-3 0 0 0,3 0 1 16,0 2 4-16,3-2 1 0,4-6 0 0,0 0 0 15,0 0-18-15,-4 6-3 0,4-6-1 0,0 0 0 16,-3 6-7-16,3 6-1 0,0-6-1 0,0-6 0 15,-4 3 3-15,4-3 1 0,0 0 0 0,0 11 0 16,-3 7 5-16,3-6 2 0,0 5 0 0,-4 7 0 16,1 2-6-16,-1-2 0 0,1 8-1 0,-4-5 0 15,3 8-9-15,-3 6-2 0,4-3 0 0,-4 1 0 16,3-4-9-16,0 3-3 0,-6-8 0 0,3 2 0 16,3-9 8-16,-3-2 2 0,-3 2 0 0,6-11 0 0,-3 0 2 15,4-3 0-15,3-9 0 0,0 0 0 0,-4 6 3 16,-3-6 1-16,3-6 0 0,1 6 0 0,-1-6-12 15,1-3-1-15,-1 0-1 0,4 0 0 16,0-8-10-16,0 2 0 0,0 0 0 0,0 1 0 16,4-10 10-16,-4 7 0 0,0-4 0 0,3 3 0 15,-3-8-10-15,0 2-14 0,4-8 3 0,-4 3 1 0,3-4 10 16,1-2 0-16,-4-3 0 0,3 3 0 0,1 2 0 0,-4-2 0 0,4 3 0 16,-1-7 0-16,1 10 0 0,-1-9-10 0,1 2 10 0,3-2 0 15,0 3-9-15,-4 3 9 0,4-10 0 0,0 10-9 16,0 3 9-16,-3 2 0 0,3 4 0 0,0-4-8 15,4 10 8-15,-1-1 0 0,-3-3-9 0,4 10 9 16,0-1-8-16,-1 6 8 0,4 0-10 0,-7 6 10 16,4 0-36-16,3 0 0 0,-7 6-1 15,4 0 0-15,-1 6 45 0,1-3 10 0,-1 5 2 0,1 1 0 16,-1 3-32-16,-2-7-7 0,2 10-1 0,1-3 0 16,-1 5 31-16,-3-2 5 0,4 2 2 15,-8 4 0-15,5-4-29 0,-1 9-5 0,0 4-2 0,0-13 0 16,0 4 29-16,0-4 5 0,0-2 2 0,0 2 0 15,0 1-29-15,-3 8-5 0,-1 3-2 0,4 4 0 16,-3-4 18-16,3 9 0 0,-4 0 0 0,-3-3 0 16,4-2 0-16,-4-1 0 0,3-9 0 0,-3 3 0 15,0-2 0-15,4 2 0 0,-4-8 0 0,0-4 0 16,3-2 0-16,-3 0 0 0,0-7 0 0,4 1 0 16,-4 0-11-16,0-3 2 0,0-9 0 0,0 0 0 15,0 0-51-15,0 0-9 0,0 0-3 0</inkml:trace>
  <inkml:trace contextRef="#ctx0" brushRef="#br0" timeOffset="41163.006">3016 8437 1094 0,'-24'32'23'0,"13"-20"5"0,4-6-28 0,3 6 0 16,-3-9 0-16,4 0 0 15,3-3 108-15,0 0 16 0,0 0 3 0,0 0 1 0,0 0-52 0,0 0-9 16,0 0-3-16,0 0 0 0,0-6 4 0,0 0 0 0,0 0 0 0,3 0 0 16,1-6-42-16,3 6-8 0,0-5-2 0,0 2 0 15,7 3-28-15,4-6-7 0,-4 0-1 0,4 7 0 16,3-7 35-16,0 9 6 0,4 0 2 0,3 0 0 16,0 3-37-16,-7 0-7 0,4 3-2 0,0 0 0 15,-1-3 6-15,-3 3 1 0,-6 0 0 0,6 0 0 16,-4-3-77-16,1-3-15 0,0 0-4 0,-1 0 0 15,1-6-55-15,-8 3-11 0</inkml:trace>
  <inkml:trace contextRef="#ctx0" brushRef="#br0" timeOffset="41842.631">3535 7925 1250 0,'-7'6'35'0,"3"6"9"0,-3-6-36 0,4 3-8 0,-4-3 0 0,7 5 0 15,-4-5 67-15,4 0 11 0,-3 6 2 0,3-6 1 16,0 0-25-16,0 0-6 0,3 2-1 0,-3 4 0 15,4 0-27-15,3 0-6 0,-4-1 0 0,1 10-1 16,3-9-2-16,-4 11 0 0,4 1 0 0,0 2 0 16,-3-2-4-16,3 2-1 0,4 1 0 0,-1 14 0 15,1-9-8-15,-4 9 10 16,-4-2-10-16,1-10 10 0,-1 3-1 0,1-2 0 0,3 2 0 16,-3-3 0-16,-4-8 16 0,3 8 3 0,-3-8 1 0,0 8 0 15,0-5 17-15,4-1 3 0,-4-2 1 0,3-9 0 16,-3-1-6-16,-3-2-2 0,3 0 0 0,0-6 0 15,0 3-21-15,0-6-4 0,-4 0-1 0,1-9 0 16,3 3 4-16,-4-3 0 0,0-5 0 0,1 2 0 0,3 0-20 16,-4-2 0-16,4-4 8 0,-3 6-8 0,3-6 0 0,0-5 0 15,0 8 0-15,-4-8 0 0,4 5 0 0,4 3 0 16,-4-2 0-16,3-4 0 0,-3 4 0 0,4 5 0 16,-1 0 0-16,1 0 0 0,-4 12 0 0,7-20 0 15,-3 2 0-15,3 6 0 0,-7 12 0 0,0 0-12 16,14-6 12-16,-4 1-12 0,1-1 12 0,-8 3-12 15,8 3 12-15,0 0-12 0,-1 0-2 0,1 3 0 16,-1 3 0-16,4-1 0 16,-3 1-19-16,7 0-4 0,-8 6-1 0,1-3 0 0,-4 8 38 0,3 1 0 15,-2-6 0-15,-1 8 0 0,0-2-10 0,0 0 10 0,-7 2 0 16,3-2-9-16,-3 0 9 0,-3-1 0 0,-1-5 0 16,1-3 8-16,-1 8-8 0,1-11 0 0,-1 6 0 15,1-6 0-15,-1-3 0 0,0 3 0 0,-3 0 0 16,4-3 0-16,-1-3 21 0,-3-3 3 15,0 3 1-15,-3-6 0 0,-4 0-40 0,6-3-8 0,-2 3-1 0,-1 0-1 16,4-6 25-16,-3 1 0 0,-4-1 0 0,3 3 0 16,0-8 0-16,1 5 0 0,-1-6 0 0,1 9 0 15,-1-2-188-15,4-1-33 16,0 6-7-16</inkml:trace>
  <inkml:trace contextRef="#ctx0" brushRef="#br0" timeOffset="42589.942">4004 7925 1036 0,'0'0'23'0,"0"0"5"0,0 0 0 0,0 0 1 0,0 0-29 0,0 0 0 0,0 0 0 0,0 0 0 16,0 0 57-16,0 0 6 0,0 6 1 0,0-6 0 15,0 6 0-15,0 0 0 0,-4 3 0 0,4-3 0 16,4 6-52-16,-4-7-12 0,4 7 0 0,3 6 0 15,-4-6 54-15,1 8 8 0,-1 4 2 0,1-4 0 16,-1 10-24-16,1-10-4 0,-1 4 0 0,-3-1-1 16,7 4-5-16,-7 8-1 0,4-12 0 0,-1 10 0 15,1-4 4-15,-1-2 1 0,-3-1 0 0,4 4 0 16,-4-7 4-16,0-2 1 16,0 8 0-16,0-11 0 0,0-4-8 15,0 4-2-15,0-6 0 0,0 5 0 0,0-5-2 0,0-3-1 0,0 3 0 0,0 0 0 16,0-7-26-16,0 1 0 0,0-6-12 0,0 0 12 15,0 0 0-15,0 0 16 0,0 0 0 0,0-6-1 16,0-5-6-16,0-1-1 0,0 0 0 0,0-3 0 16,4 4-8-16,-1-1 0 0,1-3 0 0,-1 3 0 15,-3 1-11-15,4-1-4 0,-1 6-1 0,1 0 0 0,-1 0 16 16,1-5 0-16,-4 11 0 0,0 0 0 0,10-6 0 0,-3 3 12 16,-7 3-3-16,15-6 0 0,-1 3-9 0,-4 0 0 15,-10 3 0-15,14 0-11 0,-3 0 0 0,-1 0 0 16,5 0 0-16,-1 3 0 0,-4-3-5 0,4 3-2 15,-14-3 0-15,11 3 0 0,7 0 1 0,-11 3 0 16,-7-6 0-16,7 8 0 0,0-2-5 0,-4 0-1 16,4 6 0-16,-3-6 0 0,3 3 35 0,-4 5 8 15,-3 1 0-15,0-3 1 16,0 5-33-16,0-5-8 0,0 3 0 0,0 3-1 0,-3-1 21 0,3-8 0 0,-4 3 0 16,-3 5 0-16,4-5 33 0,-1 0 11 0,-3-6 3 15,0 3 0-15,0-6-28 0,0-1-6 0,-4-2-1 16,4-2 0-16,0-1 0 0,0-3 0 15,0 0 0-15,-3-3 0 0,3 3-12 0,-4-6-8 0,0-5 8 0,1 5-13 16,3 3-1-16,-4-8 0 0,1 5 0 0,3 0 0 31,-7 3-29-31,6 0-5 0,1 6-2 0,0-8 0 16,4 11-148-16,-1 0-30 0,1 0-5 0</inkml:trace>
  <inkml:trace contextRef="#ctx0" brushRef="#br0" timeOffset="42894.376">4519 8487 1497 0,'-11'12'32'0,"11"-6"8"0,0 5 0 0,-3-2 4 0,3 3-36 0,-4 0-8 15,4-1 0-15,-3-2 0 0,3 3 104 0,-4 0 20 16,4-6 3-16,4 5 1 0,-1-5-103 0,-3-6-25 16,0 6 0-16,4-3 0 0,7 0 50 0,-4 3 5 15,0-3 1-15,3 3 0 0,-6-3-43 0,10 5-13 0,-4-2 8 0,8 0-8 16,-4-6 0-16,4 6 0 16,-4 0 0-16,7-6 0 0,-7 6 0 0,0 0 0 0,0 3 0 15,1-4 0 1,-5-2-39-16,1 6-1 0,-4-3-1 0,0 0-575 0,0 0-114 0</inkml:trace>
  <inkml:trace contextRef="#ctx0" brushRef="#br0" timeOffset="43327.209">4794 8263 1267 0,'0'0'28'15,"0"0"5"-15,-3 0 2 0,-4 3 1 0,7-3-36 0,-7 3 0 0,7-3 0 0,-7 9 0 16,-1-3 54-16,5 6 4 0,3-6 1 0,-4 5 0 0,1 4 1 0,-1-3 0 16,4 0 0-16,-3-1 0 0,6 1-23 0,-3-3-4 15,0 3-1-15,0 0 0 0,0 5 8 0,4-5 0 16,-4 3 1-16,3 2 0 0,1 1-33 0,-1 5-8 15,5-2 0-15,-5 8 0 0,1-8 0 0,-4-3 0 16,3 8 0-16,1 3 0 16,-1-5 0-16,-3 5 0 0,0-2 0 0,4 2 0 15,-8 4 0-15,4 2 0 0,0 3 0 0,-3-9 0 0,3-2 0 16,0-1 0-16,-4-2 0 0,4 5 0 0,-3 4 38 0,-1-4 6 0,4 3 0 16,-3 7 1-16,-5-4-4 0,5-6-1 0,-1 4 0 15,4-13 0-15,0 4-20 0,0-7-5 16,0-2-1-16,0 0 0 0,0-6-14 0,0-4 0 0,0-5 8 15,0 0-8-15,0 0 0 0,0 0-15 0,0 0 3 0,0 0 1 32,0 0-32-32,0 0-6 0,0 0-2 0,0 0 0 15,0 0-144-15,0 0-29 0,0 0-5 0,0 0-2 0</inkml:trace>
  <inkml:trace contextRef="#ctx0" brushRef="#br0" timeOffset="54635.873">5828 7764 824 0,'0'9'23'0,"3"2"6"0,1 1-29 0,-1 6 0 0,1-1 0 0,-4 4 0 16,4-3 111-16,-4-1 16 0,3 4 3 0,-3-4 1 15,4 1-54-15,-1-6-10 0,-3 3-3 0,4-4 0 16,-4 7 0-16,-4-6 0 0,1-1 0 0,3 4 0 16,-4 3-51-16,8-6-13 0,-1-1 0 0,1 10 0 15,-4-4 36-15,3-5 4 0,-3 6 0 0,4 2 1 16,-1 4-21-16,-3-9-5 0,4 8-1 0,-4-5 0 15,0 2-4-15,-4 4-1 0,-3-1 0 0,4 1 0 0,3 2-9 16,0-2 0-16,-4 8 0 0,4-8 0 0,0 8 0 16,-3-8 0-16,3-1 0 0,-4 4 0 15,4-10 0-15,0-2 0 0,4-3 0 0,-4-6 0 16,0 5 14-16,0-11 1 0,0 0 0 0,0 0 0 0,0 0-24 0,0 0-5 16,0-5-1-16,0 5 0 15,0-12-141-15,-4 3-29 0,-3-15-6 0,0 1-1 0</inkml:trace>
  <inkml:trace contextRef="#ctx0" brushRef="#br0" timeOffset="55336.449">5920 7864 1267 0,'-7'-18'28'0,"0"12"5"0,3-3 2 0,0 1 1 0,-6-1-36 0,6 3 0 0,1-6 0 0,-4 6 0 16,7-6 0-16,-4 1 0 0,4-4 0 0,0 3 0 15,0 0 109-15,0-8 15 0,0 8 4 0,0 0 0 16,0 6-103-16,0-5-25 0,4-1 0 0,-4 3 0 16,3 0 36-16,-3 3 1 0,0 3 1 0,0 3 0 15,0 0-20-15,0 0-4 0,0 0-1 0,0 0 0 16,0 0-4-16,0 0-1 0,0 0 0 0,0 0 0 16,0 0-8-16,0 0 10 0,0 0-10 0,0 0 10 15,7-5-10-15,0-1 0 0,4 0 0 0,-11 6 0 16,0 0 33-16,0 0 5 0,11 0 1 0,-8 0 0 15,11 0-24-15,-3 0-5 0,3 0-1 0,0 6 0 16,0 0-9-16,0-6 10 0,0 0-10 0,0 5 10 16,-3-2-10-16,0 6 0 0,3 0 0 0,-4 3 0 15,4 5 11-15,-3 1 0 0,0 3 0 0,-1 2 0 16,1 1-11-16,-1-4-9 0,8 4 9 0,-11-1-13 16,0 10 13-16,4-7 0 0,-8 9 0 0,4-2-9 15,0 8 9-15,0-9 0 0,0 12 0 0,-7-14 0 0,4 2 0 16,-4-8 0-16,0 5 0 0,0-5-8 0,-4 8 8 0,1 0 0 0,-4-2 8 0,3 14-8 15,1-3 8-15,-1-3-8 0,-3 0 10 16,0-8-10-16,0-4 12 0,0-2-3 0,0-4-1 0,0-2 0 16,-4-6 2-16,4 5 0 0,-3-8 0 15,-1 0 0-15,1-6 5 0,-5 3 1 0,-2-3 0 0,-1-3 0 16,4 0-5-16,0-3-1 0,-11-3 0 0,8 0 0 16,-5 0 10-16,5-3 1 0,3 3 1 0,0-5 0 15,-1-1-69 1,-2 3-13-16,3 0-4 0,0 0 0 0,-1 4 52 0,1-1 12 0,7 0 0 15,0 0 0-15,0 6-42 0,4-6-6 16,-4 6 0-16,3 0-1 16,4 0 6-16,-3 0 2 0,3 6 0 0,-4-6 0 0,4 0 2 0,0 0 1 15,0 0 0-15,0 0 0 0,0 0-72 0,0 0-14 0,7 0-4 16,0-6 0-16</inkml:trace>
  <inkml:trace contextRef="#ctx0" brushRef="#br0" timeOffset="55915.101">6537 8396 1267 0,'0'0'28'0,"0"0"5"0,0 0 2 0,-7 0 1 0,7 0-36 0,-7-3 0 0,-7 3 0 0,7-3 0 16,-4-3 109-16,4 0 15 0,-4 3 4 0,1-9 0 15,-1 7-52-15,1-1-9 0,-1 0-3 0,1 0 0 16,-1 0-51-16,7 3-13 0,-10-3 0 0,4 3 0 16,3-3 0-16,0 6 0 0,-4 6 0 0,4-3 0 15,0 3 0-15,0 0 0 0,0 3 0 0,0 3 0 16,0 5 17-16,0-8 1 0,0 3 0 0,3 0 0 15,-3 5-18-15,3-2 0 0,4-6 0 0,-7 0 0 16,4 8 9-16,-1 1-9 0,-3-1 0 0,4 4 9 16,3-9 0-16,0 5 0 0,0-8 0 0,0 3 0 15,3 0-9-15,4-6 0 0,-7-6 9 0,0 0-9 16,7 0 21-16,0-6 0 0,1 0 0 0,6-3 0 16,0-3-9-16,3 1-3 0,1-7 0 0,0-3 0 15,-1 4-9-15,1-1 0 0,0-14 0 0,-1 14 0 0,1 6 9 16,0-5 0-16,-1-1 0 0,-3 9 0 15,0-8-42-15,-3 5-9 0,-8-3-2 0,5 6 0 16,-5 0 9-16,1-2 2 0,-4 11 0 16,0 0 0-16,0 0 9 0,0 0 1 0,0 6 1 0,-4 2 0 0,4 4 4 0,-3-3 1 15,-1 6 0-15,0-4 0 0,1 4-3 0,3-3-1 16,-4 6 0-16,1-7 0 0,3 1 41 0,0-3 8 16,0 3 1-16,3-1 1 0,1 1-22 0,-4 0-8 15,7 0 0-15,0 2 9 0,0-5-9 0,4 0 0 0,-4 3 0 16,3-6 0-16,1 5 0 0,-4-5 0 15,4 0 0-15,-1 0-550 0,1 0-105 16</inkml:trace>
  <inkml:trace contextRef="#ctx0" brushRef="#br0" timeOffset="56538.635">6780 7717 798 0,'0'0'22'0,"0"0"6"0,0 0-28 0,0 0 0 0,-3-3 0 0,3 3 0 16,0-9 116-16,-4 3 18 0,4 6 3 0,0 0 1 0,0 0-56 0,0 0-11 15,0 0-3-15,0 0 0 0,0 0-6 0,0 0-2 16,4 6 0-16,3 6 0 0,-7-1-48 0,7 7-12 16,-4 6 0-16,5 2 0 15,-5-2 54-15,4 2 8 0,4 15 2 0,-4 3 0 16,0-5-33-16,0 2-7 0,0 3 0 0,-4-6-1 16,1-3-12-16,-4 9-3 0,4-11 0 0,-4 8 0 15,3-12 20-15,-3 4 3 0,0-7 1 0,4 3 0 16,-1-2 26-16,1 2 6 0,-1-2 0 0,-3-4 1 0,0 1-52 15,-3-7-13-15,3-2 0 0,-4 3 0 0,8-1 0 0,-4-8 0 0,0 3 0 16,3 0 0-16,1 0 0 0,-4-1 0 0,3-11 0 16,-3 0 0-16,0 0 8 0,0 0-8 15,0 0 11-15,0 0-11 0,0-6 0 0,0-5 0 0,4-1 0 0,-4-3-12 16,3-2 12-16,4-7 0 0,-3 3 0 0,-4-2 0 16,3-1 0-16,-3-2 0 0,-3 2 0 0,3-2 0 15,-4 2 0-15,4-2 0 0,4 2 0 0,-4 7 0 16,3-4 0-16,-3 4 0 0,-3 5 0 0,3 6 0 15,0 0-28-15,0 0-4 16,0 6 0-16,0 0 0 0,7 6 8 0,0 0 0 0,4 6 1 0,-1-3 0 16,1 5 11-16,3 7 3 0,-4-1 0 0,1 4 0 15,0-1 9-15,-1 4 0 0,1-4 0 0,6 1 0 16,-13 2 0-16,6-2 0 0,1 2 0 0,0-2-8 0,-4-1 8 16,3-2 0-16,-3 3 0 0,-3-7 0 0,3 1 0 15,-4 2 0-15,1-8 0 0,0 0 0 0,-1 3 0 16,1-7 0-16,-4 1 0 0,3-3 0 0,-3 0-11 15,0-6-6-15,0 6-2 0,0-6-618 16,0-6-124-16</inkml:trace>
  <inkml:trace contextRef="#ctx0" brushRef="#br0" timeOffset="57274.036">7433 8261 1497 0,'0'0'32'0,"0"0"8"0,-7-3 0 0,0 0 4 0,3 0-36 0,-3 3-8 0,7-6 0 0,0 6 0 0,0 0 53 16,0 0 9-16,-7 0 2 0,7 0 0 0,0 0-52 0,0 0-12 16,-10 6 0-16,3-6 0 0,7 9 0 0,-4-4 0 15,4 7 0-15,-7 0 0 16,4 6 0-16,-1-4 0 0,0 4 0 0,1 5 0 16,-1 4 0-16,-3 8 0 0,4-2 0 0,-1 8 0 15,-3-9 0-15,4-3 0 0,-4 4 0 0,0-4 0 16,3-14 15-16,4 2 0 0,-3-5 0 0,-1-6 0 15,4 6-3-15,0-6-1 0,0 8 0 0,0-8 0 0,0-6 8 16,0 0 1-16,0 0 1 0,7-3 0 16,4-5-3-16,-1-7-1 0,4-3 0 0,-3-2 0 15,3 2 16-15,0 0 3 0,-7-8 1 0,7 2 0 16,-7 7-25-16,4-7-12 0,0 4 10 0,-4 2-10 0,0 0 10 0,0-2-10 0,-4 2 10 16,1 1-10-16,-1-1 8 0,-3 3-8 0,0-2 0 15,0 5 9-15,0-3 1 0,0 6 0 0,0 0 0 16,0-2 0-16,0 5 16 0,0 6 3 0,0 0 1 0,0 0 0 15,0 0-12-15,0 0-2 0,0 0-1 16,0 0 0-16,0 0-15 0,0 6 0 0,0 5-12 0,4 1 12 16,-4 0-9-16,3-3 9 0,-3 3 0 15,4 5-9-15,-1-2 9 0,-3 3 0 0,4 5 0 16,-1-2 0-16,1 2 0 0,3-11 0 0,-3 3 0 16,-1 5 0-16,4 7 0 0,-3-4 0 0,6 10 0 15,-6-13 0-15,3-2-13 0,0-1 2 0,0-11 1 0,-7-6 0 16,7 6-162-16,4-6-33 0</inkml:trace>
  <inkml:trace contextRef="#ctx0" brushRef="#br0" timeOffset="57769.722">7751 8325 1206 0,'0'0'26'0,"0"6"6"0,0-6 0 0,-4 9 3 0,0-3-35 0,4 6 0 0,0-7 0 16,0 7 0-16,0-3 100 0,0 3 14 0,0 0 2 0,0-1 1 15,4 1-39-15,-4-6-8 0,4 6-2 0,-4 2 0 16,3-2-35-16,1 0-7 0,-1 0-2 0,-3-1 0 16,0 1-24-16,4 3 0 0,-4-3 0 15,3 2 0-15,-3-2 36 0,4 0 3 0,-4 0 0 0,7-1 0 16,-4-5-19-16,-3 0-3 0,0 0-1 0,4 0 0 15,-4 0-2-15,0-6-1 0,0 0 0 0,0 0 0 16,0 0-13-16,0 0 0 0,3 6 0 0,-3-6-10 16,0 0 28-16,0 0 6 0,0 0 0 0,0-6 1 15,0-6-5-15,0 0 0 0,-3-5-1 0,3 2 0 16,-4 0 1-16,4 1 0 0,-3-4 0 0,-4 0 0 16,0 1-20-16,3 2 0 0,1 3 0 0,-1-8 0 15,-3 5 0-15,0 6-17 0,3-9 3 0,-3 4 1 0,4 2 21 16,-1 0 4-16,4 0 0 0,-3 1 1 15,3-1-25-15,0 3-6 0,0 3-1 0,3-3 0 0,-3 9 31 0,4-3 5 16,-1 3 2-16,-3 0 0 16,7 0-67-16,0 0-12 0,4 0-4 0,-4 0 0 15,4 0 75-15,-1 0 14 0,-6 0 3 0,3 0 1 16,0 0-46-16,0 0-10 0,0 0-1 0,4 0-1 16,-4 0 48-16,3-5 9 0,1-1 3 0,-4 6 0 15,3-6-50-15,-2 6-9 0,-1-6-3 0,3 6 0 16,1 0-29-16,-8-6-7 0,4 6-1 0</inkml:trace>
  <inkml:trace contextRef="#ctx0" brushRef="#br0" timeOffset="58774.158">8502 8128 1393 0,'-11'0'28'0,"1"3"9"0,-1 6-29 0,-3 0-8 0,0 3 0 0,-4-1 0 15,4-5 107-15,-7 9 20 0,0-3 4 0,3-3 1 16,-3 5-70-16,3-2-14 0,4 0-2 0,0-3-1 0,0-1-8 0,4 7-1 16,-1-9-1-16,4 0 0 0,-4 0-5 0,4 0-1 15,7-6 0-15,0 0 0 0,-3 5-29 0,-1 7-15 16,4-985 2-16,0 1961 0 0,0-976 21 0,4-1 4 15,3-5 0-15,-4 3 1 0,1 3-13 0,3-3 0 16,-4 0 0-16,4 2 0 0,-3 1 0 0,0-6 0 16,-1 3 0-16,1-3 0 0,3-3-10 0,0 0-5 15,-4 8-1-15,4-11 0 0,4 0 16 0,-4 0 0 16,0 0 0-16,0-6 0 0,4 6 0 0,-4 0 8 0,3 0-8 0,-3 6 0 16,4-6 0-16,-1 0 0 0,1 0 0 0,0 0 0 15,-1 6 0-15,1-6 0 0,-1 6 0 0,-3 0 0 16,4 0 0-16,-4 0 0 0,0 5 0 0,0-2 0 15,0 3 0-15,-3 0 0 0,-1 0 0 0,1-7 0 16,-8 1 0-16,4 3 0 0,-3 3 0 0,-1 0 10 16,-3-1 1-16,0 1 0 0,0-6 0 0,-3 9 0 15,-5 2 0-15,5-5 0 0,-8-6 0 0,4 0 0 16,0-3-11-16,0 0-17 0,-4 0 4 0,4-3 1 16,0-6 12-16,0 3 0 0,3-3 0 0,1 0 0 15,-1-6-16-15,4-2-1 0,-4 2 0 0,4 0 0 16,0 0-178-1,0 1-35-15,-7-16-7 0,7 4-2 0</inkml:trace>
  <inkml:trace contextRef="#ctx0" brushRef="#br0" timeOffset="59468.433">8738 7634 1579 0,'-14'21'32'0,"14"-21"10"0,-7 18-34 0,0-7-8 0,0 1 0 0,4 0 0 15,3 8 65-15,-4-8 11 0,8 3 3 0,-4 5 0 16,3 1-27-16,1 3-4 16,-1-4-2-16,4 15 0 0,-3-2-34 0,-1-4-12 15,-3 4 0-15,7-4 9 0,-3 3-9 0,6 4 0 0,-3-4 0 0,0 0 0 16,4 9 0-16,-7-8 0 0,3 8 0 0,-4-3 0 16,1-6 33-16,-4 4 5 0,0-7 1 0,-4 3 0 15,4-8-19-15,0 2-3 0,0-2-1 0,0-9 0 16,0 5 24-16,0-5 5 0,-3 8 1 0,3-14 0 15,0 3-15-15,0-12-3 0,0 12-1 0,0-12 0 16,0 6-27-16,0-6 0 0,0 0 0 0,0 0 0 16,0 0 0-16,0 0 0 0,0 0 0 0,0 0 0 15,0 0 56-15,0 0 7 0,0 0 1 0,3 0 0 16,1 0-52-16,-1-6-12 0,4 6 0 0,-3-6 0 16,-1 3 0-16,1 0 0 0,-1 3 0 0,1-6 0 15,-1 0 0-15,1-3 0 0,-1-2 0 0,1-1 0 16,0-3-48-16,-1 6-13 0,4-5-3 0,-3 2 0 15,-1-6 52-15,1 4 12 0,-1 2 0 0,1 0 0 16,-1 0 0-16,1 1 0 0,-1 5 0 0,1 0 0 0,-1 0 0 0,1 3 0 16,3 0 0-16,-3 3 0 0,6 6 0 0,-3-3 0 15,0 6-10-15,4-3 10 0,-4 5-9 0,3-5 9 16,1 6-12-16,0-6 12 16,-1 3 0-16,-3 2 0 0,4 1 0 0,-4 0 0 0,0 0 0 0,0 2 0 15,0 4 0-15,0-6 0 0,-3 5 0 0,3-8 0 0,-4 3 0 0,4 0 0 16,-3-6 0-16,3 5 11 0,-4 7-11 0,1-3 10 15,3 2-10-15,-4-5 0 0,1 9 0 0,3 2 0 16,0-11 0-16,-3 6 0 0,-1-10 0 16,1 4 0-1,3-6-48-15,-4 0-12 0,4 0-3 0,-3 6 0 0,3-7-46 16,-4 1-10-16,5 6-1 0</inkml:trace>
  <inkml:trace contextRef="#ctx0" brushRef="#br0" timeOffset="66913.611">10361 8425 925 0,'0'0'26'0,"0"0"6"15,0 0-32-15,0 0 0 0,0 0 0 0,0 0 0 16,0 0 60-16,0 6 6 0,0 0 1 0,4 0 0 15,-1 0-26-15,1-3-5 0,-1 3 0 0,1 5-1 16,3-5 0-16,0 0 0 0,3 0 0 0,1-6 0 0,0 0 9 0,-1 0 1 16,1 0 1-16,-1 0 0 0,8 0-2 0,-7 0-1 15,6 0 0-15,1-6 0 0,-4 6-30 0,4 0-5 16,-1 0-8-16,1 0 11 0,-1-6-11 0,1 6 0 16,0 0 0-16,-1-6 0 0,-2-5 0 0,-5 2 0 0,4 3 0 15,-3 0 0-15,-1 0 0 0,1 0 0 0,0 0 0 0,-4-5 0 16,0-4 34-16,-4 6 5 0,1 0 1 0,-4 9 0 15,0 0-28-15,3-12-12 0,-3 1 10 16,0-1-10-16,0 12 0 0,-3-9-21 0,-1 0 3 0,-6 0 1 31,-1 9-44-31,0 0-9 0,4-5-2 0,-3 5 0 16,-4 0-9-16,-4 0-3 0,4 5 0 0,-4 4 0 0,1-3 98 0,-1 3 19 0,0 0 4 0,1-3 1 16,-1 5-10-16,4 1-1 0,-4-3-1 0,4 0 0 15,4 6-26-15,-1-4 0 0,4 1 0 0,-4-6 0 16,1 3 16-16,-1-3-3 0,4 5 0 0,0-5 0 15,4 6-5-15,3 0-8 0,0-3 11 0,0 5-11 16,3 1 0-16,1-3 0 0,-1 5 0 0,4 4 0 16,0-3 0-16,4-1 0 0,0 1 0 0,3 8 0 15,0-8-18-15,0 3 2 0,3-4 1 0,1 1 0 0,0-3 15 16,-1-4 0-16,5 1 0 0,-1 0 0 16,-4-12 0-16,1 6 0 0,0-6 0 0,3-6 0 0,0 6 19 15,0-6 6-15,0-6 2 0,4 3 0 0,-7-2-15 16,3-1-4-16,0-6 0 0,0-8 0 15,-3 8-34-15,3 0-7 16,-3-8-2-16,-1 3 0 0</inkml:trace>
  <inkml:trace contextRef="#ctx0" brushRef="#br0" timeOffset="67499.547">11303 8284 1267 0,'0'0'28'0,"-7"6"5"0,-4 0 2 0,1 0 1 0,-1 0-36 0,4-6 0 0,0 0 0 0,-3 5 0 16,2-5 58-16,1 3 5 0,-3 3 1 0,3-3 0 0,-4 0-52 15,1-3-12-15,3 6 0 0,-1 0 0 16,1 0 0-16,0 0 0 0,4 0 0 0,-4-1 0 16,3 7 0-16,1-9 0 0,-1 3 0 0,4-6 0 0,0 0 33 15,0 6 4-15,-3 0 1 0,3 6 0 0,0-12-11 0,0 0-3 16,0 0 0-16,0 0 0 0,3 11-24 0,-3-11 8 15,4 6-8-15,-1 0 0 0,-3-6 41 0,0 0 3 16,0 0 1-16,4 6 0 0,6 0-22 0,-3 0-5 16,0 0-1-16,1 2 0 15,-8-8-17-15,3 6 0 0,-3-6 8 0,7 6-8 0,0 0 0 0,-3 6 0 16,-1-3 0-16,4 2 0 0,-3 1 0 0,3 0 0 16,0 0 0-16,0-1 0 0,-3-2 8 0,-1 0-8 15,1 0 9-15,-1 3-9 0,1-1 0 0,-1-5 0 16,1 6 0-16,-4-3-10 0,3 0 22 0,1 5 4 15,-1-8 0-15,-3-6 1 0,0 6 17 0,0-6 3 0,0 6 1 16,0 0 0-16,0-6-2 0,-3 6-1 0,3 3 0 16,-7-4 0-16,3-2-17 0,-3 6-3 15,-7-9-1-15,0 0 0 16,3-6-43-16,-3 3-9 0,7 3-2 0,-3-3 0 16,-1-2-19-16,-3-4-4 0,0 3-1 0,0 0 0 15,-1 0-153-15,5-6-31 0,-4 6-7 0,0-8-1 0</inkml:trace>
  <inkml:trace contextRef="#ctx0" brushRef="#br0" timeOffset="67993.69">11543 7690 1552 0,'-4'-17'44'0,"4"17"10"0,0 0-43 0,0 0-11 0,0 0 0 0,0 0 0 16,0 0 25 0,0 0 3-16,4-6 1 0,-4 6 0 0,3 6 20 0,1-6 4 0,3 11 1 0,-3-2 0 15,-1 6-19-15,-3 5-4 0,4 4-1 0,-4-1 0 16,0 4-14-16,3 2-4 0,-3 10 0 0,0-1 0 16,0 6-12-16,0-3 11 0,-3-3-11 0,3 3 10 15,0 9-10-15,0-6 0 0,-4 4 0 0,1-1 0 16,3 0 14-16,0 3 7 0,-4-9 2 15,0 6 0-15,4 0 9 0,0-9 1 0,0 6 1 16,4-3 0-16,0 3-17 0,-1-11-3 0,1 2-1 0,-1-3 0 16,1-2-13-16,3-7 0 0,-4-2-12 0,-3 2 12 15,4-5 0-15,-4-3 12 0,3-4 0 0,1-5 0 16,-1 6-12-16,1-6-8 0,-4-6 8 0,3 0-13 16,-3 0-199-16,0 0-39 0</inkml:trace>
  <inkml:trace contextRef="#ctx0" brushRef="#br0" timeOffset="68266.208">11342 8302 1497 0,'0'0'32'0,"-7"0"8"0,7 0 0 0,0 0 4 16,0 0-36-16,0 0-8 0,0 0 0 0,0 0 0 0,0 0 53 0,0 0 9 0,0 0 2 15,0 0 0-15,0 0 0 0,0 0 0 0,0 0 0 0,0 0 0 16,7 6-16-16,0-6-4 0,3 0 0 0,1 0 0 16,3-6-35-16,0 6-9 0,4 6 0 0,0-6 0 15,3-6 0-15,0 6 0 16,4 0 0-16,-4 0 0 0,3 0 0 0,1 0 0 16,-7-6 0-16,6 6 0 15,1-6-31-15,3 0-11 0,-3-3-2 0,0 0-1 0,3 4-67 16,-3-1-12-16,-1 3-4 0</inkml:trace>
  <inkml:trace contextRef="#ctx0" brushRef="#br0" timeOffset="68866.053">12488 7981 1440 0,'0'0'30'0,"0"0"6"0,0 0-28 0,0 0-8 0,0 0 0 0,0 6 0 15,0 0 64-15,0 0 12 0,0 3 3 0,0-3 0 16,4 2-26-16,-4 1-5 0,0-3 0 0,3 6-1 16,-3-12-29-16,0 6-6 0,4 0 0 15,-1 0-1-15,1 5 5 0,0 4 2 0,-1 3 0 0,1 2 0 16,-1 4-7-16,1 5-2 0,3 1 0 0,0 2 0 16,0 0-9-16,0 3 0 0,0 4 0 0,0-1 0 15,-4 3 14-15,1-3-2 0,-4-2-1 0,4 8 0 16,-4-9 7-16,0 3 2 0,0 0 0 0,0-8 0 15,0 2 9-15,0-5 3 0,0-4 0 0,0 1 0 0,0-10 26 0,-4 4 6 16,4 0 0-16,-4-7 1 0,4-5-52 0,0 0-13 16,0 3 0-16,0-9 0 0,0 0 0 0,0 0 0 15,0 0 0-15,0 0 0 16,0 0-88-16,0 0-20 0,-3-6-4 0,3 3 0 16,3-9-76-16,-3 6-16 0,4-17-2 0,3 8-1 15</inkml:trace>
  <inkml:trace contextRef="#ctx0" brushRef="#br0" timeOffset="69318.705">13085 8431 1314 0,'0'0'37'0,"0"0"8"0,0 0-36 0,-4 0-9 0,-3 0 0 0,0-6 0 15,0 6 0-15,-4 0 0 0,1 0 0 0,-1 0 0 16,-3 6 20-16,3-6 3 0,1 6 0 0,-4 0 0 15,0-3 29-15,3 3 5 0,-3 5 2 0,0 1 0 16,3-6-9-16,1 6-2 0,-1-3 0 0,0 5 0 16,4 1-11-16,0-3-2 0,-3 5-1 0,6 1 0 15,-3 3-12-15,4 2-2 0,-1-8-1 0,1 8 0 16,3-5 1-16,0-3 1 0,0-1 0 0,3 1 0 16,1-3-1-16,-4-6-1 0,7 3 0 0,-7-9 0 15,0 0 3-15,10 2 1 0,1-2 0 0,-1-2 0 16,1-7-11-16,0 3-1 0,-1-12-1 0,-3 4 0 15,4-4-10-15,-1 0 0 0,-3-2 0 0,4 2 0 16,-4 6 0-16,0-5-12 0,-3 2 2 0,-1 3 1 16,1 0-37-16,-1-5-7 0,-3 5-2 15,4 0 0-15,-4 6 43 0,0-2 12 0,0 2 0 0,0 6 0 0,-4-6-17 0,4 6 1 16,0 6 0-16,-3-6 0 0,-1 3 3 0,4 8 1 16,-3 7 0-16,-1 0 0 0,4-7 12 0,-3 1 0 15,3 3 0-15,0 8 0 0,0-5 16 0,3 8-4 16,4-8-1-16,-3 3 0 0,3 2-11 0,0-5 12 15,3 2-12-15,1-2 12 0,0 6-12 0,-1-13 8 16,1 1-8-16,-1 0 8 16,4-3-53-16,1 2-11 0,2-5-3 0,1-6 0 15</inkml:trace>
  <inkml:trace contextRef="#ctx0" brushRef="#br0" timeOffset="70096.62">13854 8431 1295 0,'-7'6'27'0,"-1"-6"6"16,5 6-33-16,-4 0 0 0,3 3 0 0,1 2 0 15,-1 1 70-15,1 0 7 0,-1 5 2 0,1 4 0 16,-1-3-18-16,4-1-3 0,0 4-1 0,0 8 0 16,4-8-2-16,-1 8-1 0,1-8 0 0,-1 14 0 0,4-6-33 0,0 4-6 15,0 2-2-15,4 3 0 0,0-5 19 0,-4 2 4 16,0 9 1-16,0-12 0 0,3-2-23 0,-3-1-5 0,-3-5-1 16,-1 2 0-1,1 1 10-15,0-4 2 0,-1 4 0 0,1-10 0 0,-4 1-20 0,0-6 0 16,0-1 0-16,0-11 0 0,0 0 36 15,0 0 6-15,0 0 2 0,0 0 0 0,0 0-8 0,-4-11 0 0,1-1-1 0,-1-9 0 16,0 4-35-16,4-7-17 0,0 4 1 16,4-4 1-16,-4 1 15 0,0-10 0 0,0 10 0 0,0-13 0 15,0 4 0-15,0 3 0 0,0-4 0 0,0 4 0 16,0 2 0-16,0-11 0 0,0 9 0 0,0-6 0 16,-4 2 0-16,1 1 0 0,3 2 0 0,0-2 0 15,0 3 9-15,0 2 5 16,0 4 1-16,0-7 0 0,3 4-15 0,1 2 9 0,0-2-9 0,3 8 8 15,0-8-8-15,0 8 0 0,0 1 0 16,3-1 0-16,1 6 0 0,0 0 0 0,3 4 0 0,-4-4 0 16,4 6-14-16,0 0-5 0,1 6-1 0,-1-6 0 15,0 3 10-15,0 6 2 0,4 3 0 0,-4-6 0 16,-4 12 8-16,1-6 0 0,-1 5 0 0,-3 1 0 16,-3 3-24-16,-1 3 1 0,-3 2 0 0,0 1 0 0,-7 5 23 0,0-2-11 15,-3 8 11-15,-4-11-8 16,-4 8 16-16,4-11 3 0,-4 5 1 0,4-2 0 15,-3-4 16-15,-1 1 3 0,0-3 1 0,1 2 0 16,-1-11-4-16,4-6 0 0,3 0 0 0,1-6 0 16,-1 0-6-16,1-2-2 0,-1-1 0 0,0-3 0 0,4 3-32 15,4-2-6-15,-4-1-2 0,3-3 0 16,4 0-76-16,-3 1-16 0,3-4-4 0</inkml:trace>
  <inkml:trace contextRef="#ctx0" brushRef="#br0" timeOffset="70532.727">14298 8413 1321 0,'0'0'58'0,"0"0"13"0,0 0-57 0,0 0-14 0,0 0 0 0,0 0 0 15,0 0 71-15,0 0 11 0,0 0 2 0,0 6 1 16,0 6-25-16,4-6-4 0,-1 0-2 0,1 3 0 15,3 2-43-15,-4-5-11 0,4 6 0 0,0-12 0 16,4 6 14-16,-4-6 1 0,7 6 0 0,-3-6 0 16,-4-6 21-16,3 6 4 0,1-6 0 0,-4 0 1 0,0 0-22 0,0-8-5 15,-3 5-1-15,-1 0 0 16,-3-3 8-16,0 0 2 0,0-2 0 0,-3 2 0 16,-4 0-12-16,-1 0-3 0,1 7 0 0,-3-7 0 15,-1 0 9-15,-3 3 2 0,4-3 0 0,-5 1 0 16,1 5-19-16,4 0 0 0,-4 6 0 0,0-6 0 15,-1 6-18-15,5 6-4 0,-1-6-1 0,1 12 0 16,-1-1 7-16,1 4 2 0,-1 3 0 0,4-1 0 16,0 7 14-16,3 2 0 0,1-2 0 0,-1 2-9 15,4-2 9-15,0-1-8 0,4-2 8 0,3 8-8 16,-4-14 8-16,4 3 0 0,4-1 8 0,-4-2-8 16,7 0 25-16,0 5 1 0,0-8 0 0,1 0 0 15,-1 3-26-15,0-7 0 0,3 1 0 0,-3-3 0 0,4 0 0 0,-4-6 0 0,4 6 0 0,-4-12 0 31,0 6-64-31,0-6-9 0,0 0-2 0,0-3-823 0</inkml:trace>
  <inkml:trace contextRef="#ctx0" brushRef="#br0" timeOffset="70941.496">14640 8384 1450 0,'0'0'32'0,"0"0"6"0,0 0 2 0,0 0 1 0,0 9-33 0,0 0-8 0,0-3 0 15,-3 11 0-15,-1-5 79 0,4-3 13 0,0 8 4 0,-3 1 0 16,3-6-26-16,-4 0-5 0,4 8-1 0,-3-8 0 16,6 0-64-16,-3 2-17 0,0-2-2 0,4 6 0 0,-4-1 19 0,3-5 0 15,1 0 0-15,-4 0 0 16,0 2 0-16,3-2 0 0,-3-6 0 0,0-6 0 0,0 0 37 0,0 0 11 16,0 0 3-16,0 0 0 0,0 0-31 0,0 0-5 15,0 0-2-15,0-6 0 0,0-6 41 0,-3-2 8 16,3 2 2-16,-4 0 0 0,4 6-52 0,-3-11-12 15,6 2 0-15,-6 0 0 16,3 1 28-16,0-4 2 0,0-3 1 0,0 4 0 16,-4-1-19-16,4 0-3 0,0 1-1 0,0 2 0 15,-3 3-8-15,3 1 0 0,0-7 0 0,0 9 0 16,3-3 0-16,-3 1 0 0,4 5 0 0,-1 0 0 16,1-3 0-16,-1 3-11 0,1 0 3 0,-1-3 0 0,8 6 8 0,-4-2-8 15,4-1 8-15,-1 0-8 16,4 0-15-16,4 0-2 0,-4 0-1 0,7 3 0 15,-3-6-17-15,3 6-3 0,-3-2-1 0,3 2 0 16,0 0-41-16,-3 3-8 0,3 0-1 0,-4 0-1 16,1-6-49-16,0 6-9 0,-1 0-3 0,-6 0-527 0</inkml:trace>
  <inkml:trace contextRef="#ctx0" brushRef="#br0" timeOffset="71327.551">15145 8166 1443 0,'0'0'32'0,"0"0"6"0,0 0 2 16,-7 6 0-16,0 0-32 0,-4 9-8 0,0-6 0 0,1 3 0 0,-4 2 93 0,0-2 17 15,3 3 3-15,-3-1 1 0,-4 7-24 0,1-3-5 16,-1 2-1-16,-3-2 0 0,3-1-19 0,1 1-4 16,-1 0-1-16,4 2 0 0,3-8-16 0,1-6-4 15,3 6-1-15,0-3 0 0,3 2-39 0,4-11 0 16,0 0 0-16,0 0 0 15,0 0 0-15,0 0 11 0,7 0-3 0,0-6 0 16,4 6 8-16,-1-5 0 0,1-1 1 0,3 3 0 0,-3 0-17 0,6 0 8 16,-3 0-8-16,0 0 0 15,1 3 0-15,-1 0 0 0,-4 0 0 0,1 6 0 0,-1-3 0 0,1 3 0 16,-4 0-12-16,0 5 3 0,0 1 9 0,-3 0 0 0,-4 5 0 16,0-2 0-16,-4-3-12 0,-3 11 0 0,0-5 0 15,-3 9 0 1,-5-4-15-16,1 3-3 0,4-8-1 0,-1 3 0 0,-7-4 31 15,4 1 0-15,0-12 0 0,-3 6 0 0,2-7 0 0,1-2 0 0,0 0 0 0,0-3 0 32,0-6-127-32,0-5-19 0,3 5-4 0,-3-6-1 0,4-3-41 15,-4-2-8-15</inkml:trace>
  <inkml:trace contextRef="#ctx0" brushRef="#br0" timeOffset="71882.503">15494 8425 946 0,'0'0'20'0,"0"0"5"0,-7 0 1 0,-4 0 2 0,4-6-28 0,0 0 0 16,-3 1 0-16,3-1 0 0,-4 3 60 0,4-3 6 16,0 0 2-16,0 0 0 15,-4 0 27-15,4 0 5 0,0 0 2 0,-3 6 0 0,-1-5-4 16,-3 5-1-16,0-6 0 0,3 6 0 16,-3 6-21-16,4-1-4 0,-5 1 0 0,5 0-1 15,-4 6-42-15,7 0-8 0,-4 2-1 0,-3 4-1 0,7-6-19 0,-4 8 0 16,4 4 0-16,0-6 0 15,0 8 0-15,4-8-9 0,-1-1 9 0,1-2 0 16,-1 3 0-16,4-1 0 0,0-5 0 0,0 0-8 16,0 2 8-16,4-2 0 0,-1-6 0 0,4 6 8 0,0-6-8 0,4 3 8 0,-4-1-8 15,3-5 8-15,1 3-8 0,0-6 9 0,3 0-9 0,0 0 10 16,0-9-10-16,0 6 8 0,4-8-8 0,-4 5 8 16,3-3-24-16,1-3-4 0,0-8-2 15,-8 2 0-15,4 6 48 0,-7-5 10 0,-3-4 1 0,-1 6 1 16,1-5-38-16,0 2-10 0,-4-2-1 0,0 2 0 15,0 0-26-15,-4-2-6 16,0 2-1-16,1 6 0 0,-8-8 23 0,4 5 4 0,-7 6 1 0,0-3 0 16,0 7 16-16,-4-7 0 0,4 12 0 15,-7-6 0-15,7 6 0 0,-4 0 0 0,4 6 0 16,-3 0 0-16,2 0 0 0,5 11-8 0,-4-2 8 0,3 3-13 16,4-1 13-16,0 4 0 0,4 2 0 0,-1 1 0 15,4-1-44-15,4-2-4 16,3 2 0-16</inkml:trace>
  <inkml:trace contextRef="#ctx0" brushRef="#br0" timeOffset="72386.894">15706 8505 1652 0,'-7'11'34'0,"3"-2"9"0,-3 3-35 0,0 0-8 0,3-1 0 16,-3 1 0-16,0 9 72 0,0-4 13 0,4 1 3 0,-4 8 0 15,0-8-36-15,3-3-6 0,-3 5-2 0,4 1 0 16,3-9-24-16,-4 5-6 0,4-5-1 0,-4-3 0 15,4 3 8-15,0-12 2 0,0 0 0 0,0 0 0 16,0 0 26-16,0 0 6 0,4-6 1 0,0-6 0 16,-1 0-22-16,4-2-4 0,-3-10-1 0,-1 6 0 15,1-2-17-15,-1 2-4 0,1-8-8 0,-1 8 12 16,1-5-12-16,3-1 0 0,-4 4 0 0,1 2 0 16,3-3 8-16,-4 4-8 0,1-1 0 0,0 6 9 15,-1 1-9-15,1 2 0 0,-1 6-10 0,-3 3 10 16,0 0-9-16,0 0 9 0,0 0-8 0,0 0 8 15,0 0-10-15,7 3 10 0,-3-3-12 0,3 6 12 16,0 2 0-16,0 4-8 0,3-6 8 0,-2 6 0 16,2 0 0-16,-3 2-8 0,4-2 8 0,-4 6 0 15,0-1 0-15,3 1 0 0,-2 8 8 0,-5-5-8 16,4 8 0-16,-3-5 0 0,-1-1 0 0,-3 4-10 0,0-7 10 0,0 4 0 16,0-1 0-16,0-11 0 15,0 3-82-15,0 3-21 0,0-7-4 0,0-5-557 0,0-6-111 16</inkml:trace>
  <inkml:trace contextRef="#ctx0" brushRef="#br0" timeOffset="72858.448">16104 8560 1094 0,'0'0'23'0,"0"0"5"0,0 0-28 0,0 0 0 0,0 0 0 0,0 0 0 16,-3 6 108-16,3-6 16 0,0 0 3 0,0 9 1 16,0 0-20-16,3 0-3 0,-3 8-1 0,4-5 0 15,-1-3-64-15,-3 6-12 0,4 5-4 0,-1-8 0 0,-3 12-24 0,0-4 0 16,-3-2 0-16,-1 5 0 0,4-2 56 0,-3 2 7 15,-1-8 1-15,1 3 0 0,-1-7-52 16,1 1-12-16,3-12 0 0,0 0 0 16,0 0 54-16,0-6 8 0,0-5 2 0,0-7 0 0,0 0 0 0,0-8 0 15,3-1 0-15,4-2 0 0,-3 5-52 0,-1-8-12 16,4 3 0-16,-3 8 0 16,-1-8-17-16,5 11-7 0,-5 3 0 0,4-8-1 15,-3 11 25-15,-1 0 0 0,4 1 0 0,-3 8 0 16,-1-3-12-16,-3 6 4 0,7 0 0 0,0 0 0 0,-3 6-4 15,3 8 0-15,0-2 0 0,-3 6 0 0,3-1-5 16,-4 1-2-16,1 3 0 0,-1 5 0 0,-3 3 19 0,4 1 0 16,-1 2 0-16,-3 3 0 0,0-2 0 0,4-4 0 0,-4 4 0 15,3-10 0-15,1-2-20 0,-1-4 0 0,4-11 0 16,0 6 0 0,1-12-112-16,-1 0-24 0,0 0-4 0</inkml:trace>
  <inkml:trace contextRef="#ctx0" brushRef="#br0" timeOffset="73254.652">16408 8572 1876 0,'0'0'39'0,"0"0"9"0,3 12-38 0,1 3-10 0,-4-4 0 0,3-5 0 15,-3-6 35-15,4 12 5 0,-4-6 0 0,7 0 1 16,-4 0 6-16,8 2 1 0,-4-8 0 0,4 0 0 15,-1 6-20-15,1-6-4 0,-4-6-1 0,3 6 0 16,1-8-3-16,0-1-1 0,-1 0 0 0,1 3 0 16,-4-6-29-16,0 1-6 0,0 5 0 0,0-6-1 15,-3 0 3-15,3-2 1 0,-4-4 0 0,-3 3 0 16,0-5 13-16,0 5 0 0,0 3 12 0,0-8-12 16,-3 8 28-16,3 0-2 0,-4 6 0 0,1 0 0 15,3 6-2-15,0 0-1 0,0 0 0 0,0 0 0 16,0 0-23-16,0 0 0 0,-8 0 0 0,-2 12 8 15,3-6-8-15,-4 9 0 0,1 2-8 0,-4 1 8 16,-1 0-8-16,1 8 8 0,4-8-8 0,-4 5 8 16,3-2-33-16,4 8-2 0,0-8 0 0,0 8 0 0,0-8 55 0,3 2 12 0,1-11 1 15,3 6 1 1,0-7-54-16,0 1-12 0,0-3-1 0,3 3-1 0,4-6 34 0,4-1 0 0,7-5 0 16,-1 6 0-1,8-6-83-15,0 0-9 0,3 0-3 0,0-6-497 0,4 6-99 0</inkml:trace>
  <inkml:trace contextRef="#ctx0" brushRef="#br0" timeOffset="73744.92">17328 7734 1455 0,'-3'18'61'0,"-1"8"-49"15,1-2 23-15,-1 5 4 0,1 4 1 0,-1-1 0 16,1 3 32-16,3 4 8 0,0-1 0 0,0 3 1 16,3-9-18-16,1 3-4 0,3 1-1 0,0 2 0 15,-4 0-17-15,5 0-3 0,-5 9-1 16,4-2 0-1,0-1-7-15,0 0-2 0,4 3 0 0,-4-3 0 0,0 0-12 0,-4 0-4 0,1-3 0 16,-1 0 0-16,1 1-3 0,-4-7-1 16,0-9 0-16,0 10 0 0,-4-19-8 0,1-2 0 0,-1 0 0 0,1-1 8 15,3-14-8-15,0 0 0 0,0 0-12 0,0 0 12 16,0 0-36-16,0 0 0 0,0 0 0 16,0 0 0-16,0 0-154 0,0-9-30 0</inkml:trace>
  <inkml:trace contextRef="#ctx0" brushRef="#br0" timeOffset="74179.407">17780 8502 1884 0,'0'0'80'15,"0"0"-64"1,-4-3-6-16,4 3-1 0,-7 0 0 0,0 0 0 15,4-6 15-15,-4 6 4 0,-4 0 0 0,4 0 0 0,0 6 1 0,-4-6 1 0,4 3 0 16,0 5 0 0,-3-2-30-16,3 0 8 0,0 3-8 0,-4 3 0 15,4 5 0-15,0 4 11 0,0 3-11 0,0-1 10 16,0 3-1-16,0-2 0 0,0 5 0 0,3-2 0 0,1-10-1 0,3 1 0 16,0 3 0-16,0-4 0 0,0-11 27 0,0-6 5 0,0 0 0 0,7 0 1 15,3 0 17-15,4-3 3 0,-3 0 1 0,3-8 0 16,0-1-42-16,-3 6-8 0,3-12-1 0,-4 4-1 15,1-4-10-15,0 0 0 0,-1-5 0 16,-3 8 0-16,0-3 0 0,0-2 8 0,-3 8-8 16,-4-5 8-16,3 5-8 0,-3 0 0 0,0 6 0 0,0 0 0 15,0 6-8-15,0 0 8 0,0 0-10 16,0 0 10-16,0 0-36 0,-7 6-2 0,4 0 0 16,-1 6 0-16,1 0 38 0,-1 5 0 0,1-5 0 0,3 8 0 15,0-2 0-15,0-3 0 0,3 5 0 0,4 1 0 16,0-9 0-16,4 8 0 0,0-2 0 0,3-6 0 15,3-1 0-15,1-2 0 0,3 0-9 0,0-3 9 16,4 0-172-16,0 3-30 0,-1-3-6 0</inkml:trace>
  <inkml:trace contextRef="#ctx0" brushRef="#br0" timeOffset="74961.206">18616 8505 1013 0,'-3'14'20'0,"-4"4"8"0,3-6-28 0,0 5 0 0,-3-2 0 0,4 3 0 15,-1-1 104-15,-3-5 15 0,4 3 3 0,-1 8 1 16,1-11-25-16,3 9-5 0,-4-4-1 0,4 1 0 16,4-1-26-16,-4 1-6 0,3 3 0 0,4-1-1 15,0 1-4-15,0 5-1 0,4-8 0 0,3 14 0 16,0-5-14-16,0-1-2 0,0 12-1 0,1-5 0 16,-5-4-24-16,4-2-5 0,-3 2 0 0,-4-8-8 15,0 2 13-15,-4 1-4 0,1-7-1 0,-4 4 0 16,0-9 14-16,-4-1 2 0,4-2 1 0,-3 3 0 15,3-12-25-15,0 0 0 0,-7 0 0 0,0-3 0 16,-4-6 56-16,4 0 7 0,-3-2 1 0,-1-1 0 16,0-6-52-16,4 1-12 0,-3 2 0 0,-1-12 0 15,1 10 0-15,3-7 0 0,0 4 0 0,-1-4 0 16,1 1 17-16,4-7 1 0,-4 4 0 0,3-4 0 0,4 4-30 16,-3-3-5-16,3-4-2 0,0 4 0 0,3 2 19 0,1-2 0 15,3 2-8-15,-4-2 8 0,8 0 0 0,-4 8-10 0,4-11 10 16,3 8-8-16,-4 1 8 0,4-4-13 0,4 4 5 0,-4-1 8 15,4 4-14-15,-1 2 5 0,1 6 1 16,0-5 0-16,-1 11 8 0,-3 0 0 16,1 3 0-16,-1 3-8 0,0 0 8 0,0 6 0 0,4 0 0 0,-4 8 0 15,0-2-15-15,-4 6 3 0,1 2 0 16,-4 4 0-16,-3-1-14 0,-1-2-2 16,-3 8-1-16,0-8 0 0,-7 2 29 0,0 1 0 0,0 0-8 0,-4-4 8 15,1-2 15-15,-1-1 5 0,1-2 2 0,-1-3 0 16,0 0-8-16,1-1-2 0,-1-8 0 0,1 3 0 15,-1-3 0-15,4 0 0 0,7-3 0 0,-11-3 0 16,1-3-12-16,-4 0 0 0,3-5 0 0,-3-1 0 16,0-6-20-16,0 3-3 0,3-2-1 0,-3-7 0 15,0-2-148-15,0 2-31 0,3-5-5 0</inkml:trace>
  <inkml:trace contextRef="#ctx0" brushRef="#br0" timeOffset="75308.875">19110 7831 1440 0,'4'15'30'0,"-4"-3"6"0,-4-6-28 0,4 5-8 0,-4-5 0 0,4 6 0 16,-3 9 54 0,3-4 10-16,0 7 1 0,0 2 1 0,3-2-20 0,-3 2-4 0,4 4-1 0,-4-7 0 15,4 15 3-15,-1 1 1 0,1-1 0 0,-1 15 0 16,1-9-11-16,-1 6-2 0,1 3-1 0,-1 0 0 16,1-6-7-16,-1 3 0 0,-3 0-1 0,4-3 0 15,-4-6-7-15,0 0-2 0,0-6 0 0,0-2 0 16,0-7-14-16,-4-2 0 0,4-13-9 0,0 4 9 15,0-9 20-15,0-6 9 0,0 0 3 0,0 0 0 16,0 0-118-16,0-3-23 0,0-3-5 0</inkml:trace>
  <inkml:trace contextRef="#ctx0" brushRef="#br0" timeOffset="75665.11">19353 8569 1265 0,'-7'6'36'0,"4"0"8"16,-1 6-36-16,1 5-8 0,-1-5 0 0,1 3 0 16,-1 2 95-16,1 1 17 0,3 0 3 0,-4 8 1 0,4-8-52 15,4 5-11-15,-1-2-1 0,1 2-1 0,3-8-24 0,3-3-5 0,-3 6-1 0,4-13 0 16,3 1 61-16,-3-6 12 0,3 0 2 0,0-6 1 15,-4 1-24-15,8-1-5 0,-4-6 0 0,0 0-1 16,0-3-44-16,4-2-9 0,-4-1-2 0,-3 1 0 16,-1-4-12-16,-3 0 11 0,4-2-11 0,-7 5 10 15,-1-5 3-15,1 5 1 16,-4 3 0-16,0-2 0 0,0-1-14 0,-4 3 0 16,1-2 0-16,-5 5 0 0,5-3 0 0,-1 1 0 0,-3 5 0 15,0-3 0-15,4 0-17 0,-1 6-10 16,1-2-1-16,3 8-1 0,0 0-81 0,0 0-16 15,0 0-3-15,0 0-1 0,0 0-82 16,0 0-17-16,3-3-3 0</inkml:trace>
  <inkml:trace contextRef="#ctx0" brushRef="#br0" timeOffset="76178.287">19900 8393 1713 0,'-7'0'48'0,"0"0"12"0,0 0-48 0,-4 0-12 0,1 3 0 0,-1 0 0 16,1 0 53-16,-1 3 9 0,1-6 2 0,-1 11 0 15,0-11-42-15,4 6-8 0,-3 0-2 0,-1 0 0 16,1 3-12-16,-1 0 0 0,0 5 0 0,1-8 0 31,6 0 8-31,-3 0-8 0,4 0 11 0,3-6-11 0,0 9 15 0,0-9-4 0,0 0-1 0,0 0 0 31,0 0 11-31,0 0 3 0,0 0 0 0,7 0 0 0,0 0 30 0,0 0 6 0,3 0 2 0,-10 0 0 16,7 0-34-16,-7 0-6 0,0 0-2 0,11 0 0 16,-4 0 12-16,4 3 1 0,-1-3 1 0,1 5 0 15,-1-2-34-15,1 3 0 0,-4 6 0 0,0-6 0 16,0 0 0-16,0 0 0 0,0 8 0 0,-3-5 0 15,3 3 13-15,0-3-4 0,0 3-1 0,-3-1 0 16,3-2-8-16,-4 3 0 0,1-3 0 0,-4 11 0 16,3-8 0-16,-3 3 0 0,-3-1 0 15,3 1 0-15,-4 3 0 0,1-7 0 0,-1 4 0 0,-3-3 0 16,4 0 0-16,-5-1 8 0,5-2-8 0,-4-3 8 16,0 0 0-16,0 0 0 0,0-3 0 0,-4 0 0 15,4-3-8-15,-4 0 8 0,1 0-8 0,-1 0 8 16,1-3-32-16,-1 0-6 0,1-3-2 0,-1 0 0 15,0-3-48-15,1-2-9 0,-1-1-3 0,1-6 0 16,-1 6-137-16,0-2-28 0</inkml:trace>
  <inkml:trace contextRef="#ctx0" brushRef="#br0" timeOffset="77003.538">20973 8425 1416 0,'0'0'29'0,"0"0"8"0,-7 0-29 0,0 0-8 0,-1 0 0 0,1 0 0 31,0 0 56-31,-3-6 11 0,3 6 1 0,0 0 1 0,-4 0-21 0,4 6-5 0,-4-6-1 0,-3 6 0 16,4-6-13-16,-1 6-2 0,1-6-1 0,-1 6 0 16,0 0-1-16,-3 3 0 0,4 8 0 0,-1-5 0 15,1 3-25-15,2 2 0 0,-2 1 0 0,-1 5-11 16,4 1 11-16,0 8 14 0,-3-11-3 0,3 8-1 15,0-2-10-15,3 2-12 0,4-11 2 0,0 5 1 16,0-2 30-16,4-4 7 0,-1-5 0 16,4 0 1-16,0-3-21 0,0 3-8 0,0-7 0 15,0-5 0-15,7 0 12 0,-3 0-3 0,3 0-1 16,-3-5 0-16,3-10 20 0,0 3 4 0,-3 0 1 0,3-11 0 16,0 5-17-16,-4-8-3 0,1 2-1 0,0-5 0 15,-1 8-4-15,-3-11-8 0,0 8 11 0,0-2-11 16,-3 2 0-16,-4 1 0 0,3 2 0 0,-6 4 0 15,3-1 10-15,-7 0-10 0,0 4 8 0,0 2-8 16,0 6 0-16,-4-6 0 0,0 12 0 0,1-6-11 16,-1 6 11-16,-3 6-12 0,0-6 12 0,0 6-12 15,0 0 20-15,0 0 4 0,0 3 1 0,3 3 0 16,0 5-36-16,1-5-7 0,3 0-2 0,0 2 0 16,0-5 32-16,3 0 0 0,1-3 13 0,3 6-4 15,0-6-85-15,0-1-16 0,3 4-4 0</inkml:trace>
  <inkml:trace contextRef="#ctx0" brushRef="#br0" timeOffset="77559.734">21227 8378 1576 0,'0'0'32'0,"0"6"9"0,0 6-33 0,0 0-8 0,-4 5 0 0,4 1 0 16,-3 8 40-16,3 4 5 0,0-4 2 0,-4 12 0 16,1-2-3-16,-1 8-1 0,0 0 0 0,-3 9 0 15,0-9-10-15,4-3-1 0,-4 3-1 0,3 0 0 16,-3-6 3-16,4 4 1 0,-4-16 0 0,3 9 0 16,-3-5 15-16,0 2 3 0,3-11 1 0,-6 2 0 15,6-5-25-15,-3-6-5 0,4-1 0 0,-1-2-1 16,4-9-1-16,0 0 0 0,0 0 0 0,0 0 0 15,0 0-1-15,0 0 0 0,0 0 0 0,0 0 0 16,0 0-6-16,0-6-2 0,0-3 0 0,4 1 0 16,-1-1-5-16,-3-9 0 0,4 3-8 0,-4-2 12 15,3-1-12-15,1 1 0 0,3-13 0 0,-4 10 0 16,1-13 0-16,3-2 0 0,-3 3 0 0,3-4 0 0,0-2 8 16,-4-6-8-16,4 3 0 0,0-3 0 0,-3 3 0 15,-1-4 0-15,1 1 0 0,-1 0 0 0,4 9 0 16,4-3 0-16,3 0 0 0,-3 8 0 15,-1 4 0-15,4 8-12 0,-3 0 12 0,0 7-10 16,-4-1 10-16,0 9 0 0,0 0-9 0,3 6 9 16,-3 0-15-16,0 3 2 0,1 6 0 0,-5-1 0 0,4 4 5 0,-3 0 8 15,3 5-13-15,-4-2 5 0,-3 8 8 0,4-2 0 16,-4-1 0-16,-4 4 0 0,1-4 0 0,3-5 0 0,-7 3 0 0,0 2 0 16,0-11 8-16,-4 8 0 0,-3-2 0 15,0-3 0-15,0 2 5 0,-1-5 2 0,-2-12 0 16,3 6 0-16,0-6-15 0,-4 0 11 0,7-6-11 0,-3-3 10 15,0-5-10-15,0-1 0 0,0-3 0 0,0-8 0 16,0 8-91-16,3-5-17 16,1-1-3-16</inkml:trace>
  <inkml:trace contextRef="#ctx0" brushRef="#br0" timeOffset="77860.86">21590 7628 1474 0,'0'9'62'15,"0"0"-50"1,0 6-12-16,-4 2 0 0,4 4 0 0,-3 3 0 16,-1 5 8-16,4-3 8 0,-3 10 1 0,3-4 1 15,0 9 20-15,0 3 4 0,3 6 1 0,1 0 0 0,-1-12-6 16,1 4-1-16,0-1 0 0,-1 6 0 0,1 0 4 15,-1 3 1-15,1 0 0 0,-4 3 0 0,0 0-17 0,-4-6-3 16,1 3-1-16,-1 0 0 0,-3-6 7 0,0-3 1 16,0-3 0-16,3 0 0 0,1-2-8 0,-4-10-2 15,7 3 0-15,-4-11 0 0,1 3-18 0,3-4 0 16,0-5 0-16,0-12 0 16,0 0-163-16,0 0-36 0,3 6-7 0</inkml:trace>
  <inkml:trace contextRef="#ctx0" brushRef="#br0" timeOffset="78087.926">21354 8284 1409 0,'-11'24'60'0,"4"-4"-48"16,0-2 6-16,3 5 2 0,4-5 0 0,0 3 0 15,4-4 28-15,-1-5 7 0,5-6 1 0,-1 3 0 16,0-3 24-16,3-6 4 0,4 5 2 0,0-10 0 15,4 5-35-15,-4-6-7 0,4 0-2 0,3-3 0 16,0 9-22-16,4-6-5 0,3 0-1 0,-3 0 0 16,-1-5-14-16,-2-1 0 0,2 3 8 0,-2 0-8 15,-1 0-10-15,3-2-5 0,-2-1-1 0</inkml:trace>
  <inkml:trace contextRef="#ctx0" brushRef="#br0" timeOffset="78250.609">21989 8493 1181 0,'-4'20'24'0,"4"-2"7"0,0 6-31 16,-3-4 0-16,-1-2 0 0,4 11 0 0,-3-14 39 0,-1 8 1 0,4 1 1 0</inkml:trace>
  <inkml:trace contextRef="#ctx0" brushRef="#br0" timeOffset="78428.505">21915 8140 1579 0,'-36'-12'32'0,"22"12"10"0,4 0-34 0,-5 3-8 0,1 6 0 0,4-3 0 15,-4 9 0-15,3-4 0 0,0 1 0 0,-3 0 0 16,4 0 0-16,3-6 0 0,0 2 0 0</inkml:trace>
  <inkml:trace contextRef="#ctx0" brushRef="#br0" timeOffset="79378.055">22246 8593 1652 0,'0'-9'34'0,"4"6"9"15,-4-3-35-15,0 3-8 0,0 3 0 0,0 0 0 16,0 0 59-16,0 0 9 0,0 0 3 0,0 0 0 15,0 0-5-15,0 0-1 0,0 0 0 0,0 0 0 16,0 9-8-16,0 9-1 0,-4-1-1 0,1 1 0 16,-1 2-44-16,1 4-11 0,-1 0 0 0,-3 2 0 15,0-3 0-15,3-2 0 0,1 8 0 0,-4-11 0 0,3-3 0 0,1 2 0 0,3-5 0 0,-4-3 0 16,4-3 0-16,0-6 0 16,0 0 0-16,0 0 0 0,4-6 15 0,-1-3-3 0,4-3 0 0,0 1 0 15,0-4-3-15,1-3-1 0,-1 7 0 0,-4-13 0 16,4 9-8-16,-3-2-11 0,-1-1 3 0,1 0 0 15,-1 1 8 1,1 2 0-16,-1 3 0 0,1-2 0 0,-1 5 0 0,1-3 0 0,-1 3 0 16,-3 3 0-16,4 1 0 0,-1-1 0 15,1 0 0-15,-4 6 0 0,0 0 0 16,0 0-8-16,0 0 8 0,0 0-8 0,0 0 0 0,4 6 0 16,3 0 0-16,0-1 0 0,-4 7 8 0,4-6 0 0,-3 3 0 0,-1 8 0 15,1-5 0-15,3 0-8 0,-4-3 8 0,1 6-8 16,3-1 16-16,-3-8 3 0,-1 6 1 0,1-6 0 15,-1 3-12-15,1-7 0 0,-4-2 0 0,0 0 0 16,0 0 10-16,0 0 0 0,7 3 0 0,-4-3 0 16,4-5 0-16,0-4 0 0,0 3 0 0,0 0 0 15,1-6-10-15,-1 0 0 0,3-5 0 0,-3 8 0 16,0-3 0-16,0 0 0 0,0-2 0 0,0 5 0 16,0 3 0-16,-3 3 0 0,3-3 0 0,-7 6 0 15,0 0 0-15,0 0-11 0,0 0 3 0,0 0 0 16,4 0 0-16,-4 0 0 0,7 9 0 0,-4-3 0 15,-3-6 8-15,0 6-8 0,0-6 8 0,0 0-8 0,0 9 8 16,0-9 11-16,0 0-3 0,4 8 0 0,-4-8 9 16,3 12 2-16,1-6 0 0,-4-6 0 0,7 6 8 15,-4 0 1-15,1-3 1 0,3 3 0 0,0 0-29 16,4-1 0-16,-1-2 0 0,1 6 0 0,-1-9 0 16,4 6 0-16,-3-6 0 0,0 0 0 15,-1 0-125-15,1 0-31 0,-1 0-7 0</inkml:trace>
  <inkml:trace contextRef="#ctx0" brushRef="#br0" timeOffset="79620.027">22856 8443 1241 0,'0'0'25'0,"0"0"8"0,-3 9-33 0,-1 2 0 0,1 1 0 0,-1 0 0 16,-3 0 68-16,4 2 6 0,-1-2 2 0,1 6 0 15,-1-1 22-15,-3-5 5 0,4 9 1 0,-1-4 0 16,-3-2-60-16,3 3-12 0,1-1-3 0,-1 1 0 16,1-3-17-16,3-1-4 0,0 1-8 0,0-3 12 15,0 0 7-15,0-4 1 0,0 1 0 0,3-3 0 16,-3-6-40-16,0 0-8 0,0 0-2 0,0 0 0 16,0 0-96-16,4-3-19 0,-1-3-4 0</inkml:trace>
  <inkml:trace contextRef="#ctx0" brushRef="#br0" timeOffset="79799.796">22747 8184 1406 0,'-7'9'29'0,"4"-3"7"0,3-6-36 0,-8 6 0 0,8-6 0 0,0 0 0 15,0 0 17-15,-3 9-3 0,3-1-1 0,0-8 0 16,0 0 6-16,0 12 1 0,0-12 0 0,0 0 0 15,7 12-20-15,0-6 0 0,0-6 0 0</inkml:trace>
  <inkml:trace contextRef="#ctx0" brushRef="#br0" timeOffset="80231.19">23199 8393 1530 0,'-7'15'32'0,"3"-4"8"0,-3-5-32 0,0 0-8 0,0 0 0 0,-4 3 0 16,1 0 93-16,-1 5 18 0,1-2 3 0,-5 6 1 15,5-7-47-15,-4 1-8 0,0 3-3 0,3-9 0 16,-3 6-26-16,3-4-6 0,1-2-1 0,-1 0 0 15,1 0-16-15,3-3-8 0,7-3 8 0,-4 9-8 16,4-9 20-16,0 0-2 0,0 0 0 0,0 0 0 0,0 0-7 16,0 0-2-16,0 0 0 0,0 0 0 15,0 0-1-15,0 0-8 0,0 0 12 0,7 6-4 0,0 0-8 16,4-1 10-16,-4-5-10 0,0 6 10 0,0-6-10 16,3 6 0-16,-2-6 0 0,-1 0 0 15,3 3 8-15,-3 0-8 0,0 0 0 0,-7-3 8 16,7 6-8-16,-7-6 0 0,7 9 0 0,-3 5 0 0,-1-2 0 0,1 0 0 15,0-3-14-15,-4 5 5 0,0 1 9 0,-4 3 0 16,0-1 0-16,1 4 0 0,-4-3 0 0,3-4 0 16,-3 1 0-16,0 6 8 0,0-4-8 0,-3-8 0 0,-1 9 0 15,0-10 0-15,1 1 0 0,-1-3-12 0,-3-6 2 0,4 0 0 16,-1 0-138-16,0-6-27 0,4-3-5 16</inkml:trace>
  <inkml:trace contextRef="#ctx0" brushRef="#br0" timeOffset="80546.652">23467 6632 1579 0,'-18'1035'32'0,"11"-1012"10"0,0 4-34 16,0 2-8-16,-4 9 0 0,4-2 0 15,0 2 53-15,0-3 9 0,4 9 2 0,-4 0 0 16,3-3 36-16,1 4 7 0,3-7 1 0,-4 9 1 0,4-3-72 0,0 0-14 16,0 0-3-16,0 0-1 0,0 3-19 0,4-3 0 15,-4-8 0-15,0 8 0 0,0 0 0 16,0-9 0-16,3 3 0 0,-3 0 0 0,0-5 0 0,0 2 0 15,0 0 0-15,0-2 0 16,0-10-48-16,0 4-12 0,4-10-4 0</inkml:trace>
  <inkml:trace contextRef="#ctx0" brushRef="#br0" timeOffset="80788.358">23170 8214 1579 0,'-7'26'32'0,"4"-8"10"16,-4 2-34-16,3-2-8 0,1-6 0 0,3-12 0 15,0 14 84-15,0-14 16 0,0 0 2 0,0 0 1 16,10 9-31-16,1-6-7 0,0 0-1 0,3 0 0 16,3-3-9-16,-3 0-3 0,4 0 0 0,3-3 0 15,-3 3-38-15,3-6-14 0,0 3 9 0,4-3-9 16,0 0 0-16,-1 6 0 0,1-3 0 0,-4-2 0 15,4 5-56-15,-4-6-3 0,0 6-1 0</inkml:trace>
  <inkml:trace contextRef="#ctx0" brushRef="#br0" timeOffset="81221.801">23587 8399 1713 0,'-7'14'48'0,"0"-2"12"0,0 0-48 16,7 0-12-16,-4 2 0 0,8-2 0 0,-4-12 56 0,3 0 10 0,4 6 2 0,0 0 0 15,0-6-7-15,0 6-1 0,0-6 0 0,4 6 0 16,0-6-43-16,3 0-9 0,3-6-8 0,-3 6 12 16,4 0-12-16,-4-6 0 0,0 0 0 0,0 0 0 15,-3 0 0-15,3-5-12 0,0 2 2 0,-7 0 1 16,4 0 9-16,-4-3 0 0,-4 1 0 0,4-1 0 15,-7 3 0-15,4-3 11 0,-8 0-3 0,4 7 0 16,-3-7 1-16,-1 3 0 0,-3 0 0 0,0 3 0 16,0 0-1-16,0 3-8 0,0 3 12 0,-3-5-4 15,2 5-8-15,-2 5 0 0,3-5 0 0,-4 0 0 16,1 9 0-16,3-3 0 0,0 3 0 0,-4 6 0 16,4-4 0-16,-4 10 0 0,4 3 0 0,0-1 0 15,-3-5 0-15,3 14 0 0,0-11 0 0,-1 8 0 16,5-11 0-16,3 8 0 0,3-8 0 0,-3 5 0 15,8-5 0-15,-5 2 0 0,8-2 0 0,-4 3 0 16,0-4 0-16,3 1 0 0,-3 0 0 0,4-4 0 16,0 4 0-16,-1 0 0 0,4-7 0 0,-3-5 0 15,3 3-49-15,0 0-12 0,0 0-3 0,-3-3 0 16,3-1-153-16,-4-5-31 0</inkml:trace>
  <inkml:trace contextRef="#ctx0" brushRef="#br0" timeOffset="82514.047">24994 8566 329 0,'0'0'0'0,"0"0"15"16,0 0-15-16,0 0 0 0,0 0 0 0,0 0 0 15,-7-3-28-15,7 3-8 0,-7-3-1 0,7 3-1 16,-7 0 54-16,0-5 10 0,4-1 2 0,-1 0 1 16,1 0 118-16,-1 0 23 0,-3 6 5 0,3-9 1 15,-3 3-38-15,4 0-7 0,-4-2-2 0,0 5 0 0,7 3-10 0,-7-6-3 0,0 6 0 16,0 0 0-16,-1-6-41 0,-2 6-9 0,-1-6-2 15,1 6 0-15,-1 0-36 0,1 0-8 0,-1 6-2 0,0-6 0 16,-3 6-18-16,4 0 0 0,-1-3 0 16,1 8 0-16,-1-5 0 0,-3 6 0 15,3 0-11-15,1 0 11 0,-1-1-10 0,1 7 10 16,-1-3-8-16,4 8 8 0,0-11 0 16,3 0 0-16,1 8 0 0,-1-14 0 0,4 6 0 0,0-3 0 0,4 2 0 15,-4-5-8-15,7 0 17 0,-4 0 4 0,4-6 1 0,0 6 0 16,4-6 9-16,0 0 1 0,-1-6 1 0,4 0 0 15,0 0-1-15,4-2 0 0,-4-4 0 0,0 6 0 16,0-6-11-16,0 0-2 0,1-8-1 0,-1 5 0 16,-4 6-10-16,-3-8 12 0,4 2-12 0,-4 6 12 15,0 0-4-15,-3 3-8 0,-1 1 12 0,-3 5-4 16,0 0 20-16,0 0 3 0,0 0 1 0,0 0 0 16,0 0-20-16,-3 5-3 0,-1 1-1 0,-3 3 0 15,0 9-8-15,3 5 0 0,-3-5-10 0,0 14 10 16,4-8 0-16,-4 8 0 0,3 3 0 0,1 4 0 15,3-10 0-15,0 3 0 0,0 4 0 0,0-4 0 16,3 0 0-16,-3-2 0 0,0-4 11 0,4 9-3 16,-4-8-8-16,0 2 0 0,3-5 0 0,-3 2 0 15,0-2 0-15,0-4 0 0,0 4 0 0,-3-1-12 16,3-11 12-16,0 9 0 0,-4-10 0 0,4 1 0 16,-3 6 0-16,-1-9 9 0,1-3-9 0,-1 5 0 15,1-5-15-15,-1 6-9 0,0-6-3 0,4 0 0 16,0-6 47-16,0 0 8 0,0 0 3 0,0 0 0 15,0 0-15-15,0 0-4 0,0 0 0 0,0 0 0 16,-3-6-3-16,3-6-1 0,0 0 0 0,0 1 0 0,0-1 17 0,3-9 3 16,1 9 1-16,0-8 0 0,-1-1-21 0,4 1-8 15,-3-7 0-15,3 10 0 0,0-7 0 0,-4 6 8 0,4 1-8 16,0 2 0-16,-3-2 0 0,-1-7 0 0,1 9 0 0,3-2 0 16,0-1-25-1,0 6-8-15,0 3-2 0,0-2 0 0,4-1-121 0,3 6-25 16</inkml:trace>
  <inkml:trace contextRef="#ctx0" brushRef="#br0" timeOffset="82962.012">25248 8549 501 0,'-7'17'10'0,"0"-2"3"15,0 3-13-15,4-7 0 0,-1 1 0 0,1 0 0 16,-1-3 76-16,1 2 13 0,3-11 3 0,0 0 0 16,0 0-23-16,0 0-4 0,0 0-1 0,0 0 0 15,0 0 0-15,0 0 0 0,0 0 0 0,0 0 0 0,0 6 52 0,-4 6 9 0,4-6 3 16,-4 3 0-16,4 3-55 0,0-4-10 15,0 7-3-15,0-3 0 0,4 3-44 0,0-4-16 0,-1 7 9 16,-3-6-9-16,4-1 43 0,3 1 3 0,-4-3 1 0,1 0 0 16,3 0-24-16,0-3-5 15,-4-1-1-15,4 1 0 0,0-6 12 0,4 0 3 0,-4 0 0 16,0-6 0-16,4 1-5 0,-4-1-1 16,3-6 0-16,-3 3 0 0,4-3 0 0,-4 1 0 0,0-7 0 15,0-3 0-15,0 4-6 0,0-7-2 0,0-5 0 16,0 2 0-16,0 1 6 0,-3 2 2 15,3 1 0-15,0-1 0 0,0 4-72 0,-3-7-14 16,3 4-4-16,-4 5 0 0,1-2 41 0,3 8 8 0,-4 6 2 0,1-6 0 16,-1 0-51-16,-3-2-9 0,4 2-3 15,-4 3 0-15,3 6-124 0,-3 3-24 0,0 0-6 0</inkml:trace>
  <inkml:trace contextRef="#ctx0" brushRef="#br0" timeOffset="83383.549">25583 8610 1580 0,'0'15'67'16,"4"-6"-54"0,-1 3 85-16,5 2 17 0,-5-8 3 0,4 0 1 0,4 0-60 15,-1 0-12-15,1-6-3 0,3 0 0 0,4 0-20 0,-4-6-4 0,3 0 0 16,5-6-1-16,-5-5 5 0,4 2 2 15,1-3 0-15,-5 1 0 16,1-7-13-16,-4 4-2 0,0 2-1 0,0-3 0 16,-3 4-29-16,-1-1-5 0,-3 6-2 0,0-2 0 0,-3 5 26 0,-4 6 0 0,0 3 0 0,-4-6 0 31,1 0-26-31,-4 0 0 0,0 0 0 0,0 1 0 16,-4 5-14-16,4 5-4 0,-4 1 0 0,1-6 0 0,-1 6 25 0,-3-979 5 0,0 1958 1 0,0-979 0 15,0 3 13-15,-4 8 0 16,4-5 0-16,0 0 0 0,0-3 15 0,3 5 2 0,-3 1 1 15,4-9 0-15,3 6-18 0,0 2 0 0,3-2 0 16,0 0 0-16,1 0 46 0,6-1 6 16,-3 1 0-16,4 0 1 0,3 0-33 0,0 2-8 0,0-2 0 0,4 0-1 15,3-3 9-15,-4 2 1 0,5 1 1 0,-1 0 0 16,3 0-22-16,-3-1 0 0,4-2-12 0,0 0 4 16,-4 0-57-16,-4-3-11 15,4 6-3-15,-3-12 0 0,3 5-123 0,-3-5-25 0</inkml:trace>
  <inkml:trace contextRef="#ctx0" brushRef="#br0" timeOffset="91179.104">26839 8487 702 0,'0'-12'14'0,"4"-5"5"15,3 8-19-15,-4 0 0 0,1 0 0 0,-1 3 0 0,-3 6 24 0,0 0 2 16,0 0 0-16,0 0 0 0,0 0 24 15,0 0 5-15,0 0 1 0,0 0 0 16,0 0-23-16,0 0-4 0,0 0-1 0,-7 12 0 0,4-9-9 16,-4 3-3-16,0 0 0 0,3 0 0 0,4-6 26 0,-7 5 5 0,7-5 1 15,0 0 0 1,-7 6-11-16,7-6-1 0,0 0-1 0,0 0 0 16,0 0-2-16,0 0 0 0,0 0 0 0,0 0 0 0,0 0-6 0,0 0-2 0,0 0 0 0,0 0 0 15,-3 6 8-15,3-6 2 0,0 0 0 0,-7 6 0 16,7 6-35-16,-4-6 0 0,4 5 0 0,0 1 0 15,0 3 8-15,0 3-8 0,0-4 0 0,0 4 0 16,4 5 8-16,-1-2-8 0,1 8 0 0,3-5 0 16,-4 8 13-16,4-8-4 0,4 14-1 15,-4-6 0-15,0 4-8 0,4-1 0 0,-1 9 0 0,-3 0 0 16,0-6 0-16,0 3 0 0,0 4 0 0,0-7 0 16,-3 3 0-16,-1-12 0 0,-3 10 0 15,4-7 0-15,-4-3 0 0,0 4 15 0,-4 2-3 16,4-9 0-16,-3 10 7 0,-1-4 1 0,1-3 0 0,-1 4 0 15,1-4-4-15,-1-8-1 0,1 2 0 0,-1-2 0 16,1-1-15-16,-1-5 0 0,1-3 0 0,-1 0 0 16,4-4 0-16,-3-5 0 0,3 3 0 0,0-6 0 15,0 0 0-15,0 0 0 0,0 0 0 0,0 0 0 16,0 0 0-16,-7-6 0 0,-1-3 0 0,-2 1 0 16,3-4 54-16,0-3 8 0,0-2 2 0,-4 5 0 15,4-6-52-15,0-8-12 0,0 8 0 0,0-5 0 16,0 5 0-16,3-3 0 0,-3 4 0 0,4-4 0 15,-4 1-36-15,3 5-6 0,-3-9-2 0,0 7 0 16,0-4-37-16,0 3-8 0,0-8-2 0</inkml:trace>
  <inkml:trace contextRef="#ctx0" brushRef="#br0" timeOffset="91493.937">26688 8172 1375 0,'0'-6'58'16,"0"1"-46"0,0 5 19-16,3-9 4 0,1 3 1 0,-1 3 0 15,4 0-36-15,-7 3 0 0,4 0 0 0,-4 0 0 16,7 0-38-16,-4 6-8 0,4-3-2 0,-3 3 0 16,0 0-61-16,-4 5-13 0,3-5-2 0</inkml:trace>
  <inkml:trace contextRef="#ctx0" brushRef="#br0" timeOffset="92062.505">26945 8646 1197 0,'0'0'50'0,"0"0"-40"16,0 0 5-16,0 0 1 0,0 0 0 0,0 0 0 15,0 0 35-15,0 0 7 0,0 0 2 0,0 0 0 16,0 0-31-16,0 14-5 0,4-8-2 0,3 0 0 15,-4 6-22-15,4-9 0 0,4 3-10 0,-4 3 10 16,0-7-10-16,4 4 10 0,-1 0-8 0,-3-6 8 16,7 0 0-16,-3 0 14 0,0-6-2 0,-1 0 0 15,4-5 16-15,-3-4 4 0,3 3 0 0,4-11 0 16,-4 2-10-16,0-8-2 0,0-4 0 0,0 4 0 16,-3-3 8-16,-4 8 0 0,3-8 1 0,-6 8 0 15,-1-2-46-15,-3 8-10 0,-3-5-1 0,-1 5-1 16,1 6 48-16,-4-2 9 0,-4 8 3 0,0 0 0 15,1 6-31-15,-4 0 0 0,3 0 0 0,-3 12 0 16,0-7-12-16,-4 10-9 0,4 3-2 0,-3-1 0 16,2 10 13-16,1 2 10 0,0 4-13 0,0 8 5 0,4-3-1 15,-1 3 0-15,4-3 0 0,3-2 0 0,1 2 9 0,-1-6 0 16,1-8 8-16,6-1-8 0,-3-2 17 16,4-4-1-16,-1-2 0 0,4-3 0 0,1 6 10 15,-1-7 2-15,3 1 0 0,1 0 0 0,-1 0-16 0,4 2-2 16,-3-2-1-16,0 0 0 0,3 0-9 0,-4-4 10 15,1 1-10-15,3 0 10 0,0-9-10 16,0 6-11-16,4-6 3 0,-1 0 0 16,1 0-160-16,0-6-32 0</inkml:trace>
  <inkml:trace contextRef="#ctx0" brushRef="#br0" timeOffset="92779.768">28353 8452 1580 0,'0'0'67'0,"0"0"-54"15,7 3 41-15,0 0 8 0,0 2 2 0,3-5 0 16,-2 6-30-16,-1-6-6 0,3 6 0 0,-3-6-1 16,0 6-3-16,0 0 0 0,0-6 0 0,-3 6 0 15,3 0-24-15,-3 0 0 0,-1 2 0 0,-3-8 0 16,0 6 28-16,0-6 1 0,0 0 0 0,0 0 0 16,0 0-29-16,0 0-20 0,0 0 4 0,0 0 0 15,-3-3 16-15,-5-8 0 0,1 5 0 0,0-6 0 16,4 0 0-16,-1-5 0 0,1 2 0 0,-1 3 0 15,1 0 48-15,-1 1 12 0,4-4 4 0,-3 3 0 16,-1 6-103-16,4-6-20 16,-3 1-4-16,-1 5-1 0,1 0 86 0,-5 3 17 0,1 3 3 0,0 0 1 15,-3 0-28-15,-1 3-6 0,-3 3-1 0,0 6 0 16,0-7-8-16,0 13-11 0,-4-3 3 0,1 8 0 16,-1-5 8-16,0 8 0 0,4-2 0 0,-4 5-8 15,1-2 8-15,-4-4 0 0,7 4 0 0,-4-4 0 16,4-8 21-16,3 0 0 0,1-1 0 0,3-2 0 15,3-6-21-15,1 3-18 0,3-9 3 0,0 0 1 16,0 6 35-16,0-6 7 0,3 6 2 0,4-1 0 16,0 1-22-16,4 0-8 0,-1 0 0 0,1 6 9 0,3-6-9 15,-3 3 12-15,6 2-12 0,-3 1 12 0,0 0-12 0,1 5 0 16,-5-8 0-16,4 3 8 0,0 0-8 0,-3 0 0 16,3-1 0-16,-3-5 0 15,3 0-71-15,0 0-16 0,0 0-3 0,0 0-1 16,0-12-81-16,4 6-16 0,-1-6-3 0,1 0-1 15,3-6 52-15,0-5 9 0</inkml:trace>
  <inkml:trace contextRef="#ctx0" brushRef="#br0" timeOffset="93251.084">28730 8513 1094 0,'-10'3'46'0,"-1"3"-37"15,0 3 95-15,1-3 20 0,-1 0 3 0,1 0 1 16,-1 5-18-16,1-8-3 0,-1 6-1 0,0 0 0 16,1 3-67-16,-1-6-14 0,1 5-2 0,3 1-1 15,0 0 34-15,-1 0 6 0,1 2 2 0,0-2 0 16,0 3-48-16,4 0-16 0,-1-1 9 0,1-2-9 15,3 0 0-15,0-1 0 0,0 1 0 0,0 3 0 16,3-9 0-16,1 11 8 0,-1-11-8 0,4 3 8 16,0 0-8-16,0-3 12 0,4 9-12 0,-4-10 12 15,4 1-20-15,-1-6-4 0,4 6-1 0,-3 0 0 16,0-6 13-16,3 0 0 0,-4 3 0 0,1-6 0 0,-1 3 0 16,1-6 0-16,0 0 0 0,-1-5 0 15,1-1 48-15,-1-3 13 0,1 3 3 0,0-5 0 16,-4-1-103-16,0 0-20 0,0-2-4 0,-4 2-1 0,1 1 73 0,-1 2 15 0,-3-3 2 15,0-5 1 1,-3 8-43-16,-4 3-9 0,0-5-2 0,0 2 0 0,0 6 27 0,-4 0 0 0,0 3 0 16,1-5 0-16,-1 11 0 0,1-6 0 0,3 6 0 15,-4 6 0-15,0-6 0 0,4 11 0 0,-3-8 0 16,3 6 0-16,-4 3 0 0,8 3 0 0,-5 2 0 16,5 1 0-16,-1 2-40 0,1-2-2 15,-1 0-1-15</inkml:trace>
  <inkml:trace contextRef="#ctx0" brushRef="#br0" timeOffset="94042.83">28963 8666 850 0,'0'0'17'0,"0"0"6"0,0 0-23 0,0 0 0 0,0 0 0 0,0 0 0 16,0 0 93-16,0 0 15 0,4-6 2 0,-4 6 1 15,0-6-24-15,0 6-5 0,0 0-1 0,0 0 0 16,0 0-13-16,0 0-4 0,0 0 0 0,0 0 0 0,0 0-51 16,0 0-13-16,-7 6 0 0,-1-6 0 0,8 0 54 0,-7 6 8 15,4 0 2-15,-1 0 0 0,-3 3-52 0,4-3-12 16,3 5 0-16,-4 1 0 0,4-6 0 0,-3 6 0 16,3-6 0-16,0 8 0 0,0-5 0 0,0 6 0 15,0-9 0-15,0 6 0 0,0-7 0 0,3 4 0 16,-3-9 0-16,0 6 0 0,0-6 0 0,0 0 0 15,0 0 0-15,0 0 0 0,0 0 54 16,0 0 8-16,0 0 2 0,0 0 0 0,0 0-52 0,0 0-12 16,0 0 0-16,4-6 0 0,-1 3 0 0,1-8 0 15,-1 5 0-15,1-6 0 0,-1 3 0 0,1 3 0 16,-1-3 0-16,1 1 0 0,0-4 0 0,3 0 0 16,-4 0 0-16,4 1 0 0,0-1 0 0,0 3 0 15,0-3 0-15,0 0 0 0,4 1 0 0,-4 5 0 0,0-3 0 16,4 6 0-16,-4 0 0 0,3-3-18 0,-3 6 4 0,4 0 1 15,-4 0 4-15,0 6 1 0,0-6 0 0,0 6 0 16,-3 0 8-16,3 3 0 0,-4 2 0 0,1 1 0 16,-1 0 0-16,1-3 0 0,-4 8 0 0,3-5 0 15,-3 6 0-15,4-3 0 0,-4-1 8 0,0 1-8 16,3 3 8-16,-3-4-8 0,0 1 8 0,0 0-8 16,0 2 8-16,0-11-8 0,0 3 10 0,4 0-10 15,-4 0 0-15,0-1 8 0,0-8-8 0,0 0 0 16,0 0-13-16,0 0-6 0,0 0-1 0,0 0 0 15,0 0-101-15,7-2-21 16,0-4-4-16,-3-3-1 0</inkml:trace>
  <inkml:trace contextRef="#ctx0" brushRef="#br0" timeOffset="94641.356">29400 8643 1504 0,'0'0'43'0,"-3"11"9"0,-1-5-42 16,1 0-10-16,-1 0 0 0,1 0 0 0,-1 3 87 0,1 6 15 0,3-7 3 0,-4 4 1 15,1 0-49-15,-1 3-9 0,4-1-3 0,-3 1 0 16,-1 3-6 0,1-7-2-16,3 7 0 0,-4-3 0 0,1 2-21 0,3-5-5 0,-4-3-1 0,4 6 0 15,0-1-10-15,-3-8 12 16,3 0-12-16,0 0 12 0,0-6 0 0,0 0 0 0,0 0 0 0,0 0 0 16,3 0 22-16,-3-6 5 0,0-6 1 0,0 1 0 15,4-4-24-15,-4 3-4 0,7 0 0 0,-4 1-1 16,-3-7-11-16,4 6 0 0,-1 3 0 0,-3-2 0 15,4-7 0-15,-4 6 0 0,3 0 0 0,-3-2 0 16,0 8 0-16,0-6 0 0,0 6 0 0,0-3 0 16,0 1-9-16,0-4 9 0,4 3 0 0,-4 3 0 15,3-6-12-15,-3-2 12 0,4 5-12 0,-1 0 12 16,1 3 0-16,3-6 0 0,-4 7 0 0,1-7 0 16,3 12 0-16,0-9 0 0,-3 6 0 0,-1 3 0 15,-3 0 0-15,0 0-8 0,0 0 8 0,0 0 0 16,7-3-8-16,-3 0 8 0,-1 0-12 0,-3 3 12 15,0 0-12-15,7 6 4 0,-3 3 8 0,-1 3-13 16,1-1 13-16,-1 1 0 0,1 0-10 0,0 0 10 16,-1 8 0-16,1-8 0 0,3 3-9 0,-4 2 9 15,4 1 0-15,-3 3 0 0,3-7 0 0,0 7 0 16,-4 2 0-16,4-8 0 0,1 9 0 0,-5-7 0 16,4 1-11-16,0 8 11 0,-3-8-10 0,3-6 10 15,-4 2-31-15,1-5 0 0,-1 0 0 0,1-3 0 16,3-6-109-16,-4 0-23 0,4 0-4 0</inkml:trace>
  <inkml:trace contextRef="#ctx0" brushRef="#br0" timeOffset="95287.427">29976 8640 1697 0,'0'0'35'0,"-4"-3"9"0,4 3-35 0,-7-3-9 0,0-3 0 0,3 6 0 16,-3-3 93-16,0 0 17 0,0 3 3 0,-3-6 1 15,3 0-38-15,-4 6-8 0,0-11-2 0,4 5 0 16,0 6-38-16,0-6-7 0,0 3-1 0,0 3-1 16,-3 0-19-16,2 0 8 0,-2 3-8 0,3 3 0 15,-4-6 10-15,4 12-10 0,0-1 8 0,4-5-8 16,-4 6 0-16,0 0 0 0,-1 2-14 0,5 4 5 16,-1-3 9-16,1 8 0 0,3-5-9 0,-4-1 9 0,1 4 0 15,3 3 0-15,0-7-9 0,0 1 9 0,0 2 0 16,3-2 0-16,1-9 11 0,-1 6-11 0,4-1 12 15,1-2-12-15,2-6 12 0,-3 6-12 0,0-6 20 16,0-6-2-16,0 0-1 0,0 0 0 16,0-3-2-16,0 0-1 0,1 0 0 0,2-6 0 15,-3 3-1-15,0-6 0 0,0 1 0 0,0-4 0 0,0 3-13 0,-3 0 9 16,-4 1-9-16,3-10 8 0,-3 6-8 0,0 1 0 16,0-10 9-16,-3 9-9 0,3-2 0 0,-4-1-15 0,1 3 3 0,-1 1 0 15,-3 5 12-15,4-3 0 0,-1 6 0 0,1 0 0 31,3 6-39-31,0 0-1 0,0 0-1 0,0 0 0 0,0 0 17 0,0 0 3 0,0 0 1 0,0 0 0 16,0 0 9-16,0 6 3 0,3 0 0 0,4 0 0 16,-3 3 8-16,3 3 0 0,-4-4 0 0,4 1 0 15,-3 3 0-15,7 0 0 0,-8-1 0 0,4 1 0 16,0 3 0-16,0 3 0 0,0-7 0 16,0 7 0-16,-3 3 0 0,3-4 0 0,0 1 0 0,0 2 0 15,-3 4 0-15,-1-3 0 0,4 2 0 0,-3-5 0 16,3-4-34-16,-4 1-2 15,4 0 0-15,0-3 0 0,-3-1-186 16,3-5-38-16</inkml:trace>
  <inkml:trace contextRef="#ctx0" brushRef="#br0" timeOffset="95654.697">30180 8637 1288 0,'0'17'27'0,"0"-17"5"0,-3 6-32 0,3 6 0 0,0-6 0 0,-4 6 0 16,4 2 100-16,0-2 14 0,0 6 2 0,0-3 1 16,0-1-45-16,-3 1-10 0,6 3-2 0,-3-1 0 15,0 1-20-15,0 2-4 0,4-2 0 0,-1-6-1 16,-3 5-15-16,4-2-4 0,-1-3 0 0,1 3 0 16,-4-4-6-16,3-2-2 0,1 0 0 0,-1 3 0 15,1-6-8-15,-4 0 0 0,0-6 0 0,0 0 0 16,0 0-60-16,0 0-13 0,7 0-3 0</inkml:trace>
  <inkml:trace contextRef="#ctx0" brushRef="#br0" timeOffset="95875.167">30127 8214 1257 0,'0'14'26'0,"0"-2"6"0,-3 0-32 15,3-6 0-15,0-1 0 0,0-5 0 0,0 0 84 16,0 0 9-16,0 0 3 0,0 0 0 0,0 0-63 0,7 0-12 0,0 0-2 0,0-2-1 31,3-1-64-31,1-3-13 0,0 0-2 0</inkml:trace>
  <inkml:trace contextRef="#ctx0" brushRef="#br0" timeOffset="96621.919">30660 8425 1424 0,'-7'12'29'0,"0"-9"8"0,3 3-29 15,-6 3-8-15,3 5 0 0,-4-8 0 16,4 6 8-16,-4 0 0 0,1-6 0 0,-1 5 0 0,1 4 12 15,-1-9 4-15,4 0 0 0,-4 6 0 16,4-7 53-16,0 1 11 0,7-6 3 0,-7 3 0 0,7-3-43 0,-7 0-9 0,7 0-2 16,-7 0 0-16,7 0 3 0,-7-3 0 0,7 3 0 0,-7 0 0 15,0 3-12-15,7-3-1 0,-7 3-1 0,0-3 0 16,7 0-15-16,-7 3-3 0,0 0-8 0,3 3 12 16,-3-3-12-16,4 3 8 0,-4 0-8 0,3 5 0 15,1 1 19-15,-1-6-3 0,0 3 0 16,4 0 0-16,-3 5-16 15,3-8-12-15,0-6 1 0,3 6 1 0,-3 6 10 0,4-6 0 0,0 3 0 16,-1-1 0-16,-3-8 0 0,0 0 0 0,0 0 0 0,0 0 8 16,0 0-8-16,7 9 0 0,-7-9 0 0,4 0 0 15,3 6 0-15,-4 0 0 0,4 6 0 0,0-12 0 16,-3 9 0-16,3-7 0 0,-7-2 0 0,7 3 0 16,0 0 0-16,0 0 0 0,4-3 0 0,-4 6 0 15,0-3 0-15,3 0 8 0,-3 3-8 0,4-6 0 16,-4 6 8-16,0-6-8 0,0 6 8 0,0 0-8 15,0-6 0-15,0 5 8 0,0 1-8 0,0-6 0 16,1 3 0-16,-5 0 0 0,4 0 0 0,-3 3 0 16,3 0 0-16,0 0 0 0,0 6 0 0,-4-7 0 15,1 1 0-15,3 0 0 0,-4 0 0 0,1-3 0 16,-1 3 8-16,-3 3-8 0,4-3 8 0,0-1-8 16,-4-5 0-16,0 0 0 0,0 0 0 0,0 0 8 15,-4 9-8-15,4 3 0 0,-4-6 0 0,1 6-8 16,-1-1 8-16,1-2 0 0,-1 3 0 0,-3 0 0 15,4 0 0-15,-4-4 0 0,3 1 0 0,-3 3 0 0,0 3 0 16,4-9 9-16,-4-1 0 0,-1 1 0 16,-2 0 12-16,3-6 3 0,0 0 0 0,0 0 0 15,0 0-12-15,-4 0-1 0,4 0-1 0,0 3 0 16,-4-6-10-16,1 3 0 0,3-6 0 0,-4 0 0 16,4 6-20-16,-3-5-7 0,2-1-1 0,1 0 0 15,0-3-48-15,0 3-11 0,0 0-1 0</inkml:trace>
  <inkml:trace contextRef="#ctx0" brushRef="#br0" timeOffset="97064.293">31231 8960 1849 0,'0'0'38'0,"-3"9"10"0,3-3-38 16,-4 6-10-16,4-1 0 0,-3-5 0 0,3-6 72 0,0 0 12 0,0 0 2 0,0 6 1 15,0-6-13-15,0 0-2 0,0 6-1 0,0-6 0 16,0 0-21-16,0 0-4 0,0 0-1 0,0 0 0 15,0 0-45-15,-4 6-12 0,4-6 0 16,0 0-1 0,0 0-101-16,0 0-20 0,0 0-4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8/31/2022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6" Type="http://schemas.openxmlformats.org/officeDocument/2006/relationships/customXml" Target="../ink/ink5.xml"/><Relationship Id="rId25" Type="http://schemas.openxmlformats.org/officeDocument/2006/relationships/image" Target="../media/image21.png"/><Relationship Id="rId2" Type="http://schemas.openxmlformats.org/officeDocument/2006/relationships/customXml" Target="../ink/ink4.xml"/><Relationship Id="rId29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31" Type="http://schemas.openxmlformats.org/officeDocument/2006/relationships/image" Target="../media/image8.png"/><Relationship Id="rId30" Type="http://schemas.openxmlformats.org/officeDocument/2006/relationships/customXml" Target="../ink/ink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premier septembre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B24BF89-0E4D-4E66-9466-109BBACB79EC}"/>
                  </a:ext>
                </a:extLst>
              </p14:cNvPr>
              <p14:cNvContentPartPr/>
              <p14:nvPr/>
            </p14:nvContentPartPr>
            <p14:xfrm>
              <a:off x="8177400" y="1278360"/>
              <a:ext cx="651960" cy="572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B24BF89-0E4D-4E66-9466-109BBACB79E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68040" y="1269000"/>
                <a:ext cx="670680" cy="591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CC749-7657-4AF3-B25F-E9FE66E2B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4BDDB-949F-4022-800E-3FFC94566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56C279-9A91-434D-937F-5F6D4930B8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293" y="1751090"/>
            <a:ext cx="3466686" cy="4454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806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44D20-3D87-4AF0-8923-86CE28C84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D1ED0D8-46D6-4689-9A5A-22DD32E34E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0405" y="1878496"/>
            <a:ext cx="8408502" cy="4204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361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p. 44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213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p. 44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donne</a:t>
            </a:r>
            <a:r>
              <a:rPr lang="en-US" dirty="0"/>
              <a:t> ______________________.</a:t>
            </a:r>
          </a:p>
          <a:p>
            <a:pPr marL="0" indent="0">
              <a:buNone/>
            </a:pPr>
            <a:r>
              <a:rPr lang="en-US" dirty="0"/>
              <a:t>Merci pour ______________________.  </a:t>
            </a:r>
            <a:r>
              <a:rPr lang="en-US" dirty="0" err="1"/>
              <a:t>Maintenant</a:t>
            </a:r>
            <a:r>
              <a:rPr lang="en-US" dirty="0"/>
              <a:t> je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retourne</a:t>
            </a:r>
            <a:r>
              <a:rPr lang="en-US" dirty="0"/>
              <a:t> ___________________.</a:t>
            </a:r>
          </a:p>
          <a:p>
            <a:pPr marL="0" indent="0">
              <a:buNone/>
            </a:pPr>
            <a:r>
              <a:rPr lang="en-US" dirty="0"/>
              <a:t>Merci pour __________________.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3325C32-7B44-4671-BAB2-040C3DE17121}"/>
                  </a:ext>
                </a:extLst>
              </p14:cNvPr>
              <p14:cNvContentPartPr/>
              <p14:nvPr/>
            </p14:nvContentPartPr>
            <p14:xfrm>
              <a:off x="3690720" y="417960"/>
              <a:ext cx="4192560" cy="14004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3325C32-7B44-4671-BAB2-040C3DE1712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81360" y="408600"/>
                <a:ext cx="4211280" cy="141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25537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080440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004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Qui est la personne la plus optimiste que vous connaissez?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E37BD193-D835-4FF2-A817-855D2875CE5B}"/>
                  </a:ext>
                </a:extLst>
              </p14:cNvPr>
              <p14:cNvContentPartPr/>
              <p14:nvPr/>
            </p14:nvContentPartPr>
            <p14:xfrm>
              <a:off x="5569889" y="2539573"/>
              <a:ext cx="12240" cy="27360"/>
            </p14:xfrm>
          </p:contentPart>
        </mc:Choice>
        <mc:Fallback xmlns=""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E37BD193-D835-4FF2-A817-855D2875CE5B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151209" y="2474048"/>
                <a:ext cx="997920" cy="5983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EFC68049-09EA-44D4-A54F-FF50F784CABC}"/>
                  </a:ext>
                </a:extLst>
              </p14:cNvPr>
              <p14:cNvContentPartPr/>
              <p14:nvPr/>
            </p14:nvContentPartPr>
            <p14:xfrm>
              <a:off x="8249009" y="2746573"/>
              <a:ext cx="4680" cy="5400"/>
            </p14:xfrm>
          </p:contentPart>
        </mc:Choice>
        <mc:Fallback xmlns=""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EFC68049-09EA-44D4-A54F-FF50F784CABC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8240369" y="2737933"/>
                <a:ext cx="22320" cy="2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3374DB1-E34B-4A63-9A70-190B110334F0}"/>
                  </a:ext>
                </a:extLst>
              </p14:cNvPr>
              <p14:cNvContentPartPr/>
              <p14:nvPr/>
            </p14:nvContentPartPr>
            <p14:xfrm>
              <a:off x="1065600" y="1031760"/>
              <a:ext cx="10177920" cy="24588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3374DB1-E34B-4A63-9A70-190B110334F0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056240" y="1022400"/>
                <a:ext cx="10196640" cy="2477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70743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Combien</a:t>
            </a:r>
            <a:r>
              <a:rPr lang="en-US" dirty="0"/>
              <a:t> de livres y a-t-</a:t>
            </a:r>
            <a:r>
              <a:rPr lang="en-US" dirty="0" err="1"/>
              <a:t>il</a:t>
            </a:r>
            <a:r>
              <a:rPr lang="en-US" dirty="0"/>
              <a:t> dans </a:t>
            </a:r>
            <a:r>
              <a:rPr lang="en-US" dirty="0" err="1"/>
              <a:t>votre</a:t>
            </a:r>
            <a:r>
              <a:rPr lang="en-US" dirty="0"/>
              <a:t> sac à dos?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92899EA-70E3-4A81-B596-247C4922E151}"/>
                  </a:ext>
                </a:extLst>
              </p14:cNvPr>
              <p14:cNvContentPartPr/>
              <p14:nvPr/>
            </p14:nvContentPartPr>
            <p14:xfrm>
              <a:off x="2257920" y="2098440"/>
              <a:ext cx="8760960" cy="7646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92899EA-70E3-4A81-B596-247C4922E15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48560" y="2089080"/>
                <a:ext cx="8779680" cy="783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92569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jeudi, le premier septembre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 </a:t>
            </a:r>
          </a:p>
          <a:p>
            <a:pPr marL="0" indent="0" algn="ctr">
              <a:buNone/>
            </a:pPr>
            <a:r>
              <a:rPr lang="fr-FR" dirty="0"/>
              <a:t>Je pense à un chiffre.</a:t>
            </a:r>
          </a:p>
          <a:p>
            <a:pPr marL="0" indent="0" algn="ctr">
              <a:buNone/>
            </a:pPr>
            <a:r>
              <a:rPr lang="fr-FR" dirty="0"/>
              <a:t>alphabet aérobique</a:t>
            </a:r>
          </a:p>
          <a:p>
            <a:pPr marL="0" indent="0" algn="ctr">
              <a:buNone/>
            </a:pPr>
            <a:r>
              <a:rPr lang="fr-FR" dirty="0"/>
              <a:t>la musique</a:t>
            </a:r>
          </a:p>
          <a:p>
            <a:pPr marL="0" indent="0" algn="ctr">
              <a:buNone/>
            </a:pPr>
            <a:r>
              <a:rPr lang="fr-FR" dirty="0"/>
              <a:t>Je te donne…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19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A banh-mi sandwich combines French and Vietnamese culinary forms by having pickled vegetables on a baguette.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3326" y="1965278"/>
            <a:ext cx="5704764" cy="3739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627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83B95-01D5-47A1-BF3A-23383C058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3514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y 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6AAE1-367B-4AE9-9EE4-390F47609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7970"/>
            <a:ext cx="10515600" cy="50289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0-10</a:t>
            </a:r>
          </a:p>
          <a:p>
            <a:pPr marL="0" indent="0">
              <a:buNone/>
            </a:pPr>
            <a:r>
              <a:rPr lang="en-US" dirty="0"/>
              <a:t>10-20</a:t>
            </a:r>
          </a:p>
          <a:p>
            <a:pPr marL="0" indent="0">
              <a:buNone/>
            </a:pPr>
            <a:r>
              <a:rPr lang="en-US" dirty="0"/>
              <a:t>20-30</a:t>
            </a:r>
          </a:p>
          <a:p>
            <a:pPr marL="0" indent="0">
              <a:buNone/>
            </a:pPr>
            <a:r>
              <a:rPr lang="en-US" dirty="0"/>
              <a:t>30-40</a:t>
            </a:r>
          </a:p>
          <a:p>
            <a:pPr marL="0" indent="0">
              <a:buNone/>
            </a:pPr>
            <a:r>
              <a:rPr lang="en-US" dirty="0"/>
              <a:t>40-50</a:t>
            </a:r>
          </a:p>
          <a:p>
            <a:pPr marL="0" indent="0">
              <a:buNone/>
            </a:pPr>
            <a:r>
              <a:rPr lang="en-US" dirty="0"/>
              <a:t>50-60</a:t>
            </a:r>
          </a:p>
          <a:p>
            <a:pPr marL="0" indent="0">
              <a:buNone/>
            </a:pPr>
            <a:r>
              <a:rPr lang="en-US" dirty="0"/>
              <a:t>60-70</a:t>
            </a:r>
          </a:p>
          <a:p>
            <a:pPr marL="0" indent="0">
              <a:buNone/>
            </a:pPr>
            <a:r>
              <a:rPr lang="en-US" dirty="0"/>
              <a:t>70-80</a:t>
            </a:r>
          </a:p>
          <a:p>
            <a:pPr marL="0" indent="0">
              <a:buNone/>
            </a:pPr>
            <a:r>
              <a:rPr lang="en-US" dirty="0"/>
              <a:t>80-90</a:t>
            </a:r>
          </a:p>
          <a:p>
            <a:pPr marL="0" indent="0">
              <a:buNone/>
            </a:pPr>
            <a:r>
              <a:rPr lang="en-US" dirty="0"/>
              <a:t>90-100</a:t>
            </a:r>
          </a:p>
        </p:txBody>
      </p:sp>
    </p:spTree>
    <p:extLst>
      <p:ext uri="{BB962C8B-B14F-4D97-AF65-F5344CB8AC3E}">
        <p14:creationId xmlns:p14="http://schemas.microsoft.com/office/powerpoint/2010/main" val="827928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43DF1-0A6B-4E8D-982B-8CCF95BB9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16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7C44B-F559-4551-9433-736541DDD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Je </a:t>
            </a:r>
            <a:r>
              <a:rPr lang="en-US" dirty="0" err="1"/>
              <a:t>pense</a:t>
            </a:r>
            <a:r>
              <a:rPr lang="en-US" dirty="0"/>
              <a:t> à un </a:t>
            </a:r>
            <a:r>
              <a:rPr lang="en-US" dirty="0" err="1"/>
              <a:t>chiffre</a:t>
            </a:r>
            <a:r>
              <a:rPr lang="en-US" dirty="0"/>
              <a:t>!</a:t>
            </a:r>
          </a:p>
          <a:p>
            <a:pPr marL="0" indent="0" algn="ctr">
              <a:buNone/>
            </a:pPr>
            <a:r>
              <a:rPr lang="en-US" u="sng" dirty="0"/>
              <a:t>plus de</a:t>
            </a:r>
            <a:r>
              <a:rPr lang="en-US" dirty="0"/>
              <a:t>         </a:t>
            </a:r>
            <a:r>
              <a:rPr lang="en-US" u="sng" dirty="0" err="1"/>
              <a:t>moins</a:t>
            </a:r>
            <a:r>
              <a:rPr lang="en-US" u="sng" dirty="0"/>
              <a:t> de</a:t>
            </a:r>
            <a:r>
              <a:rPr lang="en-US" dirty="0"/>
              <a:t>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34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B0FFD-B2B2-4DDF-A55F-72C569E87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B2F8B-427E-4B64-B632-278B39A6F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Aérobique</a:t>
            </a:r>
            <a:r>
              <a:rPr lang="en-US" dirty="0"/>
              <a:t> Alphabet</a:t>
            </a:r>
          </a:p>
        </p:txBody>
      </p:sp>
    </p:spTree>
    <p:extLst>
      <p:ext uri="{BB962C8B-B14F-4D97-AF65-F5344CB8AC3E}">
        <p14:creationId xmlns:p14="http://schemas.microsoft.com/office/powerpoint/2010/main" val="4185388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44469</TotalTime>
  <Words>143</Words>
  <Application>Microsoft Office PowerPoint</Application>
  <PresentationFormat>Widescreen</PresentationFormat>
  <Paragraphs>84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Bonjour!</vt:lpstr>
      <vt:lpstr>Travail de cloche</vt:lpstr>
      <vt:lpstr>Bonjour!</vt:lpstr>
      <vt:lpstr>Pourquoi tombons-nous?</vt:lpstr>
      <vt:lpstr>PowerPoint Presentation</vt:lpstr>
      <vt:lpstr>A banh-mi sandwich combines French and Vietnamese culinary forms by having pickled vegetables on a baguette.</vt:lpstr>
      <vt:lpstr>Il y 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411</cp:revision>
  <cp:lastPrinted>2018-09-05T21:02:07Z</cp:lastPrinted>
  <dcterms:created xsi:type="dcterms:W3CDTF">2016-10-03T16:25:09Z</dcterms:created>
  <dcterms:modified xsi:type="dcterms:W3CDTF">2022-09-01T15:40:00Z</dcterms:modified>
</cp:coreProperties>
</file>