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85" r:id="rId3"/>
    <p:sldId id="395" r:id="rId4"/>
    <p:sldId id="393" r:id="rId5"/>
    <p:sldId id="388" r:id="rId6"/>
    <p:sldId id="389" r:id="rId7"/>
    <p:sldId id="394" r:id="rId8"/>
    <p:sldId id="387" r:id="rId9"/>
    <p:sldId id="390" r:id="rId10"/>
    <p:sldId id="391" r:id="rId11"/>
    <p:sldId id="392" r:id="rId12"/>
    <p:sldId id="377" r:id="rId13"/>
    <p:sldId id="384" r:id="rId14"/>
    <p:sldId id="35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5"/>
            <p14:sldId id="395"/>
            <p14:sldId id="393"/>
            <p14:sldId id="388"/>
            <p14:sldId id="389"/>
            <p14:sldId id="394"/>
            <p14:sldId id="387"/>
            <p14:sldId id="390"/>
            <p14:sldId id="391"/>
            <p14:sldId id="392"/>
            <p14:sldId id="377"/>
            <p14:sldId id="384"/>
            <p14:sldId id="35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la tour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4676" y="2505076"/>
            <a:ext cx="4597648" cy="3684588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tour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67086" y="2640371"/>
            <a:ext cx="3993416" cy="341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6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tour de la tour </a:t>
            </a:r>
            <a:r>
              <a:rPr lang="en-US" sz="2800" b="1" dirty="0" err="1"/>
              <a:t>eiffel</a:t>
            </a:r>
            <a:endParaRPr lang="en-US" sz="2800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7550" y="1878227"/>
            <a:ext cx="5318289" cy="388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91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C’est</a:t>
            </a:r>
            <a:r>
              <a:rPr lang="en-US" dirty="0"/>
              <a:t> à 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guide </a:t>
            </a:r>
            <a:r>
              <a:rPr lang="en-US" dirty="0" err="1"/>
              <a:t>touristique</a:t>
            </a:r>
            <a:r>
              <a:rPr lang="en-US" dirty="0"/>
              <a:t> et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conduire</a:t>
            </a:r>
            <a:r>
              <a:rPr lang="en-US" dirty="0"/>
              <a:t> un tour de </a:t>
            </a:r>
            <a:r>
              <a:rPr lang="en-US" dirty="0" err="1"/>
              <a:t>notre</a:t>
            </a:r>
            <a:r>
              <a:rPr lang="en-US" dirty="0"/>
              <a:t> salle de </a:t>
            </a:r>
            <a:r>
              <a:rPr lang="en-US" dirty="0" err="1"/>
              <a:t>classe</a:t>
            </a:r>
            <a:r>
              <a:rPr lang="en-US" dirty="0"/>
              <a:t>. </a:t>
            </a:r>
            <a:r>
              <a:rPr lang="en-US" dirty="0" err="1"/>
              <a:t>Montrez</a:t>
            </a:r>
            <a:r>
              <a:rPr lang="en-US" dirty="0"/>
              <a:t> les choses </a:t>
            </a:r>
            <a:r>
              <a:rPr lang="en-US" dirty="0" err="1"/>
              <a:t>importantes</a:t>
            </a:r>
            <a:r>
              <a:rPr lang="en-US" dirty="0"/>
              <a:t>, et </a:t>
            </a:r>
            <a:r>
              <a:rPr lang="en-US" dirty="0" err="1"/>
              <a:t>expliquer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méritent</a:t>
            </a:r>
            <a:r>
              <a:rPr lang="en-US" dirty="0"/>
              <a:t> </a:t>
            </a:r>
            <a:r>
              <a:rPr lang="en-US" dirty="0" err="1"/>
              <a:t>l’attention</a:t>
            </a:r>
            <a:r>
              <a:rPr lang="en-US" dirty="0"/>
              <a:t> des </a:t>
            </a:r>
            <a:r>
              <a:rPr lang="en-US" dirty="0" err="1"/>
              <a:t>touristes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45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712413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cherchiez</a:t>
            </a:r>
            <a:r>
              <a:rPr lang="en-US" dirty="0"/>
              <a:t> un </a:t>
            </a:r>
            <a:r>
              <a:rPr lang="en-US" dirty="0" err="1"/>
              <a:t>appartement</a:t>
            </a:r>
            <a:r>
              <a:rPr lang="en-US" dirty="0"/>
              <a:t>, </a:t>
            </a: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trois</a:t>
            </a:r>
            <a:r>
              <a:rPr lang="en-US" dirty="0"/>
              <a:t> choses les plus </a:t>
            </a:r>
            <a:r>
              <a:rPr lang="en-US" dirty="0" err="1"/>
              <a:t>importantes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084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Choisissez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pièce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maison</a:t>
            </a:r>
            <a:r>
              <a:rPr lang="en-US" dirty="0"/>
              <a:t>.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meubles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trouve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pièce?</a:t>
            </a:r>
          </a:p>
        </p:txBody>
      </p:sp>
    </p:spTree>
    <p:extLst>
      <p:ext uri="{BB962C8B-B14F-4D97-AF65-F5344CB8AC3E}">
        <p14:creationId xmlns:p14="http://schemas.microsoft.com/office/powerpoint/2010/main" val="348574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3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First unit exam of the semester: Friday, September 9</a:t>
            </a:r>
          </a:p>
          <a:p>
            <a:pPr marL="0" indent="0" algn="ctr">
              <a:buNone/>
            </a:pPr>
            <a:r>
              <a:rPr lang="en-US" dirty="0" err="1"/>
              <a:t>imparfait</a:t>
            </a:r>
            <a:r>
              <a:rPr lang="en-US" dirty="0"/>
              <a:t> / passé compose</a:t>
            </a:r>
          </a:p>
          <a:p>
            <a:pPr marL="0" indent="0" algn="ctr">
              <a:buNone/>
            </a:pPr>
            <a:r>
              <a:rPr lang="en-US" dirty="0"/>
              <a:t>direct object / indirect object pronouns</a:t>
            </a:r>
          </a:p>
          <a:p>
            <a:pPr marL="0" indent="0" algn="ctr">
              <a:buNone/>
            </a:pPr>
            <a:r>
              <a:rPr lang="en-US" dirty="0" err="1"/>
              <a:t>connaitre</a:t>
            </a:r>
            <a:r>
              <a:rPr lang="en-US" dirty="0"/>
              <a:t> /savoir</a:t>
            </a:r>
          </a:p>
          <a:p>
            <a:pPr marL="0" indent="0" algn="ctr">
              <a:buNone/>
            </a:pPr>
            <a:r>
              <a:rPr lang="en-US" dirty="0"/>
              <a:t>vocabulary: the house and household chores</a:t>
            </a:r>
          </a:p>
          <a:p>
            <a:pPr marL="0" indent="0" algn="ctr">
              <a:buNone/>
            </a:pPr>
            <a:r>
              <a:rPr lang="en-US" dirty="0"/>
              <a:t>Any other material that has been covered in French 1 and / or French 2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The </a:t>
            </a:r>
            <a:r>
              <a:rPr lang="fr-FR" sz="2800" b="1" dirty="0" err="1"/>
              <a:t>trilogy</a:t>
            </a:r>
            <a:r>
              <a:rPr lang="fr-FR" sz="2800" b="1" dirty="0"/>
              <a:t> of films « Marius », « Fanny » et « César » are the </a:t>
            </a:r>
            <a:r>
              <a:rPr lang="fr-FR" sz="2800" b="1" dirty="0" err="1"/>
              <a:t>masterwork</a:t>
            </a:r>
            <a:r>
              <a:rPr lang="fr-FR" sz="2800" b="1" dirty="0"/>
              <a:t> of the French film-maker and </a:t>
            </a:r>
            <a:r>
              <a:rPr lang="fr-FR" sz="2800" b="1" dirty="0" err="1"/>
              <a:t>writer</a:t>
            </a:r>
            <a:r>
              <a:rPr lang="fr-FR" sz="2800" b="1" dirty="0"/>
              <a:t> Marcel Pagnol.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4606" y="1834700"/>
            <a:ext cx="3632886" cy="394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7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6422" y="2071620"/>
            <a:ext cx="4971329" cy="372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25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913A-2B26-4CCC-A00F-D9D47EB7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C0F1-BEC1-4BAB-A22D-0B4CA771F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  <a:p>
            <a:pPr marL="0" indent="0" algn="ctr">
              <a:buNone/>
            </a:pPr>
            <a:r>
              <a:rPr lang="en-US" dirty="0"/>
              <a:t>pp. 48 - 49</a:t>
            </a:r>
          </a:p>
        </p:txBody>
      </p:sp>
    </p:spTree>
    <p:extLst>
      <p:ext uri="{BB962C8B-B14F-4D97-AF65-F5344CB8AC3E}">
        <p14:creationId xmlns:p14="http://schemas.microsoft.com/office/powerpoint/2010/main" val="2740481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 </a:t>
            </a:r>
            <a:r>
              <a:rPr lang="en-US" dirty="0" err="1"/>
              <a:t>meuble</a:t>
            </a:r>
            <a:r>
              <a:rPr lang="en-US" dirty="0"/>
              <a:t> </a:t>
            </a:r>
            <a:r>
              <a:rPr lang="en-US" dirty="0" err="1"/>
              <a:t>préféré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___________________.</a:t>
            </a:r>
          </a:p>
          <a:p>
            <a:pPr marL="0" indent="0">
              <a:buNone/>
            </a:pPr>
            <a:r>
              <a:rPr lang="en-US" dirty="0"/>
              <a:t>Mon </a:t>
            </a:r>
            <a:r>
              <a:rPr lang="en-US" dirty="0" err="1"/>
              <a:t>immeuble</a:t>
            </a:r>
            <a:r>
              <a:rPr lang="en-US" dirty="0"/>
              <a:t> </a:t>
            </a:r>
            <a:r>
              <a:rPr lang="en-US" dirty="0" err="1"/>
              <a:t>préfèré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______________________.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chambre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 + 2 = 4</a:t>
            </a:r>
          </a:p>
          <a:p>
            <a:pPr marL="0" indent="0">
              <a:buNone/>
            </a:pPr>
            <a:r>
              <a:rPr lang="en-US" dirty="0" err="1"/>
              <a:t>Deux</a:t>
            </a:r>
            <a:r>
              <a:rPr lang="en-US" dirty="0"/>
              <a:t> plus </a:t>
            </a:r>
            <a:r>
              <a:rPr lang="en-US" dirty="0" err="1"/>
              <a:t>deux</a:t>
            </a:r>
            <a:r>
              <a:rPr lang="en-US" dirty="0"/>
              <a:t> font </a:t>
            </a:r>
            <a:r>
              <a:rPr lang="en-US" dirty="0" err="1"/>
              <a:t>quatre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sais </a:t>
            </a:r>
            <a:r>
              <a:rPr lang="en-US" dirty="0" err="1"/>
              <a:t>combien</a:t>
            </a:r>
            <a:r>
              <a:rPr lang="en-US" dirty="0"/>
              <a:t> font </a:t>
            </a:r>
            <a:r>
              <a:rPr lang="en-US" dirty="0" err="1"/>
              <a:t>deux</a:t>
            </a:r>
            <a:r>
              <a:rPr lang="en-US" dirty="0"/>
              <a:t> plus </a:t>
            </a:r>
            <a:r>
              <a:rPr lang="en-US" dirty="0" err="1"/>
              <a:t>deux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M. </a:t>
            </a:r>
            <a:r>
              <a:rPr lang="en-US" dirty="0" err="1"/>
              <a:t>Tullius</a:t>
            </a:r>
            <a:r>
              <a:rPr lang="en-US" dirty="0"/>
              <a:t> </a:t>
            </a:r>
            <a:r>
              <a:rPr lang="en-US" dirty="0" err="1"/>
              <a:t>connait</a:t>
            </a:r>
            <a:r>
              <a:rPr lang="en-US" dirty="0"/>
              <a:t> beaucoup de la </a:t>
            </a:r>
            <a:r>
              <a:rPr lang="en-US" dirty="0" err="1"/>
              <a:t>littérature</a:t>
            </a:r>
            <a:r>
              <a:rPr lang="en-US" dirty="0"/>
              <a:t> </a:t>
            </a:r>
            <a:r>
              <a:rPr lang="en-US" dirty="0" err="1"/>
              <a:t>britannique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M. </a:t>
            </a:r>
            <a:r>
              <a:rPr lang="en-US" dirty="0" err="1"/>
              <a:t>Tullius</a:t>
            </a:r>
            <a:r>
              <a:rPr lang="en-US" dirty="0"/>
              <a:t> </a:t>
            </a:r>
            <a:r>
              <a:rPr lang="en-US" dirty="0" err="1"/>
              <a:t>sait</a:t>
            </a:r>
            <a:r>
              <a:rPr lang="en-US" dirty="0"/>
              <a:t> que Charles Dickens a </a:t>
            </a:r>
            <a:r>
              <a:rPr lang="en-US" dirty="0" err="1"/>
              <a:t>écrit</a:t>
            </a:r>
            <a:r>
              <a:rPr lang="en-US" dirty="0"/>
              <a:t> “Nicholas Nickleby.”</a:t>
            </a:r>
          </a:p>
        </p:txBody>
      </p:sp>
    </p:spTree>
    <p:extLst>
      <p:ext uri="{BB962C8B-B14F-4D97-AF65-F5344CB8AC3E}">
        <p14:creationId xmlns:p14="http://schemas.microsoft.com/office/powerpoint/2010/main" val="151039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connais</a:t>
            </a:r>
            <a:r>
              <a:rPr lang="en-US" dirty="0"/>
              <a:t> M. </a:t>
            </a:r>
            <a:r>
              <a:rPr lang="en-US" dirty="0" err="1"/>
              <a:t>Tullis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Ja sais que M. Tullius a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taille</a:t>
            </a:r>
            <a:r>
              <a:rPr lang="en-US" dirty="0"/>
              <a:t> et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voix</a:t>
            </a:r>
            <a:r>
              <a:rPr lang="en-US" dirty="0"/>
              <a:t> </a:t>
            </a:r>
            <a:r>
              <a:rPr lang="en-US" dirty="0" err="1"/>
              <a:t>profunde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Mon frère </a:t>
            </a:r>
            <a:r>
              <a:rPr lang="en-US" dirty="0" err="1"/>
              <a:t>débarrasse</a:t>
            </a:r>
            <a:r>
              <a:rPr lang="en-US" dirty="0"/>
              <a:t> la table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par </a:t>
            </a:r>
            <a:r>
              <a:rPr lang="en-US" dirty="0" err="1"/>
              <a:t>semaine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débarrasse</a:t>
            </a:r>
            <a:r>
              <a:rPr lang="en-US" dirty="0"/>
              <a:t> la table après </a:t>
            </a:r>
            <a:r>
              <a:rPr lang="en-US" dirty="0" err="1"/>
              <a:t>chaque</a:t>
            </a:r>
            <a:r>
              <a:rPr lang="en-US" dirty="0"/>
              <a:t> diner.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nettoyer</a:t>
            </a:r>
            <a:r>
              <a:rPr lang="en-US" dirty="0"/>
              <a:t> la cuisine après le </a:t>
            </a:r>
            <a:r>
              <a:rPr lang="en-US" dirty="0" err="1"/>
              <a:t>souper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Après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l’a</a:t>
            </a:r>
            <a:r>
              <a:rPr lang="en-US" dirty="0"/>
              <a:t> </a:t>
            </a:r>
            <a:r>
              <a:rPr lang="en-US" dirty="0" err="1"/>
              <a:t>nettoyée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propre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Sa </a:t>
            </a:r>
            <a:r>
              <a:rPr lang="en-US" dirty="0" err="1"/>
              <a:t>propre</a:t>
            </a:r>
            <a:r>
              <a:rPr lang="en-US" dirty="0"/>
              <a:t> cuisine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propre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294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34778</TotalTime>
  <Words>310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Avertissement!</vt:lpstr>
      <vt:lpstr>The trilogy of films « Marius », « Fanny » et « César » are the masterwork of the French film-maker and writer Marcel Pagnol.</vt:lpstr>
      <vt:lpstr>PowerPoint Presentation</vt:lpstr>
      <vt:lpstr>PowerPoint Presentation</vt:lpstr>
      <vt:lpstr>Révision</vt:lpstr>
      <vt:lpstr>Révision</vt:lpstr>
      <vt:lpstr>PowerPoint Presentation</vt:lpstr>
      <vt:lpstr>Le tour de la tour eiffel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436</cp:revision>
  <cp:lastPrinted>2017-09-06T20:44:40Z</cp:lastPrinted>
  <dcterms:created xsi:type="dcterms:W3CDTF">2016-10-03T16:25:09Z</dcterms:created>
  <dcterms:modified xsi:type="dcterms:W3CDTF">2022-09-01T17:41:26Z</dcterms:modified>
</cp:coreProperties>
</file>