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75" r:id="rId3"/>
    <p:sldId id="379" r:id="rId4"/>
    <p:sldId id="383" r:id="rId5"/>
    <p:sldId id="382" r:id="rId6"/>
    <p:sldId id="380" r:id="rId7"/>
    <p:sldId id="377" r:id="rId8"/>
    <p:sldId id="27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1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566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66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278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471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096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49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37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580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315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151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826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2AFD5-9032-4DA5-BFE4-4A77B7A4BBAC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13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Bienvenue</a:t>
            </a:r>
            <a:r>
              <a:rPr lang="en-US" b="1" dirty="0"/>
              <a:t>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						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Français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  <a:p>
            <a:pPr marL="0" indent="0" algn="ctr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mercredi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le sept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septembre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2556" y="2088571"/>
            <a:ext cx="1346887" cy="1912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154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1CDF380-C8E7-48A3-B735-4E1022A57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Travail de cloche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D65B041-06A1-451F-97D6-663B7C588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au </a:t>
            </a:r>
            <a:r>
              <a:rPr lang="en-US" dirty="0" err="1"/>
              <a:t>conditionel</a:t>
            </a:r>
            <a:r>
              <a:rPr lang="en-US" dirty="0"/>
              <a:t> qui </a:t>
            </a:r>
            <a:r>
              <a:rPr lang="en-US" dirty="0" err="1"/>
              <a:t>n’est</a:t>
            </a:r>
            <a:r>
              <a:rPr lang="en-US" dirty="0"/>
              <a:t> pas un </a:t>
            </a:r>
            <a:r>
              <a:rPr lang="en-US" dirty="0" err="1"/>
              <a:t>hypothèse</a:t>
            </a:r>
            <a:r>
              <a:rPr lang="en-US" dirty="0"/>
              <a:t> </a:t>
            </a:r>
            <a:r>
              <a:rPr lang="en-US" dirty="0" err="1"/>
              <a:t>irréel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598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E60A8-446B-4E36-8F4C-25B8941C5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Ȋle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Maurice (Mauritius) is an independent francophone island nation whose prosperity can be traced to its establishing a free port at its capital, Port-Louis.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7EEA7BD-DC7F-4A33-BB03-3D28A80CD9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8771" y="2312643"/>
            <a:ext cx="4004364" cy="32378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9E1BBD7-583E-418B-9F6C-11A200ED3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7787" y="2457173"/>
            <a:ext cx="5702181" cy="294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443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Bienvenue</a:t>
            </a:r>
            <a:r>
              <a:rPr lang="en-US" b="1" dirty="0"/>
              <a:t>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						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Français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  <a:p>
            <a:pPr marL="0" indent="0" algn="ctr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mercredi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le sept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septembre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2556" y="2088571"/>
            <a:ext cx="1346887" cy="1912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677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18FF4-115A-45D7-9FB8-F6BA55761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AVERTISSEMENT!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5B961-6933-4267-B040-0869C5013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0930"/>
            <a:ext cx="10515600" cy="469603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Exam: </a:t>
            </a:r>
            <a:r>
              <a:rPr lang="en-US" i="1" dirty="0"/>
              <a:t>La </a:t>
            </a:r>
            <a:r>
              <a:rPr lang="en-US" i="1" dirty="0" err="1"/>
              <a:t>Tulipe</a:t>
            </a:r>
            <a:r>
              <a:rPr lang="en-US" i="1" dirty="0"/>
              <a:t> noire</a:t>
            </a:r>
          </a:p>
          <a:p>
            <a:pPr marL="0" indent="0" algn="ctr">
              <a:buNone/>
            </a:pPr>
            <a:r>
              <a:rPr lang="en-US" dirty="0"/>
              <a:t>Friday, September 9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E3AA44-2032-4C99-B9D7-4265CA4B44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2995" y="1754255"/>
            <a:ext cx="5056378" cy="263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513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432DD-2F99-4670-8F09-B7410AEAB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4E72B-4548-43B8-85FD-0088CCB4A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0ADD8B-C181-47D6-88D4-7E90965539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6443" y="2014537"/>
            <a:ext cx="377190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372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38B60-1A9C-4461-A294-8674DC7F8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94395-E5CE-4780-9048-52E5DE580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643865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au passé </a:t>
            </a:r>
            <a:r>
              <a:rPr lang="en-US" dirty="0" err="1"/>
              <a:t>proche</a:t>
            </a:r>
            <a:r>
              <a:rPr lang="en-US" dirty="0"/>
              <a:t> qui </a:t>
            </a:r>
            <a:r>
              <a:rPr lang="en-US" dirty="0" err="1"/>
              <a:t>parle</a:t>
            </a:r>
            <a:r>
              <a:rPr lang="en-US" dirty="0"/>
              <a:t> de </a:t>
            </a:r>
            <a:r>
              <a:rPr lang="en-US" dirty="0" err="1"/>
              <a:t>cette</a:t>
            </a:r>
            <a:r>
              <a:rPr lang="en-US" dirty="0"/>
              <a:t> </a:t>
            </a:r>
            <a:r>
              <a:rPr lang="en-US" dirty="0" err="1"/>
              <a:t>classe</a:t>
            </a:r>
            <a:r>
              <a:rPr lang="en-US" dirty="0"/>
              <a:t> de </a:t>
            </a:r>
            <a:r>
              <a:rPr lang="en-US"/>
              <a:t>français.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300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3722</TotalTime>
  <Words>102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Bienvenue!</vt:lpstr>
      <vt:lpstr>Travail de cloche</vt:lpstr>
      <vt:lpstr>Ȋle Maurice (Mauritius) is an independent francophone island nation whose prosperity can be traced to its establishing a free port at its capital, Port-Louis.</vt:lpstr>
      <vt:lpstr>Bienvenue!</vt:lpstr>
      <vt:lpstr>AVERTISSEMENT!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Bienvenue!</dc:title>
  <dc:creator>Steven Gerson</dc:creator>
  <cp:lastModifiedBy>Steven Gerson 🦅</cp:lastModifiedBy>
  <cp:revision>91</cp:revision>
  <dcterms:created xsi:type="dcterms:W3CDTF">2017-08-15T14:14:35Z</dcterms:created>
  <dcterms:modified xsi:type="dcterms:W3CDTF">2022-08-27T17:58:10Z</dcterms:modified>
</cp:coreProperties>
</file>