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88" r:id="rId2"/>
    <p:sldId id="391" r:id="rId3"/>
    <p:sldId id="393" r:id="rId4"/>
    <p:sldId id="386" r:id="rId5"/>
    <p:sldId id="261" r:id="rId6"/>
    <p:sldId id="390" r:id="rId7"/>
    <p:sldId id="389" r:id="rId8"/>
    <p:sldId id="375" r:id="rId9"/>
    <p:sldId id="383" r:id="rId10"/>
    <p:sldId id="394" r:id="rId11"/>
    <p:sldId id="384" r:id="rId12"/>
    <p:sldId id="385" r:id="rId13"/>
    <p:sldId id="39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8"/>
            <p14:sldId id="391"/>
            <p14:sldId id="393"/>
            <p14:sldId id="386"/>
            <p14:sldId id="261"/>
            <p14:sldId id="390"/>
            <p14:sldId id="389"/>
            <p14:sldId id="375"/>
            <p14:sldId id="383"/>
            <p14:sldId id="394"/>
            <p14:sldId id="384"/>
            <p14:sldId id="385"/>
            <p14:sldId id="39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92BD1-2820-412A-BC8D-042C465F5D0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ED7B6-AF18-4830-86EB-C99B993B9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68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huit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2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Devoirs</a:t>
            </a:r>
          </a:p>
        </p:txBody>
      </p:sp>
    </p:spTree>
    <p:extLst>
      <p:ext uri="{BB962C8B-B14F-4D97-AF65-F5344CB8AC3E}">
        <p14:creationId xmlns:p14="http://schemas.microsoft.com/office/powerpoint/2010/main" val="341017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Je pense à un objet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Est-il __________________?</a:t>
            </a:r>
          </a:p>
          <a:p>
            <a:pPr marL="0" indent="0">
              <a:buNone/>
            </a:pPr>
            <a:r>
              <a:rPr lang="fr-FR" dirty="0"/>
              <a:t>grand(e), petit(e), masculin, féminin, dans un sac à dos, sur le sol, en haut</a:t>
            </a:r>
          </a:p>
        </p:txBody>
      </p:sp>
    </p:spTree>
    <p:extLst>
      <p:ext uri="{BB962C8B-B14F-4D97-AF65-F5344CB8AC3E}">
        <p14:creationId xmlns:p14="http://schemas.microsoft.com/office/powerpoint/2010/main" val="377613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due Friday, September 9.</a:t>
            </a:r>
          </a:p>
          <a:p>
            <a:pPr marL="0" indent="0" algn="ctr">
              <a:buNone/>
            </a:pPr>
            <a:r>
              <a:rPr lang="en-US" dirty="0"/>
              <a:t>Study!</a:t>
            </a:r>
          </a:p>
        </p:txBody>
      </p:sp>
    </p:spTree>
    <p:extLst>
      <p:ext uri="{BB962C8B-B14F-4D97-AF65-F5344CB8AC3E}">
        <p14:creationId xmlns:p14="http://schemas.microsoft.com/office/powerpoint/2010/main" val="255135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D’où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Ma </a:t>
            </a:r>
            <a:r>
              <a:rPr lang="en-US" dirty="0" err="1"/>
              <a:t>mère</a:t>
            </a:r>
            <a:r>
              <a:rPr lang="en-US" dirty="0"/>
              <a:t> 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238859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these questions with complete sentences in French.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d’animaux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dans ta </a:t>
            </a:r>
            <a:r>
              <a:rPr lang="en-US" dirty="0" err="1"/>
              <a:t>famille</a:t>
            </a:r>
            <a:r>
              <a:rPr lang="en-US" dirty="0"/>
              <a:t>?*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s’appellent-ils</a:t>
            </a:r>
            <a:r>
              <a:rPr lang="en-US" dirty="0"/>
              <a:t>?*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*If you don’t actually have any animals in your family, imagine a number and names.</a:t>
            </a:r>
          </a:p>
        </p:txBody>
      </p:sp>
    </p:spTree>
    <p:extLst>
      <p:ext uri="{BB962C8B-B14F-4D97-AF65-F5344CB8AC3E}">
        <p14:creationId xmlns:p14="http://schemas.microsoft.com/office/powerpoint/2010/main" val="384110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jeudi, le huit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 des devoirs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6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5741"/>
            <a:ext cx="10515600" cy="4731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will be a unit exam tomorrow, September 9</a:t>
            </a:r>
          </a:p>
          <a:p>
            <a:pPr marL="0" indent="0">
              <a:buNone/>
            </a:pPr>
            <a:r>
              <a:rPr lang="en-US" dirty="0"/>
              <a:t>It will cover everything which has been  studied this semester.</a:t>
            </a:r>
          </a:p>
          <a:p>
            <a:pPr marL="0" indent="0">
              <a:buNone/>
            </a:pPr>
            <a:r>
              <a:rPr lang="en-US" dirty="0"/>
              <a:t>	Questions / Responses</a:t>
            </a:r>
          </a:p>
          <a:p>
            <a:pPr marL="0" indent="0">
              <a:buNone/>
            </a:pPr>
            <a:r>
              <a:rPr lang="en-US" dirty="0"/>
              <a:t>	Definite / Indefinite Articles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/ Elle </a:t>
            </a:r>
            <a:r>
              <a:rPr lang="en-US" dirty="0" err="1"/>
              <a:t>est</a:t>
            </a:r>
            <a:r>
              <a:rPr lang="en-US" dirty="0"/>
              <a:t>, Il </a:t>
            </a:r>
            <a:r>
              <a:rPr lang="en-US" dirty="0" err="1"/>
              <a:t>est</a:t>
            </a:r>
            <a:r>
              <a:rPr lang="en-US" dirty="0"/>
              <a:t> / Il y a</a:t>
            </a:r>
          </a:p>
          <a:p>
            <a:pPr marL="0" indent="0">
              <a:buNone/>
            </a:pPr>
            <a:r>
              <a:rPr lang="en-US" dirty="0"/>
              <a:t>	Adjectives</a:t>
            </a:r>
          </a:p>
          <a:p>
            <a:pPr marL="0" indent="0">
              <a:buNone/>
            </a:pPr>
            <a:r>
              <a:rPr lang="en-US" dirty="0"/>
              <a:t>		BANGS, non-BANGS, agreement in number and gender.</a:t>
            </a:r>
          </a:p>
          <a:p>
            <a:pPr marL="0" indent="0">
              <a:buNone/>
            </a:pPr>
            <a:r>
              <a:rPr lang="en-US" dirty="0"/>
              <a:t>	Classroom vocabulary</a:t>
            </a:r>
          </a:p>
          <a:p>
            <a:pPr marL="0" indent="0">
              <a:buNone/>
            </a:pPr>
            <a:r>
              <a:rPr lang="en-US" dirty="0"/>
              <a:t>	The verb </a:t>
            </a:r>
            <a:r>
              <a:rPr lang="en-US" dirty="0" err="1"/>
              <a:t>être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2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principal character of the book “The Life of Pi” comes from Pondicherry.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D8F409E-0D5D-4F6C-B45A-BBAB0B4B8A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4079" y="1834227"/>
            <a:ext cx="2998946" cy="4506612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A7AD7EE-04D3-4DFC-BB29-EC9459D03A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57286" y="2248525"/>
            <a:ext cx="5297407" cy="368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1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Adjectives which describe ___</a:t>
            </a:r>
            <a:r>
              <a:rPr lang="en-US" u="sng" dirty="0"/>
              <a:t>?</a:t>
            </a:r>
            <a:r>
              <a:rPr lang="en-US" dirty="0"/>
              <a:t>____ are placed before the nouns they modify.</a:t>
            </a:r>
          </a:p>
          <a:p>
            <a:pPr marL="0" indent="0">
              <a:buNone/>
            </a:pPr>
            <a:r>
              <a:rPr lang="en-US" dirty="0"/>
              <a:t>Beauty</a:t>
            </a:r>
          </a:p>
          <a:p>
            <a:pPr marL="0" indent="0">
              <a:buNone/>
            </a:pPr>
            <a:r>
              <a:rPr lang="en-US" dirty="0"/>
              <a:t>Age</a:t>
            </a:r>
          </a:p>
          <a:p>
            <a:pPr marL="0" indent="0">
              <a:buNone/>
            </a:pPr>
            <a:r>
              <a:rPr lang="en-US" dirty="0"/>
              <a:t>Number</a:t>
            </a:r>
          </a:p>
          <a:p>
            <a:pPr marL="0" indent="0">
              <a:buNone/>
            </a:pPr>
            <a:r>
              <a:rPr lang="en-US" dirty="0"/>
              <a:t>Goodness</a:t>
            </a:r>
          </a:p>
          <a:p>
            <a:pPr marL="0" indent="0">
              <a:buNone/>
            </a:pPr>
            <a:r>
              <a:rPr lang="en-US" dirty="0"/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14691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Devoirs</a:t>
            </a:r>
          </a:p>
        </p:txBody>
      </p:sp>
    </p:spTree>
    <p:extLst>
      <p:ext uri="{BB962C8B-B14F-4D97-AF65-F5344CB8AC3E}">
        <p14:creationId xmlns:p14="http://schemas.microsoft.com/office/powerpoint/2010/main" val="275146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31347</TotalTime>
  <Words>239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Avertissement </vt:lpstr>
      <vt:lpstr>The principal character of the book “The Life of Pi” comes from Pondicherry.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439</cp:revision>
  <cp:lastPrinted>2018-09-13T15:48:49Z</cp:lastPrinted>
  <dcterms:created xsi:type="dcterms:W3CDTF">2016-10-03T16:25:09Z</dcterms:created>
  <dcterms:modified xsi:type="dcterms:W3CDTF">2022-09-08T18:30:00Z</dcterms:modified>
</cp:coreProperties>
</file>