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4" r:id="rId2"/>
    <p:sldId id="375" r:id="rId3"/>
    <p:sldId id="398" r:id="rId4"/>
    <p:sldId id="395" r:id="rId5"/>
    <p:sldId id="256" r:id="rId6"/>
    <p:sldId id="393" r:id="rId7"/>
    <p:sldId id="397" r:id="rId8"/>
    <p:sldId id="377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97C35A-AE40-45D8-BEA4-9068D08E94FF}">
          <p14:sldIdLst>
            <p14:sldId id="394"/>
            <p14:sldId id="375"/>
            <p14:sldId id="398"/>
            <p14:sldId id="395"/>
          </p14:sldIdLst>
        </p14:section>
        <p14:section name="Untitled Section" id="{A957F9EF-085C-4B0E-AA2D-C147D2305B00}">
          <p14:sldIdLst>
            <p14:sldId id="256"/>
            <p14:sldId id="393"/>
            <p14:sldId id="397"/>
            <p14:sldId id="377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C0FF-BAA5-4EBD-8185-53ED85E3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265F-1565-4B61-8CE1-7F62B1291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CDF380-C8E7-48A3-B735-4E1022A5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5B041-06A1-451F-97D6-663B7C588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qui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 de la fin de </a:t>
            </a:r>
            <a:r>
              <a:rPr lang="en-US" dirty="0" err="1"/>
              <a:t>l’histoire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C0FF-BAA5-4EBD-8185-53ED85E3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265F-1565-4B61-8CE1-7F62B1291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1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54D3-7DED-448E-8132-16CC4AFA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Mayotte </a:t>
            </a:r>
            <a:r>
              <a:rPr lang="en-US" sz="2800" b="1" dirty="0" err="1"/>
              <a:t>est</a:t>
            </a:r>
            <a:r>
              <a:rPr lang="en-US" sz="2800" b="1" dirty="0"/>
              <a:t> un </a:t>
            </a:r>
            <a:r>
              <a:rPr lang="en-US" sz="2800" b="1" dirty="0" err="1"/>
              <a:t>Département</a:t>
            </a:r>
            <a:r>
              <a:rPr lang="en-US" sz="2800" b="1" dirty="0"/>
              <a:t> </a:t>
            </a:r>
            <a:r>
              <a:rPr lang="en-US" sz="2800" b="1" dirty="0" err="1"/>
              <a:t>d’Outre</a:t>
            </a:r>
            <a:r>
              <a:rPr lang="en-US" sz="2800" b="1" dirty="0"/>
              <a:t> Mer </a:t>
            </a:r>
            <a:r>
              <a:rPr lang="en-US" sz="2800" b="1" dirty="0" err="1"/>
              <a:t>français</a:t>
            </a:r>
            <a:r>
              <a:rPr lang="en-US" sz="28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5FC1-845E-4E49-AA7F-216C88211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B9491A-077D-47E0-A801-4DAB71CC7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133" y="2096814"/>
            <a:ext cx="4916452" cy="2638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A43FF2-2ED0-4C23-8612-30F0630AC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75" y="1775176"/>
            <a:ext cx="4515050" cy="36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0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First unit exam of the semester: Friday, September 9</a:t>
            </a:r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tulipe</a:t>
            </a:r>
            <a:r>
              <a:rPr lang="en-US" dirty="0"/>
              <a:t> noire</a:t>
            </a:r>
          </a:p>
          <a:p>
            <a:pPr marL="0" indent="0" algn="ctr">
              <a:buNone/>
            </a:pPr>
            <a:r>
              <a:rPr lang="en-US" dirty="0"/>
              <a:t>plus que parfait</a:t>
            </a:r>
          </a:p>
          <a:p>
            <a:pPr marL="0" indent="0" algn="ctr">
              <a:buNone/>
            </a:pPr>
            <a:r>
              <a:rPr lang="en-US" b="1" dirty="0"/>
              <a:t>passé simple</a:t>
            </a:r>
          </a:p>
          <a:p>
            <a:pPr marL="0" indent="0" algn="ctr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modes et temps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8890-0A62-4E6D-8058-049DF88E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C33A6-EEB2-4B92-B547-5F88C3E2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fin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9582AA-A483-4C3B-B496-915FB6877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3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8B60-1A9C-4461-A294-8674DC7F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4395-E5CE-4780-9048-52E5DE58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4386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414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quelle </a:t>
            </a:r>
            <a:r>
              <a:rPr lang="en-US" dirty="0" err="1"/>
              <a:t>était</a:t>
            </a:r>
            <a:r>
              <a:rPr lang="en-US" dirty="0"/>
              <a:t> le </a:t>
            </a:r>
            <a:r>
              <a:rPr lang="en-US" dirty="0" err="1"/>
              <a:t>meilleure</a:t>
            </a:r>
            <a:r>
              <a:rPr lang="en-US" dirty="0"/>
              <a:t> chose et la </a:t>
            </a:r>
            <a:r>
              <a:rPr lang="en-US" dirty="0" err="1"/>
              <a:t>pire</a:t>
            </a:r>
            <a:r>
              <a:rPr lang="en-US" dirty="0"/>
              <a:t> chose de la fin de </a:t>
            </a:r>
            <a:r>
              <a:rPr lang="en-US" i="1" dirty="0"/>
              <a:t>La </a:t>
            </a:r>
            <a:r>
              <a:rPr lang="en-US" i="1" dirty="0" err="1"/>
              <a:t>Tulipe</a:t>
            </a:r>
            <a:r>
              <a:rPr lang="en-US" i="1" dirty="0"/>
              <a:t> Noire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5130</TotalTime>
  <Words>97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Travail de cloche</vt:lpstr>
      <vt:lpstr>PowerPoint Presentation</vt:lpstr>
      <vt:lpstr>Mayotte est un Département d’Outre Mer français.</vt:lpstr>
      <vt:lpstr>Bienvenue!</vt:lpstr>
      <vt:lpstr>Avertissement!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105</cp:revision>
  <dcterms:created xsi:type="dcterms:W3CDTF">2017-08-15T14:14:35Z</dcterms:created>
  <dcterms:modified xsi:type="dcterms:W3CDTF">2022-08-27T17:59:42Z</dcterms:modified>
</cp:coreProperties>
</file>