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425" r:id="rId3"/>
    <p:sldId id="428" r:id="rId4"/>
    <p:sldId id="429" r:id="rId5"/>
    <p:sldId id="369" r:id="rId6"/>
    <p:sldId id="427" r:id="rId7"/>
    <p:sldId id="416" r:id="rId8"/>
    <p:sldId id="420" r:id="rId9"/>
    <p:sldId id="421" r:id="rId10"/>
    <p:sldId id="408" r:id="rId11"/>
    <p:sldId id="422" r:id="rId12"/>
    <p:sldId id="424" r:id="rId13"/>
    <p:sldId id="423" r:id="rId14"/>
    <p:sldId id="426" r:id="rId15"/>
    <p:sldId id="352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25"/>
            <p14:sldId id="428"/>
            <p14:sldId id="429"/>
            <p14:sldId id="369"/>
            <p14:sldId id="427"/>
            <p14:sldId id="416"/>
            <p14:sldId id="420"/>
            <p14:sldId id="421"/>
            <p14:sldId id="408"/>
            <p14:sldId id="422"/>
            <p14:sldId id="424"/>
            <p14:sldId id="423"/>
            <p14:sldId id="426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/>
          </a:p>
          <a:p>
            <a:pPr marL="0" indent="0" algn="ctr">
              <a:buNone/>
            </a:pPr>
            <a:r>
              <a:rPr lang="fr-FR"/>
              <a:t>vendredi</a:t>
            </a:r>
            <a:r>
              <a:rPr lang="fr-FR" dirty="0"/>
              <a:t>, le seize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_____________ 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une</a:t>
            </a:r>
            <a:r>
              <a:rPr lang="en-US" sz="2800" b="1" dirty="0"/>
              <a:t> femme </a:t>
            </a:r>
            <a:r>
              <a:rPr lang="en-US" sz="2800" b="1"/>
              <a:t>intelligente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15368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676" y="2137719"/>
            <a:ext cx="4843848" cy="310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699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_____________ 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une</a:t>
            </a:r>
            <a:r>
              <a:rPr lang="en-US" sz="2800" b="1" dirty="0"/>
              <a:t> femme plus </a:t>
            </a:r>
            <a:r>
              <a:rPr lang="en-US" sz="2800" b="1" dirty="0" err="1"/>
              <a:t>intelligente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15368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9914" y="2063578"/>
            <a:ext cx="5162734" cy="392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978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_____________  </a:t>
            </a:r>
            <a:r>
              <a:rPr lang="en-US" sz="2800" b="1" dirty="0" err="1"/>
              <a:t>est</a:t>
            </a:r>
            <a:r>
              <a:rPr lang="en-US" sz="2800" b="1" dirty="0"/>
              <a:t> la femme la plus </a:t>
            </a:r>
            <a:r>
              <a:rPr lang="en-US" sz="2800" b="1" dirty="0" err="1"/>
              <a:t>intelligente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15368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5663" y="2001795"/>
            <a:ext cx="5322100" cy="375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089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25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774"/>
            <a:ext cx="10515600" cy="56501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plus grand = </a:t>
            </a:r>
            <a:r>
              <a:rPr lang="en-US" dirty="0" err="1"/>
              <a:t>moins</a:t>
            </a:r>
            <a:r>
              <a:rPr lang="en-US" dirty="0"/>
              <a:t> petit</a:t>
            </a:r>
          </a:p>
          <a:p>
            <a:pPr marL="0" indent="0">
              <a:buNone/>
            </a:pPr>
            <a:r>
              <a:rPr lang="en-US" dirty="0" err="1"/>
              <a:t>moins</a:t>
            </a:r>
            <a:r>
              <a:rPr lang="en-US" dirty="0"/>
              <a:t> grand = plus petit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bon(ne)</a:t>
            </a:r>
          </a:p>
          <a:p>
            <a:pPr marL="0" indent="0">
              <a:buNone/>
            </a:pPr>
            <a:r>
              <a:rPr lang="en-US" dirty="0" err="1"/>
              <a:t>meilleur</a:t>
            </a:r>
            <a:r>
              <a:rPr lang="en-US" dirty="0"/>
              <a:t>(e)</a:t>
            </a:r>
          </a:p>
          <a:p>
            <a:pPr marL="0" indent="0">
              <a:buNone/>
            </a:pPr>
            <a:r>
              <a:rPr lang="en-US" dirty="0"/>
              <a:t>la / le </a:t>
            </a:r>
            <a:r>
              <a:rPr lang="en-US" dirty="0" err="1"/>
              <a:t>meilleur</a:t>
            </a:r>
            <a:r>
              <a:rPr lang="en-US" dirty="0"/>
              <a:t>(e)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mauvais</a:t>
            </a:r>
            <a:r>
              <a:rPr lang="en-US" dirty="0"/>
              <a:t>(e)</a:t>
            </a:r>
          </a:p>
          <a:p>
            <a:pPr marL="0" indent="0">
              <a:buNone/>
            </a:pPr>
            <a:r>
              <a:rPr lang="en-US" dirty="0" err="1"/>
              <a:t>pire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pire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05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                                                      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988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84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avis</a:t>
            </a:r>
            <a:r>
              <a:rPr lang="en-US" dirty="0"/>
              <a:t>, qui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meilleure</a:t>
            </a:r>
            <a:r>
              <a:rPr lang="en-US" dirty="0"/>
              <a:t> chanteuse du monde?</a:t>
            </a:r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Bob became the president in 2010. He has been president for 12 years. He has been president since Thomas resigned*. Today Bob will leave on vacation for one week.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 To resign : </a:t>
            </a:r>
            <a:r>
              <a:rPr lang="fr-FR" dirty="0"/>
              <a:t>démissionner</a:t>
            </a:r>
          </a:p>
        </p:txBody>
      </p:sp>
    </p:spTree>
    <p:extLst>
      <p:ext uri="{BB962C8B-B14F-4D97-AF65-F5344CB8AC3E}">
        <p14:creationId xmlns:p14="http://schemas.microsoft.com/office/powerpoint/2010/main" val="2886149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seize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78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3FBA2-FE9F-4D94-B2B9-04C8605B2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BAEBD-F64D-4E2B-9315-0F849E6A8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Vendredi,vendredi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8342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/>
              <a:t>Le Petit Prince </a:t>
            </a:r>
            <a:r>
              <a:rPr lang="en-US" sz="2800" b="1" dirty="0"/>
              <a:t>by Antoine de Saint-</a:t>
            </a:r>
            <a:r>
              <a:rPr lang="en-US" sz="2800" b="1" dirty="0" err="1"/>
              <a:t>Exupéry</a:t>
            </a:r>
            <a:r>
              <a:rPr lang="en-US" sz="2800" b="1" dirty="0"/>
              <a:t> is the best-selling</a:t>
            </a:r>
            <a:br>
              <a:rPr lang="en-US" sz="2800" b="1" dirty="0"/>
            </a:br>
            <a:r>
              <a:rPr lang="en-US" sz="2800" b="1" dirty="0"/>
              <a:t> French-language book of all time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5946" y="1825625"/>
            <a:ext cx="3175686" cy="43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26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seize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comparatif</a:t>
            </a:r>
          </a:p>
          <a:p>
            <a:pPr marL="0" indent="0" algn="ctr">
              <a:buNone/>
            </a:pPr>
            <a:r>
              <a:rPr lang="fr-FR" dirty="0"/>
              <a:t>le superlatif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59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70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__________  </a:t>
            </a:r>
            <a:r>
              <a:rPr lang="en-US" sz="2800" b="1" dirty="0" err="1"/>
              <a:t>est</a:t>
            </a:r>
            <a:r>
              <a:rPr lang="en-US" sz="2800" b="1" dirty="0"/>
              <a:t> un grand </a:t>
            </a:r>
            <a:r>
              <a:rPr lang="en-US" sz="2800" b="1" dirty="0" err="1"/>
              <a:t>chien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957"/>
            <a:ext cx="10515600" cy="479300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4237" y="1717589"/>
            <a:ext cx="4466573" cy="401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572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70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__________ </a:t>
            </a:r>
            <a:r>
              <a:rPr lang="en-US" sz="2800" b="1" dirty="0" err="1"/>
              <a:t>est</a:t>
            </a:r>
            <a:r>
              <a:rPr lang="en-US" sz="2800" b="1" dirty="0"/>
              <a:t> un plus grand </a:t>
            </a:r>
            <a:r>
              <a:rPr lang="en-US" sz="2800" b="1" dirty="0" err="1"/>
              <a:t>chien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957"/>
            <a:ext cx="10515600" cy="479300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0019" y="2609850"/>
            <a:ext cx="4837021" cy="283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116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70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_________ </a:t>
            </a:r>
            <a:r>
              <a:rPr lang="en-US" sz="2800" b="1" dirty="0" err="1"/>
              <a:t>est</a:t>
            </a:r>
            <a:r>
              <a:rPr lang="en-US" sz="2800" b="1" dirty="0"/>
              <a:t> le plus grand </a:t>
            </a:r>
            <a:r>
              <a:rPr lang="en-US" sz="2800" b="1" dirty="0" err="1"/>
              <a:t>chien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957"/>
            <a:ext cx="10515600" cy="479300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710" y="1992970"/>
            <a:ext cx="4269889" cy="348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544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35737</TotalTime>
  <Words>192</Words>
  <Application>Microsoft Office PowerPoint</Application>
  <PresentationFormat>Widescreen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PowerPoint Presentation</vt:lpstr>
      <vt:lpstr>Le Petit Prince by Antoine de Saint-Exupéry is the best-selling  French-language book of all time</vt:lpstr>
      <vt:lpstr>Bonjour!</vt:lpstr>
      <vt:lpstr>__________  est un grand chien</vt:lpstr>
      <vt:lpstr>__________ est un plus grand chien</vt:lpstr>
      <vt:lpstr>_________ est le plus grand chien</vt:lpstr>
      <vt:lpstr>_____________  est une femme intelligente</vt:lpstr>
      <vt:lpstr>_____________  est une femme plus intelligente</vt:lpstr>
      <vt:lpstr>_____________  est la femme la plus intelligente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519</cp:revision>
  <cp:lastPrinted>2017-09-11T13:53:50Z</cp:lastPrinted>
  <dcterms:created xsi:type="dcterms:W3CDTF">2016-10-03T16:25:09Z</dcterms:created>
  <dcterms:modified xsi:type="dcterms:W3CDTF">2022-09-15T21:12:25Z</dcterms:modified>
</cp:coreProperties>
</file>