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31" r:id="rId2"/>
    <p:sldId id="428" r:id="rId3"/>
    <p:sldId id="436" r:id="rId4"/>
    <p:sldId id="438" r:id="rId5"/>
    <p:sldId id="434" r:id="rId6"/>
    <p:sldId id="435" r:id="rId7"/>
    <p:sldId id="427" r:id="rId8"/>
    <p:sldId id="433" r:id="rId9"/>
    <p:sldId id="352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28"/>
            <p14:sldId id="436"/>
            <p14:sldId id="438"/>
            <p14:sldId id="434"/>
            <p14:sldId id="435"/>
            <p14:sldId id="427"/>
            <p14:sldId id="433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BE18B-1CDC-4EA9-8701-050948B23EFF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FB8C6-E6C5-4F73-B11B-357725A8B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74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FB8C6-E6C5-4F73-B11B-357725A8B1B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398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vingt-six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96162-A6AC-4C6D-8CD9-E87D54428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6DB8F-8BD5-49BC-B103-F83834B78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Écrivez une phrase au conditionnel passé qui commence: Si mon hippopotame…</a:t>
            </a:r>
          </a:p>
        </p:txBody>
      </p:sp>
    </p:spTree>
    <p:extLst>
      <p:ext uri="{BB962C8B-B14F-4D97-AF65-F5344CB8AC3E}">
        <p14:creationId xmlns:p14="http://schemas.microsoft.com/office/powerpoint/2010/main" val="2115477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vingt-six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161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4199D-5BD0-4E91-AE4C-5A53EF0CC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9105"/>
          </a:xfrm>
        </p:spPr>
        <p:txBody>
          <a:bodyPr>
            <a:normAutofit/>
          </a:bodyPr>
          <a:lstStyle/>
          <a:p>
            <a:pPr algn="ctr"/>
            <a:endParaRPr lang="en-US" sz="3600" b="1" dirty="0">
              <a:latin typeface="Forte" panose="03060902040502070203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671D-6341-4C8C-8FB8-4169BE6FC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>
              <a:latin typeface="Forte" panose="03060902040502070203" pitchFamily="66" charset="0"/>
            </a:endParaRPr>
          </a:p>
          <a:p>
            <a:pPr marL="0" indent="0" algn="ctr">
              <a:buNone/>
            </a:pPr>
            <a:endParaRPr lang="en-US" b="1" dirty="0">
              <a:latin typeface="Forte" panose="03060902040502070203" pitchFamily="66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004407-80DA-49A8-81C0-58830B9B07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1333" y="1139250"/>
            <a:ext cx="4616971" cy="4616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690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3C15A-771D-4817-B698-A99816499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7FE3F-D543-4D9D-85DA-7ADED62EA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lettre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099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2CF00-F2AA-40BB-991D-6AC3834B9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A2F18-31B0-4063-A0EA-6AED2DFFA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bonne vie					</a:t>
            </a:r>
            <a:r>
              <a:rPr lang="en-US" dirty="0" err="1"/>
              <a:t>mauvaise</a:t>
            </a:r>
            <a:r>
              <a:rPr lang="en-US" dirty="0"/>
              <a:t> vie</a:t>
            </a:r>
          </a:p>
        </p:txBody>
      </p:sp>
    </p:spTree>
    <p:extLst>
      <p:ext uri="{BB962C8B-B14F-4D97-AF65-F5344CB8AC3E}">
        <p14:creationId xmlns:p14="http://schemas.microsoft.com/office/powerpoint/2010/main" val="2326946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</a:t>
            </a:r>
            <a:r>
              <a:rPr lang="en-US" sz="2800" b="1" dirty="0" err="1"/>
              <a:t>théâtre</a:t>
            </a:r>
            <a:r>
              <a:rPr lang="en-US" sz="2800" b="1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Les </a:t>
            </a:r>
            <a:r>
              <a:rPr lang="en-US" dirty="0" err="1"/>
              <a:t>personnages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La </a:t>
            </a:r>
            <a:r>
              <a:rPr lang="en-US" dirty="0" err="1"/>
              <a:t>mère</a:t>
            </a:r>
            <a:r>
              <a:rPr lang="en-US" dirty="0"/>
              <a:t> de Passepartout</a:t>
            </a:r>
          </a:p>
          <a:p>
            <a:pPr marL="0" indent="0">
              <a:buNone/>
            </a:pPr>
            <a:r>
              <a:rPr lang="en-US" dirty="0"/>
              <a:t>	Les </a:t>
            </a:r>
            <a:r>
              <a:rPr lang="en-US" dirty="0" err="1"/>
              <a:t>amies</a:t>
            </a:r>
            <a:r>
              <a:rPr lang="en-US" dirty="0"/>
              <a:t> de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mère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discutez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pensez</a:t>
            </a:r>
            <a:r>
              <a:rPr lang="en-US" dirty="0"/>
              <a:t> que Passepartout </a:t>
            </a:r>
            <a:r>
              <a:rPr lang="en-US" dirty="0" err="1"/>
              <a:t>doit</a:t>
            </a:r>
            <a:r>
              <a:rPr lang="en-US" dirty="0"/>
              <a:t> changer son </a:t>
            </a:r>
            <a:r>
              <a:rPr lang="en-US" dirty="0" err="1"/>
              <a:t>emploi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42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66AF3-C049-4C2D-8BE2-CDE5F6EB7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61A5F-C3F8-4A52-8F1F-C977AD19C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828048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3842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 </a:t>
            </a:r>
            <a:r>
              <a:rPr lang="en-US" dirty="0" err="1"/>
              <a:t>prochaine</a:t>
            </a:r>
            <a:r>
              <a:rPr lang="en-US" dirty="0"/>
              <a:t> </a:t>
            </a:r>
            <a:r>
              <a:rPr lang="en-US" dirty="0" err="1"/>
              <a:t>fois</a:t>
            </a:r>
            <a:r>
              <a:rPr lang="en-US" dirty="0"/>
              <a:t>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posez</a:t>
            </a:r>
            <a:r>
              <a:rPr lang="en-US" dirty="0"/>
              <a:t> </a:t>
            </a:r>
            <a:r>
              <a:rPr lang="en-US" dirty="0" err="1"/>
              <a:t>votre</a:t>
            </a:r>
            <a:r>
              <a:rPr lang="en-US" dirty="0"/>
              <a:t> candidature pour un </a:t>
            </a:r>
            <a:r>
              <a:rPr lang="en-US" dirty="0" err="1"/>
              <a:t>emploi</a:t>
            </a:r>
            <a:r>
              <a:rPr lang="en-US" dirty="0"/>
              <a:t>, que sera la chose sur </a:t>
            </a:r>
            <a:r>
              <a:rPr lang="en-US" dirty="0" err="1"/>
              <a:t>laquelle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insisterez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42563</TotalTime>
  <Words>98</Words>
  <Application>Microsoft Office PowerPoint</Application>
  <PresentationFormat>Widescreen</PresentationFormat>
  <Paragraphs>56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Forte</vt:lpstr>
      <vt:lpstr>Office Theme</vt:lpstr>
      <vt:lpstr>Bonjour!</vt:lpstr>
      <vt:lpstr>Travail de cloche</vt:lpstr>
      <vt:lpstr>Bonjour!</vt:lpstr>
      <vt:lpstr>PowerPoint Presentation</vt:lpstr>
      <vt:lpstr>PowerPoint Presentation</vt:lpstr>
      <vt:lpstr>PowerPoint Presentation</vt:lpstr>
      <vt:lpstr>Le théâtre!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566</cp:revision>
  <cp:lastPrinted>2017-09-11T13:53:50Z</cp:lastPrinted>
  <dcterms:created xsi:type="dcterms:W3CDTF">2016-10-03T16:25:09Z</dcterms:created>
  <dcterms:modified xsi:type="dcterms:W3CDTF">2022-09-25T17:59:43Z</dcterms:modified>
</cp:coreProperties>
</file>