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41" r:id="rId3"/>
    <p:sldId id="445" r:id="rId4"/>
    <p:sldId id="435" r:id="rId5"/>
    <p:sldId id="369" r:id="rId6"/>
    <p:sldId id="444" r:id="rId7"/>
    <p:sldId id="439" r:id="rId8"/>
    <p:sldId id="442" r:id="rId9"/>
    <p:sldId id="35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1"/>
            <p14:sldId id="445"/>
            <p14:sldId id="435"/>
            <p14:sldId id="369"/>
            <p14:sldId id="444"/>
            <p14:sldId id="439"/>
            <p14:sldId id="442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vingt-sept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In order to have an elegant dinner, one must have candles on the table.</a:t>
            </a:r>
          </a:p>
        </p:txBody>
      </p:sp>
    </p:spTree>
    <p:extLst>
      <p:ext uri="{BB962C8B-B14F-4D97-AF65-F5344CB8AC3E}">
        <p14:creationId xmlns:p14="http://schemas.microsoft.com/office/powerpoint/2010/main" val="326061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vingt-sept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7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805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un rappel amical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1"/>
            <a:ext cx="10515600" cy="4944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TOMORROW</a:t>
            </a:r>
            <a:r>
              <a:rPr lang="en-US" dirty="0"/>
              <a:t>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francophone place other than Paris. You may speak about an entire country (other than France), a city, or a place of interest such as a museum, a palace, or a national park.</a:t>
            </a:r>
          </a:p>
          <a:p>
            <a:pPr marL="0" indent="0">
              <a:buNone/>
            </a:pPr>
            <a:r>
              <a:rPr lang="en-US" dirty="0"/>
              <a:t>The presentation must be accompanied by appropriate illustrations. It may be made using PowerPoint / Google Slides or it may be hand drawn. Each illustration must have an appropriate title which explains what is seen in the slide. </a:t>
            </a:r>
          </a:p>
          <a:p>
            <a:pPr marL="0" indent="0">
              <a:buNone/>
            </a:pPr>
            <a:r>
              <a:rPr lang="en-US" dirty="0"/>
              <a:t>There must be seven slides / drawings. The first must introduce your subject and the second must explain why you chose this place.</a:t>
            </a:r>
          </a:p>
          <a:p>
            <a:pPr marL="0" indent="0">
              <a:buNone/>
            </a:pPr>
            <a:r>
              <a:rPr lang="en-US" dirty="0"/>
              <a:t>Everyone will be required to ask a question of the presenter. Part of your grade will be both your questions and your responses.</a:t>
            </a:r>
          </a:p>
          <a:p>
            <a:pPr marL="0" indent="0">
              <a:buNone/>
            </a:pPr>
            <a:r>
              <a:rPr lang="en-US" b="1" dirty="0"/>
              <a:t>Send your presentation to M. Gerson before 7:45 AM TOMORROW.</a:t>
            </a:r>
          </a:p>
        </p:txBody>
      </p:sp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Lucky Luke </a:t>
            </a:r>
            <a:r>
              <a:rPr lang="fr-FR" sz="2800" b="1" dirty="0"/>
              <a:t>était héros d’une bande animée qui était très populaire en France pendant les années 60 et 70. Il représente les </a:t>
            </a:r>
            <a:r>
              <a:rPr lang="fr-FR" sz="2800" b="1" dirty="0" err="1"/>
              <a:t>stereotypes</a:t>
            </a:r>
            <a:r>
              <a:rPr lang="fr-FR" sz="2800" b="1" dirty="0"/>
              <a:t> </a:t>
            </a:r>
            <a:r>
              <a:rPr lang="fr-FR" sz="2800" b="1" dirty="0" err="1"/>
              <a:t>francais</a:t>
            </a:r>
            <a:r>
              <a:rPr lang="fr-FR" sz="2800" b="1" dirty="0"/>
              <a:t> des cowboys américains.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A810B7-6876-46B5-A386-2BEF1343C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7233" y="2414541"/>
            <a:ext cx="6049093" cy="32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48C6-6649-4402-9ADC-C3F87C899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93610-52DE-4BBF-B35C-260963CC8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378"/>
            <a:ext cx="10515600" cy="55855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_______________________.</a:t>
            </a:r>
          </a:p>
          <a:p>
            <a:pPr marL="0" indent="0">
              <a:buNone/>
            </a:pPr>
            <a:r>
              <a:rPr lang="en-US" dirty="0"/>
              <a:t>_______________ </a:t>
            </a:r>
            <a:r>
              <a:rPr lang="en-US" dirty="0" err="1"/>
              <a:t>devai</a:t>
            </a:r>
            <a:r>
              <a:rPr lang="en-US" dirty="0"/>
              <a:t>(</a:t>
            </a:r>
            <a:r>
              <a:rPr lang="en-US" dirty="0" err="1"/>
              <a:t>en</a:t>
            </a:r>
            <a:r>
              <a:rPr lang="en-US" dirty="0"/>
              <a:t>)t preparer un grand </a:t>
            </a:r>
            <a:r>
              <a:rPr lang="en-US" dirty="0" err="1"/>
              <a:t>repas</a:t>
            </a:r>
            <a:r>
              <a:rPr lang="en-US" dirty="0"/>
              <a:t> pour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ami</a:t>
            </a:r>
            <a:r>
              <a:rPr lang="en-US" dirty="0"/>
              <a:t>(e)s, qui </a:t>
            </a:r>
            <a:r>
              <a:rPr lang="en-US" dirty="0" err="1"/>
              <a:t>étaient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des 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7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quelqu’un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____________</a:t>
            </a:r>
            <a:r>
              <a:rPr lang="en-US" dirty="0" err="1"/>
              <a:t>veut</a:t>
            </a:r>
            <a:r>
              <a:rPr lang="en-US" dirty="0"/>
              <a:t> _______________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ne </a:t>
            </a:r>
            <a:r>
              <a:rPr lang="en-US" dirty="0" err="1"/>
              <a:t>peut</a:t>
            </a:r>
            <a:r>
              <a:rPr lang="en-US" dirty="0"/>
              <a:t> pas___________.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veut</a:t>
            </a:r>
            <a:r>
              <a:rPr lang="en-US" dirty="0"/>
              <a:t> _______________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_____________.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doit</a:t>
            </a:r>
            <a:r>
              <a:rPr lang="en-US" dirty="0"/>
              <a:t> ________________ </a:t>
            </a:r>
            <a:r>
              <a:rPr lang="en-US" dirty="0" err="1"/>
              <a:t>mais</a:t>
            </a:r>
            <a:r>
              <a:rPr lang="en-US" dirty="0"/>
              <a:t> __________________.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peut</a:t>
            </a:r>
            <a:r>
              <a:rPr lang="en-US" dirty="0"/>
              <a:t> ________________ </a:t>
            </a:r>
            <a:r>
              <a:rPr lang="en-US" dirty="0" err="1"/>
              <a:t>mais</a:t>
            </a:r>
            <a:r>
              <a:rPr lang="en-US" dirty="0"/>
              <a:t> 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5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There is no homework other than to complete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50562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25" y="157214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Quelles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trois genres de la </a:t>
            </a:r>
            <a:r>
              <a:rPr lang="en-US" dirty="0" err="1"/>
              <a:t>viande</a:t>
            </a:r>
            <a:r>
              <a:rPr lang="en-US" dirty="0"/>
              <a:t> </a:t>
            </a:r>
            <a:r>
              <a:rPr lang="en-US" dirty="0" err="1"/>
              <a:t>qu’on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acheter</a:t>
            </a:r>
            <a:r>
              <a:rPr lang="en-US" dirty="0"/>
              <a:t> à la </a:t>
            </a:r>
            <a:r>
              <a:rPr lang="en-US" dirty="0" err="1"/>
              <a:t>boucherie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40982</TotalTime>
  <Words>317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un rappel amical</vt:lpstr>
      <vt:lpstr>Lucky Luke était héros d’une bande animée qui était très populaire en France pendant les années 60 et 70. Il représente les stereotypes francais des cowboys américains.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578</cp:revision>
  <cp:lastPrinted>2017-09-11T13:53:50Z</cp:lastPrinted>
  <dcterms:created xsi:type="dcterms:W3CDTF">2016-10-03T16:25:09Z</dcterms:created>
  <dcterms:modified xsi:type="dcterms:W3CDTF">2022-09-27T18:26:29Z</dcterms:modified>
</cp:coreProperties>
</file>