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31" r:id="rId2"/>
    <p:sldId id="436" r:id="rId3"/>
    <p:sldId id="451" r:id="rId4"/>
    <p:sldId id="448" r:id="rId5"/>
    <p:sldId id="449" r:id="rId6"/>
    <p:sldId id="447" r:id="rId7"/>
    <p:sldId id="450" r:id="rId8"/>
    <p:sldId id="438" r:id="rId9"/>
    <p:sldId id="432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36"/>
            <p14:sldId id="451"/>
            <p14:sldId id="448"/>
            <p14:sldId id="449"/>
            <p14:sldId id="447"/>
            <p14:sldId id="450"/>
            <p14:sldId id="438"/>
            <p14:sldId id="43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81" d="100"/>
          <a:sy n="81" d="100"/>
        </p:scale>
        <p:origin x="51" y="2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BE18B-1CDC-4EA9-8701-050948B23EFF}" type="datetimeFigureOut">
              <a:rPr lang="en-US" smtClean="0"/>
              <a:t>10/2/2022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FB8C6-E6C5-4F73-B11B-357725A8B1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274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èè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7FB8C6-E6C5-4F73-B11B-357725A8B1B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10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trois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247E2-C344-4C76-AC72-1D513EC5E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Travail de cloche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DC9D4-B38A-43ED-91F9-85D6D8D66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allez</a:t>
            </a:r>
            <a:r>
              <a:rPr lang="en-US" dirty="0"/>
              <a:t> à Disneyworld pour </a:t>
            </a:r>
            <a:r>
              <a:rPr lang="en-US" dirty="0" err="1"/>
              <a:t>vos</a:t>
            </a:r>
            <a:r>
              <a:rPr lang="en-US" dirty="0"/>
              <a:t> </a:t>
            </a:r>
            <a:r>
              <a:rPr lang="en-US" dirty="0" err="1"/>
              <a:t>vacances</a:t>
            </a:r>
            <a:r>
              <a:rPr lang="en-US" dirty="0"/>
              <a:t>.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ratez</a:t>
            </a:r>
            <a:r>
              <a:rPr lang="en-US" dirty="0"/>
              <a:t> </a:t>
            </a:r>
            <a:r>
              <a:rPr lang="en-US" dirty="0" err="1"/>
              <a:t>votre</a:t>
            </a:r>
            <a:r>
              <a:rPr lang="en-US" dirty="0"/>
              <a:t> vol. Il </a:t>
            </a:r>
            <a:r>
              <a:rPr lang="en-US" dirty="0" err="1"/>
              <a:t>n’y</a:t>
            </a:r>
            <a:r>
              <a:rPr lang="en-US" dirty="0"/>
              <a:t> a pas un </a:t>
            </a:r>
            <a:r>
              <a:rPr lang="en-US" dirty="0" err="1"/>
              <a:t>autre</a:t>
            </a:r>
            <a:r>
              <a:rPr lang="en-US" dirty="0"/>
              <a:t> vol </a:t>
            </a:r>
            <a:r>
              <a:rPr lang="en-US" dirty="0" err="1"/>
              <a:t>avant</a:t>
            </a:r>
            <a:r>
              <a:rPr lang="en-US" dirty="0"/>
              <a:t> </a:t>
            </a:r>
            <a:r>
              <a:rPr lang="en-US" dirty="0" err="1"/>
              <a:t>demain</a:t>
            </a:r>
            <a:r>
              <a:rPr lang="en-US" dirty="0"/>
              <a:t> et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n’arrivez</a:t>
            </a:r>
            <a:r>
              <a:rPr lang="en-US" dirty="0"/>
              <a:t> pas </a:t>
            </a:r>
            <a:r>
              <a:rPr lang="en-US" dirty="0" err="1"/>
              <a:t>avant</a:t>
            </a:r>
            <a:r>
              <a:rPr lang="en-US" dirty="0"/>
              <a:t> </a:t>
            </a:r>
            <a:r>
              <a:rPr lang="en-US" dirty="0" err="1"/>
              <a:t>minuit</a:t>
            </a:r>
            <a:r>
              <a:rPr lang="en-US" dirty="0"/>
              <a:t> </a:t>
            </a:r>
            <a:r>
              <a:rPr lang="en-US" dirty="0" err="1"/>
              <a:t>vos</a:t>
            </a:r>
            <a:r>
              <a:rPr lang="en-US" dirty="0"/>
              <a:t> reservations </a:t>
            </a:r>
            <a:r>
              <a:rPr lang="en-US" dirty="0" err="1"/>
              <a:t>seront</a:t>
            </a:r>
            <a:r>
              <a:rPr lang="en-US" dirty="0"/>
              <a:t> </a:t>
            </a:r>
            <a:r>
              <a:rPr lang="en-US" dirty="0" err="1"/>
              <a:t>annulés</a:t>
            </a:r>
            <a:r>
              <a:rPr lang="en-US" dirty="0"/>
              <a:t>. Que </a:t>
            </a:r>
            <a:r>
              <a:rPr lang="en-US" dirty="0" err="1"/>
              <a:t>faites-vous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50223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trois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056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L’</a:t>
            </a:r>
            <a:r>
              <a:rPr lang="fr-FR" sz="2800" b="1" dirty="0" err="1"/>
              <a:t>impotation</a:t>
            </a:r>
            <a:r>
              <a:rPr lang="fr-FR" sz="2800" b="1" dirty="0"/>
              <a:t> des </a:t>
            </a:r>
            <a:r>
              <a:rPr lang="fr-FR" sz="2800" b="1" dirty="0" err="1"/>
              <a:t>bétailles</a:t>
            </a:r>
            <a:r>
              <a:rPr lang="fr-FR" sz="2800" b="1" dirty="0"/>
              <a:t> djiboutien à l’Arabie </a:t>
            </a:r>
            <a:r>
              <a:rPr lang="fr-FR" sz="2800" b="1" dirty="0" err="1"/>
              <a:t>Saoudique</a:t>
            </a:r>
            <a:r>
              <a:rPr lang="fr-FR" sz="2800" b="1" dirty="0"/>
              <a:t> est actuellement interdit à cause de peur d’infestation de la fièvre de la vallée Rift.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C75945A-FEC1-42C4-8AD0-CF457F29A59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538115" y="2350604"/>
            <a:ext cx="4781467" cy="350851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CD98116-4430-4196-BEA8-E9B7ABD0FB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4574" y="2266122"/>
            <a:ext cx="4216122" cy="380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69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0BEB34A-E042-447E-A175-6F40E9F23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BAF644-3423-42E8-BB3A-0B7A62E7C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La fin</a:t>
            </a:r>
          </a:p>
        </p:txBody>
      </p:sp>
    </p:spTree>
    <p:extLst>
      <p:ext uri="{BB962C8B-B14F-4D97-AF65-F5344CB8AC3E}">
        <p14:creationId xmlns:p14="http://schemas.microsoft.com/office/powerpoint/2010/main" val="1559284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BDD78-D40A-493E-AF61-0537B5521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la </a:t>
            </a:r>
            <a:r>
              <a:rPr lang="en-US" sz="2800" b="1" dirty="0" err="1"/>
              <a:t>ligne</a:t>
            </a:r>
            <a:r>
              <a:rPr lang="en-US" sz="2800" b="1" dirty="0"/>
              <a:t> de </a:t>
            </a:r>
            <a:r>
              <a:rPr lang="en-US" sz="2800" b="1" dirty="0" err="1"/>
              <a:t>changement</a:t>
            </a:r>
            <a:r>
              <a:rPr lang="en-US" sz="2800" b="1" dirty="0"/>
              <a:t> de date </a:t>
            </a:r>
            <a:r>
              <a:rPr lang="en-US" sz="2800" b="1" dirty="0" err="1"/>
              <a:t>fut</a:t>
            </a:r>
            <a:r>
              <a:rPr lang="en-US" sz="2800" b="1" dirty="0"/>
              <a:t> </a:t>
            </a:r>
            <a:r>
              <a:rPr lang="en-US" sz="2800" b="1" dirty="0" err="1"/>
              <a:t>établi</a:t>
            </a:r>
            <a:r>
              <a:rPr lang="en-US" sz="2800" b="1" dirty="0"/>
              <a:t> </a:t>
            </a:r>
            <a:r>
              <a:rPr lang="en-US" sz="2800" b="1" dirty="0" err="1"/>
              <a:t>en</a:t>
            </a:r>
            <a:r>
              <a:rPr lang="en-US" sz="2800" b="1" dirty="0"/>
              <a:t> 1884.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9BC4BEE-658D-41C0-9D9C-55AA18FBF7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0952" y="2159478"/>
            <a:ext cx="7020677" cy="398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186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FAABC-9083-49B5-84C8-42643DC38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9AF6C-09BF-4091-93B1-2D02AAA1E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êtes</a:t>
            </a:r>
            <a:r>
              <a:rPr lang="en-US" dirty="0"/>
              <a:t> </a:t>
            </a:r>
            <a:r>
              <a:rPr lang="en-US" dirty="0" err="1"/>
              <a:t>membres</a:t>
            </a:r>
            <a:r>
              <a:rPr lang="en-US" dirty="0"/>
              <a:t> du Club Reform.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êtes</a:t>
            </a:r>
            <a:r>
              <a:rPr lang="en-US" dirty="0"/>
              <a:t> </a:t>
            </a:r>
            <a:r>
              <a:rPr lang="en-US" dirty="0" err="1"/>
              <a:t>étonnés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écoutez</a:t>
            </a:r>
            <a:r>
              <a:rPr lang="en-US" dirty="0"/>
              <a:t> que Phileas Fogg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marrier</a:t>
            </a:r>
            <a:r>
              <a:rPr lang="en-US" dirty="0"/>
              <a:t>.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partagez</a:t>
            </a:r>
            <a:r>
              <a:rPr lang="en-US" dirty="0"/>
              <a:t> </a:t>
            </a:r>
            <a:r>
              <a:rPr lang="en-US" dirty="0" err="1"/>
              <a:t>vos</a:t>
            </a:r>
            <a:r>
              <a:rPr lang="en-US" dirty="0"/>
              <a:t> pensées sur </a:t>
            </a:r>
            <a:r>
              <a:rPr lang="en-US" dirty="0" err="1"/>
              <a:t>ces</a:t>
            </a:r>
            <a:r>
              <a:rPr lang="en-US" dirty="0"/>
              <a:t> </a:t>
            </a:r>
            <a:r>
              <a:rPr lang="en-US" dirty="0" err="1"/>
              <a:t>nouvelles</a:t>
            </a:r>
            <a:r>
              <a:rPr lang="en-US" dirty="0"/>
              <a:t>. </a:t>
            </a:r>
            <a:r>
              <a:rPr lang="en-US" dirty="0" err="1"/>
              <a:t>Montrez</a:t>
            </a:r>
            <a:r>
              <a:rPr lang="en-US" dirty="0"/>
              <a:t> la scène au club.</a:t>
            </a:r>
          </a:p>
        </p:txBody>
      </p:sp>
    </p:spTree>
    <p:extLst>
      <p:ext uri="{BB962C8B-B14F-4D97-AF65-F5344CB8AC3E}">
        <p14:creationId xmlns:p14="http://schemas.microsoft.com/office/powerpoint/2010/main" val="3904772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7FF5B-3197-43FD-A622-E824ABA74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55CF7-EEC5-4B42-AEED-2F72E0E88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165875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Phileas Fogg sera un homme </a:t>
            </a:r>
            <a:r>
              <a:rPr lang="en-US" dirty="0" err="1"/>
              <a:t>marié</a:t>
            </a:r>
            <a:r>
              <a:rPr lang="en-US" dirty="0"/>
              <a:t>. </a:t>
            </a:r>
            <a:r>
              <a:rPr lang="en-US" dirty="0" err="1"/>
              <a:t>Quels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trois aspects de </a:t>
            </a:r>
            <a:r>
              <a:rPr lang="en-US" dirty="0" err="1"/>
              <a:t>sa</a:t>
            </a:r>
            <a:r>
              <a:rPr lang="en-US" dirty="0"/>
              <a:t> vie qui </a:t>
            </a:r>
            <a:r>
              <a:rPr lang="en-US" dirty="0" err="1"/>
              <a:t>devra</a:t>
            </a:r>
            <a:r>
              <a:rPr lang="en-US" dirty="0"/>
              <a:t> changer?</a:t>
            </a:r>
          </a:p>
        </p:txBody>
      </p:sp>
    </p:spTree>
    <p:extLst>
      <p:ext uri="{BB962C8B-B14F-4D97-AF65-F5344CB8AC3E}">
        <p14:creationId xmlns:p14="http://schemas.microsoft.com/office/powerpoint/2010/main" val="2065579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43519</TotalTime>
  <Words>147</Words>
  <Application>Microsoft Office PowerPoint</Application>
  <PresentationFormat>Widescreen</PresentationFormat>
  <Paragraphs>48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Bonjour!</vt:lpstr>
      <vt:lpstr>Travail de cloche</vt:lpstr>
      <vt:lpstr>Bonjour!</vt:lpstr>
      <vt:lpstr>L’impotation des bétailles djiboutien à l’Arabie Saoudique est actuellement interdit à cause de peur d’infestation de la fièvre de la vallée Rift.</vt:lpstr>
      <vt:lpstr>PowerPoint Presentation</vt:lpstr>
      <vt:lpstr>la ligne de changement de date fut établi en 1884.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631</cp:revision>
  <cp:lastPrinted>2017-09-11T13:53:50Z</cp:lastPrinted>
  <dcterms:created xsi:type="dcterms:W3CDTF">2016-10-03T16:25:09Z</dcterms:created>
  <dcterms:modified xsi:type="dcterms:W3CDTF">2022-10-02T18:09:59Z</dcterms:modified>
</cp:coreProperties>
</file>