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6" r:id="rId3"/>
    <p:sldId id="461" r:id="rId4"/>
    <p:sldId id="272" r:id="rId5"/>
    <p:sldId id="261" r:id="rId6"/>
    <p:sldId id="381" r:id="rId7"/>
    <p:sldId id="457" r:id="rId8"/>
    <p:sldId id="458" r:id="rId9"/>
    <p:sldId id="459" r:id="rId10"/>
    <p:sldId id="370" r:id="rId11"/>
    <p:sldId id="453" r:id="rId12"/>
    <p:sldId id="454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7"/>
            <p14:sldId id="256"/>
            <p14:sldId id="461"/>
            <p14:sldId id="272"/>
            <p14:sldId id="261"/>
            <p14:sldId id="381"/>
            <p14:sldId id="457"/>
            <p14:sldId id="458"/>
            <p14:sldId id="459"/>
            <p14:sldId id="370"/>
            <p14:sldId id="453"/>
            <p14:sldId id="454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9E586-39F7-4EFD-88A0-38EA1FF44561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C03EE-42AA-40F2-9C45-793F7871E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79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E929-9A24-4AF6-B685-CCA68F2A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4F83C-90DE-46B8-9D6B-4221622F3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mercredi</a:t>
            </a:r>
            <a:r>
              <a:rPr lang="en-US" dirty="0"/>
              <a:t>, le cinq </a:t>
            </a:r>
            <a:r>
              <a:rPr lang="en-US" dirty="0" err="1"/>
              <a:t>octobre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24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22DAF2-14F1-4A9D-9C06-FB54F7DAD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625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6C879-70EC-4A33-AD02-1A27B6BDE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5739"/>
            <a:ext cx="10515600" cy="548122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the dictionary to look up the French words for three animals which you might find in </a:t>
            </a:r>
            <a:r>
              <a:rPr lang="en-US" dirty="0" err="1"/>
              <a:t>Loango</a:t>
            </a:r>
            <a:r>
              <a:rPr lang="en-US" dirty="0"/>
              <a:t> Park.</a:t>
            </a:r>
          </a:p>
          <a:p>
            <a:pPr marL="0" indent="0">
              <a:buNone/>
            </a:pPr>
            <a:r>
              <a:rPr lang="en-US" dirty="0"/>
              <a:t>Write three sentences, each of which uses an expression with </a:t>
            </a:r>
            <a:r>
              <a:rPr lang="en-US" dirty="0" err="1"/>
              <a:t>avoir</a:t>
            </a:r>
            <a:r>
              <a:rPr lang="en-US" dirty="0"/>
              <a:t>, one of the animals which you have chosen, and a regular “ER” verb from p. 54. Use the dictionary / </a:t>
            </a:r>
            <a:r>
              <a:rPr lang="en-US" dirty="0" err="1"/>
              <a:t>wordreference</a:t>
            </a:r>
            <a:r>
              <a:rPr lang="en-US" dirty="0"/>
              <a:t> to find words you do not know.</a:t>
            </a:r>
          </a:p>
          <a:p>
            <a:pPr marL="0" indent="0">
              <a:buNone/>
            </a:pPr>
            <a:r>
              <a:rPr lang="en-US" dirty="0"/>
              <a:t>Speak to three classmates. For each one write what one of them said about a specific animal. You must get sentences which mention three different animals. </a:t>
            </a:r>
          </a:p>
          <a:p>
            <a:pPr marL="0" indent="0">
              <a:buNone/>
            </a:pPr>
            <a:r>
              <a:rPr lang="en-US" dirty="0"/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0589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DCC7-23FE-48D2-8B6F-27C1AC049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12D97-D2AE-496E-A224-D38DC0AFC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89095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8102B-1C38-4882-9AA4-937F7DBA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14D9C-131F-4732-ABF7-9D3618FD7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D’habitude</a:t>
            </a:r>
            <a:r>
              <a:rPr lang="en-US" dirty="0"/>
              <a:t>, à quelle </a:t>
            </a:r>
            <a:r>
              <a:rPr lang="en-US" dirty="0" err="1"/>
              <a:t>heure</a:t>
            </a:r>
            <a:r>
              <a:rPr lang="en-US" dirty="0"/>
              <a:t> as-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sommeil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568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CCCE29-FA8F-406D-AADA-EE5EB649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38196F-5610-4EB3-BA33-E7CD6E364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Ask a question which uses a tag phrase.</a:t>
            </a:r>
          </a:p>
        </p:txBody>
      </p:sp>
    </p:spTree>
    <p:extLst>
      <p:ext uri="{BB962C8B-B14F-4D97-AF65-F5344CB8AC3E}">
        <p14:creationId xmlns:p14="http://schemas.microsoft.com/office/powerpoint/2010/main" val="415606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E929-9A24-4AF6-B685-CCA68F2A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4F83C-90DE-46B8-9D6B-4221622F3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mercredi</a:t>
            </a:r>
            <a:r>
              <a:rPr lang="en-US" dirty="0"/>
              <a:t>, le cinq </a:t>
            </a:r>
            <a:r>
              <a:rPr lang="en-US" dirty="0" err="1"/>
              <a:t>octobre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un moment du culture francophone</a:t>
            </a:r>
          </a:p>
          <a:p>
            <a:pPr marL="0" indent="0" algn="ctr">
              <a:buNone/>
            </a:pPr>
            <a:r>
              <a:rPr lang="en-US" dirty="0" err="1"/>
              <a:t>Révisons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8829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18FF4-115A-45D7-9FB8-F6BA5576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AVERTISSEMENT!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5B961-6933-4267-B040-0869C5013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930"/>
            <a:ext cx="10515600" cy="46960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Exam: Unit 2</a:t>
            </a:r>
          </a:p>
          <a:p>
            <a:pPr marL="0" indent="0" algn="ctr">
              <a:buNone/>
            </a:pPr>
            <a:r>
              <a:rPr lang="en-US" dirty="0"/>
              <a:t>Friday, October 7</a:t>
            </a:r>
          </a:p>
          <a:p>
            <a:pPr marL="0" indent="0" algn="ctr">
              <a:buNone/>
            </a:pPr>
            <a:r>
              <a:rPr lang="en-US" dirty="0"/>
              <a:t>“ER” verbs, </a:t>
            </a:r>
            <a:r>
              <a:rPr lang="en-US" dirty="0" err="1"/>
              <a:t>avoir</a:t>
            </a:r>
            <a:r>
              <a:rPr lang="en-US" dirty="0"/>
              <a:t>, </a:t>
            </a:r>
            <a:r>
              <a:rPr lang="en-US" dirty="0" err="1"/>
              <a:t>avoir</a:t>
            </a:r>
            <a:r>
              <a:rPr lang="en-US" dirty="0"/>
              <a:t> idioms, telling time, vocabulary p. 88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E3AA44-2032-4C99-B9D7-4265CA4B4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269" y="1341781"/>
            <a:ext cx="5056378" cy="263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Acarajé</a:t>
            </a:r>
            <a:r>
              <a:rPr lang="en-US" sz="2800" b="1" dirty="0"/>
              <a:t>, peeled black-eyed peas formed into a ball and then deep-fried, is a traditional dish in the francophone nation Benin.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459" y="2236573"/>
            <a:ext cx="3719384" cy="34064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4433" y="2236573"/>
            <a:ext cx="3534032" cy="340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999227-F213-4EEC-8C20-5B802E20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73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787D31-53DD-46DC-8B3D-C61C5D2C9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Every Monday I am scared of big dogs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wrong: chemistry is useful.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Pierre is in the mood to eat pizza.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need three pens.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9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321FFE9-721E-4281-90DC-6C60BAAF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85FBA2-DDE9-4814-B543-AE198D760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 Friday, you (plural) are correct, three intelligent beavers are in the classroom.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Saturday, Tom and Bill appear to be happy.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Sunday, we share our pencils with our friends.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6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42361</TotalTime>
  <Words>279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Pourquoi tombons-nous?</vt:lpstr>
      <vt:lpstr>PowerPoint Presentation</vt:lpstr>
      <vt:lpstr>AVERTISSEMENT!</vt:lpstr>
      <vt:lpstr>Acarajé, peeled black-eyed peas formed into a ball and then deep-fried, is a traditional dish in the francophone nation Benin.</vt:lpstr>
      <vt:lpstr>p. 73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607</cp:revision>
  <cp:lastPrinted>2018-10-11T21:18:57Z</cp:lastPrinted>
  <dcterms:created xsi:type="dcterms:W3CDTF">2016-10-03T16:25:09Z</dcterms:created>
  <dcterms:modified xsi:type="dcterms:W3CDTF">2022-10-04T14:09:35Z</dcterms:modified>
</cp:coreProperties>
</file>