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36" r:id="rId2"/>
    <p:sldId id="331" r:id="rId3"/>
    <p:sldId id="369" r:id="rId4"/>
    <p:sldId id="446" r:id="rId5"/>
    <p:sldId id="447" r:id="rId6"/>
    <p:sldId id="296" r:id="rId7"/>
    <p:sldId id="448" r:id="rId8"/>
    <p:sldId id="438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6"/>
            <p14:sldId id="331"/>
            <p14:sldId id="369"/>
            <p14:sldId id="446"/>
            <p14:sldId id="447"/>
            <p14:sldId id="296"/>
            <p14:sldId id="448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7T17:06: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13487 7746 608 0,'0'0'25'0,"-4"-6"-25"32,4 6 56-32,-3-6 7 0,-1 0 1 0,1 6 0 15,-1-5 0-15,1-1 0 0,-1-3 0 0,0 6 0 0,4 3-16 0,0 0-4 0,-7-3 0 0,7 3 0 16,0 0 32-1,0 0 7-15,0 0 1 0,0 0 0 0,0 0-68 16,-7 3-16-16,7-3 0 0,-7 12 0 0,4-6 48 0,-4 5 5 0,3 1 2 0,1-3 0 16,-1 9-37-16,4-1-7 0,-3 1-2 0,3 2 0 31,-4-2 23-31,4 11 5 0,0-14 1 0,-3 15 0 0,3-7-20 0,0 9-4 16,3-2-1-16,-3-4 0 0,4 4 0 0,-4 2 0 0,3-3 0 15,-3 1 0-15,4-4-13 0,-4-2-13 0,3-4 2 16,-3 4 1-16,0-7 10 0,4 4 0 0,-4-3 0 0,0-7 0 15,0 7 0-15,0-9 8 0,0-9-8 0,0 0 0 16,0 0 0-16,0 0 0 0,0 0-10 0,0 0 10 16,-4 0-151-16,4-6-23 0,0-15-5 15,0 4-1-15</inkml:trace>
  <inkml:trace contextRef="#ctx0" brushRef="#br0" timeOffset="555.23">13356 7661 1322 0,'0'0'28'0,"-7"6"5"0,7-6-33 0,0 0 0 0,0 0 0 0,0 0 0 16,0 0 61-16,0 0 6 0,0 0 1 0,0 0 0 15,0 0-55-15,0 0-13 0,0 0 0 0,0 0 0 16,0 0 53-16,0 0 8 0,0 0 2 0,0 0 0 16,7-6-32-16,4-3-7 0,-1 3 0 0,1 0-1 15,-1 3-11-15,8-3-3 0,-4 3 0 0,4-2 0 16,0-1-9-16,-1 0 0 0,1 6 0 0,-1 0 0 15,1 0 0-15,3 0 0 0,-3 6 0 16,3 0 0-16,0 2 0 0,-3 4 0 0,-1 0 0 0,-2 11 0 16,2-11 0-16,1 6 0 0,-4 2 0 0,0 4 0 15,0-6 8-15,0 2-8 0,-3-2 12 0,0 2-4 16,-4 4-8-16,-4-1 8 0,4-5-8 0,-3 9 8 16,-4-4 1-16,0 9 0 0,-4-2 0 0,-3-4 0 15,4 4-9-15,-8 2 8 0,0-3-8 0,-3 4 8 16,4 2-8-16,-8-9 0 0,4 10 0 0,-4-4 8 0,4-3-8 15,-3-5 12-15,2 2-12 0,-2-8 12 0,3 0-12 0,-4 2 0 16,4-2 0-16,-4-9 0 0,8 3 41 0,-4-1 3 16,-4-5 1-16,4-6 0 15,0 0-34-15,-4 0-11 0,4-6 0 0,-4 0 0 0,1-5 0 16,-1 2 0-16,0 3 0 0,1-6 0 16,-1-5 0-16,1 2-17 0,-1-3 1 0,0 1 1 15,4 5-65-15,0-6-12 0,3-2-4 0</inkml:trace>
  <inkml:trace contextRef="#ctx0" brushRef="#br0" timeOffset="1128.437">13868 8202 1516 0,'0'0'32'0,"0"0"6"15,3 6-30-15,1-3-8 0,-1 2 0 0,1 1 0 16,-1 0 66-16,4 0 12 0,0 0 2 0,0 0 1 16,4 0-13-16,0-6-4 0,-1 0 0 0,1 0 0 15,-1 0-51-15,1 0-13 0,-4 0 0 0,4 0 0 16,-1 0 0-16,-3 0 0 0,0-6 0 0,-3 6 0 16,3-6 54-16,-4 0 8 0,5-6 2 0,-5 4 0 15,1 2-54-15,-1-3-10 0,-3 0 0 0,4-3 0 16,-4 0-8-16,0 1 8 0,-4 2-8 0,1 0 8 15,-1 0-23-15,4 9 1 0,-7 0 0 0,0-6 0 16,-4 6-10-16,1 0-3 0,-1 0 0 0,-3 0 0 0,3 0 35 16,-3 0-8-16,0 6 8 0,0-6 0 0,4 3 0 0,-8 6 0 15,4-3 8-15,3 0-8 0,1 3 0 0,-1-4 0 0,0 1 0 16,8 0 0-16,-4 6 0 0,3-6 11 16,1 3 0-16,3 2 0 0,0 7-11 0,3 0 0 15,1-4 0-15,3 10 0 0,0-6 0 0,4-1 0 0,-1 4 0 16,1-4 0-16,3 1 0 0,-4 0 0 0,1 2 0 15,0-8 0-15,3 3-12 0,-4 2 3 16,1 1 0-16,3-6 0 0,-3-6 9 0,3 5 0 16,0-5 0-16,-4 0 0 0,1-6 0 0,3-3 0 0,-3 0 0 0</inkml:trace>
  <inkml:trace contextRef="#ctx0" brushRef="#br0" timeOffset="1709.78">14407 8166 1364 0,'-7'-5'28'0,"4"-4"7"0,-1 3-35 16,1-3 0-16,-1 0 0 0,1 3 0 0,-1 0 52 0,1 1 4 0,-1 5 1 0,4 0 0 15,0 0 6-15,-7-6 1 0,-3 6 0 0,2 0 0 16,1 0-30-16,-3 0-6 0,3-6 0 0,0 6-1 16,-4 6-10-16,4-6-1 0,0 6-1 15,-4 5 0-15,4-2-15 0,-3 6 11 16,-1 5-11-16,1-8 10 16,-1 6 3-16,0 0 1 0,4-4 0 0,-3 4 0 15,3-9 14-15,0 2 2 0,3 1 1 0,1-6 0 0,3-6 2 0,-4 12 1 0,4-12 0 16,0 0 0-16,0 0-13 0,0 0-2 0,0 0-1 0,0 0 0 15,0 0-27-15,0 0-6 0,4 0-1 0,3 0 0 16,-4 6 44-16,1-6 9 0,3-6 2 0,0 6 0 16,0 0-30-16,0-6-9 0,0 6 0 0,4-6 0 15,-4 6 0-15,0 0 0 0,3 0 0 0,-3 0 0 16,0 0 0-16,4 0 0 0,-4 6 0 0,4-6 0 16,-4 0 0-16,0 0 0 0,0 6 0 0,0-6-9 15,-4 0 9-15,4 6 0 0,1-6 0 16,-1 6 0-16,-4-1 0 0,1 4 0 0,-1-3 0 0,-3 3 0 15,4 0 18-15,-4-3 9 0,3 5 1 0,-3-5 1 16,0 3-44-16,0 0-9 0,-3 0-1 16,3 3-1-16,-4-1 26 0,1 1 0 0,3-6 0 0,-7 6 0 15,3-6 0-15,-3 2 0 0,0 4 0 0,0-6 0 16,0 0 23-16,-4-6 0 0,4 6 0 0,-3 0 0 16,-1-3-35-16,-3 0-6 0,3-3-2 0,1 5 0 15,-4-2 9-15,0-3 2 0,3 0 0 0,-3 0 0 16,0-8-22-16,0 5-4 0,-1 0-1 0,1-3 0 15,0 0-72-15,0 0-16 0,0-6-2 0</inkml:trace>
  <inkml:trace contextRef="#ctx0" brushRef="#br0" timeOffset="2615.959">15409 8266 1314 0,'0'0'37'0,"0"0"8"0,0 0-36 0,-3-5-9 0,3-4 0 0,-4 9 0 16,1-6 53-16,3 6 9 0,0 0 2 0,0 0 0 15,-4-6-14-15,4 6-2 0,0 0-1 0,0 0 0 16,0 0-24-16,0 0-5 0,0 0-1 0,0 0 0 16,0 0-17-16,0 0 0 0,-3 6 0 0,-1 0 0 15,4-6-16-15,0 9-8 0,0-4 0 0,0-5-1 16,0 9 40-16,0 0 8 0,0-9 1 0,-3 6 1 16,3 0-40-16,0 0-8 0,0 0-1 0,0-6-1 15,0 0 40-15,0 0 8 0,0 0 1 0,0 0 1 16,0 0-25-16,0 0 0 0,0 0 0 0,0 0 0 15,0 0 50-15,0 0 5 0,0 0 1 0,0 0 0 16,0 0-39-16,0 0-7 0,-4 5-2 0,4-5 0 16,0 0-8-16,0 0 0 0,0 0 0 0,0 0 0 15,0 0 0-15,0 0 0 0,0 0 0 0,0 0 0 0,0 0 27 0,0 9 3 16,0 0 1-16,0-9 0 16,0 0-50-16,0 0-9 0,0 0-3 0,-3 6 0 0,3-6 31 0,0 9 0 0,0-3 0 0,-4 0 0 15,4-6 0-15,0 0 12 0,0 5-1 16,0-5 0-16,0 0-51 15,0 0-11-15,0 0-1 0,0 0-1 16,0 0-32-16,0 0-7 0,0 0 0 0,0-5-1 0,0-1-23 16,0 0-4-16,4-3 0 0</inkml:trace>
  <inkml:trace contextRef="#ctx0" brushRef="#br0" timeOffset="3449.463">15307 8252 851 0,'0'0'36'16,"0"0"-36"-1,0 0 35-15,0 0 0 0,0 0 0 0,0 0 0 16,0 0 46-16,0 0 10 0,0-6 1 0,0 0 1 15,0 0-23-15,-3-6-5 0,3 6-1 0,-4-2 0 16,4 5-51-16,0-3-13 0,-4-3 0 0,4 9 0 16,0 0 0-16,0 0 0 0,0 0 0 0,0 0 0 0,0 0 54 0,0 0 8 15,0 0 2-15,-3 9 0 0,3 0-52 0,0 5-12 16,0 4 0-16,0 0 0 16,0 2 0-16,0-2 0 0,3 2 0 0,1 4 0 15,-4-1 0-15,4-2 0 0,-1 3 0 0,1 5 0 0,-1 3 54 0,1-8 8 16,-1 5 2-16,1-2 0 0,-4 2-52 0,3 3-12 0,-3-5 0 15,0 8 0-15,0-5 0 0,0 2 0 0,0-6 0 0,0 10 0 16,0-13 47-16,0 4 6 0,0-1 2 0,-3 3 0 16,3-5-38-16,0 5-7 0,-4-8-2 0,4 2 0 15,4-8-8-15,-4 3 0 0,-4-6 0 0,4-1 0 16,0 1 9-16,-3 3-9 0,3-3 10 0,0-7-10 16,0 7 12-16,0-12-4 0,-4 6-8 0,4-6 12 15,0 0-12-15,0 0 0 0,0 0 0 0,0 0 0 16,0 0 0-16,0 0-16 0,0 0 3 0,0-6 1 0,0 0 12 15,0 0 0-15,-3 6 0 0,-1-11 0 0,1-1 13 16,-1-3 6-16,4 3 1 0,-4-5 0 0,1-7-32 16,-1 4-7-16,-3 2-1 0,4-8 0 0,-1 2 20 15,-3-2-8-15,0-4 8 0,0 1 0 0,4 2 0 16,-4-2 0-16,-1-3 0 0,1 2 0 16,0-2-15-16,4 2-5 0,-1-2-2 0,1-6 0 15,-1 9 22-15,4-7 0 0,0 4 0 0,0-6 0 16,0 8 0-16,4-5-11 0,3 3 11 0,-4 2-8 15,1 4 8-15,3-7 0 0,4 10 0 0,-4-6 0 16,0 8 0-16,0-3 0 0,3 7 0 0,1-1 0 16,-4 3 0-16,4 10 0 0,-1-7 0 0,-3 6 0 15,4 6 0-15,-1-9 0 0,-3 9-8 0,4 9 8 0,0-3-8 16,-4 0 8-16,3 5-8 0,1 1 8 0,-4 3-8 16,0 3 8-16,0-1-8 0,3 1 8 0,-2-3 0 0,-1 8 0 15,3-5 0-15,-3-4 8 0,0 4-8 0,0 0 0 16,0-7 0-16,-3 4 0 0,-1-6 0 0,-3 6 0 15,0-9 0-15,0-1 0 0,-3 7 8 0,-1-3 0 16,4-3 0-16,-3 3 0 0,3-9 0 16,-7 9 0-16,7-9 0 0,-7 11 0 0,0-5-8 15,7-6 0-15,-4 6 0 0,-3 0 0 0,0-3 0 0,-4 3 0 0,4-3 0 16,0 0 0-16,-3-3 8 0,-1 0 0 0,1 0 0 0,-1-3 0 16,0-3-8-16,1 0 0 0,-4 6 0 0,3-12 0 15,-3 6-21-15,4-5-6 16,-5-4-1-16,5 3 0 0,-4 0-34 0,7 1-7 15,0-1-2-15</inkml:trace>
  <inkml:trace contextRef="#ctx0" brushRef="#br0" timeOffset="4007.675">15723 8216 1508 0,'0'0'64'16,"0"0"-52"-16,0 0 27 0,0 0 5 0,0 0 0 0,0 0 1 16,0 0 36-16,-3-2 7 0,3 2 2 0,0 0 0 31,-7 0-38-31,-4 0-8 0,1 2-2 0,-1 4 0 0,0-6-20 0,-3 6-4 0,4 0-1 15,-1 0 0-15,-3 6-7 0,3-6-2 0,1 2 0 0,-1 10 0 16,4-6-8-16,0 5 0 0,0-2 9 0,0 3-9 16,4-6 24-16,-1 5 1 0,0-2 0 0,1 3 0 15,3-1-25-15,0-5 0 0,3-3 0 16,1 3 0-16,3-1 0 0,0 1 0 0,4 0 0 0,-1 0 0 16,1-1 0-16,3-2 0 0,0-3-12 0,0 0 12 15,0 0 0-15,0 0 0 0,4 0 0 16,-4-6 0-16,4 0 8 0,-4-6-8 0,4 6 0 15,-4-6 8-15,-4-6-8 0,4 3 10 0,-3 0-10 0,0-2 10 16,-1 2-10-16,-3-3 0 0,0-6 9 0,-3 1-9 16,3 2 0-16,-4-8 0 0,1-4 0 0,-1 4 0 15,-3-4 0-15,0 4 0 0,0-7 0 0,-3 4 0 16,-4 2 0-16,0-2 0 0,0 2 0 0,0 1-12 16,-4 5 12-16,-3-3-10 0,3 4 10 0,-3-1-10 15,4 12 10-15,-4 6 0 0,-1 0 0 0,1 6 0 16,0-3 0-16,0 6 0 0,0 3-12 0,0-6 4 15,3 5-7-15,1 7-1 0,-1-3 0 0,4 2 0 16,0 4-1-16,3-3-1 0,-3 5 0 0,7-5 0 16,0-7-9-16,0 4-1 0,4 3-1 0,-1-12 0 15,1 5-90-15,3-2-17 0,0-3-4 0</inkml:trace>
  <inkml:trace contextRef="#ctx0" brushRef="#br0" timeOffset="4966.229">16034 8222 906 0,'0'0'25'0,"0"0"7"15,0 0-32-15,0 0 0 0,0 0 0 0,0 0 0 16,0 0 64-16,0 0 7 0,0 0 1 0,0 0 0 16,0 0-7-16,0 0-1 0,0 0 0 0,0 0 0 15,0 0 9-15,0 0 2 0,0 0 0 0,0 0 0 16,0 0 3-16,3 0 1 0,-3 0 0 0,0 0 0 0,7 0-30 16,-7 0-5-16,4-6-2 0,-4 6 0 15,0 0-18-15,0 0-3 0,0 0-1 0,7 6 0 16,-4 6-20-16,-3-12 0 0,4 6 0 0,0 0 0 0,-1 6 30 15,1-4 2-15,3 10 0 0,-4-6 0 0,1 5-32 16,-1 1 0-16,1 3 0 0,-1 2 0 0,1-8 10 0,-4 3-1 0,0-1 0 16,3-5 0-16,-3 0-1 0,0-12 0 0,0 0 0 15,0 0 0-15,0 6 4 0,0-6 1 0,0 0 0 0,0 0 0 16,0 0 24-16,0 0 5 0,0-6 1 0,0 0 0 16,0-6-35-16,0 0-8 0,0 1 0 0,0-7 0 15,0 6 0-15,0-3 0 0,0 10 0 0,4-7 0 16,-4 3 0-16,0 0 0 0,3 3 0 0,-3-3 0 15,4 4 0-15,-1-1-11 0,1 0 3 0,-4 6 0 16,0 0 8-16,7 0 0 0,-3-6 0 0,3 6 0 16,0 0 0-16,-4 0 0 0,4 0 0 0,0 6 0 15,4-6 0-15,-4 0 0 0,3 0 0 0,-2 0 0 16,2 0-20-16,1 6 2 0,-4-6 0 0,3 0 0 16,-3 6 2-16,0-6 0 0,-3 0 0 0,-4 0 0 15,0 0 16-15,7 8-10 0,-7-8 10 0,0 12-8 16,0-3 0-16,0 0 0 0,-3-3 0 0,3 5 0 15,-4-5 8-15,0 0 0 0,4-6 0 0,-3 9 0 16,3-9 0-16,0 0 0 0,-7 3 0 0,7-3 0 16,0 0 12-16,0 0-3 0,0 0 0 0,0 0 0 15,0-6-9-15,0 0 10 0,0-6-10 0,3 7 10 16,1-7-10-16,3 6 0 0,-3 0 0 0,-1 0 0 0,4 0 0 0,0-3 0 16,-3 4 0-16,3-1 0 0,-4 0-9 15,1 6 9-15,-4 0 0 0,7 0 0 0,-7 0-10 0,7 0 10 16,0 0-8-16,-7 0 8 0,3 6-8 0,5 0 8 15,-8-1-8-15,3-2 8 0,1 9 0 0,-4-3-10 16,3 0 10-16,-3 3 0 0,0-1 0 0,4-5 0 16,-4 3 0-16,3-3 0 0,1 0 0 0,-1 6 0 15,4-12 0-15,4 11 9 0,-4-11 4 16,0 6 1-16,4-6 0 0,-4 0 0 0,7 0 11 0,0 0 3 16,0-6 0-16,4 0 0 0,-1 1-28 0,4-4 0 15,1 3 0-15,-1-3 0 0,-4 0 0 0,5 3 0 0,2-5 0 0,-3 5 0 16,-3-9-41-16,0 6-14 15,3-3-2-15,-4 4-1 0,-2-4-103 0,-1 6-21 16,0 0-4-16</inkml:trace>
  <inkml:trace contextRef="#ctx0" brushRef="#br0" timeOffset="5721.686">16824 8172 1530 0,'0'24'32'0,"0"-15"8"0,4 0-32 16,-4 5-8-16,3-2 0 0,1 0 0 15,-1-3 89-15,1-1 17 0,-1 7 3 0,4-3 1 0,-3 0-19 0,-1-4-4 0,1 7-1 16,-1-6 0-16,1 3-30 0,-1-1-7 0,1 1-1 0,-4-3 0 16,0 0-29-16,3 0-7 0,-3-3 0 0,0-6-1 15,0 11 17-15,0-11 4 0,0 0 1 0,0 0 0 16,0 0-12-16,0 0-2 0,0 0-1 0,0-11 0 16,-3 2-3-16,6 0-1 0,-3-3 0 0,4-3 0 15,-4 4-14-15,3-7 0 0,1-3 0 0,0 10 0 31,-1-7 0-31,-3 3 0 0,4 1 0 0,-1 5 0 0,1-3 0 16,-1 0-10-16,1 4 2 0,-1 2 0 0,4 3 8 0,-3-3-8 0,3 3 8 0,-4 6-8 16,1-3 0-16,3 3 0 0,-4 3 0 0,1 2 0 15,0 4 8-15,3 0-8 0,-4-6 8 0,1 6-8 16,-1-1 8-16,4 4 0 0,-3-3 8 0,-1 5-8 16,1-8 11-16,-1 3-3 0,1 0 0 0,-4 0 0 15,0-7-8-15,3 7 0 0,1 0 9 0,-4-3-9 16,0 3 12-16,0-12-3 0,0 0 0 0,0 0 0 15,3 5-9-15,-3-5 0 0,4 6 0 0,-4-6 0 16,7 0 28-16,0 0 3 0,-3 0 1 0,3 0 0 16,0-11-32-16,0 11 0 0,0-6 0 0,0 3 0 15,0-6 0-15,0 3 0 0,0-3 0 0,0-3 0 16,0 7 0-16,-3-1 0 0,3 0 0 0,0 6 0 16,-4-6 0-16,-3 6 0 0,0 0 0 0,0 0 0 15,0 0-20-15,0 0-9 0,0 0-3 0,0 0 0 0,4 6 32 16,-4-6 0-16,0 0 0 0,3 6 0 0,-3-6 0 15,0 0 0-15,0 0 0 0,4 6 0 0,-4-1 0 0,3 7 0 16,-3-6 0-16,4 0 0 0,-4-6 0 16,4 6 0-16,-1 0 0 0,1 3 0 15,-4-9 20-15,7 0 9 0,0 5 3 0,0 1 0 16,0-6-32-16,0 6 0 0,0-6 0 0,0 6 0 0,4 0 0 16,-4-6 0-16,3 6 0 0,-3 0 0 0,7-3-14 0,-3 0-9 15,0-3-1-15,-1 3-1 16,1 8-5-16,3-5-1 0,-4 0 0 0,1-6 0 0,0 6-33 15,-4 0-8-15,0 0 0 0,0-6-1 0,3 3-28 16,-3-3-6-16,4 0-1 0</inkml:trace>
  <inkml:trace contextRef="#ctx0" brushRef="#br0" timeOffset="6332.214">17649 8196 1288 0,'0'0'27'0,"0"0"5"0,0 0-32 15,0 0 0-15,0 0 0 0,0 0 0 16,0 0 104-16,0 0 15 0,0 0 2 0,0 0 1 0,0 0-45 0,0 0-9 16,0 0-1-16,0 6-1 0,0 0-2 0,0 2 0 0,0 4 0 0,4-6 0 15,-4 6-23-15,0-6-5 0,4 0 0 0,-1-1-1 16,4 1-16-16,-3 3-3 0,3-3-1 0,3 0 0 16,-3 0 28-16,7-6 5 0,-3 0 2 0,3 0 0 15,4 0-29-15,-4-6-5 0,0 6-2 0,0 0 0 16,0-6-4-16,-3 0-1 0,-1 3 0 15,-3-6 0-15,4 6 0 0,-4 1 0 0,0-4 0 16,0 3 0-16,0-3-9 0,-3 0 0 16,-1 0 0-16,-3-6 0 0,0 12-14 0,0 0 2 0,0 0 0 0,0 0 0 31,-3-6-37-31,-1 1-7 0,-3-1-2 0,4 0 0 0,-8 0 26 0,4 3 4 0,-7 3 2 16,3 0 0-16,-3 0 0 0,0-6 0 0,4 6 0 0,-5 0 0 15,1 6 34-15,0-6 8 0,4 0 0 0,-1 6 1 16,-3-3 1-16,7 3 0 0,-4 3 0 0,4-1 0 15,0 4-7-15,0 6-2 0,0-9 0 0,4 8 0 16,-5-5 4-16,5 0 1 0,3-6 0 0,-4 2 0 16,4 4-4-16,0-3-1 0,4 0 0 0,-4 3 0 15,0-7 11-15,3 7 1 0,-3-3 1 0,4 0 0 16,3 6-31-16,-3-4-7 0,6-5 0 0,-3 6-1 16,0-3 17-16,4 0 0 0,-1 5-8 0,1-2 8 15,0 0-21-15,-1-3-1 0,1 2 0 0,3 1 0 16,-4 0-43-16,5-6-9 0,2 0-2 0,-3 0 0 15,0-1-92-15,4-5-20 0,-4-5-3 0</inkml:trace>
  <inkml:trace contextRef="#ctx0" brushRef="#br0" timeOffset="6948.566">18228 8184 1337 0,'-7'-6'28'15,"7"6"6"-15,-4-6-34 0,-3 0 0 0,4 6 0 0,-4-5 0 16,0 5 101-16,0 0 14 0,0 0 2 0,0 5 1 15,0 1-39-15,-1-6-8 0,1 6-2 0,0 0 0 16,0 0-12-16,0-3-2 0,-3 0-1 0,3 0 0 16,3 3-31-16,-3 0-7 0,4-1 0 0,-5 7-1 15,5-6-15-15,-1 6 0 0,-3-6 0 0,4 3 0 16,-4-1 0-16,3 7 0 0,1-9 0 0,-1 0 0 16,1 0 0-16,-1 5 0 0,1-8 0 0,-1 9 0 15,4-6 0-15,0-6 0 0,0 12 0 0,0-12 0 16,0 6 0-16,0 0 0 0,0-6 0 0,4 5 0 15,-4-5 34-15,3 0 4 0,4 12 1 0,0-12 0 16,-3 0-20-16,3 3-4 0,0-3-1 0,0 0 0 0,0 0-2 16,0-3-1-16,0 3 0 0,-3 0 0 0,3-6-2 15,3 0 0-15,-3 6 0 0,0 0 0 0,-3 0-1 0,3 6 0 16,0 0 0-16,0-6 0 0,-3 3-8 0,3 0 0 16,-4 0 0-16,1 3 0 0,3-3 0 0,0 3 0 15,-4 3 0-15,4-4 0 0,-3 1 0 0,-1 0-19 0,-3-6 3 16,0 12 1-16,4-9 15 0,-4 6 0 15,0-3-10-15,3 8 10 0,-3-8 0 0,0 6 0 0,-3 0 0 16,3-6 0-16,0 5 0 0,-4-2 0 0,4 3 0 0,-3-6 0 16,3 0 0-16,-4 5 0 0,1-5 0 0,-4 3 0 15,0 0 0-15,3 0 0 0,-3 3 0 0,0-7 0 16,0 7 0-16,-4-6 0 0,4 0 10 0,0 3-10 16,-3-6 0-16,3 5 0 0,0-8 0 0,-4 6 0 15,4-6-14-15,-4-6-10 0,1 6-1 0,-1-8-1 16,1 2-53-16,-1-3-10 0,1 0-3 0</inkml:trace>
  <inkml:trace contextRef="#ctx0" brushRef="#br0" timeOffset="9083.138">22754 8316 1119 0,'0'0'24'0,"0"0"6"0,4-3 1 0,-1-8 1 0,1 5-32 0,-1 0 0 16,4 0 0-16,-3-3 0 15,3 0 70-15,-7 1 8 0,3 2 2 0,-3 0 0 0,0 0 7 0,0 0 1 16,0 6 1-16,-3-12 0 0,-1 6 2 0,1 4 0 0,-1-4 0 0,-3 3 0 15,0 3-47-15,0-3-8 16,0 3-3-16,0 0 0 0,-4 0-8 0,4 3-1 0,-3 0-1 16,-1 0 0-16,1 0-12 15,3-3-3-15,-4 2 0 0,4 4 0 0,-4-6-8 16,4 12 0-16,-3-12 0 0,-1 12 0 16,4-6 0-16,-3 0 0 0,2 2 0 0,1 4 0 15,0 0-12-15,0 0 12 0,0-1-12 0,4 1 12 0,-4 0-10 0,3 3 10 0,-3-4 0 16,4 7-9-16,3-6 9 0,0 3 0 15,0-4-9-15,3-5 9 0,1 6-8 0,-1-6 8 0,1 0-10 0,3 3 10 16,0-4 0-16,3 1 0 0,1-6 0 0,0 6 0 16,-4-6 0-16,3-6 13 0,1 6-1 0,-1 0 0 15,4-6-12-15,1 1 0 0,-1-1 0 0,0-3 0 16,3 3-12-16,-2-6-4 0,-1 0-2 0,0-5 0 16,-4 2 18-16,4-3-8 0,-3 1 8 0,0-7 0 0,-1-2 0 15,-3-4 0-15,4-2 0 0,-4-6 0 16,0 3 0-16,0-10-12 0,0 7 12 0,-3-3-10 15,-1 3-16-15,1-6-3 0,-4 3-1 16,0-3 0-16,0-1 12 0,-4 4 2 0,-3-3 1 0,-4 0 0 16,4 9 15-16,-3 5 0 0,-1 4 0 0,1 5 0 15,-1-2 0-15,0 11 0 0,1-6 0 0,-1 4 0 16,1 5 0-16,3 6-11 0,7 3 2 0,-7 6 0 16,0 0-6-16,0 8-1 0,3 4 0 0,0-6 0 15,1 8 16-15,3 4-11 0,-4-6 11 0,4 5-10 16,4 9 10-16,-1-8 0 0,1 8 10 0,0 1-10 15,3-4 10-15,0 3-10 0,0 4 10 0,0-7-10 16,0 3 8-16,0 1-8 0,3-4 0 0,-3 1 0 16,1 2 17-16,-1 0-2 0,0 9-1 0,-4-2 0 0,1-4 2 0,-1 3 1 15,1-11 0-15,-4 8 0 0,0 0-2 0,0-3-1 0,0-5 0 16,0 8 0-16,3-11 2 0,-3 8 0 0,0-14 0 0,0 5 0 16,4-8-8-16,-4 3 0 0,0-1-8 0,0-5 12 15,0-3-12-15,0-3 0 16,0 5 0-16,0-11 0 0,0 0-16 0,0 0-4 0,0 0 0 15</inkml:trace>
  <inkml:trace contextRef="#ctx0" brushRef="#br0" timeOffset="9603.617">23156 8313 1778 0,'0'-5'37'0,"0"-1"8"16,0 0-36-16,-3-6-9 0,3 6 0 0,-4-3 0 16,4 9 78-16,0-6 14 0,0 6 2 0,-7-2 1 0,4-1-51 0,3 3-9 15,0 0-3-15,0 0 0 16,-7 0-1-16,0 0-1 0,0 3 0 0,-1 2 0 15,1 4-18-15,0 0-4 0,0 3-8 0,0 0 12 0,-3 2-12 0,6-2 0 16,-3 0 0-16,4 0 0 16,-1-1 0-16,4 1 0 0,-4-3 0 0,8 0 0 15,-4 0 0-15,4 2 0 0,-1 1 0 0,1-6 0 0,3 0 8 16,-4 0-8-16,4 3 0 0,4-4 0 16,-1 1 9-16,1 0-9 0,3-6 8 0,4 0-8 15,-4 0 0-15,0 0 0 0,4 0 8 0,-4 0-8 0,3-6 0 16,-3 0 0-16,1 1 0 0,-5-1 0 0,4 3 8 0,-3-3-8 0,-1 0 0 0,-3-6 8 15,1 6-8-15,-5-11 0 0,1 5 0 0,-4-3 0 16,0 3-10-16,0-5-1 0,0 5 0 0,0-6 0 16,-4 10 11-16,1-4 0 0,-1 0 0 0,-3-3 0 15,0 7 0-15,0-1 8 0,-4-3-8 0,1-6 11 16,-1 4-11-16,-3 5 12 0,3 0-12 0,1-3 12 16,-1 6-12-16,1 6-12 0,-1 0 2 15,1 0 1-15,-1 6-23 0,4 6-4 16,-4-6 0-16,4 3-1 0,0 0-14 0,4-1-2 0,-1 4-1 15,1 0 0-15,-1-6 30 0,4 0 5 0,4-1 2 0,-1 1 0 16,1 3-127-16,3-3-24 16,0 0-6-16</inkml:trace>
  <inkml:trace contextRef="#ctx0" brushRef="#br0" timeOffset="10178.125">23573 8155 1579 0,'0'0'32'0,"0"0"10"0,0 0-34 0,0 0-8 0,0 0 0 0,0 0 0 15,0 0 53-15,0 0 9 0,0 0 2 0,0 0 0 16,0 0 0-16,0 0 0 0,0 0 0 0,0 0 0 15,0 0-16-15,-4 6-2 0,1 5-1 0,-1-5 0 16,4 9-21-16,0-3-4 0,-4-1 0 0,4 7-1 16,0 0-19-1,-3-7 0-15,-1 10 0 0,1-3 0 0,3-4 0 0,-4 4 0 0,4-6 0 0,-3 0 0 16,3-1 0-16,0-11 0 0,0 0 0 0,0 0 0 16,0 0 55-16,0 6 7 0,0-6 2 0,0 0 0 15,0 0-52-15,0 0-12 0,0 0 0 0,0 0 0 16,0 0 54-16,0 0 8 0,3 0 2 0,1 0 0 15,-1-12-52-15,4 7-12 0,-3-1 0 0,0 0 0 16,-1-3 0-16,1 0 0 0,-1-3 0 0,1 4 0 16,-4 2 0-16,3 0 0 0,1-6 0 0,-1 6 0 15,4-6 0-15,-3 7 0 0,-1-1 0 0,1 3 0 16,-1 3-48-16,1 0-13 0,-1 3-3 0,5 0 0 0,-1 5 52 0,0 1 12 16,3 0 0-16,1 3 0 15,-4 0 0-15,3-7 0 0,-2 10 0 0,-1-9 0 16,3 6 0-16,-3-6 0 0,4 0 0 0,-4 5 0 15,0-5 0-15,0 0 0 0,4 3-10 0,-4-3 10 16,0 0 0-16,-4 0 0 0,4 5 0 0,-3-5 0 16,-4 0-9-16,3 0 9 0,1 0-12 0,-4 3 12 15,0 2-18-15,0-5 3 0,0 6 1 0,-4-6 0 16,1 0-22-16,3-6-4 0,0 6 0 0,0-6-1 16,0 0-19-16,0 0-3 0,0 0-1 0,0 0 0 15,0 0-102-15,3 0-21 0,4-6-4 0</inkml:trace>
  <inkml:trace contextRef="#ctx0" brushRef="#br0" timeOffset="10705.802">23936 8269 1579 0,'-7'27'32'0,"3"-21"10"0,1 0-34 0,3-1-8 0,0 4 0 0,-4-3 0 15,4-6 62-15,0 6 10 0,0-6 3 0,4 6 0 16,-4 0 13-16,0 6 2 0,3-7 1 0,1 7 0 16,-4-9-32-16,3 3-7 0,1 0 0 0,0 3-1 15,-4 0-24-15,3-4-5 0,-3 1-1 0,0-6 0 16,4 6-9-16,-4-6-1 0,0 0-1 0,-4 6 0 16,4-6-10-16,0 0 10 0,0 0-10 0,0 0 10 15,0 0-10-15,0 0 0 0,0 0 9 0,0 0-9 16,0 0 16-16,0 0 0 0,0 0-1 0,0 0 0 15,0-6-24-15,0-6-5 0,0-2-1 0,4 2 0 16,-4 0 15-16,3 0 0 0,1 1 0 0,-1-1 0 16,1 0 0-16,-1-3 0 0,1 4 0 0,-1-1 0 15,4-3 0-15,-3 1 0 0,-1 5 0 0,1 3 0 16,3-6 14-16,-4 6 6 0,1-6 0 0,0 10 1 16,-1-4-33-16,1 3-8 0,3-3 0 0,-7 6-1 15,0 0 21-15,0 0 0 0,7 0 0 0,0 0 0 0,-7 0 0 16,7 3 0-16,0 0 0 0,-4 0 0 0,4 3 0 15,-3 2 0-15,-1 4 0 0,5-6 0 0,-5 6 0 16,4-3 0-16,4-1 0 0,-4 7 0 16,0-3 0-16,0 0 0 0,-4 2 0 0,4 1 0 0,-3-6 0 0,0 3 0 15,3 5 0-15,-4-11 0 0,1 6 0 16,-1 3 0-16,-3 2 0 0,0-2 0 0,4 0 0 16,-4 5 0-16,3-8 0 0,-3 3 0 0,0-1 0 0,4 1 0 15,-4-3 0-15,3-6 0 0,-3 5-56 16,4-8-6-16,-1 0-2 0,1-3 0 0,3 0-102 15,-4-6-21-15</inkml:trace>
  <inkml:trace contextRef="#ctx0" brushRef="#br0" timeOffset="11258.824">24324 8302 1728 0,'-7'11'36'0,"3"4"8"16,1-6-35-16,-1 0-9 0,1 3 0 0,3-7 0 16,-4 1 101-16,4-6 19 0,0 0 3 0,0 0 1 15,0 0-32-15,4 6-7 0,-4-6-1 0,3 3 0 0,1 0-60 16,3 0-12-16,-4-3-2 0,1 3-1 16,3-3 44-16,0 3 9 0,0-6 2 0,0 3 0 15,4 0-52-15,-4 3-12 0,3-3 0 0,1 0 0 16,3 3 0-16,-3-3 0 0,3 0 0 0,-4 0 0 15,1 0-48-15,0-3-13 0,-1-3-3 0,1 3 0 0,-4-3 52 16,0 6 12-16,0-12 0 0,-4 12 0 0,5-5 0 0,-5-1 0 0,4 0 0 16,-3 0 0-16,-4-3 0 0,3 0 0 0,-6 0 0 0,3-2 0 15,-4 5 0-15,1-6 0 0,-1 6 0 0,-3-6 0 16,0 4-54-16,0 2-8 16,0 0-2-16,0-6 0 0,0 6 52 0,0 0 12 0,0 6 0 0,0 0 0 15,0 0 0-15,-1 0 0 0,1 0 0 0,0 6 0 16,0 6 0-16,-3-6 0 15,3 6 0-15,0-4 0 0,0 10 0 0,3-6 0 0,-3 0 0 16,3 2 0-16,4-2 0 0,-3 0 0 0,3 0 0 0,0-1 0 16,0 1 25-16,0-3 8 0,0 3 2 0,0 5 0 15,0-5-5-15,3 0-1 0,-3 0 0 0,4 2 0 16,-1-2-29-16,1 0 0 0,0-6 0 0,-1 5 0 16,4-5 0-16,-3 3 0 0,3-3 0 0,-4 0 0 15,4 0 0-15,0 0 0 0,0 5 0 0,0-2 0 16,1-3 0-16,2 3 0 0,1 0 0 0,-1-3 0 15,1 0 0-15,3-1 0 0,-3-5 0 0,3 0 0 16,-4 0 0-16,4-5 0 0,0-1 0 0,1 6 0 16,-1-6-56-16,3 6-4 0,-3-6 0 0,1 3-1 15,2 0-104-15,-3 3-21 0,-3-3-4 0</inkml:trace>
  <inkml:trace contextRef="#ctx0" brushRef="#br0" timeOffset="11684.8">24627 8055 1576 0,'-14'0'32'0,"14"0"9"0,0 0-33 0,-7 0-8 0,4 0 0 0,3 0 0 16,0 0 105-16,-7 0 19 0,7 0 4 0,0 0 1 16,-4-6-52-16,4 6-10 0,-3-6-3 0,3 0 0 15,0 0 0-15,0-3 0 0,3 4 0 0,1-1 0 16,3 0-51-16,-4 6-13 0,4-6 0 0,-3 6 0 15,3-6 54-15,0 0 8 0,-4 0 2 0,5 0 0 16,-1-5-52-16,0 5-12 0,-4 0 0 0,4-3 0 16,0-3 0-16,-3 6 0 0,3 1 0 0,-4-7 0 15,4 0-10-15,-3 6-5 0,3 0-1 0,-3 0 0 16,-1 3 26-16,4-2 5 0,-3-1 1 0,3 0 0 16,-4 0-64-16,4 0-13 0,-3-3-3 15,3 3 0-15,-4 3-60 0,-3 3-13 0,4-5-3 0</inkml:trace>
  <inkml:trace contextRef="#ctx0" brushRef="#br0" timeOffset="14018.435">24977 8437 694 0,'-4'-6'14'0,"4"0"5"0,-3 0-19 0,3-5 0 0,-4 5 0 0,1 3 0 15,-1-3 48-15,1 3 7 0,-1-3 1 0,0 3 0 16,4 3-6-16,-3-6-1 0,3 6 0 0,-7 0 0 15,7 0-39-15,0 0-10 0,0 0 0 0,-7 0 0 16,7 0 0-16,-7-6 0 0,0 0 0 0,7 6 0 16,0 0 12-16,-7 0 1 0,7 0 0 0,0 0 0 15,0 0 15-15,0 0 2 0,-7 0 1 0,7 0 0 16,0 0-9-16,0 0-2 0,0 0 0 0,0 0 0 16,-7-5 28-16,7 5 6 0,-8 0 1 0,8 0 0 15,0 0-4-15,0 0-1 0,0 0 0 0,0 0 0 16,0 0-22-16,0 0-4 0,0 0 0 0,0 0-1 15,0 0-23-15,0 0 0 0,0 0 0 0,0 0 0 16,0 0 40-16,0 0 3 0,-7-6 1 0,7 6 0 16,0 0-20-16,0 0-3 0,0 0-1 0,0 0 0 15,0 0-20-15,0 0 0 0,0 0 0 0,0 0 0 16,0 0 0-16,0 0 0 0,0 0 0 0,0 0 0 16,0 0 0-16,0 6 0 0,0-6 0 0,0 0 0 0,0 5 0 0,0-5 0 15,4 6 0-15,-1 0 0 0,-3-6 0 0,4 3 0 16,3 0 0-16,-3-3 0 0,3 3 0 0,0-3 0 0,0-3 0 0,0 3 0 15,0 0 0-15,0-3 0 0,0 0 0 0,0 3 0 16,-3 0 0-16,3-6 0 0,-4 0 0 0,1 6 0 16,-4 0-13-16,7-5-7 0,-4-1-2 0,-3 0 0 15,4 0-16-15,-4 6-3 16,0-6-1-16,0 0 0 0,0 0 22 0,-4-3 4 0,4 4 0 0,-3-1 1 16,3 0 15-16,-4 6-9 0,1-6 9 0,-4 0-8 15,3 0 8-15,-3-3 0 0,4 3 0 0,-5 1 0 16,1 2 0-16,-3 0 9 0,-1 6-1 0,1-3-8 15,3 0 24-15,-8 3-3 0,8-3 0 0,0 3 0 16,-3 2 7-16,3-2 0 0,0 6 1 0,0-3 0 16,0 0-16-16,-1 0-3 0,5 0-1 0,-1 0 0 15,1 2-9-15,-1 4 0 0,4-6 0 0,-3 6-11 16,3 0 11-16,0-7 0 0,3 13 0 0,-3-6 0 16,4 3 0-16,-4 2 0 0,3-5 0 0,1 3 0 15,-1 8 0-15,5-11 0 0,-5 3 0 0,1 2 0 16,3 1 0-16,-4-6 0 0,1-1 0 0,-1-5 0 15,1 6 0-15,-1-3 0 0,-3 3 8 0,4-1-8 16,-1-5 14-16,1 0-2 0,-1 0 0 0,4-3 0 16,4 0-12-16,0 0 11 0,-1-3-11 0,4-3 10 0,-3 3-10 15,3-6 0-15,0 3 0 0,0 0 0 16,4-3-152-16,3-5-32 0</inkml:trace>
  <inkml:trace contextRef="#ctx0" brushRef="#br0" timeOffset="14564.829">25322 8316 1579 0,'-14'-8'32'0,"11"8"10"0,-4-6-34 0,3 0-8 0,-3 0 0 0,0 6 0 16,4-6 53-16,-5 0 9 0,1 3 2 0,0-3 0 16,0 3-34-16,0 3-6 0,-3-3-2 0,3 3 0 15,0 0-35-15,0 0-7 0,7 0-2 0,-8 3 0 16,1 6 22-16,0 0 0 0,0-3 0 0,0 0 0 16,4 6 0-16,-4-7 0 0,0 7 0 0,3 0 0 15,-3-3 0-15,3 3 0 0,1-7 0 0,-1 7 0 16,4-3 0-16,0 0 0 0,0 0 0 0,4-3 0 15,-1 5 0-15,1-5 0 0,3-6 0 0,-3 6 0 16,3 0 0-16,-4-6 0 0,4 0 0 0,0 0 0 16,0 0 36-16,0 3 12 0,0-3 3 0,1 0 0 15,-1 0-23-15,0 0-5 0,0-3-1 0,-4 3 0 16,4 3-12-16,0 0-2 0,-3-3-8 0,3 6 12 0,-4-3-12 16,4 0 0-16,1 0 8 0,-5 2-8 0,4 1 14 15,-3-6 0-15,-1 0 0 0,-3 0 0 16,7 6 7-16,-3-6 2 0,-4 0 0 0,3 6 0 0,-3 0-5 0,4 0-1 15,-4 0 0-15,3 5 0 0,-6 1-17 0,3-3 0 0,-4 9 0 16,1-7 0-16,-1-5 9 0,1 3-9 0,-4-3 0 16,3 6 9-16,-3-6-9 0,0 5 10 15,3 1-10-15,-6-6 10 0,3 3-10 16,-4 0 0-16,1 5 9 0,-1-2-9 0,-3-12 0 0,0 6 9 0,0-6-9 16,0 0 0-16,0 0-63 0,-4-6-19 15,0 6-4-15,1-6-1 0,2-6-135 16,5 1-27-16</inkml:trace>
  <inkml:trace contextRef="#ctx0" brushRef="#br0" timeOffset="16529.436">26839 8399 857 0,'0'0'17'0,"0"0"7"0,0 0-24 0,0 0 0 0,0 0 0 0,0 0 0 16,0 0 12-16,0 0-3 0,0 0 0 0,0 0 0 16,0 0 35-16,0 0 8 0,0 0 0 0,0 0 1 15,0 0-7-15,0 0-2 0,0 0 0 0,0 0 0 16,0 0 32-16,0 0 7 0,0 0 1 0,0 0 0 15,0 0-68-15,0 0-16 0,0 0 0 0,0 0 0 16,0 0 55-16,-10 0 7 0,3 0 2 0,7 0 0 16,-7 0-52-16,0 3-12 0,7-3 0 0,-7 6 0 15,-1-6 54-15,8 0 8 0,-7-6 2 0,0 6 0 16,7 0-51-16,-10 0-13 0,3 6 0 0,-4-6 0 16,4 0 13-16,0 5-2 0,4 1-1 0,-8-6 0 15,4 6-10-15,0 0 0 0,-4 0 0 0,4-6 8 16,-3 9-8-16,-1-3 0 0,0 5 0 0,1 1 0 15,-1-6-13-15,1 6 1 0,-1 0 1 0,4 2 0 16,-4-2 11-16,4-6 0 0,0 0 0 0,4 6 0 16,-1-7 0-16,1 4 0 0,3 0 0 0,0-3 0 15,-4 3 0-15,4-3 0 0,0 5 0 0,4 1 0 16,-4-9 0-16,7 6 0 0,-4-3 0 0,4 8 0 0,4-8 0 16,-4 0 0-16,0 0 0 0,4 0 0 15,-1-6 18-15,1 6 6 0,3-6 0 0,-3 0 1 16,3-6-14-16,-4 0-3 0,4-6-8 0,0-2 12 15,-3 5-1-15,0-3-1 0,3-3 0 0,-7-2 0 16,7 5-10-16,-7-3 10 0,4 9-10 0,-4-11 10 16,0 5-10-16,0 3 0 0,-4 0 0 0,1-2 0 0,-4 8 0 15,3-9 0-15,-3 6 0 0,0 0 0 0,0-6 0 0,-3 7 0 0,3-1 0 16,0 6 0-16,0 0 0 0,0 0 0 0,0 0 0 16,0 0 0-16,0 0 0 0,-7 6-11 0,0 5 3 0,0-5 0 15,3 0 8-15,-3 6-12 0,3-6 12 0,1 5-12 16,-4-2 12-16,3 3 0 0,1 0 0 0,3 5-8 15,0-8-19 1,0 0-3-16,3 0-1 0,-3 3 0 0,4-1 47 0,-1 1 8 0,1 0 3 16,-1 0 0-16,1 8-43 0,0-8-9 0,3 0-2 15,0 2 0-15,3-2 17 0,-3 0 10 16,4-6-12-16,-1 6 12 0,1-4-169 0,3-2-27 16</inkml:trace>
  <inkml:trace contextRef="#ctx0" brushRef="#br0" timeOffset="22686.836">26180 8390 839 0,'0'0'17'0,"0"0"5"0,0 0-22 0,3-6 0 0,-3 6 0 0,0 0 0 16,0 0 0-16,0 0 0 0,0 0 0 0,0 0 0 15,0 0 16-15,0 0-2 0,4 0 0 0,-4 0 0 16,0 0 21 0,0 0 4-16,0 0 1 0,0 0 0 15,0 0 21-15,0 0 5 0,0 0 1 0,0 0 0 0,0 0-24 0,0 0-5 0,0 0-1 0,0 0 0 16,7 3-7-16,-4 3-2 0,1 3 0 0,-1 8 0 16,1-11 0-16,-1 6 0 0,1 3 0 0,-1 8 0 15,5-5-20-15,-5 2-8 0,4 4 0 0,-3 5 9 16,3 4 7-16,3-1 0 0,-3 9 1 15,4-3 0-15,-1 3-7 0,-2 4-2 0,2-7 0 0,-3 6 0 16,4-3 4-16,-4-6 1 0,0 4 0 16,-4-1 0-16,1-9 3 0,-1 4 1 0,1-1 0 15,-4-3 0-15,0-5-2 0,0-7-1 0,0 4 0 0,-4-3 0 16,1-12 30-16,-1 2 7 0,1 1 1 0,-1 0 0 0,1-3-8 16,3-6-2-16,0 0 0 0,0 0 0 15,-7-3-6-15,0 0-2 0,7 3 0 0,-7-3 0 16,7 3-25-16,-4-6-9 0,-3 0 0 0,4 0 9 15,-1 1 4-15,0-7 1 0,1-9 0 0,-1 6 0 16,1 1-6-16,3-4-8 0,0 0 11 0,0 4-11 16,-4-4 0-16,4-5 0 0,0-1 0 0,-3-2 0 15,3-4 0-15,-4-2 0 0,4 0 0 0,-3-4 0 16,3-8-20-16,0 3 1 0,-4-3 1 0,4 6 0 16,0-3 6-16,4 2 2 0,-4 1 0 0,3 0 0 15,-3 3-17-15,4 8-3 0,-1-2-1 0,-3-1 0 0,7 4 31 16,-3 8 13-16,-1-8-1 0,1 8 0 0,3 1-12 0,-3 5 0 15,-1-3 0-15,1 6 0 0,3 0-9 0,0-2 9 16,-4 5 0-16,4 0-9 0,0 6 9 0,-7 0-12 0,4 0 12 16,3 0-12-16,0 0 12 0,4 0 0 0,-4 6 0 15,0-6 0-15,0 6-8 0,0 5 0 16,-4-2 0-16,4 3 0 0,-3 0 0 0,-4 5 0 16,3-2 0-16,-3 0 0 0,0 5 8 15,-3-2-8-15,-4 0 8 0,0 8-8 0,-4-8 8 0,1 2-10 0,-4-2 10 16,-1 6-10-16,1-4 2 0,-7 4 0 15,4 2 0-15,-5 3 0 0,5-11-9 0,-1 3-2 0,0 2 0 16,1-11 0-16,3 6 19 0,0-7 0 0,3 1 0 0,0 3 0 16,1-9 11-16,3 0 5 0,0-1 2 15,7-5 0-15,0 0-18 0,0 0 0 0,0 0 0 0,-7 0 0 16,3-11-22-16,-3-1-8 16,7 0-2-16,-3 0 0 0,3-2-12 0,0-10-2 15,3 1-1-15,-3 2 0 0,4-5-130 0,-1 5-27 16</inkml:trace>
  <inkml:trace contextRef="#ctx0" brushRef="#br0" timeOffset="23896.478">28275 7746 1551 0,'0'0'34'0,"0"0"7"0,0 0 2 0,0 0 1 0,4 0-36 0,-4-6-8 0,3 0 0 0,-3 6 0 16,0 0 53-16,7 6 9 0,-3-6 2 0,-1 6 0 15,4 0 9-15,-3 6 3 0,3 2 0 0,-4 4 0 16,5 3-16-16,-1 2-4 0,0 12 0 0,0-2 0 16,0 2-35-16,0 9-7 0,0 6-2 0,0 6 0 15,-4-3-12-15,1 6 0 0,-4-1 0 0,0 10 0 16,0-6 9-16,0-3-1 0,0 5 0 0,0-5 0 0,0-3-8 15,3-3 0-15,-3-9 0 0,0-6 0 16,0-3 0-16,0-8 0 0,4 2 0 0,0-5 0 0,-1-7-15 16,1-2-5-16,-1-9 0 0,4 0-1 15,-7-6-28-15,7 0-6 0,0 0-1 0,0-12-578 16,0 6-116-16</inkml:trace>
  <inkml:trace contextRef="#ctx0" brushRef="#br0" timeOffset="24380.299">28561 8581 1832 0,'-7'0'40'0,"-4"3"9"0,4 0 2 0,-3 3 0 0,3-6-41 0,0 6-10 15,-1-6 0-15,8 0 0 0,0 0 0 0,0 0 0 0,0 0 0 0,0 0 0 16,0 0 8-16,0 0-8 0,8 6 12 0,2-1-4 16,4-5 32-16,-3 0 5 0,6 0 2 0,-2-5 0 15,6 5-20-15,-4 0-4 0,1 0-1 0,7-6 0 16,-4 6-22-16,-4 0 8 0,1-6-8 0,0-3 0 16,3 3 0-16,-3 0 0 0,3 0 0 0,-7 0 0 15,3-5 9-15,-2 5-9 0,-5-12 12 0,-3 6-12 16,0-2-44-16,-3-4-16 0,-1 6-4 0,-6-5 0 15,3 2 53-15,-4 3 11 0,1-5 0 0,-1 2 0 16,-6 3 54-16,-1 6 8 0,0-6 2 0,-3 1 0 16,0 5-20-16,-3 6-4 0,-1-6-1 0,0 6 0 15,1 6-21-15,3 0-4 0,-4 0-1 0,4 11 0 16,0-5-13-16,3 9 0 0,1-4 0 0,-1 1 0 16,4 8 0-16,3-2 0 0,-3 2 0 0,4 4 0 15,-1-7 0-15,1 4 0 0,3 2 0 0,3 3-10 16,-3-8 10-16,4-1 0 0,3 4 0 0,-4-10 0 0,4 1 0 0,-3-3 0 15,7 8 8-15,-4-11-8 0,3 0 0 0,-3 3 0 16,4-10-10-16,-1 1 10 16,1 0-45-16,3 0-3 0,-3-6 0 0,3 3 0 15,3-3-139-15,-2-3-28 0,2 3-5 0,1-6-2 0</inkml:trace>
  <inkml:trace contextRef="#ctx0" brushRef="#br0" timeOffset="24890.465">29348 8369 1652 0,'0'0'36'15,"-7"-6"8"-15,-4 6 2 0,0 0 0 0,1-5-37 0,-1 5-9 0,1 0 0 0,-1 0 0 0,4 0 52 0,-4 0 8 16,-3 5 1-16,4-5 1 0,-4 12-16 0,-1-12-3 15,1 9-1-15,0-3 0 0,-3 3-27 0,2 0-6 16,5 2-1-16,-4-5 0 16,0 0 12-16,3 6 3 0,-3-3 0 0,0 8 0 15,0-5 14-15,3 0 3 0,-3 0 1 0,7 5 0 16,0-2-29-16,3-3-12 0,-3-1 8 0,7 1-8 16,0-3 0-16,0 3 0 0,4-6 0 0,-1 0 0 15,5-1 0-15,-1 1 0 0,3 0-9 0,1 0 9 16,-1-3 0-16,4 0 0 0,1 0 8 0,-1-3-8 0,0 3 12 0,0-3-3 0,0 3-1 15,0-3 0-15,0 0-8 0,0 0 8 0,0 3-8 16,1-3 8-16,-5 8 0 0,4-2 0 0,-3-6 0 16,-1 6 0-16,5-6 26 0,-5 6 5 0,1-6 1 15,-1 12 0-15,-3-6-21 0,0 6-4 0,0-4-1 16,0 4 0-16,1 0-14 0,-1-6 0 0,0 5 0 16,0 4 0-16,-4-3 0 0,1 6 0 0,-1-13 0 0,-6 7 0 15,3 0 0-15,-7-3 0 0,3 3 0 16,-6-1 0-16,-5 1-22 0,1-3 2 0,-3 3 1 0,-4-1 0 31,3 1-12-31,-3 0-2 0,3-3-1 0,-7 3 0 0,4-4 34 0,0 1 17 0,-4-3-1 0,4 0-1 16,-3 6-15-16,2-12 0 0,-2 0 0 0,-5 0 0 15,5 0-166 1,3 0-36-16,-4-6-7 0,4 0-655 0</inkml:trace>
  <inkml:trace contextRef="#ctx0" brushRef="#br0" timeOffset="26943.157">9835 11947 1275 0,'-3'15'26'0,"3"-9"8"15,0 2-34-15,-4 1 0 0,4 3 0 0,0-6 0 16,0 0 30-16,0-6-1 0,0 9 0 0,0-9 0 16,0 0-9-16,0 0-1 0,0 0-1 0,0 0 0 15,4-9 31-15,-4 0 7 0,0-6 0 0,0 4 1 16,0-1 1-16,0-3 0 0,0 0 0 0,-4 4 0 16,1 2-22-16,-1-3-4 0,-3-6 0 0,0 10-1 0,0-1-21 15,0 3-10-15,0-3 10 0,0 3-10 0,-4 6 13 0,1-6-3 0,-1 6-1 16,-3 0 0-16,4 0-9 0,-1 0 0 0,-3 0 0 0,3 0 0 15,-3 6 0-15,0-6 0 0,0 6 0 16,-4 0 0-16,1-3 49 0,3 3 5 16,-4-3 1-16,4 3 0 0,0-1-37 0,-4-2-7 0,4 0-2 0,0 0 0 15,0 9-9-15,-4-6 12 0,4 0-12 0,-4-3 12 16,4 3-12-16,4-1 0 0,-4 4 0 16,-1 3 0-16,1 3 0 0,4-3 0 0,-1-1 0 0,-3 10 0 15,3-3-11-15,4 5 11 0,-3-5-8 0,3 8 8 16,3-5 0-16,1 2 0 0,-1 1 0 0,1-1-8 15,3-2 8-15,0 2 0 0,0 1 0 0,-4 2 8 16,4-11 1-16,4 3 1 0,-4 5 0 0,3-5 0 16,4-6-10-16,0 5 10 0,0 4-10 0,4-4 10 15,-1 1-10-15,5-3 0 0,-1 2 0 0,3-8 0 16,1 0 0-16,3 0 0 0,-3-3 0 0,3 3 0 0,0-6-11 16,4 2-4-16,-4 1-1 0,4-6 0 0,-1-6 16 15,5 6 0-15,-5-8 0 0,1-1-652 16,0 3-127-16</inkml:trace>
  <inkml:trace contextRef="#ctx0" brushRef="#br0" timeOffset="27415.212">10146 12270 1337 0,'-11'0'56'0,"1"0"-44"15,-1 6 21-15,4-6 5 0,-4 0 1 0,4 6 0 16,0-6-28-16,0 6-11 0,0 0 8 0,4 3-8 16,-1 3 22-16,1 5-1 0,3 1 0 0,-4-6 0 15,4 5 0-15,-3-2 0 0,6-3 0 0,-3 5 0 16,0-5 18-16,4 3 3 0,-4 2 1 0,3-8 0 15,1 0 10-15,3-6 3 0,-4 3 0 0,4-3 0 16,-3-3-17-16,-4 0-3 0,10-3-1 0,-6-3 0 16,3-3 1-16,0 3 1 0,-3-11 0 0,3 2 0 15,0 3-5-15,-4-2 0 0,4-1-1 0,0 3 0 16,-3-3-50-16,-1-2-9 16,1 5-3-16,0 0 0 0,-1 6 31 0,1-8 0 0,-1 8 0 0,1 0 0 15,-4 6 0-15,0 0 0 0,0 0 0 0,0 0 0 16,0 0-58-16,0 12-6 0,0 2 0 0,0 4-1 15,0-6 35-15,-4 11 7 0,4-2 2 0,0 2 0 16,0-2 21-16,0 2 0 0,4-5 8 0,-4 0-8 16,3 2 19-16,4-5-2 0,-3-3 0 0,3 2 0 15,0-5-17-15,0 3 0 0,0-6 0 0,0-6 0 16,4 6 12-16,-1-6 0 0,1-6-1 0,-1 6 0 16,1 0-49-16,0-6-10 0,3 0-1 0</inkml:trace>
  <inkml:trace contextRef="#ctx0" brushRef="#br0" timeOffset="27864.897">10541 12162 1330 0,'-7'20'56'0,"0"1"-45"16,0-4 72-16,0-2 14 0,3 3 3 0,-3-1 1 15,4 1-25-15,-1-9-6 0,4 3-1 0,-3-1 0 16,3 1-36-16,0-6-7 0,0-6-2 0,3 6 0 16,-3 0 32-16,4-3 7 0,-1 3 1 0,1 2 0 15,3-2-52-15,-4 0-12 0,4 3 0 0,0-3 0 16,0-6 0-16,1 0 0 0,-1 0 0 0,3 0 0 15,1 0 0-15,-1 6 0 0,4 0 0 0,1 3 0 16,-1-1 0-16,0 1 0 0,0 0 0 0,-4-3 0 16,1 3 0-16,0 2 0 0,-4-5 0 0,3 0 0 15,-3 0 0-15,4 0 0 0,0 0 0 0,-8 0 0 16,4 0 0-16,-7-6 0 0,0 0 0 0,0 0 0 16,0 8 12-16,0-2 0 0,4 0 0 0,-4 3 0 15,-4 0 4-15,1 3 0 0,-4-4 0 0,-1 4 0 16,-2-6-5-16,-1 6-1 0,-3-6 0 0,0 2 0 15,0-2 13-15,-4-3 2 0,4 0 1 0,-7-3 0 16,3-3-74-16,-3 0-14 0,0-3-3 0,0-8-1 16,3 2-121-16,1-9-24 0</inkml:trace>
  <inkml:trace contextRef="#ctx0" brushRef="#br0" timeOffset="28221.495">11014 11677 1552 0,'0'0'44'0,"0"0"10"16,-4 5-43-16,4 4-11 0,0 3 0 0,-3 6 0 16,-1-1 68-16,1 7 11 0,-1 2 2 0,1 4 1 15,-4 2-24-15,3-3-5 0,0 10-1 0,1 5 0 16,-1-9-20-16,1 9-4 0,-1 0 0 0,4 3-1 16,0-8 4-16,0 5 1 0,0-3 0 0,4 6 0 15,-4 0-4-15,3-3-1 0,4 0 0 0,-3 0 0 0,0-3 7 16,-1-14 2-16,1 2 0 0,-1-5 0 0,1-7-36 15,-4-2 0-15,3 3 0 0,1-10 0 16,-4-2-52-16,0-6-16 0,0 0-4 0</inkml:trace>
  <inkml:trace contextRef="#ctx0" brushRef="#br0" timeOffset="28468.418">10739 12312 1925 0,'0'0'40'0,"-7"0"10"0,7 0-40 0,0 0-10 0,0 0 0 0,0 0 0 15,0 0 25-15,0 0 3 0,0 0 1 0,0 0 0 16,0 0 13-16,0 0 2 0,0 0 1 0,0 0 0 16,0 0-14-16,7 0-3 0,3 0-1 0,-3 0 0 15,7 0-19-15,0 0-8 0,1 0 8 0,2-3-8 16,1 3 0-16,-1-3 0 0,1 0 0 0,3 3 0 15,-3-3-11-15,3 6-4 0,0-3-1 0</inkml:trace>
  <inkml:trace contextRef="#ctx0" brushRef="#br0" timeOffset="28808.15">11236 12220 1580 0,'-4'6'67'15,"-3"0"-54"1,-3 0 41-16,3 3 8 0,-4 0 2 0,4 0 0 0,0 2 0 0,0-5 0 16,0 3 0-16,3 0 0 15,-3 6 0-15,0 2 0 0,4 1 0 0,-4 5 0 0,3-2-64 0,4-3-18 0,0 2-1 0,0-2 0 16,0-1 31-16,4-5 5 0,-1 3 2 0,1 0 0 16,3-7-31-16,3 4-7 0,1-6-1 0,0-3 0 15,-1 3 20-15,1-6 0 0,6 0 0 0,-6-979 0 16,3 1952 0-16,0-976 8 0,-3-9-8 0,-1 1 9 15,-3-1 1-15,0-3 0 0,-3 3 0 0,3-5 0 16,-7 2-10-16,4 6 8 0,-4-3-8 0,0 4 8 16,0-4 1-16,-4 6 0 0,1 0 0 15,-1 0 0-15,0 0-17 0,-3 0-4 0,0-2-1 16,0 2 0-16,0 3 4 0,-3 0 1 0,3-3 0 0,0 6 0 16,-4-6-36-16,0 6-6 15,1 0-2-15,-1-6 0 0,1 12-29 0,3-6-7 0,7 0 0 16</inkml:trace>
  <inkml:trace contextRef="#ctx0" brushRef="#br0" timeOffset="29218.413">11469 12350 1337 0,'7'23'56'16,"-4"4"-44"-16,4-1 41 0,-3 4 9 0,0-4 2 0,3 4 0 16,-4-4 51-16,4 0 10 0,-3-5 3 0,-1 0 0 15,1-1-67-15,-1 1-13 0,-3-4-2 0,4 1-1 16,-4-3 8-16,0 2 2 0,-4-11 0 0,4 3 0 16,0-9-22-16,0 0-4 0,-3-6-1 15,-4 3 0 1,0-9 29-16,0-5 6 0,0 2 1 0,-1-2 0 0,1-1-52 0,0 0-12 0,0 1 0 0,0-4 0 15,0 0 0-15,4-2 0 0,-1-1 0 0,1-2 0 16,-1 8 0-16,1-8 0 0,-1 5 0 0,4 1 0 16,-4 8 0-16,4-3-18 0,0 3 4 0,4 4 1 15,-4 2 21-15,4 3 4 0,-1-3 0 0,1 6 1 16,3-6-13-16,-4 0 0 0,4 6 0 0,-3-6 0 16,3-5 0-16,3 5 0 0,-3 0 0 0,4-3 0 15,0 3-48-15,3 0-13 0,0 0-3 0,0 0 0 16,0 1 52-16,4-1 12 0,-1 3 0 15,4 0 0-15,-3 0-156 0,3 3-29 0,0 0-6 16</inkml:trace>
  <inkml:trace contextRef="#ctx0" brushRef="#br0" timeOffset="29620.047">12040 12276 1800 0,'0'0'37'0,"-7"-6"10"0,4 1-38 16,3 5-9-16,-7 0 0 0,0 0 0 0,0 0 58 0,0 0 10 0,-1 5 1 0,1 1 1 15,-3 0-2-15,-1 0 0 0,1-6 0 0,-1 6 0 16,4-3-44-16,-4 3-10 0,1-3-2 0,-1 3 0 16,1 2-12-16,3 4 0 0,-4-6 0 0,4 6 0 15,0-6 0-15,0 5 0 0,0-5 0 0,3 0 0 16,1 3 0-16,3-3 0 0,3 0 0 0,-3-6-10 15,0 0 10-15,4 0-8 0,-4 0 8 0,7 6-8 16,0-6 0-16,0 0 0 0,4 6 0 0,-1-3 0 16,-3-1 8-16,4-2 8 0,-1 0-8 0,1 0 11 15,0 6-11-15,-1-3 0 16,1 6-12-16,-1-3 12 0,1 3 0 0,-1 3 0 0,1-7 0 0,0 4 0 16,-1 0 0-16,1 0 0 0,-4-3 0 0,3 6 0 15,-3-1 0-15,1 1 0 0,-1-3 0 0,-4 6 0 16,1-1 0-16,-1 4 0 0,-3-3 0 0,0-1 0 15,-3 7 0-15,-1-3 0 0,1-7 0 0,-4 4 0 16,-4 3 0-16,4-7 0 0,0-5 0 0,-4 3 0 16,1-6-18-16,-1 0 4 0,-3-3 1 0</inkml:trace>
  <inkml:trace contextRef="#ctx0" brushRef="#br0" timeOffset="30371.281">13070 11868 1579 0,'-14'9'32'0,"4"2"10"16,-1 7-34-16,1-3-8 0,-1 2 0 0,0 7 0 16,1-4 53-16,-1 10 9 0,1-4 2 0,-1 4 0 15,4 2-12-15,-4 3-3 0,4-2 0 0,-3 8 0 16,3-6-10-16,3 9-3 0,-3-6 0 0,4-2 0 16,-1 2-1-16,1 3-1 0,-1-3 0 0,4 0 0 15,-4-17-5-15,4 2-1 0,0-5 0 0,0-6 0 0,0 0 4 0,0-12 1 16,0 0 0-16,0 0 0 0,0 0-17 0,0 0-3 15,0 0-1-15,0 0 0 16,0-12 17-16,4 6 3 0,-4-6 1 0,4 0 0 0,-1-5-33 0,-3 2 0 16,4-2 0-16,-1-7 0 0,1 3 0 0,-1-5-11 15,-3 0 0-15,4-4 0 0,-1 4-9 0,-3 5-1 0,0-8-1 0,4 8 0 16,-4-11 22-16,0 5 0 0,0-5 0 0,3-3 0 16,-3-1 0-16,4 1-9 0,-1 0 9 0,1 3 0 15,-1-10-16-15,1 7 3 0,3 3 1 16,0-4 0-16,4 1-2 0,-1 6 0 0,1 2 0 0,-1 1 0 15,1 2 14-15,0 7 0 0,-1-7 0 0,1 9 0 16,-1 7-33 0,1-1-1-16,-4 3 0 0,7 6 0 0,0 0 46 0,4 6 10 0,-4 3 2 15,4 5 0-15,-4 7-24 0,3 2 0 0,1 10 0 0,-4 5-12 16,4 3 12-16,-4-3 0 0,0 9 0 0,0 0 0 16,0 1 0-16,-3-4 8 0,-1 3-8 0,1 0 11 15,-1-6 2-15,-2 0 1 0,-1 3 0 0,3 0 0 16,-3-6-5-16,0 4-1 0,0 2 0 0,0-3 0 15,-3-3-8-15,3-6 10 0,-4 4-10 0,1-10 10 16,0-2-50-16,-4-7-9 0,3-2-3 0,1 3 0 16,-4-7-135-16,0-5-27 0</inkml:trace>
  <inkml:trace contextRef="#ctx0" brushRef="#br0" timeOffset="30631.203">12795 12385 1489 0,'7'9'42'0,"0"-3"10"0,0 0-42 0,4-6-10 0,-4 0 0 0,4 0 0 16,3 0 44-16,0 0 6 0,-4 6 2 0,5-3 0 15,2-1 16-15,-3-2 3 0,4 0 1 0,3-2 0 16,-3-1-41-16,3-3-8 0,0 0-2 0,0 0 0 16,-3-6-10-16,0 6-3 0,-1-3 0 0</inkml:trace>
  <inkml:trace contextRef="#ctx0" brushRef="#br0" timeOffset="31032.22">13864 11885 2033 0,'-3'-6'85'16,"-8"4"-68"-1,8-4 45-15,-5 0 9 0,1 0 1 0,-3-3 1 16,-1 3-7-16,-3 0-2 0,0 0 0 0,0-5 0 16,-4 5-52-16,1 0-12 0,-1 0 0 0,-3-6 0 15,0 9 0-15,-1-3-9 0,1 1 9 0,4 5-8 16,-4 0 8-16,6 0 8 0,1 5-8 0,0 1 11 0,0 3-11 0,4 6 0 16,-1 5 0-16,-3-2 0 0,7 6 0 0,-4 2 0 15,4 0 0-15,0 10 0 0,4-7 0 16,-1 4-16-16,0-1 4 0,8 9 1 0,0-12 11 0,3 10 16 15,3-1-4-15,4 0-1 0,-3 3-11 0,3-8 0 0,4 5 0 16,-4 3 0-16,3-3 0 0,1 3 0 16,3-2 0-16,-3-1 0 0,-4-3 0 0,0-3 0 15,0-2 0-15,-3-4 0 0,-1 4 0 0,-3-13-12 16,0 7 2-16,-3-4 1 0,-1-8-138 0,-3-3-27 16,0 0-6-16</inkml:trace>
  <inkml:trace contextRef="#ctx0" brushRef="#br0" timeOffset="31274.431">13339 12359 1598 0,'0'0'35'0,"0"0"7"0,0 0 2 0,0 0 1 0,0 0-36 16,0 0-9-16,0 0 0 0,0 0 0 0,10 3 50 0,1-3 8 15,3 5 2-15,0 1 0 16,4-3-16-16,-1 0-4 0,4 0 0 0,1-3 0 0,2 6 6 0,-3 0 1 0,1-6 0 16,6 6 0-16,-4 0-30 15,5 0-5-15,-5-3-2 0,5 2 0 16,-5-2-92-16,-3-3-18 0,4 0-4 0</inkml:trace>
  <inkml:trace contextRef="#ctx0" brushRef="#br0" timeOffset="32486.925">14333 11788 1094 0,'0'-11'46'16,"0"-4"-37"-1,-3 0 47-15,-1 3 10 0,1 4 2 0,-4 2 0 16,-4-6-7-16,1 3-1 0,-1 3 0 0,-3 3 0 16,-4 3-4-16,4 3-2 0,-7 3 0 0,3 3 0 15,1 3-31-15,-1-1-7 0,0 4 0 0,4 9-1 16,0-4-3-16,0 7-1 0,0 5 0 0,7 0 0 0,0 7-2 0,3 8 0 0,4-3 0 0,0 3 0 16,4 0-9-1,-1 0 0-15,4 3 0 0,0-3 0 0,1 0 0 0,6 0 0 0,-4 3 0 0,1-6 0 16,3-3 0-16,-4 3 0 0,1-8 0 0,0 2 8 15,-1-9-8-15,-3-2 0 0,0-4 0 16,0 4 8 0,0-16-29-16,-3 4-7 0,0-6 0 0</inkml:trace>
  <inkml:trace contextRef="#ctx0" brushRef="#br0" timeOffset="32732.847">13882 12379 1664 0,'0'0'35'0,"0"0"7"0,0 0-34 0,0 0-8 0,7-6 0 0,0 3 0 0,0 0 32 0,7-2 5 16,0 2 1-16,4 0 0 0,-1-3-27 0,5 6-11 15,2-6 8-15,1 0-8 0,3 0 46 0,0 0 4 16,1 0 1-16,-1-2 0 0,-3 5-39 0,-1 0-12 15,-3-3 8-15,4 6-8 16,-4 0-61-16,-3 0-16 0,0 0-3 0</inkml:trace>
  <inkml:trace contextRef="#ctx0" brushRef="#br0" timeOffset="33175.436">14693 12362 1036 0,'-17'0'23'0,"9"5"5"0,-2-5 0 0,-4 0 1 0,-4 0-29 0,1 3 0 16,2 0 0-16,-6 3 0 0,4 0 57 0,-1 3 6 0,-3-3 1 0,0 6 0 16,3 2 10-16,0 1 2 0,1 6 1 0,3-1 0 15,7 1-42-15,-4 5-9 0,4-8-2 0,0 5 0 16,3-2-4-16,4-1-2 0,4 1 0 0,-4 0 0 15,7-4-7-15,0-5-2 0,0 3 0 0,0-4 0 16,4-5 35-16,-1 3 8 0,1-3 0 0,-1-3 1 16,5 0-33-16,-1-6-8 0,-4 0 0 15,1-3-1-15,-1 3 17 0,-3-3 3 0,4-5 1 0,-4-1 0 16,0 0-6-16,0 0-1 0,0-2 0 0,-3-10 0 16,-1 6-12-16,1-2-2 0,-1-4-1 0,1 4 0 15,-4 2-10-15,3 6 0 0,-3-11 0 0,0 8 0 0,0 9 8 0,0-11-8 16,0 8 0-16,0 3 8 0,0 6-8 0,0 0 0 15,0-6 0-15,-3 3 0 0,-1 0 0 0,4 3-9 16,-3 12 9-16,-1 3-10 0,1 2 10 0,-1 1 0 16,1 3 0-16,-1 2-8 0,4 1 18 0,-3-4 4 15,3 4 1-15,0-4 0 0,3-2-3 0,-3 2-1 16,4-8 0-16,-1 0 0 16,1-6-29-16,3 6-6 0,0-7 0 0,3 1-1 15,5-6 25-15,-1 0 0 0,3 0 0 0</inkml:trace>
  <inkml:trace contextRef="#ctx0" brushRef="#br0" timeOffset="33810.839">14965 12382 1497 0,'0'0'32'0,"0"0"8"0,0 0 0 0,0 0 4 0,-4 6-36 0,1 6-8 0,-1-6 0 0,4 5 0 16,-3-2 53-16,3 6 9 0,0 0 2 0,0 5 0 16,0-5 0-16,0 6 0 0,0-4 0 0,0 4 0 15,0-4-20-15,0 7-4 0,0-6-1 0,0-1 0 0,0-2-12 16,0-3-3-16,0-1 0 0,-4-2 0 16,4-3 16-16,0-6 4 0,0 0 0 0,0 0 0 15,0 0-19-15,0 0-3 0,0 0-1 0,0 0 0 16,0 0 35-16,4-9 6 0,3 0 2 0,-4 1 0 15,1-4-52-15,3 0-12 0,-4 0 0 0,4 4 0 16,-3-4 0-16,3 0 0 0,-3-3 0 0,3 4 0 16,-4-1 0-16,1 3 0 0,3 0 0 0,-4 3 0 15,-3 6 0-15,4-6 0 0,-4 6 0 0,0 0 0 16,10 6 0-16,-3 0 0 0,1 0 0 0,-1 3 0 16,-4 6 0-16,4-7 0 0,-3 4 0 0,3 0 0 15,-4 6-24-15,-3-4-7 0,4 4-1 0,-1 0-1 16,-3-7 33-16,4 4 12 0,-4 3 0 0,0-7 0 15,0-11 3-15,0 0 0 0,0 0 0 0,0 0 0 0,0 0-7 16,0 0-8-16,0 0 11 0,3 0-11 0,4-6 0 0,-3-5 0 16,-4-1 0-16,3 3 0 0,5-3 0 0,-5 1 0 0,1-1 0 15,-1-3 0-15,1 6 0 0,-1 1 0 16,1-4 0-16,-1 6 0 0,1 0-19 0,-4 6 3 16,0 0 0-16,0 0 0 0,0 0 28 0,0 0 7 15,0 0 1-15,0 0 0 0,7 0-68 16,-7 0-12-16,7 0-4 0,-7 0 0 0,0 0 52 0,0 0 12 0,10 0 0 0,-10 0 0 15,7 6 0-15,1-6 0 0,-5 0 0 16,4 6 0-16,-7-6 0 16,11 6 0-16,-4 0 0 0,0-4 0 0,-4 4 0 0,4 0 0 0,-3 3 0 0,3 0 0 15,0 3 0-15,-3-4 0 0,-1 4 0 0,1 0 0 16,-1 6 0-16,1-7 0 0,-1 4 0 0,-3 3 0 16,4-7 0-16,-1 7 0 0,1-9 0 0,-1 6 0 15,1-4-54-15,-1-2-8 0,1-3-2 16</inkml:trace>
  <inkml:trace contextRef="#ctx0" brushRef="#br0" timeOffset="34274.449">15628 12500 1882 0,'0'0'41'0,"-7"9"9"0,3-1 2 0,-3 4 1 0,4-3-42 16,3 0-11-16,-4 8 0 0,1-2 0 0,3-3 43 0,0-6 6 0,0 3 2 0,0-9 0 16,3 5-4-16,1 1-1 0,-1 0 0 0,4 0 0 15,1-3 5-15,2-3 1 0,-3 0 0 0,4 0 0 16,3 0-43-16,-4-6-9 0,1 0 0 16,0 3 0-16,-1-3 0 0,1 1 0 0,-4-4 9 0,3 3-9 15,1 0 0-15,-4 0 0 0,-3-6 0 0,-1 4 0 16,4-7 0-16,-3 6 10 0,-1 3-1 0,1 0 0 15,-4-5-9-15,0 2 0 0,0 3 0 0,0 0 8 16,-4 0-8-16,1 3-16 0,-1-3 4 0,-3 3 1 16,0 3-2-16,0 0-1 0,0 0 0 0,0 0 0 15,-4 0 6-15,1 0 8 0,3 3-13 0,-7 0 5 16,3 3 8-16,0 3-8 0,1 6 8 0,-4-1-8 0,3-2 8 16,-3 0 0-16,3 5 8 0,1-2-8 0,-1 3 10 15,1 2-2-15,3-5-8 0,3 6 12 0,1-4-4 16,3 1-8-16,0 2 11 0,3-5-11 0,4 0 13 0,0 5-4 15,4-8-1-15,-1 3 0 0,1 3 0 0,3-4 0 16,0-5 0-16,0 3 0 0,4-3-8 0,-4-3-11 16,0-1 3-16,4 1 0 0,-4-6 8 0,4 0 11 15,-4 0-3-15,3-3 0 16,1 0-115-16,-4-5-23 0,0-4-5 0,4 0-1 16</inkml:trace>
  <inkml:trace contextRef="#ctx0" brushRef="#br0" timeOffset="34563.036">15607 12220 1642 0,'0'0'46'0,"0"0"11"0,0 0-45 0,10 6-12 0,-2-3 0 0,2 0 0 16,1-3 68-16,-4 3 12 0,3-3 3 0,1 0 0 15,3 0 0-15,-3-3 0 0,3 3 0 0,0-3 0 0,0-6-30 0,0 4-5 16,0-1-2-16,0 0 0 16,0-6-27-16,4 0-6 0,-4-5-1 0,7 2 0 15,0-6-77-15,-3 1-16 0,3-7-3 0</inkml:trace>
  <inkml:trace contextRef="#ctx0" brushRef="#br0" timeOffset="35084.558">16224 12429 2030 0,'0'0'57'0,"-7"0"14"0,0-3-57 0,0 3-14 0,0 3 0 0,-4-3 0 16,4-3 0-16,-3 3 0 0,-1 3 0 0,1 0 0 15,-1 6 0-15,0-3 0 0,-3 3 0 0,0-3 0 16,4-1 45-16,-1 1 7 0,1 0 0 0,-1-976 1 15,4 1961-34-15,-4-974-7 0,8-11-2 0,-4 6 0 16,3-3-10-16,4 6 0 0,0-7 0 0,0 4 0 16,0 0 0-16,4-6 0 0,-1 3 0 0,1-4 0 15,3 4 0-15,-4-3 0 0,8 0 0 0,-4 3 0 16,0-9 0-16,4 6 0 0,-4 0 0 0,3-6 0 16,1 6 0-16,3-6 0 0,-3 0 0 0,3 0 8 15,0 0-8-15,-4 2 0 0,4-2 0 0,-3 0 0 0,3 3 0 16,-3 0 0-16,-1 0 0 0,4 0 0 0,-7 3 0 15,4-3 0-15,-4 3 0 0,0-3 0 0,0 9 0 0,-3-7 0 16,3 1 0-16,-4 0 0 0,-3-3 0 0,4 6 0 16,-4 6 0-16,0-4 0 0,0 1 0 15,0 0 0-15,0 6 0 0,-4-4 0 0,-3 4 30 16,4-3 7-16,-4-1 2 0,0 4 0 0,0 3-28 0,-4-7-11 16,4 4 8-16,-7-6-8 0,3 5 8 0,-3-8-8 15,0 6 8-15,0-3-8 0,0 2 0 0,-4-8 0 16,1 0 0-16,-5 0 0 15,5-6-35-15,-1-6-9 0,0 0-1 0</inkml:trace>
  <inkml:trace contextRef="#ctx0" brushRef="#br0" timeOffset="35951.664">17844 12379 851 0,'0'-9'36'16,"3"1"-36"-16,-3 2 19 0,0 0-3 0,4 0-1 15,-4 0 0-15,0 6 27 0,0 0 6 0,0 0 0 0,0 0 1 16,0 0 12-16,0 0 3 0,0 0 0 0,0 0 0 15,-7 0 0-15,7 0 0 0,-8 6 0 0,1-6 0 16,7 0 0-16,-10 0 0 0,3 6 0 0,0-6 0 16,0 3 0-16,-4 0 0 0,4 3 0 0,-4 2 0 15,4-2-3-15,-3 0 0 0,3 0 0 0,-4 0 0 16,4 0-46-16,0 6-15 0,0-7 8 0,3 4-8 16,-3 0 0-16,4 0 0 0,3 3 0 0,-4 5 0 15,1-5 26-15,-1 3 2 0,4 2 0 0,-3-5 0 16,3 3-45-16,3-3-9 0,1-1-2 15,-1 1 0-15,4-6 45 0,-3 0 9 0,-1 6 2 0,1-6 0 0,3-1-19 0,0-2-9 16,0 0 10-16,0-3-10 0,4 0 11 16,-4-3-11-16,3-3 12 0,1 4-12 0,-4-10 11 0,4 6-11 15,-4 0 10-15,3 0-10 16,-6-6 22-16,3 4-2 0,0-4 0 0,0 3 0 16,0 6-20-16,-3-9-16 0,-1 6 2 0,1-8 1 0,-1 5 21 0,1 3 4 15,-4 3 0-15,0 3 1 16,0-6-13-16,0 6 0 0,0 0 0 0,0 0 0 15,0 0-48-15,0 0-13 0,0 0-3 0,0 0 0 0,0 0 52 16,3 6 12-16,-3 3 0 0,4 0 0 16,-4 5 0-16,0-2 0 0,0 0 0 0,0 3 0 15,0-4 0-15,-4 1 0 0,8 0 0 0,-4 0 0 0,3 2 25 0,1 1 8 0,-4 0 2 16,3-1 0-16,4 1-35 0,-3-3 0 0,-1 3 0 0,4-4 0 16,1-5 0-16,-1 3 0 15,3-6 0-15,-3 3 0 16,7 3-78-16,-3-3-13 0,7-3-2 0,-4-3-1 15,3 0-70-15,1 0-13 0,0-6-3 0</inkml:trace>
  <inkml:trace contextRef="#ctx0" brushRef="#br0" timeOffset="36376.759">17706 11935 1322 0,'0'12'56'0,"0"-3"-45"16,0 3 45-16,3-4 10 0,-3 1 2 0,4 9 0 15,3-3-12-15,-3-4-1 0,3 4-1 0,-4-3 0 16,4 0-35-16,4-1-7 0,-4 1-2 0,3 0 0 15,5-3 26-15,-5 2 4 0,1 1 2 0,3 0 0 16,0 0-33-16,0-3-9 0,0 2 0 0,4-2 0 16,-1 0-30-1,-2 3-10-15,2-6-3 0</inkml:trace>
  <inkml:trace contextRef="#ctx0" brushRef="#br0" timeOffset="36860.312">19099 11665 1485 0,'0'0'63'0,"0"0"-51"16,-3 3 48-16,3-3 10 0,0 0 2 0,-4 9 0 15,4-4 0-15,-3 4 1 0,-1 3 0 0,4 6 0 16,-3-7-10-16,3 7-3 0,0 3 0 0,0 2 0 16,0 4-16-16,0 2-3 15,3 0-1-15,1 7 0 0,-1-4-12 0,1 0-2 16,-1 7-1-16,4-4 0 0,-3 3-11 0,3-6-2 0,0 7-1 0,0 2 0 16,0-9-11-16,0 3 0 0,-3-2 0 0,3 2 0 15,-4-6 0-15,1-2 0 0,3 2 0 0,-4-5 0 16,-3 2 0-16,4-5 0 0,-4 2 0 0,0-5 0 15,0-6-16-15,0 5-6 0,4-2-1 0,-4-3 0 16,3-6-65-16,-3-6-14 0,0 0-2 0,4 6-525 16,-1 0-105-16</inkml:trace>
  <inkml:trace contextRef="#ctx0" brushRef="#br0" timeOffset="37326.361">19424 12412 1728 0,'0'0'38'0,"0"0"8"0,0 0 2 0,0 0 0 0,-4 5-39 0,1 1-9 0,3 3 0 0,0-9 0 16,0 0 53-16,0 0 9 0,7 3 2 0,0 3 0 15,0-3-52-15,0 9-12 16,4-6 0-16,-4 5 0 0,3-8 54 0,1 3 8 0,3 0 2 0,-3 0 0 15,-1-3-52-15,4-3-12 0,-3 0 0 0,-1-3 0 16,1 0 0-16,0 0 0 0,-1-3 0 0,-3 0 0 16,4-3 0-16,-4-2 0 0,-4 2 0 0,5-3 0 15,-5 0 0-15,1-5 0 0,-1-1 0 0,-3-3 0 16,0 4-11-16,4-1-5 0,-4-2 0 16,-4 8-1-16,4 3-24 0,-3 0-5 15,-4 3-1-15,3 0 0 0,-3 1 38 0,0-1 9 0,0 3 0 0,-4 3 0 16,4 3 0-16,0 8 0 0,-3-5 0 15,2 6 0-15,-2 3 0 0,-1 2 0 0,4 1 0 16,-7 0 0-16,7 5 36 0,-7-2 8 0,3-1 3 16,1 1 0-16,3 5-25 0,0-5-5 0,-4 8-1 0,8-11 0 15,-1 6 0-15,1-4 0 0,3-2 0 0,-4 2 0 16,8-5 1-16,-4 0 0 0,7-3 0 0,-4-1 0 16,4-2 12-16,4 0 3 0,-1 0 0 0,1-3 0 15,3-1-77-15,0 1-15 0,4-6-4 16,-4 6 0-16,4-6-72 0,-1-6-16 0,4 6-2 0,-3-6-664 0</inkml:trace>
  <inkml:trace contextRef="#ctx0" brushRef="#br0" timeOffset="37636.009">19840 12432 1337 0,'0'0'28'0,"0"0"6"0,0 0-34 0,0 6 0 0,0 3 0 16,0 6 0-16,4-4 58 0,-4-2 5 0,3 6 1 0,1 0 0 16,-1 2 0-16,1-2 0 0,-1 2 0 0,1 1 0 15,-1-6-14-15,1 6-2 0,0-4-1 0,-1-2 0 16,4 0-4-16,-3 0-1 0,3-4 0 0,0 4 0 16,0-3 1-16,3 0 0 0,-3-3 0 0,0-1 0 15,4 1-14-15,0-6-2 0,-1 0-1 0,1-6 0 16,3 1 3-16,-4-7 1 0,5 3 0 0,-1-3 0 15,-4 1-21-15,4-1-9 0,-3-9 8 0,0 4-8 16,-1-1 0-16,1-6 0 0,-4 1 0 0,0 2 0 16,0 1-46-16,0-1-14 0,0 6-4 0,-3-8 0 15,-1 5-153-15,-3-2-31 0</inkml:trace>
  <inkml:trace contextRef="#ctx0" brushRef="#br0" timeOffset="38240.417">20338 12429 1337 0,'-4'6'28'0,"1"3"6"0,-1 3-34 0,4 5 0 0,0-5 0 0,-3 3 0 0,3 8 109 0,0-8 15 16,0 3 4-16,3-1 0 0,-3 1-52 0,0 5-9 15,4-5-3-15,-1 9 0 0,-3-10-7 0,4 10-1 16,-1-10-1-16,1-2 0 0,3 8-37 0,-4-5-7 16,1-3-2-16,-4-3 0 15,3-4-9-15,1 1 0 0,-4-3 0 0,0 0 0 0,0-6 30 0,0 0 4 16,0 0 1-16,0-6 0 15,0-12-19-15,0 4-3 0,0-4-1 0,-4-5 0 16,4-1-12-16,-3-2-16 0,3-4 3 0,0-2 1 16,-4 2-19-16,4-2-3 0,0-3-1 0,0 8 0 15,-3-8 35-15,3 3 0 0,0 5 0 0,0-2 0 16,0 8 0-16,0-2 0 0,3 5 0 0,-3 1 0 0,4 2 0 16,-4 6 0-16,3 0-8 0,-3 3 8 0,4-5 0 15,-4 11-12-15,3-6 12 0,1 3-10 0,3 3 10 0,0-3-8 0,4 3 8 16,-4 3-8-16,3-3-1 0,4 3 0 15,0 3 0-15,1 5 0 16,2-5-22-16,1 0-4 0,3-3-1 0,0 0 0 16,0 3-29-16,4-3-7 0,-4 0 0 0</inkml:trace>
  <inkml:trace contextRef="#ctx0" brushRef="#br0" timeOffset="38724.253">20997 12300 1478 0,'-3'-9'62'0,"-1"6"-50"16,1-3 64-16,-1-6 12 0,1 7 2 0,-1-4 1 16,-3 6 10-16,0 0 3 0,4-3 0 0,-5 3 0 15,1 3-61-15,-3-3-12 0,3 0-3 0,0 3 0 16,-4 0-28-16,1 0 0 0,3 3 0 0,-8 0 0 15,5 3 8-15,-1 0 9 0,-3 6 2 0,4-1 0 16,-1 1-31-16,0-3-5 0,1 6-2 0,-1-1 0 16,1-2 19-16,3 0 0 0,3 0 0 0,-3-1 0 15,3-2 0-15,4 3 0 0,0-6 0 0,0-6 0 16,0 0 0-16,0 0 0 0,0 0 0 0,7 0 0 16,1 6 48-16,-5 0 12 0,4-1 4 0,0 1 0 15,0-3-54-15,4 3-10 0,-4-3 0 0,0 3 0 16,4 0 0-16,-4-3 0 0,3 3 0 0,1 5 0 0,-1-11 0 15,4 6 8-15,-3 0-8 0,0-3 0 0,-1 3 0 0,-3-3 0 16,4 0 0-16,-1 0 0 0,1 0-11 0,-4 0 11 0,0 3-13 0,0-3 5 16,0 2 8-16,0 1 0 0,0 0 0 0,-3 0 0 15,-1 0 0-15,4 0 0 0,-7 6 0 0,4-4 0 16,-4 4 0-16,0-6 0 16,0 6 0-16,0 0 0 0,-7-4 9 0,0 7-9 0,3-6 12 0,-6 9-12 15,3-7 12-15,-4 1-12 0,-3 3 12 0,0-4-12 16,0-5 0-16,-4 0 0 0,1-3 0 0,-5 3 0 15,5-6-15-15,-4 0-9 16,-1 0-3-16,1-6-680 0,0 3-136 0</inkml:trace>
  <inkml:trace contextRef="#ctx0" brushRef="#br0" timeOffset="39574.897">22020 12338 1930 0,'0'12'55'0,"-3"-6"11"0,3 8-53 0,3-2-13 0,-3 6 0 0,4-1 0 16,-4 1 52-16,3 3 8 0,-3 2 2 0,4 1 0 0,-4 2-26 0,3 4-6 15,1 2-1-15,0-6 0 0,-1 4 28 0,1-1 6 16,-1 3 1-16,-3 4 0 0,4-4 0 0,-4 3 0 16,0-2 0-16,0-1 0 0,0 0-56 0,0 1-8 15,0-7-8-15,0 4 8 0,0 2 0 16,-4-11 8-16,4 2 0 0,-3-2 1 0,3-1-9 0,-4 1 8 15,4-4-8-15,-3 1 8 0,-1-3-8 0,4 2 0 16,-4-2 0-16,4-3 0 16,0 0-8-16,-3-4 8 0,-1-5-10 0,4-3 10 15,0 0-8-15,0 0 8 0,0 0 0 0,-3-6-9 0,-1 1 9 0,1-4 0 16,-1-3 0-16,1 0 8 16,-1-8-8-16,1 2 0 0,-1 0 0 0,1-8-8 0,-1 2 8 0,1 1-12 15,-1-12 12-15,1 2-12 0,-1 1 12 0,1-3 0 16,3-4 0-16,-4-2 0 0,0 3 0 0,1-6 0 0,-1 6 0 15,1-3-8-15,3-1 8 16,-4 4 0-16,4 0-9 0,0 0 9 0,4 8 0 0,-1-5 0 16,1 9-9-16,3-4 9 0,0 10 0 0,0-7-12 15,4 1 12-15,-1 11-10 0,4-8 10 0,-3 8-10 0,3 3 10 16,-3 0-10-16,3 1 10 0,-4 5-10 0,4-3 10 16,-3 6-10-16,3 0 10 0,0 3-10 0,0 0 10 0,1 6-10 15,-1 0 10-15,0 3 0 0,0-4 0 16,-4 7 0-16,1 0-12 0,3 3 4 15,-3 8 0-15,3-5 0 0,-7-1-12 16,0 1-1-16,0 3-1 0,-4-1 0 0,1 4 22 0,-8 2-9 0,1-2 9 16,-1 5 0-16,-3-8 0 0,-3 2 0 0,-4-5 8 0,0 2-8 15,-1-5 0-15,-2 0 0 0,-1 3 0 0,1-10 0 16,-1 1 0-16,0 0 0 0,1-3 0 0,-1 0 0 16,0 0 0-16,4-12 0 0,0 0 0 0,0 3 0 15,3-6-52-15,-3 0-8 0,4 0 0 0,3 1-1 16,0-10-71-16,0 3-13 0,3 4-3 0</inkml:trace>
  <inkml:trace contextRef="#ctx0" brushRef="#br0" timeOffset="40057.003">22655 12415 1933 0,'-3'-9'55'0,"-4"3"12"0,3 0-54 15,-6 0-13-15,3 0 0 0,0 3 0 0,-4-3 32 0,0 0 4 0,1-2 1 0,-4 2 0 16,3 3-21-16,-3 3-4 0,0 0 0 0,0 0-1 16,0 0 7-16,3 3 2 0,-3 0 0 0,3 3 0 15,1 2 5-15,3 1 2 0,-4-3 0 0,8 9 0 16,-4 0-15-16,3-1-2 0,1 4-1 0,3 8 0 15,0-8-9-15,3 8 0 0,1-8 9 0,-1 6-9 16,4-4 0-16,0-8 9 0,4 6-9 0,-1-4 0 16,5 4 21-16,-5-6-2 0,1-6-1 0,3 2 0 15,-4-5 6-15,-3-3 2 0,4 0 0 0,0-3 0 0,-1-3 30 16,1 4 7-16,-1-16 1 0,1 6 0 0,-8 0-52 16,5-8-12-16,-1 8 0 0,0-9 0 15,0 7-48-15,0-1-13 0,-4 3-3 16,1-11 0-16,-4 11 52 0,3 0 12 0,-3 3 0 0,4 4 0 15,-4 5-54-15,0 0-8 0,0 0-2 0,0 0 0 16,0 5 52-16,0 4 12 0,0 3 0 0,0 3 0 16,0 5 0-16,-4-5 0 0,4 8 0 0,0 1 0 15,4-6 0-15,-1-4 0 0,1 1 0 0,-1 6 0 16,1-13 0-16,0 4 0 0,-1-3 0 0,1 0 0 0,3 3 0 0,0-7 0 16,3 1 0-16,1-6 0 15,-1 0 0-15,5-6 0 0,-1 6 0 0</inkml:trace>
  <inkml:trace contextRef="#ctx0" brushRef="#br0" timeOffset="40490.656">22906 12367 1337 0,'0'0'28'0,"0"0"6"0,-7 6-34 0,7 0 0 0,-4 3 0 0,4 3 0 16,0-6 58-16,0 11 5 0,0-5 1 0,0 3 0 16,4 2 11-16,-1 1 2 0,1 0 1 0,-1 2 0 15,1-5-19-15,-1 3-4 0,1-4-1 0,-4 7 0 16,4-9 0-16,-4 2 0 0,0-2 0 0,3 0 0 16,-3 0-2-16,0-4 0 0,0-8 0 0,4 6 0 15,-4-6-27-15,0 0-5 0,0 0-2 0,0 0 0 16,0 0 18-16,0 0 4 0,0 0 1 0,0 0 0 15,0 0-14-15,0 0-3 0,0-6-1 0,3-2 0 16,-3-4-23-16,0 3 0 0,4 0 0 0,-4-3 0 16,3-2 0-16,-3 2 0 0,4-3 0 0,-1 1 0 15,-3-7 0-15,4 3 0 0,-1-2 0 0,-3 2 0 16,4 1 0-16,-4-1 0 0,0 0 0 0,0 4 0 16,3-4 0-16,1 0 0 0,-1-2 0 0,1 8 0 15,-1-6 0-15,4 1 0 0,-3 2 0 0,3 3 0 0,0 6 0 16,0-5 0-16,4 2 0 0,-1 3 0 15,-3 0-47-15,4 3-13 0,3 3-4 0,-3 0 0 0,-1 3 38 16,1 0 7-16,-1 3 2 0,1 0 0 16,0 0-128-16,-1 5-26 0,1-5-5 0</inkml:trace>
  <inkml:trace contextRef="#ctx0" brushRef="#br0" timeOffset="40999.453">23192 12488 1552 0,'0'0'44'0,"0"9"10"16,3 3-43-16,1-4-11 0,-1-2 0 0,1 6 0 16,3-9 53-16,0 3 9 0,0 0 2 0,0 0 0 15,4-3 0-15,-1-1 0 0,4-2 0 0,0-2 0 0,-3-1-8 0,3-3-2 16,0 0 0-16,-3-3 0 16,-1 3-35-16,-3 0-7 0,0-5-2 0,-3-1 0 15,-1 3 1-15,1-3 0 0,0 6 0 0,-4-5 0 16,0-1-37-16,-4 6-7 0,0 0-2 0,4 0 0 15,-3 0 19-15,-4-3 3 0,3 4 1 0,-3-1 0 16,0 0-13-16,0 6-3 0,-3 6 0 0,-5 0 0 16,5-3 51-16,-4-1 9 0,-4 1 3 0,1 3 0 0,2 0-5 15,5 3-1-15,-4 0 0 0,3 8 0 0,1-5-29 0,-1 3 0 0,4 3 0 16,0-1 0-16,3-2 57 0,-3 2 6 0,4 1 1 16,3-6 0-16,-4 3-52 0,4-4-12 15,0 1 0-15,4 0 0 0,-1 0 0 0,4-4 0 0,4 1 0 16,-4 0 0-16,4-3 0 15,3 0 0-15,-4 6 0 0,4-7 0 0,0 1 0 0,1-6 0 16,-1 0 0-16,3-6 0 0,-3 6-41 0,4-5-11 16,-4-10-3-16,0 9 0 15,4-3-168-15,-4-3-33 0,18-14-8 0,-11 5 0 0</inkml:trace>
  <inkml:trace contextRef="#ctx0" brushRef="#br0" timeOffset="41387.356">23544 12353 1552 0,'-3'6'44'0,"-1"2"10"15,1 4-43-15,3-3-11 0,-4 3 0 0,4 0 0 16,-3 2 64-16,-1 1 10 0,4 0 2 0,-3 5 1 16,-1-5-16-16,1 6-3 0,3-4-1 0,-4 1 0 15,4-1-1-15,-3 4-1 0,3-9 0 0,0 2 0 16,-4-5-4-16,4 0-1 0,0-3 0 0,-3 6 0 0,3-6 2 0,0-6 0 0,0 0 0 0,0 0 0 15,0 0-19-15,3-12-3 0,-3 3-1 0,4-3 0 16,-1 1-29-16,4-7 0 0,0 6 0 0,-3-8 0 16,3 2 0-1,0 6 0-15,0 0 0 0,0-5 0 0,0 5 0 16,-3 0 0-16,-1 3 0 0,4-2 0 16,-3 5 0-16,3-3 0 0,-4 3 0 0,4 3 0 0,-3-3 0 15,3 3 0-15,0 0 0 0,-7 3 0 0,7-3 0 0,-3 6 0 16,3 0 0-16,0 0 0 0,0 6 0 0,-4 3 0 0,4 8 0 15,0-8 0-15,-3 6 0 0,-1 2 0 0,4-2 0 0,-3 3 0 16,0 2 0-16,-4-5 0 0,3-4 0 0,-3 1 0 16,4 0-45-1,-1 3-15-15,1-13-4 0,-1 4 0 0,4-3-68 0,-7-6-15 0,0 0-2 0</inkml:trace>
  <inkml:trace contextRef="#ctx0" brushRef="#br0" timeOffset="41707.458">23932 11750 1579 0,'-3'21'32'15,"-1"2"10"-15,1 4-34 0,3-4-8 0,-4 4 0 0,4 8 0 16,0-9 104-16,0 10 20 0,4-4 3 0,-1 6 1 0,-3-3-52 0,4 7-9 0,-1 2-3 0,1 0 0 16,0-3-4-16,-1 3-2 0,4 0 0 15,-7 0 0-15,4 0-34 16,-1-2-8-16,-3-1 0 0,0 0-1 0,4 0-15 16,-4-9-12-16,0 4 3 0,3-13 0 0,1 9 19 15,-1-14 4-15,1 6 1 0,-4-4 0 0,3-8-15 0,1 0-16 16,-1-6 3-16,1 0 1 15,-4-6-44-15,3 0-9 0,1-3-2 0</inkml:trace>
  <inkml:trace contextRef="#ctx0" brushRef="#br0" timeOffset="41935.323">23784 12367 1824 0,'0'0'76'0,"7"3"-60"16,-3 0 38-16,3 3 8 0,3-6 2 0,1 3 0 15,0-3 44-15,3-3 10 0,3 0 2 0,-2 0 0 16,6-3-73-16,-4 1-15 0,5-1-2 0,-1 0-1 16,0 0-40-16,-4 0-8 0,8-6-1 0,-4-2-1 15,0 5-35-15,4 0-6 0,0 3-2 0</inkml:trace>
  <inkml:trace contextRef="#ctx0" brushRef="#br0" timeOffset="42367.578">24670 12103 1824 0,'-11'3'76'0,"1"0"-60"15,-5 0 38-15,1 0 8 0,4 3 2 0,-4-1 0 16,0 4-4-16,-4-3 0 0,4 0 0 0,0 0 0 16,-4 0-29-16,4 3-7 0,0 2 0 0,0-2-1 15,0 6-8-15,3-3-2 0,4-7 0 0,-4 10 0 16,4-6 15-16,4 3 4 0,-1-3 0 0,1 2 0 16,3 1-32-16,0-6-13 0,3 3 1 0,1-3 0 15,3 5 24-15,3-5 4 0,1-6 2 0,0 6 0 16,3-6-2-16,0 6-1 0,0-6 0 0,0 0 0 15,0 0-29-15,0 6-6 0,0-6 0 0,-3 6-1 16,3-6 21-16,-3 3 0 0,-1-3 0 0,1 6 0 16,-1-3 0-16,-3 5 0 0,1-2 0 0,2 0 0 15,-6 6 0-15,3-6 0 0,-4 0 0 0,1 3 0 16,-1-4 0-16,-3 1 0 0,0 3 0 0,0-3 0 16,-3 3 0-16,-4 3 0 0,3-7 0 0,-3 7 0 0,4 0 0 15,-4 0 0-15,-1 2 0 0,1-2 0 0,0-6 0 0,0 0 0 16,-3 0 0-16,3 3 0 0,0-6 47 0,0 2 13 15,-1-2 4-15,1 3 0 16,-3 0-103-16,-1-6-20 0,1 0-4 0,-1 6-1 16,1-6-40-16,-5 0-9 0,1 0-2 0,4-6 0 0</inkml:trace>
  <inkml:trace contextRef="#ctx0" brushRef="#br0" timeOffset="76263.375">21340 10498 615 0,'0'0'26'0,"0"0"-26"31,0 0 56-31,0 0 7 0,0 0 1 0,0 0 0 16,0 0-20-16,0 0-3 0,0 0-1 0,7 0 0 0,-4 3 3 0,4-3 0 0,0 0 0 0,-3 0 0 15,3 3 1-15,3-3 1 0,-3 0 0 0,4 0 0 16,0 0 2-16,-1 0 0 0,1 0 0 0,-1 0 0 16,4-3-8-16,1 3-2 0,-1-3 0 0,3 3 0 15,1-3-4-15,0 0-1 0,-1 0 0 0,1 0 0 16,0 3-2-16,3-6-1 0,-4 6 0 0,5-6 0 16,-5 6-29-16,1-6-13 0,-1 6 1 0,1 0 0 15,0 0 12-15,3 0 0 0,-4 0 0 0,1 0 0 16,0 0 8-16,-1 0-8 0,1-6 9 0,0 6-9 15,3 0 9-15,0 0-9 0,0 0 8 0,0 0-8 16,1 0 0-16,2 0 0 0,1 0 0 0,0 0 0 16,-1 0 12-16,1 0-4 0,0-5 0 0,3 5 0 15,-3-3-8-15,6 0 0 0,-2 0 0 0,-1 3 0 16,-4-3 0-16,1 0 0 0,3 0-9 0,-6-3 9 16,2 3 0-16,1 0 14 0,-4 0-2 0,0-3-1 15,4 6 8-15,-4-6 1 0,0 6 1 0,0 0 0 16,1-5 4-16,-1 5 1 0,0 0 0 0,0 0 0 15,4-6-26-15,0 6 0 0,-4 0-12 0,3 0 12 16,1 0 0-16,0 0 0 0,-1 0 0 0,-2 0 0 16,2 6 0-16,1-6 8 0,0 0 2 0,-1 0 0 0,-2 0-10 15,-1 5 0-15,0-5 0 0,0 0-11 0,0 0 19 0,0 0 3 0,1 0 1 16,-1 0 0-16,-4 0-12 0,5 6 10 0,2-6-10 16,-3 6 10-16,1-6-10 0,-1 0 0 15,0 0 9-15,0 0-9 0,4 3 0 0,-4-3 8 16,4 0-8-16,-1 0 0 0,1 0 0 0,0 0 9 15,3-3-9-15,-3 3 0 0,-1 0 16 16,5 0-4-16,-1 0-1 0,0 0 0 0,-3 0-11 0,-1 0 12 16,1 0-12-16,3 0 12 0,-6 0-4 0,2 0 0 0,-3 3 0 0,1-3 0 15,-1 3 8-15,-4-3 0 0,1 3 1 16,0 3 0-16,-4-3-17 0,0-3-11 0,0 3 2 0,-3 0 0 16,6-3 9-16,-3 0 0 0,0 0 0 0,1 0 0 15,2 0 9-15,-3 0-9 0,4-3 12 0,0 3-12 16,-1-3 8-16,-3 3-8 0,4 0 0 0,0 0 0 15,3 0 0-15,-4-3 0 0,1 3 0 0,0 0 0 16,-1 0 13-16,-3 0-4 0,4 0-1 0,-4 0 0 16,0 0-8-16,-3 0 0 0,3 0 0 0,0 0 0 15,0 0 0-15,0 0 0 0,-3 0 0 0,3 0 0 16,-3-6 0-16,-1 6 0 0,1-3 9 0,-1 3-9 16,1 0 0-16,-1 3 0 0,1 3 0 0,0-3 0 15,-1-3 0-15,1 3 0 0,-1 0 0 0,1-3 0 16,-4 0 0-16,0 0 9 0,4 0-9 0,-4 0 0 15,0 0 0-15,3 0 0 0,-3 3 0 0,0 0 0 16,1 0 8-16,2-3-8 0,-3 0 0 0,0 5 0 0,0-5 10 16,0 0-10-16,0 0 8 0,0 6-8 15,0-6 0-15,1 6 8 0,-1-6-8 0,0 0 0 16,0 0 0-16,-4 0 8 0,4 0-8 0,-7 0 0 16,4 0 0-16,-4 0 0 0,0 0 0 0,0 0 0 0,0 0 8 0,0 0-8 15,0 0 0-15,0 0 8 0,3 6-8 0,-3-6 0 0,0 0 0 16,4 0 0-16,-4 0 0 0,3 0 0 0,-3 0 0 0,0 0 0 15,4 0-11-15,-4 0 11 0,0 0-8 0,0 0 8 16,0 0-12-16,0 0 4 0,0 0 0 0,0 0 0 16,0 0-29-16,0 0-6 15,0 0-1-15,0 0 0 0,0 0-86 0,0 0-18 16,0 0-3-16</inkml:trace>
  <inkml:trace contextRef="#ctx0" brushRef="#br0" timeOffset="85541.728">19943 8093 702 0,'0'0'14'0,"0"0"5"0,0 0-19 0,0 0 0 0,0 0 0 0,0 0 0 15,0 0 51-15,0 0 6 0,-8 0 2 0,1 0 0 16,0 0-10-16,0 0-1 0,0 0-1 0,0 0 0 15,-3 0 0-15,-1 6 0 0,0-6 0 0,1 6 0 16,-1 0-2-16,1-1 0 0,-4 7 0 0,3-3 0 16,-3 0 6-16,0 0 1 0,3 2 0 0,-3-5 0 15,0 6-28-15,0-3-6 0,3 3-1 0,-3-6 0 16,4-1 24-16,-5 1 5 0,5 6 1 0,3-6 0 16,0 0-27-16,0 0-4 0,3-6-2 0,1 6 0 15,3-6-14-15,-4 5 0 0,4-5 0 0,0 6 0 16,0-6 0-16,-3 9 0 0,3-9 0 0,0 0 0 15,0 6 9-15,0-6-9 0,0 0 8 0,0 0-8 16,0 6 0-16,0-6 8 0,0 0-8 0,0 0 0 16,0 0 9-16,0 0-9 0,0 0 10 0,3 6-10 15,-3-6 8-15,7 0-8 0,-7 0 0 0,7 6 0 16,-7-6 9-16,7 6-9 0,0-6 8 0,-7 0-8 16,11 5 11-16,-4-5-3 0,4 0-8 0,-4 3 12 15,3-3-12-15,-3 6-12 0,0-3 3 0,4 0 0 16,-4-3 9-16,4 3 0 0,-1 3 0 0,1-3 0 0,-4 3 12 0,3-6-1 15,1 0-1-15,-4 6 0 0,0-6-10 0,4 0 0 16,-4 0 0-16,0 6 8 0,3-6-8 0,-3 0 0 0,0 0 0 16,-3 0 8-16,3 5-8 0,0-5 0 15,0 12 0-15,-3-12 0 0,-1 9 0 0,1-3 0 16,-1 3 0-16,-3 0 0 0,0 2 0 0,-3 7 0 0,3-9 0 16,-4 3 0-16,1 5 16 0,-1 1 2 15,1-6 0-15,-4 2 0 0,0-2-18 0,-4-973 0 0,4 1951 0 0,-4-981 0 16,1 3-12-16,-4 0-5 0,3-6-2 0,-3 5 0 15,3-5 50-15,-3 3 9 0,0-3 3 0,0 0 0 16,0-3-19-16,0 0-3 0,3 0-1 0,-3 5 0 16,0-8-20-16,0 0 8 0,0 0-8 0,0-8 0 15,0 5 0-15,3 0 8 0,-3-3-8 0,3 0 0 16,1 0 0-16,-1 0-16 0,4 0 2 0,0 1 1 16,0-1-143-16,3 6-28 0,1-6-5 0</inkml:trace>
  <inkml:trace contextRef="#ctx0" brushRef="#br0" timeOffset="86184.255">20038 8337 1507 0,'-4'-6'31'0,"1"3"9"0,-4-3-32 0,3 0-8 0,4 6 0 0,-3-3 0 16,3 3 70-16,-4-5 13 0,4 5 2 0,-7-6 1 15,7 6-37-15,-7 0-7 0,0 0-2 0,7 0 0 16,-7 6-30-16,0-1-10 0,0-2 0 0,3 6 0 16,-3-3 0-16,4 0 0 0,-1 3 0 0,-3 3 0 15,4-7 0-15,-1 10 0 0,0-3 0 0,1-3 0 16,3 5 0-16,-4-2 0 0,4 0 0 0,-3-3 0 16,3 3 0-16,0-1 0 0,0 1 0 0,0 0 0 15,0-3 8-15,3 2-8 0,4-2 0 0,1 0 0 16,-1-3 12-16,0 0-4 0,3-6 0 0,1 6-8 15,-1-6 29-15,1 0-1 0,3 0 0 0,0 0 0 16,0 0-28-16,0 0 0 0,1-6 0 0,-1 0 0 16,-4 0 11-16,4-6-1 0,-3 3 0 0,3-2 0 15,-3-1-2-15,-1 6 0 0,1-6 0 0,-1-5 0 16,-3 8 0-16,0-3 0 0,-3 0 0 0,3 1 0 16,-7-1-8-16,4 3 0 0,-1 3 0 0,-3 0 0 15,0-6 0-15,-3 7 0 0,-1-1 0 0,1 0 0 16,-1-3-12-16,-3 3-4 0,0 3 0 0,-4 0-1 15,1 0 6-15,-1-3 2 0,-6 6 0 0,2 0 0 0,1 0-7 0,0 6-2 16,0-3 0-16,0 0 0 16,0 3 18-16,-4 0 0 0,4 6 0 0,0-1 0 0,3 1 0 15,1-3 11-15,-1 0-11 0,1 6 10 16,3-4-10-16,3 1 0 0,-3-3 0 0,7 0 0 0,-4-3 0 0,4 2 0 0,0-8 0 16,4 6 8-1,0 0-8-15,-1 0 0 0,4-6 0 0,4 6 0 16,-4-6-130-16,3 0-22 0</inkml:trace>
  <inkml:trace contextRef="#ctx0" brushRef="#br0" timeOffset="86745.439">20369 8325 1166 0,'0'0'49'16,"0"0"-39"-1,-3 6 59-15,-1 0 12 0,-3 3 3 0,4-3 0 16,-1 0 19-16,4-1 4 0,-3 1 1 0,-1 0 0 16,4 0-52-16,0 3-9 0,-3-3-3 0,3 6 0 15,3-7-6-15,-3 7-2 0,4-6 0 0,-4 0 0 16,3 6-11-16,1-3-2 0,-1 2-1 0,1 1 0 15,-1-6 3-15,-3 6 1 0,0-6 0 0,4 5 0 16,-4-5-11-16,0 3-3 0,3-3 0 0,-3-6 0 0,0 12-12 0,0-12 0 16,0 0 8-16,0 0-8 0,0 0 0 0,0 0 11 0,0 0-11 15,0 0 10-15,0 0 1 0,4-12 0 0,-4 6 0 0,3-9 0 16,5 1-11-16,-5-1 0 0,1 3 9 0,-1-8-9 16,1 2 0-16,-1 6 9 0,1-11-9 0,-1 8 0 15,-3 3 0-15,4-5 0 0,-1 5 0 0,1-3 0 16,-1 6 0-16,1-5 0 0,-1 8 0 0,1-6 0 15,-1 6 0-15,1-3 0 0,-1 0 0 16,5 6 0-16,-8 3 0 0,7-2 0 16,0 2 0-16,0 0-9 0,0 0 9 0,3 2 0 0,1-2 0 0,3 3 0 15,0 6 0-15,-3 0-8 0,3-3 8 16,0 0 0-16,4 6 0 0,-4-7 0 0,0 7 0 0,0 0-8 16,-3-3 8-16,3 3 0 0,-7 5 0 0,3-8 0 15,-3 3 0-15,4 0-8 0,-4 5 8 0,-4-5-8 16,5 0 8-16,-5 2 0 0,1-2 8 0,-1 0-8 15,-3 0 0-15,0-1 0 0,0 1 0 0,0-3 0 16,0 3 0-16,0-6-13 0,0 5 5 0,0-11 8 16,0 0-102-16,0 0-13 0,0 0-2 0</inkml:trace>
  <inkml:trace contextRef="#ctx0" brushRef="#br0" timeOffset="87240.483">20944 7458 1014 0,'0'0'43'0,"0"0"-35"16,0 0 77-16,0 0 15 0,0 0 4 0,0 0 0 15,-3 6-32-15,-1 6-7 0,1-7-1 0,-1 7 0 16,4 0 0-16,0-3 0 0,0 6 0 0,0-1 0 16,4-2-13-16,-1 9-3 0,1-7-1 0,-4 7 0 15,7 5-7-15,-4 4-2 0,1-1 0 0,3 3 0 16,-3 4-18-16,3 2-4 0,-4-3-1 0,4 3 0 15,-3 1-3-15,3-10 0 0,-4 9 0 0,4-2 0 16,-3 2-4-16,3 0-8 0,-4 0 11 0,1 3-11 16,0-5 20-16,-1 2-4 0,4-6 0 0,-3-2 0 15,-1 2-6-15,1 3-2 0,-1-2 0 0,1-4 0 16,-1 3 7-16,-3-8 1 0,4 2 0 0,-1 4 0 16,-3-4-4-16,0 4 0 0,4-1 0 0,-4 3 0 0,0-5-12 0,3 2 8 15,-3-2-8-15,0-4 0 0,4 6 19 0,-4-11-3 16,0-3 0-16,3 2 0 15,1 1-36-15,0-9-8 0,-1 3-2 0,1-6 0 16,-1 5-25-16,-3-11-5 0,4-9 0 0,3 4-1 16,-4-7-135-16,1 3-26 0,6-12-6 0,-6-5-498 0</inkml:trace>
  <inkml:trace contextRef="#ctx0" brushRef="#br0" timeOffset="87601.906">20708 8072 1337 0,'0'0'28'0,"0"0"6"0,0 0-34 0,0 0 0 0,0 0 0 0,0 0 0 15,0 0 46-15,0 0 2 0,0 0 1 0,0 0 0 16,0 0 37-16,0 0 7 0,0 0 2 0,0 0 0 16,0-5-13-16,4 5-2 0,3-6-1 0,0 0 0 15,0 6-22-15,7 0-4 0,0 0-1 0,0 0 0 16,4 0-32-16,3-6-6 0,0 6-2 0,0 0 0 16,4-6-12-16,0 6 0 0,3-6 0 0,-3 6 0 15,3-6 8-15,3 6-8 0,-2-6 0 0,-1 3 9 16,0 0-9-16,0 1 0 0,1 2 0 0,-5 0 0 15,-3-3 0-15,4 0 0 0,-7 0 0 0,3 3-11 16,-3 0-135-16,-1 0-27 0,-3 0-6 0</inkml:trace>
  <inkml:trace contextRef="#ctx0" brushRef="#br0" timeOffset="98021.234">27114 8384 906 0,'0'0'25'0,"0"0"7"0,0 0-32 0,0 0 0 0,0 0 0 0,0 0 0 16,0 0 68-16,0 0 6 0,0 0 2 0,0 0 0 16,0 0 6-16,0 0 2 0,0 0 0 0,0 0 0 15,-7 6-68-15,0-3-16 0,-3 3 0 0,3 3 0 16,0 2 28-16,0-5 1 0,3 0 1 0,1 0 0 16,-1 0-30-16,1 3 0 0,-1 2 0 0,4 1 0 15,-4-6 16-15,4 6-2 0,0-6-1 0,0 0 0 16,4 2 6-16,-4 1 1 0,4 0 0 0,-4 3 0 15,3-6 10-15,1 5 2 0,-4-11 1 0,0 6 0 16,3 3-14-16,1 0-3 0,-4 0-1 0,3 8 0 16,1-5 1-16,-4-6 0 0,3 6 0 0,1 2 0 15,-1 4 13-15,1-6 3 0,-4-3 1 0,3 5 0 16,1-5-33-16,-4 3 0 0,3 0 0 0,1-1 0 16,-4-5 0-16,3 3 0 0,1-3 0 0,-4-6 0 15,0 0 0-15,0 0 0 0,0 0 0 0,0 6 0 16,0-6 0-16,0 0 0 0,3 6 0 0,-3-6 0 15,0 0 0-15,0 0 0 0,0 0 0 0,0 0 0 16,0 0 0-16,0 0 0 0,0 0 0 0,4 12 0 0,-4-12 0 16,0 0 0-16,7 0 0 0,-7 0 0 0,0 0 0 15,0 0 0-15,0 0 0 0,0 0 0 0,0 0 13 0,0 0-4 16,0 0-1-16,0 0 0 0,0 0-8 0,0 0 0 0,4 0 0 16,-4 0 0-16,0 0 0 0,3-12 0 0,-3 12 0 15,4 0 0-15,-1-6 0 0,1-3 0 0,-1 3 0 16,-3 0 0-16,4 0 0 0,-4-5 0 15,3 5 10-15,-3 0-10 0,0-6 0 16,4 3 0-16,-4-5 0 0,0 5 0 0,3-3 8 0,-3 0-8 16,0 6 9-16,-3-11-9 0,3 8 0 15,0-3 0-15,0 1 0 0,0-1 0 0,0 3-12 0,0 0 4 16,0 0 8-16,3 3-13 0,-3-5-19 16,0 5-4-16,4-6-1 0,-4 6 0 0,3-3 22 15,1 3 5-15,-1-2 1 0,1 5 0 0,0-3-12 0,-4 0-3 0,3 0 0 16,1-6 0-16,-1 6 24 0,1-2 0 0,-1 2 0 15,1-3 0-15,-1 6-20 0,1-3 0 0,-1-6 0 0,1 6 0 16,-1 1 6-16,1-4 2 0,-1 0 0 0,1 3 0 16,-1-3 12-16,5 3 16 0,-5-5-3 15,4 5-1-15,0 0 7 0,4-3 1 0,-4 0 0 0,0 3 0 16,3-3-20-16,1 4 0 0,0-7 0 0,-1 6 0 16,1 0 12-16,-4 0-4 0,3-3 0 0,1 6-8 15,-4-2 0-15,4 2 0 0,-4 3 0 0,0-3 0 16,-7 3 0-16,10 0 0 0,-10 0 0 0,7 0 0 15,-7 0 0-15,7 3 0 0,0 0 0 0,1 2 0 16,-8-5 0-16,3 3 0 0,1 6-10 0,-1-3 10 16,1 6-36-16,-1-6 0 0,1 0 0 0,3-1 0 15,-7-2-10-15,0-3-2 0,3 6 0 0,-3-6 0 16,0 0-146-16,0 0-30 0</inkml:trace>
  <inkml:trace contextRef="#ctx0" brushRef="#br0" timeOffset="-173184.25">25111 12564 490 0,'-11'9'10'0,"4"-3"2"0,4-6-12 0,-5 6 0 16,1 0 0-16,0 0 0 0,0 0 52 0,0-3 7 0,7-3 1 15,-7 3 1-15,0-1 19 0,7-2 4 16,0 0 1-16,0 0 0 0,0 0-7 0,0 0-2 15,0 0 0-15,0 0 0 0,0 0-16 0,0 0-3 16,-3 0-1-16,3 0 0 0,0 0-6 0,-7 3-2 0,7-3 0 0,0 0 0 31,0 0-21-31,-7 3-5 0,7-3-1 0,-8 3 0 0,8-3-21 0,-7 6 9 0,7-6-9 0,-3 6 0 16,3-6 23-16,0 0-3 0,-7 9 0 0,7-9 0 16,0 0-9-16,-4 6-3 0,4-6 0 0,0 0 0 15,0 0 4-15,-7 6 0 0,7-6 0 0,0 0 0 16,0 0-12-16,0 0 0 0,0 0 0 0,0 0 0 15,0 0 0-15,0 0 0 0,0 0 0 0,0 0 0 16,0 0 0-16,0 0 12 0,0 0-12 0,0 0 12 16,0 0-12-16,0 0 0 0,7 6 0 0,-7-6 0 15,0 0 0-15,0 0 0 0,0 0 0 0,0 0 8 16,0 0-8-16,0 0 0 0,4 0 0 0,-4 0 0 16,0 0 0-16,0 0 8 0,0 0-8 0,0 0 8 15,0 0-8-15,0 0 0 0,0 0 0 0,0 0 0 16,0 0 0-16,0 0 0 0,0 0 0 0,-4-6 0 15,4 6 0-15,-3 0 0 0,3-12 0 0,-4 12 0 16,4 0 0-16,0 0 0 0,4-9 8 0,-4 9-8 16,0 0 0-16,0-3 0 0,0 3 0 0,0 0 0 15,0 0 0-15,0 0 0 0,0 0-9 0,0 0 9 16,0 0-8-16,0 0 8 0,0 0-12 0,0 0 12 16,0 0 0-16,0 0 0 0,0 0 0 0,0 0 0 15,-4 6 0-15,4-6 0 0,0 0 0 0,0 0 0 16,0 0 0-16,4 6 0 0,3 0 0 0,0-6 0 0,0 0 0 0,0-6 0 0,0 0-8 0,4 0 8 15,-4 0-8-15,0 0 8 16,0 0-12-16,0 1 12 0,-4 2-8 0,1-3 8 0,-1 0 0 0,-3 6 0 16,0 0 0-16,0 0 0 0,0 0 0 15,0 0 0-15,0 0 0 0,-7 0 0 0,0 0 0 0,0 6 0 16,-3 0 0-16,3 0 0 0,0 2 0 16,-4 1-10-16,0 0 10 0,4 3 14 0,-3 0-3 0,3-7-1 15,0 4-10-15,0-3 0 16,0 0 0-16,0 0 0 15,7-6 0-15,-4 12 0 0,4-12 0 0,0 0 0 0,0 0 13 0,0 0 7 0,0 0 2 0,0 0 0 16,0 0 4-16,0 0 1 0,0 0 0 0,0 0 0 16,0 0-27-16,7 0 0 0,-3-6 8 0,-1 0-8 15,1 3 0-15,-1 0 0 0,1 0 0 0,-4 3 0 16,3-3 0-16,1 0-12 0,-1-3 4 0,-3 6 8 16,0 0-8-16,0 0 8 0,0 0 0 0,0 0 0 15,0 0 0-15,4-3 0 0,-4 3-9 0,0 0 9 16,0 0 0-16,0 0 0 0,0-3 0 0,0 3 0 15,0 0-22-15,0 0-7 0,0 0-2 0,0 0 0 16,3-5 31-16,1-1 12 0,-4 0-1 0,3 0 0 16,-3 0-29-16,4 3-6 0,-1-3 0 0,-3 6-1 15,0-6 5-15,0 6 2 0,0-6 0 0,0 6 0 16,0 0 18-16,0 0 0 0,0 0 0 0,0 0 0 16,0 0-41-16,0 0-2 0,0 0 0 0,0 0 0 0,0 0 26 15,0 0 5-15,0 0 0 0,0 0 1 16,0 0 11-16,-3 6 11 0,3-6-3 0,0 0 0 15,0 0 8-15,0 0 0 0,0 0 1 0,0 0 0 16,0 0-6-16,0 0-2 0,0 0 0 0,0 0 0 0,0 0-9 0,0 0 0 16,0 0 0-16,0 0 0 15,0 0-24-15,0 0-8 0,0 0 0 0,0 0-1 16,0 0-23-16,0 0-5 0,0 0-1 0,0 0 0 16,3 6-8-16,-3-6-2 0,0 6 0 0,0-6 0 15,4 9 23-15,-1-3 4 0,-3-6 1 0,0 12 0 16,0-12-18-16,4 2-3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47E2-C344-4C76-AC72-1D513EC5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9D4-B38A-43ED-91F9-85D6D8D6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Changez</a:t>
            </a:r>
            <a:r>
              <a:rPr lang="en-US" dirty="0"/>
              <a:t> à la </a:t>
            </a:r>
            <a:r>
              <a:rPr lang="en-US" dirty="0" err="1"/>
              <a:t>voix</a:t>
            </a:r>
            <a:r>
              <a:rPr lang="en-US" dirty="0"/>
              <a:t> passive: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donnent</a:t>
            </a:r>
            <a:r>
              <a:rPr lang="en-US" dirty="0"/>
              <a:t> des pommes à </a:t>
            </a:r>
            <a:r>
              <a:rPr lang="en-US" dirty="0" err="1"/>
              <a:t>leurs</a:t>
            </a:r>
            <a:r>
              <a:rPr lang="en-US" dirty="0"/>
              <a:t> parents.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6E15DE-9623-4F5B-9AB8-2DF36AA95FC1}"/>
                  </a:ext>
                </a:extLst>
              </p14:cNvPr>
              <p14:cNvContentPartPr/>
              <p14:nvPr/>
            </p14:nvContentPartPr>
            <p14:xfrm>
              <a:off x="3342600" y="2684880"/>
              <a:ext cx="7231680" cy="2086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6E15DE-9623-4F5B-9AB8-2DF36AA95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3240" y="2675520"/>
                <a:ext cx="7250400" cy="21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022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titre</a:t>
            </a:r>
            <a:r>
              <a:rPr lang="en-US" sz="2800" b="1" dirty="0"/>
              <a:t> original de “La Marseillaise” </a:t>
            </a:r>
            <a:r>
              <a:rPr lang="en-US" sz="2800" b="1" dirty="0" err="1"/>
              <a:t>était</a:t>
            </a:r>
            <a:r>
              <a:rPr lang="en-US" sz="2800" b="1" dirty="0"/>
              <a:t> </a:t>
            </a:r>
            <a:r>
              <a:rPr lang="fr-FR" sz="2800" b="1" dirty="0"/>
              <a:t>"Chant de guerre pour l'Armée du Rhin"</a:t>
            </a:r>
            <a:br>
              <a:rPr lang="fr-FR" sz="2800" b="1" dirty="0"/>
            </a:br>
            <a:r>
              <a:rPr lang="en-US" sz="2800" b="1" dirty="0"/>
              <a:t>     </a:t>
            </a:r>
            <a:endParaRPr lang="fr-FR" sz="2800" b="1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25B41753-0F41-47E0-B642-D7EBB7751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0059" y="1825625"/>
            <a:ext cx="27118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20B6-65F7-48B4-A670-DAF4BEB3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2327-EDF3-4BC1-A291-1642F4F8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 bateau à Liverpool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à 16h30.</a:t>
            </a:r>
          </a:p>
          <a:p>
            <a:pPr marL="0" indent="0">
              <a:buNone/>
            </a:pPr>
            <a:r>
              <a:rPr lang="en-US" dirty="0"/>
              <a:t>Nos </a:t>
            </a:r>
            <a:r>
              <a:rPr lang="en-US" dirty="0" err="1"/>
              <a:t>héros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arrivés</a:t>
            </a:r>
            <a:r>
              <a:rPr lang="en-US" dirty="0"/>
              <a:t> au </a:t>
            </a:r>
            <a:r>
              <a:rPr lang="en-US" dirty="0" err="1"/>
              <a:t>quai</a:t>
            </a:r>
            <a:r>
              <a:rPr lang="en-US" dirty="0"/>
              <a:t> à 17h15.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raté</a:t>
            </a:r>
            <a:r>
              <a:rPr lang="en-US" dirty="0"/>
              <a:t> le bateau!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manqué le bateau.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de </a:t>
            </a:r>
            <a:r>
              <a:rPr lang="en-US" dirty="0" err="1"/>
              <a:t>Mme</a:t>
            </a:r>
            <a:r>
              <a:rPr lang="en-US" dirty="0"/>
              <a:t> Fogg </a:t>
            </a:r>
            <a:r>
              <a:rPr lang="en-US" dirty="0" err="1"/>
              <a:t>habite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Inde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Fogg </a:t>
            </a:r>
            <a:r>
              <a:rPr lang="en-US" dirty="0" err="1"/>
              <a:t>veut</a:t>
            </a:r>
            <a:r>
              <a:rPr lang="en-US" dirty="0"/>
              <a:t> encore </a:t>
            </a:r>
            <a:r>
              <a:rPr lang="en-US" dirty="0" err="1"/>
              <a:t>voir</a:t>
            </a:r>
            <a:r>
              <a:rPr lang="en-US" dirty="0"/>
              <a:t> et </a:t>
            </a:r>
            <a:r>
              <a:rPr lang="en-US" dirty="0" err="1"/>
              <a:t>parler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manque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cinquante</a:t>
            </a:r>
            <a:r>
              <a:rPr lang="en-US" dirty="0"/>
              <a:t>-cinq euros pour </a:t>
            </a:r>
            <a:r>
              <a:rPr lang="en-US" dirty="0" err="1"/>
              <a:t>acheter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cinquante</a:t>
            </a:r>
            <a:r>
              <a:rPr lang="en-US" dirty="0"/>
              <a:t> euros.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manque</a:t>
            </a:r>
            <a:r>
              <a:rPr lang="en-US" dirty="0"/>
              <a:t> cinq euros.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4F71-9A7A-4A93-84A7-8D485CF0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F93D-BE29-486C-A2C1-7F13C820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y </a:t>
            </a:r>
            <a:r>
              <a:rPr lang="en-US" dirty="0" err="1"/>
              <a:t>avait</a:t>
            </a:r>
            <a:r>
              <a:rPr lang="en-US" dirty="0"/>
              <a:t> cinq euros dans mon </a:t>
            </a:r>
            <a:r>
              <a:rPr lang="en-US" dirty="0" err="1"/>
              <a:t>portefeuille</a:t>
            </a:r>
            <a:r>
              <a:rPr lang="en-US" dirty="0"/>
              <a:t> à dix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 trois euros.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n’ai</a:t>
            </a:r>
            <a:r>
              <a:rPr lang="en-US" dirty="0"/>
              <a:t> </a:t>
            </a:r>
            <a:r>
              <a:rPr lang="en-US" dirty="0" err="1"/>
              <a:t>rien</a:t>
            </a:r>
            <a:r>
              <a:rPr lang="en-US" dirty="0"/>
              <a:t> </a:t>
            </a:r>
            <a:r>
              <a:rPr lang="en-US" dirty="0" err="1"/>
              <a:t>dépensé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manque</a:t>
            </a:r>
            <a:r>
              <a:rPr lang="en-US" dirty="0"/>
              <a:t> 2 euros. 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cinq </a:t>
            </a:r>
            <a:r>
              <a:rPr lang="en-US" dirty="0" err="1"/>
              <a:t>joueurs</a:t>
            </a:r>
            <a:r>
              <a:rPr lang="en-US" dirty="0"/>
              <a:t> pour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équipe</a:t>
            </a:r>
            <a:r>
              <a:rPr lang="en-US" dirty="0"/>
              <a:t> de basket. Il </a:t>
            </a:r>
            <a:r>
              <a:rPr lang="en-US" dirty="0" err="1"/>
              <a:t>manque</a:t>
            </a:r>
            <a:r>
              <a:rPr lang="en-US" dirty="0"/>
              <a:t> deux.</a:t>
            </a:r>
          </a:p>
        </p:txBody>
      </p:sp>
    </p:spTree>
    <p:extLst>
      <p:ext uri="{BB962C8B-B14F-4D97-AF65-F5344CB8AC3E}">
        <p14:creationId xmlns:p14="http://schemas.microsoft.com/office/powerpoint/2010/main" val="23783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634"/>
            <a:ext cx="10515600" cy="52783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La voix passive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18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5318-B129-464F-AEBF-5A287A80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F1E64-0304-4182-96FA-4B832FC48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124"/>
            <a:ext cx="10515600" cy="528883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bout  =  the end</a:t>
            </a:r>
          </a:p>
          <a:p>
            <a:pPr marL="0" indent="0">
              <a:buNone/>
            </a:pPr>
            <a:r>
              <a:rPr lang="en-US" dirty="0" err="1"/>
              <a:t>l’encoche</a:t>
            </a:r>
            <a:r>
              <a:rPr lang="en-US" dirty="0"/>
              <a:t> (f) = the notch</a:t>
            </a:r>
          </a:p>
          <a:p>
            <a:pPr marL="0" indent="0">
              <a:buNone/>
            </a:pPr>
            <a:r>
              <a:rPr lang="en-US" dirty="0" err="1"/>
              <a:t>l’angle</a:t>
            </a:r>
            <a:r>
              <a:rPr lang="en-US" dirty="0"/>
              <a:t> (m) droit = right angle</a:t>
            </a:r>
          </a:p>
          <a:p>
            <a:pPr marL="0" indent="0">
              <a:buNone/>
            </a:pPr>
            <a:r>
              <a:rPr lang="en-US" dirty="0"/>
              <a:t>le col = the collar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5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FF5B-3197-43FD-A622-E824ABA7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5CF7-EEC5-4B42-AEED-2F72E0E8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pas de devoirs à </a:t>
            </a: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r>
              <a:rPr lang="en-US" dirty="0"/>
              <a:t> pour </a:t>
            </a:r>
            <a:r>
              <a:rPr lang="en-US" dirty="0" err="1"/>
              <a:t>l’examen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7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manque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43574</TotalTime>
  <Words>214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Le titre original de “La Marseillaise” était "Chant de guerre pour l'Armée du Rhin"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630</cp:revision>
  <cp:lastPrinted>2017-09-11T13:53:50Z</cp:lastPrinted>
  <dcterms:created xsi:type="dcterms:W3CDTF">2016-10-03T16:25:09Z</dcterms:created>
  <dcterms:modified xsi:type="dcterms:W3CDTF">2022-09-17T20:26:52Z</dcterms:modified>
</cp:coreProperties>
</file>