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39" r:id="rId3"/>
    <p:sldId id="446" r:id="rId4"/>
    <p:sldId id="457" r:id="rId5"/>
    <p:sldId id="447" r:id="rId6"/>
    <p:sldId id="440" r:id="rId7"/>
    <p:sldId id="441" r:id="rId8"/>
    <p:sldId id="460" r:id="rId9"/>
    <p:sldId id="459" r:id="rId10"/>
    <p:sldId id="442" r:id="rId11"/>
    <p:sldId id="43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9"/>
            <p14:sldId id="446"/>
            <p14:sldId id="457"/>
            <p14:sldId id="447"/>
            <p14:sldId id="440"/>
            <p14:sldId id="441"/>
            <p14:sldId id="460"/>
            <p14:sldId id="459"/>
            <p14:sldId id="442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2T16:26:41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85 952 0 0,'-5'-11'0'0'0,"-4"-13"0"0"0,6 17 0 0 0,3 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05T17:08:18.0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2420 6235 597 0,'0'0'16'0,"-3"6"5"0,3-1-21 0,-4 7 0 15,4-6 0-15,0 3 0 0,-4 0 59 0,4 0 7 16,0 8 2-16,-3-5 0 0,3 0 10 0,0-3 2 16,0 8 1-16,0-5 0 0,0 0-30 0,0-4-7 15,0 10 0-15,0 0-1 0,3-6 3 0,-3 5 1 0,0 4 0 16,0 2 0-16,0-5-24 0,0 8-5 15,0 4-1-15,0-4 0 0,-3 9-17 0,3-8 0 16,0 2 0-16,-4-2 0 0,4 8 40 0,-3-8 4 16,3 2 0-16,-4-6 1 0,4-2-22 0,0 3-5 15,-3-13-1-15,3 4 0 0,0 3-17 0,-4-7 0 0,4-5 0 0,0 0 0 16,0-6 0-16,0 0 0 0,0 0 8 0,0 0-8 16,0 0 0-16,0 0 0 0,0 0 0 0,0 0 0 15,0 0 0-15,0 0 0 0,0 0 0 0,0 0 0 16,7 0 21-16,-3-6 1 0,-1 0 0 0,1 1 0 15,-1-7-35-15,1 0-7 0,0 0-2 0,-1 3 0 16,-3-14 22-16,0 5 0 0,0 1 0 16,0-10 0-16,0-2 0 0,-3 2 0 0,3-8 0 0,-4 3 0 15,0-7 0-15,1 4 0 0,3-3 0 0,0 0 0 16,-4 8 0-16,4-8 0 0,-3 3 0 0,3-3 0 16,-4 8 0-16,1-2 0 0,3 3 0 0,-4 2 0 15,4-2 0-15,0 5 0 0,-3-2 0 0,3 8 0 16,0-5 0-16,0 8 0 0,0 3 0 0,0-8 0 15,0 11 0-15,0 0 0 0,3 3 0 0,-3 6 0 16,0 0 13-16,0 0 7 0,0 0 2 0,0 0 0 0,0 0-22 0,0 0 0 16,0 0 0-16,0 0-8 0,0 6 8 0,4 6-8 15,-4-4 8-15,3 10-8 0,1-6-5 0,-4 0-1 16,3-4 0-16,1 10 0 0,-1-6 22 0,1 5 5 16,0-2 1-16,-4-3 0 0,3 6-1 0,1-1 0 15,-1-5 0-15,1 3 0 0,-1 2-3 0,1 1-1 16,3-3 0-16,-4 8 0 0,4-11-1 0,-3 0 0 15,-1 5 0-15,4-2 0 0,-3-9 10 0,3 6 2 16,-3-1 0-16,3-5 0 0,-4 3-20 0,1-6 0 16,-4-3 0-16,0 0 0 0,7 0-8 0,0 0-6 0,0-3-1 15,-4-3 0-15,1-3 15 0,3-2 8 16,0 5 0-16,-3-6-8 0,3-6 0 0,-4-2 0 16,4 8 0-16,0-9 0 0,0 4 0 0,0 5 0 15,0-6 0-15,0 1 0 0,1 2 13 0,-1-3-4 0,0 1-1 0,0-1 0 16,3 3-8-16,-6-2-12 0,-1-1 2 0,4 1 1 15,-3 2 9-15,-1 3 0 0,1-8 0 0,-4 8 0 16,3 0 10-16,1 0-2 0,0 0-8 0,-1 1 12 16,-3 5-12-16,4 0-13 0,-1 0 2 0,1-3 1 15,-1 9 10-15,-3 0 0 0,7 0-9 0,-3 0 9 16,3 0-11-16,3 9 3 0,-3 0 0 0,4 0 0 16,-4 2 8-16,4 1 0 0,-1 9-9 0,-3-4 9 15,4 7 0-15,-4-6 0 0,0 8-9 0,0-2 9 16,-3 5 0-16,-1-3 0 0,1 7-8 0,-1-4 8 15,1 1 0-15,-1 2 0 0,-3-6 0 0,-3 4 0 0,-1-1 0 16,1 4 0-16,-1-4 11 0,-3 9-11 0,7 0 24 16,-3 3-1-16,-1-8-1 0,-3 8 0 0,3-3-22 0,-3-5 0 15,4-4 0-15,-1 3 0 16,-3-2 0-16,0-13 0 0,4 1 0 0,-1 3 0 16,4-4 0-16,-3-5 0 0,3 0 0 0,0 2-12 0,0-8 12 0,0-6 0 15,0 0 0-15,0 0 0 16,0 0-72-16,0 0-18 0,0 0-4 0,0 0-677 0</inkml:trace>
  <inkml:trace contextRef="#ctx0" brushRef="#br0" timeOffset="1007.983">2995 6543 979 0,'0'0'21'0,"0"6"5"0,0 0 1 0,4 6 1 0,-1 6-28 0,1-4 0 16,3 4 0-16,-4 5 0 0,1-2 69 0,3 2 9 15,0-5 2-15,-4 0 0 0,4 2-60 0,-3 1-11 16,3-3-9-16,-3-1 12 0,3-5 13 0,-4 3 3 0,1-4 1 0,-1-5 0 16,-3 6 15-16,0-12 2 0,0 0 1 0,0 0 0 15,0 0 19-15,0 0 4 0,0 0 1 0,0 0 0 16,0 0-30-16,0 0-5 0,-3 0-2 0,3 0 0 15,-11 0-22-15,4-6-12 0,0 3 12 0,7 0-12 16,0 3 0-16,-7-9 0 0,3 4 0 0,1-1 0 16,-1-6 0-16,4 6 0 0,-3-6 0 0,-1 3 0 15,4-5 0-15,0 5 0 0,-3-3 0 0,3 0 0 16,0-2 0-16,3-1-9 0,-3 6 9 16,0-8 0-16,0 5 0 0,4-6 0 0,-4 6 0 0,0-2 0 15,3 2 0-15,-3 0 0 0,4 3 0 0,-4-2-8 16,3 8 8-16,1 0 0 0,-1-3 0 0,-3 6 0 15,0 0 0-15,4 0-8 0,0 6 8 0,3-6-8 16,-4 6 8-16,4 5 14 0,0-2-3 0,0 3-1 16,0 0-22-16,-3 5-4 0,3-2 0 0,0 3-1 15,0-1 17-15,-3-5 0 0,6 3 0 0,-3 2 0 0,0-5 0 0,-3 0 0 16,3-6 0-16,-4 6 0 0,1-7 0 0,-1 4 0 16,-3-9 0-16,0 0 9 0,4 6-9 0,-4-6 0 15,0 0 0-15,0 0 0 0,7 0 11 0,-7 0-3 16,4-6-8-16,-1 6 12 0,1-6-12 0,-1 3 0 15,1 1 0-15,3-4 0 0,-4-3 0 0,1 3 0 16,-1 0 8-16,1 0-8 0,-1 0 0 0,1 0 0 16,-1 1 0-16,1-7 0 0,-4 3 0 0,3 3 0 0,1 3 0 15,-1 0 0-15,1-3 0 0,-4 0 0 16,4 1 0-16,-4 5 0 0,0 0 0 0,3-6 0 0,-3 6 0 16,0 0 0-16,0 0 0 0,4 0-8 0,-4 0 8 15,10 6 0-15,-3-1-8 0,-3 1 8 16,-1 0 0-16,4-3 0 0,-3 3 0 0,-1 0 0 0,1 0 0 0,-1 6 0 15,1-7-8-15,3 1 8 0,-3 0 0 0,-1 0 0 16,4 0 0-16,0 9 0 0,-3-7 0 0,3 7 0 16,-4-3 0-16,4 0 0 0,-3-1 0 0,3 1 0 15,-3 3 0-15,-1-3 11 0,1-1-3 0,-1 1-8 16,1-3 9-16,3 9-9 0,-7-12 0 0,3 5 9 16,1-5-9-16,-1 0 0 0,-3-6 0 0,4 6 0 15,-4-6 0-15,3 6 0 0,-3-6 0 0,0 0 0 16,0 0-103-16,7 3-22 0,0-6-5 15,-3-9-1-15</inkml:trace>
  <inkml:trace contextRef="#ctx0" brushRef="#br0" timeOffset="1647.505">3538 6752 1497 0,'0'0'32'0,"0"0"8"0,0 0 0 0,0 0 4 0,0 0-36 0,0 0-8 0,0 0 0 0,0 0 0 16,0 0 53-16,0 0 9 0,0 0 2 0,0 0 0 15,0 0-3-15,0 0 0 0,0 0 0 0,0 0 0 16,0 0-44-16,0 0-9 0,0 0-8 0,0 0 12 16,0 0-12-16,4 6 0 0,-1-3 0 0,4 0 0 15,1 0 0-15,-1 3 0 0,3-3 0 0,1 0 0 16,-4-1 0-16,0-2 0 0,3 0 0 0,1 0 0 15,-4-2 0-15,7-1 0 0,-3-6 8 0,-4 3-8 16,0-3 0-16,0 3 0 0,0-6-9 0,0-5 9 16,0 5 0-16,0 3 0 0,0-8 0 0,-3 5 0 15,-1-3 0-15,1 3-8 0,-1 6 8 0,1-11 0 0,-4 5-12 16,-4 0 2-16,1-2 0 0,-1 8 0 0,1 0 2 0,-4 0 0 16,0 0 0-16,-4 0 0 0,4 0 8 0,0 6 0 15,0-6 0-15,-4 6 0 0,4 6-10 0,-3-6 10 16,-4 6-12-16,3 0 12 0,0 6-10 15,4-3 10-15,0 5-8 0,0 1 8 0,0 3 0 0,4 2 0 16,-4 4 0-16,3-7-8 0,1 1 8 0,3 0 0 16,0 2 0-16,0-2 0 0,0-3 0 0,3 2 0 15,1-5 0-15,-4 0 0 0,7-3 0 0,-4-1 8 16,4 1-8-16,-3 3 8 0,3-6 0 16,0 6 1-16,3-6 0 0,-2-1 0 0,6 1-9 0,3 0 8 15,-3 3-8-15,-3-3 8 0,3 6-8 0,4-6 0 16,-1-1 0-16,-3 1 0 0,1 0 0 0,6-6-16 0,-7 6 4 0,0-6-548 31,4 0-109-31</inkml:trace>
  <inkml:trace contextRef="#ctx0" brushRef="#br0" timeOffset="2437.88">5221 6044 1497 0,'0'0'32'0,"-7"-6"8"0,0 3 0 0,0 0 4 0,-4 0-36 0,1 0-8 0,-1-3 0 0,4 3 0 16,-3-3 36-16,-8 6 6 15,4 0 1-15,0-6 0 0,-4 6-3 0,0 0-1 0,-3 0 0 0,4 0 0 16,-8 6 5-16,4-6 2 0,0 9 0 0,-1 0 0 15,1 0-37-15,4 2-9 0,-8 7 0 0,4-3 0 16,3 8-10-16,0-5-4 0,1 0-1 0,3 8 0 16,3-8 26-16,-7 8 5 0,4-2 0 0,0-1 1 15,4-5-2-15,-4 2-1 16,-4 4 0-16,7-9 0 0,4 2-4 0,0 1-1 0,-3 0 0 16,3-4 0-16,0-2-9 0,-4 0 0 15,4 0 9-15,3-1-9 16,1-5-18-16,-1 3-8 0,4-9-2 0,0 0 0 0,0 0 51 0,0 0 9 0,0 0 3 0,4 3 0 31,3 6-56-31,0-9-11 0,4 0-3 0,-1 0 0 0,4 0 35 0,-7 0 0 0,7 6 0 0,4-6 0 16,0 0 24-16,-1 6 12 0,1-1 3 0,7 1 0 15,-8 0-63-15,-3 0-12 0,8-6-2 16,-5 3-1-16,1 3 59 0,3 0 12 0,-3 5 3 0,-4 1 0 16,3 0-35-16,5 0 0 0,-5 5 0 0,1-2 0 0,-4 3 0 15,4-4 0-15,-8 1 0 0,-6 0 0 0,6 2 0 16,-6-5 0-16,3 3 0 0,-4 3 0 0,1-7 8 15,-4 1-8-15,0 3 0 0,0 2 0 0,0 1 8 0,0-6-8 16,0 3 0-16,-4-1 0 0,1 1 0 0,-1-3 0 16,1-1 8-16,-1-5-8 0,1 0 0 0,-1 3 0 15,1 3 8-15,-1 0-8 0,1-7 0 0,-4 1 0 16,3 6 0-16,-10-9 0 0,7 6 0 16,-4-3 8-16,4 3-8 0,-7-9 0 0,4 5 10 0,-5 1-10 15,-2 0 8-15,3-6-8 0,0 6 8 0,-8-6-8 16,1 0 0-16,4 0 8 0,-5 0-8 0,1 0 0 15,7 0 0-15,-11-6 8 0,4 0-8 0,0 0-9 16,4 1 9-16,-5-1-13 16,8 0-15-16,-3 3-2 0,-1-6-1 0,4 6 0 15,0-3-47-15,7 0-10 0,0 0-1 0,7 6-717 0</inkml:trace>
  <inkml:trace contextRef="#ctx0" brushRef="#br0" timeOffset="2980.885">5366 6667 1497 0,'0'0'32'16,"0"0"8"-16,-7 6 0 0,-4 0 4 0,4-1-36 0,-4 1-8 0,-3 0 0 0,4 0 0 0,-1 3 44 0,1-3 6 15,-1-3 2-15,-7 6 0 0,8 2-42 0,-1 1-10 16,1-6 0-16,-1 9 0 0,4 2 0 0,0-5 0 16,0 0 0-16,3 0 0 0,1-4 9 0,-1 1 3 15,1 6 1-15,3 3 0 0,0-7-24 0,0-5-5 0,3 0 0 16,-3 3-1-16,4 3 17 0,3-6 17 0,-4-1-3 0,8 1-1 15,-4-6-13-15,0 6 9 0,4-6-9 0,3 6 8 16,-4-12-8-16,8 6 0 0,-7-6 0 16,-1 0 0-16,4 1 53 0,0-7 9 0,1 0 2 0,-5 3 0 15,1-3-52-15,-4 1-12 0,3-7 0 16,1 0 0-16,0 4 0 0,-4 2 0 16,-4-6 0-16,1 9 0 0,-1 1 0 0,-3-4 0 0,0 3 0 0,0 3 0 31,0 0-48-31,0 6-13 0,0 0-3 0,0 0 0 0,0 0 52 0,0 0 12 0,0 0 0 15,0 6 0-15,-7 6 0 0,4 3 0 0,3 2 0 0,0-5 0 16,0 9 0-16,3-4 0 0,-3 1 0 0,4 0 0 16,-1-1 0-16,1 4 0 0,3-9 0 0,-4 5 0 15,4-5 0-15,-3 3 0 0,3-4 0 0,0 1 0 16,4-6 24-16,-4-6 7 0,3 12 1 0,-3-12 1 16,4 0-24-16,-4 0-9 0,7 0 0 0,-3 0 9 15,-4-12-138-15,0 6-28 0</inkml:trace>
  <inkml:trace contextRef="#ctx0" brushRef="#br0" timeOffset="3395.014">5613 6161 1267 0,'0'0'28'0,"0"12"5"0,0 0 2 0,0-1 1 0,0 1-36 0,3 0 0 0,1 3 0 0,-4-4 0 16,3 7 66-16,1 0 6 0,-1 2 2 0,4 4 0 15,4-7-5-15,0 10-1 0,-4-7 0 0,-4 10 0 16,8-7-31-16,6 4-6 0,5 8-2 0,-5-3 0 16,-13 4-6-16,3-4-2 0,0 6 0 0,-4 3 0 15,4-8-21-15,4 2 0 0,-8 3 0 0,1-8 0 16,0-4 32-16,-1 4 3 0,-3-13 0 0,0 10 0 16,0-16-20-16,0 7-4 0,0-3-1 0,0-3 0 15,0-7 7-15,0-5 2 0,0 0 0 0,0 0 0 16,0 0-67-16,0 0-12 0,0 0-4 0,-3-5 0 15,-1-4-109-15,0-3-23 0,-13-17-4 16,17 5 0-16</inkml:trace>
  <inkml:trace contextRef="#ctx0" brushRef="#br0" timeOffset="3937.953">5898 6679 1497 0,'-7'5'32'0,"7"7"8"0,-3-6 0 0,-1 3 4 0,1 9-36 0,3-7-8 0,0-5 0 0,0 6 0 16,0-6 53-16,0 6 9 0,0-12 2 0,3 5 0 15,1 4-1-15,-1-3 0 0,-3-6 0 0,7 0 0 16,1 0-19-16,-1 6-3 0,-4-6-1 0,8-6 0 15,-4 6-13-15,3-6-3 0,-3 6-1 0,7-6 0 16,-3 1-15-16,-4-1-8 0,4-3 10 0,-1 3-10 16,-3 0 8-16,4 0-8 0,-4 0 0 0,-4 0 0 15,1 1 0-15,0-4 0 0,-1 6-11 0,-3-3 11 16,0 3-28-16,0-3 3 0,0 0 0 0,0 6 0 16,0-6-15-16,-3 0-2 0,3 1-1 0,-4-1 0 15,4 0-12-15,-7 0-2 0,3-3-1 0,1 3 0 16,-8 0 46-16,4 0 12 0,0 1 0 0,-3-1 0 0,3 0 28 15,0 0 8-15,-4 0 2 0,0 0 0 0,1-3-10 0,-1 6-3 16,1 3 0-16,3 0 0 0,3 0-25 0,-3 3 0 16,-4 6 8-16,8-3-8 0,-4 0 0 15,3 6 0-15,1-1 0 0,-4 1 0 0,3 3 0 16,4 3 0-16,-3-1 0 0,3-5 0 0,3 9 0 16,-3-4 0-16,0-2 0 0,4 3 0 0,-4-1 0 0,3 1 0 15,1-1 0-15,3-5 0 0,-4 3 0 0,4 3 0 16,4-7 0-16,-4 1 0 0,-3 3 0 0,3-3 0 15,3-1 0-15,1 1 0 0,-1 0 0 0,1-3 0 16,0 2 0-16,3-5 0 0,0 0 28 0,-4-6 3 0,8 6 1 16,-7-6 0-1,6 0-62-15,-3-6-12 0,4 6-2 0,-7-12-833 0</inkml:trace>
  <inkml:trace contextRef="#ctx0" brushRef="#br0" timeOffset="4566.294">6205 6094 1231 0,'0'0'27'0,"-3"11"5"0,-1 1 2 0,1-6 1 0,-1 6-35 0,1-3 0 0,3 2 0 0,-4 7 0 0,4-6 59 0,0-1 5 16,0 4 0-16,0-3 1 0,0 6 7 0,0-1 0 15,4 1 1-15,-1 2 0 0,1 4-17 0,-1-6-4 16,4 8-1-16,0-2 0 0,0 2-31 0,1-2-5 16,-1 2-2-16,0 3 0 0,3 1 8 0,-3 2 2 15,7 3 0-15,-7-2 0 0,-3 5-4 0,-1-9-1 16,1 1 0-16,0 2 0 0,-1-3 4 0,1-2 1 15,-1-6 0-15,-3-4 0 0,4 7-23 0,-4-13 0 16,3-5 0-16,-3 3 0 0,0-9 36 0,0 0 2 16,0 0 1-16,0 0 0 0,0 0-11 0,0 0-3 15,0 0 0-15,0 0 0 0,0-6-25 0,0 3 0 0,0-8 0 16,4 5 0-16,-4-6 0 0,0 6 0 0,3-6 0 16,-3 6 0-16,0-2 0 0,4 2 0 0,-4-6 0 15,0 6 0-15,3 0 0 0,-3 0 0 16,4 0 0-16,-4 1 0 0,3-1 0 0,-3-3 0 0,0 9 0 0,4-6 0 15,-4 0 0-15,3 0 0 0,-3 0 0 0,4 0 0 16,-1 1 0-16,1-7 0 0,0 9 0 0,-4 3 0 16,0 0 0-16,0 0 0 0,3-3 0 0,4 3 0 15,-3 0 0-15,3 3 0 0,0 0 0 0,0 0 0 16,3 6 0-16,-3 2 0 0,1-5 0 0,-1 0 0 16,3 3-16-16,1 6-8 0,-1-1-1 15,1-2-1-15,-1 6 26 0,1-7 0 0,0 4 0 0,3-3 0 16,0 6 0-16,-4-7 0 0,-3 1 0 0,1 3 0 0,2-3 0 15,-3-7 9-15,0 7-9 0,0-6 0 0,0 0 0 16,0 3 0-16,-3-6 0 0,-4-3 0 0,0 0 23 0,0 0-3 16,0 0 0-16,0 0 0 15,7 3-120-15,-7-3-25 0,4 0-5 0,-4-6-814 16</inkml:trace>
  <inkml:trace contextRef="#ctx0" brushRef="#br0" timeOffset="4883.212">6794 6752 1317 0,'0'0'37'0,"0"6"9"0,0-3-37 0,4 0-9 0,-4 6 0 0,0-6 0 15,4 2 93-15,-4 4 17 0,0-3 3 0,3 6 1 16,1-6-30-16,-4 9-5 0,3-4-2 0,1 1 0 16,-4-6-10-16,3 12-3 0,4-13 0 0,-3 4 0 15,-4 0-51-15,3 0-13 0,1 3 0 0,-1-1 0 16,-3-5 54-16,4 6 8 0,-4-9 2 0,3 9 0 16,-3-6-64-16,0 5-21 0,0-11 0 0,4 6 0 15,-4-6 21-15,0 0 0 0,0 0 0 0,0 0 0 16,0 0-85-16,0 0-19 0,3-6-4 0,1 1-828 15</inkml:trace>
  <inkml:trace contextRef="#ctx0" brushRef="#br0" timeOffset="5127.902">6851 6214 1552 0,'0'0'44'0,"0"0"10"0,0 0-43 0,0 0-11 0,0 3 0 0,0 0 0 16,0 0 0-16,0-3 0 0,0 0 0 0,0 0 0 16,0 0 0-16,0 0 0 0,3-9 0 0,1-3 0 15,0 6 0-15,-1-5 0 0,1 5 0 0,3-6-664 16</inkml:trace>
  <inkml:trace contextRef="#ctx0" brushRef="#br0" timeOffset="21648.858">7278 6567 860 0,'0'0'19'0,"-11"6"4"0,8-3 1 0,3-3 0 0,0 0-24 0,-7 9 0 0,7-9 0 0,0 0 0 16,0 0 44-16,0 0 4 0,0 0 0 0,0 0 1 16,0 0 3-16,0 0 1 0,0 0 0 0,0 0 0 15,0 0-33-15,0 0-8 0,0 0 0 0,0 0-1 16,0 0 35-16,0 0 7 0,0 0 2 0,0 0 0 15,0 0-37-15,0 0-7 0,0 0-2 0,0 0 0 16</inkml:trace>
  <inkml:trace contextRef="#ctx0" brushRef="#br0" timeOffset="21937.94">7430 6858 1148 0,'0'0'25'0,"0"0"6"0,-4 12 1 0,-3-6 0 0,3 5-32 0,4-8 0 15,-3 6 0-15,-1 0 0 0,4 3 49 0,0-12 4 16,0 0 1-16,0 0 0 0,0 0-29 0,0 0-5 15,0 0-2-15,0 0 0 0,0 0 8 0,0 0 2 0,0 0 0 0,0-12 0 16,0 6-14-16,4 0-2 0,3 0-1 0,-4 3 0 16,5-8-11-16,-5 5 0 0,1 6 0 0,3-6-460 15,0 0-88-15</inkml:trace>
  <inkml:trace contextRef="#ctx0" brushRef="#br0" timeOffset="22686.343">8326 6752 1074 0,'0'0'30'0,"0"0"8"0,0 0-30 0,0 0-8 0,0 0 0 0,7 6 0 16,-7-6 32-16,7 3 6 0,-7-3 1 0,3 3 0 16,-3-3 26-16,0 0 6 0,7 3 1 0,-3 3 0 15,-4-6-10-15,7 6-2 0,0-1 0 0,0 1 0 16,-4 0-18-16,5-6-4 0,-1 6-1 0,0 6 0 15,3-6-19-15,4 0-4 0,-3-1-1 0,3 1 0 16,0-3-13-16,0 0 9 0,4-3-9 0,-4-3 8 16,0 0-8-16,0 3 0 0,-3 3 0 0,-1 0 0 15,4-6 8-15,-3-3-8 0,3-2 8 16,-7-4-8-16,4 0 8 0,-4 6-8 0,-4 12 8 0,-3-6-8 16,0-18 8-16,0 1-8 0,0 8 0 0,-3-3 8 15,-1 6-17-15,-3-5-4 0,0 2-1 0,-7 3 0 16,4 3-22-16,-1 0-4 15,-3 3 0-15,0 3-1 0,0 3 22 0,0-3 5 0,-4 6 1 0,0-9 0 16,-3 5 13-16,3 1 0 0,4 0 0 0,0 0 0 16,4 6 10-16,-1 3-2 0,0-4 0 0,4-5 0 0,4 6 4 15,-4-6 1-15,3 6 0 0,4-4 0 0,0 4-13 16,0 0-16-16,0 6 3 0,4-4 1 0,-1 4 12 0,1 0 0 16,3-1 12-16,0 1-12 0,0-3 0 0,0 2 0 15,0 1 0-15,0-4 0 0,4 4 8 0,-1 0-8 16,1-1 0-16,0-5 0 15,-1 3 0-15,4-9 0 0,-3 0 0 0,3 0 0 0,-3-6 0 16,3 5 0-16,0-5 0 0,3 0 0 0,1 0-12 0,0 0-2 16,-1-5-1-16,1-7 0 15,-4 0-125-15,4-6-24 0,-4 4-6 0,3-4-1 16</inkml:trace>
  <inkml:trace contextRef="#ctx0" brushRef="#br0" timeOffset="23068.826">8837 6223 1018 0,'-3'23'22'0,"-1"-5"5"0,4-9 1 0,0 3 1 0,-4 5-29 0,4 1 0 0,0-6 0 0,0 8 0 0,0-2 61 0,0 0 7 16,4-1 0-16,0 10 1 0,3-4 22 0,-4 4 4 15,4 2 1-15,0 3 0 0,0 1-36 0,4 8-6 16,-4 3-2-16,0-6 0 0,0 3-21 0,0-8-5 16,0 2-1-16,0-3 0 0,-3 4-7 15,3-4-2-15,-4-3 0 0,1 1 0 16,-1-4 6-16,1 4 1 0,-4-4 0 0,3 0 0 0,-3 10-5 15,4-10-1-15,-4-2 0 0,0-13 0 16,0-5-5-16,0-6-2 0,4-6 0 0,-1 1 0 0,-3 5-10 0,0 0 0 16,0 0 0-16,4-6 0 15,3 0-25-15,-4 0-7 0,1-9-2 0,3 4-576 16,-4-1-115-16</inkml:trace>
  <inkml:trace contextRef="#ctx0" brushRef="#br0" timeOffset="23473.488">9236 6258 918 0,'0'0'20'0,"0"0"4"0,0 0 0 0,0 0 3 0,0 0-27 0,0 0 0 0,0 0 0 0,0-12 0 15,-4 12 67-15,4-5 8 0,-3-1 1 0,-1 0 1 0,4-3-19 0,0 9-4 16,-3-6-1-16,3 6 0 0,0 0-5 16,0 0-2-16,0 0 0 0,0 0 0 15,0 0 2-15,0 0 0 0,0 0 0 0,-4 6 0 0,4 9-38 0,-3-4-10 16,3 13 0-16,0 2 0 0,3 4 33 16,-3-4 3-16,4 4 0 0,-1 8 0 0,1 0-27 15,-1 9-9-15,-3-3 0 0,4 6 9 0,-1-3-9 0,1-3 0 16,-1 0 0-16,1-5 0 0,3-4 0 0,-4 0 8 15,1-2-8-15,-1-4 0 0,1-3 16 0,0-8-1 16,-1 0-1-16,1 2 0 0,-4-8 12 0,3 6 2 16,-3-7 1-16,0-2 0 0,0-9-14 0,4 12-3 15,-4 6-1-15,0-12 0 0,0-6-11 0,0 0-12 16,0 0 2-16,0 0 1 16,3 8-63-16,-3-8-12 0,0 0-2 0,0 0-466 15,0 0-94-15</inkml:trace>
  <inkml:trace contextRef="#ctx0" brushRef="#br0" timeOffset="24223.818">9539 6752 918 0,'0'0'26'0,"-3"6"6"0,3-3-32 0,0 9 0 0,-4-6 0 0,4-6 0 15,0 0 78-15,0 5 10 0,0 1 1 0,0-6 1 16,0 0-2-16,0 0-1 0,4 6 0 0,-4-6 0 16,0 0-17-16,0 6-3 0,3 0-1 0,1 0 0 15,-4 3-15-15,3-3-3 0,4-1-1 0,-3 1 0 16,-1 0-23-16,4 0-4 0,-3 0 0 0,-1 6-1 16,4-12-19-16,-3 6 10 0,7-1-10 0,-4-5 8 15,0 0-8-15,3 6 0 0,-3-6 9 0,7-6-9 16,-3 1 0-16,3-1 0 0,-3-12 0 0,3 3 0 15,-4 1-10-15,1-1-6 0,0-3-2 0,-1 1 0 16,-3 2 18-16,0 3 0 0,-3 0 0 0,-1-5 0 16,1 2 0-16,-1 3 0 0,-3-5 0 0,4 11 0 15,-4 0-14-15,0 0 1 0,0 0 0 0,-4 3 0 16,4-3-31-16,-3 12-5 0,3 9-2 0,-7 3 0 16,3-1 63-16,-3-5 12 0,0 9 2 0,0-10 1 15,-3 7-43-15,2 5-9 0,1 4-2 16,0-4 0-16,0-2 27 0,4 8 0 0,-4-8 0 0,3 8 0 0,1 4 23 0,3-4 9 15,-4-5 3-15,4 2 0 0,4 9-25 0,-4-2-10 16,3-10 8-16,1-8-8 16,-1-3 0-16,1-1 0 0,3 1 0 0,0-6 0 0,-4 6 12 0,4-6-4 15,4 3 0-15,3 2 0 0,0-5-8 0,4 6 0 16,0 0 0-16,3-3 0 16,0 2-87-16,0-5-19 0,4-6-4 0,-1 0-1 0</inkml:trace>
  <inkml:trace contextRef="#ctx0" brushRef="#br0" timeOffset="24985.842">10926 6876 1504 0,'0'0'43'0,"0"0"9"0,0 0-42 0,0 0-10 0,0 0 0 0,0 0 0 15,0 0 13-15,0 0 1 0,0 0 0 0,0 0 0 16,0 0 33-16,0 0 6 0,0 0 2 0,0 0 0 16,0 0 1-16,0 0 1 0,0 0 0 0,0 0 0 15,0 0-33-15,0 0-8 0,0 0 0 0,0 0-1 16,0 0-15-16,0 0 0 0,0 0 0 0,-8 5 0 16,8 1 0-16,-3 3 0 0,3 0 0 0,0 6 0 31,0-4 13-31,3 7 0 0,5 0 0 0,-5 2 0 0,4 4-13 0,0-7-18 0,0 4 4 0,0 3 1 15,4-4 13-15,-4 4 0 0,4-7 0 0,-4 1 0 16,0-3 0-16,0-4 0 0,-4-5 0 0,1 0 0 16,-4-6 25-16,0 0 8 0,0 0 2 0,0 0 0 15,0 0-5-15,0 0-1 0,0 0 0 0,0 0 0 16,0 0-29-16,7 0 0 0,0-12 0 0,0 1 0 0,-4-7 39 16,4 3 1-16,-3 4 1 0,0-1 0 15,3-9-14-15,-4 6-3 0,1 1-1 0,3-10 0 16,-4 4-23-16,4-4 0 0,0 7 0 0,0-10 0 15,0 4-9-15,0-1-7 0,1 3 0 0,-1-2-1 0,3 5 27 16,-3 1 6-16,0-4 0 0,0-2 1 0,-3 2-17 0,-1 3 0 16,1 7 0-16,-1-7 0 0,1 6-15 0,0 3-6 15,3 3-2-15,-4-5 0 16,4 5-15-16,-3-6-3 0,3 3-1 0,-4 3 0 16,4 0-43-16,0-5-9 0,-3 5-2 0,-4 6 0 15,11 0-35-15,-11 0-7 0,0 0-2 0</inkml:trace>
  <inkml:trace contextRef="#ctx0" brushRef="#br0" timeOffset="25541.055">11324 6931 1074 0,'0'0'30'0,"0"0"8"0,0 0-30 0,0 0-8 0,0 0 0 0,0 0 0 0,4 12 20 15,-4-12 2-15,0 0 1 0,0 0 0 0,0 0 65 0,3 0 14 16,1 6 2-16,-4-6 1 0,0 0-24 0,7 0-5 16,-4 3 0-16,4 0-1 0,0 3-35 0,0-3-6 15,4 0-2-15,-4 0 0 0,0 3-8 0,4-6-1 16,-4 5-1-16,0-5 0 15,3 6-4-15,1-6-1 0,0 0 0 0,-1 0 0 0,-3 0-4 0,4-6-1 16,-4 1 0-16,-4-4 0 0,8 3-1 0,-7-3-1 16,-1 0 0-16,1-3 0 0,3 1 2 0,-7-4 0 15,3 6 0-15,-3 0 0 0,0 3-12 0,0-5 0 16,0 11 9-16,-3-6-9 16,-1 0 0-16,-3 0 0 0,4-6-10 0,-4 3 10 0,-4 4-22 0,0 2 2 15,1-6 1-15,-1 9 0 0,1 6 2 0,-1-3 0 0,-3 3 0 16,0-1 0-16,3 1 6 0,-3 6 2 0,0 0 0 0,3 0 0 15,-3-1 9-15,0 4 0 0,0 3 0 0,3-1 0 16,1-5 0-16,-1 3 0 0,4-3 0 0,0 5 0 16,0 1 0-16,0-9 0 0,4 2 0 15,-4 7-8-15,7-6 8 0,-4 2 0 0,4-2 0 0,0 6-8 16,0-6 8-16,0-1 0 0,4 1 0 16,-1 9 0-16,4-4 0 0,0 4 11 0,4 2-3 0,-1-5 0 15,-3-6-8-15,0-3 0 0,4 5 0 0,0-5 0 16,-1 3 0-16,-3-6 0 0,0 0 0 0,4 0 0 15,-1 2-12-15,5-2-5 0,-5-6-1 0,1 0 0 16,3-6-131-16,-4 3-27 16,5-2-4-16,-1-1-2 0</inkml:trace>
  <inkml:trace contextRef="#ctx0" brushRef="#br0" timeOffset="25989.854">11691 6993 1267 0,'0'0'28'0,"0"0"5"0,0 0 2 0,0 0 1 0,0 0-36 0,0 0 0 0,0 0 0 16,-3 6 0-16,-1-6 58 0,4 12 5 0,-4-6 1 0,4-965 0 16,0 1932 0-16,0-961 0 0,0-6 0 0,0 6 0 15,0-6 0-15,-3 2 0 0,3 1 0 0,0 0 0 16,0 9-9-16,0-6-2 0,3-7 0 0,1 7 0 16,0 3-34-16,3 2-7 0,0-5-2 0,-4 0 0 15,4 0-10-15,0 2 12 0,0-8-12 0,0 12 12 16,4-6-12-16,-4-6 0 0,-7-6 0 0,11 5 8 15,-1 1 4-15,-3 3 0 0,4-9 0 0,-11 0 0 16,10 0 10-16,1-6 2 0,0-3 1 0,-4 1 0 16,3 5 6-16,-3-9 1 0,0-12 0 0,0 4 0 15,0-4-20-15,-3-2-3 0,3-3-1 0,-3 5 0 16,-4-2-8-16,3-4 0 0,-3 1 0 0,0 2 0 16,0 1-42-1,0 2-4-15,0 1-1 0,-3-4 0 0,3 10-103 0,-4-10-21 0,4 7-4 0</inkml:trace>
  <inkml:trace contextRef="#ctx0" brushRef="#br0" timeOffset="26383.971">12086 6343 1267 0,'0'0'28'0,"0"0"5"0,0 0 2 0,0 0 1 0,0 0-36 0,0 0 0 0,0 0 0 0,0 0 0 16,0 0 58-16,0 0 5 0,0 9 1 0,-3 3 0 16,3 0 0-16,0 0 0 0,0 2 0 0,0 4 0 15,3 0 8-15,-3-1 1 0,7 4 1 0,-3 2 0 16,3 1-33-16,-4 2-6 0,4 1-2 0,-3 8 0 15,3-6-10-15,0 4-3 0,0 2 0 0,-3 3 0 16,3 0-20-16,-4 1 0 0,1 2 0 0,-4-3 8 16,3 3-8-16,-3-3 0 0,4-2 0 0,-4-4 0 15,0-6 0-15,0 4 0 0,0-7 0 16,0-2 0-16,3 2 0 0,1-5 0 0,-4 0 0 0,0 2 0 16,0-2 0-16,0-6 0 0,0-6 0 0,0 2 0 15,0-8-50-15,0 0-11 0,0 0-3 0,0 0 0 16,0-3-102-16,-4 1-21 0,4-4-4 0,-3-3-1 0</inkml:trace>
  <inkml:trace contextRef="#ctx0" brushRef="#br0" timeOffset="26651.056">11966 6876 1342 0,'0'0'29'0,"0"0"7"0,0 0 0 0,0 0 3 0,0 0-31 0,0 0-8 0,0 0 0 0,7 5 0 16,0 1 80-16,0-6 14 15,0 0 3-15,1 3 1 0,2 0-29 0,1-3-5 0,-4 3-2 0,3-3 0 16,1 3-41-16,3-3-8 0,-3 0-1 0,3 0-1 16,3 0 21-16,-3 0 4 0,1 0 0 0,-1 0 1 15,0 0-28-15,0 0-9 0,0 0 0 0,0-3 0 16,0 0-28-16,0-3-13 15,0 6-3-15,1-6 0 0,-5 1-195 16,4-1-39-16</inkml:trace>
  <inkml:trace contextRef="#ctx0" brushRef="#br0" timeOffset="28370.48">13353 7011 1177 0,'0'0'52'0,"0"0"11"0,0 0-51 16,0 0-12-16,0 0 0 0,0 0 0 0,-7-6 95 0,0 0 16 15,-1 6 3-15,-2-6 1 0,-1 0-35 0,1 0-8 0,-1 1 0 0,-3-1-1 16,0 0-29-16,3-3-6 0,-3 3 0 0,-3 6-1 16,2-6-35-16,1 6 0 0,4 0 0 15,-4 0 0-15,7 6 0 0,-4-3 18 0,4 0-2 16,-4 9-1-16,4-3-15 0,0 2 0 0,0-5 0 0,0 12-10 16,4-6 10-16,-1 2-10 15,1 4 10-15,-1 0-10 0,4-10 10 0,0 10-12 16,0-6 12-16,0 0-12 0,4-7 12 0,3 4 0 0,-4 3 0 0,8 0 0 15,-4-6 0-15,0-1 0 0,3 1 0 0,1 0 0 16,-4 0 0-16,4 0 0 0,-1-6 8 0,1 0-8 16,-1 0 12-16,1-6-3 0,0 6 0 0,-1-6 0 15,1 0 7-15,-4-5 0 0,0 5 1 0,0-6 0 16,0-3-8-16,-3 4-1 0,3-1-8 0,-4-6 12 16,1 3-12-16,-1 4 0 0,-3-7 0 0,4 6 0 15,-4 3 8-15,0 1-8 0,0-1 0 0,0 3 0 16,0 0 0-16,0 6 0 0,0 0 0 0,0 0 0 15,0 0 0-15,0 0 0 0,0-6 0 0,0 6 0 16,0 0 0-16,0 0-10 0,0 0 10 0,0 0-12 0,0 6 12 0,-4 6-10 16,4 0 10-16,-3 2-10 0,3 4 10 15,-4 0 0-15,4-7 0 0,-3 16 0 0,-1-10 0 0,4 10 0 16,-3 2 0-16,-1 9 0 16,0-2 0-16,1-4 0 0,-1 3 0 0,-3 9 0 0,4-5 0 15,-1-4 0-15,-3-3 0 0,4 4 0 0,-4 2 0 0,3 0 0 16,1 3 0-16,-4-3 0 0,-1-2 0 0,1 8 0 15,0 0 0-15,0-6 0 0,0-3 0 0,4-2 0 16,-4 2 10-16,0 3-10 0,0-8 0 0,3 2 8 0,-3-3-8 16,0 4 0-1,3-10-24-15,-3 4-7 0,0-4-1 0,-3 1-1 16,3-10 54-16,0 4 11 0,0 0 3 0,-1-1 0 0,1-5-25 0,0 9-10 0,4-16 8 0,-4 7-8 16,3-3 8-16,1 0-8 0,3-9 8 0,0 0-8 15,0 0 12-15,0 0-4 0,0 0 0 0,0 0 0 16,0 0 4-16,0 0 1 0,0 0 0 0,0 0 0 15,0 0 5-15,0 0 1 0,-4-9 0 0,4 0 0 16,4 3-31-16,-4 0-5 0,3 1-2 0,1-1 0 16,-1-9 19-16,-3 9 0 0,4-3 0 0,-1 1 0 15,1-4 0-15,-1-6 0 0,1 6 0 0,-1-2 0 16,1-4 0-16,3 0 0 0,-3 1 0 0,-1-4 0 16,4 4 0-16,0-10 0 0,0 9 0 0,0-5 0 15,0-1 24-15,4 4 9 0,-4 2 2 0,4 1 0 16,-1-4-27-16,1 9-8 0,-1-5 0 0,-3 5 0 15,4 0 0-15,0 3 0 0,3 3 0 0,-4-5 0 16,1 5 0-16,-1 0 0 0,1 0 0 0,3 3-9 0,-3 0 9 0,3-3-13 16,0 3 5-16,0-3 8 15,4 6-29-15,-4-6 1 0,0 1 1 0,4 5 0 16,-4-6-28-16,3 0-5 0,-3 6-2 0,1-6 0 16,-1-3-2-16,0 0 0 0,0-2 0 0,-4 2 0 15,5-9-51-15,-1-2-10 0,-4 2-3 0,1 0-307 16,-4-8-61-16</inkml:trace>
  <inkml:trace contextRef="#ctx0" brushRef="#br0" timeOffset="28920.515">13554 7031 806 0,'0'0'17'0,"0"0"4"0,0 0 1 0,-4 6 2 0,1 0-24 0,-1 0 0 0,4 6 0 0,-3-6 0 15,-1 2 56-15,4-5 6 0,0-3 2 0,-3 9 0 0,-1 3 0 0,1-6 0 16,3-6 0-16,0 0 0 0,0 0 22 0,0 0 5 16,0 0 1-16,0 0 0 0,-4 12-53 0,4-6-11 15,0-1-1-15,-4 1-1 0,4 0 5 0,0 6 1 16,0-3 0-16,4 2 0 16,0 1-9-16,-4 3-2 0,3-3 0 0,1-1 0 15,-1 1-13-15,4 6-8 16,-3-6 8-16,-1 2-8 0,4 4 10 0,-3-6-2 0,3-1-8 0,0-5 12 0,3 0-2 0,-2 3-1 15,-1-3 0-15,3 0 0 0,-3-6 20 0,4 0 4 16,-4 0 1-16,-7 0 0 0,7-6-2 0,3 0-1 16,-2-3 0-16,-1 0 0 0,3 1-31 0,-6-4 0 15,3 0 0-15,0-3 0 0,-4 1 32 0,1-1 0 16,-1-3 0-16,1 1 0 0,3-4-32 0,-3 3 8 0,-1 7-8 16,1-10 0-16,-1 4 0 0,1 5 0 0,-1-12 0 0,-3 10 0 31,4-10-26-31,-1 6-5 0,-3 1-1 0,4-4 0 0,-1 9 32 0,-3-8-9 15,4 2 9-15,-1 1 0 16,1-4-55-16,-1 6-5 0,-3 6-2 0,4-8 0 16,-1-1-104-16,1 6-21 0,3-14-4 0,-3 8-1 0</inkml:trace>
  <inkml:trace contextRef="#ctx0" brushRef="#br0" timeOffset="29391.864">13981 7055 1119 0,'0'0'24'0,"0"0"6"0,0 0 1 0,0 0 1 0,3 6-32 0,1 0 0 15,-1 0 0-15,4-1 0 0,0 1 39 0,0 0 1 16,0 3 1-16,0-3 0 0,1 0 19 0,-1-6 3 15,3 0 1-15,-3 0 0 0,0 0-52 0,4 0-12 16,-4-6 0-16,3 6 0 0,-2-6 0 0,2-3 0 16,-3 6 0-16,0-6 0 0,0 4 0 0,-3-7 0 15,-1 0 0-15,1 6 0 0,-1-6 0 0,1 1 0 16,-4 2 0-16,0-3 0 0,0 0 0 0,0 6 0 16,-4-5 0-16,1 2 0 0,-1 0 0 0,1 6 0 15,-4-3 0-15,0 0 0 0,0 0 0 0,0 1 0 16,-4 5 0-16,0-6 0 0,1 6 0 0,-1 6 0 15,1-6 0-15,-1 5 0 0,1 1 49 0,-1 0 7 16,0 0 2-16,4 6 0 0,-3 3-14 0,-1-4-4 0,4 1 0 16,0 6 0-16,0 2-23 0,0-8-5 15,3 12 0-15,1-13-1 0,-1 10-11 0,1-9 0 0,3-1 0 0,-4 1 0 16,4 3 0-16,4-3 8 0,-1 5-8 0,1-2 8 16,3-6-8-16,0 0 0 15,4 2 0-15,3 1 0 0,3 0 0 0,-3-6-17 0,4 3 4 0,3-1 1 16,0 1-72-16,1 3-13 15,-1-6-3-15,0 0-627 0</inkml:trace>
  <inkml:trace contextRef="#ctx0" brushRef="#br0" timeOffset="30165.747">15159 6402 874 0,'0'0'19'0,"0"0"4"0,-7 0 1 0,0 0 1 0,0 3-25 0,0-3 0 16,7 0 0-16,-7-3 0 0,7 3 31 0,0 0 1 15,-7 0 0-15,7 0 0 0,0 0 56 0,0 0 11 0,0 0 2 16,0 0 1-16,0 0-36 0,0 0-7 0,-8 0-2 16,8 0 0-16,0 0-36 0,-7 3-7 15,4 6-2-15,-1 3 0 0,1-6-2 0,-1 11-1 16,1-11 0-16,-1 9 0 0,1 8 2 0,-1-5 0 0,4 3 0 0,-3 8 0 15,3-11 17-15,0 8 4 0,0 3 1 16,0-2 0-16,3 2-4 0,-3 1-1 0,4 2 0 16,-1 0 0-16,-3-2-8 0,4 2-3 0,-1 3 0 0,1-2 0 15,-1-4-17-15,-3 9 0 0,0-5 0 0,0 2 0 16,0-6 55-16,0 4 7 0,-3-4 2 0,-1 9 0 16,1-8-52-16,-1-4-12 0,1 1 0 0,-1-4 0 15,1 1 0-15,-1-7 0 0,4 4 0 0,-3-9 0 16,-1-6 0-16,4-1 0 0,0-5 0 0,0 0 0 15,0 0 0-15,0 0 0 0,0 0 0 0,0 0 0 16,0 0-100-16,0 0-22 16,-3 0-5-16,-4-5-445 0,3-1-88 0</inkml:trace>
  <inkml:trace contextRef="#ctx0" brushRef="#br0" timeOffset="30553.927">14919 6967 1267 0,'0'0'28'0,"0"0"5"0,0 0 2 0,0 0 1 0,0 0-36 0,0 0 0 0,0 9 0 0,0-4 0 15,0 1 0-15,0 0 0 0,0 0 0 0,0-6 0 16,0 12 58-16,0-12 5 0,3 3 1 0,-3 3 0 16,0-6-24-16,8 5-4 0,-1-2 0 0,0 6-1 15,0-9-5-15,0 6-1 0,3-6 0 0,1 6 0 16,0-6-29-16,-1 0 0 16,4 0 0-16,0 0 0 0,0 0 33 0,1 0 1 0,-1 6 0 0,0-6 0 15,0 0-3-15,0 0-1 0,0 0 0 0,-3 0 0 16,3 0-48-1,-4 0-10-15,1 0-1 0,0-6-1 0,-1 12 7 0,1-6 2 0,-4 0 0 0,3 0 0 16,-3-6-16-16,8 6-3 0,-5 6-1 16,1-6 0-16,3 0-51 0,0 0-9 0,0-6-3 15,0 6 0-15</inkml:trace>
  <inkml:trace contextRef="#ctx0" brushRef="#br0" timeOffset="31209.092">15445 6955 806 0,'0'0'17'0,"0"0"4"0,0 0 1 0,0 0 2 0,-4 9-24 0,4-3 0 0,0 0 0 0,-3 5 0 15,-1 1 107-15,4 0 17 0,-4-3 3 0,4-1 1 16,-3 1-52-16,3 3-9 0,0 0-3 0,-4 2 0 16,4-5-21-16,0 6-5 0,0-3-1 0,-3 0 0 15,3-1-15-15,0-5-3 0,0 6-1 0,0-3 0 16,0 2 3-16,0 1 1 0,-4 3 0 0,4-3 0 0,0-1-7 16,0 1-2-16,4 0 0 0,-4 0 0 0,0-6 3 0,3 5 1 15,1-2 0-15,-1 3 0 0,1 0-1 16,0-1 0-16,3-5 0 0,0 9 0 0,-4-3-8 15,4 0-8-15,0-7 9 0,0 10-9 0,0-9 0 0,4 3 0 16,-4-6 0-16,4 3 0 0,-4 0 0 0,0-6 0 16,0 5 0-16,3-5 0 0,-3 0 0 0,1 0 0 15,-1-5 0-15,0-1 0 0,3 6 38 0,-3-9 2 16,0 3 0-16,-3 0 0 0,3-6-23 0,3 1-4 16,-2-1-1-16,-1 6 0 0,-4-9-12 0,4 3 0 15,0 1 8-15,-3-1-8 0,-1-9 0 0,1 7 0 16,-1 5 0-16,-3-9 0 0,4 1 0 0,-4-1 0 15,3 3 0-15,1-2 0 0,-1-1-17 0,1 3 0 16,-4-2 0-16,0-1 0 16,3 0-11-16,-3 10-3 0,0-4 0 0,4 0 0 15,-4 0-9-15,0 3-3 0,4 4 0 0,-4-4 0 16,0 0-37-16,0 3-7 0,0 0-1 0,3 0-1 16,-3 0-85-16,0 1-17 0</inkml:trace>
  <inkml:trace contextRef="#ctx0" brushRef="#br0" timeOffset="65923.537">16633 7049 990 0,'0'0'21'0,"0"0"5"0,0 0 1 0,0 0 1 0,0 0-28 0,0 0 0 16,0 0 0-16,0 0 0 0,0 0 64 0,0 0 8 15,0 0 0-15,-7 0 1 0,0 0-33 0,7 0-8 16,0 0 0-16,-10 0-1 0,6-6-20 0,1 0-11 0,-1-3 12 0,4 9-12 15,-3-5 15-15,3-1-4 0,-4 0-1 0,1-6 0 16,3 12 17-16,0 0 3 0,0 0 1 0,0-6 0 16,0 6-9-16,0 0-2 0,0 0 0 0,0 0 0 15,0 0-8-15,-7 0-3 0,0 6 0 0,-1 6 0 16,5-12 3-16,-4 9 0 0,0-4 0 0,0 7 0 16,0-6 16-16,3 6 3 0,-3-6 1 0,7-6 0 15,0 0-32-15,0 0 0 0,-7 6 0 0,7-6 0 16,0 0 23-16,-7 6 1 0,0-6 1 0,0 2 0 15,7-2 0-15,0 0 0 0,0 0 0 0,-7 6 0 16,7-6-10-16,-7 3-3 0,7-3 0 0,-7 6 0 16,3-3-12-16,4-3 0 0,-3 12 8 0,-4-6-8 15,7-6 0-15,0 0 0 0,0 0 0 0,0 0 0 16,0 0 0-16,0 0 0 0,0 0 0 0,0 0 0 16,0 0-8-16,0 0 8 0,0 0 0 0,0 0 0 15,0 0 0-15,0 0 0 0,0 0 0 0,0 0 0 0,0 0 0 16,0 0 0-16,0 6 0 0,0 0 0 0,0-6 0 0,0 0 0 15,0 0 0-15,3 5 0 0,-3 1 0 0,4-3 0 16,-4 3 0-16,3 0 9 0,-3-6-9 0,0 6 0 16,4 0 9-16,-4 0-9 0,3-1-12 0,1-5-8 15,-1 6 0-15,1-6-1 0,3 6 41 0,-4 0 8 16,-3-6 1-16,4 0 1 0,-4 0-12 0,7 6-2 16,0-3-1-16,0 0 0 15,0 0-7-15,-3 0 0 0,3 0-8 0,0 3 12 0,-4-1-12 0,4 1 0 16,0 0 0-16,-3 6 0 0,3-6 12 0,-3 0 0 15,3-3 0-15,-4 5 0 0,1-2-12 0,-4-6-13 16,7 9 2-16,-7-9 1 0,3 6 10 0,1 0 0 16,-1 0 0-16,-3-6 0 0,0 0 0 0,7 6 0 15,-7-6 0-15,7 6 0 0,-7-6 0 0,0 0 0 16,7 5 0-16,1-5 0 0,-8 0 0 0,3 6 0 16,1 0 0-16,-4-6 0 0,7 9 0 0,-7-9 0 0,3 6 0 0,-3 0 0 15,4 6 0-15,-4-7 0 0,3 1 0 16,-3 6 8-16,0-3-8 0,0 3 0 0,-3-6 0 0,3 5 0 15,0 1 0-15,0-6 12 16,-4 0-4-16,4 3 0 0,0-9-8 0,-7 6 0 0,4 5-8 0,-4-5 8 16,-1 6 0-16,-2-6 0 0,-1 3 0 0,1-1 11 15,-1 1-1-15,1-3 0 0,-1-6 0 0,0 6 0 16,1-6 2-16,-1 0 1 0,1 0 0 0,-1 0 0 16,4-6-4-16,-4 3-1 0,1 0 0 0,-1-6 0 0,8 4-8 15,-4 2 0-15,0 0 0 0,-4-3 0 0,4 6-19 16,0-6 1-16,3 0 0 0,-3 0 0 15,7 6-7-15,-7-6-2 0,7 6 0 16,0 0 0-16,0 0-27 0,0 0-6 0,0 0 0 0,0 0-1 16,0 0-112-16,0 0-23 0,0 0-4 0,-3-6-450 15</inkml:trace>
  <inkml:trace contextRef="#ctx0" brushRef="#br0" timeOffset="66577.011">16983 7211 1036 0,'0'0'23'0,"0"0"5"0,-7 6 0 0,0-1 1 0,0 1-29 0,-1 0 0 0,1-6 0 0,-3 12 0 15,3-12 57-15,-4 6 6 0,1 0 1 0,-1-3 0 16,0 3-52-16,4-1-12 0,-3 1 0 0,-4 0 0 16,3-6 53-16,-3 0 8 0,3 12 2 0,-3-6 0 15,7 0-34-15,-3-6-6 0,-1 6-2 0,4-1 0 16,0-5-8-16,0 6-1 0,3 6-1 0,-3-3 0 0,0-3-11 15,4 6 0-15,-1-7 0 0,4 7 0 0,0-3 0 0,-3 0 0 16,3 0 0-16,0 2 0 0,0-5 8 16,0 0 2-16,3 6 1 0,-3-3 0 0,4-3 8 15,-4 2 1-15,3 1 1 0,4-3 0 0,-3 0 6 0,-4 0 1 16,7 0 0-16,0 3 0 0,0-6-9 16,4 2-2-16,-1 4 0 0,1-3 0 15,-1 0 3-15,1-6 0 0,0 6 0 0,-1-6 0 0,1-6 6 0,3 0 2 16,0 0 0-16,0-8 0 0,0 2-14 0,4 0-2 15,-1-11-1-15,-2 2 0 0,2-8-11 0,-3 5 12 16,4-2-12-16,-4 2 12 16,-3-2-12-16,-1-4 0 0,1 4 0 0,-4-4 0 0,0 10 0 15,-4 2 0-15,1 0 0 0,-4 7 0 0,0 11 0 0,0-6 0 16,-4-6 0-16,1 6 0 0,-4 3 0 0,0 3 0 0,-4-6 0 16,1 6 0-16,-1-5 0 0,-3 10-9 0,0 1 9 0,-4-3-13 15,4 3 13-15,-4 12 0 0,-3-7 0 0,7 1-9 16,-3 6 9-16,2-3 0 0,1 2 0 0,0 1 0 15,0-6 0-15,4-1 0 0,-1 4 0 0,4-3 0 16,3-6 0-16,-3-6 0 0,4 6 0 0,3-6 0 16,0 0-30-16,0 0-4 15,0 5-1-15,0-5 0 0,0 0 4 0,0 0 1 16,0 0 0-16,0 0-532 0,3 6-106 0</inkml:trace>
  <inkml:trace contextRef="#ctx0" brushRef="#br0" timeOffset="67103.643">17240 7184 964 0,'0'0'21'0,"0"0"5"0,-3 6 1 0,-1 3 0 0,4-9-27 0,-3 9 0 0,-1 5 0 0,1-2 0 16,3 0 36-16,-4 3 1 0,1-7 1 0,3 7 0 15,-4-3 6-15,4 0 2 0,-4-1 0 0,1-2 0 16,3 3 9-16,0 0 1 0,0 0 1 0,0-1 0 15,0-5-40-15,0-6-8 0,0 6-1 0,0-6-8 16,0 9 58-16,0-9 5 0,0 0 1 0,3 6 0 16,-3 6-39-16,0-12-7 0,0 0-2 0,0 0 0 0,0 0-16 0,0 0 0 15,0 0 8-15,0 0-8 0,0 0-11 0,0 0-5 16,0 0-2-16,0 0 0 16,0 0-37-16,0 0-7 0,4 0-2 0,-4 0-640 0</inkml:trace>
  <inkml:trace contextRef="#ctx0" brushRef="#br0" timeOffset="67475.407">17046 6746 1195 0,'0'0'26'0,"0"0"6"0,0 0 0 0,0 0 2 0,0 0-34 0,0 0 0 0,0 0 0 0,0 0 0 0,0 0 27 0,0 0-2 16,0 0 0-16,0 0 0 0,0 0 11 0,-3 6 1 15,3 0 1-15,0-6 0 0,0 0-26 0,0 0-4 16,3 6-8-16,-3-6 11 16,4 3-28-16,3 3-6 0,-4-6-1 0</inkml:trace>
  <inkml:trace contextRef="#ctx0" brushRef="#br0" timeOffset="68136.477">17773 7081 1292 0,'0'0'28'0,"0"0"7"0,0-8 1 0,0 2 0 0,0 0-36 0,0 0 0 0,0 0 0 0,0 0 0 15,0 6 76-15,0 0 9 0,-4-6 2 0,-3 0 0 16,0 0-43-16,0 4-8 0,7 2-1 0,-10 0-1 15,-1 0-34-15,0 0 0 0,1 2 0 0,-4 4 0 16,3 0 0-16,-3 0 0 0,0 6 0 0,-4 0 0 0,4-4 0 0,0 1 0 16,4 0 0-16,-5 3 0 0,5-12 0 0,-1 6 0 15,4 0 0-15,0 0 0 0,4-1 0 0,-4 4 0 16,3 6 0-16,1-6 0 0,3-3 0 0,-4-1 0 16,4 1 0-16,-4 6 0 0,4-12 0 15,0 0 0-15,0 0 0 0,0 0 0 0,0 9 38 0,0-9 1 16,0 0 0-16,0 0 0 0,4 6-11 0,-4-6-3 15,4 3 0-15,-4-3 0 0,0 0-25 0,0 0 0 16,3 3 0-16,1 0 0 0,3-3 0 16,-7 0 0-16,3 3 0 0,4-3 0 0,0 5 0 0,0 1 0 15,-3-6 0-15,-4 0 0 0,7 0 0 0,4 6 0 16,-4-6 0-16,0 6 0 0,3 0 0 0,-3 0 0 16,4-6 0-16,-4 6 0 0,0-3 0 0,0 3 0 15,0-4 0-15,0 4 0 0,-3 3 0 0,3-9 0 16,0 12 0-16,-4-6 0 0,1 0 0 0,-1 0 0 0,1-1 0 15,-4 4 0-15,3 9 0 0,-3-12 0 0,0 6 0 0,-3-1 0 16,3 1 36-16,-4 3 3 0,1-3 0 0,-4 5 0 16,3-5-20-16,-3 0-4 0,0-1-1 0,-3 4 0 15,6 3-3-15,-7-12-1 0,4 3 0 0,-3-4 0 16,-1 1-10-16,1-3 0 0,-1 0 0 0,-3-3 0 16,7 0 0-16,-4-3 0 0,1 0 0 0,-1-6 0 15,1 1 0-15,2 5 0 0,-2-3 0 0,3 0 0 16,0 6-46-16,7 0-14 15,-7-6-4-15,0 0-546 0,3 0-110 0</inkml:trace>
  <inkml:trace contextRef="#ctx0" brushRef="#br0" timeOffset="85034.549">19131 7284 998 0,'0'0'20'0,"0"0"7"0,0-6-27 0,-3 0 0 0,3 6 0 0,-4-5 0 15,1-1 60-15,3 3 8 0,-4-3 0 0,1 0 1 16,3 6-14-16,0-12-3 0,-4 6-1 0,0 0 0 16,1 1-15-16,3 5-2 0,-7-6-1 0,0 3 0 15,0-3-5-15,0 3-2 0,0-6 0 0,-4 9 0 16,0 0-7-16,1 0-2 0,-1 0 0 0,-3 0 0 16,0 0-4-16,-4 0-1 0,4 6 0 0,0-3 0 15,0 0-12-15,-4 3 0 0,4-3 0 0,0 0 0 16,4 0 8-16,-4-3 0 0,3 5-8 0,0-5 12 15,1 0 8-15,3 0 0 0,0 0 1 0,0 0 0 16,3 0-10-16,1 0-3 0,-4 0 0 0,3 0 0 0,0 0 2 0,1 0 0 16,-1 6 0-16,1 0 0 15,-4 0-10-15,3 0 0 0,1 6 0 0,-4-6 8 16,3 5-8-16,1-2 0 0,-4 9 0 0,3-12 0 0,1 8 0 0,-1-5 0 16,0 6 0-16,1-3 0 0,-1-1 0 0,4 1 0 15,0-3 0-15,4 0 0 0,-4 0 0 16,0-9 0-16,0 0 0 0,0 0 0 15,7 6 0-15,-7-6 0 0,0 0 0 0,11 0 0 0,-1 0 9 0,-10 0 3 16,11 0 1-16,-4-6 0 0,3-6-1 0,1 3 0 16,0-3 0-16,3 1 0 0,-4-1-12 0,4-3 0 15,1-3 0-15,-5 7 0 0,1-7 0 0,-1 0 0 16,1 7 0-16,-4-4 0 0,0 3 0 0,0 0-16 16,0-2 3-16,-3 5 1 0,-1 0 12 0,1 3 0 15,-4 0 0-15,3 0 0 0,-3 6-9 0,0 0 1 0,0 0 0 16,0 0 0-16,0 0-4 0,0 0 0 0,0 0 0 0,0 0 0 15,0 0 12-15,-3 6-10 0,-1-6 10 0,1 12-10 16,-1-3 2-16,1 3 0 0,-1-1 0 0,0 7 0 16,-3-6 8-1,4 3 16-15,3-4-4 0,-4 7-1 0,1-6 7 0,3 2 2 0,0 1 0 0,0 0 0 16,3 2-9-16,1-2-2 0,3 0 0 0,0 0 0 16,4 2-9-16,-1-2 0 0,1 0 0 15,3-7 0-15,-4 4 0 0,5 0 0 0,-1-6 0 0,0 0 0 16,0 0 0-16,4-3 0 0,-4-1-12 0,3 1 12 15,-3-3-164 1,1 0-24-16</inkml:trace>
  <inkml:trace contextRef="#ctx0" brushRef="#br0" timeOffset="85891.104">19166 7252 1148 0,'0'0'25'0,"0"0"6"0,0 0 1 0,0 0 0 0,0 0-32 0,-3 6 0 0,-1-3 0 0,1 3 0 16,3-6 75-16,0 5 9 0,0-5 1 15,-4 12 1-15,4-6-19 0,-3 6-4 0,3-6-1 0,-4 5 0 16,4-8-18-16,0 6-4 0,0 0-1 0,4 3 0 16,-4-6-22-16,0 0-4 0,3-1-1 0,1 1 0 15,-1 0 1-15,4 0 0 0,-3 3 0 0,-1-3 0 16,1 6-13-16,3-7 8 0,-3-5-8 0,-1 6 0 15,4 6 8-15,-3-6-8 0,-4-6 0 0,3 3 0 16,-3-3 8-16,4 6-8 0,-1 0 0 0,-3 0 0 0,0-6 0 16,4 5 0-16,-1 1 0 0,-3-6 0 0,0 0 0 0,4 6 8 15,-4-6-8-15,0 0 0 16,0 0 0-16,0 0 0 0,0 0 8 0,0 0-8 0,7 0 18 16,-4-12 1-16,-3 4 0 0,4-1 0 0,-1 0-19 0,1-3 8 15,-4 0-8-15,0 1 0 0,4-4 12 0,-4 6-4 16,0 0 0-16,0-2-8 0,0 5 8 15,0 0-8-15,0 6 0 0,0 0 0 16,0 0 0-16,0 0 0 0,0 0 0 0,0 0 0 16,0 0 0-16,0 0 0 0,0 0 0 0,0 6 0 0,0 0 0 0,3 5-11 15,4-5 11-15,-3 3-13 0,-1 0 13 0,-3 0 0 16,4-3 0-16,-1-1 0 0,1 1 0 0,-4 6 8 16,0-12 0-16,3 6-8 0,1 0 8 0,-1 0-8 15,-3-6 0-15,0 0 0 0,0 0 0 0,0 0 0 0,7 3 8 16,-7-3-8-16,4 0 13 0,3-3-1 0,-3 0 0 0,-1-3 0 15,1-3 0-15,-1 3 0 0,1 0 0 0,-1 0 0 16,1 1-12-16,-1-1 0 0,1 0 0 0,-1 3-10 16,-3 3 10-16,0 0 8 0,0 0-8 0,7 0 11 15,-7 0-11-15,7 3-14 0,-3 3 3 0,3 0 1 16,-3 5 10-16,-1 1 0 0,-3-3 0 0,4 0 0 16,-1 0-10-16,-3 2 10 0,4 1-12 0,-1-6 12 15,-3-6 0-15,4 6 0 0,-1 0 0 0,-3-6 0 16,0 0 0-16,7 0 0 0,-3 3 8 0,3 0-8 15,0-3 11-15,-4-3-11 0,-3 3 12 0,7 0-12 16,1 0 15-16,-5-3-4 0,4 3-1 0,0 0 0 16,-3 0-10-16,-4 0 0 0,7 0 0 0,0 0 0 15,-7 0 0-15,3 3 0 0,4 3 0 0,0-1 0 16,-3 4 0-16,3 0 0 0,-3-3 0 0,3 0 0 16,-4 6-9-16,1-7 9 0,-1 7-12 0,1-3 12 0,-4-9-19 0,0 0 3 15,7 6 1-15,0 0 0 16,0-6-84-16,0 0-17 0,4 6-3 0,-1-6-1 15,1-6-74-15,3-3-15 0,0 0-3 0,0 0-1 16</inkml:trace>
  <inkml:trace contextRef="#ctx0" brushRef="#br0" timeOffset="86282.171">19727 7340 892 0,'-7'12'18'0,"0"0"6"0,4-7-24 0,-4 7 0 0,3-3 0 0,-3 3 0 15,4 5 40-15,-1-5 3 0,0 3 1 0,-3 0 0 16,4-968 22-16,3 1938 5 0,-4-973 1 0,4-6 0 16,0 2 8-16,0 4 1 0,0 0 1 0,4-6 0 15,3 0-36-15,-4-6-7 0,-3 0-2 0,4 6 0 16,0-1 12-16,3-5 3 0,0 9 0 0,3-6 0 15,-3 0-4-15,0 3 0 0,4 0 0 0,-4 0 0 16,4-6-28-16,-1 6-7 0,4-6-1 0,-3 0 0 16,-1 0 4-16,1 0 1 0,0-6 0 0,-1 0 0 15,1 3 1-15,-1-6 0 0,-3 0 0 0,-3-2 0 16,3-7 2-16,0 6 1 0,0-8 0 0,-3 8 0 0,-1-12-10 16,1 4-3-16,-4 2 0 0,0 0 0 0,3-2-8 15,-3-4 0-15,-3 7 0 0,-1-1 0 16,4-3-26-16,-3 4-1 0,-1-7 0 0,-3 7 0 15,4 2-41-15,-5 3-8 0,8 0-1 0,-3-2-1 16,-1 5-87-16,4 0-18 0,0 3-3 0</inkml:trace>
  <inkml:trace contextRef="#ctx0" brushRef="#br0" timeOffset="86928.282">20309 7296 1371 0,'0'0'30'0,"0"0"6"0,0 0 2 0,0 0 1 0,0 0-31 0,0 0-8 0,0 0 0 0,-3-6 0 15,-1 0 101-15,-3 0 19 0,4 3 4 0,-4 0 1 16,3 0-40-16,-3-2-8 0,0 5-1 0,0-3-1 16,0 3-50-16,0-3-9 0,0 3-3 0,-4 0 0 15,1 0 14-15,-4 0 2 0,3 0 1 0,-7 0 0 16,8 3-30-16,-4 0-10 0,0 2 0 0,-1 1 0 16,5-3 10-16,-1 3 0 0,1 6 0 0,-1 0-8 15,4-6 16-15,0 2 4 0,0 1 1 0,3 6 0 0,1-3-25 16,-1-1-6-16,4-5-1 0,0 6 0 0,0 0 19 15,4-3-10-15,-1 2 10 0,1-5-8 0,-4-6 8 0,3 0 0 16,5 6 0-16,-8-6 0 0,7 6 0 0,0-6 0 16,0 0 0-16,0 0 8 0,0 0-8 0,-7 0 0 15,3 0-8-15,4 0 8 0,0 0 0 0,-3-6 0 16,3 0 0-16,-7 6 0 0,0 0 0 0,0 0 0 16,7 0 0-16,-7 0 0 0,7 0 0 0,-7 0 0 15,7 0 0-15,-3 6 8 0,-4-6-8 0,7 6 0 16,3-6 0-16,-6 6 0 0,-1 0 0 0,4 0 0 0,1 0 0 15,-1 8 0-15,0-2 0 0,0 0 0 0,-7 0 0 16,3 5 0-16,1-2 0 0,-1 3 0 16,-3-7 0-16,4 1 8 0,-4-6-8 0,3 3 0 15,-3 3 0-15,0-1 0 0,-3-5 0 0,3 3 0 0,0 3 0 0,-4-1 0 16,4 1 0-16,-7-6 0 0,4 0 0 0,-4 0 0 16,0-3 0-16,-4 0 0 0,4 0 0 0,-4-3 0 15,1 0 0-15,-1 0 0 0,1-3 0 0,-1 3 0 16,0-6 24-16,-3 0 1 0,4 0 0 0,-4-6 0 15,3-2-25-15,0 2-12 0,1 0 0 0,-1 6 1 16,4 0-41-16,0 1-9 16,0-7-2-16,4 6-562 0,3-3-113 0</inkml:trace>
  <inkml:trace contextRef="#ctx0" brushRef="#br0" timeOffset="87449.893">20574 7475 1562 0,'0'0'34'0,"0"0"7"0,0 0 2 0,0 0 1 0,0 0-35 0,0 0-9 0,0 0 0 0,0 0 0 16,-7-6 54-16,0 6 9 0,0-3 1 0,-4 1 1 15,1 2-42-15,-1 0-9 0,0-3-2 0,1 3 0 16,-4 0-12-16,0-3 9 0,0 3-9 0,-1 3 8 16,1 0-8-16,0-1 0 0,0 7 0 0,-3 3 0 15,2-6 0-15,1 0 0 0,0 6 0 0,0 5 0 16,0-2 0-16,3 3 0 0,4-13 10 0,0 10-10 16,4 3 0-16,-4-6 0 0,3-1 0 0,4-2 0 15,4 0 0-15,-4-3 0 0,3 0 0 16,1 2 0-16,3-2 27 0,0 0-2 0,0-6 0 0,0 0 0 15,4 6-3-15,-1-6-1 0,1-6 0 0,-1 6 0 16,4-6 18-16,-3 0 3 0,0 1 1 0,-4 2 0 16,3-6-43-16,-3 0-19 0,0 3 2 0,-3 0 0 15,3-5 17-15,-4 5 0 0,-3-12 0 0,4 9 0 16,-4-3 9-16,0 7-9 0,0-7 8 0,0 0-8 16,0 0 0-16,0 3 0 0,0 4 8 0,0 5-8 15,0 0 0-15,0 0 0 0,0 0 0 0,0 0 0 16,0 0 0-16,0 0 0 0,0 0 0 0,0 8 0 0,3 4-9 0,1 0 9 15,0 0 0-15,-1-1 0 0,1-2 0 16,-1 0 0-16,-3 6 0 0,4-3 0 0,3-1 0 0,0 1 0 16,-4 0 0-16,4-3 0 0,0 2 0 0,0 1-8 15,0-6 8-15,1-6 0 16,-1 6-96-16,3-3-15 0,1-3-3 0</inkml:trace>
  <inkml:trace contextRef="#ctx0" brushRef="#br0" timeOffset="87976.53">20634 7499 1267 0,'0'0'28'0,"0"0"5"0,0 0 2 0,0 0 1 0,0 0-36 0,0 0 0 0,0 0 0 0,0 6 0 16,0-6 58-16,-4 3 5 0,4 5 1 0,0 1 0 15,4 3 19-15,-4-6 4 0,0 6 1 0,0-6 0 16,4 8-27-16,-4-5-5 0,0 0 0 0,0 3-1 16,-4 5-17-16,4-8-3 0,0 0-1 0,0 6 0 0,0 2-14 0,-4-5-4 15,4 0 0 1,0 0 0-16,0 2-4 0,4-8 0 0,-4-6-1 0,0 0 0 15,0 0-11-15,0 0-17 0,4 0 4 0,-1-6 1 16,4-8 44-16,0 5 8 0,-3 0 3 0,3-3 0 16,0-6-31-16,-4 4-12 0,4-1 8 0,0 6-8 0,0-8 19 0,1-1-2 15,-5 3 0-15,1-2 0 0,-1-1-17 0,1-3 0 16,3 10 0-16,-7-1 0 0,3 0 0 0,1-5 0 16,-4 8 0-16,3 0 0 0,-3 6-10 0,4-3-6 15,-1-6 0-15,-3 12-1 0,0 0 17 0,0 0 0 16,0 0 0-16,0 12 0 0,4-6-10 0,-1 0 2 15,4 6 0-15,0 8 0 0,-3-2 8 0,3-1-12 16,0 10 12-16,0-9-12 0,0-4 12 0,4 4 0 0,-1 0 0 16,-3 2 0-16,4-2 0 0,0-1 0 15,-4 1 0-15,3-3 0 16,1-1 0-16,-1 1 0 0,-2-3 0 0,2 0 0 0,-3-4-13 0,0-2-1 16,0 0 0-16,0-3 0 15,0-3-158-15,4 0-31 0</inkml:trace>
  <inkml:trace contextRef="#ctx0" brushRef="#br0" timeOffset="88409.002">21385 6402 1074 0,'0'0'30'16,"-7"3"8"-16,0 6-30 0,0-3-8 0,4 0 0 0,-4 0 0 0,0 5 52 0,3-2 10 15,-3 0 2-15,3-3 0 0,-3 3 0 0,4-3 0 16,3 5 0-16,0-11 0 0,0 0 0 0,0 0 0 16,0 0 0-16,-4 6 0 0,4-6 0 0,0 6 0 15,0 0 0-15,4 3 0 0,-4 3-2 0,0 5 0 16,3-5 0-16,-3 6 0 0,0 2-48 0,4 4-14 15,-1 2 0-15,-3 9 8 0,4-8-8 0,0 14 0 16,-1 3 0-16,1 0 0 0,-1 3 28 0,1 3 4 16,-4 0 0-16,3 0 1 15,-3 0-22-15,0 3-11 0,4 6 10 0,-4 0-10 0,7-9 12 0,-7 6-3 16,3-6-1-16,1-6 0 0,-1-3 8 0,1 3 0 0,3-9 1 16,-4 9 0-16,5-14-17 0,-5 8 8 15,1-6-8-15,-1-2 0 0,1-4 0 0,-1-2 0 0,1-1 0 0,3-2 0 16,-4-4 0-16,1-5 0 0,-1-6 0 0,1 0 0 15,-1-3-20-15,1 0-4 0,-4-3 0 0,7-3-1 16,-4 0-137-16,1-3-27 16</inkml:trace>
  <inkml:trace contextRef="#ctx0" brushRef="#br0" timeOffset="88764.685">21082 7252 1314 0,'0'0'37'0,"0"0"8"0,0 0-36 16,0 0-9-16,0 0 0 0,0 0 0 0,0 0 53 0,0 0 9 15,0 0 2-15,0 0 0 0,0 0 30 0,0 0 6 16,0 0 2-16,4 6 0 0,3-6-30 0,0 0-5 15,3 0-2-15,1 0 0 0,6 0-29 0,-2 0-5 16,-1 0-2-16,0 0 0 0,7 3-5 0,0-3 0 16,4 0-1-16,-1 0 0 0,1 0-23 0,0 0 0 15,0 0 0-15,3 0-12 16,-3 0 12-16,-1 3 0 0,1-3 0 0,0 0-8 16,-1 0-17-16,1-3-3 0,3 3-1 0,-7 0 0 15,4 0-21-15,-4 0-4 0,4 0-1 0,0-3 0 16,-1 3-7-16,1-6-2 0,0 0 0 0,3 0 0 15,-3 0-51-15,-1-6-10 0,-3 7-3 0,4-4 0 0</inkml:trace>
  <inkml:trace contextRef="#ctx0" brushRef="#br0" timeOffset="89148.294">21953 7937 1728 0,'0'0'38'0,"0"0"8"0,0 0 2 0,0 0 0 0,0 0-39 0,0 0-9 0,0 0 0 0,0 6 0 16,0-6 48-16,0 0 8 0,0 6 2 0,0-6 0 15,0 5-42-15,0-5-8 0,0 0-8 0,0 0 12 16,0 0-12-16,0 0 0 0,0 0 0 0,0 0 0 15,0 0-154-15,4-5-30 0,-1-19-5 16,1 1-2-16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05T17:33:19.4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22927 2069 1090 0,'0'0'24'0,"0"0"4"0,0 0 2 0,0 0 2 0,0 0-32 0,-7 6 0 0,0-6 0 0,7 0 0 15,0 0 44-15,-7 0 2 0,0 0 1 0,0 0 0 16,0-6-13-16,0 0-2 0,0 0-1 0,3-6 0 15,-3 10-7-15,3-10-2 0,4 0 0 0,-3 0 0 16,-1 0 7-16,4-2 2 0,-3-4 0 0,-1 6 0 16,4 1-23-16,0 5-8 0,0-9 0 0,0 3 0 15,0 1 0-15,0 5 0 0,0-6-8 0,0 6 8 16,0-6 0-16,0 9 0 0,0-3 0 0,0 1 0 16,0-7 0-16,0 6 12 0,0 6-3 0,0 0-1 15,0-6 6-15,0 6 1 0,0 0 0 0,0-6 0 16,0 0-2-16,4-3 0 0,-4 4 0 0,0-1 0 15,0-6 1-15,3 6 0 0,-3-6 0 0,4 6 0 0,-1-5-14 0,1-4 11 16,0 3-11-16,3 0 10 0,0-5-10 0,-4 2 12 16,4-3-12-16,0 1 12 0,-3-1-12 0,3 3 0 15,0-2 9-15,0 5-9 0,0-6 9 0,0-2-9 16,0 8 12-16,4-6-12 0,-4-5 9 0,3 8-9 16,-3-2 0-16,4 5 9 0,-4-3-9 0,0 3 0 15,4 1 0-15,-4-1 0 0,3 0 0 0,1 0 0 16,-4 4 0-16,4 2 8 0,-1-6-8 0,-3 0 0 15,4 6 0-15,-4-6 0 0,3-2 0 0,1 2 0 0,3 0 0 0,-3 1 0 16,3-7 0-16,0 9 0 0,-3-9 0 16,6 7 0-16,-3-1 0 0,-3 0 0 0,3-3 0 0,0 4 0 15,0-1 0-15,0 6 0 0,-3-12 0 0,-1 13 0 16,5-4 0-16,-1 3 0 16,0 0 11-16,-4 0-11 0,4-6 8 0,1 6-8 15,-1 1 0-15,3-1 0 0,-3-3 8 0,4 3-8 0,0 0 0 0,-1 0 0 16,1 0 0-16,3 0 0 0,0 1 0 0,0-1 0 15,1 0 0-15,-1 0 8 0,0 0-8 0,7-3 0 16,-3 3 8-16,0 0-8 0,3 1 0 0,-3-7 0 16,3 6 0-16,0-6 8 0,0 3-8 0,0 3 0 15,4-5 0-15,-4 5 0 0,1 0 8 0,2-6-8 16,-2 12 0-16,2-6 0 0,-2-5 0 0,2 8 0 16,1-9 0-16,0 0 0 0,-4 0 0 0,4 6 0 15,-4-5 0-15,4 2 0 0,-4-3 0 0,0 6 0 0,7 0 0 16,-3 1 0-16,0-1-8 0,0 0 8 0,3 6 0 15,-3-6 0-15,3 6-8 0,-3 0 8 0,0-6 0 16,-1 6 0-16,-2 6-8 0,-1-6 8 0,-4 0 0 0,5 0 0 16,-1 6 0-16,-3-6 0 0,-4 6 0 0,3 0 0 15,1-1 0-15,-4 1 9 0,4 0 0 16,-4 0 0-16,0 0 0 0,0-3 0 0,8 3-9 16,-8 0 10-16,4-6-10 0,-1 5 10 0,1 1-10 0,0-6 8 15,-4 6-8-15,4-6 8 0,-1 0-8 0,-3 0 0 16,4 0 0-16,0 6 0 0,-1-6 0 0,1 0 0 15,0 0 0-15,0 0 8 0,-1 0-8 0,4 0 0 16,-3 0 0-16,3 0 0 0,1-6 0 0,-5 6 0 16,4 0 0-16,-3 0 0 0,3 0 0 0,-3 6 0 0,0 0 0 0,-4 0 0 15,4 0 0-15,-4-6 0 0,4 6 0 0,-4-3 0 16,0 2 0-16,0 7 0 0,0-6 0 0,-3 0 0 16,3 6 0-16,0-1 0 0,0-5 0 0,-3 9 0 15,3-3 0-15,0 0 0 0,-3-7 0 0,3 7 0 16,0 3 8-16,-3-3-8 0,3-6 8 0,0 5-8 15,0 7 8-15,-3-12-8 0,3 3 0 0,-3-3 8 16,3 5-8-16,-3 1 12 0,-1-6-12 0,4 6 12 16,1-3-12-16,-5 8 0 0,4-5 9 0,-3 0-9 15,0 5 11-15,-1-2-3 0,1 3 0 0,0 5 0 16,-4-2-8-16,0 2 0 0,0-5 0 0,-3-3 0 16,3 8-15-16,-4 1-1 0,1 2-1 0,-1-2 0 15,1-4 17-15,0 4 0 0,-4-1 0 0,3 4 0 16,-3-4 0-16,4 1 0 0,-4-4 0 0,0 4 0 15,0-1 0-15,0-2 0 0,0 2 0 0,0 4 0 16,0-4 0-16,0-5 0 0,4 9 0 0,-4-10 0 0,0 7 13 16,0-4-3-16,0-2-1 0,0 5 0 0,0-2 3 15,0 3 0-15,0-1 0 0,0 3 0 0,0-2-12 0,-3 2 0 16,3-8 0-16,-3 12 8 0,-1-10-8 0,1 9 0 16,-1-11 9-16,-3 9-9 0,0 2 0 0,0-3 0 15,0 4 0-15,0-10 0 0,0 4 0 0,0-6 8 16,4 8-8-16,-4-8 0 0,3 5 0 0,1-2 9 15,-4-4-9-15,3 1 0 0,1 3 12 16,-1-10-4-16,4 7 0 0,-3-6-8 0,-1 0 17 0,4 2-3 16,-3-2-1-16,0-6 0 0,-1 6-1 0,4 2 0 15,-3 4 0-15,-1-6 0 0,4-1-12 0,-3 7 11 16,-1-3-11-16,1 2 10 0,-1 1-10 0,1 3 0 16,-1 2 0-16,1-5 0 0,-1 2 8 0,-3-2 0 0,0 6 0 15,0-4 0-15,4 4-8 0,-4-1 0 0,0-5 0 0,0 8 0 16,3-8 0-16,-3 3 0 0,0 2 0 0,0-5 0 15,0-1 0-15,0 4 0 0,0-3-14 16,4-1 5-16,0-2 9 0,-4 3 0 0,3-7 0 16,1 7 0-16,-4 2 0 0,3-8 11 0,1 12-3 0,-1-10 0 15,1 10-8-15,-1-6 0 0,-3-7 0 0,4-2 0 16,-1 9 0-16,1-1 0 0,-4-5 0 0,0 6 0 16,3 2 0-16,-3-8 0 0,0 6 0 0,0-6 0 15,0 2 0-15,0 4 0 0,-3-12 0 0,3 6 8 16,-4-1-8-16,4 4-9 0,0-3 9 0,-3 0-13 15,3-7 13-15,-4 7 0 0,1 3 0 0,-1-3 0 16,1-1 0-16,3 1 0 0,-4-3 0 0,4 3 0 16,-3 0 0-16,-1 5 0 0,1-5 0 0,-1 3 0 15,4-4 0-15,0 7 0 0,0 0 0 0,0-10 0 0,0 4 0 16,0 0 0-16,-4 0 0 0,4 0 0 0,0-1 0 16,0-2 0-16,0-9 13 0,4 12-4 0,0-6-9 15,-4 5 0-15,3-5 0 0,1 6 0 0,-4-6 0 0,3 0 0 16,1 3 0-16,-4 2 0 0,3 1 0 0,-3-6 0 15,0 6 0-15,0 0 0 0,4 2 0 0,-4-8 0 16,-4 6 0-16,4 0 0 0,-3 5 0 0,-1-8 0 16,1 3 0-16,-1 6 0 0,1-7-12 0,-1 1 12 15,0-3-10-15,1 3 10 0,3-6 0 0,0-6 0 16,0 0 0-16,0 0 0 0,0 0-18 0,0 0-1 16,0 0 0-16,0 0 0 15,0 0-27-15,-11-6-6 0,4 0 0 0,0 0-1 16,4 0 7-16,-4 3 2 0,3-3 0 0,4 0 0 15,0 6-88-15,0 0-18 0,0-6-3 0,0 6-499 0</inkml:trace>
  <inkml:trace contextRef="#ctx0" brushRef="#br0" timeOffset="2553.737">23213 2298 1177 0,'0'0'25'0,"0"0"6"0,0 0 1 0,0 0 2 0,0 0-34 0,0 0 0 15,0 0 0-15,0 0 0 0,-7-3 40 0,7 3 2 16,0 0 0-16,0 0 0 0,0 0-42 0,-7-3 0 16,7 3 0-16,-7 3-11 0,7-3 22 0,0 0 4 15,0 0 1-15,0 0 0 0,0 0 0 0,0 0 0 16,-7-6 0-16,7 6 0 0,0 0-5 0,-4-5-1 16,4-1 0-16,0 0 0 0,0-6-2 0,0 0 0 15,4-2 0-15,-1 2 0 0,1-6 11 0,-4 6 1 0,3 1 1 0,1-4 0 16,-1-3 7-16,4 7 0 0,-3-7 1 15,3 3 0-15,-4-2-5 0,4 5-2 0,-3-6 0 16,-1 4 0-16,5-4-4 0,-1 6-1 0,-4-6 0 16,1 7 0-16,3-4-3 0,0 3-1 0,-7 0 0 0,3 1 0 15,1-4-13-15,-1 3 9 0,1 6-9 0,-1-5 8 16,-3 5-8-16,4-6 0 0,-4 3 0 0,3 3 8 16,1 0-8-16,-4-5 0 0,3-1 0 15,-3 12 8-15,0 0-8 0,4 0 0 0,0-6 0 0,-1 0 0 16,1 0 0-16,-1 0 0 0,4 1 0 0,-3-4 0 15,3-3 0-15,-4 6 0 0,4 0 0 0,0-6 0 16,0 1 10-16,1 2 0 0,-1-3 0 0,3 0 0 16,1 1-10-16,-1-7 0 0,1 9 0 0,0-3 8 15,-1 6-8-15,1-5 12 0,3-1-12 0,-4 6 12 16,4 0-12-16,-3-3 0 0,3 3 0 0,0-5 0 0,0 5 0 16,0-6 0-16,1 6-12 0,-1 0 12 0,3 0 0 0,-3 6 0 15,4-11 0-15,-4 8 0 0,4-3-12 16,0 6 12-16,-4-6-10 0,0 0 10 0,3 0 0 0,-3 6 0 15,1-6 0-15,2 6 0 0,-3-6 0 0,4 6 0 16,-4-5 0-16,0-1 0 0,0 6 0 0,0 0 0 16,1-6 0-16,2 3 0 0,-6 3 0 0,3-3 0 15,0 0 0-15,0 3 0 0,4 0 0 0,-4-6 0 16,0 6 8-16,0 0-8 0,4 0 0 16,-4 0 8-16,0 0-8 0,0 0 0 0,0 0 12 0,0 0-4 0,0 0 0 15,0 0-8-15,4 6 12 0,0-6-4 16,-4 3 0-16,0 0-8 0,0 0 11 0,0 3-11 15,0 0 10-15,0-1-10 0,-3 1 10 0,7 0-10 16,-4 0 10-16,0 0-10 0,0 0 8 0,0 0-8 16,0-6 0-16,0 9 0 0,4-4 8 0,-4 1-8 0,4-6 0 15,-4 6 0-15,3 0 0 0,5-6 8 0,-5 6-8 0,1-6 0 16,3 6 0-16,0-6 9 0,-3 0-9 0,-1 6 8 16,5-6-8-16,-5 0 0 0,4 0-12 0,-3 0 12 15,0 0 0-15,-1 0 0 0,1 0 0 0,0 6 0 16,-1-6 0-16,-3 0 0 0,4 5 0 0,-4-5 0 15,4 0 0-15,-1 0 0 0,-2 0 0 0,2 6 0 16,-3-6 0-16,4 0 0 0,-4 3 0 0,4 3 0 16,-1-6 0-16,1 6 0 0,0-6 0 0,-4 6 0 15,3-6 0-15,5 0 0 0,-5 6 0 0,4-6 0 16,-3 6 0-16,3-6 0 0,-3 6 0 0,-1-6 0 0,5 0 0 16,-5 5 0-16,-3-5 0 0,4 0 0 0,-4 6 0 15,0 0 0-15,0-6 0 0,0 6 0 0,1 3 0 16,-5-3 8-16,4 6-8 0,-3-1 0 0,-4-5 0 15,3 6 0-15,1 3 0 0,-4-4 0 16,0 1 8-16,4 0-8 0,-4 0 8 0,3-1-8 0,-3-2 8 16,4-3-8-16,0 0 8 0,-1 0-8 0,1 6 8 0,3-6-8 15,-4-1 8-15,1 1-8 0,3 0 12 0,0 3-4 16,0 3 0-16,0 0 0 0,1-7 0 0,2 1-8 16,-3 0 12-16,0 0-4 0,4 3-8 0,-4 3 8 15,0-7-8-15,-3 1 8 0,3 0-8 0,-3 6 0 16,-1 0 0-16,4-3 8 0,-3 2-8 0,-1-5 0 15,1 6 0-15,0 0 0 0,-1-6 0 0,1 5 0 0,-4-2 0 16,3-3 8-16,1 6-8 0,-4 0 0 0,4-7 9 0,-4 1-9 16,3 3 11-16,-3 3-3 0,0-6 0 15,4 0 0-15,-4 0 0 0,4-1-8 0,-1-5 12 0,1 6-4 16,-1 0-8-16,4-6 0 0,-6 6 9 16,2-6-9-16,1 0 0 0,-1 0 9 0,1 6-9 0,-1-6 0 15,1 0 8-15,0 0-8 0,-1 0 0 0,1 0 0 16,-1 3 0-16,-3 0 0 0,4 0 0 0,-4 3 0 15,4 0 0-15,-4-1 0 0,3 1 0 0,-3 0 0 16,0 6 0-16,0-6 0 0,0 0 0 0,1-3 0 16,-1 8-8-16,-4-5 8 0,1 6 0 0,3-6-9 15,-4 6 9-15,1-6 0 0,-1-1 0 0,1 1 0 16,3 3 0-16,-4 3 0 0,4-6 0 0,1 0 0 16,-5 5 0-16,1 1 0 0,-1-6 0 0,1 3 0 15,3 3 0-15,-4-1 0 0,1 1 0 0,3-6 0 0,-4 6 0 16,1 3 9-16,6-10-9 0,-6 13 0 0,3-6 0 0,-3-3 0 15,-1 8 0-15,1-5 0 0,-1 6 8 0,1-7-8 16,-1 4 0-16,1 3 0 0,-4-7 0 0,3 13 0 16,1-9 0-16,-1 8 0 0,1-5 0 0,-1 2 0 15,4-2 0-15,-3 0 0 0,-1 2 0 0,1-8 0 16,0 6 0-16,-1-7 0 0,1 1 9 0,-4 3-9 16,0-3 0-16,3-1 9 0,-3 1 3 0,4 0 0 15,-4-3 0-15,0 8 0 0,0-5 1 0,-4 0 1 16,4 3 0-16,0-4 0 0,0 1-1 0,0 6 0 15,0-1 0-15,0-8 0 0,-3 9-13 0,3 0 9 16,0-7-9-16,0 4 8 0,0 3-8 0,-4-7 0 16,1 7 0-16,-1-3 0 0,0 2 0 0,4-5 0 15,-3 6 0-15,-1-4 8 0,1 4-8 0,-1 0 0 0,4-7 0 16,-3 1 0-16,-1 3 0 0,1-3 0 0,-1-1 0 0,1 1 0 16,3-3 0-16,-4 9 0 0,1-7 0 0,-1 7 0 15,1-3 0-15,3 2 0 0,-4-5 0 0,1 6 0 16,3-3 0-16,-4 2 0 0,4 1 0 0,-3-6 0 15,3-1 0-15,0 4 0 0,0-3 0 0,0 0 0 16,0 5 0-16,-4-5 0 0,8 3 9 0,-4-4-9 16,0-5 0-16,-4 6 9 0,4 0-9 0,0 0 0 15,0 2 8-15,0-2-8 0,0 0 0 0,0 0 0 16,0-7 0-16,4 10 0 0,-4-3 0 0,0-6 0 16,3 6 0-16,-3-7 0 0,4 7 0 0,-4-6 0 15,0 3 0-15,0-9 0 0,0 0 0 0,0 0 0 0,0 0-16 16,0 0 2-16,0 0 1 0,0 0 0 15,0 0-27-15,0 0-6 0,0 0-1 0,0 0 0 16,0 0-33-16,0 0-6 0,0 0-2 0,0 0 0 16,0 0-23-16,3 6-5 0,1 0 0 0,-1 5-1 15,4 1 17-15,-3 0 3 0,6-6 1 0,-3 8 0 16,0-2-7-16,0-6-1 0</inkml:trace>
  <inkml:trace contextRef="#ctx0" brushRef="#br0" timeOffset="2911.424">26515 4291 1177 0,'-7'6'25'0,"0"0"6"0,0 0 1 0,0 0 2 0,0-6-34 0,-1 6 0 0,1 0 0 0,0 0 0 0,-3 0 0 0,-1-6 0 16,4 2 0-16,-3 4 0 0,-1-3-9 0,-3 0-9 15,0 3-2-15,3-6 0 16,1-6-12-16,-1 6-2 0,0-6-1 0,1 3 0 16,3-2-10-16,-4-1-3 0</inkml:trace>
  <inkml:trace contextRef="#ctx0" brushRef="#br0" timeOffset="4679">26151 3742 990 0,'0'0'21'0,"0"0"5"0,0 0 1 0,0 0 1 0,0 0-28 0,0 0 0 0,0 0 0 0,0 0 0 0,-7 6 51 0,7-6 4 15,0 0 1-15,0 0 0 0,-7 5-39 0,0-5-7 16,7 0-2-16,-7 12 0 0,0-6 20 0,0-6 3 16,7 0 1-16,-3 6 0 0,-1 0-32 0,4-6 0 15,-7 6 0-15,7-6 0 0,0 0 0 0,0 0 0 16,0 0 0-16,0 0 0 0,-7-3 22 0,7 3-2 16,0 0 0-16,0 0 0 0,-7-3-4 0,7 3-2 15,-7 0 0-15,7 0 0 0,0 0 11 0,0 0 3 16,0 0 0-16,-7-6 0 0,7 6-15 15,-11 0-2-15,1 0-1 0,3 6 0 0,-4 0-10 0,4 3 0 16,0-4 0-16,0 7 0 0,0 0 0 0,0 0 0 0,-4-3 0 16,4 8 0-16,-4-5 0 0,4 0-9 15,0 5 9-15,0-8 0 0,-3 3 0 0,3 0 0 0,0-6 12 0,0 5-3 16,-4 1-1-16,4-3-8 0,3 3 12 0,-3-6-4 16,4-1 17-16,-4 1 3 0,3 0 1 0,1-6 0 15,-4 6 2-15,0 0 0 0,3-6 0 0,-3 0 0 16,0 6-19-16,-4-3-4 0,1 0-8 0,3 6 12 15,-7 2-12-15,3-5 0 0,-7 6 0 0,4-6 0 16,-3 8 0-16,-1 4 0 0,4-6 0 0,-4 6-10 16,1-1 10-16,-5 4-13 0,8-9 5 0,-3 5 8 15,3-2-9-15,3 8 9 0,0-5 0 0,1 6 0 16,-1-4-8-16,4 4 8 0,0-10 0 0,0 10 0 16,4-7 0-16,-5 1 0 0,1 3 0 0,0-4 0 15,4 1 0-15,-4 3 0 0,3-4 0 0,1 1 0 0,-4-3 0 16,3 2 0-16,1 1 9 0,-1-6-9 15,1 2 18-15,-1 4-2 0,1 0 0 0,-1-7 0 16,0 7-1-16,1-3-1 0,-1-4 0 0,1 1 0 16,-1 6 6-16,1-4 2 0,-1 4 0 0,1-6 0 15,3 6-11-15,-4-13-3 0,4 10 0 0,-3-3 0 0,3 0-8 0,0-6 0 16,0 5 0-16,0-5 0 0,3 3 0 0,-3-9 8 16,0 0-8-16,0 6 0 0,0-6 9 0,4 6-9 15,-4-6 10-15,3 11-10 0,4-5 0 0,-3 6 0 16,3-3 0-16,-4 0 0 0,1 0 0 0,3 2 0 15,0 1 0-15,-3 0 0 0,3-3 0 0,0 2 0 16,0 1 0-16,0 0 0 0,0 0 0 0,0-1 0 0,0 1 0 16,0-3 0-16,4 3 0 0,-4-6 0 0,0 0 0 15,3-1 0-15,1-5 0 0,-1 12 0 0,1-12 0 16,-4 3 0-16,4 0 14 0,-1 0-3 0,1 0-1 16,-4 6 0-16,4-9 0 0,-1 6 0 0,1 0 0 15,3-6 0-15,-7 11-10 0,3-5 10 0,1 6-10 16,0-6 10-16,-4 3-10 0,3 2 0 15,-3 1 0-15,4 0 0 0,-1 0 0 0,1-6 0 0,-4 8 0 0,0-8 0 16,4 6 0-16,-4 0 0 0,0-1 9 0,0-5-9 16,0 3 0-16,0 3 0 0,0-6 0 0,-3 0 0 15,3 5 0-15,0 1 8 0,-4-9-8 0,4 0 0 16,0 3 11-16,-3-3-3 0,3 3 0 0,-4 5 0 16,5-5 0-16,-5 0 0 0,1 0 0 0,-1 0 0 15,4 0 0-15,-3 3 0 0,-1-3 0 0,1 5 0 16,3-5-8-16,-4 0 0 0,-3 6 9 0,4-6-9 0,-1 6 0 15,1-1 8-15,3-2-8 0,-3 3 0 0,3 0 0 0,-4-1 0 16,1-5 0-16,3 3 0 0,-4 3 0 0,1-6 0 16,3 0 0-16,0 5 0 0,-4-5 0 0,1 0 0 15,3 0 0-15,4 0 0 0,-4 9 0 0,0-10 0 16,0 1 0-16,0 0 0 0,0 6 0 0,0-3 0 16,0-3 0-16,0 0 0 0,-4-4 0 15,5 7 0-15,-5 3 0 0,4-6 0 0,-3 12 0 0,-1-10 0 16,4 10 0-16,-3-6 0 0,-1 5 0 0,1-5 0 15,3 9 0-15,-4-9 0 0,1-1 0 0,-1 1 8 16,5-3-8-16,-8 0 0 0,3 0 0 0,1-4 0 16,-1 1 0-16,1 0 0 0,-1-6 0 0,1 12 9 15,-4-12-9-15,3 0 0 0,1 6 0 0,-4-6 0 16,3 6 0-16,1-3 0 0,-1 2 0 0,-3-5 0 0,0 12 0 0,0-12 0 16,0 0 8-16,-3 6-8 0,3-6 0 0,0 6 0 15,0 6 0-15,-4-6 0 0,4-6 0 0,-3 6 0 16,3-6 0-16,-4 5 0 0,4-5 0 0,-3 9 0 15,3-9 0-15,0 0 0 0,-7 12 0 0,3-6 0 16,-3 0 0-16,7-6 0 0,0 0 8 0,-7 0-8 16,7 0-9-16,-11 6-6 0,1-12-1 0,3 0 0 15,0 0-48 1,-4-6-11-16,4 6-1 0,-4-2-550 0,4-4-110 0</inkml:trace>
  <inkml:trace contextRef="#ctx0" brushRef="#br0" timeOffset="4946.846">26240 5882 759 0,'0'0'16'0,"0"0"4"0,0 0 1 0,0 0 1 0,0 0-22 0,0 0 0 16,0 0 0-16,0 0 0 16,0-12-42-16,0 12-13 0,0 0-2 0,0 0-1 15,-7 0-1-15,0 0 0 0,7 0 0 0,-4 0 0 16,4 0 20-16,-7 0 4 0,0 0 1 0,0 0 0 0,0 0 17 0,0 0 3 0</inkml:trace>
  <inkml:trace contextRef="#ctx0" brushRef="#br0" timeOffset="5185.819">25467 5397 230 0,'0'0'0'0,"0"0"9"0</inkml:trace>
  <inkml:trace contextRef="#ctx0" brushRef="#br0" timeOffset="6005.724">25418 4915 990 0,'0'0'21'0,"0"0"5"0,0 0 1 0,0 0 1 0,0-3-28 0,-4-3 0 0,4 0 0 0,-3 0 0 15,3 6 41-15,0 0 3 0,0-12 0 0,0 12 0 16,0-6-20-16,0 6-4 0,0-5-1 0,0 5 0 0,0-6 11 0,0 6 2 16,0 0 1-16,0-6 0 0,0-3-20 0,0 9-4 15,0 0-1-15,0 0 0 0,0 0 4 0,0 0 0 16,0 0 0-16,0 0 0 0,0 0-4 0,0 0 0 15,0 0 0-15,0 9 0 0,0-3 5 0,0 0 1 16,0-1 0-16,0 1 0 0,3 12 2 0,1-15 1 16,-1 6 0-16,1 0 0 0,-1 2 4 0,4 1 1 15,-3 0 0-15,3-6 0 0,0 6-3 16,0 2-1-16,0 4 0 0,0-6 0 0,0 2 9 0,4 4 1 16,-1-6 1-16,1-1 0 0,-1 7-29 0,1 3-10 15,3-4 0-15,-3-5 0 0,3 0 10 0,-4 3 0 16,5-4 8-16,-5 1-8 0,4 0 0 0,0 5 0 0,-3-2 0 15,0 3 0-15,-1-1 8 0,1-8-8 0,-1 3 8 0,1 0-8 16,-4 0 0-16,4-1 0 0,-4 1 0 16,3 0 0-16,-3 2 0 0,4-8 11 0,-1 6-11 0,4-6 12 15,1 3-3-15,-5 3 0 0,4-1 0 0,0 1 0 16,0 0-9-16,1 0 10 0,2-1-10 0,1-2 10 16,0 3-10-16,-4-6 8 0,-4 11-8 0,4-8 8 15,0 0-8-15,1 0 0 0,-8 9 0 0,0-7 8 16,0 1-8-16,3-3 0 0,-6 3 0 0,3-6 0 15,-4 5 0-15,1-5-12 0,-1 6 2 0,-3-3 1 16,4-3 9-16,-4-6-12 0,0 0 12 0,0 8-12 0,-4 1 12 16,4-9 0-16,-3 6 8 0,3-6-8 0,0 0 0 15,0 0 8-15,0 0-8 0,0 0 0 0,-7 6 0 16,7-6 0-16,0 0 0 0,0 0 0 0,0 0 0 16,0 0-20-16,0 0 4 0,-7 0 1 15,-4 0-32-15,11 0-6 0,0 0-2 0,0 0 0 16,-7-6-40-16,7 6-8 0,-3 0-1 0,-1-6-1 15,4 0 24-15,0 3 5 0,0-2 0 0,0 5-240 16,0 0-48-16</inkml:trace>
  <inkml:trace contextRef="#ctx0" brushRef="#br0" timeOffset="6515.182">26183 5588 1087 0,'0'0'24'0,"0"0"4"0,-3 12 2 0,-1-1 1 0,1-5-31 0,-1 6 0 0,1 3 0 0,-1-3 0 16,0-1 36-16,1 1 2 0,3-12 0 0,0 0 0 16,-11 0-22-16,4 6-5 0,7-6-1 0,-7 0 0 15,0 6 26-15,0 0 6 0,0-6 1 0,0 0 0 16,0 6 6-16,0-6 2 0,0 5 0 0,-4 1 0 15,4 0-34-15,0 3-6 0,0 3-2 0,0 0 0 16,-4-7 1-16,1 7 0 0,3 3 0 0,0 3 0 16,0-7-10-16,3 10-11 0,-6-3 3 0,-1 11 0 15,0-9 8-15,-3 4 0 0,0 0 0 0,0 2 0 16,4 3 0-16,-5 1 14 0,1 2-3 0,0-2-1 16,0 2 26-16,-4 0 4 0,4 3 2 0,-3 4 0 0,3-10 10 15,-1 3 1-15,-2 1 1 0,3 2 0 0,0 0-29 16,0-2-5-16,-1-1-2 0,-2 3 0 0,3-5-7 0,-4 2-2 15,0-17 0-15,4 8 0 0,-3-5-9 16,-1 8 10-16,4-2-10 0,0-1 10 0,0-2 4 0,3 8 1 16,-3-11 0-16,0 8 0 0,0-2-15 0,0-6 0 15,0 2 0-15,-1 4 0 0,1-1 0 16,0 4 0-16,0-10 0 0,0-2 0 0,3 3 0 16,1-1 0-16,-1-5 0 0,1 3 0 0,-1-4 0 0,0 1 0 15,4-6 0-15,-3-6 0 0,6 0-19 0,-3 0 0 16,4 0 0-16,-4 0 0 15,3 0-36-15,-3-6-7 0,4 6-2 0,-1-9 0 16,0-964-130-16,1 1935-26 0,3-962-6 0,0 0-1 0</inkml:trace>
  <inkml:trace contextRef="#ctx0" brushRef="#br0" timeOffset="11329.062">25351 6902 748 0,'0'0'16'0,"0"0"4"0,-4 6 1 0,-3 12 0 0,0-7-21 0,3-5 0 0,1 6 0 0,-4-3 0 15,3-3 80-15,1 0 11 0,-1 5 2 0,4-5 1 16,0-6-23-16,0 0-5 0,0 0-1 0,-7 6 0 16,4 6-36-16,3-9-7 0,0-3-2 0,0 0 0 15,-4 9-1-15,1-7-1 0,-1 4 0 0,1 6 0 16,-1-6 0-16,-3 0 0 0,0 6 0 0,3-6 0 16,-3-1-2-16,4 4-1 0,-4 3 0 0,0 6 0 15,0-7-7-15,0 10-8 0,0-3 11 0,-4-1-11 16,0 4-16-1,-3 2-9-15,0-5-3 0,-3 5 0 0,2 4 44 0,-2-4 8 0,-1-2 1 0,4 3 1 0,0 5-26 16,-4-3 0-16,4 4 0 0,-3 2 0 16,-1-8-16-16,0 2-8 0,1-2-1 0,-1 2-1 0,4-2 26 15,0 2 0-15,0 9 0 0,-4-11 0 0,7-6 0 0,1 2 0 16,3 4 0-16,-4-4 0 0,4-2 0 0,0-12 0 16,0 5 0-16,3-5 0 0,4 0 32 0,-3 0 12 15,3-6 3-15,0 0 0 0,0 0 19 0,0 0 4 16,3-6 1-16,1 0 0 0,3-5-31 0,0 5-7 15,0 0-1-15,0-9 0 0,4 0-32 0,-1 7 0 16,-3 2 0-16,4 0 0 0,0 0-20 0,-4 0 1 0,3-17 1 0,1 11 0 16,-4 9 18-16,4 3 0 0,-1-6 0 0,-3 6 0 15,4-6 0-15,-1 0 0 0,-3-6 0 0,4 12 0 16,-8 0 0-16,-3 0 0 0,8 0 0 0,-1 0 0 16,-4-5 0-16,1 2 0 0,-1-9 0 0,1 6 0 15,-4 0 0-15,0 6 0 0,0 0 0 0,0 0 0 16,0 0 0-16,0 0 0 0,0 0 0 0,0 0 0 15,0 0-15-15,0 0-2 0,3-6-1 0,1 0 0 16,-4 6 7-16,0 0 2 0,0 0 0 0,0 0 0 16,0 0 9-16,7 0 0 0,0-5 0 0,0 5 0 15,0-6 0-15,0 0 8 0,0 6-8 0,-3-6 0 16,3 3 0-16,0 0 0 0,0 3 0 0,0-3 0 16,0 3 0-16,-4-3 0 0,4 0 0 0,1 3 0 15,-1 0 0-15,0 3 0 0,0 0 0 0,0 0-8 16,3 3 8-16,1 0-8 0,0 0 8 0,-1 0-8 15,4-6 8-15,-3-6 0 0,3 0 0 0,4 6 0 16,-4 12 0-16,3-1 0 0,-3-2 0 0,4 0 0 0,0 0 0 16,-4-3 0-16,3-1 0 0,5-5 0 0,-1-11 0 15,-4 8 0-15,1 9 8 0,0-3-8 16,3-3 16-16,0 5-2 0,0-5 0 0,0 0 0 16,0 0-4-16,4 0-1 0,0 0 0 0,0 6 0 0,-4 12-9 0,3-12 0 15,-2 3 0-15,2-3 0 0,1-3 0 0,0 2 0 16,-1-2 0-16,-2-3 8 0,2-3-8 0,1 6 0 15,0 15 0-15,-4-12 0 0,4-12 0 0,-4 0 0 16,0 6 0-16,4 0 0 0,-1 0 0 0,1 0 0 16,0 0 0-16,3 0 0 0,0 0 0 0,4 6 0 15,-4-6 0-15,4 0 0 0,0 6 0 0,-4-6 0 0,0 6 0 16,0-6 0-16,0 0 0 0,-3 0 0 0,3 0 0 0,1 0 0 16,-1 0 31-16,4 0 1 0,-4-6 0 0,3 6 0 15,-6 0-14-15,3-6-2 0,1 6-1 16,-1 0 0-16,0 6 1 0,0-6 1 0,1 0 0 15,-5 6 0-15,4 0-17 0,1-3 0 0,-1 5 0 0,4 1 0 16,-4 3-12-16,0-6-5 0,4 6-2 16,-4-1 0-1,4-2-21-15,-8 0-4 0,5 0 0 0,-1 3-1 0,-3-7 36 0,-1 1 9 16,5 0 0-16,2-6 0 0,1 6 0 0,-4-6 0 0,4 0 0 0,3 0 0 16,-3 0 0-16,0 0 0 0,0 0 0 0,3 0 0 15,-3 0 29-15,-1-6 8 0,-2 6 2 0,2 0 0 16,1-6-23-16,-4 6-4 0,4-6 0 0,-4 6-1 15,4-5 5-15,-4 5 0 0,-3 0 1 0,-4 0 0 16,4 0-6-16,-1-6-2 0,-2 12 0 0,-1-6 0 16,0 0-1-16,0 5-8 0,0-5 12 0,-3 0-4 0,0 0 3 15,-1 0 0-15,-3 0 0 0,4 0 0 0,-4 0-3 0,4 0 0 16,-1 0 0-16,1 0 0 0,-4 0-8 16,4 0 0-16,-1 0 9 0,-2 0-9 0,-1 0 0 15,3 0 0-15,1 0 0 0,-4 0 0 0,0 0 0 0,-3 0 8 16,3 0-8-16,-4 0 0 0,1-5 0 0,0 5 0 15,-1 0 0-15,4 0 0 0,-3-6 0 0,-1 6 0 16,1 0 0-16,0 0 8 0,3 0-8 0,0 0 0 16,-4 6 0-16,5-6 0 0,-5 5 0 0,4-5 0 15,-3 0 0-15,-1 6 8 0,4 0-8 0,1-6 0 16,-5 6 0-16,4-6 0 0,0 6 0 0,-3-3 0 16,3-3 0-16,0 6 0 0,0-3 0 0,-3 0 0 15,3 3 0-15,-3-1 0 0,-1 1 9 0,-3 0-9 16,4-6 12-16,-1 6-12 0,-3 0 0 0,4-6 0 0,0 6 0 15,-1-6 0-15,-3 6 0 0,4-6 0 0,-4 9 0 0,3-7 0 16,-2 1 8-16,-1 0-8 0,0-3 0 0,0 3 0 16,0 3 0-16,0-6 0 0,0 0 0 0,0 0 0 15,3 0 0-15,-2 0 0 0,2 0 0 0,-3 0 0 16,0 6 0-16,0-6 0 0,0 0 0 0,0 0 0 16,0 0 0-16,1 0 0 0,-5 0 0 0,4 0 0 15,0 0 0-15,-7 0 0 0,0 0 0 0,4 0 0 16,-4 0 0-16,3-6 0 0,-3 6 0 0,7 0 0 15,-3 0 0-15,-4 0 0 0,3-6 0 0,-3 6 0 16,0 0 0-16,4-3 0 0,-4 3 0 0,0 0 0 0,0 0 0 0,0 0 0 16,0 0 0-16,0 0-9 0,0 0 9 15,0 0 0-15,0 0-9 0,0 0 9 0,0 0 0 16,0 0 0-16,0 0 0 0,0 0 0 0,0 0 0 0,0 0 0 16,0 0 0-16,0-6 0 15,0 6 0-15,0-2 0 0,0-7 0 0,0 9 0 0,-4-6 0 0,-3 0-9 16,4 0 9-16,-1 0 0 0,-3 0-13 0,4 0 4 15,-4 1 1-15,0-7 0 0,3 3-1 0,-7 3 0 16,4-6 0-16,-3 1 0 0,-1-1 9 0,1 0 0 16,-1 0 0-16,0-2 0 0,4 8 0 0,-3-6 0 15,3-3-9-15,-4 6 9 0,1-5 0 0,-1 8 0 16,0-6 0-16,4 6 0 0,-3-8 0 0,-1 2 0 0,1 6 0 16,-1-6 0-16,0 0 0 0,4-2-11 0,-3-1 11 15,3 6-8-15,-4 3 8 0,4-11 0 0,0 5 0 0,-4-3 0 16,4-2 0-16,0-1 8 15,-3 0-8-15,3-2 0 0,0 2 0 0,-4-3 9 0,0 1-9 16,1-1 0-16,-1 4 8 0,-3-1-8 0,4-3 0 16,-4 4 0-16,-4-4 0 0,4 4 0 0,-7-1 0 0,3-6 0 15,4 10 0-15,-4-4 0 0,1 0 0 0,2 4 0 16,-2-4 0-16,6 6 8 0,-3 1-8 0,4-1 0 16,2 6 0-16,-2-3 0 0,-1 3 0 0,1-5 0 15,-1-1 0-15,1-6 0 0,-5 6-12 0,5 4 12 16,3-10-9-16,-4 6 9 0,-3-3-8 0,4 1 8 15,-1-1 0-15,4 3-10 0,-4 1 10 0,1-10 0 16,-1 9-9-16,1 0 9 0,-1-5 0 0,-3 2-9 16,0 3-2-16,0 1 0 0,0-7 0 0,-4 3 0 0,0-2-1 15,-3-1-1-15,0 0 0 0,0 1 0 0,-4 2 13 16,0-3-11-16,1-8 11 0,-1 11-10 0,4 0 10 16,0-8 0-16,-4 2 0 0,4-2 0 0,0 5 0 0,3-5 0 15,-3 2 0-15,3 3 0 16,4-2 0-16,0 8 0 0,0-11 0 0,3 8-8 0,1 0 8 15,3 1 0-15,-4-4 0 0,4 0-8 0,0 4 8 16,3-4 0-16,-3 6-9 0,0-5 9 0,4 8 0 0,-4-3 0 16,3 0 0-16,-3 0 0 0,4 7 0 0,-1-7 0 15,-3 3 0-15,0-3 0 0,0 0 0 0,0 1 8 16,0-1-8-16,-4 3 0 0,1-3 0 0,-1 1 8 16,0-1-8-16,-3 0 0 0,-3-3 0 0,-1-2 0 15,0 5 8-15,1-6-8 0,-1-5 0 0,4 2 0 0,-4 4 0 16,-3-1 0-16,4-3 0 0,-5 4 0 0,5 5 0 0,3-6 0 15,-4 10 0-15,4-10-11 16,3 6 11-16,1 0-12 0,-1 6 0 0,1 1 0 0,-1 2 0 0,4 3 0 16,-4 0 12-16,4 0-8 0,0 0 8 0,0 0-8 15,0 0-2-15,4 3 0 0,-4-3 0 0,0 0 0 16,3 3 10-16,-3-1 0 0,7-2 0 0,0 0 0 16,0 0 0-16,-4 0 0 0,-3 0 0 0,7 0 0 15,0 0 0-15,0 0 0 16,0 0 0-16,-3-2 0 0,-1-4-22 0,1 0-9 0,-1 0-1 0,4-6-1 15,-3 0 19-15,-1 1 4 0,4-1 1 0,0-3 0 16,-3 3-1-16,3 1 0 16,-4 5 0-16,4-9 0 0,0 9-32 0,0 0-6 0,0-5-2 15,-3 5 0-15,3 0-8 16,0 6-2-16,0 0 0 0,0-12 0 0,0 6 21 0,-4-3 4 0,4 3 1 16,0 6 0-16,0 0-5 0,0 0-1 0,0-2 0 0,0 2-327 15,0 0-65-15</inkml:trace>
  <inkml:trace contextRef="#ctx0" brushRef="#br0" timeOffset="13083.413">27125 5753 874 0,'0'0'19'0,"0"0"4"0,0 0 1 0,0 0 1 0,0 0-25 0,0 0 0 0,0 0 0 0,0 0 0 15,0 0 31-15,0 0 1 16,0-6 0-16,0 6 0 0,0 0 9 0,0 0 3 0,0 0 0 0,0 0 0 16,0 0 22-16,0 0 5 0,0 0 1 0,0 0 0 15,0 0-23-15,0 0-4 0,0 0-1 0,0 0 0 16,0 0-35-16,0 0-9 0,0 0 0 0,7 0 0 16,-7 0 0-16,7 0 0 0,0 0 0 0,4 0 0 15,-4 0 0-15,0 0 0 0,4 0 0 0,-1 0 0 16,1 0 0-16,-1 0 0 0,1 0 0 0,-1 0 0 15,5-6 12-15,-5 6 0 0,1-12 0 0,3 12 0 16,-4-6 32-16,5 3 6 0,-5 0 2 0,4 0 0 16,0 3-36-16,-3 0-6 0,3-3-2 0,0 0 0 15,-3 1-8-15,-1 2 0 0,4 0 0 0,-3 0 0 16,0-3 0-16,-1-3 0 0,1 6 0 0,-1-6 0 16,1 0 0-16,3 6 8 0,-3 0-8 0,-1 0 8 0,4 0-8 0,-3 0 0 15,-4-6 0-15,4 6 0 16,-1-6 8-16,-3 0 0 0,0-3 0 0,4 4 0 0,-4-1-8 0,0 0 0 15,-4-6 0-15,8 6 0 0,-4 0 0 0,-3-5 8 16,3-4-8-16,0 6 8 0,0 0 0 0,0-3 0 16,-4 1 0-16,1-4 0 0,3 6-8 0,-4 0 0 15,5-2 0-15,-1-1 0 0,-4 0 0 16,1-3 0-16,-1 4 0 0,1-1 0 0,3 0 28 0,-4 0 3 16,1-5 1-16,3 8 0 0,-4-3-32 0,4 0 0 15,-7 6 0-15,4-8 0 0,3 2 0 0,-3 6 0 16,-4-6 0-16,3 7 0 0,1-1 0 0,-1-6 0 0,1 6 0 15,-4-3 0-15,3 3 0 0,-3 0 0 16,4-5 0-16,-1 5 0 0,1 0 0 0,-4 0 0 0,3-6 0 16,1 6 0-16,-1-2 0 0,4 2 0 15,-3-6 0-15,-1 0 0 0,5 0 0 0,-1-2 0 0,0 2 0 16,0-6 0-16,0 1 0 0,-4-1 0 0,1 9 0 0,3-8 0 16,-4 5 0-16,1 6 0 0,-4-6 0 0,0 6 0 15,0-3 0-15,3-2 0 0,-3 5 0 0,0 0 0 16,0 6 0-16,0-6 0 0,0 0 0 0,0-8 0 15,4 8 0-15,-4 6 0 0,0 0 0 0,0-6 0 16,-4 0 0-16,4 0 0 0,0 0 0 0,0-6 0 16,0 6 0-16,-3-5 0 0,3 2 0 0,0-3 0 15,0 0 0-15,0 1 0 0,-4-1 0 0,4-3 0 16,0-2 0-16,0 5 0 0,-3 0 0 0,3-6 0 0,-4 10 0 16,1-4 0-16,-1 0 0 0,1 0 0 15,-1 6-22-15,-3 0-7 16,4 4-2-16,-4-1 0 0,0-3 31 0,-1 0-9 0,1 3 9 0,4-9 0 0,-4 12 0 0,0-12 0 15,3 7 0-15,-3-1 0 0,4-3 0 0,-1 3 0 16,1-3 0-16,-1 0 0 0,4-2 0 0,-3-1 0 16,3 6 0-16,-4-9 0 15,4 6 0-15,0 1 0 0,0-4 0 0,0 0 0 0,-3 0 0 0,3-2 0 16,0 8 0-16,-4-12 0 0,0 6 0 0,1 1 0 16,-1-1 0-16,1 3 0 0,-1-3 0 0,1 6 0 15,-1-5 0-15,-3 5 0 0,4-9 0 0,-1 6 0 16,-3 0 0-16,0 3 0 0,4 1 0 0,-5-1 0 0,5-6 0 15,-4 6 0-15,0 0 0 0,0 0 0 16,0 0 0-16,0 4 0 0,0-4 0 0,3-6 0 0,-3 0 0 0,0 6 0 16,3 0 0-16,-3-5 0 0,0 2 0 0,0-3 0 15,4 0 0-15,-1 6 0 0,-3 0 0 0,0 1 0 16,4-7 0-16,-4 3 0 0,-1 3 0 0,1-6 0 16,0 7 27-16,0-7 4 0,-3 6 1 15,3 0 0-15,0 0-32 0,-4 0 0 0,0 3 0 0,1-3 0 16,-1 6 0-16,1-5 0 0,-1-1 0 0,-3 0 0 15,7 6 0-15,-4-6 0 0,4 0 0 0,-3 0 0 16,-1 6 0-16,1-9 0 0,-5 3 0 0,1 1 0 16,4-1 0-16,-4 0 0 0,3 0 0 0,-3 0 0 15,3-6 0-15,-3 6 0 0,4-8 0 0,3 8 0 16,-4 0 0-16,4-6 0 0,0 6 0 0,-4 0 0 16,4-5 0-16,0 5 0 0,0 0 0 0,0 0 0 15,0 3 0-15,-4 3 0 0,-3-6 0 0,0 0 0 0,0 0 0 16,0 1 0-16,-4 5 0 0,4 0 0 15,-3-6-20-15,-1 6-9 0,4 0-3 0,-4-6 0 16,1 6 32-16,-1-6 0 0,0 6 0 0,4-6 0 0,4 0-19 0,-1 0 3 16,-3 3 0-16,3-8 0 0,-3 5 16 0,0 0-10 15,0 0 10-15,0-6-8 0,0 6 8 0,0-8-8 16,3 8 8-16,-3 0-8 0,3 0 8 0,1 0 0 16,-1 0 0-16,-3 6 0 0,4-12 0 0,-1 12 0 15,-3-5 0-15,3 5 0 0,1 0 0 0,-1 0 0 16,1-6 0-16,-1 6 0 0,-3 6 0 0,3-6 0 15,1 0 0-15,3 0 0 0,-4 0 0 0,0 0 0 0,1 0 0 16,-1 5 0-16,4-5 0 0,-3 0 0 0,-1 0 0 16,4 6 0-16,7-6 0 0,-11 0 0 0,1 6 0 0,-1-6 0 15,4 0 0-15,0 0 0 16,-3 0 0-16,3 0 0 0,-4 6-8 0,4-6 0 0,7 0 0 0,-7 0 0 31,7 0-80-31,-7 0-16 0,7 0-4 0,0 0 0 0</inkml:trace>
  <inkml:trace contextRef="#ctx0" brushRef="#br0" timeOffset="14226.824">27136 5623 925 0,'0'-17'20'0,"-4"2"4"0,4 6 0 0,0 0 4 0,0 3-28 0,0 0 0 0,0 1 0 0,0 5 0 16,0 0 12-16,0 0-2 0,0 0-1 0,0 0 0 16,0 0 25-16,0 0 5 0,0 0 1 0,-7 0 0 15,4 5-6-15,-1 7-1 0,-3-6 0 0,3 3 0 16,1 3-4-16,-1-1-1 0,1 1 0 0,-1 0 0 16,4-3-11-16,0 0-2 0,0-4-1 0,0-5 0 15,4 9 2-15,-4-9 0 0,0 0 0 0,0 0 0 16,0 0 21-16,0 0 5 0,3 6 1 0,1-6 0 15,3 0 13-15,-4 0 2 0,1 0 1 0,0 0 0 16,-4 0-43-16,3 0-16 0,4 0 11 0,-3 0-11 16,-4 0 0-16,7 0 0 0,0 6 0 0,-7-6 0 15,7-6 8-15,0 6-8 0,-7 0 0 0,7 0 0 16,0 0 0-16,0 6 0 0,0-6 0 0,0 0 0 16,7 6 0-16,-3-6 0 15,7 0 0-15,-4 0 0 0,3 0 0 0,4 0 0 0,1 0 0 0,-1 0 0 16,7 0 0-16,0 0-8 0,7 0 8 0,-3-6-10 15,7 0 10-15,0 0 0 0,3 0 0 0,0 1 0 0,1-1 0 16,3 0 0-16,0-3 9 0,3 9-9 0,0-6 12 0,1 0-4 16,-1 6 0-16,4 0-8 0,-4-6 9 15,1 6-9-15,3 0 0 0,0-6 9 0,-4 6 2 16,4 0 0-16,3 0 0 0,1 0 0 0,-4 0-3 0,0 0-8 16,0 0 12-16,-4 0-4 0,4 0 0 0,-4 0-8 15,-3 0 12-15,0-5-4 0,0 5 12 0,-4-6 3 16,-3 3 0-16,0-3 0 0,0 6-11 0,-4-3-3 15,-3 3 0-15,-4 0 0 0,0 0-1 0,-3 0 0 16,-1 0 0-16,-2 3 0 0,-5 3-8 0,1 3 0 0,-4-4 0 16,4 1 0-16,-8 0 0 0,1 6-11 0,-1-6 3 0,-3 3 0 31,1-1-29-31,-1 1-6 0,0-3-1 0,-4-6 0 16,1 6 12-16,-1-6 1 0,-3 6 1 0,4 6 0 15,-4-6-17-15,0-6-3 0,0 3-1 0,0 2 0 16,0 1-137-16,0-6-27 0,0 0-5 0,-11 12-272 0</inkml:trace>
  <inkml:trace contextRef="#ctx0" brushRef="#br0" timeOffset="40994.132">15205 9042 576 0,'0'0'12'0,"0"0"4"0,0 0 0 0,0 0 0 0,0 0-16 0,0 0 0 0,0 0 0 0,0 0 0 0,0 0 44 0,0 0 7 16,0 0 1-16,0 0 0 0,0 0-38 0,0 0-14 15,0 0 11-15,0 0-11 0,0 0 19 0,0 0-3 16,3 6 0-16,1 0 0 0,-1 0-16 0,-3 0-11 16,4 3 2-16,-1-4 0 0,1 1 51 0,-1 0 10 15,-3 6 3-15,4-6 0 16,-4 9 14-16,0-4 3 0,0 7 1 0,0 0 0 0,-4-13-46 0,4 7-10 15,0 0-1-15,0 9-1 0,-3 2 13 0,3-2 4 16,-4-4 0-16,1 10 0 0,-1-4-1 0,1 1 0 16,-1-4 0-16,-3 10 0 0,4-7-9 0,-1 15-2 0,1 1 0 0,-4 2 0 15,3-9-8-15,-3 3-3 0,0-2 0 0,0-4 0 16,0 9-9-16,0-11 8 0,0-1-8 0,3 7 8 16,-3-4 8-16,4-2 0 0,-4-1 1 0,3-2 0 15,4-7-17-15,-7-2 0 0,7-3 0 0,-4-1 0 16,4 1 31-16,-3 0 2 15,3-9 1-15,0 6 0 0,0-3-24 0,-4 5-10 0,4-2 8 0,0 3-8 16,0-6 0-16,4 3 8 0,-4 2-8 0,0-2 0 16,0-3 0-16,-4 3 0 0,4-3 0 0,0 0 0 15,0-1 0-15,0 1 0 0,0 0 0 0,0 0 0 16,0 0 0-16,4 0 0 0,-4 0 0 0,0 3 0 16,0-4 0-16,0 1 8 0,0 0-8 0,0 0 0 15,0-6 23-15,0 0-1 0,0 0 0 0,0 0 0 16,0 6-31-16,0-6-7 0,0 0 0 0,0 0-1 0,0 0 27 0,0 0 6 15,0 0 0-15,-4 3 1 0,4-3-17 0,0 0 0 16,0 0 0-16,-3 6 0 0,3-6 0 0,-4 3 0 16,4-3 0-16,0 0 0 0,0 0-10 0,0 6-6 15,0-6 0-15,-3 8-1 0,3-8 17 0,0 6 0 16,-4 0 0-16,4-6 0 0,0 0 0 0,0 0 0 16,0 0 0-16,0 0 0 0,0 0 0 0,0 0-10 15,0 0 10-15,0 0-8 16,0 0-28-16,0 0-6 0,0 0-1 0,0 0 0 15,4-6-119-15,-1-5-24 0,4-10-5 0,0 3-1 0</inkml:trace>
  <inkml:trace contextRef="#ctx0" brushRef="#br0" timeOffset="42055.365">15483 9857 918 0,'0'0'20'0,"0"0"4"0,-7 0 0 15,0-6 3-15,0 0-27 0,0 6 0 0,-3-6 0 0,3 6 0 0,-1-6 83 0,1 6 11 16,0 6 2-16,-3-6 1 0,3 0-77 0,-4 0-20 16,1 0 0-16,-5 0 0 0,5 6 55 0,-4-6 7 15,3 6 2-15,-3 0 0 0,4 2-46 0,-5 10-9 16,1 6-1-16,4-4-8 0,3-5 0 0,-4 5 0 15,0 10 0-15,1 2 0 0,6-5 0 0,-3 8 0 16,0-12 0-16,4 1 0 0,3-4 0 0,-4 4-9 16,1-3 9-16,3 2 0 0,3-11 0 0,-3 0 0 0,0 5 0 0,4-8-8 15,-4-9 8-15,0 0 0 0,7 6 0 0,-4 6 0 16,4-6 0-16,0-1 0 0,-7-5 0 0,0 0 0 16,11 3 0-16,-11-3 0 0,11 0 0 0,-11 0 0 15,14-3 28-15,-7-8 8 0,3 5 2 16,-3-6 0-16,0 0-10 0,-3-2-1 0,3 2-1 0,-3 0 0 15,-1-6-26-15,-3 1-11 0,4 8 1 0,-4-9 0 16,0 7 10-16,0-4 8 0,-4 3-8 0,1 0 11 16,3-5-11-16,-4 11 8 0,4-6-8 0,-3 6 8 15,3 0 0-15,-4-2-8 0,0 2 12 0,1 0-4 16,3 0-8-16,0 0 0 0,0 0 0 0,0 6 0 16,0 0 0-16,0 0 0 0,0 0 0 0,0 0 0 15,0 0 0-15,0 0-9 0,0 0 9 0,0 0-13 16,-4 6 13-16,4-6 0 0,0 0 0 0,0 12 10 15,4 2-10-15,-4 7 0 0,0-6 0 0,0-4-11 16,3 1 11-16,1-3 0 0,0 6 0 0,-1 5-8 0,1-14 8 0,3 6 0 16,-4-6 0-16,4 6 0 0,-3 2 0 0,3-2 0 15,3 0 0-15,1 0-8 16,7 8-144-16,3-2-29 0</inkml:trace>
  <inkml:trace contextRef="#ctx0" brushRef="#br0" timeOffset="43095.219">16334 9083 828 0,'0'0'18'0,"0"0"4"0,0 0 1 0,-4 3 0 0,4-3-23 0,-7 6 0 16,7-6 0-16,-7 6 0 0,0 0 38 0,0 0 3 15,7-6 1-15,-7 6 0 0,0 5-2 0,3-2-1 0,4-9 0 0,-3 9 0 16,3 6-1-16,-4-3 0 0,8-1 0 0,-4 1 0 16,3 9-3-16,4 2-1 0,-3-5 0 0,3 8 0 15,3 4-13-15,1 2-2 0,3 0-1 0,-3 10 0 16,-1 2-3-16,4 0-1 0,1-3 0 15,-1 3 0-15,-4-3-14 0,4 6 0 0,-3-6 8 0,-4 3-8 16,0-2 8-16,0 2 0 0,-3-9-8 0,-1 6 12 16,1 0 22-16,-1-8 4 15,1 2 1-15,-8-15 0 0,4 4 2 0,-3-1 1 0,3 4 0 0,0-9 0 16,-4-1-7-16,1-5-2 0,3-3 0 0,-4 3 0 16,1-7-17-16,-1 1-3 0,0 0-1 0,4-6 0 15,0 0 8-15,0 0 2 0,-3 6 0 0,3-6 0 16,-4-6-4-16,1 0-1 0,-1 0 0 0,1 1 0 15,-4-1-8-15,3 0-1 0,1 3-8 0,3 3 12 16,-4-6-12-16,1 0 0 0,-1 0 8 0,1-6-8 0,-1 7 0 16,1-4 0-16,3 0 0 0,-4 0 0 15,1-3 0-15,3-5 0 0,0 2-8 0,-4-6 8 0,4 7 0 16,0 2 0-16,4-3 0 0,-1 6 0 0,4 7-8 0,-3-1 8 16,3 0 0-16,-4-3 0 0,8 0 0 0,-4-6 0 15,0 6 0-15,0-6 0 0,4 4-12 0,-4 2 12 16,7-3-12-16,-4 3 12 0,1 3-8 15,-1 3 8-15,5-6 0 0,-5 6 0 0,1 0 0 0,-1 6 0 16,1-6 0-16,-4 0 0 0,4 3 0 0,-1 0 0 16,-3 3 0-16,0 0 0 0,0 6 0 15,0-4 0-15,0 4 0 0,0 0 0 0,-3-6 0 0,3 6 0 16,-3 8 0-16,-1-2 0 0,1 5-8 0,-1-2 8 16,1-4 0-16,-4-2 0 0,-4-3 0 0,4 0 0 15,0 5 0-15,0-5 0 0,-3-6 0 0,3 3 12 16,0 0-3-16,0 5-1 0,-4-8 8 0,1 0 0 0,-1 0 1 15,1 0 0-15,3-6-17 0,-4 0 0 0,0 6 0 0,4-6 0 16,-3 3 0-16,-4-3 0 0,3 0 0 0,-3 0 0 16,-3 0 0-16,-1 0 0 0,1-3 0 0,-5-3 0 15,1-12 0-15,-3 1 0 0,-1 2 0 0,0 3 0 16,1 0-48-16,-4-5-12 16,3 2-4-16,0 3 0 0,1 0 0 0,3 7 0 15,-1-7 0-15,5 6-477 0,-4-3-96 0</inkml:trace>
  <inkml:trace contextRef="#ctx0" brushRef="#br0" timeOffset="43726.04">16933 10071 1267 0,'-10'0'28'0,"3"3"5"0,-4-6 2 0,4 3 1 0,-4-6-36 0,4-3 0 0,-3 7 0 0,-4 2 0 15,3-6 115-15,1 6 16 0,-1 3 3 0,0-3 1 16,1-3-71-16,-4 3-15 0,3 0-2 0,1 0-1 15,-1 0-29-15,0 0-5 0,1 8-2 0,-1 4 0 16,1-9-10-16,3 3 0 0,-4 3 0 0,0 3 0 16,4-7 0-16,0 7 0 0,4-3 0 0,-4 0 0 15,3 0 0-15,1 8 0 0,-1-11 0 0,4 6 0 16,-3-6 0-16,3 3 0 0,0-3 0 0,3 5 0 16,1 1 0-16,-1 0 0 0,1-6 0 0,3-6 0 15,3 3 0-15,1 5 0 0,-1 4 0 0,1-9 0 16,3 0 0-16,0-3 0 0,0 0 0 0,1-3 0 15,-1 0 0-15,-4 0 0 0,1-3 0 0,-1-2 0 16,1-4 0-16,0 6 0 0,-4 0 0 0,3 6 0 16,-3-12 0-16,0-2 0 0,0 8 0 0,-3-3 0 15,3-6 0-15,-4-2 0 0,-3 2 0 0,4 3 0 0,0-6 0 0,-4 7 0 16,0 5 0-16,3 0 0 0,-3-6 0 0,4 6 0 16,-4 6 0-16,0-8 0 0,0-4 0 0,0 6 0 15,0 6 0-15,0 0 0 0,3 0 0 0,-3 0 0 16,0 6 0-16,4 0 0 0,-1-6 0 0,-3 3 0 15,4 0 0-15,-4 5 0 0,3-2 0 0,1 3 0 16,-1 6 0-16,1-9 0 0,-1-6 0 16,-3 5 0-16,4 7 0 0,3-3 0 0,-4 0 0 15,1 6 0-15,3-4 0 0,0 1 0 0,4-3 0 0,-1 3 0 16,-3-1 0-16,4 1 0 0,-1-6 0 0,-2 0 0 16,-1 6 0-16,0-6 0 15,0 2-46-15,3-2-14 0,-3-3-4 0,0 0-477 0,0-3-96 16</inkml:trace>
  <inkml:trace contextRef="#ctx0" brushRef="#br0" timeOffset="44281.174">17096 9998 1206 0,'0'0'26'16,"0"6"6"-16,0 5 0 0,0-11 3 0,0 0-35 0,0 9 0 0,3 3 0 0,-3-6 0 0,4 6 20 0,-1 2-2 16,-3-5-1-16,0-9 0 0,4 9 38 0,-1 3 7 15,1-1 2-15,-4 1 0 0,3-3 0 0,1 0 0 16,-4 0 0-16,3 2 0 0,-3-11-52 15,0 0-12-15,0 0 0 0,0 0 0 0,0 0 0 0,0 0 0 16,0 0 0-16,0 0 0 0,0 0 47 0,0 0 6 16,0 0 2-16,0 0 0 0,0 0-37 0,0-6-7 15,0 1-2-15,0-4 0 0,-3 0 24 0,3 3 5 0,-4-3 1 16,1-3 0-16,-1 1-11 0,4-4-3 0,-3 6 0 0,-1 3 0 16,4 6-25-16,0-8-9 0,-3 2 0 0,3-6 0 15,0 12 9-15,0 0 12 0,0 0-2 0,0-12-1 16,0-3-9-16,0 10 0 0,0 5 0 0,0 0 0 15,3 5 0-15,1 4-12 0,-4-9 2 0,7-3 1 16,0-3 9-16,3 3 12 0,-3 3-2 0,1-2-1 16,2-1-9-16,-3 3 0 0,4-3 0 0,-1 3 0 15,1 8 0-15,-1-5-16 0,1 6 4 16,0 3 1-16,-1 6 11 0,1-4 0 0,-1-5 0 0,-3 6 0 16,4-9 0-16,-4 5 0 0,4 7 0 0,-8-3 0 15,4-3 0-15,-3 5 0 0,3-5 0 0,-7-3 0 16,7 3 0-16,-4 5 0 0,5 1 0 0,-5-1 0 15,1-8 0-15,-1 3 0 0,1 0 0 0,-4-6 0 16,3-6 0-16,1 0 0 0,-4 6 0 0,3-1 0 16,1-16-142-16,-1 11-33 0,4 0-6 0,-3 0-2 15</inkml:trace>
  <inkml:trace contextRef="#ctx0" brushRef="#br0" timeOffset="45139.942">17618 10177 1534 0,'-4'-24'44'0,"4"24"8"0,0 0-41 0,0 0-11 0,-7-5 0 0,4-1 0 16,3 6 90-16,0 0 16 0,-7-3 3 0,0 3 1 16,7 0-19-16,-8-3-4 0,8 3-1 0,-7 0 0 15,0-3-68-15,0 0-18 0,0 0 0 0,0 0 0 16,-3 0 0-16,3-3 0 0,-1 6 0 0,8 0 0 16,-7 0 37-16,7 0 2 0,-10 0 0 0,10 0 0 15,0 0-63-15,-7 0-12 0,0 6-2 16,0 0-1-16,3 0 39 0,1 3 0 0,-1 2 0 0,1 1 0 15,-1 0 0-15,4-9 0 0,-4 3 0 0,8 3 0 16,-4 5 0-16,0-2 0 0,0 0 0 0,4-3 0 16,-1 2 0-16,1-2 0 0,-1 6 0 0,4-9 0 15,-3 0 0-15,3 0 0 0,-4-1 0 0,4 1 0 0,0-6 21 16,0 0 12-16,4 6 3 0,-4-3 0 0,4-3-7 16,-1 0-1-16,1-6 0 0,-4 3 0 15,4-3-28-15,-1 1 0 0,1-7 0 0,3 0 0 0,-4-3 0 16,4-2 0-16,-3-7 0 0,3-8 0 0,-3-3 0 0,-1 2 0 15,1 4 0-15,-1-9 0 0,1-1 0 0,0 4 0 16,-1-3 0-16,1 3 0 0,-4-4 0 0,-4 4 0 16,4-3 0-16,-3 0 0 0,-4 2 0 0,0-2 0 15,-4 15 0-15,-3-16 0 0,4 4 0 0,-4 3 0 16,-4-6 0-16,1 8 0 0,3 4 0 0,-4-4 0 16,4 1 0-16,-4 3 0 0,1 2 0 0,3-2 0 15,0-4 0-15,-4 7 0 0,8 2 0 0,-1-2-10 0,1-1 2 16,-1 9 0-16,0 4 8 0,4-1 12 15,0 6-2-15,0 6-1 0,0 0-9 0,0 0-16 0,0 0 4 0,-3-9 1 16,3 0 3-16,0 9 0 0,0 0 0 16,0 0 0-16,0 9 8 0,0 6-12 0,-4-3 12 15,4 2-12-15,4 1 12 0,-4 6 0 16,0-4-9-16,3 10 9 16,1-4-33-16,3 1-3 0,0 2 0 0,4 6 0 0,-4 4 36 0,3-4 0 15,-3 3 0-15,0 7 0 0,4 2 0 0,-4 0 0 0,4-6 0 0,-1 6 0 16,-3-9 0-16,0 6 0 0,-3-2 0 0,3 5 0 15,0-12 23-15,-3 3 11 0,-1 1 2 0,1 2 1 16,-1-15-28-16,1 10-9 0,-4-4 0 0,3-2 0 16,1-10 12-16,-4 1-12 0,3 2 12 0,1-2-12 15,-4-6 0-15,3 3 0 0,-3 2 0 0,0-5 0 0,4-6 0 16,-4 3 0-16,0 8 8 0,-4 1-8 16,8-6 0-16,-8 2 0 0,4-8 0 0,0-6 0 0,0 0 0 15,0 6 0-15,0 6 0 0,0 0 0 0,0-12 0 16,0 0 0-16,0 6 0 0,-3-1 0 15,3-5-33-15,0 0-11 0,0 0-1 16,0 0-1-16,-4 0-106 0,1 0-20 0,-1 0-5 0,-3-5-1 0</inkml:trace>
  <inkml:trace contextRef="#ctx0" brushRef="#br0" timeOffset="46302.389">17978 10118 838 0,'0'0'18'0,"0"0"4"0,0 0 1 16,0 0 1-16,0 0-24 0,0 0 0 0,0 0 0 0,0 0 0 0,0 0 69 0,0 0 9 15,0 0 2-15,0 0 0 0,0 0-20 0,0 0-3 16,0 0-1-16,0 0 0 0,0 0-9 0,3 3-3 16,4 0 0-16,4 3 0 0,-4 0-12 0,7 0-2 15,-4 0-1-15,5-1 0 0,-1 1-8 0,3 0-1 16,1-6-1-16,0 0 0 0,3 0 10 0,-4-6 3 15,5 6 0-15,-5-6 0 0,1 1-9 0,-1-4-2 0,-2 3 0 16,-1-3 0-16,-4 0-1 0,1-3 0 0,-1 7 0 16,-2-7 0-16,-1-6-8 0,0 4-3 0,-7 8 0 15,3-6 0-15,-3 6-9 0,4-9 0 0,-4 6 0 0,0-2 0 16,0 2 0-16,-4 3 0 0,4-6 0 0,-7 0-11 16,4 7-11-16,-4-4-2 0,-1 3-1 0,-2 0 0 15,3 0-7 1,0 6-2-16,-4-12 0 0,1 12 0 0,-1 0 34 0,0-5 0 0,4 5 0 0,-3 5 0 15,3-5 15-15,-4 0 9 0,4 0 3 16,4 12 0-16,-4-12-27 0,-1 6 0 0,1 0 0 0,4 3-11 16,-4 2 11-16,3 7-8 0,1-6 8 0,-1 0-8 15,1-1 8-15,3 10-8 0,-4-3 8 0,1-1-8 16,-1 4 8-16,4-4 0 0,-3 4 0 0,-1 3 0 16,1-1 0-16,-1-8 0 0,4 8 0 0,-3-5 0 15,3 0 0-15,-4-1 0 0,4 4 0 0,4-4 0 16,-4-8 0-16,3 3 0 0,1 0 0 0,3 5 0 15,0-5 0-15,3-3-8 0,1 3 8 0,3 5 0 0,0-5 0 16,0 0 0-16,4-6 0 0,-4 6 0 0,4-7-14 0,-1 4 2 16,1-3 1-16,-1 0 0 0,1 0 11 0,0-6 0 15,-1 0 0-15,1-6-770 0</inkml:trace>
  <inkml:trace contextRef="#ctx0" brushRef="#br0" timeOffset="51372.402">19262 10048 836 0,'0'0'24'0,"-4"-6"4"0,-3 0-28 0,7 6 0 0,0 0 0 0,0 0 0 0,0 0 57 0,-3 0 6 16,3 0 1-16,0 0 0 0,0 0 0 0,0 0 0 16,0 0 0-16,0 0 0 0,0-967-1 0,0 1934 0 15,0-967 0-15,0 0 0 0,0 0-19 0,-8 0-3 16,8 0-1-16,0 0 0 0,0 0-13 0,0 0-3 15,0 0-1-15,-3 0 0 0,3 0-23 0,0 0 0 16,0 0 0-16,0 0 0 0,-4 12 0 0,4-6 0 16,0-6 0-16,4 8 0 0,-1-5 0 0,-3-3 8 15,4 6-8-15,3-3 0 0,0 0 0 0,0-3 0 16,4 3 0-16,-4 3 0 0,0-6 8 0,3 6-8 16,-2-6 10-16,2 0-10 0,-3 6 0 0,4-6 0 0,-4 0 0 15,3 0 0-15,-3 0 9 0,1 0-9 0,-1 0 8 16,0 0-8-16,0-6 12 0,0 6-2 0,0-6-1 0,0 0 0 15,-4 0 2-15,4 3 0 0,-3-3 0 0,-1 6 0 16,1-3-11-16,0 3 10 0,-1-8-10 0,1 2 10 16,-4 0-10-16,3 0 12 0,-3 0-12 0,0 6 12 15,4-6-12-15,-4 6 0 0,0-15 0 0,0 10 8 16,0-7-8-16,-4 6 0 0,4-6 0 0,-3 0 0 16,-1 1 0-16,1 2 8 0,-1 0-8 0,-3 3 0 15,3 3 0-15,-3-9 0 0,0 7 0 0,0-1 0 16,0 0 0-16,4 3 0 0,-8 0 0 0,4 3 0 15,0-3 0-15,-4 3 0 0,4 0 0 0,0 0 0 16,0 3 0-16,-3 3 0 0,-1 0 0 0,4-6 0 16,-4 6 0-16,4-1 0 0,0 1-9 0,0 0 9 15,0 0 0-15,4-3 0 0,-4 3-8 0,3 0 8 16,-3 3 0-16,3-7 0 0,4-2 0 0,-3 12 0 16,-1-6 0-16,-3 6 0 0,4-9-8 0,-1 6 8 0,4-3 0 0,-3-1 0 15,-1 10 0-15,4-9 0 0,0 6 0 0,0-6 0 16,0 2 0-16,0 4 0 0,4 0 0 0,-1 0 0 15,-3-1 8-15,4 4-8 0,-1-6 0 0,4 3 0 16,-7-3 8-16,7 2-8 0,-3-5 0 0,3 6 0 16,0-9 0-16,0 6 0 0,0 0 0 0,0 2 0 15,4 1 0-15,-4-6 0 0,4 0 0 0,-4 0 0 16,3-3 0-16,-3 0 0 0,4 5 0 0,-4-2 0 16,3-3 0-16,1 0 0 0,0-3 0 0,-1 3 0 0,4-3 0 0,-3-3 0 15,-1 3 0-15,5-3 0 0,-5 3 0 16,1-3 0-1,3-3-31-15,-4 3-9 0,5-5-1 0,-1 5-491 0,-4-3-97 16</inkml:trace>
  <inkml:trace contextRef="#ctx0" brushRef="#br0" timeOffset="52045.339">19734 9895 597 0,'0'0'16'0,"0"0"5"0,0 0-21 0,0 0 0 0,0 0 0 0,-7-6 0 0,4 0 107 0,-4 0 17 16,3-3 3-16,-3 6 1 0,7 3 0 0,-7-3 0 15,0-2 0-15,0 5 0 0,3-6-52 0,-3 0-9 16,7 6-3-16,0 0 0 0,0 0-49 0,-7 6-15 16,0 0 0-16,0-1 8 0,0-2-8 0,4 6 9 15,-1-3-9-15,-3 6 10 0,4-3-10 0,-4 2 8 16,3 4-8-16,-3-3 8 0,0 0-8 0,3-1 0 16,-3 7 0-16,0-9 8 0,4 0 1 0,-1-1 0 15,1 4 0-15,-1 0 0 0,4-6-9 0,0-6 10 16,0 12-10-16,0-12 10 0,0 0-10 0,0 0 0 15,0 0 0-15,0 0 8 0,0 0-8 0,0 0 0 0,0 0 0 16,0 0 8-16,4 3-8 0,-4-3 0 0,0 0 0 0,0 0 8 16,3 3-8-16,-3-3 0 0,7 2 0 15,-7-2 0-15,7 6 0 0,-3-3 0 0,3-3 0 0,-7 0 0 16,7 0 0-16,-4 0 0 0,5 0 0 0,-1 0 0 16,-7 0 0-16,0 0 0 0,7 3 0 15,-4 0 0-15,4-3 0 0,0 0 0 0,-7 0 0 0,0 0 0 16,0 0 0-16,7 0 0 0,-7 0 0 0,0 0 0 15,4 3 0-15,-4-3 0 0,7 6 0 0,-4 0 0 16,-3-6-24-16,0 0-8 0,4 6 0 16,-1 0-1-16,-3-6 57 0,4 5 11 0,-4-5 2 0,0 12 1 15,0-3-18-15,0 0-3 0,0-3-1 0,0 3 0 16,-4 2-5-16,4 1-2 0,-3-3 0 0,-1 3 0 16,1-1-9-16,-1 1 8 0,-3-6-8 0,0 6 8 15,4 0-8-15,-4 2 8 0,3-2-8 0,-3 0 8 0,4-6-8 0,3-6 0 16,0 0 0-16,-7 11 0 0,7-11 0 15,0 0 8-15,0 0-8 0,-8 3 8 0,8-3-8 16,-7 3 0-16,7-3 0 0,-10 0 0 16,-1 0-24-16,4-3-6 0,0 0-2 15,-3 3 0-15,2-11-114 0,1 5-23 0,0 0-5 0</inkml:trace>
  <inkml:trace contextRef="#ctx0" brushRef="#br0" timeOffset="52719.655">19925 9357 1072 0,'0'0'24'0,"0"0"4"0,0 0 2 0,0 0 0 0,0 0-30 16,0 0 0-16,0 0 0 0,0 0 0 15,0 0 71-15,0 0 8 0,0 0 1 0,0 0 1 0,0 0-20 0,-7 6-4 16,7-6-1-16,-4 6 0 0,-3-4-36 0,4 4-7 16,3-6-1-16,-4 9-1 0,4-3-11 0,-3 3 10 15,3-9-10-15,-4 6 10 0,1 6 6 0,-1-7 0 16,4 4 1-16,-3 3 0 0,3 0 11 0,-4-1 3 15,8 7 0-15,-4-6 0 0,0 0-19 0,0 2-3 0,0-2-1 16,0 6 0-16,3-1 6 0,-3 4 1 16,4-3 0-16,-1 5 0 0,-3 4 1 0,0-1 0 0,4-2 0 15,-4 5 0-15,3-6-1 0,1 10 0 0,-4-10 0 16,0 10 0-16,0-1 1 0,0 3 0 16,-4-5 0-16,1 8 0 0,3-9 12 0,-4 4 4 15,4-4 0-15,-3 3 0 0,-1-5-3 0,1 2 0 16,-4-5 0-16,3 2 0 0,0-8-13 0,4 5-2 15,-3-8-1-15,-1 3 0 0,4-1-13 0,0-5 0 0,0 0 0 0,0 3 0 16,0-4 8-16,-3 1-8 0,3-3 0 0,-4 0 0 16,4 5 0-16,0-8 8 0,0 6-8 0,-3-6 0 15,3 3 0-15,0 0 0 0,0 2 0 0,-4-2 0 16,4-9-31-16,0 0-5 16,0 0-2-16,0 0 0 0,0 0-72 0,0 0-14 0,0 0-4 15,0 0 0-15,0 0-51 0,0 0-10 0,0 0-3 16,0 0 0-16</inkml:trace>
  <inkml:trace contextRef="#ctx0" brushRef="#br0" timeOffset="53259.738">19607 9827 867 0,'0'0'19'0,"0"0"4"0,0 0 1 0,0 0 0 0,0 0-24 0,0 0 0 0,4-6 0 0,-4 6 0 16,7-3 43-16,-7 3 3 0,4-3 1 0,-4 3 0 15,0 0 13-15,7 0 4 0,0-3 0 0,-7 3 0 16,7 0-9-16,-4 3-2 0,4-3 0 0,0 0 0 0,-3 0-33 15,3 0-8-15,-4 0 0 0,4 0-1 16,1 0 29-16,-1 0 5 0,0 0 2 0,3 0 0 16,1 0-24-16,-1 0-5 0,1 0-1 0,7-3 0 0,-8 3 13 0,4-3 2 15,0 3 1-15,1 0 0 0,-1-2-13 16,-4 2-4-16,4 0 0 0,0 0 0 0,1 0-16 0,2 0 0 16,-3 0 8-16,-3 0-8 0,3 0 0 0,0 0 0 15,-3-3 0-15,-1 3 0 0,1 0 0 0,-1 0 0 16,5-3 0-16,-5 3 0 15,1 0-42-15,-4 0-6 0,3 0 0 0,1-6-1 16,-4 6-12-16,0 0-3 0,4 0 0 0,-4-6-640 0</inkml:trace>
  <inkml:trace contextRef="#ctx0" brushRef="#br0" timeOffset="54724.99">20581 10009 1000 0,'0'0'22'0,"0"0"5"0,0 0 1 0,0 0 0 0,0 0-28 0,0 0 0 15,0 0 0-15,0 0 0 0,0 0 67 0,0 0 8 16,0 0 1-16,0 0 1 0,0 0-21 0,0 0-5 16,0 0-1-16,0 0 0 0,0 0-31 0,0 0-7 15,0 0 0-15,-3 15-1 0,3-15 42 0,0 6 9 16,0 0 2-16,3 6 0 0,-3-4-52 0,4 7-12 15,-4 0 0-15,0-3 0 0,3 5 35 0,-3 1 4 0,0-3 1 0,4 2 0 16,-4-2-20-16,0-3-3 0,3 5-1 16,-3-5 0-16,0 0-6 0,0-3-2 15,0 2 0-15,0-5 0 0,0 0 22 0,0-6 4 0,0 0 1 0,0 0 0 16,0 0-19-16,0 0-3 0,0 0-1 0,0 0 0 16,0 0 4-16,0 0 1 0,0 0 0 0,0 0 0 15,0 0-17-15,0 0 0 0,0 0 0 0,0 0 0 16,0 0 0-16,0 0 0 0,-3-3 0 0,3-3 0 15,0 6 0-15,-4-6 0 0,4-2 0 0,0 5 0 16,0-9 0-16,0 6 0 0,0 0 0 0,0-6-9 16,0 1 9-16,0 2 0 0,0 3 0 0,0-6 0 15,0 0 0-15,4-2-8 0,-4 8 8 0,0-3 0 16,3 0 0-16,1-3 0 0,-1 7 0 0,-3-7 0 16,4 3 0-16,-1 0 0 0,1 3 0 0,-1-5 0 15,-3 8 0-15,4-3 0 0,-1 0 12 0,1 0-4 16,3 6-8-16,-7 0 0 0,0 0 0 0,0 0 0 15,0 0 0-15,4 0 0 0,3 0 0 0,0 0 0 16,-7 0 0-16,7 0 0 0,0 6 0 0,0 0 0 0,-4 0 0 16,4-6 0-16,-7 0 0 0,7 3 0 0,-3 2 0 15,3 4 0-15,4 0 0 0,-4 3 0 0,0-6-12 16,0 0-4-16,0-1-1 0,0 7 0 0,0-3 17 0,0 3 0 16,0 0-8-16,-3 5 8 0,3-5 0 15,-4-3 0-15,1 3 0 0,-1 5 0 0,1-5 0 0,-4 0 0 16,3 5 0-16,-6-8 0 0,3 3 0 0,0-12 0 15,0 6 0-15,0-6 0 0,0 0 0 0,0 6 11 16,0-6-11-16,0 0 10 0,0 0-2 0,0 0 0 16,0 0 0-16,0 0 0 0,0 0 0 0,0 0 0 15,0 0 0-15,0 0 0 0,0-6 0 0,0 0-8 16,0-3 12-16,3 3-4 0,-3-3-8 0,0 1 0 0,0-4 0 16,0 6 0-16,4 0 0 0,-4-6 8 0,3-2-8 15,-3 5 0-15,4 0 0 0,-4-3 0 0,3-5 0 16,1 2 0-16,-4 3-11 0,3 0-1 0,1 1 0 0,-1-1 0 15,-3-3 12-15,4 6 16 0,0-2-4 16,-1 2-1-16,4 3-11 0,-3 0-16 0,3 6 4 0,0-6 1 16,0 0 11-16,-4-3 11 0,4 6-3 0,4-2 0 15,-4 2-8-15,4 0 0 0,-4 0 0 0,0 0 0 16,3 0-9-16,-3 3 9 0,0 0-12 0,0 0 12 16,1 3 0-16,-1 0 0 0,-4 0 0 0,4 3 0 15,0-1 0-15,-3-2 0 0,-1 6 0 0,4 3 0 16,-3-6 0-16,-1 6 0 0,4-4 0 0,-3 7 0 15,-1-6 0-15,1 9 0 0,0-7 0 0,-1 4 0 16,-3-3 0-16,0 0 0 0,4 5 0 0,-1-5 0 16,-3 3 0-16,4 2 0 0,-4-5 0 0,3 0 0 15,1-3 0-15,-4 2 0 0,3-2 0 0,1 0 0 16,-1 3 0-16,1-6 0 0,-1 0 0 0,4-1 0 16,-3 1-14-16,-4-6 4 0,3 3 1 0,1 3 0 15,-4-6-139-15,0 0-28 0,4 0-6 0,-4 0-594 16</inkml:trace>
  <inkml:trace contextRef="#ctx0" brushRef="#br0" timeOffset="55055.086">21131 10195 1036 0,'0'0'23'0,"0"0"5"0,0 0 0 0,0 0 1 0,0 0-29 0,0 0 0 0,4 8 0 0,-4-2 0 16,0 0 57-16,0-6 6 0,0 0 1 0,3 6 0 15,1 6 0-15,-4-6 0 0,4 0 0 0,-4 2 0 16,0 1 0-16,3 0 0 0,-6 3 0 0,3 0 0 15,0-7-52-15,0 4-12 0,0 0 0 0,-4 0 0 0,4-3 0 0,0 0 0 16,0-6 0-16,-4 11 0 16,4-11 0-16,0 0 0 0,0 0 0 0,0 0 0 15,0 0-100-15,0 0-22 0,0 0-5 0,0 0-513 16</inkml:trace>
  <inkml:trace contextRef="#ctx0" brushRef="#br0" timeOffset="55243.875">21110 9801 1267 0,'0'0'28'0,"0"0"5"0,0 0 2 16,0 0 1-16,-7 0-36 0,7 0 0 0,0 0 0 0,0 0 0 0,0 0 40 0,0 0 0 0,0 0 1 0,0 0 0 15,0 0-41-15,0 0 0 0,0 0 0 0,0 0 0 31,0 0-29-31,4 0-8 0,3 8-2 0,0-2-548 0</inkml:trace>
  <inkml:trace contextRef="#ctx0" brushRef="#br0" timeOffset="55884.41">21484 9907 1112 0,'0'0'24'0,"0"0"6"0,0 0 1 16,0 0 0-16,0 0-31 0,0 0 0 0,-3 5 0 0,3-5 0 0,-4 0 132 0,4 0 21 16,-7 6 4-16,0 0 1 0,7-6-42 0,-7 0-9 15,7 0-2-15,-11 0 0 0,11 0-62 0,-7 0-13 16,0 0-2-16,7 0-1 0,-7 3-27 0,0 0 0 15,0 0 0-15,0 0 0 0,0 0 0 0,3 3 0 16,-3-3 0-16,0 3 0 0,4 2 8 0,-4-2-8 16,7-6 8-16,-7 6-8 0,0 0 0 0,3 0 0 15,1 0 0-15,3-6 0 0,0 0 0 0,-4 9 8 16,1-1-8-16,-1 1 8 0,4-9-8 0,0 6 0 16,-4 0 0-16,4 0 8 0,0 0-8 0,0 0 0 15,0 0 0-15,0-6 0 0,4 8 0 0,-4-8 0 16,0 9 0-16,0-9 0 0,0 6 28 0,4 3 3 15,-4-3 1-15,0-6 0 0,3 6-32 0,1-1 0 0,-1 1 0 0,-3 0 0 16,4 0 0-16,-1 0 0 0,-3-6 0 0,4 6 0 16,3 0 0-16,-4 3 8 0,1-4-8 0,-1 1 0 15,4 0 0-15,-7-6 0 0,4 6 0 0,3-6 0 16,-7 0 0-16,4 6 8 0,-1 0-8 0,4-3 9 16,-3 0-9-16,3 3 0 0,-4-3 0 0,1 8-11 15,3-11 11-15,-4 6 0 0,1 0 8 0,-4-6-8 16,3 6 0-16,1-6 0 0,-1 6 0 0,-3-6 0 15,7 6 0-15,-7-6 0 0,4 3 0 0,0 8 0 16,-1-2 0-16,-3-3 0 0,-3 3 0 0,3-3 0 16,-4 11-25-16,0-11-10 0,1 3-1 15,-4 0-1-15,3 0 37 0,-3-3 0 0,4 5 0 0,-4 1 0 16,0-9 0-16,3 3 0 0,-3 0 0 0,0 0 0 16,0-3 0-16,7-3 0 0,0 0 0 0,-7 6 0 0,0-12 0 0,0 6 0 15,0 0 0-15,0-3 0 16,0-3-59-16,0 3-4 0,3-3-1 0,4 6 0 15,-7-3 0-15,3 0 0 0,1-3 0 0,-1 0-742 16</inkml:trace>
  <inkml:trace contextRef="#ctx0" brushRef="#br0" timeOffset="56446.667">21103 10036 500 0,'0'0'11'0,"0"0"2"0,0 0 1 0,0 0 0 0,0 0-14 0,0 0 0 0,0 0 0 0,0 0 0 0,0 0 34 0,0 0 4 15,0 0 1-15,0 0 0 0,0 0-4 0,-3 6-1 16,3-6 0-16,0 0 0 0,0 0 9 0,0 0 1 15,0 0 1-15,0 0 0 0,0 0 40 0,0 0 8 16,0 0 2-16,0 0 0 0,-7 9-55 0,7-9-10 16,0 0-2-16,0 0-1 0,0 0 8 0,0 0 1 15,0 5 1-15,-4 4 0 0,4 0-29 0,0 3-8 16,0-6 0-16,0 0 0 0,0 5 39 0,0 1 6 16,0-3 2-16,0 3 0 0,0 5-26 0,0-5-5 15,0 3 0-15,-3 2-1 0,3 1-15 0,0-6 0 16,-4 0 8-16,4 2-8 0,0 4 0 0,0-6 0 0,-4-1 0 15,4-2 0-15,0 0 10 0,0 0-1 0,0-3 0 16,0 6 0-16,4-7-9 0,-4-5 12 0,0 6-12 16,0 0 12-16,0-6-12 0,0 0 0 0,0 0 0 0,4 6 0 15,-4-6 0-15,0 0 0 0,0 0-9 0,0 0 9 32,0 0-64-32,0 0-8 0,3 3-3 0,-3-3-636 0</inkml:trace>
  <inkml:trace contextRef="#ctx0" brushRef="#br0" timeOffset="65404.653">22878 10054 698 0,'0'0'20'0,"0"0"4"0,0 0-24 0,0 0 0 0,0 0 0 0,0 0 0 16,3 8 52-16,-3-8 5 0,4 6 2 0,-4-6 0 16,0 6-23-16,0-6-5 0,0 0-1 0,0 0 0 15,0 0-18-15,0 0-4 0,0 0-8 0,0 0 12 16,0 0 44-16,0 0 9 0,0 0 2 0,0 0 0 16,0 0 3-16,0 0 1 0,0 0 0 0,0 0 0 15,0 0-15-15,0 0-2 0,-7-3-1 0,7 3 0 16,0 0-16-16,-4-6-3 0,-3 3-1 0,4-970 0 15,3 1940-6-15,-8-969-2 0,1-1 0 0,0 3 0 0,0 0-7 0,-3 0-2 16,-1 0 0-16,1 0 0 0,-1 0-7 0,0 3-1 16,-3 5-8-16,0-2 12 0,4 3-12 0,-8-6 0 15,4 3 0-15,0-6 0 0,3 6 0 0,-3 0 0 16,3-6 0-16,1 5 0 0,3-5 0 16,-4 6-15-16,1-6 3 0,-1 0 1 0,4 6 11 15,-4 0 0-15,4-3 0 0,0 3 0 16,0 0 0-16,-3 6 0 0,3-1 0 0,-4 1 0 0,4-6 0 0,-4 9 0 15,4 2 0-15,0-5 0 0,0 0 0 0,4-3 0 16,-1 2 0-16,1 1 0 0,3 0 0 0,0-6 0 0,0 0 0 16,3 0 0-16,1-1 0 0,-1-2 0 0,-3-3 0 15,0 0 0-15,0 0 0 0,11 0 0 0,-11 0 0 0,7 0 0 16,3-3 26-16,1 3 7 0,0 0 2 0,-1 0 0 16,-3-5-15-16,4-1-4 0,-1 0 0 0,-3 0 0 15,1-6-16-15,2 3 8 0,-3-2-8 0,4 5 0 16,-1-6 8-16,-3 0-8 0,8 0 0 0,-5-2 0 15,-3 2 0-15,0 0 0 0,0-5 0 0,4 8 0 16,-4-3 0-16,-4 0-9 0,4 0 1 0,-3 7 0 16,0-7-15-16,-1 3-2 15,4 6-1-15,-7 3 0 0,0 0 2 0,0 0 0 0,0 0 0 0,0 3 0 16,4 6-5-16,-4-3-1 0,-4 0 0 16,1 5 0-16,-1-2 21 0,1 3 9 0,-1 6-8 0,0-1 8 15,1 1 0-15,-1-3 0 0,1 2 12 0,-1 1-4 16,4-1 7-16,0-2 1 0,0 3 1 0,4-1 0 15,-4-11-17-15,7 3 8 0,-4 0-8 0,5-3 0 16,-1 3 0-16,3 2 0 0,1-5 0 0,-1 0 0 0,1 0 0 0,3 0-11 16,0-3 11-16,4 0-569 15,-4 0-107-15</inkml:trace>
  <inkml:trace contextRef="#ctx0" brushRef="#br0" timeOffset="65863.079">23015 10130 1036 0,'0'0'23'0,"0"0"5"0,0 0 0 0,-3 6 1 0,3 0-29 0,0-6 0 0,-4 6 0 0,4 5 0 16,4-5 100-16,-4 6 13 0,0-9 3 0,-4 6 1 16,4 0-49-16,0 2-9 0,0 1-3 0,0 0 0 15,4-6-16-15,-1 5-4 0,1-5-1 0,-1 3 0 16,4 9-5-16,-3-1-1 0,-4-11 0 0,7 3 0 15,-4 0-6-15,4 0-2 0,1 3 0 0,-5-1 0 0,4-2-3 0,4-3-1 16,-8 0 0-16,4 0 0 0,-7-6-29 0,11 3-5 16,-11-3-2-16,0 0 0 0,7-3 57 0,4-3 11 15,-4 0 3-15,0-3 0 0,-4-14-13 0,4 2-3 16,-3 3 0-16,3-5 0 16,-4 2-24-16,1-8-4 0,-1 0-8 0,-3 2 11 15,4-8-11-15,-1 8 0 0,-3 4 0 0,0-1 0 16,0 4-28-16,-3-7 0 0,-1 4-1 0,1-1 0 15,3 1-135-15,-4 5-28 0,1-2-4 0</inkml:trace>
  <inkml:trace contextRef="#ctx0" brushRef="#br0" timeOffset="66320.539">23410 9621 1314 0,'0'0'28'0,"0"0"7"0,0 0 1 0,0 0 1 0,0 6-29 0,0 6-8 0,0-3 0 0,0 3 0 0,0-1 72 0,0 7 12 16,0-6 4-16,4 2 0 0,-4 4-12 0,3 0-1 16,-3-1-1-16,4 10 0 0,-1-10-34 0,1 10-6 15,0-1-2-15,-1 10 0 0,1-7-16 0,-1 3-3 16,1 7-1-16,-1 2 0 0,1-6-12 0,-1 3 9 15,1 0-9-15,-1 1 8 16,1 2-31-16,-4-9-6 0,3 6-2 0,-6-2 0 0,3-7 50 0,0-2 9 16,0-4 3-16,-4-2 0 0,4 2-22 0,0-5-9 15,0-1 8-15,0-8-8 0,0-9 0 0,0 0 0 0,0 0 0 16,0 0 0 0,0 0-135-16,7-6-19 0,4-14-4 0,-11-4-1 0</inkml:trace>
  <inkml:trace contextRef="#ctx0" brushRef="#br0" timeOffset="66580.979">23283 10048 1486 0,'0'0'32'0,"0"0"8"0,0 0 0 0,0 0 3 0,7 0-35 0,0 3-8 0,0 2 0 0,4 4 0 0,-4-3 35 0,0 0 5 16,4 3 0-16,-1-3 1 0,1 0-12 0,0-1-2 16,-1 1-1-16,4 3 0 0,-3-3-26 15,3 0 0-15,0 0 0 0,0 0-11 0,0 0 11 16,0-6 0-16,0 5 8 0,1 1-8 16,2-6-46-16,1-6-14 0,-4 1-2 0,0-4-411 15,4 3-83-15</inkml:trace>
  <inkml:trace contextRef="#ctx0" brushRef="#br0" timeOffset="67047.091">23802 10118 1036 0,'0'0'23'0,"-7"-3"5"0,0 6 0 0,0 0 1 0,0 3-29 0,0 0 0 0,0-3 0 0,-4 3 0 16,4 0 57-16,0 5 6 0,-4-5 1 0,4 0 0 15,-3 3-28-15,3 0-6 0,0 5-1 0,0-2 0 16,3 0 5-16,-3-6 1 0,3 6 0 0,1-1 0 16,-1 1 3-16,4 3 1 0,-3-9 0 0,3 5 0 15,0-5-13-15,3 0-2 0,-3-6-1 0,0 9 0 16,0 3-23-16,4 0 8 0,-4-7-8 0,3 1 0 15,1 3 0-15,-1 0 0 0,1-3 0 0,3 0 0 16,0 3 29-16,0-4 2 0,0 1 0 0,0 0 0 16,4-6-31-16,-1 0 0 0,-3 0 0 0,4 0 0 0,-4 0 8 15,4 0-8-15,-4-6 0 0,0 0 9 16,0-8-9-16,0 5 8 0,-4-3-8 0,1 3 8 16,-4 3-8-16,3-5 8 0,-6-4-8 0,3 0 8 0,0 6-8 15,-4-2 0-15,-3-1-12 0,0-3 12 16,0 3-15-16,4 1 5 0,-4-7 1 0,-4 6 0 15,4-5 9-15,0 8 0 0,0 3 0 0,-4-6 0 16,1 6-24-16,-1-5-2 0,1 5-1 0,-1 6 0 16,0 0 27-16,4 6 0 0,0-6 0 0,0 0 0 0,0 11 0 0,4-5 0 15,-1 0 0-15,-3 0 0 0</inkml:trace>
  <inkml:trace contextRef="#ctx0" brushRef="#br0" timeOffset="70387.868">23996 10153 576 0,'0'0'12'0,"0"0"4"0,0 12 0 0,-4-6 0 0,4-6-16 0,0 0 0 15,0 0 0-15,0 0 0 0,-3 6 54 0,3-6 8 16,0 0 2-16,0 0 0 0,0 0 0 0,0 0 0 15,0 0 0-15,0 0 0 0,0 0 0 0,0 0 0 0,0 0 0 0,0 0 0 16,0 0-52-16,0 0-12 0,0 0 0 0,0 0 0 16,-4-6 0-16,4 0 0 15,0 6 0-15,0 0 0 0,0 0 0 0,0 0 0 16,0 0 0-16,0 0 0 0,0 0 0 0,-3 6 0 0,-1 0 0 0,1 3 0 16,3-3 21-16,0 5 2 0,0 1 0 0,-4-6 0 15,8 6-6-15,-4-3-1 0,0 2 0 0,0-2 0 16,0 0 8-1,0 3 0-15,3-6 1 0,1 5 0 0,-1-2 9 0,-3 0 2 0,4 0 0 0,-1 3 0 16,4-1-15-16,-3 1-2 0,3-6-1 0,0 3 0 16,0 0-6-16,4 5-2 0,-8-14 0 0,-3 0 0 15,7 6-10-15,-3 0 0 0,3 0 0 0,0 0 0 16,0-6 41-16,0 0 7 0,0 3 0 0,0-3 1 16,0 0-27-16,0-3-6 0,0-3 0 0,-3 0-1 15,3 6 10-15,-4-12 3 0,5 7 0 0,-5-7 0 16,1 3-16-16,-1-3-2 0,-3 6-1 0,0-5 0 15,0-4-37-15,-3 0-7 0,3 6-1 0,-4-2-1 16,-3-7-95-16,3 3-18 0,1 6-4 0,-1-5-1 0</inkml:trace>
  <inkml:trace contextRef="#ctx0" brushRef="#br0" timeOffset="70962.282">24299 10239 1074 0,'0'0'30'0,"0"0"8"0,0 0-30 0,0 0-8 0,0 0 0 0,0 0 0 15,0 0 52-15,0 0 10 0,0 0 2 0,0 3 0 16,0 5 51-16,0-8 10 0,4 6 3 0,-4 3 0 16,3-3-103-16,1 6-25 0,-1-6 0 0,1 5 0 15,-1-2 56-15,-3 0 7 0,4-3 1 0,0 3 0 16,-1 8-52-16,1-5-12 0,-4-3 0 0,3 3 0 16,1 5 0-16,-1-5 0 0,1 0 0 0,-4-3 0 15,0 0-11-15,3-4-5 0,-3-5 0 0,0 0-1 16,0 9 17-16,0-9 0 0,0 0 0 0,0 0 0 15,0 0 0-15,0 0 0 0,0 0 11 0,0 0-11 0,0 0 23 16,-3-6-3-16,-1-2 0 0,1 5 0 0,-1-6-20 16,1 6-10-16,-1-6 1 0,4 3 0 15,-3-6 20-15,3 4 4 0,-4-1 1 0,0 3 0 0,1 0-16 0,3-3 0 16,-4 3 8-16,-3 0-8 0,4-5 0 0,3 2 0 16,-4 0 0-16,1 0 0 0,-1-3 0 0,1 1 11 15,-1 5-11-15,1-6 10 0,-1 0 0 0,4-2 0 16,-3 2 0-16,3 0 0 0,0 0-10 0,0 1 0 15,-4-4 0-15,4 3 8 0,4 0-8 0,-4-5 0 16,3 5 0-16,-3 0 0 0,4-3 0 0,-1 10 0 16,1-1 0-16,3 0 0 0,-4-3 0 0,-3 9 0 15,7-3 0-15,4 0 0 0,-4-3-11 0,4 6 11 0,-4-3-8 0,3 6 8 32,1-3-28-32,-4 3-1 0,3 0 0 0,5 3 0 15,-5-6-51-15,1 3-9 0,-4 3-3 0,3 0-684 0</inkml:trace>
  <inkml:trace contextRef="#ctx0" brushRef="#br0" timeOffset="73410.598">25411 10121 1036 0,'0'0'23'0,"-4"-6"5"0,1 0 0 0,3 6 1 0,-4-6-29 0,-3 1 0 0,3 5 0 0,1-6 0 15,-1 0 57-15,4 6 6 0,-3-6 1 0,-4 3 0 16,7 3 0-16,-7 0 0 0,0-3 0 0,0 3 0 16,0 0-34-16,-4 3-6 0,4 0-2 0,-4 3 0 15,1 6-11-15,-1-7-3 0,1 10 0 0,-1-3 0 16,-3 0 21-16,3 5 4 0,4-5 1 0,-3 3 0 15,-1 2-34-15,1 1 0 0,2 0 0 0,1-4 0 16,4-2 0-16,3 6 0 0,-4-6 0 0,4-1 0 16,4-2-13-16,-4 3-10 0,7 0-1 0,0-6-1 15,0 5 25-15,0-11 17 0,0 0-2 0,4 0-1 16,-1 0 10-16,1-6 1 0,3 6 1 0,-3-5 0 0,-1-1-6 16,4-3-2-16,-3 0 0 0,-1 0 0 0,5-3 2 15,-5 1 1-15,4-10 0 0,-3 3 0 16,3-5-9-16,4-6-1 0,-4-4-1 0,0-2 0 0,3 3-10 15,-6-10 0-15,3 10 0 0,-3-12 0 0,3 3 60 16,-4 3 9-16,-3-6 3 0,-3 5 0 16,3 4-115-16,-7 0-22 0,4-3-5 0,-4 5-1 0,0 1 51 15,-4 5 11-15,1 7 9 0,-1-1-13 0,-3 1 13 0,3 5 0 16,1-3-10-16,-1 10 10 0,1-1-14 0,-4 3 2 16,0-3 0-16,0 9 0 0,0 6 0 0,3 0 0 15,-3 0 0-15,0 0 0 0,0 2-1 0,0 4 0 16,3 0 0-16,-6-3 0 0,6 5 13 0,-3 7-9 15,4-3 9-15,-4 2-8 0,3 4 8 0,1-1 0 16,-1 1 0-16,0 2 0 0,4 1-13 0,0 2-1 0,4-3 0 16,-4 10 0-16,4-1 14 0,-1-3 0 0,1 7 0 15,3-1 0-15,-4 3 0 0,1 0 0 0,3-3 0 0,-4 1 0 16,1-4 0-16,-4 3 0 0,3-3 0 16,-3-2 0-16,0 2 27 0,-3 3 8 0,-1-8 1 15,1 2 1-15,-1 6-21 0,4-8-5 0,-3 2-1 16,-1-3 0-16,1-2-10 0,3-10 0 0,-4 4 0 0,4-3 8 15,0-7-8-15,0-5 0 0,0 6 0 0,0-6 0 16,-3-3 0-16,3-3 0 0,0 0-10 0,0 0 10 16,0 0-144-16,0-9-22 15,-4-9-5-15,4 18-495 0</inkml:trace>
  <inkml:trace contextRef="#ctx0" brushRef="#br0" timeOffset="75004.329">25590 10233 396 0,'0'0'8'0,"0"0"3"0,0 0 0 0,0 0 0 0,0 0-11 0,0 0 0 0,0-6 0 0,0 6 0 16,0 0 44-16,0 0 6 0,0 0 2 15,0 0 0-15,0 0 8 0,0 0 1 0,0 0 1 0,0 0 0 16,0 0-50-16,0 0-12 0,0 0 0 0,0 0 0 16,4 6 54-16,-4-6 8 0,0 0 2 0,0 0 0 15,0 6-52-15,0-6-12 0,0 0 0 0,0 0 0 16,0 0 54-16,0 0 8 0,0 0 2 0,7 0 0 15,-7 0-16-15,7 0-2 0,-3 0-1 0,3 0 0 16,-4-6-21-16,4 6-5 0,0 0-1 0,0 0 0 16,4 0-18-16,-4 0 0 0,0 0 8 0,4 0-8 15,-4 0 0-15,3 6 0 0,1-12 0 0,-4 6 0 16,4 6 0-16,-4-6 0 0,0 0 0 0,0 0 0 16,0-6 0-16,0 6 0 0,0 0 0 0,0 0-9 15,0-6-1-15,-3 6 0 0,3-6 0 0,-4 0 0 16,1 0-14-16,-1-11-4 0,1 5 0 15,-4 3 0-15,0-14-36 0,0 8-7 0,0 0-1 0,0 0-1 16</inkml:trace>
  <inkml:trace contextRef="#ctx0" brushRef="#br0" timeOffset="75204.431">25608 10171 640 0,'-3'12'14'0,"-1"0"3"0,1 8 1 0,-5-8 0 0,5 0-18 0,3 2 0 16,-4 1 0-16,4 0 0 0,0-3 51 0,-3-1 6 0,3-2 2 15,0 0 0-15,0-3 18 0,0 3 4 0,0-9 1 0,3 6 0 16,1-1-39-16,3 7-8 0,4-6-2 0,-4 3 0 16,7 0-1-16,-4 0-1 0,4 2 0 0,1-5 0 15,-1 0-31-15,-4 3 0 16,4-6 0-16,1 6 0 16,-5-4-28-16,4 1-12 0,-3-3-3 0,-1 0-527 0</inkml:trace>
  <inkml:trace contextRef="#ctx0" brushRef="#br0" timeOffset="75776.234">26511 9671 1494 0,'0'0'32'0,"0"0"8"0,0 0 0 0,0 0 3 0,0 0-35 0,0 0-8 0,0 0 0 0,-3 6 0 15,3 6 39-15,-4-3 5 0,4 0 2 0,-3 5 0 16,3-2-22-16,0 3-4 0,3-1 0 0,-3 13-1 16,4-7-19-16,-4 10 0 0,0-4 0 0,0 10 0 15,7-10 40-15,0 1 4 0,0 5 0 0,-4 6 1 16,4-8-21-16,-3 8-4 0,3-6 0 0,-3 3-1 16,-1-2-19-16,-3 2-16 0,-3-3 4 0,3 9 0 15,-4-14 12-15,4 8 0 0,-3-14 0 0,3 8 0 16,0 3-9-16,-4-2 9 0,4-7-8 0,-4-8 8 15,4-3-11-15,0 6 11 0,0-7-13 0,0-2 5 16,0 0-26-16,0 0-5 0,0-9-1 0,0 0-490 16,0 0-98-16</inkml:trace>
  <inkml:trace contextRef="#ctx0" brushRef="#br0" timeOffset="76281.316">26846 10215 1552 0,'0'0'44'0,"0"0"10"0,0 0-43 0,0 0-11 0,0 0 0 0,0 0 0 15,0 0-15-15,-7 0-5 16,7 0 0-16,-7 0-1 0,0 0 21 0,-3 0 0 0,3 0 0 0,0-6 8 15,-4 6 8-15,0-6 0 0,1 1 1 0,3 2 0 16,-4 0 38-16,1 3 7 0,-1 3 2 0,4 5 0 16,-4-2-52-16,4 0-12 0,0 6 0 0,0 0 0 15,0 2 0-15,4 1 0 0,-4 0 0 0,3 2 0 16,4 1 0-16,-4-3 0 0,1 2 0 0,3-2 0 16,0 0 0-16,0 5 0 0,0-8 0 15,3 0 0-15,-3-3 0 0,4 5 0 0,0-5 0 0,-1-3 0 16,-3-6 54-16,7 0 8 0,-7 0 2 0,4 0 0 15,3-6-52-15,0-3-12 0,0 4 0 0,0-10 0 16,3 6 0-16,-2-9 0 0,-1 1 0 0,0 2 0 16,-4 3 0-16,1 1 0 0,-1-4 0 0,-3 3 0 0,4 3 0 15,-4 3 0-15,0 3 0 0,0-8 0 16,0 11 0-16,0 0 0 0,0 0 0 0,0 0 0 0,0 0 0 0,0 0 0 16,0 0 0-16,0 0 0 0,3 11 0 0,-3-2 0 15,4 3 0-15,3 0 0 0,0 0 0 0,0-1 0 16,4-2 0-16,-4 3 0 0,7-3 0 0,-4 5 0 15,1-8 0-15,-1 0 0 0,5-6 0 0,2 0 0 16,-3 0 0-16,0-6 0 16,4 6-151-16,3-6-33 0,25-17-6 0,-11 8-2 15</inkml:trace>
  <inkml:trace contextRef="#ctx0" brushRef="#br0" timeOffset="76928.297">27894 10018 1267 0,'0'0'28'0,"0"0"5"0,0 0 2 0,0 0 1 0,0 0-36 0,0 12 0 0,0-6 0 0,0 6 0 16,0 2 58-16,0-2 5 16,0 0 1-16,0 0 0 0,-3-1 0 0,3 1 0 0,-4-3 0 0,4-3 0 15,0-6 0-15,0 0 0 0,0 0 0 0,0 0 0 16,0 0-14-16,0 0-2 16,0 0-1-16,0 0 0 0,0-6-8 0,0-6-2 0,4-3 0 0,-4 4 0 15,3-1 6-15,-3-3 1 0,0 1 0 0,0 5 0 16,0-3-36-16,0 6-8 0,-3 6 0 0,3 0 0 31,-4-6-27-31,-3 3-7 0,0-3-2 0,0 3 0 16,0 3 3-16,-4-2 0 0,1-1 0 0,-1 0 0 0,1 6 14 0,-5 2 3 15,1 7 1-15,0 0 0 0,4 0 15 0,-4 0-9 0,3 5 9 0,0 4-8 16,1-10 8-16,-1 7 9 0,4-6-1 0,-3 8-8 16,2-2 25-16,5-6-1 0,-4 3-1 0,3 8 0 15,1-5-23-15,-4-4 0 0,7 4-10 0,-4 0 10 16,4-1 31-16,0 1 13 0,0 8 2 0,4-8 1 15,-1-3-24-15,1 2-5 0,-1-5-1 0,1 0 0 16,-1 6-17-16,1-7 0 0,-1 4 0 0,5-3 0 16,-1 0 0-16,3-4 0 0,-3 4 0 0,4-6 0 15,-1 0 0-15,1-6-14 0,3 0 2 0,0 0-698 16,4-12-140-16</inkml:trace>
  <inkml:trace contextRef="#ctx0" brushRef="#br0" timeOffset="77417.379">28173 10153 1036 0,'0'0'23'0,"0"0"5"0,0 0 0 0,-7 6 1 0,7-6-29 0,-7 0 0 0,7 0 0 0,-11 6 0 15,4-6 108-15,0 0 16 0,0 6 4 0,-4-6 0 16,1 6-25-16,-1-6-5 0,4 3-1 0,-7 3 0 15,3 0-53-15,1 0-10 0,-1 5-2 0,4 1-1 16,-3 0-31-16,-1-3 0 0,4 5 0 0,-4 1 0 16,1 3 0-16,3-4 0 0,0 4 0 0,0 0 0 15,0 5 61-15,0-5 7 0,3 2 0 0,1-2 1 16,-1 3-59-16,0-7-10 0,4 1 0 0,4 3-10 16,0-7 10-16,-1-2 0 0,4 0 0 0,0 0 0 15,0 3 0-15,4-12 0 0,-4 6 0 0,3-1 0 16,-2-5 26-16,2-5 7 0,1 5 2 0,3-6 0 15,-7-6-5-15,3 0-1 0,1 0 0 0,0 1 0 16,-1-4-39-16,1 3-8 0,-1-6-2 0,-3 1 0 16,0 2 20-16,0 3 0 0,1-5 0 0,-1 2 0 15,0 3 0-15,0-5 0 0,-4 2 0 0,1 0 0 16,-4 6 17-16,3-8 1 0,-3-1 0 0,0 3 0 16,0-2-66-16,0 5-12 0,-3-6-4 15,-1 1 0-15,1 2 55 0,-1 3 9 0,1-5 0 0,-4 5 8 16,0 3-43-16,-4 3-8 15,4-6-1-15,-4 7-1 0,-3 5 7 0,4 0 2 0,-1 0 0 0,-3 5 0 16,3 7-12-16,1-3-3 0,-4 3 0 0,0 5 0 0,3 1 41 16,0 0 10-16,1 2 0 0,3 4 0 15,0-7-53-15,0 1-9 0,3 3-2 0,1-10 0 0</inkml:trace>
  <inkml:trace contextRef="#ctx0" brushRef="#br0" timeOffset="77920.373">28254 10233 1267 0,'0'0'28'0,"0"0"5"0,0 0 2 0,0 0 1 0,0 0-36 0,-7 6 0 0,3 0 0 0,1 2 0 0,-1-2 0 0,4 0 0 15,-3 0 0-15,-1 6 0 0,4-6 58 0,-3 0 5 16,3-1 1-16,0 4 0 0,3 0 0 0,-3 0 0 16,0 3 0-16,4-1 0 0,-4 1-34 0,3 0-6 15,4 0-2-15,-3 2 0 0,-1 4 16 0,5-6 3 16,-5 5 1-16,4 4 0 0,0-9-34 0,0 5-8 15,0-5 0-15,0 3 0 0,4 3 0 0,-4-10 10 16,4 1-10-16,-1 0 10 0,-3-3 6 0,4 6 2 16,-4-12 0-16,3 0 0 0,-3 0 2 0,4-6 0 15,0 0 0-15,-1 0 0 0,1-3 0 0,-1 0 0 16,1 1 0-16,0-10 0 0,-1 3 3 0,1 3 1 16,-4-5 0-16,0 5 0 0,0-6-38 0,0 7-7 15,-4-4-2-15,5-3 0 0,-5 7 42 0,-3-7 8 16,4 6 1-16,-4 3 1 15,0-8-46-15,0 5-10 0,0 0-1 0,0 0-1 0,-4 4 29 0,1-4 0 16,3 0 0-16,-4 3 0 16,0 0-57-16,1-2-6 0,-1 2-1 0,4 3 0 0,-3-6 52 0,3 6 12 15,-4-5 0-15,4 5-873 0</inkml:trace>
  <inkml:trace contextRef="#ctx0" brushRef="#br0" timeOffset="119184.713">15092 10877 806 0,'0'0'17'0,"0"0"4"0,0 0 1 0,0 0 2 0,0 0-24 0,0 0 0 0,0 0 0 0,0 0 0 0,0 0 56 0,0 0 6 15,0 0 2-15,0 0 0 0,0 0-52 0,0 0-12 16,0 0 0-16,0 0 0 0,0 0 9 0,0 0-1 16,0 0 0-16,0 0 0 0,0 0-8 0,0 0-11 15,0 0 3-15,0 0 0 0,0 0 8 0,0 0 0 16,0 0 0-16,0 0 0 0,0 0 9 0,0 0 4 16,0 0 1-16,0 0 0 0,0 0-14 0,0 0 0 15,0 0 0-15,0 0 0 0,0 0-13 0,0 0 1 16,0 0 0-16,0 0 0 0,0 0 60 0,0 0 13 0,0 0 3 0,0 0 0 15,0 0-52-15,0 0-12 0,0 0 0 16,0 0 0-16,0 6 54 0,-4 5 8 0,4-5 2 0,-3 6 0 16,3-3-52-16,-4 3-12 0,-3-1 0 0,0 1 0 15,4 0 11-15,-1-6-1 0,1 5 0 0,-1 10 0 16,1-3-10-16,-1-1-14 0,4 7 3 0,-4 2 1 16,4-2 10-16,0-1 0 0,0-2 0 0,0-3 0 15,0 2 49-15,0-2 12 0,-3 5 3 0,3-2 0 16,-4-4-55-16,4 4-9 0,0-3 0 0,-3 5 0 15,-1-5 0-15,4 11 20 0,0 4-3 0,-3 5 0 16,-1-12-17-16,4 1-17 0,-3-1 3 0,-1-5 1 16,1 2 35-16,-1 1 7 0,4-7 2 0,-3-2 0 15,3 3-20-15,-4-1-11 0,4 1 12 0,0-3-12 16,4-4 28-16,-4-11 0 0,0 0-1 0,0 0 0 16,0 6-42-16,0-6-8 0,0 0-1 0,0 0-1 15,0 0 25-15,0 0-8 0,0 0 8 0,0 0 0 16,0 0-8-16,0 0 8 0,0 0-8 0,0 0 8 15,0 0-32-15,0 0 0 0,0 0-1 16,0 0 0-16,0 0 33 0,0 0 0 0,0 0 0 0,0 6 0 0,0-6 0 16,0 0 0-16,0 0 0 0,0 0 0 15,3 6-59-15,-3-6-5 0,4-6 0 0,-4 0-1 16,3 0 1-16,1 1 1 0,-1-4 0 16,-3 3-538-16</inkml:trace>
  <inkml:trace contextRef="#ctx0" brushRef="#br0" timeOffset="120148.037">15367 11585 597 0,'0'0'16'0,"0"0"5"0,0 0-21 0,0 0 0 16,0 0 0-16,0 0 0 0,0 0 107 0,-4 0 17 16,1-12 3-16,-1 7 1 0,4 5-53 0,0 0-11 15,0 0-1-15,0 0-1 0,-7-9-7 0,0 3-2 16,0 0 0-16,0 6 0 0,0 0-32 0,0-3-6 15,0 0-2-15,0 3 0 0,3 0 21 0,-3-6 4 0,0 6 1 16,0 0 0-16,4 0-16 0,-4 0-3 0,0 6-1 0,0-3 0 16,3 3-9-16,-3 0-2 0,0-3 0 0,0 0 0 15,3 5-8-15,4-8 0 0,0 0 0 0,0 0 0 16,0 0 8-16,-7 3-8 0,7-3 8 0,-3 6-8 16,3-6 0-16,0 0 0 0,0 0 0 0,-4 6 0 15,4 6 0-15,0-6 0 0,0-6 0 0,0 0 0 16,0 0 0-16,0 6 0 0,4 2 0 0,-4 1 0 15,3-6-10-15,1 9 10 16,-4-6 0-16,3 0-9 0,1 6 9 0,-4-1 9 0,3-2-1 0,1 0-8 16,-1 0 0-16,-3-9 0 0,0 0-10 0,8 6 10 15,-5-1 0-15,4-5 0 0,-3 0 0 0,-4 0 8 16,7 6-8-16,-4-6 0 0,-3 0 0 0,7 0 8 16,-3-6-8-16,3 6-9 0,-4-11 9 0,1 8-13 15,-1-3 13-15,5 0 0 0,-5 0 0 0,1 3 0 16,3-3 0-16,-4 0 0 0,1 4 0 0,-1-4 0 0,4 6 0 15,-7 0 0-15,0 0 0 0,4-6 0 0,-4 6 0 16,3-6 0-16,-3 0 0 0,0 6 0 0,4 0 0 16,-4 0 0-16,3-6 0 0,-3 6 0 0,0 0 0 0,0 0 0 15,0 0 0-15,0 0 0 0,0 0 0 0,0 0 0 16,4-6 0-16,-4 0 0 0,3-2 0 16,-3-1 0-16,0 6 0 0,0 3-9 0,0 0 9 15,0 0 0-15,0-12 0 0,0 6 0 0,0 6 0 16,0 0 0-16,0 0 0 0,0 0 0 0,0 0 0 15,0 0 0-15,0-6 0 0,0 6 0 0,0 0 0 0,0 0 0 16,4-6 0-16,-4 6 0 0,0 0-9 0,0 6-7 16,0-6 0-16,0 0-1 0,0 0 17 0,0 0 9 15,3 6-1-15,1 6 0 0,-4-6 0 0,4 6-8 0,-1-4 12 16,-3 1-4-16,4 0-8 0,-1-3 0 16,-3 0 0-16,0 8 8 0,4-2-8 0,-4-3 0 0,0-9 0 0,3 9 0 15,-3 8 13-15,4-5 1 0,-1-6 0 16,1 0 0-16,-4-6-22 0,7 0-5 0,0 6-1 0,0-3 0 15,0-9 14-15,0 6 8 0,0 3 0 0,4 3-8 16,-4 6-50 0,7-10-17-16,-4-4-3 0,8 4-406 0,-4 4-82 0</inkml:trace>
  <inkml:trace contextRef="#ctx0" brushRef="#br0" timeOffset="121381.321">16108 10844 964 0,'0'0'21'0,"0"0"5"0,0 0 1 0,0 0 0 0,0 0-27 0,0 0 0 0,0 0 0 15,0 0 0-15,0 0 0 0,0 6 8 16,-4 0-8-16,4 6 0 0,0-12 20 0,0 9 0 0,0 2-1 0,0 1 0 16,0 6 10-16,0-6 3 0,4-1 0 0,-4 10 0 15,3-3 3-15,-3-1 1 0,7 10 0 0,-3 2 0 16,-1-3-7-16,5 7-1 0,-1-7 0 0,0 7 0 15,0 5-6-15,0-9-2 0,0 9 0 16,0 7 0-16,-4 7-7 0,4 1-1 16,-3-17-1-16,-1 5 0 0,1-3 18 0,0-9 4 0,-4-2 1 0,0 2 0 15,0-2 4-15,-4-1 1 0,4-2 0 0,-4-1 0 16,1 1-4-16,3 2-1 0,-7-5 0 0,3-1 0 16,1-5-20-16,-1 6-4 0,4-1-1 0,-3-5 0 15,-1 3-9-15,1-13 0 0,-1-5 0 0,1 6 8 16,3 3-8-16,-4-3 0 0,4-12 0 0,0-3 8 15,-3 3 1-15,-1 1 0 0,4-7 0 0,0 0 0 16,0 9 1-16,-3-6 0 0,3 3 0 0,-4-2 0 16,8-10-10-16,-4 0 0 0,0 7 0 0,0-7 8 0,0 3-8 15,3 1 0-15,1-1 0 0,-4 0 0 0,3 3 0 16,1-5 0-16,-1 8-9 0,1 0 9 0,-1 3-11 16,1-6 2-16,-1-2 0 0,1 2 0 0,-1 3 9 0,1 0 0 15,-1 3 0-15,1-2 0 0,-1 2 0 0,1 0 0 16,-4 6-8-16,4-6 8 0,-1 0 0 0,1 0-8 15,-1 0 8-15,-3 6 0 0,4-3 0 0,3-5 0 16,-4 2 0-16,1 0 0 0,-1 6 0 0,4-9 0 16,0-20 0-16,0 8-8 0,1 9 8 0,-5-5 0 0,4 11 0 15,-3-3-8-15,3 3 8 0,0 12 0 16,0 15 0-16,-4-1-8 0,4-5-8 0,0 5-2 16,0 1 0-16,1 3 0 15,-1-7-14-15,0 1-4 0,-4-1 0 0,1 4 0 0,-1 5 28 0,-3-2 8 16,4 5 0-16,-4-8 0 15,0 2-56-15,0 1-5 0,0-3-1 0,-4-4 0 0,4 1 80 0,-3-6 16 0,-1-1 3 0,-3-2 1 16,7 3-10-16,-3 0-1 0,3-12-1 16,-7 0 0-16,3-12-26 0,-3 18 0 0,-4 6 0 0,4-12 0 15,-3-21 37-15,3 9 3 0,-4 3 0 0,1 4 0 16,2-4-40-16,-2-3 0 0,-1-3 0 0,1 4-12 16,-1 5 0-16,1-6 0 0,2 0 0 0,1 6 0 15,0 0-12 1,-3-5-4-16,3-1 0 0,-4 3 0 0,4 0-12 0,4 6-4 0,-4-3 0 15,7 6 0-15,-4 0-27 0,4 0-5 0,0 0-2 16,-4-6-532-16</inkml:trace>
  <inkml:trace contextRef="#ctx0" brushRef="#br0" timeOffset="121996.521">16609 11620 899 0,'0'0'25'0,"-4"6"7"0,-3 0-32 0,0-3 0 0,7-3 0 0,-7-3 0 15,0-3 41-15,0 3 3 0,0 9 0 0,0-3 0 16,0-6 8-16,7 3 3 0,-4 6 0 0,-3-6 0 16,0-9 1-16,0 6 1 0,7 3 0 0,0 0 0 15,0 0-24-15,0 0-5 0,0 0 0 0,-7 6-1 16,0 6-19-16,3-6-8 0,4-6 8 0,-7 12-8 16,7-1 0-16,-3 4 0 0,3 0 0 0,0 5 0 15,0-5 0-15,-4 0 0 0,8 5 0 0,-4-8 0 16,0-3 0-16,3 3 8 0,1-3-8 0,-1-4 0 15,5 1 13-15,-1-3-2 0,-4 3-1 0,4 0 0 16,0 0-10-16,0-6 8 0,0-12-8 0,0 3 8 16,0 9 6-16,1-6 1 0,-1-2 0 0,0 2 0 15,0 0 1-15,-4 0 1 0,4 3 0 0,-3-3 0 0,-4-6-17 16,3 4 10-16,-3-4-10 0,0 3 8 0,0 0-8 0,0-3 0 16,0 6-12-16,-3-5 12 0,3 2-11 0,-4 3 11 15,4 3-8-15,0 3 8 0,0 0 0 0,-3-6 0 16,3-3 0-16,-4 4 0 0,4-7 0 0,0 12 0 15,0 0 0-15,0 0 0 0,0 0 0 0,0 0 0 16,0 0 0-16,0 0 0 0,0 0 8 0,0 0 0 16,0 0 0-16,0 0 0 0,0 12 4 0,0-4 0 0,4 4 1 15,-4 0 0-15,3 5-3 0,-3-5-1 16,0-3 0-16,0 3 0 0,4-9 3 16,-4-3 0-16,3 12 0 0,-3-4 0 0,7 10-12 0,-7-9 12 0,7 3-12 15,-3-4 12-15,3-2-12 0,-3-3 0 0,3-3 0 16,3-3-11-1,-3-6-107-15,4 7-22 0,-1 2-4 0,1 0 0 0</inkml:trace>
  <inkml:trace contextRef="#ctx0" brushRef="#br0" timeOffset="122533.063">16739 11694 1036 0,'0'0'23'0,"0"0"5"0,0 0 0 0,0 0 1 0,0 9-29 0,4 2 0 0,-4-5 0 0,0-6 0 0,0 0 57 0,0 0 6 16,3 6 1-16,1 0 0 0,-1 6-8 0,1 0 0 15,-1-4-1-15,1-2 0 0,-4 6 14 0,4-6 3 16,-4 0 1-16,0-6 0 0,0 0-58 0,0 0-15 16,3 9 0-16,-3-9 0 0,0 6 0 0,0-6 0 15,0 0 0-15,0 0 0 0,0 0 29 0,0 0 3 16,0 0 1-16,-3-6 0 0,3-6-13 0,0 3-4 0,-4 3 0 16,4 0 0-16,0-5-16 0,0-1 0 0,0 3 8 15,0 0-8-15,4 0 0 0,-4-2 0 0,0-1 0 0,3 0-9 16,-3 0 9-16,4 4-8 0,-4-4 8 15,3 0-8-15,1 0 8 0,-4 6 0 0,0 6 0 16,0 0 0-16,0 0 0 0,0 0-8 0,7-3 8 16,-7 3 0-16,3-3 0 0,-3 3 0 0,4-2 0 0,-4 2 0 15,7 8 0-15,-4-2 0 0,4-6 12 0,-3 0-4 16,-4 0-8-16,0 0 12 0,7 0-4 0,-3 3 0 16,3 6-8-16,-4-3 8 0,1 0-8 15,-1 6 8-15,1 2-8 0,-4-2 11 0,7 6-11 0,-7-7 12 16,3-2-12-16,1 3 0 0,-1 9 0 0,4-7 0 15,-7-8 8-15,4 3 0 0,3 3 0 0,-4-6 0 16,1-3-8-16,0-1 0 0,3 7 0 0,0 0 0 16,0-9-34-16,3-6-2 15,-3 3-1-15,4-3-807 0</inkml:trace>
  <inkml:trace contextRef="#ctx0" brushRef="#br0" timeOffset="123313.606">17297 11726 1314 0,'-7'-6'37'0,"7"6"8"0,0 0-36 0,0 0-9 0,0 0 0 0,-7 0 0 15,7 0 0-15,-11 0 0 0,0 6 0 0,1-6 0 16,3 0 53-16,-4 0 9 0,1 0 2 0,3-6 0 16,-1 0-52-16,-2 6-12 0,3-5 0 0,-4-1 0 15,4 3 48-15,7 3 6 0,-7-3 2 0,0 3 0 16,7 0-39-16,0 0-7 0,-7 6-2 0,0 11 0 16,0-2-8-16,3 0 0 0,1-3 0 0,-1 2 0 15,1 4 0-15,-1 2 0 0,-3-2 9 0,4 0-9 16,3-1 8-16,0 4-8 0,-4 2 8 0,4-8-8 15,0 9 9-15,4-1-9 0,-4-14 12 0,3 6-12 16,1-9 0-16,-1 2-14 0,1 4 1 0,-1-6 0 16,1 3 21-16,3-3 5 0,0-3 1 0,-3 0 0 15,3-3-22-15,0-6-5 0,0-3-1 0,3-3 0 16,-3-3 14-16,0 1 0 0,4-7 0 0,0-5 0 0,-1 2 0 16,1 1 0-16,-1-13 0 0,1-2 0 15,-1 6 0-15,-2 0 0 0,2 2 0 0,-3-5 0 0,4-3 0 16,-4-4 0-1,0-2 0-15,-4-6 0 0,4 0 28 0,1 3 8 0,-5 3 1 0,1 0 1 0,-1 0-12 16,-3 0-2-16,4 3-1 0,-4-3 0 0,0 3-23 16,0 8 9-16,-4 1-9 0,4 3 0 0,0-4 0 0,0 10 0 15,0-10 0-15,-3 10 0 0,3-10 0 0,0 10 0 16,0 5 0-16,-4 1 0 0,8 5 0 0,-4 0 0 16,-4 3 0-16,4 3 0 0,0 6 0 0,0 0 0 0,0 0 0 15,0 0 0-15,0 0 0 0,-7 9 0 0,3 0 0 16,-3 9 0-16,4-4 0 0,-1 10 0 0,1-6 0 15,-1 2 0-15,1-2 0 0,-1-1 0 0,8 10 0 16,-4-7 0-16,0 10 0 16,0-1 0-16,0-2 0 0,3 2 0 0,-3-2 0 0,4 2 0 15,-1-3 0-15,1 4 0 0,-1 2 0 16,1-2 0-16,-1-1 0 0,-3 3 0 0,4-2 0 0,0 8 0 0,-4 9 0 16,0 0 0-16,0-6 0 0,0-8 0 15,0-10 0-15,0 1 0 0,0 2 0 0,0-2 0 0,0-4 0 0,0 4 0 16,0-1 0-16,0-5 0 0,0 2 0 0,0-8 0 15,3-6 0-15,-3 0 0 0,0 6 0 0,0-4 0 16,4 1 0-16,-4 0 0 0,0-9 0 0,3 6 0 16,1 12 14-16,3-7-4 0,-4 1-1 0,1-3 0 15,3 3-9-15,-4-1 0 0,4 4 0 0,-3-3 0 16,-1-6-91-16,1 0-10 0,3 5-3 16</inkml:trace>
  <inkml:trace contextRef="#ctx0" brushRef="#br0" timeOffset="123884.283">17512 11682 1033 0,'0'0'22'0,"-4"6"5"0,1 0 1 0,-1 3 2 0,4-9-30 0,0 11 0 16,0 1 0-16,0-3 0 0,-3 3 48 0,3-3 4 0,0-9 1 0,3 6 0 15,1 8-5-15,-1-8 0 0,4-6-1 0,0 0 0 16,1-6 39-16,2 6 8 0,4 0 2 0,-3 0 0 16,6 0-22-16,-2 0-4 0,-1-6-1 0,7-5 0 15,-4-4-34-15,1 6-7 0,0 3-2 0,3-3 0 16,-3-8-14-16,-1 5-2 0,4 9-1 0,-7 0 0 15,4 0-9-15,-7-6 0 0,3 1 0 0,-4-4 0 16,1-6 0-16,-4 3 0 0,0 10 0 0,-3-4 0 16,3 6 0-16,-4-3-11 0,-3 0 3 0,0 0 0 15,0-9-22-15,-3 4-4 0,-4-1-1 16,0 6 0-16,-4 6 19 0,-3 0 3 0,3 0 1 0,-6 0 0 16,3-12 0-16,-4 6 0 0,4 12 0 0,-7-6 0 15,6 6-23-15,1-6-4 0,0 0-1 16,0 0 0-16,4 6 52 0,-1 0 9 0,4 3 3 0,0 3 0 15,3 5-24-15,-3 1 0 0,4-6 0 0,-4-1 0 0,3-2 0 16,4 3 0-16,0 0 10 0,-3 2-10 16,3 1 8-16,-4 6-8 0,4-1 0 0,0 7 0 0,4-1 0 0,-4-2 0 15,0-10 0-15,3 4 0 0,1 3 0 0,-4-4 0 16,3 7 0-16,1-7 0 0,-1-5 0 0,4 9 0 16,0 2 0-16,0-5 0 0,4-12 0 0,-4-6 0 15,4-3 0-15,-1 3 0 0,-3 3 0 0,7-3 0 16,-3 3 0-16,3-3 0 15,-3-3-24-15,3 6-2 0,3 0 0 0,-2 2 0 16,2 4-82-16,1-9-16 0,14-20-3 0,-8 5-1 16</inkml:trace>
  <inkml:trace contextRef="#ctx0" brushRef="#br0" timeOffset="129254.091">18863 11709 1036 0,'0'0'23'0,"-7"-6"5"0,0 0 0 0,3 3 1 0,-3-3-29 0,0 0 0 16,0 3 0-16,0-6 0 0,0-2 0 0,0-1 0 16,4 6 0-16,-5 6 0 0,1 0 57 0,7 0 6 15,0 0 1-15,-10-6 0 0,3 0 0 0,0 3 0 16,7 3 0-16,-7 3 0 0,7-3 0 0,-11 3 0 16,4 6 0-16,-4-3 0 0,4-6-52 0,0 6-12 0,4 8 0 15,-8-5 0-15,4 0-12 0,0 0-6 0,0 0-1 0,0 2 0 16,0 1 19-16,0-3 11 0,0 3-2 0,0-3 0 15,0-9 1-15,0 3 0 0,0 2 0 16,0 7 0-16,0 3-10 0,3 0 0 16,-3-4 0-16,3-2 0 0,1 3 0 0,3-6 0 0,-4 0 0 0,4-6 0 15,0 0 0-15,4 6 0 0,-4 2 0 0,0-2 0 16,0-6 12-16,0 0 1 16,0 0 0-16,7 3 0 0,0 3-13 0,0 3-18 0,0 3 4 15,-3-6 1-15,-4-6 13 0,0 0 0 0,0 0 0 0,10-6 0 16,-3 6 0-16,-7 0 0 0,0 0 0 0,7-6 0 15,0 0 0-15,0 0 0 0,0-3 0 0,-3 3 0 16,3 3 34-16,-3-5 10 0,-1-4 1 0,4 6 1 16,-7 0-38-16,4-6-8 0,3-2 0 0,-4-1 0 15,1 6 0-15,-1 3 0 0,-3 6 0 0,4-6 0 16,-1 0 20-16,1 1-3 0,-1-4 0 0,1 0 0 16,-4 3-17-16,3-3 0 0,-3 9 0 0,0 0 0 15,0 0-48-15,0 0-12 0,4 0-4 0,0 9 0 16,-4-3 52-16,0-6 12 0,0 0 0 0,0 0 0 0,0 0 0 15,0 0 15-15,0 0-3 0,0 0-1 0,0 0-11 0,0 0-16 16,0 0 4-16,0 9 1 0,0 3 20 0,0 2 4 16,-4-2 1-16,0-9 0 0,4-3-22 0,0 0-5 15,0 12-1-15,0-3 0 0,0 2 14 16,0 4 0-16,4 0 0 0,0-1 0 0,-1-2 0 16,1-3 0-16,-1 3 0 0,1-1 0 0,3-2 0 0,0 0 0 15,0 0 0-15,0 0 0 0,0 5 12 0,-4-14 4 16,5 6 2-16,-1 0 0 0,3-6-27 0,-3 0-6 15,4 3-1-15,-1-3-505 16,1 3-102-16</inkml:trace>
  <inkml:trace contextRef="#ctx0" brushRef="#br0" timeOffset="129984.387">18507 11103 756 0,'0'0'16'16,"0"0"4"-16,0 0 1 0,0 0 0 0,0 0-21 0,0 0 0 0,0 0 0 0,0 0 0 0,0 0 45 0,0 0 5 15,0 0 1-15,0 0 0 0,3 0 17 0,4 6 4 16,0 0 1-16,0 0 0 0,0 0-11 0,1-1-2 16,-1 1-1-16,3 9 0 0,-3-9-29 0,4 6-6 15,-1-6 0-15,1 8-1 0,0-2-23 0,-4 0 0 16,3-1 0-16,1 7 0 16,3-3 0-16,0 2 0 0,-3 1 0 0,3-6 0 0,0 8 0 0,0-2 0 15,0-6 0-15,-3-3 0 0,6 5 0 0,-6 1 0 16,3-3 0-16,0 0-661 0</inkml:trace>
  <inkml:trace contextRef="#ctx0" brushRef="#br0" timeOffset="130974.234">19629 11709 1209 0,'0'0'26'0,"-7"0"6"0,-1 5 0 0,-2-5 4 0,3 6-36 0,3 0 0 0,-3-3 0 0,0 3 0 16,0-6 73-16,0 6 8 0,-4 0 2 0,4-3 0 16,0 6-30-16,-7-4-5 0,4 1-2 0,3 0 0 15,-4 6-21-15,4-9-4 0,0 3-1 0,0 0 0 16,3-3-5-16,-3 0-2 0,7-3 0 0,0 0 0 16,-3 8-13-16,3-2 0 0,0-6 8 0,0 0-8 15,0 9 0-15,0 3 0 0,3-6 0 0,-3 5 0 16,4 1 0-16,-1-3 0 0,1 3 0 0,3 0 0 15,0 5-18-15,0 4 0 0,0 8 0 0,0-11 0 16,0-3 18-16,0-4 0 0,0 1 0 0,-7-12 0 16,0 0 0-16,0 0 0 0,7 12 0 0,-7-12 0 15,0 0 0-15,14-12 0 0,-3 0 0 0,-4 1 0 16,0 2 0-16,-3-3 0 0,-1 3 0 0,1 0 0 16,-1 3 24-16,-3 1 8 0,-3-7 1 0,3 3 1 15,0-3-8-15,-4 3-2 0,1 6 0 0,-1-2 0 16,1-1-14-16,-4 6-10 0,3-6 12 0,1 0-12 15,-5 12 0-15,5-12 0 0,-1-3 0 0,1 6 0 0,-1 6 0 16,4-3 0-16,0 0 0 0,-3 6 0 0,3 3 0 0,0-3 0 16,0 5 0-16,0-11 0 0,0 0 0 0,0 0 0 15,0 0 0-15,0 3 0 0,3 6 0 0,1 0 0 16,-1 6 0-16,-3-1 0 0,4 7 0 16,-1 3 0-16,1-1 0 0,0 4 0 15,-1-4 0-15,1 1 0 0,-1 5-12 0,1 0 3 16,-1 4-38-16,-3-1-7 0,4-6-2 0,-1 4 0 15,1-7 45-15,-1-2 11 0,-3-9 0 0,0 2 0 16,0 4 0-16,-3 6 0 0,-1 5 0 0,1-5 0 0,3 2 0 0,-4-8 0 16,1 2 0-16,-4 4 0 0,0-1 0 0,3-2 0 15,0-4 0-15,1 1 0 0,-1 0 0 0,1 2 0 0,-1-5 0 16,1 0 0-16,-1-1 0 0,1-2 0 0,-4 0 0 0,3-6 0 16,1 0 40-16,-4 0 9 0,0 2 3 0,-1-2 0 15,1-3-32-15,-3-3-7 0,3 0-1 0,-4 0 0 16,1-6 32-16,-4 3 7 0,3-5 1 0,-3-1 0 15,3 0-34-15,1-3-6 0,-4-5-2 0,-1 5 0 16,5-3-10-16,-4 3 0 0,3-5 9 0,1 2-9 16,-1 3 0-16,4 0 0 0,-4 1 0 0,4 5 0 15,0-9 0-15,4 0 0 0,-1 4-9 0,1-4 9 16,3 3-19-16,-4-5 1 0,4 2 0 0,4 3 0 31,-4-8-70-31,3 5-15 0,1 0-2 0,-1 3-1 0,4-5 34 0,0 5 6 16,-3-6 2-16,3 9-410 0,0-2-82 0</inkml:trace>
  <inkml:trace contextRef="#ctx0" brushRef="#br0" timeOffset="131707.219">19967 11797 1267 0,'0'0'28'0,"0"0"5"0,0 0 2 0,0 0 1 0,0 0-36 0,-7 0 0 0,7 0 0 0,0 0 0 15,-7-3 58-15,0 3 5 0,0 0 1 0,0 0 0 16,0 9 0-16,0-6 0 0,0-3 0 0,0 0 0 16,0 6 0-16,0-6 0 0,0 2 0 0,-4-2 0 15,4 6-52-15,0-3-12 0,0 0 0 0,0 3 0 0,0 0 0 16,0 0 0-16,3-6 0 0,-3 6 0 0,7-6 21 0,0 0 2 15,-3 6 0-15,-1-3 0 0,0 5-12 0,1 1-3 16,-1 0 0-16,4 6 0 0,-3-4-8 0,3-5 8 16,-4 6-8-16,4-6 8 0,0-6-8 15,0 0 0-15,0 0 0 0,0 0 0 0,4 21 0 16,-4-16 0-16,0-5 0 0,0 0 0 0,3 6 0 16,4 0 0-16,-3 0 0 0,-4-6-11 15,0 0 11-15,0 0 0 0,0 0 0 0,0 0 0 16,7-6-27-16,0 0-3 0,-7 6-1 0,0 0 0 0,0 0 31 0,11-6 0 15,-1 1 0-15,-3-4 0 0,0-3 0 0,4 6 0 16,-7 0 0-16,3-3 0 0,-4 1 0 0,4 2 0 0,-7 6 0 16,4-6 0-16,3-3 0 0,-4 3 0 15,-3 0 0-15,0 6 0 0,0 0 0 0,0 0 0 0,0 0 0 16,0 0 0-16,0 0 0 0,0 0 0 0,0 0 0 0,0 0 0 16,0 0 0-16,0 0 0 0,0 0 0 0,0 0 0 15,0 0 0-15,0 0 0 0,0 0 0 0,0 0 0 16,0 0 0-16,0 0 0 0,0 0 0 0,0 6 0 15,-3 0 0-15,3 3 0 0,-4-3 0 0,4 5 0 16,-3-2 0-16,3 0 0 0,0 0 0 0,0 9 0 16,3-1 0-16,-3 1 0 0,4-3-8 0,-4 2 8 15,0-2 0-15,3-3 0 0,1-1 0 16,-1 1 0-16,1 6-51 0,-1-9-10 16,4-4-3-16,0 1 0 0,-3 0-102 15,3-3-21-15,7 9-4 0,-14-12-1 0</inkml:trace>
  <inkml:trace contextRef="#ctx0" brushRef="#br0" timeOffset="132627.737">20041 11838 756 0,'0'0'16'0,"0"0"4"0,0 0 1 0,0 0 0 0,0 0-21 0,0 0 0 0,0 0 0 0,0 0 0 15,0 0 44-15,0 0 4 0,0 0 0 0,0 0 1 16,0 0 1-16,0 0 0 0,0 0 0 0,0 0 0 15,0 0-15-15,0 0-3 0,0 0-1 0,0 0 0 16,0 0-22-16,0 0-9 0,0 0 8 0,0 0-8 16,0 0 0-16,0 0 0 0,0 0 0 0,0 0 0 15,-3 12 0-15,3-3 8 0,3-1-8 0,-3 4 0 16,4-6 20-16,-1 9 0 0,-3-9-1 0,4 5 0 16,3 1 13-16,-4 3 4 0,1 2 0 0,0-5 0 15,3 0-17-15,-4 3-3 0,4-4-1 0,-3 1 0 16,3 3 27-16,0-6 6 0,-4-3 0 0,4 2 1 15,-3-2-27-15,3 0-6 0,0-6 0 0,-3 6-1 16,3-6 38-16,0 0 8 0,-4 0 2 0,4 0 0 16,-3-6-50-16,-1 3-13 0,4 0 0 0,0 0 0 15,-3-3 56-15,3-2 7 0,-3-1 1 0,3-3 0 0,-4 0-52 16,4-2-12-16,-3-7 0 0,-1 6 0 0,4 4 0 16,-3-10 0-16,-1 6 0 0,-3 1 0 0,4-10 0 0,-4 3 0 15,0 4 0-15,0 5 0 0,3-6-14 0,-3 7 1 16,-3-4 0-16,3 3 0 15,0 6-80-15,-4-5-16 0,4 2-3 0,0 0-453 16,0 3-91-16</inkml:trace>
  <inkml:trace contextRef="#ctx0" brushRef="#br0" timeOffset="133167.106">20489 11806 1321 0,'0'0'28'0,"0"0"7"0,0 0 1 0,0 6 2 0,0 2-30 0,0-2-8 0,-3 6 0 0,3-6 0 16,0 6 30-16,0-4 5 0,0 1 1 0,-4-3 0 15,4 3 12-15,0-3 4 0,0-6 0 0,0 0 0 0,0 0-22 16,0 0-4-16,0 0-1 0,0 0 0 0,0 0 18 0,0-9 3 16,0 3 1-16,0-6 0 0,0 4-24 0,0-1-5 15,0-3-1-15,-3 6 0 0,3-6-17 0,-4 6 0 16,1-2 0-16,-1-1 0 16,1 3 0-16,-1 3 0 0,1-3 0 0,-4 6 0 15,-1 0 0-15,5 0 0 0,-4 6 0 0,0-6 0 16,0 3-48-16,-4 0-12 0,4 6-4 0,0 0 0 0,0-1 52 0,-4 10 12 15,4-6 0-15,0-1 0 0,0-2 0 0,4 0 0 16,-4 6 0-16,0-3 0 0,3-4 0 0,1-2 0 16,-1 0 0-16,4-6 0 0,0 9 0 0,-3 3 0 15,3-3 0-15,-4 2 0 0,4-5 0 0,0 0 0 16,0 6 0-16,0 0 0 0,4-7 0 0,-4 4 0 0,3 3 0 16,1-6 0-16,-1 0 28 0,4 3 9 0,-3-1 2 15,3 1 0-15,-4-3-11 0,8 6-3 0,-4 0 0 0,4-4 0 16,-4 1-25-16,3 0 0 0,1 3 0 15,-4 0 0-15,3-6 0 0,-3-1 0 0,4-2 0 16,0 0 0 0,-1-6-46-16,1 0-14 0,-4 3-4 0,7-5 0 15,-4 5-71-15,1-6-14 0,3-9-3 0,-3-3-1 0</inkml:trace>
  <inkml:trace contextRef="#ctx0" brushRef="#br0" timeOffset="133778.696">20669 11315 1292 0,'0'0'28'0,"-3"9"7"0,3-1 1 0,-4 4 0 0,4 0-36 0,0-3 0 16,0 5 0-16,0 1 0 0,-3 3 84 0,3-1 9 0,0 1 3 0,0 3 0 15,0-1-57-15,3 4-11 0,1 5-3 0,-4-2 0 16,3 2 31-16,1 0 7 0,-4 4 1 0,3-4 0 16,4 3-52-16,-3 4-12 0,-1-1 0 0,-3 0 0 15,4-2 0-15,-4 2 0 16,3-3 0-16,-3 3 0 0,0-17 34 0,4 6 4 15,-4-4 1-15,4-2 0 0,-4-3-39 0,0-7 0 0,3 1 0 0,1 3 0 16,-4-6 0-16,0 0 0 0,0-6 0 0,0 0 8 16,0 0 0-16,0 0 0 0,0 0 0 0,0 0 0 15,0 0 6-15,0 0 2 0,0 0 0 0,0 0 0 16,3 0-16-16,-3 0 0 0,0-6 0 0,4-6 0 16,-4 3 0-16,3-3 0 0,-3 4 0 0,0-4 0 15,7 3 0-15,-3-3 0 0,-1-2 0 0,1 2 0 16,-1 0 0-16,1 0 0 0,-1 1 0 0,1-7 0 15,-1 6 0-15,4 0 0 0,-3 4 0 0,0-10 0 16,-1 9 0-16,1 3 0 0,3 3 0 0,-7 3 0 16,0 0 0-16,0 0 0 0,3 3 0 0,1 3 0 15,-4-6 0-15,0 3 0 0,7 3-12 0,-7 6 12 0,3-1-8 16,-3-5 8-16,4 3 0 0,-4 3 0 0,3 6 0 16,-3-7 0-16,0 1 0 0,4 3 0 15,-1 2 0-15,1-5 8 0,-4 6 0 0,0-3 1 0,3-1-9 0,-3 1-12 16,4 0 2-16,-4-4 1 0,4-5 9 15,-4 9 12-15,3 0-2 0,1-4-1 0,-1 1-9 16,1 6 0-16,-4-12 0 0,3 3 0 16,1 2-49-16,-1-5-12 0,-3 0-3 0,0 0-844 0</inkml:trace>
  <inkml:trace contextRef="#ctx0" brushRef="#br0" timeOffset="134821.197">21526 11911 1074 0,'0'0'30'0,"0"0"8"0,-3 3-30 0,-1 3-8 0,4-6 0 0,-3 6 0 16,3-6 61-16,0 0 11 0,0 0 3 0,-7 6 0 0,3 6-27 15,1-6-4-15,3-6-2 0,0 0 0 16,-4 6-2-16,4-6-1 0,0 0 0 0,0 11 0 0,0-11-7 0,0 0-2 16,0 6 0-16,0 0 0 15,4 6-19-15,-4-12-11 0,3 6 12 0,1 0-12 0,-1 2 0 0,4-2 0 16,-3 0 0-16,3-6 0 0,0 6 24 0,0 0-1 15,0 0-1-15,4-3 0 0,-4 0-35 0,0-3-7 16,3-3-2-16,-2 0 0 0,-1 0 58 0,0 0 12 16,0-3 3-16,3 0 0 0,-3 0-31 0,4-5-5 15,-4 5-2-15,0-3 0 0,0-6-13 0,-3 6 0 16,3-2 0-16,-4 2 0 0,1-3 0 0,-4 3 0 0,3 3 0 16,-3-3 0-16,0 4 0 0,-3-1 0 0,3-6 0 0,-4 6 0 15,4 6 0-15,-3-3 0 0,3 3 0 0,-7-3 0 16,0 0 0-16,0 0 0 0,-1-3 0 0,-2 3 0 15,3 3 0-15,-4 0-15 0,4 0 5 0,-3 0 1 16,3 3 9-16,-4 0 0 0,0 0 0 0,-3 0 0 16,4 0 0-16,-1 0 0 0,0 6 0 0,1-3 0 15,-4 0 0-15,3 0 0 0,1-6 0 16,-1 5-8-16,0 1 8 0,4 0 0 0,0 3 0 0,0 3 0 16,4-6 0-16,-1 5-8 0,1 1 8 0,-1 0 0 15,4 0 0-15,0 2 0 0,0-2 0 0,4 9 0 16,-1-7 0-16,1 7 0 0,-1-9 0 0,1 5 0 15,-1-2 0-15,4 9 0 0,0-13 0 0,4 4 0 16,-4 3 0-16,4-1 0 0,-1-5 0 0,1 3 0 16,3-3-8-16,-3-1 8 15,-1 1-8-15,4-6 8 0,0 0-41 0,0-6-3 0,1 6-1 16,-1-6 0-16,0-6 29 0,0 0 5 0,4-6 2 16,-4-2-751-16</inkml:trace>
  <inkml:trace contextRef="#ctx0" brushRef="#br0" timeOffset="135411.871">21953 11961 850 0,'0'0'24'0,"0"0"6"0,-7 0-30 0,7 0 0 0,0 0 0 0,-7-5 0 16,4 5 96-16,-4-6 12 0,7 6 4 0,-7-3 0 16,7 3-29-16,-7-3-6 0,0 3-1 0,7 0 0 15,-8 0-12-15,8 0-4 0,-7 0 0 0,0 3 0 16,-3-3-32-16,3 3-6 0,0-3-2 0,0 6 0 15,0-1-8-15,-1 1-3 0,1 0 0 0,0 0 0 16,4 0-9-16,-4 6 0 0,3-1 0 0,1 4 0 16,-1-9 0-16,4 0 0 0,0-6 0 0,0 9 0 15,0-9 0-15,0 6 0 0,0-6 0 0,0 0 8 16,4 6-8-16,-4-6 0 0,3 5 0 0,-3-5 0 16,0 0 0-16,4 3 8 0,-1 0-8 0,4 0 8 15,-3 0-8-15,-1 3 0 0,4-6 0 0,-3 6 8 0,0-6-8 16,-4 0 0-16,7 6 0 0,0-6 0 0,0 0 0 15,-4 6 8-15,4-3-8 0,0 2 0 0,0-2 0 0,-3 3 0 16,3-3 0-16,0 3 0 0,-3 3 0 0,3 0 0 16,-7-9 0-16,3 0 0 0,4 6 0 0,-3 0 0 15,-4-6 0-15,3 5 0 0,1-2 0 0,-4-3 0 16,3 6 0-16,-3-6 0 0,4 3 8 0,-1 9-8 16,1-6 8-16,-4 0-8 0,0 3 11 0,0-4-3 15,0 7-8-15,-4-6 12 0,4 3 2 0,-3-3 0 16,-1 0 0-16,-3-1 0 0,4 1 0 0,-4 6 0 15,0-6 0-15,0 0 0 0,-4 0-14 0,0-3 11 0,4 0-11 16,-3 0 10 0,-1-3-10-16,4 3-17 0,-3-3 4 0,-1-3 1 15,0 0-53-15,4 3-11 0,0 0-1 0</inkml:trace>
  <inkml:trace contextRef="#ctx0" brushRef="#br0" timeOffset="135953.501">22123 11232 705 0,'0'0'20'0,"0"0"4"0,0 0-24 0,0 0 0 0,0 0 0 0,-4 12 0 16,1-3 65-16,-4-3 8 0,3 6 2 0,1-7 0 16,3 7-2-16,-4 0 0 0,0 0 0 0,1 2 0 15,-1 4-13-15,1-3-4 0,3 5 0 0,3-5 0 16,-3 9 3-16,4-4 0 0,-1 4 0 0,1 2 0 16,0 4-19-16,-1-1-4 0,4 3-1 0,-3 4 0 15,3-4-35-15,0 3 0 16,-4 3-10-16,4-2 10 0,-3-1 0 0,-1 0 0 0,-3 3 0 15,4-2 0-15,-4-7 0 0,0 3 0 0,3 1 0 0,-3-4 0 16,0-2 0-16,0 2 0 0,0-5 0 0,-3-4 0 16,3 4 0-16,-4-10 0 0,8 4 0 0,-8-6 0 15,1 0 0-15,3-1 0 0,0 1 0 0,-4-3 0 16,4-3 0-16,0 3 0 0,0-9 0 0,0 5 0 16,0 4-42-16,0-9-1 0,0 0 0 0,0 0-682 15</inkml:trace>
  <inkml:trace contextRef="#ctx0" brushRef="#br0" timeOffset="136293.603">21876 11750 1112 0,'0'0'24'0,"0"0"6"0,0 0 1 0,0 0 0 0,0 0-31 0,10 0 0 0,-3 0 0 0,0 6 0 16,1-3 40-16,2-3 3 0,1 3 0 0,3-1 0 15,0 4-43-15,0 0 0 0,4 0 0 0,-1 0 0 16,1-6 0-16,0 6 0 0,-4 3 0 0,3-3 0 15,1-3 0-15,0-1 0 0,-4 1 8 0,3 0-8 16,1-3 0-16,-7 0 0 0,3 0 0 0,-4 0 0 16,1-3-49-16,-1 0-12 15,1 1-3-15,0-4 0 0</inkml:trace>
  <inkml:trace contextRef="#ctx0" brushRef="#br0" timeOffset="138763.962">23026 11932 828 0,'0'0'18'15,"0"0"4"-15,0 0 1 0,-4-6 0 0,4 3-23 0,0 3 0 0,0 0 0 0,0 0 0 0,0 0 102 0,0 0 16 16,4-6 3-16,-4 6 1 0,0 0-79 0,0 0-16 15,0 0-3-15,0 0-1 0,0 0 14 0,3 6 3 16,1 0 1-16,-4 3 0 0,3 3-33 0,-3-1-8 16,4 1 0-16,-4-3 0 0,0 6 40 0,0-6 5 0,0 8 2 0,0-5 0 15,0 3-24-15,0-4-5 0,0 1-1 0,0 6 0 16,0-9 23-16,3 2 4 16,-3-2 0-16,0-3 1 0,0 9-21 0,0-9-4 15,0-6 0-15,0 0-1 0,0 0-19 0,0 0 0 0,0 0 0 16,0 0 0-16,0 0 48 0,0 0 5 0,0 0 2 0,0 0 0 15,0 0-43-15,0 0-12 0,0 0 0 0,0 0 8 16,0 0-8-16,4 6 0 0,-1-1 0 0,-3-5 0 16,0 0 0-16,0 0 0 0,4 3 0 0,-4-3 0 15,0 0 0-15,0 0 9 0,0 0 0 0,0-3 0 16,0-2-9-16,0-7 0 0,-4-3 0 0,1 3 0 16,3-2 0-16,-4-7 0 0,4 6 0 0,-3-2 0 15,-1-7 0-15,1 9 0 0,-1-2 0 0,1-1 0 16,-1 6 0-16,1-5 0 0,-1-4 0 0,1 9 0 15,3 7 0-15,0-7 0 0,0-3 0 0,0 9 0 16,0 0 0-16,0 6 0 0,0 0 0 0,0 0 0 16,7-6 0-16,0 4 0 0,0 2 0 0,0 5 0 15,3-2 0-15,-2-3 0 0,-1 3 0 0,0 0 0 16,3 0 0-16,-3 0 0 0,-7-3 0 0,4 3 0 0,6 0 0 16,-3 0 0-16,1-3 0 0,-1 6 0 15,0-6 0-15,0 6-9 0,0-6 9 0,0 0-10 0,3 0 10 16,-3 0 0-16,1-6 0 0,-1 6 0 0,0 0 0 0,0 0-8 15,-7 0 8-15,3 0-8 16,1-6-140-16,3 6-27 0,-4-3-5 0,-3 3-2 0</inkml:trace>
  <inkml:trace contextRef="#ctx0" brushRef="#br0" timeOffset="139350.361">23153 11956 675 0,'0'0'19'0,"0"0"5"0,0 0-24 0,-7 0 0 0,-4 0 0 0,11 0 0 16,0 0 39-16,0 0 3 0,0 0 1 0,0 0 0 15,-3 0-35-15,3 0-8 0,0 0 0 0,0 0-356 16</inkml:trace>
  <inkml:trace contextRef="#ctx0" brushRef="#br0" timeOffset="140024.563">22754 11870 892 0,'0'0'20'0,"0"0"4"0,0 0 0 0,0 0 1 0,0 0-25 0,0 0 0 0,0 0 0 0,0 0 0 16,0 0 37-16,0 0 3 0,4 9 0 0,-4-9 0 15,3 3-32-15,1 3-8 0,-4 6 0 0,3-6 0 16,-3 2 52-16,0-2 10 0,0-6 2 0,0 6 0 15,0 3 0-15,0-9 0 0,0 0 0 0,0 0 0 16,0 0 1-16,0 0 1 0,0 0 0 0,0 0 0 16,4-9-6-16,-4 3 0 0,-4-3-1 0,4 4 0 15,0-7-38-15,-3 3-7 0,-1 3-2 0,1-3 0 0,-1 3-21 0,1 1-5 16,-1 2-1-16,-3-3 0 0,7 6-3 0,-7-6-1 16,3 6 0-16,-3 0 0 15,0 0-16-15,0 0-3 0,0 0-1 0,0 9 0 0,0-6 39 16,-3 2 0-16,3 4 0 0,-4 0 0 0,7 6 0 0,-3-3 0 15,0-1 0-15,0 7 0 0,0 3 10 16,0-4 10-16,4-5 1 0,-1 6 1 16,1-4-7-16,3-2-2 0,-4 6 0 0,4-7 0 15,-4 4 6-15,4 3 1 0,0-6 0 0,0 2 0 0,0 1-9 0,0 0-2 16,0-4 0-16,0 1 0 0,4 0-9 0,-4-3 0 16,0 3 0-16,4-7 0 0,-1 1 33 0,1 0 5 15,-1 3 1-15,1-3 0 0,-4 0-25 0,7 0-5 16,0-1-1-16,0 1 0 0,3 0-8 0,1 6 10 15,0-6-10-15,-1 0 10 0,4-3-10 0,0 0 0 0,4 0 0 16,-4 0 0 0,4-3-118-16,-1 0-16 0,1 0-3 0</inkml:trace>
  <inkml:trace contextRef="#ctx0" brushRef="#br0" timeOffset="140703.994">23329 12029 1267 0,'0'0'28'0,"0"0"5"0,0 0 2 0,0 0 1 0,4-6-36 16,-4 6 0-16,0 0 0 0,0 0 0 0,3 0 49 0,-3 0 3 15,0 0 1-15,0 0 0 0,0 0-36 0,0 0-7 16,0 0-2-16,0 0 0 0,0 0-8 0,0 0 0 0,0 0 9 0,0 0-9 16,0 0 77-16,0 0 11 0,-3 0 3 15,-4 6 0-15,3 0-37 0,1 0-7 0,-4-3-2 0,3 3 0 16,4-6-18-16,-7 3-4 0,7-3-1 0,-4 5 0 15,1 4-2-15,-1-6-1 0,4-3 0 0,-7 9 0 16,4-3-1-16,-1 0 0 0,1 0 0 0,3 0 0 16,0-6-18-16,-4 8 0 0,-3 1 0 15,4 3 0-15,3-3 0 0,0 3 20 16,-4-7-4-16,4 1 0 0,0-6-16 0,4 6 0 0,-4-6 0 16,0 9 0-16,3-3-14 0,-3-6 0 0,7 3 0 0,-3 3 0 15,-4-6 34-15,7 3 6 0,0 3 2 0,0-6 0 16,0 5-45-16,0 1-9 15,4 0-2-15,-1-6 0 0,1 6 51 0,-1-6 9 0,1 0 3 0,0 0 0 16,-1 0-56-16,4 0-11 0,-3-6-3 16,-1 0 0-16,1 0 79 0,-4 1 16 0,0-4 4 0,0 3 0 15,0-3-52-15,0-3-12 0,-3 3 0 0,3 4 0 16,-4-7 0-16,1-6 0 0,-4 3 0 0,0 7 0 16,0-7-20-16,0 3-8 15,-4 0 0-15,-3 1-1 0,4-4-5 16,-1 3-1-16,-3-5 0 0,0 8 0 0,0-3 48 0,-3 6 10 0,2 0 1 15,-2 6 1-15,3 0-40 0,-4 0-8 0,1 0-1 0,-1 3-1 16,0 0 25-16,1 3 0 0,3 6 0 0,-4-3 0 16,1 2 0-16,3 1 0 0,0 3 0 0,-1-3 0 0,5-1 0 0,-4 1 17 15,3 0-2-15,4-3-1 0,-3-4-14 0,3 1 0 16,0-6-12-16,0 6 12 16,0-6-64-16,3 6-7 0,4-3-1 0,0 3-541 15,1-12-109-15</inkml:trace>
  <inkml:trace contextRef="#ctx0" brushRef="#br0" timeOffset="140993.738">23615 12050 1497 0,'0'0'32'0,"0"0"8"0,-4 8 0 0,1 4 4 0,3 9-36 0,0-9-8 0,0 5 0 0,-4 4 0 16,4-1 75-16,-3 1 13 0,3 0 2 0,0 2 1 16,3-5-51-16,-3 8-9 0,0-8-3 0,4-1 0 0,-4 4-20 0,0-9-8 15,3-1 0-15,1-5 9 16,3 0-9-16,0 0 12 0,-3-6-12 0,3-6-572 15,0-3-120-15</inkml:trace>
  <inkml:trace contextRef="#ctx0" brushRef="#br0" timeOffset="141201.328">23537 11714 1479 0,'0'0'32'0,"0"0"8"0,-7 0 0 0,7 0 2 0,-3 6-34 0,-1 0-8 0,1 0 0 0,3-6 0 16,0 0 44-16,0 0 6 0,-4 6 2 0,4-6 0 15,0 0-28-15,0 0-6 0,0 0-1 0,0 0 0 32,0 0-116-32,0 0-23 0,0 0-5 0,7 3-1 0</inkml:trace>
  <inkml:trace contextRef="#ctx0" brushRef="#br0" timeOffset="142082.517">23925 12023 1314 0,'0'0'37'0,"0"0"8"0,0-6-36 0,0 0-9 0,0 6 0 0,0 0 0 16,0 0 77-16,0 0 14 0,0 0 2 0,0 0 1 16,0 0-14-16,-7 0-2 0,0-3-1 0,0 6 0 15,0 3-47-15,0 0-10 0,0 0-1 0,0 0-1 16,-4 0-18-16,4 0 0 0,0 0-8 0,-3-1 8 0,3 4-9 15,-4 3 9-15,4-6-8 0,0 0 8 0,0 0 0 0,0 0 0 16,3-1 0-16,-3-2-8 0,4 3 8 0,-4-3 0 16,7-3 0-16,-4 6 0 0,-3 3 0 0,7-9 0 15,0 0 0-15,0 0 0 0,-3 6 0 0,3-6 0 16,0 0 0-16,0 0 0 0,0 0 0 0,0 0 0 16,0 0 0-16,0 0 0 0,0 0 0 0,0 0 12 15,0 0-4-15,7 0 0 0,0 6 2 0,-7-6 1 16,0 0 0-16,7 0 0 0,0 0 2 0,-4 0 1 0,4 0 0 15,-3 0 0-15,-4 0-6 0,3 6 0 0,4-6-8 0,-3 0 12 16,3 5-12-16,-3-5 0 16,3 3 0-16,-4 0 0 0,1 0 0 0,-1 0 0 0,4 6 0 15,-3-6 0-15,-1 3 0 0,4-3 0 16,-3 3 0-16,-1 0 0 16,1-1 8-16,0 1-8 0,-1 0 0 0,1 0 0 0,-1 0 9 0,-3 0-9 0,0-6 8 0,4 9-8 15,-4-1 16-15,0 1-3 0,0 3 0 0,0 0 0 16,-4-9 11-16,1 6 1 0,-1-4 1 15,1 4 0-15,-5 3-26 0,5 0-9 0,-4-6 0 0,-4 2 0 16,4 1 9-16,0 6 0 0,0-6 0 0,-3 0 0 16,-1-4 0-16,0 7 0 0,1-6 0 0,-1-3 8 15,4 0-60-15,-3 0-12 16,3 0-3-16,-1-3 0 0,1-3 3 16,0 0 0-16,0 0 0 0,4-6 0 0,-4 3-103 15,3-5-20-15,-3-7-4 0,0-3-1 0</inkml:trace>
  <inkml:trace contextRef="#ctx0" brushRef="#br0" timeOffset="142710.73">24109 12097 1267 0,'0'0'28'0,"0"0"5"0,0 0 2 0,0 0 1 0,0 0-36 0,0 0 0 0,0 0 0 0,-4 0 0 16,-3 0 58-16,4 0 5 0,-4 3 1 0,7-3 0 15,0 0 0-15,0 0 0 0,0 0 0 0,-4 3 0 16,-3-1-52-16,4 1-12 0,-5-3 0 0,8 0 0 16,-3 3 46-16,-4 0 6 0,7-3 2 0,-7 3 0 15,0-3-30-15,0 6-7 0,0-3-1 0,0 6 0 16,7-9-5-16,-7 6-2 0,0 0 0 0,3 0 0 16,0-1-9-16,1 1 8 0,-1 3-8 0,-3 0 8 15,4 0-8-15,3-3 0 0,0-6 9 0,-4 11-9 16,4-11-13-16,0 6-7 0,0-6-2 0,0 0 0 15,0 0 32-15,4 6 6 0,-4-6 2 0,7 0 0 0,-7 0-29 16,0 0-5-16,3 0-2 0,-3 0 0 0,0 0 18 16,0 0 0-16,7 0 0 0,-7 0 0 0,8-6 0 15,-1 6 0-15,0 0 0 0,-4 0 0 0,4-6 0 16,-7 6 0-16,0 0 0 0,7 0 0 0,-7 0 0 0,4 6 0 16,3-6 0-16,-7 0 0 0,7 0 0 0,-7 0 0 15,3 6 0-15,1 0 0 0,-4 0 0 0,3 0 0 16,1 0 0-16,-4 2 0 0,0 4 0 15,4 0 0-15,-4-6 0 0,3 3 0 0,-3-3 0 0,0-1 0 16,-3 4 0-16,3 0 0 0,0-3 31 0,3 6 9 16,-3-6 3-16,0-1 0 0,0-5-31 0,-7 6-12 15,3 0 8-15,4-6-8 0,-3 6 0 0,3-6 0 0,-7 6 0 16,7-6 0 0,-4 3-32-16,-3-3-12 0,7 0-3 0,-7 0 0 15,0-3-116-15,4-3-23 0,-4-6-5 0,0 6-1 0</inkml:trace>
  <inkml:trace contextRef="#ctx0" brushRef="#br0" timeOffset="143314.713">24246 12197 1074 0,'0'0'30'0,"0"0"8"0,0 0-30 0,0 0-8 16,0 0 0-16,0 0 0 16,0 0 52-16,0 0 10 0,7 0 2 0,4 6 0 0,-4-6 0 0,0 0 0 15,0 0 0-15,0 0 0 0,0 0-19 0,0 0-3 16,0 0-1-16,0-6 0 0,1 6-29 0,-1 0-12 15,0-3 8-15,0 0-8 0,-4 0 10 0,4 0-10 16,-3 0 12-16,-1 0-12 0,4-6 21 0,-3 6-2 16,-4 0-1-16,3 0 0 0,1 0 12 0,-4-2 2 15,4-1 1-15,-1 0 0 0,4 0-22 0,-7-3-11 16,4 3 10-16,-4 0-10 0,0 0 8 0,3 1-8 0,-3-1 0 16,0 0 0-16,0 0 8 0,-3 0-8 0,3-3 0 0,-4 6 0 15,-3-3 9-15,4 1-9 16,-1-1 8-16,-3-3-8 0,0 3 0 0,0 0 0 0,0 0 8 15,0 0-8-15,0 6 0 0,0-6 12 16,0 6-12-16,-4 0 12 0,4 0-12 0,0 6 0 0,0 0 9 0,0-6-9 16,0 6 0-16,3 3 8 0,-3 0-8 0,0 0 0 15,4-1 0-15,-5 7 0 0,5-3 0 0,-4 0 0 16,3-1 0-16,1 7 0 0,-1-3 0 0,1-4 0 16,3 1 0-16,-4 6 0 0,4-3 0 0,0-4 0 15,0 7 0-15,0-3 0 0,4 2 0 0,-1 1 0 16,1-9 0-16,-1 0 0 0,1 2 0 0,-1 10 0 15,4-9 0-15,-3-4 0 0,0 1 0 0,3 3 0 16,0-3 0-16,-4-3 0 0,4 0 0 0,0-1 0 0,-3 1 0 16,3 0 0-16,3-3 0 0,-3 0 0 0,4-3-13 15,-4 0-1-15,4 0 0 0,-4-3 0 16,3-6-26-16,1 9-6 0,0-6-1 16,-1 1-749-16</inkml:trace>
  <inkml:trace contextRef="#ctx0" brushRef="#br0" timeOffset="143686.953">24366 11853 1036 0,'0'0'23'0,"0"0"5"0,0 0 0 0,-3 6 1 0,-1-1-29 0,4-5 0 0,0 0 0 0,0 6 0 16,0-6 108-16,0 0 16 0,0 0 4 0,0 0 0 15,0 0-103-15,0 0-25 0,0 0 0 0,0 0 0 16,0 0 84-16,0 0 11 0,0 0 2 0,0 0 1 15,0-3-57-15,4-3-11 0,-4 1-2 0,3-1-1 0,-3-6-27 0,4 12 0 16,3-6 0-16,-4-3 0 16,1 0-31-16,3 4-5 0,0-1 0 0,0-3-1 15,4 3-31-15,-4 0-7 0,0-6-1 0,0 4 0 16,0-4-124-16,0 6-26 0</inkml:trace>
  <inkml:trace contextRef="#ctx0" brushRef="#br0" timeOffset="145157.467">25379 11985 1040 0,'0'0'23'0,"0"0"5"0,0 0 0 0,0 0 1 0,0 0-29 0,0 0 0 0,0 0 0 0,0 0 0 15,0 0 56-15,0 0 4 0,0 0 2 0,-4 9 0 16,1-3-13-16,-4 0-2 0,3-1-1 0,-3 1 0 15,4 0 21-15,-4-6 4 0,3 6 1 0,-3 0 0 16,7-6-22-16,-4 3-4 0,-3 0-1 16,0 3 0-1,0-3-25-15,0-3-6 0,0 3-1 0,-3 0 0 0,3-1-13 0,-4 1 0 0,0 0 0 0,4 0 0 16,-3 0 0-16,3 6-8 0,-4-9 8 0,4 12 0 16,0-6-8-16,0-3 8 0,0 5 0 0,0-2 0 15,0-3 0-15,0 3 0 0,3 3 0 0,1 0 0 16,3-9 0-16,0 0 0 0,-7 6 0 0,7-6 0 15,0 0 0-15,0 0 0 0,0 0 0 0,-4 6 0 16,1-1 0-16,3-5 0 0,0 0 0 0,0 0 9 0,0 0 3 16,0 0 1-16,0 0 0 0,0 0 0 0,3 3-5 15,-3-3-8-15,0 0 11 0,0 0-11 0,0 0 0 16,0 0 0-16,4 3 0 0,-4-3 0 16,0 0 21-16,3 3-2 0,4 3-1 0,-3 0 0 0,3-3-18 15,-4 0 0-15,4 0 0 0,-7-3 0 0,4 3-11 0,3 0-5 16,0 0-2-16,-3 3 0 0,-4-6 18 0,7 0 0 15,0 0 0-15,0 5 0 16,0-5 0-16,-7 0 0 0,7 0 0 0,0 6 0 0,-7-6 0 0,7 0 0 16,0 6 0-16,4-6 0 0,-4 6 0 0,-4-6 0 15,4 6 0-15,-3-3 0 0,-4-3 0 0,7 6 0 16,-4-3 0-16,1 3 0 0,-4-6 0 0,3 5 0 16,1-2 0-16,-4-3 0 0,0 6 0 0,0-6 0 15,3 12 0-15,-3-6 0 0,0 0 20 0,4-3 8 0,-4 6 2 16,0-4 0-16,3 1-30 0,-3 3 0 0,0-3 0 15,0 0 0-15,0 0 0 0,-3 0 0 0,3-968 0 0,-4 1941 0 16,1-970 0-16,-1 0 0 0,1-3 0 0,-4 3 0 31,0-4-23-31,0 1-4 0,0 0-1 0,0-3 0 0,-1 0 51 0,1-3 9 16,0 3 3-16,-3-3 0 0,3-3-16 0,0 0-3 0,0 0-1 0,-4-3 0 16,4 6-6-16,0 0-1 0,0-6 0 0,-4 6 0 15,4-5-8-15,0 5 0 16,0-6 0-16,0 0 0 0,7 6-13 0,-7 0-2 0,0-3 0 0,7 3 0 15,0 0-22 1,0 0-5-16,-7-3-1 0,7 3 0 16,0 0-29-16,0 0-7 0,0 0-1 0,0 0 0 0,0 0-35 0,0 0-7 0,0 0-2 15,0 0 0-15</inkml:trace>
  <inkml:trace contextRef="#ctx0" brushRef="#br0" timeOffset="145757.57">25421 12182 908 0,'0'0'38'0,"0"0"-30"15,-3 6-8-15,3-6 0 0,-4 9 57 0,4-3 11 0,-3-1 1 0,3-5 1 16,0 6-30-16,0-6-7 0,0 6-1 0,0-6 0 15,0 0 20-15,-4 6 3 0,4-6 1 0,0 9 0 16,0 0-30-16,0-3-6 0,0-6 0 0,0 5-1 16,0-5 31-16,4 9 6 15,-4 3 2-15,3-6 0 0,1 0-42 0,-4 0-8 0,0 2-8 0,3 1 12 0,-3 6 41 16,0-9 9-16,4 6 2 0,-1-7 0 16,1 4-52-16,-1 3-12 0,1-3 0 0,-1 0 0 15,4 2 0-15,-3-5 0 0,3 0 0 0,0 0 0 16,0 0 34-16,0-3 4 0,0 0 1 0,4 0 0 15,-4 0-11-15,3-3-3 0,1 0 0 0,0-3 0 0,-1 0-25 16,1 0 0-16,-1-6 0 0,-3-3 0 0,4 6 18 0,-4-8-2 16,4 2 0-16,-4-6 0 0,0 7-16 0,-4-7 10 15,4-3-10-15,-3 4 8 0,-1-1-8 0,1 0 0 16,-1 1 0-16,-3-4 8 16,0 10-24-16,0-10-4 0,0 0-2 0,0 7 0 15,0-7 12-15,0 6 10 0,-3 1-13 0,-1-4 5 16,4 3-31-16,-3 4-5 0,-1-1-2 0,1 0 0 15,-1 6-23-15,4 0-5 0,0-3-1 0,0 9 0 16,0-5-93-16,0 5-20 0,0 0-3 0,0 0-1 0</inkml:trace>
  <inkml:trace contextRef="#ctx0" brushRef="#br0" timeOffset="146379.141">25777 12197 1436 0,'0'0'32'0,"0"0"6"0,0 0 2 0,-3 6 0 15,-1 5-32-15,4-5-8 0,-3 6 0 0,3-3 0 0,-4-3 70 0,4 2 13 16,0 1 2-16,-3 3 1 0,3-6-31 0,0 3-7 15,0 0 0-15,3-4-1 0,-3 4-28 0,0 3-6 16,0-6-1-16,0 6 0 0,0-7 9 0,4 4 2 16,-4 3 0-16,0-3 0 0,0-3-11 0,0 3-1 15,0-4-1-15,0 1 0 0,0 3-1 0,0 0 0 16,0-9 0-16,0 0 0 0,0 0 6 0,0 0 1 16,0 0 0-16,0 0 0 0,0 0-8 0,0 0-8 15,0 0 11-15,0 0-11 0,0 0 33 0,0 0 0 16,0 0 0-16,0 0 0 15,0 0-20-15,0 0-4 0,0 0-1 0,0-6 0 0,3 0-8 0,-3 0 10 16,0 0-10-16,-3 1 10 0,3-7-10 0,0 6 0 16,0-3 0-16,-4-3 0 0,4 6 19 0,-3-5-2 0,-1 5 0 15,4-6 0-15,-3 0-29 0,3 4-7 0,-4-4-1 0,4 0 0 16,-3 0 20-16,3 3-8 0,-4 1 8 0,4-4 0 16,-3 3-9-16,6-3 9 0,-3 6 0 0,0-5-9 15,0 2 9-15,4 0 0 0,-4-3 0 0,3 3 0 16,-3-2 19-16,0 5 5 0,4-3 2 0,-1 0 0 15,-3 3-44-15,4 0-9 16,-1 0-1-16,-3 1-1 0,4 2 29 0,-4-3-9 0,3 0 9 0,-3 6 0 16,4-6 0-16,-1 0 0 0,1 0 0 0,-4 6-8 15,0 0-20-15,0 0-3 0,7-6-1 16,-3 3 0-16,-1 1 32 0,-3 2 8 0,0 0 1 0,7-6 0 16,-7 6-34-16,7 0-7 15,0-3-2-15,0-3 0 0,0 3-14 16,0 0-4-16,-7 3 0 0,7 0 0 0,1 0-50 0,2 3-10 0,-3 0-3 15,0 0 0-15,4 0-10 0,-4 0-3 0,11 3 0 16,-18-6 0-16</inkml:trace>
  <inkml:trace contextRef="#ctx0" brushRef="#br0" timeOffset="147619.546">26360 11691 932 0,'0'0'20'0,"0"0"5"0,0 0 1 0,0 0 0 0,0 0-26 0,0 0 0 0,0 0 0 0,0 0 0 15,0 0 11-15,0 0-3 0,0 0-8 0,0 0 12 16,0 0 25-16,0 0 5 0,0 9 1 0,0 0 0 16,0-9-1-16,0 5 0 0,-4 7 0 0,4-6 0 15,0 3 3-15,0 0 1 0,0 3 0 0,-4 2 0 16,4-2-2-16,0 6-1 0,0-1 0 0,4 4 0 16,-4-1 12-16,0 4 2 0,4 2 1 0,-1 7 0 15,1-1-34-15,-1 0-6 0,4 4-2 0,-7 2 0 16,4-6 11-16,-1 4 1 0,1-7 1 0,-4 3 0 0,3 1-8 15,1 2-1-15,-4-12-1 0,0 10 0 0,0-13-8 0,0 4-2 16,-4-7 0-16,4 4 0 16,-3-3 3-16,-1-1 0 0,1 7 0 0,-1-7 0 15,1 4-4-15,-1-3 0 0,-3-4 0 0,4 4 0 0,-1-6-8 0,0 0 8 16,1 2-8-16,-1-2 8 0,4 0 4 0,0 0 1 16,-3-7 0-16,3 1 0 0,0-6-30 0,0 0-7 15,0 0 0-15,0 0-1 16,0 0-36-16,0 0-7 0,0 0-2 0,7 0 0 15,0-6-150-15,-3 1-31 0,10-7-5 0,-7 0-2 0</inkml:trace>
  <inkml:trace contextRef="#ctx0" brushRef="#br0" timeOffset="148259.965">26663 12338 1220 0,'0'0'27'0,"0"0"5"0,0 0 2 0,0-6 0 0,0 6-34 0,0 0 0 0,0 0 0 0,0 0 0 0,0 0 0 0,0 0 0 16,0 0 0-16,0 0 0 0,0 0 47 15,-7 0 2-15,7 0 1 0,0 0 0 16,0 0 2-16,-11-6 1 0,4 6 0 0,0 0 0 0,7 0 10 0,-7 6 1 16,0-6 1-16,0 6 0 0,7-6-7 0,-11 0-2 15,4 0 0-15,0 6 0 0,7-6-35 0,-7 5-7 16,-3-2-2-16,3 6 0 0,-4 0-12 0,4-3 0 15,0 3 0-15,0 0 0 0,-4 2 0 0,8-5 0 16,3-6 0-16,-7 6 0 0,0 3 0 0,3 0 0 0,4 0 0 16,-3 2 0-16,-1-5 0 0,4 0 0 15,-3 3 0-15,3-3 0 0,3 0 0 16,-3 0 0-16,0-6 0 0,0 5 0 16,4 4-22-16,-1 0-7 0,1-9-2 0,-1 6 0 0,4-6 31 0,-3 6 0 15,3 0 0-15,-4-6 0 0,4 0 22 0,0 0 10 0,1 0 3 16,-1-6 0-16,0 0-26 0,0 0-9 15,0-9 0-15,-4 1 9 0,8 2-9 0,-4 3 0 0,0-9 0 16,-4 10 0-16,5-7-9 0,-5 3-1 0,1-3 0 0,-1 10 0 31,1-10-16-31,-4 9-3 0,0-6-1 0,0 9 0 0,0 3 30 0,0 0-9 0,0 0 9 0,0 0 0 16,0 0 0-16,-4 9-10 0,1 3 10 0,-1-3 0 16,1 2 0-16,-1 4 0 0,0 3 0 0,-3-1 0 15,7 7 0-15,0-6 11 0,4 8-11 0,-4-8 10 16,3 5-10-16,1-2 0 0,0-4 0 0,-4 1 0 15,7-3-15-15,-4-3 5 0,1 5 1 0,3-11 0 16,0 0-137-16,3 0-27 0,1-3-6 16</inkml:trace>
  <inkml:trace contextRef="#ctx0" brushRef="#br0" timeOffset="149541.316">27196 11759 1263 0,'0'0'28'0,"0"0"5"0,0-9 2 0,0 9 1 0,-4-3-36 0,4 3 0 0,-3-6 0 0,3 6 0 15,0 0 64-15,0 0 7 0,0 0 1 0,0 0 0 16,0 0-24-16,-7 6-4 0,3 3 0 0,0-1-1 16,1 4-3-16,-1 0-1 0,4 3 0 0,-3-4 0 15,6 7-13-15,-3 3-2 0,0-1-1 0,4 7 0 16,-4-4 8-16,3 4 1 15,1 2 1-15,0 3 0 0,-1 1-25 0,4-4-8 16,-3 1 0-16,-1 2 0 0,4-3 0 0,-3 1 0 0,-1-4 0 0,1 1 0 16,-1 2 13-16,-3-5-4 0,4 2-1 0,-4-3 0 15,0 1 12-15,0-3 3 0,0-10 0 0,-4 10 0 16,4-3-7-16,-3 5-2 0,-1-8 0 0,1 2 0 16,-1 7-14-16,1-12 0 0,-1-1 0 0,1 4 0 15,3-3 36-15,-4 0 4 0,4-1 0 0,-3 1 1 16,3-3-33-16,0 0-8 0,0-9 0 0,0 6 0 15,0 3 0-15,0-9 0 0,0 0 0 0,0 0 0 16,0 0 20-16,0 0 3 0,0 0 0 0,0 0 0 16,0 0-23-16,0 0-20 0,0 0 4 0,0 0 1 0,0 0 15 15,0 0 8-15,0 0 0 0,0 0-8 0,0 0 0 0,0 0 0 16,0-6 0-16,0 6 0 0,0-3 0 0,0-3 0 16,0 0 0-16,0 0 0 0,0 0-8 15,0 0 8-15,0 0 0 0,3 1-9 0,-3-1 9 16,4 0 0-16,-4 0 0 0,0 0 0 0,0 0 0 15,0 0 0-15,3-3 0 0,-3 1 0 0,4 5 0 0,-4-9 0 16,-4 6 0-16,4 0-8 0,4-6 8 0,-4 7-8 16,0-4 8-16,0 0-8 0,0 0 8 0,3 3-10 15,-3 6 10-15,0 0-10 0,4-12 10 0,-4 7 0 16,3-4 0-16,-3 3-8 0,4 0 8 0,-1 3 0 16,-3 3 0-16,4-3 0 0,-4 3 0 0,0-6 0 0,3 0 0 0,-3 6 8 15,0 0-8-15,4 0-8 0,-1-6 8 0,1 6-12 16,-4 0 12-16,7 0 0 0,-7 0 0 0,0 0 0 15,4 0 0-15,-4 0-8 0,7 0 8 0,-7 0 0 16,3 0 0-16,-3 0-8 0,4 0 8 0,-4 0 0 16,0 0 0-16,7 0 0 0,-4 6 0 0,4-6 0 15,-3 9 0-15,3-3 0 0,-4 0 0 0,1 0-8 16,3-3 8-16,-3 3 0 0,-1 0 0 0,4 2 0 16,0 10 0-16,0-9 0 15,0 5 8-15,0 1-8 0,0-3 0 0,4 0 0 0,-4-3 0 0,0-962 0 16,-3 1929 0-16,3-964 0 0,-4 0 0 0,1-7 0 31,-1 7-20-31,4-3-9 0,-7-6-2 0,4 3 0 0,-4 3 47 0,0-3 10 0,0-1 2 0,-4 1 0 16,4 0-45-16,-7 0-9 0,0 0-2 0,4 0 0 15,-4 3 28-15,0-3 0 0,-1 5 0 0,-2-5 0 0,-1 0 0 16,4 0 0-16,-3 0 0 0,-4 3 0 0,3 5 0 16,0 1 0-16,-3-9 0 0,0 0 0 0,4 3 0 0,-1-1 0 15,0-8 0-15,4 6 0 0,-3-3 0 0,3-3 0 16,7 0 0-16,0 0 0 15,0 0-56-15,-7 0-7 0,7 0-1 0,0 0 0 0,0 0 52 16,-7 0 12-16,7 0 0 0,0 0 0 16,0 0-24-16,0 0-1 0,-4-9-1 0,4 9 0 15,-3-8-112-15,-1-1-22 0,4 3-5 0,0 6-1 0</inkml:trace>
  <inkml:trace contextRef="#ctx0" brushRef="#br0" timeOffset="150689.212">27880 12488 1018 0,'0'0'28'0,"0"0"8"0,0 0-28 0,0 0-8 16,0 0 0-16,0 0 0 0,0 0 89 0,-7 3 17 15,0-3 3-15,0 0 1 0,0 0-49 0,0 0-9 16,0 3-3-16,-4-3 0 0,4 0-7 16,0 2-2-16,-4-2 0 0,4 3 0 0,-3-3-4 0,3 3 0 0,-4-3-1 0,4 0 0 15,-3 6-23-15,2-6-12 16,1 0 12-16,-3 3-12 0,3 3 8 0,0-6-8 0,0 6 0 0,0-973 0 15,0 1940 0-15,-1-967 0 0,1-3 0 0,0 3 0 16,4-4 8-16,-4 1-8 0,7-3 12 16,-7 9-12-16,0-3 16 0,0 3-3 0,3-3-1 0,4-6 0 15,0 0 1-15,0 0 0 0,-3 6 0 0,-1 0 0 16,4-6 3-16,0 0 1 0,0 5 0 0,0 7 0 16,0-6-17-16,4 0 0 0,-1 0 0 0,1 0 0 15,3 3 0-15,0-4 0 0,3 7 0 0,1-6 0 16,-1 3 0-16,5 0 0 0,-1-3 0 0,0 8 0 15,0-8 0-15,4 0 0 0,-1-6 0 0,1 0 0 16,-1 0 0-16,-2-6 0 0,2 0 0 0,-3 0 0 16,-3-2-8-16,-1-1-9 0,-2-3-2 0,-1 3 0 15,0-8 19-15,-4 2 0 0,4 3 0 0,-3-6 0 16,-4 7 0-16,0-4 0 0,0 0 0 0,-4-2 0 0,1 8 24 16,-1-3 9-16,1-3 2 0,-4 7 0 0,7 8-35 15,0 0 0-15,0 0 0 0,-4 0 0 16,4 0-21-16,-7 2-11 0,3 4-3 0,1 9 0 15,-1-3 56-15,4 3 11 0,0 2 3 0,0 7 0 0,4-4-35 0,-1 1 0 16,1-1 0-16,0 1 0 16,-1 0-21-16,1 5-11 0,-1-11-3 0,4 5 0 0,0 1 35 0,0-9 0 15,0-1 0-15,0-2 0 0,4 0 0 0,0-3 0 16,-1-3 0-16,-3 3 0 0</inkml:trace>
  <inkml:trace contextRef="#ctx0" brushRef="#br0" timeOffset="151136.687">28106 12602 1497 0,'0'0'32'0,"0"6"8"0,-4 3 0 0,1 0 4 0,3 6-36 0,-4-4-8 0,1 1 0 0,3 0 0 0,-4-3 53 16,4 2 9-16,0-5 2 0,0-6 0 0,0 0-52 15,0 0-12-15,0 0 0 0,0 0 0 16,0 0 48-16,4-6 8 0,-1-11 0 0,1 5 1 16,-1-3-41-16,1-5-8 0,3 2-8 0,-4-5 12 0,4 2-12 0,-3-3 0 15,3 7 0-15,4-10 0 0,-4 7 0 0,0 5 0 16,0-5 0-16,-4 5 0 15,4 0 48-15,-3 3 5 0,-1 6 1 0,1 1 0 0,-1-4-43 0,-3 9-11 16,0 0 0-16,0 0 0 0,0 0 0 0,0 0 0 16,0 0 0-16,8 9 0 0,-1-4 0 0,0 1 0 15,0 3 0-15,0 0 0 0,-7-9 0 0,0 0 15 16,7 9-3-16,0 3 0 0,-4 5-12 16,4-2 0-16,-3 0 0 0,-4 2 0 0,4-2 0 0,-4-3 0 15,0-1 0-15,0 4 0 0,3-3 0 0,-3 0 0 16,4-1 0-16,-4-5 0 0,0 0 0 0,0-6 0 15,0 0 0-15,3 6 0 16,1 0-48-16,-4-6-13 0,0 0-3 0,0 0-546 0,10 0-110 0</inkml:trace>
  <inkml:trace contextRef="#ctx0" brushRef="#br0" timeOffset="151772.043">28526 12502 1337 0,'0'0'28'0,"0"0"6"0,0 0-34 0,0 0 0 0,0 0 0 0,0 0 0 16,-4-3 58-16,1-2 5 0,-4-1 1 0,3 3 0 15,0-3 0-15,-3 0 0 0,4 0 0 0,-4-6 0 0,3 4 0 0,-3 5 0 16,7 3 0-16,-7 3 0 16,-3-1 0-16,-1 4 0 0,0-6 0 0,4 0 0 15,-3 0-52-15,3 0-12 0,0 0 0 0,0 6 0 16,-4 6-48-16,4-3-13 0,-4 3-3 0,1 5 0 0,3 1 52 15,0-3 12-15,3 5 0 0,-3 1 0 16,4-10 0-16,3 7 0 0,3-6 0 0,-3 3 0 0,4-4 0 16,-1-2 0-16,4 0 0 0,-3-3 0 0,3 0 9 0,-7-6 5 15,0 0 1-15,0 0 0 0,10 3 27 0,1-3 6 16,0 0 0-16,-1-3 1 0,4-3-39 0,-3-3-10 16,3-6 0-16,-3-2 0 0,3 2 0 0,0-3 0 15,0-5 0-15,0-7 0 0,0 4 0 0,0-6 0 16,-3 8 0-16,-1-8 0 0,1 2 0 0,-4-5 0 0,0 3 0 15,0-6 0-15,0 2 0 0,-3 4 0 0,-1-6 0 16,1-3 0-16,-1 2 0 0,-3 4 0 16,-3-3 0-16,3 0 0 0,-4 2 0 0,1 1 0 0,-1 3 0 15,1-1 0-15,-1 4 0 0,-3 5 0 0,0-2 0 0,3 8 0 16,-3-2 0-16,4 5 0 0,-4 6 0 16,3 3 0-16,1 0 0 0,-1 1 0 0,-3 5 0 0,4 5 0 15,-1 1 0-15,-3 0 0 0,0 0 0 0,4 3 0 16,-5 9 0-16,5 5 0 0,-4-2 0 0,0 8 0 15,3 3 0-15,1 4 0 0,-1-4 0 0,4 9 0 16,0 3 0-16,0 0 0 0,4 3 0 0,3 3 0 16,-4 0 0-16,4-6 0 0,0 4 0 0,-3 1 0 15,0-16 0-15,-1 5 0 0,1-3 0 0,-1-2 0 16,-3 2 0-16,4-12 0 0,-4 10 0 0,0-10 0 0,-4 1 0 16,4 2 0-16,0-8 0 0,-3 0 0 0,3 2 0 15,0-8 0-15,0-3 0 0,-4 0 0 0,4-1 0 0,0 1 0 16,0-9 0-16,0 0 0 15,0 0-49-15,0 0-12 0,0 0-3 0,0 0 0 16,0 0-153-16,0 0-31 0,11-20-7 0,-4 8-1 16</inkml:trace>
  <inkml:trace contextRef="#ctx0" brushRef="#br0" timeOffset="152521.364">28684 12538 851 0,'0'0'36'0,"0"0"-36"16,0 0 0-16,0 0 0 0,0 0 160 0,0 0 26 15,4-3 5-15,-4 3 1 0,0 0-103 0,0 0-20 16,0 0-4-16,0 0-1 0,0 0 0 0,0 0 0 16,0 0 0-16,0 0 0 0,0 0-15 0,0 0-3 15,0 0-1-15,0 0 0 0,0 0-22 0,0 0-5 16,0 0-1-16,0 0 0 0,7 0-17 0,-7 0 0 16,3 0 8-16,-3 0-8 0,0 0 0 0,8 3 0 15,-8-3 0-15,3 3 0 0,-3-3 0 0,7-3 0 16,4 3 0-16,-4 0 0 0,0-3 0 0,0-3 0 0,0 0 0 15,0-6 0-15,4 0 0 16,-4 1 0-16,3-1 0 0,1 3 0 0,-4 3 0 0,3-6 0 16,1 4 0-16,-4-1 0 0,0-3 0 15,-3-3-11-15,-1 4 2 0,1-4 0 0,-1 3 9 0,-3-3 12 16,0 7-2-16,-3 2-1 16,3-6-58-16,0 0-12 0,-4 6-3 0,1 3 0 15,-4 0-1-15,3 3-1 0,-3 0 0 0,0 0 0 0,-4 3 45 0,4 0 9 16,-3 3 1-16,-1 6 1 0,-3-6 18 0,3 0 3 0,-3 0 1 15,0 5 0-15,0 4 41 0,0-3 9 0,0 5 2 0,3-5 0 16,1-6-52-16,-1 6-12 0,1 0 0 0,2 8 0 16,1-5 54-16,0 3 8 0,4 5 2 0,-1-5 0 15,4 5-52-15,-3-2-12 0,3-4 0 0,3 1 0 16,-3-6 0-16,4 3 0 0,-1 2 0 0,1-8 0 16,3 0 0-16,-4 0 8 0,5 8-8 0,-1-5 0 15,0-6 0-15,0-3 0 0,-7-3 0 0,10 6 0 16,4 0-55-16,-3 2-7 0,0-8-2 15,-1 3 0-15,4-3-51 0,0 3-10 0,1 0-3 0,-1 0 0 16,3-6-72 0,1 0-14-16,14-14-3 0,-8 8-1 0</inkml:trace>
  <inkml:trace contextRef="#ctx0" brushRef="#br0" timeOffset="153208.549">29958 12358 2102 0,'0'0'46'0,"0"0"10"0,0 0 1 0,0 0 3 0,-7-6-48 0,0 3-12 0,0 3 0 0,0-5 0 0,0 5 12 0,0-6 0 15,-4 6 0-15,0 0 0 16,4 0-20-16,-3-6-4 0,-1 12-1 0,4-6 0 0,0 0 13 16,0 6-9-16,0-6 9 0,0 0-8 0,-4 5 21 0,4-2 5 15,-3 0 1-15,-1 3 0 0,1 6 5 0,2-6 2 16,-2 3 0-16,3 2 0 0,-4 1-14 0,1 0-4 16,3-9 0-16,-4 6 0 0,0 0-8 0,4 8 0 15,0-5 0-15,0 3 0 0,0-4 0 0,4 7 0 16,-1 0 0-16,1-7 0 0,3 7 0 0,0-3 0 15,0-3 0-15,0 2 0 0,3-5 0 0,-3-3 0 0,4 3 0 16,3-3 8-16,-4 0-8 0,4-6 0 16,0 0 0-16,0-6 0 0,0 0 0 0,8-3 15 15,-5 0-4-15,4 0-1 0,-3-2-10 0,3-1 8 0,0-9-8 16,-3 1 8-16,-1 5-8 0,1-6 0 0,-1 7 0 16,-3 5 0-16,1-3 0 0,-1-6 0 15,0 7 0-15,0-1 0 0,-4 3 0 0,-3 3 0 16,4 0 0-16,-4 6 0 0,0 0 0 0,0 0 0 0,0 0 0 0,0 9 0 15,0 0 0-15,0 0 0 0,-4 0 0 0,4-1 0 16,-3 4 0-16,-1 3 0 0,1 3 0 0,-1 5 0 16,-3-5 0-16,4 2 0 0,-1 4 0 0,0-1 0 15,-3 1-34-15,4 2-2 16,3-11-1-16,0 6 0 0,0-1 37 0,3-8 0 0,-3 0 0 0,0 2 0 16,0-2 0-16,0 0 0 0,4-6 0 0,-1 0-656 15,1 2-124-15</inkml:trace>
  <inkml:trace contextRef="#ctx0" brushRef="#br0" timeOffset="153616.946">29591 11726 1465 0,'0'0'32'0,"0"9"6"0,0-3 2 0,0 3 2 0,0 3-34 0,0-4-8 0,4 4 0 0,-1 0 0 16,-3 6 54-16,0-7 9 0,4 10 1 0,-1-4 1 15,1 1-22-15,-1 3-5 0,4-1-1 0,4 4 0 16,-4-7-18-16,3 1-4 0,1 6-1 0,0-4 0 16,-1-5 6-16,1 0 0 0,-4-4 1 0,3 4 0 15,-3-3-34-15,4 0-7 0,0-4-2 0,-4-2 0 31,3 3-24-31,1 0-5 0,-4-3-1 0,0-6-731 0</inkml:trace>
  <inkml:trace contextRef="#ctx0" brushRef="#br0" timeOffset="155482.427">15480 13102 456 0,'0'0'9'0,"0"0"3"0,0 0-12 0,-4 6 0 0,4-6 0 0,-3 6 0 0,3-6 58 0,0 0 10 16,-4 6 1-16,4-6 1 0,-3 6 22 0,3-6 5 15,0 0 1-15,-4 3 0 0,4-3-27 0,-7 2-6 16,7-2-1-16,-10 0 0 0,3 0-51 0,-1 3-13 15,-2-3 0-15,3 0 0 0,0 6 0 0,0-6 0 16,0 0 0-16,-4 6 0 0,1-6 0 0,-1 0 0 16,4 6 0-16,0-6 0 0,-4 3 0 0,4 3 0 0,0 3 0 15,0 2 0-15,0 1 0 0,0 3 0 0,0 3 0 0,-4-4 0 32,4 1-24-32,0 6-7 0,0-4-1 0,0 7-1 15,0-4 1-15,0 4 1 0,0-4 0 0,0 4 0 0,3-4 76 0,1-2 15 0,-4 6 4 16,3-10 0-16,1 7-64 0,-1-6 0 15,4-4-12-15,0-5 2 0,0 6 19 0,0-3 4 0,0-9 1 0,0 0 0 16,0 0-14-16,0 0 0 0,0 0 0 0,0 0-10 16,11 0 46-16,-1-3 8 0,1-3 3 0,0 3 0 15,-1-3-24-15,1 0-5 0,-1-3-1 0,4-2 0 16,1-1-17-16,-1-6 0 0,0 4 0 0,0-4 0 16,3-3 0-16,1 7 0 0,-4-7 0 0,4-2 0 15,-4-4 0-15,0 1 0 16,0-1 0-16,0 1 0 0,4-7 0 0,-4 4 0 0,-3 3 0 0,3-10 0 15,0 1-50-15,-4 3-10 0,1-4-3 0,0 1 0 16,-1 0 7-16,1-9 2 0,-1 14 0 0,1-11 0 16,0 3 26-16,-8 6 4 0,4-4 2 0,-7 4 0 0,4 0 22 0,-1 8 0 15,-3-8 0-15,-3 2 0 0,3 7 10 0,0-4-10 16,-7 10 12-16,0 5-12 0,-1-3 16 0,1 7-4 16,0 2-1-16,0 3 0 0,0 0 9 0,0 6 3 15,0 0 0-15,-3 5 0 0,3 7-15 0,-1-3-8 16,1 0 8-16,0-3-8 0,0 8 0 0,4-5 0 15,-1 6 0-15,4-7 0 0,-3-2 0 0,-1 0 0 16,4 3 0-16,0 2-8 0,0-2 8 0,0 0 0 16,0 0 0-16,4 8 0 0,-4-8 0 0,0-3 0 15,0 6 0-15,0 2-8 0,-4-2 8 0,4 5 0 16,0-5 0-16,0 0 0 0,-3 8 0 0,-1-5 0 0,1 0 0 0,-1 2 0 16,1 4 0-16,-1 2 8 0,0-2-8 0,-3 2 0 15,4 4 26-15,-1-7 1 0,-3 4 0 0,4-4 0 16,-4 6 17-16,3-5 4 0,-3 2 1 0,0-5 0 15,4 3-8-15,-1-4-1 0,4 10-1 0,-4-10 0 16,1 1-19-16,-1-7-4 0,4-2-1 0,-3 6 0 16,3-4-15-16,0 4 0 0,-4-6 8 0,4-6-8 15,0 3 0-15,4-4 0 0,-4-5 8 0,0 9-8 16,0 6 0-16,3-3 0 0,-3-6 0 0,4-3 0 16,-1 5 0-16,-3 1-12 0,4 0 12 0,-4-3-10 15,4 9-14-15,-1-10-2 0,1 1-1 16,-1-3 0-1,1 3-33-15,3-6-8 0,0 0 0 0</inkml:trace>
  <inkml:trace contextRef="#ctx0" brushRef="#br0" timeOffset="156133.965">15780 13308 666 0,'-11'12'14'0,"11"-12"3"0,-7 6 1 0,4-6 2 0,-4 5-20 15,3 1 0-15,4-6 0 0,-7 0 0 0,-4 6 40 0,8-6 4 16,3 0 0-16,-11 0 1 0,4 3-5 0,0 0-2 0,0 3 0 0,0-3 0 16,3 0 0-16,4-3 0 0,-3 3 0 0,-4 3 0 15,7-6-23-15,0 0-5 0,0 0-1 0,0 0 0 16,0 0-9-16,3 8 0 0,-3 1 0 0,4 3 8 16,-4-3-8-16,3 3 8 0,1-4-8 0,3 1 8 15,-3-3 0-15,3 6-8 0,-4 0 12 0,4-9-4 16,0 2-8-16,-3 1 10 0,3 0-10 0,0 3 10 15,-4-3 9-15,5 3 1 0,-1-9 1 0,-7 0 0 16,7 0-21-16,-7 0 0 0,10 0 0 0,-10 0 0 0,11-6 23 16,-4 0 6-16,0 3 2 0,0-9 0 0,0 3-6 0,-3 1-1 15,-1 2 0-15,-3-15 0 0,0 6-12 0,0 1-2 16,0-4-1-16,0 3 0 0,0 1-9 0,-3-1 0 16,3 9 0-16,-4-6 0 0,1 1 0 0,-1 2 0 15,0-3 0-15,1 6 0 0,-1-3 0 0,1 6 0 16,-4-2 0-16,3-1 0 0,1 0 0 0,-1 6 0 15,1-12 0-15,-1 6 0 0,1 0 0 0,-1 3 0 16,1-3 0-16,-1 6 0 0,1 0 0 0,-5-2 0 16,5-4 0-16,-8 3 0 0,8-3 0 0,-4 0 0 15,0 6 0-15,-4 0 0 0,1 0 0 0,2 0 0 16,-6 6-10-16,4 0 10 16,-4 0-53-16,3 2-5 0,1 1-1 0,-1-3 0 0,0 0 47 0,4 3 12 0,4-3 0 0,-4 5 0 15,3-8 12-15,1 3 4 0,-1 3 0 0,4 0 1 16,0-9-27-16,0 9-6 0,4 0 0 0,-1-4-1 15,1 1 17-15,3-6-10 16,0 0 10-16,0 0-377 0,3 0-71 0</inkml:trace>
  <inkml:trace contextRef="#ctx0" brushRef="#br0" timeOffset="156535.232">16013 13408 806 0,'0'-3'17'0,"-4"-9"4"0,4 12 1 0,0 0 2 0,0 0-24 0,0 0 0 15,0 0 0-15,0 0 0 0,0 0 60 0,0 0 7 16,0 0 1-16,0 0 1 0,4 12-8 0,-4-12-1 16,0 0-1-16,0 3 0 0,0 6-11 0,0-9-3 0,0 0 0 0,0 0 0 15,0 8-15-15,0-8-3 0,0 0-1 0,0 6 0 16,0 6-26-16,0 0 0 15,0-6-12-15,0-6 12 0,3 6 0 0,-3-6 0 0,0 0 0 0,0 0 8 32,0 0-112-32,0 0-24 0,0 0-4 0,7-12 0 0</inkml:trace>
  <inkml:trace contextRef="#ctx0" brushRef="#br0" timeOffset="156727.276">15953 12993 590 0,'0'0'12'0,"0"0"4"0,-4 6 0 0,4-6 1 0,0 0-17 0,0 12 0 0,0-12 0 0,4 6-259 16</inkml:trace>
  <inkml:trace contextRef="#ctx0" brushRef="#br0" timeOffset="157188.382">16390 12811 1036 0,'0'0'23'0,"0"0"5"0,0 0 0 0,0 0 1 0,-3 6-29 0,3-6 0 0,-8 3 0 0,5 3 0 15,3-6 57-15,-7 6 6 0,3 5 1 0,1-2 0 16,-1 0-33-16,1-3-7 0,3-6 0 0,-4 9-1 15,1 8 5-15,-1-5 2 0,4-3 0 0,-3 9 0 16,3-10-15-16,-4 7-3 0,4-3-1 0,-3 5 0 16,3-8-1-16,0 3 0 0,0 0 0 0,0 0 0 15,3-4-10-15,-3 1-14 0,0 0 3 0,0 3 1 16,4 5 10-16,-4-5 0 0,3 3 0 0,-3 3 0 16,4-1 15-16,-4-2 5 0,3 3 0 0,-3-1 1 15,0 7-33-15,4-4-8 0,-1 4 0 0,-3-1-1 0,4 1 34 16,-4 2 7-16,0 1 2 0,0 2 0 0,0 1-22 15,0-4 0-15,0-2 0 0,0-1 8 0,0-2-25 0,-4-7-5 16,4 7-1-16,0-6 0 0,0-4 41 0,0 1 8 16,0-3 2-16,0 0 0 15,0-3-45-15,0-6-9 0,0 0-2 0,0 0 0 16,0 0-29-16,0 0-7 0,-3-6 0 16,3-3-537-16</inkml:trace>
  <inkml:trace contextRef="#ctx0" brushRef="#br0" timeOffset="157982.707">16118 13176 957 0,'0'0'20'0,"0"0"5"0,0 0 1 0,0 0 2 0,0 0-28 0,0 0 0 0,0 0 0 0,0 0 0 16,0 0 52-16,0 0 4 0,0 0 0 0,0 0 1 15,-7-6-29-15,7 6-5 0,0 0-2 0,0 0 0 16,0 0-21-16,0 0 0 0,0 0 0 0,-3-9 0 16,3 9 0-16,0 0 0 0,0 0 0 0,0 0 0 15,0 0 0-15,0 0 0 0,0 0 0 0,7 6 0 16,0-3 0-16,0 0 0 0,-3 0 0 0,3 0 0 16,0-3 0-16,-4 2 8 0,-3-2-8 0,7 3 11 0,-3 0 27 15,-1 0 6-15,4-3 0 0,0 0 1 0,-3 0 15 0,3-3 4 16,0 3 0-16,0-3 0 0,0 3-7 0,0-3-1 15,0 1 0 1,0-1 0-16,4 3-29 0,-1-3-7 0,1 0 0 16,3 0-1-16,-3-3-19 0,3 6 10 0,0-3-10 0,0 0 8 0,0 3-8 15,4 0 0-15,-4 3 0 0,0 0 8 16,4 3-8-16,-1 0 0 0,-3 0 0 0,4-1 0 0,0 4-16 0,-4 0 2 16,3-3 0-16,-6 3 0 15,3-3-39-15,-3 0-8 0,3-4-2 0,-4-2 0 16,1 0-35-16,0 0-7 0,-4 0-2 0</inkml:trace>
  <inkml:trace contextRef="#ctx0" brushRef="#br0" timeOffset="159141.284">16725 13652 622 0,'-7'20'12'0,"4"-8"5"0,-1 0-17 16,1 0 0-16,-1-1 0 0,0 4 0 0,1-3 48 0,3 6 5 15,-4-7 2-15,1 1 0 0,-1 0-9 0,1 0-2 16,-1 2 0-16,1-2 0 0,-1-3-16 0,1 3-3 15,3-4-1-15,-4 7 0 0,1-3-24 0,-1-6 8 0,4-6-8 16</inkml:trace>
  <inkml:trace contextRef="#ctx0" brushRef="#br0" timeOffset="161604.759">17766 13343 1198 0,'0'0'26'0,"0"0"6"0,0 0 0 0,-4-6 3 0,4 6-35 0,-7-6 0 0,7 6 0 0,0 0 0 16,0 0 22-16,-7 0-2 0,7 0-1 0,-7 0 0 16,-3 0 36-16,3-5 7 0,-1 5 2 0,1 0 0 15,0-6-24-15,0 6-4 0,0 0 0 0,0 6-1 16,0-6-13-16,-3 5-2 0,3-5-1 0,-4 0 0 15,4 6-7-15,-4-6-2 0,4 6 0 0,0-6 0 16,0 3 6-16,0 6 2 0,0-6 0 0,0 3 0 16,3 0-29-16,1 2-5 0,-4 7-2 0,3-3 0 15,1 0 34-15,3 2 6 0,-4 4 2 0,1 0 0 16,3-4-24-16,-4 7 0 0,4-6 0 0,0-4 0 0,4-2 0 16,-1 3 0-16,1-3 0 0,3-3 0 0,-4 2 0 0,4-2 0 15,1-6 0-15,2 0-8 0,-3 0 8 0,0 0 0 16,4 0 0-16,-4 0 0 0,0-6 0 0,0 6 0 15,4-8 0-15,-4 5 0 0,0-3-18 0,0-3-2 16,0 0 0-16,0 0 0 0,3 3 20 0,-6-5 0 16,3 5 0-16,-4-3 0 0,1-6 0 0,3 4 0 15,-3 2 0-15,-4-3 0 0,3-6 0 0,-3 10 0 16,0-4 0-16,4 6 0 0,-4-6 0 0,0 6 0 16,0-3 0-16,0 9 0 0,0 0 0 0,0-5 0 15,0-1 0-15,0 6 0 0,0 0 0 16,0 0 0-16,0 0 0 0,0 0 0 0,0 0 23 0,0 0 8 0,0 0 1 15,-7 6 1-15,3 8-22 0,4 4-11 16,-3-3 10-16,3 2-10 0,0 1 13 0,-4 0-3 16,4-1-1-16,0 4 0 0,0-4-1 0,4 7-8 0,-4-9 12 0,3 2-4 15,1 1-8-15,-1-3 0 0,1 8 0 0,3-11 0 16,0-6 0-16,0 3 0 0,3-1 0 0,-3 1 0 16,1-3 0-16,6 0 0 0,-4-6 0 0,4 6 0 15,4 0-33-15,-4 0-3 16,4-6 0-16,-4 0-779 0</inkml:trace>
  <inkml:trace contextRef="#ctx0" brushRef="#br0" timeOffset="162213.523">18080 13355 836 0,'0'0'24'0,"0"0"4"0,0 0-28 0,0 0 0 0,-4 6 0 0,4-6 0 15,0 0 18-15,0 6-2 0,0-6-1 0,0 0 0 16,0 0 16-16,0 0 3 0,0 6 1 0,0-1 0 15,4 4 18-15,-4-3 4 0,0 0 1 0,0-6 0 16,0 0-15-16,3 6-3 0,-3 3-1 0,4-3 0 16,-4 2-22-16,3 1-4 0,-3-3-1 0,0 6 0 15,4 0 0-15,-4-4 0 0,0 1 0 0,0 6 0 16,0-3 7-16,0-1 1 0,0-5 0 0,-4 0 0 16,1 12 5-16,3-6 2 0,0-4 0 15,0 4 0-15,0 0 7 0,-4-3 2 0,4 3 0 16,0-1 0-16,0 1-28 0,0 0-8 0,0-12 0 0,0 9 0 15,4 2 28-15,-4 1 0 0,3-6-1 0,1 6 0 16,0-6-17-16,-1 3-10 0,1-4 12 0,3 4-12 16,-4-3 9-16,-3-6-9 0,0 0 0 0,7 6 9 15,4 0-9-15,-4-3 0 0,-7-3 0 0,7 6 0 16,0 0 0-16,0-1 0 0,-7-5 0 0,11 6 8 16,-11-6-8-16,10 3 0 0,-3-3 0 0,-7 0 8 15,11-9 3-15,-4 4 0 0,0-1 0 0,0 0 0 0,0-3 1 16,-3 3 0-16,-1-6 0 0,1 4 0 0,3-1-4 0,-4-3-8 15,1 3 12-15,-1-6-4 0,1 7-8 16,-4-4 8-16,3 0-8 0,1 0 8 0,-4 3-8 0,3 4-14 16,-3-7 3-16,0 3 1 0,4 0 10 0,-4-3 0 15,0 4 0-15,0-1 0 0,-4 0-20 0,4-3-1 16,0 6-1-16,0-5 0 16,0 5-16-16,0-3-3 0,0 3-1 0,0 6 0 15,0-9-69-15,4 3-13 0,-4 0-4 0,0 6 0 0</inkml:trace>
  <inkml:trace contextRef="#ctx0" brushRef="#br0" timeOffset="163363.031">19286 13264 1074 0,'0'0'30'0,"0"0"8"0,0 0-30 0,0 0-8 0,0 0 0 0,0 0 0 15,0 0 52-15,0 0 10 0,0 0 2 0,0 0 0 16,0 0 0-16,0 6 0 0,4 0 0 0,-4 2 0 16,0 1-52-16,0 6-12 0,3-6 0 0,-3 0 0 15,0 2 54-15,0-5 8 0,-3 6 2 0,3-6 0 16,0-6-55-16,0 0-9 0,0 0 0 0,0 0 0 16,0 0 39-16,0 0 15 0,3-3 3 0,1-6 1 15,-1 3-38-15,1-6-8 0,3 1-2 0,-3-1 0 16,-1-3 22-16,1 3 4 0,3-5 0 0,0-4 1 15,-4 9-29-15,1 1-8 0,-1-7 0 0,-3 9 0 16,4 0 0-16,-4 1 0 0,0 2 0 0,0 3 0 16,0 3 0-16,0 0 0 0,-4-6 0 0,1 6 0 15,-4 0 0-15,3 6 0 0,-3-3 0 0,0 6 0 16,-3-4 0-16,2 7 0 0,-2 6 0 0,-1-1 8 16,-3 4-8-16,0 3 0 0,0-4 0 0,0 10 0 0,3-7 0 15,-3 6 8-15,0-2-8 0,3-9 8 0,1 2 9 16,-1 4 3-16,4-1 0 0,0-2 0 0,0-4-20 15,4 1 0-15,-4-9 0 0,3 8 0 0,1-5 0 16,3 3 0-16,0 0 0 0,0-7 0 0,0-8 13 16,0 6-4-16,3 6-1 0,4 0 0 15,0-6-8-15,0 0-11 0,0-1 3 0,0 1 0 0,0 3 8 0,0-6-13 16,4-3 5-16,0 0 8 16,-1 0-53-16,1 0-3 0,3 9-1 0,-4-9 0 15,5-9-6-15,-1-3-1 0,-4 6 0 0,4-2 0 16,0-1 0-16,1-3 0 0,-1-6 0 0,0 4-640 0</inkml:trace>
  <inkml:trace contextRef="#ctx0" brushRef="#br0" timeOffset="163846.036">19607 13393 784 0,'0'0'22'0,"0"0"5"0,0 0-27 0,0 0 0 16,0 0 0-16,0 0 0 0,0 0 52 0,0 0 4 16,0 0 2-16,0 0 0 0,0 0 72 0,0 0 14 15,0 0 4-15,-3 12 0 0,3-12-40 0,0 3-8 16,0-3-2-16,-4 6 0 0,1 3-38 0,3-4-7 15,-4 1-1-15,1 0-1 0,-1 9-11 0,4 0-3 16,-3-4 0-16,-1 10 0 0,4-1-12 0,-3 1-2 16,-1 0-1-16,-3-1 0 0,4 1-22 0,-1-1 0 15,-3 7 0-15,3-12 8 0,1 5-8 0,-1-5 0 0,4-9 0 16,-3 3 8-16,-1-4-8 0,4-5-10 0,0 0 10 16,0 0-13-1,0 0-111-15,0 0-23 0,7-5-4 0,0-4-689 0</inkml:trace>
  <inkml:trace contextRef="#ctx0" brushRef="#br0" timeOffset="164022.543">19607 13011 1074 0,'0'0'30'0,"0"6"8"0,-3 6-30 0,-1-4-8 15,1 1 0-15,-1 3 0 0,4 3-10 0,0 2-3 16,-3-2-1-16,3 3 0 16,-4-1-13-16,4-5-2 0</inkml:trace>
  <inkml:trace contextRef="#ctx0" brushRef="#br0" timeOffset="164561.98">19794 13417 1552 0,'0'0'44'0,"-3"8"10"0,3 1-43 0,0 0-11 0,0 9 0 0,0-9 0 16,3 2 53-16,-3 4 9 0,4 0 2 0,-4-4 0 15,0 1-52-15,3 6-12 0,-3-6 0 0,0 2 0 16,0-2 40-16,4 0 6 0,-4 0 1 0,0-4 0 16,3 10-24-16,-3-6-5 0,0-6-1 0,0 0 0 15,0 2-17-15,0-8 0 0,-3 6 0 0,3-6 0 16,0 0 0-16,0 0 0 0,0 0 0 0,0 0 0 0,0 0 41 0,0 0 5 15,0 0 1-15,0 0 0 0,0 9-24 0,0-9-5 16,0 0-1-16,0 0 0 0,-4-9-17 0,4 3 0 16,0 6 0-16,-3-5 0 0,3-4 0 0,-4-3 0 15,4 0 0-15,-3-5 0 0,-1 5 32 0,1-9 4 16,3 9 0-16,-4-11 0 0,1 2-21 0,-1-2-4 16,1-1-1-16,-1 4 0 0,4-4-10 0,-3 10 8 15,3-4-8-15,-4 0 8 0,4 4-8 0,0-1 10 16,0 0-10-16,4 3 10 0,-1 7-10 0,1-7 0 15,-1 6 0-15,1-3 0 0,-4 9-12 0,0 0 12 16,7-6-10-16,3 3 10 0,-3 0-18 0,4 3 2 16,0 3 1-16,3 0 0 15,-4 0-29-15,1 0-5 0,3 0-2 0,-3 3 0 16,3-3-23-16,-4 0-5 0,1 0-1 0,3-3-500 0,0 0-100 0</inkml:trace>
  <inkml:trace contextRef="#ctx0" brushRef="#br0" timeOffset="164995.578">20225 13414 1497 0,'0'0'32'0,"0"0"8"0,0 0 0 16,0 0 4-16,0 0-36 0,0 0-8 0,0 0 0 0,0 0 0 0,0 0 68 0,0 0 11 15,-4-6 2-15,-3 3 1 0,4-9-29 0,-1 6-5 16,-3 6-2-16,4-9 0 0,-1 4 4 0,-3 2 1 16,3 3 0-16,-3-3 0 0,0 0-34 0,0 3-6 15,0 0-2-15,0 0 0 0,0 0-9 0,0 3 0 16,-4 0 9-16,4 0-9 0,0 5 0 0,0 4 0 15,0 0 0-15,0-3 0 0,4 0 10 0,-4 2-2 16,3 10-8-16,-3-3 12 0,3-7-12 0,-3 7 11 16,4 2-11-16,-1-8 10 0,1 0-10 0,-1 0 0 0,4 2 9 15,0-2-9-15,-3 3 0 0,3-6 0 0,0 0 0 16,3 2 0-16,-3 1 0 0,0-6-18 0,7 3 3 0,-3 0 1 16,-1-4 14-16,4 1 16 0,-3 3-3 15,7-3-1-15,-1 0-28 0,1 0-5 0,3 0-2 16,-4 0 0-1,5-6-66-15,2 0-14 0,-6-6-2 0,6 6-744 0</inkml:trace>
  <inkml:trace contextRef="#ctx0" brushRef="#br0" timeOffset="165464.564">20514 12849 1036 0,'0'0'23'0,"0"-6"5"0,-4 1 0 0,1-1 1 0,3 6-29 0,0 0 0 16,0 0 0-16,0 0 0 0,0 0 57 0,0 0 6 15,0 0 1-15,0 0 0 0,0 0 0 0,-7 6 0 16,3 2 0-16,1 4 0 0,-1 0 0 0,1 5 0 0,3-5 0 0,0 6 0 16,-4 2-52-16,4-2-12 15,4-6 0-15,-4 8 0 0,0-2 52 0,3 6 7 16,-3-7 1-16,4 10 1 0,-1-10-46 0,1 16-15 16,-1-4 8-16,1 3-8 0,-4 1 35 0,3-4 3 0,-3 6 1 15,4 1 0-15,0-10-39 0,-4 6 0 0,0 1 0 0,3-1 0 16,-3-2 0-16,0 2 9 0,0-6-9 0,0 7 0 15,0-10 11-15,4 7-11 0,-8-4 10 0,8-5-10 16,-4-7 0-16,0 7 8 0,-4-3-8 16,4-7 0-16,0 4 16 0,0-3 1 0,0 0 0 0,0-7 0 15,-3 4-25-15,3-9-6 0,0 6-1 0,0-6 0 16,0 0 15-16,0 0 0 0,0 0 0 0,0 0-9 16,0 0-184-1,0 0-37-15,0-15-7 0,0 15-2 0</inkml:trace>
  <inkml:trace contextRef="#ctx0" brushRef="#br0" timeOffset="166077.728">20669 13537 1267 0,'0'0'28'0,"0"0"5"0,0 0 2 0,4 9 1 0,-4-3-36 0,0 3 0 0,3-3 0 0,-3-1 0 16,0-5 58-16,4 6 5 0,-1 0 1 0,1 3 0 16,-1-3 5-16,4-3 2 0,1 0 0 0,-1 0 0 15,0 0-39-15,0 0-8 0,0 0-2 0,3-3 0 16,-3 2-3-16,4-4-1 0,-4-4 0 0,0 0 0 16,0 3-8-16,0 0-2 0,0 6 0 0,0 0 0 15,0-3 1-15,0-3 0 0,-7 3 0 0,4-6 0 16,3-6-9-16,-3 6 0 0,-1 0 0 0,1 6 0 15,-1-11-49-15,-3 5-12 0,4-3-3 0,-1-6 0 16,-6 6 0-16,3-2 0 0,0-4 0 0,-4 0 0 16,1 4 0-16,-1 2 0 0,1-9 0 15,-5 6 0-15,5 4 0 0,-4-4 0 16,0 6 0-16,-4-6 0 0,4 6 103 0,0-3 20 0,4 6 4 0,-4 1 1 0,-1 2 0 0,1 2 0 16,0 4 0-16,0 0 0 0,0 12-52 15,4-9-12-15,-1 2 0 0,1 4 0 0,-1 6 75 16,4-7 12-16,-3 7 2 0,3 0 1 15,0-7-42-15,0 7-9 0,0-1-2 0,-4-2 0 0,4-3-11 0,4-3-2 16,-4 5-1-16,3-5 0 16,1 0-15-16,-1-3-8 0,1 2 10 0,3 7-10 0,-4-12 0 0,1 6 0 15,3-4 0-15,0 7 0 0,4-3 0 0,-4 3-20 16,0-4 4-16,3 1 0 16,-3 0-48-16,0-3-8 0,0 2-3 0,0 7-738 0</inkml:trace>
  <inkml:trace contextRef="#ctx0" brushRef="#br0" timeOffset="174825.073">21064 13805 966 0,'0'0'27'0,"0"0"7"0,0 0-34 0,0 0 0 0,0 0 0 0,0 0 0 0,0 0 50 0,0 0 3 16,0 0 1-16,0 0 0 0,0 0-35 0,0 0-7 16,0 0-2-16,-7 3 0 0,7-3-10 0,0 0 0 15,-3 3 0-15,3-3 8 0,0 0-8 0,0 0 0 16,0 0 0-16,-4 5 0 16,1 10-25-16,3-9-7 0,0-6-2 0</inkml:trace>
  <inkml:trace contextRef="#ctx0" brushRef="#br0" timeOffset="191277.048">14810 14516 1152 0,'0'-967'25'0,"0"967"6"0</inkml:trace>
  <inkml:trace contextRef="#ctx0" brushRef="#br0" timeOffset="191621.428">14806 14516 507 0,'0'0'14'0,"0"0"4"0,0 0-18 0,0 0 0 0,0 0 0 0,0 0 0 15,0 0 28-15,0 0 3 0,0 15 0 0,-3-3 0 16,3-7-1-16,0-5 0 0,0 0 0 0,0 0 0 16,0 9-2-16,-4-6-1 0,4-3 0 0,0 12 0 15,-3 0 8-15,3-3 1 0,0 2 1 0,0-2 0 16,0 3-15-16,0-12-3 0,0 0-1 0,0 9 0 16,0 2 2-16,0 4 1 0,3 0 0 0,1-6 0 15,-8 2 0-15,4 1 0 0,0 12 0 0,-3-4 0 16,3-2 8-16,0 3 2 0,0 2 0 0,0 4 0 15,0-1 13-15,3 0 2 0,-3-2 1 0,0 2 0 16,4 4-25-16,-4 2-5 0,0-8-1 0,0 5 0 16,0-8-16-16,0-1 0 0,0-5 0 0,-4 0 0 15,4 2 0-15,-3-5 0 0,3 0 0 0,-4 0 0 16,4 2 0-16,0-5 0 0,0-9 0 0,-4 12 0 0,4-12 0 16,-3 9 0-16,3-9 0 0,0 0 0 0,0 0 0 0,0 0 0 15,0 0 0-15,0 0 0 0,0 0 0 0,0 0 0 16,0 0-15-16,0 0 5 15,0 0-128-15,0 0-26 0</inkml:trace>
  <inkml:trace contextRef="#ctx0" brushRef="#br0" timeOffset="192645.08">14930 15104 828 0,'0'0'18'0,"0"0"4"0,0 0 1 0,0 0 0 0,0 0-23 0,-8-3 0 0,8 3 0 0,0 0 0 16,0 0 36-16,0 0 4 0,0 0 0 0,-3 0 0 15,3 0-18-15,0 0-3 0,0 0-1 0,0 0 0 16,0 0 37-16,0 0 7 0,0 0 2 0,0 0 0 16,-7 0-33-16,7 0-7 0,0 0 0 0,0 0-1 15,0 0-3-15,0 0 0 0,0 0 0 0,0 0 0 16,0 0-11-16,0 0-9 0,0 0 12 0,0 0-12 16,0 0 19-16,0 0-3 0,0 0-1 0,0 0 0 15,7 3-15-15,0-3-12 0,4 3 3 0,-4 0 0 16,3-3 9-16,4 0 0 0,-3 0 0 0,3 0 0 0,0-6 0 0,0 3 0 15,0-3 0-15,1-3 0 16,-1 7 0-16,0-4 0 0,0-6 0 0,0 3 0 0,4-6 0 16,-4 7 0-16,-4-4 8 0,1 0-8 0,-1-6 8 0,-3 4-8 15,1 2 8-15,-5-6-8 16,1 4 8-16,-1-4-8 0,-3 0 8 0,4 1-8 0,-4 2 8 0,0-3-8 16,0 4 8-16,-4 5-8 0,1-3 8 15,-1 0-8-15,1 3 10 0,-5 1-10 0,1 5 8 0,0-3-8 16,0 3 0-16,-3 3 9 0,-1 0-9 0,1 6 0 15,-5-3 0-15,1 6 0 0,-3 2 0 16,3 7 0-16,-4-6 0 0,7 2 0 0,4 4 0 0,0 0 0 16,-3-4 0-16,3 7 0 0,3-3-9 0,-3 5 9 0,4-8 0 15,-5 17 0-15,5-11-8 0,3 5 8 0,0-5 0 0,3-7 0 16,1 7-13-16,3-6 4 0,0-9 1 16,-3 0 0-16,6-6 8 0,-3 8 0 0,4-972 0 15,3 1943 0-15,-3-970 0 0,3-3 9 0,-4 0-1 0,8 5-8 16,3 1 0-16,-7-6 0 0,4 0-10 0,-4 0 10 15,0 0-21-15,0-3 3 0,4 0 1 0,-4 2 0 16,0-2-123 0,0 0-25-16</inkml:trace>
  <inkml:trace contextRef="#ctx0" brushRef="#br0" timeOffset="193275.457">16182 14842 1195 0,'0'0'26'0,"0"0"6"0,-4 3 0 0,-3 3 2 0,4 3-34 0,-1 0 0 0,1 3 0 0,-1-6 0 15,4-1 0-15,0 4 0 16,0 0 0-16,0 0 0 0,0 0 35 0,4 0 0 0,-1 2 0 0,-3-5 0 15,0 3 4-15,4-3 1 0,-1 0 0 0,1 0 0 16,-4 0-25-16,0-6-5 0,0 0-1 0,0 0 0 16,0 0 37-16,0 0 7 0,0 0 2 0,0 0 0 15,0 0-37-15,0 0-7 0,0-6-2 0,0 3 0 16,-4-6 24-16,4 3 5 0,0-3 1 0,-3-3 0 16,-1-2-63-16,1-1-12 0,-1 3-2 0,1 3-1 15,-4 4 39-15,3-10 0 0,-6 3 0 0,2-6 0 16,1 7 0-16,0-1 0 0,0 0 0 0,-3 12 0 15,3 12 0-15,0-12 0 0,0-6 0 0,7 6 12 0,-11 6-12 16,4 0 0-16,-4 6 0 0,4-1 0 0,0 7-10 16,0-3 10-16,0-4 0 0,0 10-9 15,4-6 9-15,-1 5 0 0,0-8 0 0,1 3 0 16,3-1 0-16,-4 13 0 0,8-9 0 0,-4 5 0 0,0-8 36 0,0-1 8 16,3 1 3-16,1-3 0 0,3-6-25 15,0 3-5-15,0 2-1 0,0-2 0 0,4-3-16 0,-1 6 0 16,1 3 0-16,3-1 0 0,0 1 0 0,0-6 0 15,4 0 0-15,0 2 0 0,-1 1 0 0,1 0 0 16,3 0-15-16,0 2 5 16,0-8-134-16,1 0-28 0,-1-3-4 0,0-3-2 15</inkml:trace>
  <inkml:trace contextRef="#ctx0" brushRef="#br0" timeOffset="193779.672">16521 14966 1245 0,'0'0'27'0,"-7"6"5"0,-1 3 2 0,1-1 2 0,4-2-28 0,-8 3-8 0,4-3 0 0,0 0 0 16,0 3 68-16,0 0 13 0,-4-4 3 0,1 4 0 15,-4-3-24-15,3 0-4 0,1 0 0 0,-1 0-1 16,0 0-29-16,4 0-6 0,-3-1 0 0,3 4-1 15,0-3-19-15,3 0 0 0,-3 3 0 0,4 0 0 0,-1 2-20 0,4-2-2 16,0-3 0-16,4 3 0 0,-4 0 22 0,3 2 0 16,4 7 0-16,-3-9 0 0,3 6 0 0,0 2 18 15,3-2-3-15,-3 0-1 16,4 2-14-16,-4-2 0 0,4 0 8 0,-4-1-8 0,3-2 0 16,-3-3 0-16,0-3 0 0,0 0 0 0,4-3 0 0,-4-3 0 15,4-3 8-15,-4-6-8 0,0 0 9 16,3-6-1-16,-3 1 0 0,-3-7 0 0,3 1-8 0,-3 5 10 15,-1-12-10-15,1 4 10 0,-1 5-10 16,1-5 0-16,-4 2 0 0,-4-2 0 0,4-1-11 16,-3 4-4-16,-4 2-1 0,3 0 0 15,1 1-12-15,-5 2-4 0,1-6 0 0,0 10 0 0,0-1 19 16,0 0 3-16,4 6 1 0,-1 0 0 0,4 6 9 0,0 0 0 16,-7 0 0-16,0 0 0 0,0 6 0 0,0 0 0 0,0 3 0 15,0 0 0-15,0 0-11 0,0 8 11 0,0-5-13 16,0 6 5-1,0 5-18-15,0-2-3 0,3 2-1 0,-3-5 0 0,0-3 30 16,0 2 0-16,3-5 0 0,4 3 0 0,-3-4 0 0,3 1 0 0,0-9 0 0,0-3-672 16</inkml:trace>
  <inkml:trace contextRef="#ctx0" brushRef="#br0" timeOffset="194304.916">16852 14399 1306 0,'-7'11'36'0,"0"-2"10"0,0 0-37 0,0 6-9 16,3-4 0-16,-3 1 0 0,4 0 0 0,-1 3 0 0,1-7 0 0,-1 7 8 16,4-6 20-16,-3 3 4 0,3-1 1 0,0-5 0 15,-4 0-25-15,4 0-8 0,0-6 0 0,-3 18 0 16,3-6 36-16,0 2 0 0,0-5 0 0,0 0 0 15,0-9 7-15,0 12 1 0,0-4 1 0,3-2 0 16,-3-6-15-16,4 9-3 0,-1 3-1 0,1 0 0 16,-1 2-26-16,4-5-17 0,-3 9 2 0,-1 2 1 15,5 1 47-15,-5 0 10 0,4 2 1 16,-3-5 1-16,-1-4-21 0,4 4-4 0,-7 6 0 0,4-1-1 16,-4 4 13-16,3-1 2 0,-3-2 1 0,0 5 0 15,0-3-5-15,-3 4-1 0,3-4 0 0,-4-2 0 16,4 2 12-16,-3-2 3 0,-1 5 0 0,4-14 0 15,-3 5-20-15,3 1-3 0,-4-6-1 0,4 2 0 16,0-2-20-16,-3 0 0 0,3-4 0 0,-4 4 0 16,8-3-12-16,-4 0-8 0,0-1 0 0,0 1-1 15,0-9-28-15,0-3-6 0,0 0-1 0,0 0-604 16,0 0-122-16</inkml:trace>
  <inkml:trace contextRef="#ctx0" brushRef="#br0" timeOffset="195620.542">17833 15072 1101 0,'0'0'24'0,"-4"-6"4"0,1-6 2 0,3 0 2 0,-4 6-32 0,4 6 0 0,0 0 0 0,-3-5 0 15,3 5 44-15,0 0 1 0,3-6 1 16,-3 6 0-16,0 0 20 0,0 0 4 0,0 0 1 0,0 0 0 15,0 0-51-15,0 0-11 0,0 0-1 0,0 0-8 16,0 17 0-16,4 1 0 0,-1-6 0 0,4-6 0 16,-3 0 0-16,0-1 0 0,3 1 0 0,0 0 0 15,3-3 0-15,-3 3 0 0,0-6 0 0,7 3 0 16,15 3 0-16,-12-3-16 0,-10-3 2 0,0 6 0 16,4-6 34-16,0 0 6 0,-1 0 2 0,1 0 0 15,-1 0-20-15,-3-6-8 0,4 6 8 0,-4-3-8 16,0-3 9-16,0 3-9 0,-3-3 10 0,3 3-10 15,-4-9 12-15,1 7-3 0,-4-1-1 0,0-6 0 16,3-3-8-16,-3 0 8 0,0 7-8 0,-3-1 8 16,3 9-8-16,-4-9 0 0,1-9 0 0,-1 13 0 15,4 5 0-15,-3-6 10 0,-4 3-10 0,3 0 10 16,-3-3-10-16,0 0 8 0,0 3-8 0,3 0 8 16,-3 0-8-16,-3-3 8 0,-1 6-8 0,4-6 8 15,-4 6-8-15,1 6 0 0,-1 0 0 0,1 3 8 0,3-3-8 16,-4 6 0-16,4-4 0 0,0-2-11 0,0 9 3 0,3-9 0 15,1-6 0-15,-1 6 0 0,1 0 8 0,3 0-10 16,-4-1 10-16,4 7-10 0,0-3 10 0,-3 3 0 16,3-6 0-16,-4 5-8 0,4 1 8 0,0-3 0 15,0 0 0-15,0 0 0 0,0-3 0 0,0 5 0 16,0-5 0-16,4 3 0 0,-4-3 0 0,3 0 0 16,-3 3 0-16,4 5 0 0,-1-8 0 0,1 6 0 15,3-3 0-15,0-3 0 0,0 5 0 0,4-5 0 16,-1 6 0-16,4-6 0 15,0-3-38-15,1 3-6 0,-1 0 0 0,3-1-649 0</inkml:trace>
  <inkml:trace contextRef="#ctx0" brushRef="#br0" timeOffset="196823.209">18217 15010 597 0,'0'0'16'16,"0"6"5"-16,11-6-21 0,-7-6 0 0,-4 6 0 0,0 0 0 0,0 0 0 0,0 0 8 15,0 0-8-15,0 0 0 0,0 0 48 0,0 0 6 16,0 0 1-16,0 0 0 0,0 0 13 0,0 0 2 16,0 0 1-16,-8 0 0 0,8 0-6 0,0 0-1 15,-7-6 0-15,0-6 0 0,7 7 0 0,-3-1 0 16,3 3 0-16,0 3 0 0,0 0-51 0,0 0-13 0,0 0 0 15,0 0 0-15,0 0 40 0,0 0 6 0,0 0 1 0,0 0 0 16,0 0-12-16,-7-6-3 0,7 6 0 0,-11 0 0 16,11 0-16-16,-7 0-4 0,0 0-1 0,7 0 0 31,-10 6-30-31,2-3-5 0,1 0-2 0,0 2 0 0,4 10 40 0,3-15 8 0,0 0 2 0,-7 6 0 16,7 0-39-16,-4 3-7 0,4-9-2 0,0 0 0 15,0 0 24 1,0 0 0-16,0 0 0 0,-3 6 0 0,-1 5 10 0,1 4 6 0,3-6 2 0,0-9 0 15,0-6-29-15,0 3-5 0,0-3-2 0,0 6 0 16,3 15 18-16,-3-15 0 0,4 0 0 0,-4 0 0 16,0 12 11-16,3 5 5 0,-3-17 2 0,0 0 0 15,0 0-18-15,0 0 10 0,0 0-10 0,0 0 8 16,0 0-24-16,0 0-4 0,7 9-2 0,-7-9 0 16,0 0 52-16,0 0 10 0,0 0 3 0,0 0 0 0,11 6-31 0,-11-6-12 15,0 0 8-15,7 3-8 0,-7-3 0 16,11 3 0-16,3 3 0 0,-7 0 0 0,-7-6 0 0,10 0 0 15,-10 0 0-15,18 11 0 0,7-5 19 16,-11 3-2-16,-14-9 0 0,0 0 0 0,35 18-17 16,-35-18 0-16,0 9 0 0,-4 5 0 0,4-14-10 0,0 6-6 15,0 3 0-15,0-9-1 0,0 0 27 0,0 0 6 16,0 0 0-16,0 0 1 0,-3 9-17 0,3-3-17 16,0-6 3-16,-4 11 1 0,1-2 13 0,-1 3 0 15,4-6 0-15,-3 0 0 0,-4 0 15 0,0 2-4 16,0-5-1-16,-4 0 0 0,0-3-10 0,4 0 0 15,0 0 0-15,0 0 0 0,4 3 0 0,-4-3 0 16,0 3 0-16,3-3 0 16,-3 0-19-16,4 0-5 0,-1 0-2 0,1 3 0 15,3-3-10-15,0 0-1 0,0 0-1 0,-4 0 0 16,0 0-21-16,4-9-4 0,-3-2-1 0,3-1 0 0,-4 3 35 0,4 0 6 16,0 3 2-16,-3 3-411 0,3-5-81 0</inkml:trace>
  <inkml:trace contextRef="#ctx0" brushRef="#br0" timeOffset="197542.676">18450 14601 795 0,'0'0'17'0,"0"0"4"0,0 0 1 0,0 0 1 0,0 0-23 0,0 0 0 0,-3 3 0 0,3-3 0 15,0 0 64-15,0 0 9 0,0 0 2 0,0 0 0 16,0 0-14-16,0 0-2 0,-7-3-1 0,0-2 0 16,7 5-48-16,0 0-10 0,0 0 0 0,0 0 0 15,0 0 48-15,0 0 13 0,0-3 3 0,0 3 0 16,-4-3-46-16,4 3-9 0,0 3-1 0,0 0-8 16,4-3 12-16,-1 2-12 0,-3 4 12 0,0 3-12 15,4 3 12-15,-4 3-4 0,3-7 0 0,-3 7-8 16,0 3 22-16,4-4-2 0,-4-14-1 0,3 6 0 0,1 18-3 15,-1-4 0-15,1 4 0 0,-1 2 0 16,1 10-5-16,3-4-2 0,-4-3 0 0,5 1 0 0,-1-4-9 16,0-2 0-16,0-1 0 0,-4 7 0 0,-3 2 11 0,4-3 0 15,-1-2 0-15,-3 2 0 0,0-5-11 0,0 5-16 16,-3-11 4-16,-1 0 1 0,1-1 50 0,-1 1 9 16,-3 5 3-16,4-8 0 15,-1 6-31-15,1 2-5 0,-1-5-2 0,0 8 0 0,1-11-13 16,-1 3 0-16,1-7 0 0,3 10 0 0,-4-1 0 0,4-2 0 15,0-3 0-15,0-1 0 0,0-5 0 0,4-3 0 16,-4 0 0-16,0-3 0 16,0-6-48-16,0 0-13 0,0 0-3 0,3 3 0 15,-3-3-102-15,4 0-21 0,-1-8-4 0,1-1-1 0</inkml:trace>
  <inkml:trace contextRef="#ctx0" brushRef="#br0" timeOffset="198253.524">18380 14966 1033 0,'0'0'22'0,"0"0"5"0,0 0 1 0,0 0 2 0,-4-3-30 0,4 3 0 16,-7-6 0-16,7 6 0 0,0 0 58 0,0 0 6 16,0 0 0-16,0 0 1 0,-3 3-1 0,3-3 0 15,0 0 0-15,0 0 0 0,0 0-51 0,0 0-13 16,0 0 0-16,0 0 0 0,0 0 33 0,0 0 4 15,-7 9 1-15,7-9 0 0,0 0-38 0,0 0 0 16,0 0 0-16,-4 9 0 0,4-6 0 0,0-3 0 0,0 0 8 0,0 0-8 16,0 0 0-16,0 0 0 0,0 0 0 0,0 0 0 15,0 0 0-15,0 0 14 0,4-3-3 0,-4 3-1 16,0 0 5-16,0 0 1 0,3-3 0 0,-3 3 0 16,4 9-16-16,3-4 0 0,3-7 0 0,-3 2 0 15,-3 0 0-15,-4 0 0 0,0 0 0 0,0 0 0 16,0 0 17-16,0 0-2 0,0 0-1 15,7 0 0-15,0 0-22 0,-4 0-5 0,-3 0-1 0,8 5 0 16,-5 13 14-16,1-12 0 0,-1-12 0 0,-3 6 0 16,4 6 16-16,-4 0 7 0,0-6 1 0,0 0 0 15,0-6-24-15,3 0 9 0,-3 6-9 0,0 0 0 16,0 0 36-16,0 0 1 0,0 0 0 0,0 0 0 16,0 0-29-16,0 0-8 0,0 0 0 0,0 0 0 15,7 6-9-15,4 0-3 0,-4-12-1 0,3 6 0 16,5 9 13-16,-5 0 0 0,4-4 0 0,-3 4 0 15,3-3 0-15,-3-3 0 0,3 6 0 0,-4-9 0 0,4 0 0 16,-3 6 0-16,0 0 0 0,-1-3 0 0,1 0 0 16,-1-3 0-16,1 2 0 0,-1 1-9 0,1 3-7 15,-4-3-2-15,4-3 0 0,-1 3 0 16,-3-3-19-16,0 3-4 0,4-6-1 16,-4 3 0-16,4-3-9 0,-4 0-1 0,3 3-1 0,-3-6 0 15,4 3-9-15,-4 1-2 0,3-4 0 0,1 6 0 16,0-6 30-16,-4 0 6 0,3 0 0 0,-3 0 1 15,4 3-59-15,-4-6-12 0,-7 9-2 0,11 0-1 0</inkml:trace>
  <inkml:trace contextRef="#ctx0" brushRef="#br0" timeOffset="201871.476">19671 15189 878 0,'0'0'19'0,"0"0"4"0,0 0 1 0,0 0 1 0,-4 6-25 0,1 0 0 0,-1 0 0 0,-3 3 0 16,4 0 77-16,-1 2 11 0,4-2 1 0,-3 3 1 15,-1 3-31-15,1-1-7 0,3 1 0 0,-4 3-1 16,1-4-14-16,3 1-2 0,-4 0-1 0,4 2 0 15,0-5-6-15,0 3 0 0,-3-3-1 0,3 2 0 16,3-5 5-16,-3-3 2 0,-3-967 0 0,3 1928 0 16,0-967-8-16,0 0-2 0,0 0 0 0,0 0 0 15,0 0 15-15,0 0 2 0,0 0 1 0,0 0 0 16,-4 0-26-16,-3-6-6 0,3-6-1 0,4 9 0 16,-3-3-9-16,3-5 8 0,0 5-8 0,0 0 8 15,0-3-18-15,3 6-4 0,-3-9-1 0,4-2 0 16,-1 2 15-16,-3 3 0 0,4 0 0 0,0-2 0 15,-4-1 0-15,7 3 0 0,-4 0 0 0,1 0 0 16,-1-5 0-16,4 5 0 0,-3 3 0 0,-1-3 0 16,1 3 0-16,-1-5 0 0,1 5 0 0,-1 0 0 15,1-3 0-15,-1 3 0 0,1 3 0 0,-4-3 0 16,3 0 0-16,-3 6 0 0,4-8 0 0,-4 5 0 0,4-3 0 16,-4 6 0-16,0 0 0 0,0 0 0 0,7 0 0 0,0 3 0 15,0 0 0-15,-4 2 0 0,4 7 0 0,0-6 0 16,-3 3 0-16,-1 6 0 0,4 5 0 0,-3-2 15 15,3-6-3-15,-3 8-1 0,3-5-11 0,-4 5 0 16,1-5 0-16,-1 0 0 0,1-3 0 16,-1 2 0-16,1-8 0 0,-4 0 0 15,0-6 0-15,0 0-16 0,0 0 4 0,0 0 1 0,0-6 11 16,0-6 0-16,0-2 0 0,-4-1 0 0,1-3 0 0,3 4 0 16,-4-4 0-16,1-5 0 0,-1 8 0 0,1-3 0 15,3-2 0-15,-4 5 0 0,4 6 0 0,0-9 0 16,4 10 0-16,-4-1 0 0,0 0 0 0,3 0 0 15,-3 6 0-15,0 3 0 0,0 0 0 0,0 0 0 0,7-3 0 16,0 0 0-16,4 6 0 0,-4 0 0 0,0 0 0 16,0 6 0-16,4-3 11 0,-4 6 4 0,0 2 1 0,3-2 0 15,1 6-16-15,-4 2 0 0,4 4 0 0,-1-4 0 16,1 1 0-16,-4 0 0 0,3 2 0 16,-3-5 0-16,4 2 0 0,-4-5 0 0,0 0 8 0,-3 2-8 15,3-2 0-15,-4-9 0 0,4 6 0 0,-3-3 0 16,-1-7-25-16,-3-2-8 15,0 0-2-15,0 0-543 0,0 0-109 0</inkml:trace>
  <inkml:trace contextRef="#ctx0" brushRef="#br0" timeOffset="202440.419">20084 15251 1224 0,'0'0'27'0,"0"0"5"0,0 0 2 0,0 0 0 0,0 0-34 0,0 0 0 0,0 0 0 0,0 0 0 16,-7 0 62-16,7 0 6 0,0 0 0 0,0 0 1 0,-7 0-21 0,7 0-5 16,-4 6-1-16,0 0 0 0,1 3-17 0,3-3-3 15,0 5-1-15,0-2 0 0,0-3-10 0,3 3-3 16,-3 3 0-16,0-1 0 0,4-2-8 0,-4 3 0 15,0-3 0-15,4 5 0 0,-4-2 0 0,0-6 0 16,3 3 0-16,-3 0 0 0,4 2 0 0,-4-5 0 16,0-6 0-16,0 0 0 15,3 9 0-15,-3-9 0 0,0 0 0 0,0 0 0 16,0 0-115-16,0 0-25 0,0 0-4 0,0 0-2 0</inkml:trace>
  <inkml:trace contextRef="#ctx0" brushRef="#br0" timeOffset="202605.35">20038 14842 1512 0,'-4'12'43'0,"1"0"9"0,-4-6-42 0,3 3-10 0,1 2 0 0,-1 4 0 15,1-3 0-15,-1 3 0 0,4-7 0 0,4 7-648 16</inkml:trace>
  <inkml:trace contextRef="#ctx0" brushRef="#br0" timeOffset="203194.523">20398 15225 1090 0,'0'0'24'0,"0"0"4"0,0 0 2 0,-4-3 2 0,-3 0-32 0,0 0 0 16,0 0 0-16,0 0 0 0,0 3 45 0,0-3 3 15,0 0 1-15,-4 0 0 0,4 3 63 0,0 0 13 0,-4 3 3 0,1-3 0 16,3 3-52-16,0-3-9 15,0 3-3-15,0 3 0 0,0 0-51 0,-4-3-13 0,4 8 0 0,0-2 0 16,3-3 0-16,1 6 0 0,-1 0 0 0,4 2 0 16,-3 1 0-16,-1 0 0 0,4-9 0 0,-3-1 0 15,3-2 0-15,0-3 0 0,0 0 0 0,0 0 0 16,0 0 0-16,0 0 0 16,3-8 0-16,-3 8 0 0,0 8 0 0,0-8 0 0,0 0 0 0,0 0 0 15,0 0 0-15,0 0 0 16,0 0 0-16,0 0 0 0,0 0 0 0,0 0 0 0,0 0 0 0,7 6 0 15,0 0 0-15,0-3 0 0,-3 6 0 0,3-3 0 16,0-3 0-16,0 3 0 0,-3 2 0 0,-4-8 0 16,10 6 17-16,-10-6 1 0,0 0 0 0,0 0 0 15,11 6-18-15,-11-6 0 0,7 0 0 0,-7 0 0 16,10 3 0-16,-10-3 0 0,0 0 0 0,0 0 0 0,11 3 0 16,0 3 0-16,-11-6 8 0,7 6-8 0,0 0 0 15,0-3 0-15,0 5 0 0,-4 1 0 0,1-3 8 16,-1 0-8-16,-3 0 0 0,4-3 0 0,-4 3 8 0,0 3-8 15,-4-4 0-15,4 4 0 0,0 0 8 0,-3 0-8 16,-1-3 0-16,1 6 0 0,-1-10 11 0,-3 4-11 16,4 0 10-16,-1-3-10 15,-3-3 14-15,4 0-3 0,-4 0-1 0,-4-3 0 16,4 0-10-16,-4-3-17 0,4 1 4 0,-3-7 1 16,3 6-117-16,0-3-23 0</inkml:trace>
  <inkml:trace contextRef="#ctx0" brushRef="#br0" timeOffset="204040.91">21220 15251 1033 0,'0'0'22'0,"-7"12"5"0,3-9 1 0,0 6 2 0,-3-1-30 15,4 1 0-15,-1 0 0 0,1-3 0 0,-1 0 89 0,-3 0 12 0,4 5 3 0,-1-2 0 16,1-3-64-16,3 0-12 0,0 0-2 0,-4 0-1 16,4-6 16-16,0 6 3 0,0-6 1 0,0 11 0 15,0-11-21-15,0 6-4 0,4 0 0 16,-4-6-1-16,0 0-19 0,3 3 0 0,4 3 0 0,-3 0 0 16,3-3 0-16,0 0 0 0,0 0 0 0,0 0 0 15,0 3 0-15,0-4 0 0,0-2 0 0,0 0 0 16,-7 0 30-16,4 0 2 0,3 0 1 0,0 0 0 15,3-2-25-15,-3-4-8 0,1 0 0 0,2 0 0 16,-3 0 12-16,0-3 0 0,0-3-1 0,-3-2 0 16,3 2 13-16,0 0 2 0,-4-5 1 15,1 5 0-15,-4-3-14 0,0 3-2 0,4-5-1 0,-8 5 0 16,4 0-10-16,0 3 0 0,-4-2 0 0,1 2 8 16,3 3-8-16,-4 0 0 0,-3 3 0 0,4 3 0 15,-1-6 0-15,-3 6-11 0,0 0 1 0,0 0 0 16,0 0-6-16,-4 0 0 0,1 6-1 0,-1-3 0 15,1 3 8-15,-1 6 9 0,1-3-13 0,-5 8 5 16,1-2 8-16,4 5-8 0,3-2 8 0,-4 6-8 16,1-4 8-16,-1-2 0 0,4 5 0 0,-4-8 0 15,8 0 8-15,-4-1 3 0,3-2 1 0,4 0 0 0,0 0 3 0,0-1 1 16,4-2 0-16,-1 3 0 0,1 0-7 16,3 0-1-16,0-4 0 0,0 1 0 0,0 0 4 0,0 0 0 15,4 6 0-15,-1-10 0 0,1 1-4 0,-1 3 0 16,1-3 0-16,0 3 0 0,-1 0-8 0,1-6 0 15,-1 5 0-15,4-2 0 0,1-6 0 0,-5 6 0 16,4-6 0-16,0 0 0 16,0-6-92-16,1 6-23 0,-1-6-5 0</inkml:trace>
  <inkml:trace contextRef="#ctx0" brushRef="#br0" timeOffset="204505.773">21519 15295 1699 0,'0'0'37'0,"-7"9"8"0,0 0 2 0,0 3 1 0,-3 2-39 0,3 1-9 0,0 0 0 0,3 2 0 16,-3-5 21-16,3 0 3 0,1 3 0 0,-1-4 0 16,1 1-2-16,3-3 0 0,0 6 0 0,0-7 0 15,0 1 1-15,0 6 0 0,0-9 0 0,0-6 0 16,0 12-23-16,0-12 9 0,0 0-9 0,0 0 0 0,0 0 43 0,0 0 1 15,7 0 1-15,-4-3 0 16,5 0-8-16,-5-3-1 0,-3 0-1 0,4-3 0 0,-1 0-6 0,1 0-1 16,-1-2 0-16,1 2 0 0,-4 0-6 0,3-6-2 15,-3 1 0-15,4-4 0 0,-1 3-4 0,1-2-2 16,-1 2 0-16,4 0 0 0,-3 1-14 16,3 2 0-16,-4 3 0 0,5 0 0 0,-5 0-13 0,4 1 1 15,-3 2 0-15,-1 3 0 0,4-3 12 0,0 6 10 16,-3-6-2-16,3 6 0 0,0 0-8 0,0 0 0 15,0 0 0-15,0 6 0 0,0-3-12 16,0 0 12-16,4 3-10 0,-1 2 10 0,-3-2 0 16,1 3 0-16,2-3 0 0,1 3 0 0,-4 3 0 0,0-4 0 15,0 4 0-15,0 0 0 0,0 0 0 0,-4 5 0 0,5-8 0 16,-1 3 0-16,-4-3 0 0,1 5 0 0,-4-8 0 16,0 6 0-16,3-6 0 0,-3 3 0 0,-3 3 0 0,-1-7 0 15,4-5 0-15,0 9 0 0,0-9 0 0,0 0 0 31,0 0-57-31,0 0-6 0,0 0-1 0,0 0 0 16,0 0-102-16,0 0-21 0,0 0-4 0,0 0-1 0</inkml:trace>
  <inkml:trace contextRef="#ctx0" brushRef="#br0" timeOffset="205381.84">22341 15472 1047 0,'0'0'23'0,"0"0"5"0,0 0 0 0,0 0 2 0,0 0-30 0,0 0 0 0,0-9 0 0,0 9 0 15,-3-6 100-15,3 6 15 0,-4-3 2 0,4 3 1 16,0 0-20-16,0 0-4 0,0 0-1 0,0 0 0 16,0 0-41-16,0 0-8 0,0 0-1 0,0 0-1 15,0 0 6-15,4 6 2 0,-1 9 0 0,1-4 0 16,-1 7-36-16,-3 0-14 0,4-1 11 0,0-2-11 15,-1 3 9-15,-3-1-9 0,4 7 8 0,-1-4-8 16,1 1 0-16,-4 5 0 0,0 1 8 0,0-4-8 16,0 4 0-16,0-1 0 0,0 4 0 15,-4-13 8-15,4 7-8 0,-3-4 0 0,3 4 0 0,-4-4 0 0,1-2 13 16,-1 0-2-16,0-9-1 0,1 2 0 0,-1-2 6 0,-3 0 2 16,4-6 0-16,-1 0 0 0,1-3-7 0,-1 0-2 15,1-3 0-15,-1-3 0 0,1-6-9 0,-1 3 10 16,1-2-10-16,-1 2 10 0,1-15-10 0,-1 7 0 15,4-4 0-15,-4-8 0 0,4 2 0 16,-3-2 0-16,3-3 0 0,-4-1 8 0,4 4-8 0,-3-1 0 16,3-5 0-16,-4 6 0 0,1-1 0 0,3 1 8 15,-4 2-8-15,4-2 0 0,0 6 0 0,0-4 0 16,4-2 8-16,-4 8-8 0,3-5 0 0,1 5 0 16,-1 0 0-16,4 1 0 0,1 2 0 0,-1 1 0 0,3 5-8 15,1 0 8-15,-1 3-8 0,4 3 8 0,1-2-10 16,-5 2 10-16,4 3-8 0,0 3 8 0,-3 0 0 0,3 3-9 15,-3 0 9-15,-1 0 0 0,4 5 0 0,-3 1-8 32,0 3-20-32,-4 0-4 0,3 5-1 0,-6-5 0 0,-1 0 33 0,1 3 0 0,-4 2 0 15,-4-2 0-15,4-3 23 0,-3 5 11 0,-4-8 2 0,0 6 1 16,0 2-25-16,-4-2-4 0,0-3-8 0,-3-3 11 16,4 5 8-16,-4-2 1 0,-1 3 1 0,1-15 0 15,0-6-21-15,4 12-18 0,-4 6 3 0,3-4 1 16,4-16-5-16,-4 2-1 0,1 12 0 0,-1-3 0 15,8-6-37-15,-1-3-8 0,1 6-2 16,-5-6-573-16,5-6-116 0</inkml:trace>
  <inkml:trace contextRef="#ctx0" brushRef="#br0" timeOffset="205772.332">22691 14598 1552 0,'0'0'44'0,"0"0"10"0,0 0-43 0,-4-5-11 0,4 5 0 0,0 0 0 15,0 0 53-15,0 0 9 0,0 0 2 0,0 0 0 16,-3 8-3-16,-4 1 0 0,0 6 0 0,-1 5 0 15,5-5-18-15,-1 9-4 0,1 5-1 0,-1 1 0 16,-3-4-7-16,4 3-2 16,3 10 0-16,3 5 0 0,-3-9 28 0,0-3 6 0,0 4 1 0,0 2 0 15,4 0-52-15,-4 0-12 0,3-2 0 0,1 2 0 16,-4 0 0-16,0 0 0 0,3-8 0 16,1 2 0-16,-1-3 0 0,-3-2 0 0,0-1 0 0,0-5 0 15,4 2 0-15,-4 1 0 0,0 5-12 0,4-2 12 16,-8-10-13-16,4-5 4 0,0 0 1 0,0-3 0 15,4-3-45-15,-4-6-9 0,0 0-2 16,0 0 0-16,0 0-142 0,0 0-29 16,0 0-5-16,7 0-2 0</inkml:trace>
  <inkml:trace contextRef="#ctx0" brushRef="#br0" timeOffset="206277.376">22924 15225 1767 0,'0'0'39'0,"0"0"8"0,0 0 1 0,-8-3 2 0,5 0-40 0,3 3-10 0,0 0 0 16,-11 3 0-16,4 0 20 0,0 3 1 16,7-6 1-16,-7 0 0 15,7 0-40-15,-7 0-8 0,-3 5-2 0,2 1 0 0,1 0 17 0,0 3 11 16,4-3-13-16,-1 0 5 0,-3 0 8 0,4 5 12 0,-1 1-2 0,4 0-1 15,-7-3 5-15,7 2 1 0,-3 7 0 0,3 0 0 16,-4-4 1-16,4 1 0 0,-3 0 0 0,3 8 0 16,0-2 5-16,0-3 2 0,3 2 0 0,-3-2 0 15,0-4 12-15,4-5 2 0,-1 3 1 16,-3 0 0-16,4-3-14 0,-4-9-4 0,7-6 0 0,-4 3 0 16,-3 3-2-16,7 0-1 0,0-9 0 0,4-3 0 15,-4 0-6-15,0 4-2 0,0-4 0 16,0-3 0-16,0-11-21 0,0 5-4 0,0 4 0 0,-3-1-1 15,3 3 29-15,-7-5 5 0,3 8 2 0,1 0 0 16,0-6-31-16,-4 1-5 0,3 5-2 0,-3 0 0 16,4 6 10-16,-4-2 9 0,3-1-13 0,-3 9 5 15,0 0 8-15,0 0-13 0,0 0 5 0,0 0 8 16,0 9-12-16,0 2 12 0,-3 1-10 0,-1 0 10 16,1 3 8-16,-1 5 8 0,0-2 2 0,1 5 0 15,-1-11 9-15,1 3 1 0,3 14 1 0,-4-8 0 0,4 2-15 16,-3-5-3-16,6-3-1 0,-3-7 0 0,0 1-10 0,4 3 0 15,-1 0 0-15,1 0 0 16,-4-12-34-16,3 5-2 0,5-5-1 0,-1 0 0 16,3 0-175-16,-3-5-34 0,11-10-7 0,-1-3-2 0</inkml:trace>
  <inkml:trace contextRef="#ctx0" brushRef="#br0" timeOffset="206704.611">23273 15195 1267 0,'0'0'28'0,"-4"6"5"0,-3-3 2 0,4 6 1 0,-1-3-36 0,4 3 0 0,-3-1 0 0,3 4 0 16,0 3 58-16,-4-3 5 0,4 2 1 0,0-2 0 16,0 0-11-16,0 0-1 0,0-4-1 0,0-8 0 15,0-8-31-15,0 8-5 0,0 0-2 0,0 0 0 16,0 0 55-16,0-6 12 0,0-3 1 0,4 0 1 15,-4 0-54-15,0 0-10 0,0-8-2 0,-4 2-1 16,4-5-15-16,0 5 0 0,0 3 0 0,0 3 0 16,-3-3 0-16,3 1 0 0,-4-1 0 0,-3 0 0 15,3 3-26-15,1 4-5 0,3 5-1 16,-4 0 0-16,-3-6 40 0,7 6 8 0,0 0 2 0,-7 6 0 0,0-1 22 16,0 4 5-16,4 6 1 0,-4 0 0 15,0 8-88 1,-1-8-18-16,1 0-3 0,0 11-1 0,0 0 89 0,4-2 18 0,-4 2 3 0,0 1 1 0,3-1-31 15,-3-2-7-15,4-1-1 0,-1-2 0 0,0 2 1 16,4-5 0-16,0 9 0 0,0-7 0 16,0 4-9-16,0-7 0 0,4-8 0 0,0-3 0 0,3 3 0 0,3 3 0 15,1 2 0-15,-1-2 0 0,1 6 0 0,0-10 0 16,3 1 0-16,3 0 0 16,1-15-203-16,0 0-42 0,17-5-9 0,-3-7-2 0</inkml:trace>
  <inkml:trace contextRef="#ctx0" brushRef="#br0" timeOffset="207165.586">23488 15216 1474 0,'-7'15'41'0,"0"-4"11"0,3-2-42 0,1 3-10 0,-1-3 0 0,1 8 0 16,3-5 31-16,-4 6 4 0,4-4 1 0,0 1 0 15,0 3-10-15,4 2-2 0,-1-8 0 0,1 0 0 16,-1-3 22-16,4 5 4 0,4-5 1 0,0 3 0 16,-1-12-18-16,1 3-3 0,-1-6-1 0,1-3 0 15,3 6-16-15,-3-6-3 0,-1 6-1 0,1-6 0 16,-1 3-9-16,4 0 0 0,1 0 0 0,-1-8 0 16,3 2 0-16,-3-3 0 0,-3-3 0 0,3-2 0 15,0-1 0-15,0 3 0 0,-3-5 0 0,-1-1 0 0,-2 4 0 16,-5 2 0-16,4-3 0 0,-7 4 0 15,4-1-28-15,-4 6-7 0,-4-3-1 0,1 1-1 0,-1-1 20 16,-3 3 4-16,0 3 1 0,-4 0 0 0,-3 0 12 0,4 1-9 16,-4 5 9-16,-1 0-8 0,5 0 24 0,-4 8 6 15,0-2 1-15,3 6 0 0,0 3 5 0,1 5 2 16,-4 1 0-16,3 8 0 0,1 1 25 0,-1 5 5 16,0 0 0-16,4 0 1 0,0-2-46 0,4 2-15 15,-1-3 8-15,1 4-8 0,3-7 29 16,3 3 3-16,1-8 0 0,-1-3 0 0,1-4-23 0,-1 4-9 15,4-4 8-15,0 1-8 16,1 3 0-16,-1-4 0 0,0 7 0 0,3-7 0 16,1 1-24-16,-1-3-9 0,5-4-3 0,2 1 0 15,1 0-95-15,-1-3-19 0,-2-6-4 0,2 0-664 0</inkml:trace>
  <inkml:trace contextRef="#ctx0" brushRef="#br0" timeOffset="-186835.439">14796 15695 709 0,'0'0'15'0,"0"0"3"0,0 0 1 0,0 0 2 0,0 0-21 0,0 0 0 0,0 0 0 0,0 0 0 16,-4-6 44-16,4 6 4 0,0 0 0 0,0 0 1 16,0 0-3-16,0 0-1 0,0 0 0 0,0 0 0 15,0 0-7-15,0 0-2 0,0 0 0 0,0 0 0 16,0 0-8-16,-7 6-3 0,3 6 0 0,1-3 0 16,-1-1 8-16,1 7 2 0,3 3 0 0,0-4 0 15,0 1-9-15,-4 6-2 0,4-4 0 0,0 1 0 16,0 6-15-16,4-4-9 0,-4 1 10 0,0-1-10 15,0 4 49-15,0-4 4 0,3 4 1 0,-3-4 0 16,0 4-9-16,0-3-1 0,0-4-1 0,0 7 0 16,0-4-10-16,0 1-1 0,0-1-1 0,-3 7 0 15,3-12-31-15,0 8 0 0,0-5 0 0,0 2 0 16,0-2 0-16,0 0 0 0,0 2 0 0,0-2 0 16,3-3 32-16,-3 5 1 0,0-11 0 0,4 6 0 15,-4-7-25-15,0 7-8 0,3-6 0 0,-3 3 0 16,0-6 8-16,0-3-8 0,0 5 0 0,0-8 0 15,0 0 0-15,0 0 0 0,0 0 0 0,0 0 0 16,0 9-20-16,0-3-10 0,0-6-2 0,0 0-1 16,0 6-35-16,0 0-6 0,0-6-2 0,0 0 0 15,4 3-100-15,-4-3-21 0</inkml:trace>
  <inkml:trace contextRef="#ctx0" brushRef="#br0" timeOffset="-185796.17">15074 16168 776 0,'0'0'22'0,"0"0"5"0,0 0-27 0,0 0 0 16,-7 3 0-16,7-3 0 0,-3 9 52 0,3-9 4 15,-7 3 2-15,7-3 0 0,0 0-26 0,-7 6-6 16,7-6-1-16,0 0 0 0,-4 6-16 0,4-6-9 15,0 0 10-15,-7 3-10 0,7-3 8 0,-4 6-8 16,4-6 0-16,0 0 0 0,0 0 24 0,-3 3 0 16,3-3-1-16,-4 5 0 0,4-5 12 0,0 0 2 0,-7 6 1 15,7-6 0-15,-3 6-38 0,-1 0 0 0,4-6-9 16,-7 3 9-16,0 3 43 0,4-3 16 0,3-3 3 0,-7 3 1 16,-1 3-24-16,8-6-5 0,-7 0-1 0,7 0 0 15,-3 6-2-15,-4-6-1 0,3 2 0 0,4-2 0 16,-7 3 5-16,4 0 1 15,-1 6 0-15,1-6 0 0,-1 3-22 0,4 0-4 0,0-6-1 0,-3 6 0 16,-1 0-9-16,4 5 0 0,-3-5 0 0,3 3 0 16,0-6-9-16,0 6 9 0,3 0 0 0,-3-3 0 15,0 5-8-15,4-2 8 0,-4 0 0 0,3 0 0 16,1 0 0-16,-4 2 0 0,3 1 0 0,-3-6 0 16,4 6 0-16,-4-12 0 0,0 0 0 0,3 6 0 15,-3-1-36-15,0-5 0 0,0 0 0 16,4 9 0-16,-4-9 54 0,7 6 10 0,-7-6 3 0,3 6 0 15,4-3-31-15,0-3 0 0,4 3 0 0,-4-3 0 16,0 0 0-16,4-3 0 0,-4 3 9 0,3-3-9 16,1 0 8-16,-4-3-8 0,4 3 0 0,-4-6 8 0,0 4 16 15,0-1 4-15,3-6 0 0,-6 3 0 0,3 0-28 0,0-5 0 16,-3 5 0-16,-1 0 0 0,1-6-12 0,-1 4-7 16,-3-1-1-16,4 0-1 0,-4 3 13 0,0 0 8 15,0-2-10-15,0 2 10 16,0 0 0-16,-4 3 0 0,4 0 0 0,0 0 0 15,0 6 0-15,0 0 0 0,0-6 0 0,0 6 0 0,0-2 15 0,0 2 9 16,0 0 1-16,0 0 1 16,0 0-46-16,0 0-8 0,0 0-3 0,0 0 0 0,0 0 10 0,0 0 1 15,0 0 1-15,0 0 0 0,0 0 1 0,0 0 0 16,0 0 0-16,0 0 0 0,0 0 7 0,4 2 2 0,-1 1 0 16,1 6 0-16,-1-3 17 0,1 0 4 0,-1 3 1 0,1 0 0 15,-1 2-13-15,1-2 0 0,-1-3 0 0,1 3 0 16,-1 0-11-16,1 0-5 0,3 2 0 0,-3-2-1 15,-1-3 17-15,1 3 0 0,-1-3 8 0,-3 0-8 16,4-1 14-16,-4-5-3 0,3 6-1 0,-3-6 0 16,4 3-10-16,-1 0 0 0,1 0 0 0,-1 0 0 15,4 0-24-15,-3 0-6 16,3-3-2-16,0 0 0 0,0 6-62 16,0-6-13-16,0 0-2 0,0 6-1 0</inkml:trace>
  <inkml:trace contextRef="#ctx0" brushRef="#br0" timeOffset="-184409.63">15840 16189 836 0,'0'0'24'0,"0"0"4"0,0 0-28 0,0 0 0 0,0 0 0 0,0 0 0 16,0 0 76-16,0 0 8 0,0 0 3 0,0 0 0 15,0 0-37-15,0 0-7 0,0 0-2 0,0 0 0 16,0 0 19-16,0 0 3 0,-4 9 1 0,4 0 0 16,0 2 0-16,0 4 0 0,0 3 0 0,0-4 0 15,4 7-21-15,-1-1-4 0,1 4-1 0,-1 0 0 16,1 2-10-16,3-2-3 0,0-4 0 0,-4 4 0 0,5 2-25 16,-5-2 0-16,4-4 8 0,-3 1-8 0,-1 5 34 15,4-5 5-15,-3-1 1 0,-1 1 0 0,-3 2-18 0,4-2-3 16,-4-3-1-16,0 5 0 0,3-8-1 15,-3 3 0-15,0-4 0 0,-3-2 0 0,3 0-4 0,0-1-1 16,0-11 0-16,0 0 0 0,0 0-28 0,-4 9-5 16,4-9-2-16,0 0 0 0,0 0 51 0,0 0 11 15,0 0 1-15,-7 3 1 0,4-6-28 0,-4-3-5 16,3 1-8-16,-3-7 11 0,0 3 5 0,3-3 0 16,1 3 1-16,-1 1 0 0,1-7-17 0,-1 3 0 15,-3 0 0-15,4-2 0 0,-1-4 0 0,1 6 0 16,-1-8 0-16,1 8 0 0,-1-9-10 0,1 1-6 15,-1-1 0-15,1-2-1 0,-1-1 27 0,1-2 6 16,-1-4 0-16,4 4 1 0,-4-6-29 0,4 2-5 0,0-2-2 0,0 2 0 16,0 4 31-16,0-3 5 0,0 5 2 0,4-2 0 31,0 8-67-31,-4-9-12 0,3 10-4 0,1-1 0 0,-1 3 52 16,1 1 12-16,-1 2 0 0,4 0 0 0,-3 3 0 0,-1 4 0 0,1-1 0 0,3 3 0 15,-4 0 0-15,-3 3 0 0,11 0 0 0,-4 6 0 16,4-3 0-16,-4 5 15 0,3-2-3 0,-3-3-1 15,4 9-11-15,-1 0 0 0,-3 0 0 0,4-4 0 16,0 10 0-16,-1-6 0 0,-3-1 0 0,0 7 0 16,4 0 0-16,0-6 0 0,-4 5 0 0,0 1 0 15,0-3 0-15,0 5 0 0,-4-2 0 0,4-1 0 16,-3 1 0-16,-1-3 0 0,1-1 0 0,-1 1 0 16,1 0 0-16,0-3 0 0,-4 2 0 0,0-2 0 0,0-3 0 0,0 3 0 15,0-7 0-15,-4 4 0 16,4-9 8-16,0 0-8 0,-7 9 8 0,3-3-8 0,-3 3 0 15,0-3 0-15,0 0 8 0,-3-6-8 0,-1 5 0 0,0-5 10 16,1-5-10-16,-1 5 10 0,1-6-10 0,-4 3 10 16,3 0-10-16,-3-3 10 15,3-3-30-15,-3 0-5 0,0 0-2 0,4 4 0 0,-5-7 27 0,1 3 0 16,7 0 0-16,-3-3 0 16,6 7-28-16,-3-1-1 0,7 6 0 0,-3-6 0 15,3 6-63-15,0 0-13 0,0 0-3 0,0 0-444 0,0 0-90 0</inkml:trace>
  <inkml:trace contextRef="#ctx0" brushRef="#br0" timeOffset="-183684.83">16154 15824 741 0,'0'0'16'0,"0"0"3"0,0 0 1 0,0 0 2 0,0 0-22 0,0 0 0 0,0 0 0 0,0 0 0 15,0 0 66-15,0 0 9 0,-7 3 1 0,3 3 1 16,1 0-14-16,-1 6-3 16,1-3-1-16,-1 5 0 0,0-8 1 0,4 3 1 0,0 3 0 0,-3 0 0 15,3-1-10-15,0 1-3 0,0 3 0 0,3-3 0 16,-3-1-12-16,0-2-4 0,4 6 0 0,-4 0 0 16,4-4-8-16,-1 4-1 0,1 0-1 0,-1-4 0 15,1 1-3-15,-1 3-1 0,4-3 0 0,0-1 0 16,-3 1 2-16,-1-3 0 0,1 3 0 0,-4-3 0 15,3-1 16-15,1 4 4 0,-1 0 1 0,-3-3 0 16,4 0-14-16,-4 2-3 0,0 1-1 0,3 0 0 16,-3 3-3-16,0-7 0 0,4 7 0 0,-4-3 0 0,0 2 0 15,0 1 0-15,4-3 0 0,-4 3 0 0,0-4-4 16,0 4-2-16,3-3 0 0,-3 0 0 0,0-4-6 16,0 7 0-16,4-6-8 0,-4 3 12 0,0-3-12 0,3 2 0 15,-3 1 0-15,0-3 0 0,4 0 0 0,-4-3 0 16,0 5 0-16,0-5 0 0,0-6 0 0,0 0 0 15,0 0 0-15,0 0 0 0,3 6-19 16,-3-6 0-16,0 0 0 0,0 6 0 16,0-6-20-16,0 0-4 0,0 0-1 0,0 0 0 15,0 0 3-15,0 0 0 0,0 0 0 0,0 0 0 16,0 0-4-16,0 0-1 0,0 0 0 0,0 0-526 16,4-3-104-16</inkml:trace>
  <inkml:trace contextRef="#ctx0" brushRef="#br0" timeOffset="-180880.851">16425 16159 806 0,'0'0'17'0,"0"0"4"0,0 0 1 0,0 0 2 0,0 0-24 0,0 0 0 0,-3-5 0 0,3 5 0 15,-4-3 56-15,4 3 6 0,-3-6 2 0,3 6 0 16,0 0 0-16,0 0 0 0,0 0 0 0,0 0 0 16,0 0-52-16,0 0-12 0,0 0 0 0,0 0 0 15,0 0 54-15,0 0 8 0,0 0 2 0,0 0 0 16,-7 3-16-16,7-3-2 0,-4 3-1 0,1 3 0 15,3-6-15-15,-4 5-3 0,1 4-1 0,-1 3 0 0,1 0 2 0,-1-3 1 16,4-1 0-16,-4 4 0 0,4 0 4 0,0 3 1 16,0-9 0-16,0 11 0 0,0-5-12 15,4 0-2-15,-4 2-1 0,4 1 0 0,-1-3-19 16,1 3 8-16,-1-1-8 0,1 1 0 0,-1-3 8 0,4-1-8 16,-3 1 0-16,3 0 0 0,0 0 0 15,0-6 0-15,0 5 0 0,0-2 0 0,0-3 0 16,0 0 0-16,0 0 0 0,-3-3 0 0,3 0 9 0,-4 3-9 15,4-6 0-15,-7 0 9 0,4 0 0 0,3 0 0 16,-4 0 0-16,-3 0 0 0,8-6 3 0,-5 0 1 16,1 0 0-16,-1 0 0 0,1 0-2 0,-4-9-1 15,3 4 0-15,-3-1 0 0,0-3-2 0,0-8-8 16,0 5 12-16,-3-11-4 0,3 5-8 0,-4-5 0 0,1 2 0 16,3 1 0-16,-4 2 0 0,1 4 0 0,3-4 0 15,-4 7 0 1,0 2-104-16,1-3-27 0,3 4-5 0,-4 2 0 15,4-6-22-15,-3 6-4 0</inkml:trace>
  <inkml:trace contextRef="#ctx0" brushRef="#br0" timeOffset="-180210.014">16750 16042 1036 0,'0'0'23'0,"0"0"5"0,0 0 0 0,0 0 1 0,0 0-29 0,0 0 0 16,0 0 0-16,0 0 0 0,0 0 72 0,0 0 9 0,0 0 2 16,0 0 0-16,0 0-21 0,0 0-4 0,0 0-1 0,0 0 0 15,0 0-57-15,-11 3 0 0,4 0-17 0,7-3 4 16,-7 6 51-16,7-6 10 0,0 0 3 0,-7 3 0 16,4 5-34-16,-4-2-6 0,3 0-2 0,0 3 0 15,4 0-9-15,-3-3 8 0,-1 0-8 0,4 2 8 16,0 4-8-16,0-3 0 0,0 0 0 0,0-3 0 15,0 2 0-15,4-2 0 16,-1 0 0-16,1 3 0 0,-4 0 0 0,0-9 0 0,4 6 0 0,-4-6 0 16,0 0 0-16,3 3 0 0,-3-3 0 0,0 0 0 15,0 0 0-15,0 0 0 0,4 6 0 0,-4-6 0 16,0 0 0-16,0 0 0 0,0 0 0 0,0 0 0 16,0 0 28-16,0 0 4 0,7 0 1 0,-7 0 0 15,0 0-21-15,0 0-4 0,0 0 0 0,0 0-8 16,0 0 9-16,7 3-9 0,-4-3 0 0,-3 0 9 15,7 2-9-15,0 1 0 0,-7-3 0 0,7 3 0 0,-3 6 0 16,3-3 0-16,-3 0 0 0,-1 0 0 16,1 3 0-16,-4-3 0 0,3 2 0 0,1 4 0 0,-4-3 0 15,3 3 8-15,-3-4-8 0,0 7 8 0,0-6 1 16,0 3 0-16,-3-3 0 0,3 5 0 0,-4-5-1 16,1-3 0-16,-1 0 0 0,1 0 0 0,-1 0 35 0,-3 0 6 15,3 2 2-15,-3-2 0 0,-3-3-36 0,3 0-7 16,3 0-8-16,4-3 11 0,-7 3-11 0,-3-3 0 15,2 0 0-15,1-3 0 16,0 0-26-16,0 0-7 0,0-3-2 0,0-3 0 16,0 4-35-16,4-4-7 0,-4 0-2 0,0 0-477 15,3 0-96-15</inkml:trace>
  <inkml:trace contextRef="#ctx0" brushRef="#br0" timeOffset="-171048.415">17321 15930 604 0,'0'0'16'0,"0"0"6"0,0 0-22 0,-3-6 0 0,-1 0 0 0,4 6 0 15,-3-5 88-15,3-1 12 0,-4 0 4 0,4 6 0 16,-3-3-18-16,3 3-3 0,0-9-1 0,0 9 0 15,0 0-25-15,0 0-5 0,0 0 0 0,0 0-1 16,0 0-27-16,0 0-6 0,0 0-1 0,0 0 0 16,0 0-17-16,0 0 0 0,0 0 0 0,0 0 0 15,-4 9 0-15,4 0 0 0,0-1 0 0,0 1 0 16,4 3 9-16,-1 3-1 0,-3-6-8 0,4 5 12 0,-1 1-12 16,1 0 8-16,-1-1-8 0,1 4 0 0,3-3 17 15,-3-1-2-15,-1 7-1 0,1-6 0 16,-1 2 18-16,1 4 3 0,-1-3 1 0,1 8 0 15,-1-5 1-15,1 8 1 0,-1-3 0 0,1 4 0 0,-1-1-11 0,1-5-3 16,-4 8 0-16,0-11 0 0,0 2-4 0,0 1 0 16,0 2-1-16,-4-8 0 0,1 5 6 0,3-14 2 15,-4 3 0-15,1-3 0 0,3 0-8 0,0-9-2 16,0 0 0-16,0 0 0 16,0 0-64-16,0 0-13 0,0 0-2 0,0 0-837 0</inkml:trace>
  <inkml:trace contextRef="#ctx0" brushRef="#br0" timeOffset="-170470.656">17600 16386 1238 0,'0'0'27'0,"0"0"5"0,-7-3 2 0,0 3 2 0,7 0-36 0,0 0 0 0,0 0 0 0,-4-3 0 0,-3 3 67 16,0-6 6-16,4 6 2 0,-4-6 0 0,7 6-22 0,-4-3-4 15,-3-3-1-15,0 6 0 0,0-3-28 0,4 3-5 16,3 0-2-16,-8 3 0 0,1 3 9 0,0-3 2 15,4 3 0-15,-4 0 0 0,0 3-12 0,3 0-1 16,1 5-1-16,-1-2 0 0,1 6-10 0,-1-9 12 16,4 5-12-16,-3 1 12 0,6-3 4 0,-3 5 2 15,4-5 0-15,-4 0 0 0,3-3-10 16,1-3-8-16,-1 5 12 0,4-5-12 0,-3 0 33 0,3-3 0 16,-4-3 0-16,4 6 0 0,0-6-13 0,-3 3-4 15,3-3 0-15,0 3 0 0,-3-3-8 0,3-3-8 16,0 3 12-16,0-3-12 0,0 3 11 0,0-6-11 15,0 3 10-15,0-3-10 0,0-11 12 0,0 5-3 16,-3-3-1-16,-1-3 0 0,1 1-8 0,-1-1 0 0,-3 1 0 16,0 2 0-16,0-9-11 0,0 4-4 0,-3 2-1 0,3-5 0 15,-4 2-7-15,1 3-1 0,-1 1-1 0,1 2 0 16,-1-3 9-16,1 7 1 0,-4 2 1 0,3 3 0 16,0 0 14-16,-3 3 0 0,4 0 0 0,3 3-9 15,-7 0 9-15,0 6 0 0,-4-3 0 0,4 6-8 16,-3 0 8-16,-1 2 0 0,0 4-9 0,1 0 9 15,-1-1 0-15,4 4 0 0,0-3 0 0,0-3 0 16,7 2-16-16,-4-5 2 0,4 0 0 0,0 0 0 16,4-3-144-16,3 0-29 0,0-4-5 15</inkml:trace>
  <inkml:trace contextRef="#ctx0" brushRef="#br0" timeOffset="-169983.256">17741 16333 1074 0,'0'0'30'0,"0"0"8"0,0 0-30 15,0 0-8-15,0 0 0 0,0 0 0 0,0 0 52 0,0-967 10 16,-3 1940 2-16,-1-964 0 0,4-1-52 0,-3 10-12 0,3-9 0 0,0 3 0 15,0-1 54-15,0 7 8 0,3 0 2 16,-3-9 0-16,4 5-52 0,-4-5-12 0,3 0 0 0,-3 0 0 16,4-3 53-16,-4-6 8 0,0 0 2 0,0 0 0 15,0 0-14-15,0 0-2 0,0 0-1 0,0 0 0 16,0 0-7-16,0 0-2 16,0-6 0-16,3-3 0 0,-3 0-37 0,0-3-21 0,0-2 2 15,4 2 1-15,-4 0 18 0,0-6 0 0,3 7 0 0,-3-1 0 16,4 3 0-16,-1-9 0 0,1 10 0 0,-1-1 0 15,-3 3 0-15,4 0 0 0,-1 0 0 0,5 3 0 16,-5-3 0-16,4 6 0 0,0 0 0 0,0 0 0 16,0 0 0-16,0 6 0 0,0-3 0 0,4 3 0 15,-4-3 0-15,4 3 0 0,-4 0 11 0,3 0-11 16,-3 0 0-16,0-1 0 0,0 1 0 0,0 3 0 16,1-3 0-16,-5 3 0 0,4-3 0 0,0 5-12 15,-3 1 12-15,3 6 12 0,-4-6-3 0,1 2 0 0,-1 1-9 16,1 6 0-16,-4-7-10 0,0 4 10 15,3-6-37-15,-3 5-2 0,4-5 0 0,-4-3 0 16,3 3-22-16,1-1-5 0,-4-5-1 0,0-6-436 16,3 6-87-16</inkml:trace>
  <inkml:trace contextRef="#ctx0" brushRef="#br0" timeOffset="-169311.831">18182 16448 1074 0,'0'0'30'0,"0"0"8"0,0 0-30 0,0 0-8 0,0 0 0 0,0 0 0 16,0 0 52-16,-7 0 10 0,7 0 2 0,0 0 0 15,0 0 46-15,-7 0 10 0,7 0 1 0,-11 0 1 16,4 0-34-16,0 0-8 0,7 0 0 0,-10 0-1 15,3 3-35-15,0-1-8 0,0 7 0 0,0-3-1 16,3 0-26-16,1 3-9 0,-5 0 0 0,5 2 9 16,-1 1-9-16,1 0 0 0,3 0 0 0,0-3 0 15,0 8 0-15,0-11 0 0,0 3-10 0,0 0 10 16,3 2 0-16,1-5 0 0,-1-3 0 0,1 3 0 16,0-3 0-16,3 6 0 0,-4-9 0 0,4 6 10 15,0-3-10-15,0 0 0 0,0-3 0 0,-3 0 0 16,3 0 0-16,0-3 0 0,0 0 0 0,0 3 8 15,0-6-8-15,0 0 12 0,0 0-12 0,0 0 12 0,-3 0-12 16,3-2 0-16,0-1 0 0,-4 3 0 0,1-3-17 0,-1 3-6 16,1-6-1-16,0 1 0 15,-1-1-13-15,-3 6-3 0,4 0-1 0,-4 0 0 0,3 3 14 0,-3 3 3 16,0 0 1-16,0 0 0 16,0 0-6-16,0 0-2 0,0 0 0 0,0 0 0 0,0 0 31 0,4 6 0 15,-4 3 0-15,3 0 0 0,1 3 0 0,-4 2 0 16,0-2 0-16,3-3 0 0,-3 6 0 0,0-1 0 0,0 4 0 15,4 3 0-15,-4-1 23 0,0 1 10 0,0 5 3 0,0 4 0 16,3-4-24-16,1 6-4 0,-4-5 0 16,3 5-8-16,-3 0 12 0,4-5-12 0,-1 2 12 0,-3 1-12 15,4-4 9-15,-4 1-9 0,3-1 0 0,-3 1 9 16,0-1-9-16,-3 0 8 16,3 1-8-16,-4-4 8 0,1 4-8 0,3-7 10 15,-4-2-10-15,1 3 10 0,-1-7-10 0,1-2 0 0,-1 6 9 0,1-9-9 16,-4-1 0-16,0-2 0 0,3-3 0 0,-3 0 0 15,0-3 0-15,-4-6 0 0,4 0 0 0,-3-2 0 16,-1-1 23-16,1-9 0 0,-5 1 0 0,5-1 0 16,-4-3-38-16,-4-2-7 0,1-4-2 0,-1 4 0 15,0-1-20-15,1 4-5 16,2-4-1-16,1 1-499 0,4-4-100 0</inkml:trace>
  <inkml:trace contextRef="#ctx0" brushRef="#br0" timeOffset="-168835.307">18464 16462 1508 0,'0'0'33'0,"0"0"7"0,0 6 2 0,0 6 0 0,0-3-34 0,0 5-8 0,0-2 0 0,0 3 0 15,0-3 51-15,0 5 8 0,0-5 1 0,4-3 1 16,-4 6-22-16,0-1-5 0,3-5-1 0,-3 6 0 15,4-6 3-15,-4 2 1 0,3 1 0 0,1-3 0 16,3 0-37-16,0 3 0 0,0-4 0 0,4-2-12 16,-1 0 41-16,1 0 8 0,0 0 2 0,3-3 0 15,-4 0-11-15,1 0-3 0,-1-3 0 0,1-3 0 16,3 0-25-16,-3 0 0 0,-4-3 0 0,3 0 0 16,-3 3 0-16,0-6 0 0,-3 1 0 0,-1-4 0 15,1 0 0-15,-4 0 0 0,0-5 0 0,0 8 0 16,-4-9 0-16,1 3 0 0,-1-5 0 0,1 5 0 15,-1-11 0-15,-3 8 0 0,0-5 0 0,0 5 0 16,0 0 0-16,-3-2 0 0,3 5 0 0,-1 0 0 16,1-2-61-16,0 5-18 0,0 3-3 0,4 0-517 15,-1-2-103-15</inkml:trace>
  <inkml:trace contextRef="#ctx0" brushRef="#br0" timeOffset="-168341.023">18821 16503 1720 0,'0'0'48'0,"-7"6"12"0,7-6-48 0,-4 9-12 0,1-3 0 0,3-6 0 15,-4 9 0-15,4-9 0 0,0 6 0 0,0 3 0 16,0-9 0-16,0 0 9 0,4 11-9 0,-4-11 8 15,3 6 13-15,4-6 3 0,-7 0 0 0,7 0 0 16,0 6-7-16,-3-6-1 0,3-6 0 0,0 6 0 16,-4-6 1-16,1 6 0 0,0-14 0 0,-1 8 0 15,1-3-1-15,-1 0 0 0,-3-3 0 0,0 1 0 16,0-1-6-16,0 0-2 0,0 3 0 0,0-5 0 16,-3 5-8-16,3 3 0 0,0-6 0 0,-4 6 0 15,4 0 0-15,-3-2 8 0,-1 2 0 16,4 0 0-16,0 6-8 0,-4-3 0 0,4 3 0 0,0 0 0 15,-3-6 0-15,3 6 8 0,0 0-8 0,0 0 0 16,0 0 0-16,0 0 0 0,-7 0 0 0,0 3 0 16,0 0 0-16,0 3 0 0,3-3-8 0,-3 5 8 15,4 4 0-15,-4 0 0 0,3 0-9 0,-3-3 9 16,3 8 0-16,-3-2-10 0,4 0 10 0,-4 5-8 0,3-5 8 16,1 5 0-16,-1-2 0 0,1-3 0 0,3 5 26 0,0 1 7 15,0-6 2-15,3 5 0 0,1-5-5 0,3 3-1 16,0-1 0-16,0-2 0 0,3 0-42 0,5-1-9 15,-1-5-2-15,0 3 0 0,7-6 24 16,0 5-9-16,0-5 9 0,4-3 0 16,3 0-128-16,0-3-18 0,29-6-4 0,-15-5-1 0</inkml:trace>
  <inkml:trace contextRef="#ctx0" brushRef="#br0" timeOffset="-167458.7">19360 16042 730 0,'0'-3'16'0,"0"-9"3"0,0 3 1 0,4 1 1 0,-4 2-21 0,0-6 0 16,4 0 0-16,-4 6 0 0,0 0 28 0,0 6 2 16,0 0 0-16,0 0 0 0,0 0-3 0,0 0-1 15,0 0 0-15,0 0 0 0,0 0 22 0,0 0 5 0,0 9 1 16,3 9 0-16,-3-3 10 0,0-4 1 0,4 10 1 0,-1 2 0 15,1-5-10-15,-1 6-3 0,1 5 0 0,-1-3 0 16,4 7 14-16,-3 2 2 0,-1-3 1 0,4 4 0 16,-3 2 0-16,3 0 0 0,0-8 0 0,-3 8 0 15,-1-6-27-15,1 3-6 0,3-5-1 16,-4 2 0-16,-3 0-28 0,4-2-8 0,-4-1 0 0,0 4 0 16,0-7 25-16,0 3 4 0,0-11 1 0,0 3 0 15,0-7-22-15,-4-5-8 0,4 0 0 0,0-3 0 16,0-6 15-16,0 0-3 0,0 0-1 0,-7-9 0 15,0-3 1-15,0 0 0 0,0-8 0 0,0 2 0 16,3-2 0-16,-3 2 1 0,4 0 0 0,-1-2 0 16,1 2-13-16,-1 4 0 0,4-1 0 0,-3 0 0 15,3 6 0-15,-4-5 0 0,4 5 0 0,0 0-10 16,0 3 10-16,4 0 0 0,-4 0-9 0,3-5 9 16,1 5 0-16,-1 0-9 0,1 0 9 0,3 3 0 0,-4 0-11 15,4 0 11-15,0 0-10 0,4 3 10 0,-4 0-9 16,4 3 9-16,-1 3-8 0,4-3 8 0,-3 6-9 0,3 0 9 15,-3 2-10-15,-4 1 10 0,3-3-10 0,-3 3 10 16,0 2-10-16,0-2 10 0,-3 6-9 0,0-1 9 16,-1-2-8-16,1 0 8 0,-1 2 0 0,-3-2 0 15,0 0 0-15,0 5 0 0,0-11 0 0,0 6 0 16,0 3 0-16,-3-10 8 0,-1 4 0 0,4-6 0 16,-3 0 0-16,3-6 0 0,0 0-8 0,-8 6 11 15,8-6-11-15,-7 6 12 0,7-6-21 0,-7 0-4 16,7 0-1-16,-7 0 0 15,-3-6-20-15,3 3-4 0,0-3-1 0,0 3 0 16,-4-3-22-16,4 0-5 0,0-3-1 0,-4 1 0 16,1-4-46-16,-1 0-10 0,1 3-1 0,-1-2-1 15,0-4-3-15,1 6 0 0,-8-15 0 0,8 4 0 0</inkml:trace>
  <inkml:trace contextRef="#ctx0" brushRef="#br0" timeOffset="-166910.039">19752 16559 1407 0,'0'0'31'0,"-7"6"6"0,0-6 2 16,0 6 1-16,0-6-32 0,0 3-8 0,-4 3 0 0,1 0 0 0,3 0 21 0,-1 2 3 15,-2 1 1-15,3 0 0 0,0 0 31 0,0 0 7 16,3 5 1-16,1-5 0 0,-4 3-24 0,3 0-5 16,4 2-1-16,-3-5 0 0,3 3-11 0,0 0-3 15,3 0 0-15,-3 2 0 0,4-5-8 0,-1 0-1 16,-3 6-1-16,4-7 0 0,-1-2-10 0,4 3 0 0,-3-3 0 0,3-6 0 15,-4 3 0-15,4-3 0 0,0 0 0 0,-3 0 0 16,3-3 0-16,0-3 0 0,0-6 0 0,0 4 0 16,0-7 0-16,-3 3 0 0,3-3 0 0,0 1 0 15,-4-1 0-15,1 3 0 0,3 0 0 16,-3-2 0-16,-1 2 24 0,-3 0 4 0,4 3 0 0,-4-2 0 16,0 5-28-16,0 0 0 0,0-3-12 0,0 3 12 15,0 0-10-15,0 6 10 0,0 0 0 0,0 0-9 16,0 0 9-16,0 0 0 0,0 0 0 0,0 0 0 15,0 0-10-15,0 0 0 0,0 0 0 0,0 12 0 16,0-3 10-16,0 6-8 0,3-1 8 0,1 1-8 16,-1 3 8-16,1-4 0 0,-1 1 0 0,1 0 0 15,-1 2 0-15,1-8 0 0,-1 3 0 0,1 0 0 16,-1-1 0-16,1-2 9 0,-1 0-9 0,-3-9 0 16,0 0 0-16,4 0-16 0,3 0 2 0,-3 0 0 15,-1-6-175-15,4 0-35 0</inkml:trace>
  <inkml:trace contextRef="#ctx0" brushRef="#br0" timeOffset="-166446.887">19992 16542 936 0,'0'0'26'0,"0"0"7"0,0 0-33 0,-4 6 0 0,4 5 0 0,-3-5 0 16,3 3 68-16,0 0 6 0,0 3 2 0,3 2 0 16,-3 4 0-16,0-6 0 0,0 8 0 0,4-5 0 15,-4 6 0-15,0-4 1 0,0-2 0 0,3 8 0 16,-3-8-10-16,0 0-3 0,0 2 0 0,4-2 0 16,-4-9-51-16,0 0-13 0,0-6 0 0,0 0 0 15,0 0 54-15,0 0 8 0,0 0 2 0,-4-6 0 16,4-6-52-16,-3-2-12 0,6-7 0 0,-3 0 0 15,4 1 0-15,3-1 0 0,0 1 0 0,-3-4 0 16,3 1 0-16,0 2 0 0,3 0 0 0,-3 1 0 16,0-1 0-16,4-2 0 0,-4 5 0 0,0-2 0 15,0 2 0-15,4 6 0 0,-4-3 0 0,0 10 0 16,3-1-17-16,-2 0-7 0,-1 6 0 0,0 0-1 16,0 0-11-16,-4 6-3 0,4 0 0 15,0 8 0-15,-3-2 39 0,-1 3 0 0,1 5 0 0,-4-5 0 0,3 0 24 16,-3 5 12-16,0-2 2 0,0 0 1 0,0-1-19 15,-3-2-3-15,3-3-1 0,0 2 0 0,0-2-7 16,0-6-1-16,0 3-8 0,0-9 12 0,0 9-26 16,0-9-6-16,3 6 0 0,1-4-1 15,-1 4-126-15,5-6-25 0,-1 0-4 0,0 0-2 0</inkml:trace>
  <inkml:trace contextRef="#ctx0" brushRef="#br0" timeOffset="-165784.055">20426 16642 1074 0,'0'0'30'0,"0"0"8"0,0 0-30 0,-4-3-8 0,1-3 0 0,-1 6 0 15,1-6 155-15,-1 0 29 0,1 0 7 0,-4 3 1 16,3 0-52-16,4 3-9 0,-7-3-3 0,0 3 0 16,0 0-102-16,0 0-26 0,0 0 0 0,0 3 0 15,0 0 56-15,3 3 7 0,-3 3 1 0,0-3 0 16,4 0-52-16,-1 8-12 0,0-2 0 0,1 3 0 16,3 2 0-16,-4-2 0 0,8 0 0 0,-4 3 0 15,3-4-12-15,-3 1-6 0,8 0-1 0,-5-4 0 16,1 1 31-16,3-6 5 0,-4 0 2 0,1 0 0 0,3 0-19 15,0-6 0-15,-4 0 0 0,4 0 0 0,0-9 0 16,-3 6 0-16,3-3 0 0,0-6 0 0,0-2 0 16,-3-4 0-16,3 0 0 0,0-5 0 0,0 2 0 0,0-2 0 15,3-4 0-15,-2-2 0 0,2 2 0 0,-3-5 0 16,0 0 0-16,0-1 0 0,0 1-10 0,-3-3-6 16,-1 5 0-16,4-2-1 0,-3-3 27 0,-4 2 6 15,0 1 0-15,3 3 1 0,-3-4-17 0,0 4-11 16,0 2 2-16,-3 1 0 0,-4 0 9 0,3-1 0 15,-3 4 0-15,0 2 0 0,0 0 0 0,0 7 11 16,-3-1-1-16,-1 0 0 0,4 4-10 0,0 2 0 16,-4 3 0-16,4 0 0 0,4 0 0 0,-4 3 0 0,0 3 0 0,7 0 0 15,0 0 0-15,-4 9 0 0,4-9 0 16,-7 9 0-16,7-3-18 0,-3 5-6 0,-1 4 0 0,4 6-1 31,4-4-11-31,-1 7-3 0,1-4 0 0,3 10 0 0,-4-4 58 16,4 7 11-16,0 2 2 0,0 0 1 0,4 0-23 0,-1 1-10 0,-2 2 8 0,2 3-8 15,1-11 0-15,-4 8 0 0,3-3 0 0,-3-3 0 16,-3-2 0-16,3 2 8 0,0-3-8 0,-3-2 0 16,-1 2 0-16,4-2 0 0,-3-4 0 0,-1 1 0 15,1 2 20-15,-1-8 6 0,1 0 1 0,-4 2 0 16,3-11-87-16,1 6-16 16,-4-7-4-16,3-2-1 0,1 0-141 0,-4-3-28 15,0-3-6-15,0 0 0 0</inkml:trace>
  <inkml:trace contextRef="#ctx0" brushRef="#br0" timeOffset="-164714.996">20585 16577 768 0,'0'0'21'0,"0"0"7"0,0 0-28 0,0 0 0 0,0 0 0 0,0 0 0 16,0 0 122-16,0 0 19 0,0 0 4 0,0 0 1 16,0 0-117-16,0 0-29 0,0 0 0 0,0 0 0 15,0 0 68-15,0 0 8 0,0 0 2 0,0 0 0 16,0 0-27-16,0 0-6 0,0 0-1 0,0 0 0 16,0 0-33-16,3 6-11 0,4-3 0 0,4 0 0 0,-1 3 10 15,1-1-10-15,3 1 8 0,0-3-8 0,-3 3 0 0,3-3 0 16,0 0 0-16,-3 3 0 0,-1-6 0 15,4 0-11-15,-3 0 1 0,-4 0 0 16,3 0 10-16,-3-6 0 0,1 3 0 0,-1 0 0 16,0-3 21-16,-4-3 0 0,1-2 0 0,-1-1 0 15,1 0 5-15,-1-5 1 0,1 5 0 0,-1-3 0 0,1 3-19 0,-4-8-8 16,3 5 0-16,-3 3 8 0,0-2-8 16,0 8 0-16,0-9 0 0,-3 6 0 0,3-3 0 0,-4 4-9 15,1 2 9-15,-1 0-13 0,4 6-3 0,0 0 0 16,0 0 0-16,-7-3 0 0,0 3 0 0,0 0-1 15,0 6 0-15,0-3 0 0,-4 3 5 0,4 2 0 16,-3 4 1-16,-1 0 0 0,4 0 11 0,-3-3 0 0,-1 8 0 16,4-2 0-16,-4 0 0 0,1-4 8 0,6 1-8 0,-3 0 11 15,4 0-11-15,-1 2 0 0,1-8 0 0,3 6 8 16,0-3-8-16,0 0 0 0,3-1 0 0,1 1 0 16,-1-3 0-16,4 3 0 0,0 0 0 0,0-3 0 15,0 5 16-15,4-2 2 0,0 0 0 0,-1 3 0 16,1 0-18-16,3-4 0 0,0-2 0 0,0 3 0 15,4 0 0-15,-4-3-11 0,7 3 2 0,0-1 0 16,0-2-52 0,4-6-11-16,-4 3-1 0,4 0-404 0,-4 0-81 0</inkml:trace>
  <inkml:trace contextRef="#ctx0" brushRef="#br0" timeOffset="-163988.218">21639 16615 836 0,'0'0'24'0,"-7"6"4"0,4 0-28 0,-4 0 0 0,3 3 0 0,1-1 0 15,-1 1 57-15,-3 0 6 0,4 0 1 0,-1 3 0 16,1 2 34-16,-5-2 7 0,5-3 2 0,-1 3 0 15,4 2-18-15,-3-8-3 0,3 3-1 0,-4 0 0 16,8-3-68-16,-4-3-17 0,0-3 0 0,3 9 0 16,1-7-12-16,-4-2-5 0,3 3-2 0,5-3 0 15,-5 0 31-15,4 0 5 0,0 0 2 0,-3-3 0 16,3 3-19-16,0-2 0 0,0-1 0 0,-4-3 0 16,4 3 0-16,1 0 0 0,-5 0 0 0,-3 3 0 15,7-3 0-15,0-3 0 0,-7 6 0 0,4-3 0 16,-4 3 0-16,3-6 0 0,-3 6 0 0,4 0 0 15,-4-6 0-15,3-2 0 0,1-1 0 0,-4 3 0 0,0 0 0 0,0 0 0 16,0 0 0-16,0 0 0 0,0 0-8 0,-4-2-6 16,4-1-1-16,-3 0 0 15,-1 0 24-15,-3 3 5 0,4 0 1 0,-1-2 0 16,-3-1-15-16,0 9 0 0,3-6 0 0,-6 0 0 0,3 3 0 0,0 3-16 16,0 0 3-16,0 3 1 0,0 3 12 0,0-6 16 15,3 6-3-15,-3 3-1 0,0 2-12 0,0-2 0 16,0 3 0-16,3 3 0 0,-3-1 0 0,4 1 0 15,-1 3 0-15,1 2 0 0,-1-5 0 0,4 6 0 16,0-1 0-16,-3-8 0 0,3 8 33 0,0-5 4 16,0 6 1-16,0-7 0 0,0-2-18 0,3 3-3 0,-3 0-1 15,4-4 0-15,-1 1-16 0,1 0 10 0,-1 0-10 16,1-4 8-16,-1 4-8 0,4-6 0 0,0 0 0 16,4 6 0-16,-4-6 0 0,4 0 0 0,-1-4 0 0,-3 1 0 15,4 0 0-15,-1 0 0 0,1-3-9 0,0 0 9 16,-1 0-15-16,1-3 1 0,-1 3 0 0,1-3 0 15,-1-2-18 1,5 2-4-16,-5-3-1 0,1-6-759 0</inkml:trace>
  <inkml:trace contextRef="#ctx0" brushRef="#br0" timeOffset="-163099.057">21953 16065 723 0,'0'0'16'0,"-7"0"3"0,0 0 1 0,-3 0 0 0,3 0-20 0,0-5 0 15,0 2 0-15,-1 3 0 0,8 0 33 0,-10 0 3 16,3 0 0-16,0-3 0 0,3-3-1 0,1 3 0 16,3 3 0-16,-4-3 0 0,4 3-19 0,0 0-4 0,0 0-1 0,0 0 0 15,0 0-11-15,0 0 0 0,0 0 0 0,0 0 0 16,0 9 29-16,0 5 4 0,0-8 1 16,4 12 0-16,-4-3-1 0,3-1 0 0,1 7 0 0,-4-1 0 15,3 4 2-15,4-3 0 0,-3 5 0 16,-1-5 0-16,4 5 3 0,1-2 1 15,-5-1 0-15,4 1 0 0,0 2 3 0,0-5 1 16,0 2 0-16,0 1 0 0,0 2-24 0,-3-2-5 0,-1-1-1 0,1 1 0 16,-1 2-13-16,-3-8 0 0,4 5 0 0,-4 4 0 15,0-4 24-15,0 1 3 0,0 2 0 0,0-2 0 16,0 2-43 0,0 1-9-16,-4 2-2 0,4-5 0 0,0-1 45 0,-3 1 9 0,3-4 1 0,0 1 1 15,-4-4-29-15,4-2 0 0,0-3 0 0,0 0 0 16,0-6-11-16,0-1-1 0,0-5-1 0,0 0 0 15,0 0-33-15,0 0-6 0,0 0-2 16,0 0 0-16,0 0-23 0,0 0-5 0,0 0-1 16,4-5-337-16,-1-1-67 0</inkml:trace>
  <inkml:trace contextRef="#ctx0" brushRef="#br0" timeOffset="-162725.965">21886 16580 590 0,'0'0'12'0,"0"0"4"0,-10 3 0 0,3 0 1 0,7-3-17 0,-4 3 0 0,-3-3 0 0,0 6 0 15,4-6 81-15,-5 5 13 0,8-5 2 0,-7 0 1 16,0 0 11-16,4 0 1 0,-4 0 1 0,0-5 0 15,3 5-31-15,4 0-7 0,-3-6 0 0,3 6-1 16,-4-3-25-16,4 3-5 0,0 0-1 0,0 0 0 16,0 0-8-16,0 0-3 0,4-3 0 0,3 0 0 15,0 0-14-15,0 3-3 0,3 3-1 0,1-3 0 16,3 3 1-16,4 3 0 0,-1 0 0 0,-2-1 0 16,-1 4-12-16,3-3 0 0,-3 0 0 0,0 0 8 15,1 3-8-15,-1-3 0 0,0 2 0 0,0-2 8 16,0 0-8-16,0-3 0 0,4 0 0 0,-4 0 0 15,4-3-10-15,-4 0-7 0,3-3-2 0,1-3 0 16,0 3-45 0,-1-3-10-16,1 1-2 0,-1-7-680 0</inkml:trace>
  <inkml:trace contextRef="#ctx0" brushRef="#br0" timeOffset="-160938.855">21699 16636 457 0,'0'0'9'16,"0"0"3"-16,7-3 0 0,0 3 2 0,1-6-14 0,-1 6 0 0,0 0 0 0,0-9 0 0,0 6 20 0,0 3 0 15,0 0 1-15,0-3 0 0,-4 0-21 0,4 3 8 16,1-3-8-16,-5 3 0 0,4 0 0 0,-3 3 9 15,-4-3-9-15,0 0 0 0,3 3 0 0,1 3 0 16,-4-6 0-16,3 9 0 0,-3-9 12 0,4 6-4 16,-4-6 0-16,0 0-8 0,0 6 56 0,0-6 4 15,0 0 0-15,0 0 1 0,0 0 10 0,0 0 1 16,0 0 1-16,0 0 0 0,0 0-33 0,0 0-8 0,0 0 0 0,0 0-1 16,0 0-10-16,0 0-1 0,0-6-1 15,0 6 0-15,3 0 1 0,-3 0 1 16,4-6 0-16,-4 6 0 0,0 0-10 0,0 0-3 15,0 0 0-15,0 0 0 0,0 0 10 0,0 0 2 16,0 0 0-16,0 0 0 0,0 0 8 0,0 0 1 0,-4 6 1 0,1 0 0 16,-1 3-6-16,-3-4 0 0,4 4-1 0,-4 0 0 15,0-3 4-15,-1 6 1 0,1-4 0 0,0 1 0 16,0 0 0-16,0-3 0 0,-3 3 0 0,-1 3 0 16,4-4 0-16,0-2 1 0,0 0 0 0,0 0 0 15,0 3-17-15,3-3-4 0,-3 3-8 0,4-4 12 16,-1 1-12-16,4-6 0 0,-3 9 0 0,3-9 0 15,0 0 0-15,0 0 0 0,0 0 0 0,0 0 0 16,0 0 0-16,0 0 0 0,0 0-8 0,0 0 8 16,0 0 0-16,0 0 0 0,0 0-8 0,0 0 8 15,0 0 0-15,0 6 0 0,0-6 0 0,0 6 0 0,0-6-8 0,3 3 8 16,1 6 0-16,3-3 0 0,-4-1 0 0,4-2 0 16,-3 0 0-16,3 3 0 0,0-3 0 0,0 0 0 15,4 0 0-15,-4 3 0 0,3-6-8 0,1 6 8 16,-1-6 0-16,-3 3 0 0,4 0 0 15,0 0 0-15,-1 0 0 0,1-1 0 16,-1 1 0-16,5 3 0 0,-5 0 0 0,-3 0 0 0,4 3 0 0,-1 3 0 16,-3-4 0-16,0 4 0 0,1 0 0 0,-1 6 0 15,-4-1 0-15,1-8 0 0,-1 6 0 0,1-3 0 16,-1 2 0-16,-3-2 0 0,0 3 0 0,0-4 0 16,0 1 0-16,-3 6 9 0,-1-12 11 0,1 0 3 0,-1 2 0 15,1-2 0-15,-4 3 13 0,-1-6 2 0,1 3 1 0,0-3 0 16,-3-3-15-16,3 3-4 0,0-6 0 0,-4 3 0 15,4-3-20-15,0-3 0 0,0 3 0 0,0-3 0 32,0 3-24-32,7 3-4 0,-4-6 0 0,4 6 0 15,-3-5-24-15,-1 2-6 0,4-3-1 0,0 6 0 16,7-6-157-16,-3-3-31 0</inkml:trace>
  <inkml:trace contextRef="#ctx0" brushRef="#br0" timeOffset="-160130.732">22557 16715 1267 0,'0'0'28'0,"0"0"5"0,0 0 2 0,0 0 1 0,0 0-36 0,0 0 0 0,0 0 0 0,0 0 0 16,0 0 58-16,-7 6 5 0,7-6 1 0,-4 3 0 15,4-3-4-15,-4 6 0 0,1 6 0 0,-1-4 0 16,1-2-12-16,3 0-4 0,0 0 0 0,-4 0 0 16,4-6 8-16,0 9 2 0,0 0 0 0,0-1 0 15,0 4-20-15,0-3-4 0,4 6-1 0,-1-1 0 16,1-2-13-16,-1 6-4 0,5-4 0 0,-1 1 0 16,-4 0-12-16,4 5-8 0,0-5 8 0,-3 3-13 15,3-4 13-15,-4-2 0 0,4 0 0 0,-3 0 0 16,-1-3 0-16,-3-1 0 0,4-2 0 0,0 3 0 0,-4-9 0 15,0 0 0-15,0 0 0 0,0 0 0 0,0 0 0 0,0 0 0 16,0 0 0-16,0 0 0 0,0 0 36 0,-4-12 11 16,0 9 1-16,-3-5 1 0,4-1-34 0,-1-3-7 15,1 0-8-15,-1 6 11 0,-3-8-11 0,4 2 0 16,-4 0 0-16,3 0 0 0,-3 1 0 0,4-4 0 16,-5 3 0-16,5 0 0 0,-4 1 0 0,3-1 0 15,1-3 0-15,-1 0 0 0,1-2-8 0,-1 8 8 16,1-9 0-16,-1 7 0 0,1-7-9 0,3 6 9 15,-4-2-12-15,4-1 12 0,-3 0-8 16,3 3 8-16,0-2 0 0,0-1 0 0,0 3-10 0,0 0 10 0,3 1-8 16,-3-1 8-16,4 3 0 0,-1 3-10 0,4-3 10 15,-3 1 0-15,3 2-10 0,0 0 10 16,0 3-8-16,0 0 8 16,0 3-31-16,0 0-1 0,4-3 0 0,-1 6 0 0,1 0 32 0,-1 0 0 0,1 0 0 15,0 3 0-15,3 2-24 0,0 1 2 0,-4 0 0 0,5 0 0 16,2 3-58-1,-3-1-12-15,4 1-3 0,0 3-748 0</inkml:trace>
  <inkml:trace contextRef="#ctx0" brushRef="#br0" timeOffset="-159601.381">23036 16774 992 0,'0'0'28'0,"-7"6"7"0,4 6-35 0,-1-10 0 0,4-2 0 0,-7 6 0 0,7-6 30 0,-7 6-1 16,7-6 0-16,-3 6 0 0,3-6 39 0,0 0 8 15,-11 0 2-15,4 6 0 0,7-6 16 0,-7 0 3 16,0 0 1-16,7 0 0 0,-7 0-35 0,-4 0-7 16,8 0-2-16,-4 0 0 0,7 0-28 0,-11 0-6 15,4 3 0-15,0 3-1 0,-4 3-19 0,4-6 0 0,0 5 0 16,-3 1 0-16,3 0 41 0,0 0 5 15,3 6 1-15,-3-7 0 0,7 7-24 0,-4-3-5 16,4 5-1-16,0-8 0 0,0 0-17 0,0 9-11 16,4-9 2-16,-4 2 0 0,7-2 9 0,-3 3 0 0,3-3 0 15,0 0 0-15,0-4 0 0,0-2 12 0,3 3-2 0,-3-3-1 16,1 3-9-16,2 0 0 0,-3-6 0 0,4 0 0 16,-1 0 0-16,1-6 0 0,-1 6-10 0,1-9 10 15,0 3 0-15,-1-2 0 0,1-1 0 16,-1-6 10-16,-3 6-10 0,0-5 0 0,1 2 0 0,-1 0 0 15,-4 0 0-15,1 0 0 0,-1 1 0 0,1-4 0 16,-4 3 0-16,3 3 0 0,-3-2 0 0,-3-4 0 16,3 6 0-16,-4-3 0 0,-3 1 0 0,4-1 0 15,-1 6 0-15,-3-6 0 0,0 3 0 0,0 1 0 16,-4-1 0-16,4 3 0 0,-3 3 0 0,-4-3 0 16,3 3 0-16,0 3 0 0,1-3 0 0,-4 6 0 15,3 0 0-15,-3 0 0 0,3 0 0 0,-3 3 0 16,4 0 0-16,-1 5 0 0,1-2 0 0,-1 0 0 15,4 3 0-15,3 3 0 0,1-4 0 0,3 4 0 0,0 0 0 16,3-1 0-16,4-2 0 0,1 0-647 16,2 6-131-16</inkml:trace>
  <inkml:trace contextRef="#ctx0" brushRef="#br0" timeOffset="-159165.397">23245 16715 806 0,'0'0'17'0,"0"0"4"0,0 0 1 0,0 0 2 0,0 0-24 0,0 0 0 0,0 0 0 0,0 0 0 15,-4 9 74-15,0 0 10 0,4 3 3 0,-3 2 0 16,3 1-30-16,-4 3-5 0,1 2-2 0,3-5 0 15,-4 5 34-15,4-2 8 0,0 3 0 0,0-4 1 16,0 1-2-16,4 2-1 0,-1-5 0 0,1 6 0 16,3-7-41-16,0-2-8 0,4 3-1 0,-4 0-1 15,3-4-12-15,1-2-3 0,-1-3 0 0,1 6 0 16,0-9-24-16,-1 3 0 0,1-3 8 0,-1 0-8 16,1-3 0-16,0-3 0 0,-1 3 0 15,-3-3 0-15,0-3 40 0,0 3 5 0,0-3 2 0,-3 0 0 16,-1 0-33-16,1-3-6 0,-1 1-8 0,1-1 11 15,-4-9-3-15,0 6-8 0,0-2 12 0,0-7-4 0,0 3-8 16,0-5 0-16,-4 2 0 0,4-5 8 0,-3 2-8 16,-1-5-12-16,4 2 2 0,-3-5 1 15,3 3-35-15,-4 2-8 0,4-2 0 0,-3 5-1 16,3-2-80-16,0 2-16 0,0 1-3 0,0 2-1 16,0-5-57-16,3 5-11 0,4-20-3 0,0 12 0 0</inkml:trace>
  <inkml:trace contextRef="#ctx0" brushRef="#br0" timeOffset="-158774.465">23558 16304 1497 0,'0'0'32'0,"0"0"8"0,0 0 0 0,0 0 4 0,-7 2-36 0,7-2-8 0,-3 6 0 0,-1 3 0 15,4-9 53-15,-7 6 9 0,4 3 2 0,-1 0 0 16,1-3 0-16,3 2 0 0,0 7 0 0,-4-6 0 16,4 3-3-16,0-1 0 0,4 4 0 0,-4 0 0 0,3 0-46 0,1 5-15 15,-1 1 8-15,1-1-8 16,-1-2 53-16,4 0 7 0,-3 5 2 0,3 1 0 15,0 2-48-15,0 3-14 0,0-2 0 0,-3 5 8 16,3 1-8-16,0-4 0 0,-4 3 0 0,1 1 0 0,-1-7 0 16,1 4 0-16,-4-7 0 0,0 6 0 0,3-5 0 0,-3-1 0 15,-3-2 0-15,3 3 0 0,-4-7 0 0,4 1 0 16,0-6 0-16,-3 2 0 0,3-5 0 0,0 6 0 16,0-9 0-16,0-6 0 15,0 0-101-15,0 0-22 0,0 0-4 0,0-15-513 16,3 3-102-16</inkml:trace>
  <inkml:trace contextRef="#ctx0" brushRef="#br0" timeOffset="-158082.233">23827 16862 1738 0,'0'0'38'0,"0"0"8"0,0 0 2 0,0 0 1 0,-4-6-39 0,4 0-10 0,0 6 0 0,0 0 0 16,0 0 80-16,0 0 15 0,0 0 2 0,0 0 1 16,0 0-33-16,0 0-6 0,0 0-2 0,0 0 0 15,0 0-39-15,0 0-8 0,0 6-2 0,0 0 0 16,4 0 0-16,-4-6-8 0,3 6 12 0,1 3-4 0,-4-9 0 15,3 6-8-15,4-1 12 0,-3-2-4 0,3 0 0 0,-7-3 0 16,3 3 0-16,4-3 0 0,0 0-8 0,-3 0 8 16,3 0-8-16,-7 0 8 0,7-3-8 0,0 0 0 15,0 3 0-15,-3-3 0 16,3 1 0-16,0-1 0 0,0-3 0 0,-4 3 0 16,5-3 0-16,-1 0 0 0,0 0 0 0,0 0 0 0,0-3 0 15,-4 1 0-15,4-1 0 0,0 0 0 0,-3 6 0 0,-1-9 0 16,1 3 0-16,-1 4 0 0,-3-4-12 0,4 3-5 15,0 0-1-15,-4 6 0 0,0-6 6 0,0 6 2 16,0-9 0-16,-4 3 0 0,4-2-8 0,-4-1-2 16,1 0 0-16,-4 3 0 0,3 0 4 0,-3 0 0 0,0 0 0 15,0 1 0-15,0-1 16 0,-3 6 0 0,3 0 0 16,-4 0 0-16,4 0 48 0,-4 0 12 0,4 6 4 16,-3-4 0-16,-1 4-64 0,0 3 0 0,1 0-14 15,3 0 2-15,0 6 12 0,0-1 0 0,0-2 10 16,-4 6-10-16,4-4 8 0,3 1-8 0,-3 3 0 15,4-1 9-15,-1-5-1 0,1 6 0 0,-1-4 0 0,1-2 0 16,-1 3 4-16,4 2 0 0,0-5 0 0,0 3 0 16,0 0-12-16,4-1 8 0,-1-2-8 0,1 3 8 15,3-3-8-15,0-1 0 0,4 1 0 0,-4 0 0 16,7 0 0-16,-4-1 0 0,1-2 0 0,-1 0 0 16,1 6-15-16,3-12-5 0,-3 3 0 0,-1-1-1 15,1 1 21-15,0-3 0 0,-1 3 0 0,-3-3 0 16,4-3 0-16,-1 6 0 0,-3-3 0 0,4-3 0 15,0 0-25-15,-4 0-1 0,3-3 0 16,1-3 0-16,-1 3-33 0,-3-3-6 0,4-3-2 16,-4 4 0-16,4-4-128 0,-1-6-25 0,1 6-6 15,-4-6-1-15</inkml:trace>
  <inkml:trace contextRef="#ctx0" brushRef="#br0" timeOffset="-157563.898">24003 16515 1069 0,'-7'12'23'0,"0"-9"5"0,0 3 0 0,0 0 4 0,0 0-32 0,3 5 0 0,-3-5 0 0,0 0 0 16,4-6 34-16,-1 6 1 0,4-6 0 0,0 0 0 15,-7 3 39-15,3 3 8 0,4-6 2 0,0 0 0 16,0 0-28-16,0 0-6 0,0 0-1 0,0 0 0 15,0 0 23-15,0 0 5 0,0 0 1 0,0 0 0 16,0 0-8-16,0 0-2 0,0-6 0 0,0 0 0 16,4 3-15-16,-4-3-3 0,4 0-1 0,-1 0 0 0,-3-2-29 15,4 2-7-15,-1-3-1 0,1 6 0 16,3-3 42-16,-4 0 8 0,1 0 2 0,3 0 0 16,0 1-52-16,-4-4-12 0,4 3 0 0,4 3 0 0,-4-3 0 0,4 3 0 15,-1 0 0-15,1-3 0 0,-1 3 0 0,1-5 0 16,0 5 0-16,-1 3 0 0,1-6 0 0,-1 6 0 15,-3-6 0-15,4 0 0 0,0 0 0 0,-4 0 0 16,3 3 0-16,-3-6 0 16,0 7-27-16,-3-1-8 0,3 0-1 0,-7 3-1 15,3-6 8-15,1 3 1 0,3-3 1 0,-3 3 0 16,-1-3-81-16,1 6-16 0,3-9-3 0,-4 3-513 0,1-2-102 16</inkml:trace>
  <inkml:trace contextRef="#ctx0" brushRef="#br0" timeOffset="-154981.74">25037 16853 1062 0,'0'0'23'0,"0"0"5"0,0 0 0 0,0 0 3 16,0 0-31-16,0 0 0 0,-7 3 0 0,0-3 0 15,7 0 70-15,-8 0 8 0,1 0 2 0,7 0 0 0,-10 0-32 0,10 0-5 16,-7 3-2-16,-4-3 0 0,4 3 11 0,0 3 1 16,-3 0 1-16,2 0 0 0,5-3-40 0,-4 3-14 15,0 2 9-15,3 1-9 0,-3 0 10 0,0 0-10 16,4 3 12-16,-1-1-12 0,-3-2 0 0,4 3 0 16,-1 6 0-16,0-7 0 0,1 4 32 0,-1 0-1 15,1-1 0-15,-1-2 0 0,1 0 1 0,3 0 1 0,0-3 0 16,0-1 0-16,-4-2-33 0,4-6 0 0,0 6 0 15,0-6 0-15,0 0 0 0,0 0 0 0,0 0 0 0,0 0 0 16,4 6 0-16,-4-6 0 0,7 0 0 16,0 0 0-16,-4-3 34 0,8-3 0 15,-4 3 0-15,0-3 0 0,0 0-26 0,0-2-8 16,0-7 0-16,0 3 0 16,0 0-24-16,1-2-9 0,-1-4-2 0,0 6 0 0,-4-2 35 0,1-1 0 0,-1 3 0 15,1-3 0-15,-4 10 25 0,3-13 12 0,-3 9 3 0,4 0 0 16,-4 1-40-16,0 2 0 0,0 6 0 15,0 0 0-15,0 0 0 0,0 0 0 0,0 0 0 0,0 0-8 16,0 0 8-16,0 0 0 0,0 0-9 0,0 0 9 16,0 0-30-16,0 0-2 0,7 3 0 15,-4 2 0-15,1 4 32 0,-1-3 0 0,-3 3 0 0,0 9 0 16,4-13 20-16,-4 7 9 0,0 0 3 0,0 6 0 16,0-4-32-16,-4-2 8 0,4 6-8 0,0-6 0 0,-3-1 0 15,3 4 9-15,0-3-9 0,0-1 8 0,0 1-8 0,0 0 0 16,3 3 0-16,1-9 0 15,-1 2-28-15,1 1-8 16,3-3-2-16,0-3 0 0,4-3-157 0,-4-3-31 0</inkml:trace>
  <inkml:trace contextRef="#ctx0" brushRef="#br0" timeOffset="-154596.979">25259 16956 853 0,'0'0'18'0,"0"0"4"0,0 0 1 0,0 0 2 0,0 0-25 0,0 0 0 0,0 0 0 0,0 0 0 16,0 0 60-16,0 6 8 0,0-6 0 0,0 0 1 16,-4 6-18-16,4 3-4 0,0-3-1 0,0 2 0 15,4-2 24-15,-4 0 5 0,0 0 1 0,3 3 0 16,-3 3-20-16,0-3-3 0,0-1-1 0,0 4 0 15,4 0 10-15,-4-3 2 0,3 2 0 0,1-2 0 16,3 0-24-16,-3 3-4 0,3-6 0 0,0 3-1 16,0-4-16-16,0 1-3 0,0-3-1 0,3 0 0 15,-3-3-6-15,1-3-1 0,2 0 0 0,1-3 0 16,-1-2-8-16,-3 2 12 0,4-12-12 0,-4 6 12 16,4-2-12-16,-4-4 0 0,0 0 0 0,0 4 0 15,0-10 0-15,0 6 0 0,0-2 0 0,-4-1 0 16,1 7 0-16,0-10 0 0,-4 4 0 0,0-4 0 15,0 0-49-15,-4 4-12 0,4-1-3 0,-4-2 0 16,1 5-20-16,-1 1-4 0,1-4 0 0,-4 3-439 16,3 1-87-16</inkml:trace>
  <inkml:trace contextRef="#ctx0" brushRef="#br0" timeOffset="-154186.275">25576 16392 1450 0,'0'0'32'0,"0"0"6"0,0 0 2 0,0 0 1 0,0 0-33 0,0 0-8 0,0 0 0 0,0 0 0 16,0 0 44-16,0 0 6 0,0 0 2 0,0 0 0 15,0 0-40-15,0 9-12 0,0 2 0 0,0 1 0 16,4 0 24-16,-4 3-3 0,3 2 0 0,-3 4 0 0,4 2 27 0,-1-2 4 16,1 5 2-16,0 1 0 15,-4 2-34-15,3 6-6 0,1-2-2 0,-1 5 0 0,-3-3 27 16,4 3 5-16,-1-5 0 0,1-1 1 0,-4 1-21 15,3-4-5-15,1-3-1 0,-1 4 0 0,-3-4-18 16,4-5 0-16,-1-1 0 0,-3 1 0 16,0-3 13-16,4-1-4 0,-4-5-1 0,0 6 0 15,0-7-8-15,3-2-17 0,-3-3 4 0,0-6 1 16,0 0-128-16,0 0-26 0,0 0-5 0,0 0-623 0</inkml:trace>
  <inkml:trace contextRef="#ctx0" brushRef="#br0" timeOffset="-153832.927">25513 16759 552 0,'0'0'16'0,"0"0"3"0,0 0-19 0,0 0 0 0,0 0 0 0,0 0 0 15,0 0 64-15,0 0 10 0,0 0 2 0,0 0 0 16,0 0 41-16,0 0 9 0,0 0 2 0,0 0 0 16,0 0-52-16,0 0-9 0,0 0-3 0,0 0 0 15,0 0 52-15,0 0 9 0,0 0 3 0,0 0 0 16,0 0-67-16,0 0-13 0,0 0-2 0,0 0-1 16,0 0-9-16,0 0-3 0,0 0 0 0,7 0 0 15,4 0-33-15,-1 0-16 0,1 0 2 0,-1 3 0 16,1-3 14-16,-1 3 0 0,1-3 0 0,3 3 0 0,0 0 23 15,0-3 7-15,4 3 2 0,-4-3 0 16,0 0-32-16,0 3-18 0,0-3 2 0,1 3 1 16,-1-3-57-16,0 0-11 0,0 0-2 0,0 0-1 15,-3 0-139-15,-1-3-28 0</inkml:trace>
  <inkml:trace contextRef="#ctx0" brushRef="#br0" timeOffset="-153275.856">25957 16874 1552 0,'0'0'44'0,"0"0"10"0,-7-6-43 0,0 6-11 0,7 0 0 0,-7 0 0 16,0 0 52-16,0 0 8 0,-3 6 1 0,2-6 1 15,1 6-48-15,0 0-14 0,0-3 0 0,-3 2 8 16,3 1 28-16,0-970 5 0,3 1943 2 0,-3-970 0 16,3 3-15-16,-3-7-2 0,4 4-1 0,-1 3 0 0,1-3 9 15,3 6 2-15,-4-4 0 0,4 1 0 0,0 3-4 0,0-3-1 16,0-4 0-16,0 7 0 0,4-3-23 0,-4-3-8 15,3 2 0-15,1-2 0 0,-1 0 0 16,1 3 0-16,-1-6 0 0,5 0 0 16,-5-3 8-16,1-1-8 0,3 1 0 0,0-3 9 15,0 0-9-15,0-3-17 0,0 1 4 0,3-1 1 0,-2-3 60 0,2 0 13 16,-3-6 3-16,0 3 0 0,0 0-64 0,0-2 0 16,-3 2-9-16,3-3 0 0,-4 0 9 0,1 1 12 15,-4-1-2-15,4-3-1 0,-4 3-9 0,0 1 0 16,0-4 0-16,-4 3 0 0,0 3 0 0,1 0 0 15,-1-2 0-15,-3-1 0 0,0 3 0 0,0 0 0 16,0 3 0-16,0 1 0 0,-3-1 0 0,-1 3 0 16,0 3 0-16,4 0 0 0,-3 0 0 0,3 3 0 0,0-3 0 15,0 6 0 1,3-1-40-16,0 4-9 0,1 0-3 0,-1 0 0 16,1 6-31-16,-1-10-6 0,4 7-2 0,0-3 0 15,4 0-17-15,-4 3-4 0,3-6-1 0,1 2-383 0,-1-2-77 16</inkml:trace>
  <inkml:trace contextRef="#ctx0" brushRef="#br0" timeOffset="-152880.387">26109 16868 1497 0,'0'0'32'0,"0"0"8"0,-3 6 0 0,-5 0 4 0,5 0-36 0,-1 2-8 0,1-5 0 0,-1 6 0 0,1-3 100 0,-1 0 17 16,1 6 4-16,-1-1 1 0,1-8-58 0,3 6-11 15,0-3-2-15,0 3-1 0,0 3-24 0,0-3-5 16,3-1-1-16,1 1 0 0,-1 0 15 0,4 3 2 16,-3-6 1-16,-1 0 0 0,4 2-19 0,1-2-4 15,-5 6-1-15,4-6 0 0,0 0-5 0,0 0-1 16,0-3 0-16,0 2 0 0,0-5 2 0,-3 3 0 15,3 0 0-15,0 0 0 0,-3-6 10 0,3 3 1 16,0 0 1-16,0 0 0 0,-4-3-2 0,4 0 0 16,0-2 0-16,-3-1 0 0,3 0-3 0,-3-3-1 15,3-3 0-15,-4 3 0 0,1-5-16 0,-4-1 0 16,3 3 0-16,-3-2 0 0,4-4-9 0,-4 3-6 0,0 0-1 16,0-2 0-1,-4 2-26-15,4 0-6 0,0-5 0 0,-3 5-1 16,3 0-114-16,0 1-22 0,-4 2-5 0,4-3-1 15,-3 4-5-15,3-7 0 0</inkml:trace>
  <inkml:trace contextRef="#ctx0" brushRef="#br0" timeOffset="-152413.222">26331 16883 1638 0,'0'0'36'15,"0"0"7"-15,0 6 1 0,4 2 3 0,-4 1-38 0,0 0-9 0,3 0 0 0,-3 8 0 0,4-11 73 0,-4 6 13 16,3 0 2-16,1 0 1 0,-4-4-25 0,0 4-6 16,3-6-1-16,-3 3 0 0,0-9-40 0,0 9-8 15,0-9-1-15,0 0-8 0,0 0 42 0,0 0 2 16,0 0 0-16,0 0 0 0,0 0-20 0,0 0-4 15,0 0-1-15,0 0 0 0,0 0-8 0,0 0-2 16,0 0 0-16,0 0 0 0,0 0-9 0,0 0-11 16,0 0 3-16,0-9 0 0,0 3 8 0,-3 0 0 0,3 3 0 0,0-3 0 15,-4-5 0-15,4 2 0 0,0 0 0 0,-3 0 0 16,3-3 15-16,-4 6 5 0,4-11 0 0,-3 5 1 16,3 0-33-16,-4 1-8 0,4-4 0 15,0-3-1-15,-3 4 21 0,3-4 0 0,0 6 0 16,0 0 0-16,0 1 0 0,3-4 0 15,-3 6 0-15,4 0 0 0,-4 3 10 0,3-8 6 16,1 5 2-16,-1 3 0 0,1 0-29 0,-1 0-5 0,1 0-2 0,0 3 0 16,-1 0 18-16,4 1 0 0,0 2 0 0,0 0 0 31,0 2-55-31,4-2-7 0,-1 6-2 0,1-3 0 16,3 3 0-16,0-3 0 0,0 3 0 0,1 0 0 0,2-3-102 0,-3 0-21 15,4 0-4-15,-4 3-1 0</inkml:trace>
  <inkml:trace contextRef="#ctx0" brushRef="#br0" timeOffset="-151482.797">26963 16415 1267 0,'0'0'28'0,"0"0"5"0,0 0 2 0,0 0 1 0,0 0-36 0,0 0 0 0,0 0 0 0,-7 0 0 15,7 0 87-15,-7 3 10 0,7-3 3 0,-7 6 0 16,7-6-30-16,-4 6-6 0,1 0 0 0,-1 0-1 16,4 3-27-16,-3 2-6 0,3 1-1 0,0-3 0 15,0 6-29-15,0-4 0 0,0-2 0 0,3 3 0 16,-3-3 57-16,0 5 6 0,4-2 1 0,-4 0 0 16,3 0-56-16,1 5-8 0,-1-5-8 0,1 6 8 15,-1-1 0-15,1 1 0 0,3 6 8 0,-4-4-8 16,4 7 0-16,-3-4 0 0,3 4 0 0,-3-1 0 15,-1-5 0-15,4-1 0 0,-3 4 0 0,-1-4 0 16,1 1 0-16,-4 2 0 0,3-2 0 0,-3 2 0 16,0-5 0-16,-3 6 0 0,-1-4 0 0,1 1 0 0,-1-4 35 15,1 4 1-15,-1 0 0 0,1-1 0 0,-1 1-28 0,0-4-8 16,4-5 0-16,-3 6 0 16,3-6-24-16,0-1-11 0,-4-5-2 15,4 3-1-15,0-9 57 0,0 0 11 0,0 0 2 0,0 0 1 0,0 0-33 0,0 0-14 16,0 0 1-16,0 0 0 15,0 0-25-15,7-6-5 0,-3 3-1 0,0-9 0 16,-1 7-201-16,4-1-41 0,0-9-8 0,4 0-2 0</inkml:trace>
  <inkml:trace contextRef="#ctx0" brushRef="#br0" timeOffset="-150000.875">27132 17006 1036 0,'0'0'23'0,"0"0"5"0,0 0 0 0,0 0 1 0,0 0-29 0,0 0 0 0,0 0 0 0,0 0 0 16,0 0 41-16,0 0 3 0,0 0 0 0,0 0 0 0,0 0-20 16,0 0-3-16,0 0-1 0,0 0 0 0,0 0 36 0,0 0 6 15,0 0 2-15,0 0 0 0,0 0-64 0,0 0-15 16,0 0-1-16,0 0-1 0,0 0 17 0,0 0 9 16,0 0-1-16,0 6 0 15,4 0 0-15,-1 3 0 0,1-3 0 0,-1-3 0 16,1 2-8-16,-1-2 0 0,1 0 0 0,-1 3 0 0,-3-6 56 0,4 0 7 15,3 6 1-15,0-6 0 0,-7 0-52 0,4 0-12 16,3 0 0-16,-4 0 0 0,4-6 54 0,-3 0 8 16,3 0 2-16,-4 1 0 0,1-1-52 0,3 0-12 15,-4-6 0-15,4 3 0 0,-3 3-9 0,0-2-5 16,3 2-1-16,-4 0 0 0,1-3 15 0,-1 3 0 16,1 0 0-16,-4 3 0 0,3-3 9 0,1 3 5 0,-4 3 1 15,0-3 0-15,0 3-29 0,0-5-6 0,0 5 0 0,0-6-1 16,0 6 33-16,0-9 8 0,0 9 0 15,-4-6 1 1,1 3-68-16,3 3-13 0,-4-6-4 0,-3 3 0 0,0-3 52 0,0 3 12 0,0 1 0 16,0-1 0-1,-4 3-54-15,1 0-8 0,-1 0-2 0,-3 0 0 0,3 3 52 0,1-1 12 0,-1 1 0 0,4 0 0 16,0 0 0-16,-3 0 0 16,2 3 0-16,1 0 0 0,4 0 0 0,-4 6 0 0,3-7 0 15,-3 1 0-15,4 3 48 0,-1 0 13 0,1 3 3 0,3-3 0 16,0 2-64-16,0 1-28 0,0-3 3 0,3 6 0 15,-3-7 25-15,0 4 0 0,4 0 0 0,-1-3 0 16,-3 3 0-16,4-4 0 0,-1 4 0 0,4 3 0 16,-3-9 0-16,-1 5 0 0,4-2 0 0,1 3 0 15,2 0 15-15,-3 0 8 0,4-4 1 0,-1 1 1 16,1 3-33-16,0-3-8 0,-1 0 0 0,1-1-1 0,-1-2 27 0,1 0 6 16,3-3 0-16,-3 3 1 15,3-3-65 1,0-3-12-16,0 0-4 0,0-3 0 0,0-6-7 0,0 3-1 15,0-3-1-15,0 1 0 0</inkml:trace>
  <inkml:trace contextRef="#ctx0" brushRef="#br0" timeOffset="-148543.549">27936 17059 403 0,'0'0'8'0,"0"0"3"0,0 0 0 0,0 0 1 0,0 0-12 0,0 0 0 0,0 0 0 0,0 0 0 0,0 0 0 0</inkml:trace>
  <inkml:trace contextRef="#ctx0" brushRef="#br0" timeOffset="-148040.314">27933 16536 406 0,'0'0'8'0,"0"0"3"0,0 0 0 0,-7-6 1 0,0 3-12 0,0-3 0 0,3 3 0 0,-3-3 0 16,4 3 72-16,-1-8 11 0,1 5 2 0,3 6 1 16,0 0 27-16,0 0 6 0,0 0 1 0,0 0 0 15,0 0-4-15,0 0 0 0,0 0 0 0,0 0 0 16,0 0-70-16,0 0-14 0,0 0-4 0,0 0 0 16,-4 6-8-16,1 5-3 0,-1-5 0 0,0 3 0 15,1-3-17-15,-1 3 0 0,4-3 0 0,-3 8 0 0,3-8 50 0,-4 0 6 16,4-6 2-16,0 6 0 0,0-6-42 0,0 0-8 15,0 0-8-15,0 0 12 0,0 0 41 0,0 0 9 16,0 0 2-16,0 0 0 16,0 0-103-16,0 0-20 0,0 0-4 0,0 0-1 15,0 0 52-15,0 0 12 0,0 0 0 0,0 0 0 0,0 0 0 0,0 0 0 16,0 0 0-16,0 0 0 16,0 0-105-16,7 3-19 0,-3-3-3 0,-4 0-615 15</inkml:trace>
  <inkml:trace contextRef="#ctx0" brushRef="#br0" timeOffset="-147259.219">27291 16997 1267 0,'0'0'28'0,"0"-11"5"0,-4 5 2 0,4-6 1 0,0 0-36 0,-3 3 0 16,3-2 0-16,-4-4 0 0,4 3 109 0,-3 0 15 15,-1 4 4-15,4-7 0 0,-3 6-52 0,-1-3-9 16,4 3-3-16,-3 1 0 0,-1-4-47 0,4 6-9 16,-3 0-8-16,-1 0 9 0,1 0 11 0,3 6 1 15,-4-6 1-15,-3 4 0 0,7 2 12 0,-4-3 2 16,4 3 1-16,-7 0 0 0,0 3-37 0,-3-3-20 15,3 5 3-15,0 4 0 0,0 3 27 0,-4-6 6 16,4 12 0-16,-4-4 1 0,1 4-27 0,3-3-6 16,-4-1 0-16,1 4-1 0,2 2 27 0,1-5 6 15,0 6 0-15,4-1 1 0,-1-5-17 0,1 3 0 0,-1-1 0 16,4 1 0-16,0 3 0 0,0-4 0 0,4 7 0 16,-4-10 0-16,3 4 0 0,1 6 0 0,3-13 0 0,-4 1 0 15,4 3 0-15,1-6 0 0,-1-4 0 0,0 4 0 16,0-3 0-16,0-6 0 0,0 0 0 0,0 0 0 15,0 0 0-15,4 0 0 0,-4-6 0 0,0 0 0 16,3-2 0-16,-3-1 0 0,0-6 0 0,4 0 0 16,-4 1 0-16,0-10 0 0,4 4 0 0,-4-4 0 15,3 1 0-15,-3-4 0 0,0 1 0 0,-3-4 0 16,-1 4-48-16,1-4-12 16,-4 1-4-16,3 3 0 0,-3-4 52 0,-3 4 12 0,6-4 0 0,-3 7 0 15,0 2 0-15,0 9 0 0,0-5 0 0,0 8 0 16,0 0-16-16,0 9-1 0,0 0 0 0,0 0 0 15,0 9 27-15,-3 3 6 0,-1 8 0 0,1 1 1 16,3 5-17-16,-4 1 0 0,4 2 0 0,0 1 0 16,-3-1 55-16,3 3 7 0,3 1 2 0,-3-4 0 0,4 0-52 0,-1 4-12 15,1-4 0-15,-1 4 0 0,1-1 0 0,3-6 0 16,0 7 0-16,0-7 0 0,0 1 0 0,0-7 0 16,4 4 0-16,-4-7 0 0,3 1 0 0,5-3 0 15,-5-9 0-15,8 2 0 16,-4-5-151-16,4-3-33 0,3 0-6 0,0-6-2 15</inkml:trace>
  <inkml:trace contextRef="#ctx0" brushRef="#br0" timeOffset="-146400.927">27880 16442 1267 0,'0'0'28'16,"0"0"5"-16,-4-6 2 0,1 0 1 0,-1 3-36 0,4 3 0 0,0 0 0 0,0 0 0 0,0 0 58 0,0 0 5 15,0 0 1-15,0 0 0 0,0 0 0 0,0 9 0 16,-3-3 0-16,3 3 0 0,0 8 0 0,-4-2 0 16,4 0 0-16,0 5 0 0,0-2-52 0,0 5-12 15,4-2 0-15,-4 5 0 0,0 1 54 0,3-1 8 16,-3 4 2-16,0 2 0 0,4-3-52 0,-1 1-12 15,1 2 0-15,-4-5 0 0,4-4 54 0,-4 4 8 16,3-10 2-16,-3 7 0 0,4-4-52 0,-4 1-12 16,3-3 0-16,1-1 0 0,-4 4 0 0,3-7 0 0,4 4 0 15,-3 0 0-15,-1-4 0 0,4 1 0 0,-3 0 0 16,-1-3 0-16,4-1 0 0,-3-5 0 0,0 3 0 0,-1-3 0 16,1-3 0-16,-4-3 0 0,0 0 0 15,0 0 0-15,3 3 54 0,-3-3 8 0,0 0 2 0,0 0 0 31,4-3-72-31,-1-6-15 0,-3 9-2 0,4-6-1 0,-1-3 42 0,-3 1 8 0,4-1 1 16,-4 3 1 0,0-3-72-16,3 0-14 0,-3 0-4 0,0 3 0 0,4-2 52 0,-4 2 12 0,0-3 0 0,3 3 0 15,-3-6 0-15,0 6 0 0,4-2 0 16,-4-1 0-16,3-3 0 0,-3 3 0 0,4 3 0 0,-1-2 0 16,-3 2 0-16,4-6 0 0,0 6 0 0,-4 0 0 15,3 3 0-15,-3 3 0 0,4-6 0 0,-4 6 0 16,0 0 0-16,3-3 0 0,-3 3 0 0,0 0 0 15,4 0 0-15,3 0 0 0,0 0 0 0,0 3 0 16,0 0 0-16,0 3 0 0,0 0 0 0,0 6 0 16,0-6 0-16,0 2-9 0,0 4 9 0,4-3-8 15,-4 3 8-15,-4-3 0 0,4 2 0 0,-3-2 0 0,3 3 0 16,-4 0 0-16,1-1 0 0,0-2 0 0,-4 3 0 0,0 6 0 16,-4-12 0-16,0 5 0 0,4 1 0 0,-3 0 0 15,-1-3 0-15,1 2 0 0,-4-5 0 0,3 3 0 16,-3 0 8-16,0-3-8 0,0 0 19 0,0-3-1 15,0 3 0-15,-4-4 0 0,1 1-2 0,-1-3-1 16,-3 0 0-16,4 0 0 0,-4-3-15 0,3-2 9 0,-3 2-9 16,0-3 8-1,0-3-36-15,3-3-7 0,-3 3-1 0,3 1-1 16,-3-4 21-16,7-3 4 0,-3 6 0 0,2-2 1 16,1 2-36-16,4 3-7 0,-1-9-2 0,1 6 0 15,3 0-55-15,0 4-11 0,0-4-2 0,3 0-447 16,1 3-89-16</inkml:trace>
  <inkml:trace contextRef="#ctx0" brushRef="#br0" timeOffset="-145879.719">28314 16989 836 0,'0'0'24'0,"0"0"4"0,0 0-28 0,-4-6 0 0,4 0 0 0,0 6 0 0,-3-6 57 0,3 6 6 16,0 0 1-16,-7-6 0 0,7 6 0 0,-7 0 0 15,7 0 0-15,-7 0 0 0,0 0 0 0,0 3 0 16,0 0 0-16,3 6 0 0,-3-3 0 0,0 5 0 16,3-5 0-16,-3 0 0 0,4 3-11 0,-4 3-1 15,3-3-1-15,1 2 0 0,-1-2-31 0,-3 6-5 16,7-3-2-16,0-1 0 0,-3-2 19 0,3 6 4 15,0-6 1-15,3-1 0 0,-3 1-27 0,0-3-10 16,4 0 0-16,-1 3 9 0,-3-9-9 0,4 3 10 16,-4-3-10-16,0 0 10 0,3 0 4 0,4 0 1 15,-3-3 0-15,3-6 0 0,-4 0-7 0,4 0 0 16,-3 1-8-16,3-4 12 0,-3-3-12 0,-1 6-8 16,1 0 8-16,-1-2-13 0,-3-1 13 0,4 0 0 0,-4 3 0 0,0 1 10 15,-4 2-10-15,4-6 0 0,0 9 0 0,0 3 0 16,-3-6 0-16,3 6-12 0,0 0 2 0,0 0 1 15,0 0 9-15,0 0 0 0,0 0 10 0,0 0-10 16,0 0 12-16,-4 6-3 0,4 6-1 0,-3-6 0 16,3 0 0-16,0 2 0 0,0 4 0 0,0-6 0 15,0 6 1-15,0-3 0 0,3 2 0 0,1-2 0 16,-4 6-9-16,3-3 0 0,1-1 0 16,-4 1-11-16,7 0 11 0,-7 3 0 0,3-7 0 0,1 1 0 15,-4 3-10-15,3-3 0 0,1-3 0 0,-1 0 0 31,4-1-49-31,-3 1-9 0,3-6-3 0,0 0-542 0,0-6-109 0</inkml:trace>
  <inkml:trace contextRef="#ctx0" brushRef="#br0" timeOffset="-145355.13">28448 16997 1497 0,'0'0'32'0,"0"0"8"0,0 0 0 0,0 0 4 0,0 0-36 0,0 0-8 0,-4 6 0 0,4 0 0 16,0-6 104-16,-3 9 20 0,3 0 3 0,-4 0 1 16,4-1-52-16,-3-2-9 0,3 3-3 0,0 3 0 15,-4-3-32-15,4-1-8 0,0 1 0 0,-3 0-1 16,3 6-37-16,-4-6-7 0,4 2-2 0,-3-2 0 15,3 0 70-15,0 3 13 0,0-6 4 0,0-6 0 16,0 0-52-16,0 0-12 0,0 0 0 0,0 0 0 16,0 0 0-16,0 0 0 0,0 0 0 0,0-9 0 15,3-3 0-15,-3 0 0 0,4 1 0 0,-1-1 0 16,1-3 0-16,-1 0 0 0,1 4 0 0,-1-4 0 16,1 3 0-16,0 0 0 0,-1 1 0 0,1-4 0 15,-1 3 0-15,1 6 0 0,-4-2 0 0,3 2 0 16,-3 6 0-16,0 0 0 0,0 0 0 0,0 0 0 15,0 0 0-15,0 0 0 0,0 0 0 0,0 0 0 16,0 0 0-16,0 0 0 0,4 8 0 0,-1 4 0 16,4-9 54-16,-3 6 8 0,-1 3 2 0,1-3 0 0,-1-1-52 15,1 1-12-15,-1 3 0 0,1-3 0 16,3 0-48-16,-3-4-13 0,-1 4-3 16,1-3 0-16,3 0 52 0,-4 6 12 0,4-6 0 0,-3 3 0 15,-1-4 0-15,1 4 0 0,-1 0 0 0,1 3 0 16,-1 0-54-16,1-7-8 0,-4 1-2 0,3 0 0 15,-3-6 0-15,0 0 0 0,0 3 0 0,0-3 0 16,8 3-102-16,-1-3-21 0,0-3-4 0,0-3-1 0</inkml:trace>
  <inkml:trace contextRef="#ctx0" brushRef="#br0" timeOffset="-144641.028">28914 17018 1314 0,'0'0'37'0,"0"0"8"0,0 0-36 0,-4-3-9 0,-3 3 0 0,7 0 0 15,-3-6 104-15,-1 0 20 0,0 6 3 0,-3-6 1 16,4 0 0-16,-1 1 0 0,1-4 0 0,-1 3 0 16,1 0-103-16,-4 0-25 0,0 3 0 0,0-3 0 15,0 3 0-15,-4 0 0 0,4 0 0 0,0 3 0 16,-4 0 0-16,4 0 0 0,0 0 0 0,-3 0 0 15,3 6 0-15,3 0 0 0,-3 0 0 0,3 6 0 16,-3 3 0-16,4 2 0 0,-1-8 0 0,1 9 0 16,3-4 0-16,-4 1 0 0,1 3 0 0,-1-4 0 15,4 1 0-15,0 6 0 0,0-10 0 0,0 4 0 16,0 3 0-16,0-6 0 0,0-1 0 0,0-2 0 0,0 3 56 0,0-3 7 16,4 0 1-16,-4-4 0 0,3 1-52 0,-3-6-12 15,4 6 0-15,-4-6 0 16,7 0-48-16,0-6-13 0,0 0-3 0,0-2 0 0,4-1 103 15,-4-9 20-15,3 3 4 0,1-2 1 0,-4-7-52 16,3 4-12-16,1-4 0 0,0-2 0 0,-1-4 0 0,1 1 0 16,-1 2 0-16,1-5 0 15,-4 9-48-15,4-13-13 0,-4 1-3 0,0 0 0 0,0 5 80 16,0-5 15-16,-4 3 3 0,1 5 1 16,-4-2-56-16,0 5-11 0,0-2-3 0,-4 2 0 0,4-2 79 15,-3 8 16-15,-4-11 4 0,0 8 0 0,0-5-52 0,-4 5-12 16,4 1 0-16,-4-4 0 0,1-2 0 0,3 2 0 15,-4-2 0-15,1 2 0 0,6 1 0 0,-3 2 0 0,4 4 0 16,-1-4 0 0,0 9-48-16,4-3-13 0,0 7-3 0,0 2 0 0,0 0 52 0,0 6 12 0,0 0 0 15,0 0 0-15,0 0 0 0,0 0 0 0,0 0 0 0,4 9 0 16,0 5 0-16,-4 4 0 0,3 3 0 0,-3 5 0 16,0-2 0-16,0 5 0 0,0 0 0 0,0 4 0 15,0-1 0-15,0-3 0 0,-3 7 0 0,3-1 0 16,0 0 0-16,0-2 0 0,0 2 0 0,0 6 0 15,0 0 48-15,0 0 13 0,0-8 3 0,3 2 0 16,-3-3-52-16,4 1-12 0,-4-4 0 0,0 0 0 16,3-5 0-16,1 0 0 0,-4-4 0 0,3 4 0 15,1-7 0-15,-4 4 0 0,3-4 0 0,1-2 0 16,-1 9 0-16,1-10 0 0,-4 1 0 0,3 6 0 16,-3-4-48-1,4 1-13-15,-4 0-3 0,3-4 0 0,-3 1 16 0,4-3 2 0,-4-3 1 0,3-1 0 16,-3-2-133-16,0-6-26 0,0 0-6 0,0 0-1 0</inkml:trace>
  <inkml:trace contextRef="#ctx0" brushRef="#br0" timeOffset="-143130.954">28995 16947 1074 0,'0'0'30'0,"0"0"8"0,0 0-30 0,0 0-8 0,0 0 0 0,0 0 0 0,0 0 52 0,0 0 10 16,0 0 2-16,0 0 0 0,0 0 0 0,0 0 0 15,0 0 0-15,0 0 0 0,0 0 0 0,3 6 0 16,-3-6 0-16,0 6 0 0,4 0 0 0,3 6 0 16,-4-6 0-16,5 0 0 0,-1 2-52 0,0-2-12 15,3-6 0-15,-3 6 0 0,4-6 0 0,-1 3 0 16,1-3 0-16,0-3 0 0,-1 0 0 16,4 0 0-16,-3-3 0 0,-4 0 0 0,3 1 0 15,-2-1 0-15,-1-3 0 0,0 0 0 0,-4 3 0 16,1 0 0-16,-1-3 0 0,1 4 0 15,-1-1-48-15,-3 6-13 0,0-9-3 0,0 9 0 0,4-6 52 0,-4 6 12 16,0 0 0-16,0 0 0 0,0 0 0 0,-7-3 0 16,7 3 0-16,-7-3 0 0,7 3 0 0,-7 0 0 0,-4 0 0 0,0 3 0 15,1-3 48-15,-1 0 13 0,1 3 3 0,-4 0 0 16,3 0-52-16,-3 6-12 0,0-3 0 0,3-1 0 16,-3-5 0-16,4 6 0 0,3-3 0 0,-4 3 0 15,7 0 0-15,-3 3 0 0,4 3 0 0,-1-4 0 31,1 4-48-31,3-6-13 0,0 9-3 0,0-3 0 0,0-4 52 0,0 7 12 0,3-3 0 0,-3-3 0 16,4 2 0-16,-4 4 0 0,3 0 0 0,-3 0 0 16,4-1 0-16,-1 4 0 0,-3-3 0 15,4-1 0-15,-1 4 0 0,1-3 0 0,0-1 0 0,-1 1 0 16,1 0 48-16,-1-4 13 0,4 1 3 0,0 3 0 16,4-9-52-16,-4 3-12 0,3-4 0 0,1 1 0 0,0 0 0 15,-1-3 0-15,-3 3 0 0,4-6 0 16,-4 0-48-1,3 0-13-15,-3-6-3 0,4 3-477 0,0-3-96 0</inkml:trace>
  <inkml:trace contextRef="#ctx0" brushRef="#br0" timeOffset="-142231.638">30021 16806 1058 0,'0'0'23'0,"0"0"5"0,0 0 0 0,0 0 3 0,0 0-31 0,0 0 0 0,0 0 0 0,-7 6 0 16,0 0 64-16,7-6 8 0,0 0 0 0,0 0 1 16,0 0 27-16,0 0 6 0,0 0 1 0,-3 0 0 15,3 0-7-15,-4 9-2 0,4-9 0 0,-3 9 0 16,-1-1-29-16,4-2-5 0,-3 0-2 0,3 3 0 16,0 0-39-16,0 0-8 0,0 0-2 0,-4-1 0 15,4 1-13-15,0 0 0 0,0 3 0 0,0-6 0 16,0-6 0-16,0 0 0 0,0 0 0 0,0 0 0 15,0 0 0-15,0 0-15 0,0 0 3 0,0 0 1 16,0 0-5-16,0 0 0 0,0-12-1 0,4 3 0 16,-4-3 5-16,3 3 2 0,-3-5 0 0,0-1 0 15,0 0-9-15,0 4-1 0,-3-1-1 0,3 3 0 16,0 3-12-16,-4-6-3 0,4 6 0 0,0 6 0 16,0 0 0-1,-3-2 0-15,-4-7 0 0,7 9 0 0,0 0 12 0,-8 6 1 0,1-3 1 0,0 5 0 16,-3 4 10-16,3 0 3 0,0 3 0 0,-4-1 0 15,-3 7 18-15,0-3 4 0,3 2 1 0,1 4 0 0,-1-10 7 16,4 7 2-16,-4-1 0 0,1-2 0 0,3 0 13 16,-4-4 4-16,4-2 0 0,0 6 0 0,0-6 2 0,4-4 1 15,-4 1 0-15,3-3 0 0,0 0-16 0,4-6-3 16,0 0-1-16,0 9 0 0,0-9-3 0,0 6-1 16,0-6 0-16,8 9 0 0,2-1-19 0,1-2-11 15,-1 0 2-15,1 3 0 0,3 0-3 0,0 0 0 16,0-4 0-16,0 1 0 15,4 0-60-15,-4 0-12 0,4 3-2 16,-1-3-1-16,-3 0-89 0,1-3-19 0,-1 0-3 0,0-1-258 0,-4 1-51 16</inkml:trace>
  <inkml:trace contextRef="#ctx0" brushRef="#br0" timeOffset="-141622.105">30184 17003 918 0,'0'0'20'0,"0"0"4"0,0 0 0 0,-7 0 3 0,0 0-27 0,7 0 0 0,-8 0 0 0,8 0 0 16,-7 0 72-16,7 0 10 0,-7-6 2 0,7 6 0 0,0 0-8 0,0 0-2 15,0 0 0-15,-7 0 0 0,7 0 3 0,-7 0 1 16,7 0 0-16,0 0 0 0,0 0-32 0,0 0-6 16,0 0-2-16,-7 0 0 0,0 6-23 0,4-3-5 15,-1 6-1-15,-3 3 0 0,4-6-9 0,-1 0 10 16,0 2-10-16,1 4 10 0,-1-6 3 0,1 6 1 16,-1-3 0-16,1 2 0 0,-1-2 2 0,1 6 1 15,-1-3 0-15,1-1 0 0,3-2 0 16,0 3 0-16,0-3 0 0,0 0 0 0,0-4-5 0,0-5-2 15,3 6 0-15,1 0 0 0,-1 0-10 0,1 3 0 16,3-3 0-16,0-3 0 0,0 0 0 0,-3-3 0 16,3-3 0-16,0 0 0 0,3 3-12 0,4 0 12 15,-3-6-10-15,-1 3 10 0,1-9-9 0,0 3 9 0,-1 1-8 0,-3-1 8 16,0-6-8-16,0 3 8 0,4-2-8 0,-4 2 8 16,-3-3-13-16,-1 6 2 0,1-2 1 0,-4-1 0 15,3 3 10-15,-3-3 0 0,0 3 8 0,0 1-8 16,0-1 0-16,-3-3 0 0,3 3 0 0,-4 0 0 15,1-2 0-15,3 2 0 0,-4-6 0 0,4 3 0 16,-3 3-12-16,-1-8-6 0,0 8-2 0,1 0 0 16,-1-3-9-1,1 1-3-15,-4 2 0 0,0-3 0 16,3 3-32-16,-3 0-6 0,4 4-2 0,-4-4 0 16,3 3 15-16,-3 3 2 0,7 3 1 0,-7 3 0 0,0 0 43 0,3 6 11 0,-3-3 0 0,4 2 0 15,-4 4 0-15,3 0 0 0,1 3 8 0,-1 2-8 16,1-2 0-16,3 5 0 0,0-8 0 0,0 0 0 15,0 3-28-15,0-4-3 16,3 1-1-16,1 0 0 0</inkml:trace>
  <inkml:trace contextRef="#ctx0" brushRef="#br0" timeOffset="-140957.633">30332 16977 1692 0,'0'0'37'0,"0"0"8"0,0 0 2 0,0 0 0 0,0 0-38 0,0 0-9 0,0 0 0 0,0 0 0 16,0 0 39-16,0 6 5 0,-4 2 2 0,4-8 0 16,0 0-15-16,0 6-3 0,0-6-1 0,0 6 0 0,0-6-15 15,4 6-2-15,-4 3-1 0,0 0 0 16,0-9 3-16,3 6 0 0,1 0 0 0,-4 2 0 0,3-2 4 0,1 0 2 15,-4 6 0-15,3-6 0 0,1 0 3 0,-4 2 1 16,4-2 0-16,-4-6 0 16,0 0-1-16,0 6 0 0,0-6 0 0,0 0 0 0,0 0-2 15,0 9-1-15,0-9 0 0,0 0 0 0,0 9-5 0,0-9-1 16,0 0 0-16,0 0 0 16,0 0-12-16,0 0 0 0,0 0 0 0,0 0 0 0,0 0 0 15,0 0 0-15,0-9 0 0,3 3 0 0,-3 0 0 0,0 0 0 16,0 6 0-16,0-6 0 0,-3 1 0 0,3 2 0 15,-4-3 0-15,4-3 0 0,-4 3 0 0,4-3 0 16,-3 0 0-16,3 1 0 0,-7-1 0 0,3-3 0 16,4 3 8-16,-3 3-8 0,-1-8 8 0,1 2-8 0,3 0 11 0,0 3-11 15,0 0 9-15,0-2-9 0,-4-4 0 16,4 6 9-16,0 0-9 0,0 1 0 0,0-7 0 0,0 6 0 16,4 3-11-16,-4-3 11 0,3-2-8 15,1-1 8-15,-1 3 0 0,4 3 0 0,-3-3 0 0,3 3 0 16,0 3-8-16,-3 1 8 0,3-1-8 0,0-3 8 15,-4 12-18-15,4-12 2 0,-3 3 0 0,3 3 0 32,0 3-55-32,-4 3-10 0,4-3-3 0,1 2 0 15,-1 1-128-15,0 3-25 0,0-3-6 0,0 0-1 0</inkml:trace>
  <inkml:trace contextRef="#ctx0" brushRef="#br0" timeOffset="-140403.4">30734 16224 1090 0,'0'0'24'0,"0"0"4"0,-4-9 2 0,4 9 2 0,0 0-32 0,-3-6 0 0,-1 1 0 0,1-1 0 15,3 6 39-15,0-3 1 0,0 3 1 0,0 0 0 16,0 0 15-16,0 0 2 0,0 0 1 0,0 0 0 15,0 0-15-15,0 0-2 0,0 0-1 0,-7 6 0 16,3 0-8-16,-3 5-1 0,4 1-1 0,-1-3 0 16,1 3 1-16,3 2 0 0,-4 4 0 0,1-3 0 15,-1-1-10-15,1 7-2 0,3 0 0 0,-4 5 0 16,0-8 0-16,1 5-1 0,3-2 0 0,0 2 0 16,0-2 11-16,-4 5 2 0,4-5 1 0,0 11 0 15,0-8 3-15,0 8 0 0,0 0 0 0,0-2 0 16,4-1-11-16,-4 9-1 0,0-8-1 0,0 8 0 0,0-6-8 0,0 4-2 15,3-7 0-15,-3 6 0 0,0-2-5 16,-3-7-8-16,-1 4 11 0,1-4-11 0,3 6 0 0,-4-2 0 16,4-7 0-16,-3 4 0 0,-1-7 0 15,4 4 0-15,-3-7 0 0,3 4 0 0,-4-6-14 16,4-1-6-16,0-5-2 0,-3 6 0 16,3-9-30-16,0 0-5 0,0-6-2 0,0 0 0 15,0 0-50-15,0 0-11 0,0 0-1 0,0-6-419 16,0 0-84-16</inkml:trace>
  <inkml:trace contextRef="#ctx0" brushRef="#br0" timeOffset="-139851.148">30491 16783 774 0,'0'0'16'0,"0"0"4"0,0 0 1 0,0 0 2 0,0 0-23 0,0 0 0 0,0 0 0 0,0 0 0 15,0 0 78-15,-4-3 11 0,4-6 3 0,-3 3 0 0,3-3-13 16,0 9-3-16,0 0 0 0,0 0 0 0,0 0-9 0,0 0-3 16,0 0 0-16,0 0 0 0,0 0 0 0,0 0 0 15,0 0 0-15,0 0 0 0,0 0-12 0,0 0-2 16,0 0-1-16,0 0 0 0,0 0 0 0,0 0 0 16,0 0 0-16,7 3 0 0,-4 0-11 0,4 0-2 15,-3 0-1-15,-4-3 0 0,3 3-12 0,4-3-3 16,-3 3 0-16,-4-3 0 0,0 0-3 0,7 0-1 15,-4 0 0-15,-3 0 0 0,7 3-5 0,-7-3-2 16,4-3 0-16,0 0 0 0,-4 3-9 0,0 0 0 16,7 0 9-16,-4 0-9 0,4-3 0 0,-3 3 0 15,-1-3 0-15,4 3 0 0,-3 0 0 0,3-3 0 16,3 0 0-16,1 3-12 0,-4 0 12 0,4 0-13 16,3 0 5-16,0 0 8 0,0 0-19 0,0 0 4 15,-3 0 1-15,3-3 0 16,-4 3-13-16,1 0-2 0,0 0-1 0,-4 0 0 15,3 0-6-15,-3 0 0 0,0 3-1 0,0-3 0 16,-3 0 1-16,-4 0 0 0,3-3 0 0,1 3 0 16,-4 0-150-16,7 0-30 0,4-6-5 0,-4-2-2 0</inkml:trace>
  <inkml:trace contextRef="#ctx0" brushRef="#br0" timeOffset="-137986.465">30857 17018 658 0,'0'0'14'0,"0"0"3"0,0 0 1 0,0 0 2 0,0 0-20 0,0 0 0 0,0 0 0 0,0 0 0 15,-3 9 60-15,3-9 8 0,0 0 1 0,0 9 1 0,0-9-6 0,0 0-2 16,0 0 0-16,0 0 0 0,0 0-40 0,0 0-8 15,0 0-2-15,0 0 0 0,0 0 26 0,0 0 5 16,0 0 1-16,3 5 0 0,-3 1-10 0,0-6-2 16,0 0 0-16,0 0 0 0,0 0 20 0,0 0 3 15,0 0 1-15,0 0 0 0,8 3-7 0,-8-3-1 0,0 0 0 0,0 0 0 16,7-967-26-16,0 1943-6 0,0-976 0 0,-7 0-1 16,7 0 3-16,-7 0 1 0,7 0 0 0,-7 0 0 15,7 0 2-15,-7 0 1 0,7-6 0 0,0 3 0 16,0 0-11-16,0-3-3 0,-3 1 0 0,-1-1 0 15,4-6-8-15,0 3 8 0,-3 3-8 16,3-6 8-16,-4 4 3 0,4-4 0 16,-3 0 0-16,-1 3 0 0,1 0 0 0,0 4 0 15,-4-10 0-15,3 6 0 0,1 0-11 0,-4 3 0 0,3 3 0 0,-3 3 0 16,0 0 0-16,0 0 0 0,0 0 0 0,0 0 0 16,0-5 0-16,0 5-11 0,0 0 1 0,0 0 0 15,0 0-12-15,-7-3-2 0,0 0-1 0,0 3 0 16,0-3-12-1,3 3-3-15,-6-6 0 0,3 6 0 0,0-6 23 0,0 6 4 0,0-3 1 0,-4 0 0 16,4 3 12-16,0 0 16 0,0 0-3 0,0 0-1 16,-4 3 29-16,1 0 6 0,3-3 1 0,-4 6 0 15,4 0-16-15,-4-3-4 0,1 3 0 0,3 2 0 0,-4 1-18 16,4 0-10-16,0 0 10 0,3 3-10 16,1-1 23-16,-4-2-2 0,3 3 0 0,1 3 0 0,-1-1-9 15,1-5-1-15,3 0-1 0,0 3 0 0,0-3 5 16,0-1 1-16,3 7 0 0,-3-9 0 0,4 6-3 15,-1-1 0-15,1-2 0 0,-1 3 0 0,1 6-13 0,-1-9 0 16,1 2 8-16,0 1-8 0,3 3 0 0,-4-1-8 16,1-5 8-16,3 6-13 0,-4-6 36 0,4 0 7 15,-3 5 2-15,3-5 0 0,-4 6-32 0,1-3 0 16,3-1 0-16,-4-2 0 16,1 6-20-16,3-6-9 0,-3-1-3 0,3-2 0 15,-4 3 20-15,1-3 3 0,3-3 1 0,0 0 0 0,0-3-14 0,0 0-2 16,0-3-1-16,0 0 0 15,4-3-24-15,-4 0-5 0,3-3-1 0,-3 4 0 16,0-4-65-16,4 3-12 0,-4-9-4 0,4 9 0 0</inkml:trace>
  <inkml:trace contextRef="#ctx0" brushRef="#br0" timeOffset="-137584.167">31249 17141 1638 0,'0'0'36'0,"0"0"7"0,0 0 1 0,0 6 3 0,0-6-38 0,0 9-9 16,0 3 0-16,-3-6 0 0,3 3 95 0,0-4 17 15,0 1 3-15,0 3 1 0,3 3-71 0,-3-6-13 0,0 3-4 0,0-9 0 16,0 0-20-16,0 5-8 0,0-5 0 0,0 0 0 15,0 0 0-15,0 9 0 0,0-9 0 0,0 0 0 32,0 0-99-32,0 0-13 0,0 0-2 0,0 0-726 0</inkml:trace>
  <inkml:trace contextRef="#ctx0" brushRef="#br0" timeOffset="-125278.22">1697 12502 709 0,'0'0'20'0,"0"0"4"0,-4 9-24 0,1 3 0 0,-1-6 0 0,4 6 0 0,7 5 84 0,-7-2 11 15,-7-3 2-15,0-6 1 0,7 8-49 0,-3-2-9 16,3 0-3-16,-4 0 0 0,1-1-8 0,3-2-1 16,-4 0-1-16,4 0 0 0,0-3-5 15,0-6-1-15,4 6 0 0,-4 5 0 0,0-5 4 16,0-6 1-16,3 6 0 0,-3 0 0 0,4 3-3 0,-4-3-1 16,3 2 0-16,-3 1 0 0,0 3-22 0,4-6 0 15,-4 6 0-15,3 8-12 0,-3-2 38 0,4 5 7 16,-4-2 2-16,0 8 0 0,0-2-15 15,0 2-4-15,-4 1 0 0,1 2 0 0,-1-3 9 0,4 4 2 16,-3-7 0-16,-1 4 0 0,1-7 18 0,-4 1 4 16,3 2 1-16,-3-2 0 0,3-4-23 0,-3 4-5 15,4-10-1-15,-8 1 0 0,8 0-12 0,3-3-9 0,-4-7 12 16,4-5-12-16,0 0 8 0,0 0-8 16,0 0 0-16,0 0 0 15,0 0-21-15,0 0-8 0,0-11-2 0,4-1-853 0</inkml:trace>
  <inkml:trace contextRef="#ctx0" brushRef="#br0" timeOffset="-124878.581">1863 12467 1040 0,'0'0'23'0,"-4"9"5"0,4 0 0 0,0 0 1 0,0 5-29 0,0 1 0 0,0-3 0 0,0-3 0 16,0 5 45-16,0 1 3 0,4-3 1 0,-4-1 0 15,3 4-11-15,-3-3-2 0,4 0-1 0,-1 5 0 16,-3-8-9-16,4 0-2 0,3 3 0 0,-4 2 0 16,1-2-12-16,-4-6-4 0,3 6 0 0,1 0 0 15,-4 2-8-15,3-2 0 0,1 0 0 0,-4 5 0 16,4-2 0-16,-4 3-11 0,0-6 11 0,0-1-645 15</inkml:trace>
  <inkml:trace contextRef="#ctx0" brushRef="#br0" timeOffset="-124265.498">2085 12899 1080 0,'0'0'24'0,"0"0"4"0,-4 6 2 15,1 3 0-15,-1-3-30 0,4 0 0 0,-3 3 0 0,3-1 0 0,-4 4 48 0,4-6 3 16,0 0 1-16,0 6 0 0,0-4 9 0,0 1 3 16,4-3 0-16,-4 3 0 0,3-3-5 0,1 6-1 0,3-9 0 0,0 2 0 15,4 1-43-15,-1-3-15 0,4 3 9 0,4-3-9 16,-4 0 0-16,0 0 0 0,-3-3 0 0,6 0 0 16,-3 0 0-16,1-3 8 0,2 0-8 15,1-3 0-15,-4 0 8 0,-3-3-8 16,-1 4 0-16,-3-7 8 0,4-3-8 0,-1 6 8 15,-3-2-8-15,-3-1 8 0,3 3-8 0,-3-3 0 16,-1 0 0-16,-3-2 0 0,4 5 0 0,-4 0-9 0,-4-3 9 0,4-2-13 16,-3 5 13-16,-1 0 0 0,-3-3 0 0,0 6 0 15,0-5 0-15,-7 5-14 0,7-3 1 0,-7 3 0 16,-4 0 13-16,-3 3 0 0,3 0 0 0,0 3-9 16,1 0 9-16,-1 3 0 0,4 3 8 0,-4 3-8 15,4 0 8-15,-3 8-8 0,3-5 8 0,3 9-8 16,0 2 0-16,1-2 8 0,3 2-8 0,0 1 0 15,3-4 0-15,4 4 8 0,-3-1-8 0,3-2 0 16,-4 3 0-16,4-4 0 0,4 1 0 0,-4-1 0 0,3-2 52 16,-3 3 5-16,4-4 2 0,3 4 0 0,0-4-35 15,3 1-6-15,1 6-2 0,3-13 0 0,0 10-16 16,7-3 10-16,-3-7-10 0,0 7 8 0,3-9-8 16,0 2 0-16,0 1 9 0,4-6-9 0,-4 0 0 0,-3 0 0 15,-1-6 0-15,1 0 0 16,0 0-102-16,-4-12-15 0,7 6-3 15,-7-6-654-15</inkml:trace>
  <inkml:trace contextRef="#ctx0" brushRef="#br0" timeOffset="-123768.462">2459 12967 1314 0,'0'0'28'0,"0"0"7"0,-4 12 1 0,4-4 1 0,-3 1-29 0,3 6-8 0,0-9 0 0,0 9 0 15,0-4 85-15,0 1 16 0,3 0 3 0,-3 5 1 16,4-5-76-16,-4 0-15 0,3 6-3 0,1-4-1 16,3-8 30-16,-4 6 5 0,1 0 2 0,0-3 0 15,-1-4-24-15,1 4-5 0,-1 0-1 0,1-3 0 16,-4-6-17-16,0 0 0 0,0 0 0 0,0 0 0 15,0 0 0-15,0 0 0 0,0 0 0 0,0 0 0 16,0-6 39-16,3-3 4 0,1 0 1 0,-4 1 0 0,7-7-33 0,-7 6-11 16,3-9 0-16,1 7 9 0,-4-7-9 0,3 3 0 15,1 4 0-15,-1-7 0 16,1 3 0-16,-1 3 0 0,1 1 0 0,0-1 0 0,3-3-9 0,-7 6 9 16,7 4 0-16,-4-4 0 15,4 3-8-15,-3 0 8 0,3 6 0 0,-4 0 0 0,4-6-11 0,0 6 11 16,-3 6-10-16,3-6 10 15,4 6-34-15,-4 0-1 0,7 0 0 0,-7 2 0 0,0-2 35 16,3 3 0-16,-2 0 0 0,-5-3 0 0,8 9 20 0,-1-4 10 16,-3 1 2-16,4 0 1 15,-4 5-53-15,0-2-10 0,0 0-2 16,0 5-1-16,0-2 77 0,0 0 16 0,0-4 4 0,-3 4 0 0,-1-3-64 0,4-1 0 16,-3-2-12-16,-4 0 2 0,3 3 10 0,1-9 0 15,-4-1 0-15,0-5 0 16,0 0-108-16,7 0-22 0,0 0-5 0,-7-5-1 0</inkml:trace>
  <inkml:trace contextRef="#ctx0" brushRef="#br0" timeOffset="-123225.187">2967 12920 1429 0,'0'0'31'0,"-4"6"6"0,4 3 2 0,-3-1 2 0,3 4-33 0,0-6-8 0,0 3 0 0,0 5 0 0,-4-5 68 0,4 0 12 16,0 0 3-16,-3 3 0 0,3-12-15 0,0 6-4 15,0-6 0-15,0 0 0 0,0 0-51 0,0 0-13 16,0 0 0-16,0 0 0 0,0 0 54 0,0 0 8 15,0 0 2-15,0 0 0 0,0 0-52 0,0 0-12 16,0 0 0-16,0 0 0 0,-4 0 0 0,4 0 0 16,-7-6 0-16,7 6 0 0,-7-6 0 0,7 6 0 15,-7-6 0-15,7 6 0 0,0 0-11 0,-3 0-5 16,-5 0 0-16,8 0-1 0,-7 0 4 0,0 6 1 16,0-6 0-16,0 6 0 15,7-6-19-15,-10 6-3 0,3-3-1 0,0 2 0 0,3 1 35 0,4-6 0 0,-3 6 0 0,-1 0 0 16,0 0 0-16,1 0 0 0,-1 6 0 0,4-7 0 15,-3 1 0-15,3 3 0 0,0 0 0 16,0 3 0-16,3-1 15 0,-3-2 9 0,0 3 3 0,0-3 0 16,4 3-15-16,-1-1-4 0,1 1 0 0,0 0 0 15,3 0 4-15,-4-1 0 0,4 4 0 0,-3 3 0 16,6-6 4-16,1 2 0 0,-4-2 1 0,0 6 0 16,4-1-17-16,-8-5 0 0,8 6 0 0,-4-7 0 15,3 4 0-15,-3-3 0 0,4-3-13 0,-4 0 5 16,4-4 8-16,-4-2 0 0,7 0 0 0,-4-3 0 15,1 0-15-15,-1-3-4 0,1-5-1 0,0-1 0 32,3 0-141-32,-4-9-29 0,15-11-6 0,-4 8 0 0</inkml:trace>
  <inkml:trace contextRef="#ctx0" brushRef="#br0" timeOffset="-122657.44">3313 13011 1328 0,'0'0'29'0,"0"0"7"0,0 0 0 0,-7 6 1 0,-1 6-29 0,5-9-8 0,-4 2 0 0,0 4 0 16,0-3 76-16,0 3 15 0,-4-3 2 0,4 6 1 16,-4-1-27-16,1-5-6 0,3 3-1 0,-4 6 0 15,4-6-32-15,-3-4-6 0,6 7-2 0,-3-3 0 16,4 3-20-16,-1 0 9 0,4-4-9 0,0 1 0 16,0 3 10-16,0 0-10 0,4-3 8 0,-1 2-8 15,4 1 0-15,4 6 0 0,-1-7 0 0,1 1 0 16,3 6 0-16,0-3 0 0,4-4 0 0,-4-5 0 15,0 6 0-15,0-3 0 0,0-3 0 0,4-1 0 16,-4-5 0-16,0 0 0 0,7-5-9 0,-3-1 9 16,-4-3 0-16,-3-3 0 0,3 0 0 0,-4-2 0 15,1-7-11-15,-4 6 11 0,-4-2-10 0,1-10 10 16,-4 7-53-16,-4-4-5 0,1-2-1 16,-4-1 0-16,3-5-4 0,-6 8-1 15,3-8 0-15,-4 3 0 0,4-1 51 0,0 4 13 0,-4 2 0 0,1 1 0 0,-1 2 0 16,-3 9 0-16,4-11 0 0,-1 14 0 15,0 0 26-15,1 6 7 0,-1-2 2 0,1 5 0 0,6 5-5 16,-3 4-1-16,3 0 0 0,4 6 0 0,-3 8-29 16,3-5 0-16,0 8 0 0,0-2 0 0,0 5 0 0,3 4 0 15,1-7 0-15,0 9 0 0,3-14 0 0,0 8 0 16,0-8 0-16,3 5 0 0,-3 1-8 0,4-10 8 16,0 4 0-16,-1 3 0 15,8-10-112-15,-4 4-15 0,11 11-3 0,-1-17-1 0</inkml:trace>
  <inkml:trace contextRef="#ctx0" brushRef="#br0" timeOffset="-122012.2">3655 12488 1252 0,'0'0'28'0,"-7"6"5"0,3-1 2 0,1 7 0 0,-4 0-35 0,3 0 0 15,1-3 0-15,-1 5 0 0,4 1 71 0,0 3 7 16,0-4 2-16,0 4 0 0,4 5-23 0,-1-2-4 16,1-3-1-16,6 11 0 0,-3-5 6 0,0 8 1 15,4-3 0-15,-1 4 0 0,1 2-27 0,3 3-6 16,0-3-1-16,0 4 0 0,-3-7-6 0,0 3-2 16,3-2 0-16,-7-10 0 0,0 4 1 0,0-4 0 15,-4-5 0-15,1-4 0 0,-1-2 8 0,-3 0 2 0,4-6 0 16,-4 0 0-16,0-6-1 0,0 0 0 0,0 0 0 15,0 0 0-15,0 0-7 0,-4-6-2 0,1-6 0 16,-1 0 0-16,1 1-18 0,-1-1 0 16,4-3 0-16,-3 3 0 0,3-8 0 0,3 5-16 0,-3 0 4 15,0 4 0 1,4-7-32-16,-1 9-7 0,1-3-1 0,-4 4 0 0,3-1 42 0,1 3 10 0,-1 0 0 16,1 0 0-16,3 3 0 0,0 0 0 0,0 3 0 0,-3 0 0 15,3 3 0-15,0-3 0 0,0 9 0 0,3-9 0 16,-2 6-12-16,-1 0 4 0,3 0 0 0,1 2 0 15,-4-2 8-15,0 0 0 0,0 0 0 0,0 3 0 16,-4 6 0-16,5-10 0 0,2 7 0 0,-3 0 0 16,0 3 0-16,-3-4 12 0,3 7-2 0,0 0-1 15,0-4-9-15,0 4 0 0,0 3 0 0,7-4 0 16,-7 13 11-16,0-13 3 0,0 7 1 0,0 2 0 16,-3-2 5-16,3-4 2 0,0 4 0 0,-3-9 0 0,3-1-22 15,0 1 9-15,-4-9-9 0,1 6 0 0,3-12 0 16,-7 0-16-16,3 0 2 0,4-6-668 15,0-6-134-15</inkml:trace>
  <inkml:trace contextRef="#ctx0" brushRef="#br0" timeOffset="-121227.192">4276 13079 918 0,'-7'5'20'0,"-4"-5"4"15,7 6 0-15,-3-6 3 0,0 6-27 0,4-3 0 0,-4 3 0 0,3 0 0 0,1 3 72 0,-1-3 10 16,4-6 2-16,-3 5 0 0,3 4-16 0,0-3-4 16,0 0 0-16,0 0 0 0,3 3-11 0,1 0-2 15,-1-6-1-15,4 5 0 0,-3-2-18 0,-1-3-4 16,4 3-1-16,0 0 0 0,4-6-27 0,-4 6 0 15,4 0 0-15,-4-6 0 0,0 3 30 0,0-3 1 16,3 0 0-16,5 0 0 0,-5-3-18 0,1-3-3 16,3 0-1-16,-7 0 0 0,4 6 12 0,3-9 3 0,-7 6 0 15,0 0 0-15,-4 0-24 0,1 0-8 0,-4 3 0 16,3-5 0-16,-3 5 8 0,0-6 11 0,4-6-3 0,-1 6 0 16,-3-6-8-16,0 3 0 0,0 1 0 0,0-7 0 15,-3 6 0-15,-1 0 0 0,4-2 0 0,-7-4 0 16,0 3 0-16,0 3-14 0,0 0 3 0,-3 4 1 15,2-7 10-15,1 6-10 0,0 6 10 0,0-6-10 16,0 6 10-16,-3 0 0 0,3 6 0 0,0-6-8 16,-1 6 8-16,1 6 0 0,0-4 0 0,4 4-8 15,-1 3 8-15,1 11 0 0,-1-11-9 0,1 11 9 16,3-5 0-16,-4 0 0 0,4-4-9 0,0 7 9 16,4-7 0-16,-4 4 8 0,3-3-8 0,1-1 12 15,-1-2-12-15,-3 3 11 0,7-7-11 0,0 1 10 0,4 0-10 16,0-3 8-16,3 0-8 0,3-4 8 15,1 4-8-15,7-9 0 0,-8 6 9 0,8-6-9 16,3 0 0-16,0 0-15 0,4 0 3 0,-7 0-556 16,3 0-112-16</inkml:trace>
  <inkml:trace contextRef="#ctx0" brushRef="#br0" timeOffset="-120342.139">5666 13023 578 0,'-14'0'16'0,"6"0"4"0,-6 0-20 0,7 0 0 15,-3 0 0-15,-1 0 0 0,1 0 84 0,-5 0 13 16,5 0 3-16,-1 0 0 0,1-6-6 0,3 6-1 16,-4 0 0-16,4 0 0 0,-4 0-20 0,4 0-4 15,7 0-1-15,0 0 0 0,0 0-1 0,0 0-1 16,0 0 0-16,0 0 0 0,0 0-40 0,0 0-8 15,7 6-2-15,7 0 0 0,1-3-27 0,-5 2-5 16,8 1-2-16,3 3 0 0,0-3 34 0,-3 0 6 16,3 9 2-16,-7-10 0 0,0 1-8 0,0 3-2 15,0 0 0-15,1-3 0 0,-5 3 5 0,1-3 1 16,-1-4 0-16,1 1 0 0,3-3-12 0,-7-3-8 0,0 1 12 0,0-4-12 16,-3-3 44-16,3 0 3 0,-4-3 0 0,1-2 0 15,-1-4-31-15,-3-3-7 0,0-2-1 0,0-1 0 16,-3-2-8-16,-1 2 0 0,4 1 0 0,-3 2 0 15,-4-5-19-15,3 5 1 0,-3 7 0 0,4-7 0 16,-5 6-14-16,1 3-2 16,-3-2-1-16,3 8 0 0,0 0 16 0,0-3 3 0,0 6 1 15,7 3 0-15,-7 0-27 0,0 3-6 16,-1 0 0-16,1 9-1 0,0-6 39 0,4 3 10 0,-4 8 0 0,3-2 0 16,-3 6 0-16,4-4 0 0,-1 4 0 0,1 2 0 15,3-5 0-15,-4 2 0 0,1-2 0 0,-1-3 0 0,4 5 49 16,0-5 12-16,0-3 3 0,0 5 0 0,4-5-52 15,-4 3-12-15,3 3 0 0,1-7 0 16,-4-2 0-16,3 6 0 0,1 0 0 0,-1 2 0 16,1-8 0-16,3 6 0 0,0-4 0 0,-4 1 0 15,4-3 0-15,0 6 0 0,1-3 0 0,-1-4 0 0,0 4 0 0,3 3 0 16,-3-9 0-16,0 5 0 0,0-5 0 0,4 3 0 16,-4-3 0-16,0 6 0 0,-3-6 0 0,3 0 0 15,0-1 0-15,0 1 0 0,0-6 0 0,3 6 0 16,-3-6 0-16,1 0 0 0,-1-6 0 0,0 6 0 15,0-6-12-15,3 1 12 16,1-1-53-16,3-3-4 0,-3 0-1 0,-4 0 0 16,7 0-158-16,0 1-32 0</inkml:trace>
  <inkml:trace contextRef="#ctx0" brushRef="#br0" timeOffset="-119719.404">6191 12814 1252 0,'0'0'28'0,"0"0"5"0,0 0 2 0,0 0 0 0,-10 6-35 0,3 0 0 16,0 0 0-16,3 0 0 0,-3-1 16 0,0 1-4 16,-4 3-1-16,4 0 0 0,4 0 20 0,-4 8 4 15,0-11 1-15,3 6 0 0,-3 0-10 0,4 0-2 16,-1-4 0-16,4 4 0 0,-4 0 10 0,4 0 2 15,4-4 0-15,-4-2 0 0,4 3-2 0,-4 0 0 16,3-9 0-16,1 6 0 0,-1 0-7 0,1 0-2 0,-4-6 0 16,7 0 0-16,0 3-13 0,-4-1-2 15,4 1-1-15,4-3 0 0,-8 0-9 0,5 0 0 0,-5 0 0 0,-3 0 8 16,7 0-8-16,-3 0 8 0,3 0-8 0,-7 0 8 16,7 0-8-16,0 3 0 0,0 0 0 0,0 0 0 15,0 0 0-15,0 0 0 0,0 3 0 0,0 0 0 16,0 3 0-16,0-3 0 0,0-1 0 0,0 1 0 15,4 0 0-15,-8 3 0 0,1 0 0 0,-1 3 0 16,1-7 12-16,0 4 0 0,3 3 0 0,-4-6 0 16,1 6-12-16,-1-6 0 0,-3 2 9 0,4 1-9 15,-4 0 32-15,0 3 3 0,0-6 0 0,-4 3 0 16,4-1-14-16,-7 1-2 0,4-3-1 0,-4 6 0 16,-1 0-10-16,5-7-8 0,-4 1 12 0,-4 3-12 15,4 3 11-15,0-6-11 0,0 6 10 0,0-7-10 16,0 7 0-16,4-6 0 0,-5 3 0 0,1-3 0 15,4 0-14-15,-4-3-6 0,7-3 0 0,-7 5-1 16,7-5-39-16,-7 0-8 0,7 0-2 16,-7-3-513-16,0-2-102 0</inkml:trace>
  <inkml:trace contextRef="#ctx0" brushRef="#br0" timeOffset="-119233.518">6463 12488 1267 0,'0'0'28'0,"0"0"5"0,0 0 2 0,0 0 1 0,0 0-36 0,0 6 0 0,3-1 0 0,4 7 0 0,-3 0 22 16,3-6-2-16,0 3-1 0,4-1 0 0,-4 7 29 0,7-3 5 15,-4 6 2-15,-3-7 0 0,4 7-13 0,3-3-2 16,-3 8-1-16,-1-5 0 0,4 8-9 0,-3-8-2 16,0 8 0-16,-4-2 0 0,0 5-2 0,0-2-1 15,3 2 0-15,-3 3 0 0,-7-5 2 0,4 8 0 16,0-5 0-16,-1 2 0 0,1-6-4 16,-4 4-1-16,3-1 0 0,-3 1 0 0,0-4 0 15,0-2 0-15,4-4 0 0,-4 4 0 0,0-7-10 16,3 1-1-16,-3 3-1 0,4-10 0 0,-1 1-10 0,1 0 0 15,-1-3 0-15,-3-9 0 16,0 0-40-16,0 0-9 0,0 0-3 0,4-6-556 16,3-6-111-16</inkml:trace>
  <inkml:trace contextRef="#ctx0" brushRef="#br0" timeOffset="-118860.49">6325 12846 1036 0,'0'0'23'0,"0"0"5"0,0 0 0 0,0 0 1 0,0 0-29 0,0 0 0 0,0 0 0 0,0 0 0 16,0 0 24-16,0 0 0 0,0 0-1 0,4-3 0 0,6-2 14 0,-3-1 3 15,4 0 1-15,0 0 0 0,3 0 10 16,7 0 1-16,-7 3 1 0,4 0 0 0,-1 0-37 0,4 0-8 16,-3 0-8-16,3 3 11 0,4 0-11 0,-7 3 8 15,3 0-8-15,-4 0 8 0,-2 0-8 0,-1 3 8 16,0 0-8-16,3 3 8 0,-10-3-8 0,4 0 0 16,0-1 0-16,-4 1 0 0,0 0 24 0,3 0 12 15,-3 0 2-15,0 0 1 0,-3-3-13 0,7 0-2 16,-4 5-1-16,0-8 0 0,0 0-23 15,3-8 8-15,1 5-8 0,-4 0 0 16,0-3-98-16,4-3-24 0,-1 0-5 0,-3 3-1 0</inkml:trace>
  <inkml:trace contextRef="#ctx0" brushRef="#br0" timeOffset="-118041.5">7539 12567 583 0,'0'0'12'0,"0"0"4"0,-4-3 0 0,1-3 0 0,3 6-16 0,0-9 0 0,-4 4 0 0,-3-1 0 16,4 3 81-16,3-3 13 0,0 6 2 0,-4-6 1 15,4 6-17-15,-3-6-4 0,3 6-1 0,0 0 0 16,0 0-46-16,0 0-9 0,0 0-1 0,0 0-1 16,0 0 41-16,0 0 8 0,0 0 1 0,0 6 1 15,0 6-33-15,3-3-8 0,-3 5 0 0,4 7-1 16,-1-4-1-16,4 7 0 0,-3-3 0 0,-4 8 0 0,7-3-16 0,-4 1-10 16,1 5 12-16,3 3-12 0,-4 1 44 15,1-4 3-15,3 9 0 0,-3-5 0 0,3-4-24 0,0 6-5 16,0 0-1-16,-4 3 0 0,1-11-17 0,-4 8 0 15,3-9 0-15,-3 4 0 0,0-4 55 0,0 4 7 16,-3-10 2-16,3 9 0 0,-4-5-53 0,4-7-11 16,0 7 0-16,0-9 0 0,0-4 0 0,-3 4 10 15,3-6-2-15,0-4 0 0,0 1-8 0,0-3 0 16,0-6-12-16,0 0 12 16,0 0-59-16,0 0-4 0,0 0-1 0,0 0 0 15,7 0-125-15,-4 0-26 0</inkml:trace>
  <inkml:trace contextRef="#ctx0" brushRef="#br0" timeOffset="-117350.421">7807 13114 806 0,'0'0'17'0,"0"0"4"0,0 0 1 0,0 0 2 0,0 0-24 0,-4 6 0 16,4-6 0-16,0 0 0 0,0 0 56 0,0 0 6 16,0 0 2-16,0 0 0 0,0 0 0 0,0 0 0 0,0 0 0 15,0 0 0-15,4 6 0 0,-1-1 0 16,-3-5 0-16,4 9 0 0,3-3-52 0,-3 0-12 16,3-6 0-16,3 6 0 0,-3 3 54 0,0-3 8 0,4 0 2 15,-4 2 0-15,4-2-52 0,-1 3-12 0,1-3 0 0,-1-6 0 16,1 6 17-16,0-3 1 0,-4-3 0 0,3 0 0 15,1-3 12-15,-1-3 2 0,-3 0 1 16,0 0 0-16,0-3 1 0,1 1 0 16,-5-1 0-16,1-3 0 0,-1 0-13 0,1 6-2 0,-1-8-1 0,-3 2 0 15,0 3-18-15,-3 0 0 0,-1 3-11 0,1-5 11 16,-1 5-23-16,1-3 3 0,-5 6 0 0,5-3 0 16,-4 3-12-1,0 0-3-15,0 0 0 0,-4 3 0 16,1 0 7-16,-1 0 2 0,0 0 0 0,1 0 0 0,-4 3 8 0,3 0 2 0,-3-3 0 0,0 3 0 15,3 0 16-15,1 0 0 0,-1 0 0 0,1 6 0 16,-1-3 0-16,4-1 0 0,3 1 0 0,1-3 0 16,-1 6 24-16,4 0 8 0,0 3 1 0,4-1 1 15,-1 1-3-15,1 0-1 0,3 6 0 0,0-7 0 16,0 4-42-16,4 6-8 0,-4-4-1 0,3 7-1 0,1-7 22 0,-4 1 0 16,4 3 0-16,-1 2 0 0,1-2 0 15,-4-4 0-15,3 7 0 0,1-9 0 0,0 2 0 0,-1 1 0 16,1-6 0-16,-4 2 0 0,3-5 0 0,1 3 0 15,0-3 0-15,3-3 0 16,-4-6-32-16,1 0-3 0,-1-6 0 0,1 0-501 16,3-3-100-16</inkml:trace>
  <inkml:trace contextRef="#ctx0" brushRef="#br0" timeOffset="-116911.779">8220 13096 1497 0,'0'0'32'0,"0"0"8"0,-7 3 0 0,0 3 4 0,7-6-36 0,-4 3-8 0,4-3 0 0,-3 12 0 16,3-12 53-16,0 6 9 0,-4-1 2 0,4 4 0 16,0-9-1-16,0 6 0 0,0-6 0 0,0 6 0 15,4 0-12-15,-1-3-3 0,-3-3 0 0,7 12 0 16,0-6-17-16,0-1-4 0,0-2-1 0,0 6 0 15,4 3-26-15,-4-3-9 0,0 0 0 0,4-1 0 16,-4 4 9-16,0 6 0 0,0-6 0 0,3 2 0 16,-3 4 28-16,0 0 8 0,1-1 2 0,-1 4 0 15,0-4-23-15,-4 7-5 0,1-12-1 0,-1 2 0 16,1-2 6-16,-1 0 1 0,1 0 0 0,-4-9 0 0,0-3 1 16,0 0 1-16,0 0 0 0,0 0 0 0,0 0-3 15,0 0-1-15,0 0 0 0,3-3 0 0,4 3-3 16,-3-6-1-16,-1-6 0 0,-3 0 0 15,4 3-10-15,0-5 0 0,-4-1 0 0,3-3 8 16,-3 1-8-16,0-4 0 0,4 4 0 0,-4-10 0 0,0 9 0 0,0-8 0 16,0 2 0-16,0 1 0 0,3 2 0 0,-3-5 0 15,0 5 0-15,0-5 0 0,0 5-25 0,0 7 2 16,4-10 1-16,-4 6 0 16,3-2-99-16,1-1-20 0,-1 7-4 0,4-1-503 15,-3-3-101-15</inkml:trace>
  <inkml:trace contextRef="#ctx0" brushRef="#br0" timeOffset="-116249.175">8632 13114 1407 0,'0'0'31'0,"0"0"6"0,0 0 2 0,0 0 1 15,0 0-32-15,0 0-8 0,0 0 0 0,0 0 0 0,0 9 39 0,-3-3 6 16,3-6 2-16,0 5 0 0,0-5-4 0,3 6-1 15,-3-6 0-15,0 12 0 0,4-12 6 0,-4 0 0 16,4 3 1-16,3 3 0 0,-4 0-27 0,4-3-6 16,0 0 0-16,-3 0-1 0,3-3-15 0,0 0 0 15,0 0 0-15,0 0 0 0,0 0 0 0,0 0 0 16,4-3 0-16,-8 0 0 0,4 0 36 0,0-3 4 16,-3 0 0-16,3 3 1 0,-4-3-25 0,4-6-4 15,-3 7-2-15,0-1 0 0,-1-3-10 0,-3 3 0 16,0 6 0-16,4-3 8 0,-4-3-8 0,0 6 0 15,0-6 0-15,0 6 8 0,0-3-8 0,0 3 0 16,-4-6 0-16,4 1 0 0,-3-7 0 0,3 12 0 0,-8-6 0 0,5 3 0 16,-4-3 0-16,3 3 0 0,-3 0 0 15,0 0 0-15,0 3 0 0,0 0 0 0,-3 0 0 0,-1 0 0 16,4 3 0-16,-4-3 0 0,1 6-12 0,-1-3 12 16,4 0 0-16,-3 0 0 0,2 3 0 0,1 6 0 15,0-1 0-15,0-5 0 0,4 6 0 0,-1 0 0 16,1-1 0-16,-1 4 0 0,1-3 0 0,-1 3 0 15,4-4 0-15,0 1 8 0,0 6-8 0,0-6 0 16,4-1 0-16,-4 4 0 0,3 3 0 0,1-7 0 16,-4 4 8-16,3 0-8 0,4 0 0 0,-3 2 8 15,3 1 0-15,0-1-8 0,0 4 12 0,0 0-4 0,4-4-8 16,-1 7 0-16,1-7 0 0,-1 7 8 0,5-4-8 16,-1-5 0-16,-4 3 0 0,1-1 0 15,-1-5 0-15,4 3 0 0,-3-6 0 0,0 0 0 16,-1-1 0-16,1 1-17 0,-1-3 2 0,1-6 1 15,0 6-83-15,-1-6-17 0,1 0-3 0,-4 0-722 16</inkml:trace>
  <inkml:trace contextRef="#ctx0" brushRef="#br0" timeOffset="-113619.643">9102 13208 1094 0,'0'0'24'0,"0"0"4"0,0 0 2 0,0 0 2 0,0 0-32 0,0 0 0 0,0 0 0 0,-11 0 0 16,4-6 46-16,7 6 3 0,0 0 1 0,0 0 0 16,0 0-18-16,0 0-4 0,0 0-1 0,0 0 0 15,0 0-1-15,0 0 0 0,0 0 0 0,-4 0 0 16,4 0-14-16,0 0-2 0,0 0-1 0,0 0 0 16,0 0 43-16,0 0 8 0,0 0 1 0,0 0 1 15,0 0-48-15,0 0-14 0,0 0 0 0,0 0 8 0,0 0 24 0,0 0 4 16,0 0 2-16,0 0 0 0,-3 6-18 15,3 0-3-15,0-6-1 0,3 6 0 0,-3-6-4 0,4 6-2 16,0-1 0-16,3-2 0 0,0 0 23 0,0-3 5 16,0 0 1-16,0 0 0 0,0 0-19 0,3 0-3 15,-2-3-1-15,-1 0 0 0,3 1-5 0,-3-4-2 16,0 3 0-16,0 0 0 0,0 0-9 0,0-3 0 16,1 6 0-16,-1-6 0 0,-4 6 0 15,4 0 0-15,-7 0 0 0,4-6 0 0,3 0 0 0,-4 3 0 16,1-3 0-16,-1 1 0 0,-3-1 0 0,4-3 0 15,-4 0 11-15,3 3-11 0,-3-6 9 0,0 1-9 16,0-1 8-16,0 0-8 0,0 3 0 0,0 3 0 16,-3-11 0-16,-1 8 0 0,1-3 0 0,-4 3 0 15,3 1 8-15,-3-4-8 0,-3 6 0 0,-1-3-12 0,0 6 2 0,1 3 1 16,-1-3-13-16,-3 6-2 0,4 3-1 0,2 0 0 31,-2 6-11-31,-1-3-3 0,4 5 0 0,0 1 0 0,0 8 39 0,0-5 0 0,4 6 0 0,-5-4 0 16,8 7 0-16,-3-4 0 0,3 4 0 0,0-1 0 15,0 6 0-15,3-5 0 0,-3 2 0 0,4-5 0 16,3 2 0-16,0-5 0 0,0-4 0 0,0 1 0 16,0 0 0-16,0-4 0 0,4-5 0 15,0 6 0-15,3-3 0 0,0-1 0 0,0-5 0 0,0 0 0 16,7-3 14-16,0 6 10 0,0-6 3 0,1 0 0 16,2 0-19-16,1-3-8 0,0 0 0 0,-1 0 8 15,-2 0-8-15,2 0 0 0,1-3 0 0,-4 3 8 16,-3 0-32-16,-1-3-6 0,1 0-2 15,0 0 0-15,-1-3-129 0,1 3-27 0,14-9-4 16,-8 1-2-16</inkml:trace>
  <inkml:trace contextRef="#ctx0" brushRef="#br0" timeOffset="-112860.97">8862 12629 892 0,'0'0'20'0,"0"0"4"0,0 0 0 0,-4 6 1 0,4-6-25 0,-7 6 0 0,4-1 0 0,3-5 0 0,0 0 64 0,-7 6 7 16,7-6 1-16,-7 6 1 0,7-6-25 0,-8 0-4 15,8 0-2-15,0 0 0 0,-7 3-3 0,7-3-1 16,0 0 0-16,-7 0 0 16,7 0-9-16,-7 3-1 0,7-3-1 0,0 0 0 0,-3 6-4 0,3-6-1 15,-4 3 0-15,4-3 0 0,0 0 0 0,-3 6 0 16,3-6 0-16,0 0 0 0,0 0-2 0,0 0-1 15,-4 6 0-15,4-6 0 0,0 0-5 0,0 0-1 16,0 0 0-16,0 0 0 0,0 0-5 0,0 0 0 16,0 0-8-16,4 3 12 0,-4-3-12 0,0 0 11 15,3 8-11-15,1-2 10 0,3-6-10 0,0 0 12 16,-4 0-12-16,4 0 12 0,1 0-12 0,2 0 0 0,-3 0 0 16,4 0 0-16,-1 0 8 0,1-6-8 0,0 1 8 0,3-1-8 15,3 0 14-15,-3 0-2 0,1-3-1 0,2-3 0 16,1 1-3-16,-1-1 0 0,-2 0 0 15,2 3 0-15,-3-3-8 0,0 1 0 0,0-1 0 0,4 3 0 16,-4-6 0-16,-3 7 13 0,3-4-1 0,-3 6-1 16,-1-6-11-16,1 0-16 0,-1 4 4 0,-3 2 1 15,4-3 11-15,-4 0 0 0,-3 3 0 0,3 0 0 16,0 0 0-16,-4 1 0 0,-3 5 0 0,4-3 0 16,-4 3 0-16,0 0 0 0,0 0 0 0,3-3 0 15,-3 3-16-15,7-3 0 0,-7 3-1 0,4 0 0 16,-4 0-27-16,7 0-6 0,0 0-1 15,0 0 0-15,0 0-9 0,0 3-3 0,0-3 0 16,4 3-636-16</inkml:trace>
  <inkml:trace contextRef="#ctx0" brushRef="#br0" timeOffset="-112260.299">10132 13405 1497 0,'-4'6'32'0,"1"0"8"0,-1 2 0 0,1 1 4 0,-1-3-36 0,4 9-8 16,-3-9 0-16,-1 0 0 0,4-6 13 0,-3 6 1 0,3-6 0 0,-4 5 0 16,4-5-14-16,0 0-8 0,-4 6 8 0,4-6-13 31,0 0-31-31,0 0-7 0,0 0-1 0,0 0-368 0,0 0-73 0</inkml:trace>
  <inkml:trace contextRef="#ctx0" brushRef="#br0" timeOffset="-98605.176">1619 13940 806 0,'0'0'17'0,"0"0"4"0,0 0 1 0,0 0 2 0,0 0-24 0,-7 3 0 0,7-3 0 0,-7 6 0 16,7-6 56-16,-3 6 6 0,3-6 2 0,-7 6 0 16,7-6 0-16,-4 0 0 0,4 0 0 0,-3 8 0 15,3-8 0-15,0 0 0 0,-4 6 0 0,4-6 0 16,0 0-52-16,-4 6-12 16,1 3 0-16,-1-3 0 0,4 0 19 0,-3 2 1 0,3 4 0 0,0-6 0 15,0 3 5-15,0 3 2 0,0 2 0 0,3 1 0 16,-3 0-27-16,4 2 0 0,-1 1 0 0,-3 3 0 15,4 2 19-15,-4 1-2 0,4 2 0 0,-4 9 0 16,0-11-17-16,3 8-17 0,-3 4 3 0,0-4 1 16,0-3 32-16,0 4 6 0,0-10 2 0,-3 10 0 15,3-10 9-15,0 6 1 0,-4-2 1 0,0-4 0 16,1 4 3-16,-1-4 1 0,1 4 0 0,-4-4 0 16,3 4-11-16,1-7-3 0,-1 4 0 0,1-6 0 15,-1-1-18-15,4 1-10 0,-3-6 10 0,-1-4-10 0,1 1 8 16,3 3-8-16,0-12 0 0,-4 3 0 15,4-3-16-15,-7 6-8 0,7-6-3 0,0 0 0 16,-7 0-60-16,7 0-12 0,0 0-2 16,0 0-459-16,0 0-91 0</inkml:trace>
  <inkml:trace contextRef="#ctx0" brushRef="#br0" timeOffset="-98125.838">1884 13846 1267 0,'0'0'28'0,"-7"9"5"0,3 2 2 0,1 4 1 0,-1-3-36 0,1 3 0 15,3 2 0-15,-4-2 0 0,4 0 32 0,0 2-1 16,0-2 0-16,0-3 0 0,0 5-22 0,0-5-9 16,0 0 8-16,4 0-8 0,-4 2 28 0,0-2 1 15,3-3 0-15,1 3 0 16,-4-1-51-16,3-5-10 0,1 3-3 0,3 0-596 0</inkml:trace>
  <inkml:trace contextRef="#ctx0" brushRef="#br0" timeOffset="-97338.085">2240 14510 1267 0,'0'0'28'0,"0"0"5"0,-7 0 2 0,0 0 1 0,7 0-36 0,-7 0 0 0,0 0 0 0,0 0 0 0,0 0 89 0,0 0 11 16,0 0 3-16,0 0 0 0,3 0-38 0,-3 0-7 15,4 0-2-15,-5 0 0 0,1 0-26 0,0 0-6 16,0 6 0-16,-3-6-1 0,3 6-23 0,3-6 0 16,-3 9 0-16,0-3 0 0,0 3 0 0,0-1 0 15,0 1 0-15,0 6 0 0,0-6 0 0,0 0 0 16,3 2 0-16,1 1 0 0,-1 3 0 0,1-4 8 15,-4-2-8-15,7 3 11 0,3 3 1 0,1-1 0 16,-1 1 0-16,1 3 0 0,-4-6-4 0,0-4-8 16,3 1 12-16,-3 3-4 0,0 0 2 0,4-3 0 0,-4-9 0 15,0 2 0-15,7 4-1 0,-7-6 0 0,0 0 0 0,3 3 0 16,4 0-9-16,-3 0 0 0,3 3 9 16,-4-6-9-16,5 0 0 0,-1-6 0 0,0 3 0 0,0 0 0 15,0 0 0-15,3 0 8 0,-3 0-8 16,0 1 0-16,-3-1 0 0,3 0 0 0,-3 0 0 15,3-3 8-15,-4 3-8 0,1 0 0 0,-4-3 0 0,3 6 0 16,-3 0 0-16,4-6 0 0,-1 0 0 16,-3 0 8-16,4 4-8 0,-4 2 9 0,3-6-9 0,-3-3 10 15,0 0-10-15,4 0 0 0,-4 6 0 0,0-3 8 16,0-5 8-16,-4 5 0 0,4-3 1 0,0 0 0 16,0 0-25-16,-3 3-6 0,3 0-1 0,0 1 0 15,0-1 15-15,0-3-11 0,0 9 11 0,0-6-10 16,0 0 0-16,0 6 0 0,0 0 0 0,0 0 0 15,0 0-5-15,0 0-1 0,0 0 0 0,0 0 0 16,0 0 5-16,0 0 1 0,0 0 0 0,0 0 0 0,0 0 10 16,0 0-8-16,-4 6 8 0,4 9-8 0,0-9 8 15,0 5 0-15,0-2 0 0,4 6-8 0,-4-3 19 0,3 2 4 16,1-2 1-16,-4 6 0 0,3-4 3 0,1 4 1 16,-1-3 0-16,1-1 0 0,-1-2-3 0,1 3 0 15,3-3 0-15,-3 2 0 0,-1 1-1 0,1 0-1 16,-1 2 0-16,1-2 0 0,3 0-15 0,3-3 11 15,-6 2-11-15,-1-5 10 0,-3 0-10 0,4-3 0 16,3 0 0-16,-4-3 0 16,-3-3-28-16,8 0-10 0,-5 0-2 0,4 0-1 15,0-6-175-15,0 3-36 0</inkml:trace>
  <inkml:trace contextRef="#ctx0" brushRef="#br0" timeOffset="-96869.691">2392 14534 1414 0,'0'0'40'0,"0"0"9"0,-4 6-39 0,4 2-10 0,-3 1 0 0,-4 6 0 0,7-3 72 0,0-3 13 16,0-1 3-16,0 1 0 0,7 6-14 0,-7-6-2 15,3 2-1-15,-3-5 0 0,4 6-24 0,-1-3-5 16,1 0-1-16,-1 0 0 0,1 2-17 0,-1-5-3 16,5 6-1-16,-5-3 0 0,4 0-12 0,-3-1-8 15,3 4 10-15,3 0-10 0,-3-3 8 0,4 3-8 16,-4-1 0-16,4 7 9 0,-1-12-9 0,-3 3 0 15,7-1 0-15,-7 1 0 0,0 0 0 0,0-6 0 16,-3 0 0-16,3-3 0 0,-3 0 18 0,-4 0-2 16,3-6 0-16,1-3 0 0,3 6 10 0,0-3 2 15,-4-2 0-15,1-1 0 0,-1-15-12 0,-3 7-1 0,4-4-1 16,-4-2 0-16,0 2-4 0,-4-3-1 16,4 1 0-16,-3-1 0 0,-1 1-9 0,1-1 0 0,-1 7 0 15,-3-7 8-15,7 7-8 0,-3-4-16 0,-1 3 4 16,1 7 1-1,3-4-89-15,0 3-17 0,-4 0-4 0,4-5-516 0,-3 2-103 0</inkml:trace>
  <inkml:trace contextRef="#ctx0" brushRef="#br0" timeOffset="-96488.27">2783 13990 1040 0,'0'0'23'0,"0"9"5"0,0 2 0 0,-3 4 1 16,6-3-29-16,-3 3 0 0,4 5 0 0,-1 1 0 0,1-4 76 0,3 1 10 15,-3 0 2-15,-1 5 0 0,4-2-8 0,4 5-2 16,-4-2 0-16,0 5 0 0,0-2-42 0,0 2-9 0,0-2-2 16,0 2 0-16,0 0 31 0,4-2 7 0,-8-1 1 0,4 4 0 15,-3-1-24-15,-1-5-4 0,4 2 0 16,-3-2-1-16,-4-1-5 0,3-2-1 0,1-1 0 16,0 4 0-16,-4-7-29 0,0 7 0 0,0-6 0 15,0-4 0-15,0 7 0 0,0-7 0 0,0-2 0 16,0 3 0-16,3-3 0 0,-3-9 0 0,0-3 0 0,0 0 0 31,0 0-155-31,0 0-27 0,0 0-6 0,4-3-591 0</inkml:trace>
  <inkml:trace contextRef="#ctx0" brushRef="#br0" timeOffset="-96214.662">2755 14437 1497 0,'0'0'32'0,"-3"6"8"0,-4 0 0 0,3-1 4 0,1 4-36 0,-1-3-8 0,4 3 0 0,-4 3 0 0,4-6 26 0,0-1 3 15,0 4 1-15,0-9 0 0,0 0-9 0,4 6-1 16,0 0-1-16,3-3 0 0,-4 6 1 0,4-3 0 16,4 0 0-16,-1-1 0 0,1 1-20 0,3 3 10 15,-3-3-10-15,6 6 8 0,1-9-8 0,3 6-12 16,0-4 2-16,0 1 1 0,-3 0 9 0,3 0 0 15,4 0 0-15,-4 3 0 0,0-9 0 0,-7 6 0 16,4-6 0-16,-7 0 0 16,6 0-70-16,-6 0-12 0,-1 0-2 0</inkml:trace>
  <inkml:trace contextRef="#ctx0" brushRef="#br0" timeOffset="-95705.811">3193 14534 1552 0,'0'0'44'0,"-7"3"10"0,0 3-43 0,3-3-11 0,4-3 0 0,-4 5 0 16,4-5 46-16,0 0 7 0,0 0 2 0,-3 6 0 16,-1 0-7-16,4-6 0 0,0 0-1 0,4 9 0 15,-4-3-17-15,3 3-3 0,1-3-1 0,-4 2 0 16,4-2 3-16,-1 3 1 0,1 3 0 0,-1 0 0 15,1-7-18-15,3 4-3 0,-4 0-1 0,4 3 0 16,-3-3 7-16,-1 2 1 0,1 1 0 0,-1 0 0 0,1-3 7 0,-1-3 1 16,-3 3 1-16,0-4 0 0,4 4-1 0,-4-3 0 15,0-6 0-15,0 0 0 0,0 0 1 0,0 0 0 16,0 0 0-16,0 0 0 0,0 0 9 0,0 0 2 16,0 0 0-16,0 0 0 0,0 0-7 0,0 0-1 15,0-6 0-15,0-6 0 0,0 7-38 0,-4-4-8 16,1 0-2-16,-1-3 0 0,1 3 20 0,-1-2-8 15,-3 2 8-15,4-6 0 16,-4 6-40-16,3-3 0 0,-3 1-1 0,4-4 0 0,-4 6 33 0,3 0 8 16,-3-2 0-16,0-1 0 0,0 0-8 0,0 0 0 15,0 1 0-15,3 2 0 0,-3 0 8 0,0 0-12 16,0 3 12-16,7 0-12 0,0 6 12 0,0 0-10 16,4-5 10-16,-1-1-10 15,4 3-28-15,4 3-6 0,-1-3 0 0,4 3-1 0,-3 3 36 16,0-3 9-16,3 0 0 0,0 0 0 0,0 0 0 0,0 3 0 0,7-6 0 15,-7 3 0 1,0-3-69-16,-3 3-12 0,7 0-3 0,-4 3 0 16,3-3-19-16,-2 0-4 0,6 3-1 0,-7 0 0 15,0 0-26-15,-7-3-6 0,4 2 0 0,-1 1-1 0</inkml:trace>
  <inkml:trace contextRef="#ctx0" brushRef="#br0" timeOffset="-95212.597">3418 14516 1386 0,'0'0'30'0,"-3"6"6"0,3-6 2 0,-7 9 2 0,3-3-32 0,1 0-8 0,-1 2 0 0,1-2 0 0,3 3 77 0,0-3 15 16,0-6 2-16,0 12 1 0,0-12-37 0,0 3-7 15,3 3-2-15,-3-6 0 0,0 0-2 0,7 3-1 16,0-1 0-16,0 1 0 0,-3-3-13 0,7 0-2 15,-1 0-1-15,4 0 0 0,0 0-22 0,-3 0-8 16,3 3 0-16,4-3 9 0,-4-3-1 0,0 3 0 16,-4 0 0-16,1 0 0 0,3 0-8 0,-3 0 0 15,-1-3 0-15,-3 1 0 0,-3 2 8 0,-4 0-8 16,7-3 0-16,-3 0 8 0,-1-3-8 0,1 0 10 0,-4-6-10 16,-4 3 10-16,4 0-22 0,-3 1-4 0,-5-7 0 0,1 6-1 15,0 3-4-15,0-5-1 0,-3 2 0 0,-4-6 0 16,3 6 2-16,0 3 1 0,1-5 0 0,-4 5 0 15,0-6 19-15,-1 6 0 0,5 0-8 0,-1 0 8 16,-3 3 11-16,4 3 5 0,3 0 2 0,-4 3 0 16,7 3-8-16,1 0-2 0,3 6 0 0,-4 0 0 15,4-1-8-15,0-2-11 0,4 9 3 0,-1-1 0 16,5 1 8-16,2 3 0 0,1-1 0 0,-4 1 0 16,3-4 0-16,1 1 0 0,-1 3 0 0,5-4 0 15,2 7 18-15,-6-4 6 0,-1-2 0 0,5 0 1 16,-1 2-25-16,0-5 0 0,0 0 0 0,-4-4 0 15,1 4 0-15,-4-3 0 0,7-6 0 0,-7 3 0 16,4-4 0-16,-4-2 0 0,-4 0 0 0,4-3 0 16,4-3-46-16,-4 0-14 0,4 0-4 0,-1-2-546 15,1-1-110-15</inkml:trace>
  <inkml:trace contextRef="#ctx0" brushRef="#br0" timeOffset="-93497.263">4297 14016 1036 0,'0'0'23'0,"0"0"5"0,0 0 0 0,0 0 1 0,0 0-29 0,-4 0 0 0,4 0 0 0,0 0 0 0,0 0 0 0,0 0 0 15,0 0 0-15,0 0 0 0,0 0 8 16,0 0-8-16,0 0 0 0,0 0 9 16,0 0 26-16,0 0 5 0,0 0 0 0,-3 6 1 0,-1 0-8 15,4 3-1-15,-3 0-1 0,3 5 0 0,3-2-31 0,-3 0-12 16,4 3 1-16,-1 2 0 0,-3 1 55 0,0-6 10 15,7 8 2-15,-3-2 1 16,-1 5-16-16,4-2-3 0,-3 8-1 16,0-8 0-16,3 5 3 0,-4-5 1 0,4 6 0 15,0 2 0-15,0-6-41 0,0-2 0 0,0 3-8 16,-3-1 8-16,3-2 32 0,-3 2 13 0,6-2 3 0,-6-4 1 16,3 1-27-16,-4 3-6 0,1-7 0 0,-1 4-1 15,1-3-15-15,-4-1 0 0,3-2 8 0,-3 3-8 16,0-6 0-16,4 2 0 0,-1-5 8 0,-3-3-8 0,0-3 0 15,0 0 0-15,0 0 0 0,0 0-10 0,0 0 20 0,0 0 4 16,0 0 1-16,0 0 0 0,0 0-24 0,4-3-5 0,-4-3-1 16,0 0 0-16,0 1 29 0,0-1 6 15,0-3 0-15,0 0 1 0,0 0-21 0,0 3 8 0,-4 0-8 16,4 1 0-16,0-1-14 0,0-3-7 0,4-3-2 16,-4 6 0-16,0 0 23 0,0 1 0 0,0-4 0 15,3 6 0-15,-3-9 0 0,4 6 0 0,-4 3 0 0,0 3 0 16,3-6 0-16,-3 6 0 0,4-6 0 0,-4 6 0 15,7-3-16-15,-3 1 0 0,6-1 1 0,-3 0 0 16,0 0-27 0,0 3-6-16,0 0 0 0,4 0-1 0,3 0 39 0,-3 0 10 15,-1 0 0-15,1 3 0 0,-1 0 0 0,5 2 0 0,-1-2 0 16,-4 3 0-16,1 3 0 0,-1 3 0 0,1-3 0 16,3 2 0-16,-3 1 0 0,-4 3 0 0,-4 0 0 15,1 2 0-15,3 4 0 0,-4-4 0 0,-3 1 0 16,4 3 0-16,-4-4-10 0,-4 1 0 15,4 0 0-15,-3-4 0 0,3 4 10 0,-4-6 0 16,-3 2 0-16,7 1 0 0,-3-6 12 0,-4-3-1 16,3 6-1-16,-3-7 0 0,7-5-10 0,-10 0 0 0,-1 3 0 15,0-3 0-15,1-3 47 0,-1 3 13 16,-3-5 4-16,0-1 0 0,3 0-52 0,1-3-12 16,-1-3 0-16,1 3 0 0,-5 1-15 0,5 2-5 15,-1-6-2-15,1 6 0 0,3-6-9 16,0 6-1-16,0 1-1 0,3 2 0 0,-3-3-43 0,3 3-8 0,1 0-1 0,3 3-385 15,0 0-77-15</inkml:trace>
  <inkml:trace contextRef="#ctx0" brushRef="#br0">4837 14534 1074 0,'0'0'30'0,"-4"0"8"0,-3-3-30 0,7 3-8 0,0 0 0 0,0 0 0 0,-11-6 52 0,4 6 10 16,7 0 2-16,0 0 0 0,-3 9-52 0,-1-3-12 15,1 2 0-15,-1 1 0 0,1 6 0 0,3-3 0 16,0 2 0-16,-4-2 0 0,4 6 54 0,0-1 8 16,0-5 2-16,0 6 0 0,0-3 0 0,4 2 0 0,-4 1 0 0,0-6 0 15,0 2-27-15,3 4-5 16,1-6 0-16,-1 2-1 0,1-2-3 0,-1 6-1 0,4-12 0 0,0 3 0 15,1 2-15-15,-1-2-2 0,0 0-1 0,0-3 0 16,0 0-9-16,0 0 0 0,3-6 0 0,-3 5 0 16,8-5 0-16,-8 0 0 0,3 0 0 0,-6 0 0 15,3-5 0-15,0 5 0 0,-4-12 0 0,4 3 12 16,0-3-4-16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05T17:39:15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4837 14522 576 0,'0'0'12'0,"0"0"4"0,0 0 0 0,0 0 0 0,0 0-16 0,0 0 0 0,0 0 0 0,0 0 0 0,0 0 105 0,-7-6 19 16,7 6 3-16,0 0 1 0,0 0-75 0,0 0-14 16,-8 0-3-16,8 0-1 0,0 0-3 0,0 0 0 15,0 0 0-15,0 0 0 0,0 0 24 0,0 0 4 16,0 0 0-16,-7 0 1 0,7 0-38 0,0 0-8 16,0 0-2-16,0 0 0 0,0 0-13 0,0 0-18 15,0 0 4-15,0 0 1 0,0 0 13 16,0 0 0-16,0 0 0 0,0 0 0 0,0 0 0 0,0 0 0 15,0 0 0-15,0 0 0 0,0 0 16 0,0 0 5 16,0 0 2-16,0-6 0 0,7-3 14 0,-7 9 3 16,8 0 1-16,-5-2 0 0,4-1-41 0,-3 0-19 0,3 3 2 15,-4 0 0-15,4 0 27 0,0 0 6 0,0 0 0 0,-3 3 1 16,3 0-17-16,4-3 0 0,-1 2 0 0,-3 7 0 16,0-3 0-16,4 0 0 0,-1-3 0 0,1 9 0 15,0-3 0-15,-1-1 0 0,1 1 0 0,-4 6 0 16,3-6 0-16,-3 0 0 0,4-1 0 0,-4 1 0 15,0 3 0-15,0-3 0 0,-3-3 0 0,-1 2 0 16,1 1 16-16,-1-3 0 0,-3 6 0 0,0-3 0 16,0 2 12-16,-3-5 3 0,-1 6 0 0,1 3 0 15,-1-3-18-15,-6 5-3 0,3-2-1 0,-8 0 0 16,1-1-9-16,4 4 0 0,-1-3 0 0,-3-1 8 16,0 4-8-16,3-3 0 0,1-4 0 0,-1-2 0 15,1 3 0-15,-1-6 8 0,0 0-8 0,1-3 0 16,-1 3 8-16,4-6-8 0,-3 0 0 0,3-3 8 15,0 0-8-15,7 3 0 0,-8-6 0 0,1 0 0 16,4 0-69-16,-1-6-16 0,1 6-3 0,3-5-1 16</inkml:trace>
  <inkml:trace contextRef="#ctx0" brushRef="#br0" timeOffset="575.872">5196 14584 1134 0,'0'0'24'0,"0"0"6"0,0 0 1 0,0 0 1 0,0 0-32 0,0 6 0 0,0-6 0 0,-3 6 0 15,-1-1 64-15,1 4 7 0,3-9 1 0,0 6 0 16,0-6-25-16,-4 9-5 0,4-9-1 0,-3 9 0 15,3-9-18-15,0 6-4 0,0-6-1 0,-4 5 0 0,4 4-1 0,0-3 0 16,0 0 0-16,4 6 0 0,-4-3 0 16,3-1 0-16,1-2 0 0,-1 6 0 0,1 0-17 15,-1 0 0-15,1-4 0 0,3 4 0 16,-3 3 0-16,-1-6 0 0,1 2 0 0,-1-2 0 16,1-3 36-16,-4 6 3 0,3-6 1 0,-3-6 0 0,0 0-13 0,0 0-3 15,0 0 0-15,0 0 0 0,7 0-24 16,-7 0 0-16,4 0 0 0,3-6 0 0,-4 0 0 0,1-3 0 15,-1 0 0-15,1-2 0 0,6-1 56 0,-6-3 7 16,0 1 1-16,3-1 0 0,-4-6-64 16,1 9-21-16,-1-5 0 0,-3-4 0 15,4 4-18-15,-1 2-3 0,-3-6-1 0,0 4 0 0,4 2 35 16,-4 0 8-16,0 4 0 0,0-1 0 16,0 0-53-16,0 0-9 0,0 3-2 0,0 4 0 15,0-1 0-15,0 0 0 0,0-6 0 0,0 6-409 0,0 0-83 16</inkml:trace>
  <inkml:trace contextRef="#ctx0" brushRef="#br0" timeOffset="962.235">5465 14002 1011 0,'0'0'22'15,"0"0"5"-15,-8-6 1 0,5 0 0 0,3 6-28 0,0 0 0 0,0 0 0 0,0 0 0 0,0 0 70 0,0 0 8 16,0 0 2-16,0 0 0 0,-7 9-20 0,3 2-4 16,1 1-1-16,3 0 0 0,-4 3-10 0,4 2-1 15,0 1-1-15,4 6 0 0,-4-7-19 0,3 7-4 16,1-1-1-16,3 7 0 0,0-4-19 0,-3 9 0 15,3-8 8-15,0 14-8 16,3-6 55-16,-3 3 7 0,0 1 2 0,4-4 0 0,-1 3-52 16,-2-6-12-16,-1 4 0 0,0-7 0 15,-4 3 0-15,4-5 0 0,0 2 8 0,-3 1-8 0,-1-4 0 0,1 4 0 16,3 2 8-16,-4-9-8 0,1 4 0 0,-4-4 0 16,4-2 8-16,-4-6-8 0,3-1 0 0,-3 1 0 15,0-6-12-15,-3-3 12 16,3-6-78-16,0 0-9 0,0 0-1 0,0 0-694 0</inkml:trace>
  <inkml:trace contextRef="#ctx0" brushRef="#br0" timeOffset="1297.794">5320 14372 1036 0,'-7'-3'23'0,"0"-3"5"0,0 0 0 0,0 1 1 0,7-1-29 0,-7 3 0 0,7 3 0 0,0 0 0 0,0 0 57 0,0 0 6 16,0 0 1-16,0 0 0 0,0 0 0 0,0 0 0 16,0 0 0-16,3 6 0 0,1 2-52 0,-1 4-12 15,1 0 0-15,3 6 0 16,3-4 0-16,1 1 0 0,0 0 0 0,-1 2 0 0,1-8 54 0,-1 6 8 15,1-6 2-15,-4 2 0 0,7 1-64 0,-3-6-8 16,-8-6-4-16,8 3-1 0,-1 6 13 0,-3-9 8 16,7 0 0-16,-3 0-8 0,3 0 10 15,-3-3-10-15,3-3 8 0,3 3-8 16,-2-3-63-16,-1 0-17 0,3 0-4 0,1 3-1 16</inkml:trace>
  <inkml:trace contextRef="#ctx0" brushRef="#br0" timeOffset="2049.612">6286 14648 1274 0,'0'0'28'0,"0"0"5"0,0 0 2 0,-3 6 1 0,3-6-28 0,-7 3-8 16,-4-3 0-16,11 0 0 0,-7 3 65 0,7-3 12 16,0 0 3-16,-10 3 0 0,10-3-36 0,0 0-8 15,0 0 0-15,0 0-1 0,0 0-27 0,0 0-8 16,0 0 0-16,0 0 0 0,0 0 0 0,0 0 0 0,0 0 0 0,0 0 0 15,0 0 0-15,0 0 0 0,0 0 0 0,7 3 0 16,-4 6 0-16,4-9 0 0,4 3 0 0,-1-3 0 16,-6 3 0-16,3-3 0 0,4-3 0 0,-4 3 0 15,0-3 0-15,0 0 10 0,0-6-2 0,0 3 0 16,0 0-8-16,0 0 8 0,0 1-8 0,0-1 8 16,0-9-8-16,0 6 0 0,-3 0 0 0,6-2 0 15,-6 5 18-15,-4-6 2 0,3 0 0 0,-3 3 0 16,0 4-20-16,-3-1 0 0,-1 0 0 15,4 6 0-15,-7-9 0 0,0 6 0 0,0 3 0 0,0 0-9 16,0-6-6-16,0 6-1 0,-4 6 0 0,1-6 0 16,-1 0 16-16,1 3 0 0,-1 6 0 0,1-3 0 15,2 0 0-15,1-1 0 0,-7 1 0 0,7 3 0 16,0 3 0-16,0-3 15 0,0 0-3 0,4-1-1 16,-1 1-11-16,1 3 0 0,-1-3 0 0,0 2 0 15,4-5 0-15,0 6-16 0,0 0 4 0,0-3 1 16,4 2 11-16,0 1 0 0,-1 0 0 0,1-3 8 0,3 0-8 0,-4 2 0 15,1-2 0-15,3 6-8 0,-4-6 8 0,4 2 0 16,4-2 0-16,-8 3 8 0,4 0-8 0,-3-6 0 16,3 0 0-16,-3 2-8 0,3-2 8 0,0-3 0 15,0 3 0-15,3-6 0 0,-3 0 0 0,4 0 0 16,-4-9 0-16,4 3-514 16,-1-2-101-16</inkml:trace>
  <inkml:trace contextRef="#ctx0" brushRef="#br0" timeOffset="2538.24">6643 14460 1170 0,'0'0'25'0,"0"0"6"0,0 0 1 0,0 0 1 0,-7 3-33 0,0 3 0 0,0-3 0 0,3 3 0 16,-3 3 66-16,0-3 6 0,0 0 2 0,0-1 0 16,0 1-6-16,0 0-2 0,3 0 0 0,-3 6 0 15,0-3-22-15,4-4-4 0,-4 4 0 0,3 0-1 16,-3 3-22-16,7-3-4 0,-4 0-1 0,4-1 0 16,-3-2-12-16,3 0 0 0,3 3 0 0,-3-9 0 0,0 0 0 0,0 9 0 15,0-9 0-15,4 6 0 0,-4-6 0 0,3 5 0 16,-3-5 0-16,4 3 0 0,3 0 0 0,0 0 0 15,-3 0 0-15,3-3 0 0,0 3 0 0,0 0 0 16,0-3 0-16,-4 3 0 16,4-3 0-16,1 6 0 0,2-3 0 0,-6 0 0 15,3 0 0-15,-4 0 0 0,4 3 0 0,-3-1 0 0,3 1 0 16,-4 0 0-16,1-3 0 0,-1 6 0 0,-3 0 0 0,0 0 9 16,4-3-9-16,0 2 8 0,-4 4 9 0,0 0 2 15,0-3 0-15,0-1 0 0,0 4-1 0,0 3 0 16,-4-9 0-16,4 3 0 0,-4-3-18 0,4-6 8 15,0 0-8-15,0 0 0 0,0 5 12 0,0-5-4 0,-7 0 0 16,-3 0-8-16,3 0-10 0,0-3-9 0,0 1-1 16,0-4-1-1,0 3-167-15,-1-3-32 0,5 0-8 0</inkml:trace>
  <inkml:trace contextRef="#ctx0" brushRef="#br0" timeOffset="3012.649">6787 14022 1074 0,'0'0'30'0,"-3"3"8"0,3 6-30 0,0 0-8 0,0 3 0 0,0 5 0 16,0-5 52-16,0 3 10 0,0 2 2 15,0 1 0-15,0-3 0 0,0 5 0 0,3 1 0 0,-3 2 0 16,4 1 0-16,-1 8 0 0,1-5 0 0,0 2 0 16,-1 3 0-16,1 4 0 0,3-10 0 0,-4 9 0 15,4-5-52-15,0 2-12 16,0-5 0-16,-3 2 0 0,3-5 15 0,-4-1 0 0,1 3 0 16,0-5 0-16,-1 8-15 0,1-5 11 0,-1 0-11 15,-3 2 10-15,4-5-10 0,-4 2 0 0,0-2 0 0,3-4 0 16,-3 1 0-16,0-6 8 0,0-1-8 0,0-8 0 15,0-3 0-15,0 0 0 0,0 0 0 0,0 0 0 16,0 0-72-16,0 0-9 16,0-3-3-16,-3-2-467 0,3-7-93 0</inkml:trace>
  <inkml:trace contextRef="#ctx0" brushRef="#br0" timeOffset="3806.672">6590 14284 656 0,'0'0'18'0,"0"0"6"0,0 0-24 0,0 0 0 0,0 0 0 0,0 0 0 16,0 0 55-16,0 0 6 0,0 0 2 16,0 0 0-16,0 0-9 0,0 0-2 0,0 0 0 0,0 0 0 15,0 0 3-15,0 0 0 0,0 0 0 0,3 3 0 16,4 0-8-16,1 3-2 0,-1-3 0 0,0 0 0 15,0-1-20-15,3-2-4 0,4 3-1 0,-7-3 0 16,4 3-20-16,3 0 8 0,4-3-8 0,-1 0 0 16,-2 0 0-16,2 0 0 0,8-3 0 0,-11 0 0 15,7 3 0-15,0-3 8 0,0 1-8 0,1-4 0 16,2 0 0-16,-10 3 0 0,8 0 0 0,-5 0 0 16,1 0-13-16,0 6-7 0,-4-3-2 0</inkml:trace>
  <inkml:trace contextRef="#ctx0" brushRef="#br0" timeOffset="4557.525">7387 14598 1497 0,'0'0'32'0,"-7"-2"8"0,-3 2 0 0,2 0 4 0,1-3-36 0,4 3-8 0,-4-6 0 0,7 6 0 16,0 0 0-16,0 0 0 0,0 0 0 0,0 0 0 15,0 0 46-15,0 0 7 0,0 0 2 0,-4 9 0 16,4-1-37-16,0 4-7 0,4 6-2 0,-1-12 0 16,1 8-9-16,3 4 0 0,0 0 0 0,0 5 0 15,4 1 24-15,-4 8 2 0,7-3 1 0,-11 4 0 16,8-1-19-16,-4-3-8 0,0 4 8 0,0-1-8 16,-3-2 32-16,-1-1 0 0,1-9 1 0,-4 10 0 15,3-12-33-15,-3 2 0 0,-3-2 0 0,3 2 0 16,0-5 0-16,-4 0 0 0,4 2 0 0,0-5 0 15,-3-3 0-15,-1 3 0 0,4-6 0 0,0-6 0 16,0 0 38-16,0 0 1 0,0 0 0 0,0 0 0 0,-7-3-11 0,4-3-3 16,-5 0 0-16,1-3 0 0,0 0-33 15,4-8-8-15,-8 5 0 0,4-3-1 0,0 3 27 16,0-8 6-16,0 2 0 0,-4-2 1 0,4-1-29 0,0-3-5 16,0 4-2-16,0-9 0 0,0 2 19 0,0-5 0 15,0-4 0-15,3 7 0 0,1-3 0 0,3-1 0 16,0 4 0-16,0 0 0 0,0 2-8 0,3 4 8 15,1-1-12-15,0 3 12 0,3 1 0 0,0-1 0 16,0 4 0-16,0 2 0 16,0 0-38-16,0 4-1 0,0-1 0 0,0 0 0 0,4 6 39 0,-4 0 0 15,3 6 0-15,4-9 0 0,-7 9 0 0,4 0 0 16,0 0 0-16,3 9 0 0,-4-3 0 0,4 0 0 0,-3 6 0 16,0 2 0-16,-4 1 0 0,3 6 0 0,-3-9 0 15,4 5 0-15,-4 4 0 0,0-10 0 0,-4 7 0 0,1 0 0 16,-1 2 0-16,1-8 0 0,0 6 0 0,-1-4 0 15,1 4 0-15,-4-3 0 0,0-3 0 0,0-1 0 16,0 1 0-16,-4 0 0 0,4-3 0 0,-3-3 0 16,-1 2 0-16,4-8 0 0,-7 6 0 0,0 0 0 15,0-3 0-15,0-3 0 0,3-3 0 0,-10-3 0 16,7 0 0-16,-3-2 0 0,-1-1 0 0,0-3-588 16,1-12-109-16</inkml:trace>
  <inkml:trace contextRef="#ctx0" brushRef="#br0" timeOffset="5127.13">7743 14645 1267 0,'0'0'28'0,"0"0"5"0,-7-5 2 0,4 5 1 0,-4 0-36 0,3-6 0 0,1 6 0 0,-4-6 0 16,0 3 58-16,3-3 5 0,-3 6 1 0,0-3 0 15,0 3 0-15,3-3 0 0,-3 3 0 0,0 0 0 16,7 0-17-16,-7 0-3 0,4 0-1 0,-8 3 0 15,11-3-22-15,-3 9-4 16,-4 0-1-16,3-3 0 0,1-1-8 0,3 4-8 0,0 3 12 0,0 3-12 16,3-1 12-16,-3-2-4 0,4 6 0 0,3 0-8 15,-4 8 15-15,8-8-4 0,-8-1-1 16,8 10 0-16,-4-13-10 0,0 7 0 0,4-6 0 0,-4-4 0 16,0-8 0-16,3 0 0 0,-3-3 0 0,0-3 0 15,0 0 8-15,0-8-8 0,-3-1 8 0,3-6-8 16,-3 1 0-16,-4 2 0 0,3-9 0 0,1 7 0 15,-4-4-13-15,3 1-8 0,-3 5-2 0,4 0 0 16,-4 3 8-16,0-2 2 0,0-1 0 0,0 6 0 16,0 0-9-16,0 6-2 0,0 3 0 0,0 0 0 15,0 0-2-15,0 0-1 0,7 3 0 0,-4 3 0 16,4 3 27-16,0 3 0 0,-3 3 0 0,3 2 0 0,-4 1 0 16,5 2 0-16,-1 4 0 0,0-1 0 0,0 4 46 0,-4-4 14 15,1 16 4-15,3-19 0 0,-4 16-64 16,1-4-21-16,-1-6 0 15,1 1 0-15,-1-7 21 0,1 4 0 0,0-9 0 0,-4-1 0 0,3-2 0 0,1-6 0 16,-4 3-10-16,3-3-548 16,4-6-110-16</inkml:trace>
  <inkml:trace contextRef="#ctx0" brushRef="#br0" timeOffset="5694.996">8057 14543 1584 0,'0'0'35'0,"-7"0"7"0,0 3 2 0,0-1 0 0,0-2-36 0,-3 3-8 0,3-3 0 0,-4 3 0 0,4 0 47 0,0 0 7 16,0 0 2-16,-4 0 0 0,1 15-35 0,3-15-6 16,0 6-2-16,0-1 0 0,-1 1-13 0,1 3 9 15,4 3-9-15,-1-10 8 16,1 1-8-16,3 6 0 0,0-3 0 0,0 0-11 0,3 0 11 0,-3 2 0 16,4-5 0-16,-1 6-8 0,1-3 8 0,3 0 0 15,-3-1 0-15,3 4 0 0,-4 0 0 0,1-9 0 16,-1 3 0-16,4 0 0 0,0-3 0 0,-3 0 0 15,-1 2 0-15,1-2 0 0,3 0 0 0,-4-3 8 16,1 3-8-16,3 0 0 0,-3 3 0 0,-1-6 8 16,4 0-8-16,-3 0 0 0,-1 0 0 0,4 6 0 15,-3-6 0-15,-4 0 8 0,7 0-8 0,-4 6 0 16,1-6 0-16,3 6 0 0,-4-6 0 0,1 6 0 16,-1-1 0-16,1 1 0 0,0 6 0 0,-1-3 0 15,4-3 0-15,-3 6 0 0,-1-4 0 0,1 4 8 0,-1 0-8 16,-3-3 8-16,4 5 8 0,-1-8 1 0,-3 6 1 0,0-3 0 15,0 0 12-15,0-9 2 0,0 9 1 0,0-1 0 16,0-8-13-16,0 0-2 16,-3 15-1-16,3-15 0 0,-7 6-8 0,0-6-1 0,-4 6-8 0,4-3 12 15,-4-3-12-15,1 0 0 0,-4-3-9 0,3 3 9 16,1-6-45-16,3 6-3 16,-4-6-1-1,0 6 0-15,4-6-40 0,0-3-8 0,-3 3-2 0,3 1-665 0</inkml:trace>
  <inkml:trace contextRef="#ctx0" brushRef="#br0" timeOffset="6335.451">8318 14484 1267 0,'0'0'28'0,"0"0"5"0,0 0 2 0,0 0 1 0,0 0-36 0,0 0 0 0,-7 6 0 0,0-6 0 15,7 0 109-15,-7 3 15 0,0 0 4 0,0 0 0 16,-3-1-52-16,3 7-9 0,0-9-3 0,-1 6 0 16,1-6-51-16,0 6-13 0,0-6 0 0,0 9 0 15,0-6 0-15,-3 3 0 0,6 0 0 0,-3-1 0 16,3 1 0-16,1 3 0 0,-1-3 0 0,1 6 0 16,3-6 0-16,0 2 0 0,0-2 0 0,0 3 0 15,0-3 0-15,0 9 0 0,0-9 0 0,3-1 0 16,-3 4 0-16,0 0 0 0,4 0 0 0,-1 0 0 15,1 0 0-15,0 2 0 0,-1-5 0 0,1 0 0 16,-1 6 0-16,1-3 0 0,3 0 0 0,-4-1 0 16,4 4 0-16,-3-6 0 0,3 3 0 0,-4-6 0 15,4 3 0-15,-7-6 0 0,4 3 0 0,-4-3 0 16,0 0 0-16,0 0 0 0,7 0 0 0,-7 0 0 0,4 2 0 0,-4-2 0 16,7 0 0-16,0 3 0 0,-4-3 0 0,4 0 0 15,0 3 0-15,-7-3 0 0,7 3 0 0,-3 3 0 16,3 0 0-16,-4 0 0 0,5 0 24 0,-5 3 3 15,4-3 0-15,-3 2 0 0,3 4-15 0,-4-3-4 16,1 3 0-16,-4-6 0 0,3 5 1 0,-3 1 0 16,4 0 0-16,-4 0 0 0,-4 2-9 0,4-5 0 15,-3 3 0-15,-4 0 0 0,0-4 0 0,0 7 0 16,0-3 0-16,-1-9 0 0,-2 6 0 0,3-6 0 16,0 0 0-16,-4-1 0 15,8-4-31-15,-11 2-11 0,7-6-2 0,-1 0-1 16,1 0-67-16,0-6-12 0,0 0-4 0</inkml:trace>
  <inkml:trace contextRef="#ctx0" brushRef="#br0" timeOffset="6895.712">8463 14804 1552 0,'-3'-3'44'0,"-1"6"10"0,1-6-43 0,3 3-11 0,-4-3 0 0,4 3 0 0,4 0 53 0,-4 3 9 16,3-3 2-16,1 3 0 0,3 0-52 0,-4 3-12 15,8-6 0-15,-4 6 0 0,0-6 39 0,0 6 5 16,4-6 0-16,-1 0 1 0,1 0-31 0,-1-6-6 15,-3 6-8-15,4-6 11 16,-1 0-11-16,-2 0 0 0,2 0 0 0,-3 1 8 0,0-1-8 0,0 0 0 16,0-3 0-16,-3 3 0 0,3-6 0 0,-4 6-14 15,1 1 3-15,0-4 1 0,-4 0 10 0,3 0 0 16,1-3 0-16,-4 6 0 0,0-2 0 0,3-1-8 16,-3-3 8-16,0 6-8 0,0-3 0 0,0 3 0 15,-3-5 0-15,3 5 0 0,-4-3-1 0,4 0 0 0,-3 0 0 16,-1 4 0-16,0 2 9 0,1 0 0 0,-1 3 0 15,4 0-8-15,-7 0 8 0,7 0 0 0,0 0 0 0,-7 8-8 16,0 1 8-16,4 0-8 0,-4 9 8 16,3-7-8-16,1 1 8 0,-1 6 0 0,1 2 0 0,-1-5 0 15,4 6 20-15,-4-1 0 0,4 4 0 0,-3-1 0 16,3 4 10-16,0-1 2 0,3 4 0 0,-3-10 0 16,0 7-11-16,4-7-1 0,-4 1-1 15,4-6 0-15,-1-4-8 0,1 4-2 0,3-9 0 0,-4 0 0 16,1 0-9-16,-1 0 0 0,4-4 9 0,-3 1-9 15,3 0 8-15,0-3-8 0,4 0 8 0,-4 0-8 16,3 0 0-16,1-3-10 0,3 3 1 0,-4-5 0 16,5 2-119-16,-1 0-24 15,14-6-5-15,-10 0-1 0</inkml:trace>
  <inkml:trace contextRef="#ctx0" brushRef="#br0" timeOffset="7335.293">8558 14387 1104 0,'0'0'31'0,"0"0"8"0,0 0-31 0,0 0-8 0,0 0 0 0,0 0 0 16,0 0 80-16,0 0 16 0,0 0 2 0,0 6 1 16,0-6 12-16,0 0 2 0,0 0 1 0,0 8 0 15,0-8-50-15,0 0-11 0,0 0-1 0,0 0-1 16,0 0-26-16,4 3-5 0,-4-3 0 0,7 6-1 15,0-6-10-15,0 0-1 0,0 0-8 0,0-3 12 16,0 0-12-16,0-2 0 0,0-1 8 0,0-6-8 16,4 3 0-16,0-3 8 0,-4 4-8 0,3-7 0 15,1 3 0-15,-4-6 0 0,3 7-13 0,-2-4 4 16,2 3-24-16,1 6-5 16,-4-5-1-16,3-1 0 0,-3 6 27 0,0 0 12 0,0 0-10 0,-3 0 10 15,3 3-53-15,0-3-5 16,-3 6-1-16,3-5-481 0,0-1-96 0</inkml:trace>
  <inkml:trace contextRef="#ctx0" brushRef="#br0" timeOffset="8970.7">9617 14725 518 0,'0'0'14'0,"0"0"5"0,0 0-19 0,0 0 0 16,3-6 0-16,1 0 0 0,-1 0 66 0,-3 0 10 15,4 0 1-15,-4-5 1 0,3 2-1 0,-3-3 0 0,4 3 0 0,-4 0 0 16,0-2-15-16,0-4-3 0,0 6-1 0,-4 0 0 15,4 4 5-15,0-1 1 0,0 6 0 0,0 0 0 16,0 0-19-16,0 0-3 0,0 0-1 0,0 0 0 16,-7 0-31-16,0 3-10 0,0 0 0 0,0 2 0 15,0-2 8-15,0 6-8 16,0-3 0-16,0 3 0 0,0 3 0 0,0-7 0 0,0-2 0 0,0 6 0 16,3-3 0-16,1 6 0 0,-4-6 0 0,3 3 0 15,1-4 0-15,-1 1 0 0,0 3 0 0,1 0 0 16,3-3 19-16,0 3-3 0,0-3-1 0,0-1 0 15,0 1 1-15,0 0 1 0,0-6 0 0,3 12 0 16,-3-6-17-16,4 0 8 0,-4 0-8 0,0-6 0 16,4 5 8-16,-1 4-8 0,4-6 0 0,-3 12 0 15,-1-9 0-15,4-6-22 0,0 6 3 0,0 0 1 16,0-1 18-16,0 1 0 0,0 0 0 0,1 0 0 0,-5 0 0 16,4-3 0-16,0 0 0 0,0 0 0 0,-3 3 0 15,-4-6 0-15,7 6 0 0,-7-6 0 0,3 0 0 0,1 5 0 16,-4-5 0-16,3 6 0 0,1-3 14 0,-1 6 6 15,1-3 2-15,0 3 0 0,-4-3-2 0,3 0 0 16,-3 5 0-16,4-5 0 0,-4 3-4 0,0 0-2 16,0 0 0-16,0-1 0 0,-4 7-14 0,4-3 0 15,-3-3 8-15,-5 2-8 0,1 4 0 0,0-6 8 16,0 3-8-16,-3-3 0 0,3-1 8 0,-4 4-8 16,0-6 0-16,1-3 0 0,-1 0 0 0,1-3 0 15,-1 3 0-15,1-6 0 16,-1 3-16-16,-3-3-8 0,3-3-3 0,-3 3 0 15,4-3-34-15,-4 0-7 0,3 1-2 0</inkml:trace>
  <inkml:trace contextRef="#ctx0" brushRef="#br0" timeOffset="9488.481">9871 14707 1036 0,'0'0'23'0,"0"0"5"0,0 0 0 16,0 0 1-16,-4-6-29 0,1 0 0 0,3 6 0 0,-4 0 0 0,4 0 57 0,-7-5 6 15,7 5 1-15,-7 0 0 0,0 5 51 0,-4-5 10 16,4 6 3-16,0-6 0 0,0 6-76 0,0 6-16 16,4-3-2-16,-4 0-1 0,0 5-1 0,3 4-1 15,0 3 0-15,4 2 0 0,-3-2 13 0,3 5 2 16,0 1 1-16,0-1 0 0,3-2-24 0,1-1-5 16,-4-2-1-16,4 2 0 0,3-5-17 0,-4-4 0 15,4 4 0-15,0-6 0 0,-3 0 0 0,3-6 0 16,0-1 0-16,0 1 0 0,0-3 0 0,4 0 0 15,-4-3 0-15,-4 0 0 0,4-3 32 0,0 0 4 16,0-6 0-16,0 1 0 0,0 2-28 0,0 0-8 0,-3-9 0 16,3 3 0-16,-3 1 0 0,-1-1 0 15,1 6 0-15,-1-12 0 16,-3 7-26-16,0-1-9 0,0 0-1 0,-3-3-1 0,3 4 37 0,-4-1 0 0,-3 0 0 0,4-3 0 16,-5 4 0-16,1-4 0 0,0-3 0 15,0 10 0-15,0-1-28 0,-3-3 3 0,3-3 0 0,-4 6 0 16,0-2-35-1,1 5-8-15,3-3 0 0,-4 3-1 0,4 0-23 16,0 0-5-16,4 3-1 0,-4 0 0 0</inkml:trace>
  <inkml:trace contextRef="#ctx0" brushRef="#br0" timeOffset="9925.704">10012 14825 1497 0,'0'0'32'0,"0"0"8"0,0 0 0 0,-4 6 4 0,4 3-36 0,-3-1-8 16,3 4 0-16,0-3 0 0,0 3 53 0,3-1 9 15,-3-5 2-15,4 9 0 0,-4-3 0 0,3 0 0 16,1-1 0-16,-1-2 0 0,1 3-52 0,3 0-12 16,-3-4 0-16,3 7 0 0,0-3 0 0,0-3 0 0,0-3 0 15,0 2 0-15,0-5 0 0,0 3 0 0,0-3 0 0,0 0 0 16,0 0 0-16,4-3 0 0,-4 0 0 0,3 0 0 16,-3 0 0-16,0 0 0 0,4-3 0 0,-4 0 0 15,0 0 34-15,-3-3 4 0,3 0 1 0,-4 1 0 16,4-1-27-16,-3 0-4 0,-4 3-8 0,3-9 11 15,-3-3-11-15,-3 4 12 16,3-4-12-16,-4-6 12 0,1 4-12 0,-4-10 0 0,3 4 0 0,-3-4-11 16,0 4 3-16,0-7 0 0,0 7 0 0,0-1 0 31,3 7-34-31,-3-4-6 0,4 6-2 0,-4 4 0 0,3-7-106 0,4 6-22 16,-3 3-4-16,-1-2-1 0</inkml:trace>
  <inkml:trace contextRef="#ctx0" brushRef="#br0" timeOffset="10503.368">10372 14678 1497 0,'-4'3'32'0,"1"-3"8"0,-4 3 0 0,3 0 4 0,-3 5-36 0,0-8-8 0,0 6 0 0,0 0 0 15,0 0 53-15,0 3 9 16,0-3 2-16,0 0 0 0,3 3-23 0,-3-4-4 16,0 4-1-16,3 3 0 0,-3-3-6 0,4 0-2 0,-1-1 0 0,4 4 0 15,-3 0-40-15,3 0-8 0,0-9-1 0,0 3-1 16,0-6 35-16,0 0 7 0,0 0 2 0,0 0 0 15,0 2-22-15,0-2-16 0,0 0 2 0,7 3 1 16,-7-3 21-16,0 0 4 0,3 0 0 0,-3 0 1 16,7 3-13-16,-7-3 0 0,4 0 0 0,-4 0 0 15,7 3 0-15,0-3 0 0,-3 3 0 0,-4-3 0 16,0 0 0-16,7 0 0 0,0 6 0 0,-4-3 0 16,4 0 12-16,-3 0-1 0,-1 3 0 0,4 0 0 15,-3 0-11-15,3-1 10 0,-4-2-10 0,1 3 10 16,3 6-10-16,-3-3 10 0,-1 0-10 0,1-3 10 15,-1 5-10-15,1-2 12 0,-1 3-12 0,1-3 12 16,-1-3-12-16,-3-1 12 0,0-5-12 0,4 15 12 16,-4-3 7-16,0-9 1 0,0-3 1 0,0 12 0 15,0-4 1-15,0 4 0 0,0-12 0 0,-4 9 0 0,1 3-10 16,-4-6-1-16,3 0-1 0,4-6 0 0,-7 11-10 0,4-5 0 16,-4-3 0-16,-1 3 8 0,1 0-8 0,-3-3 0 15,3 0 0-15,0 3-11 16,-4-6-14-16,4 0-3 0,0 0-1 0,-4 0 0 15,1 0-21-15,3-6-4 0,-4 3-1 0,4 0 0 16,0 0-7-16,0-3-2 0,0 3 0 0,4 0-477 16,-5-9-96-16</inkml:trace>
  <inkml:trace contextRef="#ctx0" brushRef="#br0" timeOffset="11367.534">10820 14166 918 0,'0'0'26'0,"0"0"6"15,0 0-32-15,0 0 0 0,0 0 0 0,0 9 0 0,3-3 73 0,-3 9 9 16,4-4 2-16,-1 4 0 0,4 0 2 0,-3 11 1 15,6-8 0-15,-3 8 0 0,1 4-27 0,2-4-6 16,-3 4-1-16,4 2 0 0,-1-3-1 0,1 7 0 16,0-4 0-16,-1 6 0 0,-3-2-24 0,0 2-4 15,0-6-2-15,0 9 0 0,-3-3 18 0,3 4 3 16,-4 2 1-16,-3-6 0 0,4 3-27 0,-4-3-5 16,4 1 0-16,-4-1-1 0,0-6-11 0,-4-5 10 15,4 2-10-15,0-3 10 0,0-5-10 0,0-3 0 16,0-1 0-16,4-11 8 0,-4 3-8 0,0-9-9 0,0 0 9 15,0 0-13 1,0 0-51-16,7-6-11 0,-4 3-1 0,1-9-517 0,-1 1-103 0</inkml:trace>
  <inkml:trace contextRef="#ctx0" brushRef="#br0" timeOffset="11865.476">11067 14942 1497 0,'0'0'32'0,"0"0"8"0,3 6 0 0,1 3 4 0,-1-3-36 0,4 0-8 15,0 3 0-15,4 0 0 0,-4-4 53 0,0 7 9 16,4-6 2-16,-4-6 0 0,3 6 0 0,-3-6 0 15,4 0 0-15,-4 0 0 0,4 0-52 0,-4 0-12 16,-4-6 0-16,4 6 0 0,0-6 15 0,-3-9 0 16,-1 7 0-16,1-1 0 0,-4 0-6 0,0-6-1 15,0 4 0-15,0-4 0 0,0 3-24 0,0-6-6 16,-4 7-1-16,4-4 0 0,-3 0 37 0,-1 4 7 16,1 2 2-16,-1-3 0 0,-3 0-37 0,4 3-7 0,-4 1-2 15,-1-1 0 1,1 0-33-16,0 6-6 0,0-9-2 0,0 6 0 0,0 3 52 0,4 0 12 15,-4 3 0-15,7 0 0 0,-7 3 0 0,-1 0 0 0,5 3 0 16,-1 6 0-16,1 0 0 0,-4-1 0 0,7 10 0 0,-4-3 0 16,4-1 0-16,0 7 0 15,0-4 0-15,0 4-9 0,4-3 9 0,-1-1 0 16,1 1 0-16,3-4 0 0,0 4 19 0,0-3-1 0,0-1 0 0,0-2 0 16,4-3-29-16,-4-1-5 0,3 1-2 0,1-3 0 15,3 0 66-15,-3 0 12 0,3-3 4 0,3 2 0 16,-2-5-64-16,-1 3-26 0,0-3 2 0,0 0 0 15,-4 3-20 1,5-6-3-16,-5 3-1 0,1-3-736 0</inkml:trace>
  <inkml:trace contextRef="#ctx0" brushRef="#br0" timeOffset="12570.508">11726 14684 1497 0,'0'0'32'0,"0"0"8"0,0 0 0 0,0 0 4 0,0 0-36 0,0 0-8 0,0 0 0 0,-7 6 0 16,7-6 53-16,0 11 9 0,0-5 2 0,0 9 0 15,0-3 0-15,4 2 0 0,-4 7 0 0,3-6 0 16,1 2-1-16,-4 7 0 0,3-9 0 0,1 8 0 16,-1 1-43-16,-3-10-8 0,4 7-1 0,-4-6-1 15,4 2 1-15,-4-2 0 0,0-3 0 0,0-4 0 16,0 7 1-16,0-9 0 0,0-6 0 0,0 0 0 16,0 0-12-16,0 0 8 0,0 0-8 0,0 0 8 15,0 0-8-15,0 0 10 0,0 0-10 0,0 0 10 0,0 0-10 16,-4-6 0-16,4-3 0 0,-4-2 0 0,4-1-11 0,4-3-4 15,-4-5-1-15,4 2 0 0,-1-3 0 0,1 4 0 16,-1-10 0-16,4 10 0 0,-3-1 4 0,-1-6 1 16,4 10 0-16,-3-4 0 0,-1 0 11 0,4 7-8 15,-3 2 8-15,-1-3-8 0,4 6 8 0,-3 0 0 16,0 0 0-16,3-2 0 0,-4 5 0 0,4 3 8 16,-7 0-8-16,4-3 11 0,3 6-11 0,0-3-9 15,0 6 9-15,-4-1-13 0,4 1 13 0,-3 0 0 16,-1 6 0-16,5-3 0 0,-5 6 11 0,1-1-2 15,3 1 0-15,-4 3 0 0,1-1-9 0,-1 7 0 16,1-4 0-16,-1 10 8 0,1-13-8 0,-1 10 0 0,1-4 9 16,-1 1-9-16,1-4 8 0,-1 4-8 0,-3-6 10 15,4 5-10-15,-4-8 12 0,0-3-3 16,4-1-1-16,-4-2 0 0,0-9-8 0,0 0 0 0,0 0 9 0,0 0-9 31,0 0-29-31,0 0-11 0,0 0-1 0,0 0-609 0,0 0-122 0</inkml:trace>
  <inkml:trace contextRef="#ctx0" brushRef="#br0" timeOffset="13111.992">12051 14731 1407 0,'0'0'31'0,"0"0"6"0,0 0 2 0,0 0 1 0,-7-3-32 0,7 3-8 0,-7 0 0 16,7 0 0-16,-7 0 72 0,7 0 14 0,-7 6 2 0,0-3 1 16,3 3-19-16,1-4-4 0,-4 10-1 0,3-6 0 15,0 3-15-15,-3 0-3 16,4-3-1-16,-1 2 0 0,1 1-23 0,-1 6-5 0,1-3-1 0,3-6 0 15,-4 5 8-15,4 4 2 0,-3-6 0 0,3 6 0 32,0-4-43-32,0 4-9 0,0-3-2 0,0 5 0 0,3-5 43 0,1 3 9 0,-1 0 2 15,1 5 0-15,3-5-18 0,0 2-9 0,0 1 10 16,0 0-10-16,0-6 32 0,4 2 0 0,-4-2 0 0,0-3 0 16,0 0-32-16,0-3 0 0,0-1 0 0,4-2 0 15,-4 0 0-15,0-3 0 0,0-3 0 0,-4 0 0 16,4-2 57-16,0 5 6 0,0-6 1 0,-3-3 0 15,-1 3-52-15,1-3-12 0,3 3 0 0,-7-6 0 16,4 4 0-16,-1-4 0 0,-3-3 0 16,4 0 0-16,-4 4 0 0,0 2 0 0,0-12 0 0,0 10 0 15,0-4 0-15,0 3 0 0,0-3 0 0,0-2 0 16,-4 2 0-16,4-3 0 0,-7 7 0 0,3-4 0 16,-3 0 0-16,0 4 0 0,0 2 0 0,-3-3 0 15,-1-3-48-15,4 3-13 0,-3 4-3 16,-1 2 0-16,0-3 9 0,4 3 2 0,-3 0 0 0,3 6 0 15,0-6 20-15,7 6 4 0,0 0 1 0,0 0-616 16,0 0-122-16</inkml:trace>
  <inkml:trace contextRef="#ctx0" brushRef="#br0" timeOffset="13709.173">12164 14819 1940 0,'0'0'43'0,"-7"6"9"0,3 0 1 0,-3 0 1 0,4-1-43 0,-1 1-11 0,1 0 0 0,3-6 0 15,0 0 42-15,0 0 6 0,0 0 2 0,0 0 0 16,0 0-27-16,0 0-6 0,0 0-1 0,0 0 0 16,0 0-16-16,3 9 8 0,-3-9-8 0,7 3 0 15,0-3 0-15,0 0 0 0,0 0 0 0,0 0 0 16,0 0 0-16,0 0 0 0,4-3 0 0,-4 3 0 15,0-3 38-15,0 3 1 0,4-6 0 0,-4 6 0 16,0-3-11-16,0 0-3 0,0 0 0 0,0 0 0 16,0-2-25-16,0 2 0 0,0 0 0 0,-3-3 0 15,3 0 0-15,-4 0 0 0,1-3 0 0,-1 3 0 16,1 0 30-16,-1 1 1 0,-3-4 0 0,4 3 0 16,-4 3-50-16,0-9-9 0,-4 3-3 15,4 1 0-15,-3-1 49 0,3 0 10 0,-4-3 1 0,1 3 1 16,-1 3-48-16,1-5-10 15,-4 2-1-15,3-3-1 0,1 6 30 0,-1-3 0 0,-3 6 0 0,4-2 0 0,3 5 0 16,-4 0 0-16,-3-6 0 0,7 6 0 0,-7 0 0 0,0-6 0 16,3 6 0-16,-3 0 0 15,7 0 0-15,-10 6 0 0,3-6 0 0,0 6 0 16,3-1 0-16,-3 4 0 0,4 0 0 0,-5 3 0 0,5 0 0 0,3 2 0 16,-4 4 0-16,4 0 0 0,0 2 0 0,0 1 0 15,4 2 0-15,-1 7 0 0,1-7 0 0,0 4 0 16,-1-1 0-16,1-2 0 0,3-1 0 0,-4-2 0 15,4-1 0-15,-3 1 0 0,6-3 0 0,-3-1 0 16,0-2 0-16,1-3 0 0,-1 5 0 0,0-8 0 0,0 3 0 16,0 0 0-16,0-6 0 0,0-1 0 0,0-2 0 0,0 0 0 15,0 0 0-15,0-3 18 0,0 3-2 0,0-3-1 16,0 0-15-16,4 0 0 0,-4-3 0 0,0 3 0 31,0-3-41-31,0 3-8 0,0-3-2 0,4 0 0 0,-4-2-184 16,0-1-37-16,-4-12-7 0,1 6-1 0</inkml:trace>
  <inkml:trace contextRef="#ctx0" brushRef="#br0" timeOffset="14221.261">12534 14745 1659 0,'0'0'36'0,"0"0"8"0,0 0 2 0,0 0 1 0,-3 6-38 0,-1 0-9 0,4 6 0 0,-3-3 0 16,3 0 66-16,0 2 11 0,0 4 3 0,0-3 0 16,0 0-20-16,0-1-3 0,0-960-1 0,3 1937 0 15,1-977-36-15,-4 7-7 0,3-6-1 0,4 2-1 16,-3 1 33-16,-1-3 8 16,4 0 0-16,0-1 1 0,-3 7-33 0,3-12-8 0,0 3 0 0,-3-3-1 15,3 2-11-15,0-5 0 0,3 6 0 0,1-3 0 16,-4-6 0-16,0 3 0 0,0-3 0 0,0 0 0 15,0 0 0-15,0-3 0 0,0 0 0 0,0 0 0 16,4-6 0-16,-8 1 0 0,4-1 0 0,-3 0 0 16,3-3 0-16,-3-3 0 0,-1 1 0 0,1-4 0 15,-1-2 0-15,-3 2 0 0,4-6 0 0,-4 4 0 16,0-1 0-16,3 1 0 0,-3 5 0 0,0-9 0 16,0 7 0-16,-3-4 0 0,3 7 0 0,-4-1 0 15,1 0 0-15,-1 3 0 0,1 1 0 0,-4-1 0 16,7 0-203-16,-4 3-42 15,0 0-9-15,8 1-2 0</inkml:trace>
  <inkml:trace contextRef="#ctx0" brushRef="#br0" timeOffset="14988.587">13113 14863 1728 0,'0'0'38'0,"0"0"8"0,0 0 2 0,0 0 0 0,0 0-39 0,0 0-9 0,-7-3 0 0,3-3 0 16,4 6 104-16,-7-6 20 0,0 3 3 0,4 0 1 15,-5 1-52-15,1-4-9 0,4 6-3 0,-4-3 0 16,-4 3-16-16,4 0-4 0,-3-6-1 0,-1 6 0 16,0 0-43-16,1 6 0 0,-1-6 0 0,1 3 0 15,-1 0 0-15,1 2 0 0,2 1 0 0,-2 6-11 32,3-3-21-32,0 3-4 0,3-1 0 0,-3 10-1 0,4-6 15 0,-1 5 3 0,1-2 1 0,-1 3 0 15,1 2-22 1,-1-5-5-16,4 5-1 0,-4-2 0 0,4-9 37 0,0 2 9 0,0-2 0 0,0-3 0 15,4 0 0-15,-4 2 0 0,0-2 8 0,4-3-8 16,-1-3 8-16,-3-3-8 0,4 3 8 0,3 0-8 0,3 0 0 16,-3-3-8-16,0 0 0 0,4-3 0 0,0 0 8 0,3-3 0 15,-4 0 0-15,4-3 0 0,-3-2 0 0,0-7 0 16,3 3 0-16,-4-8 0 0,1 2 0 0,-1-2 0 16,-3-1 0-16,0-2 0 0,1-4 0 0,-5 1 0 15,1-3 0-15,-1-7 0 0,-3 4-11 0,0 0 0 16,0-3 0-16,0-1 0 0,-3 1-2 0,-1 0-1 15,1-3 0-15,-5-3 0 16,1 0-11-16,0-3-3 0,-3-1 0 0,-1 1 0 0,1 3 28 16,-1 3 0-16,-3 3 0 0,0 3 0 0,3-1 0 0,1 4 0 15,-1 0 0-15,4 8 0 0,0 1-14 0,0 2 2 16,0 9 1-16,3-5 0 0,1 8 11 0,3 3 14 16,0 6-3-16,0 0-1 0,0 0-10 0,0 0 0 0,0 0 0 0,-4 9 0 15,4 0 0-15,0 5 0 0,0-2 0 0,4 6 0 16,-1-1 0-16,-3 4 0 0,4-3 0 0,-1 8 0 15,4 1 0-15,-3-1-12 0,7 6 0 0,-4 7 1 16,3-1 11-16,4 3 16 0,-3 3-4 0,3 0-1 16,0 0-11-16,-3 3 0 0,3-6 0 0,-4 1 0 15,4 5 0-15,-3-9-16 0,0 9 4 0,-1 0 1 16,1 0 11-16,-4-6 0 0,3-3 0 0,-3 1 0 16,4-1 0-16,-4-3 0 0,-3-11 0 0,3 8 0 15,0-9 49-15,-4 1 12 0,4-3 3 0,-3-4 0 16,-1-2-64-16,1 0-28 0,-1-1 3 0,1-5 0 15,0 0-114-15,-1-3-22 0,15 0-5 16,-18-6-1-16</inkml:trace>
  <inkml:trace contextRef="#ctx0" brushRef="#br0" timeOffset="15507.601">13469 15089 1897 0,'0'0'41'0,"0"0"9"0,0 0 2 0,0 0 2 0,0 0-43 0,-3 9-11 15,-5-6 0-15,5 3 0 0,3-6 60 0,-4 3 9 16,4-3 3-16,-7 6 0 0,7-6-60 0,-3 6-12 15,3-6 0-15,0 0 0 16,0 0-54-16,0 0-9 0,0 0-1 0,0 0-534 16,0 0-106-16</inkml:trace>
  <inkml:trace contextRef="#ctx0" brushRef="#br0" timeOffset="21721.948">10449 12749 1148 0,'0'0'25'0,"7"0"6"0,0 0 1 0,0 0 0 0,4 0-32 0,0 0 0 15,3 3 0-15,0-3 0 0,0 3 13 0,4-3-3 16,-1 3-1-16,4 3 0 0,1 0-9 0,2 0 12 15,1 0-12-15,0-6 12 0,3 3-12 0,0 2 0 0,4-2 0 0,3-3-11 16,0 0 11-16,1-3 0 0,-1-5 0 0,0 8 0 16,8-6 0-16,-1 0 0 0,4 0 8 0,0-6-8 15,7 3 0-15,-4-2 0 0,4 2 0 16,0 0 8-16,0 3-8 0,3-11-15 0,4 5 4 0,-3 3 1 16,2-3 10-16,-2 6 0 15,3-5 0-15,-4-4 0 0,4 6 0 0,0 3 0 0,0-3-10 16,0 3 10-16,0 1-27 0,0-1 2 0,46-12 0 15,-32 12 0-15</inkml:trace>
  <inkml:trace contextRef="#ctx0" brushRef="#br0" timeOffset="32125.289">4060 15548 570 0,'4'-15'16'0,"-4"9"4"0,4-2-20 0,-4-1 0 16,3-3 0-16,1 3 0 0,-1 0 70 0,1 1 10 0,-1-4 1 15,4 6 1-15,0 0-26 0,-3 6-4 16,3-6-2-16,0 6 0 0,0 0-28 0,11 0-6 0,-4 6 0 0,0-6-1 16,0 6 3-16,4-3 1 0,3 0 0 0,3 0 0 15,8 0-7-15,-4 3 0 16,8-6-1-16,3-6 0 0,6 3-11 0,5-6 0 0,3 3 0 0,-4-6 0 16,8 1 0-16,-1-4 0 0,7 0 12 0,1 6-4 15,10-11-8-15,-10 11 0 0,10 0-10 0,-7 3 10 16,3-3-15-16,4 1 3 0,4 8 1 0,0-6 0 31,-8 6-18-31,4 6-4 0,0-1-1 0,-3 7 0 0,3 0-2 16,-4 6-1-16,1 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05T17:38:20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1647 13252 514 0,'0'0'11'0,"0"0"2"0,0 0 1 0,0 0 2 0,0 0-16 0,0 0 0 0,0 0 0 0,0 0 0 16,0 0 16-16,0-6 1 0,-3 0 0 0,3 0 0 15,0 1-17-15,-4-1 0 0,4-3-8 0,0 3 8 16,-3 0 0-16,3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9344-18C8-4C69-B75A-F29B1C6D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4829-B5C8-4C82-9888-C3CD5CF72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CEA6FC-1875-4D7E-8544-F775E80318A5}"/>
                  </a:ext>
                </a:extLst>
              </p14:cNvPr>
              <p14:cNvContentPartPr/>
              <p14:nvPr/>
            </p14:nvContentPartPr>
            <p14:xfrm>
              <a:off x="589320" y="4750560"/>
              <a:ext cx="3960" cy="20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CEA6FC-1875-4D7E-8544-F775E80318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960" y="4741200"/>
                <a:ext cx="22680" cy="3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087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sur le </a:t>
            </a:r>
            <a:r>
              <a:rPr lang="en-US" dirty="0" err="1"/>
              <a:t>sujet</a:t>
            </a:r>
            <a:r>
              <a:rPr lang="en-US" dirty="0"/>
              <a:t> du </a:t>
            </a:r>
            <a:r>
              <a:rPr lang="en-US" i="1" dirty="0"/>
              <a:t>Tour du  monde </a:t>
            </a:r>
            <a:r>
              <a:rPr lang="en-US" dirty="0"/>
              <a:t>à la </a:t>
            </a:r>
            <a:r>
              <a:rPr lang="en-US" dirty="0" err="1"/>
              <a:t>voix</a:t>
            </a:r>
            <a:r>
              <a:rPr lang="en-US" dirty="0"/>
              <a:t> passive.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2E3E-A891-497E-81BC-24A37669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7998-906E-4A52-A2F6-C3B6BE2A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subjontif</a:t>
            </a:r>
            <a:r>
              <a:rPr lang="en-US" dirty="0"/>
              <a:t> et qui </a:t>
            </a:r>
            <a:r>
              <a:rPr lang="en-US" dirty="0" err="1"/>
              <a:t>parle</a:t>
            </a:r>
            <a:r>
              <a:rPr lang="en-US" dirty="0"/>
              <a:t> d’un prof à LCHS qui </a:t>
            </a:r>
            <a:r>
              <a:rPr lang="en-US" dirty="0" err="1"/>
              <a:t>n’enseigne</a:t>
            </a:r>
            <a:r>
              <a:rPr lang="en-US" dirty="0"/>
              <a:t> pas le </a:t>
            </a:r>
            <a:r>
              <a:rPr lang="en-US" dirty="0" err="1"/>
              <a:t>français</a:t>
            </a:r>
            <a:r>
              <a:rPr lang="en-US" dirty="0"/>
              <a:t>. Il ne </a:t>
            </a:r>
            <a:r>
              <a:rPr lang="en-US" dirty="0" err="1"/>
              <a:t>faut</a:t>
            </a:r>
            <a:r>
              <a:rPr lang="en-US" dirty="0"/>
              <a:t> pas commencer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disant</a:t>
            </a:r>
            <a:r>
              <a:rPr lang="en-US" dirty="0"/>
              <a:t> que </a:t>
            </a:r>
            <a:r>
              <a:rPr lang="en-US" dirty="0" err="1"/>
              <a:t>quelqu’un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triste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327DFCD-9BD0-423D-97E9-7F02346DE8B6}"/>
                  </a:ext>
                </a:extLst>
              </p14:cNvPr>
              <p14:cNvContentPartPr/>
              <p14:nvPr/>
            </p14:nvContentPartPr>
            <p14:xfrm>
              <a:off x="3493409" y="3047533"/>
              <a:ext cx="6480" cy="16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327DFCD-9BD0-423D-97E9-7F02346DE8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84769" y="3038893"/>
                <a:ext cx="2412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DD6D3E-F1A1-44CF-BCB0-6CB8C27D38D8}"/>
                  </a:ext>
                </a:extLst>
              </p14:cNvPr>
              <p14:cNvContentPartPr/>
              <p14:nvPr/>
            </p14:nvContentPartPr>
            <p14:xfrm>
              <a:off x="858600" y="2161800"/>
              <a:ext cx="7048800" cy="835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DD6D3E-F1A1-44CF-BCB0-6CB8C27D38D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9240" y="2152440"/>
                <a:ext cx="7067520" cy="85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822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cinq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of Côte d’Ivoire is the world’s largest exporter of cocoa beans.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7B5E-256C-4902-83E3-C4EE44DBB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08" y="1739762"/>
            <a:ext cx="4663665" cy="4401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B7EAC9-7BEA-4241-9EAA-DB86DF399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104" y="2238531"/>
            <a:ext cx="5068394" cy="33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092-4134-4CB7-B953-DC3688FA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D20F-F585-4BCB-A4A8-27C00FBA6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2858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3B5F-987F-4882-B4A3-7A7698E1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voix</a:t>
            </a:r>
            <a:r>
              <a:rPr lang="en-US" sz="2800" b="1" dirty="0"/>
              <a:t> passive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E19C8-382A-4B70-9075-120D720A3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6570"/>
            <a:ext cx="10666343" cy="48003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Un incendie, le quinze avril 2019, a causé d'importants dégâts à la cathédrale de Notre Dame de Paris.</a:t>
            </a:r>
          </a:p>
          <a:p>
            <a:pPr marL="0" indent="0">
              <a:buNone/>
            </a:pPr>
            <a:r>
              <a:rPr lang="fr-FR" dirty="0"/>
              <a:t>Des importants </a:t>
            </a:r>
            <a:r>
              <a:rPr lang="fr-FR" dirty="0" err="1"/>
              <a:t>dégats</a:t>
            </a:r>
            <a:r>
              <a:rPr lang="fr-FR" dirty="0"/>
              <a:t> à la cathédrale de Notre Dame de Paris a été causé par un incendie, le quinze avril 2019.</a:t>
            </a:r>
          </a:p>
          <a:p>
            <a:pPr marL="0" indent="0">
              <a:buNone/>
            </a:pPr>
            <a:r>
              <a:rPr lang="fr-FR" dirty="0"/>
              <a:t>The passive </a:t>
            </a:r>
            <a:r>
              <a:rPr lang="fr-FR" dirty="0" err="1"/>
              <a:t>voice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move the focus of a sentence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subject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performed</a:t>
            </a:r>
            <a:r>
              <a:rPr lang="fr-FR" dirty="0"/>
              <a:t> the action to the </a:t>
            </a:r>
            <a:r>
              <a:rPr lang="fr-FR" dirty="0" err="1"/>
              <a:t>result</a:t>
            </a:r>
            <a:r>
              <a:rPr lang="fr-FR" dirty="0"/>
              <a:t> of the action.</a:t>
            </a:r>
          </a:p>
          <a:p>
            <a:pPr marL="0" indent="0">
              <a:buNone/>
            </a:pPr>
            <a:r>
              <a:rPr lang="fr-FR" dirty="0"/>
              <a:t>To a round-</a:t>
            </a:r>
            <a:r>
              <a:rPr lang="fr-FR" dirty="0" err="1"/>
              <a:t>bottomed</a:t>
            </a:r>
            <a:r>
              <a:rPr lang="fr-FR" dirty="0"/>
              <a:t> </a:t>
            </a:r>
            <a:r>
              <a:rPr lang="fr-FR" dirty="0" err="1"/>
              <a:t>flask</a:t>
            </a:r>
            <a:r>
              <a:rPr lang="fr-FR" dirty="0"/>
              <a:t> </a:t>
            </a:r>
            <a:r>
              <a:rPr lang="fr-FR" dirty="0" err="1"/>
              <a:t>containing</a:t>
            </a:r>
            <a:r>
              <a:rPr lang="fr-FR" dirty="0"/>
              <a:t> 500 </a:t>
            </a:r>
            <a:r>
              <a:rPr lang="fr-FR" dirty="0" err="1"/>
              <a:t>mL</a:t>
            </a:r>
            <a:r>
              <a:rPr lang="fr-FR" dirty="0"/>
              <a:t> of </a:t>
            </a:r>
            <a:r>
              <a:rPr lang="fr-FR" dirty="0" err="1"/>
              <a:t>ethanol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3.5 </a:t>
            </a:r>
            <a:r>
              <a:rPr lang="fr-FR" dirty="0" err="1"/>
              <a:t>mL</a:t>
            </a:r>
            <a:r>
              <a:rPr lang="fr-FR" dirty="0"/>
              <a:t> of 2N </a:t>
            </a:r>
            <a:r>
              <a:rPr lang="fr-FR" dirty="0" err="1"/>
              <a:t>NaOH</a:t>
            </a:r>
            <a:r>
              <a:rPr lang="fr-FR" dirty="0"/>
              <a:t>, </a:t>
            </a:r>
            <a:r>
              <a:rPr lang="fr-FR" dirty="0" err="1"/>
              <a:t>dropwise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stirring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La voix passive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formed</a:t>
            </a:r>
            <a:r>
              <a:rPr lang="fr-FR" dirty="0"/>
              <a:t> by </a:t>
            </a:r>
            <a:r>
              <a:rPr lang="fr-FR" dirty="0" err="1"/>
              <a:t>using</a:t>
            </a:r>
            <a:r>
              <a:rPr lang="fr-FR" dirty="0"/>
              <a:t> an </a:t>
            </a:r>
            <a:r>
              <a:rPr lang="fr-FR" dirty="0" err="1"/>
              <a:t>appropriately</a:t>
            </a:r>
            <a:r>
              <a:rPr lang="fr-FR" dirty="0"/>
              <a:t> </a:t>
            </a:r>
            <a:r>
              <a:rPr lang="fr-FR" dirty="0" err="1"/>
              <a:t>conjugated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of the </a:t>
            </a:r>
            <a:r>
              <a:rPr lang="fr-FR" dirty="0" err="1"/>
              <a:t>verb</a:t>
            </a:r>
            <a:r>
              <a:rPr lang="fr-FR" dirty="0"/>
              <a:t> être and the </a:t>
            </a: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paticiple</a:t>
            </a:r>
            <a:r>
              <a:rPr lang="fr-FR" dirty="0"/>
              <a:t> of the </a:t>
            </a:r>
            <a:r>
              <a:rPr lang="fr-FR" dirty="0" err="1"/>
              <a:t>verb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describes</a:t>
            </a:r>
            <a:r>
              <a:rPr lang="fr-FR" dirty="0"/>
              <a:t> the action </a:t>
            </a:r>
            <a:r>
              <a:rPr lang="fr-FR" dirty="0" err="1"/>
              <a:t>taken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EFFE-04C6-4195-B061-63F3CA59F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D88E-AC1B-494E-9D21-C6B77E141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404"/>
            <a:ext cx="10515600" cy="54265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poulet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 chez </a:t>
            </a:r>
            <a:r>
              <a:rPr lang="en-US" dirty="0" err="1"/>
              <a:t>moi</a:t>
            </a:r>
            <a:r>
              <a:rPr lang="en-US" dirty="0"/>
              <a:t> le </a:t>
            </a:r>
            <a:r>
              <a:rPr lang="en-US" dirty="0" err="1"/>
              <a:t>vendredi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An indication of who or what caused the action which occurred is introduced by “par.”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annonces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fait par Grace et Spencer.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poisson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 le </a:t>
            </a:r>
            <a:r>
              <a:rPr lang="en-US" dirty="0" err="1"/>
              <a:t>vendredi</a:t>
            </a:r>
            <a:r>
              <a:rPr lang="en-US" dirty="0"/>
              <a:t> par les </a:t>
            </a:r>
            <a:r>
              <a:rPr lang="en-US" dirty="0" err="1"/>
              <a:t>Catholiques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le </a:t>
            </a:r>
            <a:r>
              <a:rPr lang="en-US" dirty="0" err="1"/>
              <a:t>deuxième</a:t>
            </a:r>
            <a:r>
              <a:rPr lang="en-US" dirty="0"/>
              <a:t> Conseil Vatican.</a:t>
            </a:r>
          </a:p>
          <a:p>
            <a:pPr marL="0" indent="0">
              <a:buNone/>
            </a:pPr>
            <a:r>
              <a:rPr lang="en-US" dirty="0"/>
              <a:t>La crème </a:t>
            </a:r>
            <a:r>
              <a:rPr lang="en-US" dirty="0" err="1"/>
              <a:t>glacée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mangée</a:t>
            </a:r>
            <a:r>
              <a:rPr lang="en-US" dirty="0"/>
              <a:t> le </a:t>
            </a:r>
            <a:r>
              <a:rPr lang="en-US" dirty="0" err="1"/>
              <a:t>mercredi</a:t>
            </a:r>
            <a:r>
              <a:rPr lang="en-US" dirty="0"/>
              <a:t> </a:t>
            </a:r>
            <a:r>
              <a:rPr lang="en-US" dirty="0" err="1"/>
              <a:t>jusqu’à</a:t>
            </a:r>
            <a:r>
              <a:rPr lang="en-US" dirty="0"/>
              <a:t> Jacques a </a:t>
            </a:r>
            <a:r>
              <a:rPr lang="en-US" dirty="0" err="1"/>
              <a:t>découvert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intolerant au lactose.</a:t>
            </a:r>
          </a:p>
          <a:p>
            <a:pPr marL="0" indent="0">
              <a:buNone/>
            </a:pPr>
            <a:r>
              <a:rPr lang="en-US" dirty="0"/>
              <a:t>Les pommes </a:t>
            </a:r>
            <a:r>
              <a:rPr lang="en-US" dirty="0" err="1"/>
              <a:t>seront</a:t>
            </a:r>
            <a:r>
              <a:rPr lang="en-US" dirty="0"/>
              <a:t> </a:t>
            </a:r>
            <a:r>
              <a:rPr lang="en-US" dirty="0" err="1"/>
              <a:t>mangées</a:t>
            </a:r>
            <a:r>
              <a:rPr lang="en-US" dirty="0"/>
              <a:t> par les </a:t>
            </a:r>
            <a:r>
              <a:rPr lang="en-US" dirty="0" err="1"/>
              <a:t>chevaux</a:t>
            </a:r>
            <a:r>
              <a:rPr lang="en-US" dirty="0"/>
              <a:t> qui </a:t>
            </a:r>
            <a:r>
              <a:rPr lang="en-US" dirty="0" err="1"/>
              <a:t>auront</a:t>
            </a:r>
            <a:r>
              <a:rPr lang="en-US" dirty="0"/>
              <a:t> </a:t>
            </a:r>
            <a:r>
              <a:rPr lang="en-US" dirty="0" err="1"/>
              <a:t>faim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DDE7-17C1-405E-A5A9-CAE20ECB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2C2B3A-95B3-48A7-B1F3-0E29EF116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2662" y="2315473"/>
            <a:ext cx="5395788" cy="359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8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6D1484-F7AF-4A3F-883F-77B0288B2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427" y="408872"/>
            <a:ext cx="2619375" cy="1743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5EE558-2D92-4B3A-99B2-5CBED37D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83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2612-C2B6-4ADB-9DA4-EAEFDE18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3187"/>
            <a:ext cx="10515600" cy="34137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notch = </a:t>
            </a:r>
            <a:r>
              <a:rPr lang="en-US" dirty="0" err="1"/>
              <a:t>l’encoche</a:t>
            </a:r>
            <a:r>
              <a:rPr lang="en-US" dirty="0"/>
              <a:t> (f)</a:t>
            </a:r>
          </a:p>
          <a:p>
            <a:pPr marL="0" indent="0">
              <a:buNone/>
            </a:pPr>
            <a:r>
              <a:rPr lang="en-US" dirty="0"/>
              <a:t>end = le bout</a:t>
            </a:r>
          </a:p>
          <a:p>
            <a:pPr marL="0" indent="0">
              <a:buNone/>
            </a:pPr>
            <a:r>
              <a:rPr lang="en-US" dirty="0"/>
              <a:t>band = la </a:t>
            </a:r>
            <a:r>
              <a:rPr lang="en-US" dirty="0" err="1"/>
              <a:t>bande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08FF9A-F741-479D-BBC1-BB6BE5206ABD}"/>
                  </a:ext>
                </a:extLst>
              </p14:cNvPr>
              <p14:cNvContentPartPr/>
              <p14:nvPr/>
            </p14:nvContentPartPr>
            <p14:xfrm>
              <a:off x="546120" y="269640"/>
              <a:ext cx="10703880" cy="599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08FF9A-F741-479D-BBC1-BB6BE5206A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60" y="260280"/>
                <a:ext cx="10722600" cy="601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17BED55-C0F4-49E7-8F92-20725FDC5A45}"/>
                  </a:ext>
                </a:extLst>
              </p14:cNvPr>
              <p14:cNvContentPartPr/>
              <p14:nvPr/>
            </p14:nvContentPartPr>
            <p14:xfrm>
              <a:off x="1461600" y="4521960"/>
              <a:ext cx="3387600" cy="1075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17BED55-C0F4-49E7-8F92-20725FDC5A4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52240" y="4512600"/>
                <a:ext cx="3406320" cy="10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687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43730</TotalTime>
  <Words>308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The francophone nation of Côte d’Ivoire is the world’s largest exporter of cocoa beans.</vt:lpstr>
      <vt:lpstr>PowerPoint Presentation</vt:lpstr>
      <vt:lpstr>La voix passive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642</cp:revision>
  <cp:lastPrinted>2017-09-11T13:53:50Z</cp:lastPrinted>
  <dcterms:created xsi:type="dcterms:W3CDTF">2016-10-03T16:25:09Z</dcterms:created>
  <dcterms:modified xsi:type="dcterms:W3CDTF">2022-10-05T18:53:23Z</dcterms:modified>
</cp:coreProperties>
</file>