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1" r:id="rId2"/>
    <p:sldId id="439" r:id="rId3"/>
    <p:sldId id="468" r:id="rId4"/>
    <p:sldId id="467" r:id="rId5"/>
    <p:sldId id="369" r:id="rId6"/>
    <p:sldId id="421" r:id="rId7"/>
    <p:sldId id="437" r:id="rId8"/>
    <p:sldId id="438" r:id="rId9"/>
    <p:sldId id="432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39"/>
            <p14:sldId id="468"/>
            <p14:sldId id="467"/>
            <p14:sldId id="369"/>
            <p14:sldId id="421"/>
            <p14:sldId id="437"/>
            <p14:sldId id="438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0T17:47:43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3852 6097 806 0,'4'-18'17'0,"-4"12"4"0,0 6 1 0,0-12 2 0,0 12-24 0,0 0 0 0,0 0 0 16,0 0 0-16,0 0 56 0,0 0 6 0,0 0 2 0,0 0 0 0,0 0 0 0,0 0 0 15,0 0 0-15,-4 12 0 0,1-6-8 0,-1 0 0 16,1 6-1-16,-1 8 0 0,4-2-25 0,-3-4-5 16,3 10-1-16,0-6 0 0,-4 5-12 0,4 4-4 31,0-4 0-31,0 4 0 0,0 2-8 0,0-6 10 0,4 4-10 0,-4 2 10 16,0-2-30-16,3-4-7 0,-3 4-1 0,0 8 0 0,0-3 74 0,0-2 14 15,4 2 4-15,-4 3 0 0,0-2-64 16,3 2-15-16,-3 3-1 0,-3-8-1 0,3-4 33 0,-4 3 6 15,4-8 2-15,-3 3 0 0,-1-7 2 0,4-2 1 16,-3 3 0-16,-1-7 0 0,1 1-10 0,-1-6-1 16,1 3-1-16,3-9 0 0,0 0 0 0,0 0 0 15,0 0 0-15,0 0 0 0,0 0-15 0,0 0 0 0,-8-9 0 0,1 3 0 16,4 0 0-16,3-6 0 16,-4 1 0-16,4-10 0 0,-3 3 0 0,3-5 0 15,0 2 0-15,0-2 0 0,0-1 0 0,0-8 0 16,0 8 0-16,0-8 0 0,0 3 27 0,0-1 2 15,0 4 1-15,3-4 0 0,-3-2-48 16,0 3-10-16,0 2-1 0,0-2-1 0,0 2 30 0,-3-2 0 16,3-3 0-16,0-7 0 0,-4 10 0 0,4-3 0 15,0 2 0-15,0-2 0 0,0 3 0 0,4-1 0 16,-4 4 0-16,0-4 0 0,3 4 0 0,1 2 0 16,-4 4 0-16,0-4 0 0,3 7 0 0,1 5 0 15,-1-6 0-15,1 4 0 0,3 8 0 0,0-6 0 16,-3 6 0-16,3 0 0 0,-4 6 0 0,4 0 0 15,0 0 0-15,0-6 0 0,0 6 0 0,1 0 0 0,2 6 0 0,1 6 0 0,-1 0-18 16,1-1 2-16,-4 10 1 0,3-3 0 16,5-1 15-16,-5 16-12 0,4-4 12 0,-3 3-12 15,3 7 12-15,4 2 0 0,-1-6 0 0,-3 9 0 0,0-6 0 16,1 1 0-16,-1 2 0 0,0-3 0 0,-4 0 0 0,5 3 0 16,-8 9 0-16,7-6 0 0,-7 6 0 15,0-3 0-15,-4-3 0 0,1 3 10 0,-4-5 6 0,3-7 0 16,-3 0 1-16,0 3 0 0,0-5-17 0,4-4 0 15,-4 1 0-15,0-4 0 0,0 0 11 16,0-2-2-16,0 0 0 0,0-13 0 0,0-5-9 16,0 6 8-16,0-12-8 0,0 0 8 0,0 0-8 0,0 0 0 15,3-9 0-15,-3 0-11 16,4-2-177-16</inkml:trace>
  <inkml:trace contextRef="#ctx0" brushRef="#br0" timeOffset="331.334">3828 6611 1033 0,'0'6'92'0,"0"0"-74"16,-4 5-18-16,4-5 0 0,0-6 61 0,0 0 9 16,0 0 2-16,0 0 0 0,0 0-13 0,0 0-3 31,0 0 0-31,0 0 0 0,0 0-8 0,0 0-1 0,7 0-1 0,-3 0 0 0,3-3-22 16,0 0-4-16,3-2 0 0,1-1-1 0,3-6-19 0,4 6 0 15,-1 0 0-15,-3-6 0 0,8 1 16 0,-1 8 0 16,0-3 0-16,7 0 0 15,-7 0-62-15,4 6-13 0,0 0-2 0,-1-6-671 0</inkml:trace>
  <inkml:trace contextRef="#ctx0" brushRef="#br0" timeOffset="1035.119">4604 6258 851 0,'-4'21'36'0,"4"-4"-36"16,-3 7 0-16,-1-3 0 0,1 8 109 0,-1-11 15 16,1 8 4-16,-1-2 0 0,4 2-70 0,-3 3-14 15,-1-5-2-15,4 8-1 0,0-2 3 0,0 2 0 16,0 3 0-16,0-2 0 0,4-4-8 0,-1 9 0 15,-3-11-1-15,4 2 0 0,-1 0-11 0,1-2-3 16,-1 2 0-16,1-8 0 0,-1 2-21 0,1-2-16 16,-1 3 2-16,1-7 1 0,-4 4 13 0,0-7 0 0,3 1 0 0,-3 3 0 15,0-6 33-15,0-1 10 0,0 4 1 0,0-3 1 0,0-6-30 16,0 0-7-16,0-6 0 0,0 0-8 0,0 0 12 16,0 0-12-16,0 0 12 0,0 0-12 0,0 0 12 0,0 0-12 15,0 0 12-15,0 0-12 0,-7-6 37 16,0 0 1-16,0-6 0 0,0 0 0 15,0 3-20-15,0 4-4 0,0-7-1 0,0-6 0 16,0 3 0-16,0 1 0 0,0-1 0 0,0-3 0 16,-4 1-13-16,0-4-13 0,4 4 2 0,-3-10 1 0,3 9 10 0,3-5 14 15,1-1-3-15,3 4-1 0,0-10-10 16,0 4-12-16,3 2 2 0,-3-8 1 0,0 3 9 0,4-4 12 16,-4 4-2-16,0-3-1 0,3 2-9 0,-3 4-12 15,4 2 2-15,-4 1 1 0,3-1 9 0,1 4 12 16,-1 2-2-16,4-8-1 0,1 8-9 0,-1 6 0 15,0-8 0-15,0 8 0 0,0-6 0 0,3 6 0 16,1 7 0-16,3-4 0 0,0 6 0 0,0 3 0 16,0 3 0-16,1 0 0 0,2 3 0 0,-3-1 0 15,0 7 0-15,0-6 0 16,4 6-49-16,-7-3-12 0,-1-1-3 0,1 7 0 0,-1-3 52 0,-3 0 12 0,4 5 0 0,-7 4 0 16,-1-3 20-16,-3 8 6 0,0 9 2 0,0-11 0 15,-7 8-28-15,-4-8 8 0,4 2-8 0,-3 3 0 16,3-11 9-16,-4 3-9 0,1-4 10 0,-1 1-10 15,0 3 10-15,1-10-10 0,-1 1 10 0,1-6-10 16,-1 0 12-16,-6-3-4 0,6 3-8 0,-3-6 12 16,0-6-4-16,3 3 0 0,-3-3-8 0,0 0 12 15,0 0-12-15,3-6 0 0,1-2 0 0,-8 2 0 16,0 3-45-16,8 0-6 0,-1-8-1 0,1 11 0 16,-1-9-9-16,4 6-3 0,0 0 0 0,0-2-742 15</inkml:trace>
  <inkml:trace contextRef="#ctx0" brushRef="#br0" timeOffset="1629.151">5038 6449 836 0,'0'0'24'0,"0"0"4"0,0 0-28 0,-7 3 0 0,0 0 0 0,-4 0 0 15,4 0 57-15,3 0 6 0,1 3 1 0,-1 6 0 16,1-1 40-16,-1-5 9 0,4 6 2 0,-3-3 0 15,6 3-52-15,-3 11-11 0,4-5-1 0,-4-1-1 16,3 4-26-16,1 2-4 0,-1 4-2 0,1-4 0 16,-1-2 4-16,1 3 1 0,-4-7 0 0,7 1 0 0,-7 2 21 15,0-2 5-15,0-6 1 0,0 0 0 0,0-4-40 0,0-2-10 16,0 6 0-16,0-12 0 16,0 0 40-16,0 0 5 0,0 0 2 0,0 0 0 15,0 0-24-15,0 0-5 0,0 0-1 0,0 0 0 0,0 0 38 16,-11-6 7-16,4 0 2 0,0 0 0 0,0-2-52 15,0-4-12-15,4 6 0 0,-1-12 0 0,1 7 0 16,-1-7 0-16,1 3 0 0,-1 3 0 16,1-11-48-16,-5 8-13 0,5-8-3 0,-4 5 0 0,7 0 52 15,-4 4 12-15,4-4 0 0,-3 0 0 0,3 4 0 0,0-4 15 16,0 6-3-16,3-5-1 0,-3 8-19 0,4 3-4 16,3-6-1-16,-4 6 0 0,5-5 13 0,-1 5 0 15,0-3 0-15,3 6 0 0,1-3-10 0,-1 3-6 0,1 3 0 16,3-3-1-16,-3 3 1 0,-4 0 1 0,7 0 0 0,-4 3 0 31,5-3-13-31,-5 3-4 0,1 3 0 0,3-3 0 16,0 6-23-16,4-9-5 0,-8 6 0 0,1-6-1 15,3 0-131-15,-4 0-25 0,12 11-6 0,-5-16-325 16</inkml:trace>
  <inkml:trace contextRef="#ctx0" brushRef="#br0" timeOffset="2132.514">5415 6511 1267 0,'0'0'28'0,"0"0"5"0,0 0 2 0,0 0 1 0,0 0-36 0,0 0 0 0,0 0 0 0,0 0 0 0,0 0 58 0,0 0 5 15,0 0 1-15,0 0 0 0,0 0 0 0,7 0 0 16,4 3 0-16,-1 0 0 0,1-3-21 0,3 0-4 16,-3-3-1-16,-1 0 0 0,4 3-18 0,-3 0-3 15,7 0-1-15,-11 0 0 0,7 0-4 0,0-6-2 16,0 6 0-16,-3-6 0 0,-1 0-2 0,1 6 0 16,-4-11 0-16,3 5 0 0,-3-6 0 0,4 6 0 15,-4 6 0-15,-3-6 0 0,-1-14-8 16,1 8 8-16,-4 12-8 0,0 0 8 0,0-6-8 0,0-3-16 15,-4 3 4-15,1-3 1 16,-1 7-12-16,1-4-2 0,-5 0-1 0,-2 6 0 0,3-6 12 0,0 6 2 16,-4 0 1-16,1 6 0 0,3-6 31 0,-4 6 7 0,-3 0 1 0,3 8 0 15,1-2-38-15,3 0-7 0,-4 0-2 0,-7 5 0 16,8-2 31-16,-4 8 5 0,7-5 2 0,-4 3 0 16,4 8-19-16,-4-3 0 0,8-2 0 0,-1 2 0 15,1-2 0-15,3 5 0 0,-4-11 0 0,4 8 0 16,0-8 0-16,0-6 0 0,7 5 0 0,0-2 0 15,8 3 55-15,-5-9 7 0,1 2 2 0,-1-2 0 16,8 6-52-16,3-9-12 0,-7 0 0 0,7 0 0 16,1-1 0-16,-1-5 0 0,3 0 0 0,1 0 0 15,-7-5-22-15,6-1-1 0,1-6 0 0,-4 0-609 16,4 0-123-16</inkml:trace>
  <inkml:trace contextRef="#ctx0" brushRef="#br0" timeOffset="2467.91">5563 6105 1267 0,'0'0'28'0,"0"0"5"0,0 0 2 0,-7 6 1 0,4 0-36 0,3-6 0 0,0 6 0 0,0 6 0 15,0-12 58-15,3 6 5 0,1-3 1 0,-1 5 0 16,4 1 0-16,0 3 0 16,4-6 0-16,-4 0 0 0,4 5-20 0,-1 4-3 15,-3-6-1-15,7 6 0 0,1-9-15 0,-1 11-3 16,-4-8-1-16,4 0 0 0,-3 0-21 0,3 2 8 15,-7-5-8-15,4 0 0 0,-4 0-8 0,0 0-7 16,-7-6-1-16,7 6-553 0,-7-6-111 0</inkml:trace>
  <inkml:trace contextRef="#ctx0" brushRef="#br0" timeOffset="3112.906">6237 6426 1267 0,'0'0'28'0,"0"0"5"0,0 0 2 0,0 0 1 0,0 0-36 0,0 6 0 0,0-6 0 0,0 0 0 16,0 0 64-16,0 0 5 0,0 0 2 0,0 0 0 16,0 0 25-16,0 0 4 0,0 0 2 0,0 0 0 15,0 0-66-15,0 0-14 0,0 0-2 16,0 0-1-16,-7 6 21 0,0-6 5 0,0 0 1 0,0 11 0 16,-4-11-22-16,4 0-5 0,-3 6-1 0,3-3 0 15,-4-3-30-15,4 0-7 16,-7 6-1-16,3-3 0 0,1 12 20 0,-4-4 0 15,3 1-8-15,0 0 8 0,-3 0 0 0,7 2 0 16,-3-2-8-16,3 0 8 0,0 0 0 0,3-1 0 16,0-2 0-16,1 3 0 0,3-6 0 0,-4 0 0 15,4-6 8-15,0 0-8 0,0 0 0 0,0 0 11 0,4 6-11 0,-4-1 10 16,3-2-10-16,-3-3 0 0,4 9 9 0,-4-9-9 16,4 3 8-16,-4-3-8 0,10 3 10 0,1 0-10 0,-1 3 0 15,4-6 0-15,-3 6 0 0,0-6 0 0,-1 6 0 0,1 0 0 16,-1-1 0-16,4 7 0 0,-3-9 0 15,0 3 0-15,-1 0 0 0,1 3 0 0,3 5 0 16,-4-8 0-16,-2 6 0 0,2-6 0 0,-3 3 0 16,0 3 0-16,0-1 0 0,0-5 0 0,4 6 0 0,-8-6 0 15,1 3 0-15,-1-1 0 0,-3 1 0 0,0 3 0 16,0 6 0-16,0-7 0 0,0-11 0 0,0 6 0 16,-3-6 0-16,-4 12 0 0,3 3 12 0,-6-3-4 15,3-1-8-15,-4 1 12 0,4 0-12 0,-3-3 0 16,-1-3 0-16,-3 5 0 0,3-5 0 0,-3 0 0 15,4 6 0-15,-1-12 0 0,-7 6-13 0,4 0 1 16,4-4 0-16,-4-2 0 16,-1 3-88-16,1-3-16 0,4 0-4 0,-1-3-441 0,4 1-88 15</inkml:trace>
  <inkml:trace contextRef="#ctx0" brushRef="#br0" timeOffset="3834.406">7729 6493 1519 0,'0'0'43'0,"0"0"9"0,0 0-41 0,-3-5-11 0,-1-1 0 0,4 6 0 15,0 0 60-15,0 0 11 0,0 0 1 0,-3 0 1 16,-4 0-7-16,-4-6-2 16,4 12 0-16,-3-6 0 0,-1 11-21 0,0-5-5 15,1 0-1-15,-11 3 0 0,3 3-29 0,0 5-8 16,-3-5 0-16,3 6 0 0,4-1 0 0,0 4 0 16,-7-3 0-16,3-1 0 0,4 4 0 0,-3-4 0 15,-1 1 0-15,4 0 0 0,3 2 0 0,4-2 0 16,-7 0 0-16,7-4 0 0,-3-2 0 0,-1 0 0 15,7 0 0-15,-3-4 0 0,4 1-33 16,-1-6-2-16,4-3 0 0,0 0 0 0,0 0 60 0,0 0 12 16,0 0 3-16,14 0 0 0,1 0-23 0,-1-3-4 15,3 0-1-15,-3-6 0 0,4 1-12 0,0-7 8 16,-1 3-8-16,5-3 0 0,-5 1 0 0,1-1 0 16,-1-3 0-16,-2-2 0 0,-1 2 0 0,-4-5 0 15,4 5-8-15,-3-3 8 0,0 4-13 0,-4-1 4 16,0 4 1-16,0 2 0 0,3 0-27 0,-10 0-5 15,0 6 0-15,4 0-1 0,-4 6 33 0,0-8 8 16,0 2 0-16,0 3 0 0,0 3 0 0,0 0 0 16,0 0 0-16,0 0 0 0,0 0 0 0,0 0 0 0,-4 6 0 0,4 5 0 15,0 1 0-15,0 0 0 0,0 0 0 0,0 0 0 16,0 2 0-16,4 4 0 0,3-1 0 0,-4 4 0 16,4 3 24-16,1-1 8 0,-1 4 0 0,3-10 1 0,4 4-33 15,-7-7 0-15,4 1 0 0,-1-9 0 16,5-6-20-16,-5 12-10 0,4 0-2 15,-7-4-1-15,4-2 33 0,-1 0 0 0,5 12 0 0,-5-6-587 16,1-1-110-16</inkml:trace>
  <inkml:trace contextRef="#ctx0" brushRef="#br0" timeOffset="4387.695">8054 6696 1267 0,'0'0'28'0,"0"6"5"0,-4 3 2 0,1 9 1 0,3-7-36 0,-4 7 0 0,4-9 0 0,0 5 0 16,0 1 58-16,-3-3 5 0,3-6 1 0,0 6 0 0,0-7 51 15,3 4 10-15,-3 3 3 0,0-6 0 0,4 6-103 0,-1-12-25 16,1 6 0-16,-1-1 0 0,-3-5 56 0,0 6 7 16,4 0 1-16,-1 0 0 0,5 0-52 0,-5-3-12 15,1 9 0-15,3-6 0 0,0 5 0 0,0 1 0 16,0-6 0-16,0 6 0 0,0-3 0 0,0 2 0 16,-3 1 0-16,3 0 0 15,0 0 0-15,3 2 0 0,-6-2 0 16,-1 6 0-16,4-4 0 0,-3 4 0 0,-1 0 0 0,1-7 0 0,-1 1 0 15,-3 9 0-15,4-10 0 0,-4-5 0 0,0 0 0 16,0-6 0-16,0 0 0 0,0 0 0 0,0 0 53 0,0 0 8 16,0 0 2-16,3-6 0 0,-3-5-14 0,0-7-2 15,0 3-1-15,4 4 0 0,-4-7-29 0,0 3-5 16,0 3-2-16,0 1 0 0,0-1-10 0,0 0 0 16,4-3 0-16,-1 4 0 0,-3 5 9 0,4-12 0 15,-1 6 0-15,1 7 0 0,-1-10-9 0,1 3-12 16,-1 0 2-16,-3-5 1 0,4-4 9 15,-1 3 12-15,1 7-2 0,-1-7-1 0,1 3-9 0,3 4-12 16,-4-1 2-16,5-6 1 0,-5 3-7 0,4-5 0 16,4 5-1-16,-11-11 0 0,7 5-17 0,-4 1-3 15,4 2-1-15,0 3 0 0,0 3-34 0,4 1-8 16,-4 5 0-16,4-6-588 0,-1 0-118 16</inkml:trace>
  <inkml:trace contextRef="#ctx0" brushRef="#br0" timeOffset="4941.568">8597 6734 1267 0,'-10'-5'28'0,"6"5"5"0,1 0 2 0,-5 0 1 0,1 0-36 0,4 5 0 15,-4-5 0-15,0 0 0 0,0 0 58 0,0 6 5 16,3-6 1-16,-3 6 0 0,0 0 0 0,4 0 0 16,-5-3 0-16,1 9 0 0,4-4-22 0,-1 1-4 15,-3 3-1-15,4 0 0 0,-1-6-8 0,-3 3-1 16,4 2-1-16,-1 7 0 0,1-6-27 0,-1 5 0 16,1-2 0-16,3 9 0 0,-4-1 0 0,4-5 0 15,0 2 0-15,-3 4 0 0,3-10 56 0,0 4 7 16,3 0 1-16,-3-1 0 0,4-2-64 0,-1-3-15 15,1-6-1-15,-1 0-1 0,4-6 17 0,0 0 0 0,0 6 11 0,0-6-11 16,4 0 15-16,3-6-4 0,0 0-1 0,0 0 0 16,-3-6-10-16,3 3 0 0,0-2 0 0,0-1 0 15,0-6 36-15,-3 6 3 0,3-2 0 0,-3-4 0 16,-4 6-27-16,0 1-4 0,0-4-8 0,0 3 11 16,0-6-11-16,-4 7 0 0,1-4 0 0,-4 0 0 15,3 6 0-15,-3-2 0 0,-3-7 8 0,-1 6-8 16,1 1 0-16,-1 2 0 0,-3-3 0 0,0 0 0 15,0 6 0-15,0-3-11 0,-3 1 3 0,2-1 0 16,-2 6-25-16,-1 0-5 0,4 3-1 16,-3 0 0-16,-1 0 39 0,4 3 0 0,0 12 0 0,3-7 0 0,-3-2 0 0,0 0 0 15,4 0 0 1,-4 6 0-16,3 5 0 0,1-2 0 0,-4 3 0 16,3-1 0-16,1-11 0 0,3 9 0 0,0 3 0 0,0-7 0 15,3 7 0-15,1-12 0 0,-1 6 0 0,1-3 0 16,-1-4-59-16,4-5-4 0,0 0-1 0,0-5-546 15,4 5-110-15</inkml:trace>
  <inkml:trace contextRef="#ctx0" brushRef="#br0" timeOffset="5247.116">9024 6808 1267 0,'0'0'28'0,"0"6"5"0,0 3 2 0,0 2 1 0,0-2-36 0,0 6 0 0,-3 3 0 0,3-7 0 16,-4 1 58-16,4 9 5 0,-4-10 1 0,1 1 0 15,3 6 0-15,0-3 0 0,-4-4 0 0,4 1 0 16,0 6-52-16,0-7-12 15,0 4 0-15,0-3 0 0,0 0 30 0,0-4 3 16,0 1 1-16,0-9 0 0,0 0-3 0,0 0-1 16,0 0 0-16,0 0 0 0,0 6-75 0,0-6-15 15,0 0-4-15,0 0 0 0</inkml:trace>
  <inkml:trace contextRef="#ctx0" brushRef="#br0" timeOffset="5426.898">8901 6587 1036 0,'0'0'23'0,"0"0"5"0,0 0 0 0,-7 3 1 0,7-3-29 0,0 0 0 0,0 0 0 0,-4 9 0 16,4-9 57-16,0 0 6 16,0 0 1-16,0 0 0 0,0 0-52 0,0 0-12 15,4-6 0-15,6 0-560 0</inkml:trace>
  <inkml:trace contextRef="#ctx0" brushRef="#br0" timeOffset="6156.799">9250 6740 1314 0,'0'12'37'16,"0"-6"8"-16,0-6-36 0,0 6-9 0,-4 3 0 0,1-1 0 0,3 1 53 0,0-3 9 16,0 6 2-16,0-6 0 0,0 3 0 0,0-1 0 15,0-2 0-15,3 9 0 0,-3-9-8 0,4 6-2 16,-1-1 0-16,4-2 0 0,-3 0-23 0,-4 0-5 15,3 3-1-15,1-1 0 0,0 1-1 0,-1-3 0 16,1 6 0-16,-4-6 0 0,3 2-6 0,-3 1-2 16,0 0 0-16,4-3 0 0,-8-1 7 0,4 1 1 15,4-3 0-15,-4 6 0 0,0-6-8 0,0-6-2 16,3 6 0-16,-3-6 0 16,0 0-34-16,0 0-8 0,0 0 0 0,0 0-1 0,0 0 74 0,0 0 15 15,0 0 4-15,0 0 0 0,0 0-52 0,0 0-12 16,0 0 0-16,0 0 0 0,0 0 0 0,0 0 0 15,0 0 0-15,0 0 0 0,0-6 0 0,4 0 0 16,-4 0 0-16,0 0 0 0,0 0 0 0,0-3 0 16,-4 4 0-16,4-4 0 0,-3 0 0 0,3-3 0 15,0 6 0-15,-4 0 0 0,4 1 0 0,0 5 0 16,-3-9 0-16,3 3 0 0,0-3 0 0,0 6 0 16,-4-3 0-16,4 0 0 0,-3 0 0 0,3 1 0 15,0-1 0-15,-4-6 0 0,4 6 0 0,-4 0 0 16,4 0 0-16,-3 3 0 0,3-3 0 0,0 1 0 15,-4-1 0-15,4-6 0 0,-3 12 0 0,3-6 0 16,0-3 0-16,0 3 0 0,0 0 0 0,0 4 0 16,0-4 0-16,3-3 0 0,-3 3 0 0,4 0 0 15,-4 0 0-15,3 0 0 0,1 6 0 0,0-9 0 0,-4 9 0 16,0 0 0-16,0 0 0 0,3-2 0 0,1-1 0 0,-1 0 0 16,4-6 0-16,-3 6 0 0,-1 0 0 0,4-3 0 15,0 0 0-15,-3 0 0 0,3 0 0 0,0 1 0 0,0-4 0 16,0 3-15-16,0 0 3 0,0 0 1 15,0 0 11-15,4 0-12 0,-4-5 12 0,0 5-12 0,4 0 12 0,-4 6-12 16,3-6 12-16,1 0-12 0,-4 3-1 16,3 0-1-16,-3 0 0 0,1 0 0 15,2 3-14-15,-3-3-2 0,0 3-1 0,0 0 0 16,-7 0-20-16,7 0-4 0,0 0-1 0,-7 0 0 16,7 3-17-16,-3 0-4 0,-4-3-1 0,7 3 0 15,-7-3-98-15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dix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2E3E-A891-497E-81BC-24A37669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Travail de cloche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7998-906E-4A52-A2F6-C3B6BE2A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à la </a:t>
            </a:r>
            <a:r>
              <a:rPr lang="en-US" dirty="0" err="1"/>
              <a:t>voix</a:t>
            </a:r>
            <a:r>
              <a:rPr lang="en-US" dirty="0"/>
              <a:t> passive qui </a:t>
            </a:r>
            <a:r>
              <a:rPr lang="en-US" dirty="0" err="1"/>
              <a:t>parle</a:t>
            </a:r>
            <a:r>
              <a:rPr lang="en-US" dirty="0"/>
              <a:t> de Victor Hugo.</a:t>
            </a:r>
          </a:p>
        </p:txBody>
      </p:sp>
    </p:spTree>
    <p:extLst>
      <p:ext uri="{BB962C8B-B14F-4D97-AF65-F5344CB8AC3E}">
        <p14:creationId xmlns:p14="http://schemas.microsoft.com/office/powerpoint/2010/main" val="422822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dix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5362-192F-4748-BF2F-65B883EA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5E0FA-6693-42BF-9F24-99DA6EFDC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week there will be non-block classes on Monday, Tuesday, and Wednesday.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will be block day classes on Thursday and Friday.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Thus, we will have a regular class </a:t>
            </a:r>
            <a:r>
              <a:rPr lang="en-US" dirty="0" err="1"/>
              <a:t>onWednesday</a:t>
            </a:r>
            <a:r>
              <a:rPr lang="en-US" dirty="0"/>
              <a:t>, a block-day class on Thursday, and no class on Friday.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Emma will give her presentation on Thursday.</a:t>
            </a:r>
          </a:p>
        </p:txBody>
      </p:sp>
    </p:spTree>
    <p:extLst>
      <p:ext uri="{BB962C8B-B14F-4D97-AF65-F5344CB8AC3E}">
        <p14:creationId xmlns:p14="http://schemas.microsoft.com/office/powerpoint/2010/main" val="18593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incendie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causé d'importants dégâts à la cathédrale de Notre Dame de Paris.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43A36-97E2-4C0C-82EE-08EAD0B8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99531"/>
            <a:ext cx="5455920" cy="3057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01467-7B3B-4A31-8AA6-DF9BFB5C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517" y="2299531"/>
            <a:ext cx="4744403" cy="30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cathedral de Notre Dame de Paris.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09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866900"/>
            <a:ext cx="53530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Victor Hugo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00" y="2076450"/>
            <a:ext cx="4400549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6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houx</a:t>
            </a:r>
            <a:r>
              <a:rPr lang="en-US" dirty="0"/>
              <a:t> </a:t>
            </a:r>
            <a:r>
              <a:rPr lang="en-US" dirty="0" err="1"/>
              <a:t>vert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4500" y="2762250"/>
            <a:ext cx="3543300" cy="30099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bruyère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fleur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9950" y="2762250"/>
            <a:ext cx="33337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3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After having studied French grammar, my second exam was a great success.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7F5A3F-EF91-47EB-9401-9F5B930BCDDF}"/>
                  </a:ext>
                </a:extLst>
              </p14:cNvPr>
              <p14:cNvContentPartPr/>
              <p14:nvPr/>
            </p14:nvContentPartPr>
            <p14:xfrm>
              <a:off x="1362600" y="2129040"/>
              <a:ext cx="2066760" cy="45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7F5A3F-EF91-47EB-9401-9F5B930BCD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3240" y="2119680"/>
                <a:ext cx="208548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40746</TotalTime>
  <Words>143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PowerPoint Presentation</vt:lpstr>
      <vt:lpstr>Un incendie le quinze avril 2019 a causé d'importants dégâts à la cathédrale de Notre Dame de Paris.</vt:lpstr>
      <vt:lpstr>la cathedral de Notre Dame de Paris.</vt:lpstr>
      <vt:lpstr>Victor Hugo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618</cp:revision>
  <cp:lastPrinted>2017-09-11T13:53:50Z</cp:lastPrinted>
  <dcterms:created xsi:type="dcterms:W3CDTF">2016-10-03T16:25:09Z</dcterms:created>
  <dcterms:modified xsi:type="dcterms:W3CDTF">2022-10-10T18:54:10Z</dcterms:modified>
</cp:coreProperties>
</file>