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461" r:id="rId3"/>
    <p:sldId id="481" r:id="rId4"/>
    <p:sldId id="272" r:id="rId5"/>
    <p:sldId id="261" r:id="rId6"/>
    <p:sldId id="480" r:id="rId7"/>
    <p:sldId id="449" r:id="rId8"/>
    <p:sldId id="466" r:id="rId9"/>
    <p:sldId id="474" r:id="rId10"/>
    <p:sldId id="467" r:id="rId11"/>
    <p:sldId id="468" r:id="rId12"/>
    <p:sldId id="478" r:id="rId13"/>
    <p:sldId id="469" r:id="rId14"/>
    <p:sldId id="451" r:id="rId15"/>
    <p:sldId id="475" r:id="rId16"/>
    <p:sldId id="462" r:id="rId17"/>
    <p:sldId id="423" r:id="rId1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61"/>
            <p14:sldId id="481"/>
            <p14:sldId id="272"/>
            <p14:sldId id="261"/>
            <p14:sldId id="480"/>
            <p14:sldId id="449"/>
            <p14:sldId id="466"/>
            <p14:sldId id="474"/>
            <p14:sldId id="467"/>
            <p14:sldId id="468"/>
            <p14:sldId id="478"/>
            <p14:sldId id="469"/>
            <p14:sldId id="451"/>
            <p14:sldId id="475"/>
            <p14:sldId id="462"/>
            <p14:sldId id="423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onze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3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C’est</a:t>
            </a:r>
            <a:r>
              <a:rPr lang="en-US" dirty="0"/>
              <a:t> le livre de Marie.				</a:t>
            </a:r>
            <a:r>
              <a:rPr lang="en-US" dirty="0" err="1"/>
              <a:t>C’est</a:t>
            </a:r>
            <a:r>
              <a:rPr lang="en-US" dirty="0"/>
              <a:t> le livre de Paul.</a:t>
            </a:r>
          </a:p>
          <a:p>
            <a:pPr marL="0" indent="0">
              <a:buNone/>
            </a:pPr>
            <a:r>
              <a:rPr lang="en-US" dirty="0" err="1"/>
              <a:t>C’est</a:t>
            </a:r>
            <a:r>
              <a:rPr lang="en-US" dirty="0"/>
              <a:t> son livre.					</a:t>
            </a:r>
            <a:r>
              <a:rPr lang="en-US" dirty="0" err="1"/>
              <a:t>C’est</a:t>
            </a:r>
            <a:r>
              <a:rPr lang="en-US" dirty="0"/>
              <a:t> son livre.</a:t>
            </a:r>
          </a:p>
          <a:p>
            <a:pPr marL="0" indent="0">
              <a:buNone/>
            </a:pPr>
            <a:r>
              <a:rPr lang="en-US" dirty="0"/>
              <a:t>This is her book.					This is his book.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941" y="927029"/>
            <a:ext cx="2434281" cy="27552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7969" y="861530"/>
            <a:ext cx="2647459" cy="273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10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195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C’est</a:t>
            </a:r>
            <a:r>
              <a:rPr lang="en-US" dirty="0"/>
              <a:t> la </a:t>
            </a:r>
            <a:r>
              <a:rPr lang="en-US" dirty="0" err="1"/>
              <a:t>pomme</a:t>
            </a:r>
            <a:r>
              <a:rPr lang="en-US" dirty="0"/>
              <a:t> de Claire.			</a:t>
            </a:r>
            <a:r>
              <a:rPr lang="en-US" dirty="0" err="1"/>
              <a:t>C’est</a:t>
            </a:r>
            <a:r>
              <a:rPr lang="en-US" dirty="0"/>
              <a:t> la </a:t>
            </a:r>
            <a:r>
              <a:rPr lang="en-US" dirty="0" err="1"/>
              <a:t>pomme</a:t>
            </a:r>
            <a:r>
              <a:rPr lang="en-US" dirty="0"/>
              <a:t> de Marcel.</a:t>
            </a:r>
          </a:p>
          <a:p>
            <a:pPr marL="0" indent="0">
              <a:buNone/>
            </a:pPr>
            <a:r>
              <a:rPr lang="en-US" dirty="0" err="1"/>
              <a:t>C’est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pomme</a:t>
            </a:r>
            <a:r>
              <a:rPr lang="en-US" dirty="0"/>
              <a:t>.					</a:t>
            </a:r>
            <a:r>
              <a:rPr lang="en-US" dirty="0" err="1"/>
              <a:t>C’est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pomme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This is her apple.					This is his apple.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0682" y="1294362"/>
            <a:ext cx="2335426" cy="28516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5166" y="1238917"/>
            <a:ext cx="2309994" cy="284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9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2472038-3EA8-4E47-AC01-339AC9623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4A7A787-6BE9-443A-ADCB-768CA6A09B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Ce </a:t>
            </a:r>
            <a:r>
              <a:rPr lang="en-US" dirty="0" err="1"/>
              <a:t>sont</a:t>
            </a:r>
            <a:r>
              <a:rPr lang="en-US" dirty="0"/>
              <a:t> les </a:t>
            </a:r>
            <a:r>
              <a:rPr lang="en-US" dirty="0" err="1"/>
              <a:t>poissons</a:t>
            </a:r>
            <a:r>
              <a:rPr lang="en-US" dirty="0"/>
              <a:t> de Charles.</a:t>
            </a:r>
          </a:p>
          <a:p>
            <a:pPr algn="ctr"/>
            <a:r>
              <a:rPr lang="en-US" dirty="0"/>
              <a:t>Ce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ses</a:t>
            </a:r>
            <a:r>
              <a:rPr lang="en-US" dirty="0"/>
              <a:t> </a:t>
            </a:r>
            <a:r>
              <a:rPr lang="en-US" dirty="0" err="1"/>
              <a:t>poissons</a:t>
            </a:r>
            <a:r>
              <a:rPr lang="en-US" dirty="0"/>
              <a:t>.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C761632D-FC45-459F-B1CB-AE2CD508D38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24676" y="2708413"/>
            <a:ext cx="4676467" cy="2917135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B09CC76-E2E4-4BCD-A595-90119F4CE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Ce </a:t>
            </a:r>
            <a:r>
              <a:rPr lang="en-US" dirty="0" err="1"/>
              <a:t>sont</a:t>
            </a:r>
            <a:r>
              <a:rPr lang="en-US" dirty="0"/>
              <a:t> les </a:t>
            </a:r>
            <a:r>
              <a:rPr lang="en-US" dirty="0" err="1"/>
              <a:t>poissons</a:t>
            </a:r>
            <a:r>
              <a:rPr lang="en-US" dirty="0"/>
              <a:t> de Louise et Anne.</a:t>
            </a:r>
          </a:p>
          <a:p>
            <a:pPr algn="ctr"/>
            <a:r>
              <a:rPr lang="en-US" dirty="0"/>
              <a:t>Ce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leurs</a:t>
            </a:r>
            <a:r>
              <a:rPr lang="en-US" dirty="0"/>
              <a:t> </a:t>
            </a:r>
            <a:r>
              <a:rPr lang="en-US" dirty="0" err="1"/>
              <a:t>poissons</a:t>
            </a:r>
            <a:r>
              <a:rPr lang="en-US" dirty="0"/>
              <a:t>.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4413EC78-5B22-4237-A253-E4144D4B468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369789" y="2708413"/>
            <a:ext cx="4676467" cy="291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218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ma, ta, and </a:t>
            </a:r>
            <a:r>
              <a:rPr lang="en-US" dirty="0" err="1"/>
              <a:t>sa</a:t>
            </a:r>
            <a:r>
              <a:rPr lang="en-US" dirty="0"/>
              <a:t> are never used immediately before a noun which begins with a vowel, thus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mon </a:t>
            </a:r>
            <a:r>
              <a:rPr lang="en-US" dirty="0" err="1"/>
              <a:t>école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ton </a:t>
            </a:r>
            <a:r>
              <a:rPr lang="en-US" dirty="0" err="1"/>
              <a:t>amie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son idée</a:t>
            </a:r>
          </a:p>
        </p:txBody>
      </p:sp>
    </p:spTree>
    <p:extLst>
      <p:ext uri="{BB962C8B-B14F-4D97-AF65-F5344CB8AC3E}">
        <p14:creationId xmlns:p14="http://schemas.microsoft.com/office/powerpoint/2010/main" val="926119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3544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 / Ma _______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s’appelle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_________. Elle / Il a ________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  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elle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 ___________,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elle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_____________.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68163"/>
            <a:ext cx="10515600" cy="446079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900" b="1" dirty="0"/>
              <a:t>mon </a:t>
            </a:r>
            <a:r>
              <a:rPr lang="en-US" sz="2900" b="1" dirty="0" err="1"/>
              <a:t>oncle</a:t>
            </a:r>
            <a:r>
              <a:rPr lang="en-US" sz="2900" b="1" dirty="0"/>
              <a:t>        ma </a:t>
            </a:r>
            <a:r>
              <a:rPr lang="en-US" sz="2900" b="1" dirty="0" err="1"/>
              <a:t>fille</a:t>
            </a:r>
            <a:r>
              <a:rPr lang="en-US" sz="2900" b="1" dirty="0"/>
              <a:t>       ma </a:t>
            </a:r>
            <a:r>
              <a:rPr lang="en-US" sz="2900" b="1" dirty="0" err="1"/>
              <a:t>cousine</a:t>
            </a:r>
            <a:r>
              <a:rPr lang="en-US" sz="2900" b="1" dirty="0"/>
              <a:t>        ma femme       mon grand-</a:t>
            </a:r>
            <a:r>
              <a:rPr lang="en-US" sz="2900" b="1" dirty="0" err="1"/>
              <a:t>père</a:t>
            </a:r>
            <a:r>
              <a:rPr lang="en-US" sz="2900" b="1" dirty="0"/>
              <a:t>        ma </a:t>
            </a:r>
            <a:r>
              <a:rPr lang="en-US" sz="2900" b="1" dirty="0" err="1"/>
              <a:t>nièce</a:t>
            </a:r>
            <a:r>
              <a:rPr lang="en-US" sz="2900" b="1" dirty="0"/>
              <a:t> </a:t>
            </a:r>
          </a:p>
          <a:p>
            <a:pPr marL="0" indent="0">
              <a:buNone/>
            </a:pPr>
            <a:endParaRPr lang="en-US" sz="2900" b="1" dirty="0"/>
          </a:p>
          <a:p>
            <a:pPr marL="0" indent="0">
              <a:buNone/>
            </a:pPr>
            <a:r>
              <a:rPr lang="en-US" sz="2900" b="1" dirty="0"/>
              <a:t>mon </a:t>
            </a:r>
            <a:r>
              <a:rPr lang="en-US" sz="2900" b="1" dirty="0" err="1"/>
              <a:t>épou</a:t>
            </a:r>
            <a:r>
              <a:rPr lang="en-US" sz="2900" b="1" dirty="0"/>
              <a:t>(x)(se)	         </a:t>
            </a:r>
            <a:r>
              <a:rPr lang="en-US" sz="2900" b="1" dirty="0">
                <a:solidFill>
                  <a:srgbClr val="FF0000"/>
                </a:solidFill>
              </a:rPr>
              <a:t>(un / </a:t>
            </a:r>
            <a:r>
              <a:rPr lang="en-US" sz="2900" b="1" dirty="0" err="1">
                <a:solidFill>
                  <a:srgbClr val="FF0000"/>
                </a:solidFill>
              </a:rPr>
              <a:t>une</a:t>
            </a:r>
            <a:r>
              <a:rPr lang="en-US" sz="2900" b="1" dirty="0">
                <a:solidFill>
                  <a:srgbClr val="FF0000"/>
                </a:solidFill>
              </a:rPr>
              <a:t>) </a:t>
            </a:r>
            <a:r>
              <a:rPr lang="en-US" sz="2900" b="1" dirty="0" err="1">
                <a:solidFill>
                  <a:srgbClr val="FF0000"/>
                </a:solidFill>
              </a:rPr>
              <a:t>veuf</a:t>
            </a:r>
            <a:r>
              <a:rPr lang="en-US" sz="2900" b="1" dirty="0">
                <a:solidFill>
                  <a:srgbClr val="FF0000"/>
                </a:solidFill>
              </a:rPr>
              <a:t> /veuve      </a:t>
            </a:r>
            <a:r>
              <a:rPr lang="en-US" sz="2900" b="1" dirty="0"/>
              <a:t>mon </a:t>
            </a:r>
            <a:r>
              <a:rPr lang="en-US" sz="2900" b="1" dirty="0" err="1"/>
              <a:t>voisin</a:t>
            </a:r>
            <a:r>
              <a:rPr lang="en-US" sz="2900" b="1" dirty="0"/>
              <a:t> / ma </a:t>
            </a:r>
            <a:r>
              <a:rPr lang="en-US" sz="2900" b="1" dirty="0" err="1"/>
              <a:t>voisine</a:t>
            </a:r>
            <a:r>
              <a:rPr lang="en-US" sz="2900" b="1" dirty="0"/>
              <a:t>           ma </a:t>
            </a:r>
            <a:r>
              <a:rPr lang="en-US" sz="2900" b="1" dirty="0" err="1"/>
              <a:t>famille</a:t>
            </a:r>
            <a:endParaRPr lang="en-US" sz="2900" b="1" dirty="0"/>
          </a:p>
          <a:p>
            <a:pPr marL="0" indent="0">
              <a:buNone/>
            </a:pPr>
            <a:endParaRPr lang="en-US" sz="2900" b="1" dirty="0"/>
          </a:p>
          <a:p>
            <a:pPr marL="0" indent="0">
              <a:buNone/>
            </a:pPr>
            <a:r>
              <a:rPr lang="en-US" sz="2900" b="1" dirty="0" err="1">
                <a:solidFill>
                  <a:srgbClr val="FF0000"/>
                </a:solidFill>
              </a:rPr>
              <a:t>célibataire</a:t>
            </a:r>
            <a:r>
              <a:rPr lang="en-US" sz="2900" b="1" dirty="0"/>
              <a:t>    mon frère 	   mon </a:t>
            </a:r>
            <a:r>
              <a:rPr lang="en-US" sz="2900" b="1" dirty="0" err="1"/>
              <a:t>mari</a:t>
            </a:r>
            <a:r>
              <a:rPr lang="en-US" sz="2900" b="1" dirty="0"/>
              <a:t>	mon </a:t>
            </a:r>
            <a:r>
              <a:rPr lang="en-US" sz="2900" b="1" dirty="0" err="1"/>
              <a:t>neveu</a:t>
            </a:r>
            <a:r>
              <a:rPr lang="en-US" sz="2900" b="1" dirty="0"/>
              <a:t>       ma </a:t>
            </a:r>
            <a:r>
              <a:rPr lang="en-US" sz="2900" b="1" dirty="0" err="1"/>
              <a:t>fille</a:t>
            </a:r>
            <a:r>
              <a:rPr lang="en-US" sz="2900" b="1" dirty="0"/>
              <a:t>     mon cousin</a:t>
            </a:r>
          </a:p>
          <a:p>
            <a:pPr marL="0" indent="0">
              <a:buNone/>
            </a:pPr>
            <a:endParaRPr lang="en-US" sz="2900" b="1" dirty="0"/>
          </a:p>
          <a:p>
            <a:pPr marL="0" indent="0">
              <a:buNone/>
            </a:pPr>
            <a:r>
              <a:rPr lang="en-US" sz="2900" b="1" dirty="0"/>
              <a:t>ma </a:t>
            </a:r>
            <a:r>
              <a:rPr lang="en-US" sz="2900" b="1" dirty="0" err="1"/>
              <a:t>tante</a:t>
            </a:r>
            <a:r>
              <a:rPr lang="en-US" sz="2900" b="1" dirty="0"/>
              <a:t>	ma grand-</a:t>
            </a:r>
            <a:r>
              <a:rPr lang="en-US" sz="2900" b="1" dirty="0" err="1"/>
              <a:t>mère</a:t>
            </a:r>
            <a:r>
              <a:rPr lang="en-US" sz="2900" b="1" dirty="0"/>
              <a:t>	        mon </a:t>
            </a:r>
            <a:r>
              <a:rPr lang="en-US" sz="2900" b="1" dirty="0" err="1"/>
              <a:t>père</a:t>
            </a:r>
            <a:r>
              <a:rPr lang="en-US" sz="2900" b="1" dirty="0"/>
              <a:t>	        ma </a:t>
            </a:r>
            <a:r>
              <a:rPr lang="en-US" sz="2900" b="1" dirty="0" err="1"/>
              <a:t>soeur</a:t>
            </a:r>
            <a:r>
              <a:rPr lang="en-US" sz="2900" b="1" dirty="0"/>
              <a:t>	      mon </a:t>
            </a:r>
            <a:r>
              <a:rPr lang="en-US" sz="2900" b="1" dirty="0" err="1"/>
              <a:t>fils</a:t>
            </a:r>
            <a:r>
              <a:rPr lang="en-US" sz="2900" b="1" dirty="0"/>
              <a:t>	</a:t>
            </a:r>
          </a:p>
          <a:p>
            <a:pPr marL="0" indent="0">
              <a:buNone/>
            </a:pPr>
            <a:endParaRPr lang="en-US" sz="2900" b="1" dirty="0"/>
          </a:p>
          <a:p>
            <a:pPr marL="0" indent="0">
              <a:buNone/>
            </a:pPr>
            <a:r>
              <a:rPr lang="en-US" sz="2900" b="1" dirty="0"/>
              <a:t>(mon /ma) </a:t>
            </a:r>
            <a:r>
              <a:rPr lang="en-US" sz="2900" b="1" dirty="0" err="1">
                <a:solidFill>
                  <a:srgbClr val="FF0000"/>
                </a:solidFill>
              </a:rPr>
              <a:t>finacé</a:t>
            </a:r>
            <a:r>
              <a:rPr lang="en-US" sz="2900" b="1" dirty="0">
                <a:solidFill>
                  <a:srgbClr val="FF0000"/>
                </a:solidFill>
              </a:rPr>
              <a:t>(e)</a:t>
            </a:r>
            <a:r>
              <a:rPr lang="en-US" sz="2900" b="1" dirty="0"/>
              <a:t>	         </a:t>
            </a:r>
            <a:r>
              <a:rPr lang="en-US" sz="2900" b="1" dirty="0" err="1">
                <a:solidFill>
                  <a:srgbClr val="FF0000"/>
                </a:solidFill>
              </a:rPr>
              <a:t>marié</a:t>
            </a:r>
            <a:r>
              <a:rPr lang="en-US" sz="2900" b="1" dirty="0">
                <a:solidFill>
                  <a:srgbClr val="FF0000"/>
                </a:solidFill>
              </a:rPr>
              <a:t>(e)</a:t>
            </a:r>
            <a:r>
              <a:rPr lang="en-US" sz="2900" b="1" dirty="0"/>
              <a:t>	         </a:t>
            </a:r>
            <a:r>
              <a:rPr lang="en-US" sz="2900" b="1" dirty="0">
                <a:solidFill>
                  <a:srgbClr val="FF0000"/>
                </a:solidFill>
              </a:rPr>
              <a:t>divorcé(e)</a:t>
            </a:r>
            <a:r>
              <a:rPr lang="en-US" sz="2900" b="1" dirty="0"/>
              <a:t>	           </a:t>
            </a:r>
            <a:r>
              <a:rPr lang="en-US" sz="2900" b="1" dirty="0" err="1"/>
              <a:t>mes</a:t>
            </a:r>
            <a:r>
              <a:rPr lang="en-US" sz="2900" b="1" dirty="0"/>
              <a:t> parents      </a:t>
            </a:r>
            <a:r>
              <a:rPr lang="en-US" sz="2900" b="1" dirty="0" err="1"/>
              <a:t>mes</a:t>
            </a:r>
            <a:r>
              <a:rPr lang="en-US" sz="2900" b="1" dirty="0"/>
              <a:t> </a:t>
            </a:r>
            <a:r>
              <a:rPr lang="en-US" sz="2900" b="1" dirty="0" err="1"/>
              <a:t>enfants</a:t>
            </a:r>
            <a:r>
              <a:rPr lang="en-US" sz="2900" b="1" dirty="0"/>
              <a:t>	</a:t>
            </a:r>
          </a:p>
          <a:p>
            <a:pPr marL="0" indent="0">
              <a:buNone/>
            </a:pPr>
            <a:endParaRPr lang="en-US" sz="2900" b="1" dirty="0"/>
          </a:p>
          <a:p>
            <a:pPr marL="0" indent="0">
              <a:buNone/>
            </a:pPr>
            <a:r>
              <a:rPr lang="en-US" sz="2900" b="1" dirty="0">
                <a:solidFill>
                  <a:schemeClr val="accent1">
                    <a:lumMod val="75000"/>
                  </a:schemeClr>
                </a:solidFill>
              </a:rPr>
              <a:t>les </a:t>
            </a:r>
            <a:r>
              <a:rPr lang="en-US" sz="2900" b="1" dirty="0" err="1">
                <a:solidFill>
                  <a:schemeClr val="accent1">
                    <a:lumMod val="75000"/>
                  </a:schemeClr>
                </a:solidFill>
              </a:rPr>
              <a:t>yeux</a:t>
            </a:r>
            <a:r>
              <a:rPr lang="en-US" sz="2900" b="1" dirty="0">
                <a:solidFill>
                  <a:schemeClr val="accent1">
                    <a:lumMod val="75000"/>
                  </a:schemeClr>
                </a:solidFill>
              </a:rPr>
              <a:t> ________  et les </a:t>
            </a:r>
            <a:r>
              <a:rPr lang="en-US" sz="2900" b="1" dirty="0" err="1">
                <a:solidFill>
                  <a:schemeClr val="accent1">
                    <a:lumMod val="75000"/>
                  </a:schemeClr>
                </a:solidFill>
              </a:rPr>
              <a:t>cheveux</a:t>
            </a:r>
            <a:r>
              <a:rPr lang="en-US" sz="2900" b="1" dirty="0">
                <a:solidFill>
                  <a:schemeClr val="accent1">
                    <a:lumMod val="75000"/>
                  </a:schemeClr>
                </a:solidFill>
              </a:rPr>
              <a:t> _____________</a:t>
            </a:r>
            <a:r>
              <a:rPr lang="en-US" sz="2900" b="1" dirty="0"/>
              <a:t>	    </a:t>
            </a:r>
            <a:r>
              <a:rPr lang="en-US" sz="2900" b="1" dirty="0">
                <a:solidFill>
                  <a:srgbClr val="FF0000"/>
                </a:solidFill>
              </a:rPr>
              <a:t>mince    </a:t>
            </a:r>
            <a:r>
              <a:rPr lang="en-US" sz="2900" b="1" dirty="0" err="1">
                <a:solidFill>
                  <a:srgbClr val="FF0000"/>
                </a:solidFill>
              </a:rPr>
              <a:t>gros</a:t>
            </a:r>
            <a:r>
              <a:rPr lang="en-US" sz="2900" b="1" dirty="0">
                <a:solidFill>
                  <a:srgbClr val="FF0000"/>
                </a:solidFill>
              </a:rPr>
              <a:t>(se)    court(e)    grand(e)			</a:t>
            </a:r>
          </a:p>
        </p:txBody>
      </p:sp>
    </p:spTree>
    <p:extLst>
      <p:ext uri="{BB962C8B-B14F-4D97-AF65-F5344CB8AC3E}">
        <p14:creationId xmlns:p14="http://schemas.microsoft.com/office/powerpoint/2010/main" val="2513771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2BC13-E3FF-47EE-90C6-9E704F844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1DCC7-AC94-4C78-8E69-4871ECA7D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76284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Write three sentences following the form</a:t>
            </a:r>
          </a:p>
          <a:p>
            <a:pPr marL="0" indent="0">
              <a:buNone/>
            </a:pPr>
            <a:r>
              <a:rPr lang="en-US" dirty="0"/>
              <a:t>My __</a:t>
            </a:r>
            <a:r>
              <a:rPr lang="en-US" u="sng" dirty="0"/>
              <a:t>(relative)</a:t>
            </a:r>
            <a:r>
              <a:rPr lang="en-US" dirty="0"/>
              <a:t>__ is </a:t>
            </a:r>
            <a:r>
              <a:rPr lang="en-US" u="sng" dirty="0"/>
              <a:t>__(adjective 1)__ </a:t>
            </a:r>
            <a:r>
              <a:rPr lang="en-US" dirty="0"/>
              <a:t>and </a:t>
            </a:r>
            <a:r>
              <a:rPr lang="en-US" u="sng" dirty="0"/>
              <a:t>__(adjective 2)__ 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Each sentence must use a different noun when speaking of your relative.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/>
              <a:t>Speak to your classmates and write what they said about a relative. You must get information about three types of relatives. </a:t>
            </a:r>
          </a:p>
          <a:p>
            <a:pPr marL="0" indent="0">
              <a:buNone/>
            </a:pPr>
            <a:r>
              <a:rPr lang="en-US" dirty="0"/>
              <a:t>Follow the format: Le / La </a:t>
            </a:r>
            <a:r>
              <a:rPr lang="en-US" u="sng" dirty="0"/>
              <a:t>__(relative)__</a:t>
            </a:r>
            <a:r>
              <a:rPr lang="en-US" dirty="0"/>
              <a:t> de </a:t>
            </a:r>
            <a:r>
              <a:rPr lang="en-US" u="sng" dirty="0"/>
              <a:t>__(name)__  </a:t>
            </a:r>
            <a:r>
              <a:rPr lang="en-US" dirty="0"/>
              <a:t>is </a:t>
            </a:r>
          </a:p>
          <a:p>
            <a:pPr marL="0" indent="0">
              <a:buNone/>
            </a:pPr>
            <a:r>
              <a:rPr lang="en-US" u="sng" dirty="0"/>
              <a:t>__(adjective 1)__ </a:t>
            </a:r>
            <a:r>
              <a:rPr lang="en-US" dirty="0"/>
              <a:t>and __(adjective 2)__ 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742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0529922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839" y="1388304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about one of your teachers at LCHS (not M. Gerson) which begins Mon / Ma prof de _________ and which tells three things which help to describe him / her. </a:t>
            </a:r>
          </a:p>
        </p:txBody>
      </p:sp>
    </p:spTree>
    <p:extLst>
      <p:ext uri="{BB962C8B-B14F-4D97-AF65-F5344CB8AC3E}">
        <p14:creationId xmlns:p14="http://schemas.microsoft.com/office/powerpoint/2010/main" val="1983263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begins “La femme de Justin…”</a:t>
            </a:r>
          </a:p>
        </p:txBody>
      </p:sp>
    </p:spTree>
    <p:extLst>
      <p:ext uri="{BB962C8B-B14F-4D97-AF65-F5344CB8AC3E}">
        <p14:creationId xmlns:p14="http://schemas.microsoft.com/office/powerpoint/2010/main" val="2204168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onze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 </a:t>
            </a:r>
          </a:p>
          <a:p>
            <a:pPr marL="0" indent="0" algn="ctr">
              <a:buNone/>
            </a:pPr>
            <a:r>
              <a:rPr lang="fr-FR" dirty="0"/>
              <a:t>la famille</a:t>
            </a:r>
          </a:p>
          <a:p>
            <a:pPr marL="0" indent="0" algn="ctr">
              <a:buNone/>
            </a:pPr>
            <a:r>
              <a:rPr lang="fr-FR" dirty="0"/>
              <a:t>les adjectifs possessifs</a:t>
            </a:r>
          </a:p>
          <a:p>
            <a:pPr marL="0" indent="0" algn="ctr">
              <a:buNone/>
            </a:pPr>
            <a:r>
              <a:rPr lang="fr-FR" dirty="0"/>
              <a:t>les adjectifs </a:t>
            </a:r>
            <a:r>
              <a:rPr lang="fr-FR" dirty="0" err="1"/>
              <a:t>déscriptifs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09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Timbuktu, a city in the francophone nation Mali, is home to one of the oldest universities in Africa. The name Timbuktu has been used as a synonym for a remote place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25D9C79F-7134-4119-9107-C9F11522B76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63320" y="1955463"/>
            <a:ext cx="4384023" cy="329239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9539A48-E703-4301-8C1D-76A5A129BF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157" y="2241274"/>
            <a:ext cx="4729961" cy="2648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585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la </a:t>
            </a:r>
            <a:r>
              <a:rPr lang="en-US" sz="2800" b="1" dirty="0" err="1"/>
              <a:t>famille</a:t>
            </a:r>
            <a:br>
              <a:rPr lang="en-US" sz="2800" b="1" dirty="0"/>
            </a:br>
            <a:r>
              <a:rPr lang="en-US" sz="2800" b="1" dirty="0"/>
              <a:t>pp. 90 - 91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p</a:t>
            </a:r>
            <a:r>
              <a:rPr lang="en-US" dirty="0" err="1">
                <a:highlight>
                  <a:srgbClr val="FFFF00"/>
                </a:highlight>
              </a:rPr>
              <a:t>è</a:t>
            </a:r>
            <a:r>
              <a:rPr lang="en-US" dirty="0" err="1"/>
              <a:t>re</a:t>
            </a:r>
            <a:r>
              <a:rPr lang="en-US" dirty="0"/>
              <a:t>     le fr</a:t>
            </a:r>
            <a:r>
              <a:rPr lang="en-US" dirty="0">
                <a:highlight>
                  <a:srgbClr val="FFFF00"/>
                </a:highlight>
              </a:rPr>
              <a:t>è</a:t>
            </a:r>
            <a:r>
              <a:rPr lang="en-US" dirty="0"/>
              <a:t>re     la </a:t>
            </a:r>
            <a:r>
              <a:rPr lang="en-US" dirty="0" err="1"/>
              <a:t>m</a:t>
            </a:r>
            <a:r>
              <a:rPr lang="en-US" dirty="0" err="1">
                <a:highlight>
                  <a:srgbClr val="FFFF00"/>
                </a:highlight>
              </a:rPr>
              <a:t>è</a:t>
            </a:r>
            <a:r>
              <a:rPr lang="en-US" dirty="0" err="1"/>
              <a:t>re</a:t>
            </a:r>
            <a:r>
              <a:rPr lang="en-US" dirty="0"/>
              <a:t>   la </a:t>
            </a:r>
            <a:r>
              <a:rPr lang="en-US" dirty="0" err="1"/>
              <a:t>ni</a:t>
            </a:r>
            <a:r>
              <a:rPr lang="en-US" dirty="0" err="1">
                <a:highlight>
                  <a:srgbClr val="FFFF00"/>
                </a:highlight>
              </a:rPr>
              <a:t>è</a:t>
            </a:r>
            <a:r>
              <a:rPr lang="en-US" dirty="0" err="1"/>
              <a:t>ce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 petit-enfant	les petits-enfants     le petit-</a:t>
            </a:r>
            <a:r>
              <a:rPr lang="en-US" dirty="0" err="1"/>
              <a:t>fils</a:t>
            </a:r>
            <a:r>
              <a:rPr lang="en-US" dirty="0"/>
              <a:t>    la petite-</a:t>
            </a:r>
            <a:r>
              <a:rPr lang="en-US" dirty="0" err="1"/>
              <a:t>fille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petit-</a:t>
            </a:r>
            <a:r>
              <a:rPr lang="en-US" dirty="0" err="1"/>
              <a:t>ami</a:t>
            </a:r>
            <a:r>
              <a:rPr lang="en-US" dirty="0"/>
              <a:t>   petite-</a:t>
            </a:r>
            <a:r>
              <a:rPr lang="en-US" dirty="0" err="1"/>
              <a:t>amie</a:t>
            </a:r>
            <a:r>
              <a:rPr lang="en-US" dirty="0"/>
              <a:t>    petit </a:t>
            </a:r>
            <a:r>
              <a:rPr lang="en-US" dirty="0" err="1"/>
              <a:t>ami</a:t>
            </a:r>
            <a:r>
              <a:rPr lang="en-US" dirty="0"/>
              <a:t>   petite </a:t>
            </a:r>
            <a:r>
              <a:rPr lang="en-US" dirty="0" err="1"/>
              <a:t>amie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l’arrière</a:t>
            </a:r>
            <a:r>
              <a:rPr lang="en-US" dirty="0"/>
              <a:t>-grand-</a:t>
            </a:r>
            <a:r>
              <a:rPr lang="en-US" dirty="0" err="1"/>
              <a:t>père</a:t>
            </a:r>
            <a:r>
              <a:rPr lang="en-US" dirty="0"/>
              <a:t>      </a:t>
            </a:r>
            <a:r>
              <a:rPr lang="en-US" dirty="0" err="1"/>
              <a:t>l’arrière</a:t>
            </a:r>
            <a:r>
              <a:rPr lang="en-US" dirty="0"/>
              <a:t>-petite-</a:t>
            </a:r>
            <a:r>
              <a:rPr lang="en-US" dirty="0" err="1"/>
              <a:t>fille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cousin    </a:t>
            </a:r>
            <a:r>
              <a:rPr lang="en-US" dirty="0" err="1"/>
              <a:t>cousine</a:t>
            </a:r>
            <a:r>
              <a:rPr lang="en-US" dirty="0"/>
              <a:t>     </a:t>
            </a:r>
            <a:r>
              <a:rPr lang="en-US" dirty="0" err="1"/>
              <a:t>coussine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6660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Possesive</a:t>
            </a:r>
            <a:r>
              <a:rPr lang="en-US" sz="2800" b="1" dirty="0"/>
              <a:t> Adjectives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	                  </a:t>
            </a:r>
            <a:r>
              <a:rPr lang="en-US" u="sng" dirty="0" err="1"/>
              <a:t>masculin</a:t>
            </a:r>
            <a:r>
              <a:rPr lang="en-US" dirty="0"/>
              <a:t>         </a:t>
            </a:r>
            <a:r>
              <a:rPr lang="en-US" u="sng" dirty="0" err="1"/>
              <a:t>féminin</a:t>
            </a:r>
            <a:r>
              <a:rPr lang="en-US" dirty="0"/>
              <a:t>         </a:t>
            </a:r>
            <a:r>
              <a:rPr lang="en-US" u="sng" dirty="0" err="1"/>
              <a:t>pluriel</a:t>
            </a:r>
            <a:endParaRPr lang="en-US" u="sng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person singular		mon		ma	          </a:t>
            </a:r>
            <a:r>
              <a:rPr lang="en-US" dirty="0" err="1"/>
              <a:t>mes</a:t>
            </a:r>
            <a:r>
              <a:rPr lang="en-US" dirty="0"/>
              <a:t>		my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person singular		ton		ta	          </a:t>
            </a:r>
            <a:r>
              <a:rPr lang="en-US" dirty="0" err="1"/>
              <a:t>tes</a:t>
            </a:r>
            <a:r>
              <a:rPr lang="en-US" dirty="0"/>
              <a:t>		your</a:t>
            </a:r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person singular		son 		</a:t>
            </a:r>
            <a:r>
              <a:rPr lang="en-US" dirty="0" err="1"/>
              <a:t>sa</a:t>
            </a:r>
            <a:r>
              <a:rPr lang="en-US" dirty="0"/>
              <a:t>	          </a:t>
            </a:r>
            <a:r>
              <a:rPr lang="en-US" dirty="0" err="1"/>
              <a:t>ses</a:t>
            </a:r>
            <a:r>
              <a:rPr lang="en-US" dirty="0"/>
              <a:t>		his/ her</a:t>
            </a:r>
          </a:p>
          <a:p>
            <a:pPr marL="0" indent="0">
              <a:buNone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person plural		</a:t>
            </a:r>
            <a:r>
              <a:rPr lang="en-US" dirty="0" err="1"/>
              <a:t>notre</a:t>
            </a:r>
            <a:r>
              <a:rPr lang="en-US" dirty="0"/>
              <a:t>		</a:t>
            </a:r>
            <a:r>
              <a:rPr lang="en-US" dirty="0" err="1"/>
              <a:t>notre</a:t>
            </a:r>
            <a:r>
              <a:rPr lang="en-US" dirty="0"/>
              <a:t>           </a:t>
            </a:r>
            <a:r>
              <a:rPr lang="en-US" dirty="0" err="1"/>
              <a:t>nos</a:t>
            </a:r>
            <a:r>
              <a:rPr lang="en-US" dirty="0"/>
              <a:t>		our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person plural		</a:t>
            </a:r>
            <a:r>
              <a:rPr lang="en-US" dirty="0" err="1"/>
              <a:t>votre</a:t>
            </a:r>
            <a:r>
              <a:rPr lang="en-US" dirty="0"/>
              <a:t>		</a:t>
            </a:r>
            <a:r>
              <a:rPr lang="en-US" dirty="0" err="1"/>
              <a:t>votre</a:t>
            </a:r>
            <a:r>
              <a:rPr lang="en-US" dirty="0"/>
              <a:t>	         </a:t>
            </a:r>
            <a:r>
              <a:rPr lang="en-US" dirty="0" err="1"/>
              <a:t>vos</a:t>
            </a:r>
            <a:r>
              <a:rPr lang="en-US" dirty="0"/>
              <a:t>		your</a:t>
            </a:r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person plural		</a:t>
            </a:r>
            <a:r>
              <a:rPr lang="en-US" dirty="0" err="1"/>
              <a:t>leur</a:t>
            </a:r>
            <a:r>
              <a:rPr lang="en-US" dirty="0"/>
              <a:t>		</a:t>
            </a:r>
            <a:r>
              <a:rPr lang="en-US" dirty="0" err="1"/>
              <a:t>leur</a:t>
            </a:r>
            <a:r>
              <a:rPr lang="en-US" dirty="0"/>
              <a:t>	         </a:t>
            </a:r>
            <a:r>
              <a:rPr lang="en-US" dirty="0" err="1"/>
              <a:t>leurs</a:t>
            </a:r>
            <a:r>
              <a:rPr lang="en-US" dirty="0"/>
              <a:t>		their	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27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In French, possessive adjectives </a:t>
            </a:r>
            <a:br>
              <a:rPr lang="en-US" sz="2800" b="1" dirty="0"/>
            </a:br>
            <a:r>
              <a:rPr lang="en-US" sz="2800" b="1" dirty="0"/>
              <a:t>agree in number and gender </a:t>
            </a:r>
            <a:br>
              <a:rPr lang="en-US" sz="2800" b="1" dirty="0"/>
            </a:br>
            <a:r>
              <a:rPr lang="en-US" sz="2800" b="1" dirty="0"/>
              <a:t>with the noun to which they refer!!!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	                  </a:t>
            </a:r>
            <a:r>
              <a:rPr lang="en-US" u="sng" dirty="0" err="1"/>
              <a:t>masculin</a:t>
            </a:r>
            <a:r>
              <a:rPr lang="en-US" dirty="0"/>
              <a:t>         </a:t>
            </a:r>
            <a:r>
              <a:rPr lang="en-US" u="sng" dirty="0" err="1"/>
              <a:t>féminin</a:t>
            </a:r>
            <a:r>
              <a:rPr lang="en-US" dirty="0"/>
              <a:t>         </a:t>
            </a:r>
            <a:r>
              <a:rPr lang="en-US" u="sng" dirty="0" err="1"/>
              <a:t>pluriel</a:t>
            </a:r>
            <a:endParaRPr lang="en-US" u="sng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person singular		mon		ma	          </a:t>
            </a:r>
            <a:r>
              <a:rPr lang="en-US" dirty="0" err="1"/>
              <a:t>mes</a:t>
            </a:r>
            <a:r>
              <a:rPr lang="en-US" dirty="0"/>
              <a:t>		my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person singular		ton		ta	          </a:t>
            </a:r>
            <a:r>
              <a:rPr lang="en-US" dirty="0" err="1"/>
              <a:t>tes</a:t>
            </a:r>
            <a:r>
              <a:rPr lang="en-US" dirty="0"/>
              <a:t>		your</a:t>
            </a:r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person singular		son 		</a:t>
            </a:r>
            <a:r>
              <a:rPr lang="en-US" dirty="0" err="1"/>
              <a:t>sa</a:t>
            </a:r>
            <a:r>
              <a:rPr lang="en-US" dirty="0"/>
              <a:t>	          </a:t>
            </a:r>
            <a:r>
              <a:rPr lang="en-US" dirty="0" err="1"/>
              <a:t>ses</a:t>
            </a:r>
            <a:r>
              <a:rPr lang="en-US" dirty="0"/>
              <a:t>		his/her</a:t>
            </a:r>
          </a:p>
          <a:p>
            <a:pPr marL="0" indent="0">
              <a:buNone/>
            </a:pPr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person plural		</a:t>
            </a:r>
            <a:r>
              <a:rPr lang="en-US" dirty="0" err="1"/>
              <a:t>notre</a:t>
            </a:r>
            <a:r>
              <a:rPr lang="en-US" dirty="0"/>
              <a:t>		</a:t>
            </a:r>
            <a:r>
              <a:rPr lang="en-US" dirty="0" err="1"/>
              <a:t>notre</a:t>
            </a:r>
            <a:r>
              <a:rPr lang="en-US" dirty="0"/>
              <a:t>           </a:t>
            </a:r>
            <a:r>
              <a:rPr lang="en-US" dirty="0" err="1"/>
              <a:t>nos</a:t>
            </a:r>
            <a:r>
              <a:rPr lang="en-US" dirty="0"/>
              <a:t>		our</a:t>
            </a:r>
          </a:p>
          <a:p>
            <a:pPr marL="0" indent="0">
              <a:buNone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person plural		</a:t>
            </a:r>
            <a:r>
              <a:rPr lang="en-US" dirty="0" err="1"/>
              <a:t>votre</a:t>
            </a:r>
            <a:r>
              <a:rPr lang="en-US" dirty="0"/>
              <a:t>		</a:t>
            </a:r>
            <a:r>
              <a:rPr lang="en-US" dirty="0" err="1"/>
              <a:t>votre</a:t>
            </a:r>
            <a:r>
              <a:rPr lang="en-US" dirty="0"/>
              <a:t>	         </a:t>
            </a:r>
            <a:r>
              <a:rPr lang="en-US" dirty="0" err="1"/>
              <a:t>vos</a:t>
            </a:r>
            <a:r>
              <a:rPr lang="en-US" dirty="0"/>
              <a:t>		your</a:t>
            </a:r>
          </a:p>
          <a:p>
            <a:pPr marL="0" indent="0">
              <a:buNone/>
            </a:pP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person plural		</a:t>
            </a:r>
            <a:r>
              <a:rPr lang="en-US" dirty="0" err="1"/>
              <a:t>leur</a:t>
            </a:r>
            <a:r>
              <a:rPr lang="en-US" dirty="0"/>
              <a:t>		</a:t>
            </a:r>
            <a:r>
              <a:rPr lang="en-US" dirty="0" err="1"/>
              <a:t>leur</a:t>
            </a:r>
            <a:r>
              <a:rPr lang="en-US" dirty="0"/>
              <a:t>	         </a:t>
            </a:r>
            <a:r>
              <a:rPr lang="en-US" dirty="0" err="1"/>
              <a:t>leurs</a:t>
            </a:r>
            <a:r>
              <a:rPr lang="en-US" dirty="0"/>
              <a:t>		their	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377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44100</TotalTime>
  <Words>758</Words>
  <Application>Microsoft Office PowerPoint</Application>
  <PresentationFormat>Widescreen</PresentationFormat>
  <Paragraphs>127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Bonjour!</vt:lpstr>
      <vt:lpstr>Travail de cloche</vt:lpstr>
      <vt:lpstr>Bonjour!</vt:lpstr>
      <vt:lpstr>Pourquoi tombons-nous?</vt:lpstr>
      <vt:lpstr>PowerPoint Presentation</vt:lpstr>
      <vt:lpstr>Timbuktu, a city in the francophone nation Mali, is home to one of the oldest universities in Africa. The name Timbuktu has been used as a synonym for a remote place</vt:lpstr>
      <vt:lpstr>la famille pp. 90 - 91</vt:lpstr>
      <vt:lpstr>Possesive Adjectives</vt:lpstr>
      <vt:lpstr>In French, possessive adjectives  agree in number and gender  with the noun to which they refer!!!</vt:lpstr>
      <vt:lpstr>PowerPoint Presentation</vt:lpstr>
      <vt:lpstr>PowerPoint Presentation</vt:lpstr>
      <vt:lpstr>PowerPoint Presentation</vt:lpstr>
      <vt:lpstr>PowerPoint Presentation</vt:lpstr>
      <vt:lpstr>Mon / Ma _______ s’appelle _________. Elle / Il a ________ans,      il / elle  a ___________,  et elle / il est _____________.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633</cp:revision>
  <cp:lastPrinted>2017-09-11T13:53:50Z</cp:lastPrinted>
  <dcterms:created xsi:type="dcterms:W3CDTF">2016-10-03T16:25:09Z</dcterms:created>
  <dcterms:modified xsi:type="dcterms:W3CDTF">2022-10-10T19:06:26Z</dcterms:modified>
</cp:coreProperties>
</file>